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ppt/ink/ink442.xml" ContentType="application/inkml+xml"/>
  <Override PartName="/ppt/ink/ink443.xml" ContentType="application/inkml+xml"/>
  <Override PartName="/ppt/ink/ink444.xml" ContentType="application/inkml+xml"/>
  <Override PartName="/ppt/ink/ink445.xml" ContentType="application/inkml+xml"/>
  <Override PartName="/ppt/ink/ink446.xml" ContentType="application/inkml+xml"/>
  <Override PartName="/ppt/ink/ink447.xml" ContentType="application/inkml+xml"/>
  <Override PartName="/ppt/ink/ink448.xml" ContentType="application/inkml+xml"/>
  <Override PartName="/ppt/ink/ink449.xml" ContentType="application/inkml+xml"/>
  <Override PartName="/ppt/ink/ink450.xml" ContentType="application/inkml+xml"/>
  <Override PartName="/ppt/ink/ink451.xml" ContentType="application/inkml+xml"/>
  <Override PartName="/ppt/ink/ink452.xml" ContentType="application/inkml+xml"/>
  <Override PartName="/ppt/ink/ink453.xml" ContentType="application/inkml+xml"/>
  <Override PartName="/ppt/ink/ink454.xml" ContentType="application/inkml+xml"/>
  <Override PartName="/ppt/ink/ink455.xml" ContentType="application/inkml+xml"/>
  <Override PartName="/ppt/ink/ink456.xml" ContentType="application/inkml+xml"/>
  <Override PartName="/ppt/ink/ink457.xml" ContentType="application/inkml+xml"/>
  <Override PartName="/ppt/ink/ink458.xml" ContentType="application/inkml+xml"/>
  <Override PartName="/ppt/ink/ink459.xml" ContentType="application/inkml+xml"/>
  <Override PartName="/ppt/ink/ink460.xml" ContentType="application/inkml+xml"/>
  <Override PartName="/ppt/ink/ink461.xml" ContentType="application/inkml+xml"/>
  <Override PartName="/ppt/ink/ink462.xml" ContentType="application/inkml+xml"/>
  <Override PartName="/ppt/ink/ink463.xml" ContentType="application/inkml+xml"/>
  <Override PartName="/ppt/ink/ink464.xml" ContentType="application/inkml+xml"/>
  <Override PartName="/ppt/ink/ink465.xml" ContentType="application/inkml+xml"/>
  <Override PartName="/ppt/ink/ink466.xml" ContentType="application/inkml+xml"/>
  <Override PartName="/ppt/ink/ink467.xml" ContentType="application/inkml+xml"/>
  <Override PartName="/ppt/ink/ink468.xml" ContentType="application/inkml+xml"/>
  <Override PartName="/ppt/ink/ink469.xml" ContentType="application/inkml+xml"/>
  <Override PartName="/ppt/ink/ink470.xml" ContentType="application/inkml+xml"/>
  <Override PartName="/ppt/ink/ink471.xml" ContentType="application/inkml+xml"/>
  <Override PartName="/ppt/ink/ink472.xml" ContentType="application/inkml+xml"/>
  <Override PartName="/ppt/ink/ink473.xml" ContentType="application/inkml+xml"/>
  <Override PartName="/ppt/ink/ink474.xml" ContentType="application/inkml+xml"/>
  <Override PartName="/ppt/ink/ink475.xml" ContentType="application/inkml+xml"/>
  <Override PartName="/ppt/ink/ink476.xml" ContentType="application/inkml+xml"/>
  <Override PartName="/ppt/ink/ink477.xml" ContentType="application/inkml+xml"/>
  <Override PartName="/ppt/ink/ink478.xml" ContentType="application/inkml+xml"/>
  <Override PartName="/ppt/ink/ink479.xml" ContentType="application/inkml+xml"/>
  <Override PartName="/ppt/ink/ink480.xml" ContentType="application/inkml+xml"/>
  <Override PartName="/ppt/ink/ink481.xml" ContentType="application/inkml+xml"/>
  <Override PartName="/ppt/ink/ink482.xml" ContentType="application/inkml+xml"/>
  <Override PartName="/ppt/ink/ink483.xml" ContentType="application/inkml+xml"/>
  <Override PartName="/ppt/ink/ink484.xml" ContentType="application/inkml+xml"/>
  <Override PartName="/ppt/ink/ink485.xml" ContentType="application/inkml+xml"/>
  <Override PartName="/ppt/ink/ink486.xml" ContentType="application/inkml+xml"/>
  <Override PartName="/ppt/ink/ink487.xml" ContentType="application/inkml+xml"/>
  <Override PartName="/ppt/ink/ink488.xml" ContentType="application/inkml+xml"/>
  <Override PartName="/ppt/ink/ink489.xml" ContentType="application/inkml+xml"/>
  <Override PartName="/ppt/ink/ink490.xml" ContentType="application/inkml+xml"/>
  <Override PartName="/ppt/ink/ink491.xml" ContentType="application/inkml+xml"/>
  <Override PartName="/ppt/ink/ink492.xml" ContentType="application/inkml+xml"/>
  <Override PartName="/ppt/ink/ink493.xml" ContentType="application/inkml+xml"/>
  <Override PartName="/ppt/ink/ink494.xml" ContentType="application/inkml+xml"/>
  <Override PartName="/ppt/ink/ink495.xml" ContentType="application/inkml+xml"/>
  <Override PartName="/ppt/ink/ink496.xml" ContentType="application/inkml+xml"/>
  <Override PartName="/ppt/ink/ink497.xml" ContentType="application/inkml+xml"/>
  <Override PartName="/ppt/ink/ink498.xml" ContentType="application/inkml+xml"/>
  <Override PartName="/ppt/ink/ink499.xml" ContentType="application/inkml+xml"/>
  <Override PartName="/ppt/ink/ink500.xml" ContentType="application/inkml+xml"/>
  <Override PartName="/ppt/ink/ink501.xml" ContentType="application/inkml+xml"/>
  <Override PartName="/ppt/ink/ink502.xml" ContentType="application/inkml+xml"/>
  <Override PartName="/ppt/ink/ink503.xml" ContentType="application/inkml+xml"/>
  <Override PartName="/ppt/ink/ink504.xml" ContentType="application/inkml+xml"/>
  <Override PartName="/ppt/ink/ink505.xml" ContentType="application/inkml+xml"/>
  <Override PartName="/ppt/ink/ink506.xml" ContentType="application/inkml+xml"/>
  <Override PartName="/ppt/ink/ink507.xml" ContentType="application/inkml+xml"/>
  <Override PartName="/ppt/ink/ink508.xml" ContentType="application/inkml+xml"/>
  <Override PartName="/ppt/ink/ink509.xml" ContentType="application/inkml+xml"/>
  <Override PartName="/ppt/ink/ink510.xml" ContentType="application/inkml+xml"/>
  <Override PartName="/ppt/ink/ink511.xml" ContentType="application/inkml+xml"/>
  <Override PartName="/ppt/ink/ink512.xml" ContentType="application/inkml+xml"/>
  <Override PartName="/ppt/ink/ink513.xml" ContentType="application/inkml+xml"/>
  <Override PartName="/ppt/ink/ink514.xml" ContentType="application/inkml+xml"/>
  <Override PartName="/ppt/ink/ink515.xml" ContentType="application/inkml+xml"/>
  <Override PartName="/ppt/ink/ink516.xml" ContentType="application/inkml+xml"/>
  <Override PartName="/ppt/ink/ink517.xml" ContentType="application/inkml+xml"/>
  <Override PartName="/ppt/ink/ink518.xml" ContentType="application/inkml+xml"/>
  <Override PartName="/ppt/ink/ink519.xml" ContentType="application/inkml+xml"/>
  <Override PartName="/ppt/ink/ink520.xml" ContentType="application/inkml+xml"/>
  <Override PartName="/ppt/ink/ink521.xml" ContentType="application/inkml+xml"/>
  <Override PartName="/ppt/ink/ink522.xml" ContentType="application/inkml+xml"/>
  <Override PartName="/ppt/ink/ink523.xml" ContentType="application/inkml+xml"/>
  <Override PartName="/ppt/ink/ink524.xml" ContentType="application/inkml+xml"/>
  <Override PartName="/ppt/ink/ink525.xml" ContentType="application/inkml+xml"/>
  <Override PartName="/ppt/ink/ink526.xml" ContentType="application/inkml+xml"/>
  <Override PartName="/ppt/ink/ink527.xml" ContentType="application/inkml+xml"/>
  <Override PartName="/ppt/ink/ink528.xml" ContentType="application/inkml+xml"/>
  <Override PartName="/ppt/ink/ink529.xml" ContentType="application/inkml+xml"/>
  <Override PartName="/ppt/ink/ink530.xml" ContentType="application/inkml+xml"/>
  <Override PartName="/ppt/ink/ink531.xml" ContentType="application/inkml+xml"/>
  <Override PartName="/ppt/ink/ink532.xml" ContentType="application/inkml+xml"/>
  <Override PartName="/ppt/ink/ink533.xml" ContentType="application/inkml+xml"/>
  <Override PartName="/ppt/ink/ink534.xml" ContentType="application/inkml+xml"/>
  <Override PartName="/ppt/ink/ink535.xml" ContentType="application/inkml+xml"/>
  <Override PartName="/ppt/ink/ink536.xml" ContentType="application/inkml+xml"/>
  <Override PartName="/ppt/ink/ink537.xml" ContentType="application/inkml+xml"/>
  <Override PartName="/ppt/ink/ink538.xml" ContentType="application/inkml+xml"/>
  <Override PartName="/ppt/ink/ink539.xml" ContentType="application/inkml+xml"/>
  <Override PartName="/ppt/ink/ink540.xml" ContentType="application/inkml+xml"/>
  <Override PartName="/ppt/ink/ink541.xml" ContentType="application/inkml+xml"/>
  <Override PartName="/ppt/ink/ink542.xml" ContentType="application/inkml+xml"/>
  <Override PartName="/ppt/ink/ink543.xml" ContentType="application/inkml+xml"/>
  <Override PartName="/ppt/ink/ink544.xml" ContentType="application/inkml+xml"/>
  <Override PartName="/ppt/ink/ink545.xml" ContentType="application/inkml+xml"/>
  <Override PartName="/ppt/ink/ink546.xml" ContentType="application/inkml+xml"/>
  <Override PartName="/ppt/ink/ink547.xml" ContentType="application/inkml+xml"/>
  <Override PartName="/ppt/ink/ink548.xml" ContentType="application/inkml+xml"/>
  <Override PartName="/ppt/ink/ink549.xml" ContentType="application/inkml+xml"/>
  <Override PartName="/ppt/ink/ink550.xml" ContentType="application/inkml+xml"/>
  <Override PartName="/ppt/ink/ink551.xml" ContentType="application/inkml+xml"/>
  <Override PartName="/ppt/ink/ink552.xml" ContentType="application/inkml+xml"/>
  <Override PartName="/ppt/ink/ink553.xml" ContentType="application/inkml+xml"/>
  <Override PartName="/ppt/ink/ink554.xml" ContentType="application/inkml+xml"/>
  <Override PartName="/ppt/ink/ink555.xml" ContentType="application/inkml+xml"/>
  <Override PartName="/ppt/ink/ink556.xml" ContentType="application/inkml+xml"/>
  <Override PartName="/ppt/ink/ink557.xml" ContentType="application/inkml+xml"/>
  <Override PartName="/ppt/ink/ink558.xml" ContentType="application/inkml+xml"/>
  <Override PartName="/ppt/ink/ink559.xml" ContentType="application/inkml+xml"/>
  <Override PartName="/ppt/ink/ink560.xml" ContentType="application/inkml+xml"/>
  <Override PartName="/ppt/ink/ink561.xml" ContentType="application/inkml+xml"/>
  <Override PartName="/ppt/ink/ink562.xml" ContentType="application/inkml+xml"/>
  <Override PartName="/ppt/ink/ink563.xml" ContentType="application/inkml+xml"/>
  <Override PartName="/ppt/ink/ink564.xml" ContentType="application/inkml+xml"/>
  <Override PartName="/ppt/ink/ink565.xml" ContentType="application/inkml+xml"/>
  <Override PartName="/ppt/ink/ink566.xml" ContentType="application/inkml+xml"/>
  <Override PartName="/ppt/ink/ink56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4" d="100"/>
          <a:sy n="84" d="100"/>
        </p:scale>
        <p:origin x="63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6:12.0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1073 3552,'-3'-1'323,"-2"0"627,7 0-293,4 7 548,-6-6-1156,0 1-1,1-1 1,-1 1-1,0-1 1,0 1-1,1-1 1,-1 1-1,0-1 1,1 0-1,-1 1 1,1-1-1,-1 0 1,0 1-1,1-1 1,-1 0-1,1 1 1,-1-1-1,1 0 1,-1 0-1,1 0 1,0 1-1,0-1 98,1-1-1,-1 1 1,1 0-1,-1-1 1,1 1-1,-1-1 1,1 1-1,-1-1 1,0 0-1,0 0 1,1 0-1,-1 1 1,0-1-1,0 0 1,2-2-1,17-22 788,-13 16-578,23-35 521,-2-2 0,41-90 0,-49 95-565,98-235 861,-101 228-957,-3-2 0,-2 0 0,10-95 0,-19 105-213,-2 1-1,-4-40 1,2 39-359,0 36 104,0 5 44,-1 9-33,-21 185-158,-4-27 398,7-52 143,-51 253-56,17-169-77,9-40 155,34-115-99,-73 254 869,79-285-828,-14 39 295,16-48-218,1 0 0,-1 0 0,0 0 1,0 0-1,0 0 0,-1-1 0,-5 5 0,9-9-164,0 1 0,0-1 0,0 0 0,-1 0 0,1 1 0,0-1 0,0 0 0,-1 0 0,1 0 0,0 1 0,0-1 0,-1 0 0,1 0-1,0 0 1,-1 0 0,1 0 0,0 0 0,0 0 0,-1 0 0,1 1 0,0-1 0,-1 0 0,1 0 0,0 0 0,-1 0 0,1-1 0,0 1 0,-1 0-1,1 0 1,0 0 0,-1 0 0,1 0 0,0 0 0,-1 0 0,1-1 0,0 1 0,0 0 0,-1 0 0,1 0 0,0-1 0,0 1 0,-1 0-1,1 0 1,0-1 0,0 1 0,-1-1 0,0-1 14,0 0-1,1 0 0,-1-1 0,0 1 1,1-1-1,-1 1 0,1-5 1,0-10-34,1-1-1,1 1 1,1 0 0,9-33 0,-8 33 7,4-10 1,1 0 0,1 0 0,1 1 0,1 0 0,1 1 0,2 0-1,0 1 1,2 1 0,22-24 0,77-80-21,-34 41-79,86-120 0,-102 108 45,62-82 40,-118 164-189,-10 14-18,-6 12 166,-1 7-7,1 0 0,0 0 1,-5 29-1,5-23 38,-1 5 9,1 0-1,2 1 0,0 0 1,2 0-1,1 0 0,2 0 1,5 41-1,-6-67 55,1 0 0,0 0-1,0 0 1,0 0 0,0 0-1,1 0 1,-1 0 0,1 0 0,-1-1-1,3 4 1,-3-5-26,0-1 1,-1 1-1,1-1 1,0 1-1,-1 0 0,1-1 1,0 1-1,0-1 0,0 0 1,0 1-1,0-1 1,-1 0-1,1 1 0,0-1 1,0 0-1,0 0 0,0 0 1,0 0-1,0 0 1,0 0-1,0 0 0,0 0 1,0 0-1,0-1 0,0 1 1,0 0-1,-1 0 1,1-1-1,0 1 0,0-1 1,0 1-1,0-1 0,-1 1 1,1-1-1,0 1 1,0-1-1,-1 0 0,1 1 1,0-3-1,8-5 97,-2-1 0,0 0 0,0-1-1,0 0 1,-2 0 0,1-1 0,-1 1 0,7-21 0,20-95-9,-29 114-83,0-2 25,-1 0 1,0-1 0,-1 1-1,0-1 1,-1 1 0,-1-1-1,-3-17 1,3 29-68,0-1 0,-1 0 0,1 1-1,-1-1 1,0 1 0,0 0 0,0-1 0,0 1 0,-1 0-1,1 0 1,-1 0 0,0 1 0,1-1 0,-5-2 0,5 3-6,1 1 0,-1 0-1,0-1 1,0 1 0,0 0 0,0 0 0,0 0 0,-1 0 0,1 0 0,0 1 0,0-1 0,-1 1 0,1 0 0,0-1 0,0 1 0,-1 0-1,1 0 1,0 0 0,-1 1 0,1-1 0,0 0 0,-5 2 0,6 0-28,4-1 41,13-3 65,24-4 39,63-18 44,12-3-187,-77 19 103,-10 3-73,-1 0 0,48-1 1,-30 11-183,-9 1 139,-4 3 325,-30-10-277,-2 1 16,0 0 0,1 0 0,-1 0 1,1 0-1,-1 0 0,0 0 0,1 0 0,-1 0 1,1 0-1,-1 0 0,0 0 0,1 0 0,-1 0 1,1 0-1,-1 1 0,0-1 0,1 0 0,-1 0 1,0 0-1,1 1 0,-1-1 0,0 0 0,1 0 1,-1 1-1,0-1 0,0 0 0,1 1 0,-1-1 1,0 1-1,1 1-1,0 1 1,-1-1-1,0 1 1,0-1-1,0 1 1,0-1-1,0 1 0,0-1 1,-2 5-1,-19 188 35,19-176-68,2-6 19,-1 0 0,2 0 0,-1 0 0,4 14 0,-4-24 45,1 1 0,0-1 0,0 1 0,0-1 1,0 0-1,0 1 0,1-1 0,0 0 0,0 0 0,-1 0 1,2 0-1,-1 0 0,0 0 0,1-1 0,-1 1 1,1-1-1,-1 0 0,1 1 0,6 2 0,-7-5-7,-1 1 0,1-1 0,0 0-1,-1 0 1,1 0 0,0 0 0,-1 0 0,1 0-1,-1 0 1,1-1 0,0 1 0,-1-1-1,1 1 1,-1-1 0,1 1 0,-1-1-1,1 0 1,-1 0 0,0 0 0,1 0 0,-1 0-1,2-1 1,5-5 39,-1 0 0,10-12 0,58-69 204,-61 74-222,25-27 118,47-36 0,-46 44-137,-18 15-51,1 0 0,41-25 0,-46 33 25,-10 5-63,0 1 0,0 0 1,9-3-1,-13 6 33,0 0-1,1 0 1,-1 0-1,0 1 1,0-1-1,0 1 1,0 0-1,1 1 1,6 0-1,0 2-9,0 0 0,0 1-1,-1 0 1,1 0 0,-1 1-1,0 1 1,15 10 0,-18-12 253,-11-6 533,-13-10-337,9 10-427,-1-1 0,1 1 0,0 1 0,0-1 0,-1 2 1,1-1-1,-1 1 0,1 0 0,-1 1 0,1 0 0,0 0 0,-11 3 0,5 0-3,-1 0 0,1 1 0,1 0 0,-1 2 0,1-1 0,-16 11 0,22-12-5,1 0 1,0 0-1,0 1 0,0 0 1,1 0-1,0 0 1,0 0-1,1 1 0,-1 0 1,1 0-1,1 0 0,-1 0 1,1 1-1,1 0 1,-1-1-1,0 10 0,1-10 12,2 0 1,-1 1-1,1-1 0,0 0 0,0 0 0,1 0 0,0 0 0,0 0 0,1 0 0,0 0 0,0 0 0,1 0 1,-1 0-1,1-1 0,1 0 0,0 1 0,-1-1 0,7 6 0,-2-3 44,1 0-1,0-1 1,0 0 0,1-1-1,0 1 1,1-2 0,-1 0-1,13 6 1,-9-6 22,0-1-1,1 0 1,0-1 0,-1 0 0,2-1 0,16 1-1,-24-4-30,-1 0-1,0 0 1,1-1-1,-1 0 1,0 0-1,0-1 1,0 0-1,9-4 1,2-2 55,30-18 0,-23 10 33,-1-2 1,-1-1 0,-1-1 0,27-30 0,-26 25-7,-2 0 0,-2-2 1,0 0-1,20-39 1,-37 62-96,0 0 1,-1 0-1,1 0 1,-1 0 0,0 0-1,0 0 1,-1 0-1,1-1 1,-1 1 0,0 0-1,0 0 1,-1-6-1,1 8-18,0 0 0,-1 0 1,1 0-1,-1 0 0,0 1 0,0-1 0,1 0 0,-1 0 0,0 0 0,0 1 0,-1-1 0,1 1 0,0-1 0,0 1 0,-1-1 0,1 1 0,-1 0 0,1 0 0,-1-1 0,0 1 1,1 0-1,-1 1 0,0-1 0,0 0 0,0 0 0,0 1 0,1-1 0,-3 0 0,0 1-25,0 0 0,0 0 0,0 0 1,0 1-1,0-1 0,0 1 0,0 0 0,0 0 0,1 0 1,-1 1-1,0-1 0,1 1 0,-1 0 0,1 0 0,0 0 1,-1 0-1,1 1 0,0-1 0,0 1 0,1 0 0,-1 0 1,0 0-1,1 0 0,-3 5 0,0 2 23,1-1 0,1 0 0,0 1 0,0 0 0,0 0-1,2 0 1,-1 0 0,1 0 0,0 0 0,1 0 0,1 0 0,-1 1 0,2-1 0,-1 0 0,1 0 0,1-1 0,6 17 0,-4-14 22,0 0 0,1-1 0,1 0 0,0 0 1,0 0-1,1-1 0,0 0 0,1-1 0,0 0 1,1 0-1,0-1 0,0 0 0,20 11 0,-17-12 41,0-1-1,1 0 0,0 0 1,0-1-1,0-1 1,1-1-1,-1 0 0,23 2 1,-29-5-5,-1 0 0,1 0 0,0-1 0,0 0 0,0 0 0,-1-1 0,1 0 0,-1 0 1,1-1-1,-1 0 0,0 0 0,0-1 0,0 0 0,-1 0 0,1 0 0,-1-1 0,0 0 1,6-6-1,4-8 92,0 0 1,-1-1 0,15-28 0,34-74 118,-29 54-210,26-60-53,-45 94-66,-12 23 39,2-5-441,-4 15 174,-1 8 34,-3 28 162,-1-1 0,-11 48 0,-4 27 212,16-87-139,-3 34 120,-23 103 0,9-91 264,18-65-283,0 0 1,0-1 0,-1 1 0,1 0 0,-1-1 0,1 1 0,-1-1-1,-3 4 1,4-5-52,1 0-1,-1-1 1,0 1-1,1-1 0,-1 1 1,0-1-1,1 1 1,-1-1-1,0 0 1,1 1-1,-1-1 0,0 0 1,0 0-1,0 1 1,1-1-1,-1 0 0,0 0 1,0 0-1,0 0 1,1 0-1,-1 0 1,0 0-1,0 0 0,0 0 1,0-1-1,1 1 1,-1 0-1,0 0 0,0-1 1,1 1-1,-1-1 1,0 1-1,1 0 1,-1-1-1,0 1 0,1-1 1,-2-1-1,-4-4 8,1 0 1,0 0-1,0-1 0,1 1 0,0-1 0,0-1 0,0 1 0,-2-9 0,-18-66-93,21 73 49,3 7 5,-1-1 1,1 1-1,-1-1 0,1 1 1,0-1-1,0 1 0,0-1 1,0 1-1,1 0 0,-1-1 0,2-4 1,-2 7 0,1-1 0,-1 0 0,0 1 1,1-1-1,-1 0 0,1 1 0,-1-1 1,1 1-1,0-1 0,-1 1 0,1-1 0,-1 1 1,1-1-1,0 1 0,-1 0 0,1-1 1,0 1-1,-1 0 0,1 0 0,0-1 0,0 1 1,-1 0-1,1 0 0,0 0 0,0 0 1,-1 0-1,1 0 0,0 0 0,0 0 1,0 0-1,-1 1 0,1-1 0,0 0 0,-1 0 1,1 1-1,0-1 0,0 0 0,-1 1 1,1-1-1,0 1 0,139 75-62,145 70 673,-243-127-460,-13-10-3754,-14-4 1392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6:15.4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1313 3136,'-15'6'1029,"14"-6"-1001,0 0 1,1 1-1,-1-1 0,1 0 0,-1 1 0,1-1 1,-1 0-1,0 1 0,1-1 0,0 1 0,-1-1 1,1 1-1,-1-1 0,1 1 0,0-1 1,-1 1-1,1-1 0,0 1 0,-1 0 0,1-1 1,0 2-1,-1 0 157,-1 4 2582,12-13-1220,-7 4-1346,4-5 294,0 0-1,8-13 1,34-71 1010,-17 31-903,142-221 961,-144 231-1352,-1 0 1,38-97-1,15-112 61,-71 211-313,-2 1 0,3-69 1,-11 101 43,0 10-45,0 1 0,-1 0 0,1-1 0,-1 1 0,-1 0 0,1-1 0,-1 1 0,0 0 0,-2-8 1,2 13 11,1-1 0,0 1 0,0-1 1,0 1-1,-1-1 0,1 1 0,0 0 1,0-1-1,-1 1 0,1-1 1,0 1-1,-1 0 0,1-1 0,0 1 1,-1 0-1,1 0 0,-1-1 1,1 1-1,-1 0 0,1 0 0,0-1 1,-1 1-1,1 0 0,-1 0 0,1 0 1,-1 0-1,1 0 0,-1 0 1,1 0-1,-1 0 0,1 0 0,-1 0 1,1 0-1,-1 0 0,1 0 0,-1 0 1,1 0-1,-1 1 0,1-1 1,0 0-1,-1 0 0,0 1 0,-1 0-24,0 1 0,-1 0-1,1-1 1,0 1 0,0 0-1,-2 3 1,-4 6 36,0 1 0,1 0 1,0 0-1,1 0 0,-5 17 0,9-26 18,-45 142 40,40-120-37,-17 64 40,-20 136-1,34-135 271,4 0 0,9 146 0,-1-206-126,2-1-1,1 0 1,0 0 0,3-1-1,0 1 1,22 48 0,-27-72-55,0 1 0,1-1 0,-1 1 1,1-1-1,0-1 0,0 1 0,8 6 1,-11-10-59,1 1 1,-1-1-1,1 0 1,0 0 0,0 0-1,0 0 1,0 0-1,-1 0 1,1-1-1,0 1 1,0-1 0,0 1-1,0-1 1,0 0-1,1 0 1,-1 0 0,0 0-1,0 0 1,0 0-1,0 0 1,0-1-1,0 1 1,0-1 0,0 1-1,3-3 1,1 0 27,-1-1 1,0 1-1,0-1 1,0-1 0,-1 1-1,0-1 1,1 1-1,-2-1 1,8-11-1,-1-3 92,13-28 0,56-180 143,-34 87-503,-30 79-730,-14 55 409,0 13 136,6 10 336,0-1 0,1 0-1,1 0 1,0-1-1,1 0 1,0-1 0,2 0-1,18 18 1,-26-28 45,0-1 1,1-1 0,-1 1-1,1-1 1,-1 1 0,1-2-1,0 1 1,0 0 0,0-1-1,0 0 1,0 0 0,1 0-1,-1-1 1,0 0-1,0 0 1,0 0 0,0 0-1,1-1 1,8-2 0,6-2 121,0-2 0,0 0 0,29-15 0,-25 10 82,-1 0 0,35-27 0,-48 32-188,-1-1 0,0 0 0,-1 0 0,1-1-1,-2 0 1,1-1 0,-1 0 0,5-11 0,-9 16-26,0-2 1,-1 1-1,1 0 1,-2 0-1,2-8 0,-2 11-32,-1 0 0,1 1-1,-1-1 1,0 0-1,0 1 1,0-1-1,-1 0 1,1 1-1,-1-1 1,1 0 0,-1 1-1,0-1 1,0 1-1,-1-4 1,1 5-3,0 1 0,1-1 0,-1 0 1,0 1-1,0-1 0,1 0 0,-1 1 1,0-1-1,0 1 0,0-1 0,0 1 1,0-1-1,0 1 0,0 0 0,0 0 1,0-1-1,0 1 0,0 0 0,0 0 1,0 0-1,0 0 0,0 0 0,0 0 1,0 0-1,-1 1 0,-26 7-167,12 0 135,1 0-1,0 1 1,1 1-1,-1 0 1,2 1-1,0 0 1,0 1-1,1 1 1,0 0-1,-11 18 1,17-22 6,1 0 1,1 1 0,0 0-1,0 0 1,1 0-1,0 1 1,1-1 0,-2 17-1,2-5 28,1-1 0,2 0 0,2 26 0,-1-37 41,0 0 1,0-1-1,0 1 1,2-1 0,-1 1-1,1-1 1,0 0-1,1 0 1,0-1-1,0 0 1,1 0-1,0 0 1,11 11 0,-8-11 34,0 0 0,1-1 0,0 0 0,0 0 0,0-1 0,1 0 0,0-1 0,0 0 0,0-1 0,22 5 0,-26-7-18,-1-1 0,1 0 1,0-1-1,0 0 0,0 0 0,0 0 0,0-1 1,0 0-1,-1 0 0,1 0 0,0-1 0,-1 0 1,1-1-1,-1 1 0,0-1 0,0-1 0,0 1 1,6-5-1,0-1 90,-1-2 0,0 1 0,14-18 0,28-42 80,-40 52-197,28-38 51,69-100 129,53-150-38,-58 62-163,-84 184-51,-2 0 0,12-70-1,-29 120 31,0 0 0,-1 1 0,0-1 0,-1 0 0,0-11 0,-3 9-83,2 12 100,1-1-1,0 1 1,0 0-1,0 0 1,0 0-1,0-1 0,0 1 1,-1 0-1,1 0 1,0 0-1,0 0 1,0 0-1,0-1 1,-1 1-1,1 0 1,0 0-1,0 0 1,0 0-1,-1 0 1,1 0-1,0 0 1,0 0-1,0 0 1,-1 0-1,1 0 1,0 0-1,0 0 1,-1 0-1,1 0 1,-3 1-45,0 1 1,1-1-1,-1 1 1,1 0-1,-1 0 1,-3 4-1,-2 1 12,0 1 0,0 0 0,0 1 0,1-1 0,-11 20 0,-14 32-51,4 2 1,-26 83-1,32-77 14,3 0 1,3 2-1,-12 121 1,25-152 99,2 0 0,1 0 1,2 0-1,2 0 0,2-1 1,1 1-1,2-1 1,19 49-1,-23-74 40,0-1 0,1 0 0,1 0 0,13 19 0,-17-28-26,-1 0 1,1 0-1,-1 0 0,1-1 1,0 1-1,0-1 0,0 1 1,0-1-1,1 0 0,-1 0 1,0-1-1,1 1 0,0-1 0,-1 1 1,1-1-1,0 0 0,-1-1 1,1 1-1,0-1 0,6 1 1,-3-2 15,0 0 1,0-1 0,-1 0-1,1 0 1,-1 0 0,1-1-1,-1 0 1,0 0 0,0 0-1,0-1 1,0 0 0,-1 0-1,1-1 1,-1 0-1,8-9 1,5-7 32,-2-1 1,23-40-1,-26 40-62,33-59 136,47-117 0,-80 161-316,-1-1-1,9-52 1,-19 84-42,-2 9 25,-4 17-16,-9 39-35,-10 49 26,13-33 179,3 1-1,4 93 1,4-142 47,-1-5 105,1 0 0,5 26-1,-6-47-98,0 1-1,1 0 0,-1-1 1,1 1-1,-1-1 1,1 1-1,0-1 0,-1 1 1,1-1-1,0 0 0,1 2 1,-1-2-22,-1-1 1,0 0 0,1 0-1,-1 1 1,0-1 0,1 0-1,-1 0 1,0 0-1,1 0 1,-1 1 0,1-1-1,-1 0 1,0 0 0,1 0-1,-1 0 1,1 0 0,-1 0-1,0 0 1,1 0-1,-1 0 1,1 0 0,-1 0-1,0 0 1,1-1 0,-1 1-1,1 0 1,-1 0 0,1 0-1,2-3 50,0 1 0,0-1-1,-1 0 1,1 1 0,-1-1 0,1 0-1,-1 0 1,3-7 0,45-83 372,7-13-303,52-61-27,-53 83-58,-23 38-820,-31 44 530,0 6 75,-2 8 24,0-11 143,0 12-23,5 149-295,-3-139 386,1 0 0,2-1 0,0 1-1,15 40 1,-18-58-44,0 0-1,1 0 1,0 0 0,0 0-1,5 6 1,-7-10 4,0 0-1,-1 0 1,1 0 0,0 0 0,0 0-1,0-1 1,0 1 0,0 0-1,0 0 1,0-1 0,0 1 0,0-1-1,1 1 1,-1-1 0,0 0-1,0 1 1,0-1 0,0 0 0,1 0-1,-1 0 1,0 0 0,0 0 0,1 0-1,-1 0 1,0 0 0,0 0-1,0-1 1,1 1 0,0-1 0,2-1 24,-1 0 1,1-1 0,-1 0 0,0 1 0,0-1 0,0 0-1,0 0 1,3-6 0,21-30 110,-23 33-139,68-124 325,-23 40-294,-44 82-98,0-1 1,-1 0 0,0-1 0,0 1-1,-1-1 1,0 0 0,-1 1-1,0-1 1,1-14 0,-3 23-212,11 18-347,-4-5 551,2-1-1,12 15 0,-17-22 57,1-1-1,-1 1 1,0-1-1,1 1 1,0-1 0,0-1-1,0 1 1,0-1-1,6 2 1,0 0 35,0-2 0,0 0 1,0 0-1,1-1 1,-1 0-1,1-1 0,-1 0 1,0-1-1,14-3 1,-3 0 113,0-2 1,0 0-1,36-17 1,-49 19-103,1-1 1,-1-1-1,-1 1 1,1-1-1,-1-1 1,0 0 0,14-15-1,-18 18-45,0-2 1,0 1-1,0 0 0,-1-1 0,0 1 1,0-1-1,-1 0 0,1 0 1,-1 0-1,-1 0 0,1 0 0,-1-1 1,0 1-1,0-8 0,-1 12-16,0 0 0,0 0-1,0 1 1,0-1 0,-1 0-1,1 0 1,-1 1 0,1-1 0,-1 0-1,1 1 1,-1-1 0,0 0-1,0 1 1,0-1 0,0 1-1,0 0 1,0-1 0,0 1-1,-1 0 1,1 0 0,0-1 0,-1 1-1,1 0 1,-1 0 0,1 1-1,-1-1 1,0 0 0,1 0-1,-1 1 1,0-1 0,-2 0-1,0 1-25,0-1-1,0 1 0,-1-1 0,1 1 0,0 1 0,0-1 0,0 0 0,0 1 0,-1 0 0,1 0 0,0 0 0,-3 2 0,-8 5-28,0-1 1,1 2-1,1 0 1,-1 1-1,2 0 1,-1 1 0,1 0-1,1 1 1,0 0-1,1 1 1,-12 18-1,20-27 54,0 0-1,0 0 1,0 0-1,1 1 1,-1-1-1,1 0 1,0 1-1,1-1 1,-1 0-1,1 1 1,0-1-1,0 1 1,1 6-1,0-5 20,0 0 0,1 0-1,0-1 1,0 1 0,1-1-1,-1 0 1,1 0 0,0 1-1,5 4 1,3 3 43,0-1 0,1 0 0,1-1 0,0-1-1,0 0 1,19 11 0,-19-14 19,-1 0 1,1 0-1,0-1 0,1-1 0,22 6 0,-29-10-31,0 0-1,0 0 1,0 0-1,0-1 1,0 0-1,0 0 1,1-1-1,-1 0 1,0 0-1,0-1 1,0 0-1,-1 0 1,9-4-1,4-4 29,0-2 0,0 0-1,-2 0 1,1-2 0,16-17-1,-25 22-26,0 0-1,-1-1 1,0 0 0,-1 0-1,0-1 1,-1 1-1,10-24 1,-13 27-31,0 0 0,-1-1 0,0 1 0,0-1 0,-1 0 0,0 1 0,-1-1 0,1 0 0,-1 1 0,-1-1 0,1 0 0,-1 0 0,-4-14 0,4 21-28,1-1 1,-1 1-1,1 0 0,-1-1 1,0 1-1,0-1 0,1 1 1,-1 0-1,0 0 0,0-1 1,0 1-1,0 0 0,-1 0 1,1 0-1,0 0 0,0 0 1,-3-1-1,3 2 3,0 0-1,0-1 1,-1 1 0,1 0 0,0 0 0,0 0-1,0 0 1,0 0 0,0 0 0,-1 0-1,1 0 1,0 1 0,0-1 0,0 0 0,0 1-1,0-1 1,0 1 0,0-1 0,0 1-1,0 0 1,0-1 0,0 1 0,-1 1 0,-5 4-23,0 1 0,0 0 1,0 1-1,1-1 1,0 1-1,1 0 1,0 1-1,0 0 1,1-1-1,0 2 1,0-1-1,1 0 1,1 1-1,-1-1 0,1 1 1,1 0-1,-1 16 1,2-15 65,0 0 0,1 0 0,0 0 0,1 0 0,0 0 0,1-1 0,0 1 0,0 0 0,1-1 0,1 0 0,0 0 0,0 0 0,1-1 0,0 0 0,10 12 0,-13-17-11,1-1-1,-1 0 0,0 0 0,1 0 1,-1 0-1,1-1 0,0 1 0,0-1 1,0 0-1,0 0 0,1-1 1,-1 1-1,0-1 0,1 0 0,-1 0 1,1 0-1,-1-1 0,1 1 0,-1-1 1,1 0-1,5-1 0,1-1 38,0-1-1,0 0 0,0-1 1,12-6-1,43-23 90,-49 24-108,-6 3-17,230-129 78,-138 75-330,-101 59 214,0 0 1,0 0-1,0 0 1,0 1-1,0-1 0,0 1 1,0-1-1,3 1 1,-4 0 11,0 0 1,-1 0-1,1 0 1,-1 0 0,1 0-1,-1 0 1,1 0 0,-1 0-1,1 0 1,-1 0 0,1 1-1,0-1 1,-1 0 0,1 0-1,-1 1 1,0-1 0,1 0-1,-1 1 1,1-1 0,-1 1-1,1-1 1,-1 0-1,0 1 1,1-1 0,-1 1-1,0-1 1,0 1 0,1-1-1,-1 1 1,0-1 0,0 1-1,0-1 1,1 2 0,-1 4 3,-1 0 0,1 0 0,-1 0 0,0 0 1,-1 5-1,0-4 23,-5 18 51,5-17-39,0-1 1,-2 15-1,2-7-44,-1 8 277,3-22-254,0-1 0,0 0 0,0 0 1,0 0-1,0 0 0,0 1 0,0-1 1,0 0-1,0 0 0,1 0 0,-1 0 1,0 0-1,0 1 0,0-1 0,0 0 1,0 0-1,0 0 0,0 0 0,1 0 0,-1 0 1,0 0-1,0 1 0,0-1 0,0 0 1,0 0-1,1 0 0,-1 0 0,0 0 1,0 0-1,0 0 0,0 0 0,1 0 1,-1 0-1,0 0 0,0 0 0,0 0 1,1 0-1,10-7 543,27-28-317,-15 14-240,39-29 1,-55 45-61,1 0 0,0 0 1,0 1-1,0 0 0,1 1 0,0 0 1,-1 0-1,1 0 0,17-1 1,-21 4 44,-1-1 1,0 2 0,1-1 0,-1 0 0,0 1 0,1 0 0,-1 0 0,0 0 0,0 0 0,0 1 0,0 0 0,0 0-1,0 0 1,0 0 0,-1 0 0,1 1 0,-1 0 0,0 0 0,1 0 0,2 3 0,4 7 11,0 1 1,-1-1 0,-1 1-1,7 17 1,7 9 7,102 145 422,-116-173-331,1-1 1,0-1-1,0 1 0,16 12 1,-21-20-48,-1-1 0,0 1-1,1-1 1,-1 0 0,1 0 0,0-1 0,-1 1-1,1-1 1,0 0 0,0 0 0,0 0-1,0 0 1,0-1 0,0 1 0,0-1 0,0 0-1,1-1 1,-1 1 0,7-2 0,-3-1-113,0 0-1,0 0 1,0-1 0,0 0-1,0-1 1,-1 0 0,0 0 0,0 0-1,0-1 1,-1 0 0,7-8 0,5-8-1357,0-1 0,14-25 0,-16 19-2188,20-44 1,-17 35 435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0:55.77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35 7712,'-1'0'58,"-6"-9"3637,6-2 3885,4 23-1917,5 13-4378,4 8-1145,20 137 820,-27-128-718,2 1 1,2-1-1,23 66 1,-23-89-178,0-1 0,17 25 0,-3-6 81,-21-32-87,1-1 0,-1 0-1,1 0 1,0 0 0,0-1-1,1 1 1,-1-1 0,1 1-1,0-1 1,5 3 0,-8-6 4,0 1 0,1-1 0,-1 0 0,0 1 0,1-1 0,-1 0 0,1 0 0,-1 0 0,0 0 0,1 0 0,-1-1 0,1 1 0,-1 0 0,0-1 0,1 1 0,-1-1 0,0 1 0,0-1 0,1 1 0,-1-1 0,0 0 0,0 0 0,0 0 0,0 0 0,0 0 0,0 0 1,0 0-1,2-2 0,3-5 77,0 0 1,10-17-1,-13 20-80,21-42 13,-2-1 0,17-56 0,10-20-217,-43 108 150,44-87-963,-43 90 290,1 1 1,0 0 0,1 1-1,1 0 1,20-20 0,-17 21-1585,21-14 0,16-1-853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0:15.74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 1194 5056,'0'0'203,"-1"1"1,1-1-1,-1 0 1,1 1-1,0-1 1,-1 1-1,1-1 1,0 1-1,0-1 1,-1 0-1,1 1 1,0-1-1,0 1 1,0-1-1,-1 1 1,1-1-1,0 1 1,0 0-1,0-1 1,0 1-1,0-1 1,0 1-1,0-1 1,0 1-1,0-1 1,0 1-1,1-1 1,-1 1-1,1 0-14,-1-1-1,1 1 1,0-1-1,-1 0 0,1 1 1,0-1-1,-1 0 0,1 0 1,0 0-1,0 1 0,-1-1 1,1 0-1,0 0 1,0 0-1,-1 0 0,1 0 1,1 0-1,3-1 346,1 0 0,-1 0 0,1 0 0,8-4 0,1-2-174,-1-1 0,-1 0 0,0-1-1,0-1 1,0 0 0,-1-1 0,14-15 0,70-96 223,-43 51-168,-30 42-263,-15 18-99,0-1 0,1 1 0,1 1 0,0 0 0,1 0 0,-1 1 0,18-11 0,-27 19-52,-1 1 0,1-1 0,-1 1 0,1-1-1,0 1 1,0 0 0,-1 0 0,1-1-1,0 1 1,-1 0 0,1 0 0,0 0 0,0 0-1,-1-1 1,1 1 0,0 0 0,0 0 0,-1 1-1,1-1 1,0 0 0,0 0 0,-1 0-1,1 0 1,0 1 0,-1-1 0,1 0 0,0 1-1,-1-1 1,1 0 0,0 1 0,-1-1 0,1 1-1,-1-1 1,1 1 0,-1-1 0,1 1 0,-1 0-1,1 0 1,1 2 2,-1 1 0,1-1 0,-1 1-1,0 0 1,0-1 0,0 1 0,0 5 0,1 13 61,-1 0 1,-1 0-1,-4 27 1,-14 68 246,-2 12 114,19-108-318,0 0 1,1 1-1,1-1 0,4 23 0,-5-42-99,1 5 61,1-1 1,-1 1 0,1 0-1,3 6 1,-5-12-34,1 0 0,0 1 1,-1-1-1,1 0 0,0 0 0,0 1 0,0-1 0,0 0 1,0 0-1,0 0 0,0 0 0,0 0 0,0 0 0,0-1 0,1 1 1,-1 0-1,0-1 0,0 1 0,1 0 0,-1-1 0,1 0 1,-1 1-1,0-1 0,1 0 0,1 1 0,2-2 38,-1 1 0,1-1-1,-1 0 1,1 0 0,-1-1-1,0 1 1,7-4-1,29-17 223,-33 18-231,13-7-25,-1-1 1,0-1 0,-1-1 0,0-1 0,23-25 0,-22 17 46,-1-2 0,-1 0 0,-1-1 0,-1 0-1,19-51 1,-11 13-214,24-102 0,-43 148-217,-1 0 0,0 0 0,0-27 0,-3 61 218,1-1 1,1 0 0,4 20-1,-4-29 134,37 119-31,-33-110 85,1-1 1,0 0-1,1-1 1,0 1-1,1-1 0,14 16 1,-19-26-33,1 1 1,-1-1 0,0 1-1,1-1 1,0-1 0,0 1-1,0-1 1,0 0 0,0 0-1,0 0 1,1 0 0,-1-1 0,1 0-1,-1 0 1,1-1 0,-1 0-1,1 0 1,-1 0 0,6-1-1,0 0 26,-1-1-1,0 0 1,1 0-1,-1-1 0,0-1 1,0 0-1,-1 0 1,1-1-1,11-7 1,-10 3 30,0 0 0,-1 0 0,1-1 0,-2-1 0,0 0 0,0 0 1,-1 0-1,0-1 0,-1 0 0,-1-1 0,0 0 0,6-17 1,-9 19-80,-1 0 1,0 0 0,0-15 0,-1 17-23,-1 5-15,1 0 0,-1 0 0,0 0 0,-1 0 0,1 0 0,-1 0 0,0 0 0,0 0 0,0 0 0,0 0 0,-1 0 0,0 0 0,-2-4 0,2 6-23,1 0 0,-1 0 0,0-1 0,0 1 0,-1 0 0,1 0 1,0 1-1,-1-1 0,1 0 0,-1 1 0,1 0 0,-1-1 0,0 1 0,1 0 1,-1 0-1,0 1 0,0-1 0,0 1 0,-4-1 0,-1 0 20,1 1 0,-1 0 0,0 1-1,1 0 1,-1 0 0,0 0 0,1 1 0,0 0-1,-1 1 1,1-1 0,0 1 0,0 1 0,0-1-1,1 1 1,-1 1 0,1-1 0,-10 9 0,6-2 16,0 0-1,1 0 1,0 1 0,1 0 0,0 0 0,1 1 0,0 0-1,-6 19 1,3-5 43,1 0-1,1 0 1,1 1 0,-5 55-1,11-74 2,2 0 0,-1 1-1,1-1 1,0 0-1,1 0 1,0 0 0,5 13-1,-6-18-1,1 1 0,0-1 0,0 0 0,1 0-1,-1 0 1,1 0 0,0 0 0,0 0 0,0-1-1,0 1 1,1-1 0,0 0 0,-1 0 0,1 0-1,0 0 1,5 2 0,-1-2 58,0-1 0,0 0 1,1 0-1,-1 0 0,0-1 1,0-1-1,14 1 0,5-3 133,27-4 1,-22 0-82,-1-2 0,48-17 0,-63 19-111,-1-1 0,0-1 1,0-1-1,0 0 0,-1-1 0,-1 0 1,0-1-1,17-17 0,6-13 8,38-54 1,-59 75-33,53-73 5,70-127 0,-16-18-96,-92 168 9,34-114-1,-58 164-100,-2 1 0,4-31 0,-7 47 127,-1-1 0,0 1 0,-1 0 0,1 0 0,0-1 0,-1 1 0,0 0 1,0 0-1,-2-5 0,3 7 34,-1 0-1,1 0 1,-1 0 0,0 0 0,1 0 0,-1 0 0,0 0-1,0 0 1,0 1 0,1-1 0,-1 0 0,0 1 0,0-1-1,0 0 1,0 1 0,0-1 0,0 1 0,0 0 0,-1-1-1,1 1 1,0 0 0,0 0 0,0-1 0,0 1 0,0 0-1,-1 0 1,1 0 0,0 0 0,0 1 0,0-1 0,0 0-1,-2 1 1,-4 2-10,0-1-1,0 2 1,1-1-1,-1 1 1,1 0 0,0 0-1,0 1 1,0 0-1,1 0 1,-1 0-1,-4 7 1,-8 11 33,1 0 1,1 1-1,-14 28 1,-33 86-147,38-71 129,4 1 0,-25 134 0,33-120 146,3 1 0,2 144 0,8-211-61,1-1 0,1 0 1,0 0-1,1 1 0,0-1 1,1-1-1,12 29 0,-13-39-15,-1-1 0,0 1 0,1 0 0,0-1 0,-1 0 0,1 0 0,1 0 0,-1 0 0,0 0 0,1 0 0,-1-1 0,1 0-1,0 0 1,0 0 0,0 0 0,0 0 0,0-1 0,0 0 0,0 0 0,1 0 0,8 1 0,-2-2 29,1 1 0,0-2 0,-1 0 0,1 0 0,0-1 0,-1 0 0,13-5 0,6-3-45,1-2 0,-2-1 1,1-2-1,-2-1 0,27-19 0,-46 28-78,0 0-1,-1-1 1,0 0-1,0-1 1,-1 1 0,0-2-1,0 1 1,-1-1-1,0 0 1,-1 0-1,7-19 1,-11 27-14,1-7-254,-3 9 295,1 0 1,0 0-1,0 0 0,-1 0 0,1 0 0,0-1 1,0 1-1,-1 0 0,1 0 0,0 0 0,0 0 1,-1 0-1,1 0 0,0 0 0,0 0 0,-1 0 1,1 0-1,0 0 0,0 0 0,-1 1 0,1-1 1,0 0-1,0 0 0,-1 0 0,1 0 0,0 0 1,0 0-1,0 0 0,-1 1 0,1-1 0,0 0 1,0 0-1,0 0 0,0 1 0,-1-1 1,1 0-1,0 1 0,-7 4-116,1 1-1,-1-1 1,1 2 0,0-1 0,1 1-1,-8 11 1,-25 49 192,38-66-64,-3 5-9,0 0-1,0 0 1,1 0 0,0 0-1,-2 12 1,3-16 25,1 1-1,0-1 1,0 1 0,0-1 0,0 1 0,0 0-1,1-1 1,-1 1 0,1-1 0,0 1 0,-1-1-1,1 0 1,1 1 0,-1-1 0,0 0 0,0 0-1,1 0 1,2 4 0,0-2 42,0 0 0,0-1 0,0 1 0,1-1 0,-1 0 0,1 0 0,0 0 0,0-1 0,0 0 0,0 0 0,0 0 0,7 2 0,-8-4 8,0 1-1,0 0 0,1-1 0,-1 0 1,0 0-1,0 0 0,0-1 1,0 1-1,0-1 0,1 0 0,-1 0 1,0-1-1,-1 1 0,1-1 1,0 1-1,0-1 0,3-3 1,-4 2-41,0 1 1,-1-1 0,1 0 0,-1 0 0,1 0 0,-1 0 0,0-1 0,0 1-1,-1-1 1,1 1 0,-1-1 0,1 0 0,-1 1 0,0-1 0,-1 0-1,1-5 1,0-2-44,0 1-1,-1-1 0,0 1 0,-1-1 0,-2-11 0,2 17-24,0-1-1,0 1 0,-1 1 1,0-1-1,0 0 0,0 0 1,0 1-1,-1-1 0,0 1 1,1-1-1,-2 1 0,1 0 1,0 0-1,-1 1 1,0-1-1,0 1 0,0 0 1,0 0-1,0 0 0,-1 0 1,1 1-1,-1 0 0,-7-3 1,-4 0-62,0 1 1,0 1 0,-1 1-1,0 0 1,1 1 0,-1 0-1,-18 3 1,28-1 176,-5 0 104,10 0-178,7 0-133,23 1 139,1-1 1,-1-1 0,51-7 0,88-23 461,-60 9-807,54-4 280,95-19 460,-235 39-306,-11 3 65,0-1 0,1 1 0,14 0 0,-24 2-154,-1 0-1,0 1 0,1-1 1,-1 0-1,0 0 1,0 1-1,1-1 0,-1 0 1,0 1-1,0-1 0,1 0 1,-1 1-1,0-1 1,0 1-1,0-1 0,0 0 1,0 1-1,0-1 1,0 0-1,0 1 0,0-1 1,0 1-1,0-1 1,0 0-1,0 1 0,0-1 1,0 1-1,0-1 1,0 0-1,0 1 0,0-1 1,-1 1-1,1-1 1,0 1-1,-7 19-29,6-17 24,-47 151-141,42-138 147,0 0 1,-7 32 0,13-45 26,-1 1 1,0 0 0,1-1 0,0 1 0,0 0 0,0-1 0,0 1 0,1 0 0,-1-1 0,1 1 0,0 0-1,0-1 1,0 1 0,4 5 0,-4-7-11,1 0 0,-1 0 0,1-1 0,0 1 0,0-1 0,0 1 0,0-1 0,0 0 0,0 0 0,0 1 0,1-2 0,-1 1 0,0 0 0,1 0 0,-1-1 0,0 1 0,1-1 0,-1 0-1,4 0 1,0 1 63,0-1-1,1-1 1,-1 1-1,0-1 0,0 0 1,10-4-1,35-16 71,94-54 0,-136 70-150,136-81-349,-140 82 363,0 1 0,1 0-1,-1 0 1,0 1 0,12-4 0,-16 6-30,-1 1-1,0-1 1,1 1 0,-1-1-1,0 1 1,1-1 0,-1 0-1,0 1 1,0-1 0,1 1-1,-1 0 1,0-1 0,0 1-1,0-1 1,0 1 0,0-1-1,0 1 1,0-1 0,0 1-1,0-1 1,0 2 0,-3 9-43,0 0 0,-1-1 1,-7 13-1,5-9 53,-9 23-1,14-30-2,-1-1-1,1 0 0,0 1 0,1-1 0,-1 1 0,1 0 0,0-1 0,2 9 0,-1-12 12,-1 1 0,1-1 0,0 1 0,1-1 0,-1 0 0,1 0 0,-1 0 0,1 0 0,0 0 0,0 0 0,0 0 0,0-1 0,1 1-1,-1-1 1,1 1 0,-1-1 0,5 3 0,-3-3 42,0 0-1,0-1 1,1 1 0,-1-1-1,0 0 1,1 0 0,-1-1-1,0 1 1,1-1 0,-1 0-1,1 0 1,-1 0 0,8-2-1,2-1 103,-1 0-1,26-9 1,-30 8-111,0-1 1,0 1-1,-1-2 1,1 1 0,-1-1-1,0 0 1,-1-1-1,0 0 1,9-10-1,0-3-11,-1-1-1,17-31 0,-9 12-42,91-151-22,-79 138-34,35-55-58,-26 30 52,51-122 1,-14-28-72,-57 128-176,-20 81 159,-4 18 126,1-1 0,-1 1 0,1-1 0,-1 1 0,0-1 0,0 0 0,0 1 0,0-1 0,0 0 0,0 1 0,0-1 0,-1 1 0,1-1 0,0 0 0,-1 1 0,0-1 0,1 1 0,-1-1 0,-1-2 0,1 4 20,1-1 0,-1 0 1,1 1-1,-1-1 0,1 1 0,-1-1 0,1 0 0,-1 1 0,0-1 0,1 1 1,-1 0-1,0-1 0,0 1 0,1 0 0,-1-1 0,0 1 0,0 0 1,0 0-1,1-1 0,-1 1 0,0 0 0,0 0 0,0 0 0,1 0 0,-1 0 1,0 0-1,0 0 0,0 1 0,-1-1 0,-1 2-5,-1-1 0,1 1 0,-1-1 0,1 1 0,-6 4 0,-5 6-8,0 0 1,1 1 0,0 1 0,1 0-1,-19 29 1,-41 86 18,9 14 33,16-31 106,32-76-115,1 2 0,1-1 0,-13 73 0,18-53 192,2 0-1,1 59 1,5-107-127,0-1 1,1 1 0,0 0-1,0-1 1,1 0 0,2 10-1,-3-16-49,0 0-1,0 0 0,0 0 0,0 0 0,0 0 0,0-1 0,0 1 1,1 0-1,-1-1 0,0 1 0,1 0 0,0-1 0,-1 0 0,1 1 1,0-1-1,0 0 0,0 0 0,-1 0 0,1 0 0,0 0 0,0-1 1,1 1-1,-1-1 0,0 1 0,0-1 0,0 0 0,0 1 0,3-1 0,5-1-37,0-1-1,0 0 0,0 0 0,-1-1 0,16-6 0,-5 2 26,3-3 78,0 0 0,-1-1 0,-1-2 0,25-18 0,-2 2-28,-42 28-81,1-1 0,-1 1 0,0 0 0,0 0 1,1 0-1,-1 0 0,6-1 0,-8 2 10,1 0 1,0 0-1,-1 0 0,1 0 1,-1 0-1,1 0 0,0 1 0,-1-1 1,1 0-1,-1 0 0,1 0 1,-1 0-1,1 1 0,0-1 1,-1 0-1,1 1 0,-1-1 1,1 0-1,-1 1 0,0-1 1,1 1-1,-1-1 0,1 1 0,-1-1 1,0 1-1,1-1 0,-1 1 1,0-1-1,0 1 0,1-1 1,-1 1-1,0-1 0,0 1 1,0 0-1,0-1 0,1 1 1,-1-1-1,0 2 0,0 9-18,0 0 0,-1-1-1,0 1 1,-5 21 0,3-20 114,-9 35 41,8-36-77,1 0 0,0 0 0,1 1 0,0-1 0,1 1 0,0 0 0,1 21-1,1-32-30,-1 0-1,0 1 1,0-1-1,1 0 1,-1 1-1,1-1 0,-1 0 1,1 1-1,0-1 1,0 0-1,-1 0 1,1 0-1,0 0 0,0 0 1,0 0-1,0 0 1,0 0-1,0 0 0,0 0 1,0-1-1,1 1 1,-1 0-1,0-1 1,0 1-1,1-1 0,-1 1 1,0-1-1,1 1 1,-1-1-1,1 0 1,-1 0-1,0 0 0,1 0 1,-1 0-1,1 0 1,-1 0-1,2-1 0,6 0-4,1-1 0,0-1 0,-1 0-1,12-4 1,-12 3-12,10-3-3,0-1 1,-1 0-1,-1-1 0,1-2 1,-2 1-1,1-2 0,20-19 1,-18 13 41,-12 10-76,0 1 0,0 1 0,1-1-1,16-10 1,-11 14-125,-13 3 154,0 0-1,0 0 0,1 0 1,-1 0-1,0 0 0,1 0 1,-1 0-1,0 1 1,0-1-1,1 0 0,-1 0 1,0 0-1,0 0 1,1 1-1,-1-1 0,0 0 1,0 0-1,0 1 0,0-1 1,1 0-1,-1 0 1,0 1-1,0-1 0,0 1 1,1 1-13,-1 1-1,0 0 1,1 0 0,-1 0 0,-1-1 0,1 6 0,-1-4 10,-1 17-8,-2 0-1,0-1 0,-2 1 1,0-1-1,-1 0 1,-1-1-1,-1 1 1,0-2-1,-2 1 1,0-2-1,-15 19 0,-11 9 96,-2-2 0,-45 40 0,49-52-46,-1-1-1,-2-3 0,-81 47 1,109-69 14,-1 0 0,0 0 0,0-1 0,-18 4 0,25-8-31,1 1-1,0 0 1,-1-1 0,1 0 0,0 0-1,-1 0 1,1 0 0,-1-1 0,1 0-1,0 1 1,-1-1 0,1 0 0,-6-3-1,6 3-19,1-1 0,-1 1 0,1-1-1,0 0 1,0 0 0,-1 0 0,1 0-1,0 0 1,1 0 0,-1 0 0,0-1-1,1 1 1,-1 0 0,1-1 0,0 0-1,-2-3 1,1-2-27,0 1-1,0-1 1,1 1-1,-1-12 0,1 13 31,0-1-1,1 1 0,1-1 0,-1 1 0,1-1 0,0 0 0,0 1 0,1 0 0,-1-1 1,2 1-1,-1 0 0,1 0 0,0 0 0,0 0 0,0 1 0,1-1 0,0 1 0,0 0 1,0 0-1,1 0 0,0 0 0,-1 1 0,12-8 0,3 0 12,0 1-1,1 0 1,0 1 0,41-14-1,186-23-112,-137 29-41,-33 7 10,44-10-3910,-114 20 3201,10-5-2999,-17 6 3665,1 0 0,-1 0 0,0 0 0,1 0-1,-1 0 1,0-1 0,0 1 0,1 0 0,-1 0 0,0 0 0,0-1 0,0 1 0,1 0-1,-1 0 1,0-1 0,0 1 0,0 0 0,1-1 0,-1 1 0,0 0 0,0 0-1,0-1 1,0 1 0,0 0 0,0-1 0,0 1 0,0 0 0,0-1 0,0 1-1,0 0 1,0-1 0,0 1 0,0 0 0,0-1 0,0 1 0,0 0 0,-1-1 0,1-3-2400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0:16.10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 8 12064,'-4'-8'5439,"31"11"-4735,-9-3 1824,4 5-1536,19-1 640,-1 4-928,37 0-288,4 4-256,17 0-192,2-1 0,-16-3-32,-7 4 0,-19-7-1984,-8 3 1120,-14-4-3584,-9-1 2529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0:16.48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46 41 13216,'-45'-25'5983,"45"21"-5215,0-1-32,0 10-576,3-10-576,7 2 224,12 0-1920,6 3 1184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1:04.20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4681 32 4384,'-22'-21'1424,"21"20"-1362,1 1 0,-1-1 0,1 1 0,-1-1-1,0 1 1,1 0 0,-1-1 0,0 1 0,1 0 0,-1-1 0,0 1 0,1 0 0,-1 0 0,0-1 0,0 1 0,1 0 0,-1 0-1,0 0 1,-1 0 0,-7-2 2518,3-1 990,12 11 341,1-1-4528,-5-4 682,1-1 0,-1 1-1,1-1 1,0 0 0,0 0 0,0 0-1,0 0 1,0-1 0,4 2-1,34 11 368,-3-1-188,-25-7-213,1 1-1,-1 1 1,0 0 0,-1 1 0,0 0 0,0 0-1,-1 2 1,16 17 0,-11-7-106,0 0 1,-2 2-1,0-1 0,-2 1 1,0 1-1,9 29 0,-18-43 147,0 1 0,-1-1 0,0 1 0,-1-1 0,-1 1-1,1-1 1,-2 15 0,0 2 249,0-15-243,0 0 0,-2 0 0,-5 22 0,-1-3-64,-53 179-302,56-192 285,0-1 0,-1 0 0,-1 0 0,-1-1 0,0 0 0,-2-1 0,1 0 0,-15 15 0,-12 5 109,-2-2 1,-44 28-1,52-39-142,-74 58 112,-22 16 162,72-60-206,-1-3 0,-1-2 0,-84 32 0,59-34 86,-132 27-1,-336 32 155,31-45-240,400-34 0,-471 34 53,288-19 35,-155 12-58,424-34-28,-42 2-174,-138 27 0,118-1 143,64-18 145,-59 13 0,3-10 232,-1-4 1,-98 0-1,184-11-331,0 0 0,1 0 1,-1 0-1,1 0 0,-1-1 0,0 1 0,1-1 0,-1 1 0,1-1 0,-1 0 0,1 1 0,-1-1 0,1 0 0,-2-2 0,3 3-46,0 0 1,-1 0-1,1 0 0,0 0 0,0 0 0,0 0 0,0 0 1,0 0-1,0-1 0,0 1 0,0 0 0,0 0 0,0 0 1,0 0-1,-1 0 0,1 0 0,0 0 0,0 0 0,0 0 0,0 0 1,0 0-1,0 0 0,0 0 0,-1 0 0,1 0 0,0 0 1,0 0-1,0 0 0,0 0 0,0 0 0,0 0 0,0 0 1,-1 0-1,1 0 0,0 0 0,0 0 0,0 0 0,0 0 0,0 0 1,0 0-1,0 0 0,0 0 0,-1 0 0,1 1 0,-4 0 122,-18-2 520,22 0-538,0 0 1,1 0-1,-1 0 0,1 0 0,-1 0 0,1 0 0,0 0 0,-1 0 1,1 0-1,0 0 0,0 0 0,0 0 0,0 0 0,0 1 0,0-1 1,1-1-1,24-14 30,-19 12 64,32-16 375,55-22-1,-59 28-564,0-1 0,51-32 0,-63 32-88,-7 5 29,-1 0-1,-1-1 0,22-19 0,-30 18-408,-6 12 445,0 0 0,0-1 0,0 1 0,0 0 0,0 0 0,0 0 0,0 0 0,0 0 0,0-1 0,0 1 0,0 0-1,0 0 1,0 0 0,0 0 0,0 0 0,0-1 0,0 1 0,0 0 0,0 0 0,0 0 0,0 0 0,-1 0 0,1 0 0,0-1 0,0 1 0,0 0 0,0 0 0,0 0 0,0 0 0,0 0 0,0 0 0,0 0 0,-1 0 0,1-1 0,0 1-1,0 0 1,0 0 0,0 0 0,0 0 0,-1 0 0,1 0 0,0 0 0,0 0 0,0 0 0,0 0 0,0 0 0,-1 0 0,1 0 0,0 0 0,0 0 0,0 0 0,0 0 0,0 0 0,0 0 0,-1 0 0,1 0 0,0 0 0,0 1 0,0-1 0,0 0-1,0 0 1,0 0 0,-1 0 0,1 0 0,0 0 0,0 0 0,-26 14-174,-1-1-1,-48 16 0,-136 41 145,177-56 111,1 1 0,1 1 1,1 2-1,-35 25 0,54-34-16,-76 63 99,75-61-82,1 1 0,1 0 0,0 1 0,-16 25 0,14-22-9,11-14-49,0 1 1,0-1-1,0 1 0,0 0 1,0 0-1,0 0 1,-1 4-1,3-5 30,-1 0-1,1 0 1,0 0 0,-1 0 0,1 0-1,0 0 1,0 0 0,0 1 0,1-1-1,-1 0 1,0 0 0,1 0 0,-1 0-1,1 0 1,0 0 0,0 0 0,0 0-1,0 0 1,0-1 0,0 1 0,0 0-1,1 0 1,-1-1 0,1 1 0,-1-1-1,1 1 1,-1-1 0,3 1 0,8 9 76,-6-5-70,0-1 0,0 0 0,0-1-1,1 1 1,0-1 0,8 4 0,17 3-20,0-2 0,0-1 0,46 6 0,-56-10 71,0-1 0,1-2 0,-1 0 0,0-1 0,0-1 0,1-1 0,-1-1 0,38-10-1,-54 10-41,0 1-1,0-1 0,0 0 0,0 0 0,0 0 0,-1-1 0,1 0 0,-1 0 0,0 0 0,0-1 0,-1 1 0,1-1 0,5-9 0,-4 3-9,1 0 0,-2-1 0,0 0 1,0 0-1,-1 0 0,3-14 0,-1 3-4,-1-1 1,4-46-1,-9 64-266,0 0 0,0-1-1,0 1 1,-1 0 0,0 0 0,0 0 0,0 0 0,-1 0-1,0 0 1,0 0 0,-1 0 0,0 1 0,0-1 0,0 1 0,0 0-1,-8-9 1,8 11-383,0 1 1,0 0-1,0 0 0,0 0 0,0 1 1,0-1-1,0 1 0,0-1 0,-1 1 1,1 0-1,-6-1 0,-11 1-2732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1:21.3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35 3808,'0'-2'250,"0"1"1,0-1 0,0 1-1,1-1 1,-1 0-1,0 1 1,1-1-1,-1 1 1,1-1 0,1-2-1,5-5 4604,-5 4-1563,-3 11-1824,23 635 3535,-4-266-3717,-13-301 427,-4-91-1297,1-1 0,7-31 0,15-40-478,-23 84 108,8-20-10,0 1 0,2 0 0,0 0-1,2 1 1,0 1 0,2 0 0,27-31 0,7-1-111,79-67 1,-125 118 102,0 1 1,0-1-1,0 0 1,1 1-1,-1 0 1,1 0-1,0 0 1,0 0 0,0 1-1,4-2 1,-6 3-19,-1 0 0,1 0 0,0 0 1,-1 0-1,1 0 0,-1 0 1,1 1-1,-1-1 0,1 1 0,-1-1 1,1 1-1,-1-1 0,0 1 1,1 0-1,-1-1 0,0 1 0,1 0 1,-1 0-1,0 0 0,0 0 1,0 1-1,0-1 0,0 0 0,0 0 1,0 0-1,0 1 0,-1-1 1,1 1-1,1 1 0,0 3 9,1-1 0,-1 1 0,0 0 0,-1 0-1,1 0 1,-1 0 0,1 12 0,-2 1 118,-3 23-1,1 4 11,-8 90 53,9-124-206,1 28-59,1-18-2454,23-32-6519,-16 7 6969,40-16-5813,-17 10 4806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1:22.62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324 62 7712,'3'-4'1093,"0"1"1,0 0 0,-1-1-1,1 1 1,3-8-1,-6 10-859,0 1-1,0-1 1,1 0 0,-1 1-1,0-1 1,0 0-1,0 1 1,0-1-1,0 0 1,0 0-1,0 1 1,0-1-1,0 0 1,0 1 0,0-1-1,0 0 1,0 0-1,-1 0 1,1 0-119,-1 0-1,0 1 1,1-1 0,-1 1 0,0-1 0,1 1-1,-1-1 1,0 1 0,1 0 0,-1-1 0,0 1 0,0 0-1,1 0 1,-1-1 0,0 1 0,0 0 0,0 0-1,1 0 1,-1 0 0,0 0 0,-1 0 0,-11 1 50,-1 1 1,1 0 0,0 0-1,0 2 1,1-1-1,-1 2 1,1-1 0,0 2-1,-21 12 1,17-9-102,1 2 1,0 0-1,1 0 0,0 1 1,1 1-1,-20 25 0,23-26-8,2 2-1,-1 0 1,-6 16-1,12-24-10,0 1 0,1-1 0,0 1-1,0-1 1,1 1 0,0 0 0,0 0 0,0 0-1,1-1 1,0 9 0,0-14-30,0-1 0,0 1 0,0 0 0,0 0 1,0 0-1,0-1 0,1 1 0,-1 0 0,0 0 0,0 0 0,1-1 0,-1 1 1,0 0-1,1 0 0,-1-1 0,1 1 0,-1 0 0,1-1 0,-1 1 0,1-1 1,-1 1-1,1 0 0,-1-1 0,1 1 0,0-1 0,0 0 0,-1 1 0,1-1 1,0 0-1,-1 1 0,1-1 0,0 0 0,0 0 0,0 1 0,-1-1 0,1 0 1,0 0-1,0 0 0,0 0 0,0 0 0,-1 0 0,1 0 0,0-1 1,0 1-1,0 0 0,-1 0 0,1-1 0,0 1 0,0 0 0,-1-1 0,1 1 1,0-1-1,-1 1 0,2-1 0,7-5 108,0-1 0,-1 0 0,0 0 0,0 0 1,0-1-1,12-17 0,35-58 135,-41 60-256,-1-1-1,14-41 1,-26 64-30,-1 0 0,0 0-1,1 0 1,-1 0 0,1 0-1,-1 0 1,1 0-1,0 0 1,-1 0 0,1 0-1,0 0 1,0 0 0,0 0-1,1-1 1,-2 2 13,0 0 0,1 0 0,-1 0 0,0 0 0,1 0 0,-1 0 0,0 0 0,1 0 0,-1 0 0,0 0 0,1 0 0,-1 0 0,0 1 0,0-1 0,1 0 0,-1 0 0,0 0 0,1 0 0,-1 0 0,0 1 0,0-1 0,1 0 0,-1 0 0,0 1 0,0-1 0,0 0 0,1 0 0,-1 1 0,0-1 0,0 0 0,0 0 1,0 1-2,2 4-38,0-1-1,0 1 0,-1-1 1,0 1-1,2 8 0,16 162 445,-14-139-354,3 20-78,2 0-1,26 84 1,-35-136-142,1 0 0,0 0 0,0 0 0,0 0 0,1 0 0,3 4 0,-5-7 63,-1 0-1,1 0 1,0-1-1,-1 1 1,1 0 0,0-1-1,-1 1 1,1-1-1,0 1 1,0 0 0,-1-1-1,1 0 1,0 1-1,0-1 1,0 0-1,0 1 1,0-1 0,0 0-1,0 0 1,-1 0-1,1 0 1,0 1 0,0-1-1,0-1 1,0 1-1,0 0 1,0 0 0,0 0-1,0 0 1,0-1-1,0 1 1,0 0 0,-1-1-1,1 1 1,1-2-1,4-3-624,-1-1-1,0 0 1,-1 0-1,1 0 1,-1-1-1,-1 0 0,1 0 1,-1 0-1,3-10 1,0 4-274,63-176-6841,-33 62 9941,-14 36 6080,-20 85-7288,-2 4-554,0 1-1,1 0 1,-1 0 0,0 0-1,1-1 1,-1 1-1,1 0 1,-1 0-1,1 0 1,0 0-1,1-2 1,-2 3-219,1 0 0,0 0 1,-1 0-1,1 0 0,0 0 0,-1 0 1,1 0-1,0 1 0,-1-1 0,1 0 0,0 0 1,-1 1-1,1-1 0,-1 0 0,1 1 0,-1-1 1,1 0-1,-1 1 0,1-1 0,-1 1 1,1-1-1,-1 1 0,1-1 0,-1 1 0,1-1 1,-1 1-1,1 0 0,1 2 109,0 0 1,0 1-1,0-1 1,-1 0-1,1 1 1,-1 0-1,1-1 1,0 5-1,4 10 279,7 22 650,14 68 0,-4-14-275,-15-60-584,7 20 350,-15-54-632,5 9 280,-1-9 44,1-8 53,32-83 481,-25 58-854,1 1 0,27-48 0,-21 52-214,0 0 1,2 1 0,0 1-1,2 1 1,1 1 0,46-36-1,-66 57-715,0 1-1,-1 0 0,1 0 0,0 0 0,0 1 0,0-1 0,0 1 0,1 0 0,-1 0 0,0 0 0,0 1 0,1 0 0,-1 0 0,6 0 0,-4 1-361,0 0 1,0 0-1,0 0 1,0 1-1,6 3 1,15 9-1091,10 11 3237,15 20 8757,-48-41-9023,0-1 1,-1 0 0,1-1-1,0 1 1,0-1-1,1 0 1,-1 0 0,0 0-1,1 0 1,-1-1 0,6 2-1,-9-3-518,0 0 0,0 0 0,0-1 0,-1 1 0,1 0 0,0 0 0,0 0-1,0-1 1,0 1 0,-1 0 0,1-1 0,0 1 0,0-1 0,-1 1 0,1-1 0,0 1-1,-1-1 1,1 0 0,0 1 0,-1-1 0,1 0 0,-1 1 0,1-1 0,-1 0 0,1 0 0,-1 1-1,0-1 1,1 0 0,-1 0 0,0 0 0,0 0 0,0 1 0,1-1 0,-1 0 0,0 0-1,0 0 1,0 0 0,0 0 0,-1 0 0,1-1 0,0 0-48,-1 0 0,1 1 0,0-1 0,-1 0 0,1 0 0,-1 1 0,0-1 0,0 0-1,1 1 1,-1-1 0,0 1 0,0-1 0,-1 1 0,1-1 0,0 1 0,0 0 0,-1-1 0,1 1 0,-1 0 0,-2-1 0,0 0 4,0 1 0,0 1 1,0-1-1,0 0 0,0 1 1,-1 0-1,1 0 0,0 0 0,0 1 1,0-1-1,0 1 0,0 0 1,0 0-1,0 1 0,0-1 0,0 1 1,0-1-1,-4 4 0,-5 2 330,1 1 0,-1 1-1,-17 16 1,26-22-293,1 0 0,-1 1 0,1 0-1,0 0 1,1 0 0,-1 0 0,1 0 0,0 1 0,0-1 0,0 1 0,0-1 0,1 1 0,0 0 0,0-1-1,0 1 1,0 0 0,1 0 0,0 0 0,0 0 0,0-1 0,1 1 0,-1 0 0,1 0 0,0 0 0,3 5-1,-1 0 5,1 0 0,0 0-1,1-1 1,0 0 0,1 0-1,0 0 1,0 0 0,1-1-1,0 0 1,13 11-1,-17-16-61,0-1 1,0 0-1,0 0 0,1 0 0,-1 0 0,0 0 0,1-1 0,-1 0 0,1 1 0,0-1 0,-1-1 0,1 1 0,0 0 0,0-1 0,0 0 0,-1 0 0,1 0 0,0 0 0,0-1 0,-1 1 0,8-3 0,2-3-815,0 0-1,0-1 1,0 0 0,-1-1-1,0 0 1,11-11 0,9-5-1438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1:24.14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329 32 3648,'15'-7'1814,"-9"6"-1458,-3-1 572,1 2-1,-1-1 0,1 0 0,7 0 1,-9 2-565,-1-1 1,1 0 0,0 0 0,0 0-1,-1-1 1,1 1 0,0 0 0,-1-1-1,1 1 1,-1-1 0,1 1 0,0-1-1,-1 0 1,1 0 0,-1 0 0,0 0-1,3-2 1,-4 3-307,0 0-1,0 0 1,0 0-1,0 0 1,0 0 0,0 0-1,0-1 1,0 1-1,0 0 1,0 0-1,0 0 1,0 0 0,0 0-1,0-1 1,0 1-1,0 0 1,0 0-1,0 0 1,0 0-1,0 0 1,0 0 0,0-1-1,0 1 1,0 0-1,-1 0 1,1 0-1,0 0 1,0 0 0,0 0-1,0 0 1,0 0-1,0 0 1,0-1-1,-1 1 1,1 0 0,0 0-1,0 0 1,0 0-1,0 0 1,0 0-1,0 0 1,-1 0 0,1 0-1,0 0 1,0 0-1,-13-3 1552,-20 1-378,7 4-968,0 1 0,0 1 1,0 1-1,0 1 0,-46 18 0,60-18-201,0 0-1,0 0 1,0 1 0,1 1-1,0 0 1,-13 12-1,17-14-41,1 1 0,0 0 0,0 0 0,1 0 0,-1 0 0,2 1 0,-1 0 0,1 0 0,-6 17 0,10-22 1,-1 1-1,1-1 1,-1 0 0,1 1 0,0-1 0,0 0 0,1 1 0,-1-1 0,1 0 0,0 0 0,-1 1 0,1-1 0,2 4-1,-2-6-2,-1 0-1,1 0 0,-1 0 0,1 0 1,0 0-1,-1 0 0,1 0 0,0 0 1,0 0-1,0 0 0,0 0 0,-1 0 1,1 0-1,0-1 0,1 1 0,-1 0 1,0-1-1,0 1 0,0-1 0,0 1 0,0-1 1,1 0-1,-1 1 0,0-1 0,0 0 1,0 0-1,1 0 0,-1 0 0,0 0 1,0 0-1,1 0 0,-1 0 0,0-1 1,0 1-1,1 0 0,-1-1 0,2 0 1,14-9 160,-1 0 1,0-1-1,0-1 1,22-22-1,-13 12-51,9-6 27,-10 8-62,38-39 1,-50 44-85,-8 10 5,0 0-1,1 0 0,0 0 1,7-6-1,-12 11-7,1 0 1,-1 0-1,0 0 0,0 0 0,1 0 1,-1 0-1,0 0 0,1 0 1,-1 0-1,0 0 0,0 0 1,1 0-1,-1 0 0,0 0 1,1 0-1,-1 1 0,0-1 1,0 0-1,1 0 0,-1 0 1,0 0-1,0 1 0,0-1 1,1 0-1,-1 0 0,0 1 1,0-1-1,0 0 0,0 0 1,1 1-1,-1-1 0,0 0 1,0 0-1,0 1 0,0-1 1,0 0-1,0 1 0,6 14 120,-5-12-87,18 59 553,26 68 13,-38-112-597,2-1-1,0 0 1,0-1 0,2 0-1,13 16 1,-21-28 12,1 0 1,0 0 0,0 0-1,1-1 1,-1 1-1,1-1 1,7 4-1,-10-6-75,0 0 0,1 0 0,-1 0-1,0 0 1,1-1 0,-1 1 0,0-1 0,1 0-1,-1 0 1,1 0 0,-1 0 0,0 0-1,1 0 1,-1 0 0,0-1 0,1 1 0,-1-1-1,4-2 1,12-11-2129,-16 12 1892,19-18-1482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1:30.23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113 1360 4800,'-10'-1'9208,"12"11"-6159,0 5-2167,2 25 0,-14 85 775,4-65-1181,-5 76 234,-21 186 457,17-169 407,12-145-794,-1-15-156,-3-23 56,5 20-652,-7-40 115,3 0 0,1-57 1,4 91-94,3-168-17,0 133-29,-1 7 36,2 0 1,2 0 0,19-80-1,-19 109-63,0-1-1,1 1 0,0 0 0,2 0 0,-1 0 1,2 1-1,0 1 0,1-1 0,0 1 0,0 1 1,2 0-1,0 1 0,21-17 0,-24 22 2,0 1 0,0 0 0,1 1 0,-1 0 0,1 0 0,0 1 0,0 1 0,0-1 1,0 2-1,1-1 0,-1 1 0,0 1 0,1 0 0,-1 1 0,1-1 0,16 5 0,-19-3 28,0 0 0,0 0 0,0 1 0,0 0 0,-1 0 0,0 1 0,1 0 0,-1 1 0,-1-1 0,1 1 1,-1 0-1,0 1 0,0-1 0,0 1 0,-1 1 0,0-1 0,0 1 0,0 0 0,-1 0 0,0 0 0,5 14 0,-8-16 17,1 1-1,-1 0 1,0 0-1,-1 0 0,0 0 1,0 0-1,0 0 1,0 1-1,-1-1 1,0 0-1,0-1 1,-1 1-1,0 0 0,0 0 1,0-1-1,-1 1 1,1-1-1,-1 1 1,-1-1-1,1 0 0,-1 0 1,0-1-1,-7 8 1,0-3 5,0 0 1,-1 0-1,-1-1 1,1 0-1,-1-1 1,-1-1-1,1 0 0,-26 8 1,15-8-46,-1-1 0,1-1 0,0-1 0,-36-1 0,47-4-84,14 0 45,7-3 15,37-14-144,92-25 0,-76 26 113,177-55 2,-165 54 188,-47 14-15,-1-2 0,33-13 0,-67 25-184,0 1 0,1 0 0,0 0 0,0 1 0,0 0-1,1 0 1,0 1 0,-9 13 0,14-17 74,-1 0 0,1 0 1,0 0-1,0 0 0,0 1 0,0-1 0,1 1 0,0-1 0,-1 1 0,1 9 0,1-11 18,0 0 0,0 0-1,1 0 1,-1 0 0,1 0-1,0 0 1,0 0 0,0-1-1,0 1 1,1 0 0,-1 0-1,1-1 1,-1 1 0,1-1 0,0 1-1,0-1 1,0 0 0,0 0-1,4 2 1,-4-2 1,0 0-1,1 0 1,-1 0 0,1-1-1,-1 0 1,1 1 0,-1-1 0,1 0-1,0 0 1,0 0 0,0-1-1,0 1 1,-1-1 0,1 1-1,0-1 1,0 0 0,3 0 0,-1-1 7,-1 0 0,1 0 0,-1-1 0,0 1 1,0-1-1,1 0 0,-1 0 0,0 0 1,-1 0-1,5-4 0,1-1 35,0-1 0,-1 0 0,0-1 0,-1 1 0,0-1-1,0-1 1,9-18 0,-14 25-73,-1-1-1,1 1 1,-1-1-1,0 0 1,-1 1-1,1-1 1,-1 0-1,1 1 1,-1-1-1,0 0 1,-1 0-1,1 1 1,-1-1-1,1 0 1,-1 1-1,0-1 1,0 0-1,-1 1 1,1 0-1,-1-1 1,0 1-1,0 0 1,0-1-1,0 1 1,0 1-1,-1-1 1,1 0-1,-1 0 1,0 1-1,0 0 1,0-1-1,0 1 1,0 0-1,-7-3 1,-4-1-169,0 0 0,0 0 1,-1 1-1,0 1 1,-22-3-1,23 5 16,13 2 148,-1-1 1,0 1-1,0 0 1,0 0-1,0 0 0,0 0 1,0 0-1,0 0 0,0 1 1,-2 0-1,3-1 20,1 0 0,0 0 1,0 0-1,0 0 0,-1 0 0,1 0 0,0 0 0,0 0 0,0 0 0,-1 0 0,1 0 0,0 0 1,0 0-1,0 1 0,0-1 0,-1 0 0,1 0 0,0 0 0,0 0 0,0 0 0,0 1 0,0-1 1,-1 0-1,1 0 0,0 0 0,0 1 0,0-1 0,0 0 0,0 0 0,0 0 0,0 1 0,0-1 0,0 0 1,0 0-1,0 0 0,0 1 0,0-1 0,0 0 0,0 0 0,0 0 0,0 1 0,0-1 0,0 0 1,0 0-1,0 0 0,0 1 0,0-1 0,0 0 0,1 0 0,-1 0 0,0 1 0,0-1 0,0 0 1,0 0-1,0 0 0,1 0 0,-1 0 0,0 1 0,13 6 5,-3-5 31,1 0 0,0 0-1,-1-1 1,1 0 0,0-1 0,11-1 0,64-11 233,-72 9-214,10-1 14,-1-1 0,1-2 0,44-18 0,-54 18 6,0 0 0,0-2-1,-1 1 1,0-2 0,-1 0 0,0 0-1,15-17 1,-8 4 23,-1 0-1,27-50 1,25-62 109,-25 45-36,40-91-50,-45 69-173,41-189 0,-59 192-82,-20 92 104,0 1 1,-2-1 0,0 0 0,-3-21 0,3 34 0,-1 1-1,1 0 0,-1 0 1,0 0-1,0 0 1,-3-6-1,3 8 15,1 0-1,-1 0 1,1 1 0,-1-1 0,1 0-1,-1 0 1,0 1 0,1-1 0,-1 1-1,0-1 1,0 1 0,1-1 0,-1 1-1,0-1 1,0 1 0,0-1 0,0 1-1,0 0 1,1 0 0,-1 0 0,0-1-1,0 1 1,0 0 0,0 0 0,0 0-1,0 0 1,0 0 0,0 1 0,0-1-1,-1 0 1,-1 1-8,-1 1 0,1-1 0,-1 1 0,1-1 0,0 1 0,0 0 0,0 0 1,0 0-1,0 1 0,0-1 0,1 1 0,-1 0 0,1-1 0,-1 1 0,1 0 0,0 0 0,-2 5 0,-10 21 86,2-1 0,-12 39 1,-12 67-67,14-34 25,-9 117 1,7 288 450,27-388-204,-1-92-145,1-1-1,9 39 1,-11-58-71,1-1 0,-1 0 0,0 1 0,1-1 0,0 0 1,0 0-1,1 0 0,-1 0 0,3 3 0,-3-5-29,0-1 0,0 1 0,0-1 0,0 0 1,0 1-1,0-1 0,0 0 0,0 0 0,1-1 0,-1 1 0,0 0 1,1-1-1,-1 1 0,0-1 0,1 0 0,-1 1 0,4-2 1,13 1 35,0-2 0,0 0 1,0-1-1,0-1 0,21-8 1,85-39 138,-112 44-194,0-1 0,0 0 0,-1-1 0,-1 0 0,1-1 0,-2 0 0,1-1 0,-1 0 0,11-17 0,-11 14-5,0 0-1,-2-1 0,0-1 0,0 1 0,-2-1 0,9-30 0,-9 22-10,-1 0-1,-1-1 1,-1 1-1,-1-28 0,-2 47-83,0 0-1,-1 0 1,1 0-1,-3-8 1,3 12 80,0 1 0,0-1 0,0 0 0,0 1 0,-1-1 0,1 1 0,0-1 0,0 1 0,-1-1 0,1 1 0,0-1 0,-1 1 0,1-1 0,0 1 0,-1-1 0,1 1 0,-1-1 0,1 1 0,-1 0 0,1-1 0,-1 1 0,1 0 0,-1-1 0,1 1 0,-1 0 0,1 0 0,-1 0 0,0-1 0,1 1 0,-1 0 0,1 0 0,-1 0 0,0 0 0,1 0 0,-1 0 0,0 0 0,1 0 0,-1 0 0,1 0 0,-1 1 0,1-1 0,-1 0 0,0 0 0,1 1 0,-1-1 0,1 0 0,-1 1 0,1-1 0,-1 0 0,0 1 0,-5 4-75,0 0 1,0 0-1,0 0 1,0 1-1,1-1 1,-6 9-1,-27 45 24,24-36 38,2-4-11,-41 71 249,46-75-120,0 0-1,0 1 1,2 1 0,-5 18 0,9-31-72,0 1 1,0-1 0,1 0 0,0 1-1,0-1 1,0 1 0,0-1 0,1 0-1,0 1 1,0-1 0,0 0 0,0 0-1,1 0 1,-1 1 0,1-2 0,0 1-1,0 0 1,1 0 0,-1 0 0,1-1-1,0 0 1,0 1 0,0-1 0,0 0-1,0 0 1,1-1 0,-1 1 0,1-1-1,4 3 1,-1-3 40,-1 0 0,1 0 0,0 0 0,0-1 0,-1 0 0,1 0 0,0-1 0,0 0 1,0 0-1,0-1 0,0 1 0,-1-1 0,1-1 0,0 0 0,-1 0 0,11-4 0,-4 0-27,1 0 0,-1-1-1,-1 0 1,0-2 0,0 1 0,20-19 0,81-90-156,-111 119 18,-1 5 115,-1 9 52,-3 8 66,-9 33 0,0-1-55,11-51-73,1 9 180,0-13-167,0-1 1,0 0 0,1 1 0,-1-1 0,0 0 0,1 1 0,-1-1 0,0 0 0,1 0 0,-1 1 0,1-1 0,-1 0 0,0 0 0,1 0 0,-1 0 0,1 0-1,-1 1 1,0-1 0,1 0 0,-1 0 0,1 0 0,-1 0 0,1 0 0,-1 0 0,0 0 0,1 0 0,-1-1 0,1 1 0,-1 0 0,1 0 0,-1 0 0,1-1-1,8-1 93,1-1-1,-1-1 0,1 1 0,-1-2 0,9-5 0,44-30-187,-29 17 112,-13 9-58,-10 7-26,0 0-1,0 0 1,1 1 0,0 0 0,0 1-1,18-5 1,-27 9 46,-1 1 1,1 0-1,-1 0 0,1 0 1,0 0-1,-1 0 0,1 0 1,-1 0-1,1 1 0,-1-1 1,1 1-1,-1-1 0,1 1 1,-1-1-1,1 1 0,-1 0 1,0 0-1,1 0 0,-1 0 1,0 0-1,0 0 0,0 0 1,0 0-1,0 0 0,0 0 1,0 1-1,0-1 0,0 0 1,0 1-1,-1-1 0,1 0 1,0 3-1,2 5-26,1 1 0,-2-1 0,0 1 1,2 10-1,-2-4 86,-1-12-33,0 0 1,0 0 0,0 0-1,0-1 1,1 1-1,0 0 1,-1-1 0,1 0-1,1 1 1,-1-1-1,0 0 1,1 0 0,-1 0-1,1 0 1,0 0-1,0-1 1,0 0 0,1 1-1,-1-1 1,0 0-1,1 0 1,0-1 0,-1 1-1,1-1 1,0 0-1,-1 0 1,1 0-1,0 0 1,0-1 0,0 1-1,0-1 1,0 0-1,0 0 1,0-1 0,0 1-1,0-1 1,6-1-1,-2-1 16,0 0 0,1 0-1,-1 0 1,-1-1 0,1 0-1,0 0 1,-1-1-1,0 0 1,0-1 0,0 1-1,-1-1 1,0-1 0,0 1-1,-1-1 1,1 0 0,-2 0-1,9-15 1,60-143-26,-53 116-83,27-57-97,23-58-171,-25 31 219,-7-3 0,27-166 0,-63 290 52,0 1 0,-1-1 0,0 0 0,-1 1 0,0-1 0,0 0 0,-5-17 1,5 28 57,0 0 0,0 0 1,-1 0-1,1 0 0,0 0 1,-1 0-1,1 0 1,-1 1-1,1-1 0,-1 0 1,1 0-1,-1 1 1,0-1-1,1 0 0,-1 1 1,0-1-1,0 1 1,0-1-1,1 1 0,-1-1 1,0 1-1,0-1 1,0 1-1,0 0 0,0-1 1,0 1-1,0 0 1,0 0-1,1 0 0,-3 0 1,1 0 0,0 0 1,0 1-1,0-1 0,0 1 1,0-1-1,0 1 0,0 0 1,0 0-1,0 0 0,0 0 1,0 0-1,0 1 1,-2 1-1,-6 7 13,1 0 1,0 1-1,0 0 0,1 1 1,1-1-1,0 2 0,-8 17 1,-33 102 27,42-113-19,-18 59 160,3 2 1,4 0-1,-10 110 0,27-180-152,-9 151 269,9-134-146,2 1-1,0-1 1,11 47-1,-11-68-61,-1-1-1,1 1 1,0 0-1,1-1 0,-1 1 1,5 5-1,-7-10-53,1 0-1,0 0 0,0 0 0,-1 0 1,1 0-1,0 0 0,0 0 1,0 0-1,0-1 0,0 1 1,1 0-1,-1-1 0,0 1 0,0-1 1,0 1-1,1-1 0,-1 1 1,0-1-1,0 0 0,1 0 1,-1 0-1,0 0 0,0 0 0,1 0 1,-1 0-1,0 0 0,1 0 1,-1 0-1,0-1 0,0 1 1,1-1-1,-1 1 0,0-1 0,2 0 1,6-6 9,1 0-1,-2 0 1,1 0 0,-1-1 0,0-1 0,-1 1 0,10-14-1,-4 5-24,45-61 43,14-17-515,-71 100 365,-1-1 0,0 1 0,0 0 0,-1 0 0,0 6-1,-4 14 86,-2 16 92,1 1 0,2-1 0,1 47 0,3-84-72,1 0 0,-1 0-1,1 0 1,0 0 0,0-1 0,0 1 0,0 0 0,1 0 0,0-1 0,-1 1 0,1-1-1,1 0 1,-1 1 0,0-1 0,1 0 0,-1 0 0,1 0 0,5 3 0,-4-3 21,0-1 0,1 1 1,-1-1-1,1 0 0,-1 0 1,1 0-1,0-1 0,0 0 1,0 0-1,0 0 0,0 0 1,0-1-1,10 0 0,-5-1-3,1 0 0,-1 0 0,1-1 0,-1 0-1,0-1 1,1 0 0,-2-1 0,1 0 0,0 0 0,-1-1-1,0 0 1,0-1 0,14-11 0,24-26-29,59-70 0,6-7-53,-109 118 63,2-3-12,0 0 0,0 0 1,-1 0-1,1-1 0,5-9 0,-9 11-138,-4 4 55,-7 10-37,-11 21 43,2 0 0,-28 60 0,-19 76 438,63-160-313,0 0 0,1 0 1,1 0-1,-1 1 0,1-1 1,0 0-1,1 1 0,0-1 1,0 1-1,1 7 0,-1-15-24,0 1-1,0 0 0,0-1 0,0 1 1,0-1-1,1 1 0,-1-1 0,0 1 0,0-1 1,0 1-1,1-1 0,-1 1 0,0-1 1,0 1-1,1-1 0,-1 1 0,0-1 1,1 0-1,-1 1 0,1-1 0,-1 1 0,0-1 1,1 0-1,-1 1 0,1-1 0,-1 0 1,1 0-1,-1 1 0,1-1 0,-1 0 0,1 0 1,0 0-1,-1 0 0,1 0 0,-1 0 1,1 0-1,-1 0 0,1 0 0,-1 0 0,1 0 1,0 0-1,-1 0 0,1 0 0,-1 0 1,1-1-1,-1 1 0,1 0 0,-1 0 1,1-1-1,-1 1 0,1 0 0,-1-1 0,0 1 1,1-1-1,3-1 6,-1-1 0,0 0 1,0 0-1,0 0 0,0 0 0,2-4 0,8-15-59,0-1-1,13-34 0,14-53-356,-34 94 335,-4 9 14,0 0 0,0 0 0,0-1 0,0-9-1,-2 17 44,0 0 0,0 0 0,0 0 0,0 0-1,-1 0 1,1 0 0,0 0 0,0 0-1,0 0 1,0 0 0,0 0 0,0 0-1,0 0 1,0 0 0,0 0 0,0 0 0,-1 0-1,1 0 1,0 0 0,0 0 0,0 0-1,0 0 1,0 0 0,0 0 0,0 0 0,0 0-1,0 0 1,0 0 0,-1 0 0,1 0-1,0 0 1,0 0 0,0 0 0,0 0 0,0 0-1,0 0 1,0 0 0,0 0 0,0 0-1,0 0 1,0-1 0,0 1 0,-1 0-1,1 0 1,0 0 0,0 0 0,0 0 0,0 0-1,0 0 1,0 0 0,0 0 0,0 0-1,0-1 1,-6 11-159,0 6 117,1 0 0,0-1 0,1 2 0,1-1 0,0 0 0,0 29 0,3-38 63,0-1 0,1 1 0,0 0 1,0 0-1,1 0 0,-1-1 0,1 1 0,1-1 0,-1 1 0,1-1 0,0 0 0,6 8 0,-5-9 3,-1-1 0,1 0-1,0 0 1,0-1 0,0 1-1,0-1 1,1 0-1,0 0 1,-1 0 0,1-1-1,0 1 1,0-1 0,0 0-1,0-1 1,1 1 0,6 0-1,1 0 29,0-1-1,0-1 0,0 0 1,0-1-1,0 0 1,0-1-1,0 0 1,22-7-1,-24 5-27,0 0-1,-1-1 1,0 0-1,0 0 1,0-1 0,0-1-1,-1 1 1,0-2 0,-1 1-1,14-15 1,-4-2-5,-1-1 1,-1 0 0,-1-1-1,-1-1 1,13-35-1,41-155 258,-42 105-210,19-231 0,-44 337-59,0-2 0,0 0 0,-1 0 0,0 0 0,0-1 0,0 1 0,-1 0 0,-1 0 0,1 0 0,-4-9 0,5 17-4,0 0 0,0 0 0,0-1 0,0 1-1,0 0 1,-1 0 0,1 0 0,0-1 0,0 1 0,0 0 0,0 0 0,0 0 0,0 0 0,0 0 0,-1-1 0,1 1 0,0 0 0,0 0 0,0 0 0,0 0 0,-1 0 0,1 0 0,0 0-1,0 0 1,0-1 0,-1 1 0,1 0 0,0 0 0,0 0 0,0 0 0,-1 0 0,1 0 0,0 0 0,0 0 0,0 0 0,-1 0 0,1 0 0,0 1 0,0-1 0,0 0 0,-1 0-1,-8 10-110,-7 22-47,14-28 157,-18 44 69,2 2 1,-15 62-1,-11 109 220,36-169-213,3 0-1,2 1 1,3-1 0,7 65-1,-6-103-31,1-1 0,1 0 0,5 15 0,-6-23-324,0 1 0,0-1 0,1 0 0,0 0 0,0 0 0,0 0-1,0-1 1,1 1 0,7 7 0,-9-11-229,-1 0-1,1 1 0,0-1 1,0 0-1,0 0 0,0 0 0,4 1 1,-6-2 188,1 0 0,-1 0 1,1 0-1,0 1 1,-1-1-1,1 0 0,-1 0 1,1 0-1,-1 0 1,1 0-1,0 0 1,-1 0-1,1-1 0,-1 1 1,1 0-1,0 0 1,-1 0-1,1 0 0,-1-1 1,1 1-1,-1 0 1,1-1-1,-1 1 1,1 0-1,-1-1 0,1 1 1,0-1-1,3-5-2902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1:30.57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54 37 9632,'-32'-28'4384,"15"28"-3840,12 0 2719,10 0-2527,-1-3-992,6 3 96,3-5-1791,5 5 1119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6:15.8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14 356 6720,'-13'-12'3040,"36"-8"-2624,13 0 832,4 3-768,45-19 864,5 1-768,36-13 192,0 3-448,27 2-128,-13 11-96,-1 4 416,-18 8-288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1:30.92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23 9 11296,'-22'0'5120,"57"3"-4449,-9-3 2241,6 0-1728,23 0 384,3 0-960,45 0-160,0 0-288,20-3-96,-12 3-32,-11-5-128,-20 5 64,-17-4-2080,-13 8 1152,-19-8-3711,-4 4 2623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1:31.28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68 97 10208,'-55'-11'4640,"42"14"-4032,21-3 1503,11 0-1279,30-3 1344,10 3-1248,40-9-32,4 6-544,42-10-320,-2 9-32,15-12-160,-16 9 96,11-13-6175,-16 7 3423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1:39.32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297 83 3552,'2'-5'902,"0"0"0,1 1 1,-1-1-1,1 1 0,0-1 0,1 1 1,5-6-1,12-16 3890,-13 12 483,-17 21-5005,0 1 1,0-1 0,1 2-1,0-1 1,0 1 0,1 0-1,1 1 1,-1 0 0,-6 15-1,-6 15-148,-14 49-1,23-63 114,-26 75 47,-79 208 476,105-283-702,-4 7-300,-16 61 0,28-85-1803,2-15-3594,1 4 5001,-1 0 0,1 0-1,0 0 1,0 0-1,0 0 1,0 1 0,2-3-1,10-13-3348,5 1 1344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1:39.68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15 145 9632,'-11'-14'3120,"11"14"-3034,0 0 1,-1 0 0,1-1 0,0 1 0,-1 0-1,1 0 1,0-1 0,0 1 0,0 0 0,-1-1-1,1 1 1,0 0 0,0-1 0,0 1-1,0 0 1,0-1 0,0 1 0,0 0 0,-1-1-1,1 1 1,0 0 0,0-1 0,0 1 0,0 0-1,1-1 1,-1 1 0,0-1 0,0 1 0,0 0-1,0-1 1,0 1 0,0 0 0,0-1-1,1 1 1,-1 0 0,0-1 0,0 1 0,0 0-1,1 0 1,-1-1 0,0 1 0,1 0 0,-1 0-1,0 0 1,0-1 0,1 1 0,-1 0 0,0 0-1,1 0 1,-1 0 0,0-1 0,1 1 0,-1 0-1,0 0 1,1 0 0,-1 0 0,1 0-1,-1 0 1,0 0 0,1 0 0,1 0 160,29-10 1207,0 1-1,36-4 1,68-4-187,-16 3-469,300-33-392,-366 43-593,-38 2-2538,-76 21-4176,29-4 5029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1:40.01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22 66 9376,'-22'-5'4529,"47"3"671,5 1-3820,188-25 2163,74-5-3550,-230 31-1457,-25 0-2155,-13 0 1416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1:40.55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44 236 5216,'-3'-1'354,"-1"-3"195,-1 1 1,1 0-1,-1-1 1,-4-6 0,7 8 481,0-1 1,1 1-1,-1-1 1,1 1-1,0-1 1,0 0 0,-1-3-1,1 6-749,1-1 0,0 0 0,0 0 0,0 0 0,-1 0 1,1 0-1,0 0 0,0 0 0,0 0 0,0 0 0,0 1 0,0-1 0,1 0 0,-1 0 0,0 0 0,0 0 0,1 0 0,0-1 0,0 1-141,0 0-1,0-1 0,1 1 1,-1 0-1,1 0 0,-1 0 1,1 0-1,-1 0 0,2-1 1,45-23 1221,95-34 1,92-1-1459,-215 55-291,-15 3-398,0 0-1,0 1 1,0 0-1,6 0 0,-40 21-9715,2-1 7771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1:40.89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1 116 10208,'1'-2'4157,"-1"2"-4090,11-3 2219,24-2-282,-24 3-1159,149-18 2469,49-8-2590,-135 15-703,28-4-3230,-3-3-6739,-72 14 7095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1:41.25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13 97 10464,'-12'-24'3370,"11"12"4561,4 11-7613,1 0 1,-1 0 0,1 0 0,-1 1 0,1-1 0,4 1-1,15-3 165,168-15 575,-107 13-942,39-7-566,-44-4-7079,-65 15 4863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1:41.98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14 9 8544,'-13'-8'9074,"12"26"-7221,4 104 1542,0-52-2786,4 0 0,16 72 0,16 13 14,-27-115-151,32 69 1,-40-100-280,2 1 0,-1-1 0,13 16 0,-16-23-128,-1 0-1,1 0 1,0 0-1,0-1 1,-1 1-1,1 0 1,1-1-1,-1 1 1,0-1-1,0 0 1,0 1-1,1-1 1,-1 0-1,1-1 1,-1 1-1,1 0 1,-1-1-1,1 1 1,-1-1-1,1 0 1,4 0-1,-2-1 5,1-1-1,-1 1 1,1-1-1,-1 0 0,0-1 1,0 1-1,0-1 0,0 0 1,8-7-1,2-3-164,23-27-1,144-177-684,104-108 655,-160 204-108,-109 103 140,-16 17 61,-1 0 1,1 0-1,-1 0 1,1 0 0,-1 0-1,0 0 1,1 0-1,-1-1 1,0 1 0,0 0-1,0 0 1,1 0-1,-1 0 1,0 0 0,-1 0-1,1 0 1,0-2 0,0 2-9,0 1 31,-1-1 0,1 1 1,0 0-1,0-1 0,0 1 0,0 0 0,0-1 1,0 1-1,0 0 0,-1-1 0,1 1 0,0 0 0,0 0 1,-1-1-1,1 1 0,0 0 0,0 0 0,-1-1 0,1 1 1,0 0-1,0 0 0,-1 0 0,1 0 0,0-1 0,-1 1 1,1 0-1,0 0 0,-1 0 0,-11-2-88,-1 0 0,1 2 0,0-1 0,-16 2 0,-224 22 18,-17 14 320,-35 16-2144,292-51-854,7 2 822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1:42.39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45 102 12704,'-34'-23'4095,"34"22"-4019,-1 1-1,0 0 1,1-1-1,-1 1 0,0-1 1,1 1-1,-1-1 0,1 1 1,-1-1-1,1 0 0,-1 1 1,1-1-1,-1 0 0,1 1 1,0-1-1,-1 0 0,1 0 1,0 1-1,-1-1 0,1 0 1,0 0-1,0 0 0,0 1 1,0-1-1,0 0 0,0 0 1,0 0-1,0 1 1,0-1-1,0 0 0,0 0 1,1 1-1,-1-1 0,0 0 1,1 0-1,-1 1 0,0-1 1,1 0-1,-1 1 0,1-1 1,-1 0-1,1 1 0,-1-1 1,1 1-1,-1-1 0,2 0 1,15-8 814,5 1-155,-1 1 0,2 1-1,-1 1 1,1 1 0,27-2-1,118 4 592,129 30-220,-3 18-1205,-204-31-402,-70-13-2197,-1 1 708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6:33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1108 5056,'0'1'69,"-1"-1"1,1 0-1,0 0 1,0 0-1,0 0 1,0 0-1,-1 1 1,1-1-1,0 0 1,0 0-1,0 0 1,0 0-1,0 1 0,0-1 1,0 0-1,0 0 1,-1 0-1,1 1 1,0-1-1,0 0 1,0 0-1,0 0 1,0 1-1,0-1 1,0 0-1,0 0 1,0 0-1,0 1 1,0-1-1,0 0 1,1 0-1,-1 0 1,0 1-1,0-1 0,8 4 2331,13-3 235,-15-2-2282,0 0 1,-1-1-1,1 1 0,-1-1 0,1 0 0,-1-1 0,1 1 1,8-6-1,0-3 457,20-17 0,-24 19-489,13-12 137,-1 0-1,-1-2 1,-1-1-1,-1 0 1,26-45 0,-27 36-311,-2-1 0,-1-1 1,-1 0-1,10-46 1,-9 29-356,-15 52 202,0 0 1,0 0 0,0 0-1,0 0 1,0-1-1,0 1 1,0 0 0,0 0-1,0 0 1,0 0 0,0 0-1,0-1 1,0 1-1,1 0 1,-1 0 0,0 0-1,0 0 1,0 0 0,0-1-1,0 1 1,0 0-1,0 0 1,0 0 0,1 0-1,-1 0 1,0 0 0,0 0-1,0 0 1,0 0 0,0-1-1,1 1 1,-1 0-1,0 0 1,0 0 0,0 0-1,1 0 1,3 5-152,1 11 1,12 75 115,-4 1 0,1 115 0,-14-51 894,1-150-715,-1-5-93,0 0-1,0 0 1,0 0-1,0-1 1,0 1-1,0 0 1,0 0-1,0 0 1,0 0-1,0 0 1,-1 0-1,1 0 1,0 0-1,0 0 1,-1 0-1,1 0 1,-1 0-1,-2-3 340,-37-102 303,34 85-665,1 4-87,-1 1-1,0 0 0,-1 0 0,0 1 0,-13-18 1,10 14-822,12 17 438,5 8 489,1 2-137,-2-2 81,1 1 0,0-1 1,0 0-1,9 6 0,-14-12 27,0-1 0,0 0 0,0 1 0,0-1 1,0 0-1,0 0 0,0 0 0,1 0 0,-1-1 0,0 1 0,0-1 0,1 1 0,-1-1 0,1 0 0,-1 0 1,0 0-1,1 0 0,-1 0 0,0 0 0,1-1 0,-1 1 0,0-1 0,4-1 0,8-5 221,0-1 0,0-1 0,-1 0 0,12-11 0,17-12 27,-23 19-198,-3 3-24,0-1 0,-1 0 0,0-1 0,-1-1 0,18-20 0,-6-3-5,-1-1 0,-2-1 0,27-60 0,-13 9 6,-4-2 1,-5-1 0,32-178-1,-56 253-198,7-22 0,-10 36 114,2-9-105,-3 12 145,0 0-1,1 0 1,-1 0 0,0-1-1,0 1 1,0 0-1,0 0 1,0 0-1,0 0 1,0 0-1,0 0 1,0-1-1,0 1 1,0 0 0,0 0-1,0 0 1,0 0-1,0 0 1,0 0-1,0-1 1,0 1-1,0 0 1,0 0-1,0 0 1,0 0-1,0 0 1,0 0 0,0-1-1,-1 1 1,1 0-1,0 0 1,0 0-1,0 0 1,0 0-1,0 0 1,0 0-1,0 0 1,0 0 0,0-1-1,-1 1 1,1 0-1,0 0 1,0 0-1,0 0 1,0 0-1,0 0 1,0 0-1,-1 0 1,1 0 0,0 0-1,0 0 1,0 0-1,0 0 1,0 0-1,-1 0 1,1 0-1,0 0 1,0 0-1,0 0 1,0 0-1,0 0 1,-3 8-229,-1 86-21,-31 178 187,33-251 78,-46 353 462,45-356-421,-1-1 277,-2 36 0,6-53-313,0 1 1,0-1-1,0 0 1,0 1-1,0-1 1,0 0-1,0 0 1,0 1-1,1-1 1,-1 0-1,0 1 0,0-1 1,0 0-1,0 0 1,0 1-1,0-1 1,1 0-1,-1 0 1,0 0-1,0 1 1,0-1-1,1 0 1,-1 0-1,0 0 0,0 1 1,1-1-1,-1 0 1,0 0-1,1 0 1,10 0 246,14-9-130,-23 7-152,28-7-98,-29 9 96,1 0 1,-1-1-1,0 1 0,0 0 0,0 0 0,0 0 0,1 0 0,-1 0 0,0 0 0,0 0 0,0 1 0,0-1 0,0 0 0,1 0 0,-1 1 0,0-1 0,0 1 0,0-1 0,0 1 0,0 0 0,1 0 0,6 7-182,-7-8 199,0 1 0,-1-1 0,1 1-1,0 0 1,-1-1 0,1 1 0,0 0-1,-1-1 1,1 1 0,-1 0 0,1 0 0,-1 0-1,0-1 1,1 1 0,-1 0 0,0 0-1,1 0 1,-1 0 0,0 0 0,0 1-1,1 4 21,0 1 0,-1 0-1,0 12 1,0-17-8,0 1 1,0-1-1,-1 0 0,1 0 0,-1 0 1,0 1-1,1-1 0,-1 0 0,0 0 1,0 0-1,-1 0 0,1 0 0,0-1 0,-1 1 1,-1 2-1,0-1 30,-5 4 32,8-7-57,0 0 0,0 0-1,0 0 1,0 0 0,0 0-1,1 0 1,-1 0-1,0 0 1,0 0 0,0 0-1,0 0 1,0 0 0,0 0-1,0 0 1,0 0-1,0 0 1,0 0 0,0 0-1,0 0 1,0 0-1,0 0 1,0 0 0,0 1-1,0-1 1,0 0 0,0 0-1,0 0 1,0 0-1,0 0 1,0 0 0,1 0-1,-1 0 1,0 0-1,0 0 1,0 0 0,0 0-1,0 0 1,0 0 0,0 0-1,-1 1 1,1-1-1,0 0 1,0 0 0,0 0-1,0 0 1,0 0 0,0 0-1,0 0 1,0 0-1,0 0 1,0 0 0,0 0-1,0 0 1,0 0-1,0 0 1,0 0 0,0 0-1,0 0 1,0 0 0,0 0-1,0 1 1,0-1-1,0 0 1,0 0 0,-1 0-1,1 0 1,0 0 0,0-13 117,1 10-125,-1 0 1,1-1 0,0 1 0,0 0 0,0 0 0,1 0 0,-1 0 0,1 0-1,0 0 1,-1 1 0,1-1 0,4-4 0,-3 4 3,0-1 1,0 0-1,0 0 1,-1 0-1,0 0 1,0 0-1,0 0 0,1-6 1,11-47-165,2 1 1,24-57 0,-40 111 139,1 1 1,0-1 0,0 0-1,0 1 1,0-1 0,0 0-1,0 1 1,1 0 0,-1-1-1,0 1 1,1 0 0,-1-1-1,1 1 1,-1 0 0,1 0-1,0 0 1,-1 0 0,3 0 0,-3 1 3,1-1 0,-1 1 0,0 0 0,0 0 0,1 0 0,-1 0 1,0 0-1,0 0 0,1 1 0,-1-1 0,0 0 0,0 1 1,0-1-1,1 1 0,-1-1 0,0 1 0,0-1 0,0 1 0,0 0 1,0 0-1,0-1 0,0 1 0,0 0 0,0 0 0,-1 0 0,1 0 1,0 0-1,0 1 0,8 14-26,-1 0 0,0 1 0,-1-1 0,-1 1 0,7 34 0,-2-10 124,-5-17 60,-5-15-141,2 0 0,-1 0 0,1 0 1,6 11-1,-8-18 15,0 0 0,0 0 0,0 0 0,1 0 0,-1 0 0,1 0 1,0 0-1,0-1 0,-1 1 0,1-1 0,0 1 0,0-1 0,0 0 0,0 0 0,1 0 1,-1 0-1,0 0 0,0 0 0,1-1 0,-1 1 0,5 0 0,4-1 73,1 0 1,0 0-1,-1-2 0,1 1 0,0-1 0,17-6 1,70-29-78,-55 18 23,-26 12-16,-1 0 0,0-2 1,-1 0-1,0-1 0,25-20 0,-16 12-40,8-8-49,-33 26 64,0 0 0,0 0-1,0 0 1,0 0 0,0 0 0,0 0 0,0 0 0,0 0-1,0-1 1,0 1 0,0 0 0,0 0 0,0 0-1,0 0 1,1 0 0,-1 0 0,0 0 0,0 0 0,0 0-1,0 0 1,0 0 0,0 0 0,0 0 0,0 0-1,0 0 1,0 0 0,0 0 0,0 0 0,0 0 0,0 0-1,0 0 1,0-1 0,1 1 0,-1 0 0,0 0 0,0 0-1,0 0 1,0 0 0,0 0 0,0 0 0,0 0-1,0 1 1,0-1 0,0 0 0,0 0 0,0 0 0,0 0-1,1 0 1,-1 0 0,0 0 0,0 0 0,0 0 0,0 0-1,0 0 1,0 0 0,0 0 0,0 0 0,0 0-1,0 0 1,0 0 0,0 0 0,0 0 0,0 0 0,-1 7-121,-4 6-104,-19 28-213,17-30 376,-11 21 1,17-30 60,-3 6 9,0 0 0,1 1 0,0 0-1,0 0 1,-1 12 0,4-18 11,-1-1-1,1 0 1,0 1 0,1-1-1,-1 1 1,0-1 0,1 0-1,-1 1 1,1-1 0,0 0-1,0 0 1,0 1-1,0-1 1,0 0 0,0 0-1,0 0 1,1 0 0,-1 0-1,1-1 1,-1 1 0,1 0-1,0-1 1,0 1 0,0-1-1,0 1 1,2 0 0,-1-1 24,0 0 1,-1 0-1,1 0 1,0 0-1,0-1 1,-1 1 0,1-1-1,0 0 1,0 0-1,0 0 1,0 0-1,-1 0 1,1-1-1,0 1 1,0-1 0,-1 0-1,1 0 1,0 0-1,-1 0 1,1 0-1,-1-1 1,1 1-1,3-4 1,0 1 19,-1 0-1,1 0 1,-1-1-1,0 1 1,-1-1-1,1-1 1,-1 1-1,6-9 1,-8 10-66,0-1 0,-1 1-1,1 0 1,-1 0 0,1-1 0,0-6 0,-2 8-4,0 1 1,0 0 0,0 0 0,0 0 0,0 0 0,0-1 0,-1 1 0,1 0 0,-1 0 0,0 0 0,1 0 0,-1 0 0,0 0 0,0 0 0,0 0 0,-2-2 0,1 1-2,0 1 1,0-1-1,0 1 1,0-1 0,-1 1-1,1 0 1,-1 0 0,0 0-1,1 0 1,-1 0 0,0 0-1,0 1 1,0 0-1,0-1 1,0 1 0,0 0-1,-4 0 1,6 1 10,0 0 0,0 0 1,1 0-1,-1 0 0,0-1 1,0 1-1,1 0 0,-1 0 0,0-1 1,0 1-1,1 0 0,-1-1 0,0 1 1,1 0-1,-1-1 0,0 1 1,1-1-1,-1 1 0,1-1 0,-1 1 1,0-2-1,1 1-5,0 1 1,0-1-1,0 1 0,1-1 0,-1 1 1,0-1-1,0 1 0,0-1 0,0 1 1,1-1-1,-1 1 0,0-1 0,1 1 1,-1 0-1,0-1 0,1 1 0,-1-1 1,1 1-1,-1 0 0,0-1 1,1 1-1,0-1 0,6-3-60,0 0 0,13-6-1,-20 10 66,2-1-11,1 0 0,0-1 0,0 1 1,0 0-1,0 0 0,0 1 0,0-1 0,0 1 0,0-1 0,0 1 0,0 0 0,0 0 0,0 0 0,0 1 0,0-1 0,0 1 0,0-1 1,0 1-1,0 0 0,0 0 0,0 1 0,0-1 0,0 0 0,-1 1 0,1 0 0,-1 0 0,1 0 0,-1 0 0,0 0 0,0 0 1,0 0-1,0 1 0,0-1 0,0 1 0,-1-1 0,1 1 0,-1 0 0,1 0 0,-1 0 0,1 4 0,1 2-8,1-1-1,0 1 0,0-1 1,1 0-1,0 0 0,11 13 1,-13-18 47,0 0-1,0 0 1,0 0 0,0 0 0,1-1-1,-1 1 1,1-1 0,0 0 0,0 0 0,0 0-1,0-1 1,0 0 0,0 1 0,0-1 0,0-1-1,0 1 1,7 0 0,6-2 23,0 0 0,0-1 0,0-1 0,0 0 0,-1-2 0,1 0 0,-1 0 0,-1-2 0,1 0 0,-1-1 0,0 0 0,-1-1 0,1-1 0,-2 0 0,18-17 0,-15 10-3,-1-2 0,0 0 0,-2 0 0,0-2 0,14-29 0,42-116 22,-62 148-71,83-269-73,-89 272-60,-1 10-3,-3 8-115,-10 33 97,1 1 1,2 0-1,-11 70 0,8 2 193,-1 137-1,16-208 66,9 57-1,-6-60-24,-3-21-434,2 1 1,4 15 0,6 7-4846,-14-37 5159,0 1 0,0-1 0,0 0 0,0 0 0,0 0 0,0 0 0,0 0 0,0 0 0,0 0 0,0 0 0,0 1 0,0-1 0,0 0 0,0 0 0,0 0 0,0 0 0,0 0 0,0 0 0,0 0 0,0 0 0,0 1-1,0-1 1,0 0 0,0 0 0,0 0 0,1 0 0,-1 0 0,0 0 0,0 0 0,0 0 0,0 0 0,0 0 0,0 0 0,0 0 0,0 0 0,0 0 0,1 0 0,-1 0 0,0 0 0,0 0 0,0 1 0,0-1 0,0-1 0,0 1 0,0 0 0,1 0 0,-1 0 0,0 0 0,0 0 0,0 0 0,0 0 0,0 0 0,0 0 0,0 0 0,0 0 0,1 0 0,-1 0-1,0 0 1,0 0 0,0 0 0,0 0 0,0 0 0,0-1 0,0 1 0,0 0 0,0 0 0,0 0 0,0 0 0,1-11-3559,-3 3 2735,-1 0 0,0 1 0,-1-1 0,0 1 0,0 0 0,0 0 0,-9-10 0,0 1 1085,-28-24 0,5 8 2258,-51-33 0,72 55-1587,3 2-16,0 0 0,1 0 0,0-1-1,0-1 1,-13-16 0,22 24-809,1 0 0,0 0 0,0 0 0,0-1 0,0 1 0,0 0 0,1 0 0,-1-1 0,1 1 0,0 0 0,-1-1 0,1 1-1,0 0 1,0-1 0,0 1 0,1 0 0,-1-1 0,1 1 0,-1 0 0,1-1 0,0 1 0,0 0 0,0 0 0,0 0 0,0 0 0,0 0 0,0 0 0,3-3 0,4-4 8,0 0 0,0 0 1,1 1-1,12-10 1,17-10-189,0 2 0,2 1 0,1 2 0,1 2 0,1 1 0,0 3 0,1 1 0,52-10 0,-1 8-424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1:42.92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38 0 5472,'-13'2'18869,"12"11"-20837,-13 190 4853,13-193-2808,-8 162 1081,9-150-1006,2-1 0,0 1 0,1-1 0,1 0 0,1 0-1,8 21 1,-9-33-44,0 0 0,1 0 0,0-1 0,0 0 0,1 0 0,0 0 0,0-1 0,1 1 0,0-2 0,1 1 0,-1-1 0,1 0 0,0-1 0,1 1 0,-1-2 0,1 1 0,0-1 0,0-1 0,0 0 0,1 0 0,-1 0 0,1-1 0,0-1 0,-1 0 0,1 0 0,0-1 0,0 0 0,0-1 0,-1 0 0,1 0 0,0-1 0,-1 0 0,1-1 0,-1 0 0,12-6 0,-5 0-55,-1 0-1,1-1 0,-2-1 0,0 0 0,19-19 0,-6 1-59,31-42 0,-20 19-258,-2-1 0,36-74 0,-62 107-525,-1 0-1,0 0 0,-2-1 0,0-1 0,-2 1 0,4-28 1,-4 9-1040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1:43.76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49 192 6976,'-49'-7'14874,"69"7"-12467,36-7-1,60-21-478,-115 28-1907,144-44 638,102-25-779,-138 47-621,-11 8 202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2:58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393 2 5408,'-15'-2'9566,"7"4"-3815,5-2-5671,0 0-1,1 1 1,-1-1 0,1 1 0,-1 0 0,1 0 0,-1-1 0,1 2 0,0-1-1,-1 0 1,1 0 0,-3 3 0,-26 24 304,30-27-377,-28 30 226,2 1 1,1 1-1,-42 71 1,39-51-7,3 1 1,-24 68-1,38-83-138,2 0 0,1 1 1,2 0-1,2 1 0,2-1 0,2 1 0,1 0 1,2-1-1,2 1 0,10 47 0,-7-59-26,2 0 0,0 0 1,2-1-1,2 0 0,0-1 0,24 37 0,-15-32 12,1-2 0,1 0 0,1-1-1,49 40 1,-70-65-339,1 0 0,-1-1-1,1 0 1,0 0 0,0 0-1,0-1 1,1 0 0,-1 0-1,1 0 1,6 1 0,-4-2-1046,0 0 1,1-1-1,-1 0 1,0 0-1,0-1 0,13-2 1,18-4-2680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2:59.5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84 4800,'0'-1'274,"0"1"0,-1 0 0,1-1 0,0 1 0,-1-1-1,1 1 1,0 0 0,0-1 0,0 1 0,-1-1 0,1 1 0,0-1 0,0 1 0,0-1 0,0 1 0,0-1 0,0 1 0,0 0 0,0-1 0,0 1 0,0-1-1,0 1 1,0-1 0,0 1 0,0-1 0,0 1 0,1-1 0,11-6 5704,2 1-6325,7-4 580,0 1 0,1 0-1,0 2 1,0 1 0,0 1 0,1 1 0,0 0 0,34 1 0,-53 3-213,0 0 1,0 0-1,-1 1 1,1-1-1,0 1 1,0 0-1,0 0 1,-1 1-1,1-1 0,0 1 1,-1 0-1,0 0 1,1 0-1,-1 0 1,0 0-1,0 1 1,0 0-1,0-1 1,-1 1-1,1 0 1,-1 0-1,1 1 1,-1-1-1,0 0 1,2 7-1,2 6 120,0 0-1,-1 0 1,-1 1-1,3 27 1,-4-25-48,3 12 12,16 87 483,-17-96-426,2 0-1,1-1 1,11 26 0,-17-44-135,26 47 489,-25-45-389,0-1-1,1 1 1,0-1 0,0 1-1,0-1 1,0 0 0,9 5-1,-12-8-99,0-1 1,1 1-1,-1-1 0,0 1 0,1-1 1,-1 0-1,1 1 0,-1-1 0,1 0 1,-1 0-1,1 0 0,-1 0 0,1 0 1,-1 0-1,0 0 0,1-1 0,-1 1 1,1 0-1,-1-1 0,1 1 0,-1-1 0,0 0 1,0 1-1,1-1 0,-1 0 0,0 0 1,0 0-1,0 0 0,0 0 0,0 0 1,0 0-1,2-2 0,3-4 87,-1-1-1,0 0 1,0 0 0,5-11 0,39-99 331,-40 94-371,18-51 31,-13 33-67,2 0-1,1 2 1,31-51 0,-47 89-50,1 0 1,-1 0 0,1 1 0,-1-1 0,1 1 0,-1-1 0,1 1 0,0-1 0,0 1 0,0 0-1,0 0 1,0 0 0,0 0 0,0 0 0,0 1 0,1-1 0,-1 1 0,0-1 0,0 1 0,0 0-1,1 0 1,-1 0 0,0 0 0,4 0 0,5 2 8,-1 0-1,0 1 1,1 0 0,9 5 0,-3-2-30,14 5-116,55 15 453,-74-23-1431,0-1 0,0-1 1,0 1-1,0-2 1,18-1-1,24-2-8610,-28 5 5578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3:00.6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81 5824,'-14'-11'12309,"13"11"-12251,1 0 1,0 0 0,0-1-1,-1 1 1,1 0 0,0 0-1,0 0 1,0-1 0,0 1-1,-1 0 1,1 0 0,0 0-1,0-1 1,0 1 0,0 0-1,0 0 1,0-1 0,0 1-1,0 0 1,-1 0 0,1-1-1,0 1 1,0 0 0,0 0-1,0-1 1,0 1 0,0 0-1,1 0 1,-1-1 0,0 1-1,0 0 1,0 0 0,0-1-1,0 1 1,0 0 0,0 0-1,0-1 1,1 1 0,-1 0-1,0 0 1,2-2 1288,0-1-1223,-1 1 0,1 0 0,0 0 0,1 0 0,-1 1 1,0-1-1,0 0 0,4-1 0,10-2 12,0-1 1,1 2-1,19-3 0,-12 3-20,53-8 82,-65 11-176,-1 1 0,0 0 1,1 0-1,-1 1 0,12 3 0,-14-1 99,1 1 0,0 0 0,-1 0 0,1 1 0,-1 0 0,-1 1 0,15 12 1,-3-4 344,-15-11-340,0-1 1,0 1 0,0-1-1,0-1 1,0 1 0,0-1-1,0 0 1,1 0 0,-1 0-1,0-1 1,1 1 0,-1-2-1,0 1 1,1 0-1,-1-1 1,0 0 0,0 0-1,0-1 1,8-2 0,14-5-24,-23 8-297,1-1-1,-1 1 1,0-1-1,0 1 0,0-1 1,8-5-1,14-6-10460,-16 12 7279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3:01.1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9 154 2656,'-9'3'11392,"25"-20"-9823,0 1 0,0 0 0,20-14 0,-21 20-1169,0 0 0,0 0 0,1 2 0,0 0 0,1 1 0,-1 0 1,33-7-1,-44 13-349,0 0 0,0 0 0,0 1 0,0 0 0,0 0 0,0 0 0,0 1 0,0-1 0,0 1 0,0 0 0,0 1 0,-1-1 0,1 1 0,7 4 0,0 1 318,0 1 1,0 1-1,17 16 1,-21-17-106,1 0 0,0-1 0,0 0-1,0 0 1,1-1 0,18 8 0,-20-11-249,0 0 0,0-1 0,1 0 0,-1 0 0,0-1 0,1 0 0,-1-1 0,1 0 0,16-1-1,-12 1-883,-3 0-3291,-2 0 1840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3:01.9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 4320,'0'0'226,"0"-1"0,-1 0 1,1 0-1,0 0 0,1 1 1,-1-1-1,0 0 0,0 0 0,0 0 1,0 1-1,1-1 0,-1 0 0,0 0 1,1 1-1,-1-1 0,0 0 1,1 1-1,-1-1 0,1 0 0,-1 1 1,2-2-1,-1 2 24,-1 0 1,1 0-1,-1 0 0,1-1 0,0 1 1,-1 0-1,1 0 0,0 0 1,-1 0-1,1 0 0,-1 0 0,1 0 1,0 1-1,-1-1 0,1 0 1,-1 0-1,1 0 0,0 1 0,-1-1 1,1 0-1,0 1 0,1 0 119,0 1 0,0-1-1,0 0 1,-1 1 0,1 0-1,0-1 1,-1 1 0,1 0 0,-1 0-1,0 0 1,0 0 0,1 0-1,-1 0 1,-1 0 0,2 4-1,3 26 659,-2-1 0,-2 48 0,-1-63-801,0 219 878,1-219-925,5 31 1,-4-31-610,2 30 0,-4-46 249,0 1 91,0-1 0,0 0 0,0 0-1,0 0 1,0 0 0,0 0 0,0 0 0,0 0-1,0 1 1,0-1 0,0 0 0,0 0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3:02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36 8800,'-9'2'2692,"14"1"1471,-2-2-3436,0-1 0,0 1 1,0-1-1,0 1 0,0-1 1,3 0-1,110-14 3362,59-1-2394,-10 1-1111,-141 13-452,39 3-1,-11 1-4191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3:02.6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16 7712,'0'-1'88,"-1"0"71,1 1 0,0 0 0,0-1 0,-1 1 0,1-1 0,0 1 0,0-1 0,0 0 1,-1 1-1,1-1 0,0 1 0,0-1 0,0 1 0,0-1 0,0 1 0,0-1 1,0 1-1,0-1 0,0 0 0,1 1 0,-1-1 0,0 1 0,0-1 0,0 1 0,1-1 1,-1 0-1,4 10 6378,0-1-5848,0 0 1,-1 1 0,3 17-1,-1 52 1400,-7 112 0,0-147-1728,-19 133 49,20-169-361,-8 21-221,9-27-87,0-1 1,-1 1 0,1 0 0,0 0-1,0-1 1,-1 1 0,1 0-1,0-1 1,-1 1 0,1-1-1,0 1 1,-1 0 0,1-1 0,-1 1-1,1-1 1,-1 1 0,0-1-1,1 1 1,-1-1 0,1 0 0,-1 1-1,0-1 1,1 0 0,-2 1-1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3:03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361 13 5888,'-11'-12'1898,"11"12"-1803,-1 0-1,1 0 0,0 0 0,-1 0 1,1 0-1,0 0 0,-1 0 0,1 0 0,0 0 1,-1 0-1,1 0 0,0 0 0,-1 0 0,1 0 1,-1 0-1,1 0 0,0 0 0,-1 0 1,1 0-1,0 0 0,-1 0 0,1 1 0,0-1 1,0 0-1,-1 0 0,1 0 0,0 1 1,0-1-1,-1 0 0,1 0 0,0 1 0,-1-1 1,1 6 703,-1 0 0,0-1 0,-1 1 1,1-1-1,-1 1 0,0-1 0,-4 7 1,-2 4 261,-15 21 0,6-14-359,-2-1 0,0 0 0,-2-2 1,-28 24-1,-99 65 1612,142-106-2200,5-2-84,0-1 1,0 1 0,0 0 0,-1-1 0,2 1 0,-1 0 0,0-1 0,0 1-1,0 0 1,0 0 0,0 0 0,-1 2 0,3-3 11,0 1 1,-1-1-1,1 0 1,0 1-1,-1-1 1,1 1-1,0-1 0,-1 0 1,1 0-1,0 1 1,0-1-1,-1 0 1,1 0-1,1 0 0,-2 0-33,13 1 117,0 0 0,0-1 0,0-1 0,0 0 0,13-3 0,-1 0-5,14-1 114,236-20 945,-261 26-1254,1 0 0,28 7 0,-27-4-223,-9-3-319,-7-1 589,0 0-1,0 0 1,0 0-1,-1 0 1,1 0-1,0 0 1,0 0-1,0 0 1,0 0-1,0 0 0,0 0 1,0 0-1,0 0 1,0 0-1,0 0 1,0 0-1,0 0 1,0 0-1,0 0 1,0 0-1,0 0 1,0 1-1,0-1 1,0 0-1,0 0 1,0 0-1,0 0 1,0 0-1,1 0 1,-1 0-1,0 0 1,0 0-1,0 0 0,0 0 1,0 0-29,0 0 28,0 0 1,0 0-1,0 0 1,0 0-1,0 0 1,0 0-1,0 0 1,0 0-1,0 0 1,0 0-1,0 0 1,0 0-1,0 0 1,0 0-1,0 0 1,0 0-1,0 0 0,1 0 1,-1 0-1,0 0 1,0 0-1,0 0 1,0 0-1,0 0 1,0 0-1,0 0 1,0 0-1,0 0 1,-2 4-1819,1 7-159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6:35.7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20 539 4992,'-14'7'1589,"11"-3"-960,2-2-430,1-1 0,0 0 0,-1 0 0,1 1-1,0-1 1,0 0 0,0 1 0,0-1 0,0 0 0,0 1-1,0-1 1,0 0 0,1 1 0,-1-1 0,0 0-1,1 1 1,0 1 0,3-5 372,1 0-1,-1 0 1,-1 0 0,1-1-1,0 1 1,4-5 0,52-52 1448,2-4-1255,32-15 188,-50 42-389,-1-1 0,55-63-1,-91 92-486,11-12 342,-2-1 1,0-1-1,24-44 1,-39 62-409,1-1 0,1 1 0,-1 0 0,1-1 0,-1 1 0,6-6 0,-6 9-33,-1 0 0,1 0 0,-1 0 0,1 0 0,-1 0 0,1 1 0,0-1 0,0 0 0,-1 1 0,1-1 0,0 1 0,0 0 0,0 0 0,-1-1 0,1 1 0,0 0 0,0 1 0,0-1 0,2 1 0,6 0 2,1 0 21,-1 0 1,0 1-1,0 0 1,0 1-1,12 4 1,-19-5-14,0-1 0,0 1 1,1 0-1,-1 1 0,0-1 0,-1 0 0,1 1 1,0 0-1,-1 0 0,1-1 0,-1 2 1,0-1-1,0 0 0,0 0 0,-1 0 0,1 1 1,-1-1-1,2 7 0,-1 0 38,0 0 1,0 0-1,-1 0 0,0 1 1,-1 10-1,-7 53 79,3-51-62,2-10 8,0 1 1,0 20-1,2-30-13,1 1 0,-1-1 0,1 0 1,0 0-1,0 0 0,0 0 1,0 0-1,1 0 0,-1 0 0,1-1 1,0 1-1,4 5 0,-4-7-13,-1-1-1,1 0 0,-1 1 0,1-1 1,-1 0-1,1 0 0,0 1 1,0-2-1,0 1 0,0 0 0,0 0 1,0 0-1,0-1 0,0 1 1,0-1-1,0 0 0,0 0 0,0 1 1,0-1-1,2-1 0,6 0 66,0 0 0,-1 0-1,11-4 1,-8 2 22,44-11-51,-2-3-1,0-2 1,-1-2-1,-1-3 1,52-32-1,-75 38 23,0-1 1,-2-2-1,0-1 0,32-34 0,-50 41-155,-10 11-28,-6 6-24,2 2 94,0 0 1,0 0-1,0 0 0,1 1 0,-7 6 0,-7 9-13,-77 75 33,80-81-46,-23 28 0,34-37 55,1 0 1,-1-1-1,1 1 0,0 0 0,1 0 1,-1 1-1,1-1 0,0 0 0,1 1 1,-3 11-1,4-14 27,0 0 0,0 0 1,1 0-1,-1 0 0,1 0 0,0-1 1,-1 1-1,1 0 0,1 0 0,-1 0 0,0-1 1,1 1-1,-1-1 0,1 1 0,0-1 1,-1 1-1,1-1 0,0 0 0,1 0 0,-1 0 1,0 0-1,1 0 0,-1-1 0,1 1 1,-1-1-1,5 2 0,0 0 33,-1 0 0,1-1 0,-1 0-1,1-1 1,-1 1 0,1-1 0,0-1 0,0 1 0,0-1-1,10-1 1,-9 0-26,0-1 0,-1 0 0,1 0 0,0-1 0,-1 0 0,1 0 0,-1 0 0,0-1 0,0-1 0,0 1 0,-1-1 0,0 0 0,1 0 0,-2-1 0,1 0 0,-1 0 0,0 0 0,0-1 0,0 0 0,-1 1 0,0-2 0,-1 1 0,0 0 0,0-1 0,0 1 0,2-13 0,2-17-57,-1 8-118,-1-1 1,1-37-1,-6 67 138,0 0 1,0 0-1,0 0 1,0 0-1,-1 0 1,1 0-1,0 0 1,0 0-1,0 0 1,0 0-1,0 0 1,0 0-1,0 0 1,0 0-1,0 0 1,0 0-1,0 0 1,0 0-1,0 0 1,0 0-1,0 0 1,0 0-1,0 0 1,0 0-1,0 0 1,0 0-1,0 0 1,0 0-1,0 0 1,0 0-1,0 0 1,0 0-1,0 0 1,0 0-1,-1 0 1,1 0-1,0-1 1,0 1-1,0 0 1,0 0-1,0 0 1,0 0-1,0 0 1,0 0-1,0 0 1,0 0-1,0 0 1,0 0-1,0 0 1,0 0-1,0 0 1,0 0-1,0 0 1,0 0-1,0 0 1,-2 5-127,-3 11 13,3 1-14,1 0 0,2 22 0,0-6 192,-1-27-30,1 0 1,-1-1 0,1 1-1,1-1 1,-1 0-1,1 1 1,3 6 0,-5-10-18,1-1 0,0 1 0,-1-1 0,1 1 0,0-1 0,0 1-1,0-1 1,0 1 0,0-1 0,1 0 0,-1 0 0,0 0 0,0 1 0,1-1 0,-1 0 0,1-1 0,-1 1 0,1 0 0,-1 0 0,1-1 0,0 1 0,-1-1 0,1 1 0,0-1 0,-1 0 0,1 1 0,3-1 0,12-4 4,1 0 0,-2-2 0,1 1 0,-1-2 0,21-11 0,26-11-13,55-22 52,37-13-69,-153 63-7,0 0-1,0 1 1,0-1-1,1 1 1,-1-1 0,0 1-1,0 0 1,1 0-1,-1 0 1,0 0 0,0 1-1,1-1 1,1 1 0,-2 0 8,-1-1 0,1 1 0,-1 0 0,0 0 0,1 0 0,-1 0 1,0 0-1,0 0 0,1 0 0,-1 0 0,0 1 0,0-1 0,0 0 0,-1 1 1,1-1-1,0 1 0,0-1 0,-1 1 0,2 2 0,-1 1 21,0 0 0,0 1 0,0-1 0,0 1 0,-1-1 0,0 1 0,-1 7 0,-8 40 137,6-39-103,0 0 0,0 24 0,3-38-33,0 0-1,0 1 1,0-1-1,0 0 1,1 1 0,-1-1-1,0 0 1,0 0-1,0 1 1,1-1 0,-1 0-1,0 0 1,0 0-1,1 1 1,-1-1 0,0 0-1,0 0 1,1 0 0,-1 0-1,0 0 1,1 0-1,-1 0 1,0 1 0,0-1-1,1 0 1,-1 0-1,0 0 1,1 0 0,-1 0-1,0 0 1,1 0 0,-1 0-1,0-1 1,1 1-1,12-3 242,-3-2-175,-1-1 1,0 0 0,0-1 0,14-15 0,29-36-44,2-4-184,-45 54 115,42-40-148,-47 45 166,0-1 0,1 1 1,-1 1-1,0-1 0,1 0 0,0 1 0,-1 0 1,1 0-1,0 1 0,9-3 0,-12 4 7,0 0 1,-1 0-1,1 0 0,-1 0 1,1 1-1,0-1 0,-1 0 0,1 1 1,-1-1-1,1 1 0,-1-1 0,1 1 1,-1 0-1,1 0 0,-1 0 0,1-1 1,1 3-1,-1 0-10,0-1 0,0 0 0,-1 0 0,1 1 0,-1-1 0,1 1 0,-1-1 1,0 1-1,1 4 0,0 0-9,0 1-1,-1 0 1,0 0 0,0 0 0,-1 0 0,-1 9 0,-2 13-44,1-10 93,-1 28 0,3-43-8,1 0 0,-1 0 0,1 0 0,0 1 0,0-1 0,0-1 0,1 1 0,0 0 0,0 0 0,4 6 0,-4-8 6,0-1-1,0 0 1,0 1-1,0-1 1,1 0-1,-1-1 1,1 1-1,0 0 1,-1-1-1,1 1 1,0-1-1,0 0 1,0 0-1,0 0 1,0 0-1,4 0 1,7 1 56,-1-1 1,20 0 0,-7-1-66,0-1 1,0-1 0,-1-2 0,1 0 0,-1-2 0,0 0 0,0-2 0,0-1 0,-1-1-1,-1-1 1,28-17 0,8-12 117,66-59-1,-115 89-270,-10 10 137,0 0 1,0 0-1,0 0 1,0 0 0,-1 0-1,1 0 1,0 0-1,0 0 1,0 0 0,0 0-1,0 0 1,0 0-1,0 0 1,0 0 0,0 0-1,0 0 1,0 0-1,0 0 1,0 0 0,0 0-1,0 0 1,0 0-1,0 0 1,0 0 0,0 0-1,0 0 1,0 0-1,-21 21-274,-4 14 192,1 1 0,1 1-1,-27 62 1,39-75 107,2 1 0,1 0 0,1 0 1,1 1-1,2 0 0,0 0 0,0 34 0,4-54-2,0 1 0,1-1 0,-1 0 0,1 0 0,0 1 0,0-1 0,1 0 0,0 0 0,3 6 0,-5-11-9,0 0 1,1-1 0,-1 1-1,0 0 1,1-1 0,-1 1 0,0 0-1,1-1 1,-1 1 0,1 0-1,-1-1 1,1 1 0,0-1 0,-1 1-1,1-1 1,0 1 0,-1-1-1,1 1 1,0-1 0,-1 0-1,1 0 1,0 1 0,0-1 0,-1 0-1,1 0 1,0 0 0,1 1-1,-1-2 9,0 1 0,0-1 0,0 1 0,1-1 0,-1 1-1,0-1 1,0 0 0,0 0 0,0 1 0,0-1 0,0 0 0,0 0-1,-1 0 1,1 0 0,1-2 0,4-6 87,0-1 0,-1 0 1,4-11-1,-7 16-72,28-66 82,-3-1 0,19-83 0,-41 127-411,-6 24-36,-2 7 105,-2 9 43,-6 19 120,1 2 0,2-1 0,-8 55 0,13-62 68,-25 188 88,19-132-76,2-23 29,-20 76 1,25-129-49,1 4 42,-2-2 0,1 1-1,-1 0 1,0 0-1,-6 10 1,8-17-15,0 0 1,0 1-1,0-1 0,0 0 1,-1 1-1,1-1 0,0 0 1,-1 0-1,1 0 0,0 0 1,-1 0-1,1-1 0,-1 1 1,1 0-1,-1-1 0,0 1 1,1-1-1,-1 1 0,0-1 1,1 0-1,-1 0 0,0 0 1,1 0-1,-1 0 0,0 0 1,1 0-1,-1 0 0,0-1 1,1 1-1,-1-1 0,0 1 1,-1-2-1,-2 0-11,-1-1 0,1 0-1,0 0 1,-1-1 0,1 0 0,1 0 0,-1 0 0,-6-7-1,-32-44 9,34 43-17,9 12-1,-4-6-23,1 1 1,-1-1 0,1 1 0,0-1 0,-4-8 0,7 12 14,-1 0 0,1 0 1,0 1-1,-1-1 0,1 0 0,0 0 0,0 0 0,0 1 1,0-1-1,0 0 0,1 0 0,-1 0 0,0 1 0,1-1 1,0 0-1,-1 0 0,1 1 0,0-1 0,0 0 1,0 1-1,0-1 0,0 1 0,0-1 0,0 1 0,3-2 1,14-12-37,1 0 0,1 2 1,1 0-1,24-10 1,-8 3 85,111-59-51,36-20 121,-9-13 163,-161 101-205,0-2-1,-1 1 0,0-1 1,-1-1-1,0 0 0,-1-1 1,14-26-1,-21 33-70,1-1 1,-1 0 0,5-16-1,-9 22-24,1 0-1,0 0 1,-1 0-1,1 0 0,-1 0 1,0 0-1,0 0 1,0 0-1,0 0 1,-1 0-1,1 0 0,-1 0 1,0 0-1,0 0 1,-1-4-1,1 6 6,0 0-1,0 0 1,0 1 0,0-1-1,0 0 1,0 0-1,0 1 1,0-1 0,0 1-1,0-1 1,0 1-1,-1-1 1,1 1 0,0 0-1,0-1 1,0 1-1,-1 0 1,1 0 0,0 0-1,0 0 1,0 0-1,-1 0 1,1 0 0,0 1-1,0-1 1,0 0-1,-1 1 1,1-1 0,0 1-1,-1 0 1,-5 1-42,0 1 0,0 1 0,-9 5 0,11-6 86,0 1-1,0-1 1,1 1-1,0 0 1,-1 0-1,1 1 1,1-1-1,-1 1 1,1 0-1,-1 0 1,1 0-1,1 0 1,-1 1-1,1-1 1,0 1-1,0-1 1,1 1-1,-1 0 1,1 0-1,1 0 1,-1 0-1,1 0 1,0 0-1,0-1 1,1 1-1,1 7 1,6 17 156,1-1 0,2 0 0,1-1 0,1 0 0,1-1 0,1-1 0,27 34 0,-37-53-129,0-1 0,1 0-1,-1 0 1,1 0 0,0-1 0,1 0 0,0 0 0,13 7 0,-14-9-39,0-1 1,0 1-1,0-1 1,0-1-1,0 1 1,1-1-1,-1 0 1,1-1-1,-1 0 1,1 0-1,10-1 1,0-2-704,1-1 0,-1 0 0,0-2 0,19-7 0,29-19-7214,-32 15 3991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3:03.7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301 18 5888,'0'-6'8853,"0"5"-8554,0 1 0,-1-1 1,1 1-1,0-1 0,-1 1 1,1-1-1,-1 1 0,1-1 0,-1 1 1,1-1-1,-1 1 0,1 0 0,-1-1 1,1 1-1,-1 0 0,0 0 0,1-1 1,-2 1-1,-11-4 1385,-7 6-1210,0 1 0,0 0 0,0 2-1,0 0 1,-29 13 0,34-13-298,1 0 0,0 1 0,-22 15-1,32-19-138,1 1-1,-1-1 0,1 1 0,-1 0 0,1 0 0,0 1 1,0-1-1,0 1 0,1-1 0,0 1 0,-1 0 1,1 0-1,0 0 0,1 0 0,-1 0 0,1 1 0,-2 7 1,2 0 112,1-1 0,0 0 1,0 0-1,1 0 0,1 0 1,0 0-1,0 0 1,1 0-1,0 0 0,1-1 1,8 15-1,-4-9 42,1-1 0,0-1 0,2 1 1,-1-2-1,2 1 0,21 19 0,-25-26-102,1-1 1,-1 1-1,1-2 1,1 1-1,-1-1 0,1-1 1,17 7-1,-19-9-231,0 0-1,0 0 1,1-1-1,9 0 1,-11-1-549,0 0 0,0 0-1,0-1 1,0-1 0,10-2 0,-4 1-1245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3:04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13 7712,'-1'0'101,"1"0"0,0-1 0,0 1-1,-1 0 1,1-1 0,0 1 0,0-1 0,0 1 0,0-1 0,0 1 0,0 0 0,0-1 0,0 1 0,0-1 0,0 1 0,0-1 0,0 1-1,0-1 1,0 1 0,0 0 0,0-1 0,0 1 0,0-1 0,0 1 0,1 0 0,-1-1 0,0 1 0,0-1 0,1 1 0,11 0 1124,-8 1-1196,9 1 622,-1 2 1,0-1-1,0 1 0,-1 1 0,1 0 0,-1 1 1,0 0-1,0 1 0,-1 0 0,0 0 0,0 1 1,-1 0-1,11 13 0,4 8 168,-2 1 1,38 65-1,-27-40 193,57 74 683,-5-9-25,-77-107-1538,0 0 0,0 1 1,-2 0-1,1 0 0,-2 1 0,0 0 1,-1 0-1,0 0 0,2 27 0,-6-18-81,-1-1-1,-1 1 0,0-1 1,-2 0-1,-1 0 0,-14 41 0,8-36-460,-1 1-1,-2-2 0,-1 0 1,-1 0-1,-1-2 1,-1 0-1,-23 24 0,25-32-1163,-1 0-1,-1-2 1,0 0 0,-29 18-1,-23 14-2040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3:24.13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42 52 3488,'0'0'1115,"5"-11"3503,-5 11-4477,0 0 0,0-1 0,0 1 0,0 0-1,0 0 1,0 0 0,0-1 0,0 1 0,0 0 0,0 0 0,0 0 0,0-1-1,0 1 1,-2-3 2395,2 3-2395,0 0 0,0 0 0,-1 0 0,1 0-1,0 0 1,0 0 0,0 0 0,-1 0 0,1 0 0,0 0 0,0-1 0,0 1-1,-1 0 1,1 0 0,0 1 0,0-1 0,0 0 0,-1 0 0,1 0 0,0 0-1,-1 2-41,0 0-1,0 0 1,0 0-1,0 0 1,0 0-1,1 1 0,-1-1 1,1 0-1,-1 4 1,-3 36 346,3-31-328,-18 132 555,12-57-160,6 141 0,9-155-175,27 107 0,-33-169-296,3 10 32,1 1 1,1-1 0,1 0 0,0-1 0,13 21-1,-20-38-50,0 1-1,1-1 0,-1 0 0,1 0 0,0 0 0,0 0 0,0 0 1,0 0-1,0 0 0,0-1 0,0 1 0,0-1 0,1 0 0,-1 1 1,1-1-1,-1 0 0,1-1 0,-1 1 0,1 0 0,0-1 1,-1 1-1,1-1 0,0 0 0,-1 0 0,1 0 0,0 0 0,-1 0 1,1-1-1,0 1 0,-1-1 0,1 0 0,4-1 0,2-2 53,0 0 0,-1-1-1,1 0 1,-1 0-1,1-1 1,-2 0 0,11-9-1,11-15 16,46-59-1,15-39 184,-79 112-165,53-87 481,-54 84-480,-1-1 0,-1 0-1,9-34 1,-9 21 32,-1-1-1,3-39 1,-10 6-79,-7-70 0,2 80-272,4 50-497,0-1 0,-1 1 0,-4-14-1,2 9-1444,2-1 365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3:27.96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377 514 3072,'4'0'5157,"-9"0"-1925,-8 1-2651,0 0 1,0 0-1,0 2 0,0-1 1,-21 9-1,4 0-296,-35 20 1,52-23-282,0 1 0,0 1 0,1-1 1,0 2-1,0 0 0,1 0 0,1 1 1,0 1-1,1 0 0,0 0 0,1 0 1,0 1-1,1 0 0,-6 19 1,8-20-24,1 1 0,0 0 0,-2 20 0,5-27 70,0 1 0,1 0 0,0-1 0,0 1 0,1 0 0,0-1 0,1 1 0,2 8 1,-4-14-24,1 0 1,-1-1 0,1 1 0,0-1 0,-1 1 0,1 0 0,0-1-1,0 1 1,0-1 0,0 0 0,0 1 0,0-1 0,1 0 0,-1 0-1,0 0 1,1 1 0,-1-1 0,0-1 0,1 1 0,-1 0 0,1 0-1,0 0 1,-1-1 0,1 1 0,0-1 0,-1 1 0,1-1 0,0 0-1,-1 0 1,1 0 0,0 0 0,0 0 0,-1 0 0,1 0 0,0 0 0,-1-1-1,3 0 1,3-1 87,0-1-1,0 0 1,-1 0 0,0-1-1,1 1 1,-1-1-1,8-8 1,14-13 296,-1-2-1,33-40 1,38-65-179,-82 109-235,0 2 38,-2 0 0,-1 0-1,0-1 1,-2-1-1,10-27 1,-13 19 45,0-1 0,-3 0 0,-1 0 0,1-39 0,-4 46-34,-1 1 1,0-1-1,-2 1 0,-1 0 0,-1 0 0,-12-41 1,13 59-50,0 0 0,0-1 0,0 1 0,-1 0 0,0 1 0,0-1 0,-6-4 0,9 8-9,-1 0 1,0 0-1,1 0 1,-1 0-1,0 1 1,0-1-1,0 1 1,0-1-1,-1 1 1,1 0-1,0 0 1,0 0-1,-1 0 1,1 0 0,-1 1-1,1-1 1,-1 1-1,-4-1 1,4 2-9,0-1 0,-1 1 1,1 0-1,0-1 1,0 1-1,0 1 0,0-1 1,0 0-1,0 1 1,1 0-1,-1-1 1,-4 5-1,-2 2-2,2 0 0,-1 1 0,1-1 0,0 1 0,1 1 1,0-1-1,-5 14 0,-3 6-23,2 1 0,2 0 0,0 1 0,2 0 0,2 0 1,1 1-1,1 0 0,1 64 0,4-83 63,1 0 1,0 0-1,1 0 0,1-1 0,0 1 1,1-1-1,0 0 0,1-1 1,0 1-1,0-1 0,2 0 0,15 19 1,-8-13 33,1-1 0,1-1 1,0 0-1,1-1 0,1-1 1,31 17-1,-40-25 0,-1-1-1,0 0 1,1-1 0,0 1 0,0-2-1,0 0 1,0 0 0,0 0-1,1-2 1,10 1 0,-15-2-8,1 1-1,0-1 1,0 0-1,-1-1 1,1 0 0,-1 0-1,1 0 1,-1-1 0,0 0-1,0 0 1,0 0 0,0-1-1,-1 0 1,1 0-1,-1 0 1,6-7 0,-4 3 39,-1 1 1,0-1 0,0 0-1,-1-1 1,0 1-1,0-1 1,-1 0 0,0 0-1,-1-1 1,0 1-1,0-1 1,-1 1 0,0-1-1,1-17 1,-3 25-83,0 1 0,0-1-1,-1 0 1,1 0 0,0 0 0,-1 0-1,1 0 1,-1 1 0,1-1 0,-1 0 0,-1-2-1,1 3-6,1 1-1,-1-1 1,1 1-1,-1 0 0,1-1 1,-1 1-1,1 0 1,-1 0-1,1-1 0,-1 1 1,1 0-1,-1 0 1,1 0-1,-1-1 0,0 1 1,1 0-1,-1 0 1,1 0-1,-1 0 0,0 0 1,1 0-1,-1 0 1,1 0-1,-1 1 0,0-1 1,1 0-1,-1 0 1,1 0-1,-1 1 0,1-1 1,-1 0-1,1 0 1,-1 1-1,1-1 0,-1 1 1,1-1-1,-1 0 1,1 1-1,-1 0 0,-4 4-33,0-1 0,0 2 1,1-1-1,-1 0 0,1 1 0,0 0 0,1 0 0,0 0 0,0 1 0,0-1 0,0 1 0,-2 11 0,0 2-39,2 1-1,-3 41 1,5-38 66,1 0 0,4 34 0,-3-49 41,1 0 0,0 0 1,0-1-1,1 1 0,0-1 0,0 1 0,1-1 1,0 0-1,9 12 0,-11-17 7,1 0 1,-1 0-1,1-1 0,0 1 1,-1-1-1,6 3 0,-6-4-16,-1 0-1,1 0 1,-1-1-1,1 1 1,-1-1-1,1 1 1,-1-1-1,1 1 0,-1-1 1,1 0-1,-1 0 1,1 0-1,-1 0 1,1 0-1,0 0 1,-1 0-1,1-1 1,1 0-1,2-1 25,0 0 0,-1-1 0,0 0 0,1 0 1,-1 0-1,0 0 0,6-8 0,24-29 161,-33 39-198,25-33 74,88-108 52,-99 129-228,-15 13 91,0 0 0,1 0 0,-1-1 0,1 1 1,-1 0-1,1 0 0,-1 0 0,1 0 0,-1 0 0,0 0 0,1 0 0,-1 0 0,1 0 0,-1 0 0,1 0 0,-1 0 0,1 0 0,-1 0 0,1 0 0,-1 0 0,0 1 1,1-1-1,-1 0 0,1 0 0,-1 0 0,0 1 0,1-1 0,-1 0 0,0 1 0,1-1 0,-1 0 0,0 1 0,1-1 0,-1 0 0,0 1 0,0-1 0,1 1 0,-1-1 1,0 0-1,0 2 0,2 2 0,0 1 0,-1 0 1,0 0-1,0 0 1,0-1-1,0 1 0,-1 7 1,-2 37-5,1-38 7,-11 102 99,-6-1 0,-42 151 0,59-259 15,-1 1 1,1-1 0,-1 1 0,0-1-1,-3 6 1,5-11-103,0 1 0,0 0 0,0 0-1,0 0 1,0 0 0,0 0 0,0 0 0,0 0-1,0 0 1,0 0 0,0 0 0,0 0 0,0 0-1,-1 0 1,1 0 0,0 0 0,0 0 0,0 0-1,0-1 1,0 1 0,0 0 0,0 0 0,0 0-1,0 0 1,0 0 0,0 0 0,0 0 0,-1 0-1,1 0 1,0 0 0,0 0 0,0 0 0,0 0-1,0 0 1,0 0 0,0 1 0,0-1 0,0 0-1,0 0 1,0 0 0,0 0 0,-1 0 0,1 0-1,0 0 1,0 0 0,0 0 0,0 0 0,0 0-1,0 0 1,0 0 0,0 0 0,0 0-1,0 0 1,0 0 0,0 1 0,0-1 0,0 0-1,0 0 1,0 0 0,0-12 321,3-16-181,0 15-133,1-1 0,0 1 0,6-14 0,10-25-37,56-194 25,-53 180 24,44-85 0,-51 122-96,0 0 0,2 1 0,1 1 0,2 1 0,23-24 0,-39 45 15,1 0 0,0 0 0,0 0 0,0 1 0,1-1 0,-1 2 0,1-1 0,8-3 0,-12 6 41,-1 1-1,1-1 1,-1 0-1,1 1 1,-1-1-1,1 1 1,-1 0-1,1 0 1,-1 0-1,1 0 1,-1 0-1,1 1 1,-1-1-1,1 1 1,-1 0-1,1-1 1,-1 1-1,0 0 1,1 1-1,-1-1 1,0 0-1,0 0 1,0 1-1,0 0 1,0-1-1,0 1 1,0 0-1,1 2 1,0 0 33,0 1 0,0 0 0,0 0 0,-1 0 0,0 0 0,0 0 0,0 0 0,-1 1 0,1-1 0,-1 1 0,0-1 0,-1 8 0,1 8-43,-6 41 0,2-39 12,1 0 128,-1-1 1,-7 23 0,7-36-50,0 0 1,0-1-1,0 1 0,-1-1 1,0 0-1,-1 0 1,-11 14-1,15-21-60,0 1 1,-1 0-1,1-1 0,-1 1 1,0-1-1,0 1 0,1-1 1,-1 0-1,0 0 1,0 1-1,0-2 0,0 1 1,0 0-1,0 0 0,0 0 1,-1-1-1,1 0 1,0 1-1,0-1 0,0 0 1,-1 0-1,1 0 0,0 0 1,0 0-1,-1-1 0,1 1 1,0-1-1,0 1 1,0-1-1,0 0 0,0 0 1,0 0-1,0 0 0,0 0 1,0 0-1,0 0 1,-2-3-1,-3-2-33,1-1 0,-1 0 0,1 0 0,1 0-1,-1-1 1,-8-16 0,13 21-28,0 1-138,6 3 85,5 4-19,12 5 50,-1-1 0,1-1 0,31 8 0,-46-15 82,0 0-1,1 0 1,-1 0 0,0-1 0,0 0 0,0 0 0,1-1 0,-1 0 0,0 0 0,0-1 0,0 0 0,0 0 0,-1-1 0,1 0 0,9-5 0,-4 0 28,-2 0 0,1 0 0,-1-1 0,13-14 0,34-47 314,-32 38-227,-19 24-115,0-1 0,0 1-1,-1-1 1,5-11 0,-8 16 0,-1 1 0,0 0 0,0 0 0,0-1 0,-1 1-1,1 0 1,-1-6 0,0 8-13,0-1 0,0 1 0,0-1 0,0 1 0,-1 0 0,1-1 0,-1 1-1,1 0 1,-1 0 0,1-1 0,-1 1 0,0 0 0,1 0 0,-1 0 0,0 0 0,0-1-1,0 1 1,-2-1 0,2 1-18,0 1 0,0-1-1,-1 1 1,1-1-1,0 1 1,0 0 0,0 0-1,-1 0 1,1-1 0,0 1-1,0 0 1,-1 0 0,1 1-1,0-1 1,0 0 0,0 0-1,-1 0 1,1 1 0,0-1-1,0 1 1,0-1 0,0 1-1,-1-1 1,1 1-1,0 0 1,-1 1 0,-2 0 14,1 1 0,-1 0 0,1 0 0,-1 0 0,-4 7 0,4-4-35,1 0 1,-1 0 0,1 0 0,0 1 0,1-1 0,0 1 0,0 0-1,0 0 1,1 0 0,-1 9 0,2-11 37,-1 0 0,1 0 1,1 0-1,-1-1 0,1 1 0,-1 0 0,1 0 1,1-1-1,-1 1 0,1-1 0,-1 1 0,1-1 0,1 0 1,-1 0-1,1 0 0,3 5 0,-4-7 13,0 0 0,0 0 1,0 0-1,1 0 0,-1-1 0,1 1 0,-1-1 0,1 1 0,0-1 0,-1 0 0,1 0 0,0 0 1,5 0-1,-2 0 7,-1-1 1,1 0-1,-1 0 1,1 0-1,0-1 0,9-2 1,1-2 61,0 0 0,0-1 0,26-15 0,133-80 87,-140 86-249,-32 14 57,0 0-1,0 0 1,0 0 0,0 1 0,-1-1-1,1 1 1,0 0 0,0 0 0,0 0-1,4 0 1,-6 1 27,0-1-1,-1 1 0,1-1 0,0 1 1,0 0-1,0-1 0,0 1 1,-1 0-1,1-1 0,0 1 1,0 0-1,-1 0 0,1 0 1,-1 0-1,1 0 0,-1 0 1,1-1-1,-1 1 0,0 0 0,1 0 1,-1 1-1,0-1 0,0 0 1,0 0-1,1 1 0,-2 31-40,1-28 47,-13 108 229,11-104-200,2-7-11,-1 1-1,1 0 0,-1-1 1,1 1-1,0-1 1,0 1-1,0 0 1,0-1-1,0 1 0,1 4 1,2-10 63,0 0-1,0-1 1,-1 1 0,0-1-1,1 1 1,-1-1 0,1-4-1,0 3-75,42-77-46,-37 70-5,1-1 0,0 1 0,0 1 0,15-14 0,-20 21 45,19-14-199,-21 17 171,-1 0 0,1 0-1,-1 1 1,1-1 0,0 1 0,-1-1-1,1 1 1,-1 0 0,1-1-1,0 1 1,-1 0 0,1 0-1,0 0 1,2 1 0,-3-1 19,0 0 0,-1 1 1,1-1-1,0 0 0,0 1 1,-1-1-1,1 1 0,0-1 0,-1 1 1,1-1-1,-1 1 0,1-1 1,0 1-1,-1-1 0,1 1 1,-1 0-1,0-1 0,1 1 1,0 1-1,4 15-23,-4-14 26,5 39 27,-5-36-12,-1 1-1,1 0 1,0 0 0,0-1-1,1 1 1,0-1 0,0 1-1,1-1 1,0 0 0,3 7-1,-4-12 2,0 1-1,-1 0 1,1-1-1,0 1 1,0-1-1,-1 1 1,1-1-1,0 0 1,1 0-1,-1 0 1,0 0-1,0 0 1,0 0-1,0-1 1,1 1-1,-1-1 1,0 1-1,1-1 1,-1 0-1,0 0 1,1 0-1,2-1 1,4 0-8,0-1-1,0 0 1,-1 0 0,14-6 0,297-143-49,-312 148 41,0-1 0,0 0 0,0-1 0,0 1 0,6-8 0,-13 12-1,0 0-1,0 0 1,0 0-1,0 0 1,0 0-1,0 0 1,0 0-1,0 0 1,0 0-1,0 0 1,0 0 0,0 0-1,0 0 1,0 0-1,0 0 1,0 0-1,0 0 1,-1 0-1,1 0 1,0 0-1,0 0 1,0 0-1,0 0 1,0 0-1,0 0 1,0 0-1,0 0 1,0 0-1,0 0 1,0 0 0,0 0-1,0 0 1,0 0-1,0-1 1,0 1-1,0 0 1,0 0-1,0 0 1,0 0-1,0 0 1,0 0-1,0 0 1,0 0-1,0 0 1,0 0-1,0 0 1,-10 4-151,-16 9-122,13-4 223,1 0 0,0 1 0,1 0 0,0 1 0,-17 20 0,24-25 57,1-1-1,-1 1 0,1 0 0,0 0 0,0 0 0,-3 12 0,5-14-1,1 0 0,-1 0 0,0 0 0,1 0 0,0 0 0,0 0 0,1 0-1,-1 0 1,1 0 0,-1 0 0,1 0 0,2 5 0,-2-7 0,-1 0 0,1 0-1,0-1 1,0 1 0,0 0 0,0 0 0,0 0-1,1-1 1,-1 1 0,0 0 0,1-1 0,0 1-1,-1-1 1,1 0 0,0 0 0,-1 1 0,1-1-1,0 0 1,0 0 0,0-1 0,0 1 0,0 0-1,0-1 1,0 1 0,0-1 0,0 0 0,0 1-1,0-1 1,1 0 0,-1 0 0,0-1 0,0 1 0,0 0-1,0-1 1,0 1 0,0-1 0,3-1 0,1-1-17,1-1 1,-1 0-1,0-1 1,-1 1 0,1-1-1,8-10 1,29-39 189,-37 45-157,7-10 24,-1-1 1,-1-1-1,0 0 1,-1 0-1,-2-1 0,12-44 1,-6 3 33,9-88 1,-22 133-61,3-19-100,-1-1 0,-2 0 0,-6-53 0,5 89 63,-1-1 0,1 1 0,0 0 0,-1 0 1,1 0-1,-1 0 0,1 0 0,-1 0 0,0 0 0,0 0 1,0 0-1,0 0 0,0 1 0,-1-1 0,1 0 0,-1 1 0,-2-3 1,4 3 14,0 1 1,-1 0 0,1 0 0,0 0 0,-1 0-1,1 0 1,0-1 0,0 1 0,-1 0-1,1 0 1,0 0 0,-1 0 0,1 0 0,0 0-1,-1 0 1,1 0 0,0 0 0,-1 0 0,1 0-1,0 0 1,-1 1 0,1-1 0,0 0 0,0 0-1,-1 0 1,1 0 0,0 0 0,-1 1-1,1-1 1,0 0 0,0 0 0,0 0 0,-1 1-1,1-1 1,0 0 0,0 1 0,-1-1 0,-3 5-27,1 0 0,-1 0 0,1 1 0,0-1 0,0 1 0,1 0 1,-3 6-1,-12 49-68,14-48 77,-10 43 25,1 0 1,4 0-1,2 1 1,2 0-1,6 88 1,-1-130 26,1 0 1,0 1-1,2-1 1,-1-1-1,2 1 1,6 15-1,-10-27-3,0 0 1,1-1-1,0 1 0,-1 0 0,1 0 1,3 2-1,-5-4-14,1-1 0,-1 1 0,1-1 0,-1 1 0,1-1-1,0 1 1,-1-1 0,1 1 0,0-1 0,-1 0 0,1 1 0,0-1 0,-1 0 0,1 0 0,0 1 0,0-1 0,-1 0 0,1 0-1,0 0 1,0 0 0,0 0 0,-1 0 0,1 0 0,0 0 0,0 0 0,-1 0 0,1-1 0,0 1 0,0 0 0,-1-1 0,1 1 0,0 0-1,-1-1 1,1 1 0,1-1 0,9-10 116,-1 0 0,1 0 0,-2-1 0,11-16 0,22-27-75,-22 33-1,-15 15-88,1-1 0,1 1 0,-1 1 0,1-1 0,0 1 0,1 1 0,-1-1 1,9-4-1,-14 10 21,-1-1 0,1 0 0,-1 1 0,0-1 0,1 1 0,0 0 0,-1-1 0,1 1 0,-1 0 0,1 0 0,-1 0 0,1 0 0,-1 0 0,1 0 0,-1 1 0,1-1 0,-1 0 0,1 1 1,-1-1-1,1 1 0,-1 0 0,1-1 0,-1 1 0,0 0 0,2 1 0,-1 0-2,-1 0 1,0-1-1,1 1 0,-1 0 0,0 0 1,0 0-1,0-1 0,0 1 1,0 0-1,-1 0 0,1 1 1,-1-1-1,1 0 0,-1 0 1,0 0-1,0 4 0,-1 18 36,-1 1 1,-1 0-1,-10 38 0,-28 70 61,36-118-83,1-3 97,0 0-1,-9 16 0,12-26-56,-1 0-1,1 0 0,0 0 1,0 0-1,-1 0 0,1 0 1,-1 0-1,0 0 0,0-1 0,1 1 1,-1-1-1,0 1 0,0-1 1,0 0-1,-1 0 0,1 0 1,0 0-1,0 0 0,-3 1 1,4-2-33,0 0 1,0 0 0,0 0-1,0-1 1,1 1 0,-1 0-1,0 0 1,0 0 0,0-1-1,0 1 1,1 0 0,-1-1-1,0 1 1,0-1 0,1 1-1,-1-1 1,0 1 0,1-1-1,-1 1 1,1-1 0,-1 0-1,0 1 1,1-1 0,0 0-1,-1 0 1,1 1 0,-1-1-1,1 0 1,-1-1 0,-1-2 10,-2-2-8,1 0-1,0 0 0,0 0 1,0-1-1,1 1 1,0-1-1,0 1 0,1-1 1,-1 0-1,1 0 1,1 0-1,0 0 1,0 0-1,1-8 0,-1 11-19,1 0-1,0 0 1,0 0-1,0 0 1,0 0-1,1 0 0,0 0 1,0 1-1,0-1 1,0 1-1,0-1 1,1 1-1,-1 0 1,1 0-1,0 0 1,0 0-1,0 1 0,0-1 1,1 1-1,-1-1 1,1 1-1,-1 0 1,1 1-1,7-3 1,5-1 71,0 2 0,1 0 0,-1 1 0,1 1 1,-1 0-1,1 1 0,17 3 0,116 22 336,-128-20-394,-15-3-200,-1-1 40,-1 0 0,1 0 1,-1 1-1,7 3 0,-10-4-279,0 0-1,0 0 1,-1 0 0,1 1-1,0-1 1,-1 0-1,1 1 1,2 3-1,6 13-2073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3:29.3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159 212 4320,'3'-9'1128,"0"1"-1,1 0 1,0 0-1,0 0 1,8-10 0,-9 14-92,-2 2-637,0 0 1,0 0-1,1-1 0,-2 1 0,1 0 0,0-1 1,1-3-1,-2 5-290,0 0 0,0 0 0,0 0 1,0 0-1,0 0 0,0 1 0,0-1 0,0 0 0,0 0 1,-1 0-1,1 0 0,0 1 0,0-1 0,-1 0 1,1 0-1,0 0 0,-1 1 0,1-1 0,-1 0 1,1 1-1,-1-1 0,0 0 0,1 1 0,-1-1 1,0 1-1,1-1 0,-1 1 0,0-1 0,-1 0 0,-1 0-9,0 0 0,1 1 0,-1-1 0,0 1 0,0-1-1,0 1 1,0 0 0,0 0 0,0 1 0,0-1-1,0 0 1,0 1 0,0 0 0,0 0 0,-3 1 0,-3 1-98,1 1 0,0 0 0,-12 8 0,12-6 24,0 0 0,0 1 0,1 0 0,0 0 0,0 0 0,1 1 0,0 0 0,0 0 0,-5 12 0,8-14-10,0 0 1,0 0-1,1 0 1,0 0-1,0 0 1,1 0-1,0 1 0,0-1 1,0 1-1,1-1 1,0 1-1,0-1 1,0 0-1,3 13 0,-1-12 18,1 0-1,0 0 1,0-1-1,0 1 1,1-1-1,0 0 0,0 0 1,0 0-1,1-1 1,7 8-1,-8-10 39,-1 1 0,1-1 0,0-1 0,0 1-1,0 0 1,1-1 0,-1 0 0,0 0 0,1 0 0,0-1 0,-1 1-1,1-1 1,0 0 0,0-1 0,-1 1 0,9-1 0,-9 0-16,-1-1 1,1 1-1,-1-1 1,0 0 0,1 0-1,-1-1 1,0 1-1,0-1 1,1 0 0,-1 1-1,-1-1 1,1 0-1,0-1 1,0 1 0,-1 0-1,1-1 1,-1 0-1,0 1 1,0-1 0,0 0-1,3-6 1,2-5 88,-1-1 1,-1 1-1,7-27 0,-4 14-57,-3 9-55,0 4-33,-1 0 0,0 0 0,-1 0-1,3-28 1,-6 39-38,0 0-1,0 0 1,0 0-1,-1 0 1,1 0 0,-1 0-1,1 0 1,-1 0-1,0 0 1,0 0-1,-1 0 1,1 0-1,0 1 1,-1-1-1,0 1 1,1-1 0,-1 1-1,-4-4 1,6 6 37,-1 0 0,1-1 1,0 1-1,-1 0 1,1 0-1,0 0 0,-1-1 1,1 1-1,0 0 0,-1 0 1,1-1-1,0 1 1,-1 0-1,1-1 0,0 1 1,0 0-1,0-1 1,-1 1-1,1 0 0,0-1 1,0 1-1,0-1 0,0 1 1,0 0-1,0-1 1,0 1-1,0-1 0,0 1 1,0 0-1,0-1 1,0 1-1,0-1 0,0 1 1,0 0-1,0-1 0,0 1 1,0-1-1,0 1 1,1 0-1,-1-1 0,0 1 1,0 0-1,0-1 1,1 1-1,-1 0 0,0-1 1,1 1-1,-1 0 0,0 0 1,0-1-1,1 1 1,-1 0-1,0 0 0,1 0 1,-1-1-1,1 1 1,25-7 71,-22 6-65,93-27 57,-67 18 8,0 1 0,1 2 0,55-6 0,-70 12 117,0-1-16,0 1 1,0 1-1,-1 1 0,1 0 0,28 6 0,-42-6-146,-1-1 0,1 1-1,0-1 1,-1 1 0,1 0-1,-1-1 1,1 1 0,-1 0-1,1 0 1,-1 0 0,1 0-1,-1 0 1,0 0 0,0 1-1,1-1 1,-1 0 0,0 1-1,0-1 1,-1 1 0,1-1-1,0 1 1,0 1 0,0 0 11,-1 0 1,1 0-1,-1 0 1,0 0-1,0 0 1,0 0-1,-1 0 0,1 0 1,-1 0-1,0 0 1,-1 5-1,-15 32 197,12-29-196,1 0-1,0 0 1,-5 19-1,9-29-24,0-1 0,0 0 0,0 1 0,-1-1-1,1 1 1,0-1 0,0 0 0,0 1 0,0-1 0,0 0-1,0 1 1,0-1 0,0 1 0,0-1 0,0 0-1,0 1 1,0-1 0,0 1 0,0-1 0,1 0 0,-1 1-1,0-1 1,0 0 0,0 1 0,1-1 0,-1 0 0,0 1-1,0-1 1,1 0 0,-1 0 0,0 1 0,0-1 0,1 0-1,-1 0 1,0 1 0,1-1 0,-1 0 0,0 0 0,1 0-1,-1 0 1,0 1 0,1-1 0,-1 0 0,1 0 0,-1 0-1,0 0 1,1 0 0,-1 0 0,1 0 0,-1 0 0,0 0-1,1 0 1,-1 0 0,0 0 0,1-1 0,-1 1 0,1 0-1,-1 0 1,0 0 0,1-1 0,24-12 427,-23 12-436,42-29 124,-21 13-132,42-21-1,-58 34-39,0 1 0,1-1 1,0 2-1,0-1 0,0 1 0,0 1 0,0-1 1,0 1-1,0 1 0,11-1 0,-16 2 35,0 0 0,0 0 0,1 0 0,-1 0 0,0 0 0,0 1 0,0-1 0,-1 1 0,1 0 0,0 0 0,0 0 0,-1 0 0,0 0-1,1 1 1,-1-1 0,0 1 0,0-1 0,0 1 0,2 4 0,3 5 102,0 1 1,-1 0-1,5 16 0,-7-17-21,8 21 36,-11-30-81,0-1 0,0 0-1,0 0 1,1 1 0,-1-1 0,1 0 0,0 0-1,-1 0 1,1-1 0,3 4 0,-4-5-82,-1 0 0,1 0 0,0 1 0,-1-1 1,1 0-1,0 0 0,-1 0 0,1 1 0,0-1 0,-1 0 1,1 0-1,0 0 0,0 0 0,-1 0 0,1-1 0,0 1 1,-1 0-1,1 0 0,0 0 0,-1-1 0,1 1 0,0 0 1,-1 0-1,1-1 0,0 1 0,-1-1 0,1 1 0,-1-1 1,1 1-1,-1-1 0,1 0 0,14-20-5214,-14 20 4624,12-17-2609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3:38.80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 1272 3328,'-1'2'253,"-1"0"1,1-1-1,0 1 1,-1 0-1,1 0 0,0-1 1,0 1-1,0 0 1,1 0-1,-1 0 0,0 0 1,1 0-1,-1 3 1,1 29 3767,1-13-2870,-2-10-387,1-7-399,0 1 1,0-1-1,0 1 0,2 5 1,-2-9-232,0 1 0,1-1 0,-1 0 0,1 0 1,-1 0-1,1 0 0,0 0 0,-1 1 0,1-1 0,0 0 1,0-1-1,0 1 0,-1 0 0,1 0 0,0 0 0,0 0 1,0-1-1,0 1 0,3 1 0,-3-2-45,0 0 1,0 0-1,0 0 0,0 0 0,1 0 1,-1 0-1,0 0 0,0 0 0,0 0 1,0-1-1,0 1 0,0 0 0,0-1 0,0 1 1,0-1-1,0 1 0,0-1 0,0 0 1,0 1-1,0-1 0,0 0 0,0 1 1,0-1-1,-1 0 0,1 0 0,0 0 1,0-2-1,21-30 789,-19 28-730,15-30 472,18-47-1,-13 25-247,17-38 140,45-160 0,-61 170-645,-20 77 3,3 9 10,-6 0 100,0 1 1,1-1-1,-1 1 1,0-1 0,1 1-1,-1 0 1,2 3-1,52 140 74,-43-108 12,-3 0 0,0 1 0,-3 0 1,-1 0-1,-2 0 0,-3 62 1,0-90 5,-1 0 0,0-1 0,-1 1 0,0-1-1,-5 16 1,7-23-45,-1-1-1,0 1 1,0 0 0,0 0-1,0 0 1,0 0-1,0-1 1,0 1-1,0 0 1,-1-1-1,1 1 1,-1-1-1,1 0 1,-1 1-1,0-1 1,1 0-1,-1 0 1,0 0-1,0 0 1,0 0-1,0 0 1,0-1-1,0 1 1,0-1-1,0 1 1,0-1-1,0 0 1,0 0-1,0 0 1,0 0-1,0 0 1,0 0-1,-3-1 1,-1-1 6,-1 0 0,1-1 0,0 1 0,0-1 0,0-1 1,-6-4-1,-31-24 2,18 10-119,1-2 0,-31-36-1,37 38-94,14 18 120,-9-12-220,13 16 270,-1 0-1,1 0 0,0 0 0,0 0 0,0-1 1,-1 1-1,1 0 0,0 0 0,0 0 0,0 0 0,0-1 1,0 1-1,0 0 0,0 0 0,-1 0 0,1-1 1,0 1-1,0 0 0,0 0 0,0-1 0,0 1 0,0 0 1,0 0-1,0 0 0,0-1 0,0 1 0,0 0 1,0 0-1,0-1 0,0 1 0,0 0 0,1 0 1,-1 0-1,0-1 0,0 1 0,0 0 0,0 0 0,0 0 1,0 0-1,1-1 0,-1 1 0,0 0 0,0 0 1,0 0-1,0 0 0,1-1 0,-1 1 0,0 0 0,0 0 1,0 0-1,1 0 0,-1 0 0,0 0 0,0 0 1,0 0-1,1 0 0,-1 0 0,0 0 0,0 0 0,1 0 1,-1 0-1,0 0 0,1 0 0,12 1-106,0 1 0,-1 0 0,1 1 0,0 0 0,15 7 0,6 1 71,26 6 116,89 25 365,-142-40-359,0-1 1,0 1-1,0-2 0,0 1 1,0-1-1,0 0 1,0 0-1,0-1 1,13-2-1,-15 1 2,0 0 0,0 0-1,0 0 1,0-1 0,0 0-1,0 0 1,-1 0 0,0 0-1,1-1 1,-1 0 0,0 1-1,5-9 1,-1 2 0,0-1 1,-1 0-1,0-1 1,-1 1-1,0-1 1,5-20-1,-6 16-158,-1 0-1,-1-1 1,-1 0 0,-1 1-1,0-18 1,-1 26 152,-1 0 1,1 0-1,-5-13 0,5 21-70,-1-3-22,0 0 0,0-1-1,0 1 1,-1 0 0,0 0-1,-2-5 1,3 7-3,0 1 0,1-1 1,-1 1-1,0-1 0,1 1 0,-1-1 0,0 1 0,0-1 0,1 1 1,-1 0-1,0-1 0,0 1 0,0 0 0,1 0 0,-1 0 0,0-1 1,0 1-1,0 0 0,0 0 0,0 0 0,1 0 0,-1 1 0,0-1 1,0 0-1,0 0 0,0 0 0,1 1 0,-1-1 0,0 0 0,0 1 1,0-1-1,0 2 0,-2-1 3,1 1 1,-1 0-1,1 0 0,0 0 1,0 1-1,0-1 0,0 0 1,0 1-1,0-1 0,1 1 1,-1 0-1,1-1 0,-1 4 1,-1 2-15,0-1-1,1 0 1,1 1 0,-2 9 0,2-8 109,1 0-1,0 0 0,1 0 1,0 0-1,0 0 0,1 0 1,0 0-1,1-1 0,0 1 1,0-1-1,1 1 1,0-1-1,0 0 0,1-1 1,0 1-1,1-1 0,-1 0 1,1 0-1,1-1 0,-1 0 1,1 0-1,9 6 1,-13-10-8,-1-1 0,1 0 1,0 0-1,0 0 1,-1 0-1,1 0 1,0 0-1,0-1 0,0 1 1,0-1-1,0 0 1,0 0-1,0 0 1,0 0-1,0-1 1,0 1-1,0-1 0,0 1 1,5-3-1,5-3 26,-1 1-1,0-2 1,14-9-1,-5 3-86,61-35-71,-81 47 47,0 1 0,0-1 1,0 0-1,0 1 0,0-1 1,0 1-1,0 0 0,0-1 1,0 1-1,0 0 0,0 0 1,0 0-1,1-1 0,-1 1 0,0 0 1,0 0-1,2 1 0,-2-1 11,-1 1-1,1-1 1,0 0-1,-1 1 1,1-1-1,-1 1 1,1-1-1,-1 1 1,1 0-1,-1-1 1,1 1-1,-1-1 1,1 1-1,-1 0 1,0-1-1,1 1 1,-1 0-1,0-1 1,0 1-1,1 1 1,-1 4-5,1 1 0,-1 0 1,0-1-1,0 1 0,-2 7 1,-103 588-102,93-555 182,6-23 11,0 0 1,-2 29-1,7-28 666,2-48-347,-1 11-315,1-10-6,1-1 0,2 1-1,9-36 1,-2 11-58,-8 36-23,57-241-76,-49 211 69,2-1-1,2 2 1,2 0 0,1 0-1,2 2 1,2 1 0,45-61-1,-57 86-105,1 0 0,21-18 0,-26 26 66,0-1-1,0 1 1,0 0-1,0 1 1,1-1-1,0 1 1,13-4-1,-17 6 40,-1 1-1,1 0 0,-1 0 1,1 0-1,0 0 1,-1 0-1,1 0 1,-1 0-1,1 1 1,-1 0-1,1-1 0,-1 1 1,1 0-1,-1 0 1,1 0-1,-1 0 1,0 1-1,0-1 1,0 1-1,0-1 0,0 1 1,0 0-1,0 0 1,0 0-1,-1 0 1,1 0-1,-1 0 1,1 0-1,-1 1 0,1 2 1,1 0 28,-1 0-1,0 1 1,0-1 0,0 1 0,-1-1 0,1 1-1,-2 0 1,1-1 0,-1 1 0,1 0 0,-1 0-1,-2 9 1,1-11 6,0 1-1,-1 0 0,1 0 1,-1-1-1,0 1 1,0-1-1,-1 0 1,1 0-1,-1 0 1,0 0-1,0 0 0,-1 0 1,1-1-1,-1 1 1,1-1-1,-8 5 1,5-5-20,1 0 0,0-1 1,-1 0-1,1 0 0,-1 0 0,0 0 1,0-1-1,0 0 0,0 0 1,1-1-1,-1 0 0,0 0 1,-10-1-1,-43-12 140,49 13-479,19 0 83,38-4 128,-20 2 119,0 0 0,30-8 0,137-52 194,-59 17-138,-94 34-10,29-11 126,-45 10 110,-23 10-236,-14 7-145,-53 34 166,51-29-98,5-4 22,1 0 0,-1 1 0,1 0 0,1 1 0,-1-1 0,1 2 0,-10 15 0,12-17 13,1 0-1,1 0 1,-1 0-1,1 0 1,0 1 0,1 0-1,0-1 1,0 1-1,1 0 1,-1 14-1,1-21 18,1 1-1,1-1 0,-1 1 0,0-1 0,0 1 0,0-1 0,1 1 1,-1-1-1,1 1 0,-1-1 0,1 0 0,-1 1 0,1-1 1,1 2-1,-1-2 1,-1-1 0,1 1 1,0 0-1,-1-1 0,1 1 1,0-1-1,0 0 1,-1 1-1,1-1 0,0 0 1,0 1-1,0-1 0,0 0 1,-1 0-1,1 0 0,0 0 1,0 1-1,1-2 1,2 1 31,-1-1 1,0 1-1,0-1 1,1 0-1,-1 0 1,0-1-1,0 1 1,0-1-1,0 1 1,4-5-1,137-111 395,-128 105-428,0-1-1,0-1 1,21-25 0,-22 24-294,-6 10 76,-9 5 195,0 0 0,0 0-1,0 0 1,1 0 0,-1 0 0,0 0 0,0 0 0,0 0 0,1 0 0,-1 0 0,0 0 0,0 0 0,0 0 0,0 0-1,1 0 1,-1 0 0,0 0 0,0 0 0,0 0 0,0 1 0,1-1 0,-1 0 0,0 0 0,0 0 0,0 0-1,0 0 1,0 0 0,0 1 0,1-1 0,-1 0 0,0 0 0,0 0 0,0 0 0,0 1 0,0-1 0,0 0 0,0 0-1,3 11 35,1-1-1,-1-1 0,2 1 0,0 0 0,0-1 0,12 17 1,-14-23-10,-1 0 1,1-1-1,-1 1 0,1-1 1,0 0-1,0 0 1,0 0-1,0 0 1,0 0-1,6 2 1,-7-4-9,0 1 0,1-1 0,-1 1 1,1-1-1,-1 0 0,1 0 0,-1 0 0,1 0 0,-1 0 0,0-1 1,1 1-1,-1-1 0,1 0 0,-1 1 0,0-1 0,5-3 0,5-3 30,-1 0 0,0-1-1,0-1 1,-1 0-1,0 0 1,0-1-1,11-15 1,3-8-15,22-40 0,-42 64-45,-4 9 16,0-1 0,0 1 0,0 0 0,0 0 0,0-1 0,0 1-1,0 0 1,0-1 0,0 1 0,1 0 0,-1 0 0,0-1 0,0 1 0,0 0 0,0 0 0,0-1-1,0 1 1,0 0 0,1 0 0,-1 0 0,0-1 0,0 1 0,0 0 0,1 0 0,-1 0 0,0-1 0,0 1-1,1 0 1,-1 0 0,0 0 0,0 0 0,1 0 0,-1 0 0,0 0 0,0-1 0,1 1 0,-1 0-1,0 0 1,0 0 0,1 0 0,6 6-56,-1 0 0,0 0 1,0 1-1,-1-1 0,1 1 0,6 14 0,6 5 90,-3-5-11,-11-14-13,0-1-1,1 1 0,0-1 0,1 0 1,10 9-1,-9-9 10,1 0 1,0-1-1,0 1 0,0-2 1,1 1-1,0-1 0,-1 0 1,2-1-1,-1 0 0,0-1 1,1 0-1,-1 0 0,18 0 1,0-3-6,0-2 1,-1-1-1,1-1 0,-1-1 1,-1-1-1,46-19 0,-60 21 20,1-1-1,-1 0 0,0-1 1,-1 0-1,10-8 0,43-44 18,-54 50 18,-8 8-251,-2 2 37,-3 5-56,-12 14 42,5-6 114,-2 2 44,0 2 0,-16 29 1,25-39 19,1 0-1,-1 1 1,1-1 0,1 1 0,-1 0 0,1 0 0,1 0 0,-1 16 0,2-22 2,0-1-1,0 1 1,1-1 0,-1 1 0,1 0 0,1 3-1,-2-5-7,0-1 0,0 1 0,1-1 0,-1 0 0,0 1 0,0-1 0,1 1 0,-1-1 0,0 0 0,0 1 0,1-1 0,-1 0 0,0 1 0,1-1 0,-1 0 0,1 0 0,-1 1 0,0-1 0,1 0 0,-1 0 0,1 1 0,-1-1 0,1 0 0,-1 0 0,1 0 0,-1 0 0,1 0 0,-1 0 0,0 0 0,1 0 0,-1 0 0,1 0 0,-1 0 0,1 0 0,-1 0 0,1 0 0,-1-1 0,1 1 0,-1 0 0,0 0 0,1 0 0,-1-1 0,1 1 0,-1 0 0,0-1 0,1 0 0,4-2 5,0-2 1,-1 1 0,0 0 0,0-1-1,0 0 1,-1 0 0,5-9-1,18-41 47,-12 26-53,-10 21-206,0-1 1,0 0-1,0-1 0,2-12 1,-7 48-63,0-13 280,1 1 0,0-1 1,1 0-1,3 18 0,-4-28-6,1-1 0,-1 0 1,1 1-1,0-1 0,0 1 0,0-1 0,0 0 0,0 0 0,1 1 1,-1-1-1,1 0 0,-1 0 0,1 0 0,0-1 0,0 1 0,-1 0 0,1-1 1,0 1-1,1-1 0,-1 1 0,0-1 0,0 0 0,1 0 0,-1 0 1,0 0-1,1-1 0,-1 1 0,5 0 0,1-1 18,1-1 0,0 0-1,-1 0 1,1-1 0,-1 0-1,0 0 1,13-6 0,-8 4-1,16-7 27,0-1 1,-2-1-1,1-2 1,47-33-1,-65 40-43,-1 0 0,0 0 0,0-1 0,-1-1-1,0 1 1,-1-1 0,0 0 0,0-1 0,5-12-1,11-21 6,-3-2-1,-2 0 0,17-64 0,-29 89-6,62-264 21,-39-26-400,-28 295 325,-1 8-22,1 1 0,-1-1 1,0 0-1,-1 1 0,-1-8 0,2 14 59,0 1 0,0 0 0,0-1 0,0 1 0,0 0 0,0-1 0,0 1 0,0 0 0,0 0 0,-1-1-1,1 1 1,0 0 0,0-1 0,0 1 0,0 0 0,0 0 0,-1-1 0,1 1 0,0 0 0,0 0 0,0 0-1,-1-1 1,1 1 0,0 0 0,0 0 0,-1 0 0,1 0 0,-1-1 0,-4 8-99,-6 25 17,9-22 68,-42 151 97,7 2-1,-21 226 0,48-232 74,10-133-77,1-1 1,1 0 0,1 0-1,11 40 1,-12-57-26,0 1 1,1-1-1,5 11 1,-7-15-31,0-1 0,0 1 1,0-1-1,0 0 0,0 1 1,0-1-1,1 0 0,-1 1 0,0-1 1,1 0-1,-1 0 0,1 0 1,-1 0-1,1-1 0,0 1 1,-1 0-1,1-1 0,0 1 0,2 0 1,-1-1 3,0 0 0,0-1 0,0 1 1,0-1-1,1 1 0,-1-1 0,0 0 0,0 0 1,-1-1-1,1 1 0,0 0 0,0-1 0,-1 0 1,1 0-1,2-2 0,7-6-56,-2 0 0,11-13 0,-5 6 15,32-40-146,-47 56 144,-1 0 0,1 1 0,0-1 0,-1 0 0,1 0 0,0 0 0,0 1 0,0-1 0,0 0 0,0 1 0,0-1 0,-1 1 0,1-1 0,2 1 0,1 3-257,-4 8 108,-4 13 178,1 1 0,1 0 0,2 39 0,0-61 5,0 0-1,0-1 0,1 1 0,-1 0 1,1 0-1,0 0 0,0-1 0,0 1 1,0-1-1,3 5 0,-3-6 1,0 0-1,0 0 1,0 0 0,0 0 0,1 0-1,-1 0 1,0 0 0,0 0-1,1 0 1,-1-1 0,0 1-1,1-1 1,-1 1 0,1-1 0,-1 1-1,1-1 1,-1 0 0,1 0-1,-1 0 1,1 0 0,-1 0-1,3 0 1,10-2 27,-1-1 0,1-1-1,-1 0 1,0 0 0,22-12 0,5-1-92,26-8-103,70-28 176,-122 46-117,1 1 0,20-5 0,-35 11 94,0 0-1,0 0 1,0 0-1,0 0 0,1 0 1,-1 0-1,0 0 0,0 0 1,0 0-1,0 0 0,0 0 1,0 0-1,1 0 1,-1 0-1,0 0 0,0 0 1,0 0-1,0 0 0,0 0 1,0 0-1,0 0 0,0 0 1,0 1-1,1-1 1,-1 0-1,0 0 0,0 0 1,0 0-1,0 0 0,0 0 1,0 0-1,0 0 0,0 1 1,0-1-1,0 0 1,0 0-1,0 0 0,0 0 1,0 0-1,0 0 0,0 1 1,0-1-1,0 0 0,-1 10-72,-6 20-24,2-11-16,5-15 131,0-1 0,0 0 0,0 1 0,1-1 0,-1 0 0,1 1 1,0-1-1,0 0 0,0 0 0,0 0 0,1 0 0,-1 0 0,1 0 0,0 0 0,0 0 0,0 0 0,0-1 0,0 1 0,1-1 0,-1 0 0,5 4 0,-4-4 6,-1 0-1,0-1 0,1 1 1,-1 0-1,1-1 0,0 0 0,-1 0 1,1 0-1,0 0 0,0 0 0,0 0 1,-1-1-1,1 0 0,0 1 1,0-1-1,0 0 0,0 0 0,0 0 1,0-1-1,0 1 0,0-1 1,-1 0-1,1 0 0,0 0 0,3-1 1,-3 0-27,1-1 0,0 0 1,-1 1-1,1-1 1,-1-1-1,0 1 0,0 0 1,0-1-1,-1 1 0,1-1 1,-1 0-1,0 0 0,0 0 1,0 0-1,-1 0 0,1-1 1,0-5-1,-1 7-14,0-1 0,-1 1-1,0-1 1,0 0 0,0 1 0,0-1 0,-1 1-1,1-1 1,-1 1 0,0-1 0,0 1-1,0-1 1,0 1 0,-1 0 0,0 0-1,1 0 1,-1-1 0,0 1 0,0 1 0,-1-1-1,-4-4 1,5 5 0,0 1 0,0-1-1,0 1 1,0-1 0,0 1-1,-1 0 1,1 0 0,0 0 0,-1 1-1,1-1 1,-1 0 0,-3 1-1,-32-1-132,31 2 179,1-1 1,-1 0-1,1 0 0,-12-3 0,67-7-51,-2-1 102,-16 6-13,65-11-222,-79 14 212,0 1 0,0 1 0,29 3 0,-38-2-28,0 0 0,0 1 0,0 0 0,-1 1 0,1 0 0,-1 0 0,15 8 0,-21-10-7,1 0 0,0 0 0,0 1-1,-1-1 1,1 0 0,-1 1 0,1-1-1,-1 1 1,1 0 0,-1-1 0,0 1 0,0 0-1,0 0 1,0 0 0,0 0 0,-1 0 0,1 0-1,0 0 1,-1 0 0,1 0 0,-1 0-1,0 0 1,0 1 0,0-1 0,0 0 0,0 0-1,0 0 1,-1 0 0,1 0 0,-1 0-1,1 0 1,-3 4 0,-23 43 273,25-49-288,1 0-1,0 0 0,0 0 1,0 1-1,0-1 0,0 0 1,0 0-1,0 0 0,0 1 1,0-1-1,0 0 0,0 0 1,0 0-1,0 1 0,0-1 1,0 0-1,0 0 0,0 1 1,0-1-1,0 0 0,0 0 1,0 0-1,0 1 0,0-1 1,0 0-1,0 0 0,1 0 1,-1 0-1,0 1 0,0-1 1,0 0-1,0 0 0,0 0 1,1 0-1,-1 0 0,0 0 1,0 1-1,1-1 1,-1 0 7,1 0 0,0 0 0,-1 0 0,1 0 0,0 0 0,0 0 0,-1 0 0,1 0 0,0 0 0,-1 0 1,1 0-1,0 0 0,-1-1 0,1 1 0,1-1 0,209-100-45,-181 86 114,-22 11-63,1 0 0,-1 0-1,1 1 1,0 0 0,18-2-1,-23 4-20,0 1-1,0 0 0,0 0 0,0 0 1,0 0-1,0 1 0,0 0 0,0-1 1,0 1-1,0 1 0,-1-1 0,1 1 1,0-1-1,-1 1 0,1 0 0,3 3 1,6 7 0,-1-1-1,-1 2 1,19 25 0,-11-13-272,-13-18-1664,-6-7 1525,1 0 1,4 7-5380,-5-6 5379,0-1 0,0 1 0,0-1 1,0 1-1,0-1 0,0 1 0,0 0 0,0-1 1,0 1-1,0-1 0,0 1 0,0 0 1,0-1-1,-1 1 0,1-1 0,0 1 0,0-1 1,-1 2-1,-4 9-3127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3:39.16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63 44 9056,'-50'-32'4096,"42"29"-3552,3-2 1120,10 10-1024,3-5 447,7 0-639,7-5-480,5 5 0,4-3-1503,1 6 831,-6-3-2784,-2 0 1952,-16 0-3328,2 0 2752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3:39.51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 65 11648,'-18'0'5247,"23"-8"-4543,16 0 1376,11 8-1280,49-9 1152,4 6-1120,36-9-96,-8 4-416,32 0-224,-11 4-64,-4-1-32,-17 5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3:40.10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20 134 7392,'-7'-6'1133,"-4"-4"3440,11 10-4474,0 0 0,-1 0-1,1 0 1,0-1 0,0 1-1,0 0 1,0 0 0,0-1-1,0 1 1,0 0 0,0 0-1,0-1 1,0 1 0,0 0-1,0 0 1,0-1 0,0 1-1,0 0 1,0 0 0,0 0-1,0-1 1,0 1-1,1 0 1,-1 0 0,0-1-1,0 1 1,0 0 0,0 0-1,0 0 1,1-1 0,-1 1-1,0 0 1,0 0 0,0 0-1,1 0 1,-1 0 0,0-1-1,0 1 1,0 0 0,1 0-1,-1 0 1,0 0 0,0 0-1,1 0 1,-1 0 0,0 0-1,0 0 1,1 0 0,-1 0-1,1 0 66,1-1 0,-1 1 0,0 0 0,0 0 0,0 0 0,1 0 0,-1 0 0,0 0 0,0 1-1,0-1 1,1 0 0,-1 0 0,0 1 0,0-1 0,0 1 0,0-1 0,0 1 0,0 0 0,0-1-1,0 1 1,0 0 0,0 0 0,0-1 0,0 1 0,0 0 0,0 0 0,-1 0 0,1 0 0,0 0-1,-1 0 1,1 2 0,3 4 182,-1 0 0,0 1 1,4 12-1,9 52 1051,14 140 0,-30-207-1287,0-3-34,0-1-1,0 0 1,0 1 0,0-1-1,0 0 1,1 1 0,-1-1-1,0 0 1,1 1 0,-1-1-1,1 0 1,0 2-1,2-8 501,3-148 713,-7 103-1196,3-1 0,15-86 0,-16 132-97,0 1 0,0 0 0,0 0 0,0 0-1,1 0 1,0 0 0,0 0 0,0 0-1,0 1 1,1-1 0,-1 1 0,1 0 0,4-5-1,-3 6 10,0-1 0,0 1 0,0 0 0,0 0 0,1 0 0,-1 0 0,1 1 0,-1 0 0,1 0 0,-1 0 0,1 0 0,6 0 0,24 0 79,65 5 1,36 13-57,-4-1-55,-125-15-333,-1-1-1,0 0 1,12-1-1,-3-3-3935,-2 1 1597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3:44.0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150 78 2912,'-2'-31'2467,"-5"6"3359,6 24-5576,1 0 0,0-1 0,-1 1 0,1 0 0,-1 0 1,1 0-1,-1 0 0,0 0 0,1 0 0,-1 1 0,0-1 0,1 0 0,-1 0 0,0 0 0,0 1 0,0-1 1,0 0-1,0 1 0,0-1 0,0 0 0,0 1 0,0 0 0,0-1 0,0 1 0,0 0 0,-1-1 0,-1 1 1,2 0-163,0 1 0,-1-1 0,1 0 0,0 1 1,-1-1-1,1 1 0,0 0 0,0-1 0,0 1 1,-1 0-1,1 0 0,0 0 0,0 0 0,0-1 1,0 2-1,0-1 0,1 0 0,-1 0 0,0 0 1,0 0-1,1 0 0,-1 1 0,1-1 0,-1 0 1,0 3-1,-21 83 1080,-22 243 441,25 9-506,15-249-882,4 0 252,1-40 307,-1-49-724,0 0 0,-1 1 0,1-1 0,0 0 0,1 1 0,-1-1 0,0 0 1,0 0-1,1 0 0,-1 1 0,0-1 0,1 0 0,0 1 0,-1-1-36,1-1 1,-1 0 0,0 0-1,1-1 1,-1 1-1,0 0 1,0 0-1,1 0 1,-1 0 0,0 0-1,1 0 1,-1 0-1,0 0 1,0 0 0,1-1-1,-1 1 1,0 0-1,0 0 1,1 0-1,-1-1 1,0 1 0,0 0-1,0 0 1,1-1-1,-1 1 1,0 0 0,0 0-1,0-1 1,0 1-1,0 0 1,1-1-1,17-38 796,-15 30-728,14-29-39,2 1 0,28-42-1,-36 62-56,1 2-1,1-1 0,0 2 0,1 0 1,1 0-1,29-20 0,-35 27-29,1 1 0,0 0 1,1 1-1,16-6 0,-23 9 23,0 1 0,-1 1 0,1-1 0,0 0 0,0 1 0,0 0 0,-1 0 0,1 0 0,0 0 0,0 1 0,0-1 0,-1 1 0,1 0 0,0 0 0,-1 0 0,1 1 0,6 3 0,-6-3 22,0 1-1,0 0 1,0 0-1,0 1 0,-1-1 1,1 1-1,-1 0 1,0 0-1,0 0 0,0 0 1,-1 0-1,1 1 1,-1-1-1,0 1 0,-1-1 1,1 1-1,-1 0 1,0 0-1,0 0 0,0 0 1,0 0-1,-1-1 1,0 1-1,-1 7 0,-1 6 19,0 0-1,-1 0 1,-1-1-1,-1 1 1,-1-1-1,0 0 0,-1-1 1,-1 1-1,0-1 1,-12 16-1,14-23 0,-1 0 0,0 0 0,0-1 0,-1 0 0,0 0-1,-1-1 1,1 0 0,-1-1 0,-1 1 0,1-2 0,-1 1 0,0-2 0,-1 1 0,1-1-1,-1-1 1,1 0 0,-19 3 0,17-5-16,-1 0-1,-18-1 1,26 0-14,0-1 0,0 0 0,1 1 0,-1-2 0,0 1 0,1 0 0,-1-1 0,1 0 0,-8-4 0,11 5-1,1 1 0,0 0 0,-1-1 0,1 1 0,0 0 0,-1-1 0,1 1 0,0-1 0,-1 1 1,1 0-1,0-1 0,0 1 0,-1-1 0,1 1 0,0-1 0,0 1 0,0-1 0,0 1 0,0-1 0,-1 1 0,1-1 0,0 1 1,0-1-1,0 1 0,1-1 0,-1 1 0,0-1 0,0 1 0,0-1 0,0 0 0,9-14-95,-8 14 99,4-5-7,0 0 1,0 1 0,0 0-1,1 0 1,0 0-1,0 1 1,7-5 0,52-24-68,-42 23 63,77-44 25,-36 20 90,122-81-181,-103 61 283,-52 34-278,-30 20 75,-1 0-1,0 1 0,1-1 0,-1 0 0,0 0 0,0 0 0,1 1 0,-1-1 0,0 0 0,0 1 0,1-1 0,-1 0 0,0 0 0,0 1 0,0-1 0,0 0 0,1 1 0,-1-1 0,0 0 0,0 1 0,0-1 1,0 1-1,0-1 0,0 0 0,0 1 0,0-1 0,0 1 0,-1 16 110,-1 1 1,-8 32-1,-1 11 85,10-46-189,-2 11 47,1-1 0,3 45-1,3-54 44,-4-15-89,0-1 0,0 0 0,1 1 0,-1-1 0,0 0 0,0 0 1,1 1-1,-1-1 0,0 0 0,0 0 0,1 1 0,-1-1 0,0 0 0,1 0 1,-1 0-1,0 0 0,1 1 0,-1-1 0,0 0 0,1 0 0,-1 0 1,0 0-1,1 0 0,-1 0 0,0 0 0,1 0 0,-1 0 0,0 0 0,1 0 1,-1 0-1,1 0 0,-1 0 0,0 0 0,1-1 0,-1 1 0,0 0 1,1 0-1,-1 0 0,0 0 0,0-1 0,1 1 0,-1 0 0,0 0 0,0-1 1,1 1-1,-1 0 0,0-1 0,1 1 0,69-72 407,5-3-319,-58 60-80,32-26-64,-45 38 8,1-1 0,0 1 0,0 0-1,0 1 1,1-1 0,-1 1 0,11-3-1,-14 5 38,-1 0 0,0 0-1,0 0 1,0 0-1,0 0 1,0 0-1,0 0 1,0 0-1,0 1 1,0-1 0,0 0-1,1 1 1,-1-1-1,-1 1 1,1-1-1,0 1 1,0 0-1,0-1 1,0 1-1,0 0 1,0-1 0,-1 1-1,1 0 1,0 0-1,0 1 1,2 3-23,0 0 0,-1 0 0,4 9 0,-4-10 31,14 47 4,3 8-43,-17-53 33,1 0 0,0 0 0,1-1 0,-1 1 0,1 0 0,0-1 0,5 5-1,-8-9 10,0 0 0,0 0 0,0 0 0,0 0 0,1 0 0,-1 0 0,0 0 0,1 0 1,-1 0-1,0-1 0,1 1 0,-1 0 0,1-1 0,-1 0 0,1 1 0,0-1 0,-1 0 0,1 0 0,-1 1 0,1-1 0,-1-1 0,1 1 0,0 0 0,-1 0 0,1 0 0,-1-1 0,1 1 0,-1-1 0,1 1 0,-1-1 0,1 0 0,-1 0 0,2-1 0,3-2 35,-1-1-1,1 0 1,-1-1 0,0 1 0,7-11 0,-10 14-37,27-41 156,36-69 0,-64 110-161,17-29 5,-2-2 0,-2 1 1,17-53-1,13-80 301,6-23-146,-40 159-181,-2-1-1,-1 1 1,-1-2 0,-1 1 0,0-32-1,-5 62 9,0-1-1,0 0 0,0 0 1,0 0-1,0 0 0,0 1 1,0-1-1,0 0 0,0 0 1,-1 0-1,1 1 0,0-1 1,-1 0-1,1 0 1,0 0-1,-1 0 0,0 1 8,1 0 0,0 0 0,-1 0 0,1 0-1,0 0 1,0 0 0,-1 0 0,1 0 0,0 0 0,-1 0-1,1 0 1,0 0 0,0 0 0,-1 0 0,1 0 0,0 0 0,0 1-1,-1-1 1,1 0 0,0 0 0,0 0 0,-1 1 0,1-1-1,0 0 1,0 0 0,0 0 0,-1 1 0,1-1 0,-16 26-17,10-13 49,0 1 0,1 0-1,1 1 1,0-1-1,-1 16 1,-7 78 88,10-81-86,-4 164 95,8-160-120,1 0 0,2-1 1,1 0-1,11 35 1,-5-25-357,2-1 0,35 66 0,-37-90-1236,-10-13 784,-1 0 0,1 0 0,0 0 0,-1 0 1,0 0-1,2 4 0,-13-21-9199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6:36.5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34 12800,'-32'-33'5791,"19"41"-5023,3-3 0,10-2-576,-8 1 64,8 1 32,8-2-224,2-3-1280,6 0 640,16-8-8415,5 4 4927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3:44.43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22 20 9888,'-18'-3'4480,"15"-1"-3904,6-1 1887,7 10-1471,3-10 1280,1 5-1312,7-3 64,8 3-608,15-5 160,1 10-320,13-5-160,6 0-32,7 0-576,-8 0 288,-5 3-5536,-8 6 3169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3:46.29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244 683 3552,'12'-3'12916,"-17"5"-9844,-12 7-949,-10 12-1412,2 0 0,0 2 0,-35 41 0,47-48-655,1 0-1,1 1 0,1 0 0,1 1 0,0 0 0,1 0 0,-9 31 1,15-41-20,0 0 0,1 1 0,0-1 1,0 12-1,0-18-12,1-1-1,0 1 1,0-1-1,0 1 1,1 0-1,-1-1 1,0 1-1,0-1 1,1 1-1,-1-1 1,1 1-1,0-1 1,-1 1 0,1-1-1,0 1 1,0-1-1,0 0 1,0 1-1,0-1 1,0 0-1,0 0 1,0 0-1,0 0 1,1 0-1,-1 0 1,0 0-1,1 0 1,2 1 0,-3-2 1,0 0 0,1 0 1,-1 0-1,0 0 0,1 0 1,-1 0-1,1 0 0,-1 0 1,0 0-1,1-1 0,-1 1 1,0-1-1,0 1 0,1-1 1,-1 1-1,2-2 1,0 0 27,0 0 1,1-1 0,-1 0-1,0 1 1,3-6 0,4-4 82,-1-1 0,8-15 0,-14 23-97,15-30-29,-1-1 1,12-38 0,-18 42 31,-5 6-90,-5 22 9,-1 0 0,1 0 0,0 1 0,0-1 0,3-6 0,-4 10 25,0 0 0,0 0 1,1 0-1,-1 0 1,0 0-1,0 0 1,0 0-1,0 0 0,0 0 1,1 0-1,-1 0 1,0 0-1,0 0 1,0 0-1,0 0 0,0 0 1,1 0-1,-1 0 1,0 0-1,0 0 1,0 0-1,0 1 0,0-1 1,0 0-1,0 0 1,1 0-1,-1 0 0,0 0 1,0 0-1,0 0 1,0 1-1,0-1 1,0 0-1,0 0 0,0 0 1,0 0-1,0 0 1,0 0-1,0 1 1,0-1-1,0 0 0,0 0 1,0 0-1,0 0 1,0 0-1,0 1 1,0-1-1,0 0 0,0 0 1,2 8-23,4 28 203,15 76-168,-16-90 35,1-1 1,1 0-1,11 22 1,-14-34 11,1-1 1,0 0-1,6 8 0,-9-13-16,1 0-1,-1-1 1,1 1-1,-1-1 0,1 0 1,0 1-1,0-1 1,0 0-1,0-1 1,0 1-1,5 1 1,-3-1 8,0-1 0,0-1 0,-1 1 1,1-1-1,0 0 0,0 0 1,0 0-1,0 0 0,0-1 1,0 0-1,-1 0 0,1-1 1,0 1-1,-1-1 0,1 0 0,-1 0 1,1 0-1,6-6 0,5-3 4,-1-2-1,0 0 0,17-19 0,-19 18 21,7-6-29,5-5 131,-1 0-1,-1-2 1,23-35 0,-25 25-218,-3 0-1,0-1 1,-3-1 0,13-46-1,31-176 61,-51 202 15,-2 0 0,-4-88 0,-1 140-92,-2 0 0,1 0-1,-1 1 1,0-1-1,0 0 1,-1 1-1,1-1 1,-2 1-1,-3-10 1,6 16 54,-1-1-1,1 1 1,0 0 0,-1-1 0,1 1 0,0 0 0,-1-1-1,1 1 1,-1 0 0,1 0 0,0-1 0,-1 1 0,1 0-1,-1 0 1,1 0 0,-1 0 0,1-1 0,-1 1 0,1 0-1,0 0 1,-1 0 0,1 0 0,-1 0 0,1 0 0,-1 0-1,1 0 1,-1 0 0,1 1 0,-1-1 0,1 0 0,-1 0-1,1 0 1,-1 0 0,1 1 0,0-1 0,-1 0 0,1 0-1,-1 1 1,1-1 0,0 0 0,-1 1 0,1 0 0,-16 17-242,10-9 252,1 0 1,-1 0 0,2 1 0,-1 0 0,1-1 0,-2 13 0,-9 33 48,2 1 0,3 1 0,3 0-1,2 0 1,2 1 0,8 91 0,1-114 77,1 0 0,1 0 1,2-1-1,2 0 0,26 53 0,-38-86-120,5 9 86,-1-1 0,2 0 0,-1 0-1,11 12 1,-15-19-60,0-1-1,0 1 1,0-1 0,1 0-1,-1 0 1,0 0-1,1 1 1,-1-1 0,1 0-1,0-1 1,-1 1 0,1 0-1,-1 0 1,1-1 0,0 1-1,0-1 1,-1 1-1,1-1 1,0 0 0,0 0-1,0 0 1,-1 0 0,1 0-1,0 0 1,0 0-1,0-1 1,-1 1 0,1-1-1,0 1 1,-1-1 0,1 1-1,0-1 1,-1 0-1,3-2 1,8-7 33,-1 0 1,-1-1-1,0 0 0,0 0 0,14-25 0,-5 10 20,0-2-44,63-77-186,-81 104 145,-1 1 0,0 0 0,1-1-1,-1 1 1,0-1 0,1 1 0,-1 0-1,1-1 1,-1 1 0,1 0-1,-1-1 1,0 1 0,1 0 0,-1 0-1,1 0 1,0-1 0,-1 1 0,1 0-1,-1 0 1,1 0 0,-1 0 0,1 0-1,-1 0 1,1 0 0,-1 0-1,1 0 1,-1 0 0,1 0 0,0 0-1,-1 1 1,1-1 0,-1 0 0,1 0-1,-1 0 1,0 1 0,1-1-1,-1 0 1,1 1 0,-1-1 0,1 0-1,-1 1 1,0-1 0,1 1 0,-1-1-1,0 0 1,1 1 0,-1 0-1,3 4-37,0-1 0,-1 1 0,0-1 0,2 7 0,-3-9 81,1 7-34,0-1 0,-1 1 0,0 0 0,0-1 0,-1 1 0,0 0 0,-2 16 0,0 1-13,0 8 77,-3 0 0,-1-1-1,-1 1 1,-2-1 0,-15 37 0,23-66-43,0-1 1,-1 1 0,1-1-1,-1 1 1,0-1 0,0 0-1,0 1 1,0-1 0,0 0-1,-1-1 1,1 1 0,-1 0-1,0-1 1,0 1 0,-5 2-1,7-4-22,0-1-1,0 0 0,1 1 1,-1-1-1,0 0 0,0 0 0,0 0 1,0 0-1,0 0 0,1 0 1,-1 0-1,0 0 0,0 0 0,0 0 1,0 0-1,0-1 0,0 1 1,1 0-1,-1-1 0,0 1 0,0 0 1,0-1-1,1 1 0,-1-1 1,0 1-1,1-1 0,-1 0 0,0 1 1,0-2-1,-2-1-18,1-1 0,0 1 0,0 0-1,-2-8 1,2 7 15,-1-2-46,1 0 0,0-1 0,0 0 0,1 1-1,0-1 1,0 0 0,0 1 0,1-1 0,0 0 0,0 0 0,1 0-1,0 1 1,2-8 0,-2 11 38,0 0 0,1 0 1,-1 0-1,1 0 0,0 0 0,0 0 0,0 1 0,0-1 0,0 1 0,1 0 1,-1-1-1,1 1 0,0 0 0,0 1 0,-1-1 0,1 0 0,5-1 1,5-2-32,-1 0 0,1 1 0,14-2 0,30-4 14,86-3 0,16-3 223,-144 14-173,-1-1 1,1 0-1,-1-2 0,0 1 0,23-13 0,-29 14 101,-7 3-103,-1 0-1,1-1 1,0 1 0,0 0-1,-1 0 1,1-1 0,0 1-1,-1 0 1,1-1 0,0 1-1,-1-1 1,1 1 0,-1-1-1,1 1 1,0-2 0,-1 2-23,0 0 0,0 0 1,0 0-1,0-1 0,0 1 1,0 0-1,0 0 0,0 0 1,0 0-1,0 0 0,0 0 1,0 0-1,0 0 0,0 0 1,0 0-1,0 0 0,0-1 1,0 1-1,0 0 0,0 0 0,-1 0 1,1 0-1,0 0 0,0 0 1,0 0-1,0 0 0,0 0 1,0 0-1,0 0 0,0 0 1,0 0-1,0 0 0,0 0 1,-1 0-1,1 0 0,0 0 1,0 0-1,0 0 0,0 0 1,0 0-1,0 0 0,0 0 0,0 0 1,0 0-1,0 0 0,-1 0 1,1 0-1,-7 3-105,-7 8-7,11-8 108,1 0 0,-1 1 1,1-1-1,0 1 0,0 0 0,0-1 1,0 1-1,1 0 0,0 0 1,-1 0-1,0 8 0,0 2 7,0-1 1,1 19-1,2-21 35,0 0 0,0 0 0,1 0 0,1 0 0,0-1 0,0 1 1,1-1-1,1 0 0,-1 0 0,2 0 0,10 15 0,-14-23-9,0 0-1,-1 0 1,1 0-1,1-1 1,-1 1 0,0-1-1,0 1 1,0-1-1,1 0 1,-1 0 0,4 2-1,-5-3-8,1 1 1,-1-1-1,0 0 0,0 0 1,1 1-1,-1-1 0,0 0 1,0 0-1,1 0 0,-1 0 1,0 0-1,1-1 0,-1 1 1,0 0-1,0-1 0,1 1 1,-1 0-1,0-1 0,0 0 1,0 1-1,0-1 0,0 0 0,0 1 1,0-1-1,2-1 0,1-5 60,-1 1-1,1-1 0,-1 0 1,0 0-1,0-1 0,-1 1 1,0-1-1,1-9 0,-2 14-64,1-10-34,-1 0 0,0 0 0,-1 0-1,0 0 1,-1 0 0,0 0 0,-1 1 0,0-1 0,-1 0 0,-1 1-1,0-1 1,-10-20 0,10 27-39,1 0-1,-1 0 1,-1 1-1,1-1 1,-1 1-1,-9-8 0,11 10 43,0 1-1,0 0 0,0 0 0,0 0 0,0 0 0,-1 1 0,1-1 0,0 1 0,-1 0 0,1 0 0,-1 0 1,1 0-1,-5 0 0,8 1 18,0 0-1,0 0 1,-1 0 0,1 0 0,0 0 0,0 0-1,0 0 1,0 0 0,-1 0 0,1 0-1,0 1 1,0-1 0,0 0 0,0 0 0,-1 0-1,1 0 1,0 0 0,0 0 0,0 0 0,0 0-1,0 0 1,0 1 0,0-1 0,-1 0 0,1 0-1,0 0 1,0 0 0,0 0 0,0 1-1,0-1 1,0 0 0,0 0 0,0 0 0,0 0-1,0 1 1,0-1 0,0 0 0,0 0 0,0 0-1,0 0 1,0 1 0,0-1 0,0 0 0,0 0-1,0 0 1,0 0 0,0 1 0,0-1 0,0 0-1,7 10-57,-4-7-15,1-1 0,-1 0 0,1 0 1,0 0-1,0 0 0,0 0 0,0-1 0,0 0 0,0 1 0,0-2 0,0 1 1,5 0-1,8 0-2832,30-2 0,5 1-4449,-3 6 3196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4:08.19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24 1130 2240,'-2'1'434,"-1"1"1,1-1-1,-1 1 0,1 0 1,0 0-1,-1 0 0,1 0 1,-3 4-1,10 10 3902,-2-7-2930,3 6 3332,-4-15-4492,0-1 1,0 1-1,0 0 1,-1-1-1,1 1 1,0-1-1,0 1 1,2-2-1,0 0-21,-1-1 0,1 0 0,0 0 0,-1 0 0,0 0 0,0 0 0,0-1 0,0 1 0,0-1 0,4-7-1,2-7 163,8-21 0,-7 16-99,52-99 496,-22 40-442,-4 8 92,-30 63-419,0 1 1,1-1-1,0 2 1,12-14 0,-19 23-37,1 0 0,-1 0 1,0-1-1,1 1 0,-1 0 1,0 0-1,1 0 1,-1-1-1,0 1 0,1 0 1,-1 0-1,1 0 0,-1 0 1,0 0-1,1 0 1,-1 0-1,0 0 0,1 0 1,-1 0-1,1 0 0,-1 0 1,0 0-1,1 0 1,-1 0-1,1 0 0,-1 0 1,1 1-1,11 8-238,6 17 82,-11-13 208,0 0-1,-1 0 1,-1 1-1,0 0 0,4 24 1,8 74 48,-17-110-79,4 34 81,-2 1 0,-1-1 1,-5 53-1,3-83-11,0 0 0,0 0-1,-1 0 1,0 0 0,0 0 0,0 0 0,-6 9-1,7-13-30,0 1 0,-1-1 0,0 0 0,1-1 0,-1 1 1,0 0-1,0 0 0,0-1 0,0 1 0,0-1 0,0 1 0,0-1 0,-1 0 0,1 0 0,0 0 0,-1 0 0,1-1 0,-1 1 0,1-1 0,-1 1 0,1-1 0,-4 0 0,-5-1 4,0-1 1,0 0-1,0 0 0,0-1 1,0-1-1,1 0 0,-12-6 1,1-1-102,1-2 0,0 0 0,1-1 0,1-1 0,0-1 0,1 0 0,-22-28 0,16 14-673,23 30 722,1 0-1,-1 0 1,0 0 0,0 0 0,0 0-1,0 0 1,0 0 0,0 0 0,0 0 0,0 0-1,0 0 1,0 0 0,0 0 0,0 0-1,0 0 1,0 0 0,1 0 0,-1 0-1,0 0 1,0 0 0,0 0 0,0 0-1,0-1 1,0 1 0,0 0 0,0 0-1,0 0 1,0 0 0,0 0 0,0 0-1,0 0 1,0 0 0,0 0 0,0 0-1,0 0 1,0 0 0,0 0 0,0 0-1,0 0 1,0-1 0,0 1 0,0 0 0,0 0-1,0 0 1,0 0 0,0 0 0,0 0-1,0 0 1,0 0 0,0 0 0,0 0-1,0 0 1,6 1-45,15 14-294,-15-11 308,-1 0 1,1-1-1,0 1 0,0-1 0,8 3 0,-1-1 38,1-2 1,-1 1-1,1-2 0,0 1 0,0-2 0,-1 0 0,17-1 1,-19-1 36,-1 0 1,1-1 0,-1-1 0,0 1-1,1-2 1,-1 1 0,-1-1 0,1-1-1,-1 0 1,11-7 0,-1-2-4,-1 0 0,0-2 0,19-21 1,45-59 189,-49 56-50,4-4-96,-1-2 0,-2-1 0,43-83 0,-53 77 24,-2-2 0,-3-1 0,25-112 0,-42 157-83,0-1 0,-1 1-1,0-1 1,-1 1 0,0-1 0,0 1 0,-2-1 0,1 1 0,-1 0 0,-4-12 0,5 20-45,0 0 0,-1 1-1,1-1 1,0 0-1,-1 1 1,0-1 0,1 1-1,-1 0 1,0-1 0,0 1-1,-1 0 1,-2-2 0,4 3-9,0 1 0,-1-1 0,1 0 0,0 1 0,-1-1 0,1 1 0,0 0 0,-1-1 0,1 1 0,-1 0 0,1 0 0,-1 0 1,1 0-1,-1 0 0,1 0 0,0 0 0,-1 1 0,1-1 0,-1 0 0,1 1 0,0-1 0,-1 1 0,1-1 0,0 1 0,-1 0 0,1 0 1,-2 1-1,-1 2-13,0-1 1,0 1-1,0 0 1,1 1 0,-1-1-1,1 1 1,0-1-1,0 1 1,1 0-1,-1 0 1,-2 8 0,-2 9 58,-6 33 1,10-43-39,-7 42 12,3 1 0,2-1 0,3 1 0,8 96 0,-4-123 72,2-1 0,9 34 1,-10-51-13,0 0 1,1 0 0,0 0 0,0 0-1,1-1 1,1 0 0,-1 0 0,13 15 0,-15-22 5,-1 0 0,0 0 0,0-1 0,1 1 0,-1 0-1,1-1 1,-1 0 0,1 1 0,0-1 0,-1 0 0,1-1 0,0 1 0,0 0 0,0-1 0,0 0 0,-1 1 0,1-1 0,0 0 0,0 0 0,0-1 0,0 1 0,0-1 0,0 1 0,4-3 0,6-2 39,0 0 1,0-1-1,22-14 0,-18 10-12,28-21-55,-30 19 6,24-13 0,4 0-6,-38 27-83,-1 0 0,0 0 0,1 1 0,-1 0 0,0 0 0,-1 0 0,5 5 0,3 4 55,-2 1 0,16 27 0,-20-30 7,1 1-1,0-2 0,1 1 0,0-1 1,1 0-1,0 0 0,12 10 0,-18-18 5,0 0 1,0 1-1,0-1 0,0 0 0,1 0 1,-1 0-1,0-1 0,1 1 0,-1-1 0,0 1 1,1-1-1,-1 0 0,0 0 0,1 0 1,-1 0-1,1 0 0,-1 0 0,4-2 0,3 0 48,0-1 0,0-1-1,12-5 1,-2 0-13,53-17 150,-51 20-139,1-2 0,-2 0 0,32-17 0,-24 12 137,-30 16-221,-1 0 1,1 0 0,0 0 0,0 0 0,0 0 0,1 0 0,-4 7 0,-12 35-70,15-35 71,0 1 0,0-1 0,1 0 1,1 0-1,0 1 0,0-1 0,0 0 1,2 1-1,3 15 0,-4-21 39,0 0 0,0-1 0,1 1 0,0-1-1,0 1 1,0-1 0,0 0 0,1 0 0,0 0 0,0 0-1,0 0 1,0-1 0,0 1 0,1-1 0,0 0 0,-1 0 0,1 0-1,0-1 1,1 1 0,-1-1 0,0 0 0,10 3 0,-12-4 17,0-1 0,1 1 0,-1-1 1,0 0-1,1 1 0,-1-1 1,0 0-1,1-1 0,-1 1 0,0 0 1,1-1-1,-1 1 0,0-1 0,1 0 1,-1 1-1,0-1 0,0 0 1,2-2-1,-1 1 19,0-1 1,0 1-1,-1-1 0,1 1 1,-1-1-1,0 0 0,0 0 1,0 0-1,0 0 0,3-7 1,-1 0 11,-1-1-1,0 0 1,0 0 0,-1 0 0,-1 0 0,1-22 0,-2 27-52,-1 0 0,1-1 0,-1 1 0,0 0-1,-1 0 1,1 0 0,-1 0 0,-1 0 0,1 1 0,-1-1-1,0 1 1,0-1 0,0 1 0,-7-8 0,4 6-26,0 1-1,-1 0 1,0 0 0,0 1 0,0-1-1,0 2 1,-1-1 0,0 1-1,0 0 1,-11-4 0,-6-1-596,30 7 157,8 0 428,17 3 3,15 0-18,-7-4 102,3-1-47,81 3-1,-93 2-43,-21-1 6,0 1 0,-1-1 1,1 1-1,14 4 0,-20-4 41,1 0 0,-1 0-1,1 0 1,-1 1 0,0-1-1,0 0 1,0 1 0,0 0-1,0 0 1,0-1 0,0 1-1,0 0 1,-1 1 0,1-1 0,-1 0-1,0 0 1,1 1 0,0 2-1,0 1 25,-1 1-1,0-1 1,0 0-1,0 1 1,-1-1-1,1 0 1,-2 1-1,1-1 1,-1 1-1,0-1 1,-3 11-1,2-7-30,0 0-1,0 14 1,6-35 139,1 1 0,7-13 1,-9 16-70,4-5-85,1 1 1,1-1-1,0 1 0,0 0 1,1 1-1,0 0 0,22-16 1,-30 25-4,-1 0 0,1 0 0,0 0 0,0 0 0,-1 0 0,1 0 0,0 0 0,0 1 0,0-1 1,0 1-1,0-1 0,0 1 0,4-1 0,-5 2 7,0-1 0,0 0 0,0 0 0,1 1 1,-1-1-1,0 1 0,0-1 0,0 1 0,0-1 0,0 1 0,0 0 0,0-1 1,0 1-1,0 0 0,-1 0 0,1 0 0,0-1 0,0 1 0,-1 0 0,1 0 1,0 0-1,-1 0 0,1 0 0,-1 1 0,1 0 0,5 16-14,-1 0 0,5 29 0,-7-29 11,1 0-1,10 29 1,-13-44 13,0 0 0,1-1 0,0 1 0,-1 0 0,1-1 0,0 1 0,0-1 0,1 0 0,-1 1 0,0-1 0,1 0 0,-1-1 0,1 1 1,0 0-1,-1-1 0,1 1 0,0-1 0,0 0 0,0 0 0,0 0 0,0 0 0,0-1 0,1 1 0,-1-1 0,5 0 0,3 0 18,0 0 0,0-2 0,0 1 0,0-1 0,-1-1 0,13-4 0,9-5 9,0-1 1,-2-2 0,1-1-1,-2-2 1,0 0 0,-1-2-1,34-32 1,-34 20 335,-3 3-51,-25 29-328,0 0-1,0 0 0,0 0 1,0 0-1,0 0 1,0 0-1,0 0 0,0 0 1,0 0-1,0 0 1,0 0-1,0 0 0,0 0 1,0 0-1,0 0 0,0 0 1,0-1-1,0 1 1,0 0-1,0 0 0,0 0 1,0 0-1,0 0 1,0 0-1,0 0 0,0 0 1,0 0-1,0 0 1,0 0-1,0 0 0,0 0 1,0-1-1,0 1 1,0 0-1,0 0 0,0 0 1,-8 3-405,2 3 343,0 0 1,1 0-1,-1 0 0,1 1 1,0 0-1,1 0 0,0 0 1,-6 14-1,5-11 20,-6 12 45,2-1 0,0 2 0,1-1-1,2 1 1,0 1 0,-4 40 0,9-59 21,1 0 1,-1 0-1,2 0 1,-1 0 0,0-1-1,1 1 1,0 0-1,0 0 1,0 0-1,1-1 1,-1 1-1,1-1 1,3 6-1,-5-10-10,1 1 0,-1 0-1,0-1 1,1 1 0,-1-1 0,1 1-1,-1-1 1,1 1 0,-1-1 0,1 1-1,0-1 1,-1 1 0,1-1 0,0 0-1,-1 1 1,1-1 0,0 0 0,-1 0-1,1 0 1,0 1 0,-1-1 0,1 0-1,0 0 1,-1 0 0,1 0 0,0 0-1,0 0 1,0-1 0,1 1 2,0-1 1,-1 0-1,1 0 1,0 0 0,-1 0-1,1 0 1,-1 0-1,1 0 1,-1 0-1,3-3 1,2-5 68,1 0 0,9-17-1,-15 24-56,51-108 360,3-6-527,-46 101 179,7-13 126,-15 26-652,-4 11 271,-42 307 321,39-274 98,-2-1 1,-2 0 0,-2 0 0,-32 72 0,37-98-31,-1 0-1,-1-1 1,-18 24-1,21-31-59,1 0-1,-1-1 0,-1 0 0,1 0 0,-1 0 0,0-1 0,0 0 1,-1 0-1,-8 3 0,12-7-122,0 1 0,1-2 0,-1 1-1,1 0 1,-1-1 0,0 0 0,1 0 0,-1 0 0,0 0 0,0-1 0,1 1 0,-1-1-1,1 0 1,-1 0 0,1 0 0,-1 0 0,1-1 0,-1 0 0,1 1 0,0-1 0,0 0-1,0-1 1,0 1 0,0 0 0,1-1 0,-5-4 0,5 4-16,-1 0 0,1-1 0,-1 1 0,1 0-1,0-1 1,0 0 0,1 1 0,-1-1 0,1 0 0,0 0 0,0 0 0,0 0 0,0 0 0,1 0 0,-1 0-1,1 0 1,0 0 0,0 0 0,1 0 0,-1 0 0,1 0 0,0 0 0,0 0 0,3-6 0,-1 4-3,1-1 1,1 1 0,-1 0 0,1 0 0,0 0-1,0 1 1,0 0 0,1 0 0,0 0 0,8-5-1,9-4-54,39-16 0,-61 29 94,224-97-119,-189 83 168,-1-2 1,0-1-1,-2-2 0,0-1 1,-1-2-1,46-41 1,9-22 36,-71 68-33,-1-1 0,0-1 0,14-26 0,-11 11 19,-1-1 1,-2-1 0,-2-1 0,14-59 0,14-157 113,-37 218-113,-1 17-36,13-159 322,-16 167-317,0 0 0,-1 0 0,0 1 0,-1-1 0,-3-13 0,5 24-50,0 0 0,0 0-1,0 0 1,0-1 0,0 1 0,0 0 0,0 0-1,0 0 1,0 0 0,0 0 0,-1 0-1,1 0 1,0-1 0,0 1 0,0 0-1,0 0 1,0 0 0,0 0 0,0 0-1,0 0 1,0 0 0,0 0 0,-1 0-1,1-1 1,0 1 0,0 0 0,0 0-1,0 0 1,0 0 0,0 0 0,-1 0 0,1 0-1,0 0 1,0 0 0,0 0 0,0 0-1,0 0 1,0 0 0,-1 0 0,1 0-1,0 0 1,0 0 0,0 0 0,0 0-1,0 0 1,-6 7-248,-2 9 33,-8 34 257,2 2 0,-11 94 0,17-93 4,-23 184 386,28-208-307,2 49 1,1-65-85,2 1 1,0 0-1,0-1 0,1 1 0,9 23 1,-10-32 20,1 0 0,-1 0 1,1 0-1,0-1 1,0 1-1,1-1 1,-1 0-1,1 0 1,7 7-1,-9-10-13,1 1-1,-1-1 1,0 1 0,1-1 0,-1 0-1,1 0 1,-1 0 0,1 0-1,0 0 1,-1-1 0,1 1-1,0-1 1,0 0 0,-1 0 0,1 0-1,0 0 1,0 0 0,-1 0-1,1-1 1,0 0 0,3 0-1,5-4 72,0-1-1,-1 0 0,0 0 0,17-14 1,6-3 208,3-1-319,-18 11 54,2 1 0,38-18 1,-58 32-57,1 0 0,-1 0 0,0 0-1,0 1 1,0-1 0,0 0 0,0 0 0,-1 0 0,1 2 0,-1-3 2,-2 29 3,-4 15 102,3 1 0,1 64-1,8-82-94,-5-27-8,0-1 0,1 1 1,-1 0-1,0 0 0,0-1 0,1 1 0,-1 0 0,0 0 0,1-1 0,-1 1 0,0 0 0,1-1 0,-1 1 1,1-1-1,0 1 0,-1-1 0,1 1 0,-1-1 0,1 1 0,0-1 0,-1 1 0,1-1 0,0 0 0,0 1 1,-1-1-1,1 0 0,0 0 0,0 1 0,-1-1 0,1 0 0,1 0 0,6-3 77,-1 0-1,0 0 0,0-1 1,0 0-1,12-10 1,12-11 68,38-39 0,-10 8-185,40-30 35,-86 74 6,9-7-14,-21 18 10,0 1 0,0-1 0,0 1 0,0-1 0,0 1 0,0-1 0,0 1 0,0 0 0,0 0 0,0-1 0,0 1 0,0 0 1,0 0-1,0 0 0,0 0 0,0 0 0,0 1 0,1-1 0,-1 0 0,0 0 0,0 1 0,1 0 0,-1-1-6,0 1 0,0 0 0,0 0 0,0 0 0,0 0 1,0 0-1,0 0 0,0 0 0,-1 0 0,1 0 0,0 1 0,-1-1 0,1 0 0,-1 0 0,1 1 0,-1-1 0,0 0 0,1 1 0,-1-1 0,0 0 1,0 3-1,-2 37-83,1-28 60,-37 225-144,31-207 169,-1-1 0,-2 0 1,-1-1-1,-1 0 0,-1-1 0,-35 52 0,-23 22 212,-139 152 1,210-254-206,-9 11-17,0-1 0,-1-1 0,-1 0 0,-17 13-1,27-21 17,0 0-1,0-1 0,-1 1 1,1 0-1,0-1 0,0 1 1,0-1-1,0 1 0,-1-1 1,1 0-1,0 1 0,0-1 1,-1 0-1,1 0 0,0 0 1,0 0-1,-1 0 0,1 0 1,0 0-1,-1 0 0,1-1 0,0 1 1,0 0-1,0-1 0,-1 1 1,1-1-1,0 1 0,0-1 1,0 0-1,0 1 0,0-1 1,0 0-1,0 0 0,0 0 1,0 0-1,0 0 0,1 0 1,-1 0-1,0 0 0,-1-2 1,0-2-12,0-1 0,-1 0 0,2 0 1,-1 0-1,1 1 0,0-1 1,-1-11-1,2 7-5,0 0 0,0 1 1,1-1-1,0 0 0,1 0 1,0 1-1,1-1 0,0 1 1,0 0-1,1 0 0,0 0 0,0 0 1,1 1-1,0-1 0,1 1 1,0 1-1,0-1 0,1 1 1,0 0-1,0 0 0,14-9 0,3-1 3,0 2-1,1 0 0,36-15 1,85-26-287,-43 19-832,-90 31 706,29-9-1905,-38 14 1702,-1 0-1,1 0 0,-1 0 1,1 1-1,-1-1 0,1 1 1,0 0-1,-1 0 0,5 1 1,-8-1 553,0 0 1,1 0-1,-1 0 1,0 0-1,0 0 1,0 0-1,1 0 1,-1 0-1,0 0 1,0 0-1,0 0 1,1 0-1,-1 1 1,0-1-1,0 0 1,0 0 0,1 0-1,-1 0 1,0 0-1,0 0 1,0 0-1,0 1 1,0-1-1,1 0 1,-1 0-1,0 0 1,0 0-1,0 0 1,0 1-1,0-1 1,0 0-1,0 0 1,0 0-1,0 1 1,1-1-1,-1 0 1,-6 5-3165,2-1 1554,-9 11-1544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4:08.5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54 361 5152,'-10'-8'879,"-19"-14"819,28 20-1532,0 1-1,-1-1 0,1 1 0,0-1 1,0 0-1,0 0 0,0 1 0,0-1 0,0 0 1,0 0-1,1 0 0,-1 0 0,1 0 1,0 0-1,-1-3 0,1-3 298,1 0 1,0 0-1,1 1 1,0-1-1,0 0 1,0 1-1,1 0 0,5-9 1,-3 5 166,1 1 1,0 0-1,1 1 0,15-18 0,-14 20-386,1 0-1,-1 0 0,1 1 1,0 1-1,0-1 0,1 2 1,14-7-1,2 2-105,-1 1-1,1 0 1,1 2-1,35-4 1,313-26-47,-84 19-2114,-98 11-2839,-24 4 1438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4:09.82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300 69 7136,'-1'0'327,"0"-1"1,0 0-1,0 1 1,0-1-1,1 0 1,-1 0-1,0 0 0,0 1 1,1-1-1,-1 0 1,0-1-1,1 1-157,0 1 1,-1-1-1,1 1 0,0-1 0,-1 1 0,1-1 0,0 1 0,-1-1 0,1 1 1,-1 0-1,1-1 0,-1 1 0,1-1 0,-1 1 0,1 0 0,-1 0 0,1-1 1,-1 1-1,0 0 0,1 0 0,-1 0 0,1 0 0,-1-1 0,0 1 0,1 0 1,-1 0-1,1 0 0,-1 0 0,0 1 0,1-1 0,-1 0 0,1 0 0,-1 0 1,1 0-1,-1 1 0,0-1 0,0 1 0,-21 4 515,1 1 0,0 1 0,1 0 0,-1 2 0,-35 21 0,48-24-643,0-1 0,0 2 0,0-1-1,1 1 1,-1 0 0,2 0 0,-1 1 0,1 0-1,0 0 1,1 1 0,0-1 0,0 1-1,1 0 1,0 1 0,-4 16 0,6-14-24,0-1 1,1 1-1,0 0 1,1-1-1,1 1 1,0 0-1,0-1 1,1 1-1,0-1 1,1 1-1,1-1 1,9 22-1,-10-27 43,0 1-1,1 0 1,0-1 0,0 0-1,0 0 1,1 0-1,0 0 1,0-1-1,1 1 1,-1-1 0,1-1-1,0 1 1,0-1-1,1 0 1,-1-1-1,1 1 1,0-1 0,0 0-1,0-1 1,0 0-1,9 1 1,-13-2-17,1-1 0,0 1 0,-1-1 1,1-1-1,0 1 0,-1 0 0,1-1 0,-1 0 0,1 0 1,-1 0-1,1 0 0,-1 0 0,1-1 0,-1 1 0,0-1 0,0 0 1,0 0-1,4-4 0,-1 0 44,0 0 0,-1-1 0,0 1 0,0-1 1,0-1-1,5-11 0,-3 5 21,0 0-1,-1 0 1,-1-1 0,0 0-1,-1 0 1,0 0 0,1-25-1,-4 30-101,1-11 21,-1-27 0,-1 41-9,-1 0-1,1 1 1,-2-1-1,1 0 1,-1 1-1,0 0 1,0-1-1,-5-8 1,2 7-57,0 0 1,-1 1 0,1-1-1,-1 1 1,-1 0 0,1 1-1,-1 0 1,0 0 0,-1 0-1,1 1 1,-15-7 0,-19-5-1025,54 13 908,90-14-22,140-17 320,-216 33 129,1 1 1,50 4 0,-75-2-233,-1-1 1,0 0-1,0 1 0,0 0 1,0-1-1,1 1 0,-1 0 1,0 0-1,0 0 0,0 0 1,-1 0-1,4 3 0,-4-3-3,0 0-1,0 0 0,0 1 1,0-1-1,-1 0 0,1 0 0,0 1 1,-1-1-1,1 1 0,-1-1 1,1 0-1,-1 1 0,0-1 0,1 1 1,-1 1-1,0 1 36,-1 1 1,1 0-1,-1-1 1,0 1-1,0-1 0,-1 1 1,1-1-1,-1 0 0,0 1 1,-5 6-1,-61 113 295,60-103-354,6-12 16,3-7 134,11-13-73,1 0 0,0 1 0,0 0 0,18-8 0,60-27-255,-60 30 118,-7 4 31,30-9-1,-44 17 50,-1 0-1,0 1 1,1 1-1,0-1 0,-1 2 1,18 0-1,-25 0-11,1 1 0,0-1 1,-1 1-1,1 0 0,0 0 0,-1 0 0,1 0 0,-1 1 0,0-1 0,1 1 1,-1 0-1,0-1 0,0 1 0,0 0 0,0 0 0,0 0 0,0 0 1,-1 1-1,1-1 0,1 5 0,3 5 52,0-1 0,-2 2 0,5 14 0,-4-12 50,0 2-30,30 80 52,-30-84-160,1-1 0,1 0 0,0-1-1,0 1 1,14 15 0,-18-24 5,-1-1 0,1 1-1,0-1 1,0 0 0,0 0 0,6 4-1,-8-6-23,1 1-1,-1 0 1,0-1-1,1 0 1,-1 1-1,1-1 0,0 0 1,-1 0-1,1 1 1,-1-1-1,1 0 1,-1-1-1,1 1 1,-1 0-1,1 0 0,-1-1 1,1 1-1,-1-1 1,3 0-1,15-15-1907,4-1 522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4:22.87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26 1105 4576,'-19'11'2885,"19"-11"-2750,0 1 1,-1-1-1,1 0 1,-1 0 0,1 0-1,0 1 1,-1-1-1,1 0 1,0 1-1,-1-1 1,1 0-1,0 1 1,0-1 0,-1 0-1,1 1 1,0-1-1,0 0 1,-1 1-1,1-1 1,0 1 0,0-1-1,0 0 1,0 1-1,0-1 1,0 1-1,0-1 1,0 1-1,0-1 1,0 0 0,0 1-1,0-1 1,0 1-1,0-1 1,1 2 1634,4-9 1830,9-5-2322,-9 7-503,24-22 544,-2-1 0,41-53 0,0-31-850,-3 3-255,22-13-9,-67 97 132,0 1 0,44-38 0,-62 60-276,0 0 0,1 0 0,-1 0 1,1 0-1,0 1 0,3-2 0,-6 3-51,0 0 0,1 0 0,-1 0 0,1 0 0,0-1 0,-1 1 0,1 0 0,-1 0 0,1 0 0,-1 0 0,1 0 0,-1 1 0,1-1 0,-1 0 0,1 0 0,-1 0 0,1 0 0,-1 1 0,1-1 0,-1 0 0,0 0 0,1 1 0,-1-1 0,1 0-1,-1 1 1,0-1 0,1 0 0,-1 1 0,0-1 0,1 1 0,-1-1 0,0 0 0,1 1 0,-1-1 0,0 1 0,0-1 0,0 1 0,0-1 0,1 1 0,-1 0 0,1 7 34,0 1 0,0-1 0,-1 0 0,1 0 0,-2 1 1,1-1-1,-2 0 0,1 0 0,-3 9 0,1-4-21,-9 38 156,-3-1 1,-30 69-1,17-49-104,27-68-70,0 2-2,-1 0 0,1 0 0,0 0 0,0 0 0,0 5 0,1-8 8,0 0-1,0 0 1,0-1-1,0 1 1,0 0-1,0-1 1,0 1-1,0 0 1,1-1-1,-1 1 1,0 0-1,0-1 1,1 1-1,-1-1 1,0 1-1,1 0 1,-1-1-1,1 1 0,-1-1 1,1 1-1,-1-1 1,1 1-1,-1-1 1,1 0-1,-1 1 1,1-1-1,0 0 1,-1 1-1,1-1 1,0 0-1,-1 0 1,1 0-1,0 1 1,-1-1-1,1 0 1,0 0-1,1 0 0,5 0 28,1 0 0,0-1-1,-1 0 1,1 0-1,-1-1 1,1 0 0,-1 0-1,14-6 1,55-32-30,-40 18 7,-1-2 0,-1-1 0,-1-2 1,-2-1-1,36-40 0,-57 57-17,13-14 26,-21 24-29,-1-1 0,1 1 0,0 0 0,0 0 0,0 0 0,-1 0 0,1 0 0,0 1 0,0-1 0,0 1 0,0-1 0,0 1 0,4-1 0,-5 1 3,0 0 0,0 0 1,-1 1-1,1-1 0,0 0 1,-1 0-1,1 0 0,0 1 0,-1-1 1,1 0-1,0 0 0,-1 1 1,1-1-1,0 1 0,-1-1 1,1 1-1,-1-1 0,1 1 0,-1-1 1,1 1-1,-1-1 0,1 2 1,0 0 0,0 0 0,0 0 1,0 0-1,0 0 1,-1 0-1,1 1 0,-1 3 1,1 5 15,-1-1 0,-2 17 1,2-19-2,-19 127 236,9-75-266,10-58 12,0 1-1,-1-1 1,1 1-1,0-1 1,0 1-1,1-1 1,-1 1-1,0-1 1,1 0-1,1 5 1,-2-6 11,1 0 0,0 0-1,-1 0 1,1 0 0,-1 0 0,1-1 0,0 1 0,0 0 0,-1 0 0,1-1 0,0 1 0,0 0 0,0-1 0,0 1 0,0-1 0,0 1 0,0-1 0,0 0 0,0 1 0,0-1 0,0 0 0,0 0 0,0 1 0,0-1 0,0 0 0,2 0 0,-1-1 20,0 1 1,1-1-1,-1 1 0,0-1 1,0 0-1,0 0 0,0 0 0,0 0 1,0 0-1,0-1 0,0 1 0,0-1 1,2-1-1,24-27 101,-19 20-147,77-96 100,-45 53-146,-19 18-42,-17 30 52,-2 9-9,-3 11-9,-19 74-23,13-65 153,1 1 1,0-1-1,-1 37 0,6-58-56,0 0-1,1-1 0,-1 1 0,0 0 0,1 0 1,0-1-1,-1 1 0,1-1 0,0 1 0,1 0 1,-1-1-1,0 0 0,1 1 0,-1-1 0,1 0 1,0 0-1,-1 0 0,1 0 0,0 0 0,0 0 1,5 3-1,-3-3 20,1 0 0,-1 0 0,0 0 1,1 0-1,0-1 0,-1 0 0,1 0 0,0 0 0,-1 0 1,1-1-1,0 0 0,7-1 0,7-1 66,0-1-1,-1-1 1,1 0 0,-1-2-1,20-8 1,-10 2-92,-1-2 0,39-26 0,-50 28 22,-1-1 0,-1 0 0,24-29 1,-16 18 19,-22 24-37,0-1-1,1 1 1,-1-1-1,0 1 1,0 0-1,1 0 1,-1-1-1,0 1 1,0 0-1,1-1 1,-1 1-1,0 0 1,1 0-1,-1-1 1,0 1-1,1 0 1,-1 0-1,0 0 1,1 0-1,-1 0 1,0-1-1,1 1 1,-1 0-1,1 0 1,-1 0-1,0 0 1,1 0-1,-1 0 1,1 0-1,-1 0 1,0 0-1,1 0 1,-1 1-1,1-1 1,-1 0-1,0 0 1,1 0-1,0 1-4,-1 0 1,0-1-1,0 1 0,1 0 1,-1 0-1,0-1 0,0 1 1,0 0-1,1 0 0,-1-1 1,0 1-1,0 0 0,0 0 0,0-1 1,-1 1-1,1 0 0,0 0 1,0 1-1,-17 60-362,12-37 387,2-16 26,0 1 1,2-1-1,-2 19 1,2-25-51,1-1-1,1 0 1,-1 0 0,0 0 0,0 0-1,1 0 1,-1 1 0,1-1 0,0 0-1,0 0 1,-1 0 0,1 0 0,1-1-1,-1 1 1,0 0 0,0 0 0,1-1-1,-1 1 1,1 0 0,-1-1 0,1 0-1,3 3 1,-3-3 16,0 0-1,0 0 1,0-1-1,0 1 1,0 0-1,0-1 0,0 1 1,1-1-1,-1 0 1,0 0-1,0 0 1,1 0-1,-1 0 1,0 0-1,0-1 1,0 1-1,1-1 1,-1 1-1,0-1 1,0 0-1,3-2 1,4-2 10,0 0 0,0-1-1,10-9 1,-7 6-10,71-55 5,129-73 0,-202 131 0,25-8-1,-31 12-11,0 1 1,0 0-1,0 0 0,0 0 1,0 1-1,0 0 0,1 0 0,7 0 1,0 2-26,-8-2 1,-1 1 0,1-1 0,-1 1 1,0 0-1,1 0 0,4 2 0,-7-2 22,-1-1 0,1 0 0,-1 1 0,1-1 0,-1 0 0,1 1 0,-1-1 0,1 0 0,-1 1-1,0-1 1,1 1 0,-1-1 0,1 1 0,-1-1 0,0 1 0,1-1 0,-1 1 0,0-1 0,0 1 0,0 0 0,1-1 0,-1 1 0,0-1 0,0 1 0,0 0 0,0-1 0,0 1 0,0-1 0,0 1 0,0 0 0,0-1 0,0 1 0,-1-1 0,1 1 0,0-1 0,0 1 0,0 0 0,-1-1 0,1 1 0,0-1 0,-1 1 0,1-1 0,0 1 0,-1-1 0,0 1 0,-2 3-8,-1 0 1,1 0-1,-1 0 1,-7 5 0,-14 10-144,-7 6 173,-33 30-1,61-51-13,0 0 0,1 1 0,-1-1 0,1 1 0,0-1 0,0 1 0,0 0 0,-2 7-1,4-11-13,1 1-1,0 0 0,-1-1 0,1 1 1,0 0-1,0-1 0,-1 1 0,1 0 0,1-1 1,-1 1-1,0 0 0,0 0 0,1-1 1,-1 1-1,1-1 0,-1 1 0,1 0 0,0-1 1,-1 1-1,1-1 0,0 1 0,0-1 0,0 0 1,0 1-1,0-1 0,1 0 0,-1 0 1,0 0-1,1 0 0,-1 0 0,3 1 0,2 2 10,1-1 0,-1 0 1,1-1-1,0 1 0,0-1 0,0-1 0,0 1 0,0-1 0,10 0 0,6-1 92,36-3 1,-42 1-74,1 0 1,-1-1-1,0-1 0,0-1 1,-1-1-1,1 0 0,-1-1 1,0 0-1,-1-1 1,0-1-1,0-1 0,-1 0 1,21-20-1,4-13 70,-1-3 1,40-64-1,83-125 98,-149 217-197,61-95-134,-61 91 108,-1 0 1,-1-1-1,11-35 0,-12 27 105,-2 0-1,-1-1 1,-1 1-1,0-35 1,-5 62-106,0 1 0,0-1 0,-1 1 0,1-1 0,-1 1 0,1-1 0,-1 1 0,0-1 0,-3-4 0,4 7 22,-1 0 0,1 0 1,-1 1-1,1-1 0,-1 0 1,0 1-1,1-1 0,-1 1 1,1-1-1,-1 1 1,0-1-1,0 1 0,1 0 1,-1-1-1,0 1 0,0 0 1,0-1-1,-1 1 0,1 0-2,-1 0-1,0 0 1,0 0-1,1 0 1,-1 0-1,0 1 1,0-1-1,1 1 1,-1-1-1,0 1 1,1 0-1,-3 1 0,-3 1-75,1 2 0,-1-1 0,1 1-1,-1 0 1,1 1 0,-5 5 0,-33 43-156,18-21 172,8-12 81,1 1 0,1 0 1,1 1-1,1 1 0,1 0 0,-19 50 0,22-37 9,1 0 0,2 0 0,2 0 0,1 0 0,2 1 0,1 0 0,9 72 0,-6-95-5,1-1-1,0 0 0,1 0 1,1 0-1,0-1 1,1 0-1,11 18 0,-12-22-2,1-2-1,-1 1 0,1-1 0,1 0 0,0 0 1,0 0-1,0-1 0,1-1 0,0 1 0,0-1 0,0 0 1,12 5-1,-4-4 43,0-1-1,0-1 1,0 0 0,0-1 0,1-1 0,-1 0 0,1-1-1,-1-1 1,1-1 0,20-3 0,-25 2-23,1 0 0,-1-1-1,0 0 1,0-1 0,-1-1 0,1 0 0,-1 0 0,0-1-1,-1-1 1,1 0 0,-1 0 0,0-1 0,-1 0 0,11-12-1,-14 13-20,-2 0-1,1-1 0,-1 1 0,0-1 0,-1 0 0,0 1 0,0-2 0,0 1 0,-1 0 1,-1 0-1,1-1 0,-1 1 0,-1-1 0,0 1 0,0-1 0,0 0 0,-4-15 0,4 24-10,0-1 0,0 0 0,0 0 0,0 0 0,-1 1 0,1-1-1,0 0 1,-1 0 0,1 1 0,0-1 0,-1 0 0,1 1 0,-1-1-1,1 0 1,-1 1 0,1-1 0,-1 1 0,0-1 0,1 1 0,-1-1-1,0 1 1,1-1 0,-1 1 0,0 0 0,0-1 0,1 1 0,-1 0-1,0-1 1,0 1 0,1 0 0,-1 0 0,0 0 0,0 0-1,0 0 1,0 0 0,1 0 0,-1 0 0,0 0 0,0 0 0,0 1-1,1-1 1,-1 0 0,0 1 0,0-1 0,1 0 0,-1 1 0,0-1-1,1 1 1,-2 0 0,-2 1-19,0 1 1,0 0-1,1 1 0,-1-1 1,1 1-1,-4 5 0,-1 3 10,1 0-1,0 1 1,1 0-1,1 1 1,-4 13-1,7-21 5,0 0 0,1 1-1,0-1 1,0 0-1,1 1 1,0-1 0,0 0-1,0 1 1,1-1-1,1 9 1,-1-11 5,0-1 0,0 1 0,0-1 0,1 0 0,-1 1 0,1-1 0,0 0 0,0 0 0,0 0 0,0 0 0,0-1 0,1 1 0,-1 0 1,1-1-1,-1 0 0,1 1 0,0-1 0,0 0 0,0-1 0,5 3 0,0-1 23,0-1 0,1 0 0,0 0 1,-1 0-1,1-1 0,0-1 0,14 0 1,5-2 34,27-6 0,-33 4-29,25-3-27,0-2-1,85-29 0,-115 31 9,1-1 0,-1 0 0,0-2-1,-1 0 1,0 0 0,-1-2 0,0 1-1,0-2 1,-2 0 0,15-17 0,92-131 291,-118 151-390,-3 8 22,-2 6 8,-11 25-17,3 1 0,0 0 0,2 0 0,1 1 0,-7 62 0,14-88 105,1 1-1,0 0 1,0-1 0,0 1 0,1 0 0,1 8 0,-2-13-17,1 1 0,-1-1 0,1 1 0,-1-1 0,1 0 0,0 1 0,-1-1-1,1 0 1,0 0 0,0 1 0,0-1 0,0 0 0,0 0 0,0 0 0,0 0 0,0 0 0,0-1 0,1 1 0,-1 0 0,0 0 0,0-1 0,1 1 0,-1-1 0,1 1 0,-1-1 0,0 0 0,1 1 0,-1-1-1,1 0 1,1 0 0,0 0-5,-1-1-1,0 1 0,0-1 0,0 1 1,0-1-1,0 0 0,0 0 0,0 0 0,0 0 1,0 0-1,-1-1 0,1 1 0,0 0 1,-1-1-1,1 1 0,-1-1 0,1 0 1,-1 1-1,0-1 0,0 0 0,0 0 0,2-3 1,0-1-28,0-1 0,0 0 0,-1 0 0,0 0 0,2-10 0,-1-3-7,-1-1 0,-2 1-1,-1-28 1,0 35 12,-1 0 0,0-1 0,-1 1-1,-1 1 1,-9-26 0,-1 18-125,13 19 122,0 0 1,-1-1-1,1 1 0,0 0 1,0-1-1,0 1 0,1-1 0,-1 0 1,0 1-1,1-1 0,-1 1 1,1-1-1,-1-2 0,1 3 13,1 0-1,-1 0 1,0 0-1,1 0 1,-1 1-1,1-1 1,0 0-1,-1 1 1,1-1-1,0 0 1,-1 1-1,1-1 1,0 1 0,0-1-1,0 1 1,-1-1-1,3 0 1,16-6-77,1 3 84,1 1 1,0 1-1,0 0 0,0 2 1,-1 1-1,1 0 0,0 2 1,0 0-1,-1 1 0,1 2 1,-1 0-1,-1 1 0,1 0 1,-1 2-1,23 14 0,-34-18 62,-1 0 0,0 0-1,0 1 1,0 1 0,-1-1-1,1 1 1,-2 0 0,1 0-1,-1 1 1,0-1 0,0 1-1,3 9 1,-6-11-19,0 0 0,0 0 0,-1-1-1,1 1 1,-2 0 0,1 1 0,0-1 0,-1 0 0,0 0 0,-1 0-1,1 0 1,-1 0 0,0 0 0,-1 0 0,1 0 0,-1 0 0,0-1 0,-6 10-1,-1 3 20,-12 22-98,49-51 0,-19 5 39,-1 0-1,1 0 0,-1 0 1,0-1-1,0-1 0,-1 1 0,9-12 1,41-63 23,-49 69-51,53-79-325,-59 89 338,12-14-38,-14 17 51,0 0 0,1-1-1,-1 1 1,0 0 0,0 0 0,0 0 0,1 0 0,-1 0 0,0 0 0,1 0 0,-1 0 0,0-1 0,0 1-1,1 0 1,-1 0 0,0 0 0,0 0 0,1 0 0,-1 0 0,0 1 0,0-1 0,1 0 0,-1 0 0,1 0-1,4 9-58,-2 3 107,-1-1 0,-1 1-1,0 0 1,0-1 0,-3 21 0,1 1 93,1-12-75,0-6-29,0 0-1,3 25 0,-2-35-17,0-1-1,0 0 1,0 1-1,1-1 1,0 0-1,-1 0 1,1 0-1,1 0 1,-1 0-1,0-1 1,1 1-1,0-1 1,5 6-1,-6-8 1,0 1 0,0-1 0,0 0 0,0 0 0,0 0 0,1 0-1,-1 0 1,0 0 0,0-1 0,1 1 0,-1-1 0,0 1 0,1-1 0,-1 0 0,0 0 0,1 0 0,-1 0-1,0-1 1,4 0 0,4-1 39,-1-1-1,1-1 1,11-5 0,-14 6-34,15-8 9,-1-1 1,0-1-1,-1-1 0,0 0 0,28-28 1,77-94 123,-103 111-90,105-111-173,-99 104-101,-28 31 208,0 1-1,0 0 0,0 0 0,0 0 1,0-1-1,0 1 0,0 0 0,0 0 0,0 0 1,1-1-1,-1 1 0,0 0 0,0 0 1,0 0-1,0 0 0,0 0 0,1-1 1,-1 1-1,0 0 0,0 0 0,0 0 0,1 0 1,-1 0-1,0 0 0,0 0 0,0 0 1,1 0-1,-1 0 0,0 0 0,0 0 1,0 0-1,1 0 0,-1 0 0,0 0 0,0 0 1,0 0-1,1 0 0,-1 0 0,0 0 1,0 0-1,0 0 0,1 0 0,-1 0 1,0 1-1,0-1 0,0 0 0,0 0 1,1 0-1,-1 0 0,0 0 0,0 1 0,0-1 1,0 0-1,0 0 0,0 0 0,1 1 1,1 14 54,-2 3-28,-2 0-1,0 1 1,-7 24-1,-19 53 14,14-51-79,7-22 62,0 0 0,-2-1 0,-1 1 0,-1-2 0,0 0 0,-2 0 0,0-1 0,-26 29 0,38-48-18,0 1 0,0-1-1,-1 0 1,1 0 0,-1 0 0,1 0 0,-1 0 0,1-1 0,-1 1 0,1 0 0,-1-1 0,0 1 0,1-1-1,-4 1 1,29-9-81,2-2-70,-5 6 172,34 1-1,-18 1 157,52-1-147,15 0-463,-24-2-939,-10 0-1699,-1-3-4391,-33 4 3895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4:27.68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 1377 3072,'-1'1'678,"1"-1"-509,0 0 1,0 0-1,0 1 0,-1-1 1,1 0-1,0 0 1,0 0-1,0 1 1,0-1-1,0 0 1,0 0-1,0 1 0,0-1 1,0 0-1,0 1 1,0-1-1,0 0 1,0 0-1,0 1 0,0-1 1,0 0-1,0 0 1,0 1-1,0-1 1,0 0-1,0 0 1,0 1-1,0-1 0,1 0 1,-1 0-1,0 0 1,1 1 508,-1-1-509,0 1 0,0-1 1,0 0-1,1 0 1,-1 0-1,0 0 1,8 2 4557,-3-4-5088,6-10 1214,-1-1 0,0-1 1,-1 1-1,10-22 0,14-19-276,-2 11-257,2 1 0,44-43 0,-22 33-134,-33 32-98,-1 0 0,0-1 0,26-37 0,-23 19 126,-1 0 0,31-76 0,22-93 344,-18 5 72,-56 194-646,6-26 301,-7 32-309,-1 1 1,1 0-1,-1-1 1,0 1-1,0-1 1,0 1-1,-1-1 1,1 1-1,-1-1 1,0-1-1,0 4 0,1 0 0,-1 0 0,1 1 0,-1-1 0,1 0 0,-1 1 0,1-1 0,-1 0 0,0 1 0,1-1 0,0 1 0,-1-1 0,1 1 0,-1-1 0,1 1 0,0-1 0,-1 1 0,-9 15-89,1 1 0,1-1 0,-7 21 0,-14 53 32,24-75 86,-41 126 94,-25 93 266,66-212-351,0 0 1,2 0-1,1 0 0,0 0 0,3 31 0,-1-43 47,2 1-1,-1-1 1,2 0 0,-1 1-1,1-1 1,1 0-1,0-1 1,0 1 0,1-1-1,0 1 1,1-2-1,0 1 1,11 12 0,-15-18-30,0-1 0,0 0 0,0 0 0,0 0 0,1 0 0,-1 0 0,1 0 0,0 0 0,-1-1 0,1 0 0,0 1 1,0-1-1,0 0 0,0 0 0,0-1 0,0 1 0,0-1 0,0 1 0,0-1 0,0 0 0,1 0 0,-1 0 0,0-1 1,0 1-1,0-1 0,0 1 0,0-1 0,4-2 0,9-6 43,0 0-1,0-1 1,24-20 0,-8 5-22,45-26 83,32-25 98,-74 45-179,-1-2 0,-1-2 1,-3 0-1,43-64 1,41-90 75,-89 141-63,-3-2 0,19-56-1,-36 88 5,35-115 215,-34 108-115,-2 0 0,0 0-1,0-36 1,-5 51-151,-2 12-148,-4 18-187,5-15 296,-13 33 34,-2 0 1,-35 55 0,24-44 49,-109 194 175,-63 83 127,177-291-329,-31 64-1,40-78 318,12-19-94,10-8-72,-8 5-183,11-7 29,-1 0 1,17-9 0,1 0-127,21-12 213,-44 23-157,4 0 33,13-7 2,77-25-21,-41 9-138,-37 17 89,34-12 0,-54 23 72,0 0 0,1 1-1,-1-1 1,0 1 0,1 0 0,-1-1 0,0 1-1,1 0 1,-1 0 0,0 0 0,1 0 0,-1 0-1,0 0 1,1 0 0,-1 1 0,0-1-1,1 0 1,-1 1 0,0-1 0,0 1 0,1-1-1,-1 1 1,0 0 0,0-1 0,0 1-1,0 0 1,0 0 0,0 0 0,0 0 0,0 0-1,0 0 1,0 0 0,0 0 0,0 2-1,2 3-23,-1 0-1,1 0 1,-1 1-1,-1-1 0,2 13 1,0-3-33,1 10 56,-2 0 0,-1 0 0,-2 36 0,0-9 48,1-38-3,1 1-1,0-1 0,2 1 1,0-1-1,0 0 0,2 0 1,6 17-1,-10-30-43,0 1 0,0-1 0,0 0 0,0 0 0,0-1 1,0 1-1,1 0 0,-1 0 0,0 0 0,1-1 0,0 1 0,-1-1 0,1 1 0,0-1 0,0 0 0,0 0 0,0 0 0,0 0 0,0 0 0,0 0 0,0 0 1,0 0-1,0-1 0,0 0 0,1 1 0,-1-1 0,0 0 0,0 0 0,1 0 0,3-1 0,9-3 4,0-1-1,-1-1 1,20-11 0,42-29 19,-19 11 194,51-20-45,17-10-204,-115 59 80,-1-1-1,0 1 1,-1-1 0,1-1 0,-1 0-1,-1 0 1,1 0 0,9-15 0,-17 22-53,1 1 1,-1-1-1,1 0 1,-1 0 0,0 1-1,0-1 1,1 0-1,-1 0 1,0 0-1,0 0 1,0 1 0,0-1-1,0 0 1,0 0-1,0 0 1,0 0 0,0 1-1,0-1 1,0 0-1,0 0 1,-1 0-1,1 1 1,0-1 0,-1 0-1,1 0 1,0 1-1,-1-1 1,1 0-1,-1 0 1,1 1 0,-1-1-1,0 1 1,1-1-1,-1 1 1,1-1-1,-1 1 1,0-1 0,0 1-1,0-1 1,-2 0-26,0-1 1,0 1-1,0 1 1,0-1-1,0 0 0,0 1 1,0-1-1,0 1 1,-1 0-1,-3 0 1,-6 3-103,-1 0-1,1 1 1,-22 9 0,20-8 133,1 0-9,1 1-1,1 0 0,-1 1 0,1 0 0,0 1 1,-16 13-1,22-15-8,-1 0 0,1 0 1,1 1-1,-1 0 0,1 0 1,0 1-1,1-1 0,0 1 1,0 0-1,1 0 0,-3 10 0,3-6 15,0 1 0,2 0-1,0-1 1,0 1-1,1 0 1,0-1-1,1 1 1,1-1-1,0 1 1,1-1 0,5 17-1,-5-21 25,0-1-1,1 1 0,-1-1 1,1 1-1,1-1 1,-1-1-1,1 1 0,1-1 1,-1 0-1,1 0 0,0 0 1,0-1-1,1 0 1,0 0-1,-1 0 0,2-1 1,-1 0-1,0-1 1,1 0-1,0 0 0,0 0 1,-1-1-1,2 0 1,-1-1-1,0 1 0,0-2 1,0 1-1,1-1 1,-1 0-1,0-1 0,0 0 1,0-1-1,0 1 1,0-1-1,0-1 0,0 0 1,0 0-1,-1 0 0,1-1 1,-1 0-1,0 0 1,0-1-1,6-5 0,6-8 43,-1 0 0,28-36 0,27-49 222,-20 27-150,-14 27-159,5-7-134,-39 50 138,-1 0 0,0-1 0,-1 1 0,6-13 0,-9 18 18,0 1 0,0 0-1,0 0 1,0 0 0,0 0-1,0 0 1,0 0 0,0 0 0,0 0-1,1 0 1,-1-1 0,0 1-1,0 0 1,0 0 0,0 0 0,0 0-1,0 0 1,0 0 0,0-1 0,0 1-1,0 0 1,0 0 0,0 0-1,0 0 1,0 0 0,0-1 0,0 1-1,0 0 1,0 0 0,0 0-1,0 0 1,0 0 0,0 0 0,0-1-1,-1 1 1,1 0 0,0 0-1,0 0 1,0 0 0,0 0 0,0 0-1,0 0 1,0 0 0,0-1 0,0 1-1,-1 0 1,1 0 0,0 0-1,0 0 1,0 0 0,0 0 0,0 0-1,0 0 1,-1 0 0,1 0-1,-8 6-117,-9 13-99,13-13 197,0 0 0,0 1 0,1-1-1,0 1 1,1 0 0,-1 0 0,-2 12 0,3-4 43,0-1 1,0 26-1,2-35-19,0-1 0,1 0 0,-1 0 0,1 1 0,0-1 0,0 0 0,0 0 0,1 0 1,-1 0-1,1 0 0,0 0 0,0 0 0,1-1 0,3 6 0,-3-6 9,-1-1-1,1 0 1,-1 0-1,1 0 1,0 0-1,0 0 1,0 0-1,0-1 1,0 1-1,0-1 1,0 0-1,1 0 1,-1 0-1,0 0 1,1-1-1,-1 1 1,1-1-1,-1 0 1,4 0-1,9-2 25,0 0-1,-1-1 0,0-1 1,1 0-1,25-11 1,72-41 42,-96 46-17,37-22 9,87-71-1,-110 80-150,-31 22 81,0 1 0,1-1 0,-1 1 0,1-1-1,0 1 1,-1 0 0,1-1 0,-1 1 0,1-1-1,0 1 1,-1 0 0,1 0 0,0-1 0,-1 1-1,1 0 1,0 0 0,-1 0 0,1 0 0,0 0-1,-1 0 1,1 0 0,0 0 0,-1 0-1,2 0 1,-1 1 15,0 0-1,0 0 1,0 0-1,-1 0 1,1 0-1,0 0 1,-1 0-1,1 1 1,-1-1-1,1 0 1,0 2-1,1 3 19,10 35 132,-9-30-180,0 0 0,6 14 0,0-5 118,1 3-33,14 22 0,-20-38-90,1 0 0,0 0 1,1 0-1,0-1 0,0 0 0,0 0 0,7 5 0,-5-5-321,1 0 0,-1-1-1,1-1 1,0 1-1,14 4 1,1-3-4616,3-4-5328,-18-2 6625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4:28.0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51 45 11232,'-45'-5'5056,"40"5"-4385,5-3-351,5 3-320,-2-5-991,12 5 543,7-7-1952,4 2 1376,3-6-5760,-3 2 3776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4:28.40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45 272 7968,'-45'7'3616,"45"-2"-3136,3-5 800,11 3-800,17-6 1472,11 3-1089,66-20 257,8 0-704,74-25-224,-11 6-128,24-10-512,-24 9 256,32 1-4639,-27 7 2655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4:31.32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20 656 7392,'-15'14'2373,"15"-14"-2249,-1 1 0,1 0 0,-1 0-1,1-1 1,-1 1 0,1 0 0,0 0 0,0-1 0,-1 1 0,1 0-1,0 0 1,0 0 0,0 0 0,0 0 0,0-1 0,0 1-1,0 0 1,0 0 0,0 0 0,0 0 0,0-1 0,1 1 0,-1 0-1,1 1 1,8 16 2455,-8-17-2405,0 1 0,1-1 1,-1 0-1,0 1 0,1-1 1,-1 0-1,1 0 0,-1 0 1,1 0-1,0 0 1,-1-1-1,1 1 0,0 0 1,0-1-1,0 1 0,0-1 1,-1 0-1,1 1 0,0-1 1,3 0-1,2-1 325,1 0-1,-1 0 1,14-4 0,-16 4-321,36-12 602,-2-2 0,0-1 0,38-23 0,-44 22-535,-13 7-140,12-6 146,0-1 0,-2-1 0,42-33 1,-57 39-120,-1-1 1,-1 0 0,0-2-1,-1 1 1,-1-1 0,0-1-1,15-30 1,-2-11 342,-1-1-1,24-107 1,-46 160-481,-1 4 1,0 0 0,0 0 0,1 1 0,-1-1 0,0 0 0,0 0 0,1 0 0,-1 1 0,0-1 0,1 0 0,-1 0 0,0 1 0,1-1 0,-1 0 0,1 1 0,0-1 0,0 0 0,0 7-214,-9 359-181,7-339 480,-1 0 0,-2 1 0,0-2 0,-2 1 0,-12 34 0,16-55-39,0 0 1,0-1-1,-1 1 0,0 0 1,0-1-1,0 0 0,-1 0 1,1 0-1,-1 0 0,0 0 1,-8 5-1,10-8-28,1 0 0,-1-1 0,0 1 0,1-1 0,-1 1 0,0-1 0,0 1 0,1-1 0,-1 0 1,0 0-1,0 0 0,0 0 0,1 0 0,-1 0 0,0-1 0,0 1 0,1-1 0,-1 1 0,0-1 0,1 1 0,-1-1 0,-1-1 0,-4-2 12,1 0 1,0 0-1,-10-9 0,15 12-26,-11-10-10,0 1 1,1-2-1,0 1 0,1-2 1,1 1-1,0-1 0,0-1 1,-8-17-1,16 30-9,1-1 0,-1 1 1,1 0-1,-1-1 0,1 1 0,0-1 0,-1 1 1,1-1-1,0 1 0,0-1 0,0 1 0,0-1 0,0 1 1,0-1-1,1 1 0,-1-1 0,1-2 0,0 3 5,0 0-1,-1 0 1,1 0 0,0 0-1,0 0 1,0 0-1,0 0 1,0 0 0,0 1-1,0-1 1,0 0-1,0 0 1,1 1 0,-1-1-1,0 1 1,2-1-1,4-1-1,0 1 1,0 0-1,0 1 0,1-1 0,13 2 0,52 8-353,-47-5 346,-1-1 0,47-1-1,-68-2 29,11-1 132,1-1 0,24-5-1,54-12 14,-74 16-235,-17 3 107,1-1 1,-1 1-1,0-1 1,0 1-1,0-1 1,0 0-1,0 0 0,0-1 1,0 1-1,5-4 1,65-70 292,-63 63-254,-6 7-70,0 1 0,0 0 1,0-1-1,5-2 0,-30 48-534,-2 8 589,-31 95 1,-50 254 222,36 8-67,60-337-96,-4 58 633,14-124-452,1-10-3,3-21 17,31-140-236,41-102-127,-62 215 41,-2 9-3,71-213 76,-57 194-211,2 1 0,3 1 0,79-111 0,-110 170 137,1 1 0,0 0 0,0-1 0,0 1-1,0 0 1,7-5 0,-8 8 12,-1-1-1,0 0 1,1 1 0,-1 0 0,0-1 0,1 1-1,-1 0 1,1-1 0,-1 1 0,1 0 0,-1 0-1,0 0 1,1 0 0,-1 0 0,1 1 0,-1-1-1,1 0 1,-1 1 0,0-1 0,1 1 0,-1-1-1,0 1 1,0 0 0,3 1 0,2 3 6,0 0 1,0 0-1,-1 1 1,0 0 0,0 0-1,0 0 1,-1 1-1,1 0 1,-2-1-1,1 1 1,-1 1-1,0-1 1,0 0 0,-1 1-1,0-1 1,-1 1-1,2 9 1,-3-1 33,-5 33 0,5-44-9,-1-1-1,0 0 0,0 0 0,-1 1 1,1-1-1,-1 0 0,0 0 1,0 0-1,0-1 0,0 1 1,-1 0-1,-4 5 0,5-8-15,1 0-1,-1 0 1,0 0-1,1 0 1,-1 0-1,0 0 1,0-1-1,0 1 1,0-1-1,0 1 1,1-1-1,-1 0 1,0 1-1,0-1 1,0 0-1,0 0 1,0-1 0,0 1-1,0 0 1,0-1-1,0 1 1,-2-2-1,-5-1-73,0-1 0,0 0-1,-10-6 1,7 3-39,-83-46-537,242 125-148,-138-69 822,0-1-1,0 0 1,0 0 0,1-1-1,-1 0 1,0 0 0,1-1-1,-1-1 1,0 1 0,0-1 0,1-1-1,-1 0 1,0 0 0,0-1-1,0 0 1,11-6 0,11-6 97,-1-2 0,-1-1 0,29-24-1,-33 23-105,-2-1 0,-1-1 0,0-1 0,-2-1 0,-1-1 0,0-1 0,-2 0 0,26-53 0,-36 63 24,-7 14-41,0 1 0,0-1 0,1 1 0,-1 0-1,0-1 1,0 1 0,0 0 0,0-1 0,1 1 0,-1 0 0,0-1 0,0 1 0,0 0 0,1-1 0,-1 1 0,0 0 0,1-1 0,-1 1-1,0 0 1,1 0 0,-1 0 0,0-1 0,1 1 0,-1 0 0,0 0 0,1 0 0,-1 5-13,0-5 7,-16 95-216,15-84 216,-1 3 10,0 1 0,2 0 0,-1 0 0,2 1-1,0-1 1,1-1 0,1 1 0,0 0 0,5 15 0,-7-27 4,1 3 25,0 0-1,0 0 1,0 0 0,1 0-1,0 0 1,0 0 0,0-1 0,1 1-1,-1-1 1,2 0 0,7 8-1,-10-12-11,0 0-1,0 0 1,0 0-1,0 0 1,0 0-1,0-1 1,0 1-1,0-1 1,0 0-1,1 0 0,-1 1 1,0-1-1,0-1 1,0 1-1,0 0 1,1 0-1,2-2 1,1 1 9,0-1 0,0 0 0,0-1 1,10-5-1,3-5 10,-1-1 0,-1 0 0,-1-1 0,26-30 0,-22 22-94,41-35 0,-45 46 47,-9 5 5,0 1 0,1 0 0,14-8 0,-22 14 2,0-1 0,1 1 0,-1 0 0,1 0 0,-1 0 0,1-1 0,-1 1 0,1 0 0,0 0 0,-1 0 0,1 0-1,-1 0 1,1 0 0,-1 0 0,1 0 0,-1 0 0,1 0 0,-1 0 0,1 0 0,-1 0 0,1 0 0,-1 1 0,1-1 0,-1 0 0,1 0 0,-1 1 0,1-1 0,0 1 6,-1 0 0,1 0 0,-1-1 1,1 1-1,-1 0 0,1 0 0,-1 0 1,0 0-1,1 0 0,-1 0 1,0 0-1,0 0 0,0-1 0,0 2 1,0 5 45,0 0 0,-1 0 1,-2 8-1,3-13-50,-19 68-20,17-58-7,0 0 0,-8 21 0,10-33 28,0 0 0,1 0 0,-1 0 0,0 0 1,0 0-1,0 0 0,0 1 0,1-1 0,-1 0 0,0 0 1,0 0-1,0 0 0,0 0 0,1 0 0,-1 0 0,0 0 1,0 0-1,0 0 0,1 0 0,-1 0 0,0 0 0,0 0 1,0 0-1,0 0 0,1 0 0,-1 0 0,0 0 0,0 0 1,0-1-1,0 1 0,1 0 0,-1 0 0,0 0 1,0 0-1,0 0 0,0 0 0,0-1 0,1 1 0,10-5 50,67-34 19,43-24 1,-110 56-81,29-14-96,-37 19 76,0 1 0,0 0 0,0 0 0,1 0 0,-1 0 0,0 1 0,1-1 0,-1 1 0,1 0-1,2 0 1,-5 0 24,0 0-1,0 0 1,0 1-1,0-1 1,0 0-1,-1 0 0,1 1 1,0-1-1,0 0 1,-1 1-1,1-1 0,0 1 1,0-1-1,-1 1 1,1 0-1,-1-1 1,1 1-1,0-1 0,-1 1 1,1 0-1,-1 0 1,1-1-1,-1 1 0,0 0 1,1 0-1,-1 0 1,0 1-1,1 2 2,0 0 1,-1 0-1,1 1 0,-2 6 0,3 13-136,-1-20 162,0 0 0,0 0 0,1 0 0,-1 0 0,1-1 0,0 1 0,1 0 0,-1-1 0,0 0 0,1 1 0,0-1 0,0 0 0,0 0 0,0-1 0,0 1 0,1-1 0,-1 1 0,1-1 0,-1 0 0,1-1 0,0 1 0,0 0 0,0-1 0,0 0 0,0 0 0,0 0 0,0-1 0,0 1 0,1-1 0,-1 0 0,0 0 0,0 0 0,0-1 0,6-1 0,-1 0 23,0-1 0,1-1 0,-1 0 0,-1 0 0,1-1 0,0 0 0,-1 0 0,0-1 0,-1 0 0,1 0 0,9-11 0,-3 2-49,0-1 0,-1-1-1,18-30 1,-7 10-5,34-52 65,54-79-209,-76 123-143,-29 38 212,-6 7 80,-1 0 1,0 0 0,0 0 0,0 0-1,1 0 1,-1 0 0,0 0 0,0 0-1,0 0 1,1 0 0,-1 0 0,0 0-1,0 0 1,0 1 0,1-1 0,-1 0-1,0 0 1,0 0 0,0 0 0,0 0-1,1 0 1,-1 1 0,0-1 0,0 0-1,0 0 1,0 0 0,0 0 0,0 1-1,1-1 1,-1 2 4,1 0-1,-1 0 1,1 0-1,-1 0 1,0 0-1,1 0 1,-1 0 0,0 0-1,-1 3 1,-5 50 30,-3-2 0,-2 1 0,-23 67 0,-70 157 247,92-250-224,10-20-26,-2 0 1,1-1-1,-1 0 0,0 0 0,-5 7 0,8-13-29,1 0 0,-1 0 1,0-1-1,1 1 0,-1 0 0,0-1 0,1 1 0,-1-1 1,0 1-1,0-1 0,0 1 0,1-1 0,-1 1 0,0-1 1,-1 1-1,1-1-7,0 0-1,1 0 1,-1 0 0,1 0 0,-1-1 0,1 1-1,-1 0 1,1 0 0,-1 0 0,1 0 0,-1-1-1,0 1 1,1 0 0,0 0 0,-1-1 0,1 1-1,-1 0 1,1-1 0,-1 0 0,-2-2-33,1 0 1,0-1 0,0 1 0,0-1-1,-2-6 1,3 7 37,-3-9-11,0-1 1,1 0 0,1 1-1,0-1 1,0-1-1,2 1 1,0 0 0,1-15-1,0-6-103,0 13 23,-1 20 88,0-1 0,0 1 0,1 0 0,-1 0-1,0 0 1,0 0 0,1-1 0,-1 1-1,1 0 1,-1 0 0,1 0 0,-1 0-1,1 0 1,1-1 0,-1 1 5,0 1 1,-1 0-1,1 0 0,0 0 1,0 0-1,-1 0 0,1 0 1,0 0-1,0 0 0,-1 0 1,1 1-1,0-1 0,-1 0 1,1 0-1,0 1 0,-1-1 1,1 0-1,0 1 0,0 0 1,19 11 242,-8-4-105,13 4-28,0-2-1,1-1 1,47 10 0,-62-16-111,33 8 76,1-3 0,58 4 0,-76-10-52,0-2 1,1-2 0,-1 0-1,0-1 1,31-9-1,55-21-1013,-42 5-2659,-67 26 2916,1 0-1,-1 0 0,0-1 0,0 1 0,-1-1 0,1 0 0,5-4 0,-9 6 468,1 1 0,-1-1 0,1 1 1,-1-1-1,0 1 0,1-1 0,-1 1 0,1-1 1,-1 1-1,0-1 0,1 1 0,-1-1 0,0 1 1,0-1-1,1 0 0,-1 1 0,0-1 0,0 0 1,0 1-1,0-1 0,0 0 0,0 1 0,0-1 1,0 0-1,0 1 0,0-1 0,0 1 1,0-1-1,-1-1 0,0 0-766,1-6-2703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6:49.90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172 0 4640,'-2'60'6802,"-1"-18"-5142,-15 72 0,-21 52 354,-40 194-748,56-251-557,20-100-1769,1-12-695,-1-16-1376,8-59-3669,-1 44 5083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4:31.68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170 267 16032,'-48'-68'7263,"-25"42"-6303,51 12-800,9 11-288,3-17-32,7 4 96,16-16-928,14 9 544,13-14-1952,9 9 1376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4:18.82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395 35 3328,'0'-1'155,"0"1"0,0-1 0,0 0 0,0 1 0,0-1-1,-1 1 1,1-1 0,0 1 0,0-1 0,1 0 0,-1 1 0,0-1 0,0 1 0,0-1 0,0 1 0,0-1 0,1 0 0,-1 1-1,0-1 1,0 1 0,1-1 0,-1 1 0,0-1 0,1 1 0,-1 0 0,1-1 0,-1 1 0,0-1 0,1 1 0,-1 0-1,1-1 1,-1 1 0,2-1 0,-1 1 172,-1-1 0,1 1 1,0-1-1,0 1 0,-1-1 0,1 1 0,-1-1 0,1 0 0,0 1 0,-1-1 0,1 0 0,-1 0 1,0 1-1,1-1 0,-1 0 0,1 0 0,-1 0 0,0 0 0,0 1 0,0-1 0,1-1 1,-4 2-8,1 0 1,0 0 0,0 1 0,0-1 0,-1 1 0,1-1 0,0 1 0,0 0-1,0 0 1,0 0 0,-3 2 0,-32 16 878,24-13-809,-22 14 0,20-9-252,0 0 1,1 1 0,1 1-1,0 0 1,1 1 0,-13 18-1,6-4-13,2 1-1,-20 47 1,10-10-21,3 2 0,2 0 0,-11 73 0,27-114-59,3 1-1,-2 48 1,5-60 24,1-1 1,1 0-1,0 0 0,1 0 0,1 0 0,8 23 0,-10-33-26,0-1-1,0 1 0,0-1 1,1 0-1,0 0 0,0 0 1,0 0-1,0 0 0,1 0 1,4 3-1,-6-5-16,0-1 1,0 0-1,1 1 0,-1-1 1,1 0-1,-1 0 0,0-1 1,1 1-1,-1 0 0,1-1 1,0 1-1,-1-1 0,1 0 1,-1 0-1,1 0 0,0 0 1,-1-1-1,1 1 1,-1-1-1,1 1 0,4-3 1,1 0 118,0-1 1,0-1-1,0 0 1,0 0 0,10-10-1,34-33 155,-43 36-243,0 0 1,0 0-1,-1-1 0,10-21 1,-15 28-41,1-2-4,0 0 1,0-1-1,-1 0 1,4-14-1,-5 9-199,0-1 0,-1-24 0,-1 38-118,15 8-266,-11-5 516,175 65 22,-173-64 90,1-1 0,-1-1-1,1 1 1,0-1-1,-1 0 1,1 0 0,0-1-1,0 0 1,0 0 0,-1-1-1,1 0 1,0 0 0,0-1-1,-1 1 1,1-1 0,-1-1-1,0 1 1,0-1 0,1 0-1,7-7 1,-7 6 12,-1-1 1,0 0 0,-1 0-1,1-1 1,-1 1-1,0-1 1,0 0-1,-1-1 1,0 1-1,0-1 1,0 0 0,3-10-1,-7 15-63,1 0 0,-1 0 1,1 0-1,-1 0 0,1 0 0,-1 0 0,0 0 0,0 0 0,0 0 0,-1 0 0,1-1 1,0 1-1,-1 0 0,1 0 0,-1 0 0,0 0 0,0 0 0,1 1 0,-1-1 0,0 0 1,-1 0-1,-1-2 0,2 3-37,0 0 0,0 0 0,0 0 0,0 0 1,-1 0-1,1 1 0,0-1 0,0 0 0,-1 1 0,1-1 0,0 1 1,-1-1-1,1 1 0,-1 0 0,1-1 0,-1 1 0,1 0 1,0 0-1,-1 0 0,1 0 0,-1 0 0,1 1 0,-1-1 1,1 0-1,-1 1 0,1-1 0,0 1 0,-1-1 0,1 1 0,0 0 1,0-1-1,-2 2 0,-1 1 9,0 0 0,0 1 1,0-1-1,1 1 0,-1 0 0,1 0 1,0 0-1,0 0 0,0 1 0,1-1 1,-1 1-1,1-1 0,0 1 0,1 0 1,-1 0-1,1 0 0,0 0 0,0 0 1,0 0-1,1 7 0,0-4 31,0 0 0,1 1 0,-1-1 1,2 0-1,-1 0 0,1 0 0,1 0 0,-1 0 0,2 0 0,-1-1 0,9 15 0,-9-18 7,0 0-1,0 0 1,0 0 0,1 0-1,-1-1 1,1 0 0,0 1-1,0-1 1,1-1 0,-1 1-1,9 3 1,-7-3 6,0-1 1,1 0-1,0-1 1,-1 0-1,1 0 1,0 0-1,-1-1 0,12-1 1,5-1 77,0-1 1,0-1-1,0-1 0,-1-1 1,1-1-1,-1-1 0,-1-1 1,0-1-1,27-16 0,-35 17-64,-1 0 0,0 0-1,-1-1 1,0-1 0,-1 0-1,0 0 1,-1-1 0,11-17-1,-3 1 11,-2 0-1,20-54 0,59-215 83,-93 293-124,15-73-8,1 1-53,-16 74 35,-1 1-1,1-1 1,-1 1 0,1-1-1,-1 1 1,0-1 0,1 0-1,-1 1 1,0-1 0,0 1-1,0-1 1,0 0 0,-1 1-1,1-1 1,0 1 0,-1-1-1,1 0 1,-1-1 0,1 3 9,0 0-1,0 0 1,0 0 0,0-1 0,0 1-1,0 0 1,0 0 0,-1 0 0,1-1-1,0 1 1,0 0 0,0 0 0,0 0 0,0 0-1,0-1 1,0 1 0,0 0 0,-1 0-1,1 0 1,0 0 0,0 0 0,0-1-1,0 1 1,-1 0 0,1 0 0,0 0-1,0 0 1,0 0 0,-1 0 0,1 0 0,0 0-1,0 0 1,0 0 0,0 0 0,-1 0-1,1 0 1,0 0 0,0 0 0,0 0-1,-1 0 1,1 0 0,0 0 0,0 0-1,0 0 1,-1 0 0,1 0 0,0 0 0,0 0-1,0 0 1,0 1 0,-1-1 0,1 0-1,0 0 1,0 0 0,0 0 0,0 0-1,0 1 1,-1-1 0,1 0 0,0 0-1,-8 15-328,-8 27 168,1 0 1,-16 72 0,16-36 198,2 0 1,-2 107 0,15-166 38,1-1 0,1 0 0,4 20 1,-4-32-10,-1 1 1,1-1 0,0 0-1,1 1 1,0-1-1,-1-1 1,2 1 0,-1 0-1,1-1 1,0 1 0,0-1-1,5 5 1,-8-9-34,1 0 0,-1-1-1,0 1 1,0 0 0,0 0 0,1-1 0,-1 1 0,0-1 0,1 1-1,-1-1 1,1 0 0,-1 1 0,0-1 0,1 0 0,-1 0 0,1 0-1,-1 0 1,2 0 0,0-1 10,0 0 0,0 1 0,0-1 0,0-1 0,0 1 0,0 0 0,5-4 0,0-1 20,-1 1-1,1-1 0,-1-1 1,11-13-1,8-12-18,41-68 1,-69 114-822,-2 3 729,2 1 0,0-1 0,1 23 1,1-37 57,0 0 0,1 0 0,0 0 1,-1 0-1,1-1 0,0 1 0,1 0 1,-1 0-1,0-1 0,1 1 0,-1-1 1,1 1-1,0-1 0,0 0 0,0 0 1,0 0-1,4 3 0,-3-3 32,1 0 1,-1 0-1,1 0 0,0-1 0,0 0 0,-1 1 0,1-2 0,0 1 0,0 0 1,0-1-1,7 1 0,-1-2 23,1 0 0,-1 0-1,0-1 1,0 0 0,0-1 0,0 0 0,-1-1-1,1 0 1,13-7 0,1-4 46,31-24-1,-46 31-112,0 0 0,0 0 0,-1-1-1,0 0 1,13-20 0,-3 3 84,-14 21-98,0 0 0,-1 0 0,1 0 0,3-10-1,-7 18-21,0 0 0,-1 0 1,1 0-1,0 0 0,0 0 0,1 0 0,-1-1 0,1 1 0,0 0 0,-1 0 0,1 0 0,0 0 0,1-1 0,-1 1 0,0 0 0,1-1 0,2 4 0,5 7 51,0 0 1,15 15-1,-21-25 16,0 0 0,1 0-1,-1 0 1,1-1 0,-1 1-1,1-1 1,0 0 0,0 0-1,0 0 1,0 0 0,0-1 0,0 0-1,1 1 1,-1-2 0,0 1-1,1 0 1,-1-1 0,1 0-1,-1 0 1,0 0 0,1-1 0,-1 1-1,0-1 1,1 0 0,-1-1-1,0 1 1,7-3 0,-3 0 17,0 0 1,0-1-1,-1 0 1,1 0-1,-1 0 0,0-1 1,-1 0-1,1 0 1,-1-1-1,-1 0 1,1 0-1,6-12 0,-7 9-59,-5 9 17,0 0 1,1 0-1,-1 0 1,1 0-1,-1 0 0,1 0 1,-1 0-1,1 0 1,-1 0-1,1 1 1,0-1-1,0 0 1,1-1-1,-2 2 2,1-1 1,-1 1-1,1-1 1,-1 1-1,0 0 0,1-1 1,-1 0-1,0 1 0,1-1 1,-1 1-1,0-1 0,0 1 1,1-1-1,-1 0 1,0 1-1,0-1 0,0 1 1,0-1-1,0 0 0,0 1 1,0-2-1,0 4-95,0-6 129,5 4-7,1 0 0,-1-1 1,0 0-1,1 0 0,-1 0 1,0-1-1,7-3 0,-6 1-20,0-1-1,-1 1 1,1-2-1,-1 1 1,-1 0-1,1-1 1,-1 0-1,0 0 1,0-1-1,0 1 1,-1-1-1,3-7 0,-6 8 69,0 4-88,0 3-69,0-1 118,41 13-245,-28-12 214,0-1 0,0 0 0,0-1 0,-1 0 0,1-1 0,-1 0 0,1-1 0,18-7 0,34-5 171,-62 14-185,0 1 0,0-1 0,0 1 0,1 0 0,-1 0 0,0 1 0,0-1 0,0 1 0,0-1 0,0 1 0,0 0 0,0 0 0,0 0 0,0 1 0,0-1 0,0 1 0,4 2 0,-5-2 14,0 0 0,1 0 1,0 0-1,-1-1 0,1 1 1,0-1-1,0 0 0,0 0 1,0 0-1,0 0 0,0 0 1,0-1-1,0 1 0,0-1 1,5 0-1,-6 0 12,-1 0-1,0-1 1,1 1 0,-1 0-1,1-1 1,-1 1 0,1-1-1,-1 0 1,0 1 0,0-1-1,1 0 1,-1 0 0,0 0-1,0 0 1,0 0 0,0 0-1,0 0 1,0 0 0,0 0-1,0 0 1,0-1 0,0 1-1,-1 0 1,1-1 0,-1 1 0,1 0-1,-1-1 1,1 1 0,-1-1-1,0 1 1,1-3-1,0-12 122,3-9-10,-1-32 0,-3 50-112,-1 0 1,1 0-1,-1 0 1,0 0-1,-1 0 1,0 0-1,0 1 1,0-1 0,-6-9-1,7 14-39,-1 0-1,1-1 0,-1 1 1,0 0-1,0 0 1,0 0-1,0 1 1,-1-1-1,1 0 0,0 1 1,-1-1-1,1 1 1,-1 0-1,1 0 1,-1 0-1,0 0 0,1 1 1,-1-1-1,0 0 1,1 1-1,-1 0 1,0 0-1,0 0 0,0 0 1,1 0-1,-5 1 1,0 1-12,0-1 1,1 1-1,-1 0 1,1 0-1,-1 1 1,1 0-1,0 0 1,0 1-1,0-1 1,-6 6-1,0 2 48,1 1 0,0 0 0,1 1 0,0 0 0,1 0 0,0 1 0,1 0 0,1 1 0,0 0 0,1 0 0,0 0 0,1 1 0,1 0 0,1 0 0,0 0 0,1 0 0,1 0 0,1 30 0,2-38 21,-1 0 0,1-1 0,0 1 0,1-1 1,0 0-1,0 1 0,1-1 0,0-1 0,0 1 0,0-1 1,1 1-1,0-1 0,0 0 0,0-1 0,1 0 0,0 1 0,0-2 1,1 1-1,10 5 0,-6-4 36,0 0-1,1-1 1,-1 0 0,1-1 0,0 0-1,1-1 1,-1 0 0,1-1 0,-1 0-1,1-1 1,16-1 0,-21-1-46,0 0 0,0-1 1,0 0-1,-1 0 0,1-1 1,0 0-1,-1 0 0,0-1 1,11-7-1,1-1 1,-2-2 0,21-20 0,-31 27 2,-1 0 0,0-1-1,-1 0 1,1-1-1,6-15 1,-7 15-20,-2 2-11,0 0 0,-1 0-1,1 0 1,-1 0 0,-1-1-1,1 1 1,-2 0 0,1-9-1,0 11-2,-1 0-1,-1-1 1,1 1-1,-1-1 1,0 1-1,0 0 1,-1 0-1,1-1 0,-1 1 1,0 0-1,-5-8 1,7 13-5,-1-1 1,1 1-1,-1-1 1,1 0-1,0 1 1,-1-1-1,1 1 1,-1-1-1,0 1 1,1-1-1,-1 1 1,1-1-1,-1 1 1,0 0-1,1-1 1,-1 1-1,0 0 0,1 0 1,-1-1-1,0 1 1,0 0-1,1 0 1,-1 0-1,-1 0 1,1 0-4,0 1 0,-1-1 0,1 0 1,0 1-1,0-1 0,0 1 0,0 0 0,0-1 0,0 1 0,0 0 1,0 0-1,0 0 0,-1 1 0,-2 3-17,1-1 0,-1 1-1,1 0 1,0 1 0,-2 5-1,-2 8-25,1 0-1,1 1 0,1 0 0,-3 36 0,6-45 103,0 1 0,1-1 1,0 0-1,1 1 0,0-1 1,4 13-1,-5-22-18,1 1 1,0 0-1,0 0 1,0-1-1,1 1 1,-1 0-1,0-1 1,1 1-1,0-1 0,-1 0 1,1 1-1,0-1 1,0 0-1,1 0 1,-1 0-1,0-1 1,1 1-1,-1 0 1,1-1-1,-1 0 0,1 1 1,0-1-1,-1 0 1,1 0-1,0-1 1,0 1-1,0-1 1,4 1-1,5-1 17,0 0 1,0 0-1,0-2 0,0 1 0,17-6 0,58-22 158,-63 20-188,-1-1 0,-1 0 1,0-2-1,0-1 0,-2-1 0,1 0 0,-2-2 0,0 0 0,-1-1 1,0-1-1,-2 0 0,0-2 0,14-22 0,-21 29 26,-3 2-60,1 1 0,0 0 0,1 0 0,16-15-1,-16 19 17,-4 8 58,0 16 87,-3-11-120,0 19 103,-1-1 0,-6 46-1,1-12-154,-1-7 41,3-33 145,-1 30-1,4-48-147,0-1-1,0 0 0,0 1 1,0-1-1,0 0 1,0 0-1,0 1 0,0-1 1,0 0-1,1 0 0,-1 1 1,0-1-1,0 0 0,0 0 1,0 1-1,0-1 0,0 0 1,1 0-1,-1 0 1,0 1-1,0-1 0,0 0 1,1 0-1,-1 0 0,0 0 1,0 1-1,1-1 0,-1 0 1,0 0-1,0 0 0,0 0 1,1 0-1,-1 0 0,1 0 1,12-2 136,-10 1-93,1-1-1,-1 1 1,1-1 0,-1 0-1,6-5 1,13-16 4,-1-1 0,27-39 0,-17 21 54,35-47-268,-46 68 156,-20 20 8,1 0 0,0 1-1,0-1 1,-1 1 0,1-1 0,0 1 0,0 0 0,0-1-1,-1 1 1,1 0 0,0 0 0,1-1 0,-1 1-1,-1 0 0,1 0 0,-1 1 1,0-1-1,1 0 0,-1 0 0,1 0 1,-1 0-1,0 1 0,1-1 0,-1 0 1,0 0-1,1 0 0,-1 1 1,0-1-1,1 0 0,-1 1 0,0-1 1,0 0-1,1 1 0,-1-1 0,0 0 1,0 1-1,0-1 0,0 0 1,1 1-1,-1-1 0,0 1 0,3 9-10,-1 0 0,-1 0-1,1 0 1,-1 12-1,-1-15 51,0 0 0,1 1-1,0-1 1,0 0-1,1 0 1,-1 0 0,2 0-1,-1 0 1,1 0 0,3 6-1,-3-7-46,1-1 0,0 1 0,0-1 0,0 0-1,0 0 1,1 0 0,-1-1 0,1 1 0,1-1 0,-1 0-1,0-1 1,1 1 0,0-1 0,0 0 0,0 0-1,0-1 1,10 3 0,-1-2-273,-1 0-1,0-1 1,1-1 0,-1 0 0,26-2-1,-29 0-1003,0-1 1,0 0-1,0-1 0,16-6 1,-25 9 929,0-1 1,0 0 0,0 0 0,0 0 0,-1 0-1,1 0 1,0 0 0,-1-1 0,1 1 0,-1 0 0,1-1-1,-1 1 1,0-1 0,1 0 0,-1 1 0,0-1-1,0 0 1,0 0 0,-1 0 0,1 0 0,0 0-1,-1 0 1,1 0 0,0-3 0,7-23-3442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4:19.16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0 393 10208,'13'-4'4640,"90"-24"-4032,-35 8 1695,1 3-1375,42-26 352,7-2-768,38-11-320,-6 13-128,11-9-416,-17 16 192,-1 4-6431,-17 15 3615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4:33.7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366 10 1664,'0'-1'30,"0"1"1,0-1-1,1 1 0,-1-1 1,0 1-1,1-1 0,-1 1 1,1-1-1,-1 1 0,1-1 1,-1 1-1,1-1 0,-1 1 0,1 0 1,-1-1-1,1 1 0,-1 0 1,1-1-1,0 1 0,-1 0 1,1 0-1,0 0 0,-1-1 1,1 1-1,-1 0 0,1 0 1,0 0-1,-1 0 0,1 0 1,0 0-1,-1 0 0,1 1 1,0-1-1,0 0 0,1 1 1074,7 0 4832,-10 6-4847,1 0 1,-1 1-1,-2 8 1,-2 2-276,-8 20 0,3-13-149,-19 47 158,-3-1 0,-66 106 0,4-42-545,18-28-1308,42-50 304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07.75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28 91 5888,'-18'-10'3391,"18"10"-3196,-1 0 0,1-1 1,-1 1-1,1 0 1,0-1-1,-1 1 1,1-1-1,-1 1 1,1-1-1,0 1 1,-1-1-1,1 1 1,0-1-1,0 1 1,-1-1-1,1 1 0,0-1 1,0 0-1,0 1 1,0-1-1,0 1 1,-1-1-1,1 1 1,0-1-1,1 0 1,-1 1-1,0-2 1,0 2-67,0 0 1,0 0-1,0 0 1,0 0-1,0-1 1,0 1-1,0 0 1,0 0-1,0 0 1,0-1-1,0 1 1,0 0-1,0 0 1,-2-2 1683,2 2-1684,0 0 1,0 0-1,0-1 1,-1 1-1,1 0-106,0 0 0,0 0 0,1 0 0,-1 0-1,0 1 1,0-1 0,0 0 0,0 0 0,0 0-1,0 0 1,0 0 0,0 0 0,0 0 0,0 0-1,0 0 1,0 0 0,0 0 0,0 0 0,0 0 0,0 1-1,0-1 1,0 0 0,0 0 0,0 0 0,0 0-1,0 0 1,0 0 0,0 0 0,0 0 0,0 0-1,0 0 1,0 0 0,0 0 0,0 0 0,0 1 0,0-1-1,0 0 1,0 0 0,0 0 0,0 0 0,0 0-1,-1 0 1,1 0 0,0 0 0,0 0 0,0 0 0,0 0-1,0 0 1,0 0 0,0 0 0,0 0 0,0 0-1,0 0 1,0 0 0,0 0 0,0 0 0,-1 0-1,1 0 1,0 0 0,1 4 113,0-1-1,-1 1 1,1-1-1,-1 1 1,0 0-1,0-1 1,0 1 0,-1 5-1,0 5 138,2 41 240,2 0 0,2 0 0,3 0 1,20 72-1,-23-108-382,-3-8 39,2 1 0,-1-1 0,2 0 0,7 15 0,-10-25 1180,-2-6-933,-3-12-205,-5-19-76,1-1 1,-1-39 0,5 40-157,-5-114-66,9 130 19,0 1 0,1-1 1,1 1-1,1 0 0,11-33 0,-14 49 54,0 0 0,0 0 0,0 1 0,1-1 0,-1 1 0,1-1-1,0 1 1,0-1 0,0 1 0,0 0 0,0 0 0,0 0 0,1 0-1,-1 1 1,1-1 0,-1 0 0,1 1 0,4-2 0,-3 2 26,0 0 1,0 0-1,0 0 1,1 1-1,-1 0 1,0 0-1,1 0 0,-1 0 1,0 0-1,0 1 1,1 0-1,4 1 1,11 5 103,0 0 1,0 2 0,-1 0-1,36 22 1,65 59 126,-59-42-74,-45-36-62,-12-8-77,0-1 0,1 0 0,-1 0 0,1 0 0,-1 0 1,9 3-1,-13-6-48,0 0 1,1 0-1,-1 0 1,0 0-1,1 1 1,-1-1-1,0 0 1,1 0-1,-1 0 1,0 0-1,1 0 1,-1 0-1,0 0 1,1 0 0,-1 0-1,0 0 1,1 0-1,-1 0 1,0 0-1,1 0 1,-1 0-1,0 0 1,1-1-1,-1 1 1,1 0-1,0-9-1301,-1 7 1097,0-11-1006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13.12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467 542 2496,'-1'-2'412,"-1"0"0,1 0 1,-1 0-1,1-1 0,0 1 0,0 0 0,0-1 1,1 1-1,-1-1 0,1 1 0,-1-1 0,1 1 1,0-1-1,0 1 0,0-1 0,0-4 0,1 1 700,-2 1 0,1-1 1,-2-9-1,1 13-958,1 1 1,-1-1 0,1 0 0,-1 0 0,0 1 0,0-1 0,0 0 0,0 1 0,0-1-1,0 1 1,0-1 0,-1 1 0,1 0 0,-1-1 0,1 1 0,-1 0 0,-2-2-1,1 2-21,-1 0-1,1-1 1,0 1-1,-1 0 1,1 1-1,0-1 1,-1 1-1,1-1 1,-5 1-1,-2 1-10,0 0-1,0 0 1,0 1 0,1 0-1,-16 6 1,9-2-97,0 2 0,1 0-1,1 0 1,-1 1 0,1 1 0,1 1-1,-15 14 1,2 1 53,1 1 0,-25 37 0,37-45-60,1 0-1,1 1 1,1 0-1,0 0 1,2 1-1,-11 39 1,18-55 34,0 0 1,0 1 0,1-1-1,0 0 1,0 1 0,0-1-1,0 0 1,1 1 0,0-1-1,3 9 1,-4-12-18,1-1 1,-1 1-1,1 0 0,0 0 0,0-1 1,0 1-1,0-1 0,0 1 0,0-1 0,0 1 1,0-1-1,1 0 0,-1 0 0,1 1 1,-1-1-1,1 0 0,-1 0 0,1 0 0,-1-1 1,1 1-1,0 0 0,0-1 0,-1 1 1,1-1-1,0 1 0,0-1 0,0 0 0,-1 0 1,1 0-1,0 0 0,3 0 0,11-3 97,-1 0 0,0-1 0,0-1 0,0-1-1,0 0 1,18-11 0,-17 8-88,-1-1-1,0-1 1,0-1-1,-1 0 1,-1-1-1,0 0 1,-1-1-1,0-1 1,-1 0 0,-1 0-1,11-22 1,3-14 33,-1-1 0,-3 0 1,21-89-1,-32 108-42,-1 0-1,-2 0 1,-1-1 0,-2 1-1,-3-65 1,0 80-7,-6-47-15,5 60-94,0 1 0,0-1 0,0 0 1,-1 1-1,1-1 0,-1 1 0,0 0 0,-1-1 1,1 1-1,-5-5 0,7 8 53,-1 1-1,0-1 1,1 1-1,-1-1 1,0 1-1,1 0 1,-1-1-1,0 1 1,0 0-1,1 0 1,-1-1-1,0 1 1,0 0-1,1 0 1,-1 0 0,0 0-1,0 0 1,1 0-1,-1 0 1,0 0-1,0 1 1,0-1-1,1 0 1,-1 0-1,0 1 1,1-1-1,-1 0 1,0 1-1,1-1 1,-1 0 0,0 1-1,1-1 1,-1 1-1,1 0 1,-1-1-1,1 1 1,-1 0-1,-19 23-153,10-7 153,1 0 0,1 1 1,0 0-1,-9 32 0,10-22 161,1-1-1,-4 47 1,8-41-49,2-1 1,2 1 0,0 0 0,3-1-1,0 0 1,2 0 0,2 0 0,0-1-1,15 30 1,-19-49 11,1-1 1,1 0-1,0 0 1,0-1-1,1 0 1,0 0-1,1-1 1,0 0-1,0 0 1,13 9-1,-14-13-40,-1-1 1,1 1-1,0-1 1,0-1-1,0 1 0,1-1 1,-1-1-1,1 1 0,0-1 1,-1-1-1,1 0 0,0 0 1,0-1-1,0 0 1,11-2-1,15-3 133,-1-2 1,67-22-1,-93 25-132,1 1 0,-1-1 0,1 0 0,-1-1 0,0 0-1,-1 0 1,0-1 0,8-6 0,-12 9-38,-1 0 0,0 0 0,1 0 0,-1 0 0,0 0 0,0 0 0,-1 0-1,1-1 1,0 1 0,-1-1 0,0 1 0,0-1 0,0 0 0,-1 1 0,1-1 0,-1 0 0,0 0 0,0 1 0,0-1 0,0 0 0,-1 0 0,1 1 0,-2-5 0,-1 0-35,0-1 1,0 1 0,-1-1 0,1 1 0,-2 0 0,1 1 0,-2-1-1,1 1 1,-11-12 0,11 15 2,1 0-1,0 0 0,-1 0 1,0 1-1,0 0 0,0 0 1,0 0-1,-1 0 0,1 1 1,-1 0-1,0 0 0,1 1 1,-1 0-1,0 0 0,0 0 1,-7 0-1,10 1 13,-1 0 0,1 1 0,0-1 0,-1 1 0,1 0 0,0 0 0,0 0 1,0 0-1,0 1 0,0-1 0,0 1 0,0-1 0,-3 3 0,2 0 1,-1 0-1,1 1 1,-1-1 0,1 1 0,1 0-1,-6 8 1,2-1 7,1 1 0,0-1 0,1 2 0,0-1 0,-3 18 0,6-20-18,0 0-1,1 1 1,0-1 0,1 1-1,1 16 1,0-22 26,-1 0 0,1-1 0,1 0 0,-1 1 0,1-1 0,0 0 0,0 0 0,0 0 0,1 0 0,0 0 0,0 0 0,0-1 1,5 6-1,-2-4 25,1-1 1,0 0-1,0 0 1,0 0-1,1-1 1,-1 0-1,1-1 1,0 1 0,0-2-1,1 1 1,11 1-1,2 0 107,-1-1-1,1-2 0,29-1 1,-33 0-88,-1-1 1,1 0 0,-1-2-1,0 0 1,1-1 0,29-11-1,-11-3 6,0-2 0,58-43 0,-93 62-64,0 1-1,-1-1 0,1 0 1,-1 1-1,1-1 0,0 1 1,-1 0-1,1-1 0,0 1 1,-1 0-1,1-1 0,0 1 1,0 0-1,-1 0 0,1-1 1,0 1-1,0 0 0,-1 0 1,1 0-1,0 0 0,0 0 1,0 0-1,-1 0 0,1 1 1,0-1-1,0 0 0,-1 0 1,1 0-1,0 1 0,0-1 1,-1 0-1,1 1 0,0-1 1,-1 1-1,1-1 0,-1 1 1,1-1-1,0 1 0,-1-1 1,1 1-1,0 1 0,0 0-1,0 1 0,0 0 0,0 0 0,0 0 0,0 0 0,0 0 0,-1 0 0,0 0 0,1 6 0,-5 42 153,-1 0 0,-14 58 0,6-39-12,-44 218 624,54-274-609,4-56 502,-1 14-592,18-158 11,-18 180-75,38-212-27,-33 192 9,64-264-300,-59 259 314,-3 8-19,11-26 1,-16 44 13,1 0 0,-1 0 0,1 0 0,0 0-1,0 1 1,1-1 0,0 1 0,-1 0 0,1 0 0,7-5 0,-10 8-3,0 0-1,1 0 1,-1 1-1,0-1 0,1 0 1,-1 1-1,1-1 1,-1 1-1,0-1 1,1 1-1,0 0 1,-1 0-1,1-1 1,-1 1-1,1 0 1,-1 0-1,1 1 0,-1-1 1,1 0-1,-1 0 1,1 1-1,-1-1 1,1 1-1,-1-1 1,1 1-1,-1 0 1,0-1-1,1 1 1,-1 0-1,0 0 0,0 0 1,2 2-1,2 3-19,0-1 0,-1 1-1,0 0 1,0 0 0,5 13-1,-2-4 28,-1 1 0,-1 0 0,0 0 1,-2 0-1,1 0 0,-2 1 0,0-1 0,-1 1 0,-1 0 0,0-1 0,-5 27 0,3-34 38,0 0 0,-1 0 0,0 0 0,-1 0 0,0 0-1,0-1 1,-8 12 0,8-15 8,0 0 0,0 1-1,0-2 1,-1 1 0,0 0 0,1-1 0,-2 0-1,1 0 1,0-1 0,-1 1 0,-6 2-1,9-5-42,0 0 0,0 0-1,0-1 1,0 1-1,0-1 1,0 0 0,0 1-1,0-1 1,0-1-1,0 1 1,0 0 0,-5-2-1,-1 0 4,1-1-1,-14-7 1,6 4-73,42 13-171,-1-1-1,28 3 0,-2-5 312,0-2 0,1-2 0,65-10 0,-106 9-7,0-2 0,0 1-1,0-1 1,-1-1 0,0 0 0,1 0-1,13-9 1,-18 9-30,0 0-1,0-1 1,-1 0 0,1 0 0,-1 0-1,0-1 1,-1 1 0,1-1 0,-1 0-1,0-1 1,-1 1 0,5-10 0,-1-2 9,-1 0 1,0-1-1,4-32 1,-8 42-62,-1-1 1,-1 1-1,1 0 1,-2 0-1,1-1 1,-1 1 0,-1 0-1,1 0 1,-7-18-1,8 27 13,0-1-1,0 0 0,-1 0 1,1 1-1,0-1 1,0 0-1,-1 1 0,1-1 1,0 1-1,-1-1 1,1 0-1,-1 1 1,1-1-1,-1 1 0,1-1 1,-1 1-1,1-1 1,-1 1-1,1 0 1,-1-1-1,0 1 0,1 0 1,-1-1-1,0 1 1,1 0-1,-1 0 0,0-1 1,1 1-1,-1 0 1,0 0-1,1 0 1,-1 0-1,0 0 0,0 0 1,1 0-1,-1 0 1,0 0-1,1 1 1,-1-1-1,0 0 0,1 0 1,-1 0-1,0 1 1,0-1-1,-2 3-31,0-1 0,-1 1 0,1 0 0,0 0 0,1 0 0,-4 3-1,-4 8 5,1 0-1,0 1 0,1 0 0,1 0 0,0 1 0,1 0 1,1 0-1,0 1 0,1-1 0,-3 34 0,6-46 51,1 1 0,0 0 0,0-1 0,0 1 0,1 0 0,0-1 0,-1 1 0,1 0-1,1-1 1,-1 0 0,1 1 0,0-1 0,0 0 0,0 0 0,0 0 0,1 0 0,0 0 0,0 0 0,0-1 0,0 1 0,0-1 0,1 0-1,-1 0 1,1 0 0,0-1 0,0 1 0,0-1 0,0 0 0,1 0 0,-1 0 0,0-1 0,1 1 0,-1-1 0,1 0 0,7 0-1,-8-1 12,0 0-1,0 0 0,0-1 0,1 1 0,-1-1 0,0 0 1,0 0-1,0 0 0,0-1 0,0 0 0,0 1 1,-1-1-1,6-4 0,2-3 6,0 0 0,16-16 1,-20 18-29,-3 2 7,8-6-29,0-1-1,-2 0 0,18-26 0,-21 27 79,-3 4-89,0-1 0,1 1-1,-1 0 1,2 0 0,-1 1 0,13-12 0,-18 18 32,1 0 1,-1 0-1,0-1 1,0 1-1,1 0 1,-1 0-1,0 0 1,1 0-1,-1 0 0,0-1 1,1 1-1,-1 0 1,0 0-1,1 0 1,-1 0-1,1 0 1,-1 0-1,0 0 1,1 0-1,-1 0 1,0 0-1,1 0 0,-1 1 1,0-1-1,1 0 1,-1 0-1,0 0 1,1 0-1,-1 0 1,0 1-1,1-1 1,-1 0-1,0 1 1,6 13-13,-3 21 22,-3-34 3,-2 21 59,0 0-1,-1 0 1,-2 0 0,-6 21-1,3-12 66,8-31-136,0 0 0,0 0-1,0 0 1,-1 0 0,1 0 0,0 0-1,0 0 1,0 1 0,0-1 0,0 0-1,0 0 1,0 0 0,0 0 0,0 0-1,0 0 1,0 1 0,0-1 0,0 0-1,0 0 1,0 0 0,0 0-1,0 0 1,0 0 0,0 1 0,0-1-1,0 0 1,0 0 0,0 0 0,0 0-1,0 0 1,0 0 0,0 0 0,0 1-1,1-1 1,-1 0 0,0 0 0,0 0-1,0 0 1,0 0 0,0 0 0,0 0-1,0 0 1,0 0 0,1 0 0,-1 1-1,0-1 1,0 0 0,0 0 0,8-5 55,14-19 36,-17 19-62,74-86 97,-55 67-108,-13 11-49,0 2 1,1-1-1,1 2 1,21-15-1,-33 24 25,0 0 0,0 1-1,0-1 1,0 1 0,1-1-1,-1 1 1,0-1 0,0 1-1,1 0 1,-1 0 0,0-1 0,0 1-1,1 0 1,-1 0 0,0 0-1,1 0 1,-1 1 0,0-1 0,0 0-1,1 0 1,-1 1 0,0-1-1,0 1 1,1-1 0,-1 1-1,0 0 1,0-1 0,0 1 0,0 0-1,0 0 1,0 0 0,0 0-1,0 0 1,0 0 0,-1 0 0,1 0-1,0 0 1,-1 0 0,1 0-1,0 1 1,2 4-16,-1 0-1,0 0 0,0 0 1,0 0-1,-1 0 1,2 11-1,-3-5 21,0 1 0,-2 13 0,1-15 0,1 0 0,0 19 0,1-22 2,-1-4 3,1 0 1,-1 0 0,1-1-1,0 1 1,0 0 0,2 6-1,-2-9-1,0 0 0,0 1 0,0-1 0,1 1-1,-1-1 1,0 0 0,0 0 0,1 0 0,-1 0-1,0 0 1,1 0 0,0 0 0,-1 0 0,1 0-1,-1-1 1,1 1 0,0-1 0,-1 1 0,3-1-1,1 1-5,0 0 0,-1-1 0,1 0 0,0 0 0,0 0 0,0-1 0,0 0 0,0 0 0,4-1 0,44-18-90,-42 15 95,0 0 0,0-1 0,-1-1 0,0 0 0,0 0-1,-1-1 1,0 0 0,0-1 0,7-9 0,-2 0 39,-2 0 0,0-1 1,0 0-1,8-22 0,-12 16 25,-7 24-75,-1 1-1,0-1 0,1 0 0,-1 0 1,0 1-1,0-1 0,1 0 1,-1 0-1,0 1 0,0-1 1,0 0-1,0 0 0,0 0 0,0 1 1,0-1-1,0 0 0,0 0 1,-1 1-1,1-1 0,0 0 1,0 0-1,-1 0 0,-5 5-114,-26 40-326,1-2 408,22-30 101,-9 8-154,-17 29 0,31-42 76,0 1 1,0 0 0,0-1 0,1 1 0,0 1 0,1-1-1,-1 0 1,0 10 0,3-15 23,0 0 1,0 0-1,0 1 1,0-1-1,0 0 0,1 0 1,-1 0-1,1 0 0,0 0 1,0 0-1,0-1 0,0 1 1,1 0-1,-1 0 0,1-1 1,-1 1-1,1-1 0,0 1 1,0-1-1,0 0 0,1 0 1,-1 0-1,0 0 0,1 0 1,-1 0-1,6 2 0,-5-3 12,-1 0-1,0 0 0,1 0 0,-1-1 1,1 1-1,-1-1 0,0 0 0,1 0 1,-1 0-1,1 0 0,-1 0 0,1 0 0,-1-1 1,1 1-1,-1-1 0,1 1 0,-1-1 1,0 0-1,1 0 0,-1 0 0,0 0 1,0-1-1,0 1 0,0-1 0,0 1 1,0-1-1,0 0 0,-1 1 0,1-1 1,0 0-1,-1 0 0,0 0 0,3-4 0,-3 3-7,6-8 22,0-1 1,8-25-1,-2-9-58,10-74 0,-17 78 57,28-180-95,-28 178-88,-3-1 1,-1-1-1,-2 1 1,-9-57-1,9 102 125,0-1-1,0 0 0,0 1 0,0-1 0,0 1 1,0-1-1,0 0 0,0 1 0,-1-1 0,1 1 0,0-1 1,0 1-1,-1-1 0,1 1 0,0-1 0,-2 0 0,2 1 12,0 0-1,0 0 0,-1 0 0,1 0 1,0 0-1,0 0 0,0 0 0,-1 0 0,1 1 1,0-1-1,0 0 0,-1 0 0,1 0 0,0 0 1,0 0-1,0 1 0,0-1 0,-1 0 1,1 0-1,0 0 0,0 1 0,0-1 0,0 0 1,0 0-1,0 1 0,-1-1 0,-7 24-375,7-22 409,-7 31-39,0 1 0,3 1 1,-3 56-1,10 102 149,-1-178-103,3 60 507,23 119-1,-27-193-515,0 1-1,0-1 1,1 0-1,-1 0 1,0 0-1,0 1 1,1-1-1,-1 0 1,1 0-1,-1 0 1,1 0-1,-1 0 0,1 0 1,0 0-1,0 0 1,-1 0-1,1 0 1,0 0-1,0 0 1,0-1-1,0 1 1,0 0-1,0-1 0,0 1 1,0 0-1,0-1 1,0 1-1,0-1 1,1 0-1,-1 1 1,0-1-1,0 0 1,0 0-1,1 0 0,-1 0 1,0 0-1,1 0 1,16 0 225,-17 0-160,3-2-111,-9 1-125,-1 1 55,5 0 154,7 2-137,9-1 125,-2-3-14,0-1-1,-1 0 1,1 0-1,-1-1 0,0-1 1,0 0-1,0-1 0,-1 0 1,1 0-1,-2-1 0,1-1 1,-1 0-1,0 0 0,-1-1 1,0-1-1,16-20 0,-11 9 19,-1-2 1,11-26-1,-19 38-59,-1 0 0,-1 0 1,1-1-1,-2 1 1,0-1-1,0 1 1,0-13-1,-2 24 9,0-1 0,0 1 0,0-1 0,0 1 0,0-1 0,0 1 1,0-1-1,0 1 0,0-1 0,0 1 0,0-1 0,0 1 0,-1-1 0,1 1 0,0 0 0,0-1 0,-1 1 0,1-1 0,0 1 0,0-1 0,-1 1 0,1 0 1,0-1-1,-1 1 0,1 0 0,0-1 0,-1 1 0,1 0 0,-1 0 0,1-1 0,-1 1 0,1 0 0,-1 0 0,1 0 0,0 0 0,-1-1 0,1 1 1,-1 0-1,1 0 0,-1 0 0,0 0 0,-1 1-18,0-1 1,0 1 0,1-1 0,-1 1-1,0 0 1,0-1 0,1 1 0,-1 0-1,0 0 1,1 1 0,-4 1-1,-1 4-31,0-1 0,0 1-1,0 0 1,1 1-1,-6 9 1,-21 45 45,25-47 30,0-2 7,1 1 0,0-1 0,1 1 0,1 0 0,0 1 0,-2 17 0,6-29-16,0 0 0,-1 0 0,1 0 0,0 0 0,1 0 0,-1 0 0,0 0 0,1 0 0,0 0 0,-1 0 0,1 0 0,1 0 0,-1 0 0,0-1 0,1 1 0,-1 0 0,1-1 0,0 1 0,0-1 0,0 0 0,0 1 0,0-1 0,0 0 0,1 0 0,-1-1 0,0 1 0,1 0 0,0-1 0,-1 0 0,1 1 0,0-1 0,0 0 0,0 0 0,0-1 0,0 1 0,5 0 0,1 0 35,0-1 1,0 1-1,0-2 1,0 1-1,0-1 0,0-1 1,13-3-1,-10 2-38,0-1-1,-1-1 0,1 0 1,21-13-1,-14 4 18,0-1 0,-1 0 0,-1-2 0,0 0 0,-1-1 0,22-32-1,-35 46-52,-2 2 19,-1 1-1,1-1 0,0 1 1,0-1-1,0 1 0,0 0 1,0-1-1,1 1 0,-1 0 1,0 0-1,0 0 0,1 0 1,-1 0-1,1 0 0,-1 0 0,1 0 1,-1 0-1,3 0 0,-4 2 9,1-1 0,-1 1 0,1-1 0,-1 1 0,0-1-1,1 1 1,-1-1 0,0 1 0,1-1 0,-1 1-1,0 0 1,1-1 0,-1 1 0,0-1 0,0 1 0,0 0-1,0-1 1,0 1 0,0 0 0,0-1 0,0 1-1,0 0 1,0-1 0,0 1 0,0 0 0,0 0 0,-1 2-1,0 25 1,-6 42 0,2-47 98,-8 24 1,9-33-72,3-8-10,-3 4 115,8-14 71,1-1-210,0 0 1,0 0-1,6-10 0,0-4 8,-2-1 0,12-37 0,-14 37-11,0 0 0,2 1 0,14-26 0,-23 45 8,0 0 0,0-1 0,0 1 0,1-1-1,-1 1 1,0-1 0,1 1 0,-1 0 0,0-1 0,1 1 0,-1-1-1,0 1 1,1 0 0,-1 0 0,1-1 0,-1 1 0,1 0 0,-1 0 0,1-1-1,-1 1 1,1 0 0,0 0 0,-1 0-3,1 0 0,-1 0 0,0 1-1,1-1 1,-1 0 0,0 0 0,1 1 0,-1-1 0,0 0-1,1 1 1,-1-1 0,0 0 0,0 1 0,1-1 0,-1 0 0,0 1-1,0-1 1,0 1 0,0-1 0,1 1 0,3 27-153,-4-28 158,0 31-32,-4 39-1,0 3 50,1-54 111,1-6-92,6-14-41,5-6-10,4-3-37,0 0 0,19-11-1,13-8 29,37-27-25,33-26 237,-81 56-185,2 1 1,46-24-1,-77 47-16,0 0-1,0 0 0,0 1 0,0 0 1,0 0-1,0 0 0,0 0 0,1 1 0,7 0 1,-13 0 12,0 0-1,0 0 1,1 1-1,-1-1 1,0 0 0,1 0-1,-1 0 1,0 1-1,0-1 1,1 0-1,-1 0 1,0 1-1,0-1 1,0 0 0,1 0-1,-1 1 1,0-1-1,0 0 1,0 1-1,0-1 1,0 0-1,0 1 1,1-1 0,-1 0-1,0 1 1,0-1-1,0 0 1,0 1-1,0-1 1,0 0-1,0 1 1,-1-1 0,1 0-1,0 1 1,0-1-1,0 0 1,0 1-1,0-1 1,-1 1-1,-4 16 43,-2-5-31,0 0-1,0 0 1,-1-1 0,-16 18-1,-44 37-153,24-30 130,-14 12-81,51-41 78,0 0 1,0 0-1,1 1 1,0 0-1,-6 10 1,11-16 41,0 0 1,0 0-1,0 0 1,0 0-1,1 1 1,-1-1-1,1 0 1,-1 0-1,1 1 1,0-1-1,-1 3 1,2-4-25,-1 0 1,0 1-1,0-1 1,1 0-1,-1 0 1,1 0-1,-1 0 0,1 0 1,-1 0-1,1 0 1,0 0-1,-1 0 1,1 0-1,0 0 1,0 0-1,0 0 1,0 0-1,-1-1 1,1 1-1,0 0 1,0-1-1,1 1 1,1 0-1,3 2 16,1-1 0,0 0-1,0-1 1,0 1 0,1-2 0,10 1-1,44-2 95,-61 0-110,31 0 64,0-2 1,0-1-1,0-2 0,48-15 0,-70 16-47,0 0 0,1 0 1,-1-1-1,-1 0 0,1 0 0,11-12 1,-15 12 7,-1 0 0,0 0-1,-1 0 1,1 0 0,-1-1 0,0 1 0,-1-1 0,0 0 0,0 0 0,0-1-1,-1 1 1,0-1 0,1-14 0,-2 13-37,0-1 0,0 1 0,-1-1 0,-1 1-1,0-1 1,0 1 0,-1-1 0,0 1 0,0 0 0,-7-16 0,8 24-4,1 0 0,-1 0 0,0 0 0,1 0 0,-1 0 0,0 0-1,0 0 1,0 0 0,0 0 0,0 0 0,0 1 0,0-1 0,0 0 0,-1 0 0,-2-1-63,4 1 67,0 1 0,-1 0 0,1 0 0,-1-1 0,1 1 0,-1 0 0,1 0 0,-1 0 0,1 0 0,-1-1 0,1 1 0,-1 0 0,1 0 0,-1 0 0,1 0 0,0 0 0,-1 0 0,1 0 0,-1 1 0,1-1 0,-1 0 0,1 0 0,-1 0 0,1 0 0,-1 1 0,0-1 0,-11 13-122,9-8 130,-1 1-1,1 0 1,-3 8 0,-1 7 71,1 1-1,-4 27 1,9-43-17,0 0 1,1 1 0,0-1-1,0 0 1,0 1-1,1-1 1,0 0 0,0 0-1,1 0 1,0 0 0,0 0-1,0 0 1,1 0-1,-1 0 1,2-1 0,-1 1-1,0-1 1,1 0-1,0 0 1,0-1 0,1 1-1,-1-1 1,1 0 0,0 0-1,0 0 1,0-1-1,9 5 1,0-2-24,-1 0-1,1-2 1,0 0-1,0 0 1,0-1-1,0-1 1,24 1-1,2-2-134,60-8-1,-73 4-1068,54-14 0,-75 16 682,0-1 0,0 0 0,-1 0 0,1 0-1,-1-1 1,0 0 0,0 0 0,0 0 0,0-1-1,-1 0 1,1 0 0,-1 0 0,0 0 0,5-7-1,20-29-3105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16.71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0 689 6400,'28'11'10032,"-23"-11"-9582,-1 1 1,1-1-1,0 0 1,0-1-1,0 1 1,0-1-1,0 0 1,6-2-1,38-18 880,-28 12-816,99-52 838,-100 50-1227,2-2 6,0-1 0,-1-1 0,0-1 0,-1-1 0,-1-1 0,-1-1 0,0 0 0,-2-1-1,0-1 1,19-34 0,17-42 707,-68 165-1526,13-50 691,0-1 1,1 1 0,0-1 0,2 1 0,2 30 0,-1-41 47,0 1 1,0 0-1,1-1 1,0 1-1,1-1 1,-1 0 0,1 0-1,1 0 1,-1 0-1,1 0 1,0-1-1,1 0 1,0 0-1,0 0 1,9 9 0,-10-13-13,-1 1 1,1-1-1,0 0 1,0 0-1,0 0 1,0-1-1,0 1 1,1-1-1,-1 0 1,0 0 0,1 0-1,-1-1 1,0 0-1,1 0 1,-1 0-1,1 0 1,4-1-1,7-2 54,-1-1-1,1 0 1,18-9-1,-28 11-75,26-10 129,-1-2-1,57-33 1,-71 35-116,0 0 0,0-2-1,-2 1 1,1-2 0,-2 0 0,14-18-1,-7 2-18,-1-2 0,-1 0-1,-3-1 1,0 0 0,14-50-1,-27 77-14,-1-1-1,0 0 0,0 0 0,-1 0 0,0-1 0,0 1 0,-1 0 0,0 0 0,-1-1 1,0 1-1,-2-10 0,3 17-16,-1-1 0,1 0 0,-1 1 0,1-1 1,-1 1-1,0-1 0,1 1 0,-1-1 0,0 1 0,0 0 1,0-1-1,0 1 0,-1 0 0,1 0 0,0 0 0,0 0 1,-1 0-1,1 0 0,-1 0 0,1 0 0,-1 0 0,1 1 1,-1-1-1,1 0 0,-1 1 0,1 0 0,-1-1 0,0 1 1,1 0-1,-1 0 0,0 0 0,-2 0 0,-2 1-14,1 0-1,0 0 0,-1 0 1,1 1-1,0 0 1,0 0-1,0 0 0,-9 6 1,1 2 17,1 0 0,0 0 1,0 1-1,1 1 0,-18 22 0,3 3 25,1 1 0,-38 81 1,55-104 24,1 1 1,0 0 0,1 0-1,0 1 1,2-1 0,0 1-1,-2 18 1,6-31-29,0-1-1,0 0 1,0 1 0,1-1 0,-1 0-1,1 1 1,0-1 0,0 0 0,0 0 0,0 1-1,1-1 1,-1 0 0,1-1 0,0 1-1,-1 0 1,1 0 0,1-1 0,-1 1-1,0-1 1,1 1 0,-1-1 0,1 0 0,2 2-1,5 1 19,0 1-1,0-1 0,1-1 1,0 0-1,16 5 1,-5-5 28,0 0 1,0-1 0,0-1 0,1-1 0,-1-1 0,1-1 0,-1 0 0,0-2 0,0-1 0,0-1-1,24-9 1,-3-1-25,-1-1 1,-2-3-1,1-1 0,60-42 0,-57 29 61,-2-1 0,64-68 0,-99 95-77,-5 6-16,0-1-1,-1 0 1,1 1 0,0-1-1,-1 0 1,0 0 0,1-1-1,-1 1 1,1-2 0,-2 4 4,0 0 1,0 0-1,0 0 1,0 0-1,0 0 0,0 0 1,0 0-1,0 0 1,0 0-1,-1 0 0,1 0 1,0 0-1,0 0 1,0 0-1,0 0 1,0 0-1,0 0 0,0 0 1,0 0-1,0 0 1,0 0-1,-1 0 1,1 0-1,0 0 0,0 0 1,0 0-1,0 0 1,0 0-1,0 0 1,0 0-1,0 0 0,0 0 1,0 0-1,0 0 1,0 0-1,-1 0 1,1 0-1,0-1 0,0 1 1,0 0-1,0 0 1,0 0-1,0 0 1,0 0-1,0 0 0,0 0 1,0 0-1,0 0 1,0 0-1,0 0 1,0-1-1,0 1 0,0 0 1,0 0-1,0 0 1,0 0-1,0 0 1,0 0-1,0 0 0,0 0 1,-7 3-78,1 1 0,-1 0-1,1 1 1,0-1 0,-7 7 0,-197 194-335,195-189 450,7-9-3,1 1 1,0 0-1,0 0 1,0 1-1,2 0 1,-6 10-1,10-18-38,1 0 1,-1 0-1,1 0 0,0 0 0,-1 0 0,1 0 1,0-1-1,0 1 0,0 0 0,0 0 0,0 0 1,0 0-1,0 0 0,0 0 0,0 0 0,0 0 1,1 0-1,-1 0 0,0 0 0,1 0 0,-1 0 1,0 0-1,1-1 0,-1 1 0,1 0 0,0 0 1,-1 0-1,1-1 0,-1 1 0,1 0 0,0-1 1,0 1-1,-1-1 0,1 1 0,0-1 0,0 1 1,1 0-1,1 0 20,0 0 1,0 0-1,1 0 1,-1 0 0,0 0-1,1-1 1,-1 1-1,0-1 1,6 0 0,7-2 34,0 0 1,0-1 0,0-1 0,0-1-1,0 0 1,-1-1 0,26-13 0,-20 7-19,-1-1-1,0 0 1,-1-2 0,29-28 0,-46 41-33,5-5-13,0 1 0,12-10 0,-19 16 5,0 0-1,0 0 1,0 0-1,0 0 1,0 0-1,0 0 1,0 1 0,0-1-1,0 0 1,0 0-1,0 0 1,0 0-1,0 0 1,0 0-1,0 0 1,0 0 0,0 0-1,0 0 1,0 0-1,1 0 1,-1 0-1,0 0 1,0 0-1,0 0 1,0 0 0,0 0-1,0 0 1,0 0-1,0 0 1,0 0-1,0 0 1,0 0-1,0 0 1,0 0 0,0 0-1,0 0 1,0 0-1,0 0 1,1 0-1,-1 0 1,0 0-1,0 0 1,0 0 0,0 0-1,0 0 1,0 0-1,0-1 1,0 1-1,-6 8-252,-14 14 6,-4 5 201,2 0 0,0 1 1,2 2-1,-20 37 0,-56 136 106,85-176-57,-53 124 171,-37 84 208,99-230-288,-1 0 1,0 0-1,1 0 0,-6 6 1,26-33 69,0-1 0,23-37 0,-27 39-162,42-64 162,115-135 0,-121 167-124,95-108-215,-108 115 119,51-81 0,-8-27 199,-35 63-268,-37 79 28,-8 12 103,0 0 0,0 0 0,0 0 0,0-1 0,0 1 0,0 0 1,1 0-1,-1 0 0,0 0 0,0 0 0,0 0 0,0 0 0,0 0 0,0 0 0,0 0 0,0 0 0,0 0 0,0 0 0,0 0 0,0 0 0,1 0 0,-1 0 0,0 0 0,0 0 0,0 0 0,0 0 0,0 0 0,0 0 0,0 0 0,0 0 0,0 0 0,0 0 0,0 0 0,1 0 0,-1 0 0,0 0 0,0 0 0,0 0 0,0 0 0,0 0 0,0 0 0,0 0 0,0 0 0,0 0 0,0 1 0,0-1 0,0 0 0,0 0 0,0 0 0,0 0 0,0 0 0,0 0 0,0 0 0,0 0 0,1 0 0,-1 0 0,0 0 0,0 0 0,0 1 0,0-1 0,-1 24-157,1-22 171,-20 132-142,11-86 312,2 1-1,0 50 0,7-96-139,0 0-1,0 0 1,0 0-1,1 0 0,-1 0 1,1 0-1,0-1 0,0 1 1,0 0-1,0 0 0,0 0 1,3 4-1,-3-6-23,-1-1 0,1 1 1,-1-1-1,1 1 0,0 0 0,0-1 0,-1 1 0,1-1 0,0 1 1,0-1-1,0 0 0,0 1 0,0-1 0,-1 0 0,1 0 0,0 0 0,2 1 1,-1-1 1,0-1 1,0 1 0,0 0 0,0 0-1,-1-1 1,1 0 0,0 1 0,0-1 0,0 0-1,3-2 1,17-11 142,0-2 0,37-34 1,-36 29-138,7-7-110,47-59 0,20-42 47,-60 78-5,-30 44-239,-6 7 277,-1 0-1,0 0 0,0 0 1,0 0-1,0 0 1,0 0-1,0 0 1,1 0-1,-1 0 1,0 0-1,0 1 0,0-1 1,0 0-1,0 0 1,0 0-1,0 0 1,0 0-1,1 0 1,-1 1-1,0-1 0,0 0 1,0 0-1,0 0 1,0 0-1,0 0 1,0 0-1,0 1 1,0-1-1,0 0 0,0 0 1,0 0-1,0 0 1,0 1-1,0-1 1,0 0-1,-3 20-253,-53 165 211,54-178 47,0 1 0,1 0-1,-1-1 1,1 1 0,1 0 0,0 0-1,0 9 1,0-14 22,1-1 0,-1 1 0,1-1 1,0 1-1,0 0 0,0-1 0,0 1 0,0-1 0,0 0 0,1 1 0,-1-1 0,1 0 0,0 0 0,-1 0 0,1 0 0,0 0 1,0 0-1,0-1 0,1 1 0,-1-1 0,0 1 0,1-1 0,4 2 0,-2-1 10,0-1-1,0 0 1,0 1-1,0-2 1,0 1 0,0-1-1,1 0 1,-1 0-1,0 0 1,0 0-1,1-1 1,-1 0 0,0 0-1,0-1 1,0 0-1,0 1 1,0-1-1,-1-1 1,9-4 0,-4 1-1,0-1 0,-1 1 1,1-2-1,-2 1 1,1-1-1,-1 0 1,0-1-1,8-12 0,6-17-39,-2-1 0,28-81 0,-2 1-113,-42 113 122,0 0 0,-1 0 0,0 0 0,0 0 0,0-1 0,0-8 0,-4 76-425,0 44 354,2-39 135,0 13 114,1-69-158,0-1 0,1 1 1,0-1-1,0 0 0,1 0 1,4 10-1,-7-17-2,1 0-1,1 0 1,-1 0-1,0 0 1,0 0-1,1 0 1,-1 0-1,1-1 1,0 1-1,-1-1 1,1 1-1,0-1 1,0 1-1,0-1 1,0 0-1,0 0 1,4 2-1,-3-3 8,0 1 1,0 0-1,0-1 0,1 0 0,-1 0 0,0 0 1,0 0-1,1 0 0,-1-1 0,0 1 0,4-2 1,3-1-3,0-1 1,0-1 0,-1 1 0,1-1 0,-1-1-1,11-9 1,9-8 14,-2-2 1,-1-1-1,44-56 0,54-97-197,-120 172 138,18-19 19,-4 7-134,-18 19 132,0 0 1,0-1-1,1 1 1,-1 0 0,0 0-1,0 0 1,1 0-1,-1 0 1,0-1-1,0 1 1,0 0 0,1 0-1,-1 0 1,0 0-1,0 0 1,1 0 0,-1 0-1,0 0 1,0 0-1,1 0 1,-1 0-1,0 0 1,0 0 0,1 0-1,-1 0 1,0 0-1,0 0 1,1 1-1,-1-1 1,0 0 0,0 0-1,0 0 1,1 0-1,-1 0 1,0 1-1,11 9 7,-8-6 10,0 0 1,0 1-1,0-1 1,2 6-1,-2 0-66,0 1 0,-1 0 0,0 0 0,-1 0 1,0 16-1,-5 58 197,1-56-77,1 0-53,-2 46 5,4-66-18,0 1-1,1-1 1,1 0 0,-1 0-1,5 15 1,-4-22 7,-1 1-1,0-1 1,1 0-1,-1 0 1,1 0-1,0 0 1,-1 0 0,1 0-1,0 0 1,0-1-1,1 1 1,-1-1-1,0 1 1,0-1 0,1 0-1,-1 0 1,1 0-1,-1 0 1,1-1-1,-1 1 1,1 0 0,-1-1-1,1 0 1,0 0-1,-1 0 1,1 0-1,0 0 1,-1 0 0,1-1-1,3 0 1,1-2 17,0 0 0,0-1 0,0 0 0,0 0 0,-1-1 0,0 0 0,7-7 0,2-2 0,18-25 0,20-41 111,-21 30-58,124-201-180,-154 247-61,-4 6-5,-4 9-13,-28 117-224,18-75 449,-29 94 177,32-113-128,-1 1 0,-22 35 0,13-33-43,21-34-19,0-1 0,-1 1 0,1 0-1,0-1 1,-1 0 0,1 0 0,-1 0 0,0 0 0,0 0 0,-3 2-1,5-4-21,0 0 0,0 0 0,1 1-1,-1-1 1,0 0 0,0 0-1,1 0 1,-1 0 0,0 0 0,0 0-1,1 0 1,-1 0 0,0 0 0,0 0-1,1 0 1,-1 0 0,0 0-1,0-1 1,1 1 0,-1 0 0,0-1-1,1 1 1,-1 0 0,0-1 0,0 0-1,-1-1-2,1 1 0,0-1 0,0 1 0,0-1 0,0 1 0,1-1 0,-1 0 0,0 0 0,1 1 0,-2-4 0,1-4-30,-1 1 0,2-1 0,-1-13 1,1 15 26,0-1 1,1 0 0,3-14 0,-3 20-7,-1 0 0,0 0 0,1 1 1,0-1-1,-1 0 0,1 0 1,0 1-1,0-1 0,0 1 0,0-1 1,0 1-1,0-1 0,0 1 0,0 0 1,1-1-1,-1 1 0,0 0 0,1 0 1,-1 0-1,1 0 0,0 0 0,2 0 1,4 0-17,-1 0 0,1 1 0,0 1 0,0-1-1,0 1 1,0 1 0,-1-1 0,9 4 0,-6-3 4,189 59-193,-170-51 69,41 17-203,-62-23-569,1 0 0,-1 1 0,0 0 0,-1 1 1,13 11-1,-19-16 493,1 0 0,-1 1 1,0-1-1,-1 0 1,1 0-1,0 0 1,0 1-1,0-1 0,-1 1 1,1-1-1,-1 0 1,1 1-1,-1-1 1,0 1-1,1-1 0,-1 1 1,0-1-1,0 1 1,0-1-1,0 1 1,0-1-1,0 1 0,-1-1 1,1 1-1,0-1 1,-1 1-1,1-1 1,-1 1-1,0-1 0,1 0 1,-1 1-1,0-1 1,0 0-1,0 0 1,0 1-1,-1 0 0,-11 11-3288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17.07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22 29 9056,'-22'-28'4640,"30"28"-5440,6 3 320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17.90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161 309 4064,'-9'1'1019,"-1"0"-1,0 0 1,1 0-1,-1 1 1,1 1 0,-14 5-1,18-7-288,-21 11 2203,26-12-2806,-1 0-1,1 0 0,-1 0 0,1 0 1,-1 1-1,1-1 0,-1 0 0,1 0 1,-1 1-1,1-1 0,-1 0 0,1 1 1,0-1-1,-1 0 0,1 1 0,0-1 0,-1 1 1,1-1-1,0 0 0,0 1 0,-1-1 1,1 1-1,0-1 0,0 1 0,0-1 1,-1 1-1,1-1 0,0 1 0,0-1 1,0 1-1,0-1 0,0 1 0,0-1 1,0 1-1,0 0 0,1 0 21,0-1 0,0 1 0,0-1 0,0 0 0,0 1 0,0-1 0,0 0 0,0 0 0,0 0 0,0 0 0,1 0 0,-1 0 0,0 0 0,0 0 0,1 0 0,10-3 91,0 0 1,-1 0-1,1-1 0,-1 0 1,0-1-1,0 0 0,0-1 1,-1 0-1,0-1 0,0 0 1,-1-1-1,0 0 0,11-12 1,-7 6-148,-1-1-1,0-1 1,-1 0 0,0 0 0,-2-1 0,0-1 0,11-29 0,-18 42-114,0 0 1,-1-1 0,0 0-1,0 1 1,0-1-1,0 0 1,-1 1 0,0-1-1,0 0 1,-2-6-1,2 10-4,-1 0-1,0 0 1,1 0-1,-1 0 1,0 0-1,0 0 1,0 0-1,0 0 1,-1 0-1,1 1 1,0-1-1,-1 0 1,1 1-1,-1-1 1,0 1 0,0 0-1,1 0 1,-1-1-1,0 1 1,0 0-1,0 0 1,0 1-1,0-1 1,0 0-1,0 1 1,0-1-1,0 1 1,-1 0-1,1-1 1,-4 1-1,-2 1 27,0-1 0,1 1-1,-1 0 1,1 1-1,-1 0 1,1 0 0,-1 0-1,1 1 1,0 0 0,0 1-1,0 0 1,1 0 0,-1 0-1,-9 9 1,5-3 107,0 0-1,0 1 1,1 1 0,0 0 0,1 0-1,-12 21 1,8-8 186,1 0 0,-11 33 0,18-43-127,1 1 0,0-1 0,1 1 0,1 0 1,0 20-1,2-30-120,0-1 1,1 1-1,0 0 1,0-1 0,0 1-1,0-1 1,1 0-1,0 1 1,0-1-1,1 0 1,-1 0-1,1 0 1,0-1-1,6 8 1,-3-6 23,-1-1 1,1 1-1,1-1 0,-1 0 0,1-1 1,0 0-1,0 0 0,0 0 1,12 4-1,5 0 88,0-1 1,0-1 0,1-2-1,0 0 1,0-1 0,0-2-1,0 0 1,49-6-1,-60 3-123,0-1-1,0 0 1,0-1 0,0-1-1,-1 0 1,17-9-1,-20 8-33,-1 0 0,1-1 0,-1 0 0,-1 0 0,1-1 0,-1 0 0,0 0 0,-1-1 0,9-13 0,1-6 0,25-54 0,-28 54-50,-1-1 1,-2 0-1,-1-1 0,-1 0 0,5-34 0,-17 45-366,3 18 406,0 1 0,0 0 1,0-1-1,0 1 0,0 0 1,0-1-1,0 1 0,0 0 0,0 0 1,-1-1-1,1 1 0,0 0 1,0 0-1,0-1 0,0 1 1,-1 0-1,1 0 0,0-1 1,0 1-1,0 0 0,-1 0 0,1 0 1,0-1-1,0 1 0,-1 0 1,1 0-1,0 0 0,-1 0 1,1 0-1,0 0 0,-1 0 1,1-1-1,0 1 0,0 0 0,-1 0 1,1 0-1,0 0 0,-1 0 1,1 1-1,0-1 0,-1 0 1,1 0-1,0 0 0,0 0 1,-1 0-1,1 0 0,0 0 0,-1 0 1,1 1-1,0-1 0,0 0 1,-1 0-1,1 0 0,0 1 1,0-1-1,0 0 0,-1 0 0,1 1 1,0-1-1,0 0 0,-3 4-14,0 0-1,1 0 0,-1 0 0,1 0 0,0 1 0,0-1 0,1 0 0,-1 1 0,-1 6 0,1 0-8,-46 206-236,12-40 511,26-133-274,6-25 97,0-1 0,-1 0 0,0-1 0,-2 1-1,-10 20 1,16-36-48,0-1-1,0 1 0,0 0 1,-1 0-1,1-1 0,-1 1 0,-1 1 1,2-2-8,0-1 0,1 1 1,-1-1-1,0 0 0,1 0 1,-1 1-1,0-1 0,1 0 1,-1 0-1,0 0 0,0 0 1,1 0-1,-1 0 1,0 0-1,0 0 0,1 0 1,-1 0-1,0 0 0,1 0 1,-1 0-1,0-1 0,0 1 1,1 0-1,-1-1 0,1 1 1,-1 0-1,0-1 0,1 1 1,-2-2-1,-1-1 25,-1-1-1,1 1 0,0-1 1,0 0-1,1 0 1,-1 0-1,1-1 0,0 1 1,0 0-1,0-1 1,-2-8-1,3 7-33,-1 1-1,1 0 1,1-1-1,-1 1 0,1-1 1,0 1-1,0-1 1,0 1-1,1-1 1,-1 1-1,3-8 1,-2 11 15,1-1 0,-1 0-1,0 0 1,1 1 0,0-1 0,0 1 0,-1-1 0,1 1 0,1 0 0,-1 0-1,0 0 1,0 0 0,1 0 0,-1 0 0,1 1 0,0-1 0,-1 1 0,1 0-1,0 0 1,0 0 0,0 0 0,0 0 0,0 1 0,0-1 0,0 1 0,3 0-1,9 0 48,-1 0 0,1 1-1,-1 1 1,18 5 0,-8-3-36,32 6-4,169 31-322,-193-35-1026,15 4-986,-41-8 998,-1 0-1,0 1 1,9 4 0,10 12-2212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22.75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168 56 1984,'26'-25'7301,"-15"18"-5398,3-5 2470,-15 6-2058,-8 1-245,7 4-2007,0 1 0,0 0 0,1 1 0,-1-1 0,0 0 0,0 0 0,1 1 0,-1-1 0,0 1 0,1-1 0,-1 1 0,1 0 0,-1 0 0,0 0 0,1 0 0,-2 1 0,-1 0 39,-2 2-50,1 0 0,0 0 0,1 0 0,-1 0-1,1 1 1,0-1 0,0 1 0,-4 6 0,-26 48 355,17-28-171,11-20-180,-10 15 117,2 1-1,-13 32 1,24-51-127,0 0 1,0 1-1,1-1 1,1 1-1,-1 0 1,1-1-1,1 1 1,0 0-1,0 0 1,1-1-1,0 1 1,2 9-1,-2-15 2,0 1 0,0-1 0,0 0 0,1 1 1,-1-1-1,1 0 0,0 0 0,0 0 0,0-1 0,0 1 0,1 0 0,-1-1 0,1 1 0,-1-1 0,1 0 0,0 0 0,0 0 0,0 0 0,0 0 0,0-1 0,0 1 0,1-1 0,-1 0 0,0 0 0,8 1 0,-6-2-1,0 1-1,-1-1 0,1 0 0,0-1 1,0 1-1,0-1 0,0 0 0,0 0 1,0 0-1,-1-1 0,1 0 0,-1 0 1,1 0-1,-1 0 0,0-1 0,1 0 1,-1 1-1,4-5 0,2-4-11,1-1 1,-2 0-1,0 0 0,0-1 1,-1 0-1,-1 0 0,0-1 0,8-22 1,-9 16-117,0 0 1,-1 0-1,-1 0 1,-1-1-1,2-36 1,-6 55 65,-1 8 74,0 10 110,2-4-7,0 1 0,2-1 0,-1 1 0,2-1 0,-1 1 0,2-1 0,8 22 0,-8-26-107,0 0 0,1-1 0,-1 1 0,1-1 0,1 0 0,0-1 0,-1 1 0,2-1 0,-1 0 0,1-1 0,0 0 0,11 7 0,-3-4 17,0-1 1,0-1-1,1 0 0,0-1 1,31 5-1,-20-6-1395,0-2-1,50-1 1,-70-1 389,-1-1 0,1 0 0,0 0 1,-1 0-1,1-1 0,-1 0 0,1 0 0,-1-1 0,7-4 1,23-10-3451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6:50.26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30 384 5408,'-27'-39'2970,"27"39"-2873,0 0 0,0 0 0,-1-1 0,1 1-1,0 0 1,0 0 0,0-1 0,0 1-1,-1 0 1,1 0 0,0-1 0,0 1 0,0 0-1,0 0 1,0-1 0,0 1 0,0 0-1,0-1 1,0 1 0,0 0 0,0 0 0,0-1-1,0 1 1,0 0 0,0-1 0,0 1-1,0 0 1,0 0 0,1-1 0,-1 1 0,0 0-1,0 0 1,0-1 0,12-5 1402,21 0-588,-26 5-420,15-4 137,1-1-1,-1-2 0,40-17 1,-19 7-295,117-53 323,13-6-331,-102 51-256,36-16-1610,-85 31-2512,23-14 0,-28 16 2213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26.10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11 1245 4576,'-3'1'307,"-4"1"922,7-2-1205,0 1-1,0-1 1,0 0 0,0 0-1,0 0 1,0 0 0,0 0-1,0 0 1,0 0 0,0 0 0,-1 1-1,1-1 1,0 0 0,0 0-1,0 0 1,0 0 0,0 0-1,0 0 1,0 0 0,0 1 0,0-1-1,0 0 1,0 0 0,0 0-1,1 0 1,-1 0 0,0 0 0,0 1-1,0-1 1,0 0 0,0 0-1,0 0 1,0 0 0,0 0-1,0 0 1,2 2 1629,0-1-1318,0-1 0,0 1-1,0-1 1,0 1 0,0-1-1,0 1 1,0-1 0,1 0-1,-1 0 1,0 0-1,2-1 1,1 1 204,5 0-261,0-1-1,0 0 1,0-1 0,0 0-1,-1 0 1,1-1 0,-1 0-1,0-1 1,0 0 0,0-1-1,0 0 1,0 0 0,-1-1-1,9-7 1,-4 0-114,0-1 0,0-1 0,11-18-1,29-50 355,-2-4-149,63-101 420,-74 128-408,32-68 0,-50 80 161,25-84-1,-40 110-234,4-27-1,-9 41-186,-1 0 1,0 0-1,-1 0 1,0-1-1,-1 1 1,-1-12-1,2 19-112,0 0-1,0 0 1,-1 0-1,1 0 1,0 0-1,0 0 1,-1 0 0,1 0-1,-1 0 1,1 0-1,-1 1 1,1-1 0,-1 0-1,1 0 1,-1 1-1,0-1 1,1 0 0,-1 0-1,-1 0 1,2 1-9,-1 0 0,0 0 0,1 0 0,-1 0 0,1 0 0,-1 0 0,0 0 0,1 0 0,-1 0 0,0 0 0,1 0 0,-1 0 0,1 0 0,-1 1 0,1-1 0,-1 0 0,0 0 0,1 1 0,-1-1 0,1 0 0,-1 1 0,0 0 0,-2 2-16,-1 1 0,1-1 0,-1 1 0,1 0 0,0 0 1,-2 5-1,-20 37 72,3 2 0,-25 71 0,31-68 168,-14 86 0,4 53 242,25-181-443,-6 54 328,4 109-1,3-172-347,-1 4 66,1 1 0,1-1-1,-1 0 1,0 0 0,1 0 0,0 0 0,0 0-1,0-1 1,0 1 0,1 0 0,-1 0-1,1-1 1,0 1 0,5 6 0,-7-9-37,1-1 1,0 1 0,-1 0 0,1-1-1,0 1 1,0-1 0,0 1 0,0-1-1,0 1 1,0-1 0,0 0 0,-1 1-1,1-1 1,0 0 0,0 0 0,0 0-1,0 0 1,0 0 0,0 0 0,0 0-1,0 0 1,0 0 0,0 0 0,2-1 0,0 0 12,0 0 1,0 0 0,0 0 0,0 0-1,-1-1 1,1 0 0,4-3 0,27-25 117,-1-2 1,55-69-1,-56 62-95,143-180-51,-151 185-16,-2-1 0,-1-1 0,-2-1 0,28-77 0,56-198-128,-60 177 43,-40 127 38,-2 6 31,0 0 0,0 0 0,0 1 1,-1-1-1,1 0 0,-1 0 0,1 0 1,-1 0-1,0 0 0,1 0 1,-1 0-1,0 0 0,-1 0 0,1 0 1,0 0-1,-1-3 0,0 5 8,1 0-1,-1 0 1,1 0-1,0 0 1,-1 0-1,1 0 0,-1 1 1,1-1-1,-1 0 1,1 0-1,0 1 1,-1-1-1,1 0 1,0 1-1,-1-1 1,1 0-1,0 1 1,-1-1-1,1 0 1,0 1-1,0-1 1,-1 1-1,1-1 0,0 0 1,0 1-1,0-1 1,0 1-1,0-1 1,-1 1-1,-6 16-92,-7 28 116,2-1 0,-8 62 1,14-69 39,-158 624 1086,154-625-835,10-31 140,7-20-222,9-24-212,32-72-126,-39 94 87,0 0-1,1 1 0,1 0 1,19-20-1,-28 33 19,0 1-25,0 0-1,0 0 1,0 0 0,1 0 0,3-3-1,-5 5 28,-1 0 0,0 0 0,1-1-1,-1 1 1,0 0 0,1 0-1,-1 0 1,0 0 0,1 0-1,-1 0 1,0 0 0,1 0-1,-1 0 1,0 0 0,1 0-1,-1 0 1,0 0 0,1 0-1,-1 0 1,0 0 0,1 0-1,0 1 1,-1-1-5,1 1 1,-1-1-1,1 1 0,-1 0 1,0-1-1,1 1 0,-1-1 0,0 1 1,1 0-1,-1-1 0,0 1 1,0 0-1,1-1 0,-1 1 1,0 1-1,4 23 4,0 32 0,-2-33 160,7 45 0,14 20 98,-19-77-230,1 0-1,0 0 0,1 0 0,13 21 0,-17-30-4,1 1-1,0-2 1,0 1-1,-1 0 1,2 0-1,-1-1 0,0 0 1,0 0-1,1 0 1,-1 0-1,1 0 1,0 0-1,0-1 0,-1 0 1,1 0-1,0 0 1,7 0-1,-1 0 31,-1-1 0,1 0-1,0-1 1,-1 0 0,19-5-1,-17 4-22,1-2-1,-1 1 0,0-1 1,0-1-1,-1 0 0,1 0 1,-1-1-1,0-1 0,9-7 1,3-7 45,-2 0 1,31-44-1,-43 54-73,0 0 0,-1-1-1,-1 0 1,10-24-1,-15 32-21,1 0 0,-1-1 0,0 0 1,0 1-1,0-1 0,-1 0 0,1 1 0,-1-1 0,0 0 0,-1 0 0,1 1 0,-1-1 0,0 0 0,0 1 1,-1-1-1,-2-7 0,2 10 1,0-1-1,0 0 1,0 0 0,-1 1-1,1 0 1,-1-1 0,0 1 0,1 0-1,-1 0 1,0 0 0,0 1-1,0-1 1,0 1 0,0 0 0,-1 0-1,1 0 1,0 0 0,-1 0 0,-5 0-1,1 0-10,-1 0-1,1 1 0,-1 0 1,1 1-1,0 0 0,-13 3 1,15-2 40,0 0 0,0 0 1,1 0-1,-1 1 0,1 0 0,-1 0 1,1 0-1,0 1 0,1 0 0,-1 0 1,-5 6-1,4-3 5,1 0 0,0 0 0,0 0 0,1 1 0,0-1 1,0 1-1,-4 12 0,4-6-10,1-1 0,0 1 0,1 0 0,0 0-1,2 0 1,-1 1 0,1-1 0,1 0 0,5 24 0,-4-31 37,0 1 0,0-1 0,1 0 0,0 0 0,0-1 0,1 1 0,0 0 0,0-1 0,1 0 0,-1 0 0,1-1 0,0 1 0,1-1 0,0 0 0,-1 0 0,1-1 0,1 0 0,7 5 0,-5-5-3,-1 0 0,1-1 0,0 0-1,0 0 1,1-1 0,-1 0 0,0 0 0,1-1-1,-1-1 1,1 1 0,-1-1 0,0-1 0,19-3-1,-20 2-13,0-1 0,-1 0 0,1 0 0,0-1 0,-1 1 0,0-2-1,0 1 1,0-1 0,-1 0 0,0 0 0,0-1 0,0 0 0,8-11 0,4-8 71,-1-1 0,19-37 0,-18 29-66,31-54-214,-22 41 112,-26 44 49,0 1 0,0 0 0,-1-1 1,1 1-1,-1-1 0,1 1 0,-1-4 0,0 7-74,0 0-28,-2 1 97,1 1 1,-1 0 0,1-1-1,-1 1 1,1 0 0,0 0-1,-1 5 1,-1 9 45,0 0 0,1 0 0,0 26 0,8 52-106,-3-49 40,3-2 161,-5-42-84,-1 0-1,0 0 1,1 1-1,0-1 1,-1 0-1,1 0 1,0 0-1,0 0 1,0 0-1,0 0 1,1 0-1,-1-1 0,0 1 1,1 0-1,-1-1 1,3 3-1,-3-4-12,0 0 1,0 0-1,0 1 0,-1-1 0,1 0 0,0 0 0,0 0 0,0 0 0,0 0 0,0 0 0,-1-1 0,1 1 0,0 0 0,0 0 0,0-1 0,-1 1 0,1 0 0,0-1 0,0 1 0,0-1 0,13-13 5,-10 7-23,0-1 1,-1 0 0,1 0-1,-2 0 1,1 0-1,-1-1 1,1-12 0,0-4-79,0-35 0,-3 51 56,-1-1 0,0 1-1,0 0 1,-1 0 0,0-1 0,-6-14 0,7 21 16,0 0 0,0 0 0,-1 0 0,0 0 0,1 0 0,-1 0 0,0 1 0,0-1 0,-1 1 0,1-1 0,0 1 0,-1 0 1,1 0-1,-1 0 0,0 0 0,0 1 0,0-1 0,0 1 0,0-1 0,0 1 0,-5-1 0,6 1 6,-1 1 0,1 0-1,-1-1 1,0 1 0,1 0 0,-6 1-1,8-1 9,-1 0-1,1 0 0,-1 1 0,1-1 0,-1 0 0,0 0 1,1 1-1,-1-1 0,1 0 0,0 1 0,-1-1 0,1 0 1,-1 1-1,1-1 0,-1 1 0,1-1 0,0 1 0,-1-1 1,1 1-1,0-1 0,0 1 0,-1-1 0,1 1 0,0-1 0,0 1 1,0 0-1,0-1 0,0 1 0,0-1 0,0 1 0,0 0 1,0 0-1,0 0 13,0 1 1,0-1-1,0 0 1,0 0-1,1 1 1,-1-1-1,1 0 1,-1 0-1,1 0 0,-1 0 1,1 1-1,0-1 1,-1 0-1,1 0 1,0 0-1,0 0 1,0 0-1,0-1 1,0 1-1,0 0 1,0 0-1,0-1 0,0 1 1,0 0-1,0-1 1,0 1-1,1-1 1,-1 1-1,0-1 1,0 0-1,1 0 1,1 1-1,4 0 12,0-1-1,0 1 1,0-1 0,10-2-1,50-8 172,0-3 1,97-32-1,-154 42-181,112-38 207,-117 35-32,-5 7-84,0 0-89,0 0 103,17 1-125,-16-2 0,1 0 1,-1 0 0,1 0 0,-1 0 0,1 0 0,-1 1 0,1-1 0,-1 1 0,0-1 0,1 1 0,-1-1 0,0 1 0,1 0 0,-1-1 0,0 1 0,1 0 0,-1 0 0,0 0-1,0 0 1,0 0 0,0 0 0,0 0 0,0 1 0,0-1 0,0 2 0,3 4 17,-1 0-1,0 0 0,-1 0 1,0 0-1,0 0 1,-1 1-1,1-1 1,-2 1-1,1 11 0,-2 9 125,-5 34 0,2-27-123,3-23 17,0-7-9,0 1 1,0-1-1,1 0 1,0 0-1,0 1 1,1-1-1,-1 0 1,3 9-1,-3-14-16,0 0 0,0 0 0,0 0-1,0 0 1,0 1 0,0-1 0,0 0 0,0 0 0,0 0-1,0 0 1,0 0 0,1 0 0,-1 0 0,0 0 0,0 0-1,0 0 1,0 0 0,0 0 0,0 0 0,0 0 0,0 0-1,0 1 1,0-1 0,0 0 0,1 0 0,-1 0 0,0 0-1,0 0 1,0 0 0,0 0 0,0 0 0,0 0 0,0 0-1,0 0 1,0 0 0,1 0 0,-1 0 0,0 0 0,0-1 0,0 1-1,0 0 1,0 0 0,0 0 0,0 0 0,0 0 0,0 0-1,0 0 1,5-6 75,5-10 28,6-18-92,2 1 1,28-37-1,-45 68-27,0 1 1,0 0-1,-1 0 1,1 0 0,0 0-1,1 0 1,-1 0-1,0 0 1,0 0 0,0 1-1,0-1 1,1 0-1,1 0 1,-2 1 6,-1 0 0,0 0-1,1 0 1,-1 0 0,0 0 0,1 0 0,-1 0 0,0 0-1,1 0 1,-1 0 0,0 0 0,1 0 0,-1 1 0,0-1-1,1 0 1,-1 0 0,0 0 0,1 1 0,-1-1 0,0 0 0,1 1-1,5 12-67,-2 10-3,2 31 1,-1-3 74,-4-39 48,1 0 0,0 0-1,1-1 1,0 1 0,1-1-1,8 17 1,-12-27-31,1 0 0,0 0 0,-1 0 0,1 0 0,0 0 0,0-1 0,0 1 0,-1 0 0,1-1 0,0 1 0,0-1 0,0 1 0,0-1 0,0 1 0,0-1-1,0 1 1,1-1 0,-1 0 0,0 0 0,0 0 0,0 0 0,0 1 0,0-1 0,0-1 0,1 1 0,-1 0 0,0 0 0,0 0 0,0-1 0,0 1 0,0 0 0,0-1 0,2 0 0,2-2 38,1 0 0,-1-1-1,1 1 1,6-7 0,-9 7-15,13-10 13,-12 9-85,0 0-1,0 1 1,1-1 0,-1 1-1,1 0 1,0 0-1,7-2 1,-11 4 23,-1 1 0,1 0 1,0 0-1,0-1 1,-1 1-1,1 0 0,0 0 1,0 0-1,-1 0 0,1 0 1,0 0-1,0 0 0,-1 0 1,1 0-1,0 1 0,0-1 1,-1 0-1,1 0 1,0 1-1,-1-1 0,1 0 1,0 1-1,-1-1 0,1 1 1,0-1-1,-1 0 0,1 1 1,-1 0-1,1-1 1,-1 1-1,1-1 0,-1 1 1,0 0-1,1-1 0,-1 1 1,0 0-1,1-1 0,-1 1 1,0 0-1,0-1 1,1 2-1,0 3 4,-1-1 0,1 0 0,-1 0 0,0 1 0,0-1 0,0 5 0,-2 4 4,0 0 1,-1 0 0,-1 0 0,0-1-1,-1 1 1,-8 15 0,-45 72 42,36-64 85,-41 84 109,48-86-226,-2-1 0,-2-1 1,-41 57-1,55-84 4,0 0 1,0 0 0,0-1 0,0 1-1,0-1 1,-1-1 0,0 1 0,0-1-1,-9 4 1,12-6-4,0 0 1,1 0-1,-1 0 1,0-1-1,0 1 1,0-1-1,0 0 1,0 0-1,0 0 1,0 0-1,1 0 1,-1-1-1,0 1 0,0-1 1,0 0-1,0 0 1,1 0-1,-1 0 1,0 0-1,1-1 1,-1 1-1,1-1 1,0 1-1,-1-1 1,-2-3-1,1 1 3,1 0 0,0 0 0,0 0 0,0 0 0,0 0 0,0-1 0,1 0 0,0 1 0,0-1 0,0 0 0,1 0 0,0 0 0,0 0 0,0 0 0,0 0 0,1 0 0,-1 0 0,2 0 0,-1-1 0,0 1 0,2-7 0,1 3 14,0-1 0,0 0 0,1 1-1,0 0 1,0 0 0,1 0 0,0 1 0,1-1 0,13-14 0,-5 8-34,0 1 1,1 1-1,1 1 1,0 0-1,1 1 1,0 0-1,27-11 1,7 1-1630,76-21 0,-111 40 95,-8 2-705,-18 10-5352,-2-2 3731,-21 9-1,21-11 1827,-24 14-2155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26.48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19 45 10048,'-18'-8'4544,"44"13"-3936,3-5 1695,2 0-1375,49-5 192,6 2-672,49-6-352,-1 4-96,56-6-2112,-6 2 1152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27.61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260 810 3552,'-2'-2'394,"1"-1"0,-1 0 1,0 0-1,1 0 0,-2-5 0,1-9 4905,-17 17-515,17 1-4624,-1 0 0,1 1 0,0-1 0,-1 0 0,1 1 0,0-1 0,-1 1 1,1 0-1,0 0 0,1 0 0,-4 3 0,-18 28 328,18-24-311,-3 2-11,1 1 0,1 0-1,0 0 1,1 0 0,0 0 0,-3 15 0,6-21-95,1 1 0,1-1 0,-1 0 1,1 1-1,0-1 0,0 0 0,1 1 1,0-1-1,0 0 0,0 1 0,1-1 1,0 0-1,0 0 0,6 10 0,-6-11 53,1-1-1,-1 0 1,1 0-1,1 0 1,-1-1-1,0 1 0,1-1 1,0 1-1,0-1 1,7 4-1,-9-6-69,-1 0 0,1-1 0,-1 1 0,0-1 0,1 1 0,-1-1 0,1 0 0,-1 1 0,1-1 0,0 0 0,-1 0 0,1 0 0,-1 0 0,1-1 0,-1 1 0,2 0 0,-1-1-22,0 0 1,-1 0 0,1 0 0,-1 0-1,1 0 1,-1 0 0,1 0-1,-1-1 1,0 1 0,0 0-1,0-1 1,0 1 0,0-1-1,0 1 1,0-1 0,0 1 0,0-3-1,3-5 24,0-1 0,-1 0 0,-1 0 0,0 0 0,0 0-1,0-20 1,-6-65 149,3 76-198,-22-183-80,18 166 215,4 22-125,0-1 0,0 0 1,2 0-1,0 0 0,4-20 0,23-68 59,-11 48 55,2-16 29,0 0 13,43-107 0,-61 177-172,13-24-52,-14 24 52,0 1-1,0-1 1,0 1-1,0 0 1,0-1-1,1 1 0,-1 0 1,0 0-1,0-1 1,1 1-1,-1 0 1,0-1-1,0 1 1,1 0-1,-1 0 0,0-1 1,1 1-1,-1 0 1,0 0-1,1 0 1,-1 0-1,0-1 1,1 1-1,-1 0 0,0 0 1,1 0-1,-1 0 1,1 0-1,-1 0 1,0 0-1,1 0 1,-1 0-1,0 0 1,1 0-1,-1 0 0,0 0 1,1 1-1,-1-1 1,1 0-1,-1 0 1,0 0-1,1 0 1,-1 1-1,0-1 0,0 0 1,1 0-1,-1 1 1,0-1-1,1 0 1,-1 0-1,0 1 1,0-1-1,0 0 0,1 1 1,-1-1-1,0 0 1,0 1-1,0-1 1,0 0-1,0 1 1,0-1-1,1 1 0,-1-1 1,3 14 6,0-1 0,-1 1 0,0 0 0,-1 0 0,-1 22 1,-16 178 246,7-132-199,-54 355 222,48-373-170,-63 256 565,58-254-405,-3-2-1,-56 111 1,71-160-220,-1 2 125,0-1 0,0 0 0,-2-1 0,-15 19-1,25-33-127,0 0 0,0 0 0,0-1 0,0 1 0,0 0-1,0 0 1,0 0 0,0-1 0,0 1 0,-1-1 0,1 1-1,-2 0 1,2-1-27,0 0-1,1 0 0,-1 0 1,1 0-1,-1-1 0,0 1 1,1 0-1,-1 0 0,1-1 1,-1 1-1,1 0 1,-1-1-1,1 1 0,-1 0 1,1-1-1,-1 1 0,1-1 1,-1 1-1,1 0 0,-1-1 1,1 0-1,0 1 0,-1-1 1,1 1-1,0-1 1,0 1-1,-1-1 0,1 0 1,0 1-1,0-1 0,0 0 1,-2-4 54,1-1 1,0 1-1,1 0 1,-1-1-1,1 1 0,0 0 1,1-6-1,6-41 120,-2 31-217,0 1-1,2-1 0,0 1 1,1 0-1,1 1 0,1 0 1,1 0-1,0 1 0,1 0 1,19-20-1,-5 10-148,0 2 0,46-35 0,-57 51-338,0 0-1,1 1 0,0 0 0,0 2 1,1 0-1,0 0 0,23-4 1,-7 4-1791,1 2 1,1 1 0,-1 1 0,0 2 0,1 2 0,42 6-1,-20 4-2794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34.76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75 1013 5888,'0'0'128,"0"0"1,-1-1-1,1 1 1,-1 0-1,1 0 0,0 0 1,-1-1-1,1 1 1,-1 0-1,1 0 1,-1 0-1,1 0 1,-1 0-1,1 0 0,-1 0 1,1 0-1,-1 0 1,1 0-1,-1 0 1,1 0-1,0 0 1,-1 1-1,1-1 0,-1 0 1,1 0-1,-1 1 1,0-1 222,1 1 1,-1 0 0,1-1-1,-1 1 1,1 0 0,-1-1-1,1 1 1,0 0-1,-1 0 1,1-1 0,0 1-1,0 0 1,-1 0 0,1 0-1,0-1 1,0 1 0,0 0-1,0 1 1,6-7 2229,-2 0-2309,0 0 0,-1 0 0,1 0-1,-1-1 1,0 1 0,-1-1 0,1 0 0,2-9-1,1-4-40,5-7-8,2-1 0,1 1 0,0 1 0,23-29 1,0 7-30,47-45 0,-59 67-128,-1-2 0,-2-1 0,0 0-1,-2-2 1,24-45 0,3-30-26,53-171 0,-94 241 343,-3 16-30,-14 67-333,-3 0 0,-2-1 1,-1 0-1,-25 44 0,0-16 140,-14 25 230,-43 105-56,-127 244 286,194-396-312,16-28-35,-14 30 0,29-52-232,0-1-4,0 1 1,0-1-1,0 0 1,0 0-1,-1 0 1,1 0-1,0 0 0,-1-1 1,1 1-1,-3 2 1,3-4-31,1 0 1,0 0-1,0 0 1,0 0-1,0 0 1,0 0-1,0 1 1,0-1-1,0 0 1,0 0-1,0 0 1,-1 0-1,1 0 1,0 0-1,0 0 1,0 0-1,0 0 1,0 0-1,0 0 1,0 0-1,-1 0 1,1 0-1,0 0 1,0 0-1,0 0 1,0 0-1,0 0 1,0 0-1,0 0 1,0 0-1,-1 0 1,1 0-1,0 0 1,0 0-1,0 0 1,0 0-1,0-1 1,0 1-1,0 0 1,0 0-1,0 0 1,-1 0-1,1 0 1,0 0-1,0 0 1,0 0-1,0-8 138,5-6-29,-3 9-130,1 0-1,0 0 0,0 0 1,1 0-1,-1 1 0,1-1 1,0 1-1,0 0 0,7-5 1,6-3-44,25-14 1,72-34 48,70-43-137,77-92 18,-253 189 96,13-12 72,30-18 0,-54 48-136,-11 24 139,3 1 0,1 0-1,-9 67 1,18-96-13,1-1 1,-1 1 0,1 0-1,1-1 1,1 12-1,-2-16-17,1 0-1,-1-1 1,1 1-1,0-1 1,0 1-1,0-1 0,0 1 1,0-1-1,1 0 1,-1 0-1,0 1 0,1-1 1,0 0-1,0 0 1,-1 0-1,1-1 1,0 1-1,1 0 0,3 2 1,-5-4 2,0 1 0,0-1 0,1 1 0,-1-1 0,0 0 0,1 1 0,-1-1 0,1 0 0,-1 0 0,0 0 0,1 0 0,-1 0 0,0 0 0,1-1 0,-1 1 0,0 0 0,1-1 0,-1 1 0,2-1 0,-1 0 14,0-1 0,0 1 0,0-1 0,0 1 0,0-1 0,-1 0 0,1 1 0,0-1 0,-1 0 0,2-3 0,0 0-27,0-1 0,0 0 0,0 0 0,-1 0 0,0 0 0,0 0 0,0-8-1,0-5-110,-1 0-1,-1 0 0,-1 0 1,0 0-1,-2 1 0,-7-32 1,6 41 74,1 0 0,-2 0 1,1 1-1,-1-1 0,-1 1 1,0 0-1,0 0 0,0 1 1,-11-10-1,16 17 35,1 0-1,0-1 1,0 1 0,0 0-1,-1 0 1,1 0 0,0-1 0,0 1-1,0 0 1,0 0 0,0 0-1,-1-1 1,1 1 0,0 0 0,0 0-1,0-1 1,0 1 0,0 0-1,0-1 1,0 1 0,0 0 0,0 0-1,0-1 1,0 1 0,0 0-1,0 0 1,0-1 0,0 1 0,0 0-1,0 0 1,1-1 0,-1 1-1,0 0 1,0 0 0,0-1 0,0 1-1,0 0 1,1 0 0,-1 0 0,0-1-1,0 1 1,0 0 0,1 0-1,-1 0 1,0 0 0,0-1 0,1 1-1,-1 0 1,0 0 0,0 0-1,1 0 1,18-7 222,-8 4-67,45-21 537,5-3-281,1 3 0,108-28 1,-152 48-484,0 1 0,1 1 0,18-1 0,-36 3 74,1 1 0,0-1 0,-1 0 0,1 1 0,0 0 0,-1-1 0,1 1 0,-1 0 0,1 0 0,-1-1 0,1 1 0,-1 0 0,0 1 0,1-1 0,-1 0 0,0 0 0,0 0 0,2 3 0,-1-1 3,0 0 1,0 0-1,-1 0 0,1 0 0,-1 0 1,0 0-1,0 1 0,0-1 0,1 4 0,0 21 3,0-1-1,-5 52 0,-15 55 83,8-72 118,10-59-223,0 0 0,0 0 0,0 0 0,0 0 0,1 0 0,0 4-1,1 7 21,0-13 18,-1 0 0,1 0-1,-1 0 1,1 0 0,-1 0 0,1-1 0,-1 1-1,1 0 1,-1-1 0,4 1 0,-3 0-17,0-1 0,0 0 0,1 0 0,-1 0 0,0-1 0,0 1 0,1 0 0,-1-1 0,0 0 0,0 1 0,0-1 0,0 0 0,0 0 0,0 0 0,0 0 0,0-1 0,0 1 0,0 0 0,2-3 0,4-4 45,0-1 1,11-14-1,-14 18-16,12-19-43,18-34-1,-23 37-19,1 0 0,31-38 0,-31 46 30,0 0 1,1 1 0,1 1-1,-1 0 1,2 1 0,0 0-1,0 1 1,0 1 0,32-11-1,-46 19-12,-1-1-1,1 1 0,0-1 0,0 1 0,0 0 1,-1 0-1,1 0 0,0 0 0,0 0 1,0 0-1,-1 0 0,1 1 0,0-1 0,0 1 1,0-1-1,-1 1 0,1-1 0,0 1 0,-1 0 1,1 0-1,2 2 0,-2-1 11,0 0 0,0 0 1,0 1-1,0-1 0,0 1 0,-1-1 1,1 1-1,-1 0 0,1-1 0,-1 1 0,0 0 1,1 4-1,-1 0-10,1 0 1,-1 0-1,0 0 1,-1 0-1,0 0 1,0 0-1,0 0 1,-2 8-1,1-14 16,1-1-1,0 1 0,0-1 0,-1 1 0,1-1 0,-1 1 1,1-1-1,0 1 0,-1-1 0,1 0 0,-1 1 0,1-1 1,-1 1-1,1-1 0,-1 0 0,1 0 0,-1 1 0,0-1 1,1 0-1,-1 0 0,1 0 0,-1 0 0,0 1 1,1-1-1,-1 0 0,0 0 0,1 0 0,-1 0 0,1-1 1,-1 1-1,0 0 0,1 0 0,-1 0 0,1 0 0,-1-1 1,0 1-1,-26-12 114,21 10-94,-83-37 82,86 37-111,0 1 0,-1 0-1,1 0 1,-1 1 0,1-1 0,-1 1 0,1 0-1,-1 0 1,1 0 0,-1 0 0,1 0 0,-1 1-1,1 0 1,0-1 0,-1 1 0,1 1 0,0-1-1,-1 0 1,1 1 0,0 0 0,0-1 0,0 1-1,1 0 1,-1 1 0,-5 4 0,4-2-9,-1 1 0,1 0-1,0 0 1,0 0 0,0 0 0,1 1 0,0-1 0,1 1 0,-1 0 0,1 0 0,-2 12-1,2-2 18,-10 78 100,11-84-93,1-1 0,0 1 0,1-1 1,1 1-1,-1-1 0,2 0 0,2 11 1,-3-17 0,0 0 0,0-1 0,0 1 0,0-1 0,0 1 0,1-1 0,-1 0 0,1 1 1,0-1-1,0-1 0,0 1 0,1 0 0,-1-1 0,1 0 0,-1 0 0,8 4 0,4-1 57,-1 0 0,1-1 0,20 3 0,2 1-28,44 5 45,-54-4-161,-18-8-2,-3 1 105,0-1 0,0 0 0,0-1 1,11 0-1,12-3 81,53-12 0,-66 11-110,1-1 0,0-1 0,-1-1 0,22-12 0,-31 15 17,-1-1 0,1 0-1,-1 0 1,0 0-1,0-1 1,-1 0 0,0 0-1,0-1 1,0 1-1,-1-1 1,0 0 0,0 0-1,-1-1 1,0 1-1,4-13 1,-1-6-104,-1-1 0,-1 1-1,0-35 1,-4 58 63,1-11 2,1-38-163,-2 47 137,0 1 0,-1 0 0,1-1 0,-1 1 0,0 0 0,0-1 0,-1 1 0,-2-7 0,3 10 40,0 0-1,0 0 1,0-1 0,1 1 0,-1 0 0,0 0 0,0 0 0,-1 0-1,1 1 1,0-1 0,0 0 0,0 0 0,0 1 0,-1-1 0,1 0-1,0 1 1,-1-1 0,1 1 0,0 0 0,-1 0 0,1-1 0,-1 1-1,1 0 1,0 0 0,-1 0 0,1 0 0,-1 0 0,1 1 0,0-1-1,-1 0 1,1 1 0,0-1 0,-1 1 0,1-1 0,0 1 0,-2 1-1,-2 0 6,0 1-1,1 0 1,0 0-1,0 1 1,0-1 0,0 1-1,0 0 1,-5 7-1,-1 4 16,2 1 0,0 0 0,1 0 1,0 0-1,1 1 0,1 0 0,1 0 0,0 0 0,1 1 0,1-1 0,0 25 0,3-33 11,0-1-1,0 0 0,1 0 1,0 0-1,0 0 0,1 0 1,0-1-1,0 1 1,1-1-1,4 8 0,-5-11 17,0 1 0,1-1-1,-1 0 1,1 0-1,0 0 1,0 0 0,0 0-1,1-1 1,-1 0 0,1 0-1,-1 0 1,1 0 0,0-1-1,0 0 1,8 3 0,-9-5-9,0 1 0,0-1 0,1 0-1,-1 0 1,0 0 0,0-1 0,0 0 0,0 1 0,-1-1 0,1 0 0,0-1 0,6-2 0,2-2 59,0 0 0,16-13 0,8-10-31,-1-1 0,48-54 0,-54 52-31,23-23-23,115-113-81,-166 167 64,15-10-265,-16 11 276,0-1 0,0 1 0,1 0 0,-1 0 0,0 0-1,1 0 1,-1 0 0,0-1 0,0 1 0,1 0 0,-1 0-1,0 0 1,1 0 0,-1 0 0,0 0 0,0 0 0,1 0-1,-1 0 1,0 0 0,1 0 0,-1 0 0,0 1 0,0-1-1,1 0 1,-1 0 0,0 0 0,0 0 0,1 0 0,-1 0-1,0 1 1,0-1 0,1 0 0,-1 0 0,0 0-1,0 1 1,0-1 0,1 0 0,-1 0 0,0 1 0,0-1-1,0 0 1,0 0 0,0 1 0,1-1 0,-1 0 0,0 1-1,0-1 1,0 0 0,0 0 0,0 1 0,0-1 0,0 0-1,0 1 1,0-1 0,0 0 0,0 0 0,0 1 0,-1 0-1,0 7-5,0 1 0,0 0-1,-1 0 1,-5 13 0,2-6-9,-9 28-34,-1-1-1,-2-1 0,-24 43 1,28-62 80,-1-1 1,0-1-1,-2 0 1,0-1 0,-2 0-1,-37 32 1,27-32 194,26-19-214,1 0 1,-1 0-1,0 0 0,1 0 0,-1-1 1,0 1-1,0 0 0,0-1 1,0 1-1,0-1 0,0 0 0,0 0 1,0 1-1,-2-2 0,3 1-28,1 0 0,0 0 0,-1 0 0,1 0 0,0-1 0,-1 1 0,1 0 0,0 0 0,0-1 0,-1 1 0,1 0 0,0 0 0,0-1 0,-1 1 0,1 0 0,0-1 0,0 1 0,0 0 0,-1-1 0,1 1 0,0 0 0,0-1 0,0 1 0,0 0 0,0-1 0,0 1 0,0-1 0,0 1-1,0 0 1,0-1 0,0 1 0,0 0 0,0-1 0,0 1 0,0-1 0,0 1 0,1 0 0,-1-1 0,0 1 0,0 0 0,0-1 0,0 1 0,1 0 0,-1-1 0,1 1 0,11-17-786,-8 14 106,0-1-1,0 0 1,0 1-1,1 0 0,6-3 1,-9 5 21,1-1 1,-1 1 0,1 1 0,-1-1-1,1 0 1,-1 1 0,1-1-1,-1 1 1,1 0 0,-1-1 0,1 1-1,0 1 1,-1-1 0,4 1 0,19 8-3553,2 0-1812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35.11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77 1 13056,'0'16'4831,"0"1"-3775,-3 6-256,-2-6 1664,0 3-1504,2 0-384,-2 3-384,0-3-1760,0 0 864,-4 0-6687,-4 0 4095,-10-7-3200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41.11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4 555 4224,'-2'3'2812,"2"-3"-2460,-1 1-1,1-1 1,0 0-1,0 1 1,0-1-1,0 1 1,0-1-1,0 1 1,0-1-1,0 0 1,0 1-1,0-1 1,0 1-1,0 0 1,5 15 3752,-4-13-3471,0 0 1,0-1 0,1 1-1,-1 0 1,1-1 0,0 1-1,3 3 1,-3-6-394,0 0 0,0 0 0,-1 0 0,1 0 0,0 0 0,0 0 0,0 0 0,0-1 0,-1 1 0,1-1 0,0 1 0,0-1 0,2-1 0,0-1-70,0 0 0,0 0 0,-1-1-1,1 0 1,-1 1 0,0-1 0,0 0 0,0-1 0,-1 1 0,3-5-1,3-9 25,8-22 0,-10 22-87,28-83 82,-17 48-135,2 1 0,41-80 0,1 38-11,-58 88-48,0 1 0,0 0 0,1 0 0,-1 0 0,1 0 0,5-4 0,-8 8 6,0 1 0,0-1-1,-1 0 1,1 1 0,0-1 0,0 1 0,0-1 0,0 1 0,0-1 0,0 1 0,0 0 0,0 0 0,0-1-1,0 1 1,1 0 0,-1 0 0,2 0 0,-2 1-4,1-1 0,-1 1 0,0 0 0,0-1 0,1 1 0,-1 0-1,0 0 1,0-1 0,0 1 0,1 0 0,-1 0 0,0 1 0,-1-1 0,1 0 0,0 0 0,0 0 0,1 2-1,6 12 10,0 1-1,-1-1 0,-1 1 0,5 20 1,14 72 53,-25-107-59,8 39 16,43 264 122,-49-287-76,-1 26-1,-2-37-33,1-1 1,-1 1-1,0 0 1,0-1-1,-1 0 1,0 1-1,0-1 1,-4 8-1,5-11-10,0 0-1,-1-1 0,1 1 1,0 0-1,-1-1 0,0 0 1,1 1-1,-1-1 0,0 0 1,0 0-1,1 0 0,-1 0 1,0 0-1,0 0 0,0-1 1,0 1-1,0-1 0,0 1 1,-4-1-1,-3 1 34,0-1-1,0 0 1,-11-2-1,17 1-50,-19-2 9,1-1 0,0-1-1,0-2 1,1 0 0,0 0-1,0-2 1,-32-20 0,-8-10-372,57 37 299,-1 0-101,6 3 37,19 4 0,1-4 119,9 2 55,0-1-1,60-6 1,-65 0 80,1-1 1,44-15-1,-55 14-94,-1 0 0,-1-1 0,1-1 0,-1 0 0,0-1 0,13-12-1,-6 2 8,0-1-1,19-25 0,34-52-46,-45 57-88,-28 39 94,4-6-55,0 0 0,1 0 1,13-11-1,-19 17 54,0 1-1,0 0 1,1 0 0,-1 0 0,0-1-1,1 1 1,-1 0 0,0 0 0,1 0-1,-1 0 1,0 0 0,1-1 0,-1 1-1,1 0 1,-1 0 0,0 0 0,1 0 0,-1 0-1,0 0 1,1 0 0,-1 0 0,1 0-1,-1 1 1,0-1 0,1 0 0,-1 0-1,0 0 1,1 0 0,-1 0 0,1 1-1,6 11-30,-4-5 35,-2 0 1,1 0 0,0 9 0,0 35 74,-6 81 0,3-114-58,-7 116-76,-26 362 20,20-357 1398,20-207-448,31-182-837,-17 171-131,45-119 0,14 7 64,-64 158-106,3 1 0,0 1 0,40-51 0,-51 74 56,0 1-1,0-1 1,1 2 0,0-1-1,0 1 1,1 0-1,13-6 1,-20 10 32,1 1-1,0 0 0,-1 0 1,1 0-1,0 0 1,0 0-1,0 0 1,0 1-1,0-1 0,0 1 1,0 0-1,0 0 1,0 0-1,0 0 1,0 1-1,0-1 1,0 1-1,-1 0 0,1 0 1,0 0-1,0 0 1,0 0-1,-1 1 1,1-1-1,-1 1 0,1-1 1,-1 1-1,4 4 1,0 1 4,-1 0 0,0 0 1,-1 0-1,0 1 1,0-1-1,0 1 0,3 15 1,0 2-29,5 32 1,-11-47 59,1 1 0,-2-1 1,0 1-1,0 0 0,-1-1 1,-3 21-1,3-27-9,0 1 0,-1 0 0,1-1 0,-1 1 0,0-1 0,0 1 0,-1-1 0,1 0 0,-1 0 0,0 0 0,0 0 0,0-1 0,-1 1 0,1-1 0,-1 0 0,0 0 0,-4 3 0,-5 0-88,1 0-1,-1-1 1,1 0-1,-1-1 1,-1-1 0,1 0-1,-1-1 1,-25 2-1,23-4-25,-1 0 0,1-2 0,0 1 0,-1-2 1,1 0-1,0-1 0,-17-7 0,24 9-107,7 6 23,3-3 172,-1 0 0,1 0 0,0 0 0,-1 0 0,1 0 0,0 0 0,0 0 0,0 0 0,0 0 0,0 0 0,0 0 0,1 0 0,5 3 30,1-1-1,0 0 1,-1-1-1,1 1 1,0-2-1,0 1 1,15 0-1,-5 1 8,16 2 94,0-2 0,1-1 0,-1-2 0,0-1-1,61-10 1,-79 6-64,0 0-1,0-1 1,0 0 0,-1-1-1,1-1 1,-2 0-1,1-1 1,-1-1-1,16-15 1,-15 11-21,0 0 0,0-2 0,-2 0 0,20-28 0,-12 13 7,31-45 47,44-88 0,-82 141-164,3-6-105,-17 47 85,1-9 117,-1 16-21,-1 26 70,11 83 0,-8-118-29,1-1-1,1 1 0,0-1 0,2 0 0,-1 0 0,2 0 1,0-1-1,0 0 0,15 20 0,-20-32-31,-1 0 0,1 0 0,0 0 0,0 0 0,0 0 0,-1-1 0,2 1 0,-1-1-1,0 1 1,0-1 0,0 0 0,1 0 0,-1 0 0,1 0 0,-1 0 0,1-1 0,-1 1 0,1-1 0,-1 1 0,1-1 0,-1 0 0,1 0-1,-1 0 1,1 0 0,0-1 0,-1 1 0,1-1 0,-1 0 0,1 1 0,-1-1 0,0 0 0,1 0 0,-1-1 0,0 1 0,0 0 0,0-1-1,4-3 1,4-3 6,-1-1 0,-1 0 0,0 0-1,0-1 1,8-13 0,29-58-1,-34 57-46,2 0 1,29-39-1,-42 63 28,2-3-37,1 0 0,0-1 1,0 1-1,6-4 0,-8 6 35,-1 1 0,1 0 0,-1-1 0,1 1 0,-1 0 0,1 0 0,-1-1 0,1 1 0,-1 0 0,1 0 0,-1 0 0,1 0 0,-1-1 0,1 1 0,-1 0 0,1 0 0,0 0 0,-1 0 0,1 1 0,-1-1 0,1 0 0,-1 0 0,1 0 0,-1 0 0,1 0 0,-1 1 0,1-1 0,-1 0 0,1 0 0,-1 1 0,1-1 0,-1 1 0,1-1 0,-1 0 0,0 1 0,1-1 0,-1 1 0,0-1 0,1 0 0,-1 1 0,0-1 0,1 1 0,-1-1 0,0 1 0,0 0 0,0 0 0,3 6 30,-1 0 0,0 0 1,-1 0-1,0 0 0,1 12 0,-2 42 35,-1-28-4,0-14-25,1-14-9,-1 1-1,1-1 1,0 1-1,0-1 1,1 1-1,0-1 1,0 1 0,3 8-1,-4-14-18,0 0 0,0 1 0,0-1 0,0 0 0,0 0-1,0 0 1,0 0 0,1 0 0,-1 0 0,0 0 0,0 1 0,0-1 0,0 0 0,0 0 0,0 0 0,1 0-1,-1 0 1,0 0 0,0 0 0,0 0 0,0 0 0,1 0 0,-1 0 0,0 0 0,0 0 0,0 0-1,0 0 1,1 0 0,-1 0 0,0 0 0,0 0 0,0 0 0,0 0 0,0 0 0,1 0 0,-1 0 0,0 0-1,0-1 1,0 1 0,10-8 87,12-19-72,-10 12-13,-4 6-35,-1 1 0,2 0 1,-1 0-1,1 1 0,0 0 0,15-8 1,-21 13 20,1 0 0,0 1 0,-1-1 0,1 1 0,0 0 0,0 0 0,-1 1-1,1-1 1,0 1 0,0 0 0,0 0 0,0 0 0,0 0 0,0 1 0,0 0 0,-1-1 0,1 1 0,0 1 0,0-1 0,-1 1 0,1-1 0,-1 1 0,4 3 0,49 37-90,-37-26 71,-2-2-157,-1 1-1,0 1 1,-1 0 0,13 19-1,-25-30-476,0 0-1,0 0 1,0 0-1,0 0 1,-1 1 0,0-1-1,0 1 1,1 7-1,-2-9-104,-1 1-1,1-1 0,-1 0 1,0 1-1,0-1 0,-1 0 0,1 0 1,-1 1-1,0-1 0,0 0 0,0 0 1,-3 5-1,-6 11-2071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41.47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67 140 8960,'-27'-40'4064,"14"20"-3520,3 9 256,10 6-544,-8-10-32,3 6-128,1-2-1760,4 2 896,4-2-4416,9 2 2880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46.12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181 667 3552,'10'-19'1013,"-7"14"-197,0 0-1,0 0 0,-1 0 1,1 0-1,-1-1 1,-1 1-1,1-1 0,1-10 1,-3 9 665,0 4-1061,1 1-1,-1 0 1,0 0 0,0 0-1,-1-1 1,1 1 0,0 0 0,-1 0-1,0-3 1,0 4-348,1 1 0,0 0-1,-1-1 1,1 1 0,0-1 0,-1 1-1,1 0 1,0-1 0,-1 1 0,1 0-1,-1-1 1,1 1 0,-1 0 0,1 0-1,-1-1 1,1 1 0,-1 0 0,1 0-1,-1 0 1,-1 0 11,1 0 1,-1 0-1,1 0 0,-1 0 1,0 0-1,1 0 0,-1 1 0,1-1 1,-3 2-1,-6 2 37,0 1 0,0 0 0,1 1 0,-1 0 0,1 1 0,1 0 0,-1 0 0,1 1 0,1 0 0,-9 11-1,5-5-10,1 1-1,1 0 0,0 0 0,1 1 0,-11 30 0,16-37-75,1-1-1,0 1 1,0 0 0,1 0 0,0 0-1,0 0 1,1 0 0,0 0-1,1 0 1,3 16 0,-3-21 18,0 0 1,1 0-1,-1 0 0,1 0 1,-1-1-1,1 1 0,1 0 1,-1-1-1,0 0 1,1 1-1,0-1 0,-1 0 1,1 0-1,0-1 1,1 1-1,-1-1 0,0 1 1,1-1-1,0 0 1,-1 0-1,1-1 0,0 1 1,0-1-1,0 0 1,6 2-1,-7-3-2,-1 0 1,1 1 0,-1-1-1,1 0 1,-1-1-1,1 1 1,-1 0-1,1-1 1,-1 1-1,0-1 1,1 1-1,-1-1 1,1 0-1,-1 0 1,0-1-1,0 1 1,0 0-1,0-1 1,0 1 0,0-1-1,3-2 1,0-2-13,0-1 0,0 1 0,-1-1 0,0 0 0,5-10 0,4-14-64,0 0 0,10-45 0,-11 32-4,11-32-7,-5-1 0,-2-1 0,-4 0 0,-4-1-1,-2 0 1,-7-95 0,1 168 31,-1 1 1,1-1-1,-1 0 0,0 0 0,-1 0 0,-3-9 0,5 15 2,0-1-1,0 1 0,0 0 1,0 0-1,0 0 0,0-1 1,-1 1-1,1 0 0,0 0 1,0 0-1,0-1 0,0 1 1,0 0-1,-1 0 0,1 0 1,0 0-1,0-1 0,0 1 1,-1 0-1,1 0 0,0 0 1,0 0-1,0 0 0,-1 0 1,1 0-1,0 0 0,0 0 1,-1-1-1,1 1 0,0 0 0,0 0 1,0 0-1,-1 0 0,1 0 1,0 1-1,0-1 0,-1 0 1,-6 10-142,1 6 131,0 1 0,1 0 0,1-1 1,-3 23-1,-4 75 203,8-83-98,-2 42 139,2-1 0,4 1 1,3 0-1,21 115 0,-23-179-161,2 11 108,1-1 1,0 0-1,12 27 0,-16-42-127,1 1-1,0-1 1,1 0-1,-1 0 1,1 0-1,0-1 1,0 1-1,0-1 1,0 1-1,1-1 1,-1 0-1,1 0 1,0-1-1,0 1 1,0-1-1,0 0 1,0 0-1,0 0 1,1 0-1,6 1 1,-4-2-24,-1 0 1,1-1 0,0 0-1,0 0 1,0-1 0,-1 0-1,1 0 1,0 0 0,-1-1 0,1 0-1,-1 0 1,1-1 0,-1 0-1,0 0 1,0 0 0,0-1-1,-1 0 1,11-8 0,3-7 45,0 0 1,-1-1-1,22-33 1,-32 41-33,13-16 5,-2-1 1,-2-1-1,0-1 1,-2 0 0,18-55-1,-32 81-55,0 1 1,0-1-1,0 0 0,-1 1 1,1-1-1,-1 0 0,-1-6 0,1 9 16,0 1 0,0 0 0,0-1 0,-1 1 0,1-1 0,-1 1 0,1 0 0,-1 0 0,1-1 0,-1 1 0,0 0 1,0 0-1,0 0 0,0-1 0,0 1 0,0 0 0,0 0 0,0 1 0,0-1 0,0 0 0,0 0 0,0 0 0,-1 1 0,1-1 0,0 1 0,-1-1 0,1 1 0,0-1 0,-3 1 0,-1-1 9,0 1 0,1 0 0,-1 0 0,1 0 0,-1 1 0,0-1 1,1 1-1,0 0 0,-1 1 0,1-1 0,-1 1 0,1 0 0,0 0 0,0 0 0,0 0 1,0 1-1,1 0 0,-6 5 0,2-2 20,0 1 1,1 0-1,0 1 0,0 0 1,1 0-1,0 0 0,0 0 1,-3 11-1,1-2 19,1 0-1,0 1 0,2-1 1,0 1-1,1 0 1,1 0-1,0 33 0,2-43-31,1 1-1,0-1 1,1 1-1,0-1 1,0 0 0,1 1-1,0-1 1,5 9-1,-5-12 14,0 1 0,1-1 0,0 0-1,0 0 1,0 0 0,1-1 0,-1 1-1,1-1 1,0 0 0,0-1 0,1 1 0,6 2-1,-6-3 13,0-1-1,-1 0 1,1 0-1,0-1 0,1 0 1,-1 0-1,0 0 0,0-1 1,0 1-1,0-2 1,1 1-1,5-2 0,-4 1-12,0-1 0,1 0 0,-1-1 0,-1 0 0,1 0 0,0 0 0,-1-1-1,13-9 1,-6 2-20,0-1-1,0-1 0,15-20 1,33-48-107,-16 20-37,-43 56 116,-1 3 6,-1 0 0,1 0 0,-1 1 0,1-1 0,0 0 0,0 0 0,2-1 0,-3 3 2,-1 0-1,1 0 1,0-1 0,-1 1-1,1 0 1,-1 0-1,1 0 1,-1 0 0,1 0-1,0 0 1,-1 0 0,1 0-1,-1 0 1,1 1-1,-1-1 1,1 0 0,0 0-1,-1 0 1,1 1-1,-1-1 1,1 0 0,-1 1-1,1-1 1,-1 0 0,1 1-1,-1-1 1,0 1-1,1-1 1,-1 0 0,0 1-1,1-1 1,-1 1-1,0-1 1,1 2 0,1 1-1,0 0 1,0 0-1,-1 1 1,1-1-1,-1 1 1,0-1-1,0 1 1,0 0-1,1 6 1,-1 38 19,-1-29-7,-2 45-44,-17 118 0,-23 133 88,16-124 272,24-179-196,0 4 281,1-40-176,3-24-300,11-65 0,18-50-54,-15 97 37,36-100 0,15 3-110,-58 145 193,1-1-1,1 2 1,1-1 0,0 1 0,1 1 0,23-23-1,-30 34-14,-1 1 0,1 0 0,0 0-1,0 0 1,0 0 0,1 1 0,-1 0-1,1 0 1,-1 1 0,12-3 0,-15 5 11,1-1 0,-1 1 1,1 0-1,-1 0 1,1 0-1,-1 0 0,1 1 1,-1-1-1,1 1 0,-1 0 1,0 0-1,1 1 0,-1-1 1,0 0-1,0 1 1,0 0-1,0 0 0,0 0 1,0 0-1,0 0 0,-1 1 1,4 3-1,-1 1 19,-1-1 0,0 0 0,0 1 0,0 0 0,-1 0 0,0 0 0,-1 0 0,0 1 0,0-1-1,2 16 1,-3-10 22,0 1 0,0-1-1,-2 1 1,1-1-1,-5 18 1,4-22-1,-2 0 0,1 0 0,-1-1 0,-1 1 0,0-1 0,0 0 1,0 0-1,-1 0 0,0 0 0,-7 6 0,8-9-19,-1 0 1,0 0-1,0-1 1,-1 1-1,1-1 0,-1-1 1,0 1-1,0-1 0,0 0 1,-1 0-1,1-1 1,-1 0-1,1 0 0,-8 1 1,5-1-62,0-1 0,0 0 0,-1-1-1,1 0 1,0-1 0,0 1 0,0-2 0,0 1 0,0-1 0,1-1 0,-1 1 0,0-2 0,1 1 0,-16-10 0,24 13 44,0 1 0,0-1 1,0 0-1,0 0 0,0 0 1,0 0-1,0 0 0,-1 0 0,1-1 1,0 1-1,0 0 0,0 0 1,0 0-1,0 0 0,0 0 1,0 0-1,0 0 0,0 0 1,0 0-1,0 0 0,0 0 0,-1 0 1,1 0-1,0 0 0,0 0 1,0 0-1,0 0 0,0 0 1,0 0-1,0-1 0,0 1 1,0 0-1,0 0 0,0 0 0,0 0 1,0 0-1,0 0 0,0 0 1,0 0-1,0 0 0,0 0 1,0-1-1,0 1 0,0 0 0,0 0 1,0 0-1,0 0 0,0 0 1,0 0-1,0 0 0,0 0 1,0 0-1,0 0 0,0 0 1,0-1-1,0 1 0,0 0 0,0 0 1,0 0-1,1 0 0,-1 0 1,0 0-1,9-1-134,25 4 110,-14-1 18,143 2 39,-128-5-4,0-2 1,57-13-1,-79 13 6,-1 0 0,1-1 0,-1 0 0,0-1 0,0-1 0,-1 0-1,0 0 1,0-1 0,13-11 0,-3-2-16,-2-2 0,31-44 0,-49 66-13,9-15 50,0 0 1,-1 0-1,12-26 1,-18 33-40,-1 0 0,1-1 0,-1 1 0,-1 0 0,1-1-1,-1 1 1,-1-1 0,0 0 0,0-9 0,-1 16-24,1-1-1,-1 1 0,1 0 1,-1 0-1,0 0 1,0 0-1,0 0 1,0 0-1,0 0 1,0 0-1,-1 0 1,-1-2-1,2 3 9,0 0-1,0 0 1,1 1-1,-1-1 1,0 0-1,0 1 1,0-1-1,0 1 1,0-1-1,0 1 1,0-1-1,0 1 1,0-1-1,0 1 1,0 0-1,0 0 1,0 0-1,0 0 1,0-1-1,0 1 1,0 1-1,0-1 1,0 0-1,-1 0 1,1 0-1,0 0 1,0 1-1,-1 0 1,-1 1-14,-1 0-1,1 0 1,0 1 0,0-1 0,0 1 0,0 0 0,0 0 0,1 0 0,-1 0-1,1 0 1,0 0 0,-2 5 0,-4 7 53,-8 25 0,4-6-61,-13 62 0,21-77 28,2 1 0,0 0 0,1-1 0,3 38 0,-2-51 21,1 1 0,1-1 0,-1 0 0,1 1 0,0-1-1,0 0 1,1 0 0,0 0 0,6 9 0,-7-12 5,0-1-1,0 0 1,0 0-1,0 0 1,0 0 0,1 0-1,-1 0 1,0-1-1,1 1 1,0-1-1,-1 1 1,1-1-1,0 0 1,0 0-1,0-1 1,0 1 0,-1 0-1,1-1 1,0 0-1,0 1 1,0-1-1,0-1 1,5 1-1,16-6 57,-1 0 0,0-2 0,30-13 0,-43 17-57,37-19-42,-1-1-1,-2-2 1,49-38 0,-40 27 65,-47 33-24,0 0-60,0 0 0,0 0 0,0 0-1,1 1 1,7-3 0,-13 5 33,0 1-1,1 0 0,-1-1 1,0 1-1,0 0 1,0 0-1,0 0 1,0 0-1,1 0 1,-1 0-1,0 0 0,0 0 1,0 1-1,0-1 1,0 0-1,1 1 1,-1-1-1,0 1 1,0-1-1,0 1 0,0-1 1,0 1-1,0 0 1,0 0-1,-1-1 1,1 1-1,0 0 1,0 0-1,-1 0 0,1 0 1,0 0-1,-1 0 1,1 0-1,-1 0 1,1 0-1,-1 0 1,1 0-1,-1 2 0,3 8 26,-2 1-1,1-1 1,-1 0-1,-1 1 1,0-1-1,-4 23 0,3-15-21,-2-1 73,0 1 0,-6 21-1,3-20 48,6-20-115,0 0-1,0 0 0,0 0 1,0 0-1,0 1 0,0-1 1,0 0-1,-1 0 0,1 0 1,0 0-1,0 1 0,0-1 1,0 0-1,0 0 0,0 0 1,0 0-1,0 1 0,0-1 1,0 0-1,0 0 0,0 0 1,0 0-1,0 1 0,0-1 1,0 0-1,0 0 0,0 0 1,0 0-1,0 1 0,0-1 1,0 0-1,1 0 0,-1 0 1,0 0-1,0 1 0,0-1 1,0 0-1,0 0 0,0 0 1,1 0-1,-1 0 0,0 0 1,0 0-1,0 1 0,0-1 1,0 0-1,1 0 0,-1 0 1,0 0-1,0 0 1,0 0-1,0 0 0,1 0 1,-1 0-1,0 0 0,0 0 1,0 0-1,0 0 0,1 0 1,-1 0-1,0 0 0,0 0 1,0 0-1,1 0 0,9-7 4,8-12-113,-1-1 0,0-1 1,-1 0-1,13-26 0,-16 27 78,-10 14-6,1 1 0,0 0 0,1 0 0,6-6 0,-10 10 20,1 0 0,-1 0-1,0 0 1,1 0 0,-1 0 0,1 1-1,-1-1 1,1 0 0,-1 1-1,2-1 1,-2 1 8,0 0-1,-1 0 1,1 0-1,0 0 1,-1 0-1,1 0 1,-1 0-1,1 0 1,0 0-1,-1 1 1,1-1-1,-1 0 1,1 0-1,-1 1 1,1-1-1,-1 0 1,1 1-1,-1-1 1,1 0-1,-1 1 1,1-1-1,-1 1 1,1-1-1,-1 1 1,0-1-1,1 1 1,2 5-27,0 0 0,-1-1 0,1 1-1,-1 0 1,-1 0 0,3 11 0,2 41 93,-4-38 15,-1-10-59,-1-2 49,1 0 0,0-1 0,4 15 1,-5-21-59,1 1 1,-1-1-1,1 1 1,0-1-1,-1 1 1,1-1-1,0 0 1,0 1-1,0-1 1,0 0 0,0 0-1,0 0 1,0 1-1,0-1 1,1 0-1,-1-1 1,0 1-1,0 0 1,1 0-1,-1 0 1,1-1 0,-1 1-1,1-1 1,-1 1-1,2-1 1,12 0-19,-1 0 0,-1-2 1,1 0-1,0 0 1,0-1-1,20-8 0,-10 3-62,-1 0-1,0-2 0,0-1 1,-1 0-1,0-2 0,-1-1 1,-1 0-1,0-1 0,-1-2 1,-1 0-1,28-32 0,-29 28-33,-9 12 105,0 0-1,-1 0 1,7-13 0,-11 17-71,-3 4 33,1 0 0,0 0 0,-1 0 0,1 0 1,0 0-1,-1 0 0,1 0 0,-1 0 0,0 0 0,1 0 0,-1 0 0,0 0 0,0-1 0,1 0 0,-7 6-187,-30 36-204,11-10 493,-106 129 138,128-155-196,0 0 0,0 0 0,1 1 0,0-1 0,0 1 0,-3 9 0,5-13-11,-1 1-1,1-1 0,0 1 0,0 0 0,0-1 0,0 1 0,0 0 0,0-1 0,0 1 0,0 0 0,1-1 0,-1 1 0,1-1 0,-1 1 0,1-1 0,0 1 0,-1-1 0,1 1 0,0-1 0,0 1 0,0-1 0,0 0 0,0 0 0,3 3 0,0-2 41,0 1 0,0 0 0,0-1 1,1 0-1,-1 0 0,1 0 0,0-1 0,-1 1 0,1-1 0,0 0 0,0-1 0,6 1 0,-3 0-19,-1-1 0,1-1-1,0 0 1,0 0 0,0 0 0,12-5 0,-15 4-20,0 0 0,0 0 0,0-1 0,-1 1-1,1-1 1,-1-1 0,0 1 0,0-1 0,0 1 0,0-1 0,-1 0-1,1 0 1,-1-1 0,4-6 0,1-4-29,-1 0 0,-1-1-1,6-19 1,16-63-251,29-191 1,-52 244 232,-2 0 0,-4-79 0,1 123 32,0-1 0,0 0-1,-1 0 1,1 0-1,0 1 1,-1-1-1,0 0 1,0-1-1,-5-1-213,-5 9-15,6 0 254,0 0 0,0 0-1,0 0 1,1 1 0,0-1-1,0 1 1,0 0 0,1 0-1,0 1 1,0-1 0,-3 10-1,-2 10 146,-6 42-1,13-66-145,-6 48 109,2 0 0,2-1-1,6 85 1,-2-110-60,2 0-1,9 39 1,-10-55-18,1 1 1,0-1-1,0 0 1,1 0-1,0 0 1,0-1-1,1 0 1,0 1-1,0-2 1,11 13-1,-12-17-12,-1 1 1,1-1-1,-1 0 0,1 0 0,0 0 1,0 0-1,0-1 0,0 1 0,0-1 1,0 0-1,0-1 0,1 1 0,-1-1 1,0 1-1,0-1 0,1 0 0,-1-1 1,7-1-1,4-1 40,0 0 1,0-1-1,24-11 0,-15 3-41,0 0 0,-1-1 0,-1-1 0,29-24 0,72-76 64,-76 63 0,-42 45-21,-1-1 1,1 0-1,-1 0 1,0 0-1,-1 0 1,3-9-1,-5 15-58,-1 0-1,0 0 0,0 1 0,0-1 1,0 0-1,0 0 0,0 0 1,0 1-1,0-1 0,0 0 0,0 0 1,0 0-1,-1 1 0,1-1 1,0 0-1,0 0 0,-1 0 0,1 1 1,-1-1-1,1 0 0,-1 1 0,1-1 1,-1 0-1,1 1 0,-2-2 1,-20-11 10,10 7 40,0 3 52,12 3-112,-1 0-1,1 0 1,0 0 0,-1 0-1,1 0 1,0 0 0,-1 0 0,1 0-1,0 0 1,0 0 0,-1 0-1,1 0 1,0 0 0,-1 0-1,1 0 1,0-1 0,-1 1-1,1 0 1,0 0 0,0 0-1,-1 0 1,1-1 0,0 1 0,0 0-1,-1 0 1,1-1 0,0 1-1,0 0 1,0 0 0,-1-1-1,1 1 1,-2 5-56,1-1 0,-1 1-1,-1 0 1,1-1 0,-5 6 0,-7 16-48,3 1 33,-17 27 0,23-45 163,1-9-118,-42-16-257,36 12 212,0 0 0,0 1 0,-1 0 0,-14-3 0,21 6 55,0 0 1,1 0-1,-1 0 0,0 0 1,1 1-1,-1-1 0,1 1 1,-1 0-1,1 0 0,-1 0 1,1 1-1,0-1 0,-1 1 1,1 0-1,0 0 0,0 0 1,-4 4-1,0 1-2,0 1 0,1 0-1,0 1 1,0-1 0,1 1 0,0 0 0,1 1-1,0-1 1,-5 18 0,6-16 43,0 0 0,0 0 0,1 1-1,1-1 1,0 1 0,1-1 0,0 1 0,1 11 0,0-18-10,0 0-1,0-1 1,0 1 0,0 0 0,1 0-1,0-1 1,0 1 0,0-1 0,0 0-1,1 1 1,0-1 0,-1 0 0,2 0-1,-1-1 1,0 1 0,1-1 0,0 0-1,-1 1 1,1-2 0,1 1 0,5 3-1,2-1 65,-1-1-1,1 0 0,0-1 1,0-1-1,0 0 0,0 0 0,0-1 1,14 0-1,5-3 157,62-10-1,-71 8-190,-1-1-1,0-1 1,36-14-1,-43 13-49,0 0-1,-1-1 1,0-1-1,0 0 0,-1-1 1,12-11-1,-5 1 4,-2 0 1,16-25-1,-17 23-27,-1 6-215,-6 13 33,-9 3 206,0 0 1,0 0 0,1 0 0,-1 0 0,0 1-1,0-1 1,1 0 0,-1 0 0,0 1-1,0-1 1,0 0 0,1 0 0,-1 1 0,0-1-1,0 0 1,0 1 0,0-1 0,0 0 0,0 0-1,1 1 1,-1-1 0,0 0 0,0 1 0,0-1-1,0 0 1,0 1 0,0-1 0,0 0 0,-1 1-1,0 22 33,-1 0-1,-6 25 1,-1 5 41,7-39-34,2-9 30,0 0 0,0 0-1,-1-1 1,0 1-1,0 0 1,0 0-1,-3 7 1,3-12-60,-1 0 0,5 0-20,-3 0-52,5 13-43,-5-12 113,1 1-1,-1-1 1,1 1 0,-1-1 0,0 1 0,0-1 0,1 1-1,-1-1 1,0 1 0,0-1 0,0 1 0,-1-1 0,1 1-1,0-1 1,-1 1 0,1-1 0,-1 1 0,1-1 0,-1 1-1,0-1 1,-1 2 0,0 0 8,0 0 0,-1 0 0,1 0 0,-1-1 0,0 1 0,0-1 0,-4 3 0,13-11 46,0-1 0,-1 1 0,0-1 0,-1 0 0,7-14 0,12-17-139,45-55 74,-55 78-23,0 0-1,1 1 0,30-23 1,-42 35 18,1 0 0,0 1 0,-1-1 0,1 1 0,0 0 0,0 0 0,0 0 0,6-1 0,-8 1 8,0 1 1,0 0-1,0 0 0,0 0 0,0 0 0,0 0 1,0 1-1,0-1 0,0 0 0,0 0 1,0 1-1,0-1 0,0 0 0,0 1 1,0-1-1,0 1 0,0-1 0,0 1 1,0 0-1,-1-1 0,1 1 0,0 0 1,0 0-1,-1-1 0,1 1 0,0 0 1,-1 0-1,1 2 0,1 2 16,-1 0 0,0 0 1,0 0-1,0 1 0,-1-1 0,0 0 0,0 1 0,0-1 1,-1 7-1,0 1 32,-4 21 92,4-26-85,-1 0-1,1-1 1,1 1-1,-1 0 1,1 0-1,1 0 0,-1 0 1,4 14-1,-3-21-34,0 1-1,0-1 0,0 0 1,0 1-1,0-1 0,0 0 0,1 0 1,-1 0-1,0 0 0,1 0 1,-1 0-1,0 0 0,1 0 0,-1 0 1,1-1-1,-1 1 0,1-1 1,0 1-1,-1-1 0,4 1 0,3 0 46,1 0 0,13 0 0,-1-1-59,-1-2 0,0 0 0,0-1-1,0-1 1,-1-1 0,1-1 0,-1-1-1,0 0 1,-1-1 0,0-2 0,0 1-1,-1-2 1,0 0 0,-1-1 0,0-1-1,23-25 1,21-29-59,-33 36 30,1 1 1,33-27-1,-55 52-32,-1 1 0,1 0 0,0 1 0,12-6 0,-18 11 86,0 0 0,-1-1-1,1 1 1,0 0-1,0 0 1,-1 0-1,0-1 1,1 1 0,-1 0-1,-1 2 1,-12 29 180,-74 109-156,61-98-55,18-31-3,1 0 1,0 1 0,1 0 0,-10 26 0,17-39 12,0-1 0,0 1 0,0-1 0,0 1 0,0 0 0,0-1 0,0 1 0,0-1 0,0 1 0,0 0 0,0-1 0,0 1 0,1-1 0,-1 1 0,0 0 0,0-1 0,1 1 0,-1-1 0,0 1 0,1-1 0,-1 1 0,0-1 0,1 1 0,-1-1 0,1 0 0,-1 1 0,1-1 0,-1 0 0,1 1 0,0 0 0,18 5 32,-9-3-35,0-2 0,1 0 0,-1 0 0,1 0 0,12-2 0,56-9 0,-31 3 0,-5 1 0,0-1 0,81-27 0,-112 30 0,-1 0 0,1-1 0,-1 0 0,1-1 0,-2 0 0,1-1 0,-1 0 0,0-1 0,0 0 0,-1-1 0,0 1 0,0-2 0,-1 1 0,-1-1 0,1 0 0,9-20 0,29-65 12,-42 86-30,-1 0-1,0 1 1,0-2 0,-1 1 0,0 0-1,-1 0 1,0-1 0,-1 1 0,0-13-1,0 21 3,0 0 1,0 0-1,-1 0 0,1 0 0,0 0 0,-1 0 0,1 0 0,0 0 0,-1 0 0,1 0 0,-1 0 0,-1-1 0,2 2 11,0 0-1,-1-1 0,1 1 0,0 0 0,-1 0 0,1-1 0,0 1 0,-1 0 0,1 0 0,-1 0 1,1-1-1,-1 1 0,1 0 0,0 0 0,-1 0 0,1 0 0,-1 0 0,1 0 0,-1 0 1,1 0-1,-1 0 0,-1 1 2,0 0 1,0 0 0,0 0-1,0 0 1,1 0-1,-1 0 1,0 0 0,1 1-1,-1-1 1,1 1-1,0-1 1,-1 1 0,0 2-1,-7 8 2,1 1 0,0 1 0,1-1 0,-9 29 0,8-18 98,1 0 0,-5 35 0,11-47-71,0 0 1,1-1 0,0 1-1,0 0 1,1-1-1,1 1 1,0-1 0,7 21-1,-7-27-23,-1-1 0,1 1 0,0-1 0,0 0 0,1 1 0,-1-1-1,1-1 1,0 1 0,0 0 0,0-1 0,0 1 0,1-1 0,0 0-1,-1 0 1,1 0 0,0-1 0,0 1 0,1-1 0,-1 0 0,0 0 0,1-1-1,-1 1 1,1-1 0,7 1 0,-7-1-67,0-1 0,0 0 0,0-1 0,0 1 0,0-1 0,0 0 0,0 0-1,-1-1 1,7-1 0,-1-2-1255,0 0-1,18-12 0,-21 12 14,0-1 1,0 1 0,-1-1-1,1-1 1,-1 1-1,-1-1 1,8-11-1,-8 10 69,31-41-4378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47.41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23 547 3136,'-23'0'6896,"39"-1"379,3-3-3825,-8 2-2957,-1-2-1,0 1 1,0-1 0,10-6 0,-4 1-187,-1-1 0,0-1 0,0-1 0,16-17 0,47-57 229,-70 76-483,125-172 934,-55 68-393,-68 101-524,20-30 251,-39 78-288,4-11 11,-4 26 145,3 1 1,1-1 0,3 1 0,8 90-1,-5-128-106,1-1-1,0 1 0,7 19 0,-8-28-31,1 1-1,0-1 1,0 1-1,0-1 1,1 0 0,-1 0-1,1 0 1,0 0-1,0 0 1,0-1-1,1 0 1,-1 1 0,5 2-1,-6-5-27,-1 0 0,1 0 0,0-1 0,0 1 0,0 0 0,0-1 0,0 0 0,-1 1 0,1-1 0,0 0 0,0 0 0,0 0 0,0 0 0,0 0-1,0 0 1,0-1 0,0 1 0,0-1 0,0 1 0,0-1 0,-1 0 0,1 1 0,0-1 0,-1 0 0,1 0 0,0-1 0,-1 1 0,1 0 0,1-3 0,3-2 3,0 0 1,0 0-1,-1-1 1,0 0-1,0 0 1,4-9-1,26-52 77,65-116-60,-86 162-1,30-52-380,-42 71 295,-1 0-1,1 0 1,1 0 0,-1 0 0,0 0 0,6-5-1,-8 8 42,0 0-1,0 0 0,0 0 1,0 0-1,0 0 0,0 0 1,0-1-1,1 1 0,-1 0 1,0 0-1,0 0 0,0 0 0,0 0 1,0 0-1,0 0 0,0 0 1,0 0-1,0 0 0,0 0 1,1 0-1,-1 0 0,0 0 1,0 0-1,0 0 0,0 0 1,0 0-1,0 0 0,0 0 0,0 0 1,1 0-1,-1 0 0,0 0 1,0 0-1,0 0 0,0 0 1,0 0-1,0 0 0,0 0 1,0 0-1,0 0 0,1 0 1,-1 0-1,0 1 0,0-1 0,0 0 1,0 0-1,0 0 0,0 0 1,0 0-1,0 0 0,1 8-62,-3 14 60,2-20-6,-14 68-5,-32 101 0,30-118 99,10-31-57,-15 34-1,18-50 21,0 0 0,0 0 0,-1-1-1,0 1 1,0-1 0,0 1-1,-1-1 1,1-1 0,-11 9-1,15-13-37,-1 1 0,1-1-1,-1 0 1,1 0-1,-1 1 1,1-1 0,-1 0-1,1 0 1,0 0-1,-1 0 1,0 1 0,1-1-1,-1 0 1,1 0-1,-1 0 1,1 0 0,-1 0-1,1 0 1,-1 0-1,1 0 1,-1-1 0,1 1-1,-1 0 1,1 0 0,-1 0-1,1 0 1,-1-1-1,1 1 1,0 0 0,-1 0-1,1-1 1,-1 1-1,1 0 1,0-1 0,-1 1-1,1-1 1,-1 1-1,1 0 1,0-1 0,0 1-1,-1-1 1,1 1-1,0-1 1,0 1 0,0-1-1,0 1 1,-1-1-1,1 1 1,0-1 0,0 1-1,0-1 1,0 1-1,0-1 1,0 1 0,0-1-1,0 1 1,1-1-1,-1 1 1,0-1 0,0 1-1,0-1 1,1 0-1,1-1-10,0 0 0,0 1 1,1-1-1,-1 1 0,0 0 0,5-2 0,0 0 21,29-13-72,1 2 0,1 2 0,0 2 0,43-7 1,24-7-947,-60 14-692,10-3-6491,-52 12 7403,3-1-2332,-11-4-1531,-8 2 1172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47.77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17 42 8544,'-17'-17'3872,"17"6"-3360,9 6-256,4 5-256,10-4-1568,9-1 864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6:51.29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284 1 3712,'0'0'1221,"2"1"-757,-1 0-282,0 0-1,-1 1 0,1-1 1,0 0-1,-1 1 1,1-1-1,-1 1 1,1-1-1,-1 1 0,0-1 1,1 1-1,-1-1 1,0 1-1,0-1 0,0 3 1,-4 30 1733,3-27-1650,-41 229 4539,-40 119-2531,1-30-881,75-302-1178,3-8 503,-8 22 0,11-37-709,0 0 1,-1 0-1,1 0 1,0 1-1,0-1 1,0 0-1,0 0 1,-1 0-1,1 0 1,0 0-1,0 0 1,0 0-1,0 0 1,-1 0-1,1 0 1,0 0-1,0 0 1,0 0-1,-1 0 1,1 0-1,0 0 1,0 0-1,0-1 1,0 1-1,-1 0 1,1 0-1,0 0 0,0 0 1,0 0-1,0 0 1,0 0-1,-1 0 1,1-1-1,0 1 1,0 0-1,0 0 1,0 0-1,0-1 1,-5-4 166,5 4-145,0 1-35,0-1 0,0 1 0,0-1-1,0 1 1,0-1 0,0 1-1,0-1 1,0 1 0,0 0 0,0-1-1,0 1 1,0-1 0,0 1 0,0-1-1,-1 1 1,1-1 0,0 1-1,0-1 1,0 1 0,-1 0 0,1-1-1,0 1 1,-1 0 0,1-1-1,0 1 1,-1 0 0,1-1 0,0 1-1,-1 0 1,1 0 0,-1-1-1,1 1 1,0 0 0,-1 0 0,1 0-1,-1-1 1,0 1 0,-4-1-50,1 1-60,-6 5-57,-4 3 106,14-8 79,0 0-1,-1 0 0,1 0 0,0 0 1,0 0-1,-1 0 0,1 1 0,0-1 1,-1 0-1,1 0 0,0 0 0,0 0 1,-1 0-1,1 0 0,0 0 0,-1 0 1,1-1-1,0 1 0,0 0 0,-1 0 0,1 0 1,0 0-1,0 0 0,-1 0 0,1 0 1,0-1-1,0 1 0,-1 0 0,1 0 1,0 0-1,0-1 0,0 1 0,-1 0 1,1 0-1,0 0 0,0-1 0,0 1 1,0 0-1,0-1 0,-1 1 0,1 0 1,0 0-1,0-1 0,0 1 0,0 0 1,0 0-1,0-1 0,0 1 0,0 0 1,0-1-1,0 1 0,1-5 55,-1 0 0,1 0-1,0 1 1,1-1 0,-1 1 0,1-1-1,3-5 1,20-35-9,-18 32-71,7-10 73,0 1 0,1 1 0,1 0 1,24-25-1,-11 18 34,38-32-310,-59 53 166,1 1 1,0 0-1,0 0 0,1 1 1,-1 1-1,13-5 1,-20 8 32,0 1 1,1-1 0,-1 0 0,0 1-1,1 0 1,-1 0 0,0 0 0,1 0-1,-1 0 1,0 0 0,1 0 0,-1 1-1,3 0 1,-4 0 12,0-1 1,1 1-1,-1 0 0,0-1 1,0 1-1,0 0 0,-1 0 1,1 0-1,0-1 0,0 1 1,0 0-1,-1 0 0,1 0 1,0 0-1,-1 1 0,1-1 1,-1 0-1,1 0 0,-1 0 0,0 0 1,1 1-1,-1-1 0,0 0 1,0 0-1,0 1 0,0-1 1,0 2-1,-2 20 66,0 1-1,-2 0 1,-1-1-1,-8 25 1,-8 40 73,15-54-87,2-14 4,1-1 0,0 1 1,1 0-1,2 31 0,0-49-28,0 1 1,1-1-1,-1 0 0,1 0 0,-1 1 1,1-1-1,0 0 0,-1 0 0,1 0 1,0 0-1,1 0 0,-1 0 1,0 0-1,0 0 0,1-1 0,-1 1 1,1 0-1,0-1 0,-1 1 0,1-1 1,0 0-1,3 3 0,-1-3 17,1 0 0,-1 1 0,0-1 0,1-1 0,-1 1 0,1-1 0,-1 1 1,1-1-1,-1-1 0,1 1 0,5-2 0,11-1 35,1-2 0,-1 0 0,0-2 1,-1 0-1,0-1 0,0-2 1,36-21-1,-32 14-14,-1-1 0,0-1-1,-1 0 1,-1-2 0,26-34 0,-25 29-29,-3 3 78,32-51 0,-47 67-119,0 0 0,-1 0 0,0-1-1,0 1 1,0-1 0,-1 1 0,-1-1 0,1 0 0,-1 0 0,0 0 0,-1 0-1,0-10 1,0 17-13,0 0-1,0 0 1,-1 0-1,1 0 1,0 0 0,0 0-1,-1 0 1,1 0-1,0 0 1,-1 0-1,1 0 1,-1 1-1,1-1 1,-1 0-1,0 0 1,1 0 0,-1 1-1,0-1 1,1 0-1,-1 1 1,0-1-1,0 0 1,0 1-1,0-1 1,0 0 0,-1 1-11,0-1 1,0 1-1,0 0 1,0 0 0,0 0-1,0 0 1,0 0-1,0 0 1,0 0 0,0 1-1,-4 0 1,-2 2-12,1-1-1,0 2 1,-1-1-1,1 1 1,-8 6 0,8-4 62,0 0 0,0 0 0,1 1 0,0 0 0,0 0 0,0 1 0,1-1 0,0 1 0,1 0 0,0 1 0,0-1 0,1 1 0,0 0 0,0 0 0,1 0 0,0 0 0,1 0 0,0 0 0,0 0 0,2 14 0,-1-14 65,1 0 0,0 0 0,0 1 0,1-1 0,1 0-1,-1 0 1,1 0 0,1-1 0,0 1 0,0-1-1,1 0 1,0 0 0,0 0 0,0-1 0,1 1-1,1-1 1,-1-1 0,1 1 0,0-1 0,10 6 0,-13-9-30,0-1 0,1 0 0,-1 0 0,1 0 0,0-1 0,-1 1 0,1-1 0,0 0 0,0 0 0,0-1 0,0 0 0,0 1 0,0-2 0,0 1 1,0-1-1,-1 1 0,1-1 0,0 0 0,6-3 0,6-3-144,0-1 1,0-1-1,28-19 1,17-9-7210,-43 30 867,-1 5 2075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50.33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66 336 4224,'-36'-7'1934,"16"6"2222,20 1-4031,0 0 0,-1-1-1,1 1 1,0 0 0,-1 0-1,1 0 1,-1 0-1,1 0 1,0 1 0,-1-1-1,1 0 1,0 0 0,-1 0-1,1 0 1,0 0 0,0 0-1,-1 1 1,1-1 0,0 0-1,-1 0 1,1 0-1,0 1 1,0-1 0,-1 0-1,1 0 1,0 1 0,0-1-1,0 0 1,-1 0 0,1 1-1,0-1 1,0 0 0,0 1-1,0-1 1,0 1-1,0 0 69,0 0 0,0 0 0,0 0 0,0 0 0,1 0 0,-1 0 0,0 0 0,1 0 0,-1 0-1,1 0 1,-1 0 0,1 1 0,1 0 94,0 1-1,0-1 1,0 1 0,0-1-1,0 0 1,1 0 0,-1 0-1,1 0 1,4 2-1,7 1 138,2-1 0,-1 0-1,0-1 1,1-1-1,-1-1 1,18 0 0,-21-1-202,0-1 0,0 0 0,-1-1 0,1 0 0,18-6 0,-22 5-152,-1 0 0,0 0 0,0-1 0,0 0 0,0 0 0,0 0 0,-1-1 0,0 0 0,8-9 0,-5 3 15,0-1 0,-1 0 1,-1-1-1,0 0 0,-1 0 1,0 0-1,-1-1 0,0 0 1,-2 0-1,1 0 0,-2 0 1,2-26-1,-3 31-89,-2 0-1,0 0 1,0 0-1,-4-17 1,3 21-14,1-1-1,-1 1 1,0-1 0,-1 1-1,1 0 1,-1 0 0,0 0 0,-5-6-1,6 9 17,0 1-1,1-1 0,-1 1 0,0-1 1,0 1-1,-1 0 0,1 0 1,0 0-1,0 0 0,-1 0 1,1 0-1,0 1 0,-1-1 1,1 1-1,0 0 0,-1-1 0,1 1 1,-1 0-1,1 1 0,-1-1 1,1 0-1,0 1 0,-1-1 1,1 1-1,0 0 0,-1-1 1,-3 4-1,-1-1 23,-1 1 0,1 0 0,0 1-1,0 0 1,1 0 0,-10 10 0,7-5 14,1 0 0,0 0 1,1 1-1,0 0 0,1 0 0,-7 15 0,4-1 96,0-1 0,-5 29 1,11-40-74,0 0 1,2 1 0,-1-1 0,2 1 0,0-1 0,0 1 0,1-1 0,1 1 0,6 22-1,-6-27-9,2 0-1,-1 0 1,1-1-1,0 1 1,1-1-1,0 1 1,1-1-1,-1-1 0,1 1 1,1-1-1,-1 0 1,1-1-1,1 1 1,11 7-1,-14-11-3,0 0 0,1 0 0,-1 0-1,1 0 1,0-1 0,0 0 0,0-1-1,0 1 1,0-1 0,0 0 0,0 0 0,0-1-1,0 0 1,0 0 0,1 0 0,-1-1 0,0 0-1,11-3 1,9-6-11,1-1 0,44-25 0,46-38 10,-85 53-41,-2 1-2,136-93 0,-150 101-9,52-36-144,-58 42 128,0 1-1,0 0 1,0 1-1,0-1 1,14-2-1,-20 6 23,-1 1 0,0 0-1,1-1 1,-1 1-1,1 1 1,-1-1-1,0 0 1,1 1 0,-1 0-1,1-1 1,-1 1-1,0 1 1,0-1-1,0 0 1,0 1 0,0 0-1,0-1 1,0 1-1,0 0 1,2 3-1,-1-1-1,0 0-1,0 0 1,-1 0-1,1 1 1,-1-1-1,0 1 1,0 0-1,0 0 0,-1 0 1,0 0-1,3 9 1,-5-13 8,0 0 0,1 0 0,-1-1 0,0 1 0,0 0 0,0 0 0,1-1 0,-1 1 0,0 0 0,0 0 0,0 0 0,0-1 0,0 1 0,0 0 0,-1 0 0,1-1 0,0 1 0,0 0 0,-1 0 0,1-1 0,0 1 0,-1 0 0,1-1 0,0 1 0,-1 0 0,1-1 0,-2 2 0,1-2 6,0 0 0,0 1 0,0-1 0,0 0 1,0 0-1,0 0 0,0 0 0,-1 0 0,1 0 0,0 0 0,0 0 0,0 0 0,0 0 0,0-1 0,0 1 0,-2-1 0,-4-2 34,0-1 0,0 1 0,0-1 0,-8-7 0,2 1-90,-1 0 0,0 1 0,0 1 0,-1 0 0,-27-10-1,34 15 27,1 1-1,-1 0 0,1 0 1,-1 1-1,1 0 0,-1 1 1,0-1-1,0 1 0,1 1 1,-1 0-1,0 0 0,1 0 1,-1 1-1,1 0 0,-8 3 1,3 1 15,0 1 1,1 0-1,-1 0 0,1 1 1,1 1-1,0 0 1,0 0-1,0 1 0,2 0 1,-1 1-1,1 0 1,1 0-1,-1 1 0,2-1 1,0 2-1,1-1 1,0 1-1,0 0 0,-2 14 1,6-21 26,0-1 1,0 1-1,0-1 1,1 1-1,0 0 1,0 0-1,0-1 1,1 1-1,0 0 1,0-1 0,0 1-1,1-1 1,0 1-1,3 6 1,-2-8 18,-1 1 0,1-1 0,0 0 0,1 0 0,-1 0 0,1-1 0,0 1 0,-1-1 0,2 0-1,-1 0 1,0 0 0,0-1 0,1 1 0,0-1 0,-1 0 0,7 1 0,0 0 21,0-1-1,1-1 1,-1 0-1,1 0 1,-1-1-1,0-1 1,1 1-1,12-4 0,-15 2-49,0 0 0,-1 0 0,1 0-1,-1-1 1,0-1 0,0 0-1,0 0 1,0 0 0,-1-1-1,1 0 1,-1 0 0,0-1 0,9-10-1,-6 5-2,-2 0 0,1-1 0,-1 0 0,-1 0 0,0-1 0,-1 0 0,8-23 0,-8 16-3,-3 9-89,1 0 0,0 1 0,7-13 0,-11 43-279,0 9 247,-1-8 133,1 0 1,4 22 0,-3-36 11,0-1 0,0 0 0,1 1 0,0-1-1,1 0 1,-1 0 0,1 0 0,0-1 0,0 1-1,1-1 1,4 6 0,-7-10-14,1 1-1,-1-1 1,0 0-1,1 0 1,-1 0-1,1 0 1,-1 0-1,1 0 1,0 0 0,-1 0-1,1-1 1,0 1-1,0-1 1,-1 1-1,1-1 1,0 0-1,0 0 1,0 0 0,0 0-1,-1 0 1,1 0-1,0 0 1,0 0-1,0-1 1,-1 1-1,1-1 1,0 1-1,-1-1 1,3-1 0,3-2 28,0 1 1,0-2 0,-1 1-1,1-1 1,6-7 0,11-11 8,-1-1 1,-1-1-1,21-32 0,45-90-165,-24 35 155,-49 89-131,-14 22 82,0-1 1,0 1-1,0 0 0,0 0 1,0 0-1,0 0 0,0 0 1,0 0-1,0 0 0,1 1 1,-1-1-1,0 0 0,0 1 1,1-1-1,-1 0 0,2 1 1,-2 0-6,0 0 0,0 1 0,0-1 0,-1 1-1,1-1 1,0 1 0,0 0 0,-1-1 0,1 1 0,0 0 0,-1-1 0,1 1 0,0 0 0,-1 0 0,1 0 0,-1-1 0,0 1 0,1 0 0,-1 0 0,0 0 0,1 0-1,-1 1 1,5 12-12,-1-1 0,0 1 0,-1 1-1,2 18 1,0 61-36,-4-49 103,-4 119 143,2-158-156,1-1-1,-1 1 0,0 0 0,0 0 0,-1 0 0,-4 10 0,5-15-14,0 1 1,1-1-1,-1 1 0,0-1 0,0 0 0,0 0 1,0 1-1,0-1 0,0 0 0,0 0 0,-1 0 1,1 0-1,0 0 0,0 0 0,-1-1 0,1 1 1,-1 0-1,1-1 0,-1 1 0,1-1 0,-1 1 1,1-1-1,-1 0 0,1 1 0,-1-1 0,0 0 1,-2 0-1,-6-2-6,-1 0 1,1 0 0,0-1 0,0 0-1,0-1 1,-10-5 0,-51-33-247,43 25 27,28 16 203,0 1-1,0 0 1,0 0 0,-1-1 0,1 1-1,0 0 1,0 0 0,-1 0-1,1-1 1,0 1 0,0 0-1,-1 0 1,1 0 0,0 0-1,-1 0 1,1-1 0,0 1 0,-1 0-1,1 0 1,0 0 0,-1 0-1,1 0 1,0 0 0,-1 0-1,1 0 1,0 0 0,-1 0-1,1 1 1,9 6-165,10 0 164,0-1-1,0 0 1,0-1-1,21 2 1,-4-3 114,49 0 1,-65-4-62,1-1 1,-1-2 0,38-8-1,-46 8-17,-1 0 0,1-2 0,-1 1 0,0-1 0,0-1-1,0 0 1,18-15 0,-3-3 7,-2-1-1,-1-1 1,22-32 0,-36 44-8,0 1 1,-1-2-1,6-14 1,-11 23-41,-1 1 0,1-1 0,-2 0 1,1 0-1,-1 0 0,0 0 1,0 0-1,0 0 0,-1 0 0,0 0 1,-1-9-1,1 14 2,0 0-1,0 0 0,0 0 1,-1 1-1,1-1 1,0 0-1,-1 0 1,1 0-1,0 1 1,-1-1-1,1 0 1,-1 0-1,1 1 0,-1-1 1,1 0-1,-1 1 1,0-1-1,1 1 1,-2-2-1,1 2 4,0 0-1,1 0 0,-1 0 1,0 0-1,1 0 1,-1 0-1,0 0 0,1 0 1,-1 0-1,0 0 1,1 0-1,-1 0 0,0 0 1,1 1-1,-1-1 1,0 0-1,1 0 0,-1 1 1,0 0-1,-2 1 2,0 0-1,0 0 0,1 1 1,-1-1-1,1 1 0,0 0 1,-4 5-1,0 3 35,1 0 0,1-1 0,0 1 0,-4 17 0,1-3-7,1-4 43,0 0-1,2 1 1,0-1 0,1 1 0,2-1 0,0 1-1,1 0 1,4 24 0,-4-42-45,1 1 0,0-1 0,0 1 1,0-1-1,0 0 0,1 0 0,0 0 0,0 0 0,0 0 0,0 0 1,1-1-1,-1 1 0,1-1 0,0 1 0,0-1 0,0 0 0,1 0 0,-1 0 1,1-1-1,0 1 0,-1-1 0,1 0 0,0 0 0,0 0 0,0 0 0,1-1 1,-1 0-1,0 0 0,8 1 0,1-2 59,-1 0 0,1-1 0,25-5 0,38-14 86,-42 10-58,-10 4-96,0-2 0,-1-1 0,39-19 0,-49 20-11,-1 0-1,0-1 1,0 0-1,0 0 1,-1-1-1,-1-1 1,14-16-1,-5 2-72,16-28 1,-31 42 161,-4 10-87,0 0-1,0 1 1,0-1 0,0 0 0,1 0 0,-1 1 0,0-1 0,1 0 0,-1 1 0,0-1-1,1 0 1,-1 1 0,1-1 0,0 0 0,1-4-117,-3 2 85,2 0 24,0-1 0,-1 1 0,0-1 0,0 1 0,0-1 0,0 1 0,0-1 0,-1 0 0,1 1 0,-1-1 0,0 1 0,0 0 0,0-1 0,-1 1 0,1 0 0,-1-1 0,0 1 0,0 0 0,0 0 0,0 1 0,0-1 0,-1 0 0,-5-4 0,6 6-8,0 0 0,0 0 0,0 0 0,0 0 0,-1 1 0,1-1 0,0 1 0,0 0 0,-1-1 0,1 1 0,0 0 0,-1 0 0,1 0 0,-1 1 0,1-1 0,0 0 0,0 1 0,-1 0 0,1 0 0,0-1 0,0 1 0,-4 2 0,-1 2-8,-1 0 1,1 0-1,0 1 1,-10 9-1,6-4 4,0 1 0,1 1 0,0-1 0,1 2 0,0-1 0,1 1 0,1 0 0,0 1 0,1 0 0,0 0 0,-4 22 0,9-32 44,0 1-1,0-1 1,1 1-1,0-1 1,0 0-1,0 1 0,1-1 1,-1 1-1,1-1 1,1 0-1,-1 1 1,1-1-1,0 0 0,0 0 1,0 0-1,1-1 1,-1 1-1,1 0 1,0-1-1,1 0 0,-1 1 1,1-1-1,0-1 1,0 1-1,0-1 1,0 1-1,1-1 1,-1 0-1,1-1 0,0 1 1,0-1-1,9 3 1,-7-3 12,1-1 1,0 1-1,-1-2 1,1 1-1,0-1 1,0 0-1,-1-1 0,1 1 1,0-2-1,-1 1 1,1-1-1,-1 0 1,1-1-1,-1 1 1,0-2-1,0 1 1,11-8-1,4-4-36,0-1 0,-1 0 0,31-34 0,-17 13-23,24-23 60,-52 54-67,0 0-1,0 1 1,1 0-1,-1 0 1,1 1-1,0 0 1,9-3-1,-15 6 34,1 1-1,-1-1 0,1 1 0,0 0 0,-1 0 0,1 0 0,-1 0 1,1 0-1,0 0 0,-1 1 0,1-1 0,-1 1 0,1-1 1,-1 1-1,1 0 0,-1 0 0,0 1 0,1-1 0,-1 0 1,3 3-1,4 3 63,0 1-1,-1 0 1,11 13 0,4 3-50,-9-12-1,0-1-1,1-1 0,0 0 1,1-1-1,0-1 0,0 0 1,1-1-1,0-1 0,29 7 1,-39-12-43,1 0 1,-1 0-1,1-1 1,0 0-1,-1 0 1,1 0-1,9-3 1,-8 1-1279,0 0 0,17-8-1,-13 2-2037,-11 7 2544,-1-1 0,0 1 1,0-1-1,0 1 0,0-1 0,0 1 1,0-1-1,0 1 0,0-1 0,-1 0 0,1 0 1,-1 1-1,1-1 0,-1 0 0,0 0 1,0 1-1,0-5 0,0-17-3796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50.74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68 65 10400,'-55'-20'4704,"42"15"-4096,13 2-256,10 0-320,12-6-2144,9 9 1184,24-11-5152,-2-2 3392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51.68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13 1150 5408,'-13'8'8741,"23"-13"-3256,3-11-4273,-8 9-384,78-99 1806,-1 3-1535,29-15-267,1-1-336,-76 74-354,-1-2-1,-2 0 0,39-80 1,-20 15 505,50-160 1,-101 269-611,0 2-14,-1-1 0,1 0 0,0 0 1,-1 1-1,1-1 0,-1 0 0,0 0 0,0 0 0,0 0 1,1 0-1,-2 0 0,1 1 0,0-1 0,-1-2 0,-1 2 16,-2 6-16,-3 9-10,-4 17-13,-13 56 0,7-23 0,-41 113 139,-18 63 127,69-211-213,2 0-1,1 0 0,1 0 0,2 1 0,1-1 0,1 1 0,1-1 1,9 44-1,-9-64-19,0 0 0,1-1 0,-1 1 0,2-1 0,-1 1-1,1-1 1,0 0 0,1-1 0,8 12 0,-11-16-20,1 1 0,-1-1 0,1-1 0,-1 1-1,1 0 1,-1-1 0,1 1 0,0-1 0,0 0 0,-1 1-1,1-2 1,0 1 0,0 0 0,0 0 0,0-1 0,0 0 0,1 0-1,-1 1 1,0-2 0,0 1 0,0 0 0,0-1 0,0 1-1,0-1 1,0 0 0,0 0 0,0 0 0,-1 0 0,5-3-1,30-18 27,-1-1-1,39-34 0,-55 42-19,22-17 5,85-64 0,-59 42-192,-47 36-11,-49 54-210,16-21 399,1 1 0,0 0 0,1 0 0,1 1 1,0 1-1,2-1 0,0 1 0,1 1 0,0-1 1,-3 27-1,8-40 3,1 0 0,-1 0 1,1 0-1,1 0 1,-1 0-1,1 0 0,0 0 1,0 0-1,0 0 0,1 0 1,2 7-1,-2-9 7,0 0 0,-1 0 0,1-1 0,0 1 0,0 0 0,1-1-1,-1 0 1,0 1 0,1-1 0,0 0 0,-1 0 0,1-1 0,0 1 0,0 0 0,0-1 0,0 0 0,0 0-1,5 2 1,-5-3-12,0 0-1,-1 1 0,1-1 0,-1-1 1,1 1-1,0 0 0,-1 0 0,1-1 1,0 0-1,-1 1 0,1-1 0,-1 0 1,1 0-1,-1-1 0,0 1 0,0 0 1,1-1-1,-1 1 0,0-1 0,0 0 1,0 0-1,-1 0 0,1 0 0,0 0 1,-1 0-1,3-3 0,1-3-14,-1 0 1,1 0-1,-1 0 1,-1-1-1,0 1 0,3-11 1,-4 9-27,0 0 1,-1 0 0,0-1-1,-1 1 1,0-1-1,0 1 1,-2-1 0,1 1-1,-1 0 1,0 0 0,-1 0-1,0 0 1,-6-12-1,2 8-10,0 0 0,-1 1 0,-1 0-1,0 0 1,0 1 0,-2 0 0,1 0-1,-15-11 1,17 14 67,8 9-22,0-1 0,0 1-1,0 0 1,0 0 0,0-1 0,0 1 0,0 0-1,0 0 1,0 0 0,0-1 0,0 1 0,1 0 0,-1 0-1,0 0 1,0-1 0,0 1 0,0 0 0,0 0 0,0 0-1,0 0 1,1-1 0,-1 1 0,0 0 0,0 0-1,0 0 1,0 0 0,0 0 0,1 0 0,-1-1 0,0 1-1,23-4 121,-19 4-111,28-1 40,-1 1 0,1 2 0,49 9-1,-43-5 46,132 12-210,-99-15-5169,-88-4-5395,-5 1 7916,-25-3-2795,-3-2 1824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52.04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77 91 10464,'-66'-16'4736,"56"4"-4096,15 9 1951,3 3-1535,24-5 1344,4 2-1376,22-6 0,5 6-608,19-5-256,-2 3-96,33-2-160,-5 2 64,5 2-2144,-20 3 1152,6-9-7807,-9 6 4895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53.78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178 883 7808,'-14'0'2506,"14"0"-2401,0 0 0,0 0 0,-1-1 0,1 1 0,0 0-1,0 0 1,0 0 0,-1-1 0,1 1 0,0 0 0,0 0-1,0-1 1,0 1 0,0 0 0,0 0 0,-1-1 0,1 1 0,0 0-1,0 0 1,0-1 0,0 1 0,0 0 0,0 0 0,0-1-1,0 1 1,0 0 0,0-1 0,0 1 0,0 0 0,0 0-1,0-1 1,1 1 0,-1 0 0,0 0 0,0-1 0,0 1 0,0 0-1,0 0 1,1-1 0,-1 1 0,7-16 863,1 1-1,1-1 1,0 2 0,1-1 0,1 1-1,18-18 1,83-68 1172,-82 76-1808,0-2-1,-2 0 0,36-44 1,-37 32 2,35-67 0,12-48 409,-43 87-389,-15 33-220,-1 4 105,17-51 1,-51 117 139,-5 31-345,7-21-17,-40 81 1,-51 36 225,22-38-113,-63 141 45,32-55 93,-14-10 89,111-173-283,17-23-16,0 0 0,-1-1 0,0 1 0,-1-1 1,1 0-1,-1 0 0,-6 5 0,25-29 97,54-42-262,-26 26 107,90-59 0,-35 27 0,251-227 76,-214 175-184,-115 99 377,-14 15-205,0 0-1,0 0 0,6-4 1,-15 11-56,0 1 0,1 0 0,-1 0 0,1 0 0,0 0 0,-1 0 0,1 1 0,1-1 0,-4 6 0,-6 11 0,1 0-1,1 1 1,1 0 0,1 1 0,-9 36 0,-14 116 334,30-169-310,0 3-25,-3 19-59,4-26 60,0 0 1,0 0 0,0 1 0,0-1 0,0 0 0,0 0 0,1 0 0,-1 0 0,0 1 0,0-1 0,1 0 0,-1 0 0,1 0 0,-1 0 0,1 0 0,1 2 0,-2-3-4,0 0 1,1 0-1,-1 1 1,1-1-1,-1 0 1,0 0-1,1 0 1,-1 0-1,0 0 0,1 0 1,-1 0-1,1 1 1,-1-1-1,0-1 1,1 1-1,-1 0 1,1 0-1,-1 0 1,0 0-1,1 0 1,-1 0-1,1 0 1,-1 0-1,0-1 1,1 1-1,-1 0 0,0 0 1,1 0-1,-1-1 1,12-10 169,-12 11-173,99-114 297,-69 84-309,2 2 1,47-33 0,80-38-75,-155 96 60,31-14-232,-34 16 248,0 0-1,1 1 1,-1-1 0,1 1 0,-1 0-1,1-1 1,-1 1 0,1 0 0,-1 0-1,1 0 1,-1 0 0,1 0-1,-1 0 1,1 0 0,-1 0 0,0 1-1,1-1 1,-1 1 0,1-1 0,1 2-1,-2-1 13,-1-1-1,1 1 0,0 0 0,-1 0 1,1 0-1,-1 0 0,1 0 0,-1 0 0,0 0 1,1 1-1,-1-1 0,0 0 0,0 0 1,0 0-1,1 0 0,-1 0 0,-1 0 1,1 0-1,0 1 0,0-1 0,0 0 0,-1 2 1,-10 30 147,8-24-99,-84 187 137,40-99-96,34-67 78,13-30-167,0 1 0,0-1 0,0 0 0,0 0 0,0 0 0,0 0-1,0 0 1,0 1 0,0-1 0,0 0 0,0 0 0,1 0 0,-1 0 0,0 0 0,0 0 0,0 1 0,0-1-1,0 0 1,0 0 0,0 0 0,1 0 0,-1 0 0,0 0 0,0 0 0,0 0 0,0 0 0,0 0 0,1 0 0,-1 0-1,0 0 1,0 0 0,0 0 0,0 0 0,1 0 0,-1 0 0,0 0 0,0 0 0,0 0 0,0 0 0,0 0 0,1 0-1,-1 0 1,0 0 0,0 0 0,0 0 0,0 0 0,1-1 0,8-1 37,2-5 4,0 1 0,0-2 0,-1 0 0,18-16 0,38-45-98,-49 50 47,40-50-75,-41 47 36,2 1-1,0 0 0,2 2 0,22-19 0,-41 37 43,0 0-1,0 1 0,0-1 1,0 0-1,0 1 0,0-1 0,0 1 1,0 0-1,0-1 0,0 1 1,0 0-1,0-1 0,0 1 1,2 0-1,-3 0 0,0 0 0,1 0 1,-1 1-1,1-1 0,-1 0 0,1 0 1,-1 0-1,0 1 0,1-1 1,-1 0-1,0 0 0,1 1 0,-1-1 1,0 0-1,1 1 0,-1-1 0,0 0 1,1 1-1,-1-1 0,0 1 1,0-1-1,0 0 0,1 2 0,0 2-16,0 0-1,-1 1 0,1-1 0,-1 1 0,0 6 0,0-5 25,-7 103 149,1 1-77,5-107-52,1 0 0,0 0-1,1 0 1,-1-1 0,0 1-1,1 0 1,0 0 0,-1-1 0,3 6-1,-2-8-17,-1 1 0,1 0 0,0-1-1,-1 1 1,1-1 0,0 1 0,-1-1-1,1 1 1,0-1 0,0 1-1,-1-1 1,1 0 0,0 1 0,0-1-1,0 0 1,0 0 0,-1 1 0,1-1-1,0 0 1,0 0 0,0 0 0,0 0-1,0 0 1,0-1 0,-1 1 0,1 0-1,0 0 1,0 0 0,0-1 0,0 1-1,-1 0 1,2-2 0,32-12-4,-1-2 1,41-28-1,-12 8 7,84-44 33,69-39 60,-171 89-211,-20 13-33,-53 33-93,-21 21 219,2 2 0,2 2 0,-52 59 0,82-81 54,-48 59 42,58-69-84,0 0-1,0 1 0,1-1 1,0 1-1,1 0 0,-6 18 1,10-26 12,-1-1 1,1 1-1,0 0 1,-1 0 0,1 0-1,0 0 1,0 0-1,1-1 1,-1 1 0,0 0-1,0 0 1,1 0-1,-1 0 1,1-1 0,0 1-1,0 0 1,-1-1-1,1 1 1,0 0-1,0-1 1,0 1 0,1-1-1,-1 1 1,0-1-1,1 0 1,-1 0 0,0 1-1,1-1 1,0 0-1,1 1 1,2 0 24,1 0-1,-1 0 1,1 0-1,-1 0 1,1-1 0,0 0-1,-1 0 1,11 0 0,-8-1 0,0 0 0,0-1 0,0 0 0,0 0 1,-1-1-1,1 0 0,0 0 0,0 0 0,-1-1 0,0-1 1,0 1-1,1-1 0,8-7 0,-5 2-21,-1 1 0,-1-2 0,1 1 0,-2-1 0,1 0 0,-1-1 0,10-19 0,95-211-92,-85 168 96,31-131 0,-6-80 37,-50 268-50,-2 6-47,1 0 0,-1 0 0,0 0 0,-1 0 0,-1-11 0,1 21 35,0-1 0,0 0 0,0 0 0,0 0 0,-1 0 0,1 0 1,0 0-1,-1 0 0,1 1 0,0-1 0,-1 0 0,1 0 0,-1 0 0,1 1 0,-2-2 1,-3 3-44,-1 11 11,-5 21 60,2 1-1,2 1 1,-4 39 0,-1 2-9,1-12 93,3 0 1,1 71-1,20 133-391,-5-175-2025,-6-33-3486,-2-53 3939,0 0 0,-1 1-1,0-1 1,-2 8 0,-2 5-2033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5:54.17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127 92 11968,'-94'-48'4416,"75"41"-3425,11-1-287,3 3-864,15 2-1312,12-1 897,17-1-3521,21 5 2272,-7-11-3872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6:04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101 174 3712,'-21'0'11059,"2"0"-4213,13-2-5672,6 2-1158,0 0 0,-1 0 1,1 0-1,0 0 0,0 0 1,0 0-1,0 0 0,0 0 1,0 0-1,0-1 1,0 1-1,0 0 0,0 0 1,0 0-1,0 0 0,0 0 1,0 0-1,0 0 0,0 0 1,0 0-1,0 0 0,0-1 1,0 1-1,0 0 1,0 0-1,0 0 0,0 0 1,0 0-1,0 0 0,0 0 1,0 0-1,0 0 0,0 0 1,0 0-1,0 0 0,0-1 1,0 1-1,1 0 1,-1 0-1,0 0 0,0 0 1,0 0-1,0 0 0,0 0 1,0 0-1,0 0 0,0 0 1,0 0-1,0 0 0,0 0 1,0 0-1,1 0 1,-1 0-1,1-15 1077,2 8-1027,0 0-1,1 1 0,-1-1 1,1 0-1,0 1 1,1 0-1,0 0 0,0 0 1,0 1-1,1-1 1,-1 1-1,1 1 0,11-8 1,7-2-117,0 1 0,36-15 0,-56 27 64,0-1 0,1 1 0,-1 0-1,0 0 1,1 0 0,-1 0 0,0 1 0,1 0 0,-1 0 0,1 0 0,-1 0 0,0 1-1,8 2 1,-9-3-1,-1 1 1,1 0-1,-1 0 0,0 1 0,0-1 0,1 0 0,-1 1 0,0-1 1,0 1-1,-1 0 0,1 0 0,0-1 0,0 1 0,-1 0 0,0 1 0,1-1 1,-1 0-1,0 0 0,0 1 0,0-1 0,0 0 0,0 1 0,-1-1 1,1 1-1,0 2 0,-1 1 26,0 0 1,0 0-1,0 0 0,0 0 1,-1 0-1,0 0 0,-3 8 1,-17 43 325,10-30-187,-17 45 84,-60 113 1,81-174-275,2-2 122,6-8-117,-1-1 0,1 0 0,-1 0-1,1 0 1,0 1 0,-1-1 0,1 0 0,-1 0 0,1 0-1,0 0 1,-1 0 0,1 0 0,-1 0 0,1 0 0,-1 0 0,1 0-1,0 0 1,-1 0 0,1-1 0,0 1 0,10-1-18,1 0 0,-1 1 0,0 0 0,1 1 0,-1 0 0,0 1 0,15 4 0,0 2-68,48 22 1,-58-23 105,-1 1 0,14 10-1,-23-15 50,-1 1 0,0 0-1,0 1 1,-1-1 0,1 1-1,-1 0 1,0 0 0,6 10-1,-9-13-25,0 0-1,0 0 0,0 0 0,0 0 0,-1 0 0,1 0 0,-1 0 0,1 0 0,-1 0 0,0 0 0,0 0 0,0 0 0,0 0 0,0 1 0,0-1 0,-1 0 0,1 0 0,-1 0 0,1 0 0,-1 0 1,0 0-1,0 0 0,0-1 0,0 1 0,0 0 0,0 0 0,0-1 0,-1 1 0,1 0 0,-1-1 0,1 1 0,-1-1 0,1 0 0,-1 0 0,0 0 0,0 1 0,0-2 0,-2 2 0,-15 7 160,-1-2 0,-23 6 0,26-10-150,0-1 1,0 0 0,0-2-1,-1 0 1,-30-4-1,-18 0-50,49 3-310,0 0 0,0-2-1,-24-5 1,-18-9-4011,59 17 4314,-30-13-4402,25 11 3342,4 1 803,0 1 0,0 0 0,0-1 0,0 1 0,0-1 0,0 1 0,0-1 0,0 1 0,1-1 0,-1 0 0,0 1 0,0-1 0,1 0 0,-1 0 0,0 0 0,1 1-1,-1-1 1,1 0 0,-1 0 0,1 0 0,-1 0 0,1 0 0,0 0 0,0 0 0,-1 0 0,1 0 0,0 0 0,0 0 0,0-2 0,3-14-3143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6:05.9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726 80 5056,'-2'-2'757,"1"0"0,-1-1 0,1 1 0,0 0 0,0 0 0,0-1 0,0 1 0,0 0 0,-1-6 0,-3-6 1849,3 11-2200,0 0 1,0 0 0,-1 0 0,1 0 0,0 1-1,-1-1 1,0 1 0,1 0 0,-1-1 0,0 1-1,0 1 1,-4-3 0,4 3-301,0 0-1,0 1 1,1-1-1,-1 1 1,0 0-1,0 0 1,1 0-1,-1 0 1,0 0-1,0 1 1,1-1-1,-1 1 1,0 0-1,0 0 1,1 0-1,-4 2 1,-56 31 715,11-4-378,-34 12 70,-60 34-128,117-59-307,1 1 0,1 1 0,-26 24 1,44-36-74,0 0 0,1 1 1,0 0-1,0 0 0,1 1 1,0-1-1,-6 13 0,-1 9 123,2 0 0,2 0 1,-12 63-1,-2 98 735,19-146-639,2 80 339,2-73-326,1-40-116,0-1-1,1 1 1,0-1-1,0 1 1,2-1-1,-1 0 1,1 0-1,10 19 1,5 3 198,30 41 0,-40-62-271,1-1 1,1 1-1,0-2 0,0 1 1,1-1-1,0-1 1,1-1-1,0 1 1,0-2-1,1 0 0,0 0 1,0-2-1,0 0 1,1 0-1,26 4 0,-17-5 26,1-1-1,-1-2 1,1 0-1,0-1 1,-1-2-1,1-1 1,-1 0-1,0-2 1,27-8-1,11-9 68,96-48 1,102-70-126,-234 127 30,32-24 1,-47 30-10,-1-1 0,-1-1 0,0 0 0,0 0-1,12-17 1,-10 12-18,-1-2 0,-1 0 1,0 0-1,-1 0 0,-1-1 0,10-34 0,-8 6-50,2-45 0,-7 52 103,1-9-64,-1-58 0,-4 62 24,-2 0 1,-12-67-1,11 93-53,-2 0 0,1 0 0,-2 0 1,-1 0-1,0 1 0,-1 0 0,0 1 0,-22-30 1,25 38 18,-2 0 0,1 0 0,-1 0 0,0 1 0,0-1 0,-1 2 0,1-1 0,-1 1 0,-1 0 0,-8-3 0,3 2-1,0 0-1,-1 1 1,1 0-1,-1 1 1,0 1-1,0 1 1,0 0-1,0 1 0,-24 1 1,19 1-115,0 2-1,1 0 1,-1 1-1,1 1 1,-1 1 0,-31 14-1,23-6-949,-43 28-1,8 2-3844,51-37 2082,0 0-1,-19 7 1,21-9 536,-10 6-1038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6:36.0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41 3552,'-8'4'16067,"5"1"-13748,0 4-3764,-2 4 1671,1-7-182,0 1-1,1 0 0,0 0 0,0 1 0,1-1 1,-1 1-1,2-1 0,-1 1 0,0 8 0,1 12 65,2 35-1,0-19-151,1 1 303,3-1 0,20 87 0,-21-116-215,1 4 34,0-1 0,2 1 0,14 28 0,34 46 512,-28-52-152,-10-17-47,16 32 1,4 8 24,-32-54-264,0 0-1,1 0 1,0-1-1,1 0 1,0 0 0,10 9-1,-16-16-128,0-1 0,1 0 1,-1 0-1,0 0 0,1 0 0,-1 0 0,1-1 0,-1 1 0,1 0 0,0-1 0,-1 1 1,1-1-1,0 1 0,-1-1 0,1 0 0,0 0 0,0 0 0,-1 0 0,4 0 0,-3-1 33,1 1 0,0-1-1,-1 0 1,1 0-1,0-1 1,-1 1 0,0 0-1,1-1 1,-1 0 0,4-3-1,2-3 91,0-1 0,-1 0-1,0 0 1,10-17 0,10-17 46,41-46 0,-48 63 10,32-56 1,-48 73-168,0 0-1,0 0 0,-1-1 1,0 1-1,-1-1 0,0 0 1,1-17-1,-2-4 7,-3-35-1,1 43-1,-4-42 123,-26-116 1,22 145-163,-14-37 0,-14-31-7738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6:38.9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557 73 3232,'-4'-17'1035,"6"7"640,0 3 996,-2 6-2427,0-1-1,-1 0 1,1 1 0,0-1-1,-1 1 1,0-1 0,1 1-1,-1-1 1,0 1-1,0 0 1,0-1 0,0 1-1,0 0 1,0-1 0,0 1-1,0 0 1,-1 0 0,1 0-1,0 0 1,-3-1 0,3 1-90,-1 0 1,0 0-1,0 0 1,0 0-1,0 0 1,0 0-1,-1 1 1,1-1-1,0 1 1,0-1-1,0 1 1,-1 0-1,-1 0 1,-102 11 2541,76-9-2296,0 1 1,-38 9 0,34-4-86,-62 19 392,80-21-489,0 0 0,0 1 0,-24 15 0,35-19-116,0 0 1,1 1-1,-1-1 0,1 1 1,0 0-1,0 1 1,0-1-1,-6 9 1,9-10-77,0-1 0,0 0 0,0 0 0,0 0 0,0 1 0,1-1 0,-1 0 0,1 1 0,-1-1 0,1 1 0,0-1 0,0 0 0,0 1 0,0-1 0,0 1 0,1-1 0,-1 1 0,1-1 0,0 0 0,-1 1 0,1-1 0,0 0 0,2 3 0,1 1 50,0-1-1,0 1 1,1-1-1,0-1 1,0 1-1,0 0 1,0-1-1,1 0 1,-1-1-1,13 7 1,6 1 176,38 11 1,-38-14-245,24 6 97,2-1 0,94 11 0,-131-23-62,0 0 1,0 0-1,1-2 1,20-2-1,-27 2-27,0-1 0,0 0-1,0 0 1,0 0 0,-1-1-1,1 0 1,-1 0-1,0-1 1,0 1 0,8-8-1,86-85 348,-62 57-526,72-58 1,-99 90 172,0 0 0,0 0 0,1 1 0,0 1 0,0 0 0,0 0 0,0 2 0,1-1 0,0 1 0,0 1 0,0 0 0,0 1 1,0 1-1,0 0 0,0 0 0,0 1 0,14 4 0,-9-2 120,-3 0 11,29 9 1,-40-10-97,-1-1-1,1 1 0,-1-1 1,0 1-1,0 0 0,1 0 1,-1 0-1,-1 1 1,1-1-1,0 1 0,0 0 1,-1 0-1,3 3 1,-2-3 143,-3-7 198,-4-9 15,2 10-457,-1 1-1,1 0 0,-1-1 0,0 1 0,0 1 0,0-1 0,0 0 0,-1 1 0,-5-3 0,-31-7-147,28 9 222,-1 0 0,1 1 0,-1 1-1,1-1 1,0 2 0,-1 0 0,1 0-1,0 2 1,0-1 0,0 1 0,0 1 0,0 0-1,1 1 1,-1 0 0,1 1 0,1 0-1,-1 0 1,1 1 0,0 1 0,0 0-1,1 0 1,0 1 0,-13 16 0,21-22 17,-1-1 0,0 1-1,1-1 1,-1 1 0,1 0 0,0-1 0,-1 1 0,1 0 0,1 0-1,-1 0 1,0 0 0,1 0 0,-1 3 0,2-3-14,-1-1 0,0 1 0,1-1 1,0 1-1,0-1 0,-1 0 0,1 1 0,1-1 0,-1 0 0,0 1 1,1-1-1,-1 0 0,1 0 0,-1 0 0,5 3 0,0 1 18,1-1 0,0 1 0,0-1 0,0-1 0,1 1 0,0-1 0,0-1 0,0 0-1,0 0 1,1 0 0,-1-1 0,16 2 0,-16-3-37,-1 0 0,1-1 0,0 0-1,-1 0 1,1-1 0,-1 0 0,1 0 0,0-1 0,-1 0 0,0 0-1,1 0 1,-1-1 0,0-1 0,11-6 0,-11 4-32,0 0 0,0-1 0,0 0 0,-1 0 0,0-1-1,5-8 1,4-6 65,25-35-62,-35 50 335,-5 7-287,0 0 1,0-1 0,1 1 0,-1 0 0,0 0 0,0 0-1,0-1 1,0 1 0,0 0 0,0 0 0,1-1 0,-1 1-1,0 0 1,0 0 0,0 0 0,1-1 0,-1 1 0,0 0-1,0 0 1,1 0 0,-1 0 0,0 0 0,0 0 0,1 0-1,-1-1 1,0 1 0,1 0 0,8 13 254,-1 4-189,9 23 0,-7-15 64,-6-13-152,-3-10 6,0 1 0,0 0 0,0 0 0,0-1 1,1 1-1,2 3 0,-4-5 0,1-1 1,-1 1-1,1-1 0,0 1 1,-1-1-1,1 0 1,-1 1-1,1-1 1,0 0-1,0 0 0,-1 1 1,1-1-1,0 0 1,-1 0-1,1 0 0,0 0 1,0 0-1,-1 0 1,1 0-1,0 0 1,0 0-1,-1 0 0,1 0 1,0 0-1,-1 0 1,1-1-1,0 1 1,-1 0-1,1-1 0,0 1 1,11-6-45,0 1 0,-1-2-1,0 1 1,0-2 0,18-16 0,-25 20 26,7-7 33,1 0 0,-1 1 0,2 0 0,-1 1 1,1 0-1,18-9 0,-11 10 65,27-18 1,-46 25-62,1 0 1,-1 1 0,1-1 0,-1 0-1,1 1 1,-1-1 0,1 1-1,-1-1 1,1 1 0,0 0 0,-1-1-1,1 1 1,2 0 0,-4 0-10,1 1 1,0-1 0,0 0-1,0 0 1,0 1-1,-1-1 1,1 0 0,0 1-1,0-1 1,-1 1 0,1-1-1,0 1 1,-1-1-1,1 1 1,-1 0 0,1-1-1,0 1 1,-1 0 0,0-1-1,1 1 1,-1 0 0,1 0-1,-1 0 1,0-1-1,1 1 1,-1 1 0,2 7 70,-1 0 0,-1 0 1,1 0-1,-1 0 0,-1 0 1,0 0-1,-2 13 0,0-2 24,0-10-57,0-1 100,3-9-155,0 0-1,0 0 1,0 0 0,0 0-1,0 0 1,0 0-1,0 1 1,0-1-1,0 0 1,0 0-1,0 0 1,0 0-1,0 0 1,0 0-1,0 1 1,0-1 0,0 0-1,1 0 1,-1 0-1,0 0 1,0 0-1,0 0 1,0 0-1,0 0 1,0 0-1,0 1 1,0-1-1,0 0 1,0 0 0,0 0-1,1 0 1,-1 0-1,0 0 1,0 0-1,0 0 1,0 0-1,0 0 1,0 0-1,0 0 1,0 0 0,1 0-1,-1 0 1,0 0-1,0 0 1,3 0-126,0 0 0,0-1-1,0 0 1,0 0 0,0 0 0,0 0 0,0 0 0,0 0 0,4-3 0,27-20 3,-17 12-21,19-13 37,-17 12 157,0 0 1,33-16 0,-51 29-29,0-1 1,0 1-1,-1 0 1,1 0-1,0-1 0,0 1 1,0 0-1,0 0 1,0 0-1,0 0 0,0 0 1,0 0-1,0 0 1,-1 0-1,1 1 0,0-1 1,0 0-1,0 0 1,0 1-1,0-1 0,1 1 1,-1 0 17,1 1 0,-1-1 1,1 0-1,-1 1 0,0-1 1,0 1-1,1-1 0,-1 1 1,1 3-1,2 4 93,0 0-1,-1 1 0,2 12 1,-2-13-61,-3-5-36,2 0 0,-1 1-1,0-1 1,1 0 0,0 0 0,0 0-1,0 0 1,0 0 0,1-1 0,0 1 0,4 4-1,4 3 110,-9-9-115,0 0-1,0 0 1,0 0 0,0 0-1,1 0 1,-1-1 0,5 3-1,-6-3-26,1-1 1,0 0-1,0 0 0,-1 1 0,1-1 1,0 0-1,0 0 0,0-1 1,-1 1-1,1 0 0,0-1 0,0 1 1,-1-1-1,1 1 0,2-2 0,11-4-123,13-6-3293,-25 10 2478,0 0-1,-1 0 1,1 0 0,-1 0-1,0 0 1,1 0 0,-1-1 0,3-4-1,8-15-5675,5-1 2139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6:55.1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7 417 1984,'-3'8'1030,"3"-8"-932,-1 0 1,1 0-1,0 0 1,0 1-1,0-1 0,-1 0 1,1 0-1,0 0 1,0 0-1,0 1 0,0-1 1,0 0-1,-1 0 1,1 0-1,0 1 0,0-1 1,0 0-1,0 0 0,0 0 1,0 1-1,0-1 1,0 0-1,0 0 0,0 1 1,0-1-1,0 0 1,0 0-1,0 1 0,0-1 1,0 0-1,0 0 1,0 1-1,0-1 0,0 0 1,0 0-1,1 2 1262,-1-2-1291,0 0 1,0 1-1,0-1 0,0 0 1,0 0-1,0 1 1,0-1-1,0 0 0,0 0 1,1 1-1,-1-1 1,0 0-1,0 0 0,0 0 1,0 1-1,0-1 1,0 0-1,0 0 0,1 1 1,-1-1-1,0 0 1,0 0-1,0 0 0,1 0 1,-1 1-1,0-1 1,0 0-1,0 0 0,1 0 1,-1 0-1,0 0 1,0 0-1,1 0 1,-1 0-1,0 0 0,0 0 1,1 0-1,-1 1 1,0-1-1,0-1 0,1 1 1,-1 0-1,0 0 1,0 0-1,1 0 0,-1 0 1,0 0-1,0 0 1,1 0-1,-1 0 0,0 0 1,0 0-1,1-1 1,9-9 575,1 0 1,-2-1 0,0-1 0,0 1 0,10-19 0,7-10-121,43-63 304,11-16-219,-31 48 73,-48 69-674,-1 0 0,1 1-1,0-1 1,-1 0 0,1 1-1,-1-1 1,0 0 0,1 1 0,-1-1-1,0-2 1,-3 8-113,-1 1 1,1 0-1,1 0 1,-1 0-1,1 0 0,-4 11 1,5-5 114,0 1 0,0-1 0,1 1 0,0-1 0,1 1 0,3 12 0,-3-16 30,1-1 0,0 0 0,0 0 0,1 0 0,0 0 0,0 0 0,1 0 0,-1-1 0,1 0 0,8 10 0,-10-14 0,0-1-1,0 1 1,1 0 0,-1-1 0,0 0-1,0 1 1,1-1 0,-1 0 0,1 0 0,-1-1-1,1 1 1,0 0 0,-1-1 0,1 0 0,0 1-1,-1-1 1,1 0 0,0 0 0,-1-1-1,1 1 1,-1 0 0,1-1 0,0 0 0,4-1-1,2-2 62,1 0 0,-1-1 1,0 1-1,0-2 0,9-6 0,61-51 394,-50 39-555,0 0 1,58-33-1,-86 56 33,0 1 0,1-1 1,-1 0-1,0 1 1,1-1-1,-1 1 0,0-1 1,1 1-1,-1-1 0,1 1 1,-1 0-1,1 0 1,-1 0-1,1 0 0,-1 0 1,1 0-1,-1 0 0,1 1 1,-1-1-1,0 0 0,3 2 1,-2-1 33,0 1 1,-1-1-1,1 1 1,0 0-1,0 0 1,-1 0-1,1 0 1,-1 0-1,1 0 1,-1 0-1,0 1 1,1 2-1,30 79 456,-24-59-433,1 0-1,1-1 1,22 37 0,-24-49 98,0 1-1,1-1 1,1-1-1,0 0 1,0 0 0,1-1-1,1 0 1,17 11-1,-27-19-213,1-1 1,-1 0-1,1 0 0,-1 0 0,1 0 0,0 0 0,0 0 0,-1-1 0,1 1 0,5-1 0,-7 0-81,1 0 0,-1 0 0,0-1 0,0 1 0,0 0-1,0-1 1,1 1 0,-1 0 0,0-1 0,0 0 0,0 1-1,0-1 1,0 0 0,0 1 0,0-1 0,0 0 0,0 0 0,-1 0-1,1 0 1,0 0 0,0 0 0,-1 0 0,1 0 0,0-2 0,8-17-1962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6:47.3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287 725 3488,'3'3'7929,"-15"-6"-434,1 3-8776,3 1 1537,0 1-1,0 0 0,0 1 0,0-1 1,1 2-1,-12 5 0,-44 32 253,45-28-349,5-5-197,1 1 1,0 1 0,0 0-1,1 0 1,1 1 0,0 0-1,-10 16 1,17-24 29,1 1 1,0 0-1,0 0 1,0 0-1,0 1 1,1-1-1,0 0 1,-1 1-1,2-1 1,-1 1-1,0-1 1,1 1-1,0-1 0,0 1 1,0-1-1,1 1 1,-1-1-1,1 1 1,0-1-1,1 0 1,-1 1-1,1-1 1,-1 0-1,1 0 1,1 0-1,-1 0 0,0 0 1,6 5-1,-6-6 46,1 0 0,0 0-1,0 0 1,0 0-1,6 3 1,-8-5-8,1 0 0,0 0 0,-1 0 1,1 0-1,0-1 0,0 1 0,-1 0 1,1-1-1,0 0 0,0 1 0,0-1 1,0 0-1,0 0 0,0 0 0,2 0 1,0-1 44,0-1 0,0 0 1,1 1-1,-1-1 0,0-1 1,0 1-1,-1 0 0,1-1 0,-1 0 1,1 0-1,-1 0 0,0 0 1,0-1-1,3-4 0,5-6 148,-1-2-1,9-17 1,-7 6-83,-1 0 0,-1-1 0,12-53 0,-13 39 67,-3 1 0,3-51 1,-7-82-40,-2 120-169,0-9-20,-9-67 0,9 128-43,0 0 1,-1 1 0,1-1-1,-1 0 1,1 0 0,-1 1-1,1-1 1,-1 0 0,0 1-1,0-1 1,0 1 0,0-1-1,0 1 1,0-1 0,-2-1-1,0 11-986,1 55 267,2 39 963,2-2 191,5 77 335,-4-147-600,10 71 338,-10-88-354,0 0-1,1-1 1,0 1 0,1-1 0,10 18-1,-13-27-54,0-1 0,0 1 0,0-1 0,1 0 0,-1 0 0,1 0 0,-1 0 0,1 0 0,0 0 0,0-1 0,0 0 0,0 1 0,0-1 0,0 0 0,0-1 0,6 2 0,4 0 170,1 0 0,22-1 1,-14-2-88,0 0 0,0-2 1,-1-1-1,36-10 0,-16 0 16,54-25 0,-89 36-86,-1 0 0,1 0 0,-1 0 0,0 0 0,0-1 0,0 0 0,-1 0 0,1 0 0,-1-1 0,0 1 0,0-1 0,-1 0 0,1 0 0,-1 0 0,0-1 0,-1 1 0,1-1 0,-1 1 0,0-1 0,0 0 0,-1 0 0,0 0 0,0 0 0,0 0 0,-1 0 0,0 0 0,-1-11 0,1 13-65,0 1 1,-1-1 0,1 1 0,-1-1 0,0 1 0,0 0 0,0-1 0,-1 1-1,1 0 1,-5-6 0,6 8-11,-1 0 0,0 0 0,0 1-1,1-1 1,-1 0 0,0 1 0,0-1 0,0 1-1,0-1 1,0 1 0,0-1 0,0 1 0,0-1-1,0 1 1,0 0 0,-1 0 0,0-1-15,0 2-1,1-1 1,-1 0 0,0 0-1,0 0 1,0 1 0,1-1 0,-1 1-1,0 0 1,1-1 0,-1 1-1,-2 1 1,-4 4-18,-1 0-1,1 1 0,1 0 1,-1 0-1,1 0 1,0 1-1,1 0 0,0 0 1,0 1-1,1 0 1,0 0-1,-7 16 0,10-19 69,0 1-1,0 0 0,0 0 0,1 0 0,0 0 0,0 0 1,1 0-1,0 12 0,1-14 8,0 0 0,0 0 0,0 0 0,0-1 0,1 1 0,0 0 1,0-1-1,0 0 0,1 1 0,-1-1 0,1 0 0,0 0 0,5 5 0,-3-4 21,0 0 0,0 0-1,1 0 1,0-1 0,-1 0-1,1 0 1,1 0 0,-1-1-1,13 5 1,-15-7-2,1 0 1,0 0-1,0 0 0,0-1 1,0 0-1,0 0 1,-1 0-1,1-1 0,0 1 1,0-1-1,0 0 0,-1-1 1,1 1-1,0-1 1,4-2-1,13-8 88,0-1 1,0-1-1,21-19 0,-39 30-147,-3 2 11,0 0 0,0 1 0,0-1-1,0 1 1,0-1 0,0 1 0,0-1 0,0 1 0,0-1 0,0 1 0,0 0 0,0-1-1,2 1 1,-2 0 9,-1 0 0,1 1-1,-1-1 1,1 0 0,-1 0-1,1 0 1,-1 1 0,1-1-1,-1 0 1,1 1 0,-1-1-1,1 0 1,-1 1 0,0-1-1,1 1 1,-1-1 0,0 1-1,1-1 1,-1 1 0,0-1-1,0 1 1,1-1 0,-1 1 0,0-1-1,0 1 1,0-1 0,1 1-1,-1-1 1,0 1 0,0 0-1,3 24-39,0 0 0,-2 0 1,-1 1-1,-3 27 0,0-5 13,-24 372 523,26-397-41,1-17 63,1-15-57,21-163-61,4-38-392,-14 143-13,22-73 0,-17 93-131,1 1 0,3 1-1,40-65 1,-58 104 86,1 1-1,0 0 1,0 0 0,0 0 0,7-6-1,-10 10 34,1 0-1,-1-1 1,1 1-1,0 0 1,-1 0-1,1 0 1,0 0-1,0 1 0,0-1 1,0 0-1,0 1 1,-1-1-1,1 1 1,0 0-1,0 0 0,0-1 1,0 1-1,0 1 1,0-1-1,4 1 1,-1 1 18,-1 0 1,1 0 0,-1 1-1,1-1 1,-1 1 0,0 0 0,0 0-1,-1 1 1,1-1 0,-1 1 0,1 0-1,-1 0 1,0 0 0,-1 0 0,1 1-1,-1-1 1,0 1 0,4 9 0,-4-8 10,0 1 1,0 0-1,0-1 1,-1 1 0,0 0-1,0 0 1,0 0 0,-1 0-1,0 0 1,-1 0 0,0 0-1,-2 13 1,1-15 32,-1 0 0,1 0 0,-1 0 0,0 0 0,0 0 1,0-1-1,0 1 0,-1-1 0,0 0 0,0 0 0,0 0 0,-1-1 0,1 1 0,-1-1 0,0 0 1,0 0-1,0-1 0,0 0 0,0 0 0,0 0 0,-1 0 0,-6 1 0,3-2-56,-1 1 0,1-1-1,-1-1 1,1 0-1,-1 0 1,1-1 0,0 0-1,-1-1 1,1 0-1,0 0 1,0-1 0,-14-6-1,20 7 6,1 1-18,1 0 0,-1 0 0,0 1 0,0-1 0,0 0 0,1 1 0,-1-1 0,0 1 0,0-1 0,0 1 0,0 0 0,0 0 0,0 0 0,0 0 0,-3 0 1,61 21-1034,-25-14 1082,-1-1-1,1-1 0,0-2 1,1-1-1,-1-2 0,0 0 1,56-10-1,-63 4 107,0-2 0,0 0 0,42-21 0,-65 28-123,4 0 36,0-2-1,0 1 1,0 0 0,-1-1 0,1 0 0,-1 0 0,0 0 0,0-1 0,0 1 0,0-1 0,0 0 0,5-8 0,-3-2 58,1 0 0,-2 0 0,0 0 0,-1-1 0,0 0 0,-1 0 0,-1 0 0,0 0 0,-1-1 0,-2-28 0,1 42-129,0 0 1,0 0-1,-1 1 1,1-1-1,-1 0 1,1 1 0,-1-1-1,1 0 1,-1 1-1,-2-4 1,1 3-82,2 2 95,0-1 0,0 1 0,0 0-1,0 0 1,0 0 0,0 0 0,0 0-1,0-1 1,0 1 0,0 0 0,0 0 0,0 0-1,-1 0 1,1 0 0,0 0 0,0 0 0,0 0-1,0 0 1,0-1 0,0 1 0,-1 0-1,1 0 1,0 0 0,0 0 0,0 0 0,0 0-1,0 0 1,-1 0 0,1 0 0,0 0 0,0 0-1,0 0 1,0 0 0,0 0 0,-1 0-1,1 0 1,0 0 0,0 0 0,0 0 0,0 0-1,0 0 1,-1 1 0,1-1 0,0 0 0,0 0-1,0 0 1,0 0 0,-6 9-467,-1 15 74,2 2 333,1 1 1,1 0 0,0 28-1,3-45 72,1 0 0,0 0 0,1-1 1,4 17-1,-4-20 87,-1-1 1,2 0 0,-1 0 0,0 0 0,1 0 0,0 0 0,0 0 0,0-1 0,7 7 0,-8-10-62,-1 0 0,0 0 1,1 0-1,-1 0 1,1 0-1,-1-1 0,1 1 1,0 0-1,-1-1 1,1 1-1,0-1 0,-1 0 1,1 0-1,0 0 1,-1 0-1,1 0 0,0 0 1,-1 0-1,1 0 1,2-1-1,4-1 37,0-1 0,0 0-1,8-4 1,-5 3 2,207-105 315,-144 58-472,8-3 41,-81 53 62,0 1 1,0-1-1,0 0 0,1 1 1,-1-1-1,0 1 1,1-1-1,-1 1 1,0-1-1,1 1 0,-1 0 1,0 0-1,1 0 1,-1 0-1,1 0 0,-1 0 1,0 0-1,2 1 1,-2-1 0,0 1 0,0 0 1,0 0-1,0 0 1,0 0-1,0 0 0,0 0 1,0 0-1,0 0 0,-1 0 1,1 0-1,0 0 1,-1 0-1,1 1 0,-1-1 1,1 0-1,-1 0 0,0 3 1,2 5 22,0 0 0,-1 0 0,0 0 0,-1 1 0,0-1 0,-2 15 0,-14 55 232,16-78-253,0 0 0,-1-1 0,1 1 0,0 0 0,0-1 0,0 1 0,0 0 0,0 0 0,0-1 0,0 1 0,0 0 0,0-1 0,0 1 0,0 0 0,0-1 0,1 1 0,-1 0 0,1 0 0,-1 0 5,0-1 0,0 0 0,1 0 0,-1 0 0,0 1 0,1-1-1,-1 0 1,0 0 0,1 0 0,-1 0 0,0 0 0,1 0 0,-1 0-1,1 0 1,-1 0 0,0 0 0,1 0 0,-1 0 0,0 0 0,1 0 0,-1 0-1,0 0 1,1 0 0,-1 0 0,1-1 0,2 0 14,0 0 0,-1-1 0,1 1 0,0-1 0,-1 0 1,1 0-1,3-4 0,4-6-58,0-1 0,15-26 1,-1 1-92,-16 25 111,-4 6-31,1 0-1,0 0 1,0 1-1,0-1 0,1 1 1,-1 0-1,14-9 0,-18 14 41,-1 1 0,1 0 1,0-1-1,-1 1 0,1 0 0,-1-1 0,1 1 0,0 0 0,0 0 0,-1 0 0,1 0 0,0 0 0,-1 0 0,1 0 0,0 0 0,-1 0 0,1 0 0,0 0 0,-1 0 0,1 0 0,0 1 0,-1-1 0,1 0 0,0 0 0,0 1 0,0 0-2,0 0 0,0 0 1,0 1-1,0-1 0,0 0 1,0 0-1,-1 0 0,1 1 1,0-1-1,-1 0 0,1 3 1,2 5-16,-2-1 0,0 1 0,1 11 1,-2-16 7,1 30 72,-2-26-63,1-1 0,0 1 0,1-1 0,-1 1 0,1-1 0,1 1 0,0-1 0,3 11 0,-4-17 2,0 1-1,0-1 1,0 0 0,0 0 0,1 1-1,-1-1 1,0 0 0,0 0 0,1 0-1,-1 0 1,1-1 0,-1 1 0,1 0 0,-1-1-1,1 1 1,-1 0 0,1-1 0,-1 0-1,1 1 1,0-1 0,-1 0 0,1 0-1,0 0 1,-1 0 0,1 0 0,2-1 0,6 0 30,0-1 0,-1 0-1,11-4 1,-15 5-21,29-12-69,0-1 0,53-31-1,-72 37 66,12-8-43,-1-2-1,28-24 0,8-6-10,-56 43 70,0 0 1,0 0-1,-1 0 0,0-1 1,5-6-1,-10 11-24,0 1 1,0 0-1,0 0 0,1 0 0,-1-1 0,0 1 1,0 0-1,0 0 0,0 0 0,0 0 0,0-1 1,0 1-1,1 0 0,-1 0 0,0 0 0,0 0 0,0 0 1,0 0-1,1-1 0,-1 1 0,0 0 0,0 0 1,0 0-1,1 0 0,-1 0 0,0 0 0,0 0 1,0 0-1,1 0 0,-1 0 0,0 0 0,0 0 1,0 0-1,1 0 0,-1 0 0,0 0 0,-4 11-437,-43 47-309,6-10 645,29-32 10,1-3 72,1 0 0,-15 27 1,23-36 6,0 0 1,1 0 0,-1 0 0,1 1 0,-1-1 0,1 0 0,1 1 0,-1-1 0,1 1 0,-1-1 0,1 1 0,1-1 0,-1 1 0,0-1 0,3 8 0,-2-10 24,0 0 0,0 1 0,0-1 0,0 0 0,0 0 1,1 1-1,-1-1 0,1 0 0,0 0 0,-1-1 0,1 1 0,0 0 0,0-1 1,0 1-1,1-1 0,-1 1 0,0-1 0,0 0 0,1 0 0,-1 0 0,0 0 0,1-1 1,-1 1-1,6 0 0,-4 0 46,1-1 0,0 0 0,0 0 0,-1 0 0,1 0 0,0-1 0,-1 0 0,1 0 0,0 0 0,-1-1 0,0 1 0,6-4 0,-5 2-27,0-1 0,0 1 0,0-1 0,-1 0 0,0 0 0,0-1-1,0 1 1,0-1 0,-1 0 0,1 0 0,2-8 0,2-3 54,-1-1 1,7-26-1,0-15-101,13-110 0,-24 147 6,19-196-222,-20-5 719,-5 202-426,3 20-63,0-1-1,0 1 0,0 0 0,-1 0 0,1 0 0,0 0 0,0-1 0,0 1 0,0 0 1,0 0-1,0 0 0,0 0 0,-1-1 0,1 1 0,0 0 0,0 0 0,0 0 0,0 0 1,0 0-1,-1 0 0,1 0 0,0-1 0,0 1 0,0 0 0,-1 0 0,1 0 0,0 0 1,0 0-1,0 0 0,-1 0 0,1 0 0,-8 9-244,5-3 211,0 1 1,0 0 0,1 0-1,0 0 1,-3 12 0,-6 37 319,-6 79 1,14-63-154,10 106 1,-3-143-209,2 0 0,1-1 1,1 0-1,2 0 0,15 34 1,-21-59-579,0 0 0,1-1 1,0 1-1,6 7 0,7 3-3238,-1-7 1404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6:48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229 199 6976,'0'0'2256,"-8"0"1066,-14 8 1809,7-4-4558,0 2 1,1 0-1,-20 11 1,-3 1-26,33-15-505,-9 2 108,-22 15 1,32-18-139,1-1-1,0 1 1,-1 0-1,1 0 1,0 0 0,0 0-1,0 0 1,0 0 0,1 0-1,-1 1 1,1-1-1,-1 1 1,1-1 0,0 1-1,0-1 1,-1 5-1,2-6-4,0 0 0,0 0 0,0 0 0,1 1 0,-1-1 0,0 0 0,1 0 0,-1 0 0,1 0 0,-1 1 0,1-1 0,0 0 0,0 0 0,-1 0 0,1 0 0,0-1-1,0 1 1,0 0 0,0 0 0,0 0 0,0-1 0,0 1 0,0 0 0,0-1 0,0 1 0,0-1 0,1 0 0,1 1 0,4 2 113,0-1 0,1 0 0,8 1 0,1-2 56,0-1 0,-1 0 0,1-1 0,-1-1 0,1 0 0,-1-1 0,0-1 0,0-1 1,16-6-1,-29 10-122,-1 0 0,1 0-1,0 0 1,-1-1 0,1 1 0,-1-1 0,0 0 0,1 1 0,-1-1 0,0 0 0,0 0 0,0-1 0,0 1 0,0 0 0,-1-1 0,1 1 0,-1-1 0,0 1 0,1-1 0,-1 0 0,1-5 0,-2 5-31,0 1 1,0-1-1,0 0 1,0 0-1,-1 1 1,1-1-1,-1 0 1,0 1-1,0-1 1,0 0-1,0 1 1,0 0-1,0-1 1,-1 1-1,1-1 1,-1 1-1,0 0 1,0 0-1,1 0 1,-1 0-1,-1 0 1,1 1-1,-4-4 1,-1 0-127,-1 0-1,0 1 1,0 0 0,0 0 0,0 0-1,-1 1 1,1 0 0,-1 1-1,0 0 1,0 0 0,1 1 0,-1 0-1,0 1 1,-1-1 0,1 2 0,-16 2-1,25-3 94,1 0-1,-1 0 0,0 0 1,0 0-1,0 0 0,0 0 1,0 0-1,0 0 1,0 0-1,0 0 0,0 0 1,0 0-1,0 0 0,0 0 1,0 0-1,0 0 0,0 0 1,0 0-1,0 0 0,0 0 1,0 0-1,0 0 1,0 0-1,0 0 0,0 0 1,0 1-1,0-1 0,0 0 1,0 0-1,0 0 0,0 0 1,0 0-1,0 0 1,0 0-1,0 0 0,0 0 1,0 0-1,0 0 0,0 0 1,0 0-1,0 0 0,0 0 1,0 0-1,0 0 0,0 0 1,0 0-1,0 0 1,0 0-1,0 0 0,0 1 1,0-1-1,0 0 0,0 0 1,0 0-1,0 0 0,0 0 1,0 0-1,0 0 1,0 0-1,0 0 0,0 0 1,0 0-1,0 0 0,0 0 1,-1 0-1,1 0 0,7 3-82,13 1 286,2-6-123,0-1-1,0 0 0,0-2 1,37-12-1,68-33 231,-88 33-58,-36 16-197,-1 0-1,1 0 1,0 0-1,0 0 1,0 1 0,0-1-1,0 1 1,0-1-1,0 1 1,0 0-1,3 1 1,-5-1-22,0 1 0,1-1 0,-1 1 0,0-1 0,1 1 0,-1-1 0,0 1 0,0 0 0,0 0 0,0 0 0,0 0 0,0-1 0,0 2 0,0-1 0,0 0 0,0 0 0,0 0 0,-1 0 0,1 0 0,0 1 0,-1-1 0,1 0 0,-1 0 0,0 1 0,1-1 0,-1 2 0,2 6 51,-1 1 1,0-1 0,-1 0-1,0 1 1,0-1-1,-1 0 1,0 1-1,-1-1 1,0 0-1,0 0 1,-6 15 0,-6 23 276,11-42-152,8-10 106,2-2-181,0-1 0,7-9 0,3-4-89,161-156-233,-174 174 197,9-11 7,-3 5 19,17-15 0,-25 22-23,0 0 0,0 1-1,0 0 1,1-1 0,-1 1 0,0 0 0,1 0-1,-1 0 1,1 0 0,-1 1 0,1-1-1,-1 1 1,1-1 0,4 1 0,-5 0-2,-1 1 0,0-1 0,1 1 0,-1-1-1,0 1 1,1-1 0,-1 1 0,0 0 0,0 0 0,1 0 0,-1 0 0,0 0 0,0 0 0,0 0 0,0 0 0,0 0 0,-1 0 0,2 2-1,12 26 107,-10-21-50,19 50 237,-16-37-178,2 0 0,0-1 0,1 0 1,18 27-1,-21-38-70,0-1 0,0 0 0,1 0 0,-1 0 0,2-1-1,10 7 1,-16-12-159,0 0 0,0 0 0,0-1 0,1 1 0,-1-1-1,0 0 1,1 0 0,-1 0 0,1 0 0,-1-1-1,1 1 1,-1-1 0,1 0 0,-1 0 0,1 0 0,0 0-1,-1-1 1,1 0 0,-1 0 0,0 0 0,1 0 0,-1 0-1,4-2 1,10-5-1391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6:54.3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320 606 3328,'0'-8'7493,"0"8"-7399,0 0 0,0 0 0,0-1 0,0 1 1,0 0-1,-1 0 0,1-1 0,0 1 0,0 0 0,0-1 0,0 1 0,0 0 0,0 0 0,-1 0 1,1-1-1,0 1 0,0 0 0,0 0 0,-1 0 0,1-1 0,0 1 0,0 0 0,-1 0 1,1 0-1,0 0 0,0 0 0,-1 0 0,1-1 0,0 1 0,-1 0 0,1 0 0,0 0 0,0 0 1,-1 0-1,1 0 0,0 0 0,0 0 0,-1 0 0,1 0 0,0 0 0,-1 1 0,1-1 1,-15 4 1361,13-3-1146,-30 8 1198,19-7-1223,1 2 0,-16 6 0,10-3-186,-80 40 751,88-42-780,1 1-1,-1 1 0,1 0 1,0 0-1,1 1 0,0 0 0,-11 13 1,18-19-63,0-1 1,0 1 0,0-1-1,0 1 1,0 0 0,0-1 0,0 1-1,1 0 1,-1-1 0,1 1-1,0 0 1,-1 0 0,1 0-1,0-1 1,0 1 0,0 0-1,0 0 1,1 3 0,0-2 17,0-1 1,0 0 0,0 0-1,0 0 1,0 1 0,0-1 0,1 0-1,-1 0 1,1-1 0,0 1-1,0 0 1,2 2 0,5 2 75,0-1 0,0 0 1,0 0-1,0 0 0,15 3 1,-11-3 29,1-1 1,-1-1 0,1-1 0,0 0-1,0 0 1,0-1 0,0-1 0,14-2-1,-21 2-50,-1-2-1,1 1 0,-1-1 0,1 0 0,-1 0 1,0-1-1,1 1 0,6-5 0,-10 4-40,1 0-1,0 0 1,-1 0-1,1 0 1,-1 0-1,0-1 1,0 1-1,-1-1 1,1 0-1,-1 0 1,1 0-1,2-8 1,-3 5 37,0 0 1,-1-1-1,0 1 0,0 0 1,0 0-1,-1 0 0,0-1 1,-1 1-1,-1-10 0,2 5 76,0 11-188,0-1 0,0 1 0,0-1 0,0 1 0,0-1 0,0 1 0,0 0 0,0-1 0,-1 1 0,1-1 0,0 1 0,-1 0 0,1-1 0,-1 1 0,0 0 0,1-1 0,-1 1 0,-1-1 0,2 2 27,0-1-1,0 1 0,0 0 1,0 0-1,-1 0 0,1 0 0,0 0 1,0 0-1,0 0 0,0 0 1,0 0-1,0 0 0,0 0 1,0 0-1,-1 0 0,1 0 1,0 0-1,0 0 0,0 0 1,0 0-1,0 0 0,0 0 1,0 0-1,0 0 0,-1 0 1,1 0-1,0 0 0,0 0 1,0 0-1,0 0 0,0 1 0,0-1 1,0 0-1,0 0 0,0 0 1,0 0-1,-1 0 0,1 0 1,0 0-1,0 0 0,0 0 1,0 0-1,0 1 0,0-1 1,0 0-1,0 0 0,0 0 1,0 0-1,0 0 0,0 0 1,0 0-1,0 0 0,0 1 0,0-1 1,0 0-1,0 0 0,0 0 1,0 0-1,0 0 0,0 0 1,0 0-1,0 0 0,0 1 1,0-1-1,0 0 0,1 0 1,-1 0-1,1 8-48,-1-8 32,3 21-17,-3-18 57,1 0 0,-1-1 0,0 1 0,1 0 0,0 0 1,-1 0-1,1-1 0,0 1 0,1 0 0,-1-1 0,3 6 0,0-4 30,-1 1 0,1-1 0,0 1 0,0-1 0,0 0 0,1 0 1,0-1-1,-1 0 0,1 0 0,0 0 0,1 0 0,-1-1 0,0 1 0,1-1 0,-1-1 0,1 1 0,0-1 1,-1 0-1,1 0 0,0-1 0,9 0 0,8-2 89,-1-2 1,0-1-1,0 0 1,0-2-1,-1 0 1,0-2 0,0 0-1,37-24 1,-45 24-94,0-1 0,0 0 0,-1-1 1,-1 0-1,0-1 0,0-1 1,10-16-1,-1-3 194,30-65 0,-33 58 70,23-81 1,-4-43 208,-33 144-346,0 1 0,-1-1 0,0 1 0,-2-1 0,-3-34 0,3 52-181,0 1 0,0-1 0,0 1 0,0-1 0,0 1 0,0-1 0,0 0 0,-1 1 0,1-1 0,0 1 0,0-1 0,0 1 0,-1-1 0,1 1 0,0 0 0,0-1 0,-1 1 0,1-1-1,0 1 1,-1-1 0,1 1 0,-1 0 0,0-1 0,1 1-7,-1 0 0,1 1 0,0-1 0,-1 0-1,1 0 1,-1 1 0,1-1 0,0 0 0,-1 0-1,1 1 1,0-1 0,-1 0 0,1 1 0,0-1-1,-1 1 1,1-1 0,0 1 0,0-1 0,-1 1-1,-10 29-393,8-12 358,0-1-1,1 1 1,0 24-1,7 59 72,-3-74-17,2 34 50,4 0 0,2 0 0,2-1 0,34 94 0,-35-123-423,16 37 1071,-23-59-1660,1-1-1,0 0 0,0 0 1,0-1-1,12 13 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6:54.6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5 122 11648,'-5'-5'5247,"10"1"-4543,0-1 800,8 5-960,27-3 640,13 0-704,29-11-192,4 8-160,-1-14-192,-4 7 32,-4-2-832,-11 1 480,7 3-4767,-6 2 2847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6:56.9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1151 4480,'-5'-5'12401,"12"1"-8570,-1-2-5338,4-9 2140,-2-1 0,0 0 0,11-32 0,-18 44-573,21-57 479,10-29 10,-12 46-286,33-55 1,-39 77-122,1 0 0,1 1 0,1 1 0,23-22 0,-17 22 83,27-17 0,-47 34-216,-2 3-5,0-1 0,-1 0 1,1 1-1,0-1 0,-1 1 1,1-1-1,0 1 0,0-1 1,0 1-1,0 0 0,-1-1 1,1 1-1,0 0 0,0 0 1,0-1-1,0 1 0,0 0 1,0 0-1,0 0 0,0 0 1,-1 0-1,1 1 0,0-1 0,0 0 1,0 0-1,0 0 0,0 1 1,0-1-1,-1 1 0,1-1 1,0 0-1,0 1 0,0-1 1,-1 1-1,1 0 0,0-1 1,-1 1-1,1 0 0,0 1 1,1 1 0,0 1 1,0-1 0,-1 1-1,1-1 1,-1 1 0,0 0-1,0 0 1,0 5 0,1 26 85,-1 0 1,-2-1-1,-7 50 1,5-65-85,-2 27 71,-2 0 0,-22 79 1,17-83 337,12-42-409,0 0 1,0 0 0,-1 0 0,1 0 0,0 0-1,0 1 1,0-1 0,0 0 0,0 0-1,0 0 1,0 0 0,0 0 0,0 1 0,0-1-1,0 0 1,0 0 0,0 0 0,0 0 0,1 0-1,-1 0 1,0 1 0,0-1 0,0 0 0,0 0-1,0 0 1,0 0 0,0 0 0,0 0-1,0 0 1,0 1 0,1-1 0,-1 0 0,0 0-1,0 0 1,0 0 0,0 0 0,0 0 0,0 0-1,1 0 1,-1 0 0,0 0 0,0 0 0,0 0-1,0 0 1,0 0 0,0 0 0,1 0 0,-1 0-1,11-2 152,10-7 5,-9 3-122,-1-1 0,0-1 0,0 0 1,-1 0-1,0-1 0,-1 0 0,0-1 1,14-18-1,2-8-38,26-53 0,10-14 34,-17 33 170,-39 64-78,-2 8-28,-1 13 21,-2-9-105,2 33 30,-4 61 0,-12 41 60,13-137-98,1 0 8,-1-1 0,1 1 1,0-1-1,0 1 0,0-1 1,1 8-1,-1-11-16,0 0 0,0 0 0,0 0 0,0 1 0,0-1 0,0 0 0,0 0 0,0 1 0,0-1 0,1 0 0,-1 0 0,0 0 0,0 1 0,0-1 0,0 0 0,0 0 0,0 0 0,0 0 0,1 1 0,-1-1 0,0 0 0,0 0 0,0 0 0,0 0 0,1 1 0,-1-1 0,0 0 0,0 0 0,0 0 0,1 0 0,-1 0 0,0 0 0,0 0 0,0 0 0,1 0 0,-1 0 0,0 0 0,0 0 0,1 0 0,-1 0 0,0 0 0,0 0 0,0 0 0,1 0 0,-1 0 0,0 0 0,0 0 0,0 0 0,1 0 0,-1 0 0,0 0 0,0-1 0,0 1 0,1 0 0,-1 0 0,0 0 0,0 0 0,0 0 0,0-1 0,0 1 0,1 0 0,-1 0 0,0 0 0,0-1 0,0 1 0,0 0 0,0 0 0,0-1 0,11-13 60,-1-1 0,0 0 0,-1-1-1,13-32 1,-7 16-51,-1 2-73,2 1-1,1 1 0,38-50 1,-53 76 42,0 0 0,0 0 1,0 0-1,0 1 0,0-1 1,0 0-1,0 1 0,4-3 0,-5 4 15,0 0 0,-1 0 0,1 0 0,0 0 0,-1 0-1,1 0 1,0 0 0,-1 0 0,1 0 0,0 0 0,-1 1 0,1-1-1,0 0 1,-1 0 0,1 1 0,-1-1 0,1 0 0,0 1 0,-1-1-1,1 0 1,-1 1 0,1-1 0,-1 1 0,1-1 0,-1 1-1,0-1 1,1 1 0,-1-1 0,0 1 0,1 0 0,-1-1 0,0 1-1,0 0 1,1-1 0,-1 1 0,0 1 0,3 9-6,0 1 1,0-1-1,-2 1 0,1 0 1,-1 0-1,-2 20 1,1-20 9,-3 52 49,0-44-9,2-1-1,1 0 0,0 1 1,5 29-1,-4-47-34,-1 1-1,1-1 1,0 0 0,0 0-1,0 1 1,0-1-1,0 0 1,0 0 0,1 0-1,-1 0 1,1 0-1,-1-1 1,1 1 0,0 0-1,0-1 1,0 1-1,0-1 1,0 0 0,0 1-1,0-1 1,0 0 0,0 0-1,0 0 1,1-1-1,-1 1 1,0-1 0,1 1-1,2-1 1,2 1-9,0-1 0,-1 0-1,1 0 1,0-1 0,-1 0 0,1 0 0,0-1 0,-1 1 0,10-5 0,9-6 27,0-1 1,-1-1-1,0-1 1,-1-1-1,-1-1 1,-1-2-1,0 0 1,26-31-1,51-54-337,-98 103 308,1 1 0,-1-1 0,1 1-1,-1-1 1,1 1 0,-1-1-1,1 1 1,-1 0 0,1-1-1,0 1 1,-1 0 0,1-1-1,0 1 1,-1 0 0,1 0-1,1-1 1,-2 2 3,1-1 0,-1 0 0,0 0 0,0 0 0,1 0 0,-1 0 0,0 0 0,1 1 0,-1-1 0,0 0 0,0 0 0,1 1 0,-1-1 0,0 0 0,0 0 0,0 1 0,1-1 0,-1 0 0,0 0 0,0 1 0,0-1 0,0 0 0,0 1 0,1-1 0,1 25-177,-2-22 144,-2 46 110,-1-1 0,-18 86-1,19-125-62,0-1 0,1 1 0,0 15 0,1-21-3,0 0 0,1-1 0,-1 1 0,1-1 0,-1 1 0,1-1 0,0 1 1,-1-1-1,1 1 0,1-1 0,-1 1 0,0-1 0,0 0 0,1 0 0,0 0 0,2 3 0,-4-5 13,1 1-1,0-1 0,0 0 0,-1 0 0,1 1 1,0-1-1,0 0 0,-1 0 0,1 0 0,0 0 1,0 0-1,0 0 0,-1 0 0,1 0 0,0 0 1,0 0-1,0 0 0,-1-1 0,2 0 0,14-6 184,-13 5-167,1 0-1,-1-1 1,0 0-1,0 1 1,0-1-1,-1-1 1,1 1-1,-1 0 1,1-1-1,2-5 1,-2 2-15,0-1-1,0 1 1,-1-1 0,0 1 0,1-9 0,-1-10-74,0 1 0,-4-39 0,2 49 3,-1-6 40,-4-27 0,4 43-74,0 0-1,0 1 1,0-1 0,-1 0-1,0 1 1,0 0 0,0-1-1,0 1 1,0 0 0,-1 0-1,-5-6 1,8 10 71,0 0 0,-1-1 0,1 1 0,-1 0 0,1 0 0,0 0 0,-1-1 0,1 1 0,-1 0 0,1 0 0,-1 0 0,1 0 0,-1 0 0,1 0 0,-1 0 1,1 0-1,-1 0 0,1 0 0,-1 0 0,1 0 0,-1 0 0,1 0 0,-1 0 0,1 1 0,0-1 0,-1 0 0,1 0 0,-1 1 0,1-1 0,-1 0 0,1 0 0,0 1 0,-1-1 0,1 0 0,-1 1 0,-9 13-75,8-9 71,1 0-1,-1 0 1,1 0-1,0 1 1,1-1-1,-1 0 1,1 0-1,0 0 1,1 8-1,-1-11 21,0-1 1,0 1-1,1-1 0,-1 1 0,0-1 1,1 1-1,-1-1 0,1 0 0,0 1 1,-1-1-1,1 0 0,0 1 0,0-1 1,0 0-1,0 0 0,0 0 0,0 1 1,0-1-1,0 0 0,0-1 1,0 1-1,1 0 0,-1 0 0,0 0 1,1-1-1,-1 1 0,1-1 0,-1 1 1,0-1-1,1 0 0,-1 1 0,1-1 1,-1 0-1,1 0 0,-1 0 0,1 0 1,-1 0-1,3-1 0,4 0 54,-1-1-1,1 0 1,0-1 0,-1 0-1,0 0 1,0-1-1,0 1 1,10-9 0,6-4 136,19-21 1,-40 35-195,63-58 191,63-55 148,-80 81-514,-47 34 164,-1-1 0,1 0 0,0 1 1,-1-1-1,1 1 0,0-1 0,0 1 0,-1 0 0,1-1 0,0 1 0,0 0 0,0-1 1,0 1-1,0 0 7,-1 0 0,0 0-1,1 0 1,-1 0 0,1 0 0,-1 0 0,0 0 0,1 1 0,-1-1 0,0 0 0,1 0 0,-1 0 0,0 0 0,0 1 0,1-1 0,-1 0 0,0 0 0,1 1 0,-1-1 0,0 0 0,0 0 0,1 1 0,0 2-9,0-1 0,0 1 1,0 0-1,0 0 1,0 0-1,0 4 0,2 4 24,1 9-7,0 0-1,-1 0 0,0 26 1,-5 64 66,2-95-57,-1 14 2,-1 0 1,-2-1 0,-7 33-1,8-51-5,2-3 40,-1 0-1,0 0 1,0 0 0,-5 7-1,7-13-55,-1 0 0,1 0 0,-1 0 0,1 0 0,-1 0-1,0 0 1,1 0 0,-1 0 0,0 0 0,0 0 0,0-1 0,0 1-1,0 0 1,0-1 0,0 1 0,0-1 0,0 1 0,0-1 0,0 1-1,0-1 1,0 0 0,0 1 0,0-1 0,-1 0 0,1 0 0,0 0-1,0 0 1,0 0 0,0 0 0,-1 0 0,1 0 0,-2-1-1,0 0-49,0 0 0,0-1-1,0 1 1,0-1 0,0 0-1,0 1 1,0-1-1,1-1 1,-1 1 0,1 0-1,-3-4 1,-1-2-131,0 0 0,-6-13 1,2 5 164,10 15 3,-1 0 0,1 0 0,-1 0 0,1 1 0,-1-1 0,1 0 0,0 0 0,-1 0 0,1 0 0,0 0 1,0 0-1,0 0 0,-1 0 0,1 0 0,0 0 0,0-1 0,1 1 15,-1 1 0,0 0-1,0-1 1,1 1 0,-1 0 0,0 0 0,0-1 0,1 1 0,-1 0-1,0-1 1,1 1 0,-1 0 0,0 0 0,1 0 0,-1 0 0,0-1-1,1 1 1,-1 0 0,1 0 0,-1 0 0,0 0 0,1 0-1,-1 0 1,1 0 0,-1 0 0,1 0 0,4 0-5,0 1-1,0 0 1,0 0 0,8 3 0,-9-3-10,24 8 85,50 7-1,-68-15-18,0 0 0,1 0 0,-1-1 0,1 0 0,-1-1 0,0 0 0,1-1 1,14-4-1,-11 0 18,-1 0 1,0 0 0,0-2 0,0 1 0,-1-2 0,0 1 0,-1-2 0,17-16 0,3-9 233,37-52 1,-18 21-78,-24 34-131,-5 6 155,0 0 1,31-56 0,-31 41-131,-3-1 1,25-83-1,-31 79 19,-1-1-1,-3 0 0,5-96 1,-15 120-257,2 23 119,0 0 0,0 0 0,0-1 0,0 1 0,0 0 0,0 0 0,0-1 0,0 1 1,0 0-1,0 0 0,0 0 0,0-1 0,0 1 0,0 0 0,0 0 0,0 0 0,0-1 0,-1 1 0,1 0 0,0 0 0,0 0 0,0 0 0,0-1 0,0 1 0,0 0 0,-1 0 0,1 0 1,0 0-1,0 0 0,0-1 0,0 1 0,-1 0 0,1 0 0,0 0 0,0 0 0,0 0 0,-1 0 0,1 0 0,0 0 0,0 0 0,0 0 0,-1 0 0,1 0 0,0 0 0,0 0 0,-1 0 0,1 0 1,0 0-1,0 0 0,0 0 0,-1 0 0,1 0 0,0 0 0,0 0 0,0 0 0,0 0 0,-1 1 0,1-1 0,0 0 0,0 0 0,0 0 0,0 0 0,-1 0 0,1 1 0,-9 13-233,9-13 219,-12 24-89,2-1-1,-12 43 1,-6 54 11,27-120 93,-8 56 57,2 1 0,2-1 0,3 1 1,2-1-1,16 114 0,-9-127 55,24 78-1,-22-93-130,2-1 0,1 0-1,25 42 1,-24-51-402,21 24 1,0-5-2874,-32-36 2776,0 0 0,0 0 0,0 0 0,1-1 0,-1 1 0,0-1 0,1 0 0,4 2 0,-6-2 117,13 6-1703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6:57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36 11040,'0'-1'125,"-8"-3"3071,8 4-3145,0 0 1,0 0-1,0-1 0,0 1 1,0 0-1,0 0 0,0 0 1,0 0-1,-1 0 0,1 0 1,0 0-1,0 0 0,0 0 1,0 0-1,0 0 0,0 0 1,-1 0-1,1 0 0,0 0 1,0 0-1,0 0 0,0 0 1,0 0-1,0 0 0,-1 0 1,1 0-1,0 0 0,0 0 1,0 0-1,0 0 0,0 0 1,0 0-1,-1 0 0,1 0 1,0 0-1,0 0 0,0 0 1,0 0-1,0 0 0,0 1 1,0-1-1,0 0 0,-1 0 1,1 0-1,0 0 0,0 0 1,0 0-1,0 0 0,0 1 0,28-1 3923,92-9-2533,-57 2-1357,-9 3-198,115-8-585,-56 13-5880,-106-1 5611,11 2-742,-7 5-2273,-6 4 1594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6:57.7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 6304,'-5'0'2848,"10"3"-2464,-5 2 1696,10-2-1216,6 6 1760,8 2-1472,16 6 191,1-2-799,7 1-128,2 4-256,-5-3-224,0 3 0,-9-8-1376,-4 4 800,-10-4-5183,-4-1 3231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6:58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45 306 576,'-1'0'120,"0"0"0,-1 0 0,1 1 0,-1-1 0,1 0 0,0 1 0,-1-1 0,1 1 0,0-1 0,-1 1 0,1 0 0,0 0 0,0-1 0,0 1 0,0 0 0,0 0-1,-1 0 1,0 3 0,-18 3 15081,21-17-14207,-1 4-757,1 0-1,0 0 1,0 0-1,0 1 1,1-1 0,0 1-1,0-1 1,0 1-1,1 0 1,5-8 0,-2 3-84,2 0 0,-1 1 0,1 0 1,0 0-1,1 1 0,17-13 0,-1 3-6,39-20-1,-3 8 260,83-27 1,-125 50-329,-17 6-56,14-5 178,26-6 0,-38 11-175,0 1 0,-1-1 0,1 1 0,0-1 0,0 1 0,0 0 0,-1 1 0,1-1 0,0 0 1,0 1-1,-1 0 0,1 0 0,4 2 0,-6-2 0,-1 0-1,1 0 1,-1 0-1,0 0 1,0 0 0,1 0-1,-1 1 1,0-1-1,0 0 1,0 0 0,0 1-1,-1-1 1,1 1-1,0-1 1,-1 1 0,1-1-1,0 1 1,-1 0 0,0-1-1,1 1 1,-1 0-1,0-1 1,0 1 0,0 2-1,-1 3 55,0 0-1,0 1 1,0-1-1,-4 8 1,4-9-10,-16 48 234,-39 84 1,-37 45-95,91-180-219,1-1 0,-1 1-1,1 0 1,0 0 0,0 0 0,0 0-1,0 0 1,0 1 0,1-1 0,-1 0-1,1 6 1,0-7 5,1 0-1,0 1 1,0-1 0,-1 0 0,1 1-1,1-1 1,-1 0 0,0 0-1,0 0 1,1 0 0,-1 0-1,1 0 1,0 0 0,0-1 0,2 3-1,9 6-28,0 0-1,17 9 1,-19-13 30,0 1 0,-1 0 0,0 0-1,0 1 1,16 18 0,-14-11 115,0 1 1,13 23-1,-22-34-41,0 0 0,-1 0 0,0 0 0,0 1-1,0-1 1,-1 0 0,1 1 0,-1-1 0,-1 1 0,1-1 0,-1 1-1,0-1 1,-1 8 0,1-11-17,-1 0 0,1-1-1,0 1 1,-1 0 0,0-1-1,0 1 1,1 0 0,-1-1 0,0 1-1,0-1 1,0 1 0,0-1-1,-1 0 1,1 0 0,0 1-1,-1-1 1,-1 1 0,0 0 5,0-1 1,0 1-1,0-1 0,0 0 0,0 0 1,0-1-1,0 1 0,0-1 1,-4 1-1,-8-1 70,1-1 1,-1 0-1,-22-5 1,37 6-127,-207-54-111,80 17-3670,125 37 3290,-21-7-1021,23 7 1247,-1 0-1,0-1 0,0 1 1,0 0-1,1-1 0,-1 1 1,0 0-1,0-1 0,1 1 1,-1-1-1,0 1 0,1-1 1,-1 0-1,0 1 0,1-1 1,-1 1-1,1-1 0,-1 0 1,1 0-1,-1-1 0,3-3-2167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6:59.9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36 169 7040,'-35'-22'8313,"45"34"-2689,-3-4-5823,58 128 2862,27 46-750,-21-38-596,-71-144-1245,0 1-1,1-1 0,-1 1 1,0 0-1,0-1 1,1 1-1,-1-1 0,1 1 1,-1 0-1,0-1 1,1 1-1,-1-1 1,1 0-1,-1 1 0,1-1 1,-1 1-1,2 0 1,-2-1-35,1 0 1,-1 0-1,0 0 1,1 0 0,-1 0-1,0-1 1,1 1-1,-1 0 1,0 0 0,1 0-1,-1 0 1,0 0-1,1 0 1,-1-1-1,0 1 1,0 0 0,1 0-1,-1 0 1,0-1-1,0 1 1,1 0 0,-1-1-1,0 1 1,0-1-1,12-25 844,-10 19-883,74-214 305,-31 81-243,-21 80-413,51-93 0,-68 140 120,-5 10-632,3-7 772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7:02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9 946 6976,'-1'0'106,"1"0"0,-1 1 0,1-1 0,0 0 0,-1 0 0,1 0 0,-1 0 0,1 1 0,0-1 0,-1 0-1,1 1 1,-1-1 0,1 0 0,0 1 0,0-1 0,-1 0 0,1 1 0,0-1 0,-1 0 0,1 1 0,0-1 0,0 1 0,0-1 0,0 1 0,-1-1 0,1 1 0,0-1 0,0 0 0,0 1 0,0-1 0,0 1 0,0-1 0,0 1 0,0-1 0,0 1 0,0-1 0,1 1 0,-1-1 0,0 0 0,0 1 0,0-1 0,0 1 0,1-1 0,-1 1 0,0-1 0,1 0-1,-1 1 1,0-1 0,0 0 0,1 1 0,-1-1 0,1 0 0,-1 1 0,5 2 639,0 0-1,0-1 1,0 1 0,0-1-1,0 0 1,0 0-1,1-1 1,9 2 0,0 0 196,-1-2 0,16 1 0,-25-2-626,1-1-1,-1 1 0,0-1 0,6-2 0,-9 3-235,0-1-1,0 1 1,0-1-1,0 0 1,0 0-1,0 0 1,0 0 0,-1 0-1,1 0 1,0-1-1,-1 1 1,3-3-1,-1-1-2,0 0 0,-1-1 0,0 1 0,0 0 0,0-1 0,-1 1 0,0-1 0,0 0 0,0 1 0,0-1-1,-1 0 1,-1-6 0,1 8-25,0 0-1,0-1 1,-1 1-1,1 0 1,-1 0-1,0-1 1,-1 1-1,1 0 1,-1 0-1,0 0 1,0 0-1,0 0 1,0 1-1,0-1 1,-1 1-1,-4-5 1,6 7-50,-1 1 1,1-1 0,0 1 0,0-1 0,-1 1-1,1 0 1,-1 0 0,1 0 0,0-1 0,-1 1 0,1 0-1,0 1 1,-1-1 0,1 0 0,-1 0 0,1 1 0,0-1-1,-1 0 1,1 1 0,0 0 0,0-1 0,0 1 0,-1 0-1,-1 1 1,-25 19 38,15-9 2,0 1-1,2 1 1,-1 0 0,2 1 0,-13 22 0,20-33-24,1 1 0,0-1 0,0 1 0,0-1 0,1 1 1,-1 0-1,1 0 0,0 0 0,1 0 0,-1 0 0,1 0 1,0 0-1,0 0 0,1-1 0,-1 1 0,1 0 1,0 0-1,0 0 0,1 0 0,3 7 0,-2-7 31,-1 0 0,2 0 0,-1 0 0,0-1 0,1 0 0,0 1 0,0-2 0,0 1 0,1 0 0,-1-1 0,1 0 0,0 0 0,0 0 0,0 0 0,0-1 0,0 0 0,0 0 0,7 1-1,-2 0-9,0-1-1,1 0 0,-1-1 0,0 0 1,1-1-1,-1 0 0,1 0 0,-1-1 0,1 0 1,-1-1-1,0-1 0,0 1 0,0-2 1,0 1-1,0-1 0,-1-1 0,16-9 0,-1-2-102,-1-1-1,32-31 0,36-46 41,-25 25-83,-58 59 100,7-6-91,-15 16 89,1 0 0,-1-1 0,1 1 0,0 0 0,-1 0-1,1-1 1,-1 1 0,1 0 0,-1 0 0,1 0 0,-1 0 0,1 0 0,0 0 0,-1 0 0,1 0 0,-1 0 0,1 0 0,0 0 0,-1 0 0,1 0 0,-1 0 0,1 1 0,-1-1 0,1 0 0,-1 0 0,1 1 0,-1-1 0,1 0 0,-1 1 0,1-1 0,0 1-1,3 4 61,0 0 0,0 0 0,0 0 0,-1 1 0,0-1 0,4 10 0,9 15 104,-13-26-126,3 10 61,-3 0 21,-3-13-122,0-1 0,0 0 1,0 1-1,0-1 0,0 0 0,-1 0 1,1 1-1,0-1 0,0 0 0,0 0 1,-1 1-1,1-1 0,0 0 1,0 0-1,-1 1 0,1-1 0,0 0 1,-1 0-1,1 0 0,0 0 0,-1 0 1,1 1-1,0-1 0,-1 0 1,1 0-1,0 0 0,-1 0 0,1 0 1,-1 0-1,-11 2-152,12-2 130,-14 2-191,3-1 12,0 0 0,0 1-1,1 1 1,-1 0-1,-17 7 1,16-4 215,1-1 0,0 1 0,1 1-1,-1 0 1,1 1 0,1-1 0,-1 2 0,1 0 0,1 0 0,-11 14 0,18-21 14,-1 0-1,1 0 1,0 0 0,0 0-1,0 0 1,0 0 0,0 1-1,1-1 1,-1 0 0,1 1-1,-1-1 1,1 0 0,0 1 0,0-1-1,0 0 1,0 1 0,0-1-1,0 1 1,1-1 0,0 0-1,-1 0 1,1 1 0,0-1 0,0 0-1,0 0 1,0 0 0,0 0-1,0 0 1,1 0 0,-1 0-1,1 0 1,0 0 0,-1-1-1,1 1 1,0-1 0,0 1 0,0-1-1,0 0 1,0 1 0,0-1-1,0 0 1,0-1 0,1 1-1,-1 0 1,3 0 0,10 1 56,1 0 0,-1-1 1,1-1-1,0 0 0,-1-1 1,19-4-1,91-23 80,-97 20-108,34-14 0,-51 17-37,-1 0 0,1-1-1,-1 0 1,0-1 0,-1 0 0,12-11-1,-2-2-56,-1-1 0,27-42 0,25-53-118,88-169-175,-119 217 330,-3-2 0,49-143-1,-72 174 24,12-76-1,-24 112-41,-1 0-1,0 0 0,0 0 0,0 0 0,-1-6 0,1 9 22,0 0 1,0-1 0,0 1-1,0 0 1,0 0 0,0 0-1,0-1 1,0 1 0,-1 0-1,1 0 1,0 0 0,0 0-1,0-1 1,0 1 0,0 0-1,0 0 1,0 0 0,-1 0 0,1 0-1,0-1 1,0 1 0,0 0-1,0 0 1,-1 0 0,1 0-1,0 0 1,0 0 0,0 0-1,-1 0 1,1 0 0,0 0-1,0 0 1,0 0 0,-1 0-1,1 0 1,0 0 0,-1 0-22,0 1 1,-1-1 0,1 1-1,0 0 1,1 0-1,-1-1 1,0 1 0,0 0-1,0 0 1,0 0 0,0 1-1,-18 26-254,-30 58 0,27-43 279,-6 11 156,3 1 0,3 2 0,-26 96 0,30-75 13,3 0 0,-6 103-1,19-159-81,2 0 1,0 0-1,1 0 0,1 0 0,6 29 1,-6-44-37,0-1 0,0 0 0,1 0 0,-1 0 0,1-1 0,1 1 0,-1-1 0,1 1 0,7 7 0,-7-9-13,0-1 1,0 0-1,0 0 1,1 0-1,0 0 0,-1-1 1,1 1-1,0-1 1,0 0-1,0-1 1,0 1-1,0-1 1,8 1-1,4 0-49,1-2 0,-1 1 0,1-2 0,-1 0 0,0-1 0,1-1 0,-1-1 0,0 0 0,-1-1 0,1-1 0,-1-1 0,0 0 0,0-1 0,-1-1 0,28-20 0,-22 10 97,34-40 0,-46 48-64,6-8-19,21-35 1,-46 106-494,5-37 531,1 0-1,0 0 1,-2 22 0,5-33-32,1 1 1,0 0-1,0 0 0,0 0 1,1 0-1,1 7 1,-1-10 24,0 0 1,0 0-1,-1 0 1,1 0-1,0 0 1,1 0-1,-1 0 0,0-1 1,0 1-1,1 0 1,-1-1-1,1 1 1,0-1-1,-1 1 1,3 0-1,-3-1-24,0-1-1,0 0 0,1 1 0,-1-1 0,0 0 1,0 0-1,0 0 0,0 0 0,1 0 0,-1-1 1,0 1-1,0 0 0,0 0 0,0-1 0,0 1 0,0-1 1,0 1-1,0-1 0,0 1 0,0-1 0,0 0 1,2 0-1,19-18 14,-19 15-12,1 0-1,-1-1 1,-1 1-1,1-1 1,0 1 0,-1-1-1,0 0 1,0 0-1,-1 0 1,1 0-1,-1 0 1,0 0 0,0-8-1,1-5 17,-2 0 1,-3-30-1,1 37-62,-1 1-1,0-1 1,0 1 0,-1 0-1,0 0 1,-1 0 0,-11-17-1,15 25-5,1 2 46,0 0 0,0 0 1,0 0-1,0 0 0,0 0 1,0-1-1,0 1 0,0 0 1,0 0-1,0 0 0,0 0 1,0 0-1,0 0 0,0 0 1,0 0-1,0 0 0,0 0 1,0 0-1,0 0 1,0 0-1,0 0 0,0 0 1,0 0-1,0 0 0,0 0 1,0 0-1,0 0 0,0 0 1,0 0-1,0 0 0,0 0 1,0 0-1,0 0 0,0 0 1,0 0-1,0 0 0,0 0 1,0 0-1,0 0 0,0-1 1,0 1-1,0 0 1,0 0-1,0 0 0,0 0 1,0 0-1,0 0 0,1 0 1,-11-17-102,8 14 123,0 0 1,-1 1-1,1-1 0,-1 1 1,1 0-1,-1-1 0,0 1 1,0 0-1,0 1 0,0-1 1,-4-1-1,7 3-18,0 0 1,0 0-1,-1 0 0,1 0 0,0 0 1,0 0-1,0-1 0,0 1 0,0 0 1,-1 0-1,1 0 0,0 0 0,0 0 1,0 0-1,0 0 0,0 0 0,0 0 1,0-1-1,0 1 0,-1 0 0,1 0 1,0 0-1,0 0 0,0 0 0,0-1 1,0 1-1,0 0 0,0 0 0,0 0 0,0 0 1,0 0-1,0-1 0,0 1 0,0 0 1,0 0-1,0 0 0,0 0 0,0-1 1,0 1-1,0 0 0,0 0 0,0 0 1,0 0-1,0 0 0,0-1 0,1 1 1,-1 0-1,0 0 0,0 0 0,1-3 22,26-13-340,5-4 314,9-5 23,78-24 196,-24 11 770,-86 35-852,-8 2-97,1 0 1,0 1-1,-1-1 0,1 0 1,-1 1-1,1-1 0,-1 0 1,1 0-1,-1 0 0,0-1 1,3-1-1,-3 1-36,0-1 1,-1 1-1,1 0 1,0-1-1,-1 1 0,0-1 1,1 0-1,-1 1 0,0-1 1,-1-2-1,59 8-579,-51-2 560,0 1 0,0 0 0,-1 0 0,1 1-1,-1-1 1,1 1 0,-1 1 0,0-1 0,0 1 0,-1 0 0,1 0-1,6 7 1,-6-5 35,0 1-1,0 0 0,-1 0 1,0 1-1,0-1 0,-1 1 0,0 0 1,0 0-1,3 11 0,2 17 93,-2 1 1,-1 0-1,1 58 0,-5-67-156,-1 9 47,-1-21-8,2 24 0,-1-36 27,0 1 1,0 0-1,0 0 0,1 0 1,0-1-1,0 1 0,0-1 0,5 9 1,-5-11-11,-1 0 1,1 0-1,-1 0 1,1-1-1,0 1 1,-1 0-1,1-1 1,0 1-1,0-1 1,0 0-1,1 1 1,-1-1-1,0 0 1,0 0-1,1-1 1,-1 1-1,0 0 0,1-1 1,-1 1-1,1-1 1,-1 0-1,0 0 1,1 0-1,-1 0 1,1 0-1,-1-1 1,1 1-1,-1-1 1,0 1-1,1-1 1,-1 0-1,0 0 1,0 0-1,1 0 1,-1 0-1,0-1 1,0 1-1,2-3 1,4-3-12,0 0 1,-1-1-1,0 0 1,0 0 0,-1 0-1,7-12 1,27-59 44,-22 41 28,50-112-142,-13 34 128,-49 101-114,-1 2-69,-3 13 97,0 10 57,2 21-61,-3 60 0,-1-52 34,-5 79 162,3-100-132,-1 1 1,0 0-1,-1-1 0,-8 21 0,4-15-18,-6 13 36,12-34-49,1-1 0,0 1 1,-1-1-1,1 0 0,-1 1 0,0-1 1,0 0-1,0 0 0,0 0 0,-4 2 0,5-3-17,0 0 0,0-1 0,0 1 0,-1-1 0,1 1 0,0-1 0,0 0 0,0 1 0,0-1 0,-1 0 0,1 0 0,0 0 0,0 0 0,-1 0 0,1 0 0,0 0 0,0 0 0,0-1-1,-1 1 1,1 0 0,0-1 0,0 1 0,-1-1 0,-7-5-2,0 1 0,-14-12-1,23 17 21,-15-18 109,48 20 10,17 3 208,97-4-1,52-18 46,-22 2-337,20-4-568,-116 7-3132,-69 9-1557,-24 2-786,-3-1 2862,-17-7-2697,-3 0 1947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6:55.47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77 64 6816,'-40'-32'3072,"17"21"-2656,15 3 672,3-1-896,10 9-128,8-3-288,5 3 128,14 3-2208,3 9 1248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7:02.9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14 114 13056,'-13'-8'5887,"34"8"-5087,11 0 960,-1 0-1120,23-5 1760,5 1-1344,44-7 64,5 2-672,19-2-160,-11 2-160,-13-7-224,-17 7 32,-14-2-2144,-9 3 1184,-10 1-5344,-8 2 3553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7:14.3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57 3136,'1'-3'1029,"0"-1"0,0 0 0,0 1 1,0-1-1,-1 0 0,0 1 0,1-1 0,-1 0 1,-1-7-1,1-1 4038,-10 21-4507,5 26-314,0-18-124,2 0 1,-3 22 0,-2 17 133,2-24-88,1-1 0,2 2 0,2-1 0,4 62 0,5-33 257,23 97 0,-14-101 105,-14-50-388,-1 0 0,2 0 0,-1-1 0,1 1 0,8 10 0,-10-15-94,0 0 1,0 0 0,0 0-1,0-1 1,0 1 0,0-1-1,0 1 1,0-1 0,1 0-1,-1 0 1,0 0 0,1 0-1,-1 0 1,1-1 0,-1 1-1,1-1 1,0 0 0,-1 1-1,1-1 1,-1-1 0,1 1-1,-1 0 1,1 0 0,0-1-1,-1 1 1,1-1 0,3-2 0,3 0 65,-1-2 1,1 1-1,-1-1 1,0 0 0,0-1-1,8-8 1,-5 4 9,-1-1 1,0 0-1,0 0 0,12-21 1,26-55 200,-35 63-323,9-21 140,-1 0 1,26-86-1,-42 107-146,-1-1 0,-1 1 0,-1-1 1,-1 0-1,-1 1 0,-6-39 0,5 44-101,1 14-152,0 0 0,0 0-1,-1 0 1,1 0 0,-3-6 0,3 11 125,0 0-1,0 0 1,0-1 0,0 1-1,0 0 1,-1 0-1,1 0 1,0-1-1,0 1 1,0 0 0,0 0-1,0-1 1,0 1-1,0 0 1,0 0-1,0 0 1,0-1 0,0 1-1,0 0 1,0 0-1,0-1 1,0 1-1,0 0 1,1 0 0,-1 0-1,0-1 1,0 1-1,0 0 1,0 0-1,0 0 1,0-1 0,1 1-1,-1 0 1,0 0-1,9 1-4794,14 14-2822,-5 0 4773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7:15.7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1138 4160,'-3'9'8631,"8"-15"-5663,8-16-1656,6-22 342,25-89 0,-17 47-994,57-115 888,-65 157-1218,-15 38-263,-1 0 1,1 0 0,0 0 0,0 0 0,1 1-1,7-8 1,-12 13-63,0 0 0,1 0 0,-1 0-1,0 0 1,0 0 0,1 0-1,-1 0 1,0 0 0,0 0 0,1 0-1,-1 0 1,0 0 0,0 0 0,1 0-1,-1 0 1,0 0 0,0 0 0,0 0-1,1 0 1,-1 0 0,0 0 0,0 0-1,1 0 1,-1 1 0,0-1 0,0 0-1,0 0 1,1 0 0,-1 0 0,0 1-1,0-1 1,0 0 0,0 0 0,1 0-1,-1 1 1,0-1 0,0 0-1,0 0 1,0 0 0,0 1 0,0-1-1,0 0 1,0 1 0,5 11 138,-2 0-62,-2 1 0,1 0 1,-2-1-1,1 1 0,-3 19 0,0-1-8,2 161 399,1-85-48,0-106-216,3-5 6,6-11 122,-1-4-165,11-30 0,-4 8-135,-2 9-22,1 0 0,2 1 0,1 0 0,24-30 0,-9 22-238,-33 38 222,0 1 0,0 0 0,0 0 1,0-1-1,0 1 0,0 0 0,1 0 1,-1 0-1,0-1 0,0 1 1,0 0-1,1 0 0,-1 0 0,0 0 1,0-1-1,1 1 0,-1 0 1,0 0-1,0 0 0,1 0 0,-1 0 1,0 0-1,0 0 0,1 0 0,-1 0 1,0 0-1,0 0 0,1 0 1,-1 0-1,0 0 0,0 0 0,1 0 1,3 8-28,-2 16-40,-3 29 107,2 58-100,0-97 109,1 1-1,0-1 1,1 0 0,0 0-1,9 21 1,-12-34-38,1 0 1,-1 0-1,1 1 1,-1-1-1,1 0 0,0 0 1,-1 0-1,1 0 1,0 0-1,0 0 1,0 0-1,0 0 0,0 0 1,0 0-1,0-1 1,0 1-1,0 0 1,0-1-1,1 1 0,-1-1 1,0 1-1,2 0 1,-1-1 17,0 0 1,0 0 0,0-1 0,0 1-1,0 0 1,0-1 0,0 1 0,0-1-1,0 0 1,0 1 0,-1-1 0,1 0-1,2-2 1,5-3 96,1-2 0,-2 1 0,1-1 0,7-10 0,-12 14-112,84-107 64,-62 75-71,48-53-1,-74 89-10,1 0-1,-1 0 0,0-1 1,0 1-1,0 0 0,1 0 1,-1-1-1,0 1 0,0 0 0,1 0 1,-1 0-1,0 0 0,0-1 1,1 1-1,-1 0 0,0 0 1,0 0-1,1 0 0,-1 0 0,0 0 1,1 0-1,-1 0 0,0 0 1,1 0-1,-1 0 0,0 0 1,1 0-1,-1 0 0,0 0 1,0 0-1,1 0 0,-1 0 0,0 0 1,1 1-1,-1-1 0,0 0 1,0 0-1,1 0 0,-1 0 1,0 1-1,0-1 0,1 0 0,-1 0 1,0 0-1,0 1 0,0-1 1,0 0-1,1 0 0,-1 1 1,0-1-1,0 0 0,0 1 0,0-1 1,0 0-1,0 1 0,6 23 21,-6-20-26,27 207 135,-26-204-86,1 1-1,0-1 1,0 1 0,0-1 0,1 0 0,0 0-1,0 0 1,1 0 0,5 8 0,-9-15-21,0 0-1,1 1 1,-1-1 0,1 0 0,-1 1-1,0-1 1,1 0 0,-1 1 0,1-1-1,-1 0 1,1 0 0,-1 0 0,1 1-1,-1-1 1,1 0 0,-1 0 0,1 0 0,0 0-1,-1 0 1,1 0 0,-1 0 0,1 0-1,-1 0 1,1 0 0,-1 0 0,1-1-1,-1 1 1,1 0 0,-1 0 0,1 0-1,-1-1 1,1 1 0,-1 0 0,0-1-1,1 1 1,-1 0 0,1-1 0,0 0 0,1-1 23,0-1 1,0 0 0,0 0 0,0 0-1,2-4 1,9-23 115,-2 0 0,12-47 0,-3 10-113,29-85 22,1-34 32,-41 149-74,25-136 30,-32 162-55,6-48 55,2-69 1,-10 126-99,0-1 1,-1 0 0,1 0-1,0 1 1,-1-1 0,0 1-1,0-4 1,-5 17-259,-7 63 229,-6 122 1,15-38 271,5-131-129,1 0 0,1 0 0,13 47 0,-15-70-50,37 110 53,-32-99-28,1 0 0,1 0 0,0-1 0,1 0 0,15 17 0,-21-27-124,1 0 0,0-1 1,0 0-1,0 1 0,0-1 0,1-1 1,-1 1-1,1-1 0,-1 1 0,1-1 1,0-1-1,0 1 0,10 1 0,-5-1-1107,0-2-1,0 1 1,0-1-1,0-1 1,0 0-1,11-2 0,6-7-5013,-14 9 3829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7:16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18 9792,'-18'-4'4448,"26"4"-3872,-3 0 1024,0 0-993,9-5 257,4 5-512,4-3 0,4 3-224,11-5-64,3 10-32,4-5-128,6 8 64,0-4-896,-5 4 512,-8-5-3199,-6 6 1983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7:16.4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60 7872,'-71'-45'3584,"53"42"-3104,13 0-480,15-2-576,3 5 352,13-4-448,6 4 384,8 4-2880,5 4 1728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7:17.1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29 220 3552,'-3'-3'318,"0"0"-1,0 0 1,1 0 0,-1-1 0,1 1-1,0-1 1,-2-5 0,2 6 247,1 1 1,0-1-1,1 0 1,-1 0 0,0 0-1,1 0 1,-1-3-1,5-9 2426,-1 6 189,12 11-311,-10 1-2645,1-1 0,0 1 0,-1 0 0,0 0 0,1 0 0,-1 1 0,-1 0 0,1 0 0,0 0 1,-1 0-1,0 1 0,0 0 0,4 6 0,4 8 41,-1 1 0,11 26 0,-18-38-181,16 42 289,18 73 1,-6-21 132,-17-62-390,-9-27 60,-1 1 1,0 0-1,5 27 1,-10-38-86,0-2-79,0 0 1,0 0-1,0-1 1,0 1-1,0 0 1,0 0-1,0-1 1,0 1-1,0 0 1,1 0-1,-1-1 1,0 1-1,1 0 1,-1-1-1,0 1 1,1 0-1,-1-1 1,1 1-1,-1-1 1,1 1-1,-1 0 1,3 1 1396,-1-7-1211,-1 0 0,1 1 0,0-1 0,-1 0 0,0 0-1,0 0 1,0-8 0,1-6 6,17-155 207,30-115-251,-37 241-171,-6 28-339,-1-1 0,0 0 0,-2-1 1,1-22-1,-4 44 255,0 0-1,0 0 1,0 0 0,0 0-1,0 0 1,0-1 0,0 1 0,0 0-1,0 0 1,0 0 0,0 0-1,0-1 1,0 1 0,0 0 0,1 0-1,-1 0 1,0 0 0,0 0 0,0 0-1,0-1 1,0 1 0,0 0-1,1 0 1,-1 0 0,0 0 0,0 0-1,0 0 1,0 0 0,0 0 0,1 0-1,-1 0 1,0 0 0,0 0-1,0 0 1,0 0 0,0 0 0,1 0-1,-1 0 1,0 0 0,0 0-1,0 0 1,0 0 0,1 0 0,10 4-4111,9 8-2169,17 13-1118,-15-10 4709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7:18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49 710 5056,'-15'0'1642,"15"0"-1632,0 0-1,0 0 0,0 0 0,0 0 0,0 0 0,0 0 0,0 0 1,0 0-1,0 0 0,0 0 0,0 0 0,0 0 0,0 1 0,0-1 1,1 0-1,-1 0 0,0 0 0,0 0 0,0 0 0,0 0 0,0 0 1,0 0-1,0 0 0,-1 0 0,1 0 0,0 1 0,0-1 0,0 0 1,0 0-1,0 0 0,0 0 0,0 0 0,0 0 0,0 0 0,0 0 1,0 0-1,0 0 0,0 0 0,0 0 0,0 0 0,0 0 0,0 0 1,0 1-1,0-1 0,0 0 0,-1 0 0,1 0 0,0 0 0,0 0 1,0 0-1,0 0 0,0 0 0,0 0 0,0 0 0,0 0 0,0 0 1,0 0-1,0 0 0,-1 0 0,1 0 0,0 0 0,0 0 0,0 0 1,0 0-1,0 0 0,0 0 0,0 0 0,0 0 0,0-1 0,2 12 630,0-4 706,-1-1-1,1 1 0,5 9 0,9 16 1169,23 30 1,-32-52-2064,0 0 0,1-1 1,0 0-1,1 0 0,0-1 1,0 0-1,12 7 0,-21-15-402,1 1-1,0-1 0,-1 0 0,1 1 1,0-1-1,0 1 0,0-1 0,-1 0 0,1 0 1,0 1-1,0-1 0,0 0 0,-1 0 1,1 0-1,0 0 0,0 0 0,0 0 1,0 0-1,0 0 0,-1-1 0,1 1 1,0 0-1,0 0 0,0-1 0,0 0 0,1 0 22,-1 0-1,0 0 1,0 0 0,0 0-1,0 0 1,0-1-1,0 1 1,0-1-1,0 1 1,0 0-1,-1-1 1,2-2-1,-1-2 20,1 0 0,-1 0 1,0 0-1,0 0 0,0 0 0,-1-8 0,-1 3-71,0 0 0,-1 1 0,0-1-1,-6-19 1,7 28-24,0-1 1,0 1-1,0-1 0,0 1 0,0-1 0,-1 1 0,1 0 1,-1-1-1,0 1 0,0 0 0,0 0 0,0 0 0,0 0 1,0 1-1,0-1 0,0 0 0,-1 1 0,1 0 0,-1 0 1,1-1-1,-1 1 0,1 1 0,-5-2 0,4 2 15,-1 0-1,1 0 0,0 1 1,0-1-1,0 1 0,0 0 1,0 0-1,0 0 1,0 1-1,0-1 0,1 0 1,-1 1-1,0 0 0,-4 4 1,7-6-7,-6 4 28,0 1 0,0 0-1,1 1 1,0-1 0,0 1 0,0 0-1,-3 7 1,-2 5 65,-10 24 0,18-36-74,-4 8 59,0 1 0,2 0 0,0 0 1,1 0-1,0 0 0,1 0 0,1 0 1,0 1-1,1-1 0,3 25 0,-2-32 1,1 0 0,-1-1 0,1 1 0,1 0 0,0-1 0,0 0 0,0 0-1,1 0 1,0 0 0,0 0 0,0-1 0,1 1 0,0-1 0,1 0 0,-1-1 0,1 0-1,0 1 1,0-2 0,1 1 0,0-1 0,0 0 0,11 5 0,-13-7-26,0 0 1,0-1-1,0 0 0,0 0 1,0 0-1,0-1 0,0 1 1,1-1-1,-1 0 1,0-1-1,10-1 0,-8 0-11,0 0-1,0-1 1,1 0-1,-2 0 1,1 0-1,0-1 1,7-6-1,7-6 1,-2-2-1,0-1 1,27-34-1,-5 2 3,26-31 25,-55 68-128,2 1 0,-1 0 0,23-15 0,-33 26 46,0 0-1,0 0 1,0 0 0,1 1-1,-1 0 1,0 0 0,0 0-1,1 0 1,-1 0 0,1 0-1,-1 1 1,1 0 0,-1 0-1,1 0 1,-1 0 0,1 0-1,-1 1 1,4 0 0,4 2 6,-1 1 0,0 0 1,0 1-1,12 8 0,-13-8 15,-1 0-1,1-1 0,0 0 0,1 0 1,9 2-1,-16-5-24,1-1 240,-8-8 144,-1 1-346,0 1 0,-1 0-1,1 0 1,-1 1 0,0 0 0,-1 0 0,1 0 0,-1 1 0,-14-7 0,16 8-51,-1 1 0,1-1 0,-1 2 1,1-1-1,-1 0 0,0 1 0,0 0 0,0 1 0,0-1 1,0 1-1,1 0 0,-1 1 0,0-1 0,-11 4 0,10-2-4,-1 1-1,1 1 0,-1 0 1,1 0-1,1 0 0,-1 1 0,1 0 1,-1 0-1,1 1 0,1-1 1,-1 1-1,1 1 0,0-1 1,0 1-1,-5 11 0,1-1 21,2 0 0,0 1-1,0 0 1,2 0 0,-5 31 0,8-43 24,1 1 0,1-1 0,0 0 0,0 1 0,0-1 0,0 0 0,1 1 0,0-1 0,0 0 0,1 0 0,0 0 0,0 0 0,0 0 0,1 0 0,0-1 0,0 1 0,0-1 0,1 0 0,0 0 0,0 0 0,0 0 0,0-1 0,1 1 0,0-1 0,0 0 0,0-1 0,0 1 0,1-1 0,-1 0 0,8 2 0,-4-1 24,0-1-1,0 0 1,1 0 0,0-1-1,-1-1 1,17 1 0,-3-2 139,37-4 1,-50 3-148,0 0-1,0-1 1,0 0 0,0-1-1,0 0 1,-1-1 0,1 1-1,-1-2 1,0 1 0,0-1-1,-1-1 1,1 0 0,8-7-1,-6 0-19,1 0 0,-1 0 1,-1-1-1,12-22 0,29-64 59,-42 80-57,19-38-46,-4-1 0,18-64 0,30-219-416,-62 259 349,0-157 0,-11 230 39,1-1 0,-2 1 0,1-1 0,-5-13 0,6 22 39,-1 1 0,1-1 0,-1 0 0,1 1 0,-1-1 0,0 1 0,0 0 0,0-1 0,0 1 0,0 0 0,-2-2 0,3 2 18,0 1 0,0 0 0,-1 0 0,1 0 0,0 0-1,-1-1 1,1 1 0,0 0 0,-1 0 0,1 0 0,0 0 0,-1 0-1,1 0 1,0 0 0,-1 0 0,1 0 0,0 0 0,-1 0 0,1 0-1,0 0 1,-1 1 0,1-1 0,0 0 0,-1 0 0,-9 12-165,2 2 113,1 1 1,1-1-1,1 1 0,0 1 1,-4 23-1,-9 88 152,14-91-93,-8 70 139,5 0-1,5 0 1,4 1 0,18 118-1,-16-201-75,1-1 0,9 27 0,-10-39-16,0 0 0,1 0 0,0-1-1,1 1 1,0-1 0,9 10 0,-13-17-27,0-1 1,1 0 0,-1 0-1,0 0 1,1 0 0,0 0-1,-1 0 1,1-1-1,0 1 1,0-1 0,0 0-1,0 0 1,0 0-1,0 0 1,0 0 0,0-1-1,0 1 1,0-1 0,1 0-1,3 0 1,0-1 13,0 0 0,0 0 0,0-1 0,-1 0 1,1 0-1,0-1 0,11-6 0,1-2-11,-1 0 0,-1-2 0,0 0 0,27-27 0,51-69 99,-71 81-59,31-47-360,-55 75 295,0 0 0,0-1 1,0 1-1,1-1 0,-1 1 1,0 0-1,0-1 0,1 1 1,-1 0-1,0-1 0,1 1 1,-1 0-1,1-1 0,-1 1 1,0 0-1,1 0 0,-1-1 0,1 1 1,-1 0-1,0 0 0,2 0 1,-2 0-8,0 0 0,1 0 0,-1 0 0,0 1 0,0-1 0,1 0 1,-1 0-1,0 1 0,0-1 0,0 0 0,1 0 0,-1 1 0,0-1 0,0 0 1,0 1-1,0-1 0,0 0 0,1 1 0,-1-1 0,0 0 0,0 1 0,0-1 0,1 28-304,-1-26 333,0 28-51,-1 2 48,2 0 0,0 0 0,3-1 0,9 46 0,-11-73 19,-1 1-1,1-1 0,0 0 1,1 0-1,-1 0 0,1 0 0,-1 0 1,1-1-1,0 1 0,1-1 1,3 3-1,-6-5-24,0 0 0,0 0 0,0 0-1,0 0 1,0-1 0,0 1 0,1 0 0,-1-1 0,0 1 0,1-1 0,-1 0 0,0 1-1,1-1 1,-1 0 0,0 0 0,1 0 0,-1 1 0,1-2 0,-1 1 0,0 0 0,1 0-1,-1 0 1,0-1 0,1 1 0,-1 0 0,0-1 0,1 0 0,-1 1 0,0-1-1,0 0 1,0 1 0,1-1 0,-1 0 0,0 0 0,0 0 0,0 0 0,0 0 0,-1 0-1,1 0 1,0 0 0,1-2 0,1-4 33,1-1 0,-1 1 0,0-1 0,-1 0 0,0 0 0,0 0 0,0-8 0,0 7-24,2-14 19,0 0 1,-2 0 0,-1-42-1,-2 57-64,0-1 0,0 1 0,0 0-1,-1-1 1,-1 1 0,1 0-1,-1 0 1,-1 0 0,1 0 0,-1 1-1,-1-1 1,1 1 0,-7-8-1,6 11 5,1 1 0,-1-1-1,0 1 1,0 0 0,0 0-1,0 0 1,0 1 0,0 0 0,-1 0-1,1 0 1,-12-1 0,11 1-31,1 1 48,5 1 6,-1 0 0,1 0-1,0 0 1,0 0 0,0 0 0,-1-1-1,1 1 1,0 0 0,0 0 0,0 0 0,0 0-1,-1 0 1,1 0 0,0-1 0,0 1-1,0 0 1,0 0 0,0 0 0,0 0-1,-1-1 1,1 1 0,0 0 0,0 0 0,0 0-1,0 0 1,0-1 0,0 1 0,0 0-1,0 0 1,0 0 0,0-1 0,0 1-1,0 0 1,0 0 0,0 0 0,0-1 0,0 1-1,0 0 1,0 0 0,0 0 0,0-1-1,1 1 1,-1 0 0,0 0 0,3-4 81,3 1-62,-1-1-1,1 1 0,0 0 1,0 0-1,0 0 0,1 1 1,9-2-1,6-3 24,14-6 48,-1 2 0,1 1 1,70-8-1,-85 16-54,0 1-1,0 1 0,0 1 1,0 0-1,0 2 1,-1 0-1,1 2 1,26 9-1,-39-11 2,1 1 0,-1 1-1,0-1 1,-1 1 0,1 1-1,-1-1 1,0 1 0,0 1 0,-1-1-1,0 1 1,0 0 0,0 1-1,7 13 1,3 8 64,-2 1-1,15 47 1,-15-40-50,-10-27-25,29 68 61,-27-66-68,0 0-1,1-1 1,1 0 0,12 14 0,-18-22-150,-1-1-1,1 0 1,1 0 0,-1 0 0,0-1 0,0 1 0,1 0 0,-1-1 0,0 0-1,1 1 1,0-1 0,-1 0 0,1 0 0,0-1 0,-1 1 0,1 0 0,0-1-1,0 0 1,0 0 0,0 0 0,-1 0 0,1 0 0,0 0 0,0-1-1,0 1 1,-1-1 0,1 0 0,0 0 0,-1 0 0,1 0 0,0 0 0,-1-1-1,0 1 1,5-4 0,-1-1-1158,-1 0 0,1 0 0,-1-1 0,0 0 0,-1 0 0,0-1 0,0 1 0,0-1 1,3-10-1,10-19-2264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7:19.2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50 140 9632,'-49'-4'4384,"54"4"-3840,8 0 2399,5 0-1727,22-5 1632,10 2-1632,30-9-96,6-1-672,35-10-160,1 3-160,4-5-288,-18 10 64,0 3-4320,-18 4 2400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7:20.6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54 2144,'-6'-5'518,"6"5"-408,0-1 0,-1 1 0,1 0 0,0 0 1,0 0-1,-1 0 0,1 0 0,0-1 0,0 1 0,-1 0 0,1 0 0,0-1 0,0 1 0,0 0 1,-1 0-1,1-1 0,0 1 0,0 0 0,0 0 0,0-1 0,0 1 0,0 0 0,0-1 0,-1 1 1,1 0-1,0 0 0,0-1 0,0 1 0,0 0 0,0-1 0,0 1 0,1 0 0,-1-1 0,0 1 1,0 0-1,0 0 0,0-1 0,0 1 0,0 0 0,0-1 0,1 1 0,-1 0 0,0 0 0,0-1 1,0 1-1,1 0 0,-1 0 0,0-1 0,2-1 739,-2 1-218,1-1 0,-1 1 0,0 0-1,1 0 1,-1-1 0,0 1-1,0 0 1,0-1 0,0 1 0,-1-2-1,2-8 1696,2 4 3233,-2 11-3162,-1 22-2472,0-6 525,6 41 39,2 42-13,6 111 85,-7-126-141,0-47-365,-5-30 117,0 0 0,0 19 0,-2-30-137,1 0 1,-1 0 0,0 0-1,1 0 1,-1 0 0,0 0-1,1-1 1,-1 1 0,0 0-1,1 0 1,-1 0 0,0 0-1,1 0 1,-1-1-1,0 1 1,0 0 0,1 0-1,-1-1 1,0 1 0,0 0-1,1 0 1,-1-1 0,0 1-1,0 0 1,0-1 0,1 1-1,-1-1 1,10-13 219,-3 1-183,-1 1 0,7-27-1,4-9-57,-1 9 98,56-129-115,-60 144-30,2 1-1,0 0 1,1 1-1,33-37 1,-29 37-27,-14 17 46,0-1-1,0 0 0,0 1 0,0 0 0,1 0 0,0 1 0,0 0 0,0 0 1,7-4-1,-12 8 15,0 0 0,0-1 0,0 1 1,0 0-1,0 0 0,0 0 0,0 0 1,0 0-1,0 0 0,1 0 0,-1 0 1,0 0-1,0 0 0,0 1 0,0-1 1,0 0-1,0 1 0,0-1 0,0 1 1,1 0-1,0 1 7,0-1 0,0 1 0,0 0 0,0 0 0,0 0 0,0 0 0,-1 0 0,2 3 0,1 3 14,0 0 1,0 0 0,-1 0-1,3 11 1,3 25 53,7 79 0,-5-20 4,-6-69-63,1 51 0,-2-45 334,-1-21-1238,-2-2-3752,17-44-15253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7:21.5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54 262 3488,'-2'-1'613,"-1"0"0,1 0 0,0 0 0,0 0 0,0 0 0,0-1 0,0 1 0,0-1 0,1 1 0,-1-1 0,0 0 0,1 0 0,-1 0 0,1 1 0,-2-5 0,2 5-43,1 1 1,-1-1-1,0 0 1,1 1-1,-1-1 1,0 0 0,0 1-1,1-1 1,-1 1-1,0-1 1,-2 0-1,-8-4 7394,16 0-7436,13-4-68,25-12 161,51-19-1,-79 35-577,257-88 581,-234 81-573,1 2 0,0 1 0,1 2 0,0 2 0,0 1 0,57 3 0,-86 1-71,-7 0-27,0 0 0,1 0 0,-1 0 1,1 1-1,-1 0 0,1 0 0,-1 0 1,0 0-1,0 1 0,0-1 0,7 5 1,-10-6-190,-1 1 0,1 0 0,-1 0 1,1-1-1,-1 1 0,1 0 0,-1 0 0,1 0 1,-1 0-1,0 0 0,0 0 0,1-1 0,-1 1 1,0 0-1,0 0 0,0 0 0,0 0 1,0 0-1,0 1 0,-5 21-6834,4-16 5165,-4 16-2030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6:19.9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1250 4160,'0'0'90,"-1"0"0,1 0 0,0 0 1,-1-1-1,1 1 0,0 0 0,-1 0 1,1 0-1,0-1 0,-1 1 0,1 0 0,0 0 1,0-1-1,-1 1 0,1 0 0,0-1 0,0 1 1,0 0-1,-1-1 0,1 1 0,0 0 0,0-1 1,0 1-1,0 0 0,0-1 0,0 1 0,0-1 1,0 1-1,0 0 0,0-1 0,0 1 0,0-1 1,0 1-1,0 0 0,0-1 0,0 1 0,0 0 1,0-1-1,0 1 0,0 0 0,1-1 1,-1 1-1,0-1 0,15-17 2128,-6 7-1568,66-108 2402,26-36-1603,-59 100-972,3 1-1,60-57 0,-86 94-397,0 0 0,1 2-1,29-18 1,-48 33-89,0-1 0,-1 1 0,1-1-1,0 1 1,-1 0 0,1-1 0,0 1 0,0 0-1,-1 0 1,1-1 0,0 1 0,0 0 0,0 0-1,-1 0 1,1 0 0,0 0 0,0 0 0,0 0-1,-1 0 1,1 1 0,0-1 0,0 0 0,-1 0-1,1 1 1,0-1 0,0 0 0,-1 1 0,1-1-1,0 1 1,-1-1 0,1 1 0,-1-1 0,1 1 0,0-1-1,-1 1 1,1-1 0,-1 1 0,0 0 0,1-1-1,-1 1 1,1 0 0,-1 0 0,0-1 0,0 1-1,1 1 1,0 2 1,0 0 1,0 0-1,-1 1 0,1-1 1,-1 0-1,0 0 0,0 5 1,-14 190 71,12-176-38,-3 18 185,1 1 1,4 58-1,0-99-153,0 0-1,0 0 1,0-1-1,0 1 0,0 0 1,0 0-1,1 0 0,-1 0 1,0-1-1,0 1 0,1 0 1,-1 0-1,0 0 1,1-1-1,-1 1 0,1 0 1,-1-1-1,2 2 0,-1-2-33,-1 0 1,0 0-1,1 0 0,-1 0 0,1 0 0,-1 0 0,1 0 0,-1 0 0,1 0 0,-1 0 0,1 0 0,-1 0 0,1 0 0,-1 0 1,0-1-1,1 1 0,-1 0 0,1 0 0,-1-1 0,0 1 0,1 0 0,-1 0 0,0-1 0,1 0 0,5-5 89,-1 0 0,0-1 0,5-8-1,-6 9-40,19-29 126,75-103 75,-60 95-265,1 0 0,52-40 0,-41 37-78,-31 28-1,1 0 0,27-18-1,-46 35 49,0 0 1,0 0-1,1 0 0,-1 1 0,0-1 0,0 1 0,0-1 0,0 1 0,1-1 0,-1 1 0,0 0 0,1-1 0,-1 1 0,0 0 0,0 0 0,3 0 0,-3 1 14,-1-1-1,1 0 0,-1 0 0,0 1 0,1-1 1,-1 1-1,1-1 0,-1 0 0,0 1 1,1-1-1,-1 1 0,0-1 0,0 1 0,1-1 1,-1 1-1,0-1 0,0 1 0,0-1 0,1 1 1,-1-1-1,0 1 0,0-1 0,0 1 0,0-1 1,0 1-1,0 0 0,-1 5-24,0 0 1,0-1-1,0 1 0,0-1 0,-4 9 1,-13 35 27,2 0 0,3 1-1,1 0 1,3 1 0,-4 65 0,13-107 37,0 1 1,2 14-1,-2-21 17,1 0 0,-1 0 0,1 0 0,0 0 0,0-1 0,1 1 1,-1 0-1,0 0 0,1-1 0,0 1 0,3 4 0,-4-6-22,0-1 0,0 1 0,0 0 0,0 0 0,0-1 0,1 1 0,-1-1 0,0 1-1,0-1 1,0 1 0,0-1 0,1 0 0,-1 0 0,0 1 0,1-1 0,-1 0 0,0 0 0,0 0 0,1 0 0,-1-1 0,0 1 0,0 0-1,1 0 1,1-2 0,0 1 28,1 0 0,-1-1 0,1 0 0,-1 0-1,0 0 1,0 0 0,0-1 0,5-4 0,16-22 128,-2 0 0,34-61 1,15-32-82,34-60 13,-90 151-196,-12 23 9,1 0 0,0 0 0,9-13 0,-5 15-330,-7 12 150,-7 22 26,4-20 181,-2 10 24,-6 26-112,-7 71 0,13 20 81,5-108 102,2 0 0,0 0 0,8 28 0,-10-48 22,1 0 0,1-1-1,4 11 1,-6-16-47,-1 1 0,1-1 0,-1 0 0,1 0 0,0 0 1,0 0-1,0 0 0,0 0 0,0 0 0,0 0 0,0 0 0,0 0 1,0 0-1,0-1 0,0 1 0,0 0 0,0-1 0,1 1 0,-1-1 0,0 1 1,1-1-1,-1 0 0,0 0 0,1 1 0,1-1 0,2-2 48,0 1 0,-1-1 0,1 0 0,-1 0-1,0 0 1,1-1 0,-1 0 0,0 0-1,-1 0 1,8-7 0,20-25 78,28-44 1,-39 52-60,31-43 45,29-38-3,-8 14-383,-68 91-449,-5 11 344,-10 22 234,3-6 90,4-5 21,0 0 0,2 1 1,0 0-1,1 0 0,1-1 1,3 27-1,-1-35 22,0 0 0,0-1 0,1 1 0,1 0-1,-1-1 1,11 19 0,-12-25 26,0 0 1,0-1-1,0 1 0,1-1 1,-1 1-1,1-1 0,0 0 0,0 0 1,0-1-1,0 1 0,1 0 0,-1-1 1,1 0-1,-1 0 0,1 0 0,0 0 1,0-1-1,0 1 0,0-1 0,8 1 1,-9-2-5,1 0 1,0 0 0,-1-1 0,1 0-1,0 1 1,-1-1 0,1-1 0,-1 1-1,1 0 1,-1-1 0,0 0 0,0 0-1,0 0 1,5-3 0,3-5 18,1-1-1,11-13 1,-15 14-68,20-19 60,1 0 0,1 2 1,1 2-1,1 0 0,1 2 0,72-36 0,128-48-246,-213 98 200,-15 8-14,0-1 0,-1 0 0,1 0 1,0-1-1,-1 1 0,0-1 0,7-5 1,-67 40-305,47-27 308,-41 22-22,-61 43-1,97-59 12,0 0 0,1 1 0,0 0 0,1 1 0,0 0 0,1 1 0,0 1 0,-12 22 0,13-16 6,-14 37 1,22-51 32,-1 1 0,1 0 0,1 0 0,0 0 0,0 1 0,0-1 0,1 0 1,1 11-1,0-16 5,-1-1-1,0 1 1,1-1 0,0 1 0,0-1 0,0 1 0,0-1 0,0 1 0,0-1-1,1 0 1,-1 0 0,1 0 0,-1 1 0,1-1 0,0-1 0,0 1 0,0 0-1,0 0 1,0-1 0,0 1 0,1-1 0,-1 0 0,0 0 0,1 0 0,-1 0-1,1 0 1,-1 0 0,1-1 0,-1 1 0,1-1 0,0 1 0,3-1 0,5 0 20,1-1 1,-1 0 0,1 0 0,-1-1-1,1 0 1,10-5 0,-3 2-11,-1-2 1,0 0-1,0-1 0,-1-1 1,0 0-1,0-1 0,20-17 1,119-113 32,-42 25 16,-74 74-42,-1-1 1,-3-2 0,40-62-1,58-132 164,-124 219-196,67-145-191,-68 142 72,-9 22 112,2-3-43,0-1 0,-1 1 0,0-1 0,0 0 0,0 1 0,0-1 1,1-6-1,-2 9 37,-1 1 0,1 0 0,0 0 0,0-1 0,0 1 0,0 0 0,0 0 0,0-1 0,-1 1 0,1 0 0,0 0 0,0-1 0,0 1 0,0 0 0,-1 0 0,1 0 0,0 0 0,0-1 0,-1 1 0,1 0 0,0 0 0,0 0 0,-1 0 0,1 0 0,0 0 0,0 0 0,-1 0 0,1 0 0,0-1 0,-1 1 0,1 0 0,0 0 0,0 1 0,-1-1 0,1 0 0,0 0 0,-1 0 0,1 0 0,0 0 0,0 0 0,-1 0 0,1 0 0,0 0 0,0 1 0,-1-1 0,1 0 0,0 0 0,0 0 0,0 0 0,-1 1 0,-1 0-21,-1 1-1,1-1 1,0 1 0,-1-1 0,1 1-1,-3 3 1,-2 4-36,0 0 1,0 0-1,1 1 0,-8 16 0,-16 47-26,24-59 83,-60 164 52,54-138-94,1 1 0,-8 63 1,18-89 47,0 0 0,0 0 0,2 0 0,0 0 0,0 0 0,2-1 0,0 1 0,0 0 1,9 21-1,-7-25 36,1 0 0,-1 0 0,2 0 0,0-1-1,0 0 1,1 0 0,0-1 0,0 0 0,1-1 0,0 1 0,20 12 0,-22-17 13,-1 0 0,1 0 0,0-1 0,0 0 0,1 0 0,-1-1 0,1 0 0,-1 0 0,1 0 0,0-1 0,9 0-1,-7-1-3,0-1-1,-1 0 0,1-1 1,-1 0-1,1 0 0,-1-1 0,0 0 1,10-5-1,1-2 16,-1-2-1,0 0 1,0-1 0,-1-1 0,-1-1 0,30-32-1,-41 40-35,0 0 0,0 0 1,-1 0-1,9-17 0,-13 22-24,1 0 1,-1-1-1,-1 1 0,1-1 1,0 1-1,-1-1 0,1 0 1,-1 1-1,0-1 0,1 0 1,-1 1-1,-1-1 0,1 0 1,0 1-1,-1-1 0,1 1 1,-1-1-1,0 1 1,0-1-1,0 1 0,-2-4 1,3 5-8,-1 0 1,1 1 0,-1-1 0,0 0 0,1 1 0,-1-1 0,0 0 0,0 1 0,0-1-1,1 1 1,-1-1 0,0 1 0,0 0 0,0-1 0,0 1 0,0 0 0,0 0-1,0 0 1,0-1 0,1 1 0,-1 0 0,0 0 0,0 0 0,0 0 0,0 1-1,0-1 1,0 0 0,0 0 0,0 1 0,0-1 0,0 0 0,0 1 0,0 0-1,-6 2-43,1 0 0,0 1 0,-9 6 0,7-5-36,1 0 51,-1 0-1,1 1 0,0-1 0,1 1 1,-1 0-1,1 1 0,1 0 0,-10 14 1,12-15 25,0 0 1,0 1-1,1 0 1,0-1-1,1 1 0,-1 0 1,1 0-1,1 0 1,-1 0-1,1 0 1,0 0-1,2 12 1,1-5 42,0-1 1,1 1 0,1-1-1,0 0 1,10 18-1,-14-27-15,1 0-1,1-1 0,-1 1 0,0-1 0,1 0 0,0 0 1,-1 0-1,1 0 0,0 0 0,1 0 0,-1-1 1,0 0-1,1 1 0,0-1 0,-1-1 0,1 1 1,0 0-1,0-1 0,0 0 0,0 0 0,0 0 0,0 0 1,0-1-1,0 0 0,0 0 0,0 0 0,7-1 1,10-1 46,1-2 0,36-11 0,-32 8-60,29-8 201,96-41 1,-120 41-120,0-1 1,-1-2 0,-1 0-1,31-27 1,-51 37-145,0 1 1,0-2-1,10-12 0,-17 17-99,-4 4 43,-9 6-25,-13 12-39,19-11 175,-1 0-1,1 0 1,1 1 0,-1 0-1,1 0 1,1 1-1,-1-1 1,2 1 0,-1-1-1,1 1 1,0 0-1,1 0 1,0 0 0,0 0-1,1 0 1,0 0-1,1 0 1,0 0 0,0 0-1,1 0 1,0-1-1,6 17 1,-7-23 24,0 0-1,0 0 1,0 0-1,1 0 1,-1-1-1,0 1 1,1 0 0,-1 0-1,1-1 1,0 1-1,0-1 1,-1 1 0,1-1-1,0 0 1,0 0-1,0 0 1,0 0-1,1 0 1,-1 0 0,0-1-1,0 1 1,3 0-1,-3-1-2,0 0 0,0 0 0,0-1 0,0 1 0,0 0 0,0-1 0,0 1 0,0-1 0,-1 1 0,1-1 0,0 0 0,0 0 0,-1 0 0,1 0 0,0 0 0,-1 0 0,1 0 0,-1-1 0,1 1 0,-1-1 0,0 1 0,0-1 0,1 1 0,0-4 0,31-59 541,-30 57-530,0 0-1,0 0 1,-1 0 0,0-1-1,-1 1 1,2-15 0,-3 16-36,-1 1 1,1 0-1,-1-1 1,0 1 0,0 0-1,-1-1 1,1 1-1,-1 0 1,0 0 0,-1 0-1,1 1 1,-1-1-1,0 0 1,0 1-1,-1 0 1,1 0 0,-7-6-1,9 9-14,-1 0 0,-1-1 0,1 1 0,0 0 0,0 0-1,0 0 1,-1 0 0,1 0 0,0 1 0,-1-1 0,1 1 0,-4-1 0,-32 1 5,20 1-105,95-9-12,42-1 148,-57 3-143,1 2 0,86 7 0,-135-1 45,0 0 1,14 5-1,-23-6 71,0 0 0,0 1 1,-1 0-1,1 0 0,-1 0 0,1 1 1,-1 0-1,0-1 0,4 5 0,-6-4 15,0 0 0,0 0-1,0 0 1,-1 0-1,1 1 1,-1-1 0,0 1-1,1-1 1,-2 1 0,1-1-1,0 1 1,-1-1 0,0 1-1,1 0 1,-2 6-1,0 5-22,-1 1 0,-4 17 0,-4 0 133,7-28-51,1 1-1,1-1 0,-1 1 1,1 0-1,-1 9 1,2-15-53,0 0 1,-1 0-1,1 1 1,0-1-1,0 0 0,0 0 1,0 0-1,0 0 1,0 0-1,0 1 1,0-1-1,0 0 1,0 0-1,0 0 1,0 0-1,0 0 1,0 1-1,0-1 1,1 0-1,-1 0 1,0 0-1,0 0 1,0 0-1,0 0 1,0 1-1,0-1 1,0 0-1,0 0 0,0 0 1,0 0-1,1 0 1,-1 0-1,0 0 1,0 0-1,0 1 1,0-1-1,0 0 1,0 0-1,1 0 1,-1 0-1,0 0 1,0 0-1,0 0 1,0 0-1,0 0 1,1 0-1,-1 0 1,0 0-1,0 0 1,0 0-1,0 0 0,0 0 1,1 0-1,-1 0 1,0 0-1,0 0 1,0 0-1,0-1 1,0 1-1,1 0 1,-1 0-1,0 0 1,0 0-1,0 0 1,0 0-1,10-10 133,-6 6-57,77-66 97,-64 54-256,2 0 38,1 1 0,29-17-1,-25 18 38,-19 11-20,-1 0-1,2 1 1,-1-1-1,0 1 1,0 0 0,1 1-1,6-2 1,-11 2 3,1 1 0,-1 0 0,0 0 0,0 0 1,0 0-1,0 0 0,0 0 0,1 0 0,-1 0 1,0 0-1,0 1 0,0-1 0,0 0 0,0 1 1,0-1-1,1 1 0,-1-1 0,0 1 0,-1 0 1,1-1-1,0 1 0,0 0 0,0 0 0,0-1 1,0 1-1,-1 0 0,1 0 0,0 0 0,-1 0 1,1 0-1,-1 0 0,1 0 0,-1 0 0,1 1 1,-1-1-1,0 0 0,1 0 0,-1 0 0,0 0 1,0 0-1,0 2 0,2 110-267,-3-77 400,2-1 0,10 72 0,-9-100-84,-1 0-1,1 0 1,1-1 0,-1 1 0,1 0-1,1-1 1,3 7 0,-6-11-3,1 0 0,-1 0 0,1-1 0,-1 1-1,1 0 1,0-1 0,0 1 0,-1-1 0,1 1 0,0-1 0,0 0 0,1 0 0,-1 0 0,0 0 0,0 0 0,0-1-1,1 1 1,-1 0 0,0-1 0,1 0 0,-1 0 0,0 0 0,1 0 0,-1 0 0,0 0 0,4-1 0,1-1 13,0 0 0,1 0 0,-1-1 0,0 0 0,-1-1 0,1 0 0,6-4 0,5-5 48,18-18 1,154-169 63,-102 100 103,-57 64-308,-15 17-177,32-30 0,-48 49 222,0-1 1,1 1-1,-1-1 0,1 1 1,0-1-1,-1 1 1,1-1-1,-1 1 0,1 0 1,0-1-1,-1 1 1,1 0-1,-1 0 0,1 0 1,0-1-1,-1 1 1,1 0-1,0 0 0,0 0 1,-1 0-1,1 0 1,0 0-1,-1 0 0,1 0 1,0 0-1,-1 1 1,1-1-1,0 0 0,0 1 1,0-1-13,0 1 0,-1 0 1,1 0-1,0 0 0,-1 0 0,1 0 1,-1 0-1,1 0 0,-1 0 1,1 0-1,-1 0 0,0 0 0,0 0 1,1 0-1,-1 0 0,0 0 0,0 0 1,0 1-1,0 0 0,-3 105 48,-21 148-1,21-237 43,0-1 0,-1 0 0,-1 1 0,0-2 0,-10 21 0,14-35-37,1 0-1,-1-1 1,0 1 0,0-1-1,0 0 1,0 1 0,0-1-1,0 0 1,-1 0 0,1 0 0,0 0-1,-1 0 1,1 0 0,0 0-1,-3 1 1,3-2-12,0 1 0,0-1 0,0 0 0,0 0 0,0 0 1,0 0-1,0 0 0,0 0 0,0 0 0,0 0 0,0-1 0,0 1 0,0 0 0,-1-1 0,2 1 0,-1 0 1,0-1-1,0 1 0,0-1 0,0 0 0,0 1 0,0-1 0,-1-1 0,-8-8 10,1-1-1,1 0 1,-1-1 0,2 0-1,-8-15 1,15 27-31,-10-18 149,5 11-186,1 0 1,-1 0-1,2-1 0,-1 0 0,1 0 0,0 0 0,1 0 0,0 0 0,-2-17 0,4 24 31,0 1 0,0-1 0,0 0 0,0 1 0,0-1 0,0 1 0,1-1-1,-1 0 1,0 1 0,0-1 0,0 1 0,1-1 0,-1 1 0,0-1 0,1 1 0,-1-1 0,1 1 0,-1-1-1,0 1 1,1 0 0,-1-1 0,1 1 0,-1 0 0,1-1 0,-1 1 0,1 0 0,0 0 0,-1-1 0,1 1-1,-1 0 1,1 0 0,-1 0 0,1 0 0,0 0 0,-1 0 0,1 0 0,0 0 0,-1 0 0,1 0 0,0 0-1,26 6-179,-27-6 184,48 16-21,60 19-54,237 27-3339,-281-53 2386,-58-8 390,-4 0 284,0-1 0,0 0 0,0 0 1,0 0-1,0 0 0,0 0 0,-1 0 0,3 0 1,-3-1-33,0 1 1,0 0-1,-1-1 1,1 1-1,0 0 0,-1-1 1,1 1-1,0-1 1,-1 1-1,1-1 1,-1 1-1,1-1 1,-1 0-1,1 0 1,5-8-3775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01.39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 1454 3904,'-2'1'6973,"5"0"-4258,-2-1-2551,0 0 1,-1 0-1,1 0 1,0 0 0,0 0-1,-1 0 1,1 0-1,0-1 1,-1 1-1,1 0 1,0 0-1,-1-1 1,1 1-1,0 0 1,-1-1-1,2 0 1,19-18 1457,-10 9-1297,1-1 0,11-15 0,-2-5 61,20-36 0,-14 21-177,27-39-26,-9 16 246,49-105-1,-84 155-256,-7 16-212,-1 0 0,-1 0 1,1 0-1,0-1 0,-1 1 0,0 0 0,1-1 1,0-6-1,-6 13-68,1-1 1,0 1-1,0 0 0,0 0 1,-3 4-1,0 3 54,0 1-1,0 0 1,1 0-1,1 1 0,-7 21 1,-8 61-13,15-72 84,-11 96 156,14-106-122,1 0 0,1 0 0,0 1 0,0-1 0,1 0-1,1 0 1,6 18 0,-7-24 39,0-1 1,1 0-1,0-1 0,0 1 0,0 0 1,0-1-1,1 0 0,0 1 0,6 4 1,-7-6-21,0-1 1,0 0-1,0 0 1,1 0 0,-1 0-1,0-1 1,1 1-1,0-1 1,-1 0 0,1 0-1,-1 0 1,1-1-1,0 1 1,0-1-1,5 0 1,0-1-17,0-1-1,0 0 1,0 0 0,-1-1 0,1 0-1,-1 0 1,1-1 0,-1 0 0,0 0-1,-1-1 1,1 0 0,-1-1-1,0 0 1,10-11 0,6-8-31,-2-1 0,30-46 0,-41 57 3,33-52 104,39-56-350,-80 121 214,0-1-38,0 0 0,0 1 0,0-1 0,1 1 0,4-4 0,-7 6 41,0 0 0,0 0-1,0-1 1,1 1 0,-1 0 0,0 0 0,0 0-1,0 0 1,1 0 0,-1 0 0,0 0-1,0 0 1,0 0 0,0 0 0,1 0 0,-1 0-1,0 0 1,0 0 0,0 0 0,1 0-1,-1 0 1,0 0 0,0 0 0,0 0 0,1 0-1,-1 1 1,0-1 0,0 0 0,0 0-1,0 0 1,0 0 0,1 0 0,-1 0 0,0 1-1,0-1 1,0 0 0,3 15 18,-12 119 126,0-37 145,8-78-225,0-10 75,0 0 1,1 0 0,2 15 0,-2-24-125,0 0-1,0 0 1,-1 1-1,1-1 1,0 0-1,0 0 1,0 0 0,0 1-1,0-1 1,0 0-1,0 0 1,0 0-1,0 1 1,1-1 0,-1 0-1,0 0 1,0 1-1,0-1 1,0 0-1,0 0 1,0 0 0,0 0-1,0 1 1,1-1-1,-1 0 1,0 0 0,0 0-1,0 0 1,0 1-1,0-1 1,1 0-1,-1 0 1,0 0 0,0 0-1,0 0 1,1 0-1,-1 0 1,0 0-1,0 0 1,0 0 0,1 0-1,-1 1 1,0-1-1,0 0 1,1 0 0,-1 0-1,0-1 1,0 1-1,0 0 1,1 0-1,-1 0 1,0 0 0,0 0-1,0 0 1,1 0-1,-1 0 1,0 0-1,0 0 1,0-1 0,0 1-1,1 0 1,-1 0-1,0 0 1,0 0-1,0 0 1,0-1 0,1 1-1,8-15 82,-7 12-40,12-21 37,43-68 50,-45 74-256,1 0 0,28-28 1,-38 44 71,0-1 1,1 0-1,-1 1 1,7-4-1,-9 5 33,-1 1-1,1-1 1,0 1 0,0-1-1,0 1 1,-1 0-1,1 0 1,0-1 0,0 1-1,0 0 1,0 0 0,0 0-1,-1 0 1,1 0-1,0 0 1,0 0 0,0 0-1,0 0 1,0 1-1,-1-1 1,1 0 0,0 0-1,0 1 1,0-1 0,-1 1-1,1-1 1,0 1-1,-1-1 1,1 1 0,1 0-1,2 4-16,-1 1 0,0-1 0,0 1 0,0-1 0,-1 1 0,4 11 0,7 42-61,-8-35 28,-4-18 18,20 75-109,-18-72 221,1-1 0,-1 1 0,2-1 0,-1 0 0,1 0 0,11 13 0,-13-17-30,0-1-1,1-1 1,-1 1 0,1 0 0,0-1 0,0 0 0,0 0 0,0 0 0,0 0 0,0-1 0,1 1 0,-1-1-1,0 0 1,6 0 0,-4 0-15,0-1 0,0 0 0,0 0 0,0 0 0,0 0 0,0-1 0,0 0 0,0-1 1,-1 1-1,8-4 0,-3 0-5,0-1 1,-1-1-1,1 1 1,-1-1-1,-1-1 1,1 0-1,-1 0 1,-1-1 0,10-12-1,6-13 78,22-43 0,68-114-161,-106 180 75,71-125 149,-37 41-171,30-106 0,-38 100-97,-6 18-56,26-129-1,-53 212 161,1-2-31,-1 1 0,1-1 1,-1 0-1,0 1 0,0-1 0,1 0 0,-1 1 0,0-1 0,0 0 0,-1 1 1,1-1-1,0 0 0,0 1 0,-1-1 0,1 1 0,-1-1 0,0 1 1,1-1-1,-1 1 0,-1-3 0,2 4 21,0 0 0,-1 0 0,1-1 0,0 1 0,0 0 0,-1 0 0,1 0 0,0-1 0,0 1 0,-1 0 0,1 0 0,0 0 0,-1 0 0,1 0 0,0-1 0,-1 1 0,1 0 0,0 0 0,-1 0 0,1 0 0,0 0 0,0 0 0,-1 0 0,1 0 0,0 0 0,-1 0 0,1 0 0,0 1 0,-1-1 0,1 0 0,0 0 0,-1 0 0,1 0 0,-10 8-106,7-5 49,-6 6 12,0 1-1,1 0 0,0 1 0,0 0 1,1 0-1,-10 23 0,-25 77 69,35-92 11,-46 154-79,42-127-2,-10 84 0,19-96 112,2-1 0,1 1 0,2 0 0,7 36 1,-8-55-4,2-1 0,-1-1 1,2 1-1,0 0 1,0-1-1,1 0 1,1 0-1,11 16 1,-14-24-11,1 1 1,-1 0 0,1-1 0,0 0 0,1 0-1,-1-1 1,1 0 0,0 1 0,0-2 0,0 1-1,0-1 1,1 0 0,-1 0 0,1-1 0,0 0 0,0 0-1,0 0 1,12 0 0,-9-2-8,0 0 1,0-1-1,0 0 0,0-1 1,0 0-1,-1-1 0,1 1 1,-1-2-1,0 0 1,0 0-1,0 0 0,0-1 1,-1 0-1,1-1 0,7-7 1,2-3 2,0-1 1,-1-1-1,-1-1 1,-1 0 0,13-22-1,-20 30-43,-2-1-1,0 0 0,0 0 1,-1-1-1,0 0 1,-1 0-1,-1 0 0,0 0 1,2-27-1,-5 38-13,0-1 0,0 1 0,0-1-1,0 1 1,-1-1 0,1 1 0,-1-1-1,0 1 1,1 0 0,-1-1 0,0 1-1,-1 0 1,0-2 0,1 3 8,1 1 0,-1-1 1,1 1-1,-1-1 0,0 1 0,1 0 1,-1 0-1,0-1 0,1 1 0,-1 0 1,0 0-1,0 0 0,1-1 0,-1 1 1,0 0-1,0 0 0,1 0 0,-1 0 1,0 1-1,1-1 0,-1 0 0,0 0 1,0 0-1,1 0 0,-1 1 0,0-1 1,1 0-1,-1 1 0,1-1 0,-1 1 0,0-1 1,1 0-1,-1 1 0,1-1 0,-2 2 1,-18 18-260,13-10 256,0 0 1,1 1-1,0 0 1,1 0-1,0 0 1,1 0-1,0 1 1,1-1-1,0 1 1,1 0 0,-1 22-1,2-21 78,1-1 0,1 1 0,0 0 1,0-1-1,1 1 0,1-1 0,0 0 0,1 0 0,0 0 0,1 0 0,8 14 1,-12-24-39,0-1 0,0 1 1,0-1-1,0 1 0,0-1 1,0 0-1,1 0 0,-1 1 1,0-1-1,1 0 0,-1 0 1,1 0-1,-1-1 0,1 1 1,-1 0-1,1-1 0,0 1 1,-1-1-1,1 1 0,0-1 1,1 1-1,1-1 1,0 0 0,0-1 1,0 1-1,-1-1 0,1 0 0,0 0 0,-1 0 0,1 0 1,4-3-1,7-4 42,-1 0 0,0-1 0,19-16-1,-33 25-60,99-72 230,12-11-324,-73 55 167,-26 20-56,-1-1 0,0 0-1,15-16 1,20-28-330,-44 51 298,-1 1-1,0-1 1,1 1-1,-1 0 1,1-1 0,-1 1-1,1 0 1,0 0 0,-1 0-1,1 0 1,0 0 0,0 0-1,0 0 1,0 1-1,0-1 1,0 0 0,0 1-1,0 0 1,0 0 0,0-1-1,2 1 1,-1 1-10,0-1-1,-1 1 1,1 0-1,0 0 1,-1 0 0,1 0-1,-1 0 1,1 0-1,-1 1 1,0-1 0,1 1-1,-1 0 1,0 0 0,4 3-1,-2 0 12,0 0-1,0 0 0,0 0 1,0 0-1,-1 1 0,0 0 1,0-1-1,-1 1 0,1 0 1,2 12-1,4 19-45,-6-19 86,2 0 0,0-1 0,15 33 0,-17-44-31,0 0 31,0 0 0,0 0-1,1 0 1,0 0-1,5 5 1,-7-9-16,-1-1 1,1 0 0,0 1 0,0-1-1,0 0 1,0 0 0,-1 0 0,1 0-1,1 0 1,-1 0 0,0 0 0,0-1-1,0 1 1,0-1 0,0 0 0,1 1-1,-1-1 1,0 0 0,0 0 0,0-1-1,3 1 1,7-3 51,-1-1-1,1 0 1,-1-1-1,0 0 1,13-8-1,-2 2 44,230-90 242,-164 70-324,-58 19-17,44-26 0,-19 8-184,-42 22 71,-7 3-168,-11 10 21,-3 2 191,-1 0 1,0-1 0,0 0 0,-1-1 0,1 0-1,-13 4 1,-26 15 124,26-11-81,1 1 0,-36 30 0,51-38 12,0 0 1,0 0 0,0 1 0,1 0 0,0 0-1,0 0 1,0 0 0,1 1 0,0 0-1,1 0 1,0 0 0,-2 9 0,4-15 16,1 0 0,-1 0 1,1 0-1,0-1 1,0 1-1,0 0 1,0 0-1,0 0 1,0 0-1,0-1 1,1 1-1,-1 0 1,1 0-1,-1 0 0,1-1 1,0 1-1,-1 0 1,3 2-1,-2-3 2,0 0 1,0 0-1,1 0 0,-1-1 0,0 1 0,0 0 0,0-1 0,1 1 0,-1-1 0,0 0 0,0 1 1,1-1-1,-1 0 0,0 0 0,1 0 0,-1 0 0,0 0 0,1 0 0,-1 0 0,0 0 0,1 0 1,-1-1-1,0 1 0,1 0 0,1-2 0,8-3 64,0 0 0,-1-1 0,0 0 0,0-1 0,0 0 0,-1-1 0,0 0 0,10-11 0,-3 4-43,-3 1-75,-1-1 1,0 0-1,-1 0 0,11-21 0,-1 2-18,-13 23 12,2-3-435,-13 14 228,-8 8 97,8-4 131,-1 0 0,1-1 1,0 1-1,0 0 0,0 0 0,1 0 1,-1 1-1,1-1 0,0 1 0,1-1 1,-1 1-1,-1 7 0,2-10 41,1 1-1,-1-1 1,1 0 0,0 0-1,0 1 1,0-1 0,0 0-1,0 0 1,0 0-1,0 1 1,1-1 0,-1 0-1,1 0 1,0 0 0,0 0-1,-1 0 1,1 1-1,1-2 1,-1 1 0,0 0-1,0 0 1,1 0 0,-1 0-1,1-1 1,-1 1-1,1-1 1,0 1 0,-1-1-1,1 0 1,2 1 0,0 0 22,0-1 0,1 0 0,-1 0 0,0 0 0,0 0 1,1-1-1,-1 0 0,0 0 0,1 0 0,-1 0 0,0-1 1,8-1-1,6-3 51,28-11 1,-35 12-77,81-25 6,158-29 0,-165 41-10,-55 9 43,-21 5-169,-1 1 1,1 0 0,0 0 0,12 0 0,-21 2 110,0 0 0,0 0 0,-1 1 0,1-1 0,0 0 0,0 0 0,0 0 0,0 0 0,0 0 0,0 1 0,0-1 0,0 0 0,0 0-1,0 0 1,0 0 0,-1 1 0,1-1 0,0 0 0,0 0 0,0 0 0,0 0 0,0 0 0,0 1 0,0-1 0,1 0 0,-1 0 0,0 0 0,0 0 0,0 1 0,0-1 0,0 0 0,0 0 0,0 0 0,0 0 0,0 0 0,0 1 0,0-1 0,0 0 0,1 0 0,-1 0 0,0 0 0,0 0 0,0 0 0,0 0 0,0 1 0,1-1 0,-1 0 0,0 0 0,0 0 0,0 0 0,0 0 0,1 0 0,-1 0 0,0 0 0,0 0 0,0 0 0,0 0 0,0 0 0,1 0 0,-1 0 0,0 0 0,0 0 0,-12 10 3,10-9-7,-56 37-241,33-23 217,-40 32-1,59-41 48,0-1 0,0 1-1,1 0 1,0 0-1,0 1 1,0-1 0,1 1-1,0 0 1,0 0-1,1 1 1,-3 8 0,5-14 10,1 0 0,-1 0 0,1 0 0,-1 0 0,1 0 0,0 0 0,-1 0 0,1 1 0,1-1 1,-1 0-1,0 0 0,0 0 0,1 0 0,-1 1 0,1-1 0,0 0 0,-1 0 0,1 0 0,0 0 1,0 0-1,1-1 0,-1 1 0,0 0 0,0 0 0,1-1 0,-1 1 0,1-1 0,0 1 0,-1-1 0,1 0 1,0 1-1,0-1 0,3 1 0,1 0 9,-1-1 1,0 0-1,1 0 0,-1-1 0,1 0 1,-1 0-1,1 0 0,-1 0 1,9-2-1,0-1 6,-1-1 1,22-8-1,-5-3 57,-1-1-1,0-1 1,34-27-1,-16 12-98,-11 7-11,-4 5 54,0-2-1,-2-1 1,30-31-1,0-13-34,83-122-1,-96 122-66,-3-3-1,-4-1 1,60-146 0,-88 188-1,-9 23-14,0-1 1,-1 1-1,1-1 0,-1 1 1,-1-1-1,1 0 0,0-11 1,-2 18 60,0 0 0,0-1 0,0 1 0,0 0 0,0 0 0,1-1 0,-1 1 0,0 0 0,0-1 0,-1 1 0,1 0 0,0 0 0,0-1 0,0 1 0,0 0 0,0-1 0,0 1 0,0 0 0,0 0 0,0-1 0,-1 1 0,1 0 0,0 0 0,0-1 0,0 1 0,-1 0 0,1 0 0,0 0 0,0-1 0,0 1 0,-1 0 0,1 0 0,0 0 0,0 0 0,-1 0 0,1-1 0,0 1 0,-1 0 0,1 0 0,0 0 0,0 0 0,-1 0 0,1 0 0,0 0 0,-1 0 1,1 0-1,0 0 0,-1 0 0,1 0 0,0 0 0,0 0 0,-1 1 0,1-1 0,0 0 0,0 0 0,-1 0 0,1 1 0,-15 9-193,-14 19 92,-6 5 33,2 1 1,-51 70 0,44-38 77,-57 135-1,19 2 126,71-179-102,1 0 0,1 1 0,1-1 0,2 1 0,0 0 0,3 34 0,0-52 29,0-1 0,0 0 0,0 0 0,1 0 0,1 0 0,2 8 0,-4-12-8,1-1 0,-1 1 0,1 0 0,0 0 0,0-1 0,0 1 0,0-1 0,0 0 0,0 1 0,1-1 0,-1 0 0,1 0 0,0-1 0,-1 1 0,1 0 0,3 0 0,-1 0 15,0-1 1,-1 0-1,1-1 1,0 1-1,0-1 1,-1 0-1,1 0 1,0-1-1,0 1 1,0-1-1,8-2 1,6-3 22,27-14 0,-39 18-80,39-20-10,-1-1-1,-1-3 1,76-57 0,-114 78 31,17-12-150,-22 16 107,1 0-1,-1 0 1,1 0-1,-1 1 1,1-1-1,-1 1 1,1-1-1,-1 1 1,1-1-1,0 1 1,-1 0-1,1 0 1,-1 0-1,3 0 1,-4 0 12,0 0 0,1 0 0,-1 1 0,0-1 0,1 0 0,-1 0 0,0 0 0,1 1 0,-1-1 0,0 0 0,1 0 0,-1 0 0,0 1 0,0-1 0,1 0 0,-1 1 0,0-1 0,0 0 0,0 1 0,0-1 0,1 0 0,-1 1 0,0-1 0,0 0 0,0 1 0,0-1 0,0 0 0,0 1 0,0-1 0,0 1 0,0-1 0,0 0 0,0 1 0,0-1 0,0 0 0,0 1 0,0-1 0,-1 1 0,-5 17-151,4-12 72,-11 37 143,2 0-1,2 1 1,-3 48 0,12-88 8,-1 0 0,1 0 1,0 0-1,0 1 0,1-1 1,-1 0-1,1 0 0,0 0 1,0 0-1,3 5 1,-4-8-41,1 0 1,-1 0 0,1-1-1,-1 1 1,1 0 0,0-1-1,-1 1 1,1 0 0,0-1 0,-1 1-1,1-1 1,0 1 0,0-1-1,0 0 1,-1 1 0,1-1 0,0 0-1,0 1 1,1-1 0,0 0-9,0 0 0,0 0 1,0 0-1,0 0 0,0-1 1,0 1-1,0-1 0,0 1 1,-1-1-1,1 0 0,0 0 1,3-1-1,7-7 67,-1 1 0,21-20 0,2-3-40,8 0-27,1 2 0,51-26-1,-82 48-24,113-63-270,-125 70 266,0 0 0,-1 0 0,1 0 0,0 0 0,0 0 0,0 0 0,0 0 0,0 0 0,0 0 0,0-1 0,0 1 0,0 0 0,0 0 0,0 0 0,0 0 0,0 0 0,0 0 0,0 0 0,-1 0 0,1 0 0,0 0 0,0 0 0,0 0 0,0 0 0,0 0 1,0 0-1,0 0 0,0 0 0,0 0 0,0 0 0,0 0 0,0-1 0,0 1 0,0 0 0,0 0 0,0 0 0,0 0 0,0 0 0,0 0 0,0 0 0,0 0 0,0 0 0,0 0 0,-8 2 3,3 1 8,-1 1 0,1 1 0,0-1 0,0 1 0,0 0 0,1 0 0,0 0 0,0 0 0,0 1 0,0 0 0,1 0 0,0 0 0,0 0 0,1 0 0,0 1 0,0-1 0,0 1 0,1 0 0,0-1 0,0 14 0,0-14 33,1 0 0,1 0-1,-1 0 1,1 0-1,0 0 1,1-1 0,-1 1-1,1 0 1,0-1 0,6 10-1,-6-11-8,0-1-1,1 1 0,-1-1 0,1 0 0,0 0 1,0 0-1,0 0 0,1 0 0,-1-1 0,1 1 1,-1-1-1,1 0 0,0 0 0,0-1 0,0 1 1,4 0-1,-3-1 14,0 0 0,0 0 0,0-1 0,0 0 0,0 0 0,0-1 0,0 1 0,0-1 1,0 0-1,0 0 0,0-1 0,0 0 0,0 0 0,-1 0 0,1 0 0,-1 0 0,8-6 0,0-1 29,0-1 1,0 0-1,-1 0 0,16-21 0,-20 22-69,0-1-1,-1-1 1,0 1-1,5-16 1,-6 15-18,-3 7 11,0 0 0,0-1 0,-1 1 0,1 0 0,-1-1 0,0 1 0,-1-1 0,1-5 0,-1 9 3,0-1-1,0 0 1,-1 0-1,1 0 1,-1 1 0,1-1-1,-1 0 1,0 1-1,0-1 1,0 0 0,0 1-1,0-1 1,0 1-1,0 0 1,0-1-1,0 1 1,-1 0 0,1 0-1,-1-1 1,1 1-1,-1 0 1,1 0-1,-1 1 1,1-1 0,-4-1-1,-10-4-13,-1 1-1,1 0 1,-1 2-1,0-1 1,-1 2-1,1 0 1,-23 1 0,-119 13 22,114-7 26,32-5-9,147-9 395,25-1-370,-135 10-56,8 0-44,0 1-1,36 5 1,-66-6 41,0 1 0,-1-1 0,1 1-1,-1 0 1,0 0 0,1-1 0,-1 1 0,0 1 0,1-1 0,-1 0 0,0 1 0,0-1 0,0 1-1,0-1 1,0 1 0,0 0 0,-1 0 0,4 4 0,-4-3 24,0 1 1,1-1-1,-1 1 0,-1-1 1,1 1-1,0-1 0,-1 1 1,0 0-1,0-1 0,0 1 1,0 0-1,-1 3 1,-5 27 190,4-22-92,0 0-1,-1 14 0,3-25-78,0 0-1,0-1 1,0 1-1,0-1 1,0 1-1,0-1 1,0 1-1,1 0 0,-1-1 1,0 1-1,0-1 1,0 1-1,1-1 1,-1 1-1,0-1 1,1 1-1,-1 0 1,1-1-11,-1 1-1,0-1 1,1 0 0,-1 0 0,0 0 0,1 0 0,-1 0 0,0 0 0,1 0 0,-1 0 0,0 0-1,1 0 1,-1 0 0,0 0 0,1 0 0,-1 0 0,0 0 0,1 0 0,-1 0 0,0 0 0,0 0-1,1-1 1,-1 1 0,23-18 220,-13 10-165,12-8-40,0 0 0,1 2 0,1 1-1,0 1 1,36-12 0,-14 9-142,0 2 0,59-9 0,-98 21 105,0 0-1,0 0 1,0 0 0,0 1 0,1 1-1,-1-1 1,0 1 0,0 0 0,0 0-1,0 1 1,0 0 0,-1 1 0,1-1-1,0 1 1,-1 0 0,0 1 0,0 0-1,0 0 1,0 0 0,0 0 0,-1 1-1,0 0 1,0 0 0,0 1 0,-1-1-1,8 13 1,24 50-404,-49-73-10291,4-1 8439,-10-3-1428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7:24.3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806 76 3328,'-9'-13'11406,"0"3"-9394,3 7-1566,1-1 0,-1 1 1,0 0-1,0 0 0,0 1 0,0-1 0,-9-1 0,-47-7 890,42 8-876,-18-3 104,0 1 0,-1 2 0,-55 4 0,62 0-288,21-2-196,0 1-1,0 1 1,0 0-1,0 1 0,0 0 1,-13 5-1,12-2 35,-1 0 0,1 1 0,0 1 0,0 0 0,1 0 1,0 2-1,0-1 0,1 1 0,0 1 0,0 0 0,1 0 0,-11 18 0,12-18-48,-3 5 37,1 1-1,-14 27 0,0 12 59,2 0 0,4 1 0,1 1 0,-9 60 0,24-107-136,0 1-1,1-1 0,0 1 0,1-1 1,0 1-1,1-1 0,0 1 0,0-1 0,1 1 1,1-1-1,0 0 0,5 14 0,2-5 71,1-1 0,0 1-1,1-1 1,1-1 0,1-1-1,25 24 1,-30-31-19,1-1 1,0-1-1,0 0 0,1 0 0,0-1 0,0 0 0,1-1 1,0 0-1,-1-1 0,2-1 0,-1 1 0,19 1 0,14-2 20,-1-2 0,81-8-1,84-28 232,-150 22-167,77-27-1,-105 28-24,-2 0-1,0-2 1,0-1-1,32-24 1,-53 34-101,0-1 1,0 0-1,0-1 0,-1 0 1,0 0-1,0 0 1,-1-1-1,0 0 1,0-1-1,6-12 0,-7 10-9,-2 0 0,1-1 0,-2 1 0,1-1-1,-2 0 1,1 1 0,-2-1 0,0 0 0,0 0-1,-1 0 1,0 1 0,-1-1 0,0 0-1,-7-18 1,3 12-30,-1 1-1,-1 0 0,-1 0 0,0 1 0,-1 0 1,0 1-1,-2 0 0,-21-23 0,10 15-48,0 2 0,-2 0 0,0 2 0,-1 0 0,-1 2 0,-50-23 0,22 21-498,-1 2-1,-80-12 1,27 7-4463,88 16 1388,6 5 1147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7:26.7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595 92 4384,'3'-8'8386,"-3"7"-8124,-9-11 2764,5 9-2596,0-1 0,0 1 0,-1 0 0,-5-4-1,-7-1 34,1 0 0,-1 2 0,0-1 0,0 2-1,-1 0 1,0 1 0,0 1 0,-34-1 0,23 3-156,0 2 1,-54 9-1,74-8-287,1 0-1,0 0 1,0 1 0,0 0-1,0 0 1,0 1-1,0 0 1,1 1-1,0-1 1,0 1-1,0 1 1,1-1-1,-1 1 1,-8 11 0,3 1 112,1 0 1,0 1-1,1 0 1,1 0-1,-7 24 1,6-11 172,2 0 1,-8 54 0,12-46-58,1 0 1,4 59 0,1-83-118,0 0-1,1-1 0,0 1 0,2-1 1,-1 0-1,2 0 0,0 0 1,1-1-1,12 21 0,-11-24-29,0 0 0,1-1-1,-1 0 1,2-1 0,0 1 0,0-2-1,0 0 1,1 0 0,0 0 0,1-2-1,20 10 1,-5-5 35,0-2 0,1-1-1,0-1 1,0-2 0,1 0-1,0-2 1,-1-1 0,41-3-1,-51-1-74,-1-1 0,0 0 0,0-1-1,0-1 1,19-8 0,75-42 190,-96 47-216,100-64 380,-55 33-222,-48 32-150,0-1 1,0-1-1,-1 0 1,19-20-1,-27 26-40,0 0 0,-1 0 1,1-1-1,-1 1 0,0-1 0,0 1 1,0-1-1,0 0 0,-1 0 0,0 0 0,0 0 1,0 0-1,0 0 0,0-1 0,-1 1 1,0 0-1,0 0 0,0 0 0,0-1 1,-1 1-1,-1-6 0,-2-2-41,-1 1 0,0-1 0,-1 1 0,0 0 0,0 1 0,-2-1 0,-8-9 0,-64-65-131,67 72 167,-20-19-198,-63-46 0,65 57 9,-1 1 0,-2 1 0,0 2-1,0 2 1,-1 1 0,-43-11 0,30 9-1874,-3 0-4729,40 15 4266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7:37.69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1 259 3808,'5'-9'19619,"7"0"-16218,10-2-6640,-15 7 5057,28-12-1672,15-6 194,29 1-158,0 3-1,95-9 1,-79 13-29,-66 10-130,58-8 34,-24 7 162,-62 4-210,-1 1 1,1 0-1,0 0 0,-1 0 1,1-1-1,0 1 1,-1 0-1,1 0 1,-1-1-1,1 1 0,0-1 1,-1 1-1,1-1 1,-1 1-1,1 0 0,-1-1 1,1-1-1,-1 2-8,0 0 0,0 1 0,1-1 0,-1 0 1,0 0-1,0 0 0,0 0 0,0 0 0,0 0 0,0 0 0,0 0 0,0 0 0,0 0 0,0 0 0,0 0 0,0 0 0,0 0 0,0 0 1,0 0-1,0 0 0,0 0 0,1 0 0,-1 0 0,0 0 0,0 0 0,0 0 0,0 0 0,0 0 0,0 0 0,0 0 0,0 0 0,0 0 1,0 0-1,0 0 0,0 0 0,0 0 0,0 0 0,0 0 0,0 0 0,0 0 0,1 0 0,-1 0 0,0 0 0,0-1 0,0 1 0,0 0 1,0 0-1,0 0 0,0 0 0,0 0 0,0 1 116,-3-2-94,0 0 1,-1-1-1,1 1 0,0-1 1,-5-4-1,-2 0-88,-11-4 68,-2 1 1,1 0 0,-1 2-1,0 0 1,-27-3-1,35 6 32,14 4-41,0-1 1,0 1-1,0-1 0,0 1 0,0 0 0,0 0 0,0-1 0,0 1 1,-1 0-1,1 0 0,0 0 0,0 0 0,0 0 0,0 0 0,-2 1 1,28-1 282,198-3 96,-102 11-320,-130 6 76,6-8-103,-39 37 73,24-25 1,1 0 1,-23 31-1,36-43-83,0 0 0,-1 0-1,0-1 1,0 1 0,-1-1 0,-6 4-1,11-8 9,-1 0-1,0 0 0,0 0 0,0 0 0,0-1 0,0 1 0,0-1 0,0 0 0,0 1 0,0-1 0,0 0 0,0 0 0,-4-1 0,4 1 8,1-1-1,0 1 0,0-1 0,0 1 1,-1-1-1,1 0 0,0 1 0,0-1 1,0 0-1,0 0 0,0 0 1,0 0-1,0 0 0,1 0 0,-1 0 1,0 0-1,0 0 0,1 0 0,-1-1 1,1 1-1,-1 0 0,0-2 0,-8-24 117,0 1-563,-6-29 0,14 39-3591,7 6-2377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7:39.33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10 114 2400,'-1'-3'535,"0"0"1,1 0-1,0 0 1,-1 0-1,1 0 1,0 0-1,1 0 1,0-4-1,0-11 2747,-1 17-3109,-1-2 422,-3 1 190,4 1-215,0 0-554,-4-3 1112,4 4-1112,0 0 0,0 0 0,0 0 0,0 0 1,0 0-1,0 0 0,0 0 0,1 0 0,-1 0 1,0 0-1,0 0 0,0 0 0,0 0 0,0 0 1,0 0-1,0 0 0,0 0 0,0-1 0,0 1 1,0 0-1,0 0 0,0 0 0,0 0 0,0 0 1,1 0-1,-1 0 0,0 0 0,0 0 0,0 0 1,0-1-1,0 1 0,0 0 0,0 0 0,0 0 1,0 0-1,0 0 0,0 0 0,0 0 0,0 0 1,-1 0-1,1-1 0,0 1 0,0 0 0,0 0 1,0 0-1,0 0 0,0 0 0,0 0 0,0 0 1,0 0-1,0 0 0,0 0 0,0 0 0,0-1 1,0 1-1,0 0 0,-1 0 0,1 0 0,0 0 0,0 0 1,0 0-1,0 0 0,0 0 0,0 0 0,0 0 1,0 0-1,0-2 265,1-1 1,-1 1-1,0-1 1,1 1-1,-1-1 1,0 1-1,-1-1 0,1-2 1,-1-2 790,1-9 3056,0 16-3723,0 13 342,9 266 1802,3-116-1706,-11-128 314,2-41-569,4-1-355,3-12-152,-1 0 0,-1-1 0,11-36 1,2-4-17,-10 32-65,1 1 0,1 1 0,28-42 0,-21 38 30,-11 16-20,1-1 0,0 2-1,22-23 1,-32 36-11,0-1 0,1 0 0,0 1 0,-1-1 0,1 1-1,-1-1 1,1 1 0,0-1 0,-1 1 0,1-1 0,0 1 0,-1 0 0,1-1-1,0 1 1,0 0 0,-1 0 0,1-1 0,0 1 0,0 0 0,0 0 0,-1 0-1,1 0 1,0 0 0,0 0 0,0 0 0,-1 0 0,1 1 0,0-1 0,0 0 0,0 0-1,-1 1 1,1-1 0,0 0 0,-1 1 0,1-1 0,0 0 0,-1 1 0,1-1-1,0 1 1,-1 0 0,1-1 0,-1 1 0,1-1 0,-1 1 0,1 0 0,0 0-1,1 3 22,-1 0 0,1 0 0,0 0 0,-1 0 0,0 0 0,0 0 0,0 5 0,4 87 305,0 11-256,-5-60 235,0-1-1062,5-18-3555,4-16-3687,-5-4 4651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7:40.06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41 6 3648,'-2'1'169,"1"-1"1,0 0-1,-1 0 0,1 1 0,-1-1 1,1 0-1,0 1 0,0 0 1,-1-1-1,1 1 0,0 0 1,0-1-1,0 1 0,-21 21 18463,31-18-17320,5-2-949,0-1 1,1 0 0,-1-1-1,0-1 1,1 0 0,24-6-1,7 0-23,258-17 721,-293 23-1379,33 0 178,-22 4-2059,-3 5-3490,-6 0 2334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7:45.343"/>
    </inkml:context>
    <inkml:brush xml:id="br0">
      <inkml:brushProperty name="width" value="0.2" units="cm"/>
      <inkml:brushProperty name="height" value="0.4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177 135 8960,'-6'-4'835,"5"4"-776,1 0 0,0 0 1,0 0-1,-1 0 0,1-1 1,0 1-1,-1 0 0,1 0 1,0 0-1,0 0 1,-1 0-1,0 1 0,-11 0 1108,9-1-1058,0 1 0,0-1 1,1 1-1,-1-1 0,0 1 0,1 0 1,-1 0-1,0 0 0,1 1 0,-1-1 1,1 1-1,0-1 0,0 1 0,-1 0 1,1 0-1,-3 3 0,-1 2 51,0 1-1,0 0 1,-7 13 0,11-16-114,-1 1-1,1 0 1,1 0-1,-1 1 1,1-1 0,0 0-1,0 0 1,1 13 0,-1-18-28,1 0 0,0 0 1,0 1-1,0-1 1,0 0-1,0 0 1,1 0-1,-1 0 1,0 0-1,0 0 0,1 0 1,-1 0-1,0 0 1,1 0-1,-1 0 1,1 0-1,0 0 1,-1 0-1,1 0 0,0-1 1,-1 1-1,1 0 1,0 0-1,0-1 1,0 1-1,-1 0 1,1-1-1,0 1 1,0-1-1,0 1 0,0-1 1,0 1-1,0-1 1,0 0-1,0 0 1,1 1-1,-1-1 1,1 0-1,2 0 40,-1-1 0,1 1-1,-1-1 1,0 0 0,1 0 0,-1 0 0,0 0 0,0 0-1,0-1 1,0 0 0,5-2 0,3-6 68,0 0 1,-1 0-1,0-1 0,0 0 1,-1 0-1,0-1 1,-1-1-1,-1 1 0,11-24 1,-15 28-75,-1 1 1,1-1-1,-2 0 1,1 0-1,-1 0 1,0 0-1,0 0 0,-1-8 1,0 13-53,0 0-1,-1 0 1,1 0 0,-1 0-1,1 0 1,-1 0 0,0 0-1,0 0 1,0 0-1,0 0 1,-1 0 0,1 1-1,-1-1 1,1 1 0,-1-1-1,0 1 1,0 0 0,0 0-1,-1-1 1,1 1 0,0 1-1,-1-1 1,-3-2 0,4 3-5,0 1 1,0 0-1,0 0 1,0 0 0,1 0-1,-1 0 1,0 0-1,0 0 1,0 0-1,1 1 1,-1-1-1,0 1 1,0-1-1,1 1 1,-1 0 0,0 0-1,1-1 1,-1 1-1,1 0 1,-1 1-1,-1 1 1,-2-1 11,-2 4 27,0 0 1,0 0-1,1 1 0,-1-1 1,1 1-1,1 1 0,-1-1 0,1 1 1,1 0-1,-7 14 0,1-2 32,-10 20 167,2 1 0,-14 46-1,29-76-150,-1 1 0,2-1 0,-1 1 0,2 0 0,0 0 0,0 0 0,1-1 0,0 1 0,1 0 0,3 16 0,-3-26-39,-1 0 0,1 1 0,0-1 0,0 0 0,0 0 0,0 0 0,0 0 0,0 0 0,0-1 0,1 1 0,-1 0 1,1 0-1,0-1 0,-1 1 0,1-1 0,0 0 0,0 1 0,0-1 0,0 0 0,0 0 0,4 1 0,-3-1 3,1 0 0,-1-1-1,1 1 1,-1-1-1,1 0 1,-1 0 0,1-1-1,-1 1 1,1-1 0,-1 1-1,0-1 1,1 0-1,-1 0 1,5-3 0,11-5-61,0-1 0,-1-1 1,0-1-1,0-1 0,-2 0 1,0-1-1,20-22 0,-23 22-11,-2 0-1,0-1 0,0 0 1,-2-1-1,0 0 0,-1 0 1,0-1-1,10-34 0,-17 45 34,0 0-1,0 1 0,0-1 0,-1 0 1,0 0-1,0 0 0,0 1 0,-2-9 1,2 12-26,-1 0 1,1 1 0,0-1 0,-1 0 0,0 1 0,1-1 0,-1 1 0,0-1 0,0 1 0,0-1 0,0 1-1,0 0 1,0-1 0,0 1 0,0 0 0,-1 0 0,1 0 0,0 0 0,-1 0 0,1 0 0,-1 0 0,1 0 0,-1 1-1,1-1 1,-1 1 0,0-1 0,1 1 0,-1-1 0,0 1 0,1 0 0,-4 0 0,1 0-28,-1 0 1,1 1-1,0 0 1,0 0 0,0 0-1,0 0 1,0 1-1,0-1 1,0 1 0,0 0-1,1 0 1,-8 5-1,1 2-37,-1 0 0,-12 16 0,21-23 75,0 1 11,0-1 1,-1 1-1,1-1 0,0 1 1,1 0-1,-1 0 1,0 0-1,1 0 1,0 0-1,-1 1 1,1-1-1,0 0 0,0 6 1,1-6-2,0-1-1,0 0 1,1 1 0,-1-1 0,1 0 0,-1 0-1,1 0 1,0 1 0,0-1 0,0 0-1,0 0 1,0 0 0,1 0 0,-1-1-1,0 1 1,1 0 0,0 0 0,-1-1 0,1 1-1,3 1 1,2 3 25,1-1 0,-1-1 0,1 0 0,0 0 0,1 0-1,-1-1 1,0 0 0,1-1 0,17 3 0,5-2 61,54-1 0,-49-3-37,-34 2-69,0 0 0,0-1 0,0 1 1,-1 0-1,1 0 0,0 0 0,0 0 0,0 0 0,-1 0 0,1 1 0,0-1 1,2 3-1,11 8 10,-6-8 29,1 0 0,-1 0 0,1-1 0,0 0 0,0-1 0,11 1 0,60 0 136,-62-3-120,10 3 545,-29 7-80,0-9-483,1 1-1,-1-1 0,0 1 0,0-1 0,0 1 0,0-1 1,0 1-1,0-1 0,-1 0 0,1 1 0,0-1 0,-1 1 1,1-1-1,-1 1 0,1-1 0,-1 0 0,0 1 1,-1 1-1,1-3 16,1 1 1,0-1-1,-1 0 0,1 0 1,-1 0-1,1 0 1,-1 0-1,1 0 1,-1 0-1,1 1 0,0-1 1,-1-1-1,1 1 1,-1 0-1,1 0 1,-1 0-1,1 0 0,-1 0 1,1 0-1,0 0 1,-1-1-1,1 1 1,-1 0-1,1 0 0,0-1 1,-1 1-1,1 0 1,-1-1-1,-13-15 325,-12-31-348,21 36 109,-9-25-229,12 30 88,0-1 0,-1 1 0,0-1 0,0 1 0,0 0 0,-7-10 0,8 14 16,0 0 1,-1 0-1,1 0 1,-1 0 0,1 1-1,-1-1 1,1 1-1,-1-1 1,0 1 0,0 0-1,0 0 1,0 0-1,0 0 1,-4 0 0,-3 0-47,-1 1 1,-19 1 0,7 0 139,16-1-65,0 0 1,0-1 0,0 1 0,-14-5 0,19 5-20,0-1-1,-1 0 1,1 0 0,0 0-1,0 0 1,0 0 0,0-1-1,0 1 1,0-1 0,0 1-1,0-1 1,1 0 0,-1 0 0,1 1-1,-1-1 1,1 0 0,0 0-1,-2-4 1,-3-10-5,1 7-272,4 8 264,-1 0 0,1 0 0,0 0 0,-1 0 0,1 1 0,0-1 0,-1 0 0,1 1 0,-3-1 0,-7 1-29,0 1 0,0 1-1,0 0 1,1 0 0,-1 1 0,0 1-1,1 0 1,0 0 0,-14 8 0,6-1 12,0 1 1,1 1 0,-30 27 0,29-22-39,0 1 1,2 0 0,1 1 0,0 1 0,-14 27-1,23-28 554,12-17-271,-4-2-160,0-1 0,-1 1 0,1 0 1,0-1-1,0 1 0,0-1 0,0 0 0,0 1 0,3-1 0,214-16 324,-116 5-309,68-10-96,-158 20-5,-4 1 17,1-1 1,-1 0-1,0 0 0,13-5 0,-13 4 1,-1-3-45,-1-11-30,-5 8 67,0 0-1,0 0 1,-1 1-1,0-1 0,0-16 1,-1 19 33,0 1 1,-1-1 0,0 0-1,0 1 1,0-1 0,0 1-1,-1-1 1,1 1-1,-1 0 1,0 0 0,-5-8-1,2 6-94,4 4 60,1 0-1,-1 1 1,-1-1-1,1 1 1,0-1-1,0 1 1,0-1-1,-1 1 1,1 0-1,-1 0 0,1 0 1,-1-1-1,0 1 1,1 1-1,-1-1 1,0 0-1,0 0 1,1 1-1,-1-1 1,0 1-1,0-1 1,-3 1-1,4 0-11,0 1 0,0-1 0,0 1 0,0-1 0,0 1 0,0 0 0,0-1 0,0 1 0,0 0 0,0 0 0,0-1 0,1 1 0,-1 0 0,0 0 0,0 0 0,1 0 0,-2 2 0,-12 26-105,10-21 124,-11 22-156,8-13 172,-2 0 0,0 0 1,-1 0-1,-1-1 0,-15 18 1,15-23 59,0-1 0,0 0 1,-1 0-1,0-1 0,-17 9 0,22-15 19,0 1 1,0-1-1,-1 0 0,1-1 0,-1 0 0,1 0 0,-1-1 0,0 1 0,0-2 0,0 1 0,-15-2 0,14-1-47,1-1-1,-1 1 0,1-2 1,0 1-1,-15-10 0,22 13-48,1 0 1,0 0-1,0-1 0,-1 1 0,1 0 0,0 0 0,-1 0 0,1-1 0,0 1 0,0 0 1,0-1-1,-1 1 0,1 0 0,0 0 0,0-1 0,0 1 0,0 0 0,-1-1 0,1 1 1,0 0-1,0-1 0,0 1 0,0-1 0,0 1 0,0 0 0,0-1 0,0 1 0,0 0 1,0-1-1,0 1 0,0 0 0,0-1 0,1 1 0,-1 0 0,0-1 0,0 1 0,0 0 1,0-1-1,1 1 0,-1 0 0,0 0 0,0-1 0,0 1 0,1 0 0,-1 0 1,0-1-1,1 1 0,-1 0 0,0 0 0,0 0 0,1-1 0,18-10-175,-16 10 170,18-9-109,2 1-1,42-11 1,48-4 20,-107 23 117,183-29 415,-170 29-270,-18 1-150,0 0 1,-1 0 0,1 0 0,-1 0-1,1 0 1,0 0 0,-1 0 0,1 1 0,0-1-1,-1 0 1,1 0 0,-1 1 0,1-1 0,-1 0-1,1 1 1,0-1 0,-1 0 0,1 1-1,-1-1 1,0 1 0,1-1 0,0 1 0,7 9 57,-8-9-54,1 0 0,0-1 1,-1 1-1,1-1 1,-1 1-1,1 0 1,-1-1-1,1 1 0,-1 0 1,1 0-1,-1-1 1,0 1-1,1 0 0,-1 0 1,0 0-1,0-1 1,1 1-1,-1 0 1,0 2-1,0-3 80,-10 9-1611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7:52.097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211 325 3904,'-1'-1'160,"0"1"0,0 0 0,0-1 0,-6-4 1279,7 4-1279,-1 0 0,1 1 0,-1-1 0,1 0-1,-1 0 1,1 0 0,0 0 0,-1 0 0,1 1 0,0-1 0,0 0 0,0 0 0,-1 0 0,1-2 0,0 2 24,0 0 1,0-1 0,0 1 0,-1 0 0,1-1-1,0 1 1,-1 0 0,1 0 0,-1-1 0,0 1 0,1 0-1,-1 0 1,0 0 0,0 0 0,0 0 0,1 0-1,-1 0 1,-2-1 0,-38-43 4199,29 39-3850,12 6-521,0 0 0,0 0 0,0 0 1,-1 0-1,1 0 0,0 0 0,0 0 1,0 0-1,0 0 0,-1 0 0,1 0 1,0-1-1,0 1 0,0 0 0,-1 0 1,1 0-1,0 0 0,0 0 0,0 0 1,0 0-1,-1 0 0,1-1 0,0 1 1,0 0-1,0 0 0,0 0 0,0 0 1,0-1-1,-1 1 0,1 0 0,0 0 1,0 0-1,0-1 0,0 1 0,0 0 1,0 0-1,0 0 0,0-1 0,4-7 201,0 5-246,-2 3 90,-1-1 0,0 0 0,0 1 1,0-1-1,0 0 0,0 1 0,0-1 0,0 0 1,0 0-1,0 0 0,0 0 0,0 0 0,0 0 1,-1 0-1,1 0 0,0 0 0,-1-1 0,1 1 1,-1 0-1,1 0 0,-1-1 0,0 0 0,0 2-60,0-1-1,0 1 1,0 0-1,0 0 0,0 0 1,-1-1-1,1 1 0,0 0 1,0 0-1,0 0 1,-1-1-1,1 1 0,0 0 1,0 0-1,0 0 1,-1 0-1,1 0 0,0 0 1,0 0-1,-1 0 0,1-1 1,0 1-1,0 0 1,-1 0-1,1 0 0,0 0 1,-1 0-1,1 0 0,0 0 1,0 1-1,-1-1 1,1 0-1,0 0 0,0 0 1,-1 0-1,1 0 1,0 0-1,0 0 0,-1 1 1,-4-1-304,6-3 329,0-1 0,0 0 1,1 0-1,-1 1 0,1-1 0,0 0 1,0 1-1,0 0 0,0-1 0,4-4 1,-3 6-7,-1-1-1,1 1 1,-1-1 0,0 0 0,0 0-1,2-5 1,-4 8-15,1-1-1,-1 1 1,0 0-1,0-1 1,1 1-1,-1 0 1,0 0-1,0-1 1,0 1 0,0 0-1,0-1 1,1 1-1,-1 0 1,0-1-1,0 1 1,0 0-1,0-1 1,0 1 0,0-1-1,0 1 1,0 0-1,0-1 1,0 1-1,0 0 1,0-1-1,-1 1 1,1 0 0,0-1-1,0 1 1,-1-2 47,18-21-134,-15 17 96,-2 5-39,-1 3-158,1-2 194,0-1 0,0 1 0,0 0-1,0 0 1,0 0 0,0-1 0,0 1 0,0 0-1,0 0 1,0-1 0,0 1 0,0 0 0,0 0-1,-1 0 1,1-1 0,0 1 0,0 0 0,0 0-1,0 0 1,0 0 0,-1-1 0,1 1 0,0 0 0,0 0-1,0 0 1,-1 0 0,1 0 0,0 0 0,0 0-1,0-1 1,-1 1 0,1 0 0,0 0 0,0 0-1,-1 0 1,1 0 0,0 0 0,0 0 0,-1 0-1,1 0 1,0 0 0,0 0 0,0 0 0,-1 0 0,1 1-1,0-1 1,0 0 0,-1 0 0,1 0 0,0 0-1,0 0 1,0 0 0,-1 1 0,-9 0-243,12 2 101,0 0 1,0 0 0,0 0-1,0 0 1,0-1 0,0 1-1,1-1 1,0 0 0,3 3-1,11 6 220,2-1 0,-1-1 0,27 10-1,25 11 15,-49-19-84,38 22 475,-54-29-436,-1-1 1,0 1 0,0 0 0,6 8-1,5 6-131,-11-13 160,-4-5-76,1 1 1,-1-1-1,0 1 1,1-1 0,-1 1-1,1-1 1,-1 0-1,1 1 1,-1-1 0,1 1-1,-1-1 1,1 0-1,-1 0 1,1 1 0,-1-1-1,2 0 1,3 6-3,-5-6-4,0 1-1,0-1 1,0 0 0,0 0 0,0 1-1,0-1 1,1 0 0,-1 1 0,0-1-1,0 0 1,0 0 0,1 1 0,-1-1-1,0 0 1,0 0 0,1 0 0,-1 1-1,0-1 1,1 0 0,-1 0 0,0 0-1,1 0 1,-1 0 0,0 0 0,0 0-1,1 1 1,-1-1 0,0 0 0,1 0-1,-1 0 1,0 0 0,1-1 0,11 7 17,-11-6-19,0 1 0,0 0 0,0-1 0,0 1 1,0 0-1,0-1 0,0 0 0,0 1 0,0-1 1,0 1-1,1-1 0,0 0 0,-1 0-3,0 0-1,0 0 0,0 0 1,0 0-1,1 1 1,-1-1-1,0 0 1,0 1-1,0-1 1,0 0-1,0 1 0,0-1 1,0 1-1,0 0 1,0-1-1,0 1 1,0 0-1,-1-1 1,1 1-1,0 0 0,0 0 1,-1 0-1,4 5 1025,-1-2-1892,-2-3 845,0 0 1,0 0-1,-1-1 0,1 1 0,0 0 1,2 1-1,23 7 314,-26-9-281,0 0 0,0 0 0,0 0 0,0 0 0,0 0 0,0 0 0,0 0 0,0 0 0,0 0 0,0 0 0,0 0 0,0 0 0,0 0 0,0 0 0,0 0 0,0 0 0,0 0 0,0 1 0,0-1 0,0 0 1,0 0-1,0 0 0,0 0 0,0 0 0,0 0 0,0 0 0,0 0 0,0 0 0,0 0 0,0 0 0,0 0 0,0 0 0,0 0 0,0 1 0,0-1 0,0 0 0,0 0 0,0 0 0,0 0 0,0 0 0,0 0 0,0 0 1,0 0-1,-1 0 0,1 0 0,0 0 0,0 0 0,0 0 0,0 0 0,0 0 0,0 0 0,0 0 0,0 0 0,0 0 0,0 0 0,0 0 0,0 0 0,0 0 0,0 0 0,-1 0 0,1 0 0,0 0 0,0 0 0,0 0 0,0 0 0,-13 1 206,-23 4-501,19-4 325,-31 6-1,9-1-50,19-1-70,-1 0 0,1 2 0,-23 10 0,35-14 111,2-2 61,0 0 0,0-1 0,0 0 0,0 0 0,-8-1 1,-3 0 123,12 1-152,0-1 0,0 0 0,0 0 0,0-1 0,0 1 0,1-1 0,-10-5 0,-6-2-44,-37-17 80,45 23-115,1-1 0,-1-1 0,1 0 0,0 0 0,1-1 0,-1 0 0,1-1 0,-9-8 0,19 15 20,-1-1-1,1 1 0,0 0 0,-1 0 1,1 0-1,0-1 0,0 1 0,-1 0 1,1 0-1,0-1 0,0 1 0,-1 0 1,1-1-1,0 1 0,0 0 0,0-1 1,0 1-1,0 0 0,-1-1 0,1 1 1,0 0-1,0-1 0,0 1 0,0-1 1,0 1-1,0 0 0,0-1 0,0 0 1,1 1-4,-1 0 0,0-1-1,0 1 1,0-1 0,0 1 0,0 0 0,0-1 0,0 1 0,0-1 0,0 1 0,0 0 0,-1-1 0,1 1 0,0-1 0,0 1 0,0 0 0,0-1 0,-1 1-1,1 0 1,0-1 0,0 1 0,0 0 0,-1-1 0,1 1 0,-2-3 3,0 1 1,1-1-1,-1 1 1,1-1-1,0 0 0,0 1 1,0-1-1,0 0 0,1 0 1,-1 0-1,1 1 1,-1-1-1,1-6 0,1 7 0,-1-1 0,0 0 0,0 0 0,-1 0 0,1 1 0,0-1 0,-1 0 0,-1-2 0,0-10 0,-2 8 0,4 7 0,0 0-1,0-1 1,0 1-1,0 0 0,0 0 1,0 0-1,-1 0 0,1 0 1,0 0-1,0-1 1,0 1-1,0 0 0,0 0 1,0 0-1,0 0 0,0 0 1,0-1-1,0 1 1,0 0-1,-1 0 0,1 0 1,0 0-1,0-1 0,0 1 1,0 0-1,0 0 1,0 0-1,0 0 0,1-1 1,-1 1-1,0 0 0,0 0 1,0 0-1,0 0 1,0-1-1,0 1 0,0 0 1,0 0-1,0 0 0,0 0 1,1-1-1,-5 2-245,2-1 113,1 0 129,1 0 0,0 0-1,0 0 1,-1 0 0,1 0-1,0 0 1,0 0-1,-1 0 1,1 0 0,0 0-1,0 0 1,-1 0 0,1 0-1,0 0 1,-1 0-1,1 1 1,0-1 0,0 0-1,0 0 1,-1 0 0,1 0-1,0 1 1,0-1-1,0 0 1,-1 0 0,1 0-1,0 1 1,0-1 0,0 0-1,0 0 1,0 1-1,-1-1 1,-4 2-238,4-3 319,4 1-67,-2 0 22,8-19 347,22-16-302,-14 15-110,2 0 0,26-23 1,-38 37-16,1 1 0,-1 0 1,1 0-1,0 1 1,0 0-1,0 0 1,1 1-1,-1 0 1,1 1-1,0 0 1,10-1-1,-8 2 12,0 0-1,0 1 1,1 1-1,-1 0 0,14 3 1,-19-2 57,0-1 0,1 1 0,-1 0 0,0 0-1,-1 1 1,1 0 0,0 0 0,-1 0 0,0 1 0,8 6 0,-10-7-8,-1 0 0,0 0 0,0 0 0,0 0 0,-1 1 0,1-1 1,-1 0-1,0 1 0,0 0 0,0-1 0,0 1 0,0 5 0,1 10-26,-2 22 0,0-30-83,0-4 61,1 5 26,-2-1 0,1 1 1,-4 13-1,4-21 23,-1 0 0,1 0-1,0 1 1,0-1-1,1 5 1,0 9-202,-1-17 225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7:52.821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110 0 2496,'-14'10'5543,"13"-9"-5376,0-1-1,0 0 1,1 0-1,-1 0 1,0 1-1,0-1 1,0 0-1,0 0 1,0 0-1,-14 5 1794,11-1-1474,-1 0-1,0 1 1,0-2 0,0 1 0,-1-1 0,1 0 0,-1 0 0,-6 2 0,11-4-415,0-1 0,0 1 1,0-1-1,0 1 0,0-1 0,0 1 1,0 0-1,0 0 0,0-1 0,0 1 1,1 0-1,-2 1 0,-3 3 133,5-4-369,0 1-1,0-1 0,0 0 0,0 1 0,0-1 0,0 1 0,0-1 0,1 0 1,-1 1-1,1-1 0,-1 0 0,0 1 0,1-1 0,0 0 0,1 2 0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8:23.8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60 475 3808,'-4'3'433,"0"-1"1,0 1 0,0-1-1,1 1 1,-1 0-1,0 0 1,1 1-1,0-1 1,0 1-1,0 0 1,0 0 0,1 0-1,-1 0 1,1 0-1,-2 7 1,2-8-114,1 1 0,0-1 0,0 0 0,1 1 0,-1-1 0,1 1 0,-1-1 0,1 1 0,0-1 0,1 1 0,-1-1 1,0 1-1,1-1 0,0 0 0,0 1 0,0-1 0,0 0 0,1 0 0,-1 1 0,1-1 0,3 5 0,-4-7-223,0 0 1,0 0-1,1 0 0,-1-1 0,0 1 1,0 0-1,0-1 0,1 1 1,-1-1-1,0 1 0,1-1 0,-1 1 1,1-1-1,-1 0 0,0 0 0,1 0 1,-1 0-1,1 0 0,-1 0 0,0 0 1,1 0-1,-1 0 0,1-1 1,-1 1-1,2-1 0,6-3 403,0 1 0,15-9 0,-21 10-374,27-15 237,-1-2 1,-1 0 0,0-2 0,-2-2 0,27-27 0,-20 14-267,-1-2-1,-2-1 1,26-44 0,-6 4 216,34-58 180,-81 132-467,1 0 0,-1 0 0,8-8 0,-4 5-66,-7 8 29,0 0 0,1-1 0,-1 1 0,0 0 0,0 0 0,1-1-1,-1 1 1,0 0 0,1 0 0,-1-1 0,0 1 0,1 0 0,-1 0 0,1 0 0,-1 0 0,0 0 0,1 0 0,-1 0 0,1-1 0,-1 1 0,0 0 0,1 0 0,-1 0 0,1 0 0,-1 1 0,0-1 0,1 0 0,-1 0 0,1 0 0,-1 0 0,0 0 0,1 0 0,-1 1 0,0-1 0,1 0 0,-1 0 0,0 1 0,1-1 0,-1 0 0,0 0 0,0 1 0,1-1 0,-1 0 0,0 1 0,1-1 0,9 19-193,-9-18 195,5 14 19,0 1 1,-1 1-1,3 19 1,6 53 42,-12-76-74,19 182 110,-16-138 30,-2-37-79,-1 2 1,0 1 0,-1-1-1,-4 46 1,3-63 24,-1-1 0,0 1 0,0-1 0,-1 1 0,1-1 0,-1 0 0,-3 6 0,4-9-27,1 1 0,-1-1 0,0 0 0,-1 0 0,1 0 0,0 0 0,0 0 0,0 0 0,-1 0 0,1 0 0,0-1 0,-1 1 0,1 0 0,-1-1 0,1 1 0,-1-1 0,1 0 0,-1 1 0,1-1 0,-1 0 0,1 0 0,-1 0 0,1 0 0,-1 0 0,1 0 0,-1-1 0,-1 0 0,-23-5 77,0-2 0,1-1 0,0-2 0,-26-13 0,-28-13-226,60 29-24,-46-19-498,61 23 316,8 3 25,10 1 117,58 10 126,15 1 114,-56-8 21,-1-3-1,1 0 1,38-6-1,-57 4-12,0-1-1,0 0 0,0-1 0,-1 0 0,1 0 0,-1-2 0,0 1 0,0-1 1,-1-1-1,18-14 0,-10 4 17,-1 0-1,-1-1 1,17-25 0,37-65 3,-27 40-192,-40 64 99,43-73 7,-42 54 259,-6 11-97,2 12-171,0 0 0,0 0 0,0 0 0,0-1-1,0 1 1,0 0 0,0 0 0,0 0 0,0 0-1,0 0 1,-1 0 0,1-1 0,0 1 0,0 0-1,0 0 1,0 0 0,0 0 0,0 0-1,-1 0 1,1 0 0,0 0 0,0 0 0,0 0-1,0 0 1,-1 0 0,1 0 0,0 0 0,0 0-1,0 0 1,0 0 0,0 0 0,-1 0-1,1 0 1,0 0 0,0 0 0,0 0 0,0 0-1,-1 0 1,1 0 0,0 0 0,0 0 0,0 0-1,0 0 1,0 0 0,-1 0 0,1 1-1,-4 4-11,0 0 0,0 0-1,1 1 1,0 0 0,0 0 0,0 0-1,-2 8 1,-14 73-30,-37 101-1,47-163 16,-13 35 51,-19 86-1,-48 385 167,87-495-69,2-29-53,0 0-1,-1 0 1,1-1-1,-2 1 1,1 0-1,0 0 1,-6 12-1,13-74 1584,5-52-1587,15-108 58,-15 147-156,22-73 1,52-120-215,-20 98 67,-54 141 141,0 0 0,1 0 0,2 1 0,0 1 0,20-22-1,-29 37 0,0 0 0,0 1 0,0 0 0,0 0 0,1 0-1,-1 0 1,1 1 0,0 0 0,0 0 0,1 1-1,6-2 1,-10 3 32,1 0 0,-1 1 1,0 0-1,1-1 0,-1 1 0,0 0 0,1 1 0,-1-1 0,0 1 0,1-1 0,-1 1 0,0 0 0,0 0 1,0 1-1,0-1 0,0 1 0,0-1 0,0 1 0,0 0 0,0 0 0,-1 0 0,1 0 0,3 6 0,1 1 2,0 0-1,-1 0 1,0 1-1,-1 0 1,0 0-1,-1 0 1,0 1-1,4 16 1,13 92-109,-19-106 135,0 3 18,0 1-1,-1 0 1,0-1 0,-2 1-1,0 0 1,-1 0-1,0-1 1,-2 1 0,-4 15-1,6-29-19,1 1 0,-1-1 0,0 0 0,0 0 0,0-1 0,0 1 0,0 0 0,0-1 0,-1 1 0,1-1 1,-1 0-1,0 0 0,0 0 0,0 0 0,0 0 0,0-1 0,0 1 0,-4 0 0,3 0 1,-1-1 0,1 0 1,-1 0-1,1 0 0,-1-1 0,1 1 1,-1-1-1,0 0 0,1-1 1,-1 1-1,1-1 0,-7-1 0,4 0 8,0-1 0,0 1-1,0-1 1,0 0 0,0-1-1,-9-6 1,2 1-91,12 8 44,0 0-1,0 0 0,0-1 1,0 1-1,0-1 0,0 1 1,0-1-1,1 0 0,-4-3 0,5 4 19,0 1-1,0 0 0,0 0 0,0 0 0,0 0 0,0-1 0,0 1 0,0 0 1,0 0-1,0 0 0,0 0 0,0 0 0,1-1 0,-1 1 0,0 0 0,0 0 0,0 0 1,0 0-1,0 0 0,0-1 0,0 1 0,1 0 0,-1 0 0,0 0 0,0 0 0,0 0 1,0 0-1,0 0 0,1 0 0,-1 0 0,0 0 0,0 0 0,0 0 0,0-1 1,1 1-1,-1 0 0,0 0 0,0 0 0,0 0 0,0 1 0,1-1 0,-1 0 0,8-1-102,0 2 60,-1 0 0,0 0-1,0 0 1,0 1 0,7 3 0,13 3 40,-8-3-22,3 1 98,0-2 0,29 4 0,-44-8-30,-1 0-1,1 0 1,0 0-1,-1-1 1,1 0 0,-1 0-1,1 0 1,-1-1-1,0 0 1,1-1-1,-1 1 1,8-6-1,-2 0 37,0-1-1,-1-1 0,0 0 0,-1-1 0,0 0 0,-1 0 0,0-1 0,12-21 1,5-14 3,19-52 0,-29 63-8,6-10 1,-5 9-125,18-50 0,-32 80-139,-2 13 51,-2 17 46,-7 47 59,-4 58 155,11-104-99,1 1 0,1 0-1,6 30 1,-6-49 14,0-1 0,0 1 0,1-1 0,0 1-1,0-1 1,0 0 0,0 1 0,1-1 0,0 0 0,0-1 0,0 1 0,1 0 0,-1-1 0,6 5 0,-8-8-12,1 0 0,1-1 0,-1 1 1,0 0-1,0-1 0,0 1 0,0-1 1,0 1-1,1-1 0,-1 0 0,0 0 1,0 0-1,0 0 0,1-1 0,-1 1 1,0 0-1,0-1 0,0 0 0,0 1 1,0-1-1,0 0 0,3-2 0,3 0 51,-1-2-1,1 1 0,-1-1 1,11-8-1,16-21-69,-1-1 0,52-73 0,-83 105-2,25-30-109,-25 31 106,-1 1 1,0-1 0,1 1 0,-1 0 0,1-1 0,-1 1 0,1 0 0,-1 0-1,1 0 1,0 0 0,0 1 0,-1-1 0,1 0 0,0 1 0,0-1-1,0 1 1,0 0 0,3-1 0,-4 2 1,-1-1-1,1 1 1,0-1-1,0 1 1,0-1-1,0 1 1,0 0-1,-1-1 0,1 1 1,0 0-1,-1 0 1,1-1-1,-1 1 1,1 0-1,0 0 1,-1 0-1,0 0 1,1 0-1,-1 0 1,0 0-1,1 0 1,-1 0-1,0 0 1,0 0-1,0 1 1,3 32-91,-3-22 92,5 156 300,-5-139-132,3-34-6,2-3-64,1-6 16,5-26-1,-4 14-131,24-75-39,-29 93 29,2 1 0,-1-1-1,1 1 1,0 0 0,7-9 0,-8 11 46,-2 4-19,-1 1 0,0-1 0,1 0-1,-1 1 1,1-1 0,-1 1 0,1-1 0,-1 1 0,1 0-1,-1-1 1,1 1 0,0-1 0,-1 1 0,1 0 0,-1-1-1,1 1 1,0 0 0,-1 0 0,1 0 0,0 0 0,0-1-1,-1 1 1,1 0 0,0 0 0,-1 0 0,1 0 0,0 0-1,0 1 1,-1-1 0,1 0 0,0 0 0,-1 0 0,1 1-1,0-1 1,-1 0 0,1 1 0,-1-1 0,1 0 0,0 1-1,-1-1 1,1 1 0,-1-1 0,1 1 0,-1-1 0,0 1-1,1-1 1,0 2 0,3 3-39,0-1 0,-1 2 0,6 9 0,7 15 33,21 27 1,-29-46 6,0 0 1,1-1-1,1-1 1,0 1-1,18 13 0,-26-22-89,30 19-2379,-29-19 1235,-1 0-1,1 0 0,0 0 0,-1-1 0,1 1 0,-1-1 1,5 1-1,-3-18-7361,-4 15 7354,0-14-2810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8:24.1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148 82 10144,'-85'-25'4576,"44"16"-3968,28 1 288,8 8-609,1-7-798,4-1 255,22-9-2336,4 9 1440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01.76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1335 29 8640,'-48'-17'4416,"48"14"-3392,8 3-672,0-4-352,11 4-32,4-5-1856,-2 10 1024,-7-1-4608,-4 4 3008</inkml:trace>
  <inkml:trace contextRef="#ctx0" brushRef="#br0" timeOffset="1">46 140 8224,'-45'-12'3712,"63"21"-3200,4-6 2240,4 2-1600,37-5 863,5 3-1183,59-6-96,-6 3-448,22-8-288,-12 4 0,-1-9 64,-22 10-32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8:25.3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386 160 2080,'19'-15'10554,"-18"14"-10194,0 0 0,0-1 0,-1 1 0,1 0 0,0-1 0,-1 1 0,0-1 1,1 1-1,-1-1 0,0 1 0,1-1 0,-1 1 0,0-1 0,0 1 0,0-1 0,-1 0 0,1 1 0,0-1 0,-1-2 0,-9-32 1404,8 32-1610,0-1 0,-1 1 0,1 0 0,-1 0 0,0 0 0,0 0 0,0 0 0,-1 1 0,1 0 0,-1-1 0,0 1 0,1 0 0,-2 1 0,1-1 0,0 1 0,-9-4 0,2 2-117,0 1 1,0 1-1,0 0 1,0 0-1,0 1 1,-17 0-1,16 2-133,-1 0 0,1 1 0,-1 0-1,1 1 1,0 0 0,-17 7 0,19-6 89,1 0 1,0 1 0,-1 0-1,1 1 1,1-1 0,-1 2-1,1-1 1,-9 10 0,14-13 18,1 0-1,-1 1 1,1-1 0,0 1 0,0-1 0,0 1 0,0-1 0,0 1 0,1 0 0,0 0-1,0 0 1,0 0 0,0 0 0,0 0 0,1 0 0,0 0 0,0 0 0,0 0 0,0 1 0,1-1-1,-1 0 1,1 0 0,0 0 0,1 0 0,2 7 0,0-4 33,1 0 0,0 0 1,0 0-1,1-1 0,-1 1 1,2-1-1,9 8 0,-5-7 47,-1-1 0,1 0 0,0 0-1,18 5 1,-28-10-95,32 11 66,0 1 1,57 32-1,-81-39-51,-1-1 0,1 1 0,-1 1 0,0-1 1,-1 1-1,0 1 0,0-1 0,-1 1 0,1 1 0,8 16 0,-11-19 117,-1 1 0,0-1 0,-1 1 0,1 0-1,-1 0 1,-1 0 0,2 8 0,-3-13-61,0-1 1,0 1-1,0-1 0,0 1 1,0-1-1,-1 1 1,1 0-1,0-1 0,-1 1 1,1-1-1,-1 1 1,0-1-1,1 0 0,-1 1 1,-2 2-1,2-3-44,-1 0 1,1 0-1,0 0 0,-1 0 0,1 0 0,-1 0 0,0-1 1,1 1-1,-1 0 0,0-1 0,1 1 0,-1-1 0,0 0 1,0 1-1,1-1 0,-1 0 0,-3 0 0,-49 3 351,33-1-427,-36-1 1,35-3 31,-112-4-616,90 1-1739,0 0-4967,41 5 6576,3 0 656,0 0-1,0 0 1,-1 0-1,1 0 0,0 0 1,0 1-1,0-1 1,-1 0-1,1 0 0,0 0 1,0 0-1,0 0 1,-1 0-1,1 0 1,0 0-1,0 0 0,0 0 1,-1-1-1,1 1 1,0 0-1,0 0 1,0 0-1,-1 0 0,1 0 1,0 0-1,0 0 1,0 0-1,0 0 0,-1-1 1,1 1-1,0 0 1,0 0-1,0 0 1,0 0-1,0-1 0,0 1 1,0 0-1,-1 0 1,1 0-1,0 0 1,0-1-1,0 1 0,0 0 1,0 0-1,0 0 1,0-1-1,0 1 0,0 0 1,0 0-1,0 0 1,0-1-1,0 1 1,0 0-1,0 0 0,0 0 1,0-1-1,0 1 1,1 0-1,-1 0 1,0 0-1,0-1 0,0 1 1,0 0-1,0 0 1,0 0-1,0 0 0,1 0 1,-1-1-1,0 1 1,7-9-3506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8:25.8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40 100 5888,'-6'-2'699,"-28"1"17060,38 0-16687,12-4-740,1 1 0,17-3-1,8-1-94,237-49 765,-231 50-754,54 0 0,-44 10-525,-57-3-640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8:26.3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12 9632,'-2'-10'3897,"11"9"2852,-6 1-5444,-3 0-1118,1 0 0,-1 0-1,1 1 1,-1-1-1,1 0 1,-1 0 0,1 1-1,-1-1 1,1 0-1,-1 1 1,1-1 0,-1 1-1,1-1 1,-1 1-1,0-1 1,1 1 0,-1-1-1,0 1 1,1-1 0,-1 1-1,0-1 1,0 1-1,0-1 1,1 1 0,-1 0-1,0-1 1,0 2-1,3 19 475,-2-16-211,0 12-282,-1 1 0,0-1 0,-2 0 0,0 0 0,-6 24 0,1 0-365,0 31-2245,5-1-4284,5-34 3548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8:29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10 492 3488,'-10'10'5240,"14"-5"-2947,2 1-1624,8 11 1661,-12-14-1912,1 1 0,-1-1-1,1 0 1,0 0 0,0 0 0,1 0 0,-1 0 0,0-1-1,1 1 1,0-1 0,-1 0 0,1 0 0,0 0 0,5 1-1,-6-3-227,0 1-1,0 0 1,0-1 0,0 0-1,0 0 1,0 0-1,0 0 1,0 0-1,1-1 1,-1 1-1,0-1 1,0 0 0,0 0-1,0 0 1,-1 0-1,4-2 1,0-1-3,-1 0 0,1 0 0,-1 0 0,0-1 1,-1 0-1,1 0 0,4-6 0,15-25 841,33-62-1,-17 25-511,11-16 366,55-130 1,-106 219-888,0 0 0,0 0 0,0-1 0,0 1 0,0 0 0,0 0-1,0-1 1,0 1 0,1 0 0,-1 0 0,0-1 0,0 1 0,0 0 0,0 0 0,0-1 0,0 1-1,1 0 1,-1 0 0,0-1 0,0 1 0,0 0 0,1 0 0,-1 0 0,0 0 0,0-1 0,1 1-1,-1 0 1,0 0 0,0 0 0,1 0 0,-1 0 0,0 0 0,0 0 0,1 0 0,-1 0 0,0 0-1,0 0 1,1 0 0,-1 0 0,0 0 0,1 0 0,-1 0 0,0 0 0,0 0 0,1 0 0,-1 0-1,0 0 1,0 0 0,1 0 0,-1 1 0,0-1 0,0 0 0,1 0 0,-1 0 0,0 0 0,0 1-1,0-1 1,1 0 0,-1 0 0,0 0 0,0 1 0,11 20-191,-6-12 95,7 11 0,-8-12 102,1-1 0,-1 1 0,0 0-1,-1 0 1,4 10 0,-2 10 11,0 0-1,2 51 1,-9 58-10,2-113 62,-2 1 0,-1-1 0,-11 47 0,12-65-37,0 1-1,0-1 1,-1 0 0,0 0 0,0 0 0,-1 0 0,1 0 0,-1-1 0,-1 1 0,1-1 0,-1 0 0,1-1 0,-1 1 0,-1-1 0,1 0 0,-1 0 0,1 0 0,-1-1 0,-9 4 0,9-5-28,0 0 0,0-1 0,0 1-1,0-1 1,-1 0 0,1-1 0,0 0 0,-1 0 0,1 0 0,0 0 0,-1-1 0,1 0 0,0-1 0,-11-3-1,9 2-25,1-1 0,-1 0 0,1 0 0,0 0 0,0-1 0,0 0 0,1 0 0,0-1 0,0 0 0,0 0 0,-5-8-1,-39-60-334,49 74 349,1 0 0,0-1-1,0 1 1,-1 0 0,1-1 0,0 1 0,0-1 0,0 1 0,-1 0 0,1-1 0,0 1 0,0-1 0,0 1-1,0 0 1,0-1 0,0 1 0,0-1 0,0 1 0,0-1 0,0 1 0,0-1 0,0 1 0,8-3-139,16 8 21,-20-4 96,12 2 15,0 0-1,0-1 1,0-1 0,24-1-1,-9-2 70,43-8-1,-51 5-10,-1-1 0,1-1 0,-1-1 1,-1-1-1,0-1 0,0 0 0,-1-2 1,-1 0-1,1-2 0,-2 0 0,31-31 0,-41 37-25,-5 4-15,1 0 0,0 0 0,0 1-1,0-1 1,0 1 0,0 0 0,1 0 0,0 0 0,-1 1 0,6-3 0,-9 5 2,0 0 0,-1 0 0,1 0 0,0 0 0,-1 0 0,1 0 0,0 0 0,-1 1 0,1-1 0,0 0 0,-1 0 0,1 0 0,0 1 0,-1-1 0,1 0 0,-1 1 0,1-1 0,-1 1 0,1-1 0,-1 0 0,1 1 1,-1-1-1,1 1 0,-1-1 0,1 1 0,-1 0 0,0-1 0,0 1 0,1-1 0,-1 1 0,0 0 0,1 0 0,6 30 47,-6-31-47,8 74 77,0 148 0,-23 208 89,7-329 111,9-87-90,-1-11 234,-2-7-112,-2-20-228,2 0-1,0 0 1,1 0-1,4-26 1,-1 5-41,11-230-3,-7 176-119,30-140-1,-31 215 57,0 0 1,2 1-1,1 0 0,0 0 0,26-42 0,-29 56 14,0 0 0,1-1-1,0 2 1,1-1-1,0 1 1,0 1-1,1-1 1,0 1-1,0 1 1,0 0 0,1 0-1,0 1 1,0 0-1,21-7 1,-24 11 30,1 0-1,-1 0 1,0 0 0,1 1 0,-1 0-1,0 1 1,0 0 0,1 0 0,-1 0 0,0 1-1,0 0 1,0 0 0,0 1 0,-1 0-1,1 0 1,-1 1 0,1-1 0,-1 2 0,0-1-1,-1 0 1,1 1 0,-1 0 0,6 8-1,-9-11-5,0 1-1,0-1 0,0 1 0,-1-1 0,1 1 1,-1 0-1,0 0 0,0 0 0,0-1 1,0 1-1,0 0 0,-1 0 0,1 0 0,-1 0 1,0 1-1,0-1 0,-1 5 0,0-4 11,0 1-1,0-1 1,-1 0-1,1 0 1,-1 0-1,0 0 1,-1 0-1,1 0 1,0-1-1,-1 1 1,-4 3-1,-1 1 14,-1 1 1,-1-2-1,0 1 1,0-1-1,0-1 1,-1 0-1,1 0 1,-13 3-1,-25 7-138,-1-2 0,-55 8 0,103-22 92,0 0 0,0 0 0,1 0 0,-1 0 1,0 0-1,0 0 0,1 0 0,-1 1 0,0-1 0,0 0 0,1 1 1,-1-1-1,0 0 0,1 1 0,-1-1 0,1 1 0,-1-1 1,0 1-1,1-1 0,-1 1 0,1-1 0,-1 1 0,1 0 1,-1-1-1,1 1 0,0 0 0,-1-1 0,1 1 0,0 0 0,0 0 1,-1-1-1,1 1 0,0 0 0,0 0 0,0-1 0,0 1 1,0 0-1,0 0 0,0 0 0,0-1 0,0 1 0,0 0 1,1 0-1,-1 1 0,2 1-5,-1 0-1,1-1 1,-1 1 0,1 0-1,0 0 1,0-1 0,0 1 0,0-1-1,3 3 1,4 2 42,-1-1 0,1-1 0,0 1-1,0-2 1,1 1 0,-1-1 0,1-1 0,0 1 0,0-2 0,0 1-1,0-2 1,1 1 0,10-1 0,-7 0-23,1-2-1,-1 1 1,0-2 0,0 0 0,0-1-1,-1 0 1,1-1 0,-1 0 0,18-9-1,-14 4 59,0-1-1,-1-1 0,0 0 0,-1-2 0,0 1 0,24-28 0,66-98 151,-83 107-181,52-78 66,-69 97-182,-1 6 25,-1 7 47,-1 4 4,-1 3-24,0 0-1,0 1 1,-1-1 0,-1 13-1,0 4-1,0 9 145,4 72 33,-2-100-109,-1-4-4,0-1-1,0 1 1,0 0-1,1 0 1,-1 0-1,1 0 1,-1-1-1,1 1 1,0 0-1,-1 0 0,3 2 1,-3-4-22,0 1 1,1-1-1,-1 0 0,0 0 1,1 0-1,-1 1 1,1-1-1,-1 0 0,1 0 1,-1 0-1,0 0 0,1 0 1,-1 0-1,1 1 0,-1-1 1,1 0-1,-1 0 1,1-1-1,-1 1 0,1 0 1,16-7 48,104-63-24,-95 56-42,91-43 95,-100 49-84,-9 5-42,0-1-1,0 1 1,0 0-1,14-3 1,-20 6 33,-1 0 0,1 0 0,0 0 0,-1 0 0,1 0 1,0 0-1,-1 0 0,1 0 0,0 1 0,-1-1 0,1 1 0,-1-1 0,1 1 1,-1-1-1,1 1 0,-1 0 0,1 0 0,-1 0 0,0 0 0,1 0 0,-1 0 0,0 0 1,0 0-1,0 0 0,0 1 0,0-1 0,0 0 0,0 1 0,1 2 0,0 2 41,0 1-1,-1-1 0,0 1 0,0 0 0,0-1 1,-1 1-1,0 10 0,0-8 4,0-9-32,0 0 1,0 1 0,0-1 0,0 0-1,0 0 1,0 0 0,0 1-1,0-1 1,0 0 0,0 0 0,0 0-1,0 0 1,1 1 0,-1-1-1,0 0 1,0 0 0,0 0 0,0 0-1,0 0 1,1 1 0,-1-1 0,0 0-1,0 0 1,0 0 0,0 0-1,1 0 1,-1 0 0,0 0 0,0 0-1,0 0 1,1 0 0,-1 0-1,0 0 1,0 0 0,0 0 0,1 0-1,-1 0 1,0 0 0,0 0 0,0 0-1,1 0 1,-1 0 0,0 0-1,0 0 1,0 0 0,0 0 0,1 0-1,-1 0 1,0-1 0,13-5 71,-10 4-84,29-17-104,-27 15 76,1 0 0,0 1 0,-1-1 0,2 1 0,-1 1 0,0-1 1,0 1-1,1 0 0,-1 0 0,13-1 0,-13 4 24,1 0 0,-1 1 0,1 0 0,-1 0-1,0 1 1,0 0 0,0 0 0,6 4 0,2 0-7,-1 0-234,8 4-129,-5-9-4519,-10 0 1147,2 5 1220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8:29.4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 21 9568,'-50'-9'4320,"33"1"-3776,12 5-1056,5 6 160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8:30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486 168 4064,'-3'5'8421,"7"-5"-7928,-4-1-377,1 1 0,-1 0-1,0 0 1,1 0 0,-1 0 0,0 0-1,1 0 1,-1 0 0,1 0-1,-1 0 1,0 0 0,1 0 0,-1 0-1,0 0 1,1 0 0,-1 0 0,1 0-1,-1 0 1,0 0 0,1 0 0,-1 0-1,0 1 1,1-1 0,-1 0 0,0 0-1,1 1 1,-1-1 0,0 0 0,0 0-1,1 1 1,-1-1 0,0 0 0,0 1-1,1-1 1,-1 0 0,0 1 0,0-1-1,0 0 1,0 1 0,1 0 1363,-2-5 964,-9-16-687,8 14-1412,-1 0-1,0 0 1,-6-8 0,-3-2 44,7 8-227,0 1 1,0 0-1,-1 0 1,0 0-1,0 1 1,-1 0-1,-13-10 1,9 10-76,1 0-1,-1 0 1,0 1 0,-1 0 0,-19-5 0,23 9-83,1-1 0,0 1 0,-1 1 1,1-1-1,-1 1 0,1 0 0,0 1 0,-1 0 0,1 0 0,-13 4 0,4 2-49,0-1 0,1 2 0,-1 0 0,2 1 0,-1 1-1,1 0 1,1 1 0,0 0 0,0 1 0,-12 16 0,19-21 49,1-1 0,0 1-1,0 0 1,1 1 0,0-1-1,0 1 1,1 0 0,0 0-1,0 0 1,1 0 0,-2 10-1,3-14 54,1-2-63,-1-1 1,1 0-1,0 1 1,0-1-1,0 1 1,0-1-1,0 0 1,0 1 0,1-1-1,-1 1 1,0-1-1,1 0 1,-1 1-1,1-1 1,0 2-1,0 0 18,0-1 0,1 1-1,-1-1 1,1 0 0,0 0 0,0 1-1,-1-1 1,1 0 0,1-1 0,-1 1-1,0 0 1,0 0 0,1-1 0,-1 0-1,1 1 1,-1-1 0,6 2 0,4 0 8,0 0 1,24 3 0,-10-2 58,8 2-127,-1 1 0,0 2-1,49 20 1,-70-24 56,0 1-1,-1 1 1,1 0-1,-1 0 1,-1 1-1,1 0 1,-2 1-1,1 0 1,-1 1-1,0 0 1,-1 1-1,9 14 1,-7-6 56,0 0 0,-1 1 0,-1 1 0,-1-1 0,8 42 1,-12-48 29,-1-5 19,0 1 0,0 0-1,-1 0 1,0 0-1,-1 0 1,0 0 0,-2 11-1,1-19-77,1 0 1,-1 0-1,0 0 0,0-1 1,0 1-1,-1 0 0,1-1 0,0 1 1,-1-1-1,1 1 0,-1-1 1,1 1-1,-1-1 0,0 0 0,1 0 1,-1 0-1,0 0 0,0 0 1,0 0-1,0-1 0,0 1 0,-3 0 1,-4 1 79,-1 0 0,-18 2 0,0-2-62,0-1 0,1-1 0,-32-4 0,-4-1-221,40 4-331,0-1 0,-37-7-1,-2-8-4784,58 16 1691,9 2 1110,8 0-200,12-1 151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8:31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 4736,'4'-1'1932,"-1"1"-1,1-1 1,-1 1-1,0 0 1,7 1 0,1 0 152,17-2-146,-1 0 0,46-9-1,-68 9-1844,0 0 1,0 1-1,0-1 0,1 1 0,-1 0 0,0 0 0,0 0 1,7 2-1,-11-2-54,0 1 0,0-1 0,0 1-1,1-1 1,-1 1 0,0-1 0,0 1 0,0 0 0,0-1 0,0 1 0,0 0 0,-1 0 0,1 0 0,0 0 0,0-1 0,0 1 0,-1 0 0,1 1 0,-1-1 0,1 0 0,-1 0-1,1 0 1,-1 0 0,1 0 0,-1 0 0,0 1 0,0-1 0,0 0 0,1 0 0,-1 0 0,0 1 0,-1-1 0,1 0 0,0 0 0,0 1 0,0-1 0,-1 0 0,0 1 0,0 3 31,-1 1 1,0-1 0,0 0-1,0-1 1,0 1 0,-1 0-1,0-1 1,0 1 0,0-1-1,-5 5 1,-5 3 150,-25 20 0,0-1 399,37-31-600,1 0-1,-1 1 0,1-1 1,-1 1-1,1-1 0,-1 1 0,1-1 1,-1 0-1,1 1 0,-1 0 1,1-1-1,0 1 0,-1-1 0,1 1 1,0-1-1,0 1 0,-1 0 1,1-1-1,0 1 0,0 0 0,0-1 1,0 1-1,0 0 0,0-1 1,0 1-1,0 0 0,0-1 0,0 1 1,0 0-1,0-1 0,1 1 1,-1 0-1,0-1 0,0 1 0,1-1 1,-1 1-1,0 0 0,1-1 1,-1 1-1,0-1 0,1 1 0,-1-1 1,1 1-1,-1-1 0,1 0 1,-1 1-1,1-1 0,-1 0 0,1 1 1,0-1-1,-1 0 0,1 1 1,1-1-1,3 2 68,0 1 0,1-2 0,0 1 1,9 1-1,11 0-545,1-2 0,-1-1 0,50-5 0,-45 2-2233,-28 3 2056,0-1 0,-1 1 0,1 0 1,0-1-1,-1 0 0,1 0 0,-1 0 0,5-2 0,3-4-5405,-5 6 2531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8:31.8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19 293 11136,'-19'-33'5056,"24"25"-4417,0 4 1633,9 1-1376,17-14 1696,9 6-1504,50-17-160,4 8-576,33-9-352,-11 6 0,23-10-288,-12 10 160,7-9-4960,-12 4 2784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8:54.04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1223 0 2656,'0'0'7813,"-10"5"-5456,4 3-1988,-1 0 0,-1 0 0,1 0-1,-2-1 1,1 0 0,-13 8 0,11-8-10,-21 9 0,-4 4 117,26-15-373,-14 9 106,1 0 0,1 2-1,0 0 1,-25 27 0,18-9 226,2 2 1,-29 52-1,-33 73 184,82-152-585,-15 28 202,-2-1 0,-46 58-1,8-26 312,-73 105 0,-172 271 1282,242-343-1442,55-86-278,-4 10-27,10-17 79,-1-1-1,0 0 1,0 0 0,-7 8-1,38-52 671,23-32-478,33-22-3,57-68-364,-53 34 41,-48 65 64,105-154-81,-125 186-54,-1-2-1,26-60 1,1-24-60,50-112 48,-83 205-14,0 1 1,2 1-1,0 0 1,1 1-1,1 1 1,22-20-1,-14 16 6,2 1-1,0 1 0,1 2 0,30-15 0,-48 28-73,-7 4 123,0-1 0,0 0-1,0 0 1,0 0 0,0 0 0,0 0 0,0 0 0,0-1 0,0 1 0,1-2 0,-3-1 6,5 0-190,1 2 356,-1 1-156,0-1-1,0 0 1,-1 0 0,7-4-1,-7 2-442,-14 5 344,0 1 0,0 0 1,0 0-1,0 1 0,1 1 1,-10 4-1,-22 6-136,-17 1 232,-60 17 15,100-28 61,16-4-37,0 1 0,0-1 1,0 0-1,0 1 1,0 0-1,0-1 1,0 1-1,0 0 0,0 0 1,-2 2-1,37-14 442,-2 2-456,55-17 84,-6 3-44,42-10 112,-105 29-254,-12 3 80,-1 0 0,0 0 0,1 0-1,-1 1 1,1 0 0,6 0 0,-10 0 15,1 0 0,-1 1-1,0-1 1,0 0 0,0 1 0,-1-1 0,1 0 0,0 1-1,0-1 1,0 1 0,0-1 0,0 1 0,0 0 0,-1-1-1,1 1 1,0 0 0,0 0 0,-1 0 0,1-1 0,-1 1 0,1 0-1,-1 0 1,1 0 0,-1 0 0,1 0 0,-1 0 0,0 0-1,0 0 1,1 0 0,-1 0 0,0 0 0,0 0 0,0 0-1,0 2 1,-1 7 72,0-1-1,-1 1 1,0-1-1,-1 1 1,0-1 0,0 0-1,-1 0 1,0 0-1,-1 0 1,0-1-1,-11 15 1,10-16-1147,-2-4-3579,3-1 1508,0 2 187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8:55.96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319 115 2240,'15'13'13178,"-12"-26"-9866,-5 7-3149,0 0-1,-1 0 1,1 0 0,-1 0-1,0 1 1,-1-1 0,1 1-1,-1 0 1,0 0-1,-1 0 1,1 1 0,-1-1-1,1 1 1,-1 0 0,-1 1-1,1-1 1,0 1 0,-11-4-1,6 3-153,0 0 0,0 1 0,-1 1 0,1 0 0,-1 0 0,0 1 0,0 0 0,0 1 0,1 0 0,-16 3 0,20-3 13,0 2-1,0-1 0,0 0 1,1 1-1,-1 0 0,1 1 1,-1-1-1,1 1 0,0 0 1,0 0-1,0 1 0,1-1 1,-1 1-1,1 0 1,0 1-1,0-1 0,0 0 1,0 1-1,-3 7 0,4-7-6,0 1 1,1 0-1,0 0 0,0 0 0,0 0 0,0 1 0,1-1 0,0 1 1,1-1-1,-1 0 0,1 1 0,1-1 0,-1 1 0,1-1 0,0 1 1,0-1-1,1 0 0,2 7 0,-1-7 22,0 0 1,0 0-1,0 0 1,0 0-1,1-1 1,0 1-1,0-1 1,1 0-1,-1 0 1,1 0-1,0-1 1,6 4-1,6 3-16,1-1 0,33 15-1,-8-7 61,-21-10-94,-1 1 1,28 17-1,-35-18 62,16 13 173,-28-19-199,0-1 0,0 1-1,-1 0 1,1 0-1,-1 0 1,1 0 0,-1 0-1,0 0 1,0 0-1,0 0 1,0 1 0,1 4-1,-1-5 32,-1 0-1,1 1 1,-1-1-1,1 0 1,-1 1-1,0-1 1,0 1-1,0-1 1,-1 1 0,0 3-1,0-4-19,1-1 1,-1 0-1,0 1 1,0-1-1,-1 0 1,1 1-1,0-1 0,0 0 1,0 0-1,-1 0 1,1 0-1,-1 0 0,1 0 1,-1-1-1,1 1 1,-1 0-1,1-1 0,-3 1 1,-16 6 170,0-2 1,-1 0-1,0-2 0,1 0 1,-37 0-1,25-4-381,-48-7 0,44-4-4661,30 11 3087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02.09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1 348 7136,'36'-23'3232,"81"-14"-2816,-49 9 1408,-2 4-1088,69-24 544,4 8-736,56-8-160,-16 8-256,10 5-96,-22 11 0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8:56.93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 96 2400,'0'0'779,"-9"-12"9174,10 15-8408,-7-9 919,6 6-2409,0 0 1,0 0 0,-1 0-1,1-1 1,0 1-1,0 0 1,0 0 0,0 0-1,0-1 1,0 1-1,0 0 1,0 0 0,-1 0-1,1-1 1,0 1-1,0 0 1,0 0 0,0-1-1,0 1 1,0 0-1,0 0 1,0-1 0,0 1-1,0 0 1,1 0 0,-1 0-1,0-1 1,0 1-1,0 0 1,0 0 0,0 0-1,0-1 1,2-4 1410,-1 3-1380,-1 0 1,1-1-1,0 1 0,0 0 1,0 0-1,0 0 0,1 0 1,-1-1-1,1 2 0,-1-1 1,1 0-1,-1 0 1,1 0-1,0 1 0,0-1 1,4-2-1,3-2 105,1 0 1,16-8 0,-23 13-189,1 0 0,0-1 0,0 2 0,-1-1 0,1 0 1,0 1-1,0-1 0,0 1 0,0 0 0,0 0 0,0 1 1,0-1-1,6 3 0,-8-3-5,-1 1 0,1-1 0,-1 1 0,1 0 0,-1-1 0,1 1 0,-1 0 1,0 0-1,0 0 0,1 0 0,-1 0 0,0 0 0,0 0 0,0 1 0,0-1 0,0 0 0,0 0 0,0 1 0,-1-1 1,1 1-1,0-1 0,-1 1 0,1-1 0,-1 1 0,0-1 0,1 1 0,-1-1 0,0 1 0,0-1 0,0 1 1,0 0-1,0-1 0,-1 1 0,1-1 0,0 1 0,-2 2 0,-1 5 94,-1-1-1,0 0 1,0 0-1,-1 0 1,0 0-1,-1-1 1,-11 13-1,-6 8 217,10-10-125,-34 50 775,41-63 53,14-9-112,42-15-409,1 1 1,72-14-1,-33 9-2463,-84 21 278,-21 5-10097,6 4 8288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8:57.6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33 64 5888,'-32'8'15802,"33"-8"-15119,33-2 845,33-5 1,-16 0-1066,121-11 386,217-19-1149,-385 37-258,1-1 0,-1 1 0,0 0 0,0 1 0,0-1 0,5 2 0,-7-2-120,0 1 1,0 0-1,-1 0 0,1 0 0,0 0 0,-1 0 0,1 0 0,-1 0 0,0 0 1,1 1-1,-1-1 0,0 1 0,0-1 0,1 1 0,0 2 0,11 16-3716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8:46.89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24 4064,'0'-24'19162,"1"27"-19155,1-1 0,0 1-1,0-1 1,0 1 0,0-1 0,0 0 0,0 1 0,1-1 0,4 2-1,-1 1-5,89 95 725,-72-75-657,75 102 268,-79-101-109,-9-10-162,0 0 1,-1 1-1,0 0 0,9 31 0,18 77 2,-26-85-29,1 4 31,2-1 0,22 49 0,-29-79-40,1 0 0,0 0 0,0-1 0,1 0 0,1-1 0,0 0 0,0 0 0,1-1 0,1 0 0,0-1 0,12 9 0,170 120 477,-178-127-480,-1 1 0,-1 0 0,0 1 0,-1 1 0,0 0 1,12 20-1,-11-11 35,0 0-1,-2 1 1,15 43 0,-5-5 110,29 91-66,-40-107 86,-9-44-283,-1-2-4,0-1 0,-1 1 0,1 0 1,0 0-1,0 0 0,-1 0 0,1 0 0,0 0 1,0 0-1,-1 0 0,1 0 0,0-1 0,0 1 0,0 0 1,0 0-1,-1 0 0,1-1 0,0 1 0,0 0 1,0 0-1,0 0 0,0-1 0,-1 1 0,1 0 1,0 0-1,0 0 0,0-1 0,0 1 0,0 0 0,0-1 1,-2-4-1303,-8-15-2480,0-1 1232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8:48.31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289 106 1472,'-7'4'15764,"9"5"-14498,0 3 87,-3-6-1167,0 0 0,0 0 0,-1 1 0,0-1 0,0 0 0,0-1 0,-7 12 0,-2 8 177,0 8-265,7-20-54,0 0 0,-9 16-1,-3 4 125,-24 41 118,35-66-205,0 1-1,0-1 1,1 1 0,0 0 0,-4 16 0,6-19 517,3-16 1109,0-5-1148,-3-10-415,-1 1 0,-1 0 0,-2 1 0,-9-29 0,1 6-192,-58-176-96,53 185 240,19 37-105,0 0-1,0 0 1,0 0-1,0 0 1,0-1 0,0 1-1,0 0 1,0 0 0,0 0-1,0 0 1,0 0 0,0-1-1,0 1 1,0 0-1,0 0 1,0 0 0,0 0-1,0-1 1,0 1 0,0 0-1,0 0 1,0 0 0,0 0-1,0 0 1,0-1 0,0 1-1,0 0 1,0 0-1,0 0 1,0 0 0,0 0-1,0 0 1,1-1 0,-1 1-1,0 0 1,0 0 0,0 0-1,0 0 1,0 0 0,0 0-1,1 0 1,-1 0-1,0 0 1,9 2-284,15 13 98,-20-12 236,254 174 173,-235-162-78,-1 1 0,-1 1 0,39 39 0,-59-55-116,0 0 0,-1 0 1,1 0-1,0 0 0,0 0 1,-1 0-1,1 0 1,-1 0-1,1 1 0,-1-1 1,1 0-1,-1 0 1,1 2-1,-2-2-9,1-1 1,0 1-1,0-1 0,0 1 0,0-1 1,0 1-1,0 0 0,-1-1 0,1 1 1,0-1-1,0 1 0,-1-1 0,1 1 1,0-1-1,-1 0 0,1 1 0,0-1 1,-1 1-1,1-1 0,-1 0 0,0 1 1,-3 1-50,0 0 0,0 0 0,-1-1 0,1 1 0,-1-1 0,-5 1 0,7-2-64,-50 16-3572,43-13 986,0 2 0,0-1 0,-11 8 0,6 1-1312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8:50.29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418 67 1664,'0'-2'937,"0"-1"0,0 1 1,-1 0-1,1 0 0,-1-1 0,1 1 1,-1 0-1,0 0 0,0 0 1,0 0-1,0 0 0,-1-2 0,0 1-559,0 1 0,0-1-1,-1 1 1,1 0 0,0 0-1,-1 0 1,0 0-1,-3-2 1,2 2-262,-1 0 0,1 0 1,-1 0-1,1 1 0,-1-1 0,0 1 0,0 0 0,0 1 0,0-1 0,0 1 1,0 0-1,-5 1 0,-25-1 636,29-1-704,-1 1 0,1 0 0,0 0 0,-1 1 0,1 0 0,0 0 0,0 0 0,-12 4 0,5 1-26,1-1 0,0 2 0,0 0 0,1 0 0,0 1 0,-10 9 0,10-7-17,1 1-1,0 1 1,-9 13-1,16-20 13,0 0 1,1 0-1,-1 0 0,1 0 0,0 0 0,1 1 1,-1-1-1,1 1 0,0-1 0,0 1 0,0 6 0,2-10 7,-1 0 0,0 0 0,1 0 0,-1 0 0,1-1 0,0 1 0,-1 0 0,1-1 0,0 1 0,0 0 0,0-1 0,0 1 0,1-1 0,-1 0 0,0 1 0,1-1 1,-1 0-1,0 0 0,1 0 0,0 0 0,-1 0 0,1 0 0,2 1 0,3 1-43,0 0 1,0 0 0,0-1 0,13 2 0,-5 0 27,-1 0 0,24 10-1,14 4 3,-49-17 3,0 0 0,0 0 0,0 0 0,0 1 0,-1-1 0,1 1 1,0-1-1,-1 1 0,0 0 0,1 0 0,-1 0 0,4 5 0,-5-6 8,0 0 0,-1 0 1,1 0-1,0 0 0,0 1 0,-1-1 0,1 0 1,-1 0-1,1 1 0,-1-1 0,0 0 0,1 1 1,-1-1-1,0 0 0,0 1 0,0-1 0,0 0 1,0 1-1,0-1 0,-1 0 0,1 1 0,0-1 1,-1 0-1,1 0 0,-1 1 0,1-1 0,-1 0 0,0 2 1,-2 1 37,0-1 0,-1 0 0,1 0 0,0 0 1,-1 0-1,0 0 0,1-1 0,-1 0 0,-7 4 1,-43 13 485,22-8-249,1-1 18,-1-1-1,-41 6 1,52-9-2491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8:50.67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 0 4640,'4'4'1395,"0"0"0,-1 1 1,0-1-1,0 1 0,0-1 1,0 1-1,2 8 0,-2 6-438,-1 1-1,-1-1 1,-1 0-1,-4 35 0,2-22-565,-10 70 143,2-28-502,10-60-292,-3 14-1020,-3-12-3804,1-10 2647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8:51.01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46 48 7136,'-37'-4'3242,"28"3"1249,51 7 207,20-5-3448,81-10-1,-72 4-1129,216-17-383,-165 12-5330,-57 6 2223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00.75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28 2144,'0'-1'151,"0"0"-1,0 0 1,0 0 0,0 0-1,0 0 1,0 0 0,1 0-1,-1 0 1,0 0-1,1 0 1,-1 1 0,14-17 13880,-14 18-13957,1 0-1,-1 0 0,0 0 0,1 0 0,-1 0 1,0 0-1,1-1 0,-1 1 0,1 0 0,0 0 0,-1-1 1,1 1-1,0 0 0,-1-1 0,1 1 0,0 0 1,1 0-1,19 12 298,-8-5-44,5 3-19,0-1 0,1-1 0,0 0 0,30 8 0,26 11 206,92 43-152,-141-60-216,10 3-121,-9-10 210,-26-4-299,12 11-134,-12-10 433,-1 7-352,-1-2 134,1-1 1,-1 0-1,0 0 1,0 0-1,0 1 1,-1-1-1,0 0 0,0-1 1,0 1-1,0 0 1,-1 0-1,0-1 1,-6 8-1,-3 2 140,-1-1 0,-25 20-1,-9 9 20,-4 6-26,78-76 586,-75 37-736,-73 10 112,118-18-78,1-1 1,-1 0 0,0 0 0,1 0-1,-1 0 1,1 0 0,-1 0-1,0-1 1,1 0 0,-1 1 0,1-1-1,-1 0 1,1 0 0,-4-2 0,4 2 3,0-1 0,0 1 0,1-1 0,-1 0-1,1 1 1,-1-1 0,1 0 0,0 0 0,0 0 0,0 0 0,0 0 0,0 0 0,0 0 0,0 0 0,1 0 0,-1 0 0,1-1 0,-1-2 0,0-20-347,2-40 0,0 14-5937,0 36-1551,6 5 2315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21.30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160 300 3488,'-4'-7'13040,"-15"46"-11750,1 9-568,2 1 0,-17 90-1,29-122-621,-43 264 424,30-198-22,17-80-452,-1-2-3,1 0-1,0 0 1,0 0 0,0 0 0,0 0 0,0 0 0,0 1-1,0-1 1,0 0 0,1 2 0,-1-2 316,0-9-43,1-41-334,7-53 1,5-2 148,4 1 0,34-112 0,35-86 756,-80 282-787,-5 13-47,1-1-1,0 1 1,0 0-1,0-1 1,1 1 0,0 0-1,0 0 1,5-5-1,-8 10-57,1 1 0,-1-1-1,1 1 1,-1 0 0,1-1-1,-1 1 1,1 0 0,-1 0-1,1-1 1,-1 1 0,1 0-1,-1 0 1,1 0 0,-1 0-1,1 0 1,-1-1 0,1 1-1,0 0 1,-1 0 0,1 0-1,-1 0 1,1 1 0,-1-1 0,1 0-1,-1 0 1,1 0 0,0 0-1,-1 1 1,1-1 0,-1 0-1,1 0 1,-1 1 0,0-1-1,1 0 1,-1 1 0,1-1-1,0 1 1,15 18-73,-15-18 65,13 20 137,-2 1 1,17 37-1,-4-6 207,57 83-160,-52-89 39,-13-19-151,-2 1 0,14 37 0,17 65 91,-23-62-139,-13-39-74,-1 1 0,8 44 1,-13-23-108,-8-39-1463,4-13 1580,-1 0 0,1 0 0,0 0 1,0 0-1,0 0 0,0 0 0,0 0 1,0 0-1,0 0 0,0 0 1,0 0-1,0 0 0,-1 0 0,1 1 1,0-1-1,0 0 0,0 0 0,0 0 1,0 0-1,0 0 0,0 0 1,0 0-1,0 0 0,0 0 0,0 0 1,0 1-1,0-1 0,0 0 1,0 0-1,0 0 0,0 0 0,0 0 1,0 0-1,0 0 0,0 0 0,0 0 1,0 1-1,0-1 0,0 0 1,0 0-1,0 0 0,0 0 0,0 0 1,0 0-1,0 0 0,0 0 1,0 0-1,0 0 0,1 0 0,-1 1 1,0-1-1,0 0 0,0 0 0,0 0 1,0 0-1,0 0 0,0 0 1,0 0-1,0 0 0,0 0 0,1 0 1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21.64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32 191 7296,'-20'-16'2368,"19"15"-2255,0 0 1,0 0 0,1 0-1,-1 0 1,0 0 0,0 0-1,1 0 1,-1 0 0,0 0-1,1-1 1,-1 1-1,1 0 1,0 0 0,-1 0-1,1-1 1,0 0 0,-1-4 1031,0 6-958,1-1 1,0 0-1,0 0 0,0 0 0,0 0 1,0 0-1,1 0 0,-1 0 1,0 0-1,0 0 0,1 1 1,-1-1-1,0 0 0,1 0 1,-1 0-1,1 0 0,-1 1 0,1-1 1,0-1-1,11-11 925,-6 9-875,-1 0 0,1 1-1,-1 0 1,1 0-1,8-3 1,-7 3-57,36-11 171,1 1 0,0 2-1,58-6 1,-33 8-325,20-3-863,-8-2-9968,-53 12 7227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02.43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49 128 9152,'-40'-32'4128,"31"24"-3584,9-3 256,9-1-544,14-25-512,3 9 96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23.35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1 561 4384,'0'-1'10277,"4"-4"-9856,0 0 0,0 0 0,-1 0 0,0 0 1,0-1-1,0 1 0,0-1 0,2-9 0,3-6 87,84-164 1101,-74 155-1267,0 0 0,2 1 0,43-48-1,6 8 971,-64 63-1144,-4 5-149,-1 0-1,1 0 0,0 0 1,-1 1-1,1-1 0,0 0 1,0 1-1,0-1 0,-1 1 1,1-1-1,2 0 0,-3 1-15,1 0-1,-1 0 1,1 0-1,-1 1 1,1-1-1,-1 0 1,1 1-1,-1-1 1,1 0 0,-1 1-1,1-1 1,-1 0-1,0 1 1,1-1-1,-1 1 1,0-1-1,1 1 1,-1-1-1,0 1 1,1-1-1,-1 1 1,0-1 0,0 1-1,0-1 1,0 1-1,0-1 1,1 1-1,-1-1 1,0 2-1,3 13 77,1 1 0,-2 0 0,0-1 0,0 25 0,-8 65-39,0-4 224,9-48 19,-3-53-292,0 1 1,0 0 0,0-1 0,0 1 0,0 0 0,0-1 0,0 1 0,0 0-1,0-1 1,1 1 0,-1 0 0,0-1 0,0 1 0,1 0 0,-1-1 0,0 1-1,1 0 1,0-1 14,-1 1 0,0-1 0,1 0-1,-1 0 1,0 0 0,1 0-1,-1 0 1,0 0 0,1 0 0,-1-1-1,0 1 1,0 0 0,1 0 0,-1 0-1,0 0 1,1 0 0,-1 0 0,0 0-1,0-1 1,1 1 0,-1 0 0,0 0-1,0 0 1,1-1 0,-1 1-1,0-1 1,19-24 478,-16 21-459,16-31 17,0-1 1,16-49-1,-9 23-36,-12 30-6,-7 12 0,2 0 0,1 1 0,11-18 0,11-12-69,-32 48 77,0 1-1,0-1 1,1 1 0,-1 0 0,0-1 0,0 1-1,1 0 1,-1 0 0,0-1 0,1 1 0,-1 0-1,0 0 1,1-1 0,-1 1 0,0 0-1,1 0 1,-1 0 0,1-1 0,-1 1 0,1 0-1,4 5 155,-2 12-7,-9 122 378,5-111-631,4 48 0,1-5 310,-4-51-366,0-19 303,8 3-69,0 8 27,7-27 383,-7 0-379,-1 0 0,0 0 1,-1 0-1,7-29 0,5-11-91,-13 40-15,2 1 1,0 0-1,0 0 0,11-14 1,-18 27-6,1 0 1,-1 1-1,0-1 1,1 0-1,-1 0 0,1 1 1,0-1-1,-1 0 1,1 1-1,-1-1 0,1 1 1,0-1-1,0 0 1,-1 1-1,1 0 1,0-1-1,1 0 0,-1 2-14,-1 0 0,1 0 0,-1 0-1,1 0 1,-1 0 0,0 0-1,1 0 1,-1 0 0,0 0 0,0 0-1,0 0 1,0 0 0,0 1-1,2 10-38,26 196 203,-29-207-142,1 0 1,1 0 0,-1 0-1,0 0 1,0 0 0,0 0 0,1 0-1,-1 0 1,0 0 0,1 0-1,-1 0 1,1 0 0,-1 0-1,1 0 1,-1 0 0,1 0-1,1 1 1,-2-2 1,1 0 0,-1 0 0,1 0 0,-1 1 0,1-1 0,-1 0 0,1 0 0,-1 0 0,1 0 0,0 0 0,-1 0 0,1 0 0,-1 0 0,1 0 0,-1-1 0,1 1 0,-1 0 0,1 0 0,-1 0 0,1-1 0,-1 1 0,1 0 0,-1 0 0,1-1 0,4-3 59,0-1 1,0 1-1,-1-1 0,8-10 0,51-76 361,24-32-423,-36 69 56,-17 20-89,-34 33 17,1 1 0,0-1 0,-1 0 0,1 0 0,0 1 0,0-1-1,0 0 1,0 1 0,-1-1 0,1 1 0,0-1 0,0 1 0,0 0-1,2-1 1,-3 1 0,1 0 0,-1 0 0,1 0 0,-1 0 0,1 0 0,-1 0 0,0 1 0,1-1 0,-1 0 0,1 0 0,-1 0-1,1 0 1,-1 1 0,0-1 0,1 0 0,-1 1 0,0-1 0,1 0 0,-1 1 0,0-1 0,1 0 0,-1 1 0,2 2-32,-1 0 0,0-1 0,0 1 1,0 0-1,0 0 0,0 0 0,0 5 0,1 15 26,0 1 0,-2 0-1,-1 0 1,-4 25-1,1-6 24,-2 28 101,-3 0-1,-30 108 0,-18 7-126,36-127 233,-32 63-1,45-107-159,0-1-1,-1 0 0,-13 16 1,18-25-46,0 0 0,-1-1 0,1 1 0,-1-1 0,0 0 0,0-1 0,0 1 0,-1-1 0,1 0 0,-1 0-1,-6 2 1,10-5-4,0 1 0,0-1-1,0 0 1,0 1 0,0-1-1,0 0 1,0 0 0,0 0-1,0-1 1,0 1 0,0 0-1,0-1 1,0 1 0,0-1-1,0 0 1,-2-1-1,0 0 9,1 0-1,0 0 1,0-1-1,0 1 0,0-1 1,0 0-1,-4-6 0,0-1 31,1-1-1,0 0 0,0-1 0,-4-12 1,-1-5-115,0-2 0,2 0 0,-8-56 0,16 81 61,0 0 0,1-1 0,0 1 0,1 0 0,-1-1 0,1 1 0,0 0 0,0 0 0,5-13 0,-4 15 1,0 0-1,1 0 0,-1 0 0,1 0 0,0 1 0,0-1 1,0 1-1,0 0 0,0-1 0,1 1 0,0 1 0,-1-1 0,1 0 1,6-1-1,4-3 42,1 0 0,1 2 0,23-6 0,53-6 84,-48 10-72,127-15-475,-168 22 279,39-2-2744,-40 2 2229,1 1 1,0-1-1,-1 0 0,1 0 0,-1 1 0,1 0 0,-1-1 0,1 1 0,-1 0 0,0 0 0,1 0 0,2 3 0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27.33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 1345 4224,'0'0'47,"0"1"1,0-1-1,0 0 0,-1 0 1,1 0-1,0 0 1,0 0-1,0 0 0,0 0 1,-1 0-1,1 1 1,0-1-1,0 0 0,0 0 1,0 0-1,0 0 1,-1 1-1,1-1 1,0 0-1,0 0 0,0 0 1,0 0-1,0 1 1,0-1-1,0 0 0,0 0 1,0 1-1,0-1 1,0 0-1,0 0 0,0 0 1,0 1-1,0-1 1,0 0-1,0 0 0,0 0 1,0 1-1,0-1 1,0 0-1,0 0 0,0 0 1,0 1-1,1-1 1,-1 0-1,0 0 0,0 0 1,0 0-1,0 1 1,1-1-1,14 4 3056,-10-4-1894,1 0 1,0 0-1,0 0 0,8-2 1,-12 1-1003,1 1 1,-1-1 0,1 0 0,-1-1 0,0 1 0,0 0-1,1-1 1,-1 1 0,0-1 0,0 0 0,0 0 0,0 0-1,-1 0 1,1 0 0,-1 0 0,2-2 0,1-4 143,0 0 1,-1 0-1,4-13 1,-6 19-310,35-148 1416,-15 55-911,31-89 271,-46 166-745,28-107 831,35-235 0,-66 340-830,4-74 134,-17 135-1082,-16 139 731,4-28 30,-22 176 135,8-58 132,10-75-27,-5 30-36,24-177-14,-11 50 630,17-93-623,1-3-66,0 0 1,-1-1 0,1 1 0,0-1-1,-1 1 1,1 0 0,-1-1 0,1 1-1,-1-1 1,0 0 0,1 1 0,-1-1 0,0 1-1,0-1 1,0 0 0,0 0 0,0 0-1,-1 1 1,-1 1 0,2-3-19,1 0 0,0 0 1,0 0-1,-1 0 0,1 0 1,0 0-1,0 0 0,0 0 1,-1 0-1,1 0 0,0 0 0,0 0 1,-1 0-1,1 0 0,0 0 1,0 0-1,-1 0 0,1 0 1,0 0-1,0 0 0,0 0 0,-1 0 1,1 0-1,0 0 0,0 0 1,-1-1-1,1 1 0,0 0 0,0 0 1,0 0-1,0 0 0,-1-1 1,1 1-1,0 0 0,0 0 1,-4-7-17,1 1 1,-1-1 0,1 1 0,1-1 0,0 0-1,-3-14 1,1 6 4,-1-2-29,1 0 0,1 0 0,0-1 0,1 1 0,1-25 0,2 32 13,0 0-1,0 0 0,1 0 1,0 0-1,1 0 0,0 0 1,0 0-1,1 1 1,1-1-1,8-13 0,-6 12-3,0 1 0,1 0 0,0 0 0,1 0 0,0 1 0,0 1-1,1-1 1,0 2 0,1-1 0,-1 1 0,23-10 0,9-1 22,70-35 65,-95 44-23,0-2-1,-1 0 0,-1 0 0,22-22 0,-14 9-27,-1-2 0,21-31 1,32-62 78,-36 57 104,-22 35-131,38-66 51,-54 92-70,0-1-1,-1 1 0,1 0 1,-1 0-1,1-1 0,-1 1 1,0 0-1,1-1 0,-1 1 1,0-1-1,0 1 0,0 0 1,0-2-1,-6 16-400,0 14 236,-7 38 174,8-13-33,1 0 1,6 73-1,-1-108-9,4 33 16,-5-45 6,2 0 1,-1 0-1,0 0 1,1-1-1,0 1 0,0 0 1,5 7-1,-7-12-18,0 0-1,1 1 0,-1-1 1,0 0-1,0 1 1,1-1-1,-1 0 0,0 0 1,1 1-1,-1-1 0,0 0 1,1 0-1,-1 1 1,1-1-1,-1 0 0,0 0 1,1 0-1,-1 0 1,1 0-1,-1 0 0,0 0 1,1 0-1,-1 0 1,1 0-1,-1 0 0,1 0 1,-1 0-1,0 0 1,1 0-1,-1 0 0,1 0 1,-1 0-1,0 0 0,1-1 1,-1 1-1,1 0 1,-1 0-1,0 0 0,1-1 1,-1 1-1,0 0 1,1-1-1,15-18 375,-12 13-337,2-4 2,-1 0 1,0-1-1,0 0 1,-1 0 0,0 0-1,-1 0 1,2-16 0,3-6 52,13-30-7,-14 47-67,-1-1 0,-1 1 0,-1-1 0,0 0 0,2-33 0,-1 63-139,-5 42 162,3 0 0,17 97-1,-18-144-17,0 1 0,1 0 0,0-1 0,0 1 0,0-1 0,1 0 0,0 0 0,7 9 0,-10-16-19,0 0-1,0-1 1,-1 1-1,1 0 0,0 0 1,0-1-1,0 1 1,0-1-1,0 1 0,1-1 1,-1 1-1,0-1 0,0 1 1,0-1-1,0 0 1,0 0-1,1 0 0,-1 1 1,0-1-1,0 0 0,0-1 1,1 1-1,-1 0 1,0 0-1,0 0 0,0-1 1,0 1-1,0 0 0,1-1 1,-1 1-1,0-1 1,0 0-1,0 1 0,1-2 1,4-2 36,-1 0 1,0-1-1,0 1 1,0-1 0,7-8-1,51-79 13,3-2 84,-53 77-139,0 0-5,30-30 0,-42 46-18,0 0 1,0 0 0,0 0 0,1 0-1,-1 0 1,0 0 0,1 0-1,-1 1 1,0-1 0,1 0-1,-1 1 1,1-1 0,2 1-1,-3 0 11,-1 0 0,1 0 0,0 0 0,0 0 0,-1 1 0,1-1 0,0 0 0,-1 1-1,1-1 1,0 1 0,-1-1 0,1 0 0,-1 1 0,1 0 0,0-1 0,-1 1 0,1-1-1,-1 1 1,0 0 0,1-1 0,-1 1 0,1 0 0,-1-1 0,0 1 0,0 0 0,1-1 0,-1 3-1,4 13 6,0 1-1,-2 0 0,0 0 0,-1 0 0,-1 27 1,0-26-1,0 155 177,0-173-173,0 0-1,0 0 1,0 0-1,0 0 1,0 0-1,0 1 0,0-1 1,0 0-1,0 0 1,0 0-1,0 0 1,0 1-1,0-1 1,0 0-1,0 0 1,0 0-1,0 0 1,0 0-1,0 0 1,0 1-1,0-1 1,1 0-1,-1 0 1,0 0-1,0 0 1,0 0-1,0 0 1,0 0-1,0 1 1,0-1-1,1 0 1,-1 0-1,0 0 1,0 0-1,0 0 0,0 0 1,0 0-1,1 0 1,-1 0-1,0 0 1,0 0-1,0 0 1,0 0-1,1 0 1,-1 0-1,0 0 1,0 0-1,0 0 1,0 0-1,0 0 1,1 0-1,-1 0 1,0 0-1,0 0 1,0-1-1,0 1 1,0 0-1,0 0 1,1 0-1,-1 0 1,0 0-1,0 0 1,0 0-1,0-1 0,0 1 1,0 0-1,0 0 1,0 0-1,13-14 30,2-11-14,-2-1 0,0 0 1,10-32-1,10-21-225,21-18 143,-35 72-13,-19 24 73,1 0 0,-1 1 0,1-1 0,0 1 0,0-1-1,0 1 1,-1-1 0,1 1 0,0-1 0,0 1 0,0 0 0,0-1 0,1 1-1,-2 0 4,0 0 0,1 0 0,-1 0 0,1 0 0,-1 0 0,0 0 0,1 1 0,-1-1-1,1 0 1,-1 0 0,0 0 0,1 1 0,-1-1 0,0 0 0,1 0 0,-1 1 0,0-1-1,0 0 1,1 1 0,-1-1 0,0 0 0,0 1 0,0-1 0,1 0 0,-1 1 0,0-1-1,0 1 1,0-1 0,0 0 0,0 1 0,0 0 0,4 15-42,-2 0 1,0 0 0,-1 1 0,-1-1-1,-1 0 1,-2 19 0,1-1 151,-1 9-41,-2 46-232,8-50 239,-2-39-73,-1 0 1,0 0-1,0 0 0,1 1 1,-1-1-1,0 0 0,0 0 1,1 0-1,-1 0 1,0 0-1,0 0 0,1 0 1,-1 0-1,0 0 0,0 0 1,1 0-1,-1 0 0,0 0 1,0 0-1,1 0 1,-1 0-1,0-1 0,0 1 1,1 0-1,-1 0 0,0 0 1,0 0-1,0 0 1,1 0-1,-1-1 0,0 1 1,0 0-1,0 0 0,0 0 1,1-1-1,4-6 33,-1-1 1,1 0-1,-1 0 0,-1 0 0,1-1 1,3-15-1,6-16 33,-3 17-89,0 0 0,2 1 0,0 0 0,1 1 0,1 1 0,1 0 1,1 0-1,33-29 0,-39 40 6,1 0 0,1 1 1,-1 1-1,1 0 0,0 1 0,1 0 1,19-6-1,-21 9 12,0 0 0,1 1 1,-1 0-1,0 1 0,1 1 0,-1-1 1,0 2-1,1 0 0,-1 0 1,12 3-1,-10-1 55,-7-2-44,1 1 1,-1-1-1,0 1 0,1 1 0,9 5 0,-14-7 200,-20-1 283,10 0-572,1 0 1,-1 0-1,1 1 0,0 1 1,-1-1-1,1 1 1,0 0-1,0 1 0,0 0 1,-9 4-1,11-3 30,0-1 0,0 1-1,0 0 1,1 0 0,-1 1-1,1-1 1,0 1 0,0 0-1,1 0 1,-1 0-1,1 1 1,0-1 0,-2 7-1,-3 9 59,0 0 0,2 0 0,-6 31-1,11-45-10,0 0-1,0 1 1,1-1-1,-1 1 0,2-1 1,-1 0-1,1 1 0,0-1 1,1 0-1,0 0 0,0 0 1,0 0-1,1 0 0,4 8 1,-4-12 14,0 1-1,0-1 1,0 1 0,1-1 0,-1 0-1,1 0 1,-1 0 0,1-1 0,0 0-1,0 1 1,1-1 0,-1 0 0,0-1-1,1 1 1,-1-1 0,1 0 0,-1 0-1,1-1 1,-1 1 0,1-1 0,0 0-1,-1 0 1,1 0 0,-1-1 0,1 0-1,0 1 1,-1-2 0,7-1-1,1-4 21,0 0 0,-1-1 0,0 0 0,0 0 0,0-2 0,-1 1 0,13-18 0,-8 9 53,-1-2 0,-1 0 0,21-42 0,-24 42-36,70-159 257,6-151-572,-59 208 205,-8 39 53,12-133-1,-28 192 4,-2 18-25,0 0 0,-1 0 1,0 0-1,0 0 0,0 0 1,-2-7-1,3 13 17,-1 0 0,0 0 0,0 0 1,0-1-1,0 1 0,0 0 0,0 0 0,0-1 1,0 1-1,0 0 0,0 0 0,-1-1 0,1 1 1,0 0-1,0 0 0,0-1 0,0 1 1,0 0-1,0 0 0,0-1 0,-1 1 0,1 0 1,0 0-1,0 0 0,0 0 0,0-1 0,-1 1 1,1 0-1,0 0 0,0 0 0,-1 0 0,1 0 1,0 0-1,0-1 0,0 1 0,-1 0 0,1 0 1,0 0-1,0 0 0,-1 0 0,1 0 0,0 0 1,0 0-1,-1 0 0,1 0 0,0 0 0,0 0 1,-1 0-1,1 0 0,0 1 0,0-1 0,-1 0 1,1 0-1,0 0 0,0 0 0,0 0 1,-1 0-1,1 1 0,0-1 0,0 0 0,-11 13-458,3 1 386,0 1 1,1 0-1,1 0 1,0 1-1,-6 29 0,-8 85 367,18-114-259,-41 410 880,45-258-672,0-123-148,-2-42-76,0 4 27,0 0 0,1 1 0,-1-1 0,1 0 0,1 0 0,-1-1 0,1 1 0,1 0 0,4 10 0,-7-16-19,0-1-1,1 1 1,-1 0 0,1 0-1,0-1 1,-1 1 0,1 0-1,-1-1 1,1 1 0,0-1-1,0 1 1,-1-1 0,1 1-1,0-1 1,0 0 0,0 1-1,-1-1 1,1 0 0,0 1-1,0-1 1,0 0 0,0 0-1,0 0 1,-1 0-1,1 0 1,0 0 0,0 0-1,0 0 1,0 0 0,0-1-1,0 1 1,-1 0 0,1 0-1,0-1 1,1 0 0,3-1 49,-1-1 0,0 0 0,1-1 0,6-6 0,-4 4-23,22-21 108,49-41-492,-65 58 253,1 0-1,1 1 0,0 0 1,17-6-1,-31 14 78,1 0 0,0 0-1,0 1 1,0-1 0,0 1 0,-1-1 0,1 1-1,0 0 1,0 0 0,0 0 0,0 0-1,0 0 1,0 0 0,0 0 0,0 1-1,0-1 1,0 1 0,-1-1 0,3 2-1,-1-1-3,-1 1 0,0-1 0,-1 1 0,1 0 0,0 0 0,0 0-1,-1 0 1,1 0 0,-1 0 0,0 0 0,0 0 0,1 1-1,-1-1 1,1 4 0,5 21-7,0 0 1,4 32-1,-9-39 23,1 0 1,1 0-1,1-1 0,1 0 1,1 0-1,9 20 0,-14-35 16,1-1 0,-1 1-1,1-1 1,0 0 0,-1 0-1,2 0 1,4 4 0,-7-6-3,1 0 1,0 1-1,0-1 0,0 0 1,0 0-1,0-1 0,0 1 1,0 0-1,0-1 0,0 1 1,0-1-1,0 1 0,0-1 0,0 0 1,1 0-1,1 0 0,1-1 11,0-1 0,-1 1 0,1-1-1,-1 0 1,1 0 0,-1-1-1,0 1 1,0-1 0,5-4 0,1-1-23,0-1 1,10-13-1,10-13 21,77-83 16,-89 100 9,1 1 0,0 1-1,2 0 1,25-14-1,-44 29-28,1 0-32,0-1 1,1 0-1,-1 0 1,0 0 0,0 0-1,0-1 1,-1 1-1,6-7 1,-18 12-280,-4 3 234,8-2 64,1 1-1,-1-1 0,1 1 0,0 0 0,0 1 0,0 0 0,1-1 0,0 1 0,-5 10 0,-2 6 40,-11 32 0,15-37-16,3-5-13,0 1 1,0 0-1,-2 20 1,5-26-9,0 1 1,1-1-1,0 0 1,0 0-1,1 0 1,0 0-1,0 0 1,3 7-1,-4-12 6,1 0 0,0 0 0,-1 0 0,1 0-1,0-1 1,0 1 0,1 0 0,-1-1-1,0 1 1,1 0 0,-1-1 0,0 0-1,1 1 1,0-1 0,-1 0 0,1 0 0,0 0-1,0 0 1,-1 0 0,1 0 0,0 0-1,0-1 1,0 1 0,0-1 0,0 0-1,0 1 1,0-1 0,0 0 0,0 0-1,0 0 1,0 0 0,0 0 0,0-1 0,0 1-1,4-2 1,1 0 38,0 0 0,0-1 0,0 0 0,-1 0 0,1-1 0,-1 0 0,1 0 0,7-7 0,-6 3-34,0-1-1,-1 1 0,0-1 1,0-1-1,-1 1 0,-1-1 1,7-14-1,-5 7-2,-1 0-1,0 0 1,5-31 0,-10 43-15,0-1 0,-1 1 0,0 0 0,0 0 1,0 0-1,-1 0 0,0 0 0,0-1 0,0 1 0,0 0 0,-1 1 1,0-1-1,0 0 0,0 0 0,-1 1 0,0-1 0,-5-6 0,4 6-20,0 1-1,-1-1 0,0 1 0,0 0 0,0 0 0,0 1 0,-1-1 0,1 1 0,-1 0 1,0 1-1,0-1 0,0 1 0,0 0 0,-8-1 0,-44-5-300,48 5 127,18 1 58,4-1 99,31-4-80,49-3 0,-22 3 43,-64 6 79,97-9 179,-85 10-110,0 0-1,0 1 0,31 5 1,-46-5-20,0-1 1,0 1-1,1 0 1,-1 0-1,0 1 0,0-1 1,0 1-1,0-1 1,-1 1-1,1 0 1,0 0-1,4 5 1,-6-5-21,1 0 0,-1 0 1,0 0-1,0 0 0,0 0 1,0 0-1,0 0 0,0 0 0,-1 0 1,1 1-1,-1-1 0,1 0 1,-1 1-1,0-1 0,0 0 1,0 1-1,0-1 0,-1 4 1,-2 12 113,-8 27 0,9-38-121,0 0-28,4-9-28,11-15 106,-4 7-36,-1 0 0,8-12 0,-10 13-68,0 1-1,0 0 0,0 0 0,1 0 0,13-10 0,-19 17 37,0 1-1,1-1 0,-1 1 0,0-1 0,0 1 0,1-1 0,-1 1 1,0 0-1,1-1 0,-1 1 0,0 0 0,1 0 0,-1 0 0,0 0 1,1 0-1,-1 1 0,0-1 0,1 0 0,-1 1 0,0-1 0,0 0 0,1 1 1,-1 0-1,0-1 0,0 1 0,0 0 0,0-1 0,0 1 0,1 0 1,-2 0-1,1 0 0,1 1 0,4 5 58,0-1 0,0 1 0,7 13 0,-9-15-31,7 13 187,13 32 0,4 4-2867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27.71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45 37 9568,'-31'-8'4320,"23"0"-3776,3 5 864,10 6-896,-2-6-928,7 3 224,-2-4-640,5-1 480,6-3-960,-1 8 736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28.07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32 305 11872,'-32'-12'5375,"59"-1"-4671,9-2 768,6-1-960,34-16 832,1 0-736,52-12-256,1 9-224,19-2-128,-14 9 32,-14 5-1888,-21 6 1024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29.39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381 746 3232,'-18'-15'6293,"18"15"-5976,-1-1-1,1 1 1,-1-1-1,1 1 0,-1-1 1,1 1-1,-1 0 1,0-1-1,1 1 0,-1 0 1,1-1-1,-1 1 1,0 0-1,-1 0 1,-7-2 592,0 1 1,0 0-1,0 0 1,0 1 0,-1 1-1,-13 1 1,9 1-497,1 0-1,-1 1 1,-25 11 0,25-9-418,0 1 0,0 1 0,1 1 0,0-1 0,1 2 0,0 0 0,0 0 0,-15 20 0,18-19-34,1 0 0,1 1 0,0 0 0,-8 20 0,11-23-3,1 0-1,1 0 1,-1 0 0,1 0-1,1 1 1,0-1 0,0 15-1,1-17 50,1-1-1,1 1 1,-1-1-1,1 0 0,0 1 1,1-1-1,0 0 1,0 0-1,0-1 1,0 1-1,1 0 0,0-1 1,0 0-1,0 0 1,1 0-1,0-1 1,0 1-1,9 5 0,-4-3 52,0 0 0,1-1-1,0-1 1,0 0 0,0 0-1,1-1 1,-1 0 0,1-1-1,15 2 1,-18-4 102,0-1 1,1 1-1,-1-1 0,0-1 0,0 0 1,16-3-1,-22 3-97,1 0 1,-1-1-1,1 1 0,-1-1 1,1 1-1,-1-1 1,0 0-1,1 0 0,-1-1 1,0 1-1,-1 0 0,1-1 1,0 0-1,-1 0 0,1 0 1,-1 0-1,0 0 1,0 0-1,2-5 0,0-3 30,0-1 1,-1 1-1,0-1 0,-1 0 0,-1 0 0,0 0 0,0-13 0,-2 3 42,0 1 0,-2 0 0,-7-30 1,7 42-104,0 0 0,0 0 1,-1 0-1,0 0 0,-1 0 1,0 1-1,-10-14 0,1 5-418,-1 1-1,-25-21 0,40 37 367,-1-1 0,1 1 0,0 0 1,-1 0-1,1-1 0,-1 1 0,1 0 0,0-1 0,-1 1 0,1-1 0,0 1 0,0 0 0,-1-1 0,1 1 0,0-1 1,0 1-1,-1-1 0,1 1 0,0-2 0,8-1-288,0 1 289,28-9 196,-10 4 136,47-20 0,-64 23-214,-1-1 1,0 1-1,0-2 1,-1 1-1,1-1 0,-1 0 1,-1 0-1,1-1 1,9-12-1,0-6 63,0-1-1,-2 0 1,15-37-1,23-89 112,-28 78-50,-2 9-88,43-119 460,-62 180-712,0 7-75,-1 16-37,-15 174-221,-13 4 458,22-169-20,-36 221 134,20-134-31,-38 203 317,29-166-357,24-128-68,1 6 179,-3-1 0,-10 31 0,16-58-88,1-1-1,-1 1 1,0 0-1,1-1 1,-1 1-1,0-1 1,0 1-1,-3 2 1,4-4-64,0 0 1,0 0 0,0 0 0,0 0-1,-1 0 1,1 1 0,0-1 0,0 0-1,0 0 1,-1 0 0,1 0 0,0 0-1,0 0 1,0 0 0,-1 0-1,1 0 1,0 0 0,0 0 0,0 0-1,-1 0 1,1 0 0,0 0 0,0 0-1,0 0 1,-1 0 0,1 0 0,0 0-1,0 0 1,0 0 0,-1 0-1,1-1 1,0 1 0,0 0 0,0 0-1,0 0 1,-1 0 0,1 0 0,0-1-1,0 1 1,-1-2 9,0 0 0,0 0 0,1 0 0,-1 0 0,0 0 0,1 0 0,0 0 0,-1 0 0,1 0 0,0 0 0,0 0 0,0 0 0,1-2 0,2-18-58,2 1 0,0 0 0,1 0 0,2 1 0,0 0 0,15-28-1,-14 35 6,0 0-1,1 0 0,0 0 0,1 1 0,1 1 0,17-14 0,78-50-49,-27 26-365,136-60 0,-206 104-383,-4 2 306,-1 1 0,1-1 0,11-2 0,-15 5 186,-1 0 1,1-1-1,0 1 1,0 0-1,0 0 0,0 0 1,0 1-1,0-1 1,-1 0-1,1 1 0,0-1 1,0 1-1,0 0 1,-1-1-1,1 1 0,3 2 1,13 12-2500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35.1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1177 6304,'-2'0'307,"2"0"-232,-1 0 0,1 0 0,0-1-1,0 1 1,0 0 0,-1 0 0,1 0 0,0 0 0,0 0 0,-1 0-1,1 0 1,0 0 0,0 0 0,-1 0 0,1 0 0,0 0-1,0 1 1,-1-1 0,1 0 0,0 0 0,0 0 0,0 0-1,-1 0 1,1 0 0,0 0 0,0 1 0,0-1 0,-1 0 0,1 0-1,-1 4 3027,11-5-1096,0-4-723,-8 3-1104,1 1 0,0-1 1,0 1-1,-1-1 0,1 0 0,-1 0 1,0 0-1,1 0 0,-1-1 1,4-4-1,16-30 1159,24-52 0,-15 28-843,116-239 642,-21-15 74,-118 293-1130,-2 7-26,0-1-1,-1 1 0,3-17 1,-8 31-67,0 0 0,0 1 0,0-1 0,0 1 0,0-1 0,0 0 0,0 1 0,0-1 0,0 0 0,0 1 0,0-1 0,0 1 0,0-1 0,-1 0 0,1 1 0,0-2 0,-1 2 0,1 0 0,0 0 0,0 0 1,0 0-1,-1 0 0,1 0 0,0 0 1,0 0-1,-1 0 0,1-1 0,0 1 0,0 0 1,0 0-1,-1 0 0,1 0 0,0 0 1,0 0-1,-1 1 0,1-1 0,0 0 1,0 0-1,0 0 0,-1 0 0,1 0 1,0 0-1,0 0 0,0 0 0,-1 1 1,-14 12-416,7-3 371,1-1 1,1 1-1,0 1 0,0-1 1,-4 13-1,-19 59-68,16-41-34,-7 15 102,4 2-1,1 0 1,-8 77 0,23-130 72,-2 10 20,1 0 1,0 1-1,1-1 1,3 24-1,-2-35-5,-1-1 0,1 0 0,0 0 0,0 1 0,0-1 0,1 0 0,-1 0 0,1 0 0,-1 0 0,1 0 0,0 0 0,0-1 0,1 1 0,-1-1 0,0 1 0,1-1 0,-1 0 0,1 0 0,0 0 0,0 0 0,0 0 0,0-1 0,0 1 0,0-1 0,0 0 0,5 1 0,-2-1 19,0 0 0,0-1 0,-1 0 0,1 0 0,0 0 0,0-1 0,7-1 0,-1 0 34,6-1-18,-1-1 0,0-1 0,0-1 0,-1 0 0,0-1 0,0-1 0,0 0 0,-1-1 0,0-1 0,15-12 0,-17 11-33,-1-1 1,0 0-1,-1-1 0,-1 0 1,0-1-1,0 0 1,9-18-1,3-13 38,17-50 1,92-298 574,-100 235-293,-31 141-515,-2 12-71,-2 13-84,-5 22 103,-7 35 1,3-10 238,-25 152 283,19-90-203,-51 201 242,28-190 113,37-124-454,6-3 3,0-1-5,-1 0 11,0 0 0,0 0 1,0 0-1,0 0 0,0 1 1,0-1-1,0 0 0,0 0 1,0 0-1,0 1 0,0-1 0,0 0 1,0 0-1,0 0 0,0 0 1,0 1-1,0-1 0,0 0 1,0 0-1,0 0 0,-1 0 0,1 1 1,0-1-1,0 0 0,0 0 1,0 0-1,0 0 0,0 0 0,-1 1 1,1-1-1,0 0 0,0 0 1,0 0-1,-1 0 0,1 0-4,0 0 0,0 0 0,0 1 0,0-1 1,0 0-1,0 0 0,0 0 0,0 0 0,0 0 0,0 0 0,0 0 0,0 0 0,0 1 0,0-1 0,0 0 0,0 0 0,0 0 0,-1 0 0,1 0 0,0 0 0,0 0 0,0 0 0,0 0 1,0 0-1,0 0 0,0 0 0,0 0 0,0 0 0,-1 0 0,1 0 0,0 0 0,0 1 0,0-1 0,0 0 0,0 0 0,0 0 0,0-1 0,-1 1 0,1 0 0,0 0 0,0 0 0,0 0 1,0 0-1,0 0 0,0 0 0,0 0 0,0 0 0,-1 0 0,1 0 0,0 0 0,0 0 0,0 0 0,0 0 0,0 0 0,0 0 0,0-1 0,0 1 0,0 0 0,0 0 0,0 0 0,0 0 1,0 0-1,-1 0 0,1 0 0,0 0 0,0-1 0,0 1 0,3-5 90,0-1 0,1 1 1,-1-1-1,1 1 0,0 0 0,5-4 1,-8 8-88,120-152-515,-120 151 463,0 0 0,1 0 0,0 1 0,-1-1-1,1 0 1,0 1 0,0-1 0,0 1 0,0 0 0,0 0 0,0-1 0,1 2-1,2-2 1,-4 1 16,0 1-1,-1 0 1,1 0-1,0 0 1,0 0 0,-1 1-1,1-1 1,0 0-1,0 0 1,-1 0-1,1 1 1,0-1 0,0 0-1,-1 1 1,1-1-1,0 0 1,0 1-1,0 1 13,1-1 0,-1 0 0,0 1-1,0-1 1,0 1 0,0-1-1,0 1 1,0 0 0,1 2 0,3 11-15,7 30 1,-10-33 42,1 1 0,1-1 0,0 0 0,10 20 0,-13-29-7,1 1-1,1-1 1,-1 0-1,0 0 1,1-1-1,0 1 1,-1 0-1,1-1 1,0 1-1,0-1 1,1 0-1,-1 0 1,0 0 0,1-1-1,-1 1 1,1-1-1,0 0 1,-1 0-1,1 0 1,5 0-1,8 0 107,0 0-1,1-2 0,-1 0 1,0-1-1,0-1 1,0 0-1,0-2 0,-1 0 1,1 0-1,27-15 1,-31 14-41,-1-1 1,0-1 0,-1 0 0,0-1 0,0 0 0,0 0-1,-2-1 1,14-16 0,-19 19-28,0 1-1,0-1 1,4-10-1,-7 15-49,-1 0-1,1-1 1,0 1-1,0 0 1,-1-1-1,1 1 0,-1 0 1,0-1-1,0 1 1,0 0-1,0-1 1,0 1-1,-1-5 1,0 6-16,1 1 0,0-1-1,-1 1 1,1-1 0,-1 1 0,1-1 0,-1 1 0,1 0 0,-1-1 0,1 1-1,-1 0 1,1-1 0,-1 1 0,0 0 0,1-1 0,-1 1 0,1 0 0,-1 0-1,0 0 1,1 0 0,-1 0 0,0 0 0,1 0 0,-1 0 0,0 0 0,1 0-1,-1 0 1,0 0 0,1 0 0,-1 0 0,1 1 0,-1-1 0,0 0 0,1 0-1,-2 1 1,-23 12-389,22-11 390,-7 4 18,1 0 1,0 0 0,0 1-1,1 0 1,0 1 0,0-1-1,-8 11 1,14-15 11,0-1 1,1 1-1,-1-1 0,1 1 1,-1 0-1,1 0 0,0-1 1,0 1-1,0 0 0,1 0 1,-1 0-1,1 0 0,-1 0 1,1 0-1,0 0 0,0 0 1,0 0-1,1 0 0,-1 0 1,1 0-1,-1 0 0,1 0 1,0 0-1,0 0 0,1 0 1,-1 0-1,1-1 0,-1 1 1,1-1-1,2 4 0,4 3 12,0-1 1,1-1-1,0 1 0,0-1 0,0-1 1,1 1-1,0-2 0,0 1 0,1-2 1,-1 1-1,1-1 0,0-1 0,0 0 1,13 2-1,-14-4-598,1 0-1,-1-1 1,1 0 0,-1 0-1,1-1 1,-1-1 0,19-4-1,-26 5 71,0-1-1,0 1 1,-1 0-1,1-1 1,0 0-1,-1 1 1,0-1-1,1 0 1,2-4 0,-1 2-756,10-5-1391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35.56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37 288 8128,'-37'-9'3680,"50"9"-3168,11-3 544,7 3-672,32-17 896,9 6-704,44-29 64,5 8-385,32-16-95,-13 3-96,18-1-128,-14 9 32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53.10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1232 4224,'1'1'271,"0"-1"-1,0 1 1,-1-1 0,1 1 0,0-1 0,0 0-1,-1 1 1,1-1 0,0 0 0,0 1-1,0-1 1,0 0 0,0 0 0,-1 0 0,1 0-1,0 0 1,0 0 0,0 0 0,0 0-1,0 0 1,0 0 0,-1-1 0,1 1 0,0 0-1,0-1 1,0 1 0,1-1 0,22-12 2179,-8 1-958,27-26 1,-37 32-1320,0-1 0,0-1 0,-1 1 1,0-1-1,0 0 0,6-15 0,48-164 1037,-35 85 534,10-107 0,-33 156-1525,-1 52-246,0 0 0,1 0 0,-1 0 0,1 0 0,-1 1 0,1-1 0,0 0 0,-1 0-1,1 1 1,0-1 0,0 0 0,-1 1 0,1-1 0,0 1 0,0-1 0,0 1 0,0-1 0,0 1 0,0-1 0,0 1 0,1-1 0,27-6-29,-1 3 4,0 2 0,1 2 0,55 4 0,-75-3 45,0 0 0,0 1-1,-1 0 1,1 0 0,0 1-1,-1 0 1,15 7 0,-19-8 17,-1 1 1,1-1 0,-1 1-1,1 0 1,-1 0 0,0 0-1,0 0 1,-1 0 0,1 1-1,-1 0 1,1-1 0,-1 1-1,0 0 1,-1 0 0,1 0-1,-1 0 1,1 0 0,0 7-1,1 16 99,0-1-1,-2 1 0,-3 34 0,-14 82-55,9-105-129,3-14 161,0 0-1,-1 48 1,6-66-82,-1 1 0,1 0 0,0-1 0,0 1 1,0-1-1,1 0 0,0 1 0,1-1 0,-1 0 1,1 0-1,0 0 0,1-1 0,0 1 1,-1-1-1,9 8 0,-8-9 23,1 0 0,0 0 0,0 0 0,0-1 0,1 0 0,-1 0 0,1-1 0,0 0 0,0 1 0,-1-2 0,1 1 0,0-1 0,1 0 0,-1 0 0,10 0 0,-9-1 21,1-1 0,0 1 0,0-1 0,-1-1 0,1 1 1,-1-1-1,1-1 0,-1 1 0,0-1 0,0-1 0,12-6 0,-1-3 5,-1-1-1,-1 0 0,-1-1 1,0 0-1,-1-2 1,0 0-1,-1 0 0,-1-1 1,14-29-1,-16 26 6,-1-1 1,-1 1-1,-1-1 0,0 0 0,-2-1 1,-1 0-1,-1 0 0,1-35 1,-4 51-55,0 0 1,-1 0 0,1 1-1,-2-1 1,-1-9 0,2 14-20,0 0 1,0 0-1,0 0 1,0 0-1,0 0 1,0 0 0,0 0-1,-1 0 1,1 0-1,-1 0 1,1 1-1,-1-1 1,0 1-1,0-1 1,1 1-1,-1 0 1,-4-2 0,5 3-2,0-1 0,0 1 0,0 0 0,0 0 1,0 0-1,0 0 0,0 0 0,0 0 0,0 0 1,0 0-1,0 1 0,0-1 0,0 0 0,1 0 1,-1 1-1,0-1 0,0 1 0,0-1 0,0 1 1,0-1-1,0 1 0,1-1 0,-1 1 0,0 0 1,1 0-1,-1-1 0,-1 2 0,1 0-24,-4 4-2,0 0 1,1 1-1,0 0 0,0 0 1,0 0-1,1 0 1,0 0-1,1 1 1,-1-1-1,0 9 1,-4 7-8,-3 9 56,2 1-1,1 0 0,2 0 1,1 1-1,0 55 0,4-83 16,1 1-1,0 0 0,0 0 0,1 0 1,2 6-1,-3-9-26,0-1 0,1 0 1,0 0-1,-1 0 0,1 0 1,0 0-1,0 0 1,1-1-1,-1 1 0,0-1 1,1 1-1,3 1 0,-2-1 31,1 0 0,1-1 0,-1 0-1,0 0 1,1 0 0,-1 0-1,1-1 1,-1 0 0,1 0 0,7 0-1,6-1 107,33-3 0,-29 0-101,1 0 1,-1-2 0,1 0-1,-1-2 1,-1-1 0,1 0-1,28-17 1,-30 12-16,-2-1 1,0-1-1,0 0 0,-1-2 1,-1 0-1,-1-1 0,22-30 1,93-168 346,-126 207-427,0 2 72,-1 0 0,0-1-1,0 0 1,-1 0 0,0 0 0,0 0 0,2-16 0,-17 31-770,6 0 666,1 0-1,0 0 1,0 0-1,1 1 1,-6 12 0,-14 44 6,11-26 99,-12 26-72,-26 103 0,49-154 9,0 0 0,-1 24 0,3-31 38,0 0 1,0 0-1,1-1 1,0 1-1,0 0 0,1 0 1,-1-1-1,5 10 1,-5-13 33,0 0 1,0 0 0,0-1-1,0 1 1,1 0 0,-1-1-1,0 1 1,1-1 0,-1 0-1,1 1 1,0-1 0,-1 0-1,1 0 1,0 0 0,0 0-1,0 0 1,0-1 0,-1 1-1,1 0 1,0-1 0,0 0-1,0 1 1,0-1 0,0 0-1,0 0 1,1 0 0,-1 0-1,0 0 1,0-1 0,0 1-1,2-1 1,2-1 21,-1 0 0,0 0 1,0 0-1,0-1 0,0 0 1,0 0-1,-1 0 0,1 0 0,-1-1 1,5-5-1,0-2 23,0 0 0,-1 0 0,-1-1 0,0-1 0,0 1 0,-2-1 0,5-13-1,0 3-7,47-144 262,-33 93-237,-13 40-44,9-24-58,18-92 0,-29 94 46,-3-1 0,-2 0-1,-7-96 1,1 134-71,0 0 0,-2 0 0,0 0 0,-1 1 0,0 0 0,-2 0 0,-10-21 0,15 35-10,0 1 1,0 0 0,0 0-1,-1 0 1,-3-5-1,5 8 38,1-1-1,-1 1 1,0-1-1,1 1 1,-1-1 0,0 1-1,1-1 1,-1 1-1,0 0 1,0-1-1,1 1 1,-1 0-1,0 0 1,0 0-1,0 0 1,1-1 0,-1 1-1,0 0 1,0 0-1,0 1 1,1-1-1,-1 0 1,0 0-1,0 0 1,1 0 0,-1 1-1,0-1 1,0 0-1,1 1 1,-1-1-1,0 0 1,1 1-1,-2 0 1,-2 4-27,0-1-1,0 1 1,1-1 0,0 1-1,0 0 1,0 0 0,0 1 0,1-1-1,-2 6 1,2-7 29,-16 45-10,3 1 0,1 1-1,-11 82 1,15-40 146,1 109 0,9-163-23,2-1 0,1 1 0,2-1 0,2 0 0,22 72 1,-26-103-50,0 1 1,0-1-1,1 0 1,0 0-1,1-1 1,0 1-1,0-1 1,8 9-1,-9-12-11,0 1-1,0-1 0,1 0 1,-1 0-1,0-1 0,1 1 0,0-1 1,0 0-1,-1 0 0,1-1 1,0 1-1,0-1 0,1 0 1,6 0-1,-1-1 15,0 0 0,0-1-1,0 0 1,0-1 0,0-1 0,-1 1 0,1-2-1,-1 1 1,0-1 0,0-1 0,0 0 0,0-1 0,-1 1-1,0-2 1,0 1 0,0-1 0,8-10 0,3-5-34,-1 0 0,0-2 1,-2 0-1,-1-1 0,16-32 1,0 0 78,22-45 84,-52 95-223,1 1-207,-3 9-84,-2 15 19,-6 173 23,9-151 431,2 0 1,16 74-1,-18-108-110,1 0 1,0-1 0,1 1-1,-1-1 1,1 0 0,0 0 0,6 8-1,-8-12-6,0 0 0,0 0 1,0 0-1,0 0 0,0 0 0,0-1 0,0 1 0,0 0 0,0 0 0,0-1 1,1 1-1,-1-1 0,0 1 0,0-1 0,1 0 0,-1 1 0,2-1 0,-2 0 6,1 0-1,-1-1 1,0 1-1,0 0 1,1-1-1,-1 1 1,0-1-1,0 0 1,0 1-1,0-1 0,0 0 1,0 0-1,0 0 1,0 0-1,0 1 1,0-1-1,0-1 1,0 1-1,0 0 1,-1 0-1,2-2 1,6-15 126,0 0 1,10-32-1,-16 44-128,33-138-99,-16 61 41,-17 77 16,-1 3 0,0 0 0,0 0 0,-1 0 0,1 0 0,-1 0 1,1 0-1,-1 0 0,0 0 0,0 0 0,-1-6 1,-1 11-144,1 20-194,2-7 276,-5 71-29,2-52 135,1-1 0,1 1 0,7 50 0,-5-74-9,0 0 1,0 0-1,1-1 1,1 1 0,-1-1-1,9 16 1,-10-23-4,0 1 0,0 0 1,0 0-1,1-1 0,-1 1 0,1-1 1,-1 0-1,1 0 0,0 0 1,0 0-1,0 0 0,0 0 1,0-1-1,0 0 0,1 1 1,-1-1-1,0 0 0,1-1 1,-1 1-1,1-1 0,-1 1 1,6-1-1,-2-1 13,1 1 0,-1-1 0,1-1 0,-1 1 0,0-1 1,12-5-1,0-1 93,20-13 0,-18 8-95,-1 0 0,0-2 0,-1-1 0,-1 0 0,19-21 1,-6 0-176,44-65-1,-68 91 147,1-2-25,0 0 0,1 1 0,1 0-1,0 0 1,16-14 0,-25 26 26,0-1-1,0 1 1,0-1 0,0 1-1,0-1 1,0 1-1,0 0 1,0-1 0,0 1-1,0 0 1,0 0 0,0 0-1,1 0 1,-1 0-1,0 0 1,0 0 0,0 0-1,0 0 1,0 1-1,0-1 1,0 0 0,0 1-1,0-1 1,0 0-1,0 1 1,0 0 0,0-1-1,0 1 1,-1-1 0,1 1-1,0 0 1,0 0-1,-1-1 1,1 1 0,0 0-1,0 1 1,2 2-4,-1-1 1,0 0 0,0 1-1,0-1 1,0 1 0,-1-1-1,1 1 1,1 7 0,-2-5 49,1 9 328,-2-14-365,0-1 1,0 1-1,0-1 0,0 1 1,0-1-1,-1 1 1,1-1-1,0 0 0,0 1 1,-1-1-1,1 1 0,0-1 1,0 0-1,-1 1 0,1-1 1,0 0-1,-1 1 0,1-1 1,-1 0-1,1 0 0,0 1 1,-1-1-1,1 0 0,-1 0 1,1 0-1,-1 1 0,1-1 1,-1 0-1,1 0 0,-1 0 1,-7 1-51,0 1 0,1 0 0,-1 1 0,0-1 0,1 1 0,0 1 0,0 0 0,0 0 0,0 0 0,0 0 0,1 1 0,0 1 0,0-1 0,-8 10 1,5-3-36,0 0 0,1 0 1,1 1-1,0 0 1,0 0-1,-4 17 1,9-25 75,0 0 0,1 0 1,0 0-1,0 1 0,1-1 1,-1 0-1,1 0 1,0 0-1,1 1 0,-1-1 1,1 0-1,0 0 0,0 0 1,0 0-1,1 0 0,0 0 1,0 0-1,0-1 0,1 1 1,4 5-1,-3-4 12,0 0-1,1 0 0,-1-1 1,1 0-1,1 0 0,-1 0 1,1-1-1,-1 0 0,1 0 1,1 0-1,-1-1 0,0 0 1,1 0-1,0 0 0,13 2 1,-14-4 37,0 0 0,0-1 0,0 1 1,1-2-1,-1 1 0,0 0 1,0-1-1,0 0 0,0-1 1,9-3-1,4-3 99,33-18 0,-18 7-77,-14 9-45,1-1-1,-2-1 0,29-23 0,-37 25 4,-1 1 1,0-2 0,-1 1-1,0-1 1,-1-1 0,0 1-1,7-16 1,-9 15-5,0 0-1,0-1 1,-1 1 0,-1-1-1,0 0 1,-1-1 0,0 1-1,1-17 1,-4 23-45,-1 0 0,0-1 1,0 1-1,0 0 0,-1 0 0,0 0 0,0 0 0,-1 0 1,0 1-1,-6-11 0,8 15 4,0 1 0,0 0 0,0-1 0,0 1 0,0 0 0,-1 0 0,1 0 0,0 0 0,-1 0 0,1 0 1,0 0-1,-1 1 0,1-1 0,-1 0 0,0 1 0,1-1 0,-4 0 0,2 1-17,0 0 1,0 0-1,-1 0 1,1 0-1,0 1 1,0-1-1,0 1 0,-6 1 1,2 1-42,0 0 0,0 0 0,0 1 1,1-1-1,-1 2 0,-9 7 0,6-2 66,1 0 0,1 0-1,-1 1 1,1 0 0,1 1 0,0 0-1,1 0 1,-8 23 0,7-15 12,0 2 0,2-1-1,0 1 1,-2 36 0,7-53 4,-1 1 0,1-1 0,1 0-1,-1 1 1,1-1 0,-1 1 0,2-1 0,-1 0 0,0 1 0,1-1 0,0 0 0,1 0-1,-1 0 1,1-1 0,0 1 0,0 0 0,0-1 0,0 0 0,1 0 0,0 0 0,0 0-1,0 0 1,7 4 0,2-1 56,1-1 0,0 0-1,0 0 1,0-2 0,0 0-1,1 0 1,-1-1 0,1-1-1,16 0 1,-8-1 72,0-2-1,0-1 1,0 0 0,-1-2-1,27-7 1,-39 8-106,-1 0-1,0-1 1,0 0 0,-1 0-1,1-1 1,-1 0 0,0 0-1,0-1 1,-1 0 0,0 0-1,0-1 1,0 0 0,-1-1 0,0 1-1,0-1 1,-1 0 0,0 0-1,0-1 1,-1 1 0,6-19-1,34-132-64,-20 61-109,-20 83 76,-1-1-1,2-19 1,-2 24-76,-3 11 142,0 0-1,0 0 1,0-1 0,0 1-1,0 0 1,0 0-1,0 0 1,0 0 0,0 0-1,0 0 1,0 0 0,0 0-1,1 0 1,-1 0-1,0 0 1,0 0 0,0 0-1,0 0 1,0 0 0,0 0-1,0 0 1,0 0-1,0 0 1,0 0 0,0 0-1,0 0 1,1 0-1,-1 0 1,0 0 0,0 0-1,0 0 1,0 0 0,0 0-1,0 0 1,0 0-1,0 0 1,0 1 0,0-1-1,0 0 1,0 0-1,0 0 1,0 0 0,0 0-1,0 0 1,0 0 0,0 0-1,0 0 1,0 0-1,1 0 1,-1 0 0,0 0-1,0 0 1,0 1-1,0-1 1,0 0 0,0 0-1,0 0 1,0 0 0,0 0-1,0 0 1,5 24-222,10 120 246,-4 148 1,-10-279 81,-1-1 1,-1 1-1,-1-1 1,-4 23-1,6-34-88,0-1 0,-1 1-1,1-1 1,0 1 0,0 0-1,0-1 1,-1 1 0,1-1 0,0 1-1,0-1 1,-1 1 0,1-1-1,-1 0 1,1 1 0,0-1 0,-1 1-1,1-1 1,-1 0 0,1 1-1,-1-1 1,1 0 0,-1 0 0,1 1-1,-1-1 1,1 0 0,-1 0-1,1 0 1,-1 0 0,0 1 0,1-1-1,-2 0 1,1-1-2,-1 1 1,1-1-1,-1 1 0,1-1 1,-1 1-1,1-1 1,-1 0-1,1 0 0,0 0 1,0 0-1,-2-1 0,-2-3-38,0 0 0,1 1 0,0-1 0,0-1-1,-4-6 1,8 11 28,-1 0-1,0 0 1,1-1-1,-1 1 1,1 0-1,-1 0 1,1-1-1,0 1 1,0 0-1,-1-1 1,1 1-1,0 0 1,0-3-1,0 4 2,1 0 0,-1-1 0,0 1 0,0 0 0,0-1 0,1 1 0,-1 0 0,0 0 0,0-1 0,1 1 0,-1 0 0,0 0 0,1-1 0,-1 1 0,0 0 0,1 0 0,-1 0 0,0 0 0,1 0 0,-1-1 0,0 1 0,1 0 0,-1 0 0,0 0 0,1 0 0,-1 0 0,0 0 0,1 0 0,-1 0 0,1 1 1,5 0 43,0 0 0,0 1 1,0 0-1,8 5 1,-3-3-46,9 3 34,0-1 0,0 0 0,26 2 0,61 3-41,-70-9-1447,60-5 0,-11-8-5193,-39 3 3193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54.41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20 1464 3808,'-15'5'1227,"15"-5"-1216,-1 0 0,1 0 0,0 0 1,0 0-1,0 0 0,0 0 1,0 0-1,0 0 0,-1 0 0,1 0 1,0 0-1,0 0 0,0 0 1,0 1-1,0-1 0,0 0 0,-1 0 1,1 0-1,0 0 0,0 0 1,0 0-1,0 0 0,0 0 0,0 0 1,0 1-1,0-1 0,0 0 1,0 0-1,0 0 0,0 0 0,0 0 1,0 0-1,0 1 0,0-1 1,-1 0-1,1 0 0,0 0 0,0 0 1,1 0-1,-1 1 0,0-1 1,0 0-1,0 4 17,-1-1 252,1-1 0,0 0 0,0 1 0,0-1 0,0 0 0,1 1 0,-1-1 0,0 0 0,1 0 0,0 1 0,0-1 0,-1 0 0,1 0 0,0 0 0,1 0 1,-1 0-1,0 0 0,1 0 0,-1 0 0,1-1 0,-1 1 0,3 1 0,0 0 21,0-1 0,0 0 0,0 0 0,1 0 0,-1 0 0,1 0 0,-1-1 0,1 0 0,-1 0 0,1-1 0,0 1 0,0-1 0,-1 0-1,9-1 1,2-1 227,0 0-1,0-1 0,23-9 1,-21 7-271,-1-2 1,0 0-1,0 0 1,0-1-1,-1-1 1,19-15-1,-10 2-31,-1-1 0,-1 0 0,19-29 1,53-87 388,-33 33-137,59-142-1,27-150-210,-123 317 118,-4-2 1,13-101 0,-32 174-349,0 0 1,0 0-1,-1 0 0,0 0 1,-1 0-1,-1-10 0,2 19-48,-1 0 0,1 0 1,0 0-1,0 0 0,0 0 0,-1 0 0,1 1 0,0-1 0,-1 0 0,1 0 0,-1 0 0,1 1 0,-1-1 0,1 0 0,-1 1 1,0-1-1,1 0 0,-1 1 0,0-1 0,0 1 0,1-1 0,-1 1 0,0-1 0,0 1 0,-1-1 0,1 1-14,-1 0 0,1 1-1,0-1 1,0 0 0,-1 1-1,1-1 1,0 1 0,0-1-1,0 1 1,0 0 0,0-1-1,0 1 1,0 0 0,0 0-1,0 0 1,0 0 0,0 0-1,0 0 1,0 0 0,0 1-1,-8 12-11,0 0 0,1 0-1,0 1 1,1 0 0,1 0-1,-5 19 1,-22 105 13,28-113 37,-18 94 248,5 0-1,6 1 0,5 0 0,9 132 1,0-224-195,9 48 1,-9-69-4,0 0 0,0 0 0,1-1 0,0 1 0,1 0 0,-1-1 0,1 0 0,1 0 0,-1 0 0,9 8 0,-11-13-37,0 0 0,0 0-1,0-1 1,0 1 0,0-1-1,0 0 1,1 1 0,-1-1-1,0 0 1,1 0 0,-1 0-1,1-1 1,-1 1 0,1-1-1,0 1 1,-1-1 0,1 0 0,0 0-1,-1 0 1,1 0 0,-1 0-1,1-1 1,0 1 0,-1-1-1,1 0 1,-1 0 0,3-1-1,4-2 47,-1 0 0,1-1 0,-1 0-1,-1-1 1,1 0 0,8-8 0,11-14 8,44-56 1,-36 40-147,5-9-48,-19 25 72,31-33 1,-31 37-135,-18 22-293,-3 6 278,-4 11 105,3-12 27,-6 29-17,1-1 0,1 2 1,2-1-1,2 62 0,2-79 121,1 0-1,0 0 1,1 1-1,0-2 1,2 1-1,5 14 1,-7-23-20,0 0-1,0 0 1,1 0 0,0 0 0,0-1 0,9 10 0,-10-12 3,0 0 0,0-1 0,1 1 1,-1-1-1,1 0 0,-1 0 1,1 0-1,0-1 0,0 1 1,0-1-1,0 0 0,4 1 1,-6-2 6,-1 1 0,1-1 0,-1 0 0,1 0 1,-1 0-1,1 0 0,-1 0 0,1-1 1,-1 1-1,0 0 0,1-1 0,-1 1 0,1-1 1,-1 1-1,0-1 0,1 0 0,-1 1 0,0-1 1,2-2-1,-1 1 5,0 1 0,-1-1 0,1 0 1,-1-1-1,0 1 0,0 0 0,0 0 0,0-1 0,0 1 1,1-5-1,0-5 55,0 0 0,-1 0 0,-1-24 0,-1 23-54,2-8-121,-2 0-1,-1-1 0,0 1 0,-2 1 0,-11-40 0,13 54 29,-1 1 0,0-1 0,-1 1 0,1-1-1,-1 1 1,0 0 0,0 1 0,-9-9 0,12 13 60,1-1 0,0 1 0,-1 0 1,1-1-1,-1 1 0,1 0 0,0-1 0,-1 1 1,1 0-1,-1 0 0,1 0 0,-1 0 0,1-1 1,-1 1-1,1 0 0,-1 0 0,1 0 0,-1 0 1,1 0-1,-1 0 0,1 0 0,-1 0 0,1 0 0,-1 0 1,1 1-1,-1-1 0,0 0 0,0 5-18,9 0-38,3 1 100,1-2 0,0 1 1,0-2-1,1 1 0,-1-2 1,1 0-1,0 0 0,-1-1 1,1-1-1,21-1 0,-1-1-417,40-4 548,-62 4-1521,0 0-1,-1 0 1,1-1-1,15-6 1,-25 8 871,5-3-3129,-6 3 3214,-1 0 0,1 0 1,-1 1-1,1-1 0,-1 0 0,0 1 0,1-1 0,-1 0 0,0 1 0,1-1 0,-1 1 0,0-1 0,1 1 0,-3-1 0,-15-9-4492,-1 2 1642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54.7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 80 10976,'-18'0'4960,"36"0"-4321,0-5 801,4 2-928,19-6 704,8 1-704,45-7-128,6 7-224,21-4-256,-18 4 32,0-1-1248,-13 6 736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06.30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477 737 5056,'0'0'1642,"0"-1"-1251,0 0-1,0 1 0,-1-1 0,1 0 1,0 0-1,0 0 0,0 0 0,-1 1 0,1-1 1,-1 0-1,0-1 0,-8 0 78,1 0-1,-1 0 1,0 1-1,0 0 1,-13 1-1,-1 2-255,0 0 0,0 1 0,1 2-1,-1 0 1,1 1 0,-26 11 0,33-10-194,0 1 0,0 0 0,1 1-1,0 0 1,0 1 0,1 0 0,0 1 0,1 1 0,1 0 0,0 1 0,-15 22 0,19-26 43,1 1 0,1 0-1,-1 0 1,2 0 0,-1 0 0,2 1 0,-1 0 0,2 0 0,-1 0 0,1 0 0,1 0 0,0 1 0,1-1 0,0 0 0,0 1 0,1-1 0,5 20 0,-4-24 14,0-1 1,1 0 0,0 0-1,0 0 1,0 0-1,1-1 1,0 1-1,0-1 1,0 0 0,0 0-1,1-1 1,0 1-1,0-1 1,0 0 0,1 0-1,-1-1 1,1 1-1,0-1 1,0 0-1,0-1 1,0 0 0,1 0-1,-1 0 1,1-1-1,-1 1 1,1-2 0,-1 1-1,9-1 1,-4-1 2,0-1-1,0 0 1,-1 0 0,1-1 0,-1-1 0,1 0 0,-1 0 0,-1-1-1,1 0 1,-1-1 0,1 0 0,-2-1 0,12-9 0,10-13 23,-1 0 0,29-41 1,-30 35-40,6-7-23,-2-1 1,-2-1-1,-2-2 1,27-61-1,-21 34-75,-4-2 1,32-123-1,-32 47-123,-26 124-2,-2-1-1,0 1 1,-4-37-1,2 60 96,0 1 0,0-1 0,-1 0 0,1 0-1,-1 0 1,0 0 0,0 1 0,0-1 0,-1 0 0,1 1 0,-1 0-1,0-1 1,0 1 0,-5-6 0,6 8 42,0 0 0,-1 0 0,1 0 0,0 0-1,0 1 1,-1-1 0,1 0 0,-1 1 0,1-1 0,0 1 0,-1 0 0,1 0 0,-1-1-1,1 1 1,-1 0 0,1 0 0,-1 0 0,1 0 0,-1 1 0,1-1 0,-1 0-1,1 0 1,-1 1 0,1-1 0,0 1 0,-1 0 0,1-1 0,-2 2 0,0-1-18,-3 2 16,1 0-1,-1 0 1,1 1 0,0 0 0,0 0 0,0 0 0,1 0-1,-1 1 1,1 0 0,0 0 0,-4 7 0,8-12 25,-12 17-43,2 0 1,0 0-1,1 1 0,-13 36 0,2 4 94,3 1-1,2 0 0,3 2 0,-6 76 0,14-85 131,1 1 0,4-1 0,6 60 0,-4-90-58,1 0 0,1 0 0,1 0 0,1 0 0,1-1 0,0 0 0,15 24 0,-19-37-52,2 0 0,-1 0 0,1 0 0,0-1 1,0 0-1,1 0 0,0 0 0,0-1 0,1 0 0,0-1 0,0 1 0,0-2 0,0 1 1,1-1-1,0 0 0,0-1 0,0 0 0,0 0 0,17 2 0,-16-4 3,0-1 0,1 0 0,-1 0 0,1-1 0,-1-1 0,0 1 0,0-2 0,14-4 0,-10 2-2,0-1 0,-1-1 0,1 0 0,-2-1 0,16-11 0,-3-2 3,-1-2 1,-1 0 0,-1-1 0,32-45-1,-39 46-13,0 0-1,18-38 0,-28 50-91,0-1 1,-1 0-1,0 0 1,-1 0-1,-1 0 0,0 0 1,1-22-1,-3 33 13,0 0 0,0 0-1,0-1 1,0 1 0,0 0 0,0 0-1,-1 0 1,1-1 0,0 1-1,-1 0 1,1 0 0,0 0-1,-1 0 1,0 0 0,1 0 0,-1 0-1,0 0 1,1 0 0,-1 0-1,0 0 1,0 0 0,0 0 0,0 1-1,0-1 1,0 0 0,-1 0-1,1 0-6,-1 1-1,1 0 0,-1-1 1,0 1-1,1 0 0,-1 0 1,1 0-1,-1 0 1,1 0-1,-1 0 0,1 1 1,-1-1-1,1 0 0,-1 1 1,1-1-1,-1 1 0,1 0 1,-2 0-1,-10 8-41,1-1 0,0 2-1,1 0 1,0 0 0,-12 14 0,19-20 65,-2 3 7,1 0 1,-1 0 0,1 0 0,1 1-1,-1-1 1,1 1 0,0 0 0,1 1-1,0-1 1,0 0 0,-2 18-1,3-15 34,2-1 0,-1 1 0,1 0 0,1 0 0,0-1 0,1 1 0,0-1 0,0 1 0,7 15 0,-5-15 31,1 1 0,0-1 0,0 0-1,2-1 1,10 15 0,-14-21-27,0 0 0,0-1 0,1 1 0,-1-1 0,1 0 1,0 0-1,0 0 0,0-1 0,0 1 0,0-1 0,0 0 0,1 0 0,-1-1 1,1 1-1,-1-1 0,1 0 0,7 1 0,-4-2-11,0-1 0,0 0 0,0 0 0,0 0 0,0-1 0,10-4-1,46-20 146,-56 22-145,164-81 183,27-12-179,-198 97-36,236-106-150,-199 92 54,-38 14 101,0 0-1,0 0 1,0 0 0,0 0-1,0 0 1,0 0-1,1 0 1,-1 0 0,0 0-1,0-1 1,0 1-1,0 0 1,0 0-1,0 0 1,0 0 0,0 0-1,0 0 1,0 0-1,0-1 1,0 1 0,1 0-1,-1 0 1,0 0-1,0 0 1,0 0-1,0-1 1,0 1 0,0 0-1,0 0 1,0 0-1,0 0 1,0 0 0,-1 0-1,1-1 1,0 1-1,0 0 1,0 0-1,0 0 1,0 0 0,0 0-1,0 0 1,0 0-1,0-1 1,0 1-1,0 0 1,0 0 0,-1 0-1,1 0 1,-9-5 83,-14-1-150,6 7 15,1 0 1,-1 1-1,1 1 0,0 0 1,-1 2-1,1 0 0,1 0 1,-1 1-1,1 1 0,0 1 1,1 0-1,0 1 0,0 0 1,1 1-1,-24 24 0,32-29 56,0 1-1,1-1 0,0 1 1,0 0-1,1 0 0,0 1 1,0-1-1,0 1 0,1-1 1,0 1-1,0 0 0,0 0 1,0 13-1,2-15 14,0 1 0,0 0 0,1 0 0,0 0 0,0-1 0,0 1 0,1 0 0,-1-1 0,1 1 0,1-1 0,-1 0-1,1 1 1,0-1 0,0-1 0,1 1 0,-1 0 0,5 4 0,-3-4 23,0 0-1,1-1 0,-1 1 1,1-1-1,0 0 1,0 0-1,0-1 0,1 0 1,-1 0-1,8 2 1,-9-4-6,1 0 1,-1 0 0,0 0-1,1-1 1,-1 1-1,1-1 1,-1-1 0,0 1-1,1-1 1,-1 0-1,0 0 1,1-1 0,-1 1-1,5-3 1,11-8 8,0 0-1,0-1 1,-1-1-1,18-17 1,0 1-19,-26 21-22,62-47 101,87-51 1,-23 23-83,-132 80-37,25-13-104,-30 16 72,1 0 0,0 0 0,0 0-1,0 0 1,0 1 0,0-1 0,0 1-1,0 0 1,1 0 0,-1 0 0,0 0 0,4 0-1,-5 1 27,0-1-1,0 1 0,0 0 1,1-1-1,-1 1 1,0 0-1,0 0 0,-1 0 1,1 0-1,0 0 0,0 0 1,0 0-1,1 3 1,9 18 96,-9-18-146,6 11 62,1 0 0,0-1 0,1 0 1,1 0-1,0-1 0,1-1 0,0 0 1,27 19-1,-36-29 25,0 0 1,0 0-1,1-1 1,-1 1-1,0-1 1,1 0-1,0 0 1,-1 0-1,1-1 1,-1 1-1,1-1 1,4 0-1,5 0 144,25-5 0,-34 4-145,43-8 79,1-3-1,-2-1 0,73-33 1,-98 38-60,-2-2 1,20-12 0,-31 16-42,0 1-1,-1-1 1,0 0 0,0 0 0,0-1 0,-1 0-1,7-11 1,-11 15-6,0 0-1,-1 0 0,1-1 1,-1 1-1,0 0 1,0-1-1,0 1 0,0-1 1,0 0-1,-1 1 1,0-1-1,0 1 0,0-1 1,-1-6-1,1 9-5,0 0 0,0 0 0,-1 0 0,1 0 0,0 0 0,-1 0 0,1 0 0,-1 0 0,1 0 0,-1 0 0,1 0 0,-1 0-1,0 0 1,1 1 0,-1-1 0,0 0 0,0 0 0,0 1 0,1-1 0,-1 1 0,0-1 0,0 0 0,0 1 0,0 0 0,0-1 0,0 1 0,0 0 0,-2-1-1,0 1-19,0-1 0,0 1 0,0 0-1,0 0 1,0 0 0,1 1 0,-1-1-1,0 1 1,-4 1 0,-4 3 16,-1 0 0,1 1-1,0 1 1,1 0 0,0 0 0,0 1 0,1 0-1,-1 1 1,-14 18 0,21-23 38,0 0-1,0 0 1,0 0 0,0 1-1,1-1 1,-1 1 0,-1 7 0,3-10-15,0 0 0,1 0 0,0 1 0,-1-1 0,1 0 0,0 0 0,0 0 0,1 1 0,-1-1 0,0 0 0,1 0 0,-1 0 0,1 0 0,0 0 0,-1 1 0,1-1 0,0 0 0,0-1 1,1 1-1,0 2 0,3 1 23,0 1 0,0-2 0,0 1 0,0 0 0,1-1 1,0 0-1,0 0 0,0-1 0,0 0 0,0 0 1,1 0-1,11 3 0,-3-2 70,0-1 0,0 0-1,1-1 1,24 0 0,1-5-31,0-1 1,63-15-1,-57 10-25,70-12-50,205-47 178,-310 64-160,0 0 1,0-1-1,16-9 0,-22 8-33,-10 4-32,-14 3-56,-20 7 7,0 2 0,-65 26 1,86-28 89,1 0 0,-1 1 0,2 0 0,-1 1 0,1 1 1,-22 21-1,30-25 30,0 1 0,0-1 0,1 2 0,0-1 0,1 0 0,0 1 0,0 0 0,1 0 0,0 1 0,0-1 0,1 1 0,0 0 0,-1 13 0,3-17 4,1-1 0,0 1 0,0-1 1,1 1-1,-1-1 0,1 0 0,2 7 0,-2-9-5,0-1 1,0 1-1,0 0 1,0-1 0,0 1-1,0-1 1,1 0-1,-1 1 1,1-1-1,0 0 1,0 0-1,0 0 1,0 0 0,0 0-1,0-1 1,3 3-1,-1-3 25,0 1 0,-1-1 0,1 0 0,0 0 0,0 0 0,0-1 0,0 1-1,0-1 1,0 0 0,0 0 0,0 0 0,0-1 0,7-1 0,0-1 34,0 0 0,0-1 0,18-8 1,-8 0-25,0-1 1,-1 0 0,0-1 0,-1-1 0,-1-1 0,24-27 0,-7 1-54,54-81 0,-89 123 1,1-2-63,0 1 0,0-1 1,0 1-1,0-1 0,0 1 1,0 0-1,0-1 0,1 1 1,-1 0-1,3-2 1,-4 3 52,0 1 1,0-1 0,0 0-1,0 1 1,1-1 0,-1 0-1,0 1 1,0-1 0,0 0-1,0 0 1,0 1 0,0-1 0,0 0-1,0 1 1,0-1 0,0 0-1,0 1 1,0-1 0,0 0-1,0 1 1,0-1 0,-1 0 0,1 1-1,0-1 1,0 1 0,-8 17-22,2 1 0,0 0 0,2 0 0,0 1 0,0-1 0,2 1 0,1 0 0,0 0 0,2 0 0,4 31 0,-5-47 55,7 30 77,-6-31-81,0-1 1,0 0-1,0 0 1,0 0-1,0 0 1,0 0 0,1 0-1,-1 0 1,1 0-1,0 0 1,-1-1-1,4 3 1,-4-4-8,0 1 1,-1-1-1,1 1 0,0-1 1,0 0-1,0 1 0,0-1 1,0 0-1,0 0 0,0 0 1,-1 0-1,1 0 0,0 0 1,0 0-1,0 0 0,0 0 1,0 0-1,0 0 0,0-1 1,0 1-1,0 0 0,-1-1 1,1 1-1,0 0 1,0-1-1,0 1 0,1-2 1,3-2 51,1-1 0,-1 0 0,5-5 0,-8 7-51,26-27 144,158-157 218,21 12-405,-163 144-193,-40 28 151,0 0 1,1 1-1,0 0 0,-1 0 0,1 0 0,0 1 0,9-2 0,-13 3 64,0 0 0,0 0 0,1 0 0,-1 0 0,0 0 0,0 0 0,1 0 0,-1 0 0,0 1 0,0-1 0,0 0 0,1 1 0,-1-1 0,0 1-1,0 0 1,0-1 0,0 1 0,0 0 0,0-1 0,0 1 0,1 1 0,0 0-11,-1 0 0,0 0 1,0 1-1,0-1 0,0 0 0,0 0 0,0 1 0,0-1 1,-1 0-1,1 4 0,0 6-27,0-1 0,-1 0 0,-2 20 0,1-26 66,-9 62 42,-4 0-1,-26 81 1,29-112-159,5-15 145,-15 33-1,21-52-40,-1 0 27,0 0 0,1 0 0,-1 0 0,0 0 0,0 0 0,0 0 0,0-1 0,-1 1 0,1 0 0,0-1 0,-1 1 0,1-1 0,-1 0 0,0 1 0,1-1 0,-1 0 0,-3 2 0,4-3-18,0 0 0,0 1 0,1-1 1,-1 0-1,0 0 0,0 0 0,0 0 0,0 0 0,1 0 0,-1 0 0,0 0 0,0 0 0,0 0 0,0 0 0,1-1 1,-1 1-1,0 0 0,0-1 0,0 1 0,1 0 0,-2-2 0,0 1 2,-1-1 0,1 0 0,0 0 0,0 0 0,0 0 0,-2-4 0,-2-2 7,1 0 0,-7-15 0,-1-10-322,-11-38-1,-3-9-109,25 69 278,2 10 123,0 1 1,0 0-1,0 0 0,0 0 0,0 0 0,1-1 0,-1 1 1,0 0-1,0 0 0,0 0 0,0 0 0,1 0 0,-1-1 1,0 1-1,0 0 0,0 0 0,0 0 0,1 0 0,-1 0 1,0 0-1,0 0 0,0 0 0,1 0 0,-1 0 0,0 0 1,0 0-1,0 0 0,1 0 0,-1 0 0,0 0 0,0 0 1,1 0-1,23 11-243,7 5 288,0-2 1,1-2-1,1 0 0,36 7 1,-57-17-18,0 0 1,1-1 0,-1-1-1,1 0 1,-1 0 0,1-1 0,-1-1-1,1 0 1,-1 0 0,21-9 0,5-4 78,68-37 0,-74 35-115,7-2-24,-15 8 92,-1-2 0,32-21 0,-49 30-46,0-1 0,-1 0-1,1 0 1,-1 0 0,0-1 0,0 0 0,-1 0 0,0 0-1,0-1 1,0 1 0,-1-1 0,0 0 0,2-8 0,-4 14-21,-1 0 0,1-1 0,-1 1 0,0 0 0,1-1 0,-1 1 0,0-1 0,0 1 0,0-1 0,0 1 0,0-1 0,-1 1 0,1 0 0,0-1 0,-1 1 0,1-1 1,-1 1-1,1 0 0,-1-1 0,0 1 0,0 0 0,1 0 0,-1 0 0,0-1 0,-1 0 0,0 1-8,0 0-1,0 0 1,1 0 0,-1 0 0,0 0-1,0 0 1,0 0 0,0 1 0,0-1-1,0 1 1,0-1 0,0 1 0,0 0-1,-1 0 1,1 0 0,-3 1 0,-5 0-5,1 0 0,-1 2-1,0-1 1,1 1 0,-1 0 0,1 1 0,0 0 0,0 1 0,1 0 0,-1 0 0,1 1 0,0 0 0,-9 9 0,8-5 22,0-1-1,0 2 0,1-1 1,0 1-1,1 0 0,1 1 1,-1 0-1,2 0 1,-7 19-1,8-18 42,1 0 0,0 0 0,0 0 1,2 1-1,-1-1 0,2 1 0,0-1 0,3 25 0,-2-32-1,0 0-1,1-1 1,-1 1-1,1 0 1,0-1 0,1 0-1,-1 1 1,1-1-1,0 0 1,1 0-1,-1-1 1,1 1-1,0-1 1,0 1-1,0-1 1,1 0 0,-1-1-1,1 1 1,0-1-1,0 0 1,0 0-1,9 3 1,-5-3 20,0-1 1,0 0 0,-1 0-1,1-1 1,0 0-1,0-1 1,1 0 0,-1 0-1,0-1 1,0 0-1,0-1 1,-1 1-1,1-2 1,17-6 0,-5 0 73,0-2 1,0 0-1,-1-1 1,30-23-1,-14 5-125,-2 0 0,32-37 1,51-74-19,-80 94-492,-37 52 408,-1-1-1,1 0 1,-1-1-1,0 1 0,-3 7 1,-63 192 40,32-103-47,15-44 36,19-56 68,0 7 64,-2-1 0,1 1 0,-1-1 0,0 0 0,0 0 0,-8 10 0,11-15-48,-1-1 0,1 1 0,0 0 0,-1-1 0,1 1 0,-1 0 0,1-1 0,-1 1 0,0-1 0,1 1 0,-1-1 0,0 0 0,1 1 0,-1-1 0,0 1-1,1-1 1,-1 0 0,0 0 0,1 1 0,-1-1 0,0 0 0,0 0 0,0 0 0,1 0 0,-1 0 0,0 0 0,0 0 0,1 0 0,-1 0 0,0 0 0,0 0 0,1-1 0,-1 1 0,0 0 0,0-1 0,1 1 0,-1 0-1,0-1 1,1 1 0,-1-1 0,1 1 0,-1-1 0,0 1 0,0-2 0,-1-1 15,0 0 1,0 0-1,0 0 0,1 0 0,-1 0 0,1 0 0,0-1 1,-2-4-1,0-7-3,0-1 1,0 1 0,2-1-1,0 0 1,2-22-1,-1 33-24,1 0-1,-1 0 0,1 0 1,0 0-1,0 0 0,1 1 0,0-1 1,0 0-1,0 1 0,0-1 1,1 1-1,-1 0 0,1 0 0,0 0 1,0 0-1,1 1 0,-1-1 1,1 1-1,0 0 0,7-6 1,-7 8-20,0-1 0,-1 1 1,1 0-1,0 0 0,0 0 1,0 0-1,0 1 0,-1 0 1,1-1-1,6 2 0,2 0 1,23 5-1,-24-3-42,-1 0-1,0 1 0,0 0 1,0 1-1,15 9 1,20 17-4963,-13-8 1833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55.54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386 74 4064,'-1'-1'60,"1"1"0,0 0 0,0-1 0,0 1 0,-1 0 1,1-1-1,0 1 0,0-1 0,0 1 0,0 0 0,0-1 0,-1 1 0,1-1 1,0 1-1,0 0 0,0-1 0,0 1 0,0-1 0,1 1 0,-1 0 0,0-1 1,0 1-1,0-1 0,0 1 0,0 0 0,0-1 0,1 1 0,-1-1 0,0 1 0,0 0 1,1-1-1,-1 1 0,0 0 0,0-1 0,1 1 0,5-12 2922,-4 6-1941,-2 4-136,1-1 0,-1 1 0,1-1 0,-1 1 0,0-1 0,0 1 1,0-5-1,-1 6-758,1 0-1,0 0 1,-1 0 0,1 0 0,-1 0 0,1 0-1,-1 1 1,1-1 0,-1 0 0,0 0 0,1 1-1,-1-1 1,0 0 0,0 1 0,0-1 0,1 1-1,-1-1 1,0 1 0,0-1 0,0 1 0,0 0-1,0-1 1,0 1 0,0 0 0,0 0 0,-1-1-1,-3 1-47,0 0 0,0 0 0,0 0 0,0 0 0,0 1 0,0 0-1,0 0 1,0 0 0,0 0 0,0 1 0,1 0 0,-1 0 0,-7 5-1,-5 3 223,-32 26-1,49-35-307,-23 18 71,1 1 1,0 2-1,2 0 0,1 1 1,1 1-1,0 0 1,2 2-1,1 0 1,1 0-1,2 1 0,-13 39 1,23-59-67,0-1-1,0 1 1,1 0 0,0-1-1,0 1 1,1 0-1,0 13 1,1-17 6,0 1 0,0-1 0,0 0 0,0 1 0,0-1 0,1 0 0,-1 0 0,1 0 0,0 0 0,0 0 0,0-1 0,0 1 0,1 0 0,-1-1 0,1 0 0,5 5 0,-5-5 18,1 0-1,0 0 1,0 0 0,0 0-1,0 0 1,0-1-1,0 0 1,0 0 0,0 0-1,0 0 1,1-1-1,-1 1 1,0-1 0,0 0-1,6-1 1,-3 0 22,1-1 1,0 1 0,-1-2 0,1 1 0,-1-1 0,0 0-1,9-5 1,-9 4-37,0-1 0,0 0-1,0-1 1,-1 0 0,0 0 0,0 0-1,0-1 1,-1 1 0,9-16 0,-1 2 49,-2-1 0,-1-1 1,0 1-1,-2-2 0,8-28 1,3-9-31,12-48-206,-31 109 152,0-1 1,0 0 0,1 0-1,-1 0 1,0 0 0,0 0 0,0 0-1,0 0 1,0 0 0,0 0 0,0 0-1,0 0 1,0 1 0,1-1-1,-1 0 1,0 0 0,0 0 0,0 0-1,0 0 1,0 0 0,0 0 0,0 0-1,1 0 1,-1 0 0,0 0-1,0 0 1,0 0 0,0 0 0,0 0-1,0 0 1,1 0 0,-1 0-1,0 0 1,0-1 0,0 1 0,0 0-1,0 0 1,0 0 0,0 0 0,0 0-1,1 0 1,-1 0 0,0 0-1,0 0 1,0 0 0,0 0 0,0-1-1,0 1 1,0 0 0,0 0 0,0 0-1,0 0 1,0 0 0,4 13-55,-1 19 334,-2-16-241,1 1-1,0-1 1,2 0 0,7 23 0,-6-25 18,2 0 0,0 0 1,10 15-1,-14-24-33,1 0 1,0 0-1,0-1 1,0 1-1,1-1 1,-1 0-1,1-1 0,0 1 1,0-1-1,0 1 1,7 1-1,0 0-115,1-2 0,0 0-1,0 0 1,0-1 0,0-1-1,1 0 1,-1-1 0,21-2-1,1-2-2632,68-17 1,-44 5 292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57.87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57 1402 4640,'-17'7'758,"11"-5"-386,1 0 0,-1 0 0,0-1 0,-6 1 0,7 1 1547,9-1-579,11 2-204,-9-4-833,1 1 1,0-1-1,0 0 1,0 0-1,0-1 1,0 0-1,0 0 0,-1-1 1,1 0-1,0 0 1,11-6-1,-7 3-40,-1-1 0,-1-1 0,1 1 0,-1-2 0,0 1 0,8-11 0,69-75 934,116-114-143,-61 75-630,-109 97-288,-1-1 0,28-43 0,-25 25 105,-2-1-1,-2-1 1,-3-1 0,-3-2-1,-2-1 1,-3 0 0,14-72-1,-29 108-67,-1-1-1,-1 0 0,-1 1 0,-1-1 0,-2 0 0,-5-32 1,7 55-194,-1-1 1,1 1 0,-1-1 0,0 1 0,1 0-1,-1 0 1,-1-1 0,1 1 0,0 0 0,0 0-1,-2-2 1,2 4 4,0-1 0,0 0-1,0 1 1,0 0 0,1-1 0,-1 1-1,0 0 1,0-1 0,0 1-1,0 0 1,0 0 0,0 0 0,0 0-1,0 0 1,0 0 0,0 0-1,0 0 1,0 0 0,0 0 0,0 0-1,1 1 1,-1-1 0,0 0-1,0 1 1,0-1 0,0 1 0,0-1-1,0 1 1,-12 6-60,1 1 0,0 1 1,0-1-1,1 2 0,-16 17 0,-43 59 99,48-57 59,2 2-1,-21 43 1,-22 68 297,45-96-182,2 0 1,-15 69-1,21-66-89,2 0-1,3 0 1,1 93-1,5-122-48,1-1-1,1 1 0,0-1 1,1 0-1,2 0 1,0 0-1,0-1 0,2 0 1,0 0-1,1-1 0,1 0 1,21 27-1,-26-38 0,-1-1-1,1 1 0,0-1 1,1 0-1,0 0 0,-1-1 1,1 1-1,1-2 0,-1 1 1,1 0-1,12 4 0,-15-7-29,0 0-1,0 0 0,0-1 1,0 1-1,0-1 0,0 0 0,1 0 1,-1 0-1,0-1 0,0 1 1,0-1-1,0 0 0,0 0 1,0-1-1,-1 1 0,1-1 1,0 1-1,-1-1 0,1-1 1,-1 1-1,6-5 0,3-4 60,0 0 0,-2 0-1,1-1 1,10-18 0,12-19 46,-2-1 1,-2-2-1,40-102 0,-67 148-185,0 0-1,-1-1 1,1 1-1,-1-1 1,0-7 0,-14 57-1164,10-26 1234,0-1-1,2 1 1,0 0 0,1-1 0,0 1 0,1 0 0,1-1 0,1 1 0,0-1 0,10 28 0,-12-42 6,0 1-1,0-1 1,0 0 0,0 0-1,0 0 1,0 0 0,0 0 0,1-1-1,-1 1 1,1 0 0,0-1 0,-1 1-1,1-1 1,0 1 0,0-1-1,0 0 1,0 1 0,0-1 0,0 0-1,0-1 1,0 1 0,0 0-1,1-1 1,-1 1 0,0-1 0,0 1-1,1-1 1,-1 0 0,0 0-1,1 0 1,-1-1 0,0 1 0,0 0-1,1-1 1,-1 1 0,0-1-1,3-1 1,5-2 55,0-1 1,0 0-1,14-10 0,-7 4-1,58-34 7,100-57 166,-162 95-211,15-9-141,-26 16 78,0-1 0,0 0 0,0 0 0,0 1 0,0-1 0,0 1 0,1 0 0,-1-1 1,0 1-1,0 0 0,3 1 0,-5-1 21,1 0-1,-1 0 1,0 0 0,1 0 0,-1 1-1,0-1 1,1 0 0,-1 0 0,0 1 0,1-1-1,-1 0 1,0 0 0,1 1 0,-1-1-1,0 0 1,0 1 0,1-1 0,-1 0 0,0 1-1,0-1 1,0 1 0,0-1 0,0 0-1,1 1 1,-1-1 0,0 1 0,0-1 0,0 0-1,0 1 1,0-1 0,0 1 0,0-1-1,0 1 1,0-1 0,-1 0 0,1 1 0,-6 21-30,2-12-14,-32 111 265,34-106-160,2-15-57,0 0 0,0 0 0,0 0 0,0 0 0,0 0 0,0 0 0,0 0-1,0 0 1,0 1 0,0-1 0,0 0 0,0 0 0,0 0 0,0 0 0,0 0 0,0 0 0,0 0 0,1 0 0,-1 0 0,0 0 0,0 0 0,0 1 0,0-1 0,0 0 0,0 0 0,0 0 0,0 0 0,0 0 0,1 0 0,-1 0 0,0 0 0,0 0 0,0 0 0,0 0 0,0 0 0,0 0 0,0 0 0,0 0 0,1 0 0,-1 0 0,0 0 0,0 0 0,0 0 0,0 0 0,0 0 0,0 0 0,0 0 0,0-1 0,1 1 0,-1 0 0,18-17 228,-5 4-135,41-38-39,5-3-128,-55 52 25,21-16-183,-24 17 217,1 0 0,-1 0-1,0 1 1,0-1 0,0 1 0,1-1 0,-1 1-1,0-1 1,1 1 0,-1 0 0,0 0 0,1 0-1,-1 0 1,1 0 0,-1 0 0,3 0 0,-3 1-4,0 0 0,0 0 0,0 1 1,0-1-1,0 0 0,0 0 0,0 1 1,0-1-1,0 1 0,-1-1 0,1 0 1,-1 1-1,1 0 0,-1-1 1,1 1-1,-1-1 0,0 1 0,0 2 1,2 6-13,11 44 21,-9-35 52,9 29 0,-12-46-38,-1-1 1,1 1 0,0 0-1,0 0 1,0-1-1,0 1 1,0-1 0,0 1-1,0-1 1,0 1-1,1-1 1,-1 0-1,1 0 1,-1 1 0,3 0-1,-2-1 7,-1-1 0,1 1 1,-1-1-1,1 0 0,0 1 0,-1-1 0,1 0 0,0 0 0,-1 0 0,1 0 0,0-1 1,-1 1-1,1 0 0,0-1 0,-1 1 0,1-1 0,2-1 0,10-5 92,-1 0-1,23-18 0,-5 4 26,24-12-102,55-38 56,-99 62-73,1 0 0,-2-1-1,1-1 1,-2 1-1,1-2 1,14-22-1,-23 31-25,1 1-1,-1-1 0,0 0 1,0 0-1,0 0 1,0 0-1,-1 0 0,1 0 1,-1 0-1,0 0 0,1-5 1,-2 7-8,1 0 1,0-1-1,0 1 1,-1 0-1,1 0 1,0 0-1,-1 0 1,1 0-1,-1 0 1,1 0-1,-1 0 1,0 0-1,1 0 1,-1 0-1,0 0 1,0 0-1,0 1 1,0-1-1,0 0 1,0 0-1,0 1 1,0-1-1,0 1 1,0-1-1,0 1 1,0-1 0,0 1-1,0 0 1,0 0-1,0-1 1,-1 1-1,1 0 1,0 0-1,0 0 1,-2 0-1,-6 1-77,0 0-1,0 1 0,0 0 1,0 0-1,1 1 0,-1 0 1,1 0-1,-14 8 0,7-2 88,-1 0-1,1 1 1,-19 18-1,23-19 25,1 1 0,0 1 0,0 0-1,-13 21 1,20-28 13,1-1-1,0 1 1,0 0 0,0 0 0,1 0-1,-1 0 1,1 0 0,0 0-1,0 1 1,1-1 0,-1 0 0,1 0-1,0 1 1,0-1 0,0 0-1,1 1 1,-1-1 0,1 0 0,2 8-1,-1-9-15,-1-1 1,1 0-1,-1 1 0,1-1 0,-1 0 0,1 0 0,0 0 1,0 0-1,0 0 0,1-1 0,-1 1 0,0-1 0,0 1 1,1-1-1,-1 0 0,1 0 0,-1 0 0,1 0 0,0 0 1,-1 0-1,1-1 0,3 1 0,6 0 18,0 0 1,1-1-1,17-2 1,4-2 10,0-1 0,-1-2 0,61-22 0,92-48 230,-77 29-234,13-4 388,-129 55-459,0 1-1,0 0 1,0 0 0,0 0 0,1 1 0,0 0-1,-9 10 1,5-4 38,0 1-1,1 0 1,-13 21-1,10-10 30,1 1-1,1 0 1,1 1-1,-10 41 1,19-66-29,-2 7 44,0 0 0,1 0 0,0-1 0,0 1 0,1 0 0,0 0 0,1 9-1,-1-16-38,0 1 0,0-1 0,0 0 0,0 0 0,0 0 0,0 1 0,0-1-1,1 0 1,-1 0 0,0 0 0,0 0 0,0 0 0,0 1 0,1-1-1,-1 0 1,0 0 0,0 0 0,0 0 0,0 0 0,1 0 0,-1 0 0,0 0-1,0 0 1,1 0 0,-1 0 0,0 0 0,0 0 0,0 0 0,1 0-1,-1 0 1,0 0 0,0 0 0,0 0 0,1 0 0,-1 0 0,0 0 0,0 0-1,0 0 1,1 0 0,-1 0 0,0 0 0,0-1 0,0 1 0,0 0-1,1 0 1,-1 0 0,0 0 0,0-1 0,0 1 0,0 0 0,0 0-1,1 0 1,-1 0 0,0-1 0,0 1 0,0 0 0,21-30 251,28-54 0,-30 50-341,28-40-1,-25 47 8,-15 20 47,-1-1 0,11-16 0,-14 18 48,-3 5-15,1 0-1,-1 0 0,0 0 0,1 1 0,-1-1 1,1 0-1,-1 0 0,1 1 0,-1-1 0,1 0 1,-1 1-1,1-1 0,0 1 0,-1-1 0,1 1 1,1-2-1,-4 14-305,0-8 297,0 0 0,1 0-1,0 1 1,0-1 0,0 0 0,1 1 0,-1-1 0,1 0-1,0 1 1,0-1 0,0 1 0,2 3 0,-2-5 16,1-1 1,0 0-1,-1 0 1,1 0 0,0 0-1,0 0 1,1 0-1,-1-1 1,0 1-1,1 0 1,-1 0 0,1-1-1,-1 1 1,1-1-1,0 1 1,-1-1-1,1 0 1,0 0 0,0 0-1,0 0 1,0 0-1,0 0 1,0 0-1,0-1 1,0 1 0,3-1-1,4 1 42,0 0 0,-1-1 0,1 0 0,0 0-1,16-4 1,43-12 127,-62 14-170,22-7 93,42-20 1,-44 17-46,47-14-1,-70 25-67,0 1-1,0 0 0,-1-1 0,1 1 0,0 0 0,0 0 1,0 1-1,-1-1 0,1 0 0,0 1 0,0 0 0,-1 0 1,5 1-1,2 3 189,-1-1 0,14 10 1,10 6 183,-23-16-331,0 0 1,0-1 0,1 0-1,-1-1 1,1 0 0,0 0 0,12-1-1,71-3-299,-69 1-33,55-7-3451,-28-2-4759,-36 3 3058,-6 0 1855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58.29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80 12 10304,'-76'-11'4672,"73"14"-4064,11-6-1536,5 3 384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39.0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287 966 4320,'-1'-1'171,"0"0"-1,1 0 1,-1 1 0,1-1-1,0 0 1,-1 0 0,1 0-1,0 0 1,-1 0 0,1 0-1,0 0 1,0 0 0,0 0-1,0 0 1,0 0 0,0-2-1,0 2 110,0 1 0,0 0 0,0-1 0,0 1-1,0-1 1,0 1 0,0-1 0,0 1-1,0 0 1,0-1 0,0 1 0,0-1 0,0 1-1,-1 0 1,1-1 0,0 1 0,0-1-1,-2-1 1680,1 1-1679,0 0-36,-1 0 1,1 0 0,-1 0 0,0 0 0,1 0 0,-1 1 0,0-1 0,0 0 0,0 1 0,1-1-1,-1 1 1,0 0 0,-4-1 0,-28 2 1305,26 0-1249,4-1-200,-8 0 205,0 1 1,0 1-1,0 0 1,0 0-1,0 1 0,-18 7 1,25-7-232,-9 3-96,1 0 0,-21 16-1,31-21 4,0 1 1,1 0-1,-1 0 0,1 0 0,0 1 0,0-1 0,0 0 0,0 1 0,0 0 0,0-1 0,1 1 0,-1 0 0,1 0 1,0 0-1,-1 0 0,2 0 0,-1 0 0,0 0 0,0 5 0,1-6 28,1 0 0,-1 0 0,0 0 0,1 0 0,0 0 0,0 1 0,-1-1 0,1 0 0,1-1 0,-1 1 0,0 0-1,0 0 1,1 0 0,-1-1 0,1 1 0,-1 0 0,1-1 0,0 0 0,-1 1 0,1-1 0,0 0 0,0 0 0,0 0 0,0 0 0,0 0 0,0 0 0,3 0 0,4 2 96,0-1 1,0 0-1,0-1 0,0 0 1,13 0-1,4-1 105,-1-1 0,29-6 1,-40 4-48,-1 0 1,1-1 0,-1 0-1,0-1 1,20-11 0,-6-2 149,-26 17-290,1-1 0,-1 1 0,1-1 0,-1 0 0,0 1 0,0-1 0,0 0 0,1 0 0,-2 0 0,1 0 0,0 0 0,0 0 0,0-3 0,0 3-19,-1-1 0,0 1-1,0 0 1,0-1 0,0 1 0,-1 0-1,1-1 1,-1 1 0,1 0 0,-1 0-1,0 0 1,0-1 0,0 1 0,-1-3-1,-1 1 5,0 1 0,0-1 1,1 1-1,-2 0 0,1 0 0,0 0 0,-5-3 0,-3-1 7,0 0 0,-1 1 0,0 1 0,-14-5 0,15 5-105,-1 1 0,0 1 0,0 0 0,0 1 0,-1 0 0,1 0 0,-1 2 0,1 0 0,-14 1 0,25-1 61,1 0 0,-1 0 1,0 0-1,0 0 0,0 0 1,0 0-1,0 0 0,0 0 1,0 1-1,0-1 0,1 0 1,-1 1-1,0-1 1,0 1-1,0-1 0,1 1 1,-1-1-1,0 1 0,1-1 1,-1 1-1,0 0 0,1-1 1,-1 1-1,1 0 0,-1 0 1,1 0-1,-1 0 1,1 0 21,0 0 1,0 0 0,1 0 0,-1 0 0,0 0 0,1 0 0,-1 0 0,1 0 0,-1 0 0,1-1 0,0 1-1,-1 0 1,1 0 0,0-1 0,-1 1 0,1 0 0,0-1 0,0 1 0,0-1 0,-1 1 0,1-1 0,0 1-1,0-1 1,2 1 0,4 1 8,1 1-1,-1-1 0,1-1 0,0 1 1,-1-1-1,1-1 0,0 0 1,12 0-1,-2-1 47,10 1 38,1-1 1,-1-2 0,0-1 0,0-1 0,0-1-1,-1-2 1,0 0 0,0-2 0,-1-1 0,-1-1-1,0-2 1,28-18 0,-49 29-80,0 0-1,0 0 1,0 1-1,1 0 1,-1 0 0,6-2-1,-9 4-7,0 0-1,-1-1 1,1 1-1,0 0 1,0 0-1,0 0 1,0 0-1,0 0 1,0 0-1,0 1 1,0-1-1,0 0 1,-1 0-1,1 0 1,0 1-1,0-1 1,0 1-1,0-1 1,-1 1-1,1-1 1,0 1-1,0-1 1,-1 1-1,1-1 1,0 1-1,-1 0 0,1 0 1,-1-1-1,1 1 1,-1 0-1,1 0 1,-1-1-1,1 1 1,-1 0-1,0 0 1,0 0-1,1 0 1,-1 0-1,0 0 1,0 0-1,0 1 1,3 19-68,-1 0-1,-1 1 1,-2-1-1,-2 27 1,1-23 63,-53 391 107,3-168 106,42-214 387,5-26 233,4-20-241,37-233-491,18-16-42,-38 196-200,4 1 0,55-121 0,-67 170 40,15-24-1,-19 33 58,0 1 1,0 0-1,0 0 0,1 1 0,0-1 0,10-6 1,-13 9 30,0 1 0,0 0 0,-1 0 0,1 0 0,1 0 0,-1 1 0,0-1-1,0 1 1,0-1 0,0 1 0,0 0 0,0-1 0,1 1 0,-1 0 0,0 1 0,0-1 0,0 0 0,3 1 0,-2 0 8,0 1 0,0-1-1,0 0 1,-1 1-1,1 0 1,0 0-1,-1-1 1,1 2 0,-1-1-1,0 0 1,3 4-1,-1-1 2,0 0 0,0 1 0,0 0 1,-1 0-1,0 0 0,-1 1 0,1-1 0,-1 1 0,0-1 0,1 14 0,-2-12 27,-1 1-1,-1-1 0,0 1 0,0 0 1,-1-1-1,0 0 0,0 1 1,-1-1-1,0 0 0,0 0 0,-1 0 1,0-1-1,-8 12 0,6-11 64,0 0 1,0-1-1,-1 0 0,0 0 0,0 0 0,-1-1 0,0 0 1,0-1-1,0 1 0,-1-2 0,-15 8 0,21-11-93,1-1-1,-1 1 1,1-1 0,-1 1-1,0-1 1,1 0-1,-1 0 1,1 0 0,-1 0-1,0-1 1,1 1-1,-1-1 1,1 0 0,-1 1-1,1-1 1,-1 0-1,1 0 1,0 0-1,-4-3 1,3 2-21,0-1 1,-1 1-1,1-1 0,0 0 1,0 0-1,1 0 1,-1 0-1,1-1 0,-1 1 1,1-1-1,-2-5 0,3 8 22,1 0-1,-1 1 0,1-1 1,0 1-1,0-1 0,-1 0 1,1 1-1,0-1 1,0 0-1,0 1 0,0-1 1,0 0-1,0 1 0,0-1 1,0 0-1,0 1 1,0-1-1,0 0 0,0 0 1,0 1-1,0-1 1,1 1-1,-1-1 0,0 0 1,1 1-1,-1-1 0,0 0 1,1 1-1,-1-1 1,1 1-1,-1-1 0,0 1 1,1-1-1,0 1 0,-1 0 1,1-1-1,-1 1 1,1-1-1,-1 1 0,1 0 1,0 0-1,-1-1 0,1 1 1,0 0-1,-1 0 1,1 0-1,0 0 0,-1 0 1,2 0-1,5-1-66,0 1 0,1 0 1,-1 0-1,8 2 0,0-1 142,116 7-116,128 4 93,-249-12-2,-1-1 0,1 0 0,0 0 0,-1-1 1,0 0-1,1 0 0,-1-1 0,11-6 0,-15 7 10,-1 0 0,0 0 0,-1 0 0,1-1 0,0 0 0,-1 0 0,0 0 1,1 0-1,-1 0 0,0-1 0,-1 1 0,1-1 0,-1 0 0,1 0 0,-1 0 0,0 0 0,-1 0 0,1 0 0,1-9 0,-1-3-40,0 0 0,-2 0-1,0-1 1,0 1 0,-2 0-1,0 0 1,-5-20 0,7 35-22,0 0 0,0 0 0,0 1 0,0-1 0,-1 0 0,1 1 0,0-1 0,0 0 0,0 1 0,-1-1 0,1 0 0,0 1 0,-1-1 0,1 1 0,-1-1 0,1 0 0,-1 1 0,1-1 0,-1 1 0,1-1 0,-1 1 0,1 0 0,-1-1 0,0 1 1,1-1-1,-1 1 0,0 0 0,1 0 0,-1-1 0,0 1 0,1 0 0,-1 0 0,-1 0 0,1 0-18,0 1 0,-1-1 0,1 1 0,0 0 0,0-1 0,-1 1 0,1 0 0,0 0 1,0 0-1,0 0 0,0 0 0,0 0 0,0 0 0,0 0 0,1 0 0,-1 0 0,-1 2 0,-1 3-16,-8 11-30,1 1-1,1 0 0,-13 38 1,20-51 78,0 1 1,1 0 0,0 0-1,1 0 1,-1 0 0,1 0 0,0 0-1,1 0 1,-1 0 0,1 0-1,0 0 1,1 0 0,-1-1-1,1 1 1,0 0 0,1-1 0,-1 0-1,4 6 1,-4-7 34,0-1-1,1 1 1,-1-1 0,1 0 0,-1 0-1,1 0 1,0 0 0,0-1 0,0 1-1,0-1 1,0 1 0,1-1 0,-1 0-1,1 0 1,0-1 0,-1 1 0,1-1-1,0 0 1,0 0 0,0 0 0,0 0-1,0-1 1,0 0 0,0 0 0,0 0-1,5 0 1,10-2 63,-1-1 0,0-1-1,1 0 1,-1-1 0,29-13-1,-5-1 86,48-31-1,-71 38-153,-1-1 0,-1 0 0,0-1 1,26-29-1,-1-13-9,-37 50 14,-4 5-50,0 0 0,-1 0 0,1 0 1,0 0-1,0 0 0,0 0 0,0 1 0,0-1 1,0 0-1,0 0 0,0 1 0,2-1 0,3 4-135,0 11 53,2 15 36,27 81-125,-28-90 213,2-1 0,0 0 0,18 27 0,-24-41-9,1 0 0,0-1 0,0 0 1,0 0-1,9 7 0,-11-10-3,1 1 0,-1-1-1,1 1 1,-1-1 0,1 0 0,-1 0-1,1 0 1,-1 0 0,1 0 0,0-1-1,0 1 1,-1-1 0,1 0 0,4 0 0,4-2 26,-1-1 0,0 0 0,0-1 0,0-1 1,0 1-1,-1-1 0,0-1 0,12-8 0,7-4 26,26-15 5,98-64-11,-150 96-34,0 0-5,-1-1 0,1 1 0,0 0 0,-1 0 1,1 0-1,-1-1 0,1 1 0,-1-1 0,0 1 0,0-1 1,0 0-1,2-2 0,-15 4-70,0 6-13,1 0 0,0 0 0,0 1 0,-10 9-1,-3 2-48,7-7 98,2 2 1,-1 0 0,1 0-1,1 2 1,1 0-1,-23 32 1,33-43 7,1 0 1,0-1-1,1 1 0,-1 0 1,-1 6-1,2-9 2,1-1 0,0 1 1,0-1-1,0 1 0,-1-1 0,1 1 1,0 0-1,0-1 0,0 1 0,0-1 1,0 1-1,0 0 0,0-1 0,0 1 0,0-1 1,0 1-1,0 0 0,1-1 0,-1 1 1,0-1-1,0 1 0,1-1 0,-1 1 1,0-1-1,1 1 0,-1-1 0,0 1 1,1-1-1,-1 1 0,1-1 0,-1 0 0,0 1 1,1-1-1,-1 0 0,1 1 0,-1-1 1,1 0-1,0 1 0,-1-1 0,1 0 1,-1 0-1,1 0 0,-1 0 0,1 0 1,0 0-1,-1 0 0,2 0 0,3-1 69,-1 0 1,1 0-1,0-1 0,0 0 0,0 0 1,-1 0-1,1-1 0,7-5 0,-8 5-53,28-19 53,-2-1 1,32-31-1,-50 43-31,13-14-157,-18 20-436,-3 10 312,-2 15 171,-1-12-15,0-2 98,1-1 0,0 1 1,0 0-1,0-1 0,1 0 0,0 1 1,0-1-1,0 0 0,1 0 0,0-1 1,0 1-1,0-1 0,0 0 0,1 0 1,-1 0-1,1-1 0,0 1 0,0-1 1,0 0-1,1-1 0,-1 1 0,1-1 1,-1 0-1,1-1 0,0 1 0,0-1 1,0 0-1,0-1 0,0 1 1,0-1-1,0 0 0,-1-1 0,11-1 1,-4 0 40,-1-2 1,1 1 0,-1-1 0,0-1 0,12-6 0,-16 7-27,-1-1 0,0 1 0,0-1 0,-1 0 1,1 0-1,-1-1 0,0 1 0,0-1 0,-1 0 0,5-8 0,4-12 119,20-55 1,2-32-52,40-163-34,-52 175 17,18-180 0,-39 267-151,-1 0 0,-1 1 0,-3-23 0,-1 23-66,4 13 131,0 0-1,0 0 1,0-1-1,0 1 1,0 0-1,-1 0 1,1 0-1,0-1 1,0 1-1,0 0 1,-1 0-1,1 0 1,0 0-1,0 0 0,0-1 1,-1 1-1,1 0 1,0 0-1,0 0 1,-1 0-1,1 0 1,0 0-1,0 0 1,0 0-1,-1 0 1,1 0-1,-2 0-16,1 1 1,0 0-1,0 0 0,0 0 1,0-1-1,0 1 0,0 0 0,0 0 1,1 0-1,-1 0 0,0 1 1,0-1-1,1 0 0,-1 0 1,0 2-1,-11 26-163,-15 49 1,15-41 134,-2 8 24,-13 82 0,6 47 221,13-96-64,-8 144 107,16-192-169,1 0 0,2 0-1,1-1 1,1 1 0,13 41-1,-17-67-32,1-1-1,-1 1 1,1 0-1,0-1 0,0 1 1,0-1-1,0 1 1,0-1-1,1 0 1,0 0-1,-1 0 1,1 0-1,0-1 1,1 1-1,-1-1 0,7 4 1,-5-4 7,0 0 1,0-1-1,0 1 0,0-1 1,0 0-1,0-1 1,1 1-1,-1-1 0,0 0 1,0-1-1,1 1 0,8-3 1,21-6 28,51-20 0,-48 15-65,89-36 124,-104 39-104,0 0-1,-1-2 1,26-20 0,-35 24-72,-10 7 6,-7 6-56,-11 9 47,0 0 1,1 1 0,1 1-1,-21 30 1,33-44 57,0 0 1,0 1-1,1-1 0,-1 1 1,0-1-1,1 1 0,-1-1 0,1 1 1,-1-1-1,1 1 0,0-1 0,0 1 1,0-1-1,0 1 0,0 0 1,0-1-1,0 1 0,0-1 0,0 1 1,1-1-1,-1 1 0,1-1 0,-1 1 1,1-1-1,0 1 0,-1-1 1,1 1-1,0-1 0,0 0 0,0 0 1,0 1-1,0-1 0,0 0 0,1 0 1,-1 0-1,0 0 0,0 0 1,3 1-1,0 0 17,1 0 0,-1 0 0,0-1 1,0 1-1,1-1 0,-1 0 0,1 0 1,-1-1-1,1 1 0,0-1 0,8-1 0,-8 1 0,0-2 0,1 1-1,-1-1 1,0 1 0,0-1-1,-1-1 1,1 1-1,0-1 1,-1 0 0,0 0-1,1 0 1,-1 0 0,0-1-1,-1 0 1,1 0-1,3-4 1,-2 0 12,1-1 0,-1 1 0,0-1-1,-1 0 1,0-1 0,0 1 0,3-17 0,-6 22-47,-1 0 1,1 0-1,-1 0 1,0 0-1,0 0 1,-1 0-1,1 1 1,-2-9-1,1 10 3,0 0 0,0-1-1,1 1 1,-1 0 0,-1-1-1,1 1 1,0 0-1,-1 0 1,1 0 0,-1 0-1,1 0 1,-1 0 0,0 0-1,0 1 1,0-1-1,-2-1 1,0 1-68,-1-1 0,1 1 0,-1 0 0,0 1 0,-8-3 1,11 4 64,0 0 0,0-1 0,-1 1 1,1 0-1,0 0 0,0 1 1,0-1-1,0 0 0,0 0 1,0 1-1,0 0 0,0-1 1,0 1-1,1 0 0,-1 0 1,0 0-1,-3 2 0,-2 2-50,4-2 36,8-2 8,6-1 4,2-3 16,-1 0 0,1-1 0,-1-1 0,0 0 0,0-1 0,-1 0 0,20-14 0,-10 7 0,31-15 0,-24 16-1,40-17 0,-60 27 3,0-1-1,1 2 1,-1-1 0,1 1 0,-1 0 0,15 1 0,-13 1 21,1 0 0,-1 1 0,0 1-1,0-1 1,0 2 0,0-1 0,-1 1 0,1 1 0,-1 0 0,0 0 0,14 11 0,2 5 233,-1 2 1,29 33 0,6 7 68,-52-56-284,2 0 0,-1 0-1,1-1 1,-1 0-1,2 0 1,-1-1 0,1 0-1,-1-1 1,18 6-1,-21-9-370,0 0-1,0 0 0,1 0 0,-1-1 0,0 0 0,0 0 0,10-1 0,-11-1-710,1 1 0,-1 0 0,1-1 0,-1 0 0,1-1 0,-1 1 0,0-1 0,9-6 0,-13 8 629,1 0 0,-1-1 0,0 1 0,1-1 1,-1 1-1,0-1 0,0 1 0,0-1 0,0 1 0,0-1 0,0 0 0,-1 0 0,1 1 0,-1-1 0,1 0 0,-1 0 1,0 0-1,1 0 0,-1 0 0,0 1 0,0-5 0,0-2-1000,4-27-2844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39.41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64 125 9984,'-64'-5'5088,"73"5"-4032,4 0-705,42-9 1473,8 6-1024,35-9-128,2-1-448,38-7-96,-7 9-64,22-9-192,-24 8 64,-2 0-4415,-24 4 2463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44.93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58 647 6400,'-9'2'745,"8"-2"-582,-1 0-1,0 0 1,1 1-1,-1-1 1,0 1-1,1 0 1,-1-1 0,1 1-1,-1 0 1,1 0-1,-1 0 1,-1 1-1,-1 1-45,-19 14 5894,48-23-3231,-17 5-2435,0 0 0,0-1 1,-1 0-1,1 0 0,0-1 0,-1 0 1,0-1-1,0 1 0,0-2 0,0 1 0,12-10 1,-11 4-125,1 0 1,-2 0 0,1-1-1,-1 0 1,9-20 0,23-66 429,-27 64-478,124-286 2009,-128 302-2069,1 1 0,1 1 1,21-28-1,-30 43-112,-1-1 0,0 1 0,1 0 0,-1-1 0,1 1 1,-1 0-1,0-1 0,1 1 0,-1 0 0,1 0 0,-1 0 0,1-1 0,-1 1 0,1 0 1,-1 0-1,0 0 0,1 0 0,-1 0 0,1 0 0,-1 0 0,1 0 0,-1 0 0,1 0 1,-1 0-1,1 0 0,-1 0 0,1 0 0,-1 1 0,1-1 0,-1 0 0,0 0 1,1 0-1,-1 1 0,1-1 0,-1 0 0,0 1 0,1-1 0,-1 0 0,0 1 0,1-1 1,-1 0-1,0 1 0,1-1 0,-1 1 0,0-1 0,0 0 0,0 1 0,1 0 0,1 2 1,-1 1 0,1-1-1,-1 0 1,1 1-1,0 5 1,1 9 51,-2 0 1,0 0 0,-2 29-1,0-19-11,-4 61 107,-24 143 0,24-211-84,-1 0 0,-8 21 0,5-20 39,8-18-88,-1 0 0,1 0 1,-1 0-1,0 0 0,0-1 0,-1 1 0,1-1 0,-1 1 1,-5 4-1,7-7-19,0 0 0,0-1 0,0 1 0,0 0 0,0-1-1,0 1 1,0 0 0,-1-1 0,1 0 0,0 1 0,-1-1 0,1 0 0,0 1 0,0-1 0,-1 0 0,1 0 0,0 0 0,-1 0 0,1-1 0,0 1 0,-1 0 0,1 0 0,0-1 0,0 1 0,-1-1-1,1 1 1,0-1 0,0 1 0,0-1 0,0 0 0,-2-1 0,-2-3-59,1 1 0,0-1 0,0 1 0,0-1 0,1-1 0,0 1 0,0 0 0,0-1 0,0 1-1,-1-8 1,-2-1 9,-5-9-61,7 14 15,-1-1 0,1 1 0,0-1 0,1 0 0,0 0 0,1 0 0,-2-14 0,5 27-63,0 1 0,0-1 0,1 0 0,-1 1 0,4 3 1,5 13 17,-4-7 149,0 1 1,1-1-1,0 0 1,1-1 0,12 14-1,-16-21 54,0-1 1,1 1-1,-1-1 0,1 0 1,0 0-1,1 0 0,-1-1 0,1 0 1,-1 0-1,1-1 0,0 1 1,0-1-1,0 0 0,11 1 1,-4-1 9,-1-2 1,1 1 0,-1-2 0,1 0-1,-1 0 1,0-1 0,1-1-1,-1 0 1,0 0 0,0-1 0,-1-1-1,22-11 1,88-56 149,-118 70-230,0 0-2,0 1 0,0-1 0,0 1 0,0-1 0,5 0 0,-7 1 13,-1 1 0,1 0 0,-1 0-1,1 0 1,0 0 0,-1 0 0,1 0 0,0 0-1,-1 0 1,1 0 0,-1 1 0,1-1 0,0 0-1,-1 0 1,1 1 0,-1-1 0,1 0-1,-1 0 1,1 1 0,-1-1 0,1 1 0,-1-1-1,1 0 1,-1 1 0,1-1 0,-1 1 0,1-1-1,-1 1 1,0-1 0,1 1 0,-1 0 0,0-1-1,0 1 1,0-1 0,1 2 0,0 5 4,0-1 0,0 1 1,0 0-1,-1 0 0,0 0 1,-1 0-1,1 0 0,-1-1 1,-2 9-1,1-5-20,-43 195 162,19-101-106,-72 256 188,56-216 8,32-115 255,41-129 31,4-39-441,30-94-66,87-135-207,-131 319 106,-9 21 36,1 1 1,26-42 0,-38 66 31,1 1 0,0-1-1,0 1 1,0 0 0,0 0 0,1 0 0,-1 0 0,1 0 0,-1 0 0,1 0-1,-1 1 1,6-3 0,-7 4 18,1 0 1,0-1-1,-1 1 0,1 0 0,-1 0 1,1 0-1,-1 0 0,1 0 0,0 1 1,-1-1-1,1 0 0,-1 1 0,1-1 1,-1 1-1,1 0 0,-1-1 0,0 1 1,1 0-1,-1 0 0,0 0 0,1 0 1,-1 0-1,0 0 0,0 0 0,2 2 0,1 3 41,0 0 0,0 0 0,0 1 0,0 0-1,-1-1 1,4 13 0,-1 1 80,4 24 0,-7-30-102,-2-1 0,1 0-1,-2 1 1,0-1 0,0 0-1,-2 1 1,1-1 0,-2 0-1,0 0 1,0 0 0,-9 21-1,11-32-40,0-1-1,1 1 0,-1-1 0,0 0 0,0 1 0,0-1 0,0 0 0,0 0 0,0 0 0,0 1 0,0-1 0,-1 0 1,1-1-1,0 1 0,-1 0 0,1 0 0,-1 0 0,1-1 0,-3 1 0,2 0-33,-1-1 1,1 0-1,0 0 0,-1 0 0,1 0 0,-1 0 1,1-1-1,0 1 0,-1-1 0,1 1 0,-4-3 1,-5-2-127,1-1 1,0 0 0,0-1 0,-11-9 0,17 13 183,-51-44-669,80 79 624,-15-22 147,1 0 0,-1 0 0,2-2 0,0 1-1,0-1 1,15 7 0,-20-12-44,0 0-1,-1-1 1,1 0 0,0 0-1,1-1 1,-1 0 0,0 0-1,0 0 1,1-1-1,-1 0 1,0-1 0,0 0-1,0 0 1,12-3-1,12-6 74,0-1-1,-1-1 1,0-1-1,-1-2 1,38-26-1,-51 29-112,-1 0-1,0-1 1,-1-1-1,-1 0 1,0-1-1,-1 0 1,-1-1 0,0 0-1,-1-1 1,-1 0-1,8-21 1,30-86 225,-86 262-373,32-113 105,-8 46-1,14-62 22,0 1-1,1-1 1,0 1-1,0 0 1,1-1-1,1 1 1,-1-1-1,5 12 1,-6-19 19,1 1 0,1 0 0,-1-1 1,0 1-1,1 0 0,-1-1 0,1 0 1,0 1-1,0-1 0,0 0 0,0 0 0,0 0 1,0 0-1,1 0 0,-1-1 0,0 1 1,1-1-1,0 1 0,-1-1 0,1 0 0,5 1 1,-5-1 0,1 0 1,0-1-1,0 0 1,0 0-1,0 0 1,-1 0-1,1 0 1,0-1-1,0 0 1,0 0-1,-1 0 1,1 0-1,0 0 1,-1-1-1,1 0 1,4-2-1,7-7 3,0 0 1,0-1-1,-1-1 0,0 0 1,21-27-1,-11 13-146,-22 25 106,-1 1 1,1-1-1,-1 1 1,1-1-1,0 1 1,0 0-1,0 0 1,0 0-1,0 0 1,0 0 0,0 0-1,0 1 1,4-2-1,-6 3 20,1-1 0,0 0-1,-1 0 1,1 0 0,-1 1 0,1-1-1,-1 0 1,1 1 0,-1-1 0,1 0-1,-1 1 1,1-1 0,-1 1 0,1-1-1,-1 0 1,0 1 0,1-1 0,-1 1-1,0-1 1,1 1 0,-1 0 0,0-1-1,0 1 1,0-1 0,1 1 0,-1-1-1,0 1 1,0 1 0,3 22 188,-3-19-149,3 91 237,-3-96-274,0 1 0,0-1-1,0 0 1,0 0 0,0 0 0,0 0 0,0 1-1,0-1 1,0 0 0,0 0 0,0 0 0,0 0-1,0 0 1,1 1 0,-1-1 0,0 0 0,0 0-1,0 0 1,0 0 0,0 0 0,0 0-1,1 1 1,-1-1 0,0 0 0,0 0 0,0 0-1,0 0 1,1 0 0,-1 0 0,0 0 0,0 0-1,0 0 1,0 0 0,1 0 0,-1 0 0,10-1 64,13-7-11,-23 8-56,80-36-119,19-7 115,-94 41 18,0 1-1,0 0 1,0 0-1,0 0 1,0 1-1,0-1 1,0 1-1,0 1 1,0-1-1,1 1 1,-1-1-1,0 2 1,0-1-1,-1 0 1,1 1-1,0 0 1,0 0-1,-1 1 1,1-1-1,3 4 1,10 7 45,-2 0 1,1 1 0,21 26 0,4 2-113,-29-31-55,9 9-1382,-10-6-3344,-26-38-15288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45.30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51 65 9632,'-32'-25'4384,"22"17"-3840,5 4 1375,2-4-1887,3 5-64,0-11-3295,8 11 1823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45.69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112 92 6720,'-3'-11'816,"2"8"-571,0 0-1,0 1 1,0-1 0,1 0 0,-1 0-1,1 0 1,0 0 0,0-4-1,2-17 1240,-1 20-270,0 1 0,0-1 0,0 1 0,1 0 0,4-7 3689,-6 15-3542,-1 11-868,0-14-265,-3 34 742,-3 0 1,-18 58 0,-17 54 431,30-96-1141,-8 91 1,14-21-177,6-71 107,1-20-2672,1-27-294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46.0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47 353 9312,'-46'-5'8966,"58"4"-5794,9-6-2384,1 0 0,-1-1 1,-1-1-1,23-14 0,24-16 69,2 2 0,103-39 0,176-32-217,-313 98-848,1 3 0,1 1 0,58-3 0,-95 9 64,1 0 0,0-1 0,0 1 0,0 0 0,-1 0 1,1 0-1,0 0 0,0 1 0,0-1 0,0 0 0,-1 0 0,1 0 0,0 1 1,0-1-1,-1 0 0,1 1 0,0-1 0,0 0 0,-1 1 0,1-1 0,0 1 1,-1-1-1,1 1 0,-1 0 0,1-1 0,-1 1 0,1 0 0,-1-1 0,1 1 1,-1 0-1,0-1 0,1 1 0,-1 0 0,0 0 0,1 0 0,-1-1 0,0 1 1,0 0-1,0 0 0,0 0 0,0-1 0,0 1 0,0 1 0,0 17-1840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9:46.55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97 10208,'1'0'435,"0"0"0,0 0 1,-1 0-1,1 0 0,0 0 0,-1-1 1,1 1-1,0 0 0,-1 0 0,1-1 1,-1 1-1,1 0 0,0-1 1,-1 1-1,1-1 0,0 0 436,-1 1-436,1-1 0,-1 1 0,1-2 1,11-7 1907,10-1-1637,-1 1 0,1 1 0,1 1 0,38-8 0,94-6 215,-135 19-710,3 0 37,-1-1 177,40 0 1,-57 3-356,1 1 0,0 0 1,0-1-1,-1 2 0,1-1 0,-1 1 0,1 0 0,-1 0 0,0 0 0,0 1 0,0-1 0,5 5 0,-8-6-61,-1 0 0,1 1 0,-1-1 1,0 0-1,0 1 0,1-1 0,-1 1 0,0 0 0,0-1 0,-1 1 0,1 0 0,0 0 0,0-1 1,-1 1-1,1 0 0,-1 0 0,0 0 0,1 0 0,-1 0 0,0 0 0,0 0 0,0 0 0,-1-1 1,1 1-1,-1 3 0,-1 3 3,-1 1 1,0-1-1,0 0 0,-7 10 1,5-9 3,-15 28-66,-42 58 0,-35 28 52,-10 13 400,105-133-389,0 1 0,-1-1 1,1 1-1,1-1 1,-1 1-1,0 0 0,1 0 1,0 0-1,0 0 0,-1 7 1,2-10-5,0 0 0,0 0 0,0 0 0,0 1 0,0-1 1,1 0-1,-1 0 0,0 0 0,1 0 0,-1 0 0,1 0 0,-1 1 0,1-1 0,0 0 1,-1 0-1,2 1 0,0-1 12,-1 0 0,1 0 0,-1 0 0,1 0 0,0 0 0,-1 0 0,1 0 0,0 0 0,0-1 1,0 1-1,0 0 0,3-1 0,17 3 14,1-1 0,-1-1 0,1-1 0,-1-1 0,26-5 0,-23 2-1596,1-2-1,26-9 0,-25 6-374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07.68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1 294 7040,'0'0'2282,"16"0"1222,-4 0-2955,-1-1-1,1-1 1,-1 0-1,1-1 1,-1 0-1,0 0 1,0-1-1,18-9 1,-17 6-398,0 0 0,-1-1 0,1 0 0,-2 0-1,1-2 1,-1 1 0,10-12 0,-14 14-69,-1-1 0,0 0 0,0 0 0,0 0 0,-1 0 0,0-1 0,-1 1 0,0-1 1,0 0-1,-1 0 0,0-1 0,1-14 0,-3 23-80,0-1 1,0 1 0,0-1-1,0 0 1,0 1-1,0-1 1,-1 1-1,1-1 1,0 1 0,-1-1-1,0 1 1,1 0-1,-1-1 1,0 1 0,1 0-1,-1-1 1,0 1-1,-2-2 1,2 2-12,-1 0 0,1 1 0,0-1 0,0 1 0,0-1 0,-1 1 0,1-1 0,0 1 0,-1 0 0,1 0-1,0 0 1,-1 0 0,1 0 0,0 0 0,-1 0 0,1 0 0,-2 0 0,-3 2-25,0 0 1,0 0-1,0 0 0,0 1 0,1 0 0,-1 0 1,-6 6-1,2-2 101,0 2 1,0-1-1,1 2 1,1-1-1,-1 1 1,2 0-1,-1 1 1,1 0-1,1 0 1,0 0 0,1 1-1,0 0 1,-4 14-1,5-11 67,1-1-1,0 1 1,2 0 0,-1 0-1,2 0 1,0-1 0,1 1-1,0 0 1,1 0 0,0 0-1,6 14 1,-6-23-40,0 0-1,0 0 1,0 0-1,1 0 1,0 0-1,1-1 1,-1 1 0,1-1-1,0 0 1,0 0-1,1 0 1,-1-1-1,7 5 1,-7-7-42,-1 1 0,1-1 1,0-1-1,0 1 0,0 0 0,0-1 0,0 0 1,0 0-1,0 0 0,0-1 0,0 1 1,1-1-1,-1 0 0,0 0 0,0-1 0,0 1 1,1-1-1,-1 0 0,0 0 0,0 0 0,7-3 1,10-6 23,-1 0 0,26-18 0,38-32-36,-60 43-36,3-3-34,175-134 53,-162 119-39,-1-1 1,60-73-1,-98 108-2,-1 0 1,1 1-1,-1-1 0,1 0 0,0 1 1,-1-1-1,1 0 0,0 1 0,0-1 0,-1 1 1,1-1-1,0 1 0,1-1 0,-2 1 13,1 0-1,-1 0 1,0 0 0,0 0-1,1 0 1,-1 0-1,0 0 1,0 0-1,0 0 1,1 1-1,-1-1 1,0 0 0,0 0-1,0 0 1,1 0-1,-1 0 1,0 1-1,0-1 1,0 0 0,0 0-1,0 0 1,1 0-1,-1 1 1,0-1-1,0 0 1,0 0-1,0 1 1,0-1 0,0 0-1,0 0 1,0 0-1,0 1 1,1 29-118,-1-20 173,-1 18 34,2 0 0,2-1 1,0 1-1,12 45 0,-11-61 11,25 80 588,-23-76-470,1 0 1,1-1 0,15 25-1,-21-37-180,0 0 0,1-1 0,-1 1 1,0-1-1,1 1 0,-1-1 0,1 0 0,0 0 0,0 0 0,0-1 0,0 1 0,0 0 1,0-1-1,0 0 0,0 0 0,1 0 0,-1 0 0,0-1 0,1 1 0,-1-1 0,0 0 0,1 0 1,-1 0-1,1 0 0,-1-1 0,6-1 0,0 0-377,-1 0-1,0-1 1,15-7 0,19-15-5823,-26 16 3921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0:01.52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361 1368 4064,'-24'7'1307,"23"-7"-1216,-1 1 1,1-1 0,-1 1 0,1 0 0,0-1-1,-1 1 1,1 0 0,0 0 0,0 0 0,-1 0 0,1 0-1,0 0 1,-2 3 0,-7 5 5632,14-17-2995,3-10-835,11-19 1,10-21-708,5-34-222,21-102 0,35-122-554,-74 267-373,59-216 388,-66 231-279,47-230 1173,-55 261-1298,1-8 101,0 0-1,0 0 0,-1-15 1,0 27-127,-1-1 0,1 0 0,0 0 0,0 0 1,0 0-1,0 0 0,0 0 0,0 1 0,0-1 0,0 0 1,0 0-1,0 0 0,0 0 0,-1 0 0,1 0 1,0 0-1,0 0 0,0 0 0,0 0 0,0 0 0,0 0 1,0 0-1,-1 0 0,1 1 0,0-1 0,0 0 1,0 0-1,0 0 0,0 0 0,-1 0 0,1 0 1,0 0-1,0-1 0,0 1 0,0 0 0,0 0 0,0 0 1,-1 0-1,1 0 0,0 0 0,0 0 0,0 0 1,0 0-1,0 0 0,0 0 0,0 0 0,0 0 0,-1 0 1,1-1-1,0 1 0,0 0 0,0 0 0,0 0 1,0 0-1,0 0 0,0 0 0,0 0 0,0-1 1,0 1-1,0 0 0,0 0 0,0 0 0,0 0 0,0 0 1,0-1-1,0 1 0,0 0 0,-8 16-184,-81 308-106,-3 107 476,-33 17 356,94-361-340,-4-2-1,-51 92 0,-5-47 21,30-45 172,56-78-301,1 0 73,-1-1 1,1 1-1,-9 7 0,13-13-151,-1 0 1,0 0 0,1-1 0,-1 1 0,0 0 0,1-1-1,-1 1 1,0 0 0,0-1 0,0 1 0,1-1-1,-1 0 1,0 1 0,0-1 0,0 0 0,0 1-1,0-1 1,0 0 0,0 0 0,0 0 0,0 0-1,0 0 1,0 0 0,0 0 0,0 0 0,0 0 0,0 0-1,1-1 1,-1 1 0,0 0 0,0-1 0,0 1-1,0-1 1,0 1 0,-1-1 0,1-1-16,0 1-1,0 0 1,1-1 0,-1 1 0,0-1 0,1 1-1,-1-1 1,1 1 0,-1-1 0,1 1 0,-1-1 0,1 1-1,0-1 1,0 1 0,0-1 0,0 0 0,0 1-1,0-1 1,1 1 0,-1-1 0,0 1 0,1-1-1,-1 1 1,1-1 0,0 1 0,-1-1 0,2-1 0,2-5-34,0 1 1,1-1 0,9-11-1,115-119-77,-112 121 81,75-84-122,-25 24 51,-17 24 115,79-66 1,2 29 28,-36 28 7,-53 31 24,-1-2-1,68-72 0,-80 74-29,-2-1-1,-1-2 1,-2-1-1,31-58 1,-44 72 52,7-16 88,-16 29-229,-5 13-112,-5 12 8,-21 68 17,-62 124 0,84-196 150,-10 18-48,-18 53 1,33-80 39,1-1 0,0 1 0,0 0 0,0 0 0,1-1 0,-1 1 1,1 0-1,0 0 0,0 0 0,1 0 0,-1-1 0,1 1 1,-1 0-1,1 0 0,0-1 0,1 1 0,2 6 0,-2-7 13,0-1-1,-1 0 1,1 0-1,0 0 1,0 0-1,1 0 1,-1 0-1,0 0 1,1-1-1,-1 1 1,1-1-1,-1 0 1,1 0-1,-1 0 1,1 0-1,0 0 1,0 0-1,-1-1 1,1 1-1,0-1 1,0 0-1,0 0 1,5 0-1,1-1 7,0-1-1,0 0 0,0 0 1,0-1-1,0 0 0,-1 0 1,1-1-1,-1 0 0,0 0 1,0-1-1,0 0 1,-1-1-1,0 0 0,0 0 1,0 0-1,7-10 0,8-11 87,-1-1-1,32-59 0,-43 70-44,30-63-301,-53 135-69,6-22 291,-5 42 0,11-65 22,0 1 0,1-1 0,0 1 0,1 0-1,0-1 1,1 1 0,0-1 0,5 13-1,-7-21 12,1 0 0,0 0 0,-1 0-1,1-1 1,0 1 0,1 0-1,-1 0 1,0-1 0,0 1-1,1-1 1,-1 1 0,1-1 0,-1 1-1,1-1 1,0 0 0,-1 0-1,1 0 1,0 0 0,0 0-1,2 1 1,0-1 9,0-1 0,1 1 0,-1-1 0,0 0 0,0 0 0,1 0 0,-1-1 0,0 0 0,5-1 0,18-5 46,0-2 0,45-22 0,-47 19-28,146-70-132,-169 81 72,1 0 0,-1 0 0,1 0 1,-1 1-1,1-1 0,-1 1 0,1-1 0,-1 1 0,1 0 0,-1 0 0,1 0 0,-1 0 0,4 1 1,-5-1 10,0 1-1,1-1 1,-1 1 0,0 0 0,1-1 0,-1 1 0,0 0 0,0 0 0,0 0 0,1 0 0,-1 0 0,0 0 0,0 0 0,-1 0 0,1 0 0,0 0 0,0 1 0,0-1 0,-1 0 0,1 1 0,-1-1 0,1 0 0,0 3 0,0 5 11,0-1 0,-1 0 1,0 1-1,-1-1 0,0 0 0,0 0 0,0 1 1,-1-1-1,-4 11 0,-4 26 16,3 21 92,7-66-111,0 1 0,0-1-1,0 1 1,0-1-1,0 1 1,0-1-1,0 1 1,0-1-1,0 1 1,0-1-1,0 1 1,0-1-1,1 0 1,-1 1-1,0-1 1,0 1-1,0-1 1,1 1-1,-1-1 1,0 0 0,0 1-1,1-1 1,-1 1-1,0-1 1,1 0-1,-1 1 1,1-1-1,-1 0 1,0 0-1,1 1 1,-1-1-1,1 0 1,0 0-1,0 0 1,0 0 0,0 0-1,1 0 1,-1 0 0,0-1-1,0 1 1,0 0-1,1-1 1,-1 1 0,0-1-1,0 0 1,2 0-1,4-4 36,-1 0 0,12-11 0,39-48-85,-41 44-4,0 1 1,2 1-1,34-28 1,-51 45 40,0 0-1,0 0 1,0 0 0,0 0 0,0 1 0,1-1-1,-1 0 1,0 1 0,0-1 0,1 1-1,-1 0 1,0-1 0,1 1 0,-1 0 0,0 0-1,3-1 1,-4 2 2,1 0-1,0-1 0,0 1 1,-1 0-1,1 0 1,0-1-1,-1 1 1,1 0-1,-1 0 0,1 0 1,-1 0-1,1 0 1,-1 0-1,0 0 1,0 0-1,1 0 0,-1 0 1,0 0-1,0 0 1,0 0-1,0 1 0,1 14 18,0-1-1,-3 21 0,1-22 1,1 0-1,0 0 1,3 16-1,-3-29-5,0 0 0,0 0 0,0 0 0,1 0 0,-1 0 0,0 0 0,1 0 0,-1 0 0,1 0 0,-1 0 0,1 0-1,0 0 1,-1 0 0,1-1 0,0 1 0,0 0 0,-1 0 0,1-1 0,0 1 0,0 0 0,0-1 0,0 1-1,0-1 1,0 1 0,0-1 0,0 0 0,0 1 0,0-1 0,0 0 0,0 0 0,0 0 0,0 1 0,0-1 0,1 0-1,-1-1 1,0 1 0,0 0 0,2 0 0,4-2 52,0 0 1,0 0-1,0-1 0,10-5 0,-9 4-41,279-105-428,-264 102 415,1 0-1,0 1 0,0 2 0,39-3 0,-19 10-157,-37-1 184,-7-2-26,0 0 0,1 0 0,-1 0 0,0 0 0,0 0 0,0 0 0,0 0 0,0 1 0,0-1 0,0 0 0,1 0 0,-1 0 0,0 0 0,0 0 0,0 0 0,0 0 0,0 0 0,0 0 0,1 0 0,-1 0 0,0 0 0,0 0 0,0 0 0,0 0 0,0 0 0,1 0 0,-1 0 0,0 0 0,0 0 0,0 0 0,0 0 0,0 0 0,0 0 0,1 0 0,-1-1 0,0 1 0,0 0 0,0 0 0,0 0 0,0 0-1,0 0 1,0 0 0,0 0 0,0 0 0,1-1 0,-1 1 0,0 0 0,0 0 0,0 0 0,0 0 0,0 0 0,0 0 0,0-1 0,0 1 0,0 0 0,0 0 0,0 0 0,-7 0 8,0 0 0,-1 1 0,-12 3 0,11-1-77,0 1-1,0 0 1,1 0 0,0 1-1,-1 0 1,1 1 0,1-1-1,-1 2 1,1-1 0,0 1-1,-10 13 1,15-16 66,0-1-1,-1 1 0,1 0 1,1 0-1,-1 0 1,1 1-1,-1-1 0,1 0 1,0 1-1,1-1 0,-1 0 1,1 1-1,0-1 1,0 1-1,0-1 0,1 1 1,-1-1-1,1 0 1,0 1-1,1-1 0,-1 0 1,3 5-1,-3-6 13,0 0 0,1 0 0,-1 0 0,1 0 0,-1 0 0,1-1 0,0 1 0,0-1 0,1 1 0,-1-1 0,0 0 0,1 0 0,0 0 0,-1 0 0,1 0-1,0-1 1,0 1 0,0-1 0,0 1 0,0-1 0,0 0 0,0-1 0,0 1 0,0 0 0,1-1 0,-1 0 0,0 0 0,0 0 0,1 0 0,5-1 0,6-4 52,0 0 0,-1-1 0,1-1 0,-1-1 0,19-13 0,5-1-71,45-22-22,85-52 146,-149 82-101,-1 0-1,-1-1 1,-1-1-1,0-1 0,-1 0 1,17-27-1,-2-2-76,32-71 0,-32 53 113,-2-2 1,-4-1-1,-2-1 0,21-116 1,-40 161-94,1-36 0,-4 58 35,0 1 1,0 0-1,0 0 1,0-1-1,0 1 1,0 0-1,0 0 1,0-1-1,0 1 1,0 0-1,0-1 1,0 1-1,0 0 1,0 0-1,0-1 0,-1 1 1,1 0-1,0 0 1,0-1-1,0 1 1,0 0-1,0 0 1,-1-1-1,1 1 1,0 0-1,0 0 1,-1 0-1,1 0 1,0-1-1,-6 5-222,2 2 167,1 0-1,0 1 1,-3 9 0,0 0 24,-43 114 100,-49 209 0,78-260 106,-10 90 1,29-163-153,1 0 0,0 1 1,0-1-1,0 0 0,1 0 0,0 1 0,0-1 0,3 9 0,-3-13-7,-1 0-1,1 0 1,0-1-1,0 1 0,0 0 1,0-1-1,1 1 1,-1 0-1,0-1 0,1 0 1,-1 1-1,1-1 0,-1 0 1,1 0-1,-1 1 1,1-1-1,0-1 0,0 1 1,0 0-1,-1 0 1,1-1-1,0 1 0,0-1 1,0 1-1,0-1 1,0 0-1,0 0 0,0 0 1,0 0-1,3-1 0,4 0-33,0-1-1,0-1 1,-1 0-1,1 0 1,-1-1-1,1 0 1,-1 0-1,0-1 1,11-9-1,23-12-285,-41 25 303,0 1-1,-1-1 0,1 1 0,0-1 0,-1 1 0,1 0 0,0-1 0,-1 1 0,1 0 1,0-1-1,0 1 0,0 0 0,-1 0 0,1 0 0,0 0 0,0 0 0,0 0 0,-1 0 1,1 0-1,0 0 0,0 0 0,0 0 0,0 0 0,-1 0 0,1 1 0,1 0 0,-1 0 1,0 1-1,0 0 0,0 0 0,-1 0 0,1 0 0,-1 0 1,1 0-1,-1 0 0,0 0 0,1 3 0,-1 2 19,4 19-92,9 42-1,-12-67 95,-1 1 0,1 0 1,0-1-1,0 1 0,0-1 1,0 1-1,0-1 0,0 1 1,0-1-1,0 0 0,1 0 1,-1 1-1,0-1 0,1 0 1,-1 0-1,1 0 0,-1 0 1,1-1-1,0 1 0,-1 0 1,1-1-1,0 1 0,-1-1 1,1 0-1,0 1 0,0-1 1,-1 0-1,1 0 0,3 0 1,6-1 19,-1 0 1,0-1 0,20-6-1,-21 6-37,34-10-38,257-79-286,-200 51 375,-100 40-50,0 0-1,1 0 0,-1-1 1,0 1-1,0 0 0,0 0 1,1 0-1,-1 0 1,0 0-1,0-1 0,0 1 1,1 0-1,-1 0 0,0 0 1,0 0-1,1 0 1,-1 0-1,0 0 0,0 0 1,1 0-1,-1 0 0,0 0 1,0 0-1,0 0 1,1 0-1,-1 0 0,0 0 1,0 0-1,1 0 0,-1 1 1,0-1-1,0 0 1,0 0-1,1 0 0,-1 0 1,0 0-1,0 0 0,0 1 1,1-1-1,-1 0 1,0 0-1,0 0 0,0 1 1,0-1-1,0 0 0,0 0 1,1 0-1,-1 1 1,0-1-1,0 0 0,0 0 1,0 1-1,0-1 0,0 0 1,0 0-1,0 1 1,0-1-1,0 0 0,0 0 1,0 1-1,0-1 1,0 0-1,0 0 0,0 0 1,-1 1-1,1-1 0,0 0 1,-8 17 95,-15 15 138,12-19-109,-12 22 1,21-30-115,-1-1 1,1 0-1,0 1 0,1 0 1,-1-1-1,1 1 1,0 0-1,0 0 0,0 8 1,1-12-4,0 1 1,0 0-1,0 0 0,0 0 1,0 0-1,1 0 1,-1-1-1,1 1 1,-1 0-1,1 0 0,-1-1 1,1 1-1,0 0 1,0-1-1,0 1 0,0-1 1,0 1-1,0-1 1,1 1-1,-1-1 0,0 0 1,1 0-1,-1 1 1,1-1-1,-1 0 1,1 0-1,0-1 0,-1 1 1,1 0-1,0 0 1,2 0-1,-1-1-1,1 1-1,-1-1 1,1 0 0,-1 0 0,0 0-1,1-1 1,-1 1 0,0-1-1,1 0 1,-1 0 0,0 0 0,0 0-1,1-1 1,-1 1 0,0-1-1,-1 1 1,4-3 0,1-2-45,0 0 1,0-1-1,-1 1 1,0-1-1,0 0 1,-1-1-1,0 1 1,5-9-1,-8 11 28,1 0-1,-1 1 1,0-1-1,0 0 1,-1 0-1,0 0 0,0-1 1,0 1-1,0 0 1,-1 0-1,0 0 1,0-1-1,0 1 1,0 0-1,-2-7 0,0 8-8,1 0-1,-1 0 0,0 1 0,0-1 0,0 0 1,-1 1-1,1 0 0,-1-1 0,0 1 0,0 0 0,0 0 1,-3-2-1,3 3 13,1 0 0,-1 1 1,1-1-1,-1 1 0,1 0 1,-1-1-1,0 1 1,0 0-1,1 1 0,-1-1 1,0 0-1,0 1 0,0 0 1,0-1-1,0 1 0,0 1 1,0-1-1,-4 1 0,-5-1-118,12 0 128,1 0 1,-1 0-1,0 0 0,0 0 0,0 0 0,0 0 1,0 0-1,0 0 0,0 0 0,0 0 0,0 0 1,0-1-1,0 1 0,1 0 0,-1 0 1,0 0-1,0 0 0,0 0 0,0 0 0,0 0 1,0 0-1,0-1 0,0 1 0,0 0 0,0 0 1,0 0-1,0 0 0,0 0 0,0 0 0,0 0 1,0-1-1,0 1 0,0 0 0,0 0 0,0 0 1,-1 0-1,1 0 0,0 0 0,0 0 0,0 0 1,0-1-1,0 1 0,0 0 0,0 0 1,0 0-1,0 0 0,0 0 0,0 0 0,0 0 1,-1 0-1,1 0 0,0 0 0,62-40-288,-46 31 316,1 2 0,-1 0 0,1 0 0,31-6 0,-43 12-2,0 0 1,-1 1 0,1-1-1,0 1 1,0 0 0,0 1-1,0-1 1,0 1-1,0 0 1,-1 0 0,1 0-1,0 1 1,-1 0 0,1 0-1,-1 0 1,0 0-1,1 1 1,-1-1 0,0 1-1,0 0 1,-1 1 0,7 5-1,-8-6 17,0 0-1,1 0 1,-1 0-1,-1 0 1,1 1 0,0-1-1,-1 0 1,0 1-1,0-1 1,0 1 0,0 0-1,0 5 1,0 1 146,-1 0 1,-1 1 0,-2 10 0,0 20 76,3-40-265,0-1 0,0 1 1,0 0-1,0 0 0,0 0 1,0 0-1,0 0 0,1-1 1,-1 1-1,0 0 0,0 0 1,1 0-1,-1-1 0,1 1 1,-1 0-1,1 0 0,-1-1 1,1 1-1,-1 0 0,1-1 1,-1 1-1,1-1 0,0 1 1,-1 0-1,1-1 0,0 0 1,0 1-1,0-1 0,-1 1 1,1-1-1,0 0 0,0 0 1,0 1-1,-1-1 0,1 0 1,0 0-1,0 0 0,0 0 1,0 0-1,1 0 0,5-1 16,-1 0-1,1 0 1,-1-1 0,10-3-1,-7 2-4,24-8-78,-1-2 0,49-26-1,55-42-39,-128 75 118,-1 2-8,-1 0-1,1 1 1,-1 0 0,1 0 0,0 0 0,12-2 0,-16 4 16,0 1 0,0-1 0,0 1 0,0 0 0,1 0 0,-1 1 1,0-1-1,0 0 0,0 1 0,0 0 0,0 0 0,0 0 0,0 0 1,0 1-1,0-1 0,-1 1 0,5 2 0,1 3 58,-1 0 0,0 0 0,-1 0 0,0 1 0,0 0-1,-1 0 1,6 13 0,2 1-34,-4-8-50,-1 1 0,0-1 1,8 24-1,-15-32-710,1-1 0,-1 1 0,0 0 1,0 0-1,0 9 0,-2-11-571,1-1 0,0 1 0,-1 0 0,0-1-1,0 1 1,0-1 0,0 1 0,0-1 0,-4 7 0,-1 3-1710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0:01.87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109 63 9632,'-87'-23'4384,"69"20"-3840,15-2 768,11-4-1408,10 6 32,14-9-928,8 4 544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0:02.23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4 177 11552,'-3'-12'5215,"51"-20"-4511,12 16 1440,6 1-1312,52-2 288,-2 6-672,50-3-256,-4 8-128,9-11-576,-22 9 288,-9-7-6943,-29 1 3935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1:42.5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177 542 3904,'0'0'34,"0"0"0,0 0-1,0 0 1,0 0 0,0 0 0,0 0 0,1 0 0,-1 0 0,0 0-1,0 0 1,0 0 0,0 0 0,0 0 0,0 0 0,0 0 0,0-1-1,0 1 1,0 0 0,1 0 0,-1 0 0,0 0 0,0 0 0,0 0-1,0 0 1,0 0 0,0 0 0,0 0 0,0 0 0,0 0 0,0-1-1,0 1 1,0 0 0,0 0 0,0 0 0,0 0 0,0 0 0,0 0-1,0 0 1,0 0 0,0 0 0,0-1 0,0 1 0,0 0 0,0 0-1,0 0 1,0 0 0,0 0 0,0 0 0,0 0 0,0 0 0,0 0-1,0-1 1,0 1 0,0 0 0,0 0 0,0 0 0,0 0 0,0 0-1,0 0 1,-1 0 0,1 0 0,-5-6 832,7 8 210,0-7 609,-2 4-1422,0 0 1,1 1-1,-1-1 0,0 0 0,0 1 1,0-1-1,0 0 0,0 1 0,0-1 1,0 0-1,0 0 0,0 1 1,0-1-1,0 0 0,-1 1 0,1-1 1,0 0-1,0 1 0,-1-2 1,-3-2 372,3 3-568,1 0 1,-1 1 0,0-1 0,1 0-1,-1 1 1,0-1 0,1 0-1,-1 1 1,0-1 0,0 1 0,1-1-1,-1 1 1,0 0 0,0-1 0,0 1-1,0 0 1,0 0 0,1-1-1,-1 1 1,0 0 0,0 0 0,0 0-1,0 0 1,0 0 0,0 0 0,0 1-1,0-1 1,-1 0 0,-19 3 207,14-3-142,0 1-1,0 0 1,-12 4-1,2 1 71,11-5-159,1 1 0,-1 0 0,1 0 0,0 0 0,0 1 0,0-1 0,0 1 0,0 0 0,0 1 0,-6 5 0,11-8-49,-1-1 0,1 1 0,-1 0 0,1 0 0,-1 0 0,1-1 0,-1 1 1,1 0-1,0 0 0,-1 0 0,1 0 0,0 0 0,0-1 0,0 1 0,0 0 0,0 0 0,0 0 0,0 0 0,0 0 0,0 0 0,0 0 0,0-1 0,1 1 0,-1 0 0,1 1 0,0 0-1,0 0 0,0 0 0,1 0 0,-1 0 0,1-1-1,0 1 1,-1 0 0,1-1 0,3 3 0,3 1 47,0 0 1,0-1-1,16 6 1,-13-6 116,0-1 1,1 0-1,0-1 0,-1 0 1,1-1-1,19 0 0,-23-1-16,0 0 0,0-1 0,-1 0 0,1-1 1,0 0-1,-1 0 0,0 0 0,1-1 0,-1 0 0,0-1 0,7-4 0,-13 7-95,1 0-1,-1 0 1,1-1 0,-1 1 0,1-1-1,-1 1 1,0-1 0,0 0 0,0 1-1,0-1 1,0 0 0,0 0 0,0 0-1,0 1 1,-1-1 0,1 0 0,-1 0-1,1 0 1,-1 0 0,0 0 0,0 0-1,0 0 1,0 0 0,0 0 0,-1 0-1,1 0 1,-1-4 0,0 3-43,0 0 0,-1 0-1,1 0 1,-1 1 0,1-1 0,-1 0 0,0 1 0,0-1 0,0 1-1,0-1 1,0 1 0,-1 0 0,1 0 0,-1 0 0,1 0 0,-1 1 0,0-1-1,-3-1 1,-1 1-126,1 0 0,-1 0 0,0 0 0,0 1-1,0 0 1,0 1 0,0-1 0,0 1 0,0 1-1,0-1 1,0 1 0,0 1 0,1-1 0,-1 1 0,0 0-1,1 1 1,-11 4 0,17-7 121,-1 0 0,1 0 0,0 0 1,0 0-1,0 1 0,0-1 0,0 0 0,0 0 0,0 0 0,0 0 0,0 0 0,0 0 1,0 0-1,-1 0 0,1 0 0,0 0 0,0 0 0,0 0 0,0 0 0,0 0 1,0 0-1,0 1 0,0-1 0,0 0 0,0 0 0,0 0 0,0 0 0,0 0 1,0 0-1,0 0 0,0 0 0,0 0 0,0 1 0,0-1 0,0 0 0,0 0 1,0 0-1,0 0 0,0 0 0,0 0 0,0 0 0,0 0 0,0 0 0,0 0 0,0 1 1,0-1-1,0 0 0,0 0 0,0 0 0,0 0 0,0 0 0,0 0 0,1 0 1,-1 0-1,8 4 122,11 1 421,-14-5-444,0 0 0,0-1 0,0 1 0,0-1 0,0 0 0,0-1 0,0 1 0,-1-1 0,1 0 0,0 0 0,-1-1 1,0 1-1,6-5 0,-4 2-18,0 1 0,0-1-1,-1 0 1,1 0 0,-1-1 0,0 0 0,8-12 0,-2-1 99,12-28 1,27-77-24,-28 67-190,53-99-1,-72 150-10,14-19-119,-16 24 146,1 0 0,-1-1 0,0 1 0,1 0-1,-1 0 1,1 0 0,-1 0 0,1 0 0,-1 0 0,1 1 0,0-1 0,-1 0 0,1 1-1,3-1 1,-5 1 13,1 0 1,-1 0-1,1 0 0,-1 0 0,1 0 0,-1 0 0,1 0 0,-1 0 0,1 0 1,-1 0-1,1 0 0,-1 0 0,1 1 0,-1-1 0,1 0 0,-1 0 1,1 1-1,-1-1 0,1 0 0,-1 1 0,0-1 0,1 0 0,-1 1 0,0-1 1,1 1-1,-1-1 0,1 1 0,4 16-25,-4-15 28,2 16-22,0 0 1,-1 0 0,-1 24-1,-5 57 87,3-77 4,-7 43 179,-2 1 1,-24 76-1,1 4-29,26-112-173,-60 274 316,53-268-120,0-2 1,-27 49 0,40-84-156,-1 0 0,0 0 0,0 0 0,0-1 0,0 1 1,-1-1-1,1 1 0,0-1 0,-6 4 0,7-6-52,0 1-1,1-1 1,-1 0 0,0 1 0,0-1-1,0 0 1,1 0 0,-1 1 0,0-1 0,0 0-1,0 0 1,0 0 0,1 0 0,-1 0-1,0 0 1,0 0 0,0 0 0,-1-1-1,1 1-4,1-1 0,-1 1 0,0-1 0,0 0 0,0 1 0,0-1 0,1 0 0,-1 0 0,0 1 0,0-1 0,1 0 0,-1 0 0,1 0 0,-1 0 0,1 0 0,-1 0 0,1 0 0,-1-1 0,1-1-35,-1 0-1,1-1 1,-1 1-1,1 0 1,0 0 0,0 0-1,0 0 1,1 0-1,-1 0 1,1-1-1,0 1 1,0 0-1,2-5 1,2-4-119,13-20-1,-18 31 126,12-20 68,2 0 1,0 1 0,1 0-1,24-23 1,-31 35-27,0 1 0,1 0 0,0 0 0,0 1 0,1 0 0,0 1 1,0 0-1,0 1 0,0 0 0,1 0 0,19-4 0,-16 6-22,0 1 0,1 0 0,-1 1-1,0 0 1,0 2 0,0-1 0,15 5 0,-5 0-229,1 2-1,45 20 0,-47-15-1475,-1 2 453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1:44.21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332 157 5888,'-1'0'301,"1"-1"-1,-1 1 1,1-1 0,-1 1-1,1-1 1,0 1 0,-1-1 0,1 0-1,0 1 1,0-1 0,-1 1 0,1-1-1,0 0 1,0 1 0,0-1 0,0 0-1,0 0 1,0-24 7184,0-3-3579,0-65 191,-14 269-3660,11-159-357,1-1 0,-2 0 0,0 0 0,-9 20 0,9-28-68,0 1 1,-12 15 0,9-13 29,6-10-21,0 1 0,0-1 0,0 0 0,0 0 0,0 0 0,0 0 0,0 0 0,0 0 0,0 0 0,-1 0 0,1 0 1,0 0-1,-1 0 0,1-1 0,0 1 0,-1-1 0,1 1 0,-1-1 0,1 0 0,-1 1 0,1-1 0,-4 0 0,2 0 46,0-1-1,0 0 1,-1 1-1,1-1 1,0-1-1,0 1 1,0 0-1,0-1 1,1 1-1,-6-5 1,-39-25 161,27 19-196,1-1 0,0-1 0,1 0 1,-18-20-1,33 31-53,0-1-1,1 0 1,-1 0 0,1 0 0,0 0-1,0 0 1,0 0 0,0-1-1,1 1 1,-1-1 0,1 1-1,-1-10 1,2 11 15,0 0 1,0 1-1,0-1 1,1 0-1,-1 0 0,1 0 1,-1 0-1,1 0 1,0 1-1,0-1 1,0 0-1,0 1 0,1-1 1,-1 0-1,1 1 1,-1 0-1,1-1 0,0 1 1,0 0-1,0 0 1,4-3-1,2 0-17,-1 1 0,1-1 0,1 1-1,-1 1 1,1 0 0,-1 0 0,1 1 0,0 0 0,0 0 0,15-1-1,7 2 61,53 5 0,131 20 304,-200-23-362,230 25 117,-240-25-456,-5-1 261,1 0 0,-1 0 0,0 0 0,1 0-1,-1 0 1,1 0 0,-1 0 0,0 0 0,1 0 0,-1 0 0,0 0 0,1 0-1,-1 0 1,0 0 0,1 1 0,-1-1 0,0 0 0,1 0 0,-1 0-1,0 1 1,1-1 0,-1 0 0,0 0 0,0 1 0,1-1 0,-1 0-1,0 0 1,0 1 0,0-1 0,1 0 0,-1 1 0,0-1 0,0 0-1,0 1 1,0-1 0,0 1 0,0-1 0,0 0 0,0 1 0,0 3-1715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1:44.87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1 127 8640,'7'-8'15861,"-1"8"-12875,11-11-2202,-11 6-770,1 0-1,-2 0 1,1-1 0,-1 0-1,6-7 1,9-11-160,-8 12 33,-9 8 173,1 0 0,0 0-1,0 0 1,0 0 0,9-5-1,-12 8-45,1 1 0,-1 0-1,0-1 1,0 1-1,1 0 1,-1 0 0,0 0-1,0 0 1,1 0-1,-1 0 1,0 0 0,0 0-1,1 1 1,-1-1-1,0 0 1,0 1 0,0-1-1,0 1 1,1-1-1,-1 1 1,0-1 0,0 1-1,0 0 1,0 0-1,1 1 1,4 4-80,-1-1-1,-1 1 1,7 9 0,-5-6 41,46 67-682,-32-44-2783,-3-7 1378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03.40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253 153 2080,'0'-13'17653,"0"21"-17568,2 59 115,0-35 388,-5 62 0,1-83-516,2-4-43,-1 0 1,0 0-1,-1 0 0,-2 8 1,-4 7 196,5-14-92,0 0 0,-1 0 0,1 0 0,-7 8 0,9-13-17,-1 0 0,0 0-1,-1 0 1,1-1 0,-1 1 0,1-1 0,-1 1 0,-4 2 0,6-4-43,-1 0 0,0-1 0,1 1-1,-1-1 1,0 1 0,0-1 0,0 0 0,1 0-1,-1 1 1,0-1 0,0 0 0,0-1 0,1 1 0,-1 0-1,0 0 1,0-1 0,1 1 0,-1-1 0,0 0-1,-3-1 1,2 1-57,0-1-1,0 1 0,-1-1 1,1 0-1,0 0 1,0 0-1,1-1 1,-1 1-1,0 0 0,1-1 1,-1 0-1,-2-4 1,2 2 44,-10-13 17,0-1 0,2-1-1,0 1 1,2-2 0,-10-27 0,-4-52-291,20 83 187,1 0 1,1-1-1,2-31 1,0-28-83,-1 47 216,41 57-71,-35-23 28,0-1-1,0 0 1,0-1-1,1 1 1,-1-1-1,1-1 0,6 2 1,50 3 289,-35-5-365,19 0 151,62-6-1,-54 1 137,-29 2-157,-17 1-141,1 0 1,-1 0-1,0 1 0,11 2 0,-1-1 67,-10-2-676,-30 16-12100,8-6 9937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04.07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7 348 7232,'-1'0'223,"1"0"-1,-1 0 1,1 0 0,0 1 0,0-1-1,-1 0 1,1 0 0,0 0 0,-1 1-1,1-1 1,0 0 0,0 1 0,-1-1-1,1 0 1,0 1 0,0-1 0,0 0 0,0 1-1,-1-1 1,1 0 0,0 1 0,0-1-1,0 1 1,0-1 0,0 0 0,0 1-1,0-1 1,0 0 0,0 2 0,0 15 4013,1-11 71,-2-6-4257,1 0 0,0-1 1,0 1-1,0 0 0,0 0 0,0 0 1,0 0-1,0 0 0,0-1 1,0 1-1,0 0 0,0 0 0,0 0 1,0-1-1,0 1 0,0 0 0,0 0 1,0 0-1,0 0 0,0-1 0,0 1 1,0 0-1,0 0 0,0 0 0,0 0 1,0-1-1,0 1 0,0 0 0,0 0 1,0 0-1,1 0 0,-1 0 0,0-1 1,0 1-1,0 0 0,0 0 0,0 0 1,0 0-1,1 0 0,-1 0 0,0 0 1,0 0-1,0 0 0,1-1 0,6-7 542,-7 8-624,7-9 157,0-1 0,-1 1-1,0-1 1,-1 0 0,0-1-1,6-18 1,1-3 37,73-168 510,-83 195-661,0 1 0,1-1 0,0 1 0,4-5 1,4-8 12,-11 17-24,0 0 0,0 0 0,0 0 0,0-1 0,0 1 0,0 0 0,0 0 0,0 0 0,0 0 0,1 0 0,-1 0 0,0 0 0,0 0 1,0 0-1,0 0 0,0 0 0,0 0 0,0 0 0,0 0 0,0 0 0,0-1 0,0 1 0,0 0 0,0 0 0,0 0 0,0 0 0,1 0 0,-1 0 0,0 0 0,0 0 0,0 0 0,0 0 0,0 0 0,0 0 0,0 0 1,0 0-1,0 0 0,0 0 0,0 0 0,1 0 0,-1 0 0,0 0 0,0 1 0,0-1 0,0 0 0,0 0 0,0 0 0,0 0 0,0 0 0,0 0 0,0 0 0,4 5-24,2 6-18,61 209-838,-57-184-1557,3-1 639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14.99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366 756 2720,'-2'11'19433,"5"-14"-21096,0 0 1790,0 0 0,0-1 0,-1 1-1,1-1 1,-1 0 0,0 0 0,4-7 0,9-33 293,-10 28-250,26-91 360,-13 36-292,77-209 450,-29 110-677,-65 166-15,0 1 1,0-1-1,0 1 1,-1-1-1,1 0 1,-1 1-1,0-1 0,0-6 1,-12 27-290,-32 90 170,-38 117 179,29-74 0,39-113 5,-1-1 1,-1 0-1,-2-1 0,-1-2 1,-34 45-1,14-30 78,-12 14 37,2 1 0,-39 72 0,30-36-91,53-83 0,5-15-54,-1 0-1,1 0 1,0 1-1,-1-1 1,1 0-1,-1 0 1,1 0-1,-1 0 1,0 0-1,1 1 1,-1-1-1,0 0 0,-1 1 1,12-11 203,0 1-1,17-21 1,-1 2-220,18-12-21,2 3 1,91-55-1,-113 76-5,78-53-24,62-35 120,11 9-255,-150 83 309,39-14-1,-19 9-417,-22 7 198,-17 8 104,0-1-1,0 0 1,0-1-1,-1 1 1,0-1-1,1 0 1,5-5-1,-5 3-128,-6 5 129,1 0 0,0-1 0,0 1 0,-1-1 0,1 1 0,0-1 0,-1 1 0,1-1 0,-1 1 0,1-1 0,-1 1 0,1-1 0,-1 0 0,1 1 0,-1-1 0,0 0 0,1 0 0,-1 1 0,0-1 0,0 0 0,1 0 0,-1 1 0,0-1 0,0 0 0,0 0 0,0 0 0,0 1 0,0-1 0,0 0 0,0 0 0,0 0 0,-1 1 0,1-1 0,0 0 0,0 0 0,-1 1 0,1-1 0,0 0 1,-1 0-1,0 0-30,1 0 1,-1 1 0,1-1-1,-1 1 1,0-1 0,1 1-1,-1 0 1,1-1 0,-1 1 0,0 0-1,1-1 1,-1 1 0,0 0-1,1 0 1,-1-1 0,0 1 0,0 0-1,1 0 1,-1 0 0,0 0-1,0 0 1,1 0 0,-1 0-1,0 0 1,1 0 0,-2 1 0,-15 4-223,9-1 162,0 1-1,0 0 1,0 1 0,0 0-1,1 0 1,0 0 0,-9 12-1,-6 5-19,15-16 90,1-1 0,0 1 0,0 0 0,1 1-1,0-1 1,0 1 0,-6 14 0,10-20 0,0 1-1,0-1 1,0 0-1,1 1 1,-1-1 0,1 0-1,0 1 1,-1-1-1,1 1 1,0-1 0,0 1-1,1-1 1,-1 0-1,0 1 1,1-1 0,0 0-1,-1 1 1,1-1-1,0 0 1,0 0 0,0 1-1,1-1 1,-1 0-1,0 0 1,1 0 0,0-1-1,-1 1 1,1 0 0,0 0-1,0-1 1,0 1-1,0-1 1,4 2 0,1 1 63,0-1 1,0 0-1,1 0 1,0-1 0,-1 0-1,1 0 1,0-1-1,0 0 1,0-1 0,0 0-1,14-1 1,-10 0 37,0-1 1,-1 0 0,1-1-1,-1 0 1,0-1-1,0 0 1,13-7 0,-20 9-93,-1 0 0,0-1 0,1 1 0,-1-1 0,0 0 0,0 0 0,0 0 0,-1 0 0,1 0 0,-1-1 0,0 1 0,2-5 0,-1 2 25,0-1 1,-1 0-1,0 1 0,0-1 0,-1 0 1,2-11-1,-3 4 14,0-1 0,0 1 0,-1 0-1,-1 0 1,-1 0 0,-5-19 0,7 27-102,-1 1 0,0 0 1,0-1-1,-1 1 0,1 0 0,-1 0 0,0 1 0,-1-1 0,1 1 0,-7-7 1,-3 1-205,7 7 163,7 7 15,2-1 70,1 1 0,-1 0 0,1-1 0,0 0 0,1 0 0,6 4 0,-5-4 27,-2 0 14,0-1 0,0 0 1,0 0-1,1 0 1,-1 0-1,1-1 0,-1 0 1,1 0-1,0 0 1,0 0-1,-1-1 0,1 0 1,5 0-1,-3-1 18,0 0-1,-1-1 0,1 1 0,0-2 1,-1 1-1,1 0 0,-1-1 1,0-1-1,6-3 0,45-29 248,100-61 374,-113 73-373,80-32 0,-120 55-264,1-1-1,-1 1 1,1-1 0,0 1-1,-1 1 1,1-1 0,5 0-1,-8 1-11,-1 1-1,1-1 1,0 0-1,-1 1 0,1-1 1,-1 1-1,1-1 1,0 1-1,-1 0 0,0-1 1,1 1-1,-1 0 1,1 0-1,-1 0 0,0 0 1,0 0-1,0 1 1,1-1-1,-1 0 0,0 0 1,-1 1-1,1-1 1,0 1-1,1 2 0,1 4 17,0 0-1,-1 0 1,0 0-1,0 0 1,1 11-1,0 45 80,-2-33-67,1 13-12,1 0 0,3 0-1,13 51 1,-16-85-90,0 0 0,1 0 0,0 0 0,1 0 0,5 9 0,-8-16-167,0-1 1,0 1-1,0-1 0,0 0 0,0 0 0,0 0 0,1 0 0,-1 0 0,6 3 0,-6-5-151,0 1 0,1 0 0,-1 0 0,0-1 0,0 1 0,1-1 0,-1 0 0,1 0 0,-1 1-1,0-2 1,1 1 0,-1 0 0,0 0 0,4-2 0,42-17-7305,8-4 2394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25.85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1 546 3072,'0'2'100,"0"-1"214,0 1 0,-1 0 1,1-1-1,0 1 1,1 0-1,-1-1 1,0 1-1,0 0 1,1-1-1,-1 1 1,1-1-1,-1 1 1,1-1-1,0 1 1,0-1-1,0 1 0,0-1 1,2 3-1,2 3 694,0 1 0,1-1-1,0 0 1,0-1 0,1 1-1,10 7 1,-14-12-797,0 0-1,1-1 1,-1 1 0,1-1 0,0 1 0,0-1-1,-1 0 1,1-1 0,0 1 0,0-1-1,0 1 1,0-1 0,0 0 0,0-1 0,0 1-1,0-1 1,4-1 0,0 0 34,0 0 1,-1-1-1,0 0 0,1-1 1,-1 1-1,0-1 0,-1-1 1,7-5-1,0 0 128,0-2 1,17-20-1,-13 10-120,-1-1 0,0 0 0,15-32 1,27-79 88,-16 39-163,16-48-81,-40 98-114,-18 44 22,0 0-1,1 0 1,-1 0 0,1 0 0,-1 0 0,0 1-1,1-1 1,0 0 0,-1 0 0,1 0 0,-1 1-1,1-1 1,0 0 0,0 1 0,-1-1 0,1 0-1,0 1 1,0-1 0,0 1 0,1-1-1,-2 1 1,1 0 0,0 0 1,0 0-1,-1 0 0,1 0 0,0 1 0,-1-1 0,1 0 0,0 0 0,0 1 0,-1-1 0,1 0 0,-1 1 0,1-1 0,0 1 0,-1-1 0,1 0 0,-1 1 0,1 0 0,0 0 0,3 4 6,0 0 0,-1 1 0,1-1-1,3 10 1,-7-14-20,9 17 2,-1 0 1,-1 0 0,-1 1-1,4 20 1,-3-2 128,-3 1 1,-1 0 0,-2 0-1,-1 0 1,-11 72-1,11-106-100,-1 1 17,0 0 1,0 0 0,0 0-1,0 0 1,-1-1-1,1 1 1,-1 0 0,0-1-1,-1 1 1,-5 7 0,3-7-27,0-1 1,-1 1 0,1-1 0,-1 0 0,0-1 0,0 1 0,-1-1 0,1 0 0,-1-1 0,1 0 0,-1 0 0,-9 2 0,8-3-19,0 0 1,0 0-1,-1-1 0,1 0 1,0 0-1,0-1 1,0 0-1,0-1 0,0 0 1,-10-3-1,17 5 10,0-1 1,0 1-1,0 0 0,0-1 0,0 1 0,0 0 0,0 0 0,0 0 1,0 0-1,0 0 0,-1 0 0,0 0 0,-11 1-54,27 1-16,-1 1 0,0 1 0,13 5 0,16 5 38,-27-10 140,0 0 0,-1-1 0,1-1 0,0 0 0,0-1 0,1 0 0,-1-1 1,0-1-1,18-3 0,-10-1 4,0-2 1,0 0-1,-1-1 1,1-1-1,-2-1 1,34-21-1,-40 21-78,0-1 1,-1 0-1,-1-1 0,0 0 1,-1-1-1,0 0 0,-1-1 0,0 0 1,13-25-1,-20 31-4,-1 1-1,0 0 1,0-1 0,-1 1-1,0-1 1,0 0 0,-1 1 0,0-1-1,0 0 1,-2-16 0,1 21-50,0-1 1,-1 0-1,0 0 1,0 1-1,0-1 1,0 1 0,0-1-1,-1 1 1,0-1-1,0 1 1,0 0-1,0 0 1,0 0-1,0 0 1,-1 0-1,1 0 1,-1 1-1,0-1 1,0 1-1,0 0 1,0 0-1,0 0 1,-1 0-1,1 0 1,-5-1-1,5 2-4,0 0-1,-1 0 1,1 0 0,-1 1-1,0-1 1,1 1-1,-1 0 1,1 0-1,-1 0 1,0 0-1,1 0 1,-1 1-1,1 0 1,-1 0-1,-3 1 1,2 0 1,1 1 1,-1-1 0,1 1 0,0 0-1,0 0 1,0 0 0,0 0 0,0 1-1,-5 6 1,2 1-17,0 0-1,0 0 1,1 0 0,0 1-1,1 0 1,1 0 0,-6 19-1,5-10 52,2 0 0,-1-1 0,2 1 0,1 0 0,2 27 0,-1-39-8,1-1 1,0 1-1,1-1 0,0 0 0,0 1 1,1-1-1,0 0 0,0-1 0,1 1 1,0-1-1,0 1 0,1-1 0,0 0 1,0-1-1,11 12 0,-4-9 49,1 1 0,0-2 1,1 0-1,0 0 0,0-2 0,0 0 0,1 0 0,0-1 0,0-1 1,0 0-1,1-1 0,-1-1 0,31 0 0,-33-1-12,0-2 1,0 0-1,0 0 0,0-1 1,0-1-1,-1 0 0,1-1 1,-1 0-1,1-1 0,-2 0 1,1-1-1,0-1 0,-1 1 1,0-2-1,-1 0 0,0 0 1,9-10-1,-13 11-48,0 0 0,-1-1 0,0 0 0,-1 0 0,1 0 1,-2-1-1,5-10 0,13-63 1,-20 80 2,3-15 53,-1 0 1,-1 0 0,0-1-1,-1 1 1,-1 0-1,-2-24 1,0 26-32,2 8-52,-1 0 1,0 1-1,0-1 0,-2-8 1,2 14 18,1 0 0,0 0 0,-1 0 0,1 0 0,-1 0 0,1 0 0,-1 0 1,1 0-1,-1 1 0,0-1 0,1 0 0,-1 0 0,0 1 0,0-1 1,1 0-1,-1 1 0,0-1 0,0 0 0,0 1 0,0-1 0,0 1 1,0 0-1,0-1 0,0 1 0,0 0 0,0 0 0,0-1 0,0 1 0,0 0 1,0 0-1,0 0 0,0 0 0,-1 1 0,0-1-6,0 0-1,0 1 1,0 0-1,1-1 0,-1 1 1,0 0-1,1 0 1,-1 0-1,0 0 1,1 0-1,-1 0 1,1 1-1,0-1 1,-1 0-1,1 1 1,-1 2-1,-17 29-140,14-21 112,-1 0 13,1-4 12,1 0-1,1 1 1,-1 0-1,-3 17 1,4-14 53,-3 17-9,1-1-1,2 1 1,-1 32 0,4-53-10,1 1 0,-1-1 0,2 0 0,-1 1 0,1-1 0,0 0 0,1 0 0,0 0 0,0-1 0,1 1 0,0-1 0,0 1 0,0-1 0,1 0 0,9 9 0,-9-11 56,0 0-1,0 0 1,1 0-1,-1-1 0,1 0 1,0 0-1,1 0 1,-1-1-1,0 0 0,1 0 1,0 0-1,0-1 1,0 0-1,0-1 0,0 1 1,0-1-1,0-1 1,1 1-1,8-2 0,39-4 37,-1-2 0,-1-2-1,0-3 1,60-22 0,-92 27-865,-1-1 0,35-19 0,-26 8-3621,-2-4-4200,-26 22 8125,0 0 0,0 0 1,0 0-1,0 0 0,0 0 0,0 0 0,0-1 0,0 1 0,0-2 1,-1 2-94,0 0 1,0 0 0,1 0 0,-2 0 0,1 0-1,0 0 1,0-1 0,0 1 0,0 0 0,-1 0-1,0-2 1,1 3 493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08.03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738 11 7872,'-19'-9'2560,"18"9"-2523,1-1 0,0 1-1,-1 0 1,1 0 0,0 0 0,-1 0 0,1 0 0,0 0 0,-1-1 0,1 1 0,0 0 0,-1 0 0,1 0 0,0 0 0,-1 0 0,1 0 0,0 0 0,-1 0-1,1 1 1,0-1 0,-1 0 0,1 0 0,0 0 0,0 0 0,-1 0 0,0 1 0,-53 22 4451,-96 55 0,122-59-3921,2 1 1,0 0-1,1 2 1,-24 27-1,-84 109 338,58-67-935,40-52 55,15-16-199,0 0-1,1 1 1,-16 28 0,24-25-2386,8-6 682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28.26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27 426 1248,'-2'2'184,"-1"0"1,1 0-1,0 0 1,0 0-1,0 1 1,-3 2-1,4-2 365,0-1 0,-1 0 0,1 1 0,1-1-1,-1 1 1,0-1 0,1 1 0,-1 0 0,1-1-1,0 1 1,0 4 0,0 35 9648,0-40-9018,2-2-1000,0-1 0,0 1 0,0 0 1,0-1-1,0 1 0,0-1 0,0 0 1,0 1-1,0-1 0,0 0 0,-1 0 1,1-1-1,0 1 0,-1 0 0,1 0 0,0-1 1,-1 1-1,0-1 0,1 0 0,0-1 1,2-3-24,0 0 0,-1 0 0,0 0 0,4-11 0,9-36 653,15-83 1,2-10 77,-26 119-734,-4 14-62,1 0 0,1 0 0,-1 0 0,13-22 0,-14 28-119,-1 3-36,7 12 28,-6-2 12,1 0 0,-1 0 1,1 0-1,-2 0 0,1 1 0,-1-1 0,0 1 0,0 0 0,-1-1 1,2 13-1,0 0 110,6 37 21,-1 1-1,-4 1 1,-4 97 0,0-149-108,-1 10 45,0-1 0,-1 1 0,-1-1 0,-8 29-1,10-42-12,-1 1-1,1 0 1,-1-1-1,1 0 1,-1 1-1,0-1 0,0 0 1,-2 3-1,3-5-16,0 1 0,0 0 0,0 0 0,0-1 0,0 1 0,0 0 0,0-1 0,-1 1 0,1-1 0,0 0 0,0 1 0,0-1 0,-1 0 0,1 0 0,0 1 0,0-1 0,0 0 0,-1 0 0,1 0 0,0-1 0,-2 1 0,-4-3 5,0 0 1,1-1-1,-1 1 0,1-2 1,0 1-1,0 0 1,0-1-1,0 0 0,1-1 1,-6-7-1,2 3 34,2 4-97,1-1 0,0-1 0,0 1 0,0-1-1,1 0 1,-7-17 0,11 25 37,1 0 0,0-1-1,0 1 1,0-1 0,-1 1 0,1-1-1,0 1 1,0-1 0,0 1 0,0-1-1,0 1 1,0-1 0,0 1-1,0-1 1,0 1 0,0-1 0,0 1-1,1-1 1,-1 1 0,0-1 0,0 1-1,0-1 1,1 1 0,-1-1 0,0 1-1,0 0 1,1-1 0,0 0 0,0 1-5,-1-1 0,1 1 0,0 0 0,0-1 1,0 1-1,0 0 0,0 0 0,0-1 1,0 1-1,0 0 0,0 0 0,0 0 1,2 1-1,2 0-33,1 0 0,-1 0 0,11 4 0,0 3-33,25 15 0,-26-14 98,28 13-1,-32-17 24,1-1 1,-1-1-1,1 1 0,-1-2 1,1 0-1,0 0 0,0-1 0,0-1 1,0 0-1,0-1 0,0 0 1,-1 0-1,1-2 0,0 1 1,-1-1-1,18-8 0,-17 6-3,0-1-1,0-1 1,-1 0-1,0 0 0,0-1 1,-1-1-1,0 0 1,0 0-1,-1-1 1,0 0-1,-1-1 1,0 1-1,-1-2 1,7-12-1,-4 6-39,-1-1 0,0 0 0,8-29 0,-14 40 0,-2 0 0,1 0 0,-1 0 0,0 0 0,-1-1 0,0 1 0,0 0 0,-1-1 0,0 1 0,0 0 0,-5-14 0,4 17-15,0 0 0,0 0-1,-1 0 1,1 0 0,-1 0 0,0 1 0,-1 0-1,1-1 1,-1 1 0,0 0 0,-5-4-1,7 6 9,0 1 0,0-1-1,0 1 1,-1 0 0,1 0-1,0 0 1,0 0-1,-1 0 1,1 1 0,0-1-1,-1 0 1,1 1-1,-1 0 1,1 0 0,-1 0-1,1 0 1,-1 0 0,1 0-1,0 0 1,-1 1-1,1 0 1,-1-1 0,1 1-1,0 0 1,0 0 0,-1 0-1,-2 2 1,0 0-9,0 1 0,1 0 0,-1 0 0,0 0 0,1 0 0,0 1 0,0-1 0,1 1 0,-1 0 0,1 0 0,0 1 0,-4 10 0,3-4 22,0 0 0,1 0 1,0 1-1,1-1 0,0 19 0,1-13 1,2-1 0,-1 1 0,2 0 0,1 0 0,0-1 0,8 26 0,-7-31 7,1 0 0,0 0 0,1 0-1,0-1 1,1 0 0,0 0 0,0-1-1,1 0 1,17 16 0,-19-20 1,1-1 1,0 1-1,1-2 0,-1 1 1,1-1-1,10 4 0,-13-6 33,0 0-1,0-1 1,0 0-1,0 1 1,1-2-1,-1 1 0,0-1 1,1 1-1,-1-1 1,11-2-1,-1-1 17,1-1 0,-1 0 0,17-8 0,-26 9-55,0 0 1,-1 0 0,1 0 0,-1-1-1,0 0 1,0 0 0,0-1 0,-1 0-1,1 1 1,4-9 0,12-19 62,-3-2-1,26-61 1,-26 55 27,-13 29-167,1-1 0,0 1 0,15-18 0,-17 24 58,0 0-1,0 1 0,0 0 1,1-1-1,0 1 0,0 1 1,0-1-1,0 1 0,10-5 1,-12 7 1,-1 0 0,1 1 0,0-1 0,-1 1 1,1-1-1,0 1 0,-1 0 0,1 0 0,0 0 0,0 1 0,-1-1 1,1 0-1,5 3 0,-3-2-5,0 2 1,-1-1 0,1 0-1,0 1 1,-1 0-1,7 6 1,2 2-5,-1 2 1,-1-1-1,14 20 1,-23-29 30,0 0 0,0 0 0,0 0 0,-1 0 1,1 1-1,-1-1 0,0 1 0,2 4 0,-3-7-4,0-1 0,0 1 0,0 0 0,0-1 0,0 1 0,0-1 0,0 1 0,0 0 0,0-1 0,0 1 0,-1-1-1,1 1 1,0 0 0,0-1 0,0 1 0,-1-1 0,1 1 0,0-1 0,-1 1 0,1-1 0,-1 1 0,0 0 13,0 0-1,-1-1 1,1 1-1,0-1 1,0 0 0,0 1-1,0-1 1,-1 0 0,1 0-1,0 0 1,0 1 0,0-1-1,-1-1 1,1 1-1,-2 0 1,-9-2-27,-1-1 0,1 0-1,-14-6 1,15 5 26,-1 0 1,0 1-1,-19-3 0,29 6-20,-6-1-41,0 0 0,0 1 1,-1 0-1,-9 2 0,16-2 36,0 1-1,0 0 0,0-1 0,-1 1 0,1 0 1,0 0-1,0 0 0,1 0 0,-1 0 1,0 1-1,0-1 0,1 0 0,-1 1 0,0 0 1,1-1-1,-1 1 0,1 0 0,0 0 1,-2 2-1,0 2-6,1 0 0,-1 1 0,1-1 1,0 0-1,1 1 0,0-1 0,0 1 0,0-1 1,0 9-1,2 5-23,6 34-1,-3-29-44,-2-2 166,-2-19-75,0-1 1,0 1-1,0 0 0,1-1 0,0 1 1,-1 0-1,1-1 0,1 1 1,-1-1-1,1 1 0,2 5 0,0-5 17,-1 0 0,0 0-1,1 0 1,0 0-1,0 0 1,0-1 0,0 0-1,1 0 1,-1 0-1,1 0 1,0-1 0,0 0-1,0 0 1,0 0-1,0 0 1,0-1 0,0 0-1,1 0 1,-1-1-1,0 1 1,10-1 0,7-2 156,0 0 1,0-2-1,41-11 0,-46 10-142,23-5-68,-11 4 55,-1-2-1,45-19 1,-54 20-98,-15 5 59,0 1 1,1-1-1,-1 0 1,0 0-1,-1 0 0,8-5 1,-11 7-424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28.62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 0 6400,'-1'6'19484,"2"-1"-20734,0 2 3588,-1 3-2481,0-10-98,0 0 0,0 1 1,0-1-1,-1 0 0,0 2-1203,0-2 1204,1 0-1,0 0 0,-1 0 1,1 1-1,0-1 0,-1 0 1,1 0-1,0 0 0,-1 0 1,1 0-1,0 0 0,-1 0 1,1 0-1,-1 0 0,1 0 1,-1 0-1,14 3-9289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31.50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388 0 1664,'8'5'18666,"-31"-5"-16346,-132 6 277,129-1-2467,-4-1-228,20-3 147,0 1 0,1-1 0,-1 2-1,1-1 1,-1 1 0,-8 5 0,17-8-43,0 0 1,1 0 0,-1 0 0,0 0-1,1 1 1,-1-1 0,1 0 0,-1 0-1,0 1 1,1-1 0,-1 0 0,1 1-1,-1-1 1,1 1 0,-1-1 0,1 1-1,0-1 1,-1 1 0,1-1 0,-1 1-1,1-1 1,0 1 0,-1-1 0,1 1-1,0 0 1,0-1 0,0 1 0,-1-1-1,1 2 1,-1 2 41,-14 62-68,12-49 104,-1 1 0,-1 0 1,0-1-1,-1 0 0,-13 26 1,11-20 528,17-18-517,-5-4-67,1 0 0,0 0 0,-1 0 0,1-1 0,0 1 1,4-2-1,-3 1-38,0 1 1,1-1 0,8 3-1,0 1-28,1 1-1,0 1 1,-1 0-1,26 15 1,-33-16 22,-1 1 0,1-1 0,-1 1 0,0 0 1,0 1-1,0 0 0,-1 0 0,0 0 0,8 15 1,5 12 122,-2 0 0,-2 1 0,19 61 0,-32-87-38,0 1 0,-1-1 0,0 0 0,-1 17 0,0-23-25,0-1 0,0 1 1,0 0-1,-1 0 1,1 0-1,-1-1 1,0 1-1,0 0 0,0-1 1,0 1-1,0 0 1,-1-1-1,1 1 1,-1-1-1,1 0 0,-1 0 1,0 0-1,0 1 1,-3 1-1,2-3-15,-1 0 1,1 0-1,-1 0 1,0 0-1,1 0 0,-1-1 1,0 0-1,1 0 1,-1 0-1,0 0 0,-4-1 1,-8 0 41,-158-7-248,142 9 1,-4-1-1221,14-5-2920,22 5 4221,0 0-1,0 0 1,-1 0 0,1 0 0,0 0 0,0 0 0,0 0 0,-1 0 0,1 0 0,0 0 0,0 0 0,0 0 0,-1 0-1,1-1 1,0 1 0,0 0 0,0 0 0,0 0 0,-1 0 0,1 0 0,0-1 0,0 1 0,0 0 0,0 0-1,0 0 1,0 0 0,0-1 0,-1 1 0,1 0 0,0 0 0,0 0 0,0-1 0,0 1 0,0 0 0,0 0 0,0 0-1,0-1 1,0 1 0,0 0 0,0 0 0,0 0 0,0-1 0,0 1 0,0 0 0,0 0 0,0 0 0,0-1-1,1 1 1,10-7-5236,-2 3 4277,20-14-5458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32.62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396 1 1728,'0'8'15130,"-13"-3"-11253,-11-3-917,19-1-2511,-1-1 1,0 1-1,-9-2 1,-92-6 1677,34 6-1756,43 1-278,-19 5 473,48-5-566,0 0 0,1 0 1,-1 1-1,0-1 0,1 0 1,-1 0-1,0 0 0,1 1 0,-1-1 1,1 0-1,-1 0 0,0 1 1,1-1-1,-1 1 0,1-1 0,-1 1 1,1-1-1,-1 1 0,1-1 1,-1 1-1,1-1 0,0 1 0,-1-1 1,1 1-1,0 0 0,-1-1 1,1 1-1,0-1 0,0 1 1,-1 0-1,1-1 0,0 1 0,0 0 1,0 0-1,0-1 0,0 1 1,0 1-1,1 4-1,-1 0 1,1 1-1,2 8 1,-1-5-57,6 30 393,24 65 0,-22-65-59,-10-40-264,0 1 0,0 0-1,1-1 1,-1 1 0,0 0 0,1-1-1,-1 1 1,1-1 0,-1 1 0,1 0-1,-1-1 1,1 1 0,-1-1 0,1 1-1,-1-1 1,1 0 0,-1 1 0,1-1-1,0 0 1,0 1 0,20 3 224,19-5 90,-28-1-346,1 1 0,-1 0 0,1 1 0,-1 0 0,1 1 0,-1 1 0,1 0 0,22 6 0,-16-1 34,3 1-72,0 0 0,-1 2 0,39 22 0,-40-17 91,-1 0 1,0 0-1,25 29 0,-34-32-13,0 1 0,0 0 0,-1 0-1,-1 1 1,0 0 0,8 21 0,-15-33-17,0 1 1,0-1-1,0 1 1,0 0-1,-1-1 1,1 1-1,-1 0 1,0 0-1,0-1 0,0 1 1,0 0-1,0 0 1,-1-1-1,1 1 1,-1 0-1,1-1 1,-1 1-1,0 0 1,0-1-1,0 1 1,-1-1-1,1 0 1,-1 1-1,1-1 1,-1 0-1,0 0 0,1 0 1,-1 0-1,0 0 1,-4 3-1,-3 1 40,0-1-1,-1 1 1,1-2-1,-1 1 1,0-1-1,0-1 1,-1 1-1,1-2 1,-1 0-1,1 0 1,-1-1-1,-17 1 1,6-3-241,1 0 1,0-2-1,0 0 1,1-1 0,-33-11-1,4-2-1143,-84-26-3625,44 21-3273,66 18 4291,12-1-2282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33.58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 1 320,'-5'8'128,"10"4"-96,8-4 64,-3-8-64,-1-5 128,-1-3-96,2 1-448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34.11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260 21 6144,'-1'-2'269,"0"1"-1,0-1 1,1 0 0,-2 1-1,1-1 1,0 1 0,0 0-1,0-1 1,-1 1 0,1 0 0,-1 0-1,-2-2 3468,-2 11 704,3-4-3697,-16 24 1611,-61 100 850,61-92-2977,-69 121 122,61-109-2925,42-51-7019,11-4 3873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34.48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129 21 7712,'-1'-21'10949,"-37"127"-4514,-7 61-4960,32-119-1284,-16 50-1556,29-96 1290,-3 8-2629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34.95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108 16 5632,'3'-15'10384,"-1"23"-4827,-2 0-6459,-1 5 1792,0 1 0,-7 24-1,1 1-187,-44 222 1543,35-181-2201,-5 28 99,13-80-1594,22-79-16682,-4 31 14347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35.31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122 145 6048,'-11'-4'600,"6"2"-334,0 1-1,0-1 1,0 1 0,0 0-1,-1 0 1,1 0-1,-7 1 1,-13-1 1417,20 0-367,0 0 0,1 1 0,-1-2 0,0 1 0,-8-4-1,19 2 3304,37-7-2843,-40 9-1307,51-11 636,149-39 617,-77 21-1696,-80 21-148,-42 8-88,5-3-3809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36.24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163 45 6880,'-9'-21'2229,"9"20"-2139,0 0-1,0 0 1,0 1 0,0-1-1,0 0 1,0 0-1,0 0 1,1 1 0,-1-1-1,0 0 1,0 0-1,1 1 1,-1-1 0,0 0-1,1 0 1,-1 1 0,1-1-1,-1 0 1,1 1-1,-1-1 1,1 1 0,-1-1-1,1 0 1,0 1-1,-1-1 1,1 1 0,0 0-1,-1-1 1,1 1 0,0 0-1,0-1 1,-1 1-1,1 0 1,0 0 0,0-1-1,1 1 1,2-2 1954,4 8 244,-6-1-2007,1 0 0,-1 0 1,0 0-1,0 0 0,0 0 1,-1 0-1,0 0 0,0 1 1,0-1-1,-1 0 0,1 9 1,0 37 406,-2 1 1,-2-1 0,-3 0 0,-1 0-1,-3 0 1,-22 64 0,-2-2-196,-44 127 865,47-150-559,43-129-508,18-41-1,-22 64-316,0 0 1,1 0-1,1 1 0,0 0 1,15-16-1,-4 10 33,1 1 0,37-26 0,-58 45 2,1 0 0,-1 0-1,1 0 1,-1 0 0,1 0-1,-1 0 1,1 1-1,-1-1 1,1 0 0,0 1-1,-1-1 1,1 1 0,0 0-1,0 0 1,-1-1 0,1 1-1,0 0 1,0 0-1,-1 1 1,1-1 0,0 0-1,0 1 1,-1-1 0,1 1-1,0-1 1,2 2-1,-1 0 8,0 1-1,-1-1 0,1 1 1,-1-1-1,1 1 0,-1 0 1,0-1-1,0 1 0,0 0 1,0 1-1,-1-1 0,2 5 0,4 8 78,-2 0 0,0 0 0,0 0 0,-2 1 0,0 0 0,1 32 0,-4-19-4,3 1 0,7 44 0,-6-54-58,-2-11 7,0 1-1,0 0 0,1-1 1,1 1-1,-1-1 1,10 17-1,-12-25-32,1 0 0,-1 0-1,1 0 1,-1 0 0,1-1-1,0 1 1,0 0 0,0-1 0,0 1-1,0-1 1,0 0 0,1 0 0,-1 0-1,0 0 1,0 0 0,1 0-1,-1 0 1,1-1 0,-1 1 0,1-1-1,-1 0 1,1 0 0,-1 0 0,1 0-1,-1 0 1,1 0 0,-1-1-1,1 1 1,-1-1 0,0 0 0,1 0-1,3-2 1,3-1 22,0-1-1,-1 0 1,0 0-1,0-1 1,-1 0-1,0 0 1,8-9-1,-4 3-25,-1-1 0,0-1-1,-1 0 1,-1 0 0,0 0-1,-1-1 1,0-1 0,-1 1-1,-1-1 1,-1 0 0,0 0 0,-1 0-1,0-1 1,0-30 0,-4 40-31,1 0 0,-1 0 0,0 0 1,0 0-1,-3-9 0,3 15 21,1-1 0,-1 0-1,1 1 1,-1-1 0,0 1 0,0-1-1,1 1 1,-1-1 0,0 1 0,0-1-1,0 1 1,-1 0 0,1 0 0,0-1 0,0 1-1,-1 0 1,1 0 0,-1 0 0,1 1-1,-1-1 1,1 0 0,-1 0 0,1 1-1,-1-1 1,0 1 0,1 0 0,-4-1-1,3 1 2,0 1-1,0-1 0,1 1 0,-1-1 1,0 1-1,0 0 0,0 0 0,1 0 1,-1 0-1,0 0 0,1 0 0,-1 0 1,1 1-1,-1-1 0,1 0 0,-1 1 1,1-1-1,0 1 0,0 0 0,0-1 1,0 1-1,0 0 0,0 0 0,1 0 1,-2 2-1,-2 6 7,1 1-1,-4 22 1,5-20 63,0 0 0,1-1 0,0 1 0,1 0 0,1 0 0,0 0 0,1 0 0,0 0 0,1-1 0,0 1 0,10 21 0,-10-27-31,0 0 0,1 0 1,1-1-1,-1 1 1,1-1-1,0 0 1,0 0-1,1-1 0,0 1 1,0-1-1,0 0 1,0-1-1,1 1 0,0-1 1,0-1-1,0 1 1,0-1-1,1-1 1,-1 1-1,13 1 0,-5-1-175,0-2-1,0 0 0,1-1 0,-1 0 1,1-1-1,-1-1 0,0 0 0,0-1 1,0-1-1,22-8 0,-22 6-1084,0-1 1,0 0-1,-1-1 1,0-1-1,24-19 0,14-19-3004,7-8-3851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12.08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248 939 8480,'-37'50'2730,"34"-47"-2551,1 0 0,0 1-1,0-1 1,0 1 0,-1 4-1,-52 108 2473,25-43-1579,4 1 0,3 1 0,4 2 0,-10 79 0,16-92 314,11-53-953,2-9-158,1-3 6,4-23 448,4-13-399,0 1 1,19-44 0,11-7-232,68-164-204,-60 132 108,83-148 0,-113 236-67,2 2 0,33-41 0,-49 66 37,1 1 1,-1-1 0,1 1-1,-1 0 1,1 1-1,0-1 1,0 1 0,0-1-1,1 1 1,-1 0 0,6-1-1,-8 2 12,0 1-1,0-1 0,0 1 0,-1 0 1,1 0-1,0 0 0,0 0 0,0 0 0,0 0 1,0 1-1,-1-1 0,1 1 0,0-1 1,0 1-1,-1-1 0,1 1 0,0 0 1,-1 0-1,1 0 0,0 0 0,-1 0 0,1 0 1,-1 1-1,0-1 0,1 0 0,-1 1 1,0-1-1,0 1 0,2 2 0,-1 0 33,-1 0-1,1 0 0,0 0 1,-1 0-1,0 0 0,0 0 1,0 0-1,-1 1 1,1 7-1,-1 2 66,-4 23 0,3-30-58,-8 43 217,-2 0 0,-3-1 0,-1 0 1,-32 67-1,31-85 27,-1 1 0,-42 54 1,54-78-152,1-1 4,6-8-158,8-12-308,12-17-692,1 1 1,35-35 0,-50 55 929,37-36-23,3 3 0,1 1 0,2 2-1,83-46 1,-22 26 221,-122 67-24,0 0 0,1 1 0,0 0 0,1 0 0,0 1 0,0 0 0,1 1 0,-8 14 0,2-1 147,0 0 0,2 0-1,-11 34 1,19-50-132,1 1 0,0 0 0,1 0-1,-1 0 1,2-1 0,-1 1-1,1 0 1,1 0 0,0 0 0,0 0-1,0 0 1,1 0 0,6 16 0,-5-20-20,-1-1 1,1 1-1,0 0 1,0-1-1,1 0 1,-1 0-1,1 0 1,0 0 0,0 0-1,0-1 1,1 1-1,-1-1 1,1-1-1,0 1 1,-1 0-1,1-1 1,0 0 0,1 0-1,-1-1 1,0 0-1,6 1 1,-4 0-30,-1-2 0,0 1-1,1-1 1,-1 0 0,1 0 0,-1-1 0,0 0 0,0 0 0,1 0 0,-1-1-1,0 0 1,0 0 0,0 0 0,0-1 0,-1 0 0,1 0 0,6-5 0,-2-1-22,-1-1 1,1 0-1,-2 0 1,1-1-1,-2 0 1,1-1-1,-1 1 1,-1-1-1,5-15 1,-3 8-24,-2-1-1,0-1 1,-1 1 0,-1-1 0,1-24 0,-4 37-56,-1-1-1,0 1 0,-1-1 1,0 1-1,0 0 1,-5-15-1,5 19 38,0 0 0,-1 0-1,0 0 1,0 0 0,0 1-1,0-1 1,-1 0 0,1 1-1,-1 0 1,0-1 0,0 1-1,0 0 1,0 1 0,-1-1-1,-5-3 1,3 3 9,0 0 0,-1 0 0,1 1 0,-1 0-1,1 0 1,-12-2 0,-26-2 310,51 5-142,0 0 1,1 0-1,11-4 0,7-2-112,7 0 29,107-17-269,-118 21 88,0 1 1,-1 2-1,1 0 1,30 5-1,-47-5 104,0 1 0,1 1 0,-1-1-1,0 1 1,0 0 0,0 0 0,0 1 0,0-1-1,7 6 1,-9-5 14,-1-1-1,1 0 1,-1 1-1,1 0 1,-1 0-1,0 0 1,0 0 0,-1 0-1,1 0 1,0 0-1,-1 0 1,0 1-1,0-1 1,0 1-1,1 6 1,-1-1 22,-1 0 0,0 0 0,-1 1-1,0-1 1,0 0 0,-5 16 0,-21 56 426,19-58-313,-25 69 436,32-90-547,1-1 0,-1 0 0,1 1 0,0-1 0,-1 1 1,1-1-1,0 1 0,0-1 0,1 3 0,-1-4-15,0 1 0,0-1 0,0 0 1,0 0-1,0 0 0,0 1 0,0-1 0,0 0 0,0 0 0,1 0 0,-1 0 0,0 1 0,0-1 0,0 0 0,0 0 0,0 0 1,1 0-1,-1 0 0,0 0 0,0 0 0,0 1 0,1-1 0,-1 0 0,0 0 0,0 0 0,0 0 0,1 0 0,-1 0 0,0 0 0,0 0 1,13-5 192,6-10-90,32-31 0,-11 10-102,196-141 12,-225 169-55,-7 5 1,0 0 1,0 0-1,0 0 1,0 1-1,0-1 1,0 1-1,1 1 1,-1-1-1,1 0 1,0 1-1,-1 0 1,7-1-1,-10 2 15,0 1-1,0-1 1,0 0-1,0 1 1,0-1-1,0 1 1,0-1-1,0 1 1,0-1-1,0 1 0,0 0 1,0-1-1,0 1 1,0 0-1,0 0 1,0 0-1,-1 0 1,1 0-1,0-1 1,-1 2-1,1-1 1,-1 0-1,1 0 1,-1 0-1,1 0 1,-1 0-1,0 0 1,1 0-1,-1 0 1,0 1-1,0 1 1,1 6-30,0-1 0,-1 1 1,-1 9-1,1-14 37,-5 70-56,-1 42 197,7-96 4,0 0-1,1 0 0,8 35 1,-9-52-112,-1 0 0,1-1 1,0 1-1,0 0 0,0-1 1,0 1-1,1 0 0,-1-1 1,1 0-1,-1 1 1,1-1-1,0 0 0,0 0 1,0 0-1,0 0 0,0 0 1,0 0-1,1 0 0,-1-1 1,3 2-1,-4-3-20,0 1-1,-1-1 1,1 0 0,0 0-1,-1 1 1,1-1 0,0 0-1,-1 0 1,1 0 0,0 0-1,-1 0 1,1 0 0,0 0-1,-1 0 1,1 0 0,0 0-1,-1 0 1,1 0 0,0 0-1,-1-1 1,1 1 0,0 0-1,-1-1 1,1 1 0,0 0-1,-1-1 1,1 1 0,-1 0-1,1-1 1,-1 1 0,1-1-1,-1 1 1,1-1 0,-1 0-1,0 1 1,1-1 0,-1 1-1,0-1 1,1 0 0,-1 1-1,0-2 1,28-15-3,22-6 165,3-8-121,-1-2 0,-1-3 0,54-51 0,-17 0 13,-75 73-112,-1-1 0,-1 0 0,0 0 0,13-27 0,-21 36 14,7-21-166,-9 26 192,-1 0 1,0 0 0,0 0 0,0 0-1,0 0 1,0 0 0,0 0 0,0 0-1,0 0 1,0 0 0,0 0 0,0 1-1,-1-1 1,1 0 0,0 0 0,-1 0-1,1 0 1,-1 0 0,1 0 0,-1 0-1,1 0 1,-1 1 0,0-1 0,1 0-1,-2 0 1,-2-1-16,1 0 0,0 0 0,-1 1 0,1 0 0,-1-1 0,1 1 0,-1 1 1,1-1-1,-1 0 0,0 1 0,1 0 0,-1 0 0,0 0 0,-3 1 0,-7 0-75,0 2 1,-22 5 0,24-4 112,-1 1 1,1 0 0,1 0 0,-1 1 0,1 1 0,0 0 0,0 0 0,-18 18 0,20-16 11,1 0 1,1 0-1,0 1 1,0 1 0,1-1-1,0 1 1,1 0-1,0 0 1,1 0 0,0 1-1,0 0 1,2 0 0,-3 18-1,4-23 12,1 0 0,-1 0-1,2 0 1,-1 0 0,1 0 0,0 0 0,0 0-1,1 0 1,0 0 0,0 0 0,1-1-1,0 1 1,0-1 0,0 1 0,1-1-1,0 0 1,0-1 0,0 1 0,1-1-1,0 0 1,0 0 0,0 0 0,1-1-1,6 5 1,-3-4 15,-1-1 0,1 0-1,1 0 1,-1-1 0,0 0-1,1 0 1,-1-1 0,1-1-1,0 1 1,0-2 0,0 1-1,-1-1 1,14-2 0,-8 0-27,0-1 1,0 0-1,-1-1 0,1-1 1,-1 0-1,0-1 1,-1 0-1,14-9 0,16-14-27,55-48 0,-59 44-13,62-40 1,-94 68-42,15-8-89,-21 13 134,0-1 1,0 1-1,0 0 0,0-1 1,0 1-1,0 0 1,0-1-1,0 1 0,0 0 1,0 0-1,0 0 1,0 0-1,0 0 1,0 0-1,0 0 0,0 1 1,0-1-1,0 0 1,0 1-1,1-1 0,-2 1 12,0-1 0,1 1 0,-1-1 0,0 1 0,1-1-1,-1 1 1,0-1 0,0 1 0,0 0 0,1-1-1,-1 1 1,0-1 0,0 1 0,0 0 0,0-1-1,0 1 1,0-1 0,0 1 0,0 0 0,0-1 0,-1 1-1,1-1 1,0 1 0,0-1 0,0 1 0,-1 0-1,1-1 1,0 1 0,-1-1 0,1 1 0,-1 0-1,-2 5-5,-4 13 2,-2-1-1,-20 35 1,20-40 81,1 1 1,0 1 0,1 0-1,1 0 1,-9 29-1,15-44-62,0 1-1,0-1 0,0 0 1,0 1-1,-1-1 0,1 0 0,0 1 1,0-1-1,0 0 0,0 0 0,0 1 1,0-1-1,0 0 0,0 1 0,0-1 1,0 0-1,1 1 0,-1-1 0,0 0 1,0 1-1,0-1 0,0 0 0,0 0 1,0 1-1,1-1 0,-1 0 1,0 0-1,0 1 0,0-1 0,1 0 1,-1 0-1,0 0 0,0 1 0,1-1 1,-1 0-1,0 0 0,1 0 0,-1 0 1,2 0 3,-1 0-1,0 0 1,1 0 0,-1 0 0,0 0 0,0 0 0,1-1-1,-1 1 1,0-1 0,2 0 0,32-19 4,-32 19-7,118-77-145,-116 75 102,0 0-1,0 0 0,0 1 0,1 0 0,0 0 0,11-2 0,-16 3 23,1 1 1,0 0-1,0 0 1,0 0-1,0 0 0,0 0 1,0 0-1,0 1 1,0-1-1,0 1 0,0-1 1,0 1-1,0 0 1,0 0-1,-1 0 0,1 0 1,0 0-1,-1 0 1,1 0-1,-1 1 0,1-1 1,-1 0-1,1 1 1,-1-1-1,1 3 0,1 2 11,0 0 0,0 0 0,0 0-1,-1 1 1,0-1 0,-1 0 0,2 9-1,-2-8 25,0 0-1,1 1 0,0-1 1,0-1-1,1 1 0,6 11 0,-8-16-8,1-1 1,-1 1-1,1-1 0,0 1 0,0-1 0,-1 1 0,1-1 0,0 0 0,0 0 0,1 0 0,-1 0 0,0 0 0,0-1 0,0 1 0,1 0 0,-1-1 0,0 0 0,0 0 0,4 0 0,0 1 32,-1-2 1,0 1 0,0-1-1,1 1 1,-1-1 0,0-1-1,9-2 1,-3-2-44,0 0 0,-1 0 0,0-1 0,0-1 0,0 0 1,12-12-1,47-60-103,-56 63 160,126-127 76,1-1-84,-97 89-127,-2-2 0,-4-2 0,-1-2 0,-4-1 0,48-132 0,-61 147 73,-10 25-163,9-31 1,-17 51 105,-1 0 0,1 0 0,-1 0-1,0 0 1,1 1 0,-1-1 0,0 0 0,-1 0 0,0-5-1,1 7 43,-1 0 0,1 0-1,0 1 1,-1-1 0,1 0-1,-1 1 1,1-1 0,-1 1-1,1-1 1,-1 0 0,1 1-1,-1-1 1,1 1-1,-1 0 1,0-1 0,1 1-1,-1-1 1,0 1 0,0 0-1,1-1 1,-1 1 0,0 0-1,0 0 1,1 0-1,-1 0 1,0 0 0,0 0-1,1 0 1,-1 0 0,0 0-1,0 0 1,0 0 0,1 0-1,-2 1 1,-2 0 7,1 0 1,0 0 0,0 0-1,0 0 1,0 1 0,0 0-1,0 0 1,0-1 0,1 2-1,-1-1 1,1 0 0,-1 0-1,-3 5 1,-4 4 3,-9 9-19,0 0 0,2 1 0,-22 35-1,-32 74-75,45-73 177,-23 70-1,40-100-9,2 0-1,1 1 1,1-1-1,2 1 1,-1 29-1,4-44-23,1 0-1,0-1 1,0 1-1,2 0 1,3 12 0,-5-21-26,0 0 1,1 0 0,-1 0-1,1 0 1,0 0 0,0-1-1,1 1 1,-1-1 0,1 0-1,-1 0 1,1 1 0,0-2-1,0 1 1,0 0-1,1-1 1,-1 1 0,1-1-1,-1 0 1,6 2 0,-2-2 24,-1 0 0,0-1 0,1 0 0,-1-1 0,1 1-1,-1-1 1,1 0 0,-1-1 0,1 0 0,9-2 0,7-2 78,32-14 0,33-21-31,-62 27-46,-19 9-33,-3 2-33,1 0 1,-1 0 0,1-1-1,-1 0 1,0 0-1,7-7 1,3-1-319,-14 11 333,0 0-1,0 0 1,0 0 0,0 0-1,0 0 1,0 1 0,0-1-1,0 0 1,0 0 0,0 0-1,0 0 1,0 0 0,0 1-1,0-1 1,0 0 0,0 0-1,0 0 1,0 0 0,0 0-1,0 1 1,1-1 0,-1 0-1,0 0 1,0 0 0,0 0-1,0 0 1,0 0 0,0 0-1,0 1 1,0-1 0,1 0-1,-1 0 1,0 0 0,0 0-1,0 0 1,0 0 0,0 0-1,1 0 1,-1 0 0,0 0-1,0 0 1,0 0 0,0 0-1,0 0 1,1 0 0,-1 0-1,0 0 1,0 0 0,0 0-1,0 0 1,0 0 0,1 0-1,-1 0 1,0 0 0,0 0-1,0 0 1,0 0 0,0 0-1,1 0 1,-1 0 0,0-1-1,-4 16 0,1 1-1,1-1 0,0 0 0,1 19 0,4 66 303,-3-96-266,1 3 37,-1-1 0,1 1 0,0-1 1,0 0-1,5 11 0,-6-15-45,1-1 0,0 1 0,-1-1 0,1 1-1,0-1 1,0 0 0,0 0 0,0 1 0,0-1 0,0 0-1,0 0 1,1 0 0,-1 0 0,0 0 0,0 0 0,1 0-1,-1-1 1,1 1 0,-1 0 0,1-1 0,-1 1 0,1-1 0,-1 0-1,1 1 1,-1-1 0,1 0 0,0 0 0,-1 0 0,4 0-1,23-6 15,1 0-1,-1-2 1,31-12-1,-27 8-39,59-19 2,97-35 3,-6-13 1,-157 65-71,-15 5-95,-10 9 159,1 0-1,-1 0 1,0 0-1,0 0 1,0-1-1,0 1 0,0 0 1,0 0-1,1 0 1,-1 0-1,0 0 1,0 0-1,0-1 0,0 1 1,0 0-1,0 0 1,0 0-1,0 0 1,0-1-1,0 1 0,0 0 1,0 0-1,0 0 1,0 0-1,0-1 1,0 1-1,0 0 0,0 0 1,0 0-1,0 0 1,0-1-1,0 1 1,0 0-1,0 0 0,0 0 1,0 0-1,0 0 1,0-1-1,0 1 1,0 0-1,-1 0 0,0-1-12,-1 1 0,1 0 0,-1 0 0,1-1 0,-1 1-1,1 0 1,-1 0 0,0 0 0,1 1 0,-1-1-1,1 0 1,-1 1 0,1-1 0,-1 1 0,1-1-1,0 1 1,-1 0 0,-1 0 0,-5 3-34,-2-1 9,-78 31 56,78-29 42,0 0 0,0 1 0,1 0 0,0 0-1,0 1 1,-12 12 0,16-7 121,4-12-165,1 1-1,0-1 1,0 0-1,0 0 1,0 1 0,0-1-1,0 0 1,0 0-1,0 1 1,0-1 0,0 0-1,0 0 1,0 1 0,0-1-1,0 0 1,0 0-1,0 1 1,0-1 0,0 0-1,0 0 1,0 1-1,1-1 1,-1 0 0,0 0-1,0 1 1,0-1-1,0 0 1,0 0 0,1 0-1,-1 1 1,0-1-1,0 0 1,0 0 0,1 0-1,-1 0 1,0 0-1,0 1 1,1-1 0,-1 0-1,0 0 1,0 0 0,1 0-1,6-1 40,0-1 0,0 0 0,-1 0 0,1 0 0,-1-1 0,12-6 0,0-2-21,23-16 0,9-6-252,-45 30 199,1-1-291,-6 4 309,1 0 1,-1 0-1,0 0 0,0 0 0,0 0 1,0 0-1,0 0 0,0 0 0,0 0 1,0 0-1,0 0 0,0 0 1,1 0-1,-1 0 0,0 0 0,0 0 1,0 0-1,0 0 0,0 0 0,0 0 1,0 0-1,0 0 0,0 0 0,0 0 1,0 0-1,0 1 0,0-1 0,1 0 1,-1 0-1,0 0 0,0 0 0,0 0 1,0 0-1,0 0 0,0 0 0,0 0 1,0 0-1,0 1 0,0-1 1,0 0-1,0 0 0,0 0 0,0 0 1,0 0-1,0 0 0,0 0 0,0 0 1,0 0-1,0 0 0,0 1 0,0-1 1,0 0-1,-1 0 0,1 0 0,0 0 1,0 0-1,0 0 0,0 0 0,-3 17 19,0 0 0,2 1-1,0-1 1,0 0 0,2 1-1,0-1 1,1 0 0,7 27-1,-9-42 9,1 0 0,0 0 0,0 0 0,-1 0 0,1 0 0,0 0 0,1 0 0,-1-1 0,0 1 0,0 0 0,1-1 0,-1 1 0,1-1 0,1 2-1,-1-2-5,-1 0 0,0-1 0,1 1 0,-1-1 0,0 1 0,1-1 0,-1 0 0,1 0 0,-1 1 0,1-1 0,-1 0 0,1 0 0,-1 0 0,0-1 0,1 1 0,-1 0 0,1 0 0,-1-1 0,3 0 0,9-6 13,0 0 0,-1-1 0,0 0-1,0 0 1,0-2 0,13-13-1,7-5-61,88-65-204,-98 77 130,-1-2 0,0 0 0,29-36 0,-20 15-142,29-49 0,0-15 15,64-153 0,-102 210 192,14-35-598,-35 81 616,0-1 1,1 0 0,-1 1-1,0-1 1,1 0-1,-1 0 1,0 1-1,0-1 1,0 0-1,0 0 1,0 1 0,0-1-1,0 0 1,0 0-1,0 1 1,0-1-1,0 0 1,0 0 0,-1 1-1,1-2 1,-1 3-3,0-1 1,0 1 0,0-1 0,0 1 0,0-1-1,1 1 1,-1 0 0,0 0 0,0-1-1,1 1 1,-1 0 0,0 0 0,1 0-1,-1 0 1,1 0 0,-1 0 0,1 0-1,0 0 1,-1 1 0,-113 271 176,76-174 13,31-80-156,-56 164-96,58-161 209,0 0 1,2 1-1,0-1 0,2 1 0,0 0 0,4 31 1,-3-47-54,1 0 0,1 0 1,0 0-1,4 12 1,-5-17-43,0 0 0,0 0 0,0 0 1,0 0-1,1 0 0,-1 0 0,1 0 0,-1 0 1,1-1-1,0 1 0,-1-1 0,1 1 0,0-1 1,0 1-1,0-1 0,0 0 0,0 0 0,3 1 0,0-1 17,0 0-1,-1-1 0,1 0 0,0 0 0,0 0 0,-1 0 0,1-1 0,0 1 0,-1-1 0,1 0 0,-1-1 0,1 1 1,-1-1-1,0 0 0,1 0 0,5-4 0,7-5-7,-1-1 0,23-21-1,-21 17 41,191-173-170,-174 152 61,-1-1 0,-2-2 1,39-65-1,-46 60-54,-2 0 1,-2-1-1,18-57 0,-37 97 31,-1 0 0,0 0 0,0 0 0,0 0 0,0 0 0,-1 0 0,0 0-1,-2-10 1,2 14 42,0 0 0,0 1-1,-1-1 1,1 0 0,-1 1-1,0-1 1,0 1 0,1-1 0,-1 1-1,0-1 1,0 1 0,0-1-1,0 1 1,-1 0 0,1 0-1,0-1 1,0 1 0,-1 0 0,1 0-1,-1 0 1,1 1 0,-1-1-1,1 0 1,-1 0 0,1 1-1,-1-1 1,0 1 0,1 0 0,-1-1-1,0 1 1,0 0 0,1 0-1,-1 0 1,0 0 0,-2 1 0,0-1 8,0 1 0,0 0 0,0 1 0,0-1 0,0 1 1,1-1-1,-1 1 0,0 0 0,1 1 0,0-1 0,-1 1 1,1-1-1,0 1 0,0 0 0,-5 7 0,-3 4-5,1 0 0,-13 25 0,-1 6 88,2 2 1,2 1-1,1 1 1,3 0-1,3 1 1,1 1-1,3 0 1,-4 54-1,12-87 54,1 0 0,1 0 0,3 26 0,-3-38-86,0-1 0,0 0-1,0 0 1,1 0 0,0 0 0,0 0-1,0 0 1,1 0 0,-1-1-1,1 1 1,0-1 0,1 0-1,-1 0 1,1 0 0,-1 0-1,6 4 1,-5-7-9,-1 1 0,0 0 1,1-1-1,-1 0 0,1 0 0,-1 0 0,1-1 0,-1 1 1,1-1-1,0 1 0,-1-1 0,1 0 0,0-1 0,-1 1 1,8-2-1,5-2 47,0-1 1,18-8-1,-20 8-75,219-91 23,-213 88-171,-19 8 131,-1 0 0,0 0-1,1 0 1,-1 0 0,1-1 0,-1 1-1,0 0 1,1 0 0,-1 0-1,1 0 1,-1 0 0,0 0 0,1 0-1,-1 0 1,0 0 0,1 0 0,-1 0-1,1 0 1,-1 1 0,0-1 0,1 0-1,-1 0 1,0 0 0,1 0-1,-1 1 1,0-1 0,1 0 0,-1 0-1,0 1 1,1-1 0,-1 0 0,0 1-1,0-1 1,1 0 0,-1 1 0,0-1-1,0 0 1,0 1 0,0-1 0,1 0-1,-1 1 1,0-1 0,0 1-1,0-1 1,-2 21-96,1-13 106,-7 30 210,6-32-122,1 0-1,-1 0 0,1 0 1,0 0-1,1 0 0,-1 0 1,1 0-1,1 0 0,0 8 0,-1-14-65,0 1-1,0-1 1,1 0 0,-1 1-1,0-1 1,0 0-1,0 1 1,0-1-1,1 0 1,-1 1-1,0-1 1,0 0-1,1 1 1,-1-1-1,0 0 1,1 0-1,-1 1 1,0-1-1,1 0 1,-1 0-1,0 0 1,1 0-1,-1 1 1,0-1-1,1 0 1,-1 0-1,1 0 1,-1 0-1,0 0 1,1 0 0,0 0-1,14-5 175,12-15-163,-3-3-15,-9 9-78,0 1-1,24-17 0,-31 27-116,-7 4 171,-1-1-1,0 1 1,0-1 0,0 1-1,0 0 1,0-1-1,0 1 1,0-1 0,0 1-1,0-1 1,0 1 0,0 0-1,0-1 1,0 1-1,0-1 1,-1 1 0,1-1-1,0 1 1,0-1 0,-1 1-1,1-1 1,0 1-1,-1 0 1,-33 72-140,19-45 142,-2-1 0,-1 0 1,-25 29-1,-85 67-82,63-65 82,-153 155 80,98-93-61,45-49 138,-3-3-1,-124 81 0,188-139-23,-1-1-1,1-1 0,-26 10 1,39-17-111,1-1 0,-1 0 0,0 1 0,0-1 0,0 0 0,0 1 0,0-1 0,0 0 0,0 0 0,0 0 0,0 0 0,0 0 0,1 0 0,-1 0 0,0 0 0,-2-1 0,3 1-7,0 0 0,0-1 0,-1 1-1,1 0 1,0-1 0,0 1 0,0 0 0,0-1-1,0 1 1,0-1 0,0 1 0,0 0 0,0-1-1,0 1 1,0 0 0,0-1 0,0 1 0,0-1 0,0 1-1,0 0 1,0-1 0,0 1 0,1 0 0,-1-1-1,0 1 1,0 0 0,0-1 0,1 1 0,5-9 75,0 0 0,9-9-1,146-155 57,-139 152-141,14-16-61,2 2-1,58-42 1,71-22-1072,27-20-5479,-182 110 5097,17-16 0,-24 19 143,0 0 0,0 0 0,0 0 0,5-11 0,5-13-3084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38.69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37 778 6400,'-2'1'261,"-1"0"0,0 0 0,0 1 0,1-1 0,-1 1-1,1 0 1,0 0 0,-1 0 0,1 0 0,0 0 0,0 0 0,0 1 0,-2 3 0,4-5-142,-1-1-1,1 0 1,0 1 0,0-1 0,0 0-1,0 0 1,0 1 0,0-1-1,0 0 1,0 1 0,0-1 0,0 0-1,0 1 1,0-1 0,0 0-1,0 1 1,0-1 0,0 0 0,1 0-1,-1 1 1,0-1 0,0 0-1,0 0 1,0 1 0,1-1 0,-1 0-1,0 0 1,0 1 0,0-1-1,1 0 1,-1 0 0,0 0-1,0 1 1,1-1 0,-1 0 0,0 0-1,1 0 1,-1 0 0,0 0-1,0 0 1,1 0 0,-1 1 0,0-1-1,1 0 1,-1 0 0,0 0-1,1 0 1,-1 0 0,0 0 0,1-1-1,-1 1 1,0 0 0,0 0-1,1 0 1,-1 0 0,1 0 0,16-4 2378,-12 1-2208,-1 1 0,0-1 1,0 0-1,0 0 0,0-1 1,0 1-1,-1-1 1,0 0-1,5-6 0,3-7 416,9-19 0,-14 24-358,107-216 2075,-96 184-2016,-2-2-1,18-93 1,-14 51 35,10-48 130,-28 121-659,2 2-134,-3 14 215,0-1 1,1 1-1,-1-1 1,1 1-1,-1-1 1,0 1-1,1-1 0,-1 1 1,0-1-1,0 1 1,1 0-1,-1-1 0,0 1 1,0-1-1,0 1 1,0 0-1,0-1 1,0 1-1,0 0 0,0 0 1,3 25 24,0 0 1,-3 51-1,-1-32-105,0 44 127,-16 129 0,6-140-19,4-22 150,-2-1-1,-19 63 1,28-117-166,-2 5 30,0 0 0,-1 0 0,1 0 0,-5 6 1,7-11-34,0-1 0,-1 1 0,1 0 0,0-1 0,-1 1 0,1 0 0,-1-1 0,1 1 0,-1-1 1,1 1-1,-1-1 0,1 1 0,-1-1 0,0 1 0,1-1 0,-1 0 0,0 1 0,1-1 1,-1 0-1,0 1 0,1-1 0,-1 0 0,0 0 0,0 0 0,1 0 0,-1 0 0,0 0 1,0 0-1,1 0 0,-1 0 0,0 0 0,0 0 0,1 0 0,-1 0 0,0-1 0,1 1 1,-1 0-1,0-1 0,1 1 0,-1 0 0,0-1 0,1 1 0,-1-1 0,1 1 0,-2-2 0,-1-1-14,0-1 0,1 0-1,-1 0 1,1 0-1,0 0 1,0 0-1,0-1 1,1 1-1,-2-6 1,-1-3-40,-7-18-55,-54-166-842,63 189 911,-22-68-435,23 75 460,1 0 1,0 1 0,-1-1-1,1 0 1,0 1 0,0-1-1,0 0 1,0 0 0,0 1-1,0-1 1,0 0 0,0 0-1,0 1 1,0-1 0,0 0 0,0 1-1,1-1 1,-1 0 0,0 0-1,0 1 1,1-1 0,-1 0-1,1 0 1,-1 1 2,1-1 1,-1 1-1,1 0 1,-1 0-1,1-1 0,-1 1 1,1 0-1,-1 0 0,1 0 1,-1 0-1,1-1 0,0 1 1,-1 0-1,1 0 1,-1 0-1,1 0 0,-1 0 1,1 0-1,-1 0 0,1 1 1,-1-1-1,1 0 1,-1 0-1,1 0 0,-1 1 1,1-1-1,-1 0 0,1 0 1,-1 1-1,1-1 0,-1 0 1,1 1-1,4 4-26,0 0-1,-1-1 1,1 1-1,-1 1 1,0-1-1,5 10 1,3 5 51,31 50 0,-30-47-15,1 0 0,1-1 0,35 40 0,-45-57 71,1 1 1,0-1 0,0 0 0,0-1 0,1 0 0,0 0 0,0 0 0,0-1 0,0 0 0,0 0 0,1 0 0,-1-1 0,1-1 0,0 1 0,-1-1 0,1 0 0,0-1 0,8 0-1,-5-1-2,0-1 0,0 0 0,0 0 0,0-1 0,0-1 0,0 0 0,-1 0 0,0-1 0,0 0 0,0-1 0,11-8 0,7-9 7,0-1 1,27-30-1,13-13 41,-59 57-129,-4 6-320,-4 15 206,-4 44 116,-2 0-1,-2 0 0,-29 101 1,-48 78 107,53-157 67,3-14-153,22-52 204,4-17 98,3-18-25,4 4-227,1 0 0,9-20-1,2-8-29,25-87-118,60-171 131,-90 278-102,1 0-1,1 1 0,1 1 1,26-35-1,-39 58 24,1 0 0,-1 1 0,1-1 1,0 1-1,0-1 0,0 1 0,0 0 0,1 0 0,-1 0 0,7-2 0,-8 3 22,0 1 0,-1-1-1,1 1 1,0-1 0,-1 1-1,1 0 1,0 0 0,0 0-1,-1 0 1,1 0 0,0 1-1,-1-1 1,1 0 0,0 1-1,-1-1 1,1 1 0,-1 0-1,1-1 1,-1 1 0,1 0-1,-1 0 1,1 0 0,-1 0-1,0 0 1,1 0-1,-1 0 1,2 3 0,1 2 5,-1 0 0,1 0 0,-1 1 0,-1-1 0,1 1 0,-1-1 0,0 1 0,0 0 0,-1 0 0,0 0 1,0 10-1,0-5 67,-2 0 0,1 1 1,-1-1-1,-1 0 1,-5 20-1,7-30-61,-1 0-1,1-1 0,-1 1 1,1-1-1,-1 1 1,0 0-1,0-1 1,0 0-1,0 1 0,0-1 1,0 1-1,0-1 1,0 0-1,0 0 0,-1 0 1,1 0-1,-1 0 1,1 0-1,0 0 1,-1 0-1,0 0 0,1-1 1,-1 1-1,1-1 1,-1 1-1,0-1 1,-3 1-1,3-1-25,-1 0 0,0-1 1,1 1-1,-1 0 0,1-1 0,-1 0 1,0 0-1,1 1 0,-1-2 0,1 1 1,0 0-1,-1 0 0,1-1 0,0 1 1,0-1-1,-4-3 0,-4-3-84,9 7 72,-1 0-1,0 0 0,0-1 1,0 1-1,1-1 1,-1 1-1,1-1 0,-1 1 1,1-1-1,0 0 0,-1 0 1,-1-3-1,3 4-34,2 2-282,3 1 311,4 2 50,1 0 0,-1 0 0,1-1 0,0-1 0,-1 1 0,1-2 1,0 1-1,0-1 0,14-1 0,3-4 148,-1-1 0,0-2 0,37-13 0,73-39 552,-107 42-546,0-1 0,52-42 0,-55 40-104,-18 12-3,1 0 0,-1 0 0,-1-1 0,0 1 0,0-2 0,7-11 0,-14 20-56,0 1 1,0 0-1,1 0 1,-1 0-1,0 0 0,0-1 1,0 1-1,0 0 0,0 0 1,0 0-1,0-1 1,0 1-1,1 0 0,-1 0 1,0 0-1,0-1 0,0 1 1,0 0-1,0 0 0,0 0 1,0-1-1,0 1 1,0 0-1,0 0 0,-1 0 1,1-1-1,0 1 0,0 0 1,0 0-1,0 0 1,0-1-1,0 1 0,0 0 1,-1 0-1,1 0 1,0 0-1,-1 0 0,1 0 1,0 0-1,0 0 1,-1 0-1,1 1 1,0-1-1,0 0 1,-1 0-1,1 0 0,0 1 1,0-1-1,0 0 1,-1 0-1,1 1 1,0-1-1,0 0 1,0 0-1,0 1 0,-1-1 1,1 0-1,0 0 1,0 1-1,0-1 1,0 0-1,0 1 1,0-1-1,0 1 0,-4 14-25,2-8 8,0-1 1,1 1-1,-1-1 0,1 12 1,0 11 154,1 25-236,0-49 142,1 0 0,-1 0 1,1 0-1,0-1 0,1 1 1,-1 0-1,1-1 0,3 7 1,-5-11-31,1 0 1,-1 1-1,0-1 1,1 1-1,-1-1 0,1 0 1,-1 1-1,1-1 1,-1 0-1,0 0 1,1 1-1,-1-1 0,1 0 1,-1 0-1,1 0 1,-1 0-1,1 0 1,-1 0-1,1 1 0,0-1 1,-1 0-1,1 0 1,-1-1-1,1 1 1,-1 0-1,1 0 1,-1 0-1,1 0 0,-1 0 1,1-1-1,-1 1 1,1 0-1,15-10 186,-15 10-195,25-19 75,46-42 0,-65 54-55,1 0 1,-1 1 0,1 1-1,9-7 1,-12 10-43,-1 0-1,1-1 0,-1 2 1,1-1-1,0 0 1,0 1-1,0 0 0,0 0 1,8 0-1,-12 1 28,0 0 0,1 0 0,-1 1-1,0-1 1,0 1 0,0-1 0,0 1 0,0-1-1,0 1 1,1-1 0,-1 1 0,-1 0 0,1 0 0,0 0-1,0-1 1,0 1 0,0 0 0,0 0 0,-1 0 0,1 0-1,-1 0 1,1 0 0,0 1 0,-1-1 0,0 0-1,1 0 1,0 2 0,0 2 20,0 1 1,0-1-1,0 0 0,0 11 0,-2-1 0,0 0 1,-5 17-1,3-18 40,1 1 1,-1 17-1,-2 6 95,6-34-112,2-6 29,3-11 22,-1 1-83,0 1-1,1-1 1,0 1 0,1 0-1,1 0 1,14-16-1,1 3-112,37-30 0,-54 50 104,0 0 1,0 0-1,0 1 0,0-1 1,1 1-1,-1 1 1,1-1-1,0 1 0,-1 0 1,1 1-1,0 0 0,0 0 1,0 0-1,1 1 0,-1 0 1,0 0-1,0 1 0,0 0 1,0 0-1,0 0 1,0 1-1,-1 0 0,1 1 1,-1-1-1,1 1 0,-1 1 1,0-1-1,7 6 0,-9-7-36,16 12 92,0 1 0,35 33 0,-46-39-118,13 14-248,32 44 0,-45-48-5471,-8-15 2897,0 0 0,0 0 0,0 0 0,0 7 0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39.05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87 77 11392,'-55'-42'4224,"47"35"-3297,-5-1-255,8 3-160,0 2-416,5 0-1216,10-2 577,8 1-2657,8 4 1760,9 4-5024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39.80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152 100 5408,'-13'-15'3109,"10"4"2248,1 2-3903,1 7-1099,0 0 0,0 0 0,0 0 0,0 1 0,0-1 0,0 0 0,-1 1 0,1-1 0,-1 1 0,1-1 1,-3 0-1,3 1-263,0 1 1,0 0 0,1-1-1,-1 1 1,0 0 0,0 0 0,0 0-1,0 0 1,0 0 0,0 0 0,0 0-1,0 0 1,0 0 0,0 1-1,0-1 1,0 0 0,0 0 0,0 1-1,0-1 1,0 1 0,1-1-1,-1 1 1,0-1 0,0 1 0,-1 1-1,-6 5 30,0 0 1,1 0-1,-1 1 0,2 0 0,-1 0 0,1 1 0,0 0 0,1 0 0,0 0 0,0 1 0,1-1 0,0 1 1,1 0-1,0 0 0,1 1 0,0-1 0,1 1 0,0-1 0,0 1 0,1-1 0,0 1 0,1-1 0,1 1 1,-1-1-1,2 1 0,-1-1 0,6 14 0,2 2 91,-3-5-5,17 35 0,-21-50-171,0-1 1,0 0-1,1 0 0,0 0 1,-1-1-1,2 1 0,-1-1 1,0 0-1,1 0 1,0 0-1,6 3 0,-9-6 0,1 0 0,-1 0 0,0 0-1,1 0 1,-1 0 0,1-1 0,-1 1 0,1-1-1,-1 0 1,1 0 0,-1 0 0,1 0 0,-1 0 0,1 0-1,-1-1 1,1 1 0,-1-1 0,0 0 0,1 0-1,-1 0 1,0 0 0,1 0 0,-1 0 0,0 0-1,0-1 1,0 1 0,0-1 0,3-3 0,3-3 85,-1-1 1,0 1-1,-1-1 1,11-19-1,-7 10 18,-1 1 0,0-2 0,8-29 0,-14 39-113,-1-1 1,0 0 0,-1 1 0,0-1 0,-1 0-1,0 0 1,0 0 0,-1 1 0,-3-12-1,1 6-45,-1 1-1,0 0 0,-2 0 0,1 0 0,-2 1 0,0 0 0,0 0 0,-1 1 1,-1 0-1,0 0 0,-1 1 0,-13-13 0,21 22 17,-1-1-9,1 1 0,0 0 0,-1 0 0,1 0 1,-1 0-1,0 0 0,0 1 0,0-1 0,0 1 0,0 0 0,0 0 0,-3-1 0,6 2 11,-1 0 1,1 0-1,0 0 0,-1 0 1,1 0-1,0 0 0,-1 1 1,1-1-1,0 0 0,-1 0 1,1 0-1,0 0 0,-1 0 0,1 1 1,0-1-1,0 0 0,-1 0 1,1 0-1,0 1 0,0-1 1,0 0-1,-1 1 0,1-1 1,0 0-1,0 0 0,0 1 1,0-1-1,-1 1 0,0 12 19,6 12 2,-5-24-22,2 5 1,-1 0 0,2-1 0,-1 1 0,1 0 0,-1-1 0,2 0 0,-1 1 0,6 6 0,-7-10 0,0 0 0,-1 0 0,1-1 0,0 1 0,1 0 0,-1-1 0,0 1 0,0-1 0,1 0 0,-1 0 0,1 0 0,-1 0 0,1 0 0,-1 0 0,1-1 0,-1 1 0,1-1 0,0 0 0,-1 1 0,1-1 0,5-1 0,16-5-979,-20 5 92,0 0 0,0-1 0,0 0 0,0 0 1,0 0-1,-1-1 0,1 1 0,-1-1 1,1 0-1,-1 0 0,3-3 0,13-16-4734,3-7 1872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42.62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9 617 6464,'-1'0'131,"0"1"1,0 0-1,1 0 0,-1 0 1,0-1-1,1 1 0,-1 0 1,1 0-1,-1 0 1,1 0-1,0 0 0,-1 0 1,1 0-1,0 0 0,-1 0 1,1 0-1,0 0 1,0 0-1,0 0 0,0 0 1,0 0-1,0 0 0,0 0 1,1 0-1,-1 0 1,0 0-1,1 0 0,0 2 1,1 1 287,0-1-1,1 1 1,0 0 0,0-1 0,4 5 0,5 6 1279,-3-1-1156,0 1 0,-1 0 0,0 1-1,-1 0 1,-1 0 0,-1 0 0,5 19 0,-1 8 418,5 64 1,-10-65-350,-2 0 1,-2 0 0,-5 45-1,1-62-360,0 0 0,-1 0 0,-2-1 0,0 0-1,-2 0 1,-17 33 0,-1-3 1184,22-58-518,4 3-878,0-1-1,0 1 1,0 0-1,0-1 1,0 1-1,1-1 1,-1 0-1,1 1 0,-1-1 1,1 1-1,0-1 1,0 0-1,1-4 1,1-4 13,1 1 1,4-13 0,2-6 13,59-265 24,-51 233 16,3 2-1,3 0 0,39-74 1,-54 118-69,19-28 0,-24 39-46,-1 0 0,2 1 0,-1-1 0,0 1 1,1-1-1,0 1 0,0 0 0,0 1 0,0-1 0,0 1 1,5-2-1,-7 3 2,-1 0 1,1 1-1,0 0 1,0-1 0,0 1-1,0 0 1,0 0-1,0 0 1,0 0-1,0 0 1,0 1-1,-1-1 1,1 0-1,0 1 1,0-1 0,0 1-1,0 0 1,-1 0-1,1 0 1,0 0-1,-1 0 1,1 0-1,-1 0 1,1 0-1,-1 1 1,2 1 0,0 0 4,-1 0 1,0 0-1,0 0 1,0 1 0,0-1-1,0 0 1,-1 1 0,1-1-1,-1 1 1,0-1 0,0 1-1,0 6 1,-1 11 72,-1-1 1,-1-1 0,-1 1-1,-1 0 1,-1-1 0,-11 33-1,13-44-34,0 0-1,0 1 0,-1-1 1,1-1-1,-2 1 1,1 0-1,-1-1 1,0 0-1,-1 0 1,0 0-1,-9 8 0,13-14-36,0 0-1,0 0 0,0 0 0,0 0 0,0-1 0,0 1 1,0 0-1,0-1 0,0 1 0,0-1 0,0 0 1,-1 0-1,1 0 0,0 0 0,0 0 0,0 0 0,0-1 1,0 1-1,-1-1 0,1 1 0,0-1 0,0 0 0,-2-1 1,-4-2-47,1 0 1,0-1 0,0 0 0,-10-9 0,16 14 34,1 0 1,0 0-1,-1-1 0,1 1 1,0 0-1,-1 0 0,1 0 1,0-1-1,0 1 0,-1 0 1,1 0-1,0-1 1,0 1-1,0 0 0,-1 0 1,1-1-1,0 1 0,0 0 1,0-1-1,0 1 1,0 0-1,-1-1 0,1 1 1,0 0-1,0-1 0,0 1 1,0 0-1,0-1 0,0 1 1,0 0-1,0-1 1,0 1-1,0 0 0,1-1 1,-1 0-1,0 1-3,1 0 0,0 0 0,-1-1 0,1 1 0,-1 0 0,1 0 0,0 0 0,-1 0 0,1 0 0,0 0 0,-1 0 0,1 0 0,-1 0 0,1 0 0,0 0 0,-1 0 0,1 0 0,1 1 0,39 16-21,-29-12 34,-1 0 0,22 6-1,-6-6-8,1-1 0,0-1 0,51-1 0,-38-4-39,80-15 0,-94 11 158,-1 0 0,0-2 0,0-1 0,-1-2 0,0 0 0,-1-1 0,27-19 0,-44 26-73,-1 0-1,-1 0 1,1 0-1,-1-1 1,0 1-1,0-1 1,0 0-1,-1-1 1,0 1 0,4-9-1,-6 11-15,0-1 1,0 0-1,-1 0 0,1 0 0,-1 0 1,0-1-1,0 1 0,-1 0 0,0 0 1,0-1-1,0 1 0,0 0 0,-1-1 1,0 1-1,-2-7 0,1 6-40,1 1-1,-2-1 1,1 1 0,-1-1-1,1 1 1,-6-7 0,7 11 10,-1-1 0,1 1 1,-1 0-1,0-1 0,1 1 1,-1 0-1,0 0 0,1 0 1,-1 0-1,0 0 0,0 0 1,0 1-1,0-1 0,0 1 1,0-1-1,0 1 0,0 0 1,0 0-1,0 0 0,0 0 1,-1 0-1,-2 1 0,-1-1 2,0 1-1,0 1 0,0-1 1,0 1-1,0 0 0,0 1 0,1-1 1,-1 1-1,1 0 0,-1 0 0,1 1 1,0 0-1,0 0 0,1 0 1,-1 0-1,1 1 0,0-1 0,0 1 1,1 0-1,-1 1 0,1-1 1,0 1-1,0-1 0,1 1 0,0 0 1,0 0-1,0 0 0,1 0 0,0 0 1,0 0-1,0 0 0,1 1 1,0 11-1,2-2 14,1 0-1,0 0 1,0 0 0,2 0 0,11 26-1,-4-15 27,2 0 0,21 31 0,-25-43 78,23 26 1,-28-36-88,-1-1 1,1 1-1,0-1 1,0 0-1,1 0 1,-1-1-1,1 1 1,9 3-1,-13-7 4,0 1-1,0-1 1,0 1-1,0-1 0,0 0 1,0 0-1,0 0 1,1 0-1,-1 0 1,0 0-1,0-1 0,0 1 1,0-1-1,0 1 1,0-1-1,0 0 0,0 0 1,0 0-1,0 0 1,3-3-1,2-2 25,1 0 0,-1-1 0,9-11 0,-14 16-38,18-24 166,32-55 0,-31 45-211,-8 15 2,37-65 38,-44 74 45,0 0 0,-1-1-1,-1 1 1,0-1-1,3-17 1,-7 23-55,0 1 0,0-1 0,0 0 1,-2-8-1,0-11-143,2 26 138,0 0 0,0-1 0,0 1 0,0 0 0,0 0-1,0 0 1,0 0 0,0-1 0,0 1 0,0 0 0,0 0-1,0 0 1,0 0 0,1 0 0,-1 0 0,0-1 0,0 1-1,0 0 1,0 0 0,0 0 0,0 0 0,1 0 0,-1 0-1,0 0 1,0 0 0,0 0 0,0 0 0,1 0 0,-1 0-1,0 0 1,0-1 0,0 1 0,0 0 0,0 0 0,1 1-1,-1-1 1,0 0 0,0 0 0,0 0 0,1 0 0,7 2-66,-7-2 61,45 11 43,-32-8-76,0 0 0,0 1 0,18 8-1,-22-8 23,0 1 0,15 10-1,-22-12 21,0 0-1,0 0 0,0 0 1,0 0-1,0 0 0,-1 1 0,1-1 1,-1 1-1,4 7 0,-1 3 13,-1 1 0,0-1-1,-1 1 1,0-1 0,0 19 0,-1-12-46,0-1 0,7 22 0,-7-36 58,0 0 0,0 0 0,0-1 1,1 1-1,0-1 0,0 1 0,0-1 1,1 0-1,0 0 0,0-1 0,6 6 1,-8-8-14,0 0 1,0-1 0,0 0-1,0 1 1,0-1-1,0 0 1,1 0 0,-1 0-1,0-1 1,1 1-1,-1-1 1,0 1-1,1-1 1,-1 0 0,1 1-1,-1-1 1,1 0-1,-1-1 1,1 1 0,-1 0-1,0-1 1,1 0-1,-1 1 1,0-1 0,1 0-1,-1 0 1,0 0-1,0 0 1,0-1 0,4-2-1,4-4 9,1-1 0,-1 0 0,0-1 0,10-14 0,-10 13-22,16-18 39,2 0 0,1 2 0,61-44 0,18-4-38,-102 72 16,11-10 279,-17 12-290,0 1 0,0 0 0,0 0 0,0-1 0,-1 1 0,1 0 0,0 0 0,0 0 0,0-1 0,-1 1 0,1 0 0,0 0-1,0 0 1,-1 0 0,1-1 0,0 1 0,0 0 0,-1 0 0,1 0 0,0 0 0,0 0 0,-1 0 0,1 0 0,0 0 0,-1 0 0,1 0 0,0 0 0,0 0 0,-1 0 0,1 0 0,0 0 0,0 0 0,-1 0 0,1 1 0,-15-1-123,6 2 109,1 0 0,0 1 0,0 0 1,0 0-1,0 1 0,0 0 0,1 0 0,-13 10 0,9-5 4,2 0 0,-1 0 0,1 1 0,1 0 0,-9 13 0,1 2-35,2 0 0,1 1-1,1 1 1,-13 42-1,22-54 103,-1-1 0,2 1 0,-1 0 0,2 0 0,0 18 0,11-42 125,-1-7-157,-1-1-1,0-1 0,6-25 0,0 5-41,4-11 72,18-46-65,-33 84 42,-3 10-32,1 0 0,-1 0 0,0 1 0,0-1 0,0 0 0,0 0 1,1 1-1,-1-1 0,0 0 0,1 1 0,-1-1 0,0 0 0,1 1 0,-1-1 0,2 0 0,-1 8-341,-1 7 328,1 0-1,1 0 1,1 0-1,0-1 0,9 25 1,-3-13 84,2-1 0,16 27 0,-22-44-68,0 1 1,0-1-1,0-1 0,1 1 1,0-1-1,0 0 0,1-1 1,0 1-1,0-1 1,0 0-1,0-1 0,1 0 1,13 5-1,-15-6 8,1-1 0,0-1 0,0 1 0,0-1 0,0 0 0,0 0 0,0-1 0,0 0 0,0 0 0,0-1 0,0 0 0,0 0 0,0-1 0,-1 0 0,1 0 0,0 0 0,7-5 0,-2 0-21,0-1 0,0 0-1,-1-1 1,0 0-1,-1-1 1,1 0-1,-2-1 1,0 0 0,9-14-1,4-9-37,-2-1 0,16-39 0,-19 35 14,20-77 0,-1-43-125,-29 124 65,27-144-61,-28 137 193,-2 0 1,-2-53 0,-2 92-40,-4-45-98,3 45 94,1 0 0,-1 0 0,1 1 0,-1-1 0,0 0 0,0 1 0,0-1 0,0 1 0,-1-1 0,1 1-1,-1-1 1,1 1 0,-3-3 0,3 5 6,1 0 0,-1-1-1,0 1 1,1 0-1,-1-1 1,1 1-1,-1 0 1,0 0-1,1 0 1,-1 0 0,0-1-1,1 1 1,-1 0-1,1 0 1,-1 0-1,0 0 1,1 0-1,-1 0 1,0 1 0,1-1-1,-1 0 1,0 0-1,1 0 1,-1 1-1,1-1 1,-1 0-1,0 1 1,1-1 0,-1 0-1,1 1 1,-1-1-1,0 2 1,-14 15-87,7-2 74,1 0 1,0 0-1,1 0 0,1 0 0,1 1 1,-5 25-1,5-21 6,-52 291 2,54-301 10,-19 178 10,20-156 37,1 0 0,2 0 1,11 61-1,-11-81-17,1-1 0,0 1 0,1-1 0,0 0 0,10 17-1,-12-25-25,0 0 0,-1-1 0,1 1 0,1-1-1,-1 0 1,0 0 0,0 0 0,1 0 0,-1 0-1,1 0 1,5 2 0,-6-3-6,0 0 0,1-1 0,-1 1 0,0-1 0,1 0 0,-1 1 0,1-1 0,-1 0 0,1 0 0,-1-1-1,0 1 1,1 0 0,-1-1 0,1 0 0,-1 1 0,0-1 0,3-2 0,25-12-57,-2-2 0,-1-1 0,30-24 0,29-20-18,22-6 115,-114 71-57,2 0-1,-1 0 1,0 1 0,1 0 0,-1 0-1,1 0 1,0 1 0,1-1 0,-1 1 0,1 0-1,-4 7 1,0 3 26,0 0-1,1 1 0,1 0 1,-4 21-1,7-27-3,1 0-1,0 0 0,1 0 0,-1 1 1,2-1-1,0 0 0,0 0 0,3 12 1,-3-20-7,-1 1 1,1-1 0,0 1-1,0-1 1,0 0-1,1 1 1,-1-1 0,0 0-1,1 0 1,0 0 0,-1 0-1,1 0 1,0 0-1,3 1 1,-4-2 5,1 0 0,-1 0-1,1 0 1,-1-1 0,1 1 0,0-1 0,-1 1 0,1-1-1,0 0 1,-1 0 0,1 0 0,0 0 0,-1 0 0,1 0-1,0 0 1,-1 0 0,1 0 0,0-1 0,-1 1 0,1-1-1,-1 0 1,3 0 0,1-2-12,0 0-1,0-1 1,-1 1-1,1-1 1,-1 1-1,0-2 1,0 1-1,-1 0 1,1-1-1,-1 1 1,0-1-1,4-7 1,2-8-82,13-38-1,-19 49 57,-1 2 25,0 0 1,0-1 0,-1 1-1,0 0 1,0-1 0,-1 1-1,-1-11 1,1 15 8,0 1-1,-1-1 1,1 0 0,-1 0 0,1 1 0,-1-1-1,0 0 1,0 1 0,0-1 0,0 1 0,-1-1-1,1 1 1,-1 0 0,1-1 0,-1 1 0,0 0-1,0 0 1,0 0 0,0 0 0,0 1-1,-1-1 1,-3-2 0,-3 0-99,8 3 80,-1 0 0,0 0 0,0 0 0,1 0 0,-1 0 0,0 1 0,0-1 0,0 1 0,0-1 0,0 1 0,-4-1 0,29-5-53,1 1 0,42-3 0,-9 1 25,-51 6 86,1 1 0,-1-1 0,1 1 0,-1 1 0,1-1 0,-1 1-1,1 0 1,-1 0 0,0 1 0,1 0 0,-1 0 0,0 1-1,0 0 1,0 0 0,-1 0 0,1 0 0,-1 1 0,0 0-1,0 0 1,0 1 0,0-1 0,-1 1 0,0 0 0,0 0 0,6 9-1,1 10 271,-1 0 0,-1 0 0,9 39 0,11 31 67,-25-85-351,1 1 0,0-1 0,0 0 0,1 0 0,0-1 0,1 1 0,0-1 0,0-1 0,1 1 0,-1-1 0,2-1 0,-1 1 1,1-1-1,0-1 0,0 0 0,1 0 0,-1-1 0,13 4 0,-7-3-73,0-1 1,0-1 0,1-1-1,-1 0 1,0 0-1,1-2 1,0 0 0,-1-1-1,1 0 1,-1-2-1,26-6 1,-32 6-352,1-1 0,-1 0 0,1-1-1,-1 0 1,-1 0 0,1-1 0,-1 0 0,0 0 0,0-1 0,0 0 0,-1-1-1,-1 0 1,1 0 0,7-13 0,-1 0-2566,-1-1 0,-1-1 0,-1 0 1,12-43-1,-20 60 2102,-1-1 0,1 0 1,-1 0-1,0-7 0,-1 10 254,0 0-1,-1 0 1,0 1-1,1-1 1,-1 0-1,-2-4 1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42.99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27 216 11872,'-27'-8'4416,"30"8"-3457,2-5-255,9 2 1312,14-1-1248,20-4 1888,38-4-1504,17-4 0,5-4-704,-5 0-416,15 0-64,12 0-288,-9 0 192,-13 3-3680,-18 3 2080,-14 0-5343,-7 8 3967,-3-3-2752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43.42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44 9 11296,'-1'-1'331,"-7"-6"3097,17 12 3090,-2 4-2997,-5-7-3016,0 3-209,0 1 0,0-1 0,0 0 0,-1 1 0,0-1 0,0 1 0,-1-1 0,0 1 0,1-1 0,-2 1 0,0 7 0,0 6 163,1 6-283,-2 0-1,0 0 1,-7 27 0,5-35-1168,-1 1 0,-13 27 1,15-36-675,-7 12-3206,1-11-2478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2:43.78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26 16 9376,'0'-1'124,"0"1"1,0-1 0,0 1-1,0-1 1,0 0-1,0 1 1,0-1 0,0 1-1,0-1 1,1 1-1,-1-1 1,0 0 0,0 1-1,0-1 1,1 1 0,-1-1-1,0 1 1,1 0-1,-1-1 1,1 1 0,-1-1-1,0 1 1,1 0-1,-1-1 1,1 1 0,-1 0-1,1-1 1,-1 1 0,1 0-1,0-1 1,20 0 1686,-10 2 237,-10-1-1811,0 0 1,1 0-1,-1 0 0,1 0 0,-1 0 1,0 0-1,1 1 0,-1-1 0,0 1 0,1-1 1,-1 1-1,0-1 0,1 1 0,-1 0 1,0-1-1,0 1 0,0 0 0,0 0 1,0 0-1,0 0 0,0 0 0,0 0 1,0 0-1,0 0 0,-1 0 0,1 1 0,0-1 1,-1 0-1,1 1 0,-1-1 0,1 0 1,-1 1-1,0-1 0,1 0 0,-1 1 1,0-1-1,0 0 0,0 3 0,-1 5 133,1 0-1,-2 0 1,1 0-1,-5 15 1,3-15-84,-64 264 306,58-244-2103,-1 0-1289,8-10-2547,2-19 5181,0 0-1,0 1 1,0-1-1,0 1 1,0-1-1,0 0 1,0 1 0,0-1-1,0 0 1,0 1-1,0-1 1,0 1-1,0-1 1,1 0 0,-1 1-1,0-1 1,0 0-1,0 1 1,1-1-1,-1 0 1,0 0 0,0 1-1,1-1 1,-1 0-1,0 0 1,1 1-1,-1-1 1,1 0 0,11-5-7834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3:02.21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250 659 2720,'-1'-13'12126,"-4"13"-8826,-4 2-4396,-1 0 1398,-1 0 1,0 1-1,1 0 0,0 1 0,0 0 0,0 1 1,0 0-1,1 1 0,0 0 0,0 0 0,-11 10 1,18-13-278,-17 16 421,-28 38 0,42-50-383,1 1-1,0-1 0,0 0 1,0 1-1,1 0 0,0 0 1,1 0-1,0 0 1,-2 17-1,2-10-20,2 0 1,0 0-1,0 0 0,5 23 0,-4-33 27,1 0-1,-1 0 0,1 0 0,0 0 0,0-1 1,0 1-1,5 6 0,-5-8-8,0-1 0,0 0-1,0 0 1,0 0 0,1 0 0,-1 0 0,0 0 0,1 0-1,0-1 1,-1 1 0,1-1 0,0 0 0,5 2 0,-6-3-23,1 0 1,-1 0-1,0 0 1,0 0-1,0 0 1,0-1-1,0 1 1,0-1-1,1 1 1,-1-1 0,0 0-1,0 0 1,-1 0-1,1 0 1,0 0-1,0 0 1,0 0-1,-1-1 1,1 1-1,0-1 1,-1 1-1,0-1 1,3-3 0,1-2-10,0 0 1,0 0 0,0 0 0,5-14 0,39-125-189,-46 135 202,-1 1 0,0-1 0,-1 1 0,0-1 0,-1 0 0,0 0 0,0 1 0,-4-21 1,3 23-47,-1 0-68,2 8 75,0 0 0,-1 0 1,1 0-1,0 0 0,0 0 0,-1 0 0,1 0 0,0 0 0,0 0 0,0 0 0,-1 0 0,1 0 0,0 0 0,0 1 0,-1-1 0,1 0 0,0 0 0,0 0 1,0 0-1,-1 0 0,1 0 0,0 1 0,0-1 0,0 0 0,0 0 0,-1 0 0,1 0 0,0 1 0,0-1 0,0 0 0,0 0 0,0 0 0,0 1 0,-1-1 1,0 2-5,0 1 1,0-1 0,0 0 0,1 1 0,-1-1-1,0 1 1,1-1 0,-1 1 0,1-1 0,0 1-1,0-1 1,0 3 0,3 33-19,-3-38 19,3 25 27,-2-4 92,2-1 0,9 37 0,-11-52-100,1-1 1,-1 1 0,1-1 0,0 0 0,0 0 0,0 1 0,1-1 0,0-1 0,0 1-1,0 0 1,0-1 0,0 1 0,1-1 0,-1 0 0,1 0 0,0 0 0,8 4 0,-10-7 13,0 1 1,0 0 0,1-1-1,-1 0 1,0 1 0,1-1 0,-1 0-1,0 0 1,1 0 0,-1-1 0,0 1-1,0 0 1,1-1 0,-1 0-1,2 0 1,34-17 230,-37 17-257,22-14 126,-1-2 1,-1 0-1,0-1 0,32-37 0,-13 13 60,-7 6-63,44-64 0,-63 80-134,-3 5 18,-1-2 1,-1 1-1,-1-1 0,13-34 1,12-73 152,-20 68-241,0-3 69,6-83-1,-9 84 23,-6 42-190,-1 0 1,2-30-1,-9 55-168,-2 48 101,-29 170-149,24-170 351,-23 70 1,-28 52 47,24-75-15,31-84 9,-133 335 83,103-278 20,37-76-111,0-1 0,-1 1 0,1 0 0,0-1 0,-1 1 0,1 0 0,0-1 0,0 1 0,0 0 0,0-1 0,0 1 0,0 0 0,0 0 0,0-1 0,0 1 0,0 0 0,0 0 0,0 0 9,1-1 0,-1 0 0,0 0 0,0 0 0,1 0-1,-1 1 1,0-1 0,1 0 0,-1 0 0,0 0 0,0 0 0,1 0-1,-1 0 1,0 0 0,1 0 0,-1 0 0,0 0 0,1 0 0,-1 0-1,0 0 1,1 0 0,-1 0 0,0 0 0,0 0 0,1 0 0,-1 0-1,1-1 1,26-14 197,-23 13-266,16-12 71,-1 0-1,-1-1 1,0-1-1,-1-1 1,-1 0-1,18-26 1,74-125 50,-62 93-48,-14 23 3,80-118 56,41-60-61,-2 3 13,-147 222-38,96-119 292,-89 109-323,-7 10-46,-6 6-257,-8 13 326,1-1 1,1 1 0,-12 24-1,-14 49 207,8-22-159,-131 254 128,143-291-107,0 0 0,-12 43 0,20-53 0,1 1 1,1 1-1,1-1 1,-2 39-1,5-50-41,1 0-1,-1 0 0,1 0 1,1-1-1,0 1 0,0 0 1,0 0-1,1-1 0,6 13 1,-7-17 10,0 1 0,0-1 1,1 0-1,-1 0 0,1 0 0,0 0 1,0 0-1,0 0 0,0-1 1,0 1-1,1-1 0,-1 0 1,1 0-1,0 0 0,-1-1 1,1 1-1,0-1 0,0 0 1,0 0-1,6 1 0,5-2 41,-1 1 1,0-2-1,0 0 0,0-1 1,0 0-1,0-1 0,23-8 1,-13 2-24,0-2 1,0 0 0,28-18-1,-30 13 52,35-32-1,-42 35-9,-6 5-83,0-1 1,-1 0-1,0 0 0,-1-1 1,0 0-1,0 0 0,-1-1 1,0 0-1,-1 0 0,0 0 1,-1-1-1,5-22 0,-8 33-2,-1 0 0,0 0-1,0 0 1,1 0-1,-1 0 1,0 0-1,0 0 1,0 0-1,0 0 1,0 0-1,0 0 1,-1 0-1,1 0 1,0 0-1,0 0 1,-1 0-1,1 0 1,-1 0-1,1 0 1,-1 0-1,1 0 1,-1 0 0,0 0-1,1 0 1,-1 1-1,0-1 1,-1-1-1,1 2-12,0-1-1,0 1 1,-1 0-1,1 0 1,0 0-1,0 0 1,0 0-1,0 0 1,-1 0-1,1 0 1,0 0-1,0 1 1,0-1-1,0 0 1,0 1-1,0-1 1,0 1-1,-1-1 1,1 1-1,1 0 1,-1-1-1,0 1 0,0 0 1,-1 1-1,-2 3 23,0 0 0,0 0-1,1 0 1,-1 1-1,1-1 1,0 1 0,1 0-1,0 0 1,0 0-1,-2 11 1,-1-2 26,0 4-1,-7 40 0,11-51 4,0 1 1,1-1-1,0 1 1,0-1-1,1 1 0,0-1 1,3 11-1,-4-18-8,0 0-1,1-1 1,-1 1-1,0 0 1,1 0 0,-1 0-1,0 0 1,1 0-1,-1-1 1,1 1 0,-1 0-1,1 0 1,0 0-1,-1-1 1,1 1-1,0-1 1,-1 1 0,1 0-1,0-1 1,0 1-1,0-1 1,-1 1-1,1-1 1,0 0 0,1 1-1,0-1 6,-1 0 1,1 0-1,0 0 0,-1-1 0,1 1 0,-1 0 0,1-1 1,-1 1-1,1-1 0,-1 1 0,0-1 0,1 0 0,2-1 1,3-4 11,1-1 1,-1 1 0,11-14-1,-10 11-33,0 1-1,0 0 0,1 0 1,0 1-1,1 0 0,17-10 1,-23 15 0,0 0 0,0 0 0,1 0 0,-1 1 0,1 0 1,-1 0-1,1 0 0,-1 0 0,1 1 0,-1 0 0,1 0 0,0 0 1,-1 0-1,1 1 0,-1 0 0,1 0 0,-1 0 0,1 0 1,-1 1-1,5 2 0,11 7 60,-1 2 1,0 0-1,19 18 1,13 10 86,-25-23-37,0-1-1,50 23 1,-62-34-158,1 0 0,-1-1 0,1-1 1,0 0-1,1-1 0,-1-1 1,23 1-1,-36-3-175,26-1-1809,-17-4-1361,-11 5 3063,4-5-3299,-4 5 3298,0-1 0,0 1 0,0 0 1,1-1-1,-1 1 0,0-1 0,0 1 0,0-1 1,0-7-3991,0-3 1440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3:02.58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32 72 9056,'-4'-3'953,"-11"-7"1177,15 10-2074,0 0 0,-1 0 0,1 0 1,-1-1-1,1 1 0,0 0 0,-1 0 0,1 0 0,0 0 0,-1-1 1,1 1-1,-1 0 0,1 0 0,0 0 0,-1 0 0,1 0 1,-1 0-1,1 0 0,0 0 0,-1 0 0,1 0 0,-1 1 1,1-1-1,0 0 0,-3 2 2299,22 13 3682,-12-11-5688,0-1 0,0-1-1,0 1 1,0-1-1,0 0 1,0-1-1,13 2 1,54-3-44,-51-1-151,190-7-67,-2-19-6115,-81-9-6169,-119 32 11770,43-15-3503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3:06.05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293 265 2656,'0'-15'8924,"-4"-19"-4232,-40-97 545,42 122-5066,-1 1 0,0 0 1,-1 0-1,0 0 0,-9-14 1,11 20-171,1 0 0,0 0 1,-1 0-1,0 1 0,1-1 0,-1 1 1,0-1-1,0 1 0,0 0 0,0 0 1,0 0-1,-3-1 0,4 1-11,-1 1 1,1 0-1,-1 0 0,1-1 0,-1 1 0,1 0 0,-1 1 0,1-1 0,-1 0 1,0 0-1,1 1 0,0-1 0,-1 1 0,1-1 0,-1 1 0,1 0 0,0-1 1,-1 1-1,1 0 0,-2 1 0,-5 5 88,0 1 0,1-1 1,0 1-1,0 0 0,0 1 0,1 0 0,1 0 1,-8 15-1,-28 82 206,39-102-275,-2 9 68,0 0 0,1 1 0,-3 14 0,6-23-25,0 0 0,-1 0-1,1 0 1,1-1 0,-1 1 0,1 0 0,0 0 0,0-1-1,0 1 1,0 0 0,1-1 0,3 7 0,-1-4 47,1 0 0,0 0 0,0 0 1,0-1-1,1 0 0,8 7 0,-11-10-61,1-1-1,-1 1 0,1-1 0,0 0 0,0 0 1,0 0-1,0 0 0,0-1 0,1 0 1,-1 0-1,0 0 0,1 0 0,7 0 1,-1-1 47,-9 0 22,6 0 79,-31 21-516,-38 26-1,52-39 409,1-1 1,0 1-1,1 0 0,0 1 1,0-1-1,1 1 0,0 1 1,1-1-1,0 1 0,0 0 1,1 0-1,-3 12 1,6-19-31,1 1 0,-1-1 0,1 1 0,-1 0 0,1-1 0,0 1 0,1-1 0,-1 1 0,1 0 0,-1-1 0,1 1 0,0-1 0,0 1 0,1-1 0,-1 1 0,1-1 0,0 0 0,-1 0 0,2 0 0,-1 0 0,0 0 0,0 0 0,1-1 0,0 1 0,-1-1 0,1 1 0,0-1 0,0 0 1,5 2-1,-2-1 35,0 0 0,0 0 0,0 0 1,0-1-1,1 0 0,-1 0 0,1-1 1,0 0-1,-1 0 0,1-1 0,0 1 1,0-1-1,-1-1 0,1 1 0,7-3 1,94-31 179,-19 5-1278,-88 29 896,0 0 1,-1 0-1,1-1 0,0 1 1,0 0-1,-1 0 1,1-1-1,0 1 0,-1-1 1,1 1-1,-1-1 1,1 1-1,0-1 0,-1 1 1,1-1-1,-1 1 1,1-1-1,0-1 0,-1 2-348,0-1-1,0 0 1,0 0-1,0 1 0,0-1 1,0 0-1,0 0 1,0 1-1,0-1 1,0 0-1,0 0 1,0 1-1,-1-1 0,1 0 1,0 0-1,-1 1 1,1-1-1,0 0 1,-1 1-1,1-1 0,-1 1 1,1-1-1,-1 0 1,1 1-1,-1-1 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12.4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76 26 13056,'-66'-12'5887,"56"12"-5087,10-5-544,5 5-288,0-3 512,3 3-256,6-5-512,9 10 128,-2-2-1856,3 5 1120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3:06.77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242 37 8128,'0'-2'491,"-1"0"0,1 0 1,-1 1-1,0-1 0,0 0 1,0 1-1,0-1 0,0 1 0,0-1 1,-1 1-1,1-1 0,0 1 1,-1 0-1,1 0 0,-1 0 0,1-1 1,-1 2-1,0-1 0,1 0 1,-1 0-1,0 0 0,0 1 0,0-1 1,-3 0-1,-9-1 484,12 1-898,1 1 0,-1-1 1,0 1-1,1 0 0,-1 0 0,0 0 0,0 0 0,-3 0 0,-6 2 104,-1 1 0,1 0 0,0 0 0,-1 1 0,1 1-1,1 0 1,-1 0 0,-11 9 0,17-10-142,0-1 0,1 1 1,-1 0-1,1 0 0,0 0 0,0 0 1,0 1-1,1-1 0,0 1 0,0 0 1,0 0-1,0 1 0,1-1 0,0 0 1,0 1-1,0 0 0,1-1 0,-2 10 1,3-11 0,1 1 0,-1-1 1,1 0-1,0 0 0,0 1 0,0-1 1,0 0-1,1 0 0,-1 0 1,1 0-1,0 0 0,1-1 1,-1 1-1,1 0 0,-1-1 1,1 0-1,4 4 0,-6-5-25,1 0-1,0-1 0,0 1 1,0 0-1,1-1 0,-1 1 1,0-1-1,0 0 0,1 0 1,-1 0-1,1 0 0,-1 0 1,1 0-1,-1-1 0,1 1 1,0-1-1,-1 0 0,1 0 1,0 0-1,-1 0 0,1 0 1,0 0-1,-1-1 0,1 1 1,-1-1-1,1 0 0,-1 0 1,5-2-1,3-3-10,-1-1 0,0 0 0,-1 0 0,1-1 0,-2 0 0,12-14 0,36-60-49,-43 64 78,-8 10 133,-1 1 1,5-15 0,-4 14 1040,-5 32-1089,-7 35 1,3-25 17,-75 431 861,77-447-875,3-15-108,0 0 0,0 0 0,-1-1 0,1 1 0,-1 0 1,0 0-1,-1 3 0,1-5-409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3:07.10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 29 10208,'-3'-5'4193,"11"7"-1908,-7-1-1899,1 0 1,-1 0 0,1 0-1,-1 0 1,0 0-1,1 0 1,-1 0-1,0 0 1,1 0-1,0 2 1,4 8 2658,-1-10-5693,2-16-7946,-1 2 9319,7-9-3935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3:09.10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228 1 2560,'4'-1'23829,"-1"7"-26795,-3-2 4881,-8 18-1544,-22 42-1,24-51-338,-1-1-34,0 0 1,-1 0-1,0-1 0,-1 1 0,-10 9 1,14-15 276,10-8 9,4-2-406,-1 2 105,0 1-1,-1 0 1,1 0 0,0 0-1,0 1 1,15 2 0,1-1-6,-6-1 48,0 1-1,-1 1 1,1 0-1,0 2 1,21 6 0,-29-6-18,0 0 0,0 0 1,0 1-1,-1 0 1,1 0-1,-2 1 1,1 0-1,0 1 0,-1 0 1,8 9-1,-12-11 63,-1-1-1,0 1 1,0 0 0,0-1-1,0 2 1,-1-1 0,0 0-1,0 0 1,0 1 0,-1-1-1,1 1 1,-1-1 0,-1 1-1,1-1 1,-1 1-1,-1 10 1,1-14-43,-1 0-1,0 0 1,0-1 0,1 1-1,-2 0 1,1-1-1,0 1 1,0 0 0,0-1-1,-1 1 1,1-1-1,-1 0 1,1 1 0,-1-1-1,0 0 1,1 0-1,-1 0 1,0 0 0,0 0-1,1-1 1,-1 1 0,0 0-1,0-1 1,0 1-1,-3-1 1,-7 2-23,1 0 0,-24-1 0,-138-5-116,1 0-5504,138 5 993,8 1-3393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3:09.57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44 128 7232,'-2'-1'300,"-1"-1"66,0 0 1,0 1-1,0-1 1,0 1-1,0 0 1,0 0-1,-4-1 1,6 2-213,1 0 0,-1-1 0,0 1 0,1 0 1,-1 0-1,1 0 0,-1 0 0,1 0 0,-1 0 1,1-1-1,-1 1 0,1 0 0,-1 0 0,1-1 1,-1 1-1,1 0 0,0-1 0,-1 1 1,1-1-1,-1 1 0,1 0 0,0-1 0,0 1 1,-1-1-1,1 1 0,0-1 0,0 1 0,-1-1 1,1 1-1,0-1 0,0 1 0,0-1 0,0 1 1,0-1-1,0 0 0,0 0 0,0 0 150,0 0 1,1 1-1,-1-1 0,0 0 1,1 0-1,-1 0 0,1 1 1,-1-1-1,1 0 0,0 0 1,-1 1-1,1-1 0,0 0 1,-1 1-1,1-1 0,0 1 1,0-1-1,1 0 0,14-5 345,1 2-1,0-1 1,0 2-1,0 0 1,0 1-1,24 0 0,-3 0-413,27-3-618,87-8 1016,-51-5-8894,-59 1-2784,-24 10 6704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3:10.21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292 10 8320,'-1'-1'189,"1"0"-1,0 1 1,-1-1 0,1 1 0,-1-1 0,1 1 0,0-1 0,-1 1-1,1-1 1,-1 1 0,0 0 0,1-1 0,-1 1 0,1 0-1,-1-1 1,1 1 0,-1 0 0,0 0 0,1-1 0,-1 1 0,0 0-1,1 0 1,-1 0 0,0 0 0,1 0 0,-1 0 0,0 0 0,1 0-1,-2 0 1,1 0-14,-4 14 2998,-28 61 1376,19-48-3730,-1 0 1,-20 26 0,24-37-492,7-10-242,0 0 1,-1 0 0,1 0 0,-9 6 0,0 1 29,10-9-16,0-1 0,-1 0 0,1 1-1,-1-2 1,-6 5 0,10-7-89,0 1 0,0-1 1,-1 0-1,1 0 0,0 0 1,0 0-1,0 0 0,0 0 0,0 0 1,0 0-1,-1 0 0,1 0 0,0 0 1,0 1-1,0-1 0,0 0 1,0 0-1,0 0 0,0 0 0,0 0 1,0 0-1,-1 1 0,1-1 0,0 0 1,0 0-1,0 0 0,0 0 1,0 0-1,0 1 0,0-1 0,0 0 1,0 0-1,0 0 0,0 0 1,0 0-1,0 1 0,0-1 0,1 0 1,4 5 107,10 2-33,67 11 261,-54-13-230,0 1 1,0 2-1,0 1 0,29 13 1,-47-17-24,2 0 64,0 2-1,-1-1 1,21 17 0,-30-22-107,1 1 1,-1 0-1,0 0 0,0 0 1,0 1-1,-1-1 0,1 0 1,0 1-1,-1-1 0,0 1 1,0-1-1,1 1 0,-1 0 1,-1 0-1,1-1 0,0 1 1,-1 0-1,1 0 0,-1 0 0,0 0 1,0 0-1,0-1 0,-1 6 1,0-5-18,0-1 0,0 0 0,0 0 0,0 0 0,0 0 0,0 0 0,-1 0 0,1-1 0,-1 1 1,1 0-1,-1-1 0,0 1 0,0-1 0,-2 2 0,-32 17 223,15-11-281,0-1 1,-1-1-1,-1 0 1,1-2-1,-1-1 1,0-1-1,-29 1 1,26-4-1209,-1 0 1,1-3-1,-36-6 0,27-1-4035,15-1-1844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3:10.61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76 188 9056,'-9'-6'1052,"1"1"-346,1 0-1,0-1 1,0 1 0,0-2 0,1 1 0,0 0-1,-8-13 1,13 18-503,0 1 0,1-1 0,0 0 0,-1 0 1,1 0-1,-1 0 0,1 0 0,0 0 0,0 0 0,0 0 0,-1 0 0,1 0 0,0 0 0,0 0 0,0 0 0,1 0 0,-1 0 0,0 0 0,0 0 1,0 0-1,1-2 0,0 2 4,0-1 1,0 1-1,0-1 1,1 1 0,-1-1-1,0 1 1,1-1-1,-1 1 1,1 0 0,2-2-1,5-2 253,-1 1-1,1 0 1,16-4 0,-21 6-223,47-13 781,0 2 0,77-9 0,31 12-3571,-156 10 2073,-1 0 0,1 0 1,-1 0-1,1 1 0,-1-1 0,0 1 0,1-1 1,-1 1-1,0 0 0,1 0 0,-1 0 0,0 0 1,0 0-1,1 0 0,-1 1 0,0-1 0,0 1 1,-1-1-1,1 1 0,0 0 0,-1 0 0,1 0 1,-1 0-1,1 0 0,-1 0 0,0 0 0,2 4 1,7 21-5825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3:10.97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37 1 9888,'0'0'218,"-1"0"0,1 0 0,0 1 0,-1-1 0,1 0 0,0 0-1,-1 1 1,1-1 0,0 0 0,-1 1 0,1-1 0,0 0 0,0 1 0,0-1 0,-1 0 0,1 1 0,0-1 0,0 0 0,0 1 0,0-1 0,0 1 0,0-1 0,-1 0 0,1 1 0,0-1 0,0 1 0,0-1 0,0 0 0,1 1 0,-1 19 3474,0-12-2286,-2 36 610,-14 86 0,13-108-1978,1-11-861,0 0-1,-4 13 1,6-18-789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3:11.33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72 45 10400,'-3'-6'1193,"1"4"-710,1-1 0,0 1 0,0 0 0,0 0 0,0-1 1,0 1-1,1-1 0,-1 1 0,0-1 0,1 1 0,0-1 0,0 1 1,0-5-1,9 12 2951,-8-3-3235,0 0 0,0 0-1,-1 0 1,1 0-1,0 0 1,-1 0 0,1 1-1,-1-1 1,0 0 0,0 0-1,0 0 1,0 1-1,0-1 1,0 0 0,-1 3-1,0 6 240,0 50 805,-11 80-1,-28 92-655,23-170-4491,16-59 2351,14-28-17149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3:11.68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177 45 11712,'1'1'5192,"-13"3"-4273,-2 10 1408,-16 13-1,19-18-1894,1 0 0,0 1-1,1 0 1,0 0-1,-8 12 1,12-13-272,0-1-1,1 1 1,0 0 0,0 0-1,1 0 1,1 1 0,-1-1-1,1 1 1,1-1 0,0 1-1,0 18 1,2-24-127,-1 1 1,1 0 0,-1-1-1,1 1 1,1 0-1,-1-1 1,1 1-1,-1-1 1,1 0-1,0 0 1,1 1-1,-1-1 1,1-1-1,0 1 1,0 0-1,0-1 1,0 1-1,1-1 1,-1 0-1,1 0 1,0 0 0,0-1-1,0 1 1,0-1-1,1 0 1,6 2-1,-3-2-10,0 0 0,0 0 0,0-1 0,1 0 0,-1-1-1,0 0 1,1 0 0,-1-1 0,13-2 0,-4-1 18,0 0 1,-1-1-1,25-11 1,-20 5-29,0-2 0,0 0 1,-1-1-1,-1-2 0,23-22 1,-28 25 2,22-26 0,-33 34 29,1 0-1,0 0 0,-1-1 0,0 1 0,0-1 1,0 1-1,-1-1 0,0 0 0,2-9 0,-4 12-20,0 0-1,0 0 1,0 0-1,0 1 1,0-1-1,-1 0 0,1 0 1,-1 1-1,0-1 1,0 0-1,0 1 0,0-1 1,0 1-1,-1-1 1,1 1-1,-1-1 0,1 1 1,-1 0-1,0 0 1,0 0-1,0 0 1,0 0-1,-4-2 0,-1-1-83,0 1-1,0 0 1,0 0 0,-1 1-1,1 0 1,-16-4-1,-12 0-495,0 2 0,-48 0 1,26 1-626,-17-3-603,-17-1-5232,68 5 3326,22 2 2889,-1 0 0,1 0 0,-1 0 0,1 0 0,-1-1-1,1 1 1,0-1 0,-2-2 0,3 4 710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3:12.21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248 1 8384,'-2'0'225,"-1"0"0,1 0 0,-1 0 0,1 0-1,-1 0 1,1 1 0,-1-1 0,1 1 0,-1-1 0,1 1 0,0 0 0,-1 0 0,1 0 0,0 0 0,0 0 0,-1 1 0,1-1 0,0 1 0,1-1 0,-1 1 0,0 0-1,0 0 1,1 0 0,-1 0 0,-2 4 0,-3 5 450,1 1 0,0 1 0,-8 20 0,13-30-514,-82 268 3906,62-195-3260,7-24-581,2 1-1,2 0 0,3 0 1,2 1-1,2 0 0,3 0 1,11 86-1,-8-117-357,1-1-1,2 0 1,0 0 0,1 0-1,13 26 1,-14-37-91,0 0 0,1 0-1,0-1 1,0 0 0,1 0 0,1-1 0,0 0 0,0 0 0,0-1-1,1 0 1,13 7 0,0-2-547,0-2 0,0-1 0,1-1 0,33 9 0,108 14-4713,-53-19 2678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12.8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68 13472,'0'-16'6079,"62"4"-5279,-12 1 1824,0 7-1600,63-9-64,-2 10-576,42-6-288,-4 9-64,12 0-1376,-13 9 736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3:12.84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2 2912,'34'0'2028,"-11"-1"-675,0 1 0,0 1 0,34 7 0,-37-4-723,-13-3-252,0 0 0,0 1 0,0 0 0,0 0 0,-1 1 0,1 0 0,-1 0 0,8 5 0,-5-2 61,-1 1 0,0 0 0,0 1 0,0 0 0,-1 0 0,0 0 0,-1 1 0,0 0 0,0 1 1,-1-1-1,7 16 0,37 106 1848,-20-49-958,20 61 856,-41-114-1726,-1 0 0,-2 0 0,2 36 0,-5 1-322,-3-1 0,-3 0-1,-2 0 1,-4-1 0,-32 117 0,35-157-928,-2-1-1,-16 31 0,18-41-1298,-1 0 0,-18 21 0,25-32 1690,-1 0-1,0 0 1,0 0-1,0-1 0,0 1 1,0-1-1,0 1 1,0-1-1,-4 2 1,2-2-972,0 0 1,0 0-1,0-1 1,0 0-1,-7 0 1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3:38.21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230 163 1984,'-11'10'9943,"-1"2"-1477,6-6-10204,-8 3 1947,1 1-1,0 0 0,1 2 0,0-1 0,0 1 0,1 1 0,-15 24 0,11-13-252,1 1 0,1 1 0,-16 43-1,25-58 58,1-1 0,0 1 0,1 0 0,0 0 0,0 19 0,1-26-7,1-1 0,1 1 1,-1-1-1,0 1 0,1-1 0,0 1 0,0-1 0,0 0 1,0 1-1,0-1 0,1 0 0,-1 0 0,1 0 0,0 0 1,0 0-1,0 0 0,0 0 0,1-1 0,-1 1 0,1-1 1,4 4-1,-3-5 56,-1 1-1,0-2 1,0 1 0,1 0 0,-1-1 0,0 1 0,1-1 0,-1 0 0,0 0-1,1-1 1,-1 1 0,0-1 0,1 1 0,-1-1 0,0 0 0,0 0-1,0 0 1,0-1 0,3-1 0,-1-1-3,0 1 0,-1-1 0,1 0 0,-1-1 0,0 1-1,0-1 1,-1 0 0,0 0 0,1 0 0,-2 0 0,1-1 0,2-5 0,3-12 122,9-40 1,-11 38-95,-2 4 88,-2 0-1,0 0 1,-2-31-1,0 38-131,1 46-21,2-1-1,1 0 0,12 42 1,-12-59 25,10 24 0,-12-33 21,0 0-1,1 0 1,0 0-1,0 0 1,0 0-1,1-1 1,5 6-1,-8-9-33,0 0 0,0 0-1,0 0 1,0-1 0,0 1-1,1 0 1,-1-1 0,0 1-1,0-1 1,1 1 0,-1-1-1,0 1 1,1-1 0,-1 0-1,0 0 1,1 0 0,-1 0-1,1 0 1,1 0 0,-1-1-15,1 1 1,-1-1-1,0 0 1,0 0-1,0 0 1,0 0-1,0 0 1,-1-1-1,1 1 1,0 0-1,1-3 1,3-2 5,-1-1 1,1 1 0,-2-1-1,1 0 1,4-10 0,5-12 33,37-69 81,-40 80-123,1 1 0,0-1-1,17-17 1,-27 33-26,0 0 0,0 0-1,0 1 1,0-1 0,0 0-1,0 1 1,0-1-1,0 1 1,1 0 0,4-2-1,-7 3 6,1 0-1,-1-1 1,1 1-1,0 0 0,-1 0 1,1 0-1,-1 1 0,1-1 1,0 0-1,-1 0 1,1 0-1,-1 0 0,1 1 1,0-1-1,-1 0 0,1 0 1,-1 1-1,1-1 1,0 1-1,0 0 0,0 0 1,0 1-1,0-1 1,0 0-1,0 1 1,0-1-1,-1 1 1,1-1-1,0 1 0,0 1 1,3 14 18,-1 1 0,-1-1 0,-1 1-1,0-1 1,-2 29 0,0-6 196,1 32 169,10-75-22,-1-3-305,0-1 0,-1 0 1,0 0-1,0-1 0,-1 0 0,0 0 0,7-11 0,-3 4-37,11-13-28,64-76-94,-65 80 83,1 2 0,32-25 0,-53 47 21,-1-1 0,1 1 0,-1-1 0,1 1 0,0 0-1,-1-1 1,1 1 0,0 0 0,-1 0 0,1-1 0,0 1 0,-1 0 0,1 0 0,0 0-1,0 0 1,-1 0 0,1 0 0,0 0 0,-1 0 0,1 0 0,0 0 0,-1 1-1,1-1 1,0 0 0,-1 0 0,1 1 0,0-1 0,-1 0 0,1 1 0,0-1-1,-1 1 1,1-1 0,-1 1 0,1-1 0,-1 1 0,1-1 0,-1 1 0,0-1-1,1 1 1,-1 0 0,0-1 0,1 1 0,-1 0 0,2 3-22,0 0-1,0 0 1,-1 0 0,1 0-1,-1 0 1,0 5 0,5 52 69,-3 92 1,-3-101-76,0-51 24,0 0-1,0 0 1,0 0 0,0 0-1,0 0 1,0 1-1,0-1 1,0 0 0,1 0-1,-1 0 1,0 0-1,1 0 1,-1 0 0,1 0-1,-1 0 1,1-1-1,-1 1 1,1 0 0,0 0-1,1 1 1,-2-2 10,1 1 0,0-1 0,0 0-1,0 1 1,0-1 0,-1 0 0,1 0 0,0 0 0,0 0 0,0 0 0,0 0 0,0 0 0,0 0 0,0 0 0,-1 0 0,1-1-1,0 1 1,0 0 0,1-1 0,2-1 22,1-1 0,-1 1 0,0-1-1,0 0 1,0 0 0,0 0 0,4-5 0,149-146-63,-125 126 79,25-23 62,-71 69-164,0 1 1,-23 39-1,-14 46-109,42-82 118,-7 26 0,13-39 66,1 0 0,0 0-1,1 0 1,0 0 0,0 18 0,1-24-13,0-1 0,1 1 0,-1 0 0,1-1 0,-1 1 0,1-1-1,0 0 1,0 1 0,0-1 0,0 1 0,0-1 0,0 0 0,1 0 0,-1 0 0,1 0 0,0 0 0,-1 0 0,1 0 0,0 0 0,0-1 0,0 1 0,0-1 0,0 1 0,1-1 0,-1 0-1,0 0 1,1 0 0,-1 0 0,1 0 0,-1-1 0,1 1 0,-1-1 0,1 0 0,-1 1 0,4-1 0,3-1 64,0 1 1,0-1 0,0-1-1,0 1 1,0-2-1,0 1 1,0-1-1,14-7 1,-16 6-50,1 0-1,-1-1 1,1 0 0,-1 0-1,-1-1 1,1 0 0,-1 0-1,0 0 1,0-1 0,-1 0 0,0 0-1,0 0 1,-1-1 0,0 0-1,0 0 1,-1 0 0,5-16 0,8-35-11,12-104 0,-24 129 8,-2 1 0,-2-39-1,-1 52 123,-1 0-1,-1 0 0,-1 1 0,-12-36 0,15 52-140,0 1-1,0-1 1,0 1-1,-1-1 0,1 1 1,-1 0-1,1-1 0,-1 1 1,0 0-1,0 0 0,0 0 1,0 1-1,0-1 0,-4-2 1,5 4-21,0-1 1,-1 0-1,1 1 1,-1 0-1,1-1 1,0 1-1,-1 0 0,1 0 1,-1-1-1,1 1 1,-1 1-1,1-1 1,-1 0-1,1 0 1,-1 0-1,1 1 1,0-1-1,-1 0 1,1 1-1,0 0 1,-1-1-1,1 1 0,0 0 1,-1 0-1,1-1 1,0 1-1,-2 2 1,-2 3 15,-1 0 1,1 0-1,1 0 0,-1 1 1,1 0-1,0 0 1,1 0-1,0 0 0,0 1 1,0-1-1,1 1 1,-2 10-1,-1 11 126,-1 56 1,6-80-118,-1 16 21,1-1 1,1 0 0,1 1 0,1-1 0,7 27 0,-7-37-30,0-1 1,1 1-1,0 0 0,1-1 1,0 0-1,0 0 1,1 0-1,1-1 1,-1 0-1,1 0 0,0 0 1,11 8-1,-6-8-217,0 1 0,0-2 1,1 0-1,0 0 0,0-1 0,0-1 0,1 0 0,0-1 0,0 0 0,0-1 0,0-1 1,19 1-1,-19-3-891,0 0-1,0-1 1,1 0 0,-1-1 0,0-1 0,-1 0 0,1-1-1,13-6 1,-4-1-1132,35-21-1,20-20-3242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3:41.70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32 746 9984,'-23'-16'3205,"15"12"-1210,8 13-321,0 577 6550,0-614-7768,6-144 519,-4 150-1018,1 1-1,2 0 0,0 0 0,1 0 0,17-39 0,10-2-41,2 3-1,76-99 1,-109 155 62,0 0 0,0 1 1,1-1-1,-1 0 0,1 1 0,0 0 0,0 0 1,0 0-1,5-3 0,-7 5 12,0 0 0,0-1 0,0 1-1,0 0 1,0 0 0,0 0 0,0 0 0,1 0-1,-1 0 1,0 0 0,0 0 0,0 0 0,0 1-1,0-1 1,0 0 0,0 1 0,0-1 0,0 1-1,0-1 1,0 1 0,0-1 0,0 1 0,0 0-1,0-1 1,0 1 0,-1 0 0,1 0 0,0 0-1,0 0 1,-1 0 0,1 0 0,0 2 0,4 5 30,-1 1 0,0 1 1,-1-1-1,0 1 1,0-1-1,-1 1 0,0 0 1,-1 0-1,0 0 0,-1 17 1,0-21 32,0 0 1,0-1-1,-1 1 1,0 0-1,0-1 1,0 1-1,-1-1 1,0 1-1,-4 8 1,5-11-5,-1-1 0,0 1 0,0-1 0,0 0 1,0 0-1,0 1 0,0-1 0,0-1 0,-1 1 0,1 0 0,-1-1 1,0 1-1,1-1 0,-1 0 0,0 0 0,0 0 0,1 0 0,-1 0 1,0-1-1,-4 1 0,-29-3-123,36 2 72,0 0-1,0 0 0,0 0 1,0 0-1,-1 0 0,1 0 1,0 0-1,0 0 0,0 0 1,0 0-1,0 0 1,0 0-1,0 0 0,0 0 1,0 0-1,0 0 0,0 0 1,0 0-1,-1 0 1,1 0-1,0 0 0,0 0 1,0 0-1,0 0 0,0 0 1,0 0-1,0 0 1,0 0-1,0 0 0,0 0 1,0 0-1,0-1 0,-1 1 1,1 0-1,0 0 0,0 0 1,0 0-1,0 0 1,0 0-1,0 0 0,0 0 1,0 0-1,0 0 0,0 0 1,0 0-1,0 0 1,0-1-1,0 1 0,0 0 1,0 0-1,0 0 0,0 0 1,0 0-1,0 0 0,0 0 1,0 0-1,0 0 1,0 0-1,0 0 0,0-1 1,0 1-1,0 0 0,6-5-99,10-4-29,-10 6 85,0 0 0,0 1-1,9-2 1,20-8 76,90-44 126,-107 47-74,-10 6-30,1-1 0,-1-1 0,0 0 1,0 0-1,-1 0 0,0-1 0,13-12 1,-20 17-30,1 0 0,0 1 0,-1-2 0,1 1 0,-1 0 0,1 0 0,-1 0 0,1 0 0,-1 0 0,0 0 0,1 0 0,-1-1 0,0 1 0,0 0 1,0 0-1,0 0 0,0 0 0,-1-2 0,1-6-42,0 9-97,27-11-320,-21 10 417,-1 1-1,1 1 1,0-1 0,-1 1 0,1 0 0,-1 0 0,1 0-1,-1 1 1,1 0 0,-1 0 0,0 0 0,0 1-1,0 0 1,0 0 0,-1 0 0,1 0 0,-1 1 0,6 5-1,6 8-23,0 0-1,-1 2 0,13 20 0,-23-32 48,-2-2 16,4 4 29,0 1 1,0-1-1,14 13 1,-19-20-16,0 0 0,1 0 0,0 0 0,-1 0 1,1-1-1,0 1 0,0-1 0,0 1 0,0-1 0,0 0 0,0 0 1,1-1-1,-1 1 0,0-1 0,0 1 0,0-1 0,1 0 0,2-1 0,4-1-19,0 0-1,0-1 0,0 0 1,-1-1-1,0 0 0,0 0 0,0-1 1,0 0-1,-1-1 0,1 0 0,-1 0 1,10-11-1,-5 4-28,0-1 1,-1-1-1,0 0 1,-2-1-1,17-29 1,-27 43-50,0 5-59,-1 11-44,-5 28 0,-1 11-2,6-48 164,1 1 0,0-1-1,1 1 1,-1-1 0,1 0 0,0 1 0,3 7 0,-2-9-44,-1 0 62,0-1 0,0 0 1,1 1-1,-1-1 0,1 0 0,0 0 1,2 3-1,-3-5 1,0-1-1,-1 1 1,1-1 0,0 1 0,0-1 0,0 0 0,-1 1 0,1-1 0,0 0-1,0 1 1,0-1 0,0 0 0,-1 0 0,1 0 0,0 0 0,0 0-1,0 0 1,0 0 0,0 0 0,0 0 0,-1 0 0,1-1 0,0 1 0,0 0-1,0 0 1,0-1 0,-1 1 0,1-1 0,0 1 0,0-1 0,-1 1-1,1-1 1,1 0 0,0-1 0,0-1 1,0 1-1,0 0 0,0 0 0,0-1 0,0 1 1,0-1-1,-1 0 0,0 1 0,1-1 1,-1 0-1,0 0 0,0 0 0,-1 0 0,1 0 1,-1 0-1,1 0 0,-1 0 0,0-3 0,0-6 26,-1 0 0,0 0-1,-4-18 1,2 13-17,0 1 8,-7-22 0,8 34-86,1 0-1,-1-1 1,0 1-1,0 0 1,0 1-1,-1-1 1,0 0-1,1 1 1,-7-7-1,8 10 35,1 0-1,-1-1 0,1 1 0,0 0 0,-1-1 1,1 1-1,-1 0 0,1-1 0,-1 1 0,0 0 1,1 0-1,-1 0 0,1 0 0,-1-1 0,1 1 1,-1 0-1,0 0 0,1 0 0,-1 0 0,1 0 1,-1 0-1,1 1 0,-1-1 0,0 0 0,1 0 0,-1 0 1,1 0-1,-1 1 0,1-1 0,-1 0 0,1 1 1,-1-1-1,1 0 0,-1 1 0,1-1 0,0 0 1,-1 1-1,1-1 0,-1 1 0,1-1 0,0 1 1,-1-1-1,1 1 0,0-1 0,0 1 0,0-1 1,-1 1-1,1 0 0,-2 4-48,1-1 0,-1 0 0,1 1 0,-1 7 0,1-8 56,0 1 1,1 0 0,0 0-1,0 0 1,0-1-1,1 1 1,0 0 0,0 0-1,0-1 1,0 1-1,1-1 1,-1 1-1,1-1 1,5 7 0,-5-7 6,1-1 0,0 1 1,0-1-1,0 0 0,0 0 1,1-1-1,-1 1 0,1-1 1,-1 1-1,1-1 0,0 0 1,0 0-1,0-1 0,0 1 1,0-1-1,6 1 0,7 0 77,-1 0 0,1-1 1,0 0-1,32-4 0,-20-1 141,55-16 1,-69 16-168,-1-1 0,0 0 0,0-1 0,-1-1 0,0 0 0,0-1 1,0-1-1,-1 0 0,0 0 0,-1-1 0,0-1 0,-1 0 0,0 0 1,0-1-1,-2 0 0,1-1 0,8-17 0,2-10 56,-1 0-1,-2-2 1,-2 0-1,-1 0 1,6-46-1,-10 20 312,-9 67-424,0 0 0,0-1 0,0 1 0,0 0 0,0 0 1,0-1-1,0 1 0,0 0 0,-1 0 0,1 0 0,0-1 0,-1 1 0,1 0 0,-2-2 0,2 3-6,0 0 0,-1-1 0,1 1 0,0 0 0,0 0 0,-1-1 0,1 1 0,0 0 0,0 0 0,-1 0 0,1 0 0,0-1 0,-1 1 0,1 0 0,0 0 0,-1 0 0,1 0-1,0 0 1,-1 0 0,1 0 0,0 0 0,-1 0 0,1 0 0,0 0 0,-1 0 0,1 0 0,0 0 0,-1 0 0,1 0 0,0 0 0,-1 1 0,1-1 0,0 0 0,-1 0 0,1 0 0,0 1 0,-1-1 0,1 0 0,0 0 0,0 0 0,0 1 0,-1-1 0,1 0 0,0 1-1,0-1 1,0 0 0,-1 1 0,1-1 0,0 0 0,0 0 0,0 1 0,-5 8-66,0 0 0,0 1-1,1-1 1,0 1 0,1 0-1,-3 17 1,-6 65 170,8-53-90,-9 62 99,2-22-141,-1 96 0,11-151 111,1-14-65,-1 1 0,2-1 0,-1 1 0,2-1 0,1 11 1,-3-20 15,1 0 0,-1-1 0,0 1 0,0 0 0,1 0 0,-1 0 0,0-1 0,1 1 0,-1 0 0,1-1 0,-1 1 0,1 0 0,-1-1 0,1 1 0,0 0 0,-1-1 0,1 1 0,0-1 0,-1 0 0,1 1 1,0-1-1,-1 1 0,1-1 0,0 0 0,0 1 0,0-1 0,-1 0 0,1 0 0,0 0 0,0 0 0,0 0 0,0 0 0,-1 0 0,1 0 0,0 0 0,0 0 0,0 0 0,1-1 0,0 0 6,0 0 0,1 0 0,-1 0 0,0 0 0,0 0 0,0 0 0,0-1 0,0 1 0,0-1-1,0 0 1,-1 0 0,3-2 0,10-18-176,0-1 0,15-37 0,-19 39 226,-9 18-90,0 1 0,-1-1 0,1 1 1,-1-1-1,1 1 0,-1-1 1,0 0-1,0-4 0,0 3-127,0 3-30,5 13-667,-2-5 891,0 1-75,0-1 1,1 1-1,7 12 0,-10-18 36,1 0 1,-1-1-1,0 1 1,1-1-1,-1 1 1,1-1-1,-1 1 0,1-1 1,0 0-1,0 0 1,0 0-1,-1 0 0,1 0 1,0 0-1,0 0 1,0-1-1,0 1 1,1-1-1,-1 1 0,3-1 1,16-2 54,-1 0 1,0-2-1,0 0 0,0-1 1,25-11-1,-30 11-29,-1 1-29,-1-2 1,0 1-1,-1-2 0,0 1 0,0-2 1,0 0-1,-1 0 0,0-1 0,0 0 0,-1-1 1,12-14-1,11-18 83,-1-2 0,-2-1 0,-2-2 0,-2 0 1,-2-2-1,22-66 0,-40 97-60,34-107 3,-32 95-33,-2-1 0,4-36 1,-8 39-299,-6 33-168,0 5 118,-9 23 52,-2 7 172,1 1 0,-11 50 0,16-37 180,2 0 1,1 90-1,7-112 13,1 0-1,1-1 0,2 0 1,2 0-1,20 60 1,-25-84-34,1-1 0,0 0 0,1 1 0,0-1 0,0-1 0,0 1 0,0-1 0,1 1 0,0-1 0,0 0 0,1-1 0,11 8 0,-14-10-5,-1-1 0,1-1 0,-1 1-1,1 0 1,0-1 0,0 1 0,-1-1 0,1 0-1,0 0 1,0 0 0,-1 0 0,1 0 0,0-1-1,0 1 1,-1-1 0,6-1 0,-3 0 23,-1 0 0,1 0 1,-1 0-1,1-1 0,-1 1 0,0-1 1,0 0-1,4-4 0,-1-1-34,0 1 0,-1-2 0,0 1 0,-1 0 0,0-1 0,0 0 0,-1 0 0,0-1 0,-1 1 1,4-13-1,-3 2 12,0-1 0,-2 0 1,1-38-1,-3 48-42,0-4 43,-2-24 1,2 36-71,-1-1 1,0 1 0,1-1-1,-1 1 1,-1-1 0,1 1-1,0 0 1,-1 0 0,1 0-1,-1-1 1,0 2 0,-3-5-1,4 6 33,1 1-1,0 0 1,-1 0-1,1-1 1,0 1 0,-1 0-1,1 0 1,0-1-1,-1 1 1,1 0-1,-1 0 1,1 0-1,0-1 1,-1 1-1,1 0 1,-1 0 0,1 0-1,-1 0 1,1 0-1,0 0 1,-1 0-1,1 0 1,-1 0-1,1 0 1,-1 0-1,1 1 1,0-1 0,-1 0-1,1 0 1,-1 0-1,0 1-19,-1 0 1,1 0-1,0 0 0,0 0 0,0 1 1,0-1-1,0 0 0,-2 3 0,-1 2-42,1 0 0,0 1 0,-3 7 0,0 7 49,1-1-1,1 1 1,0 0 0,2 0-1,0 0 1,1 0-1,1 0 1,2 0 0,0 0-1,5 23 1,-6-39 49,0-1-1,1 0 1,-1 0 0,1 0 0,0 0 0,0 0-1,1-1 1,-1 1 0,1 0 0,0-1 0,0 0-1,0 0 1,0 0 0,0 0 0,1 0 0,-1-1-1,1 1 1,0-1 0,0 0 0,-1 0 0,2 0-1,-1-1 1,0 1 0,0-1 0,0 0-1,6 0 1,3 1 31,0-1 0,0-1 0,0 0-1,0-1 1,0 0 0,0-1 0,21-6 0,-15 2-17,0 0 1,0-2 0,-1 0 0,0-2 0,0 0-1,19-15 1,-2-2-2,55-55 0,-40 35-85,-50 46 48,1 1 1,-1 0-1,0-1 0,0 1 1,1 0-1,-1-1 0,0 1 1,1 0-1,-1-1 0,1 1 1,-1 0-1,0 0 0,1-1 1,-1 1-1,1 0 0,-1 0 1,1 0-1,-1 0 1,0-1-1,1 1 0,-1 0 1,1 0-1,-1 0 0,1 0 1,-1 0-1,1 0 0,-1 0 1,1 0-1,-1 1 0,1-1 1,-1 0-1,0 0 0,1 0 1,-1 0-1,1 1 0,-1-1 1,1 0-1,-1 0 1,0 1-1,1-1 0,-1 0 1,0 1-1,1-1 0,-1 0 1,0 1-1,1-1 0,-1 0 1,0 1-1,0-1 0,0 1 1,1-1-1,-1 1 0,0-1 1,0 1-1,0-1 0,2 5 39,-1 0-1,0 0 0,0 0 0,0 6 1,-1-6-20,1 5 50,-1 0 0,-1 0 0,1 1 0,-2-1-1,-4 19 1,-19 50 166,22-71-248,2-5 31,1-1-22,-1 0 1,0 0-1,0 0 1,0 0-1,1 0 0,-2 0 1,1-1-1,0 1 1,-2 2-1,2-3 377,3-2-381,-1 0 0,1 1 1,-1-1-1,1 0 0,-1 0 1,1 0-1,-1 0 0,1-1 1,-1 1-1,0 0 0,0 0 1,0-1-1,0 1 0,1-3 1,5-3 42,8-11-71,-1-1 0,13-22 0,-12 18-19,21-25 1,-36 47 48,0 1 0,0 0 0,0 0 0,0 0 0,1 0 0,-1-1 0,0 1 0,0 0 0,0 0 0,1 0 0,-1 0 0,0 0 0,0 0 0,0 0 0,1 0 0,-1 0 0,0-1 0,0 1 0,0 0 0,1 0 0,-1 0 0,0 0 0,0 0 0,1 0 0,-1 1 0,0-1 0,0 0 0,0 0 0,1 0 0,-1 0 0,0 0 0,0 0 0,0 0 0,1 0 0,-1 0 0,0 1 0,0-1 0,0 0 0,1 0 0,-1 0 0,0 0 0,0 1 0,0-1 0,0 0 0,0 0 0,0 0 0,1 0 0,-1 1 0,0-1 0,0 0 0,0 0 0,0 1 0,0-1 0,0 0 0,0 0 0,0 0 0,0 1 0,0-1 0,0 0 0,0 1 0,1 12 16,0 0-1,0 0 1,-2 19 0,0-1 38,-4 36 192,5-65-230,1-3 1,1 0 0,0 0 0,-1 0 0,1 0 1,0 0-1,-1 0 0,1 0 0,-1 0 0,0-1 0,1 1 1,1-3-1,-1 2-5,46-58-44,21-21-144,-58 69 180,-6 7-47,-1 0-1,1 0 0,0 1 0,0 0 1,0-1-1,1 2 0,0-1 1,9-4-1,-14 7 46,0 1 0,0 0 0,0 0 0,0-1 0,0 1 0,0 0 0,1 0 0,-1 0 0,0 0 1,0 0-1,0 1 0,0-1 0,0 0 0,0 0 0,0 1 0,0-1 0,0 0 0,0 1 0,0-1 0,2 2 0,-1 0 11,-1-1 1,1 1 0,0 0-1,-1 0 1,1 0-1,-1 0 1,1 0-1,1 4 1,2 4 49,-2 1-1,1-1 1,2 14 0,-5-18-47,8 32 148,-3-9-99,1 0 1,2-1 0,14 32 0,-22-57-192,0-1 0,0 0 0,0-1 0,1 1 0,-1 0 0,1 0 0,0-1 0,-1 1 0,1 0 0,0-1 0,0 0 0,0 1 0,0-1 0,0 0 0,0 0 0,0 0 0,0 0 0,0-1 0,1 1 0,-1-1 0,0 1 0,1-1 0,2 1 0,-1-1-370,-1-1-1,0 1 0,0 0 1,0-1-1,0 1 1,1-1-1,-1 0 0,0 0 1,0 0-1,0 0 1,0-1-1,-1 1 0,1-1 1,0 0-1,-1 0 1,1 0-1,2-2 0,-2 0-564,1-1 0,-1 1 0,0-1 0,0 0 0,0 1 0,-1-1 0,4-10 0,-2 1-1132,5-26 0,0-28-1252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3:43.21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11 203 7136,'-10'-9'6890,"11"9"-5674,26 3 2034,-20-2-2818,-1-1 1,1 1 0,0-1 0,7-1-1,4-1 5,-1-1 0,0-1 0,0-1-1,-1-1 1,0 0 0,1-1-1,23-14 1,-22 9-136,1 0 1,-2-1-1,0-1 0,-1-1 0,25-28 1,-35 36-187,-4 4-86,0 0 1,1 0-1,-1 1 0,1-1 0,-1 1 1,1 0-1,0 0 0,3-3 0,3 3-163,-10 10-10,-2 7 172,-6 94 7,-13 203 244,21-280-295,0 72 128,3-35 346,-3-29-132,1-39-225,-19 2 481,-104 3-773,68-3 110,16 1 43,-17 0-68,46-4 296,16 2 109,18-1-116,45-1-53,186-3 812,-102 3-606,-142 1-330,-11-1-43,1 1 0,0-1 0,0 0 0,-1 0 0,1 0 0,0 0 0,0 0 0,0 0 0,-1 0 0,1 0-1,0 0 1,0 0 0,-1-1 0,1 1 0,1-1 0,2-24-19722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3:44.05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38 15 5728,'-9'-8'16143,"9"12"-15771,-1 0 0,0 0 0,0 1 0,0-1-1,0 0 1,-1 0 0,0 0 0,0 0 0,0 0-1,0 0 1,0-1 0,-1 1 0,-3 3 0,4 1 354,3-5-11,4-6-375,0-2-269,-1-1 0,1 0 1,-1 0-1,-1 0 0,1-1 1,-1 1-1,4-12 0,-6 8 148,-1 6-33,0 6-20,0-1 149,-2 47-14683,-2-4 10102,-4 4-2166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3:44.56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77 52 5216,'-5'-9'23668,"0"13"-22841,7-11-475,-1 6-346,-1-1 0,1 1 0,-1 0-1,0 0 1,1 0 0,-1 0-1,0-1 1,0 1 0,0 0 0,0 0-1,0 0 1,0-2 0,5-17-2470,-11 20 565,-7 1-5498,13-1 7152,-2 1-634,0 0 0,0-1 0,0 1 0,0-1 0,-1 1 0,1-1-1,0 0 1,0 0 0,0 0 0,0 0 0,-3-1 0,-24-6-3665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13.54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354 6 2912,'14'5'15528,"-20"-6"-12054,-3-2-3390,1 1 0,-1 0 0,0 1 0,0 0 0,0 0 0,0 1 0,0 0-1,-14 2 1,6 1-30,1 0 0,0 1 0,-29 10 0,34-9-24,0 0 0,0 1 0,0 0 0,0 1 0,1 0 0,0 0 0,1 1 0,0 1 0,0-1 0,1 2 0,-13 17 0,16-21 3,1 1 1,0 1-1,0-1 1,1 1 0,0-1-1,1 1 1,-1 0-1,2 0 1,-1 0-1,1 0 1,0 1-1,1-1 1,-1 0-1,2 0 1,-1 0-1,1 1 1,1-1-1,2 10 1,1-2 73,1-1 1,0 0-1,2 0 1,-1 0-1,2-1 1,0 0-1,16 19 0,3-2 157,56 48 0,-72-70-143,-1 2 0,0-1 1,-1 2-1,0-1 0,14 21 1,-22-28-47,0 1 0,0-1 1,0 0-1,0 1 0,-1-1 0,1 1 1,-1-1-1,0 1 0,-1 0 0,1 0 1,-1-1-1,0 1 0,0 0 0,-1-1 1,1 1-1,-1 0 0,0 0 0,0-1 1,0 1-1,-1-1 0,-4 9 0,-3 5 65,-2-1 0,0 0 0,-1 0-1,-26 25 1,-64 53 31,91-85-501,-1-2 1,-12 8-1,-10 1-3545,22-16 609,3-1-3404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14.01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24 52 6400,'-24'-8'13685,"31"10"-13123,0-1 0,1 0 0,-1-1 0,0 1 0,1-1 0,-1-1 0,1 1-1,13-4 1,11 0 50,298-20 1457,-189 22-2018,-80 3-2315,-54-1 249,-1-1-1,0 0 1,1 0 0,11-3 0,-17 4 1803,27-8-7974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16.58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364 2 1984,'3'-1'15538,"-6"4"-13786,2-1-1627,-1-1 0,1 1 1,-1-1-1,1 1 0,-1-1 0,0 0 0,1 0 0,-1 0 1,-3 2-1,-8 4 447,-57 41 921,62-42-1334,0 1-1,1 0 1,-1 0-1,2 0 1,-11 14-1,-24 44 603,26-35-593,2 1-1,0 0 0,-10 44 1,-4 9 170,9-34-68,-18 52 384,30-82-575,1 0-1,1 1 0,-2 21 1,6-23 7,1 0 0,0-1 0,2 1 0,0-1 0,7 21 1,3 19 243,10 40 46,-2-10-80,-17-69-214,0 0-1,1 0 0,1 0 0,13 28 0,1-2 72,-14-30-638,11 21 1,-16-35-364,20-29-19082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17.59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227 8 3712,'-15'-7'21376,"11"6"-23254,0 1 2017,1 1 1,-1-1-1,1 1 1,0 0-1,-1 0 0,1 0 1,0 0-1,0 1 1,0-1-1,0 1 1,0 0-1,-3 2 0,-6 5-72,-16 17-1,10-9 106,2-2 51,0 0 0,1 2-1,-23 32 1,35-44-216,0 0-1,1 0 1,0-1 0,0 1-1,0 0 1,0 1 0,-1 9-1,3-13 25,-1 1 1,1-1-1,0 1 0,0-1 0,0 1 0,1-1 1,-1 1-1,0-1 0,1 0 0,0 1 0,-1-1 1,1 1-1,0-1 0,0 0 0,0 0 0,1 1 1,-1-1-1,1 0 0,1 2 0,4 3 60,-1-1-1,13 9 1,-16-13-56,0-1-1,-1 1 1,1-1 0,0 0-1,0 0 1,0 0 0,0 0-1,0 0 1,0-1 0,0 1-1,5-1 1,-3 0 24,0 0 1,0-1-1,-1 1 0,1-1 0,0 0 1,-1-1-1,1 1 0,-1-1 0,8-4 1,-1 0 63,-1-2 1,13-10 0,-10 8-75,-7 4-63,0 1 0,0-1 0,0-1 0,-1 1 0,0-1 0,-1 0 0,1 0 0,-1-1 0,-1 1 0,0-1 0,0 0 0,0 0 0,-1 0 0,0 0 0,0 0 0,-1 0-1,0-1 1,-1 1 0,1 0 0,-2-1 0,-1-14 0,1 21 9,-5-24-319,-1 17 121,7 9 199,-1 0 1,1 0-1,0 0 0,-1 0 1,1 0-1,0 0 0,-1 0 0,1 0 1,-1 0-1,1 1 0,0-1 0,-1 0 1,1 0-1,0 0 0,-1 0 1,1 1-1,0-1 0,0 0 0,-1 0 1,1 1-1,0-1 0,-1 0 0,1 0 1,0 1-1,0-1 0,0 0 1,-1 1-1,1 0 0,-1 2-6,-1 0-1,1 1 1,0-1-1,1 1 1,-1-1 0,1 1-1,-1 0 1,1-1-1,0 1 1,1-1-1,0 6 1,-1 7 50,0-10 26,1 1 1,0 0-1,0 0 1,0-1-1,0 1 1,1-1-1,0 1 0,1-1 1,0 0-1,0 0 1,5 8-1,-3-6-1,1 0 0,0-1 0,1 0 0,0 0 0,0 0 1,1-1-1,9 7 0,-1-4 8,0 0 1,0-1-1,1-1 0,0 0 1,0-1-1,0-1 1,1-1-1,20 3 0,-29-6-200,1 0 0,-1-1 0,1 0 0,-1-1 0,0 0 0,0-1 0,1 1 0,11-5 0,-13 3-1091,0-1 1,0 1 0,0-1-1,0-1 1,8-5 0,-2-4-4079,0-9 1691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6:23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246 29 5824,'-6'-22'2496,"1"15"1169,5 7-3618,-1 1 250,0-1 1,0 1 0,0-1 0,0 1-1,0 0 1,0-1 0,0 1 0,0 0 0,0 0-1,0 0 1,0 1 0,-5 7 21,1 0 0,1 1-1,0-1 1,0 1 0,-3 16 0,-9 53 190,13-60-313,-45 252 1367,26-164-1172,-11 78-46,-6 126 556,34-277-575,-11 33-1,11-48-170,1 8-91,3-26 390,1-6 581,3-6-338,5-12-581,-1 0 0,5-25-1,-4 12-56,2-5-47,43-145-184,-42 155 120,2 0 0,1 1 0,24-36 0,-38 66 38,0-2-9,1 1-1,-1 0 1,1 0-1,0 0 1,-1 0-1,1 0 1,0 0-1,0 0 1,-1 0 0,1 0-1,0 0 1,0 1-1,0-1 1,0 0-1,0 0 1,0 1-1,0-1 1,0 1-1,1-1 1,-1 1-1,0-1 1,0 1-1,0 0 1,1 0-1,-1 0 1,0-1-1,0 1 1,0 0-1,1 0 1,1 1-1,-2-1 18,-1 0 0,1 1-1,-1-1 1,1 0 0,-1 1 0,1-1-1,-1 1 1,1-1 0,-1 1 0,1-1-1,-1 1 1,0-1 0,1 1 0,-1-1-1,0 1 1,1-1 0,-1 1 0,0 0-1,0-1 1,1 1 0,-1-1-1,0 1 1,0 1 0,3 19-63,-3-14 64,2 99 60,-4-80-5,2 0 1,1 1-1,9 50 0,-10-73-26,1 0 0,1 0-1,-1 0 1,1-1 0,-1 1-1,1-1 1,0 1 0,0-1-1,0 0 1,1 1 0,-1-1-1,1 0 1,0-1 0,5 5-1,-5-5 1,0 0-1,0 0 0,0-1 0,0 0 1,1 0-1,-1 1 0,0-2 0,1 1 1,-1 0-1,0-1 0,1 0 0,-1 1 0,1-1 1,-1-1-1,1 1 0,-1 0 0,7-2 1,11-4 12,1-1 0,-1-1 0,-1-1 0,1 0 0,-1-2 0,34-23 0,-23 10-10,-1-1 0,-1-1 1,28-33-1,-36 36 43,-5 6-17,0 0 0,-2-1 0,22-35 0,-33 47 80,-1 3-78,0-1-1,0 1 1,-1 0-1,1-1 1,0-3-1,-2 6-54,0 1-1,0 0 0,0 0 1,0 0-1,0 0 0,0 0 1,0-1-1,0 1 0,0 0 1,0 0-1,0 0 0,0 0 0,0-1 1,0 1-1,0 0 0,0 0 1,0 0-1,0 0 0,0 0 1,0 0-1,-1-1 0,1 1 1,0 0-1,0 0 0,0 0 1,0 0-1,0 0 0,0 0 1,0 0-1,-1 0 0,1 0 1,0-1-1,0 1 0,0 0 1,0 0-1,0 0 0,0 0 1,-1 0-1,1 0 0,0 0 1,0 0-1,0 0 0,0 0 0,-1 0 1,-14 7-313,9-4 276,1 1 1,0 0-1,0 0 0,0 1 0,0 0 0,1-1 0,0 2 0,-6 8 1,0 2 15,-13 31 0,11-19 44,2 0 1,1 0-1,2 1 0,0 0 0,-4 47 1,11-66 26,0 0 1,2 18 0,-2-26-23,0 1-1,1 0 1,-1-1 0,1 1-1,0-1 1,0 1 0,0-1-1,0 1 1,0-1 0,0 1-1,1-1 1,-1 0 0,1 0-1,2 3 1,-4-5-8,1 1 1,-1-1 0,1 0-1,0 1 1,-1-1-1,1 0 1,0 1-1,-1-1 1,1 0-1,-1 0 1,1 0 0,0 0-1,0 1 1,-1-1-1,1 0 1,0 0-1,-1 0 1,1-1-1,0 1 1,-1 0 0,1 0-1,0 0 1,-1 0-1,1-1 1,0 1-1,-1 0 1,1-1-1,-1 1 1,1 0 0,0-1-1,-1 1 1,1-1-1,-1 1 1,1-1-1,0 0 1,1-2 38,1 0 0,-1 0-1,1-1 1,2-5 0,-3 5-11,9-19 88,-1-1 1,-2 0-1,12-48 0,-6 21-132,35-109 72,-37 106-134,-12 53 30,1 1-1,-1 0 1,0-1 0,0 1-1,0 0 1,0-1 0,0 1 0,0 0-1,1-1 1,-1 1 0,0 0-1,0-1 1,0 1 0,0 0-1,0-1 1,0 1 0,-1 0 0,1-1-1,0 1 1,0 0 0,0-1-1,0 1 1,0 0 0,0-1 0,0 1-1,-1-1 1,1 2-4,-1-1 1,1 0-1,-1 1 0,1-1 1,0 1-1,-1-1 1,1 0-1,0 1 0,0-1 1,-1 1-1,1-1 0,0 1 1,0-1-1,0 1 1,0-1-1,0 1 0,-1-1 1,1 1-1,0-1 0,0 1 1,0-1-1,1 2 1,-10 69-139,3 0 0,8 135 1,-2-206 170,8 59 212,-7-55-185,0-1 0,0 1 1,0 0-1,1 0 0,-1 0 0,1-1 0,0 1 0,0-1 1,0 1-1,0-1 0,4 5 0,-5-7 3,0-1 0,0 1 0,0 0 0,0-1 0,0 1 0,0-1 0,1 1 0,-1-1 0,0 0 0,0 1 0,0-1 0,0 0 0,1 0 0,-1 0 0,0 0 0,0 0 0,1 0 0,-1 0 0,0 0 0,0 0 0,0 0 0,0-1 0,1 1 0,-1 0 0,0-1 0,0 1 0,2-2 0,1-1 9,1 0-1,-1 0 0,0 0 1,6-7-1,-8 8-8,15-15 85,20-27 0,-13 15-20,20-24 5,102-113-56,-101 115-51,-27 30-339,39-36 0,-57 57 337,0 0 0,0 0 0,0 0-1,0 0 1,0 0 0,0 0 0,1 0 0,-1 0-1,0 0 1,0 0 0,0 0 0,0 0 0,0-1-1,0 1 1,1 0 0,-1 0 0,0 0 0,0 0-1,0 0 1,0 0 0,0 1 0,1-1 0,-1 0-1,0 0 1,0 0 0,0 0 0,0 0 0,0 0-1,1 0 1,-1 0 0,0 0 0,0 0 0,0 0-1,0 0 1,0 0 0,0 1 0,0-1 0,1 0 0,-1 0-1,0 0 1,0 0 0,0 0 0,0 0 0,0 1-1,0-1 1,0 0 0,0 0 0,0 0 0,0 0-1,0 0 1,0 0 0,0 1 0,0-1 0,0 0-1,0 0 1,0 0 0,0 0 0,0 1 0,0-1-1,0 0 1,0 0 0,0 0 0,0 0 0,0 0-1,0 1 1,-1 11-194,-15 142-161,15-132 386,1-1-1,2 0 1,0 1-1,1-1 0,7 25 1,-10-45-9,0 0 0,1-1-1,-1 1 1,0 0 0,0-1 0,0 1 0,0 0 0,1-1-1,-1 1 1,0 0 0,1-1 0,-1 1 0,1-1 0,-1 1-1,0-1 1,1 1 0,-1-1 0,1 1 0,-1-1 0,1 1 0,0-1-1,-1 0 1,1 1 0,-1-1 0,1 0 0,0 0 0,-1 1-1,1-1 1,0 0 0,-1 0 0,1 0 0,0 0 0,-1 0-1,1 0 1,0 0 0,-1 0 0,1 0 0,0 0 0,-1 0-1,2 0 1,0-1 4,0-1 1,0 1-1,1 0 0,-1 0 0,0-1 0,0 1 0,0-1 0,-1 0 0,1 1 0,2-4 1,12-18-16,0-1 0,12-26 1,10-17-325,-29 54 231,32-46-399,-41 59 473,1-1 0,-1 1 0,0-1 0,1 1 0,-1-1 1,0 1-1,1 0 0,-1-1 0,0 1 0,1-1 1,-1 1-1,1 0 0,-1-1 0,1 1 0,-1 0 0,1 0 1,-1-1-1,1 1 0,-1 0 0,1 0 0,-1 0 1,1 0-1,-1 0 0,1-1 0,-1 1 0,1 0 0,-1 0 1,1 0-1,0 0 0,-1 1 0,1-1 0,-1 0 1,1 0-1,-1 0 0,1 0 0,-1 1 0,1-1 0,-1 0 1,1 0-1,-1 1 0,1-1 0,-1 0 0,1 1 1,1 2-36,0 0 0,0 0 0,0 0 0,0 0 1,2 7-1,3 4 89,-1-7-26,0 0 0,1 0-1,0-1 1,0 1 0,0-2-1,1 1 1,0-1 0,0 0-1,0-1 1,1 1 0,0-2-1,0 1 1,0-1 0,0-1-1,13 3 1,-8-4 51,0-1 1,0 0-1,0-1 0,0 0 1,0-1-1,0-1 1,22-7-1,-3-1 46,59-30 0,-77 33-37,0-1 1,0 0 0,-1 0 0,0-2-1,-1 0 1,0 0 0,-1-1 0,0-1-1,-1 0 1,12-18 0,-19 25-111,-1 3-21,0-1 0,-1 0 0,1 0 0,-1-1 0,0 1 0,0 0 0,0-1 0,-1 1 0,1-1 0,0-5 0,-2 9 39,0 1 0,0-1 0,0 1 0,0-1 0,0 1-1,0-1 1,0 1 0,-1-1 0,1 1 0,0-1 0,0 1 0,0-1 0,-1 1-1,1-1 1,0 1 0,-1 0 0,1-1 0,0 1 0,-1-1 0,1 1 0,0 0-1,-1-1 1,1 1 0,-1 0 0,1 0 0,-1-1 0,1 1 0,-1 0 0,1 0-1,-1 0 1,1-1 0,-1 1 0,1 0 0,-1 0 0,1 0 0,-1 0 0,1 0-1,-1 0 1,1 0 0,-1 0 0,1 0 0,-1 0 0,1 0 0,-1 1 0,1-1-1,-1 0 1,1 0 0,-1 1 0,-3 0-7,0 0 1,0 1-1,0 0 1,-5 3-1,3-1 81,1 0 0,0 1 0,0-1 0,-7 10 0,5-7 34,-1 3-33,1-1 0,0 1 1,0 0-1,2 1 0,-1 0 0,1-1 0,1 2 1,0-1-1,0 0 0,1 1 0,0 0 1,0 16-1,1-10 1,1 0 0,1 0 0,0 0 1,2 1-1,0-1 0,1 0 0,8 26 1,-7-34 12,0 1-1,0-1 1,1 0 0,0 0 0,1-1 0,0 1 0,0-1 0,1-1 0,1 1 0,8 7 0,-10-10-219,1 0-1,1-1 1,-1 0 0,0-1 0,1 1-1,0-1 1,0-1 0,1 0-1,-1 0 1,1 0 0,-1-1 0,1-1-1,13 2 1,-8-3-911,1 0-1,0-1 1,0 0 0,0-1 0,-1-1-1,1-1 1,-1 0 0,0-1-1,0 0 1,14-8 0,39-23-2863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22.12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136 860 1984,'3'-11'14923,"-8"15"-12732,-1 4-1777,1 0 0,-1 0-1,1 1 1,1 0 0,-7 15 0,1-2-70,-6 16-27,1 0 0,3 0 1,-13 59-1,21-80-206,-9 54 264,12-64-300,1 0 1,-1 0-1,2 0 0,-1 1 0,1-1 0,0 0 1,3 12-1,-4-17-58,1-1-1,-1 1 1,1 0 0,0-1-1,-1 1 1,1-1 0,0 1 0,0-1-1,0 1 1,0-1 0,0 0-1,1 1 1,-1-1 0,0 0 0,0 0-1,1 0 1,-1 0 0,1 0-1,-1 0 1,1 0 0,0 0 0,-1-1-1,1 1 1,0-1 0,-1 1-1,1-1 1,0 0 0,-1 1 0,4-1-1,3-2 36,0-1 1,0 0-1,0 0 0,0-1 0,0 1 0,-1-2 0,1 1 0,10-9 1,5-7 21,-1 0 1,-1-1 0,-1-2-1,-1 0 1,32-49 0,-49 69-110,0-1 1,0 1 0,1 0 0,0 0 0,5-6-1,-7 9 26,-1 0 0,0 0 0,0 0 0,1 0 0,-1-1 0,0 1 0,0 0 0,1 0 0,-1 0 0,0 0 0,1 0 0,-1 0 0,0 0 0,0 0 0,1 0 0,-1 0 0,0 0 0,1 0 0,-1 0 0,0 0 0,0 0 0,1 0 0,-1 0 1,0 0-1,1 0 0,-1 1 0,0-1 0,0 0 0,1 0 0,-1 0 0,0 1 0,1 0-9,0 0 1,0 0 0,-1 0 0,1 0 0,-1 0 0,1 1 0,-1-1-1,0 0 1,1 0 0,-1 1 0,0 1 0,2 6 22,0 8-8,1 0 0,1-1-1,8 24 1,-10-35 9,1 0-1,-1 0 0,0-1 0,1 1 0,0-1 0,0 0 0,1 0 1,-1 0-1,1 0 0,0-1 0,0 1 0,0-1 0,0 0 0,0 0 0,10 4 1,-6-3 48,0-1 1,1 0 0,-1-1-1,1 0 1,-1 0 0,1 0-1,0-1 1,10 0 0,-15-2-9,0 1 0,0 0 1,0-1-1,0 0 0,0 0 1,0 0-1,0 0 0,0-1 1,-1 1-1,1-1 0,0 0 1,-1 0-1,0 0 0,1-1 1,-1 1-1,0-1 0,0 0 1,0 0-1,3-5 0,-2 2-13,0 0 0,-1-1 1,0 0-1,0 1 0,0-1 0,3-13 0,4-41 44,-10 58-71,2-20-67,-2 0-1,0 0 1,-6-44 0,-2 40-56,3 8-200,4 15 25,3 6-118,1 2 425,0 0 1,0 0 0,0-1 0,0 1 0,0-1 0,0 1 0,1-1-1,0 0 1,0-1 0,0 1 0,0-1 0,0 1 0,0-1-1,1 0 1,-1-1 0,0 1 0,1-1 0,0 0 0,-1 0 0,1 0-1,0-1 1,0 0 0,-1 0 0,1 0 0,0 0 0,-1-1 0,1 1-1,0-1 1,-1-1 0,1 1 0,-1 0 0,1-1 0,-1 0 0,0 0-1,7-4 1,17-15 147,52-47 0,24-26 55,-64 55-154,-37 37-12,-3 2-43,0-1 0,1 1-1,-1 0 1,1-1 0,-1 1 0,0 0-1,1-1 1,-1 1 0,0-1 0,1 1-1,-1-1 1,0 1 0,0-1 0,1 1-1,-1-1 1,0 1 0,0-1 0,0 1-1,0-1 1,0 1 0,0-1-1,0 1 1,0-1 0,0 1 0,0-1-1,0 0 1,0-3-137,-2 4 205,-3 1-127,3 0 35,0 0-1,0 0 1,-1 0 0,1 1 0,0-1-1,0 0 1,0 1 0,0 0 0,1-1-1,-1 1 1,0 0 0,1 0 0,-1 0-1,1 0 1,0 0 0,-1 0 0,1 1-1,-1 2 1,-4 8 29,-9 28 1,-16 67-63,26-86 13,1 1 1,1 0 0,0 0-1,2 0 1,2 27 0,-1-20 85,0-25-40,1 0 0,-1-1 0,1 1 0,0 0 0,0-1 1,0 1-1,1-1 0,-1 0 0,1 1 0,0-1 0,0 0 0,1 0 1,-1 0-1,1 0 0,0-1 0,3 4 0,-3-4 17,0-1 1,0 1-1,0-1 0,0 0 0,0 0 1,0-1-1,0 1 0,1 0 0,-1-1 1,0 0-1,1 0 0,-1 0 0,1 0 1,0-1-1,-1 1 0,1-1 0,0 0 1,-1 0-1,1 0 0,-1-1 0,6 0 1,0-2 12,1 0 0,-1 0 0,1-1 0,-1 0 0,0-1 0,13-8 0,-5 0 18,0-1 0,19-18-1,-10 5 23,-2-2 0,29-42 0,37-72-34,-54 84-38,-28 46-10,126-221 93,-38 25-28,3-7-112,-92 202 10,3-4-53,-2 0-1,0-1 0,-1 0 1,7-29-1,-14 48 85,0 0 1,0 0-1,1-1 1,-1 1 0,0 0-1,0-1 1,0 1-1,0 0 1,0-1-1,0 1 1,0 0-1,0 0 1,0-1 0,0 1-1,0 0 1,-1-1-1,1 1 1,0 0-1,0 0 1,0-1-1,0 1 1,0 0 0,0 0-1,-1-1 1,1 1-1,0 0 1,0 0-1,-1-1 1,-8 3-96,6 0 89,0 0 0,0 1 1,0-1-1,0 1 0,1-1 0,-5 7 0,-13 19-50,2 1-1,-28 61 0,-21 79-70,-43 193 235,38 37-15,69-376-45,-8 87-46,10-92 73,1-1-1,1 1 0,1 0 1,4 19-1,-6-36-54,0 1 1,0-1-1,1 0 1,-1 0-1,0 0 1,1 0 0,-1 0-1,1 0 1,-1 0-1,1 0 1,0 0-1,-1 0 1,1 0-1,0 0 1,0-1-1,1 2 1,-2-1-1,1-1 0,0 0 1,-1 0-1,1 0 0,-1 1 1,1-1-1,0 0 1,-1 0-1,1 0 0,0 0 1,-1 0-1,1 0 0,-1-1 1,1 1-1,0 0 0,-1 0 1,1 0-1,-1 0 0,1-1 1,0 1-1,-1 0 0,1-1 1,4-3 43,-1 1 0,1-1 0,-1 0 0,0-1 1,6-7-1,39-61 251,-43 64-296,273-434 4,-241 380-27,-2-2 0,38-98 1,-5-22 71,-17 41-138,-23 57 8,1-6-321,-30 107 139,-15 61 278,4-24-68,-78 315 183,71-307-94,-122 372 358,78-236 79,61-193-461,-3 21 514,6-19-240,5-10-70,17-26-22,-10 12-161,15-23-85,27-54 1,-31 51-170,-18 35 169,0 0 1,1 0-1,0 0 1,15-15-1,-22 26 32,-1 0-1,0-1 1,1 1 0,-1 0-1,0-1 1,1 1-1,-1 0 1,1 0-1,-1-1 1,1 1-1,-1 0 1,0 0-1,1 0 1,-1 0-1,1 0 1,-1-1-1,1 1 1,-1 0-1,1 0 1,-1 0-1,1 0 1,-1 0-1,0 0 1,1 1-1,-1-1 1,1 0-1,-1 0 1,1 0-1,-1 0 1,1 0-1,0 1 1,0 0-13,1 1 0,-1-1 0,1 0 0,-1 1-1,0-1 1,0 1 0,0-1 0,2 3 0,2 5-46,-1 1 1,4 12-1,-3-8 29,11 33-7,26 52 1,-36-86 47,1-1 0,0 1 0,2-1-1,-1-1 1,1 1 0,1-2 0,0 1 0,19 15 0,-23-22-105,-3-1-591,1 0-1,-1-1 1,1 1-1,0-1 1,0 0 0,5 2-1,-8-4 418,0 0 1,0 0-1,0 1 0,0-1 0,-1 0 1,1 0-1,0 0 0,0 0 0,0-1 1,0 1-1,0 0 0,0 0 0,-1 0 1,1-1-1,0 1 0,0 0 0,0-1 1,-1 1-1,1-1 0,0 1 0,0-1 1,-1 1-1,1-1 0,0 0 0,-1 1 1,1-1-1,-1 0 0,1 1 0,-1-1 1,1 0-1,-1 0 0,1 0 0,-1 1 1,0-1-1,0 0 0,1 0 0,-1-1 1,6-23-4659,2-3 1692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18.32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 13 7648,'-5'-13'14325,"10"51"-11285,-10 139-912,13-69-1394,-2-59-530,-2-17-45,1 20-73,-5 13-912,-1-61 430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18.68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22 63 9216,'-18'-2'2981,"14"1"-880,22 1 3462,33-4-2159,-14 0-2483,270-24 2945,-237 21-3722,66-3-960,-110 6-3353,-15 2-115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21.26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 53 4064,'-1'-1'105,"1"1"1,0-1-1,0 0 1,-1 0-1,1 0 1,0 1-1,0-1 1,0 0-1,0 0 1,0 0-1,0 1 1,0-1-1,0 0 1,0 0-1,0 0 1,0 0-1,0 1 1,1-1-1,0-1 1,12-13 3304,3-5 10655,-15 20-13656,0 1-190,0 0 0,-1 0 0,1 0 0,-1 0 0,1 0 0,-1 0 0,0 1 1,1-1-1,-1 0 0,0 0 0,0 0 0,1 2 0,2 29 119,0 0 0,-4 52 0,0-28-206,0-5-25,3 88 15,0-102 44,12 63-1,-13-73-239,-1-26 175,0 0-92,1-1 0,-1 0 0,0 0-1,0 0 1,1 0 0,-1 1 0,0-1-1,0 0 1,0 0 0,1 1 0,-1-1 0,0 0-1,0 0 1,0 1 0,0-1 0,0 0 0,1 0-1,-1 1 1,0-1 0,0 0 0,0 1 0,0-1-1,0 0 1,0 1 0,0-1 0,0 0 0,0 0-1,0 1 1,0-1 0,0 0 0,0 1 0,0-1-1,0 0 1,-1 1 0,1-1 0,1 7 330,-1-7-331,1 0 0,-1 0 1,1 0-1,0 0 0,-1 0 1,1 0-1,-1-1 0,1 1 0,-1 0 1,1 0-1,-1-1 0,1 1 0,-1 0 1,1-1-1,-1 1 0,0 0 1,1-1-1,-1 1 0,1-1 0,39-28 152,-31 22-204,1 0 0,-1 0 0,1 1 0,0 0 0,1 1 0,-1 0 0,1 0-1,0 1 1,0 1 0,17-4 0,-23 7 43,0 0 1,1 0-1,-1 1 0,0 0 0,0-1 1,-1 2-1,1-1 0,0 1 0,0-1 1,-1 1-1,1 0 0,5 4 0,7 5-20,27 20 0,-35-23 52,-6-6 1,-1 0 1,0 1 0,0-1-1,0 0 1,0 1 0,0 0 0,0 0-1,2 5 1,-4-8-18,1 1 0,-1 0 0,1 0 0,-1-1 1,0 1-1,0 0 0,1 0 0,-1 0 0,0 0 0,0-1 0,0 1 1,0 0-1,0 0 0,0 0 0,0 0 0,0-1 0,0 1 0,-1 0 0,1 0 1,0 0-1,0 0 0,-1-1 0,1 1 0,0 0 0,-1 0 0,1-1 1,-1 1-1,1 0 0,-1-1 0,1 1 0,-1 0 0,0-1 0,1 1 1,-1-1-1,0 1 0,1-1 0,-2 1 0,-4 1 48,1 0 1,-1-1-1,0 1 0,0-1 0,1 0 1,-1-1-1,-9 0 0,-44-4 92,36 2-192,-11-1 97,-29-2-456,60 6 125,1-1 0,0 0-1,0 0 1,0-1 0,-1 1-1,1 0 1,0-1 0,0 1 0,0-1-1,0 0 1,0 1 0,0-1-1,0 0 1,-2-2 0,-5-1-5618,33-5-10013,1-1 12899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22.03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 6 3136,'-8'-5'18842,"28"6"-16463,23 4 1,-23-3-2029,23 1 0,116-6 755,-53 0-864,145 14-1,-224-11-18,-20 0-3751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23.05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24 1 4800,'3'3'17825,"-3"5"-13723,-3 2-5331,2-7 3282,-2-1-1889,-3 5-36,5-6 281,6-4 527,-1-2-530,-3 4-87,0 6-180,-1-4 203,-9-1-417,18-11 278,-9 11-182,0 0-114,-1 1 86,1 0-1,0-1 1,0 1-1,0 0 1,-1-1-1,1 1 0,0-1 1,-1 1-1,1-1 1,0 1-1,-1 0 1,1-1-1,-1 0 1,1 1-1,-1-1 1,0 1-1,1 0 19,-1-1 0,1 1 0,-1-1 0,1 1 1,-1-1-1,1 1 0,-1-1 0,1 1 0,-1-1 0,1 1 0,0 0 0,0-1 0,-1 1 0,1 0 0,0-1 1,0 1-1,-1 1 0,1-1 175,0-2-184,0-1 0,-1 0 0,1 1 0,-1 0 0,1-1 0,-1 1 0,1-1-1,-3-2 1,-1-4-5672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24.18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372 27 5728,'-2'-2'739,"-19"-23"13911,21 25-14449,0 1 1,0-1-1,0 0 0,0 0 1,0 1-1,0-1 1,0 0-1,0 0 0,0 1 1,0-1-1,0 0 1,0 0-1,0 1 1,0-1-1,-6 82 1475,3-53-1475,-1 9 181,-19 73-1,6-47-2,14-55-346,0 0 0,0 0 0,-1 0 1,-8 13-1,-4 11 190,15-32-209,1 0-1,-1 0 1,1 0 0,-1 0-1,0 0 1,0 0 0,1 0 0,-1 0-1,0 0 1,0 0 0,0 0-1,0-1 1,0 1 0,0 0 0,0-1-1,0 1 1,0 0 0,0-1-1,-1 0 1,1 1 0,0-1-1,0 0 1,0 1 0,-1-1 0,1 0-1,0 0 1,0 0 0,0 0-1,-1 0 1,1 0 0,0-1 0,0 1-1,-1 0 1,1-1 0,0 1-1,0-1 1,0 1 0,-2-2 0,-5-2 40,-1 0 0,1-1 0,-15-11 0,19 12-69,-32-20-62,25 18-98,0-2 0,1 0 1,-1 0-1,2 0 0,-16-18 1,25 25 161,-5-4 4,0 0 0,1-1-1,0 0 1,0 0-1,0 0 1,1-1-1,0 1 1,1-1-1,-4-8 1,4 4 15,0 1 0,0-1 0,1 0 0,0 1-1,1-1 1,0 0 0,1 1 0,2-13 0,-1 18 10,-1 1-1,0 0 1,1 0 0,0 0-1,0 0 1,0 1 0,0-1-1,1 0 1,-1 1-1,1 0 1,0-1 0,0 1-1,0 0 1,1 0 0,-1 1-1,1-1 1,-1 1 0,1 0-1,0 0 1,0 0-1,0 0 1,0 1 0,0-1-1,0 1 1,1 0 0,-1 1-1,0-1 1,9 0-1,6 5 150,0-1-1,30 12 0,1 0 138,246 36 290,-259-46-685,4 1-340,43-1-1,-82-5-680,-12-14-10704,-8 3 7646,9 7 973,-21-16-1062,-1-7 1802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24.77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9 160 8384,'-8'-7'12207,"13"9"-10484,-4-1-1510,1-1-1,-1 1 1,0-1-1,0 1 1,1-1-1,-1 1 1,1-1-1,-1 1 0,0-1 1,1 0-1,-1 0 1,1 0-1,-1 0 1,0 0-1,1 0 1,-1 0-1,1-1 1,-1 1-1,0 0 1,1-1-1,-1 1 0,0-1 1,1 1-1,0-2 1,7-4 90,-1-1 1,-1 0 0,1 0-1,-1 0 1,9-14 0,-3 5-286,10-18 148,-20 29-182,0-1-1,1 1 1,-1 0 0,1 0 0,0 0 0,1 0 0,8-7 0,-13 12 13,1-1 0,0 1 0,0 0 0,0 0 0,0-1 0,0 1 0,0 0 0,-1 0 0,1 0-1,0 0 1,0 0 0,0 0 0,0 0 0,0 1 0,0-1 0,-1 0 0,1 0 0,0 1 0,0-1 0,0 0 0,0 1 0,0 0 0,15 11 20,0 1-173,-1 1 0,-1 1 1,0 0-1,21 32 0,-32-40-725,0-1 0,0 0 0,1 8-1,8 17-4185,-4-16 2403,1 0-1,0-1 1,1 0 0,15 15-1,3 0-1372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25.27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13 30 7136,'-11'-17'2309,"11"17"-2270,0 0 1,0-1-1,-1 1 1,1 0-1,0-1 0,0 1 1,0 0-1,0-1 0,0 1 1,0 0-1,0-1 0,0 1 1,0 0-1,0-1 1,0 1-1,0 0 0,0-1 1,0 1-1,0 0 0,0-1 1,0 1-1,0 0 0,0-1 1,0 1-1,1 0 1,-1 0-1,0-1 0,0 1 1,0 0-1,0-1 0,1 1 1,-1 0-1,0 0 1,0 0-1,1-1 0,-1 1 1,0 0-1,1 0 0,-1 0 1,0-1-1,1 1 0,-1 0 1,0 0-1,0 0 1,1 0-1,-1 0 0,1 0 1,14-1 1819,-11 4-1451,0-1 0,0 1 0,0 0 0,0 0 0,-1 1 0,1-1 0,4 7 0,7 6 339,87 68 2717,-74-64-2785,-1 1 1,-1 2-1,32 35 0,-44-39-496,0 1 0,-2 0 0,0 1-1,-1 0 1,-1 1 0,8 25 0,-2 5 446,14 85 1,-26-118-545,-1 1 0,-1-1 0,-1 0 0,-1 1 0,-1-1 0,-1 0 0,0 1 0,-1-1 0,-1 0 0,-1-1 0,-1 1 0,0-1 0,-1 0 0,-1 0 0,-1-1 0,-19 28 0,-106 128-2770,37-64-5233,92-104 6599,0 1 0,-12 9 0,15-14 547,0 0-1,0 0 0,0 0 0,0-1 1,0 1-1,0 0 0,-1-1 1,-2 1-1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26.32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22 17 6720,'-21'-5'20127,"22"6"-19721,4 1-324,0-1 0,0 1 1,0-1-1,0 0 0,0 0 1,1 0-1,-1-1 0,0 0 1,0 0-1,7-1 0,6 0 10,98-5 406,-32 0-292,-39 5-1672,60-1 4400,-73 2-5899,2 0-4270,-8 0-1825,-14 0 5220,5-5-410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26.88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50 3 6304,'-26'-2'2246,"2"1"15421,31 3-17335,22 6 77,1-2 0,30 2 1,-45-7-289,4 2-36,366 28 256,-381-31-565,32-1-2358,-13-2-1891,-9-1 1795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22.4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23 13 8384,'-19'-2'2797,"16"2"-394,13 1-585,114 7 1438,62-13-2526,-28 0-567,-129 6-360,40-3-791,-26-5-3160,-29 6 2090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29.28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 1174 3136,'-4'1'21022,"9"-9"-23874,5-13 3244,0-1-1,-2-1 1,0 0-1,4-26 1,2-3 87,127-397 433,-35 133-373,-35 115 1381,-70 198-1852,4-4-277,-5 7 202,1 0-1,-1 0 1,1 0-1,-1 0 1,1 0-1,-1 1 1,1-1-1,-1 0 0,1 0 1,-1 1-1,0-1 1,1 0-1,-1 0 1,1 1-1,-1-1 1,0 0-1,1 1 1,-1-1-1,0 1 1,1 0-1,3 4 33,0 0-1,0 1 0,-1-1 1,1 1-1,-1 0 0,-1 0 1,4 9-1,10 49 57,-13-48-74,22 87 81,4-2 0,4-1 0,47 97 0,-44-108 141,43 164 0,-56-180-874,-23-67 544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29.63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 41 7136,'-5'-1'1768,"6"0"-869,-1 0-871,0 1-1,0 0 0,0 0 0,0 0 0,0 0 1,0 0-1,0 0 0,1 0 0,-1 0 1,0 0-1,0 0 0,0 0 0,0 0 0,0 0 1,0 0-1,0 0 0,1 0 0,-1 0 1,0 0-1,0 0 0,0 0 0,0 0 1,0 0-1,0 0 0,1 0 0,-1 0 0,0 0 1,0 0-1,0 0 0,0 0 0,0 0 1,0 1-1,0-1 0,0 0 0,1 0 0,-1 0 1,0 0-1,0 0 0,0 0 0,0 0 1,0 0-1,0 0 0,0 1 0,0-1 0,0 0 1,19 1 4612,77-1 1896,54 0-3537,74-12-5233,-193 8-2916,33-10 1,-36 4 1955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30.25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24 4 7040,'-3'-4'9609,"5"13"-4437,-1-1-6375,0 65 3742,0-8-1105,-8 78 1,-12 90-406,19-230-2472,0 6 3065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30.63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16 102 7648,'-12'-8'2080,"9"8"-999,8 3 2003,7-7 640,-5 1-2766,133-24 5576,-16 10-6378,-44 9-2318,-31 3-1680,-34 4 1279,1 0-1,-1-1 0,0-1 0,23-7 0,-9-5-1222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31.05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9 11 7136,'-8'-11'9658,"10"124"-4023,9 55-3159,-3-48-1142,-7 56-53,-2-98-2492,1-76 760,0 0 0,-1 1 0,0-1 0,1 0 0,-1 0 0,0 0 0,0 0 0,0 0 0,-2 3 0,-6 11-2207,8-9 1315,0 0 0,0 1 0,0-1 0,2 14 0,-1-8-571,0 4-1942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31.86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23 179 6816,'-7'-13'1274,"2"-1"1,-6-18 0,11 29-705,0 0 0,0-1-1,1 1 1,-1 0 0,1 0 0,-1 0 0,1 0 0,0 0 0,0 0 0,0 0 0,1 0 0,-1 0 0,1 0 0,2-3 0,0 2-170,0 0 1,0 0-1,1 1 1,-1-1 0,1 1-1,0 0 1,0 0-1,0 1 1,0-1-1,1 1 1,7-2-1,10-2 2,33-4 0,-46 9-354,43-6 63,72 0-1,-92 7 62,0 2-1,0 1 0,46 11 1,-67-11-69,0 0 0,0 1 0,-1 1 0,1 0-1,19 11 1,-27-13-36,0 0-1,-1-1 1,1 1-1,-1 0 1,0 1-1,1-1 1,-2 0-1,1 1 0,0 0 1,-1 0-1,1 0 1,-1 0-1,0 0 1,-1 0-1,1 0 1,-1 1-1,0-1 1,0 1-1,1 4 0,-2 1-18,1-1-1,-2 1 0,1 0 0,-2-1 1,1 1-1,-1-1 0,0 1 0,-1-1 1,0 0-1,-1 0 0,0 0 0,0-1 0,-1 1 1,0-1-1,0 0 0,-8 9 0,-3 0-20,1-1 1,-2 0-1,0-2 0,-1 1 0,-35 19 0,11-9 26,-81 35 0,119-58-85,-1-1-1,1 1 1,0 1 0,0-1-1,-6 5 1,9-7 22,1 1 0,-1-1 0,1 1 0,-1-1 0,1 1 0,-1-1 0,1 1 0,0-1 1,-1 1-1,1 0 0,0-1 0,0 1 0,-1 0 0,1-1 0,0 1 0,0 0 0,0-1 1,0 2-1,0-1 3,0 0 1,0 0 0,1 0 0,-1-1-1,0 1 1,1 0 0,-1 0 0,1 0 0,-1-1-1,1 1 1,-1 0 0,1-1 0,0 1-1,-1 0 1,1-1 0,0 1 0,0-1-1,0 1 1,16 9-21,0 0-1,1-2 1,33 12-1,19 8-118,-57-21 173,-1-1 0,0 2 0,-1-1 1,1 1-1,-2 1 0,1 0 0,15 18 0,-21-20-12,0-1 1,-1 1-1,1 0 1,-1 1-1,-1-1 0,1 1 1,-1 0-1,-1 0 1,0 0-1,0 0 0,0 0 1,-1 0-1,0 0 1,0 10-1,-2-13 35,1 0 0,-1 0 0,0 0-1,0 0 1,0 0 0,-1 0 0,1-1 0,-1 1 0,0 0-1,-1-1 1,1 1 0,-1-1 0,0 0 0,0 0 0,0 0-1,-1 0 1,1 0 0,-1-1 0,0 0 0,0 1-1,-9 4 1,0-1-60,0-1 0,0 0-1,0 0 1,-1-1 0,0-1-1,-23 4 1,13-4-431,0-1 0,-1-1 0,1-2 1,0 0-1,-33-5 0,36 2-1699,1-2 0,0 0 0,-35-13 0,26 6-910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34.36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5728,'2'8'17738,"3"-3"-17541,-3-3 63,0 0 0,1-1 0,-1 1 0,1-1 0,0 1-1,-1-1 1,1 0 0,0 0 0,0 0 0,6 1 0,36 3 708,-29-4-667,222 9 843,-49-4-1248,-84-2 108,-61-4-3112,-42 0 2241,0 0 0,1 1 0,-1-1 0,0 0 0,1 1 0,-1 0-1,0 0 1,0 0 0,0 0 0,0 0 0,0 0 0,0 0 0,0 1 0,0-1 0,0 1-1,2 2 1,8 9-5191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35.61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166 48 1472,'-5'-1'9002,"5"0"-8521,0 0 0,0 0 0,0 0 0,-1-1 0,1 1 0,0 0 0,-1 0 0,1 0 0,-1 0 0,0 0 0,1 0 0,-1 0 0,0 0 0,1 0-1,-1 0 1,-2-2 0,0 1 41,1 0 0,-1 0 0,0 0 0,0 0 0,0 0 0,-4-1 0,0 1-201,1 0 1,-1 0-1,0 0 1,0 0-1,0 1 0,-9 0 1,13 1-277,-5 0 184,0 0 1,-16 3-1,23-3-217,0 0 1,0 0-1,-1 1 1,1-1 0,0 0-1,0 0 1,0 1-1,0-1 1,0 1-1,-1-1 1,1 1-1,0 0 1,0-1-1,0 1 1,0 0 0,1 0-1,-1-1 1,0 1-1,0 0 1,0 0-1,1 0 1,-1 0-1,0 0 1,1 0-1,-1 0 1,1 0 0,-1 1-1,1-1 1,-1 2-1,1-2 10,0 0-1,1-1 1,-1 1-1,0 0 1,0 0-1,1-1 1,-1 1-1,1 0 1,-1 0-1,1-1 1,-1 1-1,1-1 1,-1 1-1,1 0 1,-1-1-1,1 1 1,0-1-1,-1 1 0,1-1 1,0 0-1,-1 1 1,1-1-1,0 0 1,0 1-1,-1-1 1,1 0-1,0 0 1,0 0-1,0 0 1,0 1-1,26 0 247,-16-2-192,0 0 0,-1-1 0,1 0 0,-1 0 0,0-1 0,1-1 0,17-9 0,-19 8 200,-14 6-184,-7 3 30,5-2-33,0 1 1,0-1-1,1 1 0,-9 5 0,14-7-73,-1 0-1,0 1 1,0-1-1,0 1 1,1-1 0,-1 1-1,1-1 1,-3 4-1,4-5-18,0 1-1,-1 0 1,1 0-1,0-1 1,-1 1-1,1 0 1,0 0-1,0-1 1,0 1-1,0 0 0,0 0 1,0-1-1,0 1 1,0 0-1,0 0 1,0 0-1,0-1 1,0 1-1,0 0 1,1 0-1,-1-1 1,0 1-1,1 1 0,0-1 18,0 0-1,0 1 1,0-1-1,1 0 1,-1 0-1,0 0 1,0 0-1,1-1 1,-1 1-1,1 0 1,-1 0-1,0-1 1,1 1-1,-1-1 1,1 0-1,0 1 1,-1-1-1,1 0 1,-1 0-1,1 0 1,0 0-1,-1 0 1,1 0-1,-1 0 1,1 0-1,-1-1 1,3 0-1,2 0 90,0-1-1,0 0 0,0 0 1,-1 0-1,11-6 0,-13 6-87,-1 0-1,0 0 0,1 1 1,-1-2-1,0 1 0,0 0 1,0 0-1,3-6 0,-5 8-18,1-1 1,-1 0-1,0 1 0,1-1 0,-1 0 1,0 0-1,0 1 0,1-1 1,-1 0-1,0 0 0,0 0 0,0 1 1,0-1-1,0 0 0,0 0 0,-1 0 1,1 0-1,0 1 0,0-1 0,0 0 1,-1 0-1,1 1 0,0-1 0,-1 0 1,1 1-1,-1-1 0,1 0 0,-1 1 1,1-1-1,-1 0 0,1 1 1,-1-1-1,0 1 0,1-1 0,-1 1 1,0-1-1,1 1 0,-1 0 0,0-1 1,0 1-1,1 0 0,-2-1 0,-4 0-270,1-1 0,-1 1 0,0 0 0,0 1 0,0-1 0,0 1 0,1 0-1,-1 1 1,-8 1 0,14-2 80,-1 0-1,1 0 1,-1 0 0,0 0-1,1 0 1,-1 1 0,1-1-1,-1 0 1,1 0 0,-1 1-1,0-1 1,1 0 0,-1 1-1,1-1 1,0 1-1,-1-1 1,1 1 0,-1-1-1,1 1 1,0-1 0,-1 1-1,1-1 1,0 1 0,-1-1-1,1 1 1,0-1-1,0 1 1,0 0 0,0-1-1,-1 1 1,1-1 0,0 1-1,0 0 1,0-1 0,0 1-1,0 0 1,1-1-1,-1 1 1,0-1 0,0 1-1,0 0 1,0-1 0,1 1-1,-1-1 1,0 1 0,1 0-1,2 5-1668,0 0 0,0-1 0,8 10-1,-3-5 639,10 21-3761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36.96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530 72 5152,'-2'-3'1403,"0"-1"0,0 1 0,0-1 0,0 1 1,-1 0-1,1 0 0,-1 0 0,1 0 0,-5-3 0,7 6-1310,0 0-1,-1-1 0,1 1 1,0 0-1,0 0 0,0-1 0,0 1 1,-1 0-1,1-1 0,0 1 1,-3-10 8544,3 12-8638,0 0 0,-1 0 0,1 0 0,-1 0-1,1 0 1,-1 0 0,0 0 0,-1 2 0,-4 13-5,1 18 18,4-22-23,-1 0 0,-4 18 0,0-4 56,-6 50 0,-2 10 73,9-64-152,3-12 58,0-1 1,-1 0-1,0 1 0,-1-1 0,0 0 1,0-1-1,-10 16 0,13-23-19,0-1-1,-1 1 1,1-1-1,-1 0 1,1 0-1,-1 0 1,1 0-1,-1 0 1,0 0-1,1 0 1,-1 0-1,0-1 1,0 1-1,0-1 1,0 1 0,1-1-1,-1 0 1,0 0-1,0 0 1,0 0-1,0 0 1,0 0-1,0 0 1,0-1-1,1 1 1,-1-1-1,0 1 1,0-1-1,-2-1 1,-5-2-91,-1-1 0,1 0 0,-17-12 0,7 3-108,1-2 0,1 0 1,-21-24-1,-42-60-23,60 73 164,-61-94-43,79 116 75,-1 0-1,1 1 1,0-1 0,0 0 0,0 0 0,1 0-1,0-1 1,-2-9 0,3 13 19,0 0 0,0 1-1,0-1 1,1 0 0,-1 1 0,0-1 0,1 0-1,-1 1 1,1-1 0,-1 1 0,1-1 0,0 1-1,-1-1 1,1 1 0,0-1 0,0 1 0,0 0-1,0-1 1,1 1 0,-1 0 0,0 0 0,0 0-1,1 0 1,-1 0 0,1 0 0,-1 0 0,0 1-1,1-1 1,0 0 0,-1 1 0,4-1-1,15-4 154,0 2-1,0 0 0,1 1 0,37 2 0,83 15 280,-72-6-331,-39-6 8,197 14 608,55-12-571,-266-5-1188,24-4 0,-6-4-6943,-34 7 7813,1 1-1,-1 0 0,0 0 0,0 0 1,-10-19-13944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37.84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10 200 6240,'-6'-1'820,"6"1"-792,0 0 1,0 0-1,0 0 0,0 0 1,0 0-1,0 0 0,0 0 1,0 0-1,0 0 0,0 0 1,0 0-1,0 1 0,0-1 1,0 0-1,0 0 0,0 0 1,-1 0-1,1 0 1,0 0-1,0 0 0,0 0 1,0 0-1,0 0 0,0 0 1,0 0-1,0 0 0,0 0 1,0 0-1,0 0 0,0 0 1,0 0-1,0 0 0,0 0 1,-1 0-1,1 0 0,0 0 1,0 0-1,0 0 0,0 0 1,0 0-1,0 0 1,0 0-1,0 0 0,0 0 1,0 0-1,0 0 0,0 0 1,0 0-1,-1 0 0,1 0 1,0 0-1,0 0 0,0 0 1,0 0-1,0 0 0,0 0 1,0 0-1,0 0 0,0 0 1,0 0-1,0 0 0,0 0 1,0 5 2149,9 12 1891,22 58 8666,-22-75-12303,-8 0-424,-1 0 0,1 0-1,-1 0 1,1 0 0,-1 0-1,1 0 1,-1-1-1,1 1 1,-1 0 0,1 0-1,-1 0 1,1 0-1,-1-1 1,1 1 0,-1 0-1,1 0 1,-1-1-1,1 1 1,-1 0 0,0-1-1,1 1 1,0-1-1,2-2 10,5-1 85,0 0-1,-1-1 0,0 0 1,0-1-1,0 1 1,0-1-1,11-14 0,8-6 0,12-9 116,92-92 9,-93 83-237,-37 44 8,0 0 1,0-1-1,0 1 0,0 0 0,1 0 0,-1 0 0,0 0 0,0 0 0,0 0 0,0 0 0,0 0 0,0 0 0,0 0 0,0 0 0,1 0 0,-1 0 0,0 0 0,0 0 0,0-1 0,0 1 0,0 0 0,0 0 0,0 0 1,1 0-1,-1 0 0,0 1 0,0-1 0,0 0 0,0 0 0,0 0 0,0 0 0,0 0 0,1 0 0,-1 0 0,0 0 0,0 0 0,0 0 0,0 0 0,0 0 0,0 0 0,0 0 0,5 7-64,2 16 71,-4-12 71,3 4-57,-1 1 0,6 24 0,-10-37-35,0-1-1,0 1 1,0-1 0,0 0 0,1 1-1,-1-1 1,1 0 0,2 4 0,3 3-2255,-9 8-10264,1-14 10257,-4 17-1625,-4 7-976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22.83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106 72 6400,'-74'-43'2880,"53"29"-2496,11 11 416,15-5-960,8 4 64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44.98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 6 832,'-4'0'288,"8"0"-224,1 0 0,0 0-160,3 0 160,-3-5-448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45.95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0 111 2400,'0'0'6442,"14"0"-3690,3-6-1770,-13 4-807,-1 1-1,0 0 1,0 0 0,1 0-1,-1 0 1,1 0-1,3 0 1,3 1 25,-1-1-1,1-1 1,12-3-1,-12 3-198,0 0-1,0 0 1,13 0-1,-16 2 90,8-1 184,-1 2 0,1 0 1,-1 0-1,16 4 0,-5-4 9,-23-1-59,16 3 64,7-1-245,-23-2-39,-1 0 1,1 0-1,0 0 0,-1 0 0,1 0 0,0-1 0,-1 1 0,1 0 0,0-1 0,-1 0 0,1 1 0,1-2 0,-2 1 1,0 1 1,-1-1-1,1 1 1,0-1-1,0 1 1,0 0 0,-1-1-1,1 1 1,0 0-1,0 0 1,0-1-1,0 1 1,0 0-1,0 0 1,-1 0-1,2 0 1,10-3-36,1 1-89,-4 1 174,-8 1-49,-1-1 0,1 1 0,0 0 0,-1 0 0,1 0 0,0 0 0,-1-1 0,1 1 0,0 0 0,-1 0 0,1 0 0,0 0 1,-1 0-1,1 1 0,0-1 0,1 0 0,-2 0-12,1 1 0,0-1-1,-1 0 1,1 0 0,0 0 0,-1 0 0,1 0 0,0 0 0,-1 0 0,1 0 0,0 0 0,-1 0-1,1-1 1,0 1 0,0 0 0,4-2 26,1 1 0,-1-1-1,1 1 1,-1 1 0,1-1 0,0 1-1,-1 0 1,1 0 0,7 2 0,8-1 134,7-1 233,-6 0 33,-1 0-1,1-1 0,34-6 0,115-29 1405,-141 30-1671,-17 4-156,-1 0-1,0-1 0,20-8 1,-22 8 405,-4 2-2400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50.13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23 4 832,'-10'-3'10474,"4"6"-6013,4 6-3488,2-7-684,0-1-76,0 7 448,0 1-392,1-1-1,1 1 0,1 10 0,0-10-64,-2 0 0,1 0-1,-1 11 1,8 83 2634,-12-176-2844,2 64-428,-1 0 1,0 0-1,0 0 0,0 0 0,-8-15 1,6 12-1210,4 11 880,-1-1 0,1 1 0,0-1 0,0 1 0,0-1 0,0 1 0,0 0 0,1-1 0,-1 1 0,0-1 0,1 1 0,-1 0 0,1-1 0,0-1 0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4:52.07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93 1472,'21'-13'14416,"-15"9"-12673,-3 2-3550,-1 1 2271,7-2 874,22 2-558,-22 0-743,0 0 1,1 1-1,-1 1 0,1-1 0,17 5 0,-12-2 33,1 0-1,-1 0 1,1-2 0,-1 0 0,1 0 0,18-3 0,7 1 11,0 1-9,63-8 0,-81 7-12,6-2 104,-5-2-119,-1 2-1,1 0 1,44 2-1,-53 1-51,-10 1 69,0-1-1,0 0 1,0-1 0,1 1-1,-1-1 1,0 0-1,0-1 1,8-2 0,-7 2-19,-1 0 1,1 1 0,-1-1 0,1 1-1,8 0 1,-7 1-47,-1-1-1,0 0 1,1-1-1,6-1 1,-6 1 55,0 0 0,0 1 0,0 0 0,1 1 0,7 0 0,15-2 57,45-5 315,-46 6 36,56-12 0,-75 12-318,0-1-1,0 1 0,0 0 0,20 2 1,10 0-518,-39-1-93,13 0-3014,-9 0 2072,6 0-479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5:22.4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58 2976,'-4'-20'3437,"3"4"4837,1 15-7617,0 38 1116,0 30-580,10 90 0,3-60-570,10 61 397,-19-141-837,-3-13 38,0 1-1,0 0 1,0-1-1,0 9 662,-1-31 323,0 2-1129,4-105 8,16-58 158,-14 148-313,1-1 0,1 1 0,23-52-1,-29 77 61,1 1-1,-1 1 1,1-1 0,1 0-1,-1 1 1,0-1-1,1 1 1,0 0-1,0 0 1,0 1-1,1-1 1,-1 1 0,10-5-1,-11 6-9,1 0 1,0 1-1,0 0 0,0 0 0,0 0 0,1 0 1,-1 1-1,0-1 0,0 1 0,0 0 0,0 0 1,1 1-1,-1-1 0,0 1 0,0 0 0,0 0 1,0 0-1,0 1 0,4 2 0,0-1 56,-1 1-1,0 0 1,0 1-1,0-1 1,-1 1-1,1 1 1,-1-1-1,0 1 1,-1 0-1,0 0 1,0 1-1,0 0 1,-1-1-1,1 2 1,-2-1-1,4 8 1,4 14 98,-2-1 0,8 41 1,4 60 106,1 5-117,-15-107-84,-4-15 28,0 0 0,1 14 0,1 26 578,-17-67-6560,8 3-618,7 11 3883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5:24.6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57 4736,'-2'0'395,"1"0"0,-1 0 0,1 0 0,0 0 0,-1-1 0,1 1 0,-1 0 0,1-1 0,0 1 0,-1-1 0,1 1 0,0-1 0,0 0 0,0 1 0,-1-1 0,1 0 0,0 0 0,0 0 0,0 0 0,0 0 0,-1-1 0,-2-4 2825,4 7-3169,0-1 1,0 0-1,0 0 0,0 0 1,0 0-1,0 0 0,0 0 1,0 0-1,0 0 0,0 0 1,0 0-1,0 0 0,0 1 1,0-1-1,0 0 0,0 0 1,0 0-1,0 0 0,-1 0 463,1 1-463,0-1 0,0 0 1,0 0-1,0 0 0,0 0 1,0 0-1,0 0 0,0 0 1,0 0-1,-1 0 0,1 0 1,0 0-1,0 0 0,0 0 1,0 0-1,0 0 0,0 0 1,0 0-1,0 0 0,0 0 1,0 0-1,0 0 0,-1 0 1,1 0-1,0 0 0,0 0 1,0 0-1,0 0 0,0 0 1,0-1-1,0 1 0,0 0 1,-2 1 715,5-6 1212,-3 5-1936,0-1-1,0 1 0,1 0 0,-1-1 0,0 1 1,1 0-1,-1 0 0,1-1 0,-1 1 1,0 0-1,1 0 0,-1 0 0,1-1 0,-1 1 1,1 0-1,-1 0 0,0 0 0,1 0 0,-1 0 1,1 0-1,-1 0 0,1 0 0,21-2-73,2-1 94,99-11 326,152 1 1,-250 15-251,1 1 1,0 0 0,32 10-1,-44-9-41,-13-4-98,0 0 0,0 0 0,0 1 0,0-1 0,0 1 0,-1-1 0,1 1 0,0 0 0,0-1 0,0 1 0,-1 0 0,1-1 0,0 1 0,0 0 0,0 1 0,6 6-1782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5:25.5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69 2976,'0'-28'14858,"-9"13"-10943,8 15-3822,0-1 1,0 1 0,1-1 0,-1 1 0,0-1 0,0 1-1,0 0 1,0-1 0,0 1 0,0 0 0,1-1-1,-1 1 1,0 0 0,0 0 0,-2 0 0,-9-1 506,11 0-553,0 1 0,-1-1 0,1 1 0,0 0 0,-1 0 0,1 0 0,0-1 1,-1 1-1,1 0 0,0 1 0,-1-1 0,1 0 0,0 0 0,-1 0 0,1 1 0,0-1 0,-1 1 0,1-1 0,0 1 0,0 0 0,0-1 1,-3 3-1,4-3-44,0 0 0,0 0 1,0 0-1,0 0 1,-1 0-1,1 0 1,0 0-1,0 0 1,-1 0-1,1 0 0,0 0 1,0 0-1,0 0 1,-1 0-1,1 0 1,0 0-1,0 0 0,0 0 1,-1 0-1,1 0 1,0 0-1,0 0 1,0 0-1,-1 0 1,1 0-1,0-1 0,0 1 1,0 0-1,-1 0 1,1 0-1,0 0 1,0 0-1,0-1 0,0 1 1,0 0-1,0 0 1,-1 0-1,1 0 1,0-1-1,0 1 1,0 0-1,0 0 0,0 0 1,0-1-1,0 1 1,0 0-1,0 0 1,0-1-1,0 1 0,0 0 1,0 0-1,-4-6 52,4 6-54,0 0-1,0 0 1,-1 0 0,1 0-1,0 0 1,0 0-1,-1 0 1,1 0 0,0 0-1,0 0 1,0 0 0,-1 0-1,1 0 1,0 0-1,0 0 1,0 0 0,-1 0-1,1 0 1,0 1 0,0-1-1,0 0 1,0 0-1,-1 0 1,1 0 0,0 0-1,0 1 1,0-1 0,0 0-1,0 0 1,0 0-1,0 1 1,0-1 0,-1 0-1,1 0 1,0 1 0,-8 10 27,6-8-24,0-1 1,1 0-1,-1 0 0,0 1 1,1-1-1,0 1 1,0-1-1,0 1 0,0 0 1,0 0-1,0-1 1,0 4-1,1-6-1,0 0-1,0 0 1,0 1 0,0-1 0,0 0-1,0 0 1,0 0 0,0 0 0,1 0-1,-1 1 1,0-1 0,0 0 0,0 0-1,0 0 1,0 0 0,0 0 0,0 0-1,0 1 1,1-1 0,-1 0 0,0 0-1,0 0 1,0 0 0,0 0 0,0 0-1,1 0 1,-1 0 0,0 0 0,0 0-1,0 0 1,0 0 0,1 0 0,-1 0-1,0 0 1,0 0 0,0 0 0,0 0-1,0 0 1,1 0 0,-1 0 0,0 0-1,0 0 1,0 0 0,0 0 0,1 0-1,-1 0 1,0 0 0,0 0 0,0-1-1,0 1 1,15-8 499,12-13 221,-26 20-720,1 0-1,-1-1 1,0 1-1,0-1 1,0 1-1,0 0 1,0-1 0,0 0-1,-1 1 1,1-1-1,0 0 1,-1 1-1,1-1 1,-1 0-1,0 0 1,1 1-1,-1-1 1,0 0-1,0 0 1,0-2 0,0 2-14,0 11-224,0 31 145,0-40 102,0 0 0,-1 0 0,2 1 0,-1-1 0,0 0-1,0 1 1,0-1 0,0 0 0,0 0 0,0 1 0,0-1 0,0 0 0,0 1 0,0-1 0,0 0 0,1 0 0,-1 0 0,0 1 0,0-1 0,0 0 0,1 0 0,-1 1 0,0-1 0,0 0 0,0 0 0,1 0 0,-1 0 0,0 0 0,1 1 0,-1-1 0,0 0 0,12-1 367,-10 0-341,0 0 0,0 0 0,0 0 0,1 0 1,-1 0-1,3-4 0,-3-1-49,-2 5 7,0 1-1,0 0 0,0 0 1,0-1-1,0 1 0,-1 0 1,1 0-1,0 0 0,0-1 1,0 1-1,0 0 0,0 0 1,-1 0-1,1 0 0,0-1 1,0 1-1,0 0 0,-1 0 1,1 0-1,0 0 1,0 0-1,0 0 0,-1 0 1,1 0-1,0 0 0,0 0 1,-1 0-1,1-1 0,0 1 1,0 0-1,0 0 0,-1 1 1,1-1-1,0 0 0,0 0 1,-1 0-1,1 0 1,-17 3-262,-10 0-2156,24-3 1727,2 1 122,0-1-1,-1 0 0,1 0 0,-1 0 0,1 0 0,0-1 0,-1 1 0,1 0 0,-1 0 0,1-1 0,0 1 0,-1-1 0,1 1 0,0-1 0,0 0 0,0 1 0,-1-1 1,-1-2-1,-2-4-3122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5:26.5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464 1 3072,'-9'8'16581,"-21"-5"-13403,17-3-2937,-11-1-66,0 2 0,0 0 0,-1 1 0,1 2 0,-34 9 0,26-4-107,12-4-21,1 1 0,1 1 0,-21 10 0,38-17-45,0 1 1,0-1 0,0 1-1,0-1 1,0 1-1,0 0 1,0 0-1,0 0 1,0-1-1,0 1 1,0 0-1,0 0 1,0 0 0,1 0-1,-1 1 1,1-1-1,-1 0 1,0 0-1,0 2 1,1-2-2,1 0-1,-1 0 1,0 0 0,0 0 0,0 0 0,1 0-1,-1 0 1,0 0 0,1-1 0,-1 1 0,1 0-1,-1 0 1,1 0 0,-1-1 0,1 1-1,-1 0 1,1 0 0,0-1 0,1 2 0,4 2 1,1 1 1,0-1 0,0-1 0,13 6 0,-14-7 7,145 66 80,-139-61-91,-1 0-1,0 1 1,0 1 0,-1-1-1,0 2 1,9 11 0,-12-14 0,0 0 44,0 1 1,-1 0 0,0 0-1,-1 0 1,0 1 0,7 13-1,-11-18 49,1 0-1,-1 0 1,0 0-1,0 0 0,0 0 1,0 0-1,-1 0 1,0 1-1,0-1 1,0 0-1,0 0 1,-1 0-1,1 0 1,-1 0-1,0 0 1,0 0-1,-4 7 1,3-6-33,-1-1 1,0 1-1,0-1 1,-1 0-1,1 0 1,-1 0-1,0 0 1,0-1 0,-5 4-1,-3 1 6,0-1-1,-16 7 1,11-7-29,0-1 0,0 0 1,-1-1-1,0-1 0,-33 3 0,-99-3-3573,122-4 1380,8 1-1209,9 3 1079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5:27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14 6240,'-24'-10'2005,"23"9"-1817,0 1 0,0 0 0,-1-1-1,1 1 1,0-1 0,0 1 0,-1 0 0,1 0 0,0 0-1,0 0 1,-1 0 0,1 0 0,-2 0 0,-5 1 6248,18 2-939,6 0-4738,53 2 408,-1-3-1,80-7 0,-55 1-553,66 3-54,-90 1-1342,-67 17-9926,3-10 6795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5:28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11 483 5312,'-8'4'732,"5"-2"-156,4-2 36,0 0-470,-1 0 0,1 1 0,0-1 0,-1 0 0,1 0 0,-1 1 0,1-1 0,-1 0 0,1 1 0,-1-1 0,1 1 0,-1-1 0,1 0 0,-1 1 0,1 0 0,2 2 177,-1-1 0,0 0 1,1 0-1,-1 0 0,1-1 0,-1 1 1,1 0-1,0-1 0,0 0 0,0 0 1,0 0-1,0 0 0,0 0 0,0 0 1,0-1-1,0 0 0,0 1 1,0-1-1,0 0 0,6-1 0,3 0 480,-1-1 0,0 0 0,0-1-1,17-5 1,-23 5-597,-1 1-1,1-1 1,-1 0-1,0 0 1,0 0-1,0 0 1,0-1-1,0 1 1,4-7-1,-3 4-19,2-3-14,-1 0-1,0 0 1,0 0-1,-1-1 1,0 0-1,-1 0 1,4-13-1,17-77 710,-21 83-811,3-16 89,-2 1-1,-2-1 1,0-43 0,-3 69-119,1 0 0,0 0 1,0 1-1,0-1 1,4-9-1,-5 13-80,1 0 0,-1 0 0,0-1-1,0 1 1,0 0 0,-1-6 0,2 12 5,0 0 0,0-1 0,0 1 0,-1 0 0,1 0 0,-1 0 0,0 0 0,1 0 0,-2 0 0,1 5 0,-1 4 25,1 23 93,4 117 106,-2-127-146,1-1 0,1 0 0,1 0 0,10 26 0,-12-42 18,0-1 0,0 0 1,1-1-1,0 1 0,0-1 0,1 0 1,0 0-1,0 0 0,0 0 0,1-1 1,0 0-1,0 0 0,0-1 0,10 6 1,-12-8-3,0 0 0,0 0 0,0-1 0,1 1 0,-1-1 0,0 0 0,1-1 1,-1 1-1,0-1 0,1 0 0,-1 0 0,1 0 0,-1 0 0,1-1 0,-1 0 1,0 0-1,1 0 0,-1 0 0,6-3 0,1-1 69,0-1 0,0 1-1,0-2 1,-1 0 0,17-13 0,-15 9-89,-1-1 0,0 1 0,-1-2 1,17-26-1,25-59-120,-16 29 154,-2 4-5,7-13-315,-41 78 249,1 0 0,-1 0-1,0 0 1,0 0 0,0 0 0,0-1 0,0 1-1,1 0 1,-1 1 0,0-1 0,0 0-1,0 0 1,0 0 0,0 0 0,1 0-1,-1 0 1,0 0 0,0 0 0,0 0-1,0 0 1,0 0 0,0 0 0,1 0 0,-1 0-1,0 0 1,0 1 0,0-1 0,0 0-1,0 0 1,0 0 0,0 0 0,0 0-1,0 0 1,0 1 0,0-1 0,1 0-1,-1 0 1,0 0 0,0 0 0,0 0 0,0 1-1,0-1 1,0 0 0,0 0 0,0 0-1,0 0 1,5 16-125,4 19-25,-5-4 194,-2 1-1,-2 0 1,0-1 0,-10 60-1,9-85 11,-1 0-1,1 0 1,-1 0-1,0 0 1,0 0-1,-4 6 0,5-10-36,0 0-1,0 0 0,0-1 1,-1 1-1,1 0 0,-1-1 1,1 1-1,-1-1 0,0 1 1,1-1-1,-1 0 0,0 0 1,0 0-1,0 0 0,0 0 1,0 0-1,0 0 0,0 0 1,0-1-1,-4 1 0,1-1 3,1 0-1,0-1 1,0 1-1,0-1 0,0 0 1,0 0-1,0 0 1,0-1-1,0 1 0,0-1 1,-5-3-1,-2-2-92,0-1 0,-14-12-1,25 20 74,-1 0 0,1 0 0,0 0-1,0-1 1,0 1 0,-1 0-1,1 0 1,0 0 0,0 0-1,0-1 1,0 1 0,-1 0-1,1 0 1,0 0 0,0-1-1,0 1 1,0 0 0,0 0-1,0 0 1,0-1 0,0 1 0,0 0-1,-1 0 1,1-1 0,0 1-1,0 0 1,0 0 0,0-1-1,1 1 1,-1 0 0,0 0-1,0-1 1,0 1 0,0 0-1,0 0 1,0 0 0,0-1 0,11-4-30,20 2 69,-25 2-42,-6 1-4,30-3 11,55 1 1,-76 3-310,0 0 1,0 0 0,0 1 0,0 0 0,0 0 0,-1 1 0,1 0-1,-1 1 1,1 0 0,11 7 0,-11-3-2728,1 4 939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29.37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203 1313 1472,'0'0'14,"0"0"-1,0 0 1,0 0 0,0 0 0,-1 0-1,1-1 1,0 1 0,0 0 0,0 0-1,0 0 1,0 0 0,0-1 0,0 1-1,0 0 1,0 0 0,0 0 0,0 0 0,0-1-1,0 1 1,0 0 0,0 0 0,0 0-1,0 0 1,0-1 0,0 1 0,0 0-1,0 0 1,0 0 0,1 0 0,-1 0-1,0-1 1,0 1 0,0 0 0,0 0-1,0 0 1,0 0 0,0 0 0,1 0-1,-1-1 1,0 1 0,0 0 0,0 0-1,0 0 1,0 0 0,1 0 0,-1 0-1,0 0 1,0 0 0,0 0 0,0 0-1,1 0 1,-1 0 0,16-8 876,-1 1 334,-4-1 207,0-1 1,-1 0 0,-1-1 0,1 0 0,9-15 0,-18 25-1267,-1-1 1,1 0-1,-1 0 0,1 0 0,-1 1 1,1-1-1,-1 0 0,1 0 0,-1 0 0,0 0 1,0 0-1,1 0 0,-1 0 0,0 0 0,0 0 1,0 0-1,0 0 0,-1-2 0,1 3-50,0-1 0,-1 0 0,1 1 0,0-1 0,-1 1 0,1-1 0,-1 1 0,1-1 0,-1 1 0,1 0 0,-1-1 0,1 1 0,-1-1 0,1 1 0,-1 0 0,0-1 0,1 1 0,-1 0 0,0 0 0,1 0 0,-2-1 0,-1 1 109,0 0-1,0-1 0,0 1 0,0 0 0,0 1 0,0-1 0,0 1 0,0-1 0,0 1 0,0 0 1,-5 2-1,-5 4 136,1 0 1,0 1 0,0 0 0,-17 16 0,-40 46 227,54-55-397,-38 45 195,46-52-319,1 1 1,1-1-1,0 1 1,0 0-1,-5 16 1,8-22-44,2 0 1,-1 0-1,0 1 1,0-1 0,1 0-1,0 0 1,0 1-1,0-1 1,0 0 0,0 0-1,1 1 1,-1-1-1,1 0 1,0 0 0,0 0-1,0 0 1,0 1-1,1-2 1,-1 1 0,1 0-1,0 0 1,-1 0-1,1-1 1,1 1 0,-1-1-1,0 0 1,1 1-1,-1-1 1,1 0 0,-1 0-1,1-1 1,0 1-1,0-1 1,0 1 0,0-1-1,0 0 1,0 0-1,0 0 1,4 0 0,3 0 59,-1 0 0,0 0 0,0-1 1,0-1-1,14-2 0,45-12 222,-53 11-235,25-7-7,0-1 0,-1-2 0,0-1 0,40-23 0,-49 19-37,-1-1 0,0-1 0,-2-2-1,0 0 1,-2-2 0,27-34 0,-6 2 42,-3-2-1,40-72 1,-46 63 23,51-132-1,-70 148-12,-2-2 0,-3 1 0,-2-2 0,4-61-1,-13 100-61,-1 1-34,0-1 0,-1 1 0,0-1 0,-5-28 0,5 42 7,0 0 1,-1 1 0,1-1-1,-1 1 1,1-1 0,-1 1-1,1-1 1,-1 1 0,0-1-1,0 1 1,0-1 0,0 1-1,0 0 1,0 0 0,0-1-1,0 1 1,0 0 0,-1 0-1,-1-1 1,2 2 6,0-1-1,1 1 1,-1 0-1,0 0 1,1 0 0,-1 0-1,1 0 1,-1 0-1,0 0 1,1 0 0,-1 0-1,0 0 1,1 0-1,-1 1 1,0-1 0,1 0-1,-1 0 1,1 1-1,-1-1 1,0 1 0,-1 0-4,1 1 0,-1-1 0,1 1 0,-1-1 0,1 1 0,0 0 0,-1-1 0,1 1 0,-1 2 0,-10 22-58,0 1 0,-12 47-1,-9 63 162,19-74-49,-45 222 23,33-112-30,1-10 247,15-77 69,2-20 165,8-66-511,0 1-1,-1-1 1,1 1 0,0-1 0,0 1 0,0-1-1,0 1 1,0-1 0,0 1 0,0 0 0,0-1-1,0 1 1,0-1 0,0 1 0,0-1 0,0 1-1,0-1 1,0 1 0,0-1 0,1 1-1,-1-1 1,0 1 0,0-1 0,1 1 0,0 0-1,-1-1 13,1 0 1,0-1-1,-1 1 0,1 0 0,0-1 0,-1 1 0,1-1 0,-1 1 0,1 0 0,-1-1 0,1 1 0,-1-1 0,1 0 0,-1 1 0,1-2 0,20-30 416,-7 7-469,1-3-88,20-28 0,-33 53 86,0 1 0,0 0-1,0-1 1,0 1 0,0 0-1,1 0 1,-1 0 0,5-2-1,-6 3 22,0 1 0,-1 0 0,1 0 0,0-1 0,0 1 0,-1 0 0,1 0-1,0 0 1,0 0 0,-1 0 0,1 0 0,0 0 0,0 0 0,-1 0 0,1 0-1,0 0 1,0 1 0,-1-1 0,1 0 0,0 0 0,0 1 0,-1-1 0,1 1-1,0-1 1,-1 0 0,1 1 0,-1-1 0,1 1 0,0-1 0,-1 1 0,1 0-1,-1-1 1,0 1 0,1 0 0,-1-1 0,1 2 0,3 8 8,0-1 0,-1 0 0,0 1-1,-1 0 1,0-1 0,0 1 0,0 18 0,3 16-56,-4-38 69,0 1-1,1 0 0,0-1 1,0 1-1,1-1 0,-1 0 0,1 0 1,1 0-1,4 8 0,-5-11 16,0 0-1,0 0 0,0 0 1,0 0-1,1-1 1,-1 0-1,1 1 0,-1-1 1,1 0-1,0-1 1,0 1-1,0-1 0,0 1 1,0-1-1,0 0 0,8 0 1,14 0 37,1-1 0,-1-1 0,1-1 0,-1-1 0,0-2 0,0 0 0,47-18 0,-55 17-30,-1-1 0,1-1 0,-1-1 0,-1-1 0,0 0 0,0-1 0,-1 0 1,-1-1-1,1-1 0,-2-1 0,0 0 0,-1 0 0,12-19 0,-18 24-44,-3 4 5,0 1-1,0 0 1,0-1-1,-1 0 1,0 0 0,2-5-1,-11 21-76,0 0 1,-9 10-1,-9 11-57,5-2 150,0 1 0,-22 51 0,40-77 9,0 0 0,0 0 0,0 0 0,1 1 0,0-1-1,-1 8 1,2-12-7,0 0 0,0 0-1,0 0 1,0 0-1,1 0 1,-1 0 0,0 0-1,0 0 1,1 0 0,-1 0-1,0 0 1,1-1 0,-1 1-1,1 0 1,-1 0 0,1 0-1,1 1 1,-1-2 14,0 1 0,0 0 1,1-1-1,-1 1 0,0-1 0,0 1 0,1-1 1,-1 1-1,0-1 0,1 0 0,-1 0 1,0 0-1,1 0 0,-1 0 0,0 0 1,3 0-1,0-1 9,-1 0 0,1 0 0,-1 0 0,1-1 0,-1 1 0,1-1 0,-1 0 0,0 0 0,0 0 0,0 0 1,0-1-1,0 1 0,0-1 0,-1 0 0,5-5 0,1-3 6,-1 0 1,0 0-1,6-13 0,8-26-136,25-80-1,-43 120-30,-5 12-129,-2 17-27,-1 87 221,5-102 79,0-1 1,0 0-1,1 0 0,-1 0 0,1 0 0,0 0 1,2 5-1,-3-7-2,1 0 0,0 0 0,-1 1 0,1-1 0,0 0 0,-1 0 0,1 0 0,0 0 0,0-1 0,0 1 0,0 0 0,0 0 0,0 0 0,0-1 0,0 1 0,0-1 0,0 1 0,1 0 0,-1-1 0,2 1 0,3-1 6,0 1 0,0-1 1,0 0-1,0-1 0,0 0 0,0 0 1,9-2-1,43-17 111,-51 17-116,22-9-3,0-2 0,-1 0-1,-1-2 1,0 0 0,-2-2-1,0-2 1,0 0 0,-2-1-1,-1-1 1,35-45 0,-26 34 26,-31 32-45,0 1-1,0 0 1,0 0-1,0 0 1,0 0-1,0 0 1,0 0-1,0 0 1,0-1-1,0 1 1,0 0-1,0 0 1,0 0-1,0 0 1,1 0-1,-1 0 1,0 0-1,0 0 1,0 0-1,0 0 1,0 0-1,0-1 1,0 1-1,0 0 1,1 0-1,-1 0 1,0 0 0,0 0-1,0 0 1,0 0-1,0 0 1,0 0-1,0 0 1,1 0-1,-1 0 1,0 0-1,0 0 1,0 0-1,0 0 1,0 0-1,0 0 1,1 0-1,-1 1 1,0-1-1,2 7-180,-2 15 121,0-18 67,6 113 17,-4-99-13,1-1 0,1 0 1,1 0-1,11 29 0,-15-43 13,1 1-1,-1-1 1,1 0 0,0 1-1,0-1 1,0 0 0,1 0-1,-1 0 1,1 0-1,-1-1 1,1 1 0,0-1-1,0 0 1,0 1 0,0-1-1,1-1 1,-1 1-1,1 0 1,-1-1 0,1 0-1,-1 1 1,1-2 0,0 1-1,-1 0 1,1-1 0,0 1-1,0-1 1,6-1-1,10-3 38,0 0-1,0-2 0,27-11 0,59-31 67,-73 31-79,0 1-32,0-2 0,-1-1 0,-2-2 0,0-1 0,-1-1 0,-1-1 0,39-45 0,-11-6 3,-53 70-75,-10 11-84,-12 17-136,-106 135 321,121-154-30,-65 75 105,58-66-90,2 1 0,0-1 0,0 2 1,-7 18-1,15-31-6,0 0 0,0 0 1,0 0-1,1 0 0,-1 0 1,1 0-1,0 0 0,-1 0 0,1 0 1,0 0-1,0 0 0,0 0 1,1 0-1,0 4 0,-1-5-11,1 0 0,0 0 0,0 0-1,0 0 1,-1 0 0,1 0 0,0 0 0,0 0-1,0-1 1,0 1 0,0 0 0,0-1 0,0 1 0,1-1-1,-1 1 1,0-1 0,0 0 0,0 1 0,1-1-1,-1 0 1,0 0 0,0 0 0,0 0 0,1 0-1,-1 0 1,0 0 0,0 0 0,2-1 0,6 0 20,0-1 0,0 0 1,0-1-1,0 0 1,-1 0-1,1-1 0,-1 0 1,0-1-1,0 1 1,0-2-1,-1 1 0,0-1 1,12-12-1,-1 0-2,-1-2 0,-1 0 1,24-39-1,-17 16-50,-16 33-159,-3 10-145,-3 0 301,-1 1-1,1 0 0,-1 0 0,1 0 0,-1 0 1,0 0-1,0 1 0,0-1 0,1 0 1,-1 0-1,0 0 0,0 0 0,0 0 0,-1 0 1,1 0-1,0 2 0,-3 14 52,1 0 1,1 0-1,2 26 0,0-8-21,-2-25 49,2 0 0,1 13 1,-1-20-33,-1 0 0,1 0 0,0 0 0,0 0 0,1 0 0,-1 0 0,0 0 0,1 0 0,0-1 0,0 1 0,2 3 0,-2-5-2,-1 1-1,1 0 0,-1-1 0,1 1 0,0-1 0,-1 0 0,1 1 0,0-1 0,0 0 1,0 0-1,0 0 0,0-1 0,0 1 0,0 0 0,0-1 0,1 1 0,-1-1 1,4 1-1,-1-2 3,-1 0 1,0 0-1,1 0 1,-1-1 0,0 0-1,0 1 1,0-1-1,5-4 1,19-11 10,0-1 1,-1-2-1,-2 0 0,0-2 0,-1-1 1,-1 0-1,-1-2 0,-2-1 0,23-36 1,-28 38-53,64-111 112,-75 128-123,0-1 1,1 1 0,0 0 0,0 0-1,9-9 1,-11 13 9,0 0 0,1 0 0,-1 0 0,1 1 0,0-1 0,-1 1 0,1 0-1,1 0 1,-1 0 0,0 1 0,8-3 0,12 3 73,-3 2-85,-45 13 42,19-11-11,5-3 7,-1 1 0,0-1 0,0 0-1,1 1 1,-1-1 0,0 0 0,0 0 0,0 1-1,0-1 1,0 0 0,0 0 0,1 0 0,-3 0-1,0 0 0,2-4 30,3 2 4,-2 3-50,0-7 86,0 4 25,0 6-78,0-3 9,0-7-271,0 4 220,0 4 45,0-1 28,0-2-41,-1 1-1,1-1 1,0 1 0,0-1 0,0 1-1,0-1 1,0 1 0,0 0 0,0-1 0,0 1-1,0-1 1,0 1 0,1-1 0,-1 1 0,0-1-1,0 1 1,0 0 0,0-1 0,1 1 0,-1-1-1,0 1 1,1-1 0,-1-1-142,1 2 138,-1-1-16,1 1 0,-1-1 0,1 0 0,0 1 0,-1-1 0,1 1-1,0-1 1,-1 1 0,1-1 0,0 1 0,0-1 0,-1 1 0,1 0 0,0 0 0,0-1-1,0 1 1,0 0 0,-1 0 0,1 0 0,0 0 0,0 0 0,0 0 0,0 0 0,-1 0-1,1 0 1,2 0 0,12 1 7,21 12-181,-27-9 176,0 2 1,0-1-1,0 1 0,12 12 1,-20-17-49,8-1 496,-10-1-436,1-1-1,-1 0 0,0 1 0,1-1 0,-1 0 0,0 1 1,0-1-1,0 1 0,0-1 0,0 1 0,0 0 0,0-1 1,-1 1-1,1 0 0,0 0 0,-1 0 0,1 0 0,-1 0 1,1 0-1,-4-1 0,-2-1-81,0-1 0,0 1 0,-9-2 0,6 4 56,0-1-1,0 2 0,-1-1 0,1 1 0,0 1 0,-18 2 0,15 1 26,-1 0 0,0 0 0,1 1 0,0 1 0,-15 8 0,25-12 0,-2 1-13,0 0 0,0 0 0,0 1-1,0 0 1,0 0 0,1 0 0,0 0 0,0 1 0,0 0-1,0 0 1,1 0 0,0 0 0,0 0 0,0 1 0,-3 10-1,3-6 9,1-1 0,0 1 0,0 0 0,1 0 0,0 1 0,1-1 0,0 0 0,3 16 0,-1-17-2,0 0 0,0 0-1,2 0 1,-1 0 0,1-1-1,0 1 1,1-1 0,-1 0 0,2-1-1,-1 1 1,11 10 0,-4-6 51,0 0 0,1-1-1,0 0 1,1-2 0,21 14 0,-13-11-42,1-1 0,0 0 0,0-2 1,43 12-1,-58-20 18,0 0 0,0-1 0,0 0 0,1 0 0,-1-1 0,0 0 0,0-1 1,0 1-1,0-1 0,8-4 0,10-4 94,39-23 1,-55 28-112,19-12 26,-1-1-1,0-2 1,-2-1-1,0 0 1,40-46-1,96-138 175,-146 182-198,-9 13-3,11-13 3,-2-2-1,19-35 1,30-103 61,-33 79-106,74-171 72,-88 211-77,57-156-320,-73 194 346,-1 1 0,1-1 0,-1 0 0,0 0 0,0 0 1,-1 0-1,0 0 0,0 0 0,0-1 0,-1 1 0,0 0 0,-3-9 0,4 14 6,0 0 0,-1 0-1,1 0 1,-1 0-1,1 0 1,-1 1-1,0-1 1,1 0 0,-1 0-1,0 1 1,1-1-1,-1 0 1,0 1-1,0-1 1,0 1 0,0-1-1,0 1 1,1-1-1,-1 1 1,0 0-1,0 0 1,0-1 0,0 1-1,0 0 1,0 0-1,0 0 1,0 0-1,0 0 1,0 0 0,0 0-1,0 0 1,0 0-1,0 1 1,0-1 0,0 0-1,0 1 1,0-1-1,-1 1 1,-4 2-30,0 1 0,0-1 0,0 1 0,-6 5 0,11-8 40,-16 14-8,2 1-1,-1 0 1,2 1-1,0 1 1,2 0 0,-21 37-1,8-2 13,-21 61-1,20-45-17,-67 169-36,81-205 60,1 0 0,2 1 0,1 1-1,1-1 1,2 1 0,2 0 0,1 1 0,2-1 0,7 63 0,-4-79 42,1 0 0,1 0-1,1-1 1,15 34 0,-17-44-25,0 1 1,0-1-1,1 0 0,1-1 1,0 0-1,0 1 0,0-2 1,0 1-1,1-1 0,0 0 0,1 0 1,9 5-1,-13-9-3,1 0 0,-1 0-1,0-1 1,1 1 0,0-1 0,-1 0 0,1-1-1,-1 1 1,1-1 0,7 0 0,-3-1 2,-1 0 0,0-1 0,0 1 0,0-2-1,11-3 1,1-4-21,0 0 0,-1-1 0,25-19-1,-12 6 21,-2-2-1,0-1 0,-2-2 1,-2-1-1,0 0 0,36-59 1,-59 84-18,5-8-4,11-22 0,-18 32-14,1 0 0,-1 0 1,0 0-1,0 0 0,-1 0 0,1 0 0,0 0 1,-1 0-1,0 0 0,0 0 0,0 0 0,0 0 1,0 0-1,-2-5 0,2 7-1,-1 0-1,0-1 1,0 1 0,0 0 0,1 0-1,-1 0 1,0 0 0,-1-1-1,1 1 1,0 0 0,0 1-1,0-1 1,-1 0 0,1 0 0,0 1-1,-1-1 1,1 0 0,0 1-1,-1-1 1,1 1 0,-1 0 0,1-1-1,-1 1 1,-2 0 0,-2 0-30,0 0-1,0 0 1,0 0 0,-9 3 0,7-1 35,0 0 0,0 1 0,0 1 0,0-1-1,1 1 1,0 0 0,-1 1 0,1 0 0,1 0 0,-1 1 0,1-1 0,0 1 0,0 1-1,1-1 1,-1 1 0,-5 11 0,1-2-4,1 1 0,1 0-1,0 0 1,2 1 0,0 0-1,-5 26 1,10-43 14,-4 26 60,1-1 1,-2 32-1,6-51-44,0 0 0,0 0 0,1 0 0,0 0 0,0 0 0,1-1 0,-1 1 0,2 0 0,-1 0 0,1-1 0,0 1 0,0-1 0,6 9 0,-6-12-5,0 1 0,1-1-1,-1 0 1,1 0 0,-1 0-1,1 0 1,0-1-1,0 0 1,0 0 0,0 0-1,1 0 1,-1 0 0,0-1-1,1 0 1,-1 0-1,6 1 1,6-1 45,-1 0 0,1-1 1,22-4-1,-14 2-3,-1-2 0,1-1-1,-1 0 1,0-2 0,26-11 0,-32 10-45,-1 0-1,0-1 1,0-1 0,-1 0-1,-1-1 1,0-1 0,18-18-1,-16 12 21,0-1-1,-1-1 0,-1 0 1,0-1-1,-2 0 0,-1-1 1,17-44-1,-25 56-91,0 1 0,-1-1 0,0 0 0,-1 0 0,0 1 0,0-14 0,-1 23 62,0 0 1,0 0-1,0 0 0,0 0 1,0 0-1,0 0 0,0-1 0,0 1 1,0 0-1,0 0 0,0 0 1,0 0-1,0 0 0,0 0 1,0 0-1,0-1 0,0 1 1,0 0-1,0 0 0,0 0 0,0 0 1,0 0-1,0 0 0,0 0 1,0 0-1,0-1 0,0 1 1,0 0-1,0 0 0,0 0 0,0 0 1,0 0-1,1 0 0,-1 0 1,0 0-1,0 0 0,0 0 1,0 0-1,0-1 0,0 1 0,0 0 1,0 0-1,1 0 0,-1 0 1,0 0-1,0 0 0,0 0 1,0 0-1,0 0 0,0 0 1,0 0-1,0 0 0,1 0 0,-1 0 1,0 0-1,0 0 0,0 0 1,0 0-1,0 0 0,0 0 1,0 1-1,1-1 0,-1 0 0,0 0 1,0 0-1,5 7-78,-2 1 38,-1 1 1,0 0-1,-1-1 0,0 1 0,0 0 1,-1 18-1,0 9-50,1-21 92,15 137 197,-14-141-205,0 0 0,1-1 0,0 1 0,6 11 0,-8-19 26,0 0 0,0-1 0,1 1 0,-1 0 0,1-1 0,0 0 0,0 1 0,0-1 0,0 0 0,0 0 0,0 0 0,1 0 0,-1 0 0,1 0 0,-1-1 0,1 1 0,0-1 0,-1 0 0,5 2 0,-1-2 30,-1-1-1,1 0 1,-1 1-1,0-2 1,1 1-1,-1-1 0,1 1 1,-1-1-1,0-1 1,8-2-1,1-1 33,-1-2 1,23-12-1,-16 5-101,0 0-1,-1-1 1,-1-1-1,26-29 1,58-83 66,-78 96-10,-11 15-42,-10 11-95,2 0 0,-1 0-1,9-7 1,-13 13 100,0 0 0,0 0 0,0-1 0,0 1 0,0 0-1,0 0 1,0 0 0,0 0 0,0 0 0,0 0 0,0 0-1,0 0 1,0 0 0,0 0 0,1 0 0,-1 0 0,0 0-1,0 0 1,0 0 0,0 0 0,0 0 0,0 0 0,0 0-1,0 0 1,0 0 0,0 0 0,1 0 0,-1 0 0,0 0-1,0 0 1,0 0 0,0 0 0,0 0 0,0 0 0,0 0-1,0 0 1,0 0 0,0 0 0,0 0 0,1 0 0,-1 0-1,0 0 1,0 0 0,0 0 0,0 0 0,0 0-1,0 0 1,0 1 0,0-1 0,0 0 0,0 0 0,0 0-1,0 0 1,0 0 0,0 0 0,0 0 0,1 9-142,-4 13-41,2-21 184,-3 28 0,1 0-1,1 0 1,1 0-1,1 0 0,2 0 1,9 48-1,-9-68 52,0 0-1,1-1 1,5 15-1,-7-21-22,0 0 1,1 0-1,-1 0 1,1 0-1,-1 0 0,1 0 1,-1 0-1,4 2 1,-4-3-4,0-1 0,0 1 1,0 0-1,0-1 1,0 0-1,0 1 1,0-1-1,0 1 1,1-1-1,-1 0 1,0 0-1,0 0 0,0 0 1,0 0-1,0 0 1,1 0-1,-1 0 1,0 0-1,1-1 1,2 0 19,0-1 0,0 0-1,0 0 1,-1 0 0,1 0 0,-1-1 0,0 1 0,0-1 0,0 0 0,0 0 0,4-5 0,3-5-4,15-26 1,78-154 55,-39 92 7,-54 86-205,1 1 0,1 0 1,0 1-1,24-19 0,-36 31 92,1 1 0,-1 0 0,1-1-1,-1 1 1,1 0 0,-1 0 0,1-1-1,-1 1 1,1 0 0,-1 0-1,1 0 1,-1 0 0,1 0 0,-1 0-1,1 0 1,0 0 0,-1 0 0,1 0-1,-1 0 1,1 0 0,-1 0 0,1 0-1,-1 0 1,1 1 0,-1-1 0,1 0-1,-1 0 1,1 1 0,0 0 1,0-1 0,0 1 1,0 0-1,-1 0 1,1-1-1,-1 1 0,1 0 1,0 0-1,-1 0 0,1 0 1,-1 0-1,0 0 0,1 0 1,-1 0-1,0 0 0,0 0 1,1 1-1,-1 13-9,0-1 0,-1 1 0,-1-1 0,-5 24-1,5-23 41,-5 20-18,-26 119-34,28-137 69,-1 0 0,0-1-1,-1 0 1,-1 0 0,0-1-1,-19 26 1,25-39-19,1 0 0,-1 0 0,0 0 0,0 0 0,0-1 0,0 1 1,0-1-1,0 1 0,-1-1 0,-2 2 0,4-3-26,0 0 1,-1 1-1,1-1 0,0 0 1,0 0-1,0 0 1,-1 0-1,1 0 0,0 0 1,0 0-1,0 0 1,-1-1-1,1 1 0,0 0 1,0-1-1,0 1 0,0-1 1,0 1-1,0-1 1,0 0-1,0 1 0,0-1 1,0 0-1,0 0 1,0 0-1,-1-1 0,-2-3-76,1 1-1,0-1 1,0 0-1,1 0 0,-1 0 1,1 0-1,0 0 0,-1-9 1,-1-4-458,-3-26-1,6 41 499,1 0 0,0 1 0,-1-1-1,1 0 1,0 0 0,1 0 0,-1 0-1,0 0 1,1 0 0,0 0 0,0 0-1,2-5 1,-2 8 25,0-1-1,1 1 0,-1 0 1,0 0-1,1 0 1,-1 0-1,0 1 1,1-1-1,-1 0 0,0 0 1,1 1-1,-1-1 1,0 1-1,0-1 1,1 1-1,1 1 0,11 5 74,0 0 0,1-2-1,-1 1 1,1-2 0,0 0-1,1-1 1,-1 0 0,1-1-1,-1-1 1,1 0 0,0-2-1,-1 1 1,1-2 0,-1 0-1,1-1 1,-1 0 0,0-1-1,0-1 1,-1-1-1,1 0 1,-1-1 0,14-9-1,0-3 21,-2-2 0,0 0 0,32-37 0,106-131 46,-132 147-97,-2-2 0,41-81 1,-41 61-51,-3-2 0,34-125 0,-60 187-5,0 1-1,0 0 1,-1-1-1,1 1 1,-1-1-1,1 1 1,-1-1-1,0 1 1,-1-1-1,1 1 1,-1-1-1,1 1 1,-3-6-1,3 9 25,0-1-1,0 1 1,0-1-1,0 1 1,-1-1-1,1 1 0,0 0 1,0-1-1,-1 1 1,1-1-1,0 1 1,-1 0-1,1-1 1,0 1-1,-1 0 0,1-1 1,-1 1-1,1 0 1,0 0-1,-1 0 1,1-1-1,-1 1 0,1 0 1,-1 0-1,0 0 1,-2-1-10,0 1 0,-1 0 0,1 0 0,0 1 0,-1-1 0,1 0 0,0 1 0,0 0 0,0 0 0,-1 0 0,1 0 0,0 1 0,0-1 0,1 1 0,-1 0 0,0 0 1,0 0-1,1 0 0,-1 0 0,-3 4 0,-6 7-47,0 1 1,-15 25 0,26-39 61,-29 48 38,1 1-1,3 1 1,-39 107-1,44-91 172,3 1-1,-19 133 0,31-150-29,2 0 0,5 97-1,0-141-121,0 0 0,0 0 0,0 0-1,1 0 1,0 0 0,0 0 0,1 0-1,5 9 1,-7-13-38,0 0-1,1-1 1,-1 1 0,0-1-1,1 1 1,-1-1-1,1 0 1,-1 0 0,1 1-1,0-1 1,-1 0-1,1 0 1,0-1 0,0 1-1,0 0 1,0-1-1,-1 1 1,1-1 0,0 1-1,0-1 1,0 0-1,0 0 1,0 0 0,0 0-1,0 0 1,0 0-1,0-1 1,0 1 0,0-1-1,0 1 1,0-1-1,2-1 1,14-7 21,-1-1 0,0 0 0,-1-2 0,19-15 0,-13 9-37,161-132-119,-178 145 97,8-5-13,-1 1 1,1 0 0,15-8 0,-28 17 21,1-1 0,-1 1 1,1 0-1,0-1 0,-1 1 1,1 0-1,-1 0 0,1-1 1,0 1-1,-1 0 0,1 0 1,-1 0-1,1 0 0,0 0 1,-1 0-1,1 0 0,0 0 1,-1 0-1,1 0 0,0 1 1,0-1-1,-1 0 6,1 1 1,-1-1-1,0 1 0,1-1 1,-1 0-1,0 1 0,0-1 1,1 1-1,-1-1 1,0 1-1,0-1 0,0 1 1,0-1-1,1 1 0,-1-1 1,0 1-1,0-1 0,0 1 1,0-1-1,0 2 0,-1 4 11,0 1 0,0-1-1,-4 11 1,2-5 16,1-5-8,-4 19-30,1 0 1,1 0-1,-1 50 1,5-73 40,0 0 1,1-1 0,-1 1 0,1 0-1,-1-1 1,1 1 0,0-1-1,0 1 1,0-1 0,0 1 0,1-1-1,-1 1 1,1-1 0,-1 0-1,1 0 1,3 3 0,-2-3 2,0 0 1,0 0-1,0 0 1,1 0-1,-1 0 1,1-1-1,-1 1 1,1-1-1,-1 0 0,1 0 1,6 0-1,7 0-19,0 0-1,0-1 1,0-1-1,28-5 1,65-19-137,-106 24 128,86-23 116,-1-4-1,123-56 1,-185 68-9,-26 15-109,0 1 1,0-1 0,0 0-1,0 1 1,0-1 0,0 0-1,-1 0 1,1 1 0,0-1-1,-1 0 1,1 0 0,0 0-1,-1 0 1,1 0-1,-1 0 1,0 0 0,1 0-1,-1 0 1,0 0 0,1 0-1,-1 0 1,0 0 0,0-2-1,0 2-5,-1 1-1,1-1 1,-1 0 0,1 0-1,-1 0 1,1 1-1,-1-1 1,0 0-1,1 1 1,-1-1-1,0 0 1,0 1-1,1-1 1,-1 1-1,0-1 1,0 1 0,0 0-1,0-1 1,0 1-1,1 0 1,-1 0-1,0-1 1,0 1-1,0 0 1,-2 0-1,-28 1-123,19 1 123,0 1 0,-1 0 0,1 1-1,1 0 1,-1 1 0,0 1 0,1 0 0,0 0 0,-15 13-1,12-9 68,1 2 0,0 0 0,1 0 0,0 1 0,1 1 0,-14 22 0,21-31-47,1 0 1,1 1 0,-1-1-1,1 1 1,-1 0 0,2 0-1,-1 0 1,1 0 0,-1 7-1,1-10-11,1 0-1,1 0 0,-1 0 1,0 0-1,1 0 0,-1 0 1,1 0-1,0 0 0,0-1 1,0 1-1,1 0 0,-1-1 0,0 1 1,1 0-1,0-1 0,0 0 1,0 1-1,0-1 0,0 0 1,4 3-1,0 0 6,0-1 0,1-1 0,-1 1-1,1-1 1,0 0 0,0 0 0,0-1 0,1 0 0,-1-1 0,0 1-1,9-1 1,11 1-1137,45-4 0,-64 2 946,44-5-3977,-47 4 3462,0 0 0,0-1 1,-1 1-1,1-1 0,0 0 0,-1 0 1,0 0-1,7-4 0,-8 3-341,0 0 0,0-1 0,0 1 1,0-1-1,4-7 0,12-21-3124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5:28.8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38 101 8128,'-32'-24'3680,"27"13"-3168,5-1-512,10 7-96,8-10-800,9 7 480,18-9-3040,5 9 1888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5:29.6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482 37 4064,'1'0'589,"-1"-1"0,1 0 1,-1 0-1,0 1 0,1-1 1,-1 0-1,0 0 0,1 0 0,-1 0 1,0 1-1,0-1 0,0 0 0,0 0 1,0 0-1,0 0 0,0 0 1,0 0-1,0 0 0,0 0 0,-1-1 1,1 1-342,-1 0 1,1 0 0,-1 1-1,0-1 1,0 0 0,1 0-1,-1 1 1,0-1 0,0 0-1,1 1 1,-1-1 0,0 1-1,0-1 1,0 1 0,-2-1-1,-2-1-2,-1 1 0,0 0 0,0 0 0,0 0 0,-10 1 0,-1 1-125,1 0 1,0 2-1,0 0 1,0 1-1,0 0 1,0 1-1,1 1 1,0 0-1,0 2 1,1-1-1,0 2 1,-16 12-1,9-5-78,1 0-1,1 2 1,0 0-1,1 1 1,2 1-1,0 1 1,-15 25 0,23-32-35,0 1 0,0 1 0,-9 29 0,15-38 18,0 0 0,0 1 0,1-1 0,0 1 1,1-1-1,0 1 0,0-1 0,0 1 1,1-1-1,0 1 0,2 7 0,-2-11 15,1-1-1,-1 0 0,1 0 1,-1 0-1,1 0 0,0 0 1,0 0-1,0 0 1,0-1-1,1 1 0,-1-1 1,1 0-1,0 1 0,-1-1 1,1 0-1,0 0 0,0-1 1,0 1-1,1-1 1,-1 0-1,0 1 0,0-1 1,1-1-1,-1 1 0,1 0 1,-1-1-1,1 0 0,3 0 1,2 0 26,0 0 1,-1-1 0,1 0-1,0 0 1,-1-1 0,1-1-1,-1 1 1,0-1 0,0 0-1,11-7 1,-6 2 29,0-2 0,0 1 1,-1-2-1,18-18 0,38-52 254,-62 70-377,-5 10 24,0 0 0,-1 0 0,1-1 1,0 1-1,0 0 0,-1 0 0,1 0 0,0 0 1,0 0-1,0 0 0,2-1 0,-2 3 6,0-1-1,0 1 1,0 0 0,0-1-1,0 1 1,0 0-1,0 0 1,0 0 0,0 0-1,0-1 1,-1 1-1,1 0 1,0 1-1,-1-1 1,1 0 0,0 1-1,2 3 80,5 7-39,5 8 227,26 28 1,-34-42-233,0-1-1,1 0 0,0 0 1,0 0-1,0-1 0,0 0 1,1 0-1,-1-1 0,12 5 1,-14-6-68,1-1 0,0 1 0,-1-1 0,1 0 0,0 0 0,0 0 0,0-1 0,-1 0-1,1 0 1,0 0 0,0 0 0,0-1 0,0 0 0,0 0 0,-1 0 0,1 0 0,9-5 0,12-10-1965,0 0 532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5:30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14 3392,'-14'-3'18634,"15"-7"-18031,-1 10-627,0 0 0,0 0 0,0 0 1,0 0-1,0 0 0,0 0 0,0 0 1,0 0-1,0 0 0,1 0 0,-1 1 0,0-1 1,0 0-1,0 0 0,0 0 0,0 0 1,0 0-1,0 0 0,0 0 0,0 0 1,0 0-1,0 0 0,0 0 0,0 0 1,0 0-1,0 0 0,1 0 0,-1 0 1,0 0-1,0 0 0,0 0 0,0 0 0,0 0 1,0 0-1,0 0 0,0 0 0,0 0 1,0 0-1,0 0 0,1 0 0,-1 0 1,0 0-1,0 0 0,0 0 0,0 0 1,0 0-1,0 0 0,0 0 0,0 0 0,0 0 1,0 0-1,0 0 0,0 0 0,0 0 1,1-1-1,-1 15-421,-4 18 365,-14 77-438,17-95 102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5:46.6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28 791 2400,'-8'3'7356,"15"-5"-4859,17-10-1209,5-21 248,-4 4-837,-7 6 42,-17 23-724,-1 1 1,0-1 0,1 0-1,-1 1 1,0-1 0,1 0-1,-1 1 1,0-1 0,1 1-1,-1-1 1,0 1 0,0-1-1,0 1 1,1-1 0,-1 1-1,0-1 1,0 1 0,0-1-1,0 1 1,0-1 0,0 1-1,0 0 1,3 21 157,-1 15 122,-3-1 1,-8 65-1,-23 76 505,12-72-373,-31 280 684,50-375-1080,-5 59 169,4-31 649,-8 39 0,9-70 47,4-8-308,4-15-62,8-54-197,29-122-198,15 4-15,4-27 68,-58 195-199,102-336-512,-105 352 512,19-42-185,-20 42 161,1 1-1,0 0 0,1 0 1,-1 0-1,0 0 1,1 0-1,0 1 0,-1-1 1,1 1-1,5-3 1,-7 4 30,0 0 1,1 1 0,-1-1 0,0 1 0,1 0 0,-1-1 0,1 1 0,-1 0 0,0 0 0,1 0 0,-1 0-1,1 0 1,-1 0 0,1 0 0,-1 1 0,0-1 0,1 0 0,-1 1 0,0-1 0,1 1 0,-1 0-1,0-1 1,1 1 0,-1 0 0,0 0 0,0 0 0,0 0 0,0 0 0,0 0 0,0 0 0,0 0-1,1 1 1,1 3 20,1 0-1,-1 0 1,0 0-1,0 1 1,0-1-1,2 10 1,4 14 57,-2 0 0,-1 1 0,-1-1 0,-2 1 0,0 1 1,-3-1-1,0 0 0,-6 36 0,6-60-11,-1 1 1,-1-1-1,1 0 1,-1 0-1,0 0 1,0 0-1,-1-1 0,-3 9 1,4-12-43,0 0 0,1-1 0,-1 1 0,0 0 0,0-1-1,0 1 1,0-1 0,0 1 0,0-1 0,0 0 0,0 0 0,-1 0 0,1 0 0,0 0 0,-1-1 0,1 1 0,0-1-1,-1 1 1,1-1 0,-1 0 0,1 0 0,-1 0 0,1 0 0,-5-1 0,-6-2-96,0 0 0,0-1 0,0 0 0,-18-9 1,46 20-236,0 0 1,33 8-1,-42-13 348,0 0-1,1-1 1,-1 0 0,1-1-1,-1 1 1,1-1-1,-1 0 1,1-1-1,-1 0 1,1 0 0,-1 0-1,0-1 1,8-2-1,-2-2 35,1-2 0,-1 1 0,0-1-1,-1-1 1,16-14 0,46-55 132,-72 76-191,24-29 216,25-43 0,-24 35-128,125-185-50,-150 222-63,-1 1 1,1-1 0,0 1-1,0 0 1,1 0-1,-1 0 1,0-1 0,0 1-1,0 0 1,1 1 0,-1-1-1,1 0 1,-1 0 0,1 0-1,-1 1 1,1-1 0,-1 1-1,1-1 1,-1 1 0,1 0-1,0 0 1,2-1 0,-2 2-4,1-1 1,-1 1-1,0-1 1,0 1 0,0 0-1,1 0 1,-1 0 0,0 0-1,0 0 1,0 0-1,-1 0 1,1 1 0,0-1-1,0 1 1,2 3 0,0 0-12,0 0 0,0 1 0,-1-1 0,0 1 1,0 0-1,4 10 0,9 41 13,-12-41 26,5 27 92,-3 0 1,-1 0 0,-1 68-1,-4-94-23,0 0 0,-1 0 0,-1 0 0,-5 19 0,7-34-42,-1-1 1,1 1-1,-1-1 1,1 0-1,-1 1 0,1-1 1,-1 0-1,0 1 1,0-1-1,0 0 0,0 0 1,0 0-1,0 1 1,0-1-1,0 0 0,0 0 1,-1-1-1,1 1 1,0 0-1,-3 1 0,2-2-8,0 1-1,0-1 0,-1 0 0,1 0 0,0 1 0,0-2 0,0 1 0,-1 0 0,1 0 0,0-1 0,0 1 0,-4-2 0,-6-3-42,1-1 0,1 0 0,-1 0 0,-11-10 0,15 11-42,-19-13-165,-53-30-1,55 35 196,21 11-84,5 2-46,9 1-155,5 0 274,33-2-27,73-11 0,-105 9 74,0-1 0,0 0 0,0-1-1,25-12 1,-32 12-16,0 0 0,-1 0 0,0-1 0,0-1 0,-1 1 0,1-1 0,-2-1 0,14-14 0,9-21 140,-16 22 5,24-26-1,15-10-160,-51 55 42,0 0 0,0 0 0,0 0-1,0 0 1,0 0 0,3-2 0,-3 3 31,-2 1-63,-1-2 42,2 3 92,2-4-226,0-1-92,-1 6 182,-2-1 57,9-10 32,-8 8-99,-1 1 26,1 0 0,-1 0-1,0 1 1,0-1-1,0 0 1,0 0 0,0 0-1,1 0 1,-1 0 0,0 1-1,0-1 1,0 0 0,1 0-1,-1 0 1,0 0-1,0 0 1,0 0 0,1 0-1,-1 0 1,0 0 0,0 0-1,0 0 1,1 0 0,-1 0-1,0 0 1,0 0-1,1 0 1,-1 0 0,0 0-1,0 0 1,0 0 0,1 0-1,-1 0 1,0 0 0,0 0-1,1 0 1,0-3-49,2-1 79,-2 5 20,21-5-238,-5 0 272,0-2 0,0-1 0,0 0 0,0-1 0,-1 0 0,19-14 0,-33 20-44,0 0-1,1 0 1,-1 0-1,0-1 1,0 1-1,0 0 1,0-1 0,-1 1-1,1-1 1,-1 0-1,3-4 1,-4 6-43,0 0 0,0-1 0,1 1 0,-1 0 0,0 0 0,0 0 0,0 0 0,0 0 0,0 0 0,0 0 0,-1 0 0,1 0 0,0 0 0,-1 0 0,1 0 0,0 0 0,-1 0 0,1 0 0,-1 0 1,0 0-1,1 0 0,-1 0 0,0 0 0,1 0 0,-1 1 0,0-1 0,0 0 0,0 1 0,1-1 0,-1 0 0,0 1 0,0-1 0,0 1 0,0-1 0,-2 1 0,-4-3-101,1 2 1,-1-1-1,0 1 0,1 0 0,-1 0 0,0 1 1,0 0-1,0 0 0,1 0 0,-1 1 1,0 0-1,1 1 0,-1-1 0,-7 4 0,3-1 95,1 0-1,0 1 1,0 0-1,0 1 1,1 0-1,0 0 1,0 1-1,-10 9 1,14-10 57,0 1 0,1-1 0,-1 1 0,1 0 0,0 0 0,1 0 0,0 1 1,0 0-1,0-1 0,1 1 0,0 0 0,1 0 0,0 0 0,-1 13 1,2-6 22,0 0 0,1 0 0,1 1 0,0-1 0,1 0 0,9 26 1,-10-33-21,2-1 1,-1 1 0,1-1 0,0 1 0,1-1 0,0 0 0,0-1 0,0 1 0,1-1 0,0 0-1,0 0 1,1-1 0,0 0 0,-1 0 0,2 0 0,-1-1 0,0 0 0,1-1 0,0 0 0,0 0-1,0 0 1,0-1 0,0 0 0,1-1 0,-1 0 0,0 0 0,10-1 0,4-2 10,-1-2 1,0 0-1,0-1 1,0-2-1,-1 0 1,0-1 0,0-1-1,-1 0 1,25-17-1,-43 25-85,5-3 35,0 1 1,0-1-1,0-1 1,-1 1 0,1-1-1,-1 0 1,0 0-1,0 0 1,-1-1-1,4-6 1,87-175 193,-90 174-192,-1 0 1,0 0-1,3-18 0,-4 17-116,0 0 0,6-14 0,-30 97-1191,17-55 1272,1 0 0,1 0 0,-2 27 0,5 46 53,1-31 30,2 9 149,0-54 21,-4-10-226,0-1-1,0 0 0,0 0 0,1 0 0,-1 0 0,0 1 0,0-1 0,0 0 1,1 0-1,-1 0 0,0 0 0,0 0 0,1 0 0,-1 0 0,0 0 0,1 0 0,-1 0 1,0 0-1,0 0 0,1 0 0,-1 0 0,0 0 0,0 0 0,1 0 0,-1 0 1,0 0-1,0 0 0,1 0 0,-1 0 0,0 0 0,0-1 0,1 1 0,-1 0 0,0 0 1,0 0-1,0 0 0,1-1 0,-1 1 0,0 0 0,0 0 0,0 0 0,0-1 1,0 1-1,1 0 0,-1 0 0,0-1 0,0 1 0,0 0 0,0 0 0,0-1 0,7-10 70,0-1 0,-1 0-1,5-14 1,13-26 64,80-103-44,-89 134-55,-4 4-80,-9 13-46,0 0-1,1 1 0,0-1 1,-1 0-1,1 1 1,1-1-1,4-3 0,-8 7 76,0 0-1,0 0 1,0 0-1,0 0 1,1 0-1,-1 0 1,0 0-1,0 0 1,0 0-1,0 0 1,1 0-1,-1 0 1,0 0-1,0 0 1,0 0-1,0 0 1,0 0-1,1 0 1,-1 0-1,0 1 1,0-1-1,0 0 1,0 0-1,0 0 1,0 0-1,0 0 1,1 0-1,-1 1 0,0-1 1,0 0-1,0 0 1,0 0-1,0 0 1,0 0-1,0 1 1,0-1-1,0 0 1,0 0-1,0 0 1,0 0-1,0 1 1,0-1-1,0 0 1,0 0-1,0 0 1,0 0-1,0 1 1,0-1-1,0 0 1,0 0-1,0 14-126,0-10 123,0 11 41,-1-2-56,1 1-1,1-1 0,0 0 0,1 0 1,5 22-1,-6-33 37,1 4 40,0 0-1,0-1 0,1 1 1,4 7-1,-6-12-37,0 1-1,0-1 1,0 1-1,1-1 1,-1 1-1,1-1 1,-1 0-1,1 0 1,0 0-1,0 0 1,-1 0-1,1 0 0,0 0 1,0 0-1,0-1 1,0 1-1,3 0 1,0-1 16,0 0 0,0 0 0,0 0 1,1 0-1,-1-1 0,0 0 0,0 0 0,0 0 0,6-3 1,7-4-33,19-9 1,-24 10 42,-9 5-39,33-16-65,-1-1 0,53-39 0,-36 13 35,-33 28-22,-16 13 22,-1 1 0,1 0 0,0-1 0,0 1 0,0 1 1,1-1-1,6-3 0,-7 2-132,-4 4 163,0 0 1,0 0 0,0 0 0,0 1-1,0-1 1,0 0 0,0 0 0,0 0-1,0 0 1,0 0 0,1 0 0,-1 0-1,0 0 1,0 1 0,0-1 0,0 0-1,0 0 1,0 0 0,0 0 0,0 0-1,0 0 1,0 0 0,0 0 0,0 0-1,0 0 1,0 0 0,1 0 0,-1 1 0,0-1-1,0 0 1,0 0 0,0 0 0,0 0-1,0 0 1,0 0 0,0 0 0,1 0-1,-1 0 1,0 0 0,0 0 0,0 0-1,0 0 1,0 0 0,0 0 0,0 0-1,0 0 1,1 0 0,-1 0 0,0 0-1,0 0 1,0-1 0,0 1 0,0 0-1,0 0 1,0 0 0,0 0 0,0 0-1,0 0 1,1 0 0,-1 0 0,0 0-1,0 0 1,0 0 0,0 0 0,0-1-1,0 1 1,0 0 0,0 0 0,0 0-1,1 1-116,9 3 112,-11-2-9,1-1 1,0 1 0,-1 0-1,1-1 1,-1 1 0,1 0-1,-1-1 1,0 1 0,0-1-1,0 1 1,0-1-1,0 1 1,-1 0 0,-20 21-172,8-9 178,-12 11-104,17-17 49,0 1-1,1 0 1,0 0 0,1 1-1,-13 19 1,16-20 81,0-1 0,1 1 0,-1-1 0,2 1 0,-1 0 0,1 0 0,1 0 0,0 1 0,0-1 0,1 0 0,0 0 0,0 1 0,1-1 0,0 0 0,3 11 0,6-2 76,-10-17-85,0-1 1,1 1-1,-1 0 1,0-1-1,1 1 1,-1-1-1,1 1 1,-1-1-1,1 0 1,-1 1 0,1-1-1,0 1 1,-1-1-1,1 0 1,-1 1-1,1-1 1,0 0-1,-1 0 1,1 0-1,-1 1 1,1-1-1,0 0 1,-1 0-1,1 0 1,0 0-1,0 0 1,-1 0-1,2-1 1,1 0 33,0 0 0,0-1 0,-1 0 1,1 0-1,0 0 0,-1 0 0,1 0 0,-1 0 0,0-1 1,2-2-1,21-33 92,-18 25-70,7-12 34,-2 0 0,0-1 0,-2 0 0,-1 0 1,9-44-1,15-146-244,-31 192 113,5-32-116,-4 0-1,-5-102 1,-2 137-194,-1 15-20,5 6 341,-1 0 0,1 0 0,0 0 0,-1 0 0,1 0 0,0 0 0,-1 1 0,1-1 0,0 0 0,-1 0 0,1 1 0,0-1 0,-1 0 0,1 0 0,0 1 0,0-1 0,-1 0 0,1 1 0,0-1 0,0 0 0,0 1 0,0-1 0,-1 0 0,1 1 1,0 0-1,-6 11-67,1 2 0,1-1 0,-6 25 0,-4 48-199,9-46 242,-19 172 392,23-186-290,1 0 0,2 1-1,0-1 1,2 0 0,1 0-1,8 27 1,-10-45-10,0 0 0,0 0 0,0-1 0,1 1 0,0-1 0,1 0 0,0 0 0,0 0 0,0 0 0,8 6 0,-10-10-18,1 0 1,0-1-1,0 1 1,0-1-1,0 0 1,1 0-1,-1 0 1,0-1-1,1 1 1,-1-1-1,1 0 1,-1 0-1,1-1 1,0 1-1,-1-1 1,1 0-1,0 0 1,-1-1-1,1 1 1,5-2-1,17-5 39,0-1 0,28-13 0,54-28 22,-69 30 43,-36 17-121,9-3 56,0-1-1,-1-1 1,14-10 0,0-1 22,-17 12-90,0 0 1,12-12 0,-20 18-7,-1 0-1,0 0 0,0 0 1,0 0-1,0 0 1,0 0-1,0 0 0,0 0 1,0 0-1,0 0 0,0 0 1,0 0-1,1 0 1,-1 0-1,0 0 0,0 0 1,0 0-1,0-1 1,0 1-1,0 0 0,0 0 1,0 0-1,0 0 1,0 0-1,0 0 0,0 0 1,0 0-1,0 0 1,0 0-1,0-1 0,0 1 1,0 0-1,0 0 1,0 0-1,0 0 0,0 0 1,0 0-1,0 0 1,0 0-1,0 0 0,0-1 1,0 1-1,0 0 1,0 0-1,0 0 0,0 0 1,0 0-1,-1 0 1,1 0-1,0 0 0,0 0 1,0 0-1,0 0 1,0 0-1,0 0 0,0 0 1,0 0-1,0 0 1,0-1-1,0 1 0,-1 0 1,1 0-1,0 0 0,-6 1-232,6-1 238,-10 6-31,2 0 0,-1 0 0,1 0 0,-14 14 0,20-18 33,0 1 0,0-1 0,1 0 1,-1 1-1,1-1 0,0 1 0,-1-1 1,1 1-1,0 0 0,0-1 0,1 1 1,-1 0-1,1 0 0,-1 0 0,1-1 0,0 1 1,0 0-1,0 0 0,0 0 0,1 0 1,-1 0-1,1-1 0,1 5 0,0 0 23,2 1 0,-1-1 0,1 0 0,0 0 0,8 11 0,-9-14 20,0-1 1,0 1-1,0-1 1,0 0 0,0-1-1,1 1 1,0 0-1,-1-1 1,1 0-1,0 0 1,0 0-1,6 2 1,-9-4-33,1 1 0,-1-1 1,1 0-1,-1 0 0,1 0 0,-1 0 1,0 0-1,1 0 0,-1 0 0,1 0 1,-1-1-1,1 1 0,-1 0 0,1-1 1,-1 1-1,0-1 0,1 0 0,-1 1 1,2-2-1,-1 0 29,0 0 1,0 0 0,0 0 0,0 0-1,0 0 1,-1-1 0,1 1-1,-1-1 1,2-3 0,1-4 71,-1 0 1,0 0-1,0 0 0,1-20 1,-3 18-190,0 1 0,-2-1 1,1 1-1,-3-14 0,2 19 41,0 1 1,-1-1-1,1 0 0,-1 0 0,0 1 0,-1-1 0,1 1 0,-1 0 0,0 0 0,-6-7 0,-9-9 258,18 21-226,-1 0 0,1 0 0,0 0 0,0 0 0,0 0 0,0 0 0,0 0 0,0 0 0,0 0 0,0 0 0,0 0 1,0 0-1,0 0 0,0-1 0,0 1 0,0 0 0,0 0 0,0 0 0,0 0 0,0 0 0,0 0 0,0 0 0,0 0 0,0 0 0,0 0 0,0 0 0,0 0 0,0-1 0,0 1 0,0 0 0,0 0 0,0 0 0,0 0 0,0 0 0,0 0 0,0 0 0,0 0 0,0 0 0,0 0 1,0 0-1,0 0 0,0 0 0,0 0 0,0-1 0,0 1 0,0 0 0,0 0 0,0 0 0,0 0 0,0 0 0,0 0 0,0 0 0,0 0 0,1 0 0,-1 0 0,0 0 0,0 0 0,0 0 0,0 0 0,0 0 0,0 0 0,0 0 0,0 0 0,0 0 0,0 0 0,1 0 0,7 2 10,11 7 57,-10-4-54,0-1-1,0 0 0,1-1 0,-1 0 1,1 0-1,-1-1 0,1 0 0,0-1 0,0 0 1,0-1-1,17-1 0,-16 1-24,264-18-4644,-252 17 2930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5:49.4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19 946 4480,'-15'13'1445,"15"-12"-1428,-1-1-1,1 0 1,0 0-1,0 0 1,0 0-1,0 0 0,-1 1 1,1-1-1,0 0 1,0 0-1,0 0 1,0 1-1,0-1 1,-1 0-1,1 0 1,0 1-1,0-1 1,0 0-1,0 0 1,0 0-1,0 1 0,0-1 1,0 0-1,0 0 1,0 1-1,0-1 1,0 0-1,0 0 1,0 1-1,0-1 1,0 0-1,0 0 1,1 1-1,1 20 951,-2-13-87,1-1 0,0 1 0,0 0 0,1-1 0,3 9 0,-4-14-701,-1-1 1,1 1 0,0 0 0,0-1-1,0 1 1,0-1 0,0 1 0,1-1-1,-1 1 1,0-1 0,1 0 0,-1 0-1,0 0 1,1 0 0,0 0 0,-1 0-1,1 0 1,0 0 0,-1 0 0,1-1-1,0 1 1,0-1 0,-1 1 0,1-1 0,0 0-1,0 0 1,2 0 0,-1 0-11,0-1 0,-1 1 0,1-1 0,-1 0 0,1 1 0,0-1 0,-1-1 0,0 1 0,1 0 0,-1-1 0,0 1 0,1-1 0,-1 0 0,0 1 0,0-1 0,0 0 0,2-3 0,4-7 352,1 1 1,7-15 0,-9 13-223,50-81 1082,-13 21-349,57-75 1,-81 120-826,-13 19-183,-1 0 0,1 0-1,1 0 1,-1 1 0,1 0-1,11-8 1,-18 15-36,0 1-1,0 0 1,0 0 0,0 0-1,0-1 1,0 1 0,0 0-1,0 1 1,-1-1 0,1 0 0,0 0-1,0 0 1,0 0 0,0 1-1,0-1 1,0 0 0,0 1-1,0-1 1,-1 1 0,1-1 0,0 1-1,0-1 1,0 1 0,-1 0-1,1-1 1,0 1 0,0 1 0,2 1 16,0 0 1,0 1 0,0-1 0,3 7 0,0 3 24,-1-1 1,0 1-1,-1-1 0,0 1 1,-1 1-1,-1-1 0,0 0 1,-1 1-1,0 14 0,-3 16 78,-9 61 0,8-80-63,-6 35 18,8-55-19,-1 0 0,1 0 1,-1 0-1,0 0 0,-1 0 1,1 0-1,-1-1 0,-5 8 1,7-11-18,0 1 0,-1-1 0,1 0 0,0 0 1,0 0-1,-1 0 0,1 0 0,-1 0 0,1 0 1,-1 0-1,1-1 0,-1 1 0,0 0 1,1-1-1,-1 0 0,0 1 0,1-1 0,-4 0 1,2 0-9,1 0 1,-1-1 0,0 1 0,0-1 0,0 0 0,1 0 0,-1 0-1,0 0 1,1 0 0,-4-3 0,-5-4-98,0 0 0,0-1 0,-16-19 1,20 21-35,-11-14-303,-26-35 0,38 48-111,6 9-81,1 1 567,0-1 1,1 1 0,-1-1-1,1 1 1,-1-1-1,1 0 1,-1 1 0,3 0-1,1 1 71,0 0 0,1-1 0,-1 0 0,0 0 0,1 0 0,-1 0 0,1-1 0,0 0 0,-1 0 0,1-1 0,0 0 0,0 0 0,-1 0 0,1 0 0,6-2 0,8-3 165,-1 0-1,0-1 1,33-16 0,52-34 157,-10 0-168,37-22-304,-127 76 102,0 1 1,0 0-1,0-1 0,0 2 1,0-1-1,0 0 1,0 1-1,0 0 0,0 0 1,0 0-1,0 0 1,0 1-1,0-1 0,0 1 1,0 0-1,0 0 1,0 1-1,6 2 0,7 4 124,-2 1-1,29 20 1,-37-24-45,3 2 83,-1-1 0,1 0 0,0 0 0,20 7-1,-30-13-128,0 0 0,0 0 0,0 0 0,0 0 0,0 0 0,0 0 0,1 0-1,-1 0 1,0 0 0,0 0 0,0 0 0,0 0 0,0 0 0,0 0 0,0 0-1,0 0 1,1 0 0,-1 0 0,0 0 0,0 0 0,0 0 0,0 0 0,0 0-1,0 0 1,0 0 0,0 0 0,1 0 0,-1 0 0,0 0 0,0 0-1,0 0 1,0 0 0,0 0 0,0 0 0,0 0 0,0 0 0,0 0 0,0 0-1,1-1 1,-1 1 0,0 0 0,0 0 0,0 0 0,0 0 0,0 0 0,0 0-1,0 0 1,0 0 0,0-1 0,0 1 0,0 0 0,0 0 0,0 0 0,0 0-1,0 0 1,0 0 0,0 0 0,0-1 0,-4-8 381,-10-11-272,9 15-155,0 0 1,0 0 0,-1 0-1,0 1 1,0 0 0,0 0-1,-1 1 1,1 0 0,-1 0-1,-9-3 1,12 5-5,1 0-1,-1 0 1,0 0-1,0 1 1,0-1 0,0 1-1,0 0 1,0 0-1,0 1 1,0-1 0,0 1-1,1 0 1,-1 0-1,0 0 1,0 1 0,1-1-1,-1 1 1,1 0-1,-1 0 1,-3 3-1,1 0 23,1 0 0,0 0 0,0 1 0,0 0 0,1 0 0,0 0 0,0 0 0,0 1 0,1 0 0,0-1 0,0 1 0,1 0 0,0 1-1,0-1 1,-1 12 0,0 9 27,2-1-1,3 52 0,-2-77-14,2 14 42,-1 1-1,2 0 1,8 29 0,-10-42-21,1 1 0,-1-1 0,1 0-1,0 0 1,0 0 0,0 0 0,0 0 0,1 0 0,0-1-1,-1 1 1,2-1 0,-1 0 0,0 1 0,0-2 0,1 1-1,0 0 1,-1-1 0,1 1 0,5 1 0,-3-2 5,0-1 0,1 0 0,-1-1 1,0 1-1,0-1 0,0 0 0,1 0 0,-1-1 1,0 0-1,0 0 0,10-4 0,6-2 75,36-18-1,-55 24-88,45-23 28,-2-3 1,0-1-1,41-35 1,116-114 100,-197 171-135,3-2-21,0 0 1,-1-1-1,9-13 0,-16 15-191,-4 11-242,-5 13 116,-14 25 1,12-23 360,-10 23 1,-16 59 126,30-82-131,1 0 0,1 1 0,-2 27-1,6-47-22,0 7 14,0 0-1,0 0 1,1 9-1,-1-15 4,0 0 0,0 0 0,1 0 0,-1 0-1,0 0 1,0 0 0,1 0 0,-1 0 0,0 0 0,1 0-1,-1 0 1,1-1 0,-1 1 0,1 0 0,0 0 0,-1 0-1,1-1 1,0 1 0,-1 0 0,1-1 0,0 1 0,0 0-1,0-1 1,0 1 0,-1-1 0,1 1 0,0-1-1,0 0 1,0 1 0,0-1 0,2 0 0,-1 0-1,-1 0-1,0-1 1,1 1 0,-1-1 0,1 0-1,-1 0 1,0 1 0,1-1 0,-1 0-1,0 0 1,0 0 0,0 0-1,0 0 1,0 0 0,0-1 0,0 1-1,0 0 1,0 0 0,-1-1 0,2-1-1,15-35 30,-16 35-33,74-241-338,-72 235 178,-2 0 1,1-1-1,0-13 0,-4 17-323,0 8 145,-2 10 134,7 82 79,-3-87 140,0 0-1,1 0 1,0 0-1,1 0 1,0 0 0,2 7-1,-3-11-13,0 0 0,1 0-1,-1 0 1,1 0-1,0 0 1,-1 0-1,1 0 1,0-1 0,1 1-1,-1-1 1,0 0-1,1 1 1,0-1-1,-1 0 1,4 2-1,-3-4 6,0 1-1,-1 0 0,1-1 0,0 1 1,-1-1-1,1 0 0,0 0 0,0 0 0,0 0 1,-1 0-1,1-1 0,0 1 0,-1-1 1,1 0-1,0 0 0,-1 0 0,1 0 0,3-2 1,7-5 57,0 0 1,14-12 0,-13 11-51,27-21 71,5-2 43,-2-2 0,48-46 0,-77 64-105,-1 0-1,-1 0 1,-1-2-1,15-25 1,-8 5 14,16-47 1,-8 8-115,-4-2 0,-3 0-1,13-114 1,-33 193 58,2-36-249,-2 34 202,0-1 0,0 1 0,0 0 0,-1-1 0,1 1 0,-1 0 0,1 0 0,-1 0 0,0-1 0,0 1 0,0 0 0,-2-2 0,3 3 39,-1 1 0,1 0 1,-1-1-1,0 1 0,1 0 0,-1 0 1,1-1-1,-1 1 0,0 0 1,0 0-1,1 0 0,-1 0 0,0 0 1,1 0-1,-1 0 0,0 0 0,1 0 1,-1 0-1,0 0 0,1 1 1,-1-1-1,0 0 0,1 0 0,-1 1 1,1-1-1,-1 0 0,0 1 0,1-1 1,-1 0-1,1 1 0,-1-1 1,1 1-1,-1-1 0,0 2 0,0-2-18,-3 4 16,1 0 0,-1 0 1,0 0-1,1 0 0,0 1 1,0-1-1,0 1 1,1 0-1,-3 6 0,0-1 8,-6 15 55,0 2 1,2-1-1,-7 31 1,-9 82 305,21-114-287,1 0-1,2 0 1,0 0 0,2 0-1,0 0 1,2 0-1,1 0 1,9 34-1,25 43 250,-33-89-255,2 0 0,0 0 0,1-1-1,0 0 1,12 14 0,-18-23-16,1-1-1,-1 1 1,1-1-1,-1 0 1,1 0-1,0 0 1,0 0-1,-1 0 1,1-1 0,1 1-1,-1-1 1,0 0-1,0 0 1,0 0-1,1 0 1,-1-1-1,0 1 1,1-1-1,-1 0 1,6 0-1,-3-1-9,-1-1 0,1 1 0,0-1-1,-1 0 1,1-1 0,-1 1 0,0-1-1,0 0 1,0-1 0,9-6-1,16-14 58,-13 11-18,0 0 1,-1-2-1,19-20 0,-31 31-92,-1 0 0,-1 0 0,1-1 0,0 1 0,-1 0 0,0-1 0,0 1 0,0-1 0,-1 0 0,0 0 0,2-7 0,-3 12 6,0-1 0,0 0 0,0 0-1,0 1 1,0-1 0,0 0 0,0 1 0,0-1 0,-1 0 0,1 1-1,0-1 1,0 0 0,-1 1 0,1-1 0,0 1 0,-1-1-1,1 0 1,0 1 0,-1-1 0,1 1 0,-1-1 0,1 1 0,-1-1-1,1 1 1,-2-1 0,1 1-4,0 0 1,0-1-1,0 1 0,0 0 1,0 0-1,0 0 0,0 0 1,0 0-1,0 0 0,0 0 0,0 0 1,0 1-1,0-1 0,-2 1 1,-1 0-29,0 1 0,0 0 0,0 1 0,0-1 0,0 1 0,-5 3 0,5-2 57,-1 1-1,0 0 1,1 0-1,0 1 1,0-1-1,1 1 1,0 0-1,0 0 1,0 0-1,0 0 0,1 1 1,0-1-1,-2 13 1,4-15 5,-1 0 0,1 0 1,0 1-1,0-1 1,0 0-1,1 0 0,0 0 1,-1 1-1,1-1 0,1 0 1,-1 0-1,1 0 0,-1 0 1,1-1-1,0 1 1,1 0-1,-1-1 0,1 1 1,-1-1-1,1 0 0,0 0 1,6 5-1,-4-5 38,0 1 1,0-1-1,1 0 0,-1-1 1,1 0-1,0 1 0,0-2 1,0 1-1,0-1 0,0 0 1,0 0-1,0 0 0,0-1 1,9-1-1,6-1 23,0-1 1,36-9 0,-51 10-75,70-20 57,86-39 0,-131 48-100,-23 10 39,0 0 0,0 1 0,0 0 1,0 0-1,0 0 0,1 1 0,11 0 1,-15 1 54,0 1 0,1-1 0,-1 2 0,0-1 0,0 0 1,0 1-1,0 0 0,0 0 0,0 0 0,-1 1 0,1 0 0,-1-1 1,5 5-1,17 14 167,1-1 0,1-2 0,42 21 0,-58-33-208,1-1 1,0 0-1,0-1 0,0-1 1,0 0-1,0 0 1,1-2-1,-1 1 1,1-2-1,-1 0 1,19-2-1,-17-1-457,0 0-1,-1 0 1,1-1-1,-1-1 1,0-1-1,-1 0 1,1 0 0,20-15-1,-22 12-925,-1-1 1,0 1-1,-1-2 0,0 1 1,-1-2-1,0 1 0,0-1 1,8-17-1,-15 26 1143,48-81-5890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5:56.02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427 45 3072,'-17'-20'3104,"18"-5"12542,10 60-15309,7 31 80,-4-21-231,-4-6 70,1-3-25,-2 1-1,-1 0 1,2 46 0,-8 170 1049,-2-248-1258,-6 47 189,5-47-181,0-1 0,0 1 0,-1 0-1,0 0 1,0-1 0,0 1-1,0-1 1,-5 6 0,3-5 29,0-1 0,0 1 0,-1-1 0,1 0 0,-1-1 0,0 1 0,0-1 0,-1 0 0,1 0 0,-1-1 0,1 1 0,-1-1 0,0-1 0,0 1 0,0-1 0,-10 1 0,-8 0 66,-1-1 1,-46-6-1,66 4-118,-38-3-38,0-3-1,1-2 0,-45-14 0,77 20-106,-12-5-2854,21 8 2792,1 0 0,-1-1 0,1 1 0,-1 0 0,1-1 0,-1 1 0,1 0 0,0-1 0,-1 1 0,1 0 0,0-1 0,-1 1 0,1-1 0,0 1 0,0 0 0,-1-1 0,1 1 0,0-1-1,0 1 1,0-1 0,-1 1 0,1-1 0,0 1 0,0-1 0,0 1 0,0-1 0,0 0 0,0 1 0,0-1 0,0 1 0,0-1 0,0 1 0,1-1 0,-1 1 0,0-1 0,7-7-2562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5:56.80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126 128 4320,'12'-22'7909,"-13"36"-1009,-6 35-6483,-3-1 296,-3-2-1,-2 1 1,-2-2-1,-44 87 1,61-132-684,-1 1 1,1-1-1,0 0 0,0 1 1,0-1-1,0 0 1,0 1-1,-1-1 1,1 0-1,0 0 1,0 1-1,0-1 1,-1 0-1,1 0 0,0 1 1,0-1-1,-1 0 1,1 0-1,0 0 1,-1 1-1,1-1 1,0 0-1,-1 0 0,1 0 1,0 0-1,-1 0 1,1 0-1,-1 0 1,-3-7 570,3-19-246,49-171-170,-39 164-192,4-7-38,34-76 1,-40 100 8,9-17 97,-15 31-68,0 0 0,1 0 0,-1 0 0,1 0 0,0 0 0,-1 0 0,1 0 1,0 0-1,0 1 0,4-3 0,-5 3 7,0 1-1,1 0 1,-1 0-1,0-1 1,0 1 0,0 0-1,0 0 1,0 0 0,0 0-1,0 0 1,0 0 0,0 1-1,0-1 1,0 0 0,0 0-1,0 1 1,1-1 0,-2 1-1,1-1 1,0 1-1,0-1 1,0 1 0,0-1-1,0 1 1,0 0 0,1 1-1,1 1 9,1 1-1,-1 0 0,0 0 0,3 5 1,2 5-6,-1 0 0,0 0 0,-1 0-1,6 25 1,10 63 467,-16-68-268,-2-13-103,1 2 196,-1 1 0,1 32 0,-5-53-186,0 1 0,0-1 0,0 0 0,-1 1 0,0-1 0,-1 4 0,2-6-90,0-1 0,0 1-1,-1 0 1,1-1 0,0 1 0,0-1-1,-1 1 1,1 0 0,-1-1 0,1 1-1,0-1 1,-1 0 0,1 1 0,-1-1 0,1 1-1,-1-1 1,0 0 0,1 1 0,-1-1-1,1 0 1,-1 1 0,0-1 0,1 0-1,-1 0 1,1 0 0,-1 0 0,0 0-1,1 1 1,-1-1 0,0 0 0,1 0 0,-1-1-1,0 1 1,1 0 0,-1 0 0,0 0-1,0-1 1,-5-2-11,0 0 0,0-1 1,1 0-1,-1 0 0,1 0 0,-9-11 0,-1 1-134,-39-30-2124,17 19-4451,36 25 6255,0-1-1,-1 1 1,1-1-1,0 1 1,0-1-1,-1 1 1,1 0-1,0 0 1,-1 0-1,1 0 1,0 0-1,-1 0 1,1 0 0,0 0-1,-1 0 1,1 0-1,0 1 1,-1-1-1,1 1 1,-1 0-1,-13 6-3556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5:59.57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46 478 4896,'-1'0'78,"1"0"0,-1 0-1,0 0 1,1 0 0,-1-1 0,1 1 0,-1 0 0,1 0 0,-1-1-1,1 1 1,0 0 0,-1 0 0,-2-9 7464,8 50-4481,-5 693 5153,-9-759-6678,-1-11-1381,4 16-238,-4-26 0,6 17 81,2 0 1,3-43-1,-1 53 7,5-44 40,16-83 1,-13 104-92,2 0 0,1 1 0,3 1 0,19-42 0,-25 66 0,12-19 0,-17 30 28,1 0-1,0 1 1,0-1-1,0 1 1,0-1-1,1 1 1,6-4-1,-10 7 8,1 0-1,-1 0 0,1 0 0,0 0 1,-1 1-1,1-1 0,0 0 1,-1 1-1,1 0 0,0-1 1,0 1-1,0 0 0,-1 0 0,1 0 1,0 0-1,0 0 0,-1 0 1,1 1-1,0-1 0,2 1 1,-2 0 10,1 1 0,-1-1 0,1 1 0,-1-1 1,1 1-1,-1 0 0,0 0 0,0 0 0,0 0 1,0 1-1,2 2 0,2 4 15,-1 1 0,0-1 0,-1 1 0,0 0 0,5 19 1,-3-1 92,-1-1 0,-1 1 0,-1 1 1,-1-1-1,-2 0 0,-1 0 0,-1 1 1,-7 32-1,8-56-37,0 0 1,-1 0 0,0 1-1,1-1 1,-6 9 0,7-13-56,-1 0 0,0 0 0,0 0 0,0 0 0,0 0 0,1 0 0,-1 0 0,-1 0 0,1 0 0,0 0 0,0-1 0,0 1 0,0 0 0,0-1 0,-1 1 0,1-1 0,0 0 0,0 1 0,-1-1 0,1 0 0,0 1 0,-1-1 0,1 0 0,0 0 0,-1 0 0,1 0 0,0-1 0,-1 1 0,-1-1 0,-1 0-8,0-1-1,-1 1 0,1-1 0,0-1 0,0 1 0,0-1 0,0 1 1,1-1-1,-6-5 0,-32-37-63,30 32 100,10 12-57,0 0-1,0 0 0,0 0 1,0-1-1,0 1 0,0 0 0,1 0 1,-1-1-1,0 1 0,1-1 0,-1 1 1,1 0-1,0-1 0,-1 1 1,1-1-1,0 1 0,0-3 0,0 2 3,1 1 0,-1 0-1,1-1 1,-1 1 0,1 0-1,0 0 1,0 0 0,-1 0-1,1 0 1,0 0 0,0 0-1,0 0 1,0 0 0,0 0-1,1 0 1,-1 1 0,0-1-1,0 0 1,3 0 0,34-16-75,1 3 0,0 1 1,49-9-1,-27 7-78,179-34 293,-236 49-112,-2-1-9,1 1-1,-1 0 1,0 0-1,0 0 1,1 0 0,-1 0-1,0 0 1,0 0 0,0 1-1,1-1 1,2 2 0,-5-2-9,0 0 0,0 0 0,0 0 0,0 0 0,0 1 1,0-1-1,1 0 0,-1 0 0,0 0 0,0 0 1,0 0-1,0 1 0,0-1 0,0 0 0,0 0 0,0 0 1,0 0-1,0 1 0,0-1 0,0 0 0,0 0 1,0 0-1,0 1 0,0-1 0,0 0 0,0 0 1,0 0-1,0 0 0,0 1 0,0-1 0,0 0 0,0 0 1,0 0-1,0 0 0,-1 0 0,1 1 0,0-1 1,0 0-1,-7 12-54,3-5 28,-17 28 5,-43 79 187,59-102-170,0 0 0,0 0 1,1 1-1,1 0 1,0 0-1,1 0 0,-2 22 1,4-30-4,0-1 0,1 1 0,-1 0 0,1-1 0,0 1 1,0-1-1,1 1 0,-1-1 0,1 0 0,0 0 0,5 8 0,-6-10 30,0-1 0,0 1 0,1-1-1,-1 0 1,0 0 0,1 1 0,-1-1 0,1 0 0,-1 0-1,1 0 1,0 0 0,-1-1 0,1 1 0,0 0-1,0-1 1,0 1 0,-1-1 0,1 0 0,0 0 0,0 1-1,0-1 1,0 0 0,0 0 0,-1-1 0,1 1-1,0 0 1,0-1 0,0 1 0,0-1 0,3-1 0,0 0 19,-1-1 0,1 0 0,0 0 0,-1 0 0,1 0 0,-1-1 1,0 0-1,0 0 0,-1 0 0,1 0 0,-1-1 0,5-7 1,-1-2 9,0 0 1,0 0 0,4-17 0,-7 17-47,0 1 0,-1 0 0,-1-1 0,0 0 1,-1 1-1,0-1 0,-1 0 0,-4-25 0,4 34-34,-1 0 0,0 0 0,-1 1 0,1-1 0,-1 0 0,0 0 1,0 1-1,-1-1 0,1 1 0,-1 0 0,0 0 0,0 0 0,0 0 0,-1 0 0,0 1 0,1-1 0,-1 1 0,0 0 0,0 0 0,-1 0 0,1 1 0,-1 0 0,1 0 0,-1 0 0,-6-2 1,9 4 22,1-1 1,0 1-1,-1 0 1,1 0 0,0-1-1,-1 1 1,1 0 0,0 0-1,-1 1 1,-1-1-1,2 0-3,0 0 0,1 0 0,-1 1 0,1-1 0,0 0 0,-1 0 0,1 0-1,-1 1 1,1-1 0,-1 0 0,1 1 0,-1-1 0,1 0 0,0 1 0,-1-1-1,1 0 1,0 1 0,-1-1 0,1 1 0,0-1 0,0 1 0,-1-1 0,1 1-1,0-1 1,0 1 0,0-1 0,0 1 0,0-1 0,0 1 0,-1 0 0,2 1 5,0 0 0,0 0 1,0-1-1,0 1 1,1 0-1,-1-1 1,0 1-1,1-1 1,-1 1-1,1-1 1,0 0-1,-1 1 1,3 0-1,0 1-11,0 0 22,0-1 0,1 1 0,0-1 0,-1 0 0,1 0 0,0 0 0,0 0 0,0-1 0,0 0 0,0 0 0,1-1 0,8 1 1,-7-1 21,1 0-1,0-1 1,-1 0 0,1 0 0,-1-1 0,1 0 0,-1 0 0,8-4 0,-3-1 14,1 1-1,-1-2 0,0 0 1,-1 0-1,0-1 1,0 0-1,-1-1 0,0 0 1,0-1-1,-1 0 1,-1-1-1,0 0 1,-1 0-1,0 0 0,0-1 1,5-17-1,2-26-6,9-66-1,-16 76-124,-2 0-1,-2-1 0,-4-69 1,1 115 78,0 0 1,0 0-1,0 0 1,0 0-1,-1 0 0,1 0 1,0 0-1,-1 0 1,1 0-1,0 0 1,-1 0-1,1 0 0,-1 0 1,0 1-1,0-2 1,-5 2-94,-2 9-5,2 7 16,1 1-1,0-1 1,1 1 0,-2 29 0,3-29 74,-3 37-6,2-1 0,2 1 1,8 74-1,4-33 128,25 95 1,-33-177-84,1 0 114,8 23 1,-10-33-101,0 0 1,0 0 0,1 0 0,0 0-1,-1 0 1,1 0 0,0-1 0,0 1 0,1-1-1,-1 1 1,0-1 0,5 4 0,-5-6-21,-1 1-1,0-1 1,1 1 0,-1-1-1,1 0 1,-1 1 0,1-1 0,-1 0-1,1 0 1,-1 0 0,0 0 0,1 0-1,-1 0 1,1-1 0,-1 1-1,1 0 1,-1-1 0,0 1 0,1-1-1,-1 1 1,0-1 0,2-1 0,5-2 37,-1-1 0,12-10 1,-13 10-31,97-85 79,-27 22-97,-37 39 6,-26 20-84,21-18 0,-41 32-34,-34 30-15,25-17 159,1 0 0,1 1-1,0 1 1,2 0-1,0 1 1,-14 34-1,20-40-18,0 1-1,-4 22 1,9-33 10,0 1 0,0 0 0,1-1 0,0 1 0,0 0 1,0 0-1,1 0 0,0-1 0,0 1 0,2 6 0,-3-11-12,1 0-1,-1 0 1,0 0-1,1-1 0,-1 1 1,0 0-1,1 0 1,-1 0-1,1-1 1,-1 1-1,1 0 1,0-1-1,-1 1 1,1 0-1,0-1 1,-1 1-1,1-1 0,0 1 1,0-1-1,-1 1 1,1-1-1,0 1 1,0-1-1,0 0 1,1 1-1,-1-1 7,1 0 1,0-1-1,-1 1 0,1 0 1,-1-1-1,1 1 0,-1 0 0,1-1 1,-1 0-1,0 1 0,1-1 1,-1 0-1,2-1 0,4-4 48,0 0 1,0 0-1,9-13 0,-15 18-66,29-39 166,31-53-1,-14 19-216,-34 51-6,-10 18 26,-1 1 0,0-1 1,1 1-1,0 0 0,4-4 0,-7 8 27,0 0 0,0 0 0,0 0 0,0 0 0,0 0 0,1 0 0,-1 0 0,0 0 0,0 0 0,0 0 0,0 0 0,0 0 0,1 0 0,-1 0 0,0 0 0,0 0 0,0 0 0,0 0 0,0 0 0,0 1 0,1-1 0,-1 0 0,0 0 0,0 0 0,0 0 0,0 0 0,0 0 0,0 0 1,0 1-1,0-1 0,0 0 0,0 0 0,1 0 0,-1 0 0,0 0 0,0 0 0,0 1 0,0-1 0,0 0 0,0 0 0,0 0 0,3 10-42,-2-7 34,10 33-3,6 15 76,-16-49-46,0 0 1,0 0-1,1 0 1,-1 0-1,1 0 1,-1 0-1,4 2 1,-4-3-5,-1 0 0,1 0 1,0-1-1,0 1 0,0-1 0,0 1 1,-1-1-1,1 1 0,0-1 0,0 1 1,0-1-1,0 0 0,0 0 0,0 1 1,0-1-1,0 0 0,0 0 0,0 0 1,0 0-1,2-1 0,1 0 24,0-1 0,0 0-1,0 1 1,0-2 0,-1 1 0,1 0-1,-1-1 1,0 0 0,5-5 0,3-4 23,11-18 0,-14 19-73,0 0-1,13-13 1,-18 21 6,0 1-1,0-1 1,0 1 0,0 0 0,1 0-1,-1 0 1,0 0 0,1 1 0,0-1-1,-1 1 1,1 0 0,6-2-1,-9 3 15,1 1-1,-1-1 1,1 0-1,-1 0 1,1 0-1,-1 1 0,1-1 1,-1 1-1,1-1 1,-1 1-1,1 0 0,-1 0 1,0-1-1,0 1 1,3 2-1,20 20 222,-13-11-141,-3-5-37,0-1-1,0 0 0,0 0 1,11 6-1,-15-11-39,0 1-1,0 0 1,0-1-1,0 0 1,0 0-1,1 0 1,-1 0-1,0-1 1,0 1-1,1-1 0,-1 0 1,7-1-1,21-7-1149,-5 0-1956,0 5-4067,-6 6 3090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01.56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22 26 3712,'-1'-1'102,"1"0"0,0 1 0,0-1 1,0 0-1,-1 1 0,1-1 0,0 1 0,0-1 1,-1 0-1,1 1 0,-1-1 0,1 1 0,0-1 0,-1 1 1,1-1-1,-1 1 0,1 0 0,-4-13 10791,3 10-8554,-6 3 314,4 0-1672,5 1 852,-2 18-1347,0 36 276,10 83 1,10 65-101,-16-130-493,4 0-1,21 89 0,-24-144-70,1-1-1,1 1 0,17 32 1,-22-48-65,-1 0 0,1 1 1,-1-1-1,1 0 0,0 0 0,0 0 0,0 0 1,0 0-1,0 0 0,1-1 0,-1 1 1,0-1-1,1 1 0,-1-1 0,1 0 1,0 0-1,-1 0 0,1 0 0,0-1 1,0 1-1,-1-1 0,1 1 0,0-1 1,5 0-1,4-2 40,1 0 0,-1 0 0,0-1 0,17-6 0,-17 5-75,109-38 104,-118 41-471,21-8 1213,-16 4-2607,-21-12-12367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02.29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224 94 5056,'-14'-52'2944,"12"36"-89,2 13-2197,-1 1-1,1 0 1,0-1-1,-1 1 1,1 0-1,-1 0 1,0 0-1,-2-4 1,3 6-591,0 0 0,0 0 1,0 0-1,0 0 0,0 0 1,0 0-1,0-1 0,0 1 0,0 0 1,0 0-1,-1 0 0,1 0 1,0 0-1,0 0 0,0 0 0,0 0 1,0 0-1,0 0 0,0 0 0,-1 0 1,1 0-1,0 0 0,0 0 1,0 0-1,0 0 0,0 0 0,0 0 1,-1 0-1,1 0 0,0 0 1,0 0-1,0 0 0,0 0 0,0 0 1,0 0-1,0 1 0,0-1 1,-1 0-1,1 0 0,0 0 0,0 0 1,0 0-1,0 0 0,0 0 1,0 0-1,0 1 0,-5 5 1,4-5 280,-8 14 129,0 0-1,1 0 1,-10 28 0,3-7-138,-34 68 504,-17 39 436,59-129-1188,6-12-65,0 0 0,0 0 0,0 0 0,0 0 1,0 1-1,0-1 0,0 0 0,1 1 0,-1 3 0,26-37 1409,-13 10-1346,-1 0 0,-2-1 0,8-22 0,-8 21-56,36-118 479,-42 135-525,-1-1-1,1 1 1,1 0 0,-1 0-1,6-6 1,-8 11 11,-1 1 0,1-1 0,-1 1 1,1 0-1,0-1 0,-1 1 0,1 0 0,0-1 0,-1 1 0,1 0 0,0 0 0,0-1 0,-1 1 0,1 0 1,0 0-1,0 0 0,-1 0 0,1 0 0,0 0 0,0 0 0,-1 0 0,1 0 0,0 1 0,0-1 0,-1 0 1,1 0-1,0 1 0,-1-1 0,1 0 0,0 1 0,-1-1 0,1 1 0,0-1 0,-1 1 0,1 0 0,23 21 8,-24-22-7,15 18 53,-1 0-1,-1 0 1,16 30 0,26 66 534,-51-107-531,-3-3 10,1-1-1,-1 0 1,0 1-1,1-1 1,-2 1-1,1-1 1,0 1 0,-1 0-1,1-1 1,-1 1-1,0 0 1,0-1-1,-1 1 1,1-1 0,-1 1-1,0 0 1,0-1-1,-1 5 1,1-7-57,0-1 0,1 1 0,-1 0 0,0 0 0,1-1 0,-1 1 0,0-1 0,0 1 0,0 0 0,1-1 0,-1 0 0,0 1 0,0-1 0,0 1 0,0-1 0,0 0 0,0 0 0,-1 1 0,-22 1 40,13-2-46,-21 3-1465,-41-1-1,51-3-1352,-9-3-4667,21 3 4289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29.73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1276 213 11232,'-31'0'5056,"9"-14"-4385,12 11 1409,7 3-1280,-7-8-160,1 0-1632,4 8 544</inkml:trace>
  <inkml:trace contextRef="#ctx0" brushRef="#br0" timeOffset="1">27 116 12800,'-27'-16'5791,"89"12"-5023,-16 1 768,-1-2-992,26-6 1248,1 2-992,23-7-128,-1 9-416,18-10 32,-8 9-160,-9-4-480,-15 9 160,-17-2-3488,-13 5 1984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04.84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214 9 3648,'12'-8'8798,"-17"8"-5015,3 1-3647,-1 0 0,1 0 0,0 0 0,-1 1 1,1-1-1,0 1 0,0-1 0,0 1 0,0 0 0,1-1 0,-1 1 1,0 0-1,-1 4 0,-4 1 22,-18 18 563,-33 25 0,23-20-323,33-29-386,-35 34 253,34-31-227,0 0 0,0 0 0,0 0 0,1 1 0,-1-1 0,1 1 0,-3 8 0,5-12-17,-1 1 1,1-1-1,-1 0 0,1 1 1,0-1-1,0 0 0,0 1 1,0-1-1,0 1 0,0-1 0,0 0 1,0 1-1,0-1 0,1 0 1,-1 1-1,0-1 0,1 0 1,0 0-1,-1 1 0,1-1 1,0 0-1,-1 0 0,1 0 1,0 0-1,0 0 0,0 0 1,0 0-1,0 0 0,0 0 0,0 0 1,0 0-1,0-1 0,1 1 1,-1 0-1,0-1 0,0 1 1,1-1-1,-1 1 0,0-1 1,1 0-1,-1 0 0,2 1 1,2 0 78,0-1 0,0 1 1,0-1-1,0 0 1,0-1-1,0 1 1,1-1-1,-1 0 0,-1 0 1,7-2-1,-5 0-29,1-1-1,-1 1 1,0-1-1,0 0 1,-1 0-1,1-1 1,-1 0-1,0 0 1,7-8-1,1-6 139,19-31 0,-29 43-169,-1 4-57,0 0 1,0-1-1,-1 1 0,1-1 1,-1 1-1,0-1 0,1-5 1,0 3-207,-2 4 68,-1 4 15,1-1 139,-1 0 0,1 0 0,0 0 0,0 0 0,0 1-1,0-1 1,0 0 0,0 0 0,0 1 0,0-1 0,0 0-1,0 0 1,1 0 0,-1 2 0,9 21 55,-5-13-5,-3-7 17,0-1 0,0 1 0,1 0 0,0-1 0,-1 1 0,1-1 0,0 1 1,1-1-1,-1 0 0,0 0 0,1 0 0,0 0 0,0 0 0,0-1 0,0 1 0,0-1 1,5 3-1,-4-4 5,0 1 0,0-1 0,0 0 0,0 0 1,0 0-1,0-1 0,0 1 0,0-1 0,0 0 0,0 0 1,1-1-1,-1 1 0,0-1 0,0 0 0,0 0 0,4-2 1,5-1 73,21-13 1,0 1 21,10-6 18,-33 15-232,1 1 0,-1 1 1,1 0-1,0 1 0,20-5 0,-29 9 69,-1 0 0,1 0 0,0 0 0,0 0 0,0 0-1,0 1 1,-1-1 0,1 1 0,0 0 0,0 0 0,-1 0 0,1 0-1,-1 1 1,4 1 0,4 4 113,-1 0 0,11 10 0,1 1 82,2 2-29,-14-12-60,0-1-1,0 0 1,12 7-1,-2-3 34,-13-7-132,-1-1 0,1 0 1,0 0-1,0 0 0,0 0 0,0-1 1,0 0-1,0-1 0,1 1 1,-1-1-1,8 0 0,-2-1-3143,17-23-18795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05.21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346 12 4736,'-1'-1'123,"1"1"-1,-1-1 1,1 1 0,-3-10 8330,-30 67-1005,18-36-6606,-1-1 0,-1 0 0,-38 33-1,-28 15-10,-31 27-1123,111-91-95,2-4 318,1 0 1,0 0-1,-1 0 0,1 1 0,0-1 1,0 0-1,-1 1 0,1-1 0,0 0 1,0 1-1,-1-1 0,1 0 0,0 1 1,0-1-1,0 1 0,0-1 0,-1 0 1,1 1-1,0-1 0,0 1 0,0-1 1,0 1-1,6-1-4998,65-25-6506,-40 15 8603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06.37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8 539 4896,'0'0'81,"0"0"0,0 0 1,-1-1-1,1 1 0,0 0 1,0 0-1,-1 0 0,1 0 1,0 0-1,0 0 0,-1 0 0,1 1 1,0-1-1,0 0 0,-1 0 1,1 0-1,0 0 0,0 0 0,0 0 1,-1 0-1,1 0 0,0 1 1,0-1-1,0 0 0,-1 0 1,1 0-1,0 0 0,0 1 0,0-1 1,0 0-1,-1 0 0,1 0 1,0 1-1,0-1 0,0 0 1,0 0-1,0 1 0,0-1 0,0 0 1,0 0-1,0 1 0,0-1 1,0 0-1,0 0 0,0 1 1,0-1-1,0 0 0,0 0 0,0 0 1,0 1-1,0-1 0,0 0 1,0 0-1,0 1 0,0-1 0,1 0 1,-1 0-1,0 1 0,1 10 4968,6-11-2495,-5 0-2339,-1 0 1,1 0-1,-1 0 0,0 0 0,1 0 1,-1-1-1,1 1 0,-1 0 0,0-1 1,1 1-1,-1-1 0,0 0 0,2 0 1,3-2 92,0-1 0,0 0 1,0 0-1,-1-1 0,7-6 1,-4 4-96,-1 0 1,14-8-1,-12 9-109,19-12 310,0 1-1,41-17 0,-69 34-403,1 0 0,-1 0 0,0-1-1,1 1 1,-1 0 0,1 0 0,-1-1 0,1 1-1,-1 0 1,1 0 0,-1 0 0,1 0 0,-1 0-1,1 0 1,-1 0 0,1 0 0,-1 0 0,1 0-1,-1 0 1,1 0 0,-1 0 0,0 0-1,1 0 1,-1 1 0,1-1 0,-1 0 0,1 0-1,-1 1 1,1-1 0,-1 0 0,0 0 0,1 1-1,-1-1 1,0 0 0,1 1 0,-1-1 0,0 1-1,1-1 1,-1 1 0,1 1 33,-1 1 1,0-1-1,1 0 1,-1 1-1,0-1 1,0 1-1,-1 2 1,0 6 64,-3 45 380,2-42-325,0 1 1,2-1-1,1 26 1,-1-38-144,0-1 1,0 1 0,1 0-1,-1 0 1,1 0 0,-1 0-1,1-1 1,-1 1 0,1 0-1,0 0 1,0-1 0,0 1-1,0-1 1,0 1 0,1-1-1,-1 1 1,0-1 0,1 0-1,-1 1 1,1-1 0,-1 0-1,1 0 1,-1 0 0,1 0-1,0-1 1,-1 1 0,1 0-1,0-1 1,0 1 0,0-1-1,0 1 1,-1-1 0,1 0-1,0 0 1,0 0 0,0 0-1,2 0 1,5-2 67,0 1 0,0-1 0,0-1 1,0 1-1,-1-1 0,9-5 0,24-12-123,-1-2-1,45-33 0,-72 45-12,0 1 1,1 1-1,1 0 0,-1 1 0,30-10 0,-40 17 29,0-1 1,1 1 0,-1 0 0,0 0 0,0 0 0,0 1 0,0-1 0,0 1 0,0 0 0,5 2 0,-1 0 51,0 0 1,-1 0 0,14 10 0,-20-13 445,-21-3 327,15 3-818,0 1 0,0 0 0,0-1 1,-1 2-1,1-1 0,0 1 0,1 0 0,-1 0 1,0 0-1,0 0 0,1 1 0,0 0 0,-7 5 0,5-2-6,0-1 0,0 1-1,0 0 1,1 1 0,0-1-1,1 1 1,-1 0 0,-3 8-1,6-11 17,1 0-1,0 0 1,-1 0-1,2 1 1,-2 6-1,2-10 8,0-1-1,-1 1 0,1 0 1,0-1-1,0 1 0,0-1 0,0 1 1,0-1-1,0 1 0,0-1 0,0 1 1,0 0-1,1-1 0,-1 1 0,0-1 1,0 1-1,0-1 0,1 1 0,-1-1 1,0 1-1,1-1 0,-1 1 1,0-1-1,1 0 0,-1 1 0,0-1 1,1 1-1,-1-1 0,1 0 0,-1 1 1,1-1-1,-1 0 0,1 0 0,-1 1 1,1-1-1,-1 0 0,1 0 0,-1 0 1,1 0-1,-1 0 0,1 0 0,0 1 1,-1-1-1,1 0 0,-1-1 1,1 1-1,-1 0 0,1 0 0,-1 0 1,1 0-1,-1 0 0,1 0 0,0-1 1,-1 1-1,1-1 0,7-2 108,0-1-1,0 0 1,0 0-1,-1-1 0,13-10 1,31-32-329,-45 40 122,-5 7 88,-1-1 0,0 1-1,0 0 1,1-1-1,-1 1 1,0 0-1,1 0 1,-1-1-1,0 1 1,1 0 0,-1 0-1,0 0 1,1-1-1,-1 1 1,1 0-1,-1 0 1,0 0-1,1 0 1,-1 0-1,1 0 1,-1 0 0,0 0-1,1 0 1,-1 0-1,1 0 1,-1 0-1,0 0 1,1 0-1,-1 0 1,1 1 0,-1-1-1,0 0 1,1 0-1,9 12-140,-2-2 187,6 4-14,-11-11-8,0 0 0,0 1 0,1-2 0,-1 1 0,1 0 1,0-1-1,0 1 0,0-1 0,0 0 0,4 1 0,2 0 47,-1-1-1,0-1 0,0 1 1,1-1-1,-1-1 0,1 0 1,-1-1-1,0 1 0,1-2 1,-1 1-1,0-1 1,0-1-1,0 0 0,0 0 1,0 0-1,15-10 0,-10 6-28,-1 0-1,0-2 0,-1 1 0,0-1 0,0-1 0,-1 0 0,0-1 0,-1 0 1,16-22-1,-9 2-17,-1-1 0,-1 0 1,18-61-1,-16 34-113,15-98 0,-31 150 84,0 4-14,0 0-1,-1 0 1,0-1 0,1 1 0,-1 0 0,0 0 0,0-1-1,-1 1 1,1 0 0,-1 0 0,1-1 0,-1 1 0,-2-4-1,3 7 26,0 0 0,0 0-1,0 0 1,0 0-1,-1 0 1,1-1-1,0 1 1,0 0-1,0 0 1,-1 0-1,1 0 1,0 0-1,0 0 1,0 0 0,-1 0-1,1 0 1,0 0-1,0 0 1,0 0-1,-1 0 1,1 0-1,0 0 1,0 0-1,0 0 1,-1 0-1,1 0 1,0 0 0,0 0-1,0 0 1,-1 0-1,1 0 1,0 0-1,0 1 1,0-1-1,-1 0 1,1 0-1,0 0 1,0 0-1,0 0 1,0 1 0,0-1-1,-1 0 1,1 1-1,-9 10-3,3 2 16,0-1 0,0 1 0,1 0-1,-6 26 1,-7 59 132,12-59-66,-1 65 0,7-86-61,1-1 0,1 0 1,1 0-1,0 0 0,1-1 0,8 23 0,-6-25-103,0 0-1,1 0 0,16 24 1,-5-15-2706,4-1-3893,-20-21 5956,2 4-2411,3 9-7142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06.76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230 46 11968,'-148'-25'5407,"103"21"-4703,32-1 192,3 5-640,2-3-512,3 3 96,13-3-2048,7 6 1217,16-6-6497,9-2 4160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29.3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47 3328,'-1'-1'239,"1"0"0,-1 0 0,1-1 0,0 1 0,-1 0 1,1 0-1,0 0 0,0 0 0,0-1 0,0 1 0,0 0 0,0 0 0,0 0 0,0-1 0,1 1 1,-1 0-1,0 0 0,1 0 0,-1 0 0,0 0 0,1 0 0,0 0 0,-1 0 0,1 0 1,0 0-1,0-1 0,2-3 595,-2 0 3385,-5 11-3312,-2 17-79,-2 26 1,5-29-513,-21 288 1650,23-306-1954,1 271 801,1-126-596,-1-51 1607,0-105-780,0 0-878,0 0 1,0 0-1,1 0 0,0 0 0,1 0 0,3-11 1,13-35-182,12-32-186,-25 74 178,2 1 0,-1-1 0,1 1 0,14-17 0,-16 22-14,1 1-1,0 0 1,0 0 0,0 1 0,0-1-1,1 1 1,14-8 0,-16 11 33,0 0 0,1 0 0,-1 1 1,0-1-1,1 1 0,-1 0 0,1 0 0,-1 1 0,1 0 0,0 0 1,-1 0-1,1 1 0,5 1 0,-1 0 1,-1 0 1,1 1-1,-1 1 1,0 0-1,1 0 1,14 10-1,-19-11 4,0 1-1,0-1 1,0 1 0,-1 0-1,0 0 1,0 0-1,0 1 1,0 0-1,-1 0 1,1 0-1,-1 0 1,4 10-1,-5-8 36,0-1 1,0 1-1,-1 0 0,0 0 0,0 0 0,0 0 0,-1 0 0,0 0 0,-1 0 0,1 0 1,-2 0-1,1 0 0,-1 0 0,1 0 0,-2 0 0,1-1 0,-1 1 0,0-1 1,-1 0-1,1 0 0,-6 7 0,3-6-11,1 0 0,-2 0 1,1-1-1,-1 0 0,1 0 1,-2-1-1,1 0 0,-1 0 0,1-1 1,-1 0-1,-1 0 0,1-1 0,0 0 1,-1 0-1,0-1 0,1 0 1,-1 0-1,0-1 0,0-1 0,0 1 1,0-1-1,-9-2 0,7 1-68,2 0 28,0 0 0,0 0 1,0-1-1,-8-3 0,13 4 1,1 0 0,-1 0 0,0 0 0,0 0 0,0 1 0,0 0 0,-7 0 0,11 0 8,0 0 0,0 0 0,0 0-1,0 0 1,0 0 0,0 1 0,0-1 0,0 0 0,0 0 0,0 0-1,-1 0 1,1 0 0,0 0 0,0 0 0,0 0 0,0 0 0,0 0 0,0 1-1,0-1 1,-1 0 0,1 0 0,0 0 0,0 0 0,0 0 0,0 0-1,0 0 1,0 0 0,-1 0 0,1 0 0,0 0 0,0 0 0,0 0 0,0 0-1,0 0 1,0 0 0,-1 0 0,1 0 0,0 0 0,0 0 0,0-1-1,0 1 1,0 0 0,0 0 0,0 0 0,-1 0 0,1 0 0,0 0 0,0 0-1,0 0 1,0 0 0,1-2-37,5 5 20,1 1 0,0 0-1,1 0 1,0-1-1,0 0 1,0-1-1,0 1 1,0-1-1,14 1 1,-9-2 37,0-1 1,-1 0-1,1-1 1,0-1 0,13-3-1,7-4 90,0-1 1,0-2-1,40-22 1,-42 18-5,0-1 0,46-37 0,48-51-7,-114 96-134,-4 5-57,-4 6-75,-5 15 154,2-16 37,-4 23 103,1-1 1,0 1-1,2 0 1,2 34 0,0-56-92,-1 0 1,0 1 0,1-1 0,0 0-1,0 0 1,-1 1 0,1-1-1,2 2 1,-3-3-13,1-1 0,-1 1 0,0-1-1,1 1 1,-1-1 0,1 0 0,-1 1 0,0-1-1,1 0 1,-1 1 0,1-1 0,-1 0 0,1 0-1,-1 1 1,1-1 0,-1 0 0,1 0-1,0 0 1,-1 0 0,1 0 0,-1 0 0,1 0-1,-1 0 1,1 0 0,-1 0 0,1 0 0,-1 0-1,1 0 1,0 0 0,-1-1 0,1 1 0,-1 0-1,1 0 1,-1-1 0,1 1 0,-1 0 0,0 0-1,1-1 1,-1 1 0,1-1 0,0 1 0,7-9 71,1 0 0,-1 0 0,0-1 0,9-15 1,-6 9-94,49-63-76,-60 79 73,0 0 0,0-1 1,0 1-1,1-1 0,-1 1 0,0 0 0,0-1 0,1 1 0,-1 0 0,0-1 0,1 1 1,-1 0-1,0-1 0,1 1 0,-1 0 0,1 0 0,-1 0 0,1-1 0,-1 1 0,1 0 1,3 6-271,-4 18-112,-2-7 391,-5 54 26,6-65-29,1 1 0,1-1 0,-1 1 0,1 0 0,0-1 0,1 0 0,0 1 0,3 8 0,-4-14 15,-1 1 0,1-1 0,0 0 0,-1 0 0,1 0 0,0 1 0,0-1 1,0 0-1,0 0 0,0 0 0,0 0 0,0-1 0,0 1 0,0 0 0,0 0 0,1-1 0,-1 1 0,0 0 0,1-1 0,-1 1 1,0-1-1,1 0 0,-1 0 0,0 1 0,1-1 0,-1 0 0,1 0 0,-1 0 0,1 0 0,-1 0 0,0-1 0,1 1 1,-1 0-1,0-1 0,1 1 0,-1-1 0,0 1 0,1-1 0,0-1 0,7-2 84,-1-1-1,0-1 1,0 1-1,10-11 1,-14 13-93,30-27 101,-6 7-82,0-2 0,-2-1 0,33-43 1,-40 40 2,-1-1 1,-2-1 0,-1-1-1,16-47 1,-24 56-34,103-329 108,-106 337-215,-1 0-1,0 0 1,1-20 0,-12 42-244,3 2 331,1 0 0,1 0 0,0 1 1,0 0-1,1 0 0,0 0 0,-1 19 1,0-10 17,-18 180 159,19-142-80,6 86 1,-1-118-71,1-1 1,14 49-1,-13-58 13,0-1-1,1 1 0,1-1 1,1 0-1,17 25 1,-20-34-255,-1 0 0,1-1 0,0 1 0,0-1 0,10 7 1,-9-7-1653,0-1 1,1 0-1,-1 0 1,1-1 0,8 3-1,-11-4-2048,1 3 1360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29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7 10976,'-18'-7'3536,"58"19"1750,73 6-2943,-112-17-2303,330 27 1970,-303-26-2279,37 8 0,-46-5-2531,-5 6 730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32.1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16 170 5632,'-2'-3'443,"1"0"1,0 0 0,0-1-1,0 1 1,0 0 0,0-1-1,1 1 1,0 0-1,-1-1 1,2-5 0,-6-9 2870,5 17-3131,-1 0 1,1 0-1,0 0 0,-1 0 0,1 1 0,0-1 0,0 0 0,0 0 0,-1 0 0,1 0 0,0 0 0,0 0 0,0 0 0,0 0 0,1 0 0,-1 0 0,0 0 0,0 0 0,1-1 0,1 30 2691,1-9-2606,42 349 1721,-42-321-1399,-2-35 206,-1-18 421,1-14-1082,2-1 1,0 1-1,1-1 1,10-30 0,2-6-270,38-154 27,-45 183 66,0 1 0,23-46 0,-31 71 37,0 0-1,0 0 0,0 0 1,1 0-1,-1 0 1,1 0-1,-1 0 0,1 0 1,-1 1-1,1-1 0,0 1 1,0-1-1,4-1 1,-6 3 4,1-1 0,0 1 0,-1 0 0,1 0 0,0 0 0,-1 0 0,1 0 0,0 0 0,-1 0 0,1 0 0,0 0 0,-1 0 0,1 0 0,0 0 0,-1 1 0,1-1 1,0 0-1,-1 0 0,2 1 0,-1 1 0,1-1 0,-1 0 0,0 0 0,1 1-1,-1-1 1,0 1 0,0-1 0,0 1 0,0-1 0,1 4 0,5 12 27,-1 1-1,0 0 1,5 32 0,1 60 277,6 22 355,-11-97-571,-6-31-90,0 6 29,1 1 0,0 12 1,-2-22-247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33.0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14 7552,'-6'-3'1219,"4"2"-562,0-1-1,-1 1 1,1 0 0,-1 0 0,0 0 0,1 0 0,-1 0-1,-3 0 1,5 1-508,1 0 0,0 0 0,-1 0 0,1 1-1,0-1 1,-1 0 0,1 0 0,0 0 0,-1 0 0,1 0-1,0 0 1,-1 0 0,1 0 0,0 0 0,-1 0 0,1 0-1,0 0 1,-1 0 0,1 0 0,0 0 0,-1 0-1,1 0 1,0 0 0,-1 0 0,0-1 0,3 0 456,8 3 1587,13 2-1727,0-1 1,0-1 0,1-1 0,31-3 0,-7 1-177,63 1-141,60 0 581,-56 0-7382,-106 1 1358,4 3 1743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34.7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9 5824,'-7'-9'12327,"3"20"-6596,2-4-6947,-11 33 1771,12-37-536,1-2 19,0 0-1,0 0 1,0 0 0,0 0 0,0 0-1,0-1 1,-1 1 0,1 0 0,0 0 0,-1 0-1,1 0 1,-1 0 0,1-1 0,-1 1-1,1 0 1,-2 1 0,4-4 143,-1 0 1,-1 0-1,1-1 1,0 1 0,0 0-1,-1 0 1,1 0-1,-1 0 1,0-3-1,1 1-124,-1 0 1,1 0-1,0-1 1,0 2-1,1-1 1,-1 0-1,1 0 0,-1 0 1,4-5-1,-5 9-52,0 0 0,1 0 1,-1 0-1,0 0 0,0 0 0,0 0 0,0 0 0,0 0 0,0 0 0,0 0 0,0 0 1,0 0-1,0 0 0,0 0 0,0 0 0,1 0 0,-1 0 0,0 0 0,0 0 0,0 0 0,0 0 1,0 0-1,0 0 0,0 0 0,0 0 0,0 0 0,0 0 0,1 0 0,-1 0 0,0 0 1,0 0-1,0 0 0,0 0 0,0 0 0,0 0 0,0 0 0,0 0 0,0 0 0,0 0 1,0 0-1,1 0 0,-1 0 0,0 0 0,0 0 0,0 0 0,0 1 0,0-1 0,0 0 1,0 0-1,0 0 0,0 0 0,0 0 0,0 0 0,0 0 0,0 0 0,0 1 0,2 9 658,-2 17-1831,0-20-1002,18-15-8149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35.7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500 136 4224,'0'0'138,"0"0"0,0-1 0,0 1 1,0-1-1,0 1 0,0-1 0,0 1 0,0 0 0,1-1 1,-1 1-1,0-1 0,0 1 0,0 0 0,1-1 1,-1 1-1,0 0 0,1-1 0,-1 1 0,0 0 0,1 0 1,-1-1-1,0 1 0,1 0 0,-1 0 0,1-1 0,4-2 4698,-4 2-4533,-1 1 1,0 0 0,1 0 0,-1 0 0,0 0 0,1 0 0,-1 0 0,1 0 0,-1 0 0,0 0 0,1 0 0,-1 0-1,0 0 1,1 0 0,-1 1 0,1-1 0,2-7 2791,-2 6-3000,-1 1 0,1-1 0,-1 1 0,1-1-1,-1 0 1,0 1 0,1-1 0,-1 0 0,0 0-1,1 1 1,-1-1 0,0 0 0,0 0 0,0 1-1,0-1 1,0 0 0,0 0 0,0 1 0,0-1-1,0 0 1,0 0 0,0 1 0,-1-2 0,-1-5 60,0 1 1,0 0 0,-1 0 0,0 0-1,-1 0 1,1 0 0,-1 1 0,0-1-1,0 1 1,-8-7 0,9 9-139,-1 0 0,0 1 0,0-1 1,0 1-1,0 0 0,0-1 0,0 2 0,0-1 0,-1 0 1,1 1-1,-1 0 0,1 0 0,-1 0 0,0 1 1,1 0-1,-10 0 0,-6 2-55,1 2-1,-1 0 1,1 1-1,0 1 1,0 0 0,0 2-1,-28 16 1,12-4 19,1 2 1,-56 48-1,88-68 19,-6 4 0,1 0 0,1 0 0,0 0 0,-1 1 0,2 0 0,-1 0 0,-5 10 0,11-16 2,-1 0 0,1 1 0,0-1 1,0 0-1,-1 0 0,1 0 0,0 0 0,0 0 0,0 0 0,0 1 0,1-1 0,-1 0 0,0 0 0,0 0 0,1 0 0,-1 0 0,1 0 1,-1 0-1,1 0 0,-1 0 0,1 0 0,-1 0 0,1 0 0,0 0 0,0 0 0,-1-1 0,1 1 0,0 0 0,0 0 0,1 0 0,4 3 8,-1 0-1,1-1 0,11 6 1,2-2-37,0 0 1,28 5 0,-21-6 9,54 10 11,29 9 6,-91-20 21,0 0 185,-1 1 0,0 0 0,0 2 0,16 8 0,-32-15-174,-1-1 0,1 0 0,-1 0 0,1 1 0,-1-1 0,0 0 0,1 1 0,-1-1 0,0 0 0,1 1 0,-1-1 0,0 0 0,0 1 0,1-1 0,-1 1 1,0-1-1,0 1 0,0-1 0,1 1 0,-1-1 0,0 0 0,0 1 0,0-1 0,0 1 0,0 0 0,-6 13 474,3-11-440,0 0 0,0 0 0,0-1 0,-1 0 0,1 1 0,-1-1 0,1 0 0,-1-1 1,0 1-1,-6 1 0,5-1-31,-82 26-58,32-13 57,15-3-103,-30 10-366,25-3-2810,43-18 2803,1 0 1,-1 0-1,0 0 1,1 0-1,-1 0 1,1 1 0,-1-1-1,1 0 1,-3 3-1,4-3 174,0 0 0,-1 0 0,1 0 0,0 0-1,-1 0 1,1 0 0,0 0 0,0 0 0,0-1-1,0 1 1,0 0 0,0 0 0,0 0 0,0 0 0,0 0-1,0 0 1,1 0 0,-1 0 0,0 0 0,1 0-1,0 1 1,6 14-2654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30.07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91 52 13120,'-77'-40'5951,"67"43"-5183,7-3-32,6 0-576,2-3-288,5 3 64,3-8-2112,9 8 1216,1-4-4287,-1 8 2943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36.2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6 6240,'-9'-5'17360,"7"31"-16712,1-15 234,-30 296 1827,28-270-2958,-7 45 650,8-72-1330,0 0 1,-1 0-1,-4 9 1,3-13-2990,-6-24-4697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36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36 4480,'-9'-3'780,"-13"-4"1740,7-3 4249,7-1 2970,8 10-9660,97 2 1890,241-6-103,-188 5-1399,-72 1-4278,-89 20-10477,1-7 9734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40.0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93 2816,'-1'-3'411,"0"0"-1,1 0 1,0-1 0,0 1-1,0 0 1,0 0-1,0 0 1,1 0 0,-1 0-1,1 0 1,0 0 0,0 0-1,2-5 1,-2 4 546,1 0 0,-1 0 0,1 0 0,-1 0 0,-1-1 0,1 1 0,0 0 0,-1-7 0,-1 11-807,-1 1 0,1-1 0,0 1 0,0 0 0,-1 0 0,1 0 0,0 0 0,0 0 0,0 0 0,0 0 0,0 0 0,1 0 1,-1 0-1,-1 2 0,1-2 79,-22 31 351,1 0 1,2 1-1,1 1 1,1 1-1,-22 63 1,-46 191 773,77-242-1121,1 1-1,3 0 1,2 0-1,4 81 1,7-41 290,33 150-1,-34-211-422,0-1 1,2 0-1,0-1 0,2 0 0,1-1 1,22 34-1,-22-41-73,0-2 1,1 1-1,0-2 1,1 0-1,1-1 0,0 0 1,1-1-1,0-1 1,26 14-1,-20-15-371,0 0 0,0-1 0,32 7 0,2-3-488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40.6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17 8320,'-3'-16'4501,"10"20"-374,28 21-1929,-11-2-1535,0 2 0,-1 0 0,-2 1 1,0 1-1,19 35 0,70 155 1134,-103-203-1700,14 31 304,-2 0 0,-2 1 0,15 64 0,-25-70-185,-1-1 1,-2 1-1,-2 0 0,-2 0 0,-2 1 1,-10 65-1,6-75-200,-2 0 0,0-1 0,-2 0 0,-2 0 0,0-1 0,-2-1 1,-1 0-1,-2-1 0,-19 26 0,-26 24-1258,19-29-2551,20-23 1521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41.9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360 9 5728,'-6'-9'9356,"6"9"-9128,-7 0 508,0 1 0,1-1 0,-1 1 0,-10 3 1,9-1-552,0 0 1,0 1 0,0 0 0,0 0-1,1 1 1,-8 5 0,5-2-34,0-1 0,1 1 1,0 1-1,0-1 1,1 2-1,-11 13 0,-1 9 222,2 0 0,1 1 0,-15 40 0,-26 112 989,49-146-1017,1 0 0,3 1 0,-2 73 0,9-45 2,15 91 0,-14-135-281,2-1-1,0 0 1,2 0 0,1 0-1,0-1 1,15 26 0,-18-38-153,1-1-1,0 1 1,1-1 0,-1-1 0,2 1 0,-1-1 0,1-1-1,0 1 1,1-1 0,0-1 0,0 1 0,0-2-1,1 1 1,0-1 0,15 5 0,-18-8-465,-1-1 0,0 1 0,0-1 0,1-1 0,11 1 0,-10-2-601,0 0 1,-1 0 0,1 0-1,-1-1 1,1 0 0,-1-1-1,12-5 1,12-7-2086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42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8896,'7'23'7693,"7"34"-5211,-4-3-672,-2 2 0,1 100 0,-9-154-1749,1 17 106,-1-18-145,0-1 1,0 1 0,0-1 0,0 1 0,0-1 0,0 1 0,0-1 0,1 1 0,-1-1 0,0 1 0,0-1 0,0 0 0,1 1-1,-1-1 1,0 1 0,0-1 0,1 0 0,-1 1 0,0-1 0,1 0 0,-1 1 0,1-1 0,-1 0 0,0 0 0,1 1 0,-1-1-1,1 0 1,-1 0 0,1 0 0,0 1 0,-1-2 7,1 1 0,0 0-1,0-1 1,-1 1-1,1 0 1,-1-1 0,1 1-1,0-1 1,-1 1 0,1-1-1,-1 1 1,1-1 0,-1 0-1,1 1 1,-1-1 0,1 0-1,-1 1 1,0-1-1,0 0 1,1 0 0,-1 1-1,0-2 1,3-3 131,8-13 72,57-84 189,-59 91-412,0 1 0,0 0 0,1 1 0,0-1 0,0 2 0,23-15 0,-28 21 42,-1 0-1,0 0 1,1 0-1,0 0 1,-1 1-1,1-1 0,0 1 1,8-1-1,-10 2-15,1 0-1,-1 1 1,0-1-1,0 0 0,0 1 1,0 0-1,0 0 0,0 0 1,0 0-1,0 0 1,-1 0-1,1 1 0,0 0 1,-1-1-1,3 3 0,1 2 37,0-1-1,-1 1 1,0 1-1,0-1 1,0 1-1,-1-1 1,0 1-1,0 1 1,-1-1-1,0 0 1,0 1-1,-1 0 0,0-1 1,0 1-1,-1 0 1,1 15-1,-1 3-762,-1 0-1,-2 1 0,-8 46 1,9-61-995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42.8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26 7040,'-23'-20'10821,"38"20"-4763,99-3-3421,36 1-2047,-89 3-577,51 2 70,-61-2-2220,-33-1-4793,-13 0 3795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43.6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36 4576,'5'4'13419,"-6"0"-11212,-1 3-1487,-1-1 0,1 1 0,0 0 0,0 0 0,-1 14 0,-1-1-37,4 1 7,1-19 96,-1-14-76,1 1-486,0 0 0,1 0 0,4-12 0,3-22 176,-9 40-368,0 3-10,0 0 0,0 1 0,1-1 1,-1 0-1,0 0 0,1 0 0,-1 1 1,1-1-1,0 0 0,-1 1 1,3-4-1,-2 29 58,-1 20-2,0-25-4476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44.6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32 4160,'1'1'333,"0"0"0,0-1 1,0 1-1,0 0 0,0-1 1,0 1-1,0 0 0,0-1 0,0 1 1,0-1-1,1 0 0,-1 1 1,0-1-1,0 0 0,0 0 1,1 0-1,6 0 6507,-8 0-6585,-1-1 1,1 1-1,0-1 0,0 0 1,0 1-1,-1-1 0,1 1 0,0-1 1,-1 1-1,1 0 0,0-1 1,-1 1-1,1-1 0,-1 1 0,1 0 1,-1-1-1,1 1 0,0 0 1,-1-1-1,0 1 0,-16-8 260,9 5 84,0-1-196,0 0-1,0 1 1,-15-4 0,20 7-369,-1-1 0,0 1 0,1 0 0,-1 0 0,1 0 0,-1 0 0,0 1 0,1-1 0,-1 1 0,1 0 0,-1 0 0,-5 3 0,-8 3 174,12-6-188,0 1 1,1 0-1,-1 0 0,0 1 0,1-1 1,-1 1-1,1 0 0,0 0 0,-5 5 1,-2 3-31,9-8 4,-1-1-1,0 0 1,1 1 0,0 0 0,-1 0-1,1 0 1,0 0 0,1 0 0,-1 0 0,0 0-1,1 0 1,-1 4 0,1-4-8,1-1-1,-1 0 1,1 1 0,0-1 0,0 1 0,0-1-1,0 1 1,1-1 0,-1 0 0,1 1-1,-1-1 1,1 0 0,0 1 0,0-1 0,0 0-1,0 0 1,0 0 0,0 0 0,1 0-1,2 4 1,4 4 28,0 0-1,0 0 0,1 0 1,1-1-1,-1-1 0,1 1 1,22 12-1,-14-9 158,23 21-1,-38-31-102,0 0 0,-1 1 0,1 0 0,-1-1 0,1 1 0,-1 0-1,0 1 1,0-1 0,0 0 0,-1 0 0,1 1 0,-1-1 0,1 1 0,-1-1 0,0 1-1,-1 0 1,1-1 0,-1 1 0,1 0 0,-1 0 0,0-1 0,-1 1 0,1 0 0,-1 0-1,1-1 1,-1 1 0,0 0 0,-1-1 0,1 1 0,0-1 0,-1 0 0,0 1 0,0-1-1,0 0 1,0 0 0,-3 3 0,-64 63 465,64-65-575,1 0 0,-2 0 0,1 0-1,0-1 1,-1 0 0,1 0 0,-1 0-1,0 0 1,-10 2 0,12-4-569,-1 0 0,1-1 0,-1 1 0,1-1 0,-1 0 0,1 0-1,-1-1 1,1 1 0,-6-2 0,-3-1-1341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45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42 100 4064,'-24'0'2320,"10"0"3050,14 0-5185,-1-1 1,1 1-1,0 0 0,0 0 0,-1-1 0,1 1 0,0 0 1,0 0-1,0-1 0,-1 1 0,1 0 0,0 0 0,0-1 1,0 1-1,0 0 0,0-1 0,-1 1 0,1 0 0,0-1 1,0 1-1,0 0 0,0-1 0,0 1 0,0 0 0,0-1 1,0 1-1,0 0 0,0-1 0,1 1 0,-1 0 0,0-1 1,0 1-1,0 0 0,0-1 0,0 1 0,1 0 0,-1 0 1,0-1-1,9-16 2092,-1 8-1750,0 1 0,1 0 0,0 1 0,19-13 0,-23 18-468,0-1 0,0 1 0,0-1 0,0 1 0,0 1 0,1-1 0,-1 1 0,0 0 0,1 0 0,-1 1 0,1-1 0,7 2 0,-11-1-35,0 0-1,0 0 1,0 1-1,0-1 0,0 0 1,0 1-1,0 0 1,-1 0-1,1-1 0,0 1 1,0 0-1,-1 0 1,1 1-1,-1-1 1,1 0-1,-1 0 0,1 1 1,1 2-1,-2-2 14,1 0 0,-1 1 1,0-1-1,0 1 0,0 0 0,0-1 0,-1 1 0,1 0 0,-1-1 0,1 1 0,-1 5 1,-1 3 102,0-1 1,-1 1-1,0 0 1,0-1-1,-6 14 1,0-4 95,-1-1 0,0 0 0,-2 0 0,0-1 0,-1 0 1,-22 24-1,29-37-192,1 0 17,1-1 0,-1 0 0,1 1 1,0 0-1,-4 10 0,6-14-46,1 0 1,0 0-1,0 0 1,-1 1-1,1-1 1,0 0-1,0 1 1,0-1-1,0 0 1,0 0-1,0 1 1,1-1-1,-1 0 1,0 0-1,1 1 1,-1-1-1,0 0 1,1 0-1,0 0 1,-1 0-1,1 0 1,0 0-1,-1 0 1,1 0-1,0 0 1,0 0-1,0 0 1,0 0-1,0 0 1,0-1-1,0 1 1,2 1-1,4 1 38,0 1-1,0-1 1,0 0-1,1-1 0,-1 1 1,1-2-1,0 1 1,0-1-1,0 0 0,-1-1 1,16 0-1,-10-1-610,0-1-1,17-3 1,-17 1-2964,25-9 0,-37 12 3191,0 1 0,0 0 1,-1-1-1,1 1 0,0-1 0,0 0 1,0 1-1,0-1 0,-1 1 0,1-1 1,0 0-1,-1 0 0,1 0 0,0 1 1,-1-1-1,1 0 0,-1 0 0,1 0 1,-1 0-1,0 0 0,1 0 0,-1 0 0,0 0 1,1-1-1,0-4-1298,8-14-2499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30.4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101 134 11872,'-100'-32'5375,"100"27"-4671,5 2 416,3 3-768,37-5 2112,10 2-1376,38-6 384,2 1-896,58-7-128,-1 7-288,24-9-160,-18 6-32,12-1-3072,-21 7 1696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45.8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60 10720,'-8'-5'4864,"21"-1"-4256,0 1 1599,0 5-1343,11-9 928,2 6-1056,19-9 192,8 7-576,20-3-192,4 5-96,-6-1-160,-8 4 64,-9 0-1248,-10 4 704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6:46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 8320,'-1'-8'6168,"12"12"-4448,15 5 554,43 20 0,-49-18-1796,0 0 0,-1 1 0,0 1 0,32 30 0,-28-19-51,-2 0 0,0 2 0,-1 0 0,-2 1 0,29 55 0,-28-41 115,-2 0 0,-2 1 0,19 86 0,-29-94-363,-1 0 0,-2 0-1,-1 0 1,-2 0 0,-7 49-1,3-53-116,-1 0-1,-2-1 0,-1 1 0,-1-2 1,-23 46-1,14-39-190,-1-2-1,-2 0 1,-50 57 0,3-17-1825,-20 22-3366,50-46 2802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7:13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5 592 2400,'0'0'56,"0"0"1,0 0-1,-1 0 0,1 0 1,0 0-1,0 0 1,-1 0-1,1 0 0,0 0 1,0 0-1,0 0 1,-1 0-1,1 0 0,0 0 1,0 1-1,0-1 0,-2 10 9119,4-21-5831,8-9-2511,-2 0 0,13-40 0,-3 5-362,-6 29-319,0 0-1,2 2 1,19-28-1,55-65 404,-63 86-388,-13 16 36,0 0 0,-1-1-1,-1-1 1,0 0 0,12-31-1,-18 21 88,-4 22-122,-4 17-274,-1 13 128,1 0-1,-1 30 0,5-48 32,0-1 0,1 0 0,0 0-1,0 0 1,0 0 0,1 0 0,0 0-1,0 0 1,1-1 0,-1 1 0,1-1 0,0 1-1,1-1 1,-1 0 0,1 0 0,0 0-1,1-1 1,-1 0 0,1 0 0,-1 0 0,1 0-1,1 0 1,-1-1 0,0 0 0,1 0-1,-1-1 1,1 1 0,0-1 0,0-1-1,0 1 1,0-1 0,0 0 0,0 0 0,0-1-1,1 1 1,-1-2 0,9 0 0,-15 1-49,8 0 65,-1-1-1,0 0 1,1 0-1,-1-1 0,0 0 1,0-1-1,0 1 1,0-1-1,0 0 1,6-5-1,-2-1-3,-1-1 0,0 0 0,0-1 0,-1 0 0,0-1 0,13-24 0,-8 14 24,-5 6-133,-8 13 4,1 0-1,-1 0 1,1 0 0,-1 0 0,1 0 0,0 1 0,0-1 0,4-2 0,-6 5 42,0 0 1,1 0 0,-1 0 0,0 0 0,1 0 0,-1 0 0,0 1 0,1-1 0,-1 0 0,0 0 0,1 0-1,-1 1 1,0-1 0,0 0 0,1 0 0,-1 1 0,0-1 0,0 0 0,1 0 0,-1 1 0,0-1 0,0 0-1,0 1 1,0-1 0,1 0 0,-1 1 0,0-1 0,0 0 0,0 1 0,0 0 0,5 15 141,2 8-57,-4-16-72,-1 1 0,1-1 0,-2 1 1,1 0-1,-1 0 0,-1-1 0,0 14 0,-8 54 540,8-75-530,0 0 1,0 1 0,0-1-1,-1 0 1,1 0-1,0 0 1,0 0-1,-1 0 1,1 0-1,0 0 1,-1 0-1,1 0 1,-1 0 0,1-1-1,-1 1 1,0 0-1,1 0 1,-1 0-1,0-1 1,1 1-1,-1 0 1,0-1-1,0 1 1,0 0-1,0-1 1,0 1 0,0-1-1,0 1 1,0-1-1,0 0 1,0 1-1,0-1 1,0 0-1,0 0 1,0 0-1,0 0 1,0 0 0,-1 0-1,-5-1 57,0-1 0,1 1 0,0-1 0,-1-1 0,-7-3 0,-13-5-327,26 11 229,0 0 1,1 0 0,-1 0 0,0 0 0,1 0 0,-1 0 0,0-1 0,1 1 0,-1 0 0,1 0 0,-1-1 0,0 1-1,1 0 1,-1-1 0,1 1 0,-1-1 0,1 1 0,-1-1 0,6-1-205,7 8 246,1 1 1,-1 0-1,20 15 1,1 0-80,12 10-689,-28-16-5204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7:13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21 9056,'-46'-12'4096,"32"9"-3552,11-2 128,3 10-480,8-5-1568,6 0 288,4 0 640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7:16.1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316 29 4736,'5'-14'13210,"-5"13"-13116,0 0 0,0 1 0,0-1 0,0 0 0,0 1 0,-1-1 0,1 0 0,0 1 0,0-1 0,-1 1 1,1-1-1,0 1 0,-1-1 0,1 1 0,-1-1 0,1 1 0,-1-1 0,1 1 0,-1-1 0,1 1 0,-1 0 0,1-1 0,-1 1 0,0 0 0,1-1 0,-1 1 0,1 0 0,-1 0 0,0 0 0,1 0 0,-1-1 0,0 1 0,1 0 0,-1 0 0,0 0 0,1 0 0,-1 0 0,0 1 1,-27 3 632,2 6-465,-35 18 1,38-17-138,-2 0-69,-37 19-160,55-25 108,0-1 1,0 1-1,0 0 1,1 1-1,-11 11 1,13-12-5,1-1 0,0 1 1,1 0-1,-1 0 0,1 1 0,0-1 0,0 0 1,1 1-1,-1-1 0,1 1 0,0-1 0,1 1 1,-1 0-1,1-1 0,0 1 0,1 0 0,-1-1 1,2 6-1,-1-7 18,0 0 1,0 0-1,0 0 1,0 0-1,1-1 1,-1 1-1,1 0 1,0-1 0,0 1-1,0-1 1,1 0-1,-1 0 1,1 0-1,0 0 1,0 0-1,0-1 1,0 1-1,0-1 1,0 0-1,1 0 1,-1 0-1,1 0 1,0 0-1,-1-1 1,8 2-1,-6-2 51,0-1 0,-1 0 0,1 0 0,0 0-1,-1-1 1,1 1 0,-1-1 0,1 0 0,0-1 0,-1 1-1,0-1 1,1 0 0,-1 0 0,0 0 0,0 0 0,7-6-1,-1-1 22,0 1-1,0-1 0,-1-1 0,14-18 0,-10 10 4,-1 1-1,-1-2 1,0 0-1,-1 0 0,9-27 1,-6 20 307,-13 37-393,0 1 0,1 0 1,1 0-1,0-1 0,0 1 0,6 16 1,-6-24 11,0 1-1,0-1 1,0 0 0,1 0 0,-1 0-1,1 0 1,0 0 0,0-1 0,0 1 0,1-1-1,-1 0 1,1 0 0,0 0 0,0 0 0,0-1-1,0 1 1,1-1 0,-1 0 0,7 2 0,-2-2-75,1 0 1,-1-1 0,1 0-1,0 0 1,-1-1 0,1 0-1,0-1 1,10-1 0,11-4-2448,33-10 0,-14 3-143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7:18.0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1038 6048,'-12'7'1591,"12"-7"-1550,0 0-1,0 0 0,0 0 0,0 0 1,0 0-1,0 0 0,0 0 0,0 0 1,0 0-1,0 0 0,0 0 0,0 1 0,0-1 1,0 0-1,0 0 0,0 0 0,0 0 1,0 0-1,0 0 0,0 0 0,0 0 0,0 0 1,0 0-1,0 0 0,0 1 0,0-1 1,0 0-1,0 0 0,0 0 0,0 0 0,0 0 1,0 0-1,0 0 0,0 0 0,0 0 1,0 0-1,0 0 0,0 0 0,0 0 0,0 1 1,0-1-1,0 0 0,0 0 0,0 0 1,0 0-1,1 0 0,-1 0 0,0 0 0,0 0 1,0 0-1,0 0 0,0 0 0,0 0 1,0 0-1,0 0 0,0 0 0,0 0 1,0 0-1,1 0 0,-1 0 0,2 0 328,1 0-1,0 0 1,-1 0 0,1-1-1,-1 1 1,1-1 0,4-1-1,7-3 310,1-1-1,-1-1 1,0 0-1,17-13 1,50-41 977,-72 54-1512,11-10 93,-1-1 0,-1-2 1,0 0-1,-1 0 0,-1-2 0,-2 0 1,0-1-1,16-35 0,46-125 543,-48 110-479,-10 28 11,45-121 590,-53 134-553,-2-1 0,0 1 0,2-42 0,-9 65-214,0 4-92,0-1 0,-1 1 0,0-1 0,0 1-1,0-1 1,-1 1 0,0 0 0,-2-8 0,3 13-52,0-1 1,0 1-1,-1-1 0,1 1 0,0-1 1,0 1-1,-1 0 0,1-1 1,0 1-1,-1 0 0,1-1 1,0 1-1,-1 0 0,1 0 1,-1-1-1,1 1 0,0 0 0,-1 0 1,1 0-1,-1-1 0,1 1 1,-1 0-1,1 0 0,-1 0 1,1 0-1,-1 0 0,1 0 1,0 0-1,-1 0 0,1 0 0,-1 0 1,1 0-1,-1 0 0,1 1 1,-1-1-1,1 0 0,-1 0 1,1 0-1,0 0 0,-1 1 1,1-1-1,-1 1 0,-15 11-260,10-5 198,1 1 0,1-1 0,-7 15 0,6-13 29,-5 13 31,1 1-1,1 0 0,-9 40 0,-6 73 145,20-116-132,-10 79 152,5 0 0,4 124 0,4-214-98,1 1 0,0-1 0,1 0 0,0-1 0,0 1-1,1 0 1,0-1 0,0 1 0,1-1 0,10 16 0,-13-23-20,1 1 1,-1 0 0,1-1 0,0 1 0,-1-1 0,1 1-1,0-1 1,0 0 0,0 0 0,0 0 0,0 0 0,0 0-1,1 0 1,-1-1 0,0 1 0,0-1 0,0 0 0,1 1-1,-1-1 1,0 0 0,1 0 0,-1 0 0,0-1-1,0 1 1,4-1 0,5-2 130,0-1 0,0 1 0,18-11 0,-12 6-3,3 0-115,-1 0 0,-1-1 0,0-2 0,0 0 1,-1 0-1,0-2 0,-1 0 0,17-18 1,-24 21-68,-3 4 72,1-1-1,-1 0 0,5-10 1,-8 13-59,1 0-1,-1 0 1,1 0 0,0 1 0,0-1-1,0 1 1,1 0 0,-1 0 0,7-3-1,16-11-265,-15 9 299,0 1 0,15-7 0,-20 10 1,-4 3-41,1-1-1,-1 1 1,1-1 0,-1 1 0,1 0-1,-1 0 1,1 0 0,-1 1 0,1-1-1,0 1 1,-1 0 0,1 0 0,4 1 0,-8-1 27,1 1 0,0 0 1,-1-1-1,1 1 0,-1-1 1,1 1-1,-1 0 1,1 0-1,-1-1 0,1 1 1,-1 0-1,1 0 1,-1-1-1,0 1 0,0 0 1,1 0-1,-1 0 1,0 0-1,0 1 0,1 18 82,-2-4-129,0-1-1,-5 17 1,0 5-67,5-25 107,-1 0 0,2 1 0,1 23 0,0-34-1,-1 1-1,0 0 1,1 0 0,-1 0-1,1 0 1,0 0-1,0-1 1,0 1 0,1 0-1,-1-1 1,0 1-1,1-1 1,0 1 0,-1-1-1,1 0 1,0 0-1,0 0 1,1 0 0,-1 0-1,0 0 1,1 0-1,-1-1 1,4 2 0,-4-2 12,1-1 1,-1 1-1,1-1 1,-1 1 0,1-1-1,0 0 1,-1 0 0,1 0-1,-1 0 1,1-1-1,0 1 1,-1-1 0,1 0-1,-1 1 1,1-1-1,3-3 1,4-1 70,0-1 1,14-11-1,-12 8-2,5-3-4,-2-1 0,0-1 1,0 0-1,17-23 0,42-66 57,-67 92-96,-19 33-524,-13 39-1,23-54 477,0 0 1,0 1-1,1-1 0,0 1 1,0-1-1,1 1 0,0-1 1,1 13-1,-1-18 12,0 0-1,1 1 1,-1-1 0,1 0 0,0 0 0,0 1-1,-1-1 1,1 0 0,1 0 0,-1 0-1,0 0 1,0 0 0,1 0 0,-1-1-1,1 1 1,0 0 0,-1-1 0,1 1 0,0-1-1,0 1 1,0-1 0,0 0 0,0 0-1,0 0 1,0 0 0,1 0 0,-1-1-1,0 1 1,0 0 0,1-1 0,2 0 0,5 1 39,0-1 0,1-1 0,-1 0 0,0-1 0,0 0 0,0 0 0,14-5 0,-3-2 58,0 0 1,25-15 0,-29 15-94,-1-1 0,-1 0 0,0-2 0,0 1-1,14-17 1,-17 16-173,-12 12 160,0 0 0,0-1 0,0 1 0,0 0 0,0 0 0,0 0 1,0 0-1,0 0 0,0 0 0,0 0 0,0 0 0,1 0 0,-1 0 1,0 0-1,0 0 0,0 0 0,0 0 0,0-1 0,0 1 1,0 0-1,0 0 0,0 0 0,1 0 0,-1 0 0,0 0 0,0 0 1,0 0-1,0 0 0,0 0 0,0 0 0,0 0 0,0 0 1,1 0-1,-1 0 0,0 0 0,0 1 0,0-1 0,0 0 0,0 0 1,0 0-1,0 0 0,0 0 0,0 0 0,1 0 0,-1 0 1,0 0-1,0 0 0,0 0 0,0 0 0,0 0 0,0 1 0,0-1 1,0 0-1,-5 23-263,-1 8 71,6-23 198,1 0 1,-1 0-1,2-1 1,-1 1 0,1 0-1,1-1 1,-1 1-1,8 13 1,-9-18 5,1 0 0,-1 0 0,1-1-1,0 1 1,0 0 0,0-1 0,0 1 0,1-1 0,-1 0 0,1 0 0,-1 0-1,1 0 1,0 0 0,0 0 0,0-1 0,0 1 0,0-1 0,0 0-1,0 0 1,0 0 0,1-1 0,-1 1 0,4 0 0,1-2 38,0 1-1,0-1 1,0 0 0,0-1-1,0 0 1,-1 0 0,1-1-1,-1 0 1,8-4 0,6-5 51,31-24 0,-26 17-142,-5 4 143,35-33 0,-47 39-45,0-1 0,-1 0 0,0 0 0,0-1 0,8-17 0,-15 26-53,0-1 0,0 0-1,0 0 1,-1 0 0,1 0-1,-1 0 1,0 0 0,0 0-1,0 0 1,0 0 0,0 0-1,-1 0 1,1 0 0,-1 1-1,0-1 1,-1-3 0,0 2 2,1 0 1,-1 0-1,0 1 1,0-1-1,0 1 1,0 0-1,-1 0 1,1 0-1,-1 0 1,0 0-1,-4-3 0,6 5-7,-1 0 0,0 0 0,0 0 0,0 0 0,0 0 0,0 1 0,0-1 0,0 0 0,0 1 0,0 0 0,0 0 0,-1-1 0,1 1 0,0 0 0,0 1 0,0-1 0,0 0 0,0 1 0,0-1 0,0 1 0,0 0-1,0-1 1,0 1 0,0 0 0,0 0 0,0 0 0,0 1 0,1-1 0,-3 2 0,0 1-16,-1 0 0,1 0 1,1 0-1,-1 1 0,0-1 0,1 1 0,0 0 0,0 0 0,-3 9 0,3-6 31,0 1-1,0 0 0,1 0 1,0 0-1,1 0 0,0 0 1,0 0-1,1 11 0,1-16 0,-1 0-1,1 0 0,0 1 0,0-1 1,0 0-1,1 0 0,-1 0 0,1 0 0,0-1 1,0 1-1,0 0 0,1-1 0,-1 1 0,1-1 1,0 0-1,0 0 0,0 0 0,0 0 1,6 3-1,-1-1 16,0-1 0,0 0 0,0 0 0,1-1 0,0 0 0,0-1 0,12 3 0,4-2 21,34 1 1,-35-3-674,0-2 0,36-4 0,-48 2-504,1 1 0,-1-2 0,18-6 0,2-3-1008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7:18.4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67 285 8640,'-66'0'3904,"69"-5"-3392,12-2 96,2 2-448,43-15 1824,6 5-1089,37-25 129,2 12-640,43-12-384,-4 12-32,12-9-64,-11 14 32,8-2-5023,-19 14 2783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7:21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1032 6816,'-22'7'2197,"22"-7"-2170,0 0 1,0 0-1,0 0 0,0 0 0,-1 0 1,1 0-1,0 0 0,0 1 1,0-1-1,0 0 0,0 0 0,-1 0 1,1 0-1,0 0 0,0 0 0,0 1 1,0-1-1,0 0 0,0 0 1,0 0-1,0 0 0,0 0 0,0 1 1,-1-1-1,1 0 0,0 0 0,0 0 1,0 0-1,0 1 0,0-1 1,0 0-1,0 0 0,0 0 0,0 0 1,1 1-1,-1-1 0,0 0 0,0 0 1,0 0-1,0 0 0,0 1 1,0-1-1,0 0 0,0 0 0,0 0 1,0 0-1,1 0 0,-1 1 1,0-1-1,6 6 1718,-3-5-1481,-1-1 0,0 1-1,1-1 1,-1 1-1,1-1 1,-1 0 0,1 0-1,-1 0 1,0 0 0,5-1-1,25-7 1141,-15 1-666,-1 0 0,0-1 0,0 0 0,25-20 1,-17 10-94,-1-1 0,20-23 1,-25 22-333,-2 0 1,0-2 0,-1 0-1,-2 0 1,18-39-1,41-128 743,-50 126-873,-5 14 286,38-74 0,-54 122-481,-1 0 0,1 0-1,-1 0 1,1 0 0,0 0-1,-1 0 1,1 1 0,0-1 0,0 0-1,-1 1 1,1-1 0,0 0-1,1 0 1,-2 1 5,1 0 0,-1 0 0,1 0 0,-1 0 0,1 0 0,-1 0 0,1 0 0,-1 1 0,0-1 0,1 0 0,-1 0 0,1 0 0,-1 0 0,1 1 0,-1-1 0,0 0 0,1 0 0,-1 1 0,0-1 0,1 0 0,-1 1 0,0-1 0,1 0 0,-1 1 0,0-1-1,0 1 1,1-1 0,-1 0 0,0 1 0,0-1 0,0 1 0,0-1 0,0 1 0,0-1 0,1 0 0,-1 1 0,4 12-51,-1 0-1,0 0 1,-1 0-1,1 19 1,-1 59 116,-2-73-53,-2 28 103,-1 0 0,-3 0 0,-1-1 1,-3 1-1,-1-2 0,-20 48 0,28-82-79,-16 35 133,17-41-86,0-1 1,0 1-1,0-1 1,0 1 0,-1-1-1,0 0 1,1 0 0,-7 5-1,8-8-59,1 1 0,-1-1 1,0 1-1,0-1 0,1 0 0,-1 0 0,0 1 0,0-1 0,1 0 1,-1 0-1,0 0 0,0 0 0,0 0 0,1 0 0,-1 0 0,0 0 1,0 0-1,0 0 0,1 0 0,-1 0 0,0-1 0,0 1 0,-1-1 0,0 0 6,-1-1 0,1 1-1,0-1 1,0 0-1,0 0 1,0 0-1,-3-3 1,-1-3-6,0 0 1,1-1-1,-5-9 0,-14-35-289,23 50-360,6 8 338,15 9 239,-4-8 81,1 0 0,0 0-1,0-2 1,1 0 0,-1-1-1,1-1 1,-1 0 0,1-2-1,0 0 1,20-2 0,66-18 195,-88 16-161,-1-1 0,0 0 1,-1-1-1,26-15 0,-23 9-18,0 0-1,-1-1 0,0-1 1,-1-1-1,-1 0 0,23-32 1,58-112-29,-92 153-17,-1 3-32,11-16-201,-13 18 235,1 1 0,-1 0 0,0-1 0,1 1 0,-1 0 0,1 0 0,-1 0 0,0-1 0,1 1 0,-1 0 0,1 0 0,-1 0 0,1 0 0,-1 0 0,0 0 0,1 0 0,-1 0 0,1 0 0,-1 0 0,1 0 0,-1 0 0,1 0 0,-1 0 0,1 0 0,-1 0 0,0 0 0,1 0 0,-1 1 0,1-1 0,-1 0 0,0 0-1,1 1 1,-1-1 0,0 0 0,1 1 0,-1-1 0,0 0 0,1 1 0,-1-1 0,0 0 0,0 1 0,1-1 0,-1 0 0,0 1 0,0-1 0,1 1 0,1 5-8,1 0 0,0 0 0,-1 0 0,0 0 0,1 8 0,4 11-20,34 92 563,-44-127-301,-1 1 0,-1 0 0,0 0 0,-7-9 0,11 15-255,-1 1 1,0-1-1,0 1 1,0 0 0,-1 0-1,1 0 1,0 0-1,-1 0 1,1 0 0,-1 1-1,0-1 1,0 1-1,1 0 1,-1 0-1,0 0 1,0 0 0,0 0-1,0 0 1,0 1-1,0 0 1,-5-1-1,3 2-9,0 0-1,1 0 0,-1 0 0,1 1 0,-1-1 0,1 1 0,0 0 0,-6 3 0,-30 24-203,27-18 134,-2 0 70,1 0 0,0 2 1,1-1-1,0 2 0,-12 17 1,22-27 35,0 0 0,0 0 1,1 1-1,-1 0 1,1-1-1,1 1 0,-1 0 1,0 0-1,1 0 0,0 0 1,0 0-1,1 0 0,0 1 1,-1-1-1,2 0 1,-1 0-1,1 0 0,-1 0 1,1 0-1,1 0 0,-1 0 1,1 0-1,2 6 0,-1-5 16,1 1-1,0-1 0,0 0 0,0 0 0,0-1 0,1 1 1,0-1-1,0 0 0,1 0 0,-1 0 0,1-1 0,0 0 1,1 0-1,-1-1 0,0 0 0,1 0 0,0 0 0,0-1 1,0 0-1,0 0 0,0 0 0,0-1 0,0 0 0,0-1 0,1 0 1,10-1-1,5-3 45,-1-1 0,40-15 0,-17 5 5,34-9 73,3-1-77,121-54 0,-181 67-63,0-2 0,0 0-1,-2-1 1,0-2 0,23-22 0,-8 7 83,-35 32-89,0 0-1,0 0 0,0 0 1,0 0-1,0 0 1,0 0-1,0 0 1,0 0-1,0 0 1,0 0-1,0 0 0,0 0 1,0 0-1,0 0 1,0 0-1,0 0 1,0 0-1,0 0 1,0 0-1,0 0 1,0 0-1,0 0 0,0 0 1,-1 0-1,1 0 1,0 0-1,0 0 1,0 0-1,0 0 1,0 0-1,0 0 0,0 0 1,0 0-1,0 0 1,0-1-1,0 1 1,0 0-1,0 0 1,-7 6 26,-12 13-151,-1-1-1,-34 25 0,51-41 122,-12 9-60,-18 17 0,30-25 64,0 0 1,0 0-1,1 0 0,-1 0 1,1 0-1,-1 1 0,1 0 0,0-1 1,1 1-1,-1 0 0,1 0 1,-2 4-1,3-6 9,0-1 0,0 0-1,0 1 1,0-1 0,0 0 0,0 1-1,0-1 1,1 0 0,-1 1-1,0-1 1,1 0 0,-1 1 0,1-1-1,0 0 1,-1 0 0,1 0 0,0 1-1,0-1 1,0 0 0,0 0-1,0 0 1,0 0 0,0 0 0,0-1-1,0 1 1,0 0 0,0 0-1,0-1 1,1 1 0,-1-1 0,0 1-1,0-1 1,1 1 0,-1-1 0,0 0-1,3 0 1,1 1 35,0 0 1,0-1-1,0 1 1,0-2-1,0 1 1,0 0-1,0-1 0,9-2 1,-7 0-12,0 0 1,0-1 0,0 1-1,-1-2 1,0 1-1,0-1 1,0 1-1,0-2 1,-1 1 0,0-1-1,7-8 1,-2 0-50,-1-1 0,-1 1 0,0-1 1,7-17-1,-15 30-1,1 1 0,-1 0 1,1-1-1,-1 1 0,0-1 0,0 1 0,1 0 1,-1-1-1,-1-2 0,1 4 18,0 0-1,0 0 1,0 0-1,0 0 1,0 0-1,0 0 1,0 0 0,0 0-1,0 0 1,0 0-1,0 0 1,0 0-1,0 1 1,0-1-1,0 0 1,0 0 0,0 0-1,0 0 1,0 0-1,0 0 1,0 0-1,0 0 1,0 0-1,0 0 1,0 0-1,0 0 1,0 0 0,0 0-1,0 0 1,0 0-1,0 0 1,0 0-1,-1 0 1,1 0-1,0 0 1,0 0-1,0 0 1,0 0 0,0 0-1,0 0 1,0 0-1,0 0 1,0 0-1,0 0 1,0 0-1,0 0 1,0 0-1,0 0 1,0 0 0,0 0-1,0 0 1,0 0-1,0 0 1,0-1-1,0 1 1,0 0-1,0 0 1,0 0-1,0 0 1,0 0 0,0 0-1,0 0 1,0 0-1,0 0 1,0 0-1,-1 0 1,1 0-1,0 0 1,-3 9-202,-14 63-190,16-65 402,0 0 0,0 1-1,1-1 1,0 0 0,1 0-1,0 0 1,0 1 0,0-1-1,1 0 1,0 0 0,1 0-1,-1-1 1,1 1 0,0-1-1,8 12 1,-10-17 2,0 0 0,0 1 1,1-1-1,-1 0 0,1 0 0,-1 0 0,0 0 0,1 0 0,0 0 1,-1 0-1,1-1 0,-1 1 0,1-1 0,0 1 0,0-1 0,-1 1 1,1-1-1,0 0 0,3 0 0,1-1 17,0 1-1,0-2 1,1 1-1,6-3 1,-5 2-12,22-8 57,0-1-1,-1-1 0,0-1 0,-1-2 1,40-28-1,-49 29-64,0-1 0,-2-1-1,0-1 1,-1 0 0,-1-2 0,18-26 0,-4-2 51,35-76-1,-24 32-53,43-138 0,-72 190-46,-1-1 0,6-50 1,-16 73-303,0 17 337,0 0 0,0 0 0,0 0 0,0 0 0,0-1 0,0 1 0,-1 0-1,1 0 1,0 0 0,0 0 0,0 0 0,0 0 0,0 0 0,0 0 0,0 0 0,0 0 0,0 0 0,0 0-1,0 0 1,0 0 0,-1 0 0,1 0 0,0 0 0,0 0 0,0 0 0,0 0 0,0 0 0,0 0-1,0 0 1,0 0 0,0 0 0,-1 0 0,1 0 0,0 0 0,0 0 0,0 0 0,0 0 0,0 0 0,0 0-1,0 0 1,0 0 0,0 0 0,0 0 0,-1 0 0,1 0 0,0 0 0,0 0 0,0 0 0,0 0 0,-8 11-432,-9 19 105,-65 117-45,54-86 377,3 2 1,3 1-1,-14 67 0,24-81 29,-21 105 226,31-137-220,0 0 0,1 0 0,1 0 0,1-1 0,0 1 0,6 29 0,-5-44-11,-1 0 0,0 0 1,1 0-1,0 0 1,-1 0-1,1 0 1,0-1-1,1 1 1,-1-1-1,0 1 1,1-1-1,-1 0 1,1 0-1,0 0 1,0 0-1,0-1 1,0 1-1,6 1 1,-2 0 10,1 0 0,0-1 1,0 0-1,-1 0 0,1-1 1,15 1-1,-9-3 31,-1 0 0,0-1 0,1 0 1,-1-1-1,0-1 0,-1 0 0,1 0 0,-1-2 0,0 1 0,0-2 0,0 1 0,-1-2 1,0 1-1,0-2 0,-1 1 0,0-1 0,13-17 0,-20 22-24,1 0 0,-1 0 0,0 0 1,-1 0-1,1-1 0,2-6 0,-4 10-41,-1 0-1,0-1 1,1 1 0,-1-1-1,0 1 1,0-1 0,0 1-1,0 0 1,0-1 0,0 1-1,0-1 1,0 1 0,-1 0-1,1-1 1,-1 1 0,1-1-1,-1 1 1,1 0 0,-1 0-1,0-1 1,1 1 0,-1 0-1,0 0 1,0 0 0,-2-2-1,3 3-15,-1-1-1,0 0 0,0 1 0,0-1 0,0 1 0,0 0 0,1-1 0,-1 1 1,0 0-1,0 0 0,0-1 0,0 1 0,0 0 0,0 0 0,0 0 0,0 0 1,0 0-1,0 0 0,0 0 0,0 1 0,0-1 0,0 0 0,0 0 0,0 1 1,1-1-1,-1 1 0,0-1 0,0 1 0,0-1 0,1 1 0,-1-1 0,-1 2 1,-3 2-35,0 1 0,0-1 1,-5 8-1,9-11 49,-8 10-17,-1 1 0,1 0 0,-7 16 0,13-23 19,1 0-1,-1 1 1,1-1 0,1 1-1,-1-1 1,1 1 0,0 0-1,0-1 1,0 1 0,1 0-1,1 10 1,-1-12 19,0 0-1,1-1 0,0 1 1,0 0-1,0 0 1,0-1-1,0 1 1,1-1-1,0 1 1,0-1-1,4 6 0,-5-7-2,1 0 0,0-1 0,0 1 0,0-1 0,1 0 0,-1 0 0,0 1 0,0-1 0,1-1 0,-1 1 0,0 0 0,1 0 0,-1-1 0,1 0 0,-1 1 0,1-1 0,-1 0 0,1 0 0,-1 0 0,5-1 0,11-3 106,-1 0 1,1-1 0,30-13 0,-12 4 4,16-4-10,18-8-141,120-27 1,-186 52 58,-1 1 1,1-1-1,0 1 1,0 0-1,-1 0 1,1 0 0,0 1-1,-1-1 1,1 1-1,0 0 1,-1 0-1,1 0 1,5 3-1,-2 0 105,0 1 0,0 0 0,0 0 0,9 10 0,-12-11-119,1 0 27,0 1 0,1-1 0,0 0-1,0-1 1,0 1 0,1-1-1,-1 0 1,1-1 0,-1 0 0,1 0-1,0 0 1,0-1 0,0 1-1,0-2 1,0 1 0,0-1 0,0 0-1,0-1 1,0 0 0,9-2-1,21-4-252,0-1 0,41-17 0,-54 16-951,0-2 0,24-14-1,-40 20 255,-1 0-1,1 0 0,-1-1 0,0 0 0,0 0 0,-1 0 0,0-1 1,10-14-1,8-17-2860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37:26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28 467 3136,'-27'0'1893,"27"1"-1753,0-1-1,0 0 0,0 0 1,0 0-1,0 1 1,0-1-1,0 0 1,0 0-1,-1 0 1,1 1-1,0-1 0,0 0 1,0 0-1,0 1 1,0-1-1,0 0 1,0 0-1,1 0 0,-1 1 1,0-1-1,0 0 1,0 0-1,0 0 1,0 1-1,0-1 0,0 0 1,0 0-1,0 0 1,1 1-1,-1-1 1,0 0-1,0 0 1,0 0-1,0 0 0,1 1 1,-1-1 66,1 1 0,-1 0 1,1-1-1,0 1 0,-1 0 0,1-1 1,-1 1-1,1-1 0,0 1 0,0-1 1,-1 1-1,1-1 0,0 0 0,0 1 1,1-1-1,11 3 1057,1-1 0,-1-1 0,1 0 0,23-3 0,-31 2-1038,1-1 0,-1-1 0,0 1 1,1-1-1,-1 0 0,0 0 0,0-1 0,0 0 1,-1 0-1,1 0 0,-1-1 0,6-4 0,-3 1-51,0-1 0,0 0 0,0 0 0,-1-1 0,-1 1-1,1-2 1,-1 1 0,-1-1 0,8-18 0,0-11 19,-3 0-1,-1-1 1,6-62 0,-6 42-9,-7 48-190,0 0 1,1-1 0,8-16-1,-11 29 3,0 0 0,0-1 0,0 1 0,0 0-1,0 0 1,0 0 0,0 0 0,0 0 0,0 0 0,0 0 0,0 0-1,0 0 1,0 0 0,0 0 0,0-1 0,0 1 0,0 0-1,0 0 1,0 0 0,0 0 0,0 0 0,0 0 0,0 0 0,1 0-1,-1 0 1,0 0 0,0 0 0,0 0 0,0 0 0,0 0-1,0 0 1,0 0 0,0 0 0,0 0 0,0 0 0,1 0 0,-1 0-1,0 0 1,0 0 0,0 0 0,0 0 0,0 0 0,0 0-1,0 0 1,0 0 0,0 0 0,0 0 0,0 0 0,1 0 0,-1 0-1,0 0 1,0 0 0,0 0 0,0 0 0,0 0 0,0 0-1,0 0 1,0 1 0,0-1 0,4 8-104,3 15-7,3 27-9,42 239 347,-50-271-145,-1 0 0,-1 1 0,0-1 0,-1 1 0,-7 31 1,8-48-50,-1-1 1,1 0 0,-1 1 0,1-1 0,-1 0 0,1 1-1,-1-1 1,0 0 0,0 0 0,0 1 0,1-1 0,-1 0-1,0 0 1,-1 0 0,1 0 0,0 0 0,0-1 0,0 1-1,0 0 1,-1 0 0,-1 0 0,1 0 12,0-1-1,-1 1 1,1-1 0,0 0 0,-1 0-1,1 0 1,0 0 0,-1 0 0,1 0 0,0-1-1,-1 1 1,-2-2 0,0 1-46,0-1 1,0 0-1,1-1 0,-1 1 1,0-1-1,1 0 0,-1 0 1,1 0-1,0 0 0,-7-8 1,11 11-7,0-1-1,0 1 1,0 0 0,0 0 0,0 0 0,0 0-1,0-1 1,0 1 0,0 0 0,0 0 0,0 0-1,0 0 1,0-1 0,0 1 0,0 0 0,0 0 0,1 0-1,-1 0 1,0-1 0,0 1 0,0 0 0,0 0-1,0 0 1,0 0 0,0 0 0,0 0 0,1-1-1,-1 1 1,0 0 0,0 0 0,0 0 0,0 0-1,1 0 1,-1 0 0,0 0 0,0 0 0,0 0-1,0 0 1,0 0 0,1 0 0,-1 0 0,0 0-1,0 0 1,1 0 0,8-2-143,-9 2 147,95-11-213,167-27 71,-216 29 211,-1-3-1,0-2 0,71-31 0,-103 39-44,-2 0-4,-1 1-1,1 1 0,0 0 1,16-4-1,-27 8-13,0 0 0,0 0 0,0 0 0,1 0 1,-1 0-1,0 0 0,0 0 0,0 0 0,1 0 0,-1 0 0,0 0 1,0 0-1,0 0 0,1 0 0,-1 0 0,0 1 0,0-1 0,0 0 1,0 0-1,1 0 0,-1 0 0,0 0 0,0 0 0,0 0 0,0 1 1,0-1-1,1 0 0,-1 0 0,0 0 0,0 0 0,0 0 0,0 1 1,0-1-1,0 0 0,0 0 0,0 0 0,0 1 0,0-1 0,0 0 1,0 0-1,0 0 0,0 1 0,0-1 0,0 0 0,0 0 0,0 0 1,0 1-1,-4 14-76,-12 19-150,11-25 220,-1 1 1,1 0-1,1 1 1,0-1 0,1 1-1,0 0 1,0 0 0,1 0-1,1 0 1,-1 23 0,2-32 7,1 1 0,-1-1 0,1 1 1,0-1-1,0 1 0,-1-1 0,2 1 1,-1-1-1,0 0 0,1 0 0,1 3 1,-2-4 14,0 0 0,0 0-1,-1 0 1,1 0 0,0 0 0,0 0 0,0-1 0,0 1 0,0 0 0,0-1 0,1 1 0,-1-1 0,0 1-1,0-1 1,0 1 0,0-1 0,1 0 0,-1 0 0,0 0 0,0 0 0,1 1 0,-1-2 0,0 1 0,0 0-1,1 0 1,0 0 0,2-2 49,-1 0 0,1 0-1,-1 0 1,1 0 0,-1 0-1,0-1 1,0 0 0,0 1-1,0-1 1,-1 0 0,4-6-1,5-5 247,9-20 0,-15 24-235,0 2-56,-1 0 1,-1 0-1,1-1 0,-2 1 1,1-1-1,-1 0 0,0 0 1,-1 1-1,0-1 0,0 0 0,-1 0 1,0 0-1,-1 0 0,0 0 1,0 0-1,-1 0 0,0 0 1,-1 0-1,0 1 0,0-1 1,-5-7-1,8 15-47,0 1 1,-1-1-1,1 0 1,0 1-1,0-1 1,-1 1-1,1-1 1,0 1-1,-1-1 1,1 1-1,-1 0 1,1-1-1,-1 1 1,1-1-1,0 1 1,-1 0-1,0-1 1,1 1-1,-1 0 1,1 0-1,-1-1 1,1 1-1,-1 0 1,1 0-1,-1 0 1,0 0-1,1 0 1,-1 0-1,1 0 1,-2 0-1,1 0-46,0 1-1,0-1 0,-1 1 0,1 0 0,0 0 0,0-1 1,0 1-1,0 0 0,0 0 0,0 0 0,1 0 1,-1 0-1,-1 2 0,-1 1-340,0 1 1,1 0-1,-1 0 0,1 0 1,-3 10-1,4-5-955,-1-1-1,2 1 1,-1-1 0,1 1-1,1 0 1,0-1-1,0 1 1,1-1-1,6 18 1,8 12-2590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21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1 267 3552,'0'0'11370,"13"5"-7999,-5-6-2897,0 0 0,-1 0 0,1-1 0,8-3 0,-13 4-364,13-5 62,-1 0 0,1-1 0,-1 0 1,0-1-1,-1-1 0,0 0 1,-1-1-1,0-1 0,23-23 0,-16 17-128,-16 14 25,0 0 0,-1-1 0,1 1 1,-1-1-1,1 0 0,2-4 0,-6 8-87,1-1-1,-1 1 0,0 0 1,0-1-1,0 1 0,1 0 1,-1-1-1,0 1 0,0-1 1,0 1-1,0 0 0,0-1 1,0 1-1,0-1 0,0 1 0,0 0 1,0-1-1,0 1 0,0-1 1,0 1-1,0-1 0,-1 1 5,1 0-1,0 0 1,0 0-1,0 0 1,-1 0-1,1 0 1,0 0 0,0 1-1,-1-1 1,1 0-1,0 0 1,0 0-1,0 0 1,0 0-1,-1 0 1,1 1-1,0-1 1,0 0-1,0 0 1,0 0-1,-1 0 1,1 1-1,0-1 1,0 0-1,0 0 1,0 0-1,0 1 1,0-1-1,0 0 1,0 0-1,0 1 1,0-1-1,0 0 1,0 0-1,0 1 1,0-1-1,0 0 1,0 1-1,-2 5-6,0 1 1,1 0-1,0 0 0,0 0 0,1 0 0,-1 0 0,2 0 0,-1 0 0,1 0 0,0 0 1,3 11-1,-2-15 85,0 1 0,0-1 0,0 0 0,1 0 0,-1 0 0,1 0 0,0 0 1,0 0-1,0-1 0,0 1 0,0-1 0,0 0 0,1 0 0,-1 0 0,5 1 0,-4-1 46,1 0 0,-1-1 0,0 1 0,1-1-1,-1 0 1,1-1 0,-1 1 0,1-1 0,-1 0 0,1 0-1,0 0 1,6-2 0,-2 0-28,0-1 0,0-1 0,0 1 0,-1-1 1,1-1-1,-1 1 0,0-1 0,0-1 0,12-11 0,15-17-42,-7 8 33,45-56 1,-62 65-85,-8 12 47,0 1 0,0-1 0,1 1-1,-1 0 1,1 0 0,6-5 0,-10 9-48,1-1 0,-1 1 1,0-1-1,1 1 0,-1 0 1,1 0-1,-1-1 0,0 1 0,1 0 1,-1-1-1,1 1 0,-1 0 0,1 0 1,-1 0-1,1 0 0,-1 0 1,1-1-1,-1 1 0,1 0 0,0 0 1,0 0-1,7 12-414,-5-6 443,1 4 12,0-1 0,0 0 0,-1 1-1,-1 0 1,1 0 0,-2 0 0,1 0-1,-1 0 1,-1 19 0,0-23 18,-1-1 1,1 0-1,-1 1 1,0-1-1,0 0 1,-1 0-1,1 1 1,-1-1-1,0 0 1,-1-1-1,1 1 1,-1 0-1,0-1 1,0 1-1,-1-1 1,1 0-1,-1 0 1,0 0-1,-7 5 1,7-7 0,1 0 0,-1 0 0,0-1 0,0 1 0,1-1 1,-1 0-1,0 0 0,0 0 0,0-1 0,0 1 1,0-1-1,-1 0 0,1 0 0,0-1 0,0 1 1,0-1-1,0 0 0,0 0 0,1 0 0,-1-1 1,0 1-1,0-1 0,1 0 0,-1 0 0,1 0 0,-1 0 1,-5-6-1,3 3 39,5 4-118,-1 0 0,1-1 1,-1 1-1,1-1 0,-1 1 0,1-1 0,-2-2 1,3 3 28,0 1 1,0-1-1,-1 1 1,1-1-1,0 1 1,0-1-1,1 1 1,-1-1-1,0 1 1,0-1-1,0 1 1,0 0-1,0-1 1,0 1-1,1-1 1,-1 1-1,0-1 1,0 1-1,1 0 1,-1-1-1,0 1 1,1-1-1,-1 1 1,0 0-1,1-1 1,-1 1-1,0 0 1,1 0 0,-1-1-1,1 1 1,-1 0-1,1 0 1,-1 0-1,1 0 1,-1-1-1,0 1 1,1 0-1,-1 0 1,2 0-1,6-3 24,1 1-1,0 0 1,-1 0-1,1 1 1,17-1-1,48 6-110,-48-2-31,29 5-1442,-21 1-4476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33.58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43 1500 4480,'-6'-2'776,"-16"-4"152,7 6 5085,33-2-867,9-2-3748,-7-3-933,0-2 0,0 0 0,-1-1 0,-1-1 1,1-1-1,-2 0 0,0-2 0,16-15 0,21-24 72,92-115-1,-141 162-521,24-31 79,-2 0-1,-2-2 0,39-80 1,-24 28-46,35-120 0,-66 182-72,-1-1 0,-2 0 1,-1 0-1,-1 0 0,-2-1 1,-3-52-1,1 78 39,0 0 0,-1 1-1,0-1 1,0 0 0,0 1-1,0-1 1,-1 1 0,0-1-1,0 1 1,0 0 0,-6-8-1,7 11-15,1-1 0,-1 1-1,-1 0 1,1-1 0,0 1-1,0 0 1,0 0 0,-1 0-1,1 0 1,-1 0 0,1 0 0,-1 0-1,1 0 1,-1 0 0,1 1-1,-1-1 1,0 1 0,1-1-1,-1 1 1,0 0 0,1 0-1,-1-1 1,0 1 0,0 0-1,1 1 1,-1-1 0,0 0 0,-2 1-1,-1 1-12,0 0 0,1 0 0,-1 1 0,1 0 0,-1 0-1,1 0 1,0 0 0,-5 5 0,2 1 13,-1-1-1,1 1 1,0 1-1,1-1 1,0 1 0,1 0-1,-7 18 1,7-18 1,-28 68 226,3 1-1,4 1 0,-24 127 1,44-164-108,1 2 0,3-1 0,2 0 0,1 1 1,11 64-1,-9-90-14,1 1-1,7 24 1,-8-36-45,0 0 0,1 0 0,0-1 0,0 0 0,0 0 0,1 0 0,0 0 0,7 7 1,-10-12-44,0 0 0,1 0 1,-1-1-1,0 1 1,1-1-1,-1 1 1,1-1-1,-1 0 1,1 0-1,0 0 1,-1 0-1,1 0 1,0 0-1,4 0 1,-2-1-3,0 0 0,1 0 0,-1-1 0,1 1 0,-1-1 0,0-1 0,6-1 0,8-4 37,-1 0 0,-1-2 0,21-13 0,-32 19-17,156-110 438,-122 82-390,46-39 19,-73 57-84,-1 1 0,0-2 1,-1 0-1,12-18 0,-18 24-28,12-21-37,-17 28 47,1-1 0,-1 1 0,1 0 0,-1 0 0,1-1 0,-1 1-1,0 0 1,1-1 0,-1 1 0,0-1 0,0 1 0,0 0 0,0-1 0,-1 1 0,1 0-1,0-1 1,0 1 0,-1-2 0,0 2-6,0 0-1,0 0 1,0 0 0,0 1-1,0-1 1,0 0-1,-1 0 1,1 1 0,0-1-1,0 1 1,0-1-1,-1 1 1,1 0 0,0-1-1,-1 1 1,1 0-1,0 0 1,-1 0 0,1 0-1,0 0 1,-1 0-1,1 0 1,0 0-1,-3 1 1,2-1-11,-21 4-8,0 1 0,1 1-1,0 1 1,-35 17 0,52-22 13,-10 5 15,-1 0 0,1 2-1,0 0 1,1 0 0,0 1-1,-17 17 1,23-19 36,0 0-1,0 1 1,1 0 0,0 0 0,1 1-1,0 0 1,0 0 0,1 0 0,1 1-1,-4 12 1,6-18-13,1 0-1,0 0 0,0 0 1,0 0-1,1 0 1,-1 0-1,1 1 1,1-1-1,-1 0 1,1 0-1,0 0 0,0 0 1,0 0-1,1 0 1,0 0-1,-1-1 1,2 1-1,-1 0 1,1-1-1,-1 0 0,1 0 1,0 1-1,1-2 1,-1 1-1,1 0 1,0-1-1,0 1 1,0-1-1,0 0 0,0-1 1,1 1-1,-1-1 1,1 0-1,0 0 1,7 2-1,3 0 28,0-2 0,0 1 1,0-2-1,0 0 0,0-1 0,1-1 0,-1 0 0,23-5 0,-22 3-5,-1-1 0,1 0 0,-1-1 0,-1-1 0,1 0 0,16-10 0,-8 1 35,0-1 1,34-31-1,73-77-7,-122 118-46,-1-3 31,1 2 1,1-1-1,-1 1 1,1 1-1,1 0 0,-1 0 1,19-8-1,-28 14-61,0 0 1,0 0-1,1 0 1,-1 0-1,0 0 1,1-1-1,-1 1 0,0 0 1,0 0-1,1 0 1,-1 0-1,0 0 0,0 1 1,1-1-1,-1 0 1,0 0-1,1 0 0,-1 0 1,0 0-1,0 0 1,1 0-1,-1 0 0,0 1 1,0-1-1,0 0 1,1 0-1,-1 0 0,0 1 1,0-1-1,0 0 1,1 0-1,-1 0 0,0 1 1,0-1-1,0 0 1,0 0-1,0 1 1,0-1-1,1 0 0,-1 0 1,0 1-1,0-1 1,0 0-1,0 1 0,0-1 1,0 0-1,0 0 1,0 1-1,0-1 0,0 0 1,-1 1-1,1-1 1,0 0-1,0 0 0,0 1 1,0-1-1,0 0 1,-1 1-1,-7 26 8,3-12 0,-18 47 64,14-40-45,-12 43-1,0 16 151,21-81-166,0 1 0,0 0 0,0-1 0,-1 1-1,1 0 1,0-1 0,0 1 0,0 0 0,0 0-1,0-1 1,0 1 0,1 0 0,-1 0 0,0-1-1,0 1 1,0 0 0,1 1 0,0-2 2,-1 0 0,1 0 0,-1 0 1,1 0-1,0 1 0,-1-1 0,1 0 0,-1 0 1,1 0-1,0 0 0,-1 0 0,1-1 0,-1 1 1,1 0-1,0 0 0,-1 0 0,1 0 0,-1-1 1,1 1-1,-1 0 0,1 0 0,-1-1 0,1 1 1,-1 0-1,1-1 0,-1 1 0,1-1 0,-1 1 1,0-1-1,1 0 0,62-51 22,30-24-15,-60 54 3,0 2-1,1 2 0,53-22 1,-81 38-55,0 0-1,-1 0 1,1 1 0,0 0 0,9-1 0,-14 2 25,0 0 0,1 0 0,-1 0 0,0 0 0,0 0 0,1 0 0,-1 0 0,0 1 0,0-1 0,0 0 0,0 1 1,1-1-1,-1 1 0,0 0 0,0-1 0,0 1 0,0 0 0,0-1 0,0 1 0,-1 0 0,1 0 0,0 0 0,0 0 0,0 0 0,-1 0 0,1 0 0,-1 0 0,1 0 0,-1 0 0,1 0 0,-1 0 0,1 1 0,-1 1 0,1 6-44,-1 0-1,0-1 1,-3 18-1,2-15 39,-10 61 26,6-49 5,1 0 0,1 1 0,1 35 0,2-57-2,0 0 0,1 0 0,-1 1 0,0-1 0,1 0 0,-1 0 0,1 0 0,-1 0 0,1 0 0,0 0 0,0 0 0,0 0 0,0 0 0,0-1 0,1 1 0,-1 0 0,0-1 0,1 1 0,0-1 0,-1 1 0,1-1 0,0 0 0,-1 1 0,1-1 0,0 0 0,0 0 0,0 0 0,3 0 0,0 0 2,-1 0 0,0-1 0,0 0 1,1 0-1,-1 0 0,0 0 0,0-1 1,1 1-1,-1-1 0,0 0 1,0-1-1,0 1 0,0-1 0,6-3 1,79-51 43,-18 10-53,236-105 32,-73 40 0,-232 110-50,-1 1 0,0-1 0,0 1 0,1-1 0,-1 0-1,0 1 1,0-1 0,0 0 0,0 0 0,0 0 0,2-2 0,-5 3-12,0 0 1,0 0-1,0 0 1,-1 0-1,1 1 1,0-1-1,0 1 1,0-1 0,-2 2-1,-22 5-6,1 2-1,0 0 1,1 2 0,0 0 0,0 2-1,2 0 1,-1 2 0,2 0-1,0 2 1,1 0 0,1 1-1,-28 34 1,33-34 41,0 1 1,2 0-1,-14 29 0,23-43-20,1 1-1,-1-1 1,1 1-1,0 0 1,1 0 0,0 0-1,0 0 1,0 0 0,0 0-1,1 0 1,0 1-1,0-1 1,1 0 0,0 0-1,0 0 1,0 0-1,5 11 1,-5-14 16,1-1 0,-1 1 0,0-1 0,1 1 1,0-1-1,-1 0 0,1 0 0,0 0 0,0 0 0,0 0 0,1 0 0,-1-1 0,0 1 0,1-1 0,-1 0 1,1 1-1,-1-1 0,1 0 0,0 0 0,-1-1 0,1 1 0,3 0 0,-1-1 22,0 0 0,0 0 0,0 0 0,0 0 0,0-1 0,0 0 0,0 0 0,0-1 0,0 1 0,0-1 0,4-3 0,0 0-2,0 0 0,-1-1 0,0 0 0,0 0 0,0-1 0,-1 0 0,0-1 0,0 1 0,9-15-1,0-3 20,-2 0 0,13-29-1,-5 2-9,28-99-1,-49 149-37,7-37-201,-8 37 181,0-1 1,1 0-1,-1 0 0,-1 1 1,1-1-1,0 0 0,-1 1 1,1-1-1,-1 0 0,0 1 0,-1-4 1,2 6 12,0-1 1,0 1-1,-1 0 1,1-1-1,0 1 1,0 0-1,-1 0 1,1-1-1,0 1 1,0 0 0,-1 0-1,1-1 1,0 1-1,-1 0 1,1 0-1,0 0 1,0-1-1,-1 1 1,1 0-1,-1 0 1,1 0-1,0 0 1,-1 0-1,1 0 1,0 0 0,-1 0-1,1 0 1,0 0-1,-1 0 1,1 0-1,0 0 1,-1 0-1,1 0 1,-1 0-1,1 0 1,0 1-1,-1-1 1,1 0-1,0 0 1,0 0 0,-1 1-1,1-1 1,-1 0-1,-1 2-16,1-1-1,-1 1 1,0 0-1,1 0 1,-1-1-1,1 1 1,0 0-1,-2 3 1,-14 32-50,1 1 1,-17 66-1,9-25 56,-81 203-23,19-54 187,72-189-139,-32 88 34,34-99 33,-1-1 1,-23 36 0,33-59-52,1 0-1,-1 0 1,0-1-1,0 1 1,-1-1-1,1 0 1,-1 1 0,1-2-1,-1 1 1,-8 4-1,10-6-16,1-1-1,0 1 1,-1-1-1,1 0 1,-1 1-1,1-1 1,-1 0-1,1 0 0,-1 0 1,1 0-1,-1 0 1,1 0-1,-1-1 1,1 1-1,-3-1 1,2 0-11,0-1 0,0 1-1,0 0 1,0-1 0,0 1 0,0-1 0,0 1 0,1-1 0,-1 0 0,1 0 0,-1 0-1,-1-3 1,-4-9-165,0 1-1,1-1 0,1 0 1,0-1-1,-4-20 0,4 4-158,-4-52 0,8 65 218,1 0 0,0 0 0,6-31 1,-4 39 70,1 0 1,0 0-1,1 0 1,0 1-1,0-1 1,1 1 0,10-15-1,-11 19 21,0 0-1,1 0 1,0 0 0,0 0-1,0 1 1,1 0 0,0 0-1,-1 1 1,10-5 0,3 0-21,35-10 0,90-19 50,4-1 36,-126 31-7,0 0 0,-1-1 0,0-1 0,0-1 0,-1-1 0,-1 0 0,24-19 0,127-133 152,4 1-37,-144 137-68,0-1-1,-2-2 1,44-58 0,-44 46-83,-3-1 0,-1 0 1,-2-2-1,17-50 0,15-48-132,36-163 0,-85 294 85,-4 9 26,1 0 1,-1 0-1,0 1 0,1-1 1,-1 0-1,0 0 0,1 0 1,-1 0-1,0 0 0,0 0 1,0 0-1,0 0 0,0 0 1,0 0-1,0 1 0,0-1 0,0 0 1,-1 0-1,1 0 0,0 0 1,-1 0-1,0-1 0,1 2 13,0 0-1,0 0 0,0 0 1,0-1-1,-1 1 0,1 0 1,0 0-1,0 0 0,0 0 1,0 0-1,-1 0 0,1 0 1,0 0-1,0 0 0,0 0 1,-1 0-1,1 0 0,0 0 1,0 0-1,0 0 0,-1 0 1,1 0-1,0 0 0,0 0 1,0 0-1,-1 0 0,1 0 1,0 0-1,0 0 0,0 0 1,0 0-1,-1 1 0,1-1 1,0 0-1,0 0 0,0 0 1,0 0-1,-1 0 0,1 1 1,-4 2-14,1 1 0,-1-1 0,1 1 1,0 0-1,0 0 0,0 0 0,0 1 1,-3 7-1,-20 44-110,-20 63 0,32-80 90,-18 48 121,-27 114 0,53-173-12,1 0 0,1 0 0,1 0 0,2 1 0,1-1 1,1 1-1,2-1 0,9 45 0,-11-66-40,1 0 0,1 1 0,-1-1-1,1 0 1,1 0 0,4 8 0,-7-14-13,1 1 0,-1-1 0,0 1 0,0-1-1,1 1 1,-1-1 0,1 0 0,-1 0 0,1 0 0,-1 1 0,1-2-1,0 1 1,0 0 0,-1 0 0,1 0 0,0-1 0,0 1 0,0-1-1,0 0 1,0 1 0,0-1 0,0 0 0,0 0 0,-1 0-1,1 0 1,0-1 0,0 1 0,0 0 0,2-1 0,2-2 11,0 1 0,1-1 0,-1-1 0,-1 1 0,1-1 0,-1 0 0,1 0 0,6-7 0,37-44 41,-40 44-49,39-52 38,56-99 0,-69 104 9,146-229-148,-62 68 71,-93 161-146,36-116-1,-61 166-7,-1 8 65,-5 12-19,-12 31 19,-2-1 1,-27 44-1,11-22 151,-155 325 480,133-256-145,6 3-1,-59 246 1,106-354-47,5-17-151,-1-11-187,0 0 1,0 0 0,0 0-1,0 0 1,0 1 0,0-1-1,0 0 1,0 0 0,0 0-1,0 0 1,0 0 0,0 0-1,0 0 1,0 1 0,0-1-1,0 0 1,0 0 0,0 0-1,0 0 1,1 0 0,-1 0-1,0 0 1,0 0 0,0 0 0,0 0-1,0 0 1,0 1 0,0-1-1,0 0 1,1 0 0,-1 0-1,0 0 1,0 0 0,0 0-1,0 0 1,0 0 0,0 0-1,1 0 1,-1 0 0,0 0-1,0 0 1,0 0 0,0 0-1,0 0 1,0 0 0,0 0-1,1-1 1,-1 1 0,0 0-1,4-4 44,0 0-1,0 0 0,-1 0 0,1-1 0,4-7 0,12-16 13,12-9-70,1 1 0,2 1-1,2 3 1,0 0 0,3 3-1,0 1 1,63-32 0,-94 55-44,1 0 0,0 1 0,0 0 0,0 0 0,11-1 1,-18 4 37,0 1 0,0-1 0,0 1 0,0 0 0,0 0 0,0 1 0,0-1 0,0 1 0,0-1 0,0 1 0,0 0 0,0 0 0,0 0 0,0 0 0,-1 1 0,1-1 0,0 1 0,-1 0 0,1-1 0,-1 1 0,0 0 0,3 3 0,5 9 15,0 0 1,-1 1-1,-1 0 1,0 0 0,7 22-1,1-1 21,-6-12-148,-3-6 310,12 18 0,-16-31-795,0 0 0,0-1 0,0 0 0,8 7 0,-11-10 396,0-1 0,1 1 0,-1-1 0,1 0 0,-1 1 0,0-1 0,1 0 0,-1 0 0,1 1 0,-1-1-1,1 0 1,-1 0 0,0 0 0,1 1 0,-1-1 0,1 0 0,-1 0 0,1 0 0,-1 0 0,1 0 0,-1 0 0,1 0 0,-1 0 0,1 0 0,-1 0 0,1 0 0,-1-1 0,1 1-1,-1 0 1,1 0 0,-1 0 0,1-1 0,-1 1 0,1-1 0,0 1-323,-1-1 0,1 0 0,0 1 0,-1-1-1,1 0 1,-1 0 0,1 0 0,-1 1 0,0-1 0,1 0 0,-1 0-1,0 0 1,0 0 0,1 0 0,-1 0 0,0-1 0,0-12-3363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21.5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6 7808,'-26'-5'3520,"17"5"-3040,4 0-352,10 0-160,-1 8-896,9 9 512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22.5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367 123 3328,'-4'2'925,"6"-4"-291,0-1 457,16 4 11191,-18-6-9233,-7-10-3436,4 11 1198,-2-4-699,0 1 1,-1 0-1,0 0 1,-1 1-1,1-1 1,-1 2-1,0-1 1,-1 1-1,-10-6 1,11 6-113,-1 2 0,1-1 1,-1 1-1,0 0 0,0 1 0,0 0 0,-1 0 0,1 1 1,0 0-1,-1 0 0,1 1 0,-1 0 0,-14 2 1,12 0-9,0 1 0,0 0 0,1 0 1,-1 1-1,1 0 0,0 1 1,0 0-1,1 1 0,-16 11 0,20-13 25,1 0 0,-1 0-1,1 0 1,0 1 0,0 0-1,0 0 1,-6 10 0,9-13-9,0 0 1,0 0 0,0 0 0,0 0 0,1 1 0,-1-1-1,1 0 1,-1 0 0,1 0 0,0 0 0,0 0-1,0 1 1,0-1 0,1 0 0,-1 0 0,0 0 0,1 0-1,-1 0 1,1 1 0,0-1 0,0 0 0,0 0-1,0-1 1,0 1 0,2 3 0,3 1 41,0 0-1,0 0 1,0 0 0,1-1 0,-1 0 0,1 0-1,1 0 1,12 5 0,7 1 260,35 10 0,-37-13-102,38 17-1,-50-19-25,-3-1 30,-1-1 0,0 1-1,9 7 1,-17-10 193,-26 5 992,3-3-1260,0-1-1,0-1 1,0-1-1,-39-2 1,9 0-158,51 1 11,-10-1-174,0 2 0,0-1 0,1 2 1,-16 3-1,24-5-54,0 1 1,0-1-1,0 1 1,0 0-1,0 0 0,0 0 1,1 0-1,-1 0 1,0 1-1,1-1 1,-1 0-1,1 1 1,-2 1-1,2-1-114,0-1 0,1 0 0,-1 1 0,1-1 0,-1 1 0,1-1 0,0 0 0,-1 1 0,1-1 0,0 1 0,0-1 0,0 1 0,0-1 0,0 1-1,1-1 1,-1 1 0,0-1 0,1 0 0,-1 1 0,1-1 0,0 2 0,8 13-4128,8 0 1542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22.8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9 6560,'-13'-9'12421,"17"43"-7619,0 2-3812,-9 32 195,-1-10-946,2 3-169,2-32-44,0 1 1,4 32-1,-1-25-469,-1-22-2165,0-6 816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23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0 2560,'-5'6'13023,"-6"8"-8660,7-12-4078,0 1 1,0-1-1,1 1 0,-1 0 1,1 0-1,-1 1 0,1-1 1,0 0-1,0 1 0,1 0 1,-4 5-1,4-4 410,8-5-88,-1 0-250,-4 0-319,-1 0 1,1 0-1,0 0 1,-1 0-1,1 0 1,-1 0 0,1-1-1,-1 1 1,1 0-1,-1 0 1,1-1 0,-1 1-1,1 0 1,-1-1-1,1 1 1,-1 0-1,1-1 1,-1 1 0,0-1-1,1 1 1,-1 0-1,0-1 1,1 1 0,-1-1-1,0 1 1,0-1-1,1 1 1,-1-1-1,0 0 1,0 1 0,0-1-1,0 1 1,0-1-1,1 1 1,-1-2 0,0 0-32,0 0 0,0 0 1,-1 0-1,1 0 1,0 0-1,-1 0 1,1-1-1,-1-1 1,0 4-58,1-1 1,-1 1-1,1-1 1,0 1-1,-1 0 1,1-1 0,-1 1-1,1 0 1,-1 0-1,1-1 1,-1 1-1,1 0 1,-1 0-1,1 0 1,-1 0 0,1 0-1,-1-1 1,1 1-1,-1 0 1,1 0-1,-1 0 1,1 0 0,-1 1-1,1-1 1,-1 0-1,1 0 1,-1 0-1,1 0 1,-1 0 0,1 1-1,-2-1 1,-12 7-3591,7-2 339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24.2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325 1 3136,'4'0'13488,"-11"0"-12510,1 0 0,-1 1 0,1 0 0,-10 3 0,1 1-96,-27 13 1,-5 3-147,-10-1-58,-53 21-412,109-41-269,0 1 0,0-1-1,0 1 1,0-1 0,0 1 0,0-1-1,0 1 1,0 0 0,0-1 0,0 1-1,0 0 1,1 0 0,-1 0-1,0-1 1,1 1 0,-2 2 0,2-3 1,0 1 1,0-1 0,0 1 0,0 0 0,0-1-1,0 1 1,0-1 0,0 1 0,0-1 0,1 1 0,-1-1-1,0 1 1,0-1 0,0 1 0,1-1 0,-1 0-1,0 1 1,1-1 0,-1 1 0,0-1 0,1 0-1,-1 1 1,0-1 0,1 1 0,4 2 15,0 0 1,0 0 0,0 0-1,10 3 1,-13-5-3,88 27 394,-64-19-232,-1 2 1,47 27-1,-64-34-136,-1 1 0,0 1 0,0-1 0,0 1 0,-1 1 0,0-1 0,0 1 0,0 0 0,-1 0 0,0 1 0,-1-1 0,0 1 1,5 11-1,-9-16 14,1 1 0,0 0 1,-1-1-1,1 1 1,-1 0-1,0 0 0,0 0 1,-1-1-1,1 1 1,-1 0-1,0 0 0,0-1 1,0 1-1,0-1 1,0 1-1,-1-1 0,-2 5 1,-2 1-23,0 1 0,-1-1 0,0 0 0,-12 12 0,14-17-77,0 0 0,0 1 0,0-2 0,-1 1 0,1 0 0,-1-1 0,0 0-1,0-1 1,0 1 0,-1-1 0,-10 2 0,11-3-818,-1 0 1,1-1-1,-1 1 0,1-1 0,-1-1 0,-12-1 0,14 1-767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24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13 120 5888,'-12'-9'13969,"47"-34"-11821,-28 35-2006,0 1 1,1 0-1,-1 1 1,1-1-1,1 2 1,13-8-1,-18 10-86,-1 1 0,1 1 1,0-1-1,0 1 0,0-1 0,1 1 0,-1 0 0,0 1 0,0-1 0,0 1 1,1-1-1,-1 1 0,0 1 0,0-1 0,1 1 0,-1-1 0,0 1 0,6 2 1,-7-1-23,0 0 0,0 0 0,0 0 0,-1 1 0,1-1 0,-1 1 1,1-1-1,-1 1 0,0 0 0,0 0 0,0 0 0,0 0 0,-1 0 1,1 0-1,-1 1 0,2 5 0,-1-1 29,0 0 1,0 0-1,-1 1 0,0-1 1,-1 1-1,1 8 1,-3-8-39,1-1 0,-1 1 0,0 0 0,-1-1 1,1 1-1,-2-1 0,1 0 0,-1 0 1,-1 0-1,1-1 0,-1 0 0,-1 1 1,1-2-1,-8 8 0,-2 0 272,0 0-1,-1-1 1,0 0-1,-34 18 1,32-18 795,18-13-1068,0 0 0,-1 0 1,1 0-1,0 0 0,0 0 0,0 1 1,0-1-1,0 0 0,0 0 1,-1 0-1,1 0 0,0 0 0,0 0 1,0 1-1,0-1 0,0 0 0,0 0 1,0 0-1,0 0 0,0 0 1,0 1-1,0-1 0,0 0 0,0 0 1,0 0-1,0 0 0,0 1 0,0-1 1,0 0-1,0 0 0,0 0 1,0 0-1,0 0 0,0 1 0,0-1 1,0 0-1,0 0 0,13 1 852,52-9-15,42-4-1066,-94 11-935,1-1-1,18-5 0,4-5-8583,-22 8 6034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25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3 162 9056,'-3'-2'5120,"4"2"-4948,-1 0 1,0 0-1,1 1 1,-1-1-1,0 0 1,1 0-1,-1 0 1,0 0-1,1 0 1,-1 1-1,0-1 1,1 0-1,-1 0 1,1 0-1,-1 0 1,0 0-1,1 0 1,-1 0-1,0 0 1,1 0-1,-1-1 1,1 1-1,46-9 4307,-24 5-3206,0-1 1,24-9-1,38-17-834,1 4 0,96-18 0,-143 38-603,62-10-2365,-101 17 2390,10-1-1000,-10 1 1035,0 0 0,0 0 0,0 0 0,1 0 0,-1 0 0,0 0 0,0 0 0,0 0 0,0 0 0,1 0 0,-1 0-1,0 0 1,0 0 0,0 0 0,0 1 0,0-1 0,0 0 0,1 0 0,-1 1-728,0-1 728,1 0 0,-1 0 0,0 0 0,0 0 0,0 1 0,0-1 0,0 0 0,0 0 0,0 0 0,0 0 0,0 1 0,0-1-1,0 0 1,0 0 0,0 0 0,0 0 0,0 0 0,0 1 0,0-1 0,0 0 0,-1 0 0,1 0 0,-4 8-2738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25.8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0 165 9984,'0'0'4512,"9"0"-3936,4 0 2943,5 0-2047,41-9 1952,9 6-1984,30-14 160,1 6-960,4-9-320,-8 8-192,5-13-256,-16 5 64,11-8-4608,-13 8 2528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42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379 47 3552,'-2'-9'11973,"-12"2"-11533,0 1 1,0 1-1,-1 0 1,1 1-1,-1 1 1,0 0-1,-1 1 1,-17-1-1,21 3-391,-1 1 0,0 0 0,1 0-1,0 2 1,-1-1 0,1 1 0,0 1 0,0 0-1,0 1 1,-16 9 0,18-8 5,2-2-87,0 1-1,0 0 1,0 1 0,-11 10 0,18-15 28,-1 0 0,1 0 1,0 1-1,0-1 1,0 1-1,0-1 0,0 1 1,0-1-1,0 1 0,0 0 1,1-1-1,-1 1 0,1 0 1,-1 0-1,1 0 1,0-1-1,-1 1 0,1 0 1,0 0-1,0 0 0,0-1 1,1 1-1,-1 0 0,0 0 1,1 0-1,-1-1 1,1 1-1,0 0 0,-1-1 1,3 3-1,3 5 60,0 0 1,1 0-1,0-1 0,1 0 0,0-1 1,0 0-1,9 7 0,66 39-38,-61-40 172,-1 0 0,-1 2 0,0 0 0,-1 2 0,0 0 0,-2 1 0,0 1 0,22 31 0,-38-48-138,1 0-1,-1 0 1,0 0 0,0 0-1,0 1 1,-1-1 0,1 0-1,0 0 1,-1 0 0,1 1-1,-1-1 1,0 0 0,0 1-1,0-1 1,0 0 0,0 1-1,0-1 1,-1 0 0,1 0 0,-1 1-1,0-1 1,0 0 0,1 0-1,-1 0 1,0 0 0,-1 0-1,1 0 1,0 0 0,-1 0-1,1 0 1,-3 2 0,-6 5 209,1 0 0,-1-1 1,-1 0-1,-16 9 0,19-12-122,-8 5-141,0-1-1,-1 0 1,0-2-1,-1 0 0,-19 5 1,5-10 143,19-2-605,42-12-11370,-13 4 9457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43.1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3 4992,'-15'-2'6154,"16"3"-5879,-1 1-1,0-1 0,0 1 0,0-1 1,0 1-1,0-1 0,0 1 1,0 0-1,0-1 0,-1 1 0,1-1 1,-1 1-1,0 2 0,0 0 212,-11 39 1570,6-22-1337,-7 37 0,12-52-631,1 0 0,-1-1 0,1 1 0,0 0-1,1 0 1,0-1 0,0 1 0,0 0 0,0-1 0,1 1 0,3 7 0,-3-9 3,1 0 0,0 0 0,0 0 1,0 0-1,0 0 0,0-1 0,1 0 1,0 1-1,-1-1 0,1-1 0,1 1 1,-1-1-1,0 1 0,0-1 0,1 0 1,-1-1-1,8 3 0,-8-3-14,-1-1 1,0 1-1,1-1 0,-1 1 1,0-1-1,1 0 0,-1 0 1,0-1-1,1 1 0,-1-1 1,0 1-1,0-1 1,1 0-1,-1 0 0,0-1 1,0 1-1,0-1 0,0 1 1,0-1-1,-1 0 0,1 0 1,0 0-1,-1-1 0,1 1 1,2-4-1,-3 2-40,0 1-1,0-1 1,-1 0 0,1 1 0,-1-1 0,0 0-1,0 0 1,0 0 0,-1 0 0,1 0-1,-1 0 1,0 1 0,0-1 0,0 0-1,-1 0 1,0 0 0,1 0 0,-3-4 0,0-4-63,-1 1 0,0 0 1,-1-1-1,-10-16 1,12 24 1,0-1 0,0 1 0,0 0 0,0 0 0,-1 0 0,0 1 0,0-1 1,0 1-1,0 0 0,-1 0 0,1 0 0,-1 1 0,1 0 0,-1 0 0,0 0 0,0 0 1,0 1-1,0-1 0,0 1 0,0 1 0,-1-1 0,1 1 0,0 0 0,0 0 0,-1 0 1,1 1-1,0-1 0,0 1 0,0 1 0,-7 1 0,7-1-171,-1 1-1,1-1 1,0 1 0,0 0-1,0 0 1,0 0 0,0 1-1,0 0 1,1 0 0,0 0-1,-7 8 1,8-8-294,1 0 0,-1 0 1,1 1-1,0-1 0,0 1 0,0-1 1,0 1-1,1 0 0,0 0 1,0 0-1,0 0 0,1 0 0,-1 0 1,2 10-1,3 13-2332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33.93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28 44 13632,'-28'-35'6175,"38"30"-5375,3 2 2112,9 3-1760,59 0 160,14 3-800,35 2-256,-4 7-160,27-1 64,-9 1-96,-4 1-160,-19 2 32,-23 2-5600,-16-1 3104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45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5 899 4992,'-4'4'6189,"9"-5"-2640,1 0-4349,11-6 1151,0 0 0,-1-1 0,0-1-1,0 0 1,0-1 0,-1-1 0,-1 0 0,23-24-1,-18 15-237,-1-2 0,-1 0 0,-1-1 0,14-27 0,45-102 230,-58 114-285,16-46 296,-2 4 209,-25 67-419,-4 10-146,0-1 0,0 1 0,-1 0 0,0-1 0,1 1 0,-1 0 0,1-8 0,-2 11-3,0 0-1,0 0 0,0 0 1,-1 1-1,1-1 1,0 0-1,0 0 0,0 0 1,0 0-1,0 0 1,0 0-1,0 0 1,0 0-1,0 0 0,0 0 1,0 0-1,0 0 1,-1 0-1,1 0 1,0 0-1,0 0 0,0 0 1,0 0-1,0 0 1,0 0-1,0 0 0,0 0 1,0 0-1,0 0 1,-1 0-1,1 0 1,0 0-1,0 0 0,0 0 1,0 0-1,0 0 1,0 0-1,0 0 1,0 0-1,0 0 0,0 0 1,-1 0-1,1 0 1,0 0-1,0 0 1,0 0-1,0 0 0,0-1 1,0 1-1,0 0 1,0 0-1,0 0 0,0 0 1,0 0-1,0 0 1,0 0-1,0 0 1,0 0-1,0 0 0,0-1 1,0 1-1,0 0 1,0 0-1,0 0 1,0 0-1,0 0 0,0 0 1,0 0-1,-5 6-254,2-2 208,1 1 0,0-1-1,1 1 1,-1 0 0,1-1 0,-1 7 0,-2 5-10,-43 180 493,40-158-191,2 1 0,2 0 1,2 44-1,1-74-166,1 0-1,0 0 1,1 0-1,0 0 1,5 13-1,-6-18 4,1-1-1,-1 0 1,1 0-1,-1 0 1,1 0-1,0 0 1,0 0-1,0-1 1,1 1-1,-1-1 1,1 1-1,-1-1 1,1 0 0,0 0-1,0 0 1,0 0-1,4 1 1,-4-2-26,-1 0 0,0-1 0,1 0 0,-1 0 0,0 0 0,1 0 1,-1 0-1,1 0 0,-1 0 0,1-1 0,-1 1 0,0-1 0,1 0 0,-1 0 1,0 1-1,0-2 0,0 1 0,0 0 0,0 0 0,0-1 0,4-2 0,2-4 90,1 0-1,-1 0 1,8-12-1,-12 15-77,222-301 460,-170 226-454,47-79 187,-90 133-224,0 0 0,-2-1 0,-1 0 0,12-56 0,-21 80-90,-1 1 1,1-1 0,-1 0-1,0 0 1,0 0-1,0 1 1,0-1-1,-1-3 1,1 6 51,0 0 1,0 0-1,0 0 1,0 0-1,0 0 1,0 0-1,0 0 1,0 0-1,0 0 0,0 0 1,0 1-1,0-1 1,-1 0-1,1 0 1,0 0-1,0 0 1,0 0-1,0 0 1,0 0-1,0 0 1,0 0-1,0 0 1,0 0-1,0 0 1,0 0-1,0 0 1,0 0-1,0 0 1,0 0-1,0 0 1,-1 0-1,1 0 1,0 0-1,0 0 1,0 0-1,0 0 1,0 0-1,0 0 1,0 0-1,0 0 1,0 0-1,0 0 1,0 0-1,0 0 1,0 0-1,0 0 0,0 0 1,0-1-1,-1 1 1,1 0-1,0 0 1,0 0-1,0 0 1,0 0-1,0 0 1,0 0-1,0 0 1,0 0-1,-7 8-35,0 1 0,0 1 0,-8 16-1,-12 16 191,-10 7 100,10-15 24,-34 58 0,36-45-181,-25 73 0,-10 58 203,31-89-22,26-80-167,0-1-1,0 1 1,1 0 0,1 0 0,-1 11 0,2-20-90,0 0 1,0 0 0,0 0 0,0-1-1,0 1 1,0 0 0,0 0 0,0 0-1,0 0 1,1 0 0,-1 0 0,0 0-1,0 0 1,0 0 0,0 0 0,0 0-1,0 0 1,1 0 0,-1 0 0,0 0-1,0 0 1,0 0 0,0 0 0,0 0-1,0 0 1,1 0 0,-1 0 0,0 0 0,0 0-1,0 0 1,0 0 0,0 0 0,0 0-1,0 0 1,1 0 0,-1 0 0,0 0-1,0 0 1,0 1 0,0-1 0,0 0-1,0 0 1,0 0 0,0 0 0,0 0-1,0 0 1,1 0 0,-1 0 0,0 1-1,0-1 1,0 0 0,0 0 0,0 0-1,0 0 1,0 0 0,0 0 0,0 1-1,0-1 1,0 0 0,0 0 0,8-11 74,-7 10 6,123-142-43,-116 135-81,0-2-33,1 0 0,1 1 0,0 1 0,0 0 0,16-10 0,-24 17 38,0 0 0,0 0 1,1 0-1,-1 0 0,0 0 0,1 1 1,-1-1-1,0 1 0,1 0 0,-1-1 1,1 1-1,-1 0 0,1 0 1,4 1-1,-5 0 5,0 0 0,0 0 0,1 0 0,-1 1 0,0-1 0,0 0 0,0 1 0,-1-1 0,1 1 0,0 0 0,0 0 1,-1-1-1,1 1 0,-1 0 0,0 0 0,0 1 0,0-1 0,2 3 0,5 15 6,9 31 1,-12-35 64,0 1 1,1-1-1,1-1 0,11 20 1,-17-33-42,0-1 0,0 1 1,0-1-1,0 0 0,0 1 0,1-1 1,-1 0-1,1 0 0,-1 0 1,1 0-1,-1 0 0,1 0 1,-1 0-1,1 0 0,0-1 1,0 1-1,3 0 0,-2-1 26,-1 1 0,1-1-1,0 0 1,0-1 0,0 1-1,0 0 1,0-1-1,-1 0 1,1 0 0,4-1-1,0-2 9,0 1 0,1-2 0,-1 1 0,-1-1 0,1 0 0,-1 0 0,6-7 0,42-39-218,-51 48 170,0 0-268,-4 13 6,-4 22 103,-2 55 0,7-80 205,2 1 0,-1-1 0,1 0 0,0 1 0,0-1 0,6 11 0,-7-17-35,-1 0 6,0 0 1,0 0-1,1-1 0,-1 1 1,0 0-1,0-1 0,1 1 1,-1 0-1,1 0 0,-1-1 1,1 1-1,-1-1 1,1 1-1,-1 0 0,1-1 1,-1 1-1,1-1 0,0 1 1,-1-1-1,1 0 0,0 1 1,-1-1-1,1 0 0,0 1 1,0-1-1,-1 0 1,1 0-1,0 0 0,0 0 1,-1 1-1,1-1 0,0 0 1,0 0-1,0-1 0,-1 1 1,1 0-1,0 0 1,0 0-1,-1 0 0,1-1 1,0 1-1,0 0 0,-1-1 1,1 1-1,0 0 0,-1-1 1,1 1-1,-1-1 0,1 1 1,0-1-1,-1 0 1,1 1-1,0-2 0,2-1 39,-1 0 1,1 0-1,0-1 0,-1 1 0,0-1 0,0 1 0,0-1 0,0 0 0,1-4 1,-2 2-108,1-1 1,-1 1 0,0 0 0,-1 0 0,0 0 0,0-1 0,0 1-1,0 0 1,-1 0 0,0-1 0,0 1 0,-1 0 0,0 0 0,0 0-1,0 0 1,-4-6 0,0 0-242,6 11 277,0 1 0,0-1 1,0 0-1,-1 1 0,1-1 1,0 0-1,0 1 0,-1-1 1,1 1-1,0-1 0,-1 1 0,1-1 1,-1 1-1,1-1 0,-1 1 1,0-2-1,-3 3-403,3-1 246,1 2 164,0 0-1,1 1 1,-1-1-1,0 0 1,1 0-1,-1 0 1,1 0-1,0 0 1,0 0-1,0 0 1,0-1-1,0 1 1,0 0-1,0 0 1,1-1-1,1 3 1,1-1 21,-1 0 1,1 0-1,-1-1 1,1 0-1,0 1 0,0-2 1,8 4-1,-5-2 71,1-1 0,0 0-1,0-1 1,0 0 0,1 0 0,-1-1-1,0 0 1,14-1 0,-3-4-12,0 0 1,0-2 0,0 0-1,-1-1 1,0 0 0,21-15-1,-27 15-13,0-1 1,0-1-1,-1 0 0,0 0 1,10-14-1,41-61 88,-57 76-150,0 1-418,-4 8 408,-1 0-1,1 1 0,-1-1 1,1 0-1,-1 0 0,0 1 0,1-1 1,-1 0-1,0 1 0,1-1 1,-1 0-1,0 1 0,1-1 1,-1 1-1,0-1 0,0 1 0,1-1 1,-1 0-1,0 1 0,0-1 1,0 1-1,0-1 0,1 2 1,1 4-4,0 0 0,0 1 0,-1-1 0,0 1 0,1 13 0,-3 37-261,0-24 212,1-20 121,-1 1 0,-1-1 0,0 0 0,-1 1 0,-8 24 0,10-34-35,-1 1 1,0 0-1,0 0 1,0-1-1,-1 0 0,1 1 1,-1-1-1,0 0 1,-1 0-1,1 0 1,-1-1-1,1 1 1,-1-1-1,0 0 1,-1 0-1,1 0 1,0-1-1,-6 3 1,5-3 29,0-1 1,-1 0 0,1-1 0,0 1 0,0-1-1,-1 0 1,1-1 0,0 1 0,0-1 0,-6-1 0,-3-2 92,-1 0 1,-14-7-1,26 9-240,-1 1-1,0-1 1,1 0-1,-1 0 0,-5-4 1,18 2-185,11 5 163,30 6-1,-5-1 127,0 0 16,-16-2 94,1-1 0,-1-2 0,48-3 0,-72 1-69,0 0 0,-1 0 0,1-1 1,-1 1-1,1-1 0,-1 0 0,0-1 1,1 1-1,-1-1 0,-1 1 0,1-1 1,0-1-1,-1 1 0,1 0 0,-1-1 1,0 0-1,0 1 0,-1-1 0,1-1 1,-1 1-1,1 0 0,1-7 0,1-2 2,-1 1 0,-1-1 0,0 0 0,0 0 0,-1 0 0,0-27 0,-2 34-75,-2-40-186,2 44 191,-1 0 1,1 0-1,0 0 0,-1 0 0,0 0 0,1 0 0,-1 0 0,0 0 0,0 0 0,0 0 0,0 1 0,0-1 1,0 0-1,-1 1 0,1-1 0,0 1 0,-1-1 0,-1-1 0,2 3 15,0 0-1,1-1 0,-1 1 1,0 0-1,1 0 1,-1 0-1,0-1 0,1 1 1,-1 0-1,0 0 1,1 0-1,-1 0 1,0 0-1,1 1 0,-1-1 1,0 0-1,1 0 1,-1 0-1,0 0 0,1 1 1,-1-1-1,0 1 1,-1 0 0,0 0 1,1 1-1,-1-1 0,0 1 1,1-1-1,-1 1 1,-1 2-1,0 1 9,-1 1 0,1-1 0,1 1 0,-4 8 0,3-4 45,0 0 0,1 0 1,0 0-1,0 0 0,2 0 0,-1 16 1,1-21 0,1 1 0,0-1 1,0 1-1,0-1 1,0 0-1,1 1 0,0-1 1,0 0-1,0 0 1,1 0-1,-1-1 0,1 1 1,7 8-1,-2-5 0,0 0 0,1-1 0,-1 0 1,2-1-1,-1 0 0,0 0 0,1-1 0,0 0 0,1-1 0,-1 0 0,17 4 1,-12-4-549,0-2 0,29 2 1,-25-4-2449,37-4 0,-54 4 2513,-1 0-1,1 0 0,0 0 1,-1-1-1,1 1 0,0 0 1,-1-1-1,1 0 0,0 1 1,-1-1-1,1 0 0,-1 0 1,1 0-1,-1 0 1,0 0-1,1 0 0,-1 0 1,0 0-1,2-3 0,6-8-3223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46.2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85 8640,'0'0'3904,"44"-5"-3392,-7 2 1280,8 3-1088,21-12 223,2 4-575,35-8-160,0 4-96,19-5-1215,-9 11 607,0 1-7520,-15 10 4416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47.7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399 116 5216,'1'-1'82,"0"-4"1517,-14 6 7370,11-1-8810,1 1-1,-1-1 1,1 1-1,-1 0 1,1-1-1,0 1 1,-1 0-1,1 0 1,0 0-1,-1 0 1,0 1-1,-14 8 692,-52 22 745,-103 64-1,151-83-1289,-19 16-1,32-24-236,1 1 1,0 0-1,0 1 1,0-1-1,1 1 1,-7 10-1,11-15-36,0 0 0,0 0 0,0-1 0,1 1-1,-1 0 1,0 0 0,1 0 0,0 0 0,-1 0-1,1 0 1,0 0 0,0 0 0,0 0 0,0 0-1,1 2 1,-1-2-13,1-1-1,-1 0 1,1 1 0,0-1-1,-1 0 1,1 0-1,0 0 1,0 0-1,0 0 1,0 0 0,0 0-1,0 0 1,0 0-1,0 0 1,0-1-1,0 1 1,0 0 0,1-1-1,-1 1 1,0-1-1,0 1 1,1-1-1,1 1 1,6 1 104,0-1 1,1 0-1,-1 0 1,0-1-1,0 0 1,1-1-1,-1 0 1,0 0-1,0-1 1,0-1-1,15-5 1,-11 4-55,-1-2 0,0 0 1,0-1-1,0 0 1,-1 0-1,0-1 1,13-13-1,-10 6 33,0-1-1,-1-1 0,-1 0 0,17-31 1,-29 48-102,14-30 46,-14 28-101,1 0 0,-1 0-1,1 0 1,-1 0 0,0 0 0,0 0-1,0 0 1,0 0 0,0 0 0,0 0-1,-1 0 1,0-3 0,-5 9-462,2 2 508,1 0 0,0 0 0,0 0 1,0 0-1,1 0 0,-1 1 0,2-1 1,-1 1-1,-1 10 0,2-5 12,0 0-1,0 0 1,2 0-1,2 21 1,-2-26 99,1 1 0,0-1 0,0 0 0,1 0 0,7 13 0,-9-18-72,0 0 1,0 0-1,0 0 1,1 0-1,-1-1 1,0 1 0,1 0-1,-1-1 1,1 1-1,0-1 1,0 0-1,-1 1 1,1-1 0,0 0-1,0 0 1,0 0-1,0 0 1,0-1-1,1 1 1,-1 0 0,0-1-1,0 1 1,0-1-1,3 0 1,2-1 70,-1 0 0,0-1 0,1 0 0,-1 0-1,0 0 1,0-1 0,-1 0 0,1 0 0,9-6 0,3-5-20,21-21 1,-35 31-86,198-201-242,-201 203 248,2-2-33,1 0-1,-1 1 1,0-1-1,1 1 1,8-6-1,-11 8 23,0 1 0,0-1 0,0 1 0,-1-1-1,1 1 1,0 0 0,0 0 0,0-1 0,1 1 0,-1 0 0,0 0 0,0 0 0,0 0-1,0 0 1,0 1 0,0-1 0,0 0 0,0 0 0,0 1 0,0-1 0,0 0-1,-1 1 1,1-1 0,0 1 0,0-1 0,0 1 0,0 0 0,0-1 0,-1 1-1,1 0 1,0-1 0,-1 1 0,1 0 0,0 1 0,6 8 18,-1-1-1,0 1 1,-1 1 0,6 14 0,5 12 91,-7-22-44,-1 0 0,2 0 0,0-1 0,0 0 0,2-1 0,-1-1 0,2 1 0,0-2 0,0 0 0,1 0 0,21 12 0,-30-20-17,1-1 0,0 1 0,-1-1 0,1 0 1,0 0-1,0-1 0,0 1 0,0-1 0,0-1 0,1 1 1,-1-1-1,10-1 0,-8 0 19,0-1 1,0 0 0,0 0-1,-1-1 1,1 1-1,-1-2 1,0 1 0,13-9-1,-8 4-1,-1-1-1,-1 0 1,1-1 0,-1 0-1,-1-1 1,0 0-1,-1 0 1,0-1-1,0 0 1,9-23-1,-11 22-72,-1 0 0,0-1 0,-1 0 0,-1 0 0,0 0 0,-1 0 0,0 0 0,-1-1 0,-1 1 0,-2-21 0,2 32-10,-1 1 0,1 0-1,-1-1 1,1 1 0,-1 0-1,0-1 1,0 1-1,0 0 1,0 0 0,0 0-1,0 0 1,-1 0-1,1 0 1,-1 0 0,-2-3-1,3 5 15,0-1 1,0 0-1,0 1 0,-1 0 0,1-1 0,0 1 0,0 0 1,0-1-1,0 1 0,-1 0 0,1 0 0,0 0 0,0 0 0,0 0 1,-1 0-1,1 1 0,0-1 0,0 0 0,0 0 0,0 1 1,-1-1-1,1 1 0,0-1 0,0 1 0,0 0 0,0-1 0,0 1 1,0 0-1,0 0 0,-1 1 0,-2 2 0,0 0 0,0 0-1,0 0 1,1 1 0,0-1-1,0 1 1,-5 10 0,1 1 50,-6 22 1,12-35-34,-4 15 143,0 0-1,-4 32 1,8-41-88,1-1 0,0 1-1,0-1 1,1 1 0,0-1 0,0 0 0,1 1 0,4 12-1,-4-17-44,0-1-1,0 1 0,0-1 0,0 0 0,0 0 0,1 0 0,0 0 1,-1 0-1,1 0 0,0-1 0,0 1 0,1-1 0,-1 0 0,0 0 0,1 0 1,0 0-1,5 1 0,6 2 96,1 0 1,31 3-1,-47-8-109,29 4-262,0-2 0,53-2-1,11-9-3300,7-6-4481,-54 10 4465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49.3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1281 6304,'-26'3'2032,"25"-3"-1990,1 0-1,0 1 1,-1-1 0,1 0 0,-1 0-1,1 0 1,0 0 0,-1 1 0,1-1 0,-1 0-1,1 0 1,0 1 0,-1-1 0,1 0-1,0 1 1,0-1 0,-1 0 0,1 1-1,0-1 1,0 0 0,-1 1 0,1-1 0,0 1-1,0-1 1,0 0 0,0 1 0,0-1-1,0 1 1,0-1 0,0 1 0,0-1 0,0 0-1,0 1 1,0-1 0,0 1 0,0 0 138,0 0 0,0-1-1,0 1 1,0 0 0,1-1 0,-1 1 0,0 0 0,0-1 0,1 1 0,-1-1 0,0 1 0,1-1 0,-1 1-1,0-1 1,1 1 0,-1-1 0,1 1 0,-1-1 0,1 1 0,-1-1 0,1 0 0,-1 1 0,1-1 0,0 0 0,0 1-1,16 5 1309,-10-6-1160,0 0-1,0-1 1,0 0 0,0 0 0,-1-1-1,1 1 1,-1-2 0,1 1 0,-1-1-1,11-5 1,-6 2-137,-1-1 0,0 1 0,0-2 0,-1 0 0,1 0 0,-2 0 0,10-12 0,51-73 238,-53 69-381,27-39 58,90-123 322,-77 117-314,-9 13 143,54-87 1,-72 95-59,-2-2 0,23-61 0,-47 98-204,-15 27-251,-73 100-69,80-107 324,-16 23 5,2 1 0,1 0 1,-19 48-1,25-46 49,1 1 0,-10 59 0,17-68-2,2-1-1,0 1 0,1 0 0,5 44 0,-2-60 9,0 0 0,0 0-1,0 0 1,1 0-1,1 0 1,-1 0 0,8 11-1,-9-17-16,0 1 1,1-1-1,-1 0 0,0 0 0,1 0 0,0 0 0,0-1 1,0 1-1,0-1 0,0 1 0,0-1 0,1 0 1,-1-1-1,1 1 0,-1 0 0,1-1 0,0 0 0,0 0 1,0 0-1,5 0 0,-1-1 7,0 0 1,-1-1-1,1 0 0,-1-1 1,1 0-1,-1 0 0,0 0 0,1-1 1,-1 0-1,0 0 0,-1-1 1,1 0-1,-1 0 0,0-1 1,10-8-1,0-2 31,-1-1 0,-1 0 0,0-1 0,13-21 0,23-39 124,31-46 88,71-104-190,-29-12 114,-21-7-299,-92 215 21,-9 29 41,-1 0 1,1-1 0,-1 1 0,0 0-1,0 0 1,0 0 0,0 0 0,0 0 0,0 0-1,0 0 1,-1-1 0,0-3 0,1 6 17,-1 0 0,1 0 0,0 0 0,0-1 0,0 1 1,0 0-1,0 0 0,-1-1 0,1 1 0,0 0 1,0 0-1,0 0 0,0 0 0,-1-1 0,1 1 1,0 0-1,0 0 0,-1 0 0,1 0 0,0 0 0,0 0 1,0 0-1,-1 0 0,1 0 0,0-1 0,0 1 1,-1 0-1,1 0 0,0 0 0,-1 0 0,1 0 0,0 1 1,0-1-1,-1 0 0,1 0 0,-3 1 2,0 0-1,0 0 1,0 0 0,0 0-1,1 1 1,-1-1-1,0 1 1,1-1-1,0 1 1,-1 0 0,1 0-1,0 1 1,0-1-1,-2 3 1,-10 12-66,2 1-1,-20 34 1,-15 45 95,44-91-19,-6 11 7,-81 183 378,16 9-74,1 122 26,56-246-9,10-57-118,5-23-127,0 1-1,1-1 1,0 1-1,0-1 0,-1 9 1,4-6 130,3-11 9,6-18 36,8-25-235,-5 11-83,2 1 0,0 1 1,25-36-1,-35 60 36,3-3-61,20-22-1,-27 31 64,0 1 0,0 0 0,1 0 0,-1 0-1,1 0 1,-1 0 0,1 1 0,0-1 0,0 1 0,-1 0-1,1 0 1,0 0 0,0 0 0,0 0 0,6 0-1,-6 1 7,-1 1-1,1-1 0,0 1 0,-1-1 0,1 1 0,-1 0 1,1 1-1,-1-1 0,1 0 0,-1 0 0,0 1 1,0 0-1,0-1 0,1 1 0,-2 0 0,1 0 0,0 0 1,0 0-1,1 3 0,4 5-18,-2-1-1,1 1 1,5 14 0,0 2 14,2 0 0,23 36 0,-32-55 59,1 0 0,0-1-1,0 0 1,1 1 0,0-2 0,0 1-1,0-1 1,1 0 0,0 0 0,0-1 0,0 1-1,0-2 1,11 5 0,-15-7-20,0 0 0,0-1 0,1 1-1,-1-1 1,0 0 0,0 0 0,0 0 0,0 0 0,0-1 0,1 1 0,-1-1 0,0 0 0,0 0 0,0 0 0,0 0-1,-1 0 1,1 0 0,0-1 0,0 0 0,-1 1 0,1-1 0,-1 0 0,1-1 0,-1 1 0,0 0 0,4-5 0,0-2 19,1-1 0,-2 0 0,1 0-1,-1 0 1,6-20 0,2-7-17,-2 0-1,10-69 1,-20 104-36,1-36-223,-1 36 205,-1 1 0,0-1 0,0 1 0,0 0 0,-1-1 0,1 1 1,0-1-1,0 1 0,-1 0 0,1-1 0,-1 1 0,1 0 0,-1 0 1,0-1-1,1 1 0,-1 0 0,0 0 0,0 0 0,0 0 1,0 0-1,-1-1 0,1 1 16,1 1 0,-1 0 0,1 0 0,-1-1-1,0 1 1,1 0 0,-1 0 0,1 0 0,-1 0 0,0 0 0,1 0 0,-1 0 0,1 0 0,-1 0 0,0 0 0,1 0 0,-1 0 0,1 1 0,-1-1 0,1 0 0,-1 0-1,1 1 1,-1-1 0,0 0 0,1 1 0,0-1 0,-1 0 0,1 1 0,-1-1 0,1 1 0,-1-1 0,0 1 0,0 1-6,0 0 0,0 0 0,0 0 1,0 0-1,0 0 0,1 0 0,-1 0 1,0 4-1,-1 9 33,1 0 1,0 0 0,1 0-1,1 0 1,0 0-1,1 0 1,1 0-1,0-1 1,1 1 0,1-1-1,0 0 1,1 0-1,8 15 1,-7-16-37,1-1-1,0 0 1,1 0 0,0 0 0,0-2 0,1 1 0,1-1-1,0 0 1,0-1 0,1-1 0,0 0 0,1 0-1,22 10 1,-24-14-942,-1 0 0,21 4-1,-26-7-308,1-1 0,0 0 0,-1 1 0,9-2 0,-13 1 1034,0 0 0,0 0 1,-1 0-1,1 0 0,0 0 1,0 0-1,0-1 0,0 1 1,-1 0-1,1 0 0,0-1 1,0 1-1,-1 0 1,1-1-1,0 1 0,-1-1 1,1 1-1,0-1 0,-1 1 1,1-1-1,0 0 0,-1 1 1,1-1-1,-1 0 0,1 1 1,-1-1-1,0 0 0,1 0 1,-1 1-1,0-1 0,0 0 1,1 0-1,-1 0 0,0 0 1,5-16-3046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49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42 108 9056,'-37'-40'4096,"32"37"-3552,5-2 672,10 5-768,3-3 1311,11-1-991,37-4 320,7 3-608,32-1 64,-7 1-320,20-4-288,-5 6 32,13-5-1408,-13 4 800,8-1-4895,-11 10 3071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51.4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1246 5568,'-22'11'1786,"21"-11"-1724,0 0-1,0 1 0,0-1 0,0 1 0,0-1 0,0 1 1,0 0-1,0-1 0,1 1 0,-1 0 0,0-1 0,0 1 1,1 0-1,-1 0 0,1 0 0,-1 1 0,-2 1 227,3-2-124,-1-1-1,1 1 1,-1 0-1,1-1 1,-1 1-1,1 0 1,-1 0-1,1-1 1,0 1-1,-1 0 1,1 0-1,0 0 1,0-1-1,0 1 1,-1 0-1,1 0 1,0 0-1,0 0 1,0-1-1,0 1 1,1 0-1,-1 0 1,0 0-1,0 0 1,1 0-70,-1-1 1,0 1 0,1-1 0,-1 1-1,0-1 1,1 1 0,-1-1 0,0 0-1,1 1 1,-1-1 0,1 0 0,-1 1-1,1-1 1,-1 0 0,1 0 0,-1 1-1,1-1 1,-1 0 0,1 0 0,-1 0-1,1 0 1,-1 0 0,1 0 0,0 0 0,-1 0-1,1 0 1,-1 0 0,1 0 0,-1 0-1,1 0 1,-1 0 0,1-1 0,-1 1-1,1 0 1,0-1 0,7-2 553,-1-1 1,1-1-1,-1 1 0,13-12 1,-7 6-174,9-8 136,39-40 0,-49 46-489,80-91 525,82-119 0,-150 190-586,8-12 103,-2-1 0,-1-2 0,-3-1 1,23-58-1,-11 2 553,46-198 1,-66 189-329,-28 173-522,-6 35 234,-22 111 304,-31 276 326,68-468-696,-3 28 231,2 0-1,5 78 1,-3-117-209,1 0 1,0 0 0,-1 1-1,1-1 1,0 0 0,1 0-1,-1 0 1,1 0 0,-1 0-1,1 0 1,4 5 0,-6-8-32,1 1 1,0 0 0,0-1 0,-1 1 0,1-1-1,0 1 1,0-1 0,0 1 0,0-1-1,0 1 1,-1-1 0,1 0 0,0 0-1,0 1 1,0-1 0,0 0 0,2 0 0,-1 0-6,-1-1 1,1 1 0,-1 0-1,1-1 1,-1 0-1,1 1 1,-1-1 0,1 0-1,-1 1 1,0-1 0,0 0-1,1 0 1,-1 0 0,2-2-1,12-15 37,0 0 0,-1-2 0,-1 1 0,-1-2 0,10-21 0,-1 3-48,21-31-129,3 3 0,55-65-1,-100 131 109,1 0 0,-1 1 0,1-1 0,-1 1 0,1-1 0,-1 0 0,1 1 0,0-1 0,-1 1 0,1-1 0,0 1 0,-1 0 0,1-1 0,0 1 0,0 0 0,1-1-1,-2 1 0,1 1 0,-1-1-1,1 0 1,-1 1-1,0-1 1,1 1 0,-1-1-1,1 1 1,-1-1 0,0 1-1,0-1 1,1 1-1,-1-1 1,0 1 0,0-1-1,1 1 1,-1-1-1,0 1 1,0 0 0,0-1-1,0 1 1,0-1-1,0 1 1,0 0 0,0-1-1,0 1 1,6 158-132,-2-15 85,-2-132 71,-1 1-1,2-1 1,6 21 0,-7-27 20,0 0 0,1 1 0,0-1 0,1 0 0,-1-1 1,1 1-1,0 0 0,6 5 0,-8-9 0,0-1-1,0 1 0,0 0 1,0-1-1,0 0 1,1 1-1,-1-1 1,1 0-1,-1 0 1,1 0-1,-1-1 1,1 1-1,-1 0 0,1-1 1,0 0-1,-1 0 1,1 1-1,0-2 1,-1 1-1,1 0 1,-1 0-1,1-1 0,0 0 1,-1 1-1,1-1 1,-1 0-1,1 0 1,3-3-1,2-1 7,0 0-1,0 0 0,0-1 0,-1 0 1,0 0-1,10-12 0,-2-1 8,0-1-1,-2 0 1,22-42-1,22-72-2,-30 65-54,-3 18-414,-22 48 270,-1 6-23,-1 11 7,-4 34 157,2 0 0,1 0 0,3-1 0,12 72 0,-7-95 157,-6-23-122,-1 0 1,1 0-1,0 0 1,-1 0 0,1 0-1,0 0 1,0 0-1,0 0 1,0 0-1,0 0 1,0-1-1,0 1 1,0 0-1,0-1 1,0 1 0,1 0-1,-1-1-7,0 0 0,0 0 0,0 0 0,0 0 1,0-1-1,-1 1 0,1 0 0,0 0 0,0-1 0,0 1 0,0 0 0,-1-1 0,1 1 0,0-1 0,0 1 0,-1-1 1,1 1-1,0-1 0,-1 1 0,1-1 0,0 0 0,-1 1 0,1-1 0,-1 0 0,1-1 0,16-26 116,-17 28-129,37-83 50,-16 32-110,52-123-232,-38 88-62,-35 85 335,0 1-1,1-1 1,-1 1-1,1-1 1,-1 1-1,0-1 1,1 1-1,-1-1 1,1 1-1,-1-1 0,1 1 1,0-1-1,-1 1 1,1 0-1,-1 0 1,1-1-1,0 1 1,-1 0-1,1 0 1,0-1-1,-1 1 1,1 0-1,0 0 0,-1 0 1,1 0-1,0 0 1,-1 0-1,1 0 1,0 0-1,-1 0 1,1 1-1,0-1 1,0 0-1,26 11-125,-19-7 160,26 12 35,1-2-1,1-1 1,0-2 0,0-1 0,46 5-1,-72-14-25,1 0-1,0-1 0,0-1 1,-1 0-1,1 0 0,0-1 0,11-4 1,-14 4 14,-1-1 0,1 0 1,-1 0-1,0-1 0,0 0 1,0 0-1,0-1 0,-1 0 1,0 0-1,7-7 0,-13 12-32,10-13 22,-9 7-57,-9 5 35,6 2-37,0 0-1,0 0 1,-1 0-1,1 0 1,0 0-1,0 0 1,0 1-1,1-1 1,-1 1-1,0-1 1,0 1-1,1 0 1,-1-1-1,-1 4 1,-3 4 12,1-1 1,-6 13-1,2 0 16,1 1 1,2 0-1,0 0 0,1 0 1,1 0-1,1 1 0,0 28 1,3-41 63,0-1 0,1 1 1,0-1-1,1 1 0,0-1 1,0 0-1,1 0 0,0 0 1,9 16-1,-1-12 200,-11-12-252,0-1 0,1 0 0,-1 0 1,1 1-1,-1-1 0,0 0 0,1 0 0,-1 0 1,1 0-1,-1 0 0,0 1 0,1-1 1,-1 0-1,1 0 0,-1 0 0,1 0 1,-1 0-1,0 0 0,1 0 0,-1-1 0,1 1 1,-1 0-1,1 0 0,-1 0 0,0 0 1,1-1-1,-1 1 0,1 0 0,-1 0 1,0 0-1,1-1 0,-1 1 0,0 0 0,0-1 1,1 1-1,-1 0 0,0-1 0,1 1 1,-1 0-1,0-1 0,0 1 0,0-1 1,1 0-1,3-8 32,1 0 1,-1 0 0,-1-1-1,1 1 1,1-15 0,6-51 164,-6 37-124,2-27-220,-2-77-1,-5 141 137,0 0 1,0 1-1,0-1 0,0 1 1,0-1-1,0 1 1,1-1-1,-1 1 0,0-1 1,0 1-1,0-1 0,1 1 1,-1-1-1,0 1 0,1-1 1,-1 1-1,0-1 0,1 1 1,-1 0-1,1-1 0,-1 1 1,0 0-1,1-1 0,-1 1 1,1 0-1,-1 0 0,1-1 1,-1 1-1,1 0 1,0 0-1,-1 0 0,1 0 1,-1 0-1,1-1 0,-1 1 1,1 0-1,-1 0 0,1 1 1,0-1-1,0 0 0,27 5-202,-21-3 145,126 19-42,-79-14 58,62 3-1039,-40-9-3862,-74-1 4669,19 0-1982,-6-2-3397,-6 1 2294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51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72 123 6560,'-53'-14'2976,"40"14"-2592,8-5 3264,18-4-1856,5 6-1056,32-5 959,3 4-927,29-7 320,-1 2-640,44-7-256,-4 4-128,19-8-288,-4 9 128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55.2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546 1085 5632,'-5'-8'685,"4"6"-478,0 0-1,-1 0 1,1-1-1,0 1 1,0 0-1,0-1 1,1 1-1,-2-4 1,1-2 380,-1 1 1,0-1 0,-1 1-1,0-1 1,0 1-1,-1 0 1,0 1 0,0-1-1,0 1 1,-10-12 0,6 11 41,0 0 0,0 1 0,-1 0 1,0 0-1,0 1 0,0 0 1,-1 0-1,-19-6 0,20 9-417,-1 0 1,0 0-1,0 1 0,0 0 1,-1 0-1,1 1 0,0 1 0,0 0 1,-18 4-1,13-1-144,1 1 0,-1 0 0,1 1 0,1 1 0,-1 0 0,1 1 0,-18 14 0,15-9-18,1 0 1,0 1 0,1 0-1,0 2 1,-13 19 0,22-28-13,0 1 0,1 0 0,-1 0 0,2 0 0,-1 1 0,1-1 0,0 1 0,1 0 0,0 0 0,0 0 0,0 18 0,2-21 1,1 0-1,0-1 1,-1 1-1,2 0 1,-1 0-1,1 0 1,0-1-1,0 1 1,1-1-1,-1 1 1,1-1-1,1 0 1,-1 0-1,1 0 1,-1-1 0,1 1-1,1-1 1,-1 0-1,5 4 1,1-1 39,0-1 1,0 1 0,0-2 0,0 1-1,1-2 1,0 1 0,0-1-1,16 3 1,-10-4 20,1 0-1,-1-2 1,1 0-1,34-2 1,-13-4 0,-1-2 0,0-2 0,0-1 0,45-19 0,-49 16-48,-1-1 1,0-2-1,-2-2 1,0-1-1,0-1 1,-2-1-1,-1-2 1,46-47 0,-51 41-255,-22 25-113,-6 9 67,-17 38 51,-16 42 64,34-74 138,0-1 0,1 1 0,0 0 0,1 1 0,0-1 0,0 13 0,3-18 43,0 1 0,0-1 0,0 0 0,1 0 0,0 0 0,0 0 0,1 0 0,-1 0 0,1-1 0,0 1 0,1-1 0,-1 0 0,1 0 0,0 0 0,1 0 0,-1-1 0,1 1 0,0-1 0,0-1 0,0 1 1,0-1-1,1 1 0,-1-2 0,1 1 0,0 0 0,0-1 0,7 1 0,-10-2-23,0-1-1,1 0 1,-1 0 0,0 0 0,0 0-1,1 0 1,-1-1 0,0 0 0,0 1-1,0-1 1,1 0 0,-1-1-1,0 1 1,0 0 0,-1-1 0,1 0-1,0 0 1,0 0 0,-1 0 0,1 0-1,-1 0 1,0-1 0,0 1 0,0-1-1,0 1 1,0-1 0,0 0 0,-1 0-1,1 0 1,0-4 0,2-5-36,-1 0 0,0-1 0,-1 0 0,-1 0 0,0 0 0,0 1 1,-2-1-1,1 0 0,-2 0 0,0 0 0,0 0 0,-6-15 0,7 24-36,0 0 0,-1-1 0,1 1 0,-1 0 0,-1 0 0,1 0 0,0 1 0,-1-1 0,0 0 0,1 1 0,-2 0 0,1 0 0,0 0 0,-1 0 0,1 0 0,-1 1 0,0-1 0,0 1 0,0 0 0,0 0 0,0 0 0,0 1 0,-7-2 0,0 2-76,8 0 58,-1 0 0,1 1-1,-1 0 1,0 0 0,1 0 0,-1 0 0,1 1-1,-8 1 1,11-2 68,0 0 0,0 0 0,0 0 0,0 0 0,0 0 0,0 0 0,0 0 0,0 0 1,0 0-1,0 0 0,0 1 0,0-1 0,0 0 0,0 0 0,0 0 0,0 0 0,0 0 0,0 0 0,0 0 0,0 0 0,0 0 0,0 0 0,0 1 0,0-1 0,0 0 0,0 0 0,0 0 0,0 0 0,0 0 0,0 0 0,0 0 0,0 0 0,0 0 0,0 0 0,0 0 0,0 1 1,0-1-1,0 0 0,0 0 0,0 0 0,0 0 0,0 0 0,0 0 0,1 0 0,-1 0 0,0 0 0,0 0 0,0 0 0,0 0 0,0 0 0,0 0 0,0 0 0,0 0 0,0 0 0,0 0 0,0 0 0,1 0 0,-1 0 0,0 0 0,0 0 0,0 0 0,0 0 0,0 0 0,0 0 0,0 0 1,0 0-1,0 0 0,7 2 78,-1-1-21,-1-1 1,0 0-1,1 0 1,-1-1-1,0 1 0,0-1 1,10-3-1,34-15 6,-16 5-13,41-9 95,89-17-1,-137 35-85,0 1 0,29-1 0,-46 5-10,-1 0 1,1 0-1,-1 1 0,1 0 0,-1 1 1,1-1-1,-1 2 0,0-1 0,0 1 1,12 6-1,-17-7-20,-1 0 1,1 0-1,0 0 1,-1 0-1,1 1 1,-1-1-1,1 1 1,-1-1-1,0 1 1,0 0-1,-1 0 1,1 0-1,-1 0 1,1 0-1,-1 1 1,0-1-1,0 0 1,0 1-1,0-1 1,-1 0-1,0 1 1,1-1-1,-1 1 1,0-1-1,-2 7 1,0 6 55,-2-1 0,0 1 1,0-1-1,-10 20 0,5-13-110,-3 5 193,12-27-167,0 0 0,0 1-1,0-1 1,0 0 0,0 0-1,0 0 1,0 0-1,0 0 1,0 0 0,0 1-1,0-1 1,0 0 0,0 0-1,0 0 1,0 0-1,0 0 1,0 0 0,0 1-1,0-1 1,0 0 0,0 0-1,1 0 1,-1 0-1,0 0 1,0 0 0,0 0-1,0 1 1,0-1 0,0 0-1,0 0 1,0 0-1,0 0 1,0 0 0,1 0-1,-1 0 1,0 0 0,0 0-1,0 0 1,0 0-1,0 0 1,0 0 0,1 0-1,-1 0 1,0 0 0,0 0-1,0 0 1,0 0-1,0 0 1,0 0 0,1 0-1,-1 0 1,0 0 0,0 0-1,0 0 1,0 0-1,0 0 1,0 0 0,0 0-1,1 0 1,-1 0 0,0 0-1,0 0 1,0 0-1,0 0 1,6-7 46,-1 1-1,0-1 1,0 1 0,5-13-1,4-4 8,36-39-38,-20 26-47,-23 28 30,5-7 45,20-21 0,-28 33-63,0-1 0,0 1 1,0 0-1,1 0 0,-1 0 1,1 1-1,-1-1 0,1 1 1,0 0-1,9-2 0,-13 4 10,0 0 0,0 0 0,0 0 0,1 0 0,-1 0 0,0 0 0,0 0 0,0 1 0,0-1 0,0 0 0,0 1 0,0-1 0,0 1-1,0-1 1,0 1 0,0-1 0,0 1 0,0 0 0,0-1 0,0 1 0,0 0 0,-1 0 0,1 0 0,0 0 0,-1 0 0,1 0 0,0 0-1,-1 0 1,1 0 0,-1 0 0,0 0 0,1 0 0,-1 0 0,0 0 0,0 0 0,1 2 0,0 5 38,0 1 0,0-1 0,0 15 1,-1-20-29,-1 38 37,-10 62 0,11-102-25,0-1 0,0 1 0,-1 0 0,1-1 0,0 1 0,0 0 0,0 0 0,0-1 1,0 1-1,0 0 0,0-1 0,0 1 0,0 0 0,0 0 0,0-1 0,0 1 0,1 0 0,-1-1 0,0 1 0,0 0 0,1-1 0,-1 1 0,1-1 0,-1 1 0,0 0 0,2 0 0,-2-1-9,1 0-1,0 0 1,0-1-1,-1 1 1,1 0-1,0 0 1,0-1-1,-1 1 1,1-1-1,0 1 1,-1 0 0,1-1-1,-1 1 1,1-1-1,-1 1 1,1-1-1,-1 0 1,1 1-1,-1-1 1,1 0-1,-1 1 1,0-1-1,1 0 1,36-64 191,-28 47-219,1 0-1,1 0 1,1 1 0,18-21-1,-27 35-12,0 0 1,0 1-1,0-1 0,7-3 1,-10 6 20,1-1 0,0 1 1,-1-1-1,1 1 0,0 0 0,0-1 1,-1 1-1,1 0 0,0 0 0,0-1 1,0 1-1,-1 0 0,1 0 0,0 0 1,0 0-1,0 0 0,0 0 0,-1 0 1,1 0-1,0 0 0,0 1 0,0-1 1,-1 0-1,1 1 0,0-1 0,0 0 1,0 1-1,-1-1 0,1 1 0,0-1 1,0 2-1,2 2 2,-1 1-1,0 0 1,0 0 0,-1 0 0,1 0 0,-1 1 0,0-1-1,0 0 1,-1 0 0,0 11 0,1-2 7,0 16-5,0-9 10,1 0 0,6 32-1,-8-52 12,1 1 0,-1-1-1,0 1 1,1-1 0,-1 1-1,1-1 1,0 1 0,-1-1-1,1 1 1,0-1 0,0 0-1,0 1 1,0-1 0,0 0-1,0 0 1,0 0 0,1 0-1,-1 0 1,0 0 0,1 0-1,-1 0 1,0 0 0,1-1-1,-1 1 1,1 0 0,-1-1-1,1 0 1,0 1 0,-1-1-1,1 0 1,-1 0 0,4 0-1,3-1 24,-1-1-1,1 0 0,-1 0 0,1-1 0,-1 0 0,0 0 0,0-1 0,0 0 0,-1 0 0,10-8 1,7-8 74,30-31 1,22-33-29,74-107 0,-121 148-80,-1-1 0,32-75 1,-29 47-87,19-75 0,-47 141 45,8-36-51,-10 40 63,1 0 1,-1 1-1,0-1 0,0 0 0,0 0 1,0 0-1,0 0 0,0 0 0,0 1 1,-1-1-1,1 0 0,0 0 0,-1 0 0,0 1 1,1-1-1,-1 0 0,-2-2 0,0 3-116,-1 6 24,-8 17 26,2 0 1,0 1-1,-7 27 0,-19 79 109,30-101-28,-7 26 37,-8 67 1,19-90-7,0-1 1,2 1 0,6 54-1,-4-71 25,1 1-1,0-1 0,6 14 1,-8-26-23,0-1-1,0 1 1,0 0 0,0 0 0,0 0 0,0-1 0,0 1 0,0-1-1,3 3 1,-3-3-7,-1-1 0,1 0-1,0 1 1,-1-1 0,1 0-1,-1 1 1,1-1 0,0 0-1,-1 0 1,1 0 0,0 1-1,-1-1 1,1 0 0,0 0-1,-1 0 1,1 0 0,0 0-1,-1 0 1,1 0 0,0-1 0,-1 1-1,1 0 1,0 0 0,-1 0-1,1-1 1,-1 1 0,1 0-1,0-1 1,-1 1 0,1-1-1,-1 1 1,1 0 0,-1-1-1,1 0 1,4-4-6,0-1 0,-1 1-1,0-1 1,0 1 0,-1-1 0,1 0-1,2-10 1,17-51-375,-12 30 159,-8 29 128,0-1 0,0 0 0,-1-1 1,-1 1-1,1 0 0,-2-1 0,1 1 1,-1-1-1,-1 1 0,1 0 0,-5-19 0,4 27 24,1 0-1,-1-1 0,0 1 0,1 0 0,-1 0 0,0 0 0,0 0 0,0 0 0,0 0 0,0 0 1,0 0-1,0 0 0,-2-1 0,3 1 52,-1 1 0,1 0 1,0 0-1,0 0 0,0-1 0,-1 1 1,1 0-1,0 0 0,0 0 1,-1 0-1,1-1 0,0 1 0,0 0 1,-1 0-1,1 0 0,0 0 1,0 0-1,-1 0 0,1 0 0,0 0 1,-1 0-1,1 0 0,0 0 0,0 0 1,-1 0-1,1 0 0,0 0 1,0 0-1,-1 0 0,1 0 0,0 0 1,-1 1-1,1-1 0,0 0 1,0 0-1,0 0 0,-1 0 0,1 0 1,0 1-1,0-1 0,-1 0 0,1 0 1,0 1-1,0-1 0,0 0 1,0 0-1,0 0 0,-1 1 0,1-1 1,0 0-1,0 1 0,0-1 1,0 0-1,0 0 0,0 1 0,0-1 1,0 0-1,0 1 0,1 0 4,-1 0 0,1 0 1,0-1-1,-1 1 0,1 0 0,0 0 0,0-1 0,0 1 1,0 0-1,0-1 0,-1 1 0,1-1 0,0 1 0,0-1 0,1 0 1,-1 1-1,0-1 0,0 0 0,1 0 0,2 1 12,8 3 11,26 8 143,42 8 1,-70-18-111,41 8 262,1-2 0,58 0-1,-92-9-247,0 0-1,1-2 1,-1 0 0,0-1-1,-1-1 1,1-1 0,31-14-1,-49 20-66,1 0-1,-1-1 0,0 1 0,0 0 1,0 0-1,0 0 0,1 0 0,-1-1 1,0 1-1,0 0 0,1 0 0,-1 0 0,0 0 1,0 0-1,0 0 0,1 0 0,-1 0 1,0 0-1,0 0 0,1 0 0,-1 0 0,0 0 1,0 0-1,1 0 0,-1 0 0,0 0 1,0 0-1,1 0 0,-1 0 0,0 0 1,0 0-1,0 0 0,1 1 0,-1-1 0,0 0 1,0 0-1,0 0 0,1 0 0,-1 0 1,0 1-1,0-1 0,0 0 0,0 0 1,1 0-1,-1 1 0,0-1 0,-2 13 71,0-4 35,1 8-32,0 0 1,2 19-1,-1-4-5,2-21 72,3-7 54,-4-5-161,1 1 1,-1-1-1,1 1 0,-1-1 1,1 0-1,-1 1 0,0-1 1,1 0-1,0-1 1,7-3 2,15-9 0,62-32 64,-74 40-94,0 1 1,1 1 0,0 0 0,0 1-1,16-3 1,-26 6-9,-1 0-1,1-1 1,-1 1-1,0 0 1,1 0-1,-1 1 1,1-1-1,-1 0 1,0 1 0,1 0-1,-1-1 1,0 1-1,0 0 1,1 0-1,-1 0 1,0 0-1,0 1 1,2 1-1,-3-1 2,1 0 0,0 0 0,-1 0-1,0 0 1,1 0 0,-1 0 0,0 1-1,0-1 1,0 1 0,0-1 0,-1 1-1,1-1 1,-1 1 0,0-1 0,1 1-1,-1-1 1,0 4 0,-1 11 46,-1 0 0,-6 25 1,-1 12 250,10-39-209,-1-14-86,0-1 0,0 1 0,1-1 0,-1 0 0,0 1 0,0-1 0,0 0 0,0 1 0,1-1-1,-1 0 1,0 1 0,0-1 0,0 0 0,1 0 0,-1 1 0,0-1 0,1 0 0,-1 0 0,0 0 0,1 1 0,-1-1-1,0 0 1,1 0 0,-1 0 0,0 0 0,1 0 0,-1 1 0,0-1 0,1 0 0,-1 0 0,1 0 0,-1 0 0,0 0 0,1 0-1,-1 0 1,0 0 0,1-1 0,-1 1 0,0 0 0,1 0 0,-1 0 0,1 0 0,-1-1 0,15-6-3,-1-1 1,-1-1 0,21-16 0,10-7 86,-33 24-71,24-15-86,1 1-1,43-18 1,-78 39 57,1 0 0,-1 1 0,1-1 0,-1 1 1,1-1-1,0 1 0,-1 0 0,1 0 0,0 0 0,-1 0 0,1 0 0,-1 0 0,3 0 1,-3 1 5,0-1 1,0 0-1,0 1 1,0-1-1,-1 1 1,1-1-1,0 1 1,0-1-1,-1 1 1,1 0-1,0-1 1,-1 1 0,1 0-1,-1-1 1,1 1-1,-1 0 1,2 1-1,-1 3-2,1 1 1,-1-1-1,0 0 0,0 1 0,-1-1 1,0 9-1,1-5 42,-1 49-7,0-29 33,7 55 0,-7-82-49,0 0-1,0-1 1,1 1-1,-1 0 1,1 0-1,0-1 1,-1 1-1,1-1 1,0 1-1,0-1 1,0 1-1,0-1 1,0 1-1,0-1 1,1 0-1,-1 0 1,0 1-1,1-1 1,-1 0-1,1 0 1,-1 0-1,1-1 1,-1 1-1,1 0 1,0 0-1,-1-1 1,1 1-1,0-1 1,-1 0-1,1 1 1,2-1-1,2-2 25,-1 0 0,0 0 0,0 0 0,0-1 0,0 0 0,0 0 0,6-5 0,19-12 2,180-115 103,-61 55-78,-148 79-56,2-1-18,1 0-1,-1 0 0,0 0 0,0 0 0,0 0 0,-1-1 1,1 1-1,2-5 0,-4 7 13,-1 0 0,0 0 0,0 0 0,0-1 0,1 1-1,-1 0 1,0 0 0,0-1 0,0 1 0,0 0 0,0 0 0,0-1 0,0 1 0,1 0 0,-1 0-1,0-1 1,0 1 0,0 0 0,0 0 0,0-1 0,0 1 0,0 0 0,0-1 0,-1 1 0,1 0-1,0 0 1,0-1 0,0 1 0,0 0 0,0 0 0,0-1 0,0 1 0,-1 0 0,1 0 0,0 0-1,0-1 1,0 1 0,0 0 0,-1 0 0,1 0 0,0-1 0,0 1 0,-1 0 0,1 0-1,0 0 1,-2-1-7,0 1-1,1 0 0,-1-1 0,0 1 0,1 0 1,-1 0-1,0 0 0,1 0 0,-4 1 0,-20 4-87,-1 2-1,1 1 0,0 1 1,1 1-1,-34 18 0,48-22 102,-1 0 0,1 1-1,0 0 1,1 1 0,0 0-1,0 0 1,-14 18 0,23-26-7,-1 1 1,1-1 0,-1 1-1,1-1 1,-1 1 0,1-1-1,0 1 1,-1 0-1,1-1 1,0 1 0,0 0-1,-1-1 1,1 1 0,0 0-1,0-1 1,0 1 0,0 0-1,0-1 1,0 1-1,0 0 1,0-1 0,0 1-1,0 0 1,0-1 0,1 1-1,-1 0 1,0-1 0,0 1-1,1 0 1,-1-1-1,0 1 1,1-1 0,-1 1-1,1-1 1,-1 1 0,0-1-1,1 1 1,-1-1 0,1 1-1,0 0 1,4 1-7,-1 1 0,0-1 1,1 0-1,-1-1 0,6 2 0,6 3-39,15 9 47,0 0 30,54 35 0,-83-48-26,14 9 47,0-1 0,25 13 0,-37-21-34,1 0 0,0 0 0,-1 0 0,1-1 0,0 1 0,0-1 0,0-1 0,0 1 0,0-1-1,0 0 1,1 0 0,-1 0 0,0-1 0,9-1 0,-5-2-24,0 0-1,1 0 1,-1-1-1,-1 0 1,1-1-1,-1 0 1,0 0-1,0 0 1,-1-1-1,10-12 1,6-9 37,30-51 1,-1 4-57,15-5-113,19-25-22,88-181 211,-120 186-98,46-115-1,-87 182 22,9-24-97,-20 52 59,-1 0 0,0 0 0,0 0 1,0 0-1,-1 1 0,1-1 0,-1 0 0,-2-10 0,2 15 60,0-1 0,0 1 0,0 0 0,0 0-1,0-1 1,0 1 0,0 0 0,0-1 0,-1 1 0,1 0 0,0 0 0,0 0 0,0-1 0,-1 1 0,1 0 0,0 0 0,0 0 0,-1-1-1,1 1 1,0 0 0,0 0 0,-1 0 0,1 0 0,0 0 0,-1 0 0,1 0 0,0 0 0,0-1 0,-1 1 0,1 0 0,0 0 0,-1 0-1,1 0 1,0 0 0,0 1 0,-1-1 0,1 0 0,0 0 0,-1 0 0,1 0 0,0 0 0,0 0 0,-1 0 0,1 1 0,-12 6-27,7-3 20,1 0 1,-1 0 0,-5 8-1,-27 37-14,2 0-1,-35 65 0,-45 120 355,87-169-101,-34 115 0,53-144-134,1 1-1,2 0 0,2 0 0,1 69 1,3-99-84,0 7 43,1-1 0,5 26 0,-5-36-41,0 0 0,-1 0 0,1 0 0,0 0 0,0-1 0,1 1 0,-1 0 0,0-1 0,1 1 0,0-1 0,-1 0 0,1 0 0,0 1 0,0-1 0,0 0 0,1 0 0,-1-1 0,0 1 0,1 0 0,2 0 0,0 0-2,0-1 0,-1 0 0,1 0 0,0 0 0,0-1 0,0 0 0,0 0 0,0 0 0,0-1 0,-1 1 0,1-1 0,0 0 0,0-1-1,5-1 1,5-3-68,1-1 0,25-16-1,113-85-129,-40 26 14,-78 61-148,-35 21 318,-1 0 0,0-1-1,1 1 1,-1 0 0,1 0 0,-1 0-1,0-1 1,1 1 0,-1 0 0,1 0-1,-1 0 1,1 0 0,-1 0-1,1 0 1,-1 0 0,0 0 0,1 0-1,-1 0 1,1 0 0,-1 0 0,1 1-1,-1-1 1,0 0 0,1 0 0,-1 0-1,1 0 1,-1 1 0,0-1 0,1 0-1,-1 1 1,0-1 0,1 0 0,-1 0-1,0 1 1,1-1 0,-1 1 0,0-1-1,0 0 1,1 1 0,-1-1-1,0 1 1,0-1 0,0 0 0,0 1-1,0-1 1,1 1 0,-1-1 0,0 1-1,0-1 1,0 0 0,0 1 0,0-1-1,-1 1 1,1 32 197,-1-28-116,-3 42 165,0-16-134,2 0 0,2 41 1,1-16 17,-1-34-2422,-8-41-12719,11 7 11242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57.1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0 431 3072,'0'1'565,"1"0"0,-1 0 1,0 0-1,0 1 0,0-1 0,1 0 1,-1 0-1,1 0 0,-1 0 0,1 0 0,-1 0 1,1 0-1,1 2 0,-1-1-198,1-1 0,0 1 1,-1-1-1,1 1 0,0-1 0,0 1 0,2 0 0,-1-1-117,-1 1-1,1-1 0,0 0 0,0 0 0,0 0 0,0 0 0,0-1 0,0 1 0,1-1 0,-1 0 0,5 0 0,3-3-38,0 0 0,0 0 0,-1-2 0,1 1-1,-1-1 1,0 0 0,0-1 0,10-8 0,3 0-13,20-13 168,137-85 545,-10-13 751,-151 105-1227,-19 20-400,1-1 1,-1 0-1,1 1 0,-1-1 0,1 0 0,-1 0 0,1 0 0,-1 1 0,1-1 0,-1 0 0,0 0 1,0 0-1,1 0 0,-1 0 0,0 1 0,0-1 0,0 0 0,0 0 0,0 0 0,0 0 0,0 0 1,-1-1-1,1 1-29,-1 1 0,1 0 0,0-1 0,-1 1 1,1 0-1,-1-1 0,1 1 0,-1 0 0,1 0 1,-1-1-1,1 1 0,-1 0 0,1 0 0,-1 0 0,1 0 1,-1 0-1,1-1 0,-1 1 0,1 0 0,-1 0 1,1 0-1,-1 1 0,1-1 0,-1 0 0,1 0 1,-1 0-1,0 0 0,-19 8-121,10-4 99,-8 4 119,1 0 0,-1 2-1,1 0 1,1 0 0,0 2-1,1 0 1,0 1 0,1 0-1,0 1 1,1 1 0,-13 19-1,21-28-47,2 0 0,-1 0 0,1 0-1,0 0 1,0 1 0,0-1 0,1 1 0,0 0 0,-1 11-1,2-14-18,1 1-1,0-1 0,0 0 1,0 0-1,1 1 0,0-1 1,0 0-1,0 0 0,0 0 1,0 0-1,1 0 0,0 0 1,0 0-1,0 0 0,0-1 1,1 1-1,2 3 0,1-1 27,0-1-1,1 0 1,-1 0-1,1 0 1,0 0 0,0-1-1,0 0 1,1-1-1,-1 0 1,1 0-1,0 0 1,0-1-1,0 0 1,0-1 0,0 0-1,0 0 1,1-1-1,-1 0 1,0 0-1,0-1 1,1 0-1,-1 0 1,14-5 0,-16 4-102,-1-1 1,1 0 0,0 0 0,-1-1 0,0 0-1,0 0 1,0 0 0,0 0 0,-1-1 0,1 1 0,-1-1-1,-1 0 1,1-1 0,-1 1 0,1-1 0,-1 1 0,3-11-1,0 0-73,-1-1-1,0 0 1,-1 0-1,-1-1 0,1-21 1,-3 29 79,-1 0 0,-1 0 0,1 1 0,-2-1 1,-1-9-1,2 15 16,0 1-1,0-1 1,0 1 0,-1-1 0,1 1 0,-1-1 0,1 1-1,-1 0 1,0 0 0,-1 0 0,1 0 0,0 0 0,-1 0-1,0 1 1,1-1 0,-7-3 0,-5-3 6,12 8 23,0-1 1,0 1 0,-1-1-1,1 1 1,-1 0 0,-4-2-1,22 2 225,-1-1 1,1 0-1,20-7 0,-11 3-66,-10 3-99,1 0 0,-1 1-1,1 0 1,-1 1 0,24 2 0,-34-1-44,0 0 0,0 1 0,0 0 0,0 0 0,0 0 0,0 0 0,0 1-1,0-1 1,0 1 0,-1 0 0,1 0 0,-1 0 0,0 1 0,1-1 0,-1 1 0,0 0 0,0-1 0,-1 2 0,1-1 0,-1 0 0,1 0-1,-1 1 1,0-1 0,0 1 0,1 4 0,-1-1 23,0 0-1,-1 0 1,1 1-1,-2-1 1,1 1-1,-1-1 1,-1 10-1,-8 53 172,4-43-134,-21 99 340,25-125-415,1-1 1,0 1-1,0 0 1,0-1-1,0 1 1,-1 0-1,1-1 1,0 1-1,0 0 1,0-1-1,0 1 1,0 0-1,1 0 1,-1-1-1,0 1 1,0 0-1,1 0 1,-1-1-17,0 1 1,1-1 0,-1 0 0,0 0 0,0 0 0,1 0 0,-1 0 0,0 0 0,1 0-1,-1 0 1,0 0 0,1 0 0,-1 0 0,0 0 0,1 0 0,-1 0 0,0 0-1,0 0 1,1 0 0,-1 0 0,0-1 0,1 1 0,-1 0 0,0 0 0,0 0 0,1-1-1,25-21-254,46-46 210,121-86 0,-182 145 17,-4 4 25,0 0 0,0 0 0,1 1 0,11-6 0,-18 10 15,0-1 1,1 1-1,-1-1 0,1 1 1,-1-1-1,1 1 1,0 0-1,-1 0 0,1 0 1,-1 0-1,1 0 0,-1 0 1,1 0-1,-1 0 1,1 1-1,0-1 0,-1 1 1,0-1-1,1 1 1,-1-1-1,1 1 0,-1 0 1,0 0-1,1 0 0,-1 0 1,0 0-1,0 0 1,0 0-1,0 0 0,2 2 1,0 2 15,1 1 0,-2 0 0,1-1-1,0 1 1,-1 0 0,0 0 0,1 9 0,6 50 70,-3-16 21,-3-35 4,11 50 324,-13-58-400,1-1 0,0 1 0,0-1 0,1 0 0,0 0 0,-1 0 0,2-1 0,6 10 0,-9-13-29,0 0 0,0 0 0,0 0-1,0 0 1,0-1 0,0 1 0,0 0-1,1 0 1,-1-1 0,0 1 0,1 0-1,-1-1 1,0 0 0,1 1 0,-1-1-1,0 0 1,1 1 0,-1-1 0,1 0-1,-1 0 1,0 0 0,1 0 0,-1-1-1,1 1 1,-1 0 0,0-1-1,1 1 1,-1 0 0,0-1 0,1 0-1,1 0 1,3-4 17,0 1-1,0-1 1,-1 0-1,1-1 1,4-7-1,-10 13-30,89-109 295,45-50-651,36 10-74,-144 128 319,-24 20 108,-1 0 0,1 0 0,-1 0-1,1 0 1,-1 0 0,1 0-1,0 0 1,0 0 0,-1 1 0,1-1-1,3 0 1,-5 1 3,0 0 0,0 0 0,1 0 1,-1 0-1,0 0 0,0 0 0,1 1 0,-1-1 0,0 0 0,0 0 0,1 0 1,-1 0-1,0 0 0,0 0 0,0 0 0,1 1 0,-1-1 0,0 0 1,0 0-1,0 0 0,0 0 0,1 1 0,-1-1 0,0 0 0,0 0 0,0 0 1,0 1-1,0-1 0,0 0 0,0 0 0,1 1 0,-1-1 0,0 2 6,0-1 0,0 1 0,-1-1 0,1 1 0,0-1 0,0 0 0,-1 1 0,1-1 0,-2 3 0,-26 56 268,-45 69 0,-90 106-174,159-229-103,2-3 13,0-1 0,1 1 0,-1-1 0,0 0-1,-1 0 1,1 0 0,0 0 0,-1 0 0,1 0 0,-5 2-1,7-4-9,-1 0-1,1 1 1,-1-1-1,1 0 1,-1 0-1,1 0 1,-1 1-1,1-1 1,-1 0-1,0 0 1,1 0-1,-1 0 1,1 0-1,-1 0 1,1 0-1,-1 0 1,1 0-1,-1-1 1,1 1-1,-1 0 1,1 0-1,-1 0 1,1-1-1,-1 1 1,1 0-1,-1 0 1,1-1-1,-1 1 1,1 0-1,-1-1 1,0 0-3,1 0 0,0 0 0,-1 0 0,1 0 0,-1 0 0,1 0 0,0 0 0,0 0 0,0 0 0,0 0 1,0 0-1,0 0 0,0 0 0,0 0 0,0 0 0,0 0 0,0 0 0,1-1 0,2-7 36,0 1 0,0-1 0,1 1 0,1-1 0,-1 1 0,1 1 0,1-1 1,-1 1-1,1 0 0,1 0 0,-1 0 0,12-8 0,3-1-85,0 2 0,1 0 1,31-14-1,25-4-624,2 8-3293,-64 19 2595,16-5-3581,-5 6 1572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57.5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12 11296,'-26'-5'5120,"29"2"-4449,2 0-863,5 6-32,12-3 512,4 0-128,11 0-2239,3 0 1119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35.98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175 90 5216,'-14'-47'3104,"14"31"115,0 14-2771,1 1 0,-1 0 0,0 0-1,0 0 1,0 0 0,0-1 0,0 1 0,0 0 0,0 0-1,0 0 1,-1 0 0,1-1 0,0 1 0,-1 0-1,1 0 1,-1 0 0,1 0 0,-1 0 0,1 0 0,-2-2-1,2 3-358,-1 0 0,1 0-1,0 0 1,0 0 0,0 0-1,-1 0 1,1 0 0,0 0-1,0 0 1,0 0 0,0 0-1,-1 0 1,1 0 0,0 0-1,0 0 1,0 0-1,-1 0 1,1 0 0,0 0-1,0 0 1,0 0 0,0 0-1,-1 0 1,1 0 0,0 0-1,0 0 1,0 1 0,0-1-1,0 0 1,-1 0 0,1 0-1,0 0 1,0 0 0,0 0-1,0 1 1,0-1 0,0 0-1,-8 12 1174,-4 16-501,-13 85 544,-13 117 0,20-103-528,4-57-399,-3 24-239,16-86-149,-9 139 239,7-129-166,0 4-1759,3-21 1343,0 0-1,0 0 0,0 0 0,0 0 0,1 0 0,-1 0 1,0-1-1,0 1 0,1 0 0,-1 0 0,1 0 0,-1 0 1,1-1-1,-1 1 0,1 0 0,0 0 0,-1-1 0,1 1 0,1 1 1,10 6-2549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57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1213 312 12800,'-3'-12'5791,"47"-3"-5023,-9 2 1056,2 9-1152,58-12 0,13 9-416,26-1-224,-3 3-64,-6 1-2656,-17 4 1472</inkml:trace>
  <inkml:trace contextRef="#ctx0" brushRef="#br0" timeOffset="1">153 101 14528,'-118'-60'6591,"86"51"-5727,29 6-2368,6-5-1152,12 3 1920,25-7-3615,13 9 2399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2:59.1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213 565 8544,'2'-11'4197,"-1"10"-3961,-1 0 0,0 0 0,1 0 0,-1 1 0,0-1 0,0 0-1,1 0 1,-1 0 0,0 1 0,0-1 0,0 0 0,0 0 0,0 0 0,0 0 0,-1 1-1,1-1 1,0 0 0,0 0 0,-1 0 0,1 1 0,0-1 0,-1 0 0,1 0 0,-1 1 0,1-1-1,0 0 1,-1 1 0,0-1 0,0 0 0,0 0-109,0 0 0,0 0 1,0 1-1,0-1 0,0 1 0,0-1 0,-1 1 1,1-1-1,0 1 0,0 0 0,0 0 0,-1-1 1,1 1-1,0 0 0,0 0 0,0 0 1,-3 1-1,1-1 11,-1 1 1,1 0 0,0 0 0,0 0-1,-1 0 1,-3 3 0,-1 1 52,0 0 1,-1 1-1,-11 11 1,9-5-68,0 1 0,0 1 1,1-1-1,-10 20 0,9-15-63,4-7 18,1 0-1,0 1 1,1 0-1,-7 19 0,11-28-44,0 1 0,0-1 0,0 1 0,1 0 0,-1-1 0,1 1 0,0 0 0,0-1-1,0 1 1,1 0 0,-1 0 0,1-1 0,0 1 0,0-1 0,0 1 0,0-1 0,1 1 0,-1-1-1,1 0 1,2 4 0,-2-6 5,-1 1 0,1-1-1,-1 0 1,1 0 0,0 0-1,-1 0 1,1 0 0,0 0-1,0-1 1,0 1 0,0 0-1,0-1 1,0 0 0,0 1-1,0-1 1,0 0 0,0 0-1,0 0 1,2-1 0,2 1 57,0-1 1,-1 0 0,1 0 0,-1 0 0,8-4 0,-9 3-108,0 0 1,0 0-1,0 0 1,0-1-1,0 1 1,-1-1-1,1 0 1,-1 0-1,0-1 0,0 1 1,0 0-1,4-7 1,-4 3-28,0 1 1,0-1 0,0 1-1,-1-1 1,0 0 0,0 0-1,1-10 1,-1 0-32,-1-1 1,-1 0-1,-1 0 0,-1 1 1,-5-29-1,3 30-16,1 1-1,-2 1 1,0-1 0,-1 1-1,0 0 1,-1 0 0,-1 0-1,-17-22 1,8 21-288,17 15 362,0 0 0,-1-1 0,1 1 0,0 0 0,-1 0 0,1-1-1,0 1 1,-1 0 0,1 0 0,0 0 0,-1-1 0,1 1 0,-1 0 0,1 0-1,0 0 1,-1 0 0,1 0 0,-1 0 0,1 0 0,-1 0 0,1 0-1,0 0 1,-1 0 0,1 0 0,-1 0 0,1 0 0,0 0 0,-1 0-1,1 0 1,-1 1 0,1-1 0,0 0 0,-1 0 0,1 0 0,0 1-1,-1-1 1,1 0 0,0 0 0,-1 1 0,1-1 0,0 0 0,-1 1-1,1-1 1,0 0 0,0 1 0,-1 0 0,1 0 23,0 0 1,0-1-1,0 1 1,0 0-1,0 0 1,0 0-1,0 0 1,0 0-1,1 0 1,-1 0-1,0 0 1,1 0-1,-1-1 1,0 1-1,1 0 1,-1 0-1,1 0 1,-1-1-1,1 1 1,-1 0-1,1 0 1,1 0-1,18 14 394,-14-13-312,0 1 0,1-1 0,-1 0-1,1 0 1,-1-1 0,1 0 0,-1 0-1,1 0 1,0-1 0,0 0 0,9-2-1,9-1 342,41-11 0,-42 8-290,-1 0 1,1-2-1,-1-1 1,-1 0-1,1-2 1,34-23-1,-34 18-62,-1-2 0,-1-1-1,-1-1 1,0 0 0,-1-2-1,-2 0 1,20-32 0,-8 5-54,33-82 0,-73 189-519,9-49 461,-35 139-182,-118 293 259,-84 36 48,170-354 514,-95 125 1,161-243-545,2-3-43,-1 0 1,1 0-1,0 0 1,-1 0-1,0 0 0,1 0 1,-1-1-1,0 1 1,0-1-1,0 1 1,0-1-1,0 0 0,0 1 1,0-1-1,0 0 1,-3 0-1,5-1-22,-1 1 0,1-1-1,0 0 1,0 0 0,-1 0 0,1 0 0,0 0-1,-1 0 1,1 0 0,0 0 0,0 0-1,-1 0 1,1 0 0,0 0 0,-1 0 0,1 0-1,0-1 1,0 1 0,-1 0 0,1 0-1,0 0 1,0 0 0,-1 0 0,1-1 0,0 1-1,0 0 1,-1 0 0,1 0 0,0-1-1,0 1 1,0 0 0,0 0 0,-1-1 0,1 1-1,0 0 1,0 0 0,0-1 0,0 1-1,0 0 1,0-1 0,-2-6-32,0 0 0,1 0 0,0 0 0,1 0 0,0 0 0,0 0 0,1-7 0,9-53-46,-5 39 8,2-1 1,1 1 0,1 0 0,24-49-1,-27 66-23,0-1 0,1 2 0,1-1 0,0 1-1,0 0 1,1 0 0,0 1 0,0 0 0,1 1 0,1 0-1,-1 0 1,1 1 0,17-7 0,-7 5-1223,1 1-1,0 2 1,1 0 0,31-3 0,-7 4-5032,54 1 1,-37 6 1605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00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1248 8896,'0'1'899,"2"1"75,7-2 1147,15-3-647,0 0-1,0-1 0,46-14 0,-56 11-1132,1 0-1,-2-1 0,1-1 0,-1 0 0,0-1 1,14-14-1,64-73 1045,-58 59-1056,132-124 819,-91 94-856,-16 13-190,-2-3-1,54-74 0,6-56 486,-94 151-37,-17 30-386,-12 23-313,-5 7 98,-2-1 0,0-1 0,-25 30 0,2-4 15,-10 15-67,3 3 0,-39 75 0,65-100 141,-21 64 0,31-78 157,2 0-1,0 0 0,-2 45 0,7-66-129,1 0 0,1-1 0,-1 1 0,1 0 0,0 0 0,0 0 0,0-1 0,4 10 0,-4-12-40,0 0 1,0 0 0,0 0-1,0-1 1,0 1-1,1 0 1,-1 0 0,1-1-1,-1 1 1,1-1-1,-1 0 1,1 1 0,0-1-1,0 0 1,0 0-1,0 0 1,0 0 0,0 0-1,0 0 1,0-1-1,0 1 1,3 0 0,2-2-40,1 1 0,-1-1 0,1-1 0,-1 1 1,0-1-1,1 0 0,-1-1 0,0 0 1,-1 0-1,1 0 0,12-9 0,0-2-52,-2-1 0,1-1 0,26-31 0,40-61-902,50-107-284,-72 107 979,88-133 39,20 8 1487,-144 202-829,-9 12 201,15-24 0,-29 37-514,-3 6-107,0 0 0,0 0 0,0 0 0,-1 0 1,1 0-1,0 0 0,0 0 0,0 0 0,0 0 0,0 0 0,0 1 0,0-1 0,0 0 0,0 0 0,0 0 0,0 0 0,0 0 0,-1 0 0,1 0 0,0 0 0,0 0 0,0 0 0,0 0 0,0 0 0,0 0 0,0 0 0,0 0 0,0 0 0,0 0 0,-1 0 0,1 0 0,0 0 0,0 0 1,0 0-1,0 0 0,0 0 0,0 0 0,0 0 0,0 0 0,0 0 0,0 0 0,-1 0 0,1 0 0,0-1 0,0 1 0,0 0 0,0 0 0,0 0 0,0 0 0,0 0 0,0 0 0,0 0 0,0 0 0,0 0 0,0 0 0,0 0 0,0-1 0,0 1 0,0 0 0,0 0 0,-8 6 52,1 0-1,0 1 0,0-1 0,1 1 0,-9 13 0,-32 55 249,-48 101 0,26-27 50,7 2 0,-57 210-1,96-286-251,-7 26 90,29-90-117,5-17-160,8-21-167,-10 22 206,20-54-575,46-84 0,-58 126 573,1 0 0,0 1 1,1 0-1,1 1 0,0 0 1,1 1-1,0 1 0,2 0 1,19-13-1,-31 23 42,1 0-1,0 1 1,0 0-1,-1 0 1,1 0-1,1 0 0,-1 1 1,0-1-1,0 1 1,0 1-1,6-1 1,-7 1 14,-1 0 1,0 1 0,1-1-1,-1 1 1,0 0 0,0 0-1,1 0 1,-1 0-1,0 1 1,0-1 0,0 1-1,0 0 1,-1 0-1,1 0 1,0 0 0,-1 0-1,0 1 1,5 4-1,5 11 87,0 1 0,-1 0 0,14 36 0,10 17 187,-25-54-110,1-2 0,0 1 0,19 21 0,-26-35-139,-1 1 1,1-1-1,-1 1 0,1-1 1,0 0-1,0-1 0,0 1 1,0-1-1,1 1 0,-1-1 1,1 0-1,0-1 0,-1 1 1,1-1-1,0 0 0,0 0 0,0-1 1,-1 1-1,7-1 0,-6-1-3,0-1 0,0 1-1,0-1 1,0 1-1,0-2 1,-1 1-1,1 0 1,0-1-1,-1 0 1,0 0-1,0 0 1,0 0-1,0-1 1,0 0 0,5-8-1,4-5-21,-1-1 0,15-29-1,-10 13-156,-1-1 0,-2-1-1,11-38 1,-24 68 147,1 1-1,-1 0 1,0 0 0,-1 0-1,1 0 1,-1-1-1,0 1 1,-1-6 0,1 9 1,0 0 0,-1 0 0,1 0 0,0 0 0,-1 0 0,0 0 0,-1-3 0,2 4-2,-1 1-1,1 0 1,0-1-1,-1 1 0,1-1 1,-1 1-1,1 0 0,-1-1 1,1 1-1,-1 0 0,1-1 1,-1 1-1,1 0 0,-1 0 1,0 0-1,1-1 0,-1 1 1,1 0-1,-1 0 0,0 0 1,1 0-1,-1 0 1,1 0-1,-1 0 0,1 0 1,-1 0-1,0 1 0,1-1 1,-1 0-1,1 0 0,-1 0 1,1 1-1,-1-1 0,1 0 1,-2 1-1,-2 1 18,0 1 0,1 0 1,-1 0-1,0 0 0,1 0 0,0 0 0,0 1 0,0-1 0,0 1 0,0 0 1,1 0-1,-4 8 0,-1 2 63,2 0-1,0 0 1,-3 15 0,-1 8 232,-5 64 0,12-79-196,1-1 0,2 1 0,0 0 1,6 31-1,-6-48-144,0 1 1,1 0 0,-1-1-1,1 0 1,0 1 0,1-1-1,-1 0 1,1 0-1,0 0 1,0 0 0,1-1-1,-1 1 1,1-1 0,0 0-1,0 0 1,1 0 0,-1-1-1,1 0 1,0 1 0,-1-1-1,1-1 1,1 1-1,-1-1 1,0 0 0,9 2-1,5 1-816,1-2-1,-1 0 0,1-1 0,35-1 0,-31-2-1217,0-1-1,0-1 1,37-11-1,-25 0-2808,-8-2 1637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00.6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12 12544,'-18'-12'5695,"44"16"-4959,19-4 800,5 0-992,45 0 896,3 5-800,41-2-544,1 0-96,13 2-960,-14-1 512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05.4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607 693 6304,'0'0'2826,"-5"-4"1132,3 2-3626,0 1 0,0 0 0,0 0 0,0 0 0,-1 0 0,1 0 1,0 1-1,0-1 0,-1 1 0,1-1 0,0 1 0,-1 0 0,-3 0 1,-16-2 654,-4-1-410,1 1 1,-1 1 0,1 1-1,-37 5 1,47-2-443,-1 0 0,1 1-1,0 0 1,0 1 0,0 1 0,1 1-1,0 0 1,-24 16 0,22-10-33,-1 1 0,2 0 0,0 1 1,1 1-1,0 0 0,1 1 0,-14 25 0,11-13-1,1 0 0,1 2 0,1 0 1,-8 32-1,17-49 62,1-1 0,-3 23 0,5-33-114,1 1 0,0-1-1,0 0 1,0 1 0,1-1 0,-1 1-1,1-1 1,0 0 0,-1 1 0,2-1-1,-1 0 1,0 0 0,1 1-1,-1-1 1,4 4 0,-4-6-14,-1 0-1,1 0 1,0-1 0,0 1-1,0 0 1,0 0-1,0-1 1,0 1 0,0 0-1,0-1 1,0 1 0,0-1-1,0 1 1,0-1 0,0 0-1,0 1 1,1-1 0,-1 0-1,0 0 1,0 0 0,0 0-1,1 0 1,-1 0 0,0 0-1,0 0 1,0-1 0,0 1-1,1 0 1,-1-1 0,1 0-1,2-1 10,0 0 1,0-1-1,-1 1 0,1-1 0,-1 0 0,0 1 0,0-2 1,4-3-1,20-30 98,-1-2 0,32-62 1,0-2-16,58-83-334,-116 186 206,1-2-103,1-1-1,0 1 0,-1-1 1,1 1-1,5-5 0,-7 7 94,0 0 0,0 0-1,0 0 1,1-1-1,-1 1 1,0 0 0,0 0-1,1 0 1,-1 0 0,0 0-1,0 0 1,0 0-1,1 0 1,-1 0 0,0 0-1,0 0 1,1 0-1,-1 0 1,0 0 0,0 0-1,1 0 1,-1 0 0,0 0-1,0 0 1,0 0-1,1 0 1,-1 0 0,0 0-1,0 1 1,1-1-1,-1 1 0,1 0-1,0 0 0,-1-1 0,1 1 0,-1 0 0,1 0 0,-1 0 0,0 0 0,1 0 0,-1 0 0,0 2 1,16 80 136,14 62 405,-23-121-435,1 0 0,0 0 0,23 41 0,-28-59-66,1 0 0,0-1 0,0 1-1,0-1 1,1 0 0,5 5 0,-8-8 4,0-1 0,0 1 0,0-1 1,0 0-1,0 1 0,0-1 0,0 0 0,1 0 0,-1 0 0,0-1 0,1 1 0,-1 0 0,0-1 0,1 0 1,-1 1-1,1-1 0,-1 0 0,1 0 0,-1-1 0,4 0 0,-3 0 4,0 0-1,-1 0 1,1 0-1,0-1 1,-1 1-1,1-1 1,-1 0-1,1 0 1,-1 0-1,0 0 1,0 0 0,0 0-1,4-6 1,0-2 23,0 0 1,6-14 0,-10 21-49,19-49-23,22-78 0,-37 110 20,19-82-228,-19 75-179,-9 74-640,2-2 1061,1-1 0,3 0 1,2 0-1,20 82 1,-24-120 16,1 0 0,0 0 1,0-1-1,0 1 1,1 0-1,0-1 1,0 0-1,0 0 0,1 0 1,4 5-1,-7-9-10,0 0-1,0 0 0,0 0 0,0-1 1,0 1-1,0 0 0,1 0 1,-1-1-1,0 1 0,1-1 1,-1 1-1,0-1 0,1 0 0,-1 0 1,1 1-1,-1-1 0,0 0 1,1 0-1,1 0 0,-1-1 1,1 0-1,-1 0 1,0 0 0,1 0-1,-1 0 1,0 0 0,0-1-1,0 1 1,0-1 0,0 1-1,0-1 1,0 0 0,0 0-1,1-2 1,6-8 25,0-1 0,-1 1 1,-1-1-1,8-17 0,21-62-182,-11 27-95,-1 5 55,18-42-144,-41 99 276,1 0 0,-1 1 0,0-1 0,1 1 0,0-1 0,0 1 0,-1 0 0,1 0 0,0 0 0,1 0 0,-1 0 0,4-2 1,-3 2 20,0 1 1,1 0 0,-1 0 0,1 0 0,0 0 0,-1 0 0,1 1 0,0-1 0,6 1 0,12 2-8,34 5 0,1 1 109,42 3-228,25 2 175,-81-11-9,98 8 195,-112-10 80,-27 0-192,-3 0-15,-17 1-2,7 1-97,0 0 1,1 0-1,0 1 0,-1 0 1,1 1-1,0 0 0,1 1 1,-1 0-1,1 0 0,0 1 1,0 0-1,1 1 0,-1 0 1,-12 15-1,-7 12 24,2 1 0,2 1 0,1 2 0,-31 66 0,47-89 11,0 0-1,-5 20 0,10-30-3,1 1-1,0-1 1,0 0-1,1 0 1,0 0-1,-1 0 1,2 1-1,-1-1 1,1 0-1,-1 0 1,4 8-1,-4-11 5,1-1-1,-1 1 1,1 0-1,-1-1 0,1 1 1,0-1-1,0 0 1,0 1-1,0-1 1,0 0-1,0 1 1,0-1-1,0 0 1,1 0-1,-1 0 1,0 0-1,1 0 1,-1 0-1,1-1 1,-1 1-1,1 0 1,-1-1-1,1 1 0,-1-1 1,1 1-1,0-1 1,-1 0-1,1 0 1,3 0-1,-2 0-1,0 0 0,1-1 0,-1 0 0,0 0 0,0 0 0,0 0 0,0 0 0,1-1 0,-2 1 0,1-1 0,0 0 0,0 0 0,3-2 0,2-4 8,-1 0 1,0 0-1,0 0 1,8-14-1,-6 8-9,88-153-161,-13 20-13,-31 62-172,-51 86 26,-2 5 115,-3 13 0,3-18 170,-7 42-138,0 0 129,2 0 0,0 54 0,5-84 36,1 0-1,0 1 1,1-1 0,0 0-1,1 0 1,1 0-1,0-1 1,1 1 0,0-1-1,1 0 1,13 20-1,-17-29 1,1 1-1,-1-1 1,1 0-1,0-1 0,0 1 1,0 0-1,0-1 1,1 1-1,-1-1 0,1 0 1,-1 0-1,1-1 0,0 1 1,-1-1-1,1 0 1,0 0-1,0 0 0,0 0 1,0-1-1,0 1 1,0-1-1,0 0 0,0 0 1,1-1-1,-1 1 0,0-1 1,6-2-1,-1 0 0,1 0-1,-1-1 0,0 0 1,-1-1-1,1 0 0,-1 0 1,0-1-1,0 0 0,0 0 1,11-14-1,-2 0-42,-2-1 0,0 0 0,16-33 0,32-78-116,-34 69-1,-28 62 114,-1 0 0,0 0 0,1 0 0,-1 0 0,1 0 1,-1 0-1,1 0 0,-1 0 0,1 0 0,0 1 0,0-1 0,-1 0 0,1 0 1,1 0-1,-1 1 15,-1 0 0,0 1-1,0-1 1,1 0 0,-1 0 0,0 1 0,0-1 0,1 0 0,-1 1 0,0-1 0,0 0 0,0 1 0,0-1 0,0 1 0,0-1 0,1 0 0,-1 1 0,0-1-1,0 0 1,0 1 0,0-1 0,0 1 0,0-1 0,-1 1 0,-1 35-161,-8 30 92,-5 50 79,15-102 28,-1 0 0,2 0-1,0 1 1,1-1 0,0 0 0,4 14 0,-2-17-33,-3-4 32,2 0 1,-1 1-1,5 8 0,-6-14-5,0-1-1,0 1 0,0-1 0,0 0 1,0 1-1,0-1 0,0 0 0,0 0 1,0 0-1,0 0 0,1 0 0,-1 0 1,0 0-1,1 0 0,-1 0 0,1-1 1,-1 1-1,1 0 0,-1-1 0,1 0 1,2 1-1,0-1 10,1 0 0,-1 0 1,1 0-1,-1-1 0,1 0 1,-1 0-1,0 0 0,1 0 0,4-3 1,34-19 177,-33 17-193,15-10 3,-1-2 0,0 0 0,31-33 0,53-69 5,-76 79-105,-2-2-1,-2-1 0,-2-1 1,-2-2-1,-2 0 0,27-83 0,-15 11-120,29-198-1,-62 313 201,0-4-66,1-1-1,-2 1 1,1-1 0,-1-14-1,0 23 61,0-1 0,0 1 1,0-1-1,0 0 0,0 1 0,-1-1 0,1 0 0,0 1 0,0-1 1,0 0-1,-1 1 0,1-1 0,0 1 0,0-1 0,-1 1 1,1-1-1,-1 1 0,1-1 0,0 1 0,-1-1 0,1 1 0,-1-1 1,0 1-1,0 0 4,0 0 0,1 0 0,-1 1 0,0-1 0,0 0-1,1 1 1,-1-1 0,0 1 0,1-1 0,-1 1 0,0-1 0,1 1 0,-1-1 0,1 1 0,-1 0 0,1-1 0,-1 1 0,1 0 0,-1 0 0,1-1 0,0 1 0,-1 1 0,-9 18-1,0 0 0,-13 42 0,-9 53 95,27-94-71,-15 59 282,-11 95-1,27-134-198,1 0 0,3-1 0,1 1 0,9 55 0,13 14 121,-18-93-112,1 1-1,1-1 1,0-1-1,11 18 1,-14-29-71,-1 1-1,1-1 1,0 0 0,0 0-1,0-1 1,1 1 0,6 4-1,-9-7-28,1-1 0,0 1 0,-1-1 0,1 1 0,0-1 0,0 0 0,0 0 0,0 0 0,0-1 0,0 1 0,0-1 0,0 1 0,0-1 0,0 0 0,0 0 0,0-1 0,4 0 0,14-5 18,0-1 0,-1-1 0,0-1 1,31-19-1,-28 15 35,272-142-310,-265 142 179,-25 12 63,1-2 1,-1 1 0,1 0-1,-1-1 1,0 0-1,7-6 1,-12 9 5,0 0-1,0 0 1,0 1-1,0-1 1,0 0-1,0 0 1,0 0 0,0 0-1,0 0 1,0 0-1,0 0 1,-1 0-1,1 0 1,0 0-1,0 0 1,0 0 0,0 0-1,0 0 1,0 0-1,0 0 1,0 0-1,0 0 1,-1-1-1,1 1 1,0 0 0,0 0-1,0 0 1,0 0-1,0 0 1,0 0-1,0 0 1,0 0-1,0 0 1,0 0 0,0 0-1,0 0 1,0 0-1,0 0 1,0 0-1,-1-1 1,1 1-1,0 0 1,0 0 0,0 0-1,0 0 1,0 0-1,0 0 1,0 0-1,0 0 1,0 0-1,0-1 1,0 1 0,0 0-1,0 0 1,0 0-1,0 0 1,0 0-1,0 0 1,1 0 0,-1 0-1,0 0 1,0 0-1,0-1 1,0 1-1,0 0 1,0 0-1,0 0 1,-14 3-168,-13 9 158,1 0 0,1 2 0,0 1 0,1 1 0,-33 28 1,-102 108 66,153-146-26,-6 7 66,-16 20 0,26-29-83,-1-1 1,1 0-1,0 1 1,0 0-1,0-1 1,1 1-1,0 0 0,-1 0 1,1 0-1,0 0 1,0 8-1,1-11-6,0 0 1,0 0-1,0 0 0,0 0 1,1 0-1,-1 0 1,0 0-1,1 0 0,-1 0 1,0 0-1,1 0 0,-1 0 1,1 0-1,0 0 0,-1 0 1,1 0-1,0-1 0,-1 1 1,1 0-1,0 0 0,0-1 1,0 1-1,0-1 0,0 1 1,0-1-1,0 1 1,0-1-1,0 1 0,0-1 1,0 0-1,0 1 0,0-1 1,0 0-1,0 0 0,0 0 1,2 0-1,3 0 12,0 0-1,0-1 1,-1 1 0,1-1 0,10-4-1,2-1-20,-1-1 0,0 0 0,0-2 0,-1 0 0,19-13 0,72-64-227,-32 23 41,-74 62 170,1 0 0,-1 0 0,0 0 0,1 1 0,-1-1 0,0 0 0,1 0 0,-1 1 1,1-1-1,-1 1 0,1 0 0,-1-1 0,1 1 0,2 0 0,-3 0 10,0 0 0,0 0 0,0 1 0,0-1 0,-1 1 0,1-1 0,0 0 0,0 1 0,-1-1 0,1 1 0,0 0 0,-1-1-1,1 1 1,0 0 0,-1-1 0,1 1 0,-1 0 0,1 0 0,-1-1 0,1 1 0,-1 0 0,0 0 0,1 0 0,-1 0 0,0-1 0,0 3 0,9 50-175,-8-42 151,1 0 0,0 0-1,0 0 1,1 0 0,8 19-1,-10-28 55,0 0 0,0 0 0,0 1 0,0-1 0,1 0 0,-1 0 0,1-1 0,0 1 0,-1 0 0,1 0 0,0-1 0,0 1 0,3 1 0,-3-2-6,0-1 0,0 1 1,0-1-1,0 0 1,0 1-1,0-1 0,0 0 1,0 0-1,0-1 1,0 1-1,0 0 0,0-1 1,0 1-1,0-1 1,0 1-1,0-1 0,2-1 1,1-1-29,0 0 0,0 0 0,0 0 0,-1 0 0,1-1 0,-1 0-1,0 0 1,0 0 0,5-7 0,3-5-79,12-24-1,-19 31 73,137-247-508,-119 213 438,-3-2 1,-1-1 0,21-81-1,21-157 106,-46 189-39,-14 81 105,0-1-1,-1 0 1,0 0-1,-3-15 0,2 29-71,1-1 0,0 1 0,0 0 0,-1 0 0,1 0 0,0-1 0,-1 1 0,1 0 0,-1 0-1,0 0 1,1 0 0,-1 0 0,0 0 0,0 0 0,1 0 0,-1 0 0,-1 0 0,1 0-12,0 1 0,0 0 0,0 0 1,1 0-1,-1 0 0,0 0 0,0 0 1,0 0-1,0 0 0,1 0 1,-1 0-1,0 1 0,0-1 0,0 0 1,1 1-1,-1-1 0,0 0 0,0 1 1,1-1-1,-1 1 0,0-1 0,1 1 1,-1-1-1,1 1 0,-1-1 1,0 1-1,1 0 0,-1-1 0,1 1 1,0 0-1,-1 0 0,-12 17 9,2 0-1,0 0 1,1 1-1,0 0 1,-9 32-1,-28 112 226,37-127-172,-7 33 91,3 1 0,-5 77 0,12 49 107,8-157-164,2-1 1,1-1-1,13 49 0,-15-79-55,0 0-1,0 0 1,1 0 0,0-1 0,4 8-1,-5-12-27,0 1-1,-1-1 1,1 0-1,0 0 1,0 0-1,0 0 1,0 0-1,0 0 1,1 0-1,-1-1 0,1 1 1,-1-1-1,1 1 1,-1-1-1,6 1 1,-5-1-55,1-1-1,-1 1 1,1-1 0,0 0 0,-1 0-1,1-1 1,0 1 0,-1-1 0,1 1 0,-1-1-1,1 0 1,-1-1 0,0 1 0,6-3-1,0-1-93,-1-1 0,0 1 0,-1-1-1,8-7 1,8-11-238,-2-1 0,0-1 0,28-47 0,-26 37-19,33-39 1,-55 74 385,0-1-27,1 0 1,0 0-1,0 0 0,-1 0 1,1 1-1,1-1 0,1-1 0,-4 3 34,1 0-1,-1 0 0,0 0 0,1 0 0,-1-1 0,0 1 0,1 0 0,-1 0 0,0 0 0,1 0 0,-1 0 1,0 0-1,1 0 0,-1 0 0,0 1 0,1-1 0,-1 0 0,0 0 0,0 0 0,1 0 0,-1 0 0,0 0 1,1 1-1,6 11 31,-4-1-31,-1 1 1,0 1-1,0 14 0,2 13 121,-1-17-132,-1-8 64,0 0-1,5 16 1,-7-28-24,2 0 0,-1 1-1,0-1 1,0 0 0,1 0 0,0 0 0,-1 0 0,1 0-1,1 0 1,-1-1 0,0 1 0,0-1 0,1 1-1,4 2 1,-6-4 3,1 0-1,-1-1 0,0 1 1,1-1-1,-1 1 0,1-1 1,0 1-1,-1-1 0,1 0 1,-1 0-1,1 0 1,-1 1-1,1-2 0,0 1 1,-1 0-1,1 0 0,-1 0 1,1-1-1,-1 1 0,1-1 1,-1 1-1,1-1 0,-1 0 1,1 0-1,-1 1 1,2-2-1,3-3 45,-1 0 0,1 0 0,-1 0 0,9-11 0,44-59 178,37-44-444,-63 85 153,47-58-26,-39 36-27,-1-2 1,38-78-1,-43 59 268,-3-2-1,21-88 0,-50 161-152,5-16 183,-1-1 1,-2 0-1,5-44 0,-9 65-187,0 0 0,0 0 0,-1 0 0,1 0 1,0 1-1,-1-1 0,1 0 0,-2-3 0,2 5-20,0 0 0,0 0-1,0-1 1,0 1 0,-1 0-1,1 0 1,0 0 0,0-1-1,-1 1 1,1 0-1,0 0 1,0 0 0,-1-1-1,1 1 1,0 0 0,0 0-1,-1 0 1,1 0 0,0 0-1,0 0 1,-1 0 0,1 0-1,-1-1 1,0 2-3,0-1 0,0 0 0,1 0 0,-1 1 0,0-1 0,0 0 0,1 1 0,-1-1 0,0 1 0,0-1 0,1 1 0,-1-1 0,0 1 0,-6 6 0,1 0-1,0 0 1,0 1 0,1 0-1,0 0 1,0 0 0,-3 10-1,-28 63 268,-28 97-1,54-144-150,1 1 0,2 0 0,1 0 1,2 1-1,0 61 0,6-54-44,2-1 0,2 0 0,1 0 0,3 0 0,1-1 0,23 54 0,-29-82-14,0-1 0,1 0-1,1 0 1,0 0 0,0-1 0,1 0 0,1-1-1,0 0 1,17 16 0,-24-24-46,0 0 0,1 0 0,-1-1 0,1 1-1,-1 0 1,1-1 0,-1 0 0,1 0 0,0 0 0,0 0 0,-1 0 0,1 0-1,0-1 1,0 1 0,0-1 0,0 0 0,0 0 0,0 0 0,0 0 0,0-1 0,0 1-1,-1-1 1,1 0 0,0 1 0,0-1 0,0-1 0,-1 1 0,1 0 0,-1-1-1,5-2 1,2-3-31,-1 0-1,0-1 0,0 0 1,-1 0-1,0-1 0,0 0 1,9-16-1,1-6-162,15-36 1,-23 43 2,0 0 1,-1 0-1,-2-1 1,6-37-1,-12 59 213,0 1 0,0-1 0,-1 0 0,1 1-1,-1-1 1,1 1 0,-1-1 0,0 1 0,-2-4-1,3 5-19,0 1-1,-1-1 0,1 0 0,0 1 1,0-1-1,-1 1 0,1-1 0,0 1 0,-1-1 1,1 1-1,-1-1 0,1 1 0,-1 0 1,1-1-1,-1 1 0,1 0 0,-1-1 0,1 1 1,-1 0-1,1-1 0,-1 1 0,1 0 1,-1 0-1,0 0 0,1 0 0,-1 0 0,1-1 1,-1 1-1,0 0 0,1 0 0,-1 1 1,1-1-1,-1 0 0,0 0 0,1 0 0,-1 0 1,1 0-1,-1 1 0,1-1 0,-1 0 1,0 0-1,1 1 0,-1-1 0,1 0 0,-1 1 1,1-1-1,-1 1 0,-3 3 26,0 0-1,1 1 1,-1-1 0,1 1-1,0 0 1,0-1 0,1 1-1,-1 1 1,1-1 0,-3 10-1,0 9 123,-5 30-1,8-38-95,-4 30 334,-1 85-1,7-110-363,1 0 0,2 1 0,0-1 0,1 0 0,1 0 1,11 27-1,-14-43-226,0-1 1,0 0-1,1 0 1,-1-1 0,1 1-1,0 0 1,0-1-1,0 0 1,7 6 0,-8-8-149,-1 1 1,1-1 0,0 0-1,0 0 1,0 0 0,0 0-1,0 0 1,0 0 0,0-1-1,0 1 1,0-1 0,1 1-1,-1-1 1,0 0 0,0 0 0,0 0-1,1 0 1,-1 0 0,0 0-1,0-1 1,0 1 0,4-2-1,-4 1-326,0 0 0,0 0-1,0 0 1,0 0-1,0 0 1,0-1 0,0 1-1,-1-1 1,1 1-1,0-1 1,-1 0 0,1 0-1,-1 1 1,2-4 0,-2 2-215,1-1 1,-1 0 0,0 0 0,0 0 0,0 0 0,1-7-1,3-30-3061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05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57 12288,'-63'-25'5567,"41"18"-4831,17 2-1376,14-7-1983,6 4 1663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06.5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46 184 7968,'-35'-29'3616,"30"10"-3136,0 7 288,10 4-512,-5-12-224,5 5-64,-2-10-416,12 10 224,7-10-2560,4 10 1536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10.0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34 976 5824,'-21'11'3652,"11"-6"1848,10-5-5395,0 0 1,0 0 0,-1-1 0,1 1 0,0 0 0,0 0-1,0-1 1,-1 1 0,1 0 0,0-1 0,0 1 0,0 0-1,0 0 1,0-1 0,0 1 0,0 0 0,0-1 0,-1 1 0,1 0-1,0-1 1,0 1 0,1 0 0,-1-1 0,0 1 0,0 0-1,0-1 1,0 1 0,0 0 0,0-1 0,0 1 0,0 0-1,1-1 1,-1 1 0,0 0 0,0 0 0,1-1 0,5-12 393,15-24 240,1 1 0,2 0-1,34-36 1,-57 71-729,-1 0 1,1 0-1,0 0 1,0 1-1,0-1 1,0 0-1,0 1 1,0-1-1,0 1 1,1-1-1,-1 1 1,0-1-1,0 1 1,0 0-1,2-1 1,-2 1-6,0 0 0,-1 0 0,1 0 1,0 1-1,0-1 0,-1 0 0,1 0 1,0 1-1,-1-1 0,1 0 0,0 0 1,-1 1-1,1-1 0,-1 1 0,1-1 1,0 1-1,-1-1 0,1 1 0,-1-1 1,1 1-1,-1-1 0,0 1 0,1 0 1,-1-1-1,0 1 0,1 0 0,-1 0 1,4 11 62,-2 0 0,0 0 0,0 0 0,-1 1-1,0-1 1,-2 13 0,1 7 38,3 48 13,7 100 354,-9-174-424,7 42 293,-7-44-258,0 1 0,1-1-1,-1 1 1,1-1 0,0 1 0,1-1-1,3 6 1,-6-9-49,1-1 0,0 1 0,-1 0 0,1 0 0,0 0 0,-1-1 0,1 1 0,0 0 0,0-1 0,0 1 0,0-1 0,-1 1 0,1-1 0,0 1 0,0-1 0,0 0 0,0 0 0,0 1 0,0-1 0,0 0 0,0 0 0,0 0 0,2 0 0,-1 0 3,-1-1 0,1 1 0,-1-1-1,1 0 1,-1 1 0,1-1-1,-1 0 1,1 0 0,-1 0 0,0 0-1,0 0 1,1-1 0,0 0 0,4-6 54,-1 1 0,0-1 1,8-16-1,-12 22-91,30-68 93,37-128 1,-3 6-279,-60 171 26,-4 18 89,-1 0 1,1 0 0,-1 1-1,1-1 1,0 0 0,0 0 0,0 1-1,3-6 1,-3 8 61,-1-1 1,1 1-1,0-1 1,0 1-1,0-1 1,0 1-1,0-1 1,-1 1-1,1 0 1,0-1-1,0 1 1,0 0-1,0 0 1,0 0-1,0 0 1,0 0-1,0 0 0,0 0 1,0 0-1,0 0 1,1 0-1,23 7 20,-20-5-21,110 44 98,-70-26 209,57 17 0,-95-36-265,0 1 1,-1-1-1,1 0 0,0 0 0,0-1 1,0 0-1,0 0 0,0 0 0,-1-1 1,1 0-1,0-1 0,0 1 0,-1-1 1,1 0-1,-1-1 0,0 0 0,0 0 1,10-6-1,2-2-79,-2 2 198,-1-1 0,18-14 0,-30 21-122,0 1-1,-1-1 0,1 1 0,0-1 1,-1 0-1,0 0 0,0 0 1,0 0-1,0 0 0,0 0 1,-1 0-1,1-1 0,-1 1 1,0-1-1,0 1 0,0-1 0,0-5 1,-1 7-47,0 0 0,0 0 0,0 0 0,-1 0 0,1 0 0,-1 0 0,1 0 0,-1 1 0,0-1 0,1 0 0,-1 0-1,0 0 1,0 1 0,0-1 0,0 0 0,-1 1 0,1-1 0,0 1 0,-1 0 0,1-1 0,-1 1 0,1 0 0,-1 0 0,0 0 0,0 0 0,1 0 0,-1 0 0,0 0 0,0 1 0,-3-2 0,2 2-30,-1-1 1,1 1-1,0 0 1,-1-1-1,1 1 0,0 1 1,-1-1-1,1 0 1,0 1-1,-1 0 1,1 0-1,0 0 0,0 0 1,0 0-1,0 1 1,0-1-1,-5 4 1,1 1 63,-1 0 1,1 0 0,0 0 0,1 1 0,0 1 0,0-1-1,0 1 1,1-1 0,0 2 0,0-1 0,1 0 0,0 1-1,1 0 1,-4 16 0,3-8 32,2 1 0,1-1 0,0 1 0,1 0 1,1-1-1,3 19 0,-3-26-20,1 0 0,0 0 0,1 0 0,0-1 1,0 1-1,1-1 0,1 0 0,-1 0 0,2-1 0,-1 1 1,1-1-1,7 8 0,-7-10-5,0-1 0,1 0 0,-1-1 0,1 0 0,0 0 0,0 0 0,1-1 0,-1 0 0,1 0 0,-1 0 0,1-1 0,11 1 0,-1-1 29,0 0 0,0-2 0,0 0 0,25-4 0,-23 1-26,1-1 0,-1-1 0,0-1 0,0-1 0,-1 0 0,0-2 0,0 0 0,32-23 0,-12 4-4,-1-2 0,57-61 0,-83 79 30,9-10 19,36-29 0,-48 42-172,-8 8 62,0-1 1,0 1-1,0 0 0,0 0 1,1 0-1,-1 0 0,0 0 0,0 0 1,1 0-1,1-1 0,-1 2-9,-2 0 44,0-1-1,0 1 1,0 0-1,0 0 1,0 0-1,0 0 1,0 0-1,0 0 1,1 0-1,-1 0 1,0 0-1,0 0 1,0 0-1,0-1 1,0 1-1,0 0 1,1 0-1,-1 0 1,0 0-1,0 0 1,0 0-1,0 0 1,0 0-1,0 0 1,1 0-1,-1 0 1,0 0-1,0 0 1,0 0-1,0 1 1,0-1-1,0 0 1,1 0-1,-1 0 1,0 0-1,0 0 1,0 0-1,0 0 1,0 0-1,0 0 1,0 0-1,1 0 1,-1 1-1,0-1 1,0 0-1,0 0 0,0 0 1,0 0-1,0 0 1,0 0-1,0 1 1,0-1-1,0 0 1,0 0-1,0 0 1,0 0-1,0 0 1,0 0-1,0 1 1,0-1-1,0 0 1,0 0-1,0 0 1,0 0-1,0 0 1,0 1-1,1 7 15,1-1-8,-1-5 4,0-1 0,-1 1-1,1-1 1,-1 1 0,0-1-1,1 1 1,-1 0 0,0-1 0,0 1-1,0 2 1,0-3 140,-1-1-141,1 1 0,0-1 0,0 0 0,0 0 0,-1 0 0,1 0 0,0 0 0,0 0 0,0 0 0,-1 0 0,1 0 0,0 0 0,0 0 0,0 0 0,-1 0 0,1-1 0,0 1 0,0 0 0,0 0 0,-1 0 0,1 0 0,0 0 0,0 0 0,0 0 0,0 0 0,-1-1 0,1 1 0,-1-2 10,-1-1 0,1 1 0,-1 0 0,0 0 0,1 0 0,-1 0 0,0 1 0,0-1 0,-1 0 0,1 1 0,-3-3 0,-8-5-207,13 9 176,-1 0 0,0-1-1,1 1 1,-1 0 0,1 0-1,-1 0 1,0 0 0,1 0 0,-1 0-1,0 0 1,1 0 0,-1 0 0,1 0-1,-1 0 1,0 0 0,1 0 0,-1 0-1,0 0 1,1 1 0,-1-1-1,1 0 1,-1 0 0,0 1 0,-11 6-32,8-3 25,-1 0 0,2-1-1,-1 2 1,0-1 0,1 0-1,0 1 1,0-1 0,0 1-1,1 0 1,-1 0 0,-1 6-1,1-1 20,0 0 0,0 0-1,1 1 1,-2 20 0,3-18 11,1 1 1,0-1 0,1 0-1,0 0 1,1 0 0,0 0-1,1 0 1,1 0 0,0-1-1,8 17 1,-6-18-6,-1-1 25,-1-1 1,2 0-1,11 16 0,-15-23-18,0 1-1,0-1 0,0 0 1,1 0-1,-1 0 0,1-1 1,-1 1-1,1 0 0,0-1 1,-1 0-1,1 0 0,0 0 1,0 0-1,0 0 0,0 0 0,0-1 1,0 1-1,4-1 0,2-1 62,1 0-1,-1 0 0,0-1 0,0 0 1,0-1-1,0 0 0,-1 0 0,15-9 1,5-3 39,33-27 0,-14 6-64,-2-3 0,-1-2 0,-2-1 0,55-73 0,-80 90 24,-1 0 0,-1-1 0,16-36 0,-4 0-109,-3-1-1,22-93 1,-40 137 40,18-74-245,18-130 1,-42 219 173,1 0-8,-1 1 0,1 0-1,-1-1 1,0 1 0,-1-1 0,1 1 0,-1-4 0,1 7 67,0 0 1,0 0-1,0 0 0,0 0 1,0-1-1,0 1 0,0 0 1,0 0-1,0 0 0,-1 0 1,1 0-1,0 0 1,0 0-1,0 0 0,0 0 1,0 0-1,0 0 0,0 0 1,0-1-1,0 1 0,0 0 1,0 0-1,0 0 1,-1 0-1,1 0 0,0 0 1,0 0-1,0 0 0,0 0 1,0 0-1,0 0 0,0 0 1,0 0-1,0 0 1,-1 0-1,1 0 0,0 0 1,0 0-1,0 0 0,0 0 1,0 0-1,0 0 0,0 0 1,0 0-1,0 1 1,-1-1-1,1 0 0,0 0 1,0 0-1,0 0 0,0 0 1,0 0-1,0 0 0,0 0 1,0 0-1,0 0 1,0 1-1,-6 7-138,-4 13 107,-9 38 75,3 1 0,-8 62 0,16-76-2,-30 229 325,32-218-260,3 0 1,2 0 0,11 92-1,-9-142-76,1 7 15,0 0-1,7 20 0,-7-30-13,-1 0-1,1 0 1,-1-1 0,1 1-1,0-1 1,1 1 0,-1-1-1,1 0 1,-1 0 0,1 0-1,0 0 1,0 0 0,4 2-1,-5-4-6,0 0 0,0 0-1,-1 0 1,1 0-1,0 0 1,0-1-1,0 1 1,0-1-1,0 1 1,1-1 0,-1 0-1,0 0 1,0 0-1,0 0 1,3-1-1,2 0 46,-1-1 0,0 0-1,10-4 1,-15 5-57,25-11 85,-1-2-1,46-33 0,-22 13-75,32-21-269,111-97 0,-185 144-32,-7 6-69,-17 13-92,7-2 447,0 1-1,1-1 0,0 2 0,0-1 0,1 1 1,0 1-1,1 0 0,1 0 0,-10 23 0,11-23 18,1 0-1,1 0 0,0 0 1,0 1-1,1-1 0,1 0 1,0 1-1,1-1 0,0 1 1,1-1-1,3 16 0,-4-25-2,1 0 0,0 0 0,0 0 0,0 0 0,1 0 0,-1-1 0,0 1 0,1 0 0,0-1 0,0 1 0,0-1 0,0 1 0,0-1 0,0 0 0,0 0 0,1 0 0,4 3 0,-5-4 16,0 0 0,0-1 0,1 1 1,-1 0-1,0-1 0,1 1 0,-1-1 0,1 0 0,-1 0 0,0 0 0,1 0 0,-1 0 0,0 0 0,1-1 0,-1 1 0,0-1 0,1 0 0,-1 0 0,0 0 0,0 0 1,0 0-1,1 0 0,-1 0 0,2-2 0,3-4 16,0 0 1,0-1 0,-1 0-1,1 0 1,-2 0 0,1-1 0,7-17-1,-7 14-60,9-15 29,19-52 0,-29 65-24,-1 0-1,0-1 1,-1 0-1,-1 0 1,1-26-1,-3 38-47,-1 0-1,1 0 0,-1 0 0,0 0 0,0 0 0,0 0 0,0 1 0,0-1 1,0 0-1,-1 1 0,-3-6 0,4 7 38,0 0 1,1 0-1,-1 0 1,0 0-1,0 0 0,-1 0 1,1 0-1,0 0 1,0 0-1,0 0 1,-1 1-1,1-1 0,0 0 1,-1 1-1,1-1 1,0 1-1,-1 0 1,1-1-1,-1 1 0,1 0 1,0 0-1,-1 0 1,1 0-1,-1 0 1,1 0-1,-1 0 0,-1 1 1,62-13 453,-37 7-459,1 1 0,0 0 0,45 0 0,-35 3 12,-2-1 54,45 4-1,-64-1-33,-1 1-1,1 0 0,0 1 0,0 0 0,-1 1 1,19 8-1,-25-9 21,0 0 0,0 0 0,0 1 0,-1-1 0,0 1 0,0 0 0,0 1 0,0-1 0,-1 1 0,7 9 1,-1 3 140,13 36 0,-14-33-92,13 26 1,-16-38-41,0 0-1,1 0 1,0 0 0,13 13 0,-16-19-15,0 1 1,0-1 0,0 1-1,0-1 1,1 0 0,-1 0-1,0 0 1,1-1 0,0 1 0,-1-1-1,1 0 1,0 0 0,0 0-1,6 1 1,-7-3-1,0 1 1,0-1-1,-1 0 1,1 1-1,0-1 0,-1 0 1,1-1-1,-1 1 1,1 0-1,-1-1 1,1 1-1,-1-1 0,0 0 1,0 0-1,0 0 1,3-3-1,3-5 33,0 0-1,7-13 1,-13 20-46,29-51 157,18-24-65,14-8-151,-62 84 28,0 1 0,0 0 0,1-1-1,-1 1 1,0 0 0,1 0 0,-1 0 0,1 0 0,-1 0 0,1 0 0,-1 0 0,1 1 0,0-1 0,2 0 0,-4 1 18,1 0 1,0 0 0,-1 0 0,1 0-1,0 0 1,0 0 0,-1 0 0,1 0-1,0 0 1,-1 0 0,1 1 0,0-1-1,-1 0 1,1 0 0,0 1-1,-1-1 1,1 1 0,-1-1 0,1 1-1,-1-1 1,1 1 0,-1-1 0,1 1-1,-1-1 1,1 1 0,-1-1-1,1 1 1,-1 0 0,0-1 0,0 1-1,1 0 1,-1-1 0,0 1 0,0 0-1,0-1 1,1 2 0,1 14 23,0 1 0,-1 0 0,0 0 1,-2-1-1,-2 24 0,1-12 24,-5 42 95,-29 130 0,35-195-145,-12 38 87,12-41-57,1 0 1,-1-1 0,0 1-1,1 0 1,-1-1-1,0 1 1,0-1 0,0 1-1,-1-1 1,1 0-1,0 1 1,0-1 0,-1 0-1,1 0 1,0 0 0,-1 0-1,0 0 1,1 0-1,-3 1 1,3-2-18,1 0 0,0 0 0,-1 0 0,1 0 0,0 0 0,0 0 0,-1 0 0,1 0 0,0 0 0,-1 0 0,1 0 0,0 0 0,-1 0 0,1 0 0,0-1 0,0 1 0,-1 0 0,1 0 0,0 0 0,0 0 0,-1 0 0,1-1 0,0 1 0,0 0 0,0 0 0,-1 0 0,1-1 0,-3-3-7,0 0-1,0 0 1,1 0 0,-1-1-1,1 1 1,0-1 0,0 1-1,-1-9 1,-8-45-94,9 45 80,-4-33-60,-1-63-1,7 102 69,0 0 0,0 0-1,1 0 1,0 1 0,0-1-1,0 0 1,5-12 0,-5 18 5,-1 0 0,1 1 0,-1-1 0,1 1 0,0-1 0,-1 1 0,1-1 1,0 1-1,0-1 0,-1 1 0,1 0 0,0-1 0,0 1 0,0 0 0,-1 0 0,1 0 0,0 0 1,0-1-1,0 1 0,0 0 0,0 0 0,-1 1 0,1-1 0,0 0 0,0 0 0,0 0 0,0 0 1,-1 1-1,1-1 0,0 0 0,0 1 0,-1-1 0,2 2 0,30 18-138,-27-17 134,58 38-591,1-3 0,3-3 0,0-3 0,2-3 0,93 26 0,-153-52-994,0-1 1,14 2 0,-5-3-3114,-17-1 4443,0 0 1,-1 0-1,1 0 0,0 0 1,-1 0-1,1 0 0,0 0 1,-1 0-1,1 0 0,0 0 0,-1 0 1,1-1-1,0 1 0,-1 0 1,1 0-1,-1-1 0,1 1 1,-1 0-1,1-1 0,0 1 0,-1-1 1,1 1-1,-1-1 0,0 1 1,1-1-1,-1 1 0,1-1 1,-1 1-1,0-1 0,1 0 1,-1 1-1,0-1 0,0 0 0,1 0 1,3-7-3482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10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59 117 8544,'-45'-9'3872,"31"18"-3360,14-6 2272,4 5-1633,19-3 1633,9-1-1568,26-8 416,10 4-960,27-16 96,-6 4-448,41-16-256,-9 3-64,0-2-992,-16 2 544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21.6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570 49 5056,'-1'-2'247,"0"1"12,1 1-1,-1-1 1,0 0-1,0 0 1,1 0-1,-1 0 1,1 0-1,-1 0 1,1 0-1,-1 0 1,1 0 0,-1 0-1,1-1 1,0 1-1,-1-2 1,1 3-25,0-1-1,0 1 1,0-1 0,0 1 0,0-1 0,0 0 0,-1 1 0,1 0 0,0-1-1,0 1 1,-1-1 0,1 1 0,0-1 0,-1 1 0,1-1 0,0 1 0,-2-1-1,-10-6 1666,11 7-1858,-6-3 453,-1 1 0,0-1 0,-1 2 0,1-1 0,0 1 0,-13 0 0,-47 5 848,43-1-1036,-1 1 1,1 1 0,1 2-1,-1 0 1,-29 13 0,31-10-21,0 1 0,0 1 0,-39 28 0,53-34-215,1 1-1,0 0 1,1 0 0,-1 1 0,2 0-1,-1 0 1,1 0 0,0 1 0,1 0-1,0 0 1,0 1 0,-5 14 0,9-19 13,0-1 1,0 1-1,1 0 1,-1 0 0,1 0-1,0 0 1,1 8-1,-1-11-65,0-1-1,0 0 0,1 0 1,-1 0-1,0 0 0,1 0 1,-1 0-1,0 0 0,1 1 1,-1-1-1,1 0 0,0 0 1,-1-1-1,1 1 0,0 0 1,-1 0-1,1 0 0,0 0 1,0 0-1,0-1 0,0 1 0,0 0 1,0-1-1,0 1 0,0-1 1,0 1-1,0-1 0,0 0 1,0 1-1,0-1 0,0 0 1,1 0-1,-1 0 0,0 0 1,0 0-1,2 0 0,2-1 47,0 0 1,0 0-1,0-1 0,0 1 0,0-1 0,0 0 0,6-4 1,32-24 212,-30 20-166,76-50 99,-44 31-10,72-61 1,-116 89-209,0 0 1,-1 0 0,1 0 0,0 1-1,0-1 1,0 0 0,-1 1 0,1-1 0,0 1-1,0-1 1,0 1 0,1-1 0,-1 1 27,-1 1 0,1-1-1,-1 1 1,1 0 0,-1-1 0,0 1 0,1-1 0,-1 1 0,0 0 0,1-1 0,-1 1 0,0 0 0,0-1 0,0 1 0,0 0 0,0 1 0,2 4 87,0 1-60,1 1 0,0-1 0,1 0 0,0 0 0,0 0 0,0-1 0,7 8 0,40 41 374,-40-44-527,0-1 1,1 0-1,1 0 0,-1-2 1,2 1-1,-1-2 1,1 0-1,0 0 0,0-1 1,1-1-1,0-1 0,23 5 1,36 0-4341,-2-1-1175,-25 0-907,13 4 789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6:25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1 491 4736,'0'0'8480,"5"-9"-5483,0 5-2883,0 0-1,-1 0 1,1-1 0,-1 1 0,0-1-1,0-1 1,-1 1 0,0 0 0,0-1 0,0 1-1,2-8 1,9-19-5,1 1-1,25-39 0,-29 59-305,-11 11 196,0 0 0,0 0 0,1 0 0,-1 0 0,0 0 0,0 0 0,1 0 0,-1 0 0,0 0 0,0 0 0,1 0 0,-1 0 0,0 0 0,0 0 0,1 0 0,-1 0 0,0 0 0,0 0 0,1 1 0,-1-1 0,0 0 0,0 0 0,0 0 0,1 0 1,-1 1-1,0-1 0,0 0 0,0 0 0,0 0 0,1 1 0,-1-1 0,0 0 0,0 0 0,0 1 0,0-1 0,0 0 0,0 0 0,0 1 0,0-1 0,0 0 0,0 0 0,0 1 0,0-1 0,0 0 0,0 0 0,0 1 0,0-1 0,0 1 0,18 81 81,-7-38 32,0-1 56,24 58 0,-34-97-53,1 0 1,0 0-1,0 0 0,0 0 1,0 0-1,1 0 0,3 4 1,-5-7-74,0 0 1,0-1 0,-1 1 0,1 0 0,0-1 0,0 1 0,0-1 0,0 1 0,0-1 0,0 0 0,0 1 0,0-1 0,0 0 0,0 0 0,0 0 0,0 0 0,0 0 0,0 0 0,0 0 0,0 0 0,0 0 0,0 0 0,0 0 0,0-1 0,0 1 0,0 0 0,0-1 0,0 1 0,0-1 0,0 1 0,0-1-1,0 1 1,0-1 0,-1 0 0,2 0 0,14-13 215,0 1-1,0-2 0,20-26 1,-29 30-170,0 0 0,-1-1 0,0 0 0,-1-1 0,4-12 0,-8 23-78,2-6 31,-1 0-1,0 1 0,-1-1 0,1-12 0,2-10-1,-1 7-76,19-89-221,-17 97 162,0-1-1,0 1 0,2 0 1,0 1-1,10-16 1,-11 20 48,0 2 1,0-1-1,1 1 1,0 0 0,1 0-1,0 0 1,12-8 0,-16 14 21,1-1 1,0 0-1,0 1 1,0 0 0,0 0-1,0 0 1,0 1-1,0 0 1,1 0 0,-1 0-1,0 1 1,1 0 0,-1 0-1,1 0 1,-1 0-1,8 2 1,9 4 129,-2 0-1,1 1 1,-1 1-1,0 1 1,-1 1-1,0 1 1,0 0-1,-1 2 1,-1 0 0,0 0-1,16 19 1,-32-32 130,2 4 160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36.43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96 145 9312,'-4'-22'2981,"4"21"-2918,0 1 0,0-1 0,0 1 0,0-1 0,-1 1 0,1 0-1,0-1 1,0 1 0,-1 0 0,1-1 0,0 1 0,-1 0 0,1-1 0,0 1 0,-1 0 0,1-1 0,0 1 0,-1 0 0,1 0 0,-1-1 0,1 1-1,0 0 1,-1 0 0,1 0 0,-1 0 0,1 0 0,-1 0 0,1 0 0,-1 0 0,1 0 0,0 0 0,-1 0 0,1 0 0,-1 0 0,-1 1 237,1 0 1,0 0 0,0 0-1,0 0 1,1 0 0,-1 0-1,0 0 1,0 0 0,1 0-1,-1 1 1,0-1 0,1 0-1,-1 0 1,1 1 0,0-1-1,-1 2 1,-1 4 342,-11 20 174,3 1-1,0 1 1,1-1 0,2 2-1,-6 55 1,11-67-662,2-1-1,0 1 1,0-1 0,2 0 0,0 1 0,1-1-1,1 0 1,1-1 0,0 1 0,1-1-1,14 28 1,-16-38-78,0 1-1,1-1 0,0 0 1,0 0-1,0-1 0,0 1 1,1-1-1,0 0 0,0-1 1,1 1-1,-1-1 0,1 0 1,0-1-1,0 0 0,0 0 1,0 0-1,1-1 0,12 2 1,-8-3-25,0 0 1,0-1 0,0 0-1,0-1 1,-1 0 0,1-1-1,0 0 1,-1-1-1,1-1 1,-1 1 0,20-11-1,-7 1 10,0-1 1,0-1-1,41-35 0,-50 38-52,-1-2 1,0 0 0,-1 0-1,-1-1 1,0-1 0,-1 0-1,0 0 1,-2-1 0,0-1-1,-1 1 1,0-2 0,9-35-1,-13 32-50,0 0 0,-1 0 0,-1 0 0,-1 0 0,-4-39 0,2 53 5,0-1-1,-1 1 1,0 0-1,-1 0 0,1 1 1,-8-15-1,7 17 12,0 0 0,-1 0 0,0 0 1,0 1-1,0-1 0,0 1 0,-1 0 0,0 0 0,0 1 0,-5-4 0,0 1-6,-1 1 0,0 1 0,0-1 0,0 2 0,0 0 0,-1 0 0,1 1 0,-1 0-1,1 1 1,-1 0 0,0 1 0,0 1 0,-13 1 0,8 1-12,-1 0 0,1 1 0,0 1 0,1 0 0,-1 2 0,1-1 0,0 2 0,-22 14-1,22-11-260,0 1 0,1 1-1,-26 26 1,33-29-754,0 0 0,-11 17 0,15-19-259,-1 0 0,1 1 0,1 0 0,-3 10-1,-1 13-2106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22.3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432 9 5408,'5'-8'5927,"-5"8"-5838,1 0 119,0 0-57,-1 1 1,0-1-1,0 0 1,0 1 0,1-1-1,-1 1 1,0-1-1,0 1 1,0-1-1,0 0 1,0 1 0,0-1-1,0 1 1,0-1-1,0 0 1,0 1 0,0-1-1,0 1 1,0-1-1,-1 1 1,1 0 51,-6 23 1975,-8 24 0,-29 60-424,26-65-1117,-116 221 817,86-179-893,-45 112 0,66-126-481,-29 137 0,54-202-83,0-3-121,0 1 0,0-1 1,0 1-1,1-1 1,0 1-1,-1-1 0,2 1 1,-1-1-1,0 1 1,0-1-1,1 1 0,0-1 1,2 7-1,-3-9 32,1 0 0,-1 0 0,0-1-1,1 1 1,-1 0 0,1-1 0,-1 1 0,1 0-1,-1-1 1,1 1 0,0 0 0,-1-1 0,1 1-1,0-1 1,-1 1 0,1-1 0,0 0 0,0 1-1,-1-1 1,3 1 0,-1-1-272,0 0 1,0 0-1,0-1 0,0 1 1,-1 0-1,1-1 0,0 1 1,0-1-1,2-1 0,26-9-2302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22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312 1 8960,'-1'0'94,"1"0"0,0 0 0,0 0 0,0 0 0,0-1 0,0 1 1,-1 0-1,1 0 0,0 0 0,0 0 0,0 0 0,0 0 0,0 0 0,-1 0 1,1 0-1,0 0 0,0 0 0,0 1 0,0-1 0,0 0 0,-1 0 0,1 0 1,0 0-1,0 0 0,0 0 0,0 0 0,-1 0 283,1 1-283,0-1 0,0 0 0,0 0 0,0 0 0,0 0 0,0 0 0,0 0 1,0 1-1,0-1 0,0 0 0,0 0 0,0 0 0,0 0 0,-1 0 0,1 1 1,0-1-1,0 0 0,0 0 0,-2 14 1730,-1 3-227,-68 204 3806,23-70-3827,13-35-613,-37 122-2,71-233-952,-22 90-520,-15 157-1,32-199-1526,2-39-18,2-24-5632,3-19 2696,3-5 1686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23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8 8384,'-9'-3'1161,"7"2"-812,0 0-1,0 1 0,0-1 1,0 0-1,0 1 0,0 0 1,0-1-1,0 1 1,-3 0-1,11 2 4296,35 8-856,45 0-2152,114-3 0,-49-3-7314,-105 0 2751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26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251 772 7296,'5'5'7973,"-7"-5"-7696,0 1 1,0-1-1,0 1 1,0 0-1,0 0 0,0 0 1,0 0-1,1 0 1,-1 0-1,0 0 0,1 0 1,-1 1-1,-1 1 1,-8 6 355,-14 10 76,1 1 1,1 2-1,1 0 0,1 1 1,-23 34-1,34-43-557,0 1 0,-8 17 0,15-25-51,-1 1-1,1 0 0,1-1 0,-1 1 0,1 0 0,-1 11 0,3-19-83,0 1 1,0 0-1,0 0 0,-1-1 0,1 1 0,0 0 0,0 0 0,0-1 1,1 1-1,-1 0 0,0 0 0,0-1 0,0 1 0,0 0 0,1 0 1,-1-1-1,0 1 0,1 0 0,-1-1 0,1 1 0,0 1 0,-1-2-2,1 0-1,0 0 0,-1 0 1,1 0-1,-1 0 0,1 0 1,-1 0-1,1 0 0,0 0 1,-1 0-1,1 0 1,-1-1-1,1 1 0,-1 0 1,1 0-1,-1 0 0,1-1 1,-1 1-1,1 0 0,-1-1 1,1 0-1,5-4 47,0 0 1,-1 0-1,6-7 1,0-1-230,-2-1-1,12-21 1,6-10-266,67-83-62,-83 112 486,-7 11-46,0-1 1,0 1-1,0 0 1,8-6-1,-24 66 478,9-43-250,1 1 1,-1-1 0,2 1 0,0 21 0,1-26-58,0-1 1,1 1-1,0-1 1,1 1-1,0-1 1,0 0-1,0 1 1,8 12 0,-9-18-88,0 0 1,0 0 0,1-1 0,-1 1 0,0 0 0,1-1 0,0 1-1,-1-1 1,1 0 0,0 0 0,0 1 0,-1-1 0,1 0 0,0-1 0,0 1-1,0 0 1,0 0 0,1-1 0,-1 0 0,0 1 0,0-1 0,0 0-1,4 0 1,1 0 30,1-1 0,-1 0 0,-1-1-1,1 0 1,0 0 0,7-3-1,196-97 185,-20 9-427,-189 92 184,0 1 0,0-1 0,1 1 0,-1-1 0,0 1 0,0 0 1,1 0-1,-1-1 0,0 1 0,0 0 0,1 0 0,-1 0 0,0 0 0,1 0 0,-1 1 0,2-1 0,-3 1 11,1-1 1,0 1-1,-1-1 1,1 0-1,0 1 1,-1-1-1,1 1 1,-1 0-1,1-1 1,-1 1-1,1-1 0,-1 1 1,0 0-1,1-1 1,-1 1-1,0 0 1,1 0-1,-1-1 1,0 3-1,1 0 44,-1 0-1,0 1 1,0-1 0,0 0 0,0 1-1,-1-1 1,1 0 0,-1 1 0,0-1-1,-1 4 1,-23 83 328,18-62-419,3-11 128,5-11-16,3-9 97,5-12-182,1 1-1,1 1 1,1 0 0,0 1-1,0 0 1,1 0 0,0 2-1,1-1 1,1 2 0,-1 0-1,21-9 1,29-7-35,-58 23 1,1 1 0,-1-1 0,1 1-1,0 0 1,-1 0 0,1 1 0,13 1 0,-19-1 38,1 0 0,0 1 0,-1-1 0,1 1 0,-1 0 0,1-1 0,-1 1 0,1 0 0,-1 0 0,0 0 0,1 0 0,-1 0 0,0 0 0,0 0 0,0 0 0,0 1-1,0-1 1,0 0 0,0 1 0,0-1 0,0 0 0,-1 1 0,1-1 0,0 1 0,-1 0 0,0-1 0,1 1 0,-1-1 0,0 1 0,0 0 0,0-1 0,0 1 0,0 2 0,-1 7 25,0 0 1,-1 0-1,0 0 0,-3 11 0,0-4 44,2-3-16,-5 25 2,8-37-37,-1-1 0,1 1 0,0 0 1,1 0-1,-1 0 0,0-1 0,1 1 1,-1 0-1,1-1 0,0 1 0,2 4 0,-3-6-3,1 0-1,0-1 0,-1 1 0,1 0 0,0 0 1,0-1-1,-1 1 0,1-1 0,0 1 0,0-1 0,0 1 1,0-1-1,0 1 0,-1-1 0,1 0 0,0 1 1,0-1-1,0 0 0,0 0 0,0 0 0,0 0 0,0 0 1,0 0-1,0 0 0,0 0 0,0 0 0,2 0 1,2-2 20,0 1 1,-1 0 0,1-1 0,0 0 0,5-3 0,43-27-12,57-45-1,8-5-231,-60 49-160,-58 33 363,0-1 1,1 1-1,-1 0 1,0-1-1,1 1 1,-1 0-1,0-1 1,1 1-1,-1 0 0,1 0 1,-1-1-1,1 1 1,-1 0-1,0 0 1,1 0-1,-1 0 1,1 0-1,-1 0 1,1 0-1,-1 0 1,1 0-1,-1 0 0,0 0 1,1 0-1,-1 0 1,1 0-1,-1 0 1,1 0-1,-1 0 1,1 1-1,-1-1 1,0 0-1,1 0 1,-1 0-1,0 1 1,1-1-1,-1 0 0,1 1 1,-1-1-1,0 0 1,0 1-1,1-1 1,-1 0-1,0 1 1,0-1-1,1 0 1,-1 1-1,0-1 1,0 1-1,0-1 1,0 1-1,1-1 0,-1 1 1,0-1-1,0 0 1,0 1-1,0-1 1,0 2-1,0 4 38,0-1 0,-1 1 0,-1 10 0,1-9 12,-1 5 42,0 1-1,1 0 1,1 0 0,0-1-1,1 1 1,0 0-1,1 0 1,1-1 0,3 13-1,-5-24-72,-1 0 0,0 0 0,1 0 0,-1-1 0,1 1 0,-1 0 0,0 0 0,1-1-1,0 1 1,-1 0 0,1 0 0,0-1 0,-1 1 0,1-1 0,0 1 0,-1-1 0,1 1 0,0-1 0,0 1 0,0-1 0,0 1 0,0-1-1,-1 0 1,1 0 0,0 1 0,0-1 0,0 0 0,0 0 0,0 0 0,0 0 0,0 0 0,0 0 0,0 0 0,0-1 0,-1 1-1,3-1 1,2-1 32,0 0-1,0-1 0,0 1 0,0-1 0,4-4 0,-5 4-24,146-90 35,-123 80-109,0 0 0,1 2 0,54-15-1,-82 26 58,25-3-159,-25 3 152,1 0 0,0 0 0,0 0 0,0 0 0,-1 0 0,1 1 0,0-1 0,0 0 0,0 0-1,-1 1 1,1-1 0,0 0 0,0 1 0,-1-1 0,1 0 0,0 1 0,-1-1 0,1 1 0,-1 0 0,1-1 0,-1 1 0,1-1 0,-1 1 0,1 0 0,-1-1 0,1 1 0,-1 0 0,1 1 0,0 3-2,0 0 1,-1 0 0,1 1-1,-1-1 1,0 0 0,0 0-1,-2 7 1,-8 40-65,6-34 68,2-11 18,-16 91 51,17-84-25,0 0-1,1 0 0,0 0 0,1 0 1,3 17-1,-4-29-33,0-1-1,1 1 1,-1-1 0,0 1-1,1-1 1,-1 0 0,1 1 0,-1-1-1,1 1 1,0-1 0,0 0-1,0 0 1,-1 1 0,1-1 0,0 0-1,1 0 1,-1 0 0,0 0 0,0 0-1,0 0 1,1 0 0,-1-1-1,0 1 1,1 0 0,-1-1 0,0 1-1,1-1 1,-1 1 0,3 0 0,-1-2-13,1 1 0,-1 0 0,0-1 1,0 1-1,0-1 0,0 0 0,0 0 1,0 0-1,0 0 0,0-1 0,0 1 1,0-1-1,3-3 0,1 1 8,7-6 13,0 0-1,-1 0 1,0-1-1,-1-1 1,0 0 0,12-16-1,-16 18-58,-7 8 32,1 1 0,0-1 0,-1 0 0,0 0 0,1 0 0,-1 0 0,0 0 0,0 0 0,1-4 0,-1 5 95,11-9 69,0-2 0,13-15 1,-4-1-41,2 0 0,0 2 1,52-45-1,-49 50-109,-2 2 0,23-25 0,-21 15 0,41-59 0,13-41 0,-33 46-43,60-149 1,-91 187-102,-2-1 0,10-53 0,-23 76-146,-1 23 277,0-1 1,0 1-1,0-1 0,0 1 0,0-1 0,0 1 1,0-1-1,0 1 0,-1 0 0,1-1 0,0 1 1,0-1-1,-1 1 0,1 0 0,0-1 1,-1 1-1,1 0 0,0-1 0,-1 1 0,1 0 1,0 0-1,-1-1 0,1 1 0,0 0 0,-1 0 1,1-1-1,-1 1 0,1 0 0,-1 0 0,1 0 1,0 0-1,-1 0 0,1 0 0,-1 0 1,1 0-1,-1 0 0,1 0 0,-1 0 0,1 0 1,-1 0-1,1 0 0,0 0 0,-1 0 0,1 1 1,-1-1-1,1 0 0,-1 0 0,1 1 0,0-1 1,-1 0-1,1 1 0,-10 5-14,0 0 0,1 1 0,-10 8 0,13-9 18,-12 8-24,-1 1 8,0 1 1,-18 22-1,7 0 165,2 2 0,1 1 0,-37 80 0,41-72-65,3 1 1,2 0-1,-13 54 0,26-81-13,1 0 0,1-1-1,1 1 1,0 0-1,2 0 1,1 0 0,1 0-1,0 0 1,10 34-1,-9-46-27,1-1 0,0 0 0,0 0 0,1 0-1,1 0 1,0-1 0,0 0 0,1 0-1,0-1 1,0 0 0,1 0 0,0 0 0,0-1-1,1 0 1,0-1 0,0 0 0,19 9-1,-1 0-58,-20-11 15,0 0 0,0 0 0,0-1 0,0 0-1,0 0 1,1-1 0,13 3 0,-15-4 7,-1 0 0,1-1 0,0 0 0,0 0-1,-1 0 1,1-1 0,0 0 0,-1 0 0,1 0 0,0-1 0,-1 0 0,0 0 0,9-4 0,-4 1 45,-1-1 0,1-1 0,-1 1 0,15-16 0,30-36 27,-26 26-17,27-28 164,56-80 0,235-406-590,-340 536 257,-1 1 0,6-16-1,-11 25 113,0 0 0,1 0 0,-1 0 0,0-1 0,0 1 0,0 0 0,0 0 0,0-1 0,0 1 0,0 0 0,1-1 0,-1 1 0,0 0 0,0 0 0,0-1 0,0 1 0,0 0 0,0-1 0,0 1 0,0 0 0,-1 0 0,1-1 0,0 1 0,0 0 0,0 0 0,0-1 0,0 1 0,0 0 0,0 0 0,-1-1 0,1 1 0,0 0 0,0 0 0,0-1 0,-1 1 0,1 0 0,0 0 0,0 0 0,0 0 0,-1-1 0,1 1 0,0 0 0,0 0 0,-1 0 0,1 0 0,0 0 0,-1 0 0,1 0 1,0 0-1,0 0 0,-1 0 0,1 0 0,0 0 0,-1 0 0,1 0 0,0 0-1,-3 0-8,1 1-1,0 0 0,0 0 0,0 0 0,0 0 0,0 0 0,0 0 0,0 0 0,1 1 0,-1-1 0,-2 3 0,-20 21-14,1 1-1,1 0 1,-19 33 0,-55 99-46,61-94 128,3 2-1,-36 107 1,50-117 62,3 1 0,3 0 1,-9 102-1,20-148-86,0 1-1,1 0 0,1 0 1,0 0-1,4 22 1,-4-32-20,-1-1 1,1 1-1,-1 0 0,1-1 1,0 1-1,0 0 1,0-1-1,0 1 1,0-1-1,0 0 0,0 1 1,0-1-1,0 0 1,1 0-1,-1 1 0,1-1 1,-1 0-1,3 1 1,-1-1 8,0 0 0,-1 0-1,1-1 1,0 1 0,0-1 0,-1 0 0,1 1 0,0-1 0,0-1 0,5 0 0,5-1 22,-1-2-1,0 0 1,1 0 0,12-7 0,-21 9-45,42-20-111,77-52-1,34-39-223,-138 98 380,4 0-6,-17 11-81,0 0-1,0 0 1,-1 0-1,1 0 1,-1-1-1,5-5 0,-42 80-426,29-60 484,0 0 0,0 0 1,2 1-1,-1-1 1,1 0-1,1 0 0,0 1 1,0-1-1,1 0 0,0 1 1,1-1-1,0 0 1,0 0-1,2 0 0,-1 0 1,1-1-1,9 18 0,-11-25 11,-1 0-1,0 0 1,1 0-1,-1 0 1,1 0-1,0-1 0,0 1 1,0-1-1,-1 1 1,5 2-1,-4-4-2,-1 0 1,0 1-1,0-1 0,0 1 1,1-1-1,-1 0 0,0 0 1,0 0-1,0 0 0,1 0 1,-1 0-1,0 0 1,0 0-1,1 0 0,-1-1 1,2 1-1,0-2 2,0 0 1,-1 0-1,1 1 1,0-1-1,0-1 0,-1 1 1,0 0-1,1-1 1,-1 1-1,0-1 0,0 0 1,0 0-1,0 0 1,1-5-1,9-16-74,-2 0-1,-1-1 1,-1 0-1,7-36 1,-14 52-61,0 0 1,0 0-1,-2-12 0,1 19 91,0 0-1,0-1 1,0 1 0,-1 0-1,1 0 1,-1 0 0,0 0-1,1 0 1,-1 0-1,0 0 1,0 0 0,0 1-1,0-1 1,-1 0 0,1 0-1,0 1 1,-1-1 0,1 1-1,-1-1 1,-2-1-1,-4 0 31,0 0-1,-1 0 0,1 0 1,-1 1-1,0 1 0,0-1 1,1 1-1,-1 1 0,0 0 1,0 0-1,-10 2 0,121-20 214,-90 16-205,-1 1-1,0 0 1,0 1 0,0 0-1,1 1 1,-1 1 0,0-1-1,0 2 1,0 0 0,-1 0-1,1 1 1,0 0 0,-1 0-1,0 1 1,14 10 0,-19-11 8,0 0 0,-1 0 0,0 1 0,0-1 1,0 1-1,0 0 0,-1 0 0,0 0 0,0 1 1,0-1-1,-1 1 0,1 0 0,-2-1 0,3 9 1,0 7 87,-2 0 0,1 39 0,0 4 139,-3-63-241,0 0 0,0 0 0,0 0 0,0 0 0,0 0 0,1 0 0,-1 0 1,0 0-1,0 0 0,1 0 0,-1 0 0,0 0 0,1 0 0,-1-1 0,1 1 0,-1 0 1,1 0-1,0 0 0,-1-1 0,1 1 0,0 0 0,0 0 0,-1-1 0,1 1 0,0-1 1,0 1-1,0-1 0,0 1 0,0-1 0,0 1 0,0-1 0,0 0 0,0 0 0,0 1 1,0-1-1,0 0 0,0 0 0,0 0 0,0 0 0,0 0 0,0 0 0,0 0 0,0-1 1,0 1-1,0 0 0,0-1 0,1 0 0,9-3 14,1 0 0,-1-2 0,-1 1-1,1-1 1,10-9 0,52-42-280,-59 45 209,33-28-193,-18 13 164,2 2 1,63-40-1,-93 64 71,0 1 0,0-1 0,0 0 0,0 1-1,0-1 1,0 1 0,0-1 0,0 1 0,0 0-1,0-1 1,0 1 0,0 0 0,0 0 0,0 0-1,0 0 1,0 0 0,0 0 0,0 0 0,0 0-1,0 0 1,0 0 0,0 1 0,0-1 0,0 0-1,0 1 1,0-1 0,0 1 0,0-1 0,0 1-1,0-1 1,0 1 0,0 0 0,0-1 0,-1 1-1,1 0 1,0 0 0,-1 0 0,1-1 0,0 1 0,-1 0-1,1 0 1,-1 0 0,1 0 0,-1 0 0,0 0-1,0 0 1,1 2 0,1 5 30,-1 0 1,1 1-1,-2-1 0,1 15 1,-1-22-20,-1 49 249,1 4 277,9 93-1,-1-116-340,-8-30-180,1 1 0,-1-1-1,1 0 1,-1 0 0,1 0 0,0 0 0,-1 0-1,1 0 1,0 0 0,0 0 0,-1 0 0,1 0-1,0 0 1,0 0 0,0-1 0,0 1 0,0 0 0,0-1-1,0 1 1,1-1 0,-1 1 0,0-1 0,2 1-1,0-1-3,-1 0 0,1-1 0,0 1 0,0-1 0,0 1-1,-1-1 1,1 0 0,0 0 0,-1 0 0,1 0 0,0-1 0,3-2-1,29-24 8,-25 21-12,43-42 34,59-68 0,35-33-369,-141 144 219,4-2-157,-7 11 175,-3 7 68,-11 67-92,-3 35 367,13-97-180,0 1 1,2 0 0,0 0-1,0-1 1,8 29 0,-8-40-53,1 1 0,-1-1 0,1 0 0,0 0 0,0-1 0,0 1 1,1 0-1,0-1 0,-1 1 0,1-1 0,4 3 0,-4-4-8,0 0 1,-1 0-1,2 0 0,-1-1 0,0 1 0,0-1 1,0 0-1,1 0 0,-1 0 0,1 0 0,-1 0 1,1-1-1,-1 0 0,1 0 0,5 0 0,-1-1-12,-1 0 0,1-1 0,-1 0 0,0 0 0,1 0 0,9-6 0,41-24-54,-30 16 70,19-10-182,261-139-321,-167 83 420,-135 77-3,-9 4-25,-11 3-18,-6 7 148,0 0 1,0 1-1,1 1 1,1 1-1,-22 17 1,14-8 20,0 1 0,2 0 0,1 2 0,-36 49 0,55-68-17,-8 14 59,12-19-87,0 1-1,-1-1 0,1 0 0,0 1 0,0-1 0,0 0 0,0 1 0,0-1 0,0 0 1,0 1-1,0-1 0,0 1 0,0-1 0,0 0 0,0 1 0,0-1 0,0 0 0,0 1 1,0-1-1,0 1 0,0-1 0,0 0 0,0 1 0,1-1 0,-1 0 0,0 1 0,0-1 1,0 0-1,1 1 0,-1-1 0,0 0 0,0 0 0,1 1 0,-1-1 0,0 0 1,1 0-1,-1 0 0,0 1 0,1-1 0,-1 0 0,0 0 0,1 0 0,-1 0 0,1 0 1,0 1-1,-1-1 1,1 0 0,0 0 1,0 0-1,0 0 1,0 0-1,0 0 0,0 0 1,0-1-1,-1 1 1,1 0-1,0 0 0,0-1 1,0 1-1,0 0 1,-1-1-1,2 0 0,37-25 21,-1-1 0,54-51 0,-70 59-89,12-12-68,-17 14-103,1 1 0,24-16 0,-42 32 234,1-1 0,-1 1 0,1-1 1,-1 1-1,1 0 0,-1-1 0,1 1 1,-1 0-1,1 0 0,0-1 0,-1 1 1,1 0-1,-1 0 0,1 0 0,0 0 1,-1 0-1,1 0 0,0 0 0,-1 0 1,1 0-1,-1 0 0,1 0 0,0 0 1,-1 0-1,1 0 0,-1 0 0,1 1 1,0-1-1,-1 0 0,1 1 0,-1-1 1,1 0-1,-1 1 0,1-1 0,-1 0 1,1 1-1,-1-1 0,0 1 0,1-1 0,-1 1 1,1-1-1,-1 1 0,0-1 0,0 1 1,1 0-1,-1-1 0,0 2 0,2 3 0,-1 0 0,0 0 0,0-1-1,-1 10 1,1-10 1,-1 63 132,2 22 232,-1-77-319,0 0-1,2 0 0,-1 0 1,1 0-1,6 12 1,-9-22-25,1 0 0,0 0 0,0 0 0,0 0 0,1 0 0,-1-1 1,0 1-1,1 0 0,-1-1 0,1 1 0,-1-1 0,1 1 0,0-1 1,3 2-1,-4-3-13,1 1 1,-1-1 0,1 1 0,-1-1 0,1 0 0,0 1 0,-1-1-1,1 0 1,-1 0 0,1 0 0,0 0 0,-1-1 0,1 1 0,-1 0-1,1-1 1,-1 1 0,1-1 0,-1 1 0,1-1 0,-1 0 0,3-1-1,18-14 8,-2-1 0,36-37 0,-24 22-17,6-5 14,28-28-112,-56 56 55,0 1-1,1 0 1,1 1 0,20-11-1,-30 17 41,0 0 0,0 1 0,-1-1 0,1 1 1,0-1-1,0 1 0,0 0 0,0 0 0,0 0 0,2 0 0,-3 0 4,0 0 1,-1 0-1,1 0 1,0 1-1,-1-1 1,1 0-1,0 0 1,-1 1-1,1-1 1,0 0-1,-1 1 1,1-1 0,-1 1-1,1-1 1,0 1-1,-1-1 1,0 1-1,1 0 1,-1-1-1,1 1 1,-1-1-1,1 1 1,-1 0-1,0-1 1,0 1-1,1 0 1,-1 0-1,0-1 1,0 1 0,0 1-1,1 8 26,-1 0 0,-1 0 0,0 0 0,0 0 0,-1 0 0,0 0 0,-5 11 0,-3 17 58,10-37-80,-1 1 1,1-1-1,0 0 0,0 0 1,-1 0-1,1 0 1,0 1-1,0-1 1,0 0-1,1 0 1,-1 0-1,0 1 1,0-1-1,1 0 0,-1 0 1,0 0-1,1 0 1,-1 0-1,1 0 1,0 1-1,-1-1 1,2 0-1,-1 0-2,0 0 0,0-1 0,0 1 0,0-1 0,0 0 0,0 1 0,0-1 0,0 0 0,1 0 0,-1 1 0,0-1 0,0 0-1,0 0 1,0 0 0,0-1 0,0 1 0,1 0 0,-1 0 0,0-1 0,0 1 0,0 0 0,2-2 0,17-7-34,0-1-1,37-24 1,-39 22-10,0 1 0,0 1 0,35-14 0,-52 24 35,1-1 0,0 1 1,-1 0-1,1-1 0,-1 1 0,1 0 1,0 0-1,-1 0 0,1 0 0,0 1 1,-1-1-1,1 0 0,0 1 0,-1-1 0,1 1 1,-1-1-1,1 1 0,-1 0 0,1 0 1,-1 0-1,1 0 0,-1 0 0,0 0 1,0 0-1,1 0 0,-1 0 0,0 1 0,0-1 1,0 0-1,0 1 0,0-1 0,1 3 1,2 6-15,0-1 0,-1 0 0,1 1 0,1 12 0,-4-17 25,35 143 291,-28-120-96,3 15-2743,-11-38-464,-11-26-12669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27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 37 3552,'-63'-29'1632,"18"21"-1440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27.6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38 100 8640,'-11'-3'1066,"9"2"-715,0 1 0,-1-1-1,1 0 1,0 0 0,-1 0-1,1 0 1,-3-2 0,4 3-237,1 0 0,0 0 1,0-1-1,0 1 1,-1 0-1,1 0 0,0 0 1,0 0-1,-1 0 1,1 0-1,0 0 0,0 0 1,0 0-1,0-1 1,-1 1-1,1 0 0,0 0 1,0 0-1,0 0 1,0-1-1,0 1 0,-1 0 1,1 0-1,0 0 0,0 0 1,0-1-1,0 1 1,0 0-1,0 0 0,0-1 1,0 1-1,0 0 1,0 0-1,0 0 0,0-1 1,0 1-1,0 0 1,0 0-1,0-1 0,0 1 1,0 0-1,0 0 1,0-1-1,13-3 3466,-1 0-2983,6-1-209,-1 1 1,1 1-1,31-3 1,-12 2-199,92-11-75,97-11-2,1 18-5408,-158 12 2896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28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3 112 11392,'-3'-51'5151,"6"43"-4479,2 4-576,0-1-192,-1-6 32,6 2 64,3-2-1503,0 2 831,10 6-6976,4 6 4224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33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0 4640,'3'1'882,"0"-1"-1,-1 0 1,1 1 0,0-1 0,-1 1-1,1 0 1,-1 0 0,1 0 0,-1 0-1,1 0 1,-1 1 0,0-1 0,1 1-1,1 2 1,-2-3-672,-1 1 0,0 0 0,0 0 0,1 0 0,-1 0 0,0 0 0,0 0 0,-1 0 0,1 0 0,0 0 0,-1 0 0,0 0 0,1 1 0,-1-1 0,0 0 0,0 0 0,0 0 0,0 1 0,0-1 0,-1 0 0,1 0 0,-1 0 1,1 0-1,-1 1 0,0-1 0,0 0 0,0 0 0,-2 3 0,-3 2-149,-1 0 1,0-1 0,0 0-1,0 0 1,-1-1 0,1 1-1,-1-2 1,-1 1 0,1-1 0,0-1-1,-1 1 1,0-1 0,-14 2-1,10-2-625,0-1-1,-1-1 1,-19 1-1,21-3-1314,1 0 0,-1 0-1,-21-6 1,14 3-686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13.3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1345 5408,'1'2'284,"0"0"1,0-1-1,1 1 1,-1 0-1,1-1 0,-1 1 1,1-1-1,-1 0 1,1 1-1,0-1 1,0 0-1,0 0 0,-1 0 1,1 0-1,0 0 1,0-1-1,1 1 1,-1-1-1,0 1 1,0-1-1,0 0 0,0 0 1,0 0-1,0 0 1,0 0-1,3-1 1,5 1 45,1-1 1,-1-1-1,0 1 1,1-2-1,-1 0 1,0 0-1,-1-1 1,1 0-1,0 0 1,-1-1-1,0 0 1,0-1 0,-1 0-1,9-8 1,3-4-131,-1-1 1,-1-1 0,0 0 0,17-29 0,-7 9-120,-2-1 1,-1-2-1,30-75 0,-36 67 134,-2-1 0,-3-1 0,-2-1 0,-2 1 0,-3-2 0,1-59-1,-10 92-224,2 22 4,0 0-1,0 1 1,0-1 0,0 0 0,0 0 0,0 0-1,0 0 1,0 1 0,0-1 0,0 0 0,0 0-1,0 0 1,0 0 0,0 0 0,0 1 0,0-1 0,-1 0-1,1 0 1,0 0 0,0 0 0,0 0 0,0 0-1,0 0 1,0 1 0,0-1 0,-1 0 0,1 0-1,0 0 1,0 0 0,0 0 0,0 0 0,0 0 0,-1 0-1,1 0 1,0 0 0,0 0 0,0 0 0,0 0-1,-1 0 1,1 0 0,0 0 0,0 0 0,0 0-1,0 0 1,0 0 0,-1 0 0,1 0 0,0 0 0,0 0-1,0 0 1,0 0 0,0-1 0,-1 1 0,1 0-1,0 0 1,0 0 0,0 0 0,0 0 0,0 0-1,0 0 1,0-1 0,0 1 0,-1 0 0,1 0 0,0 0-1,0 0 1,0 0 0,0-1 0,-6 17-165,-14 51 352,3 1 0,2 1-1,4 1 1,3 0-1,3 0 1,6 113-1,0-161 58,2 1 0,6 26 0,-8-44-148,1 1 1,-1-1-1,1 1 0,0-1 1,1 0-1,-1 0 0,1 0 1,0 0-1,0-1 1,1 1-1,0-1 0,-1 0 1,9 7-1,-10-10-47,-1 0-1,1 0 1,-1 0 0,1 0 0,-1 0-1,1 0 1,0-1 0,0 1 0,-1-1 0,1 1-1,0-1 1,0 0 0,0 0 0,-1 0-1,1 0 1,0 0 0,0 0 0,0 0-1,0 0 1,-1-1 0,1 1 0,0-1-1,0 1 1,-1-1 0,1 0 0,2-1-1,1-2 4,0 1 0,0-1 0,0-1 0,0 1 0,6-9-1,-6 8 3,101-129 352,-47 56-245,-9 15 35,14-16-96,55-93 1,-63 68 36,-4-2 1,38-113-1,-68 159 159,-4-1 0,14-76 0,-31 120-248,-1 17-42,0 0 0,0 0-1,0 0 1,0 0 0,0 0 0,0 0-1,0 0 1,0 0 0,0-1 0,0 1-1,0 0 1,0 0 0,0 0 0,0 0-1,0 0 1,0 0 0,0 0 0,0 0-1,0 0 1,0 0 0,0 0 0,0-1-1,0 1 1,-1 0 0,1 0-1,0 0 1,0 0 0,0 0 0,0 0-1,0 0 1,0 0 0,0 0 0,0 0-1,0 0 1,0 0 0,-1 0 0,1 0-1,0 0 1,0 0 0,0 0 0,0 0-1,0 0 1,0 0 0,0 0 0,0 0-1,0 0 1,-1 0 0,1 0 0,0 0-1,0 0 1,0 0 0,0 0 0,0 0-1,0 0 1,0 1 0,-9 4-36,-7 11 6,5-4 61,2 0 0,0 0-1,-9 15 1,-106 216 436,42-76-257,67-138-163,-89 188 13,78-149 116,-33 136 0,56-189-110,2-12-34,0 1 1,0 0-1,0 0 0,1 0 1,-1 0-1,1 0 0,0 1 1,1 6-1,-1-11-22,0 1 1,1-1-1,-1 0 0,0 0 0,0 1 0,0-1 0,0 0 1,1 0-1,-1 0 0,0 1 0,0-1 0,0 0 1,1 0-1,-1 0 0,0 0 0,0 0 0,0 1 1,1-1-1,-1 0 0,0 0 0,0 0 0,1 0 1,-1 0-1,0 0 0,0 0 0,1 0 0,-1 0 0,0 0 1,1 0-1,-1 0 0,0 0 0,0 0 0,1 0 1,-1 0-1,0 0 0,0 0 0,1-1 0,-1 1 1,0 0-1,0 0 0,0 0 0,1 0 0,13-11 187,26-33 6,42-42-1,-60 67-171,145-120-190,-160 134 97,-1 1 1,1 0-1,0 0 1,0 0-1,0 1 0,0 0 1,1 0-1,8-2 0,-15 5 50,0 0-1,0 0 0,0 0 0,0 0 0,0 0 0,0 0 1,0 0-1,0 0 0,0 0 0,0 1 0,0-1 0,-1 0 1,1 1-1,0-1 0,0 1 0,0-1 0,0 1 0,0-1 1,-1 1-1,1-1 0,0 1 0,0 0 0,-1-1 0,1 1 1,0 0-1,-1 0 0,1 0 0,-1 0 0,1-1 0,-1 1 1,0 0-1,1 0 0,-1 1 0,2 4 18,-1 0 0,0 0-1,0-1 1,0 10-1,0-5 15,-1-5-13,3 22 36,7 32 0,-8-50 3,0-1-1,1 0 1,0 1-1,1-1 1,-1 0-1,2-1 0,-1 1 1,6 6-1,-8-12-36,-1 0 0,0 0 0,1 0 0,0 0 0,-1-1-1,1 1 1,0-1 0,0 1 0,0-1 0,0 0-1,0 0 1,0 0 0,0 0 0,0 0 0,0 0 0,1 0-1,-1-1 1,0 1 0,1-1 0,-1 0 0,0 0 0,1 0-1,-1 0 1,0 0 0,1 0 0,-1 0 0,0-1-1,1 1 1,2-2 0,24-9 73,30-17-1,-15 7-97,242-108 113,-271 123-96,-10 5 0,0-1 0,0 0 0,0 0 0,-1-1 0,1 0 0,-1 0 0,1 0 0,7-7 0,-12 10-2,0 0 1,0 0-1,0-1 1,1 1-1,-1 0 0,0 0 1,0 0-1,0 0 0,0-1 1,0 1-1,0 0 1,0 0-1,0 0 0,0 0 1,0-1-1,0 1 0,0 0 1,0 0-1,0 0 1,0-1-1,0 1 0,0 0 1,0 0-1,0 0 0,0 0 1,0-1-1,0 1 0,0 0 1,0 0-1,-1 0 1,1 0-1,0-1 0,0 1 1,0 0-1,0 0 0,0 0 1,0 0-1,-1 0 1,1 0-1,0-1 0,0 1 1,0 0-1,0 0 0,0 0 1,-1 0-1,1 0 1,0 0-1,0 0 0,0 0 1,-1 0-1,1 0 0,0 0 1,0 0-1,-20-1-166,6 2 120,1 2 0,-1-1 0,1 2 0,-1-1 0,1 2 0,0 0 0,1 0 0,-1 2 0,1-1 0,-20 16 0,9-5 60,0 1-1,2 2 1,0 0 0,2 1-1,0 1 1,1 1 0,1 1-1,2 0 1,0 1-1,-13 32 1,25-50 30,-7 21 62,10-26-90,-1 0-1,1-1 1,0 1 0,0-1-1,0 1 1,0 0 0,0-1-1,1 1 1,-1-1 0,0 1 0,1 0-1,-1-1 1,1 1 0,0-1-1,-1 1 1,2 1 0,-2-3-9,1 0 0,-1 1 0,0-1 0,0 0 0,1 0 0,-1 1 0,0-1 0,1 0 0,-1 0 0,0 1 0,1-1 0,-1 0 0,0 0-1,1 0 1,-1 0 0,0 0 0,1 0 0,-1 1 0,1-1 0,-1 0 0,0 0 0,1 0 0,-1 0 0,1 0 0,-1 0 0,0 0 0,1-1 0,14-6 93,12-19 19,-25 24-109,77-87 209,-1-1-247,-59 71-23,0 1-1,33-23 1,-51 39 33,1 1 0,0 0-1,0 0 1,0 0 0,0 0 0,0 0-1,0 0 1,0 1 0,0-1 0,0 1-1,0-1 1,3 1 0,-4 0 2,1 0 1,-1 0-1,0 0 1,1 1-1,-1-1 1,0 1-1,1-1 1,-1 1-1,0 0 1,1-1-1,-1 1 1,0 0-1,0 0 1,0 0-1,0-1 1,0 1-1,0 1 1,0-1-1,1 1 1,5 9 2,-1-1 0,0 1 1,-1 0-1,0 0 0,-1 0 1,0 1-1,4 22 0,-5-19 62,1 0 0,0 0 0,2-1 0,10 22 0,-15-33-24,1-1 1,-1 0-1,1 0 0,0 0 1,0 0-1,0 0 0,0 0 0,3 2 1,-4-3-14,0-1 0,0 1 0,0-1 0,0 1 1,0-1-1,0 1 0,0-1 0,1 0 0,-1 0 1,0 1-1,0-1 0,0 0 0,0 0 0,0 0 1,1 0-1,-1-1 0,0 1 0,0 0 0,0 0 1,0-1-1,0 1 0,0 0 0,0-1 0,0 1 1,2-2-1,3-2 33,-1 0 0,0-1 0,1 0-1,-2 0 1,1 0 0,0 0 0,3-7 0,28-48 145,-16 26-106,94-145 163,-77 119-217,-2-2-1,28-72 1,39-134-216,-98 255 160,-2 8 26,2-5 11,0-1-1,-1 0 1,2-14-1,-5 15-32,-3 8 0,-3 9-29,-9 20-24,1 1 0,-19 54 0,-13 68 131,32-101 5,-3 14 29,3 0 0,-13 126 0,25-149-345,2 0 1,1 1 0,2-1-1,2 0 1,18 72 0,-20-99-1035,2 0 0,7 16 0,-10-25 301,0 0 0,0 0 0,1 0 0,0 0 0,4 4 0,-8-22-6199,-9-18 2735,1-3 1532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13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72 10048,'-9'-15'4544,"28"15"-3936,-11-5 576,5 1-769,19-7 193,4 2-352,27-2-320,0 6 32,9-4-128,-1 9 64,-7-3-3455,-15 3 1951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36.97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50 43 8224,'-19'-17'3652,"-6"-5"7511,21 18-8201,3 6-2068,47 3 1954,61-5-2459,43 0-254,-99 0-4248,0 0-3732,-47 0 4416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14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86 7392,'-10'-9'3360,"46"21"-2944,-4-12 1984,5 5-1408,52-13 640,6-1-929,39-7-223,-7 1-288,21-10-128,-4 5-32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15.6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639 39 3328,'5'-3'8544,"-4"3"-8259,-10-2 5333,-47-10-3335,-106-9-1,143 20-2235,-1 1 0,1 1 0,-1 1 0,1 0 0,-1 2 0,1 0 0,0 1 0,1 1 0,-23 9 0,30-8-8,0-1 0,0 1 0,0 1-1,1 0 1,1 1 0,-18 18 0,14-13 48,0 1 1,1 0-1,1 1 0,1 0 1,0 0-1,1 1 0,1 0 1,-10 30-1,15-38-32,1 0-1,1 0 1,-1 0-1,2 1 1,-1-1 0,1 0-1,0 0 1,3 15-1,-2-17-10,1 0 0,0 0 0,1 0-1,0-1 1,0 1 0,0-1 0,0 1 0,1-1-1,0 0 1,1 0 0,9 10 0,-6-10 42,0 1 1,0-1 0,0-1-1,0 1 1,1-1 0,0-1-1,0 0 1,0 0 0,1-1-1,-1 0 1,1 0 0,12 1-1,0-1 57,-1-1 0,1-2-1,-1 0 1,34-4 0,-24-1-91,-1-1 1,0-1-1,0-1 1,-1-2-1,0-1 1,47-26 0,-48 21 8,-2-2 0,0 0 0,-1-2 0,27-27 0,79-99 156,-127 140-214,56-63-50,-51 60-15,1-1 1,0 1-1,1 1 1,17-11-1,-26 18 43,1 0-1,0 0 1,-1 1-1,1-1 1,0 0-1,0 1 1,-1 0 0,1-1-1,0 1 1,0 0-1,0 1 1,-1-1-1,1 0 1,0 1-1,0 0 1,-1-1-1,1 1 1,-1 0-1,1 0 1,0 1 0,-1-1-1,0 0 1,4 4-1,5 2 20,-1 1-1,0 1 0,13 13 1,-10-8 190,-1-1 0,22 32 1,-78-103 630,36 48-878,-1 0-1,-1 1 1,0 0 0,-15-11 0,21 18-11,-1-1 0,1 1 0,0 0 0,0 0 0,-1 0 0,0 1 0,1 0 0,-1 0-1,1 0 1,-1 0 0,0 1 0,0 0 0,1 0 0,-10 1 0,11-1 49,0 1-1,0 0 1,0 0 0,0 0-1,0 1 1,1-1 0,-1 1-1,0 0 1,1-1 0,-1 1-1,1 0 1,0 0 0,0 1-1,-4 3 1,2-2 0,-6 9 14,0-1 0,1 1 1,0 1-1,1 0 0,0 0 0,1 1 1,-6 19-1,5-9 40,0 2 0,2-1-1,-4 41 1,9-55 107,0 0 0,2 21-1,-1-29-84,1 1-1,0-1 0,0 1 1,0-1-1,0 0 1,1 1-1,0-1 0,0 0 1,0 0-1,3 5 0,-4-8-42,0 0 0,-1 0 0,1 0 0,0-1 0,0 1 0,0 0 0,0 0 0,-1 0 0,1-1 0,0 1 0,1 0 0,-1-1 0,0 1 0,0-1-1,0 1 1,0-1 0,0 0 0,0 1 0,1-1 0,-1 0 0,0 0 0,0 0 0,0 0 0,1 0 0,-1 0 0,0 0 0,0 0 0,0-1 0,1 1-1,-1 0 1,0-1 0,0 1 0,2-2 0,1 0 41,0 0 0,-1-1 0,1 0-1,0 0 1,-1 0 0,0 0 0,5-7-1,1-2 6,-1-1-1,-1 1 0,0-1 0,0-1 0,8-25 0,-6 12-30,18-50-223,17-84-1,-43 161 174,-1-1 0,0 0 0,0 1-1,1-1 1,-1 0 0,0 0 0,0 1 0,0-1-1,0 0 1,0 1 0,0-1 0,0 0-1,0 0 1,0 1 0,0-1 0,0 0 0,-1 0-1,1 1 1,0-1 0,-1 0 0,1 1 0,0-1-1,-1 0 1,0 1 5,0 0-1,1 1 1,-1-1-1,0 1 1,1-1-1,-1 0 0,1 1 1,-1 0-1,1-1 1,-1 1-1,1-1 1,-1 1-1,1 0 1,-1-1-1,1 1 0,-1 0 1,1-1-1,0 1 1,0 0-1,-1 0 1,1-1-1,0 1 1,0 0-1,0 1 0,-6 17 28,1 1 0,1 0-1,1 0 1,1 0 0,1 0-1,0 0 1,1 1 0,2-1-1,5 31 1,-5-41 108,1-1 0,0 0 0,0 0 0,7 11 0,-8-17-86,-1 0 0,1 0 0,0-1 0,-1 1 1,1-1-1,0 0 0,1 0 0,-1 1 0,0-1 0,1 0 0,-1-1 0,1 1 0,-1 0 0,1-1 0,0 0 0,5 3 0,-5-4 0,1 1 0,-1-1 0,0 0 0,1 0 0,-1 0 0,1 0 0,-1-1 0,1 1-1,-1-1 1,0 0 0,1 0 0,-1 0 0,4-2 0,2-2 31,1 0 0,14-11 1,-20 13-41,45-36-39,-2-1 0,63-70-1,-92 91-2,-7 7 16,2-2-30,0 0 0,1 1 1,0 1-1,29-19 1,-30 26-90,-12 5 120,-1 0-1,0 0 1,1 0 0,-1 0 0,1 0 0,-1 0 0,0 0-1,1 0 1,-1 0 0,0 0 0,1 0 0,-1 0 0,0 1-1,1-1 1,-1 0 0,0 0 0,0 0 0,1 1-1,-1-1 1,0 0 0,0 0 0,1 1 0,0 2 12,0-1 0,0 1 0,0 0 0,0 0 1,-1 0-1,0 0 0,1 5 0,0 30 47,-2 1-1,-1-1 1,-11 52 0,6-43 95,7-33 12,0-14-157,0 0 0,0 0 0,0 1 0,0-1 0,0 0 0,0 0 0,0 0 0,0 0 0,0 0 0,0 0 1,0 0-1,0 0 0,0 0 0,0 0 0,0 0 0,0 0 0,1 0 0,-1 0 0,0 1 0,0-1 0,0 0 0,0 0 0,0 0 0,0 0 0,0 0 0,0 0 0,0 0 0,1 0 0,-1 0 0,0 0 0,0 0 0,0 0 0,0 0 0,0 0 0,0 0 0,0 0 0,0 0 0,0-1 0,1 1 0,-1 0 0,0 0 0,0 0 0,0 0 0,0 0 0,0 0 0,0 0 0,0 0 0,0 0 0,0 0 0,0 0 0,0 0 0,0 0 0,0 0 0,0-1 0,0 1 0,1 0 0,-1 0 0,0 0 0,0 0 0,5-6 50,31-88 145,-33 86-204,10-22-43,1 0 0,24-37-1,-36 64 27,0 1-1,0-1 0,0 1 0,0 0 1,0 0-1,0-1 0,0 2 0,1-1 0,-1 0 1,6-2-1,-7 3 13,0 1 0,0 0 1,0-1-1,1 1 0,-1 0 0,0 0 1,0 0-1,1 0 0,-1 0 0,0 0 1,1 0-1,-1 0 0,0 0 0,0 1 1,1-1-1,-1 0 0,0 1 0,0-1 1,0 1-1,0 0 0,0-1 0,0 1 1,1 0-1,-2 0 0,1-1 0,0 1 1,0 0-1,1 2 0,10 12 58,-1 1 0,0 0 0,12 27-1,-12-24 31,0 1 0,18 24 0,-23-38-38,-1 1-1,1-1 1,1 0-1,-1 0 1,1-1 0,0 0-1,0 0 1,0-1-1,0 0 1,1 0-1,11 3 1,-13-5-52,1 0 0,0-1 0,0 0 0,1 0 0,-1 0 0,0-1 0,0-1 0,0 1 0,0-1 0,0 0 0,0 0 0,0-1 0,12-5 0,-7 2-356,0-1 0,-1 0 1,0 0-1,0-1 0,11-11 0,46-46-7942,-62 58 6998,26-23-2990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16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15 927 6816,'-11'40'2197,"11"-38"-2100,-1 0 0,0 0 1,1 0-1,-1 0 0,1 0 0,-1 0 1,1 0-1,0 1 0,0-1 0,0 0 0,0 0 1,1 2-1,0 3 287,-1-5-223,0-1 0,0 0 1,0 1-1,0-1 0,0 0 0,0 1 0,1-1 0,-1 1 1,0-1-1,1 0 0,-1 0 0,1 1 0,-1-1 0,1 0 1,0 0-1,-1 1 0,1-1 0,0 0 0,0 0 0,0 0 1,0 0-1,0 0 0,0 0 0,0-1 0,0 1 0,1 0 1,-1 0-1,0-1 0,0 1 0,1-1 0,-1 1 0,0-1 1,0 0-1,1 1 0,-1-1 0,1 0 0,-1 0 1,2 0-1,1 0 63,1 0 0,-1-1 0,0 1 0,0-1 1,0 0-1,0-1 0,0 1 0,0 0 0,0-1 0,0 0 1,4-3-1,4-4 182,0-1 1,-1 0 0,0-1-1,-1 0 1,14-19 0,41-71 452,-35 53-510,41-70 8,86-197 0,-31 41 683,-123 268-984,0 0-1,0 0 0,-1 0 0,0-1 1,0 1-1,0-1 0,-1 1 0,0-1 1,0 0-1,-1-8 0,0 15-60,0 0 0,0-1-1,0 1 1,0 0 0,0-1 0,0 1-1,0 0 1,0 0 0,0-1 0,0 1-1,0 0 1,-1 0 0,1-1-1,0 1 1,0 0 0,0 0 0,0-1-1,-1 1 1,1 0 0,0 0 0,0 0-1,0-1 1,-1 1 0,1 0-1,0 0 1,0 0 0,-1 0 0,1 0-1,0 0 1,0-1 0,-1 1 0,1 0-1,0 0 1,-1 0 0,1 0 0,0 0-1,-14 6-67,9-3 72,1 0-1,0 0 1,0 1-1,0-1 0,-5 7 1,-8 15 60,1 1 0,-15 32 0,-21 61 281,-43 175 300,52-90-399,16 6 225,25-193-405,2-16-58,-2 12 98,0 0 0,2 1-1,-1-1 1,3 14 0,-2-26-87,0 0 1,0-1-1,0 1 0,0 0 1,0 0-1,0-1 1,0 1-1,0 0 1,1-1-1,-1 1 0,0 0 1,1 0-1,-1-1 1,0 1-1,1-1 1,-1 1-1,0 0 0,1-1 1,-1 1-1,1-1 1,0 1-1,-1-1 0,1 1 1,-1-1-1,1 0 1,0 1-1,-1-1 1,1 0-1,0 1 0,-1-1 1,1 0-1,0 0 1,0 1-1,1-2 14,0 1 1,-1-1-1,1 0 0,0 1 0,-1-1 1,1 0-1,-1 0 0,1 0 0,-1 0 1,1 0-1,-1 0 0,0-1 0,0 1 1,1 0-1,-1-1 0,1-1 0,16-23 132,16-30-1,7-10-163,-4 15-171,2 2 1,2 1-1,52-45 0,-92 92 161,-1 1 0,0 0-1,0-1 1,1 1-1,-1-1 1,1 1-1,-1-1 1,0 1 0,1 0-1,-1-1 1,1 1-1,-1 0 1,1 0-1,-1-1 1,1 1 0,-1 0-1,1 0 1,-1 0-1,1-1 1,0 1-1,-1 0 1,1 0 0,-1 0-1,1 0 1,-1 0-1,1 0 1,0 0-1,-1 0 1,1 0 0,-1 1-1,1-1 1,0 0-1,0 1-5,0 1 0,-1-1 0,1 0 0,0 1 0,0-1 0,-1 0 0,1 1 0,-1-1-1,1 3 1,3 9 159,0-4-122,1 0 1,0-1-1,0 0 1,0 0-1,1 0 1,0-1-1,1 1 1,-1-2-1,9 8 1,-9-10 7,-1 0 0,1 0-1,0-1 1,0 1 0,0-1 0,0 0 0,1-1 0,-1 0-1,1 0 1,0 0 0,-1-1 0,1 0 0,10 0-1,-7-1 1,0-1-1,0 0 0,0-1 0,0 0 0,0-1 1,0 0-1,-1 0 0,1-1 0,-1 0 1,0-1-1,0 0 0,11-8 0,21-15 84,32-24 73,-66 46-190,-1 0 0,0 1 0,0-2 0,-1 1 0,0-1 0,0 0 0,0 0 0,4-9 0,-8 14-16,-1 0-1,1-1 0,0 1 1,-1 0-1,1 0 1,-1-1-1,1 1 1,-1 0-1,0-1 1,0 1-1,-1-5 0,1 6-7,-1 0 0,1-1 0,0 1 0,-1 0 0,1 0-1,-1 0 1,0 0 0,1 0 0,-1-1 0,0 1 0,0 1-1,1-1 1,-1 0 0,0 0 0,0 0 0,0 0 0,0 0-1,0 1 1,0-1 0,-1 1 0,1-1 0,0 1 0,0-1-1,-3 0 1,2 1-6,-1-1-1,0 1 1,0 0-1,0 0 1,0 0-1,0 0 1,0 1-1,0-1 1,1 1-1,-1 0 1,0 0-1,0 0 0,1 0 1,-1 0-1,0 0 1,1 1-1,-4 2 1,-1 1 122,1 0 0,0 0 0,0 1 0,1 0 0,-8 10 0,7-7 26,1 0 1,0 0 0,0 1-1,1 0 1,0 0 0,1 0-1,0 0 1,1 1 0,0-1-1,0 1 1,1 20-1,1-18-16,0-1 0,1 1 0,1 0 0,0-1 0,1 0 0,0 1 0,1-1 0,0 0 0,10 19 0,-10-26-71,-1 1 0,0-1-1,1 0 1,0-1 0,0 1-1,1-1 1,-1 0 0,1 0 0,0 0-1,0 0 1,0-1 0,7 3-1,-3-2 0,0 0-1,1-1 0,-1-1 1,0 1-1,1-1 1,0-1-1,10 1 0,3-2-196,0-1-1,0-1 1,0-1 0,-1-1-1,41-12 1,15-11-4553,-29 5-2835,-17 9 3223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19.3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216 922 3904,'0'0'134,"0"-1"0,0 0 0,0 1 0,0-1 0,0 1 0,0-1 0,0 1 0,0-1 0,0 1 0,1-1 0,-1 0 0,0 1 0,0-1 0,0 1 0,1-1 0,-1 1 0,0-1 0,1 1 0,-1-1 0,0 1 0,1 0 0,-1-1 0,0 1 0,5-5 3597,-5 2-1868,1-10 4033,0 6-5557,0 0-1,1 0 1,0 0 0,0 0-1,1 0 1,3-8 0,-1 6 624,-10 22-433,-16 72 224,-58 211 556,33-141-989,-40 122 1086,85-274-1393,-6 15 576,7-18-580,0-1 0,0 1 0,0 0 0,0 0 1,0 0-1,0 0 0,0 0 0,0 0 0,0 0 0,0 0 1,0 0-1,0 0 0,0 0 0,0 0 0,0 0 1,0 0-1,0 0 0,0 0 0,-1 0 0,1 0 0,0 0 1,0 0-1,0 0 0,0 0 0,0 0 0,0 0 1,0 0-1,0 0 0,0 0 0,0 0 0,0 0 1,0 0-1,0 0 0,0 0 0,0 0 0,0 0 0,0 0 1,0 0-1,0 0 0,-1 0 0,1 0 0,0 0 1,0 0-1,0 0 0,0 0 0,0 0 0,0 0 0,0 0 1,0 0-1,0 0 0,0 0 0,0 0 0,0 0 1,0 0-1,0 0 0,0 0 0,0 0 0,0 0 1,0-14 784,12-75-456,35-130-1,-22 114-285,-18 77-70,51-195-187,-48 190 195,2 1 0,2 1 0,1 0 0,33-51 0,-32 59-39,2 0 0,1 2 0,28-27 0,-37 39-13,-1 1 0,2 1 0,-1 0 1,1 0-1,0 1 0,0 0 0,0 1 0,1 0 1,24-6-1,-31 10 27,0 1 0,0-1 0,0 1 0,0 0 0,0 0 1,0 0-1,0 1 0,0 0 0,0 0 0,-1 0 0,6 2 0,-7-1 34,1-1-1,-1 1 1,0 0-1,0 0 1,0 0-1,0 0 0,-1 0 1,1 0-1,-1 1 1,1 0-1,-1-1 1,0 1-1,0 0 1,0 0-1,0 0 0,2 5 1,-2-3 18,-1 1 1,1-1-1,-1 1 0,0 0 1,-1-1-1,1 1 1,-1 0-1,0 0 0,-1-1 1,0 7-1,-3 7 94,-9 31 0,7-32-83,0 1 0,-2-1 0,0 0-1,-1 0 1,0-1 0,-2 0 0,0-1-1,-1 0 1,-1-1 0,0 0-1,-1-1 1,-24 19 0,25-23 58,-1-1-1,0 0 1,-24 11 0,34-18-78,0-1 0,0 1 0,0-1 0,0 0 1,0 0-1,0 0 0,0-1 0,0 1 0,0-1 0,0 0 0,0 0 0,-1 0 0,1-1 1,0 1-1,0-1 0,0 0 0,0-1 0,0 1 0,0 0 0,-4-3 0,8 4-12,0-1-1,-1 1 0,1 0 0,0 0 0,-1 0 1,1 0-1,0-1 0,-1 1 0,1 0 0,0 0 1,-1 0-1,1-1 0,0 1 0,0 0 0,0-1 1,-1 1-1,1 0 0,0 0 0,0-1 0,0 1 0,-1 0 1,1-1-1,0 1 0,0-1 0,0 1 0,0 0 1,0-1-1,0 1 0,0 0 0,0-1 0,0 1 1,0 0-1,0-1 0,0 1 0,0-1 0,0 1 0,0 0 1,0-1-1,1 1 0,-1 0 0,0-1 0,0 1 1,0 0-1,1-1 0,-1 1 0,0 0 0,0 0 1,0-1-1,1 1 0,-1 0 0,0 0 0,1-1 1,18-8-121,38-4 103,15-5 117,-6-6-32,89-44 0,-114 47-43,152-72-96,-35 29 214,70-30 170,-204 81-281,-24 13-29,0 0 1,0 0-1,0 0 1,0 0-1,1 0 1,-1 0-1,0 0 1,0 0-1,0-1 1,0 1 0,0 0-1,0 0 1,0 0-1,1 0 1,-1 0-1,0 0 1,0 0-1,0 0 1,0 0-1,0 0 1,0-1-1,0 1 1,0 0-1,0 0 1,0 0 0,0 0-1,0 0 1,1 0-1,-1 0 1,0-1-1,0 1 1,0 0-1,0 0 1,0 0-1,0 0 1,0 0-1,0 0 1,0-1-1,0 1 1,0 0 0,-1 0-1,1 0 1,0 0-1,-13 1-91,4 1 91,-1 1-1,1 0 1,0 1-1,-12 6 1,9-5 19,-6 5 32,1 0 1,0 1-1,1 1 1,0 1-1,0 0 1,2 1 0,-26 29-1,1 9 32,-36 60 1,69-103-76,5-6 1,-11 13 56,2 2-1,0 0 1,0 0-1,2 1 1,-8 25-1,15-43-44,1 0-1,0 0 1,0 0-1,0 0 0,0 1 1,0-1-1,0 0 1,0 0-1,0 0 1,0 0-1,0 0 1,1 0-1,-1 2 1,1-3-10,-1 0-1,0 1 1,0-1 0,0 0 0,0 0 0,1 0-1,-1 1 1,0-1 0,0 0 0,0 0 0,1 0-1,-1 0 1,0 1 0,0-1 0,1 0 0,-1 0-1,0 0 1,1 0 0,-1 0 0,0 0-1,0 0 1,1 0 0,-1 0 0,13-5 129,12-14-66,-1-2-1,-1 0 1,32-39 0,-12 13-28,165-153-107,-130 127-312,-69 67 264,-9 6 108,0 0 0,0 0 0,0 0-1,0 0 1,0 0 0,0 0 0,0 0 0,0 0 0,0 0 0,1 0-1,-1 0 1,0 0 0,0 0 0,0 0 0,0 0 0,0 0 0,0 0-1,0 0 1,0 0 0,0 0 0,0 0 0,0 0 0,1 0 0,-1 0-1,0 0 1,0 0 0,0 0 0,0 0 0,0 1 0,0-1 0,0 0-1,0 0 1,0 0 0,0 0 0,0 0 0,0 0 0,0 0 0,0 0 0,0 0-1,0 0 1,0 0 0,0 1 0,0-1 0,0 0 0,0 0 0,0 0-1,0 0 1,-4 17-168,2-10 231,-1 7-50,-3 7 78,-7 42 0,12-56-76,1 0 1,0-1-1,0 1 0,0 0 0,1 0 0,0-1 0,0 1 1,1-1-1,0 1 0,5 10 0,-6-15-9,-1 0-1,1 0 1,0 0-1,1 0 1,-1 0 0,0-1-1,0 1 1,1 0-1,-1-1 1,1 0-1,0 1 1,-1-1 0,1 0-1,0 1 1,0-1-1,0 0 1,0-1 0,-1 1-1,4 1 1,-2-2 6,-1 0 0,1 1 0,0-1 0,0 0 0,0 0 0,0-1 0,-1 1 0,1-1 0,0 1 0,0-1 0,-1 0 0,5-2 0,4-3 26,0 0 0,-1 0 0,0-1 0,0-1 0,9-9 0,17-15-42,1 1 0,1 2 1,47-27-1,-84 55 5,25-10-140,-26 11 137,0 0-1,1 0 1,-1 0-1,1 0 1,-1 0-1,1-1 1,-1 1 0,1 0-1,-1 0 1,1 0-1,-1 0 1,1 0-1,-1 1 1,1-1-1,-1 0 1,0 0 0,1 0-1,-1 0 1,1 0-1,-1 1 1,1-1-1,-1 0 1,0 0 0,1 1-1,-1-1 1,1 0-1,-1 1 1,0-1-1,1 0 1,-1 1-1,0-1 1,0 0 0,1 1-1,-1-1 1,0 1-1,0-1 1,0 1-1,1-1 1,-1 0-1,0 1 1,0-1 0,0 1-1,0-1 1,0 1-1,0-1 1,0 1-1,0-1 1,0 1-1,0 25-3,0-1-1,2 1 1,11 49-1,-12-67 34,2-1 0,-1 0 0,1 1 0,0-1 0,0 0 0,1-1 1,0 1-1,0 0 0,1-1 0,-1 0 0,2 0 0,-1-1 0,0 1 0,1-1 0,0 0 0,0-1 0,12 7 0,-12-7-5,0-2-1,1 1 1,-1 0 0,1-1-1,-1 0 1,1-1 0,0 0-1,0 0 1,-1 0 0,1-1-1,0 0 1,0 0 0,0 0-1,-1-1 1,9-2 0,-3-1 17,1-1 1,-1 0-1,0 0 1,0-2-1,-1 1 1,0-1-1,17-14 1,67-72 41,-39 36 96,122-126-217,-124 120 32,79-121 1,-124 171 9,27-39 9,-3-3-1,37-79 0,-43 71-151,-24 48-3,-3 15 143,0 0 0,0 0-1,0-1 1,0 1 0,0 0-1,0 0 1,0 0 0,0-1 0,0 1-1,0 0 1,0 0 0,0-1-1,0 1 1,-1 0 0,1 0 0,0 0-1,0 0 1,0-1 0,0 1-1,-1 0 1,1 0 0,0 0 0,0 0-1,0 0 1,0-1 0,-1 1-1,1 0 1,0 0 0,-1 0-1,0 0-3,0 0 0,0 0 0,0 1 0,-1-1 0,1 0 0,0 1 0,0-1 0,0 1 0,0-1-1,0 1 1,0-1 0,0 1 0,0 0 0,0 0 0,-2 1 0,-3 4-1,-1 1 0,1 0 0,0 0 0,1 1 0,0 0 0,0-1 0,-4 10 0,1-1 6,-37 66 65,4 2 0,-41 124 1,70-171-165,2 2 1,2-1 0,2 1-1,1 0 1,2 0 0,1 0-1,2 0 1,10 71 0,-7-95-854,0 0 1,7 19-1,-8-29-124,1 1 0,-1-1 0,1 1 0,0-1-1,4 5 1,-6-8 652,5 4-2276,-5-6 2534,-1 0 0,0 0 0,0 0 0,1 0 0,-1 0 0,0 0 0,0 0 1,1-1-1,-1 1 0,0 0 0,0 0 0,1 0 0,-1 0 0,0 0 0,0 0 1,0-1-1,1 1 0,0-1-676,-1 1 677,0 0-1,0 0 0,0-1 0,0 1 0,0 0 0,0-1 0,5-7-3073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19.7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13 100 12704,'-13'-28'5759,"26"8"-4991,-4 8 1760,1 9-1536,6-10 800,8 6-1056,15-1-416,11 3-192,13 2-288,0 6 96,9-3-1792,-9 8 992,0 4-5663,-5 8 3583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20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169 604 7712,'0'0'3488,"-7"0"1706,2 0-4457,0 1 0,0 0 0,0 0-1,0 0 1,1 1 0,-10 3 0,-26 17 308,34-18-925,0 0 0,1 1 0,-1-1 0,1 1 1,0 1-1,1-1 0,-1 1 0,1 0 0,0 0 1,0 0-1,1 0 0,-4 10 0,5-10-52,-1 0-1,1 1 1,0-1-1,0 1 1,1-1-1,0 1 0,0 0 1,0 0-1,1 0 1,0-1-1,1 1 1,-1 0-1,1 0 1,2 7-1,-2-10-5,1 0 0,-1-1 1,1 1-1,-1 0 0,1-1 0,0 0 0,0 1 1,1-1-1,-1 0 0,1 0 0,0 0 1,-1 0-1,1 0 0,0-1 0,1 0 0,-1 1 1,0-1-1,1 0 0,-1 0 0,1-1 0,0 1 1,-1-1-1,1 0 0,0 0 0,5 1 1,-6-2-30,0 1 0,1-1 0,-1 0 1,0 0-1,0-1 0,0 1 0,1-1 1,-1 1-1,0-1 0,0 0 0,0 0 1,0 0-1,4-3 0,-2 1-22,-1 0-1,1 0 1,-1-1 0,0 1-1,0-1 1,0 0-1,4-6 1,-1-1-24,1-1 1,-2 0-1,0 0 0,0 0 1,6-20-1,-8 14-46,0 0 1,-1-1-1,-1 1 0,-1-1 1,-1-23-1,0 31-47,-4-7-683,3 18 791,1-1-1,0 1 1,0 0-1,-1-1 0,1 1 1,0-1-1,0 1 1,0-1-1,0 1 1,0-1-1,-1 1 1,1 0-1,0-1 0,0 1 1,0-1-1,0 1 1,0-1-1,0 1 1,1-1-1,-1 1 1,0-1-1,0 1 0,0 0 1,0-1-1,0 1 1,1-1-1,-1 1 1,0 0-1,0-1 1,1 1-1,-1-1 0,0 1 1,1 0-1,-1-1 1,0 1-1,1 0 1,-1 0-1,0-1 1,1 1-1,-1 0 0,1 0 1,-1 0-1,0-1 1,1 1-1,-1 0 1,1 0-1,-1 0 1,1 0-1,-1 0 0,1 0 1,20-7 490,-14 5-364,0 0-1,0-1 1,0 0 0,0 0 0,10-7-1,-1-2 44,0 0-1,0-2 1,21-23-1,37-54 194,-61 74-316,-10 13-34,219-259 649,-195 234-604,-17 18-51,0 0 1,1 1-1,0 0 1,16-10-1,-27 19-10,1 1 1,0-1-1,-1 1 0,1-1 0,0 1 0,-1 0 0,1-1 0,0 1 0,0 0 0,0-1 0,-1 1 0,1 0 0,0 0 0,0 0 0,0 0 0,-1 0 0,1 0 0,0 0 0,0 0 0,0 0 0,-1 0 0,1 0 0,0 1 0,0-1 0,0 0 0,-1 0 0,1 1 0,0-1 0,-1 1 0,1-1 0,0 0 0,-1 1 0,1-1 0,0 1 0,-1 0 0,1-1 0,-1 1 0,1-1 1,-1 1-1,1 0 0,-1 0 0,1 0 0,0 3-7,1-1 0,-1 1 0,-1 0 1,1-1-1,0 1 0,-1 0 0,0 0 0,1-1 1,-1 1-1,-1 6 0,-7 30-58,-1-1-1,-19 49 0,-97 253 54,85-235 50,-115 315 28,152-413-64,-70 184 26,-12-8 316,78-171-196,1-1 0,-2-1 0,0 1 0,-15 17 0,23-29-140,-1 0-1,1 1 1,0-1-1,0 0 1,-1 0-1,1 0 0,0 1 1,-1-1-1,1 0 1,0 0-1,-1 0 1,1 0-1,-1 0 0,1 0 1,0 0-1,-1 0 1,1 0-1,0 0 1,-1 0-1,1 0 1,0 0-1,-1 0 0,1 0 1,-1 0-1,1 0 1,0 0-1,-1 0 1,1 0-1,0-1 0,-1 1 1,1 0-1,0 0 1,0 0-1,-1-1 1,1 1-1,0 0 0,0 0 1,-1-1-1,1 1 1,0 0-1,0-1 1,-1 1-1,1 0 0,0-1 1,0 1-1,0 0 1,0-1-1,0 1 1,0 0-1,-1-1 1,1-2 5,-1 1 0,0-1 1,1 1-1,0-1 1,-1 0-1,1-4 1,2-7-32,1 0 0,0 1 0,1-1 1,0 1-1,1 0 0,1 1 0,9-18 1,5-4-172,34-44 1,-44 66 177,-1 0 1,2 1-1,0 0 0,0 1 1,1 0-1,23-15 0,-25 19-218,1 1 0,0 0 0,0 0 0,0 1 0,0 1 0,1 0 0,-1 0-1,1 1 1,14 0 0,19 2-2835,4 7 900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38.9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1101 4480,'-1'0'207,"0"1"1,0 0-1,0-1 0,1 1 1,-1 0-1,0 0 0,1-1 1,-1 1-1,1 0 0,-1 0 1,1 0-1,-1 0 0,1 0 1,-1 0-1,1 0 1,0 0-1,0 0 0,-1 0 1,1 0-1,0 0 0,0 0 1,0 0-1,0 0 0,1 1 1,-4 15 3024,2-14-2812,0-1 1,0 0 0,0 0 0,0 1 0,1-1 0,-1 0 0,1 1 0,0-1-1,-1 0 1,1 1 0,1 2 1003,0-5-1284,-1 0 0,1 1 0,0-1 0,-1 0 0,1 0 0,-1 0 0,1 0 0,-1-1 0,1 1 0,0 0 0,-1 0 0,1 0 0,-1 0 0,1-1 0,0 1 0,99-121 2468,-38 42-2390,-27 42-95,45-38-1,-44 43-143,40-46 0,-73 75 37,-1 0 0,1 0 0,-1-1 0,0 1 0,0 0 0,0-1 0,0 1 0,-1-1 0,0 0 0,2-6 0,-3 10-27,0-1 1,0 1-1,0 0 1,0-1-1,-1 1 1,1 0-1,0-1 1,0 1-1,0 0 1,-1 0-1,1-1 1,0 1-1,0 0 1,-1 0-1,1-1 1,0 1-1,0 0 1,-1 0-1,1 0 1,0-1-1,-1 1 1,1 0-1,0 0 1,-1 0-1,1 0 1,0 0-1,-1 0 0,1 0 1,-1 0-1,1 0 1,0 0-1,-1 0 1,1 0-1,0 0 1,-1 0-1,1 0 1,0 0-1,-1 0 1,1 0-1,0 1 1,-1-1-1,1 0 1,0 0-1,-1 1 1,-18 7-210,5-1 220,0 1 1,1 1-1,0 0 1,-16 14-1,21-15 49,0 1 0,1 0 1,0 0-1,0 1 0,1-1 0,-10 22 0,7-12 8,2 0 0,0 1 0,-5 30 0,10-39 1,0 1 0,1 0 0,0 0 1,1 0-1,0 0 0,1 0 0,4 19 1,-4-27-20,1 1 1,-1-1 0,1 0 0,0 1 0,0-1 0,1 0 0,-1 0-1,1 0 1,0-1 0,0 1 0,0-1 0,0 1 0,1-1-1,-1 0 1,1 0 0,0-1 0,0 1 0,0-1 0,0 0 0,0 0-1,1 0 1,-1 0 0,1-1 0,-1 0 0,1 0 0,0 0 0,-1 0-1,1-1 1,0 0 0,-1 0 0,1 0 0,0-1 0,-1 1-1,1-1 1,8-2 0,-4-1 34,1 0-1,-1-1 1,0 0-1,0 0 1,-1-1-1,10-8 1,44-45 131,62-91 94,-14 25-230,-71 83-127,-38 42 39,-1-1 1,0 1 0,1-1 0,-1 1 0,1-1 0,-1 1 0,0-1 0,1 1 0,0-1 0,-1 1 0,1 0 0,-1-1 0,1 1 0,-1 0 0,1-1 0,0 1 0,-1 0 0,1 0 0,-1 0 0,2 0 0,-2 0 12,1 0 1,-1 0-1,0 1 1,0-1-1,0 1 1,1-1 0,-1 0-1,0 1 1,0-1-1,0 0 1,0 1-1,1-1 1,-1 1-1,0-1 1,0 1-1,0-1 1,0 0-1,0 1 1,0-1-1,0 1 1,0-1-1,-1 1 1,-6 36 84,5-30-69,-7 32 229,-22 105 28,30-130 42,8-21 48,3-4-282,8-8-88,2 0-1,1 2 0,0 0 0,1 2 0,1 0 0,0 1 0,1 2 1,0 0-1,38-12 0,-57 22-19,0 1 1,0 0 0,0 0-1,0 0 1,0 0-1,0 1 1,0-1-1,9 2 1,-12-1 29,0 1-1,0-1 1,0 1 0,0 0-1,0-1 1,0 1 0,0 0-1,0 0 1,0 0 0,0 0 0,-1 1-1,1-1 1,0 0 0,-1 1-1,1-1 1,-1 1 0,1 0-1,-1-1 1,0 1 0,0 0-1,0 0 1,2 3 0,2 12 27,0 0 0,0-1 0,2 26 0,-5-27-1,0-1 0,1 1 0,1-1 0,0 0 0,11 24 0,-14-36-4,0 0 0,0 0-1,0 0 1,1-1 0,-1 1-1,1 0 1,-1 0 0,1-1-1,0 1 1,-1-1-1,1 1 1,0-1 0,0 0-1,0 0 1,3 2 0,-3-3 1,0 1 0,0-1 0,0 0 1,0 0-1,0 0 0,0 0 0,0 0 1,0 0-1,0 0 0,-1-1 0,1 1 0,0-1 1,0 1-1,0-1 0,0 0 0,-1 0 1,1 0-1,2-1 0,3-3 19,0-1 0,0 1 1,-1-1-1,0 0 0,0 0 0,-1-1 0,1 0 1,4-9-1,5-11-21,12-27-1,-12 21 6,15-25 86,11-24-442,-46 146-270,4-36 672,1 0-1,0 0 0,3-1 1,0 1-1,11 43 1,-13-69-54,-1 0-1,1 0 1,0-1 0,0 1-1,-1 0 1,1-1 0,0 1 0,2 2-1,-2-4-8,-1 1-1,0-1 0,1 0 1,-1 1-1,1-1 1,0 0-1,-1 1 0,1-1 1,-1 0-1,1 1 0,-1-1 1,1 0-1,0 0 0,-1 0 1,1 0-1,-1 1 0,1-1 1,0 0-1,-1 0 1,1 0-1,0 0 0,-1 0 1,1-1-1,0 1 0,-1 0 1,1 0-1,-1 0 0,2-1 1,3-2 10,1-1 1,-1 0 0,0 0 0,7-8-1,-8 8 7,11-13 78,0 0-1,14-23 1,-5 6-35,17-17-45,-15 19 22,43-70 0,-59 86-58,-6 9-95,0 0 1,0-1-1,5-13 1,-9 20 93,0 0 0,1 0 0,-1 1 1,1-1-1,-1 0 0,1 1 0,-1-1 0,1 0 1,-1 1-1,1-1 0,-1 0 0,1 1 1,0-1-1,-1 1 0,1-1 0,0 1 0,0 0 1,-1-1-1,1 1 0,0 0 0,0-1 0,-1 1 1,1 0-1,0 0 0,0 0 0,0 0 1,0 0-1,-1 0 0,1 0 0,1 0 0,30 6-23,-21-4 56,52 13 99,-39-9-166,32 5 0,-6-4 224,-26-3-168,41 2 0,-63-6 85,-17 11-480,-49 31 287,45-31 76,-1 1 0,2 1 1,-1 1-1,2 0 0,-18 20 1,26-24 27,-21 27 33,27-33-20,0 0-1,1 0 1,0 0 0,0 1-1,0-1 1,0 0 0,-1 7-1,2-11-3,1 1-1,0 0 0,0 0 1,0-1-1,0 1 0,0 0 0,0-1 1,0 1-1,0 0 0,0 0 0,0-1 1,0 1-1,0 0 0,1 1 0,-1-2-4,0 0 0,1 0 0,-1 0-1,0 1 1,0-1 0,0 0 0,1 0 0,-1 0-1,0 0 1,0 0 0,1 0 0,-1 1-1,0-1 1,0 0 0,1 0 0,-1 0-1,0 0 1,0 0 0,1 0 0,-1 0-1,0 0 1,0 0 0,1 0 0,-1 0-1,0 0 1,0 0 0,1-1 0,20-11 242,-18 10-225,13-10 16,-1-2 0,-1 0 0,-1 0 0,1-1-1,-2-1 1,17-27 0,-7 8-47,32-70 0,-54 105-1,0 0 0,0 0-1,0 0 1,0 0 0,0 1 0,0-1 0,0 0-1,0 0 1,0 0 0,0 0 0,0 0-1,0 0 1,0 0 0,1 0 0,-1 1 0,0-1-1,0 0 1,0 0 0,0 0 0,0 0-1,0 0 1,1 0 0,-1 0 0,0 0 0,0 0-1,0 0 1,0 0 0,0 0 0,0 0-1,1 0 1,-1 0 0,0 0 0,0 0-1,0 0 1,0 0 0,0 0 0,1 0 0,-1 0-1,0 0 1,0 0 0,0 0 0,0 0-1,0 0 1,0 0 0,1-1 0,-1 1 0,0 0-1,0 0 1,0 0 0,0 0 0,0 0-1,0 0 1,0 0 0,0 0 0,0-1 0,0 1-1,0 0 1,0 0 0,1 0 0,2 14-67,-3-13 44,5 25 37,8 26 0,-10-43 21,0 0 0,1 0 0,0 0 0,0-1 0,1 1 0,8 9 0,-10-15-5,-1 0 1,1 0-1,0 0 0,0-1 1,0 1-1,0-1 0,0 0 1,1 0-1,-1 0 0,1 0 1,-1-1-1,1 1 0,6 1 1,-3-2-9,0 0 0,-1-1 0,1 1 0,0-1 0,0-1 0,-1 1 0,10-2 0,4-3 81,1-1 0,-1-1 0,37-18-1,-42 18-38,-1 0 0,0-2 0,0 1 0,-1-2 0,0 0 0,16-16-1,-27 23-61,0 0-1,0 0 0,0 0 0,0-1 0,0 1 0,-1-1 0,1 1 0,-1-1 1,0 0-1,0 0 0,-1 1 0,1-1 0,-1 0 0,0 0 0,0 0 1,0 0-1,0 1 0,-1-1 0,1 0 0,-1 0 0,0 1 0,0-1 0,-1 0 1,1 1-1,-1-1 0,1 1 0,-1 0 0,0-1 0,-1 1 0,1 0 1,0 0-1,-1 0 0,0 1 0,0-1 0,1 0 0,-1 1 0,-1 0 0,1 0 1,-5-3-1,-3 2-41,3 0-446,16 5 399,21 6 129,-1 0-80,-1 0 0,45 22-1,-64-26 39,0 0 0,-1 1 0,0 0 0,0 0 0,0 0 0,-1 1 0,1 0 0,-1 1 0,-1-1 0,1 1 0,-1 0 0,-1 1 0,7 11 0,-5-5-41,17 33 134,-21-44-78,0 0 0,0 0 0,0 0 0,0 0 0,1-1 0,-1 1 1,1-1-1,0 1 0,0-1 0,0 0 0,4 3 0,-5-5 18,0 1 0,0-1 0,0 1-1,0-1 1,0 0 0,0 0 0,1 0 0,-1 0 0,0 0 0,0-1 0,0 1 0,0 0 0,0-1 0,0 0 0,0 1 0,0-1 0,0 0-1,2-2 1,6-2 61,0-1-1,10-9 1,-11 8-57,15-11 90,25-18-12,106-60 0,-115 76-596,-39 20 476,-1 1-1,1-1 1,-1 1 0,1-1 0,-1 1 0,0-1 0,1 1 0,-1-1-1,0 1 1,0 0 0,0-1 0,1 1 0,-1 0 0,0-1-1,0 1 1,0 0 0,0 0 0,0-1 2,2 38-199,-3-32 211,1 0 0,0 0 1,1 0-1,-1 1 0,1-1 1,1 0-1,-1 0 0,1 0 1,0 0-1,3 6 0,-1-5 77,-1-1 0,2 0 1,-1 0-1,1 0 0,8 9 0,-10-13-46,-1 0-1,1 1 1,0-1-1,0 0 1,1-1-1,-1 1 1,0-1-1,1 1 1,-1-1 0,0 0-1,1 0 1,-1-1-1,7 2 1,4-2-4,1-1 1,-1 0 0,0 0-1,0-2 1,0 0-1,0 0 1,20-8 0,5-5 88,45-26 0,-13 0-344,-63 37 254,0-1 0,-1 0-1,1 0 1,-1-1 0,-1 0-1,9-12 1,-14 17-33,1 0-1,-1 0 1,0 0 0,0 0-1,-1 0 1,1 0 0,0 0-1,-1-1 1,1 1 0,-1-3-1,0 4 0,0 1 1,0-1-1,0 1 0,0-1 0,0 1 1,0 0-1,0-1 0,0 1 0,0-1 0,0 1 1,-1-1-1,1 1 0,0-1 0,0 1 1,-1 0-1,1-1 0,0 1 0,-1 0 1,1-1-1,-1 0 0,0 1-15,1 0 1,-1-1-1,0 1 0,0 0 1,1 0-1,-1 0 0,0 0 1,0 0-1,1 0 0,-1-1 1,0 2-1,0-1 0,0 0 1,1 0-1,-1 0 0,-1 1 1,-1 0 5,0 0-1,1 1 1,-1-1 0,1 1 0,-1 0 0,1 0 0,0 0-1,-1 0 1,1 0 0,0 1 0,1-1 0,-1 0-1,0 1 1,-1 3 0,-10 12-40,2-4 59,0 0 0,1 1 0,1 0 0,1 1 0,0-1 0,1 2 0,0-1 0,2 1 0,0 0 0,-4 27-1,8-39 45,0 1 0,1 0 0,0-1-1,1 12 1,-1-16-39,0-1 0,1 1 0,-1-1 0,0 1 1,0 0-1,0-1 0,0 1 0,1-1 0,-1 1 0,0-1 0,1 1 0,-1-1 0,0 1 1,1-1-1,-1 1 0,1-1 0,-1 1 0,1-1 0,-1 1 0,2-1 0,-2 1 2,1-1 0,0 0 0,0 0 0,0-1 0,-1 1 0,1 0 0,0 0 0,0 0 0,-1 0 0,1-1 0,0 1 0,-1 0 0,1-1 0,0 1 0,-1-1 0,1 1 0,0 0 0,-1-1 0,1 0 0,-1 1 0,2-2 0,19-18 27,0-1-1,-1-1 0,-1-1 1,-2-1-1,0 0 0,-1-2 1,23-51-1,-29 52-248,11-39-1,-20 56 118,-4 7-43,2 2 127,1 0 1,-1 0-1,0-1 1,1 1 0,-1 0-1,1 0 1,-1 0-1,1 0 1,-1 0 0,1 0-1,0 0 1,-1 2-1,-2 10-6,1-1 0,-1 26 0,2-33 16,2 1 1,-1-1-1,1 1 1,0 0-1,0-1 1,0 0 0,1 1-1,0-1 1,4 9-1,-2-5 77,2 0 1,0 0-1,0-1 0,0 0 1,12 11-1,-16-17-51,0 1 0,1-1 0,0 0-1,-1 0 1,1-1 0,0 1 0,0 0 0,0-1-1,0 0 1,0 1 0,0-1 0,0-1 0,1 1 0,-1 0-1,0-1 1,0 0 0,1 1 0,-1-1 0,0 0-1,1-1 1,2 0 0,-1 0 2,20-4 86,-2-2 1,42-16-1,-28 6-84,50-25 13,-72 33-63,4-2-103,23-9 0,-42 20 116,1 1 0,0-1 0,0 0 0,-1 1 0,1-1 1,0 1-1,-1 0 0,1-1 0,-1 1 0,1-1 0,-1 1 0,1 0 0,-1 0 0,1-1 0,-1 1 0,0 0 0,1 0 0,-1 0-1,1 2 13,1-1 0,-1 1-1,-1 0 1,1 0-1,0 0 1,-1 0-1,1 0 1,-1 0 0,0 0-1,0 0 1,-1 5-1,-8 34 208,2-10-131,7-31-59,0 0 0,0 0-1,0 0 1,-1 0-1,1 0 1,0 1-1,0-1 1,1 0 0,-1 0-1,0 0 1,0 0-1,0 0 1,1 2 0,0-3-12,-1 0 1,1 0 0,-1 0 0,1 0-1,-1 1 1,1-1 0,-1 0 0,1 0-1,-1 0 1,1 0 0,-1-1 0,1 1-1,0 0 1,-1 0 0,1 0 0,-1 0-1,1 0 1,-1-1 0,0 1 0,1 0-1,-1 0 1,1-1 0,-1 1 0,1 0-1,-1-1 1,0 1 0,1-1 0,0 0-1,24-17 94,35-19-1,-55 34-130,3-2-30,0 1 0,1 0-1,17-5 1,-24 8 48,0 1 0,1-1 0,-1 1 0,1 0 0,-1-1 0,0 1 0,1 0 0,-1 1 0,1-1 0,-1 0 1,0 1-1,1-1 0,-1 1 0,0 0 0,0 0 0,1 0 0,-1 0 0,0 0 0,0 0 0,4 3 0,6 9-69,0-1 0,11 18-1,12 10 82,-32-36 15,1-1 0,0 0 1,0 0-1,1-1 0,-1 1 0,0-1 0,1 0 0,-1 0 1,1-1-1,0 1 0,0-1 0,0 0 0,0 0 1,-1-1-1,1 1 0,0-1 0,0 0 0,6-1 0,4-1 67,-1 0-1,1-1 1,-1 0 0,27-11-1,-28 9-59,0 0 1,0-1-1,0-1 1,-1 0-1,0 0 0,0-2 1,-1 1-1,0-1 1,-1-1-1,0 0 1,0 0-1,-1-1 0,-1-1 1,0 1-1,0-1 1,-1 0-1,7-16 0,33-88 37,26-61-114,36-25-360,-51 95 150,-50 89 214,-7 11 25,-2 7 25,1 0 0,0 0 0,0 0-1,0 0 1,0 0 0,0 0 0,0-1 0,-1 1-1,1 0 1,0 0 0,0 0 0,0 0-1,0 0 1,0 0 0,0 0 0,-1 0-1,1 0 1,0 0 0,0 0 0,0 0 0,0 0-1,0 0 1,-1 0 0,1 1 0,0-1-1,0 0 1,0 0 0,0 0 0,0 0-1,0 0 1,0 0 0,-1 0 0,1 0 0,0 0-1,0 0 1,0 0 0,0 1 0,0-1-1,0 0 1,0 0 0,0 0 0,0 0-1,0 0 1,0 1 0,-6 4 14,2 0 0,-1 0 0,1 1-1,0 0 1,0 0 0,0 0 0,1 1 0,0-1-1,-3 11 1,-2 7 59,-5 35-1,12-53-72,-14 76 146,4 0 1,4 1 0,4 147-1,7-185-148,2 0 0,2 0 0,1-1 0,26 71 0,-28-96-243,2 0 0,0-1-1,1 0 1,15 22 0,-20-33-475,1-1 0,-1 0 0,1 0 0,0 0 0,0 0 0,1-1 0,-1 0 0,1 0 0,1-1 0,-1 0 0,0 0-1,1-1 1,9 3 0,-14-5 405,-1 0 0,1-1 0,0 1 1,-1-1-1,1 0 0,-1 0 0,1 0 0,-1 0 0,1 0 0,0-1 0,-1 1 0,1-1 0,-1 0 0,1 0 0,-1 0 0,0 0 0,1 0 0,-1 0 0,0 0 0,0-1 0,0 1 0,0-1 0,0 0 0,0 1 0,0-1 0,0 0 0,-1 0 0,1 0 1,-1 0-1,1-1 0,-1 1 0,0 0 0,0-1 0,1-3 0,3-10-2227,5-23-1,-10 39 2540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39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2127 412 10880,'-37'-23'4032,"29"18"-3136,3 5 2015,13 0-2015,-3-3 480,5 6-800,12 2 64,9-5-352,14 3-448,10 6 64,3-1-3008,-5-1 1696,-8 1-4543,-8-8 3327,-29-3-2720</inkml:trace>
  <inkml:trace contextRef="#ctx0" brushRef="#br0" timeOffset="1">53 45 12384,'-48'-28'4575,"43"28"-3551,10-3-288,-1-2-3871,1 1 1919,0-1 736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39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145 72 11232,'-89'-65'4128,"57"65"-3200,14 0-257,13 0-1214,13 0 159,20 0-608,26-3 544,22-1-2272,5 8 1472,14 12-4704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42.1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1181 7968,'-8'-4'1036,"7"4"-781,-1-1-1,1 0 1,-1 1 0,1-1 0,-1 1-1,0-1 1,1 1 0,-1 0 0,-3-1 3280,19 1-74,0-2-2925,0-1 0,0 0 0,0-1 0,-1 0 0,0-1 0,1-1 0,16-9 0,-21 8-337,1 0 0,-1-1 1,0 0-1,0 0 1,-1-1-1,8-11 0,39-63 327,-46 70-463,55-88 427,109-132 1,-118 167 272,66-104-1,-114 155-831,-6 9-28,-6 8-126,-15 19 221,-32 41 0,33-38 118,0 2-64,1 1 0,1 0 0,2 1 0,0 1 0,2 0 0,2 1 1,0 0-1,2 1 0,1 0 0,2 0 0,1 1 0,-2 60 0,7-90-25,0 0 0,0 0 0,1 0 0,-1 0-1,0 0 1,1 0 0,-1 0 0,1 0 0,0 2 0,0-4-18,-1 0 0,0 1 0,0-1 0,0 0 1,0 0-1,1 0 0,-1 1 0,0-1 0,0 0 1,1 0-1,-1 0 0,0 0 0,0 1 0,1-1 0,-1 0 1,0 0-1,0 0 0,1 0 0,-1 0 0,0 0 1,1 0-1,-1 0 0,0 0 0,0 0 0,1 0 1,-1 0-1,1 0 9,0 0-1,0-1 1,0 1 0,0-1 0,0 1 0,0-1 0,0 1-1,-1-1 1,1 0 0,0 1 0,1-2 0,10-11 197,-1-1 1,14-22 0,9-11 54,-2 11-240,60-55 0,46-23-201,-53 45-43,-83 77-202,-3 0 356,0 0 1,-1 0 0,0-1-1,0 1 1,0-1-1,-5 9 1,-7 22 64,7-9 76,1 0 0,-3 34 0,8-46 22,0-1 1,1 0-1,1 1 1,1-1 0,6 27-1,-8-41-78,1 0 0,-1 0 0,1 1 0,0-1 0,0 0-1,0 0 1,0 0 0,0 0 0,1 0 0,-1 0 0,1-1 0,-1 1 0,1 0 0,-1-1-1,1 1 1,3 1 0,-4-2-8,1 0-1,-1-1 1,1 0-1,-1 1 1,1-1-1,-1 0 1,1 0-1,-1 0 1,1 0-1,-1 0 1,1 0 0,-1 0-1,1 0 1,-1-1-1,1 1 1,-1-1-1,1 1 1,-1-1-1,0 1 1,1-1-1,-1 0 1,0 0-1,1 1 1,-1-1-1,0 0 1,2-2-1,8-8 13,0-1 0,-1 0-1,0 0 1,12-20-1,-2 2-21,16-22 100,33-44-17,-54 78-130,0 1 0,1 1 0,22-17 0,-36 31 14,1 0 0,-1 0 0,1 0 0,0 0 0,0 1 0,0-1 0,3 0 0,-6 2 18,0 1 0,1-1 0,-1 1 0,0 0 0,0-1 0,1 1 0,-1-1 0,0 1 0,0-1 0,0 1 0,0-1 0,0 1 0,0 0 0,0-1 0,0 1 0,0-1 0,0 1 0,0-1 0,0 1 0,-1 0 0,1-1 5,-3 14-19,0-1 0,-9 21 0,-5 16 136,-15 81 201,31-128-296,-2 17 130,3-20-148,0 0 1,0 0-1,0 0 0,0 0 0,0 0 0,0 0 1,0 0-1,0 0 0,0 0 0,0 1 1,0-1-1,0 0 0,0 0 0,0 0 0,0 0 1,0 0-1,0 0 0,0 0 0,1 0 1,-1 0-1,0 0 0,0 0 0,0 0 1,0 0-1,0 0 0,0 0 0,0 0 0,0 0 1,0 0-1,0 0 0,0 0 0,0 1 1,0-1-1,0 0 0,0 0 0,0 0 1,0 0-1,0 0 0,0 0 0,0 0 0,1 0 1,-1 0-1,0 0 0,0 0 0,0 0 1,0 0-1,0 0 0,0 0 0,0 0 0,0 0 1,0 0-1,0 0 0,0 0 0,0-1 1,0 1-1,0 0 0,0 0 0,0 0 1,1 0-1,-1 0 0,0 0 0,0 0 0,0 0 1,0 0-1,7-9 76,2-4-94,1 1 0,0 0 0,1 1-1,0 0 1,0 0 0,23-14-1,-9 8 98,1 2-1,40-18 1,-56 28-53,-1 1-58,0-1-1,0 2 1,0-1-1,1 1 1,0 1 0,-1 0-1,20-2 1,-28 4 4,1 0 1,0 0-1,-1 0 1,1 1-1,0-1 0,-1 0 1,1 1-1,0-1 1,-1 1-1,1 0 1,-1 0-1,1-1 1,-1 1-1,1 0 0,-1 0 1,0 0-1,2 2 1,-1-1 10,0 1 0,0-1 1,-1 1-1,1 0 0,-1-1 0,0 1 1,1 0-1,-1 0 0,0 3 0,2 5-7,-2 1-1,1 0 1,-1 22-1,-1-33 18,0 17-12,2 69 66,-1-77-17,1 1-1,0 0 1,0-1-1,1 1 1,9 19-1,-11-28-19,0 0-1,0 1 1,0-1 0,0 0-1,1 0 1,-1 0 0,1 0-1,0-1 1,-1 1 0,1 0-1,0-1 1,0 1 0,0-1-1,0 0 1,0 1 0,1-1-1,-1 0 1,0 0 0,0-1-1,1 1 1,-1 0-1,1-1 1,-1 1 0,1-1-1,-1 0 1,0 0 0,1 0-1,-1 0 1,1 0 0,-1-1-1,1 1 1,-1-1 0,0 1-1,1-1 1,2-1 0,4-2 0,0 0 0,-1-1 1,1 1-1,-1-2 1,0 1-1,-1-1 0,14-13 1,21-28 7,16-17 116,-29 38-88,-10 10-94,0-2-1,-1-1 0,26-33 0,-43 49 18,1 1 0,-1 0-1,0-1 1,0 1 0,0-1-1,1-3 1,-2 5 15,1 1 0,-1 0 0,0-1 0,0 1 0,0-1 0,0 1 0,0-1 0,0 1 0,0 0 0,-1-1 0,1 1 0,0-1 0,0 1 0,0 0 0,0-1 0,0 1 0,-1-1 0,1 1 0,0 0 0,0-1 0,-1 1 0,1 0 0,0-1 0,0 1 0,-1 0 0,1 0 0,0-1 0,-1 1 0,1 0 0,0 0 0,-1 0 0,1-1 0,-1 1 0,1 0 0,0 0 0,-1 0 0,1 0 0,-1 0 0,1 0 0,-1 0 0,1 0 0,0 0 0,-1 0 0,1 0 0,-1 0 0,1 0 0,0 0 0,-1 0 0,1 0 0,-1 0 0,0 1 0,-2-1-17,0 1-1,-1 0 0,1 0 0,0 1 1,-1-1-1,1 1 0,0-1 0,0 1 1,-4 3-1,-27 25-243,18-16 234,4-1 38,0 0-1,0 0 1,1 2-1,1-1 1,-17 31-1,8-6 8,-19 54 0,37-89 6,-1 1-1,1-1 1,-1 1 0,1-1 0,0 1-1,1-1 1,-1 1 0,1 0 0,0-1-1,0 1 1,1-1 0,-1 1 0,3 8-1,-3-12-4,0-1 0,0 1 0,0 0 0,0-1 0,1 1 0,-1 0-1,0 0 1,0-1 0,1 1 0,-1 0 0,0-1 0,1 1-1,-1-1 1,1 1 0,-1-1 0,1 1 0,-1-1 0,1 1-1,-1-1 1,1 1 0,-1-1 0,1 1 0,0-1 0,-1 0-1,1 1 1,0-1 0,-1 0 0,1 0 0,0 1 0,0-1-1,-1 0 1,1 0 0,0 0 0,-1 0 0,1 0 0,0 0 0,0 0-1,-1 0 1,1 0 0,0-1 0,-1 1 0,1 0 0,0 0-1,0-1 1,0 0 0,3-1 20,-1 0-1,0 0 1,0 0 0,0-1-1,0 0 1,-1 1 0,1-1-1,2-4 1,6-10 15,-1 0 0,13-29 0,10-20-28,47-51-126,15-23 27,-61 73 67,-2-1-1,-3-2 1,-3-1 0,18-81-1,-42 142 0,14-61-149,-15 64 149,0 0-1,0-1 1,-1 1-1,0 0 1,0 0-1,-1-1 1,-2-8-1,3 15 20,0 1 0,0-1 0,0 0 1,-1 0-1,1 1 0,0-1 0,0 0 0,-1 1 0,1-1 0,-1 0 0,1 1 0,-1-1 1,1 1-1,-1-1 0,1 1 0,-1-1 0,1 1 0,-1-1 0,1 1 0,-1-1 0,0 1 0,1 0 1,-1-1-1,0 1 0,1 0 0,-1 0 0,0 0 0,0-1 0,1 1 0,-1 0 0,0 0 1,0 0-1,1 0 0,-2 0 0,0 1-3,0-1 0,0 1 0,0-1 1,0 1-1,0 0 0,0 0 0,1 0 1,-1 0-1,0 0 0,0 0 0,-2 3 0,-3 3 9,1 0-1,0 0 1,0 1-1,0-1 0,1 1 1,-7 15-1,-20 56 6,24-56-17,-76 230 106,74-215 18,2 1 0,1 0 0,3 1 0,-1 65 0,6-78-91,1 1-1,1-1 1,1 0-1,14 46 1,-16-67-1,0 0 1,1 0-1,-1-1 1,1 1-1,0-1 1,1 0-1,-1 0 1,1 0-1,0 0 1,9 7-1,-10-9 9,1-1-1,0 1 1,-1-1-1,1 0 1,0 0-1,0-1 1,0 1 0,1-1-1,-1 0 1,0 0-1,0 0 1,1 0-1,-1-1 1,0 0-1,1 0 1,5 0-1,1-2 1,0 0-1,1-1 1,-1 0-1,0-1 1,-1 0-1,1-1 1,-1 0-1,0-1 1,0 0-1,0 0 1,-1-1-1,0 0 1,9-10-1,12-13 38,-2-1 0,29-43-1,-54 70-64,50-75 144,-46 66-256,0 0 1,0-1 0,-2 0-1,6-18 1,-11 32 99,0 0 1,0 0 0,0 0-1,0-1 1,1 1 0,-1 0-1,0 0 1,0 0 0,0-1-1,0 1 1,0 0-1,0 0 1,0 0 0,0-1-1,0 1 1,0 0 0,0 0-1,0-1 1,0 1 0,0 0-1,0 0 1,-1 0 0,1-1-1,0 1 1,0 0 0,0 0-1,0 0 1,0-1-1,0 1 1,-1 0 0,1 0-1,0 0 1,0 0 0,0 0-1,0-1 1,-1 1 0,1 0-1,0 0 1,-10 2-192,-9 11-30,12-3 267,0 0 1,1 0-1,0 0 1,0 0-1,1 1 0,0 0 1,1 0-1,1 1 1,-5 18-1,5-8 40,0 1-1,-1 41 1,5-55-29,-1 0 1,1 0 0,0 0-1,1-1 1,0 1 0,0-1-1,1 1 1,0-1-1,0 0 1,7 11 0,-9-18-38,0 1 1,0-1 0,0 0-1,0 1 1,0-1-1,0 0 1,0 0 0,1 1-1,-1-1 1,0 0 0,1 0-1,-1-1 1,0 1-1,1 0 1,-1 0 0,1-1-1,0 1 1,-1-1-1,1 1 1,-1-1 0,1 0-1,0 0 1,-1 1 0,1-1-1,0 0 1,-1-1-1,1 1 1,0 0 0,-1 0-1,1-1 1,0 1 0,-1-1-1,3 0 1,4-3 11,0-1 1,0 0 0,-1 0-1,0 0 1,8-8-1,-9 8-14,29-24 13,2 1-1,0 2 0,2 2 0,1 2 0,82-34 1,-109 51-64,0 1 1,0 0-1,1 1 1,23-2-1,-31 4 39,0 1-1,0 0 0,0 1 1,-1 0-1,1 0 0,0 0 1,0 0-1,0 1 0,-1 0 0,1 0 1,-1 0-1,0 1 0,8 4 1,-5-1 47,0 1 0,-1 0 1,0 0-1,0 0 0,6 9 1,29 44 306,-11-14-246,-23-35-96,0 0-1,1-1 0,0 0 1,17 14-1,-20-20-81,0 0 1,0 0-1,1 0 0,-1-1 1,1 0-1,0 0 1,-1-1-1,1 0 0,0 0 1,13 1-1,4-1-1127,0-1-1,45-5 1,48-14-4872,-35 0-3475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37.33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33 26 8128,'0'-16'2618,"0"15"-2499,0 1-1,0 0 0,0-1 0,0 1 1,0 0-1,0-1 0,0 1 1,0 0-1,0-1 0,1 1 0,-1 0 1,0-1-1,0 1 0,0 0 0,0 0 1,0-1-1,1 1 0,-1 0 0,0-1 1,0 1-1,1 0 0,-1 0 1,0 0-1,0-1 0,1 1 0,-1 0 1,0 0-1,0 0 0,1 0 0,-1-1 1,0 1-1,1 0 0,-1 0 1,0 0-1,1 0 0,-1 0 0,0 0 1,1 0-1,-1 0 0,0 0 0,1 0 1,-1 0-1,0 0 0,1 0 1,-1 0-1,0 0 0,1 0 0,-1 1 1,0-1-1,1 0 0,-1 0 0,0 0 1,0 0-1,1 1 0,-1-1 1,0 0-1,0 0 0,1 1 0,-1-1 1,0 0-1,0 0 0,0 1 0,1-1 1,-1 0-1,0 0 0,0 1 1,0 0-1,0 7 1208,1 8-129,-2-1 0,0 1 0,0-1 0,-6 23 1,-3 9-274,2 0 0,-3 76 0,5-41-769,4-71-156,2-9-30,-1-1 0,1 1 0,0-1-1,-1 0 1,1 1 0,0-1 0,0 1 0,0-1-1,0 1 1,0-1 0,1 0 0,-1 1 0,0-1-1,2 3 1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45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10 758 6144,'-10'-4'5194,"11"5"-4961,0-1-1,0 1 0,0 0 1,0-1-1,0 1 0,0-1 1,0 0-1,0 1 0,0-1 1,0 0-1,0 0 0,0 0 1,0 1-1,0-1 1,0 0-1,0 0 0,0-1 1,0 1-1,0 0 0,2-1 1,20-7 1567,-21 8-1669,29-16 526,1 0 0,-2-2 1,0-1-1,-1-1 0,-2-2 1,0-1-1,26-28 0,124-149 266,-159 179-864,19-25 462,-2-1 0,-2-2 1,34-68-1,-57 97-161,12-34 0,-20 43-132,-7 17-76,-9 21-111,-8 20-8,3 0 0,1 2 0,2 0 0,-12 71 0,20-78 58,2-15-33,1 1-1,1-1 1,1 1 0,2 33-1,1-55 16,1 1-1,0-1 1,0 0-1,1 0 1,-1 0-1,1 0 1,1 0-1,-1 0 1,7 10-1,-8-15-56,-1-1-1,0 1 0,1 0 0,0-1 0,-1 1 0,1 0 0,-1-1 1,1 1-1,0-1 0,-1 1 0,1-1 0,0 0 0,0 1 0,-1-1 1,1 1-1,0-1 0,0 0 0,-1 0 0,1 0 0,0 1 0,0-1 1,0 0-1,0 0 0,-1 0 0,1 0 0,0 0 0,0-1 0,0 1 1,0 0-1,-1 0 0,1 0 0,0-1 0,0 1 0,-1 0 0,1-1 1,0 1-1,0-1 0,-1 1 0,1-1 0,-1 1 0,1-1 0,0 1 1,-1-1-1,2-1 0,2-2 27,0-1 0,0 0-1,-1 0 1,7-10 0,32-74 152,-30 62-196,0 0-1,2 2 1,0-1-1,32-40 0,-29 48-27,1 1-1,0 1 0,1 0 0,0 2 0,1 0 1,1 1-1,0 1 0,41-17 0,-57 27 2,1 0 0,-1 0 1,1 1-1,10-3 0,-15 4 35,0 0 1,0 0-1,0 0 1,1 0 0,-1 0-1,0 0 1,0 0-1,0 0 1,0 1-1,0-1 1,0 0-1,0 1 1,0-1-1,1 0 1,-1 1 0,0 0-1,0-1 1,-1 1-1,1 0 1,0-1-1,0 1 1,0 0-1,0 0 1,-1 0-1,1-1 1,0 1 0,-1 0-1,1 0 1,-1 0-1,2 3 1,-1-1 10,0 1 0,0 0 0,-1 0 0,1 0 0,-1 0 0,0 0 0,0-1 0,-1 8 0,-8 32 12,5-28-25,-62 222 775,64-230-761,1-3-18,-1 0 0,1-1 1,0 1-1,1 0 1,-1 0-1,0-1 1,1 1-1,0 6 0,0-10 0,0 1 0,0-1 0,0 0 0,0 1-1,0-1 1,0 0 0,1 1 0,-1-1 0,0 0 0,0 1-1,0-1 1,0 0 0,0 0 0,0 1 0,1-1-1,-1 0 1,0 1 0,0-1 0,1 0 0,-1 0 0,0 1-1,0-1 1,1 0 0,-1 0 0,0 0 0,0 0-1,1 1 1,-1-1 0,0 0 0,1 0 0,-1 0 0,0 0-1,1 0 1,12-5 33,-3-2 13,0-1 0,-1 1 0,0-2-1,0 1 1,8-11 0,37-55 133,-22 30-121,-6 10-149,2 0 1,1 2-1,54-47 0,-81 77 59,0 1-1,-1-1 0,1 1 0,0 0 0,0 0 1,0 0-1,0 0 0,1 0 0,-1 0 0,0 0 0,0 1 1,0-1-1,3 0 0,-4 2 24,0-1 1,0 0-1,0 0 0,0 1 0,0-1 0,0 1 1,0-1-1,0 1 0,0-1 0,-1 1 1,1-1-1,0 1 0,0 0 0,-1 0 1,1-1-1,0 1 0,-1 0 0,1 0 1,-1 0-1,1 0 0,-1-1 0,1 1 1,-1 0-1,0 0 0,1 0 0,-1 0 1,0 0-1,0 0 0,0 0 0,1 1 1,1 14 53,0-1 0,0 27 0,0-2-58,11 127-19,-13-160 82,1-1 0,0 0 0,0 1 0,2 5-1,-3-11-37,0 0-1,1 0 1,-1 0-1,0 0 1,0 0-1,1-1 1,-1 1-1,0 0 1,1 0-1,-1 0 1,1-1-1,-1 1 1,1 0-1,-1-1 1,1 1-1,0 0 1,-1-1 0,1 1-1,0-1 1,0 1-1,-1-1 1,1 1-1,0-1 1,0 0-1,0 1 1,-1-1-1,1 0 1,0 0-1,0 0 1,0 1-1,0-1 1,0 0-1,0 0 1,-1 0-1,1 0 1,0 0-1,0-1 1,0 1-1,1 0 1,1-2 2,1 0 1,0 0-1,-1 0 1,1 0-1,-1-1 1,0 1 0,0-1-1,5-5 1,21-30 55,-16 21-21,28-38 10,3 2 0,54-51-1,45-32-239,-103 101 21,-40 42-224,-23 44 61,14-32 327,-10 28 0,6-1 114,2 0-1,3 1 0,-5 91 1,12-125-31,1 0 1,1 0-1,0 0 1,5 22-1,-5-34-91,-1 1-1,0-1 1,1 1-1,-1-1 1,1 0-1,0 1 1,-1-1 0,1 0-1,0 1 1,0-1-1,0 0 1,0 0-1,0 0 1,0 0-1,1 2 1,-1-3 9,0 0 1,0 1-1,0-1 0,0 1 0,0-1 1,0 0-1,-1 0 0,1 0 1,0 1-1,0-1 0,0 0 0,0 0 1,0 0-1,0 0 0,0-1 1,0 1-1,0 0 0,1-1 1,1 0 13,0 0 1,0-1-1,0 0 1,-1 1 0,1-1-1,-1 0 1,1 0-1,-1 0 1,0-1 0,1 1-1,-1-1 1,-1 1-1,4-5 1,14-30 92,-2 0 0,19-64 0,13-28-85,-5 21-374,-36 76 139,-7 31 75,3 4 97,0 0 1,0 1 0,0 0 0,-1 0-1,1 0 1,-1 0 0,0 1 0,0-1 0,3 7-1,6 8-1,-7-11 53,1-1-1,-1 0 1,2 0-1,-1 0 1,1-1-1,0 0 1,0-1 0,1 1-1,-1-1 1,13 6-1,-4-5 30,0 0 1,1 0-1,-1-2 1,1 0-1,0 0 1,0-2-1,0 0 0,30-1 1,-26-3 2,-1 0 0,1-1 1,-1-1-1,0 0 0,0-2 0,37-16 1,-45 16-31,-2 1 0,1-2 0,-1 1 0,19-17 0,-23 18-5,0-1 0,-1 0 0,0 0 0,0 0 0,0-1 0,-1 1 0,0-1 1,5-13-1,-7 17 4,13-43 41,-14 42-85,0 0 0,-1 1 0,1-1-1,-1 0 1,0 0 0,0 0 0,0 1-1,0-1 1,-1 0 0,0-4 0,0 7 3,1 0-1,-1 0 1,1 0 0,-1 0 0,0 0 0,1 0 0,-1 0 0,0 0 0,0 0 0,0 0 0,0 0-1,0 0 1,0 1 0,0-1 0,0 0 0,0 1 0,0-1 0,0 1 0,-1-1 0,1 1-1,0 0 1,0-1 0,-1 1 0,1 0 0,0 0 0,0 0 0,-3 0 0,-1 0-29,0 0 0,0 1 0,0-1 0,0 1 1,-8 3-1,-11 4-3,0 1 1,0 1-1,1 2 1,-29 18-1,42-23 85,0 0 0,0 1 0,1 0 0,0 0 0,1 1 0,-1 0 0,2 1-1,0 0 1,0 0 0,0 0 0,-6 16 0,8-14-2,1-1-1,1 1 1,-1 0-1,2 0 1,0 0 0,-1 19-1,3-25-19,0 0 0,0 0 0,1 1-1,0-1 1,0 0 0,1 0 0,-1 0 0,1 0-1,1 0 1,-1-1 0,1 1 0,0-1-1,0 1 1,7 7 0,-7-9 4,0-1 0,1 0 1,-1 0-1,1 0 0,0-1 0,0 1 1,0-1-1,0 0 0,0 0 0,1-1 0,-1 1 1,0-1-1,1 0 0,0 0 0,-1 0 0,1 0 1,-1-1-1,1 0 0,0 0 0,-1 0 1,10-2-1,-2 0 18,-1-1 0,1-1 0,0 1 0,-1-2 1,0 1-1,0-2 0,14-8 0,8-10 19,-1-1-1,37-37 1,-19 16 12,0 2-132,97-65 0,-141 105 50,5-4-151,-11 8 166,0 0 0,1 0 0,-1 0 0,0 0 0,0 0 0,0 0 0,0 0 0,0 0 0,1 0 0,-1 0 0,0 0 0,0 0 0,0 0 0,0 0 0,0 0 0,1 0 0,-1 0 0,0 0 0,0 0 1,0 0-1,0 0 0,0 0 0,1 0 0,-1 0 0,0 0 0,0 0 0,0 0 0,0 0 0,0 0 0,0 1 0,0-1 0,1 0 0,-1 0 0,0 0 0,0 0 0,0 0 0,0 0 0,0 0 0,0 1 1,0-1-1,0 0 0,0 0 0,0 0 0,0 0 0,0 0 0,0 1 0,0-1 0,0 0 0,0 0 0,0 0 0,0 0 0,0 0 0,0 1 0,0-1 0,0 0 0,0 0 0,0 0 0,0 0 0,0 0 1,0 1-1,0-1 0,0 0 0,0 0 0,-17 69-148,11-36 169,2 0 0,2 1 0,0 0 0,3-1 0,1 1 0,1-1 0,10 42 0,-11-68-7,0 1 1,1 0-1,0-1 0,0 0 1,0 1-1,1-1 0,0-1 1,1 1-1,5 6 1,-7-10 23,0 0 0,-1 0 0,1-1 0,0 1 0,1-1 0,-1 0 0,0 0 0,1 0 0,-1 0 0,1-1 0,-1 1 0,1-1 0,0 0 0,0 0 0,-1 0 0,1-1 0,0 1 0,0-1 0,0 0 0,5 0 0,0-2-6,-1 0 1,0 0-1,0-1 0,0 0 0,-1 0 0,1-1 0,-1 1 0,1-2 0,-1 1 0,-1-1 1,12-10-1,-3 0 6,0 0 0,-1-1 1,18-25-1,10-22-53,34-72 0,22-72-78,-94 198 103,8-15-350,-12 24 343,0 0-1,0 0 1,0 0-1,0 0 0,0 0 1,0 0-1,0 0 1,0 0-1,0 0 1,0 1-1,0-1 1,0 0-1,0 0 1,0 0-1,0 0 0,0 0 1,0 0-1,0 0 1,0 0-1,1 0 1,-1 0-1,0 0 1,0 0-1,0 0 1,0 0-1,0 0 0,0 0 1,0 0-1,0 0 1,0 0-1,0 0 1,0 0-1,0 0 1,0 0-1,0 0 1,0 0-1,0 0 0,0 0 1,0 0-1,0 0 1,0 0-1,1 0 1,-1 0-1,0 0 1,-3 15-88,-21 77-245,-20 99 365,-5 103 484,48-291-505,1 0 1,-1-1-1,0 1 1,0-1-1,0 1 1,0-1-1,0 0 0,-1 1 1,-2 2-1,4-5-6,0 0-1,0 0 1,-1 0 0,1 0-1,0 0 1,0 0-1,0 0 1,0 0-1,-1 0 1,1 0-1,0 0 1,0 0-1,0 0 1,0 0-1,0 0 1,-1 0-1,1 0 1,0 0 0,0 0-1,0 0 1,0 0-1,0-1 1,-1 1-1,1 0 1,0 0-1,0 0 1,0 0-1,0 0 1,0 0-1,0-1 1,0 1-1,0 0 1,0 0-1,0 0 1,0 0 0,-1 0-1,1-1 1,0 1-1,0 0 1,0 0-1,0 0 1,0 0-1,0 0 1,0-1-1,0 1 1,0 0-1,0 0 1,0 0-1,1-1 1,-5-31-491,2-1-1,4-62 1,1 15 238,-3 78 236,0 0-4,0 1-1,0-1 0,0 0 1,0 0-1,0 0 0,0 0 1,0 0-1,1 1 0,-1-1 1,1 0-1,0 0 0,-1 1 1,1-1-1,0 0 0,1-2 1,-1 4 10,0 1 0,0-1 1,0 1-1,0-1 1,0 1-1,-1-1 0,1 1 1,0 0-1,0-1 0,-1 1 1,1 0-1,0 1 0,0-2 2,34 43 165,-25-29 51,1-1-1,19 18 0,-25-27-148,0 0 1,0 0-1,1 0 0,-1-1 0,1 0 0,0 0 0,0 0 0,0-1 0,1 0 1,8 2-1,1-2 5,-1 0 0,1-1 1,0-1-1,0 0 1,0-1-1,0-1 0,0 0 1,-1-2-1,25-7 1,-16 2-47,-2 0 1,1-1 0,-1-2 0,-1 0 0,32-24 0,-23 11-76,0-1 0,-2-2 0,-1-1 0,-1-1 1,31-49-1,-69 103 57,0 1 0,2 0 0,1 1 0,1 0 0,1 1 0,1-1 0,1 1 0,2 1 0,-1 46 0,4-65 27,1 0 1,-1-1 0,1 1-1,1-1 1,0 1-1,2 7 1,-3-14-14,0 0 0,-1 0 0,1 0-1,0 0 1,0 0 0,0 0 0,0 0 0,1-1-1,-1 1 1,0 0 0,1-1 0,-1 0 0,1 1 0,0-1-1,-1 0 1,1 1 0,0-1 0,0 0 0,0 0-1,0-1 1,0 1 0,0 0 0,0 0 0,0-1 0,0 0-1,0 1 1,0-1 0,0 0 0,4 0 0,-2-1-6,1 0 1,-1 0 0,0 0 0,1 0-1,-1-1 1,0 0 0,0 0 0,0 0-1,0 0 1,0-1 0,0 0 0,-1 1 0,4-5-1,7-6 22,21-28 1,-23 27-22,174-189-127,-185 202 90,0 0-1,0 0 1,0 0-1,0 0 1,0-1-1,0 1 1,0 0-1,0 0 1,-1-1-1,1 1 1,0-3-1,-1 4 25,0 0 0,0 0-1,0 0 1,0 0 0,0 0 0,0 0-1,0 0 1,0 0 0,0 0 0,0-1-1,0 1 1,0 0 0,0 0 0,0 0 0,0 0-1,0 0 1,0 0 0,0 0 0,-1 0-1,1 0 1,0 0 0,0 0 0,0 0-1,0 0 1,0 0 0,0 0 0,0 0-1,0 0 1,0 0 0,0 0 0,-1 0 0,1 0-1,0 0 1,0 0 0,0 0 0,0 0-1,0 0 1,0 0 0,0 0 0,0 0-1,0 0 1,-1 0 0,1 0 0,0 0-1,0 0 1,0 0 0,0 0 0,0 0 0,-11 7-87,1 2 73,0 1 0,0 0-1,1 1 1,1 0 0,-1 0-1,2 1 1,0 0-1,-7 16 1,4-4 33,-13 45 0,15-42-66,5-18 50,1 0 1,0 1 0,0 0 0,1-1-1,0 18 1,1-25 15,0 1 0,0-1-1,0 1 1,1-1 0,-1 0 0,1 1-1,-1-1 1,1 1 0,0-1 0,0 0 0,0 0-1,0 0 1,0 1 0,0-1 0,1 0-1,-1 0 1,1-1 0,-1 1 0,1 0-1,0 0 1,0-1 0,-1 1 0,1-1 0,1 0-1,-1 1 1,0-1 0,0 0 0,3 1-1,1-1 11,-1 1 0,1-1-1,0 0 1,0-1 0,-1 0-1,1 0 1,0 0 0,0 0 0,0-1-1,-1 0 1,1 0 0,0-1-1,-1 1 1,7-4 0,-4 1-22,0 0 1,-1-1-1,0 0 1,0 0-1,0 0 1,-1-1-1,0 0 1,10-12 0,-4 2-18,-1-1 0,0-1 1,-2 0-1,0 0 1,-1-1-1,-1 0 0,7-26 1,-11 34-33,-1 0 1,0 0 0,-1 0 0,0 0 0,-1 0-1,0 0 1,-1 0 0,-2-12 0,2 17 8,0 0 0,-1 1 1,1-1-1,-1 1 0,-1-1 1,1 1-1,-1 0 1,0 0-1,0 0 0,-1 1 1,1-1-1,-1 1 0,0 0 1,0 0-1,-1 0 0,1 0 1,-6-3-1,1 2 1,-1 0 1,0 0-1,0 1 0,0 0 0,0 1 1,-1 0-1,1 1 0,-1 0 0,-20-1 1,138 1 306,-44-1-248,1 3 1,72 10-1,-127-9-47,-1 1 1,1 0-1,-1 1 0,0-1 1,1 2-1,-1-1 1,0 1-1,-1 0 0,14 9 1,-16-8 29,-1-1 0,1 0 0,-1 1 0,1 0 0,-2 0 1,1 0-1,0 0 0,-1 1 0,0 0 0,0-1 0,-1 1 1,1 0-1,-1 0 0,1 7 0,0 9 95,-1 0 1,0 0-1,-2 1 0,-3 24 1,1 14 244,-3 4 102,14-74-256,-1-5-35,8-20 0,-10 21-235,0 1 0,15-22 0,-4 12 39,2 0 0,37-35 0,-41 45 91,0-1-1,1 2 1,1 0-1,-1 0 1,21-7-1,-32 15-73,1 1 0,-1 0 0,0 1 0,1-1 0,-1 1 1,11-1-1,-13 2 4,0 0 1,-1 1 0,1-1-1,0 0 1,0 1 0,-1 0-1,1-1 1,0 1 0,-1 0-1,1 1 1,-1-1 0,1 0 0,-1 1-1,0-1 1,0 1 0,3 2-1,1 2-3,-1-1 0,-1 1 1,1 0-1,-1 1 0,0-1 0,3 8 0,18 46 47,-13-29 46,18 49 375,-17-42-305,33 67 0,-31-78-115,9 17-2758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46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4267 489 14880,'-86'-29'5503,"54"21"-4287,6 5-320,21 3-2688,1 0 800,-1-5-928,0 1 1120,-3-4-3295,-5 8 2271,-11-11-4480</inkml:trace>
  <inkml:trace contextRef="#ctx0" brushRef="#br0" timeOffset="1">67 108 14304,'-63'-75'5279,"60"70"-4095,11 2-352,15-2-5856,30-6 2561,32 2-4865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3:56.513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6 6 5312,'-6'-6'2278,"21"8"-1788,-6 0-437,-1 0-1,1 0 1,0-1 0,-1 0 0,1-1 0,10-1 0,-3 1 25,162-4 1690,92 2 560,-59 5-1657,21 0-228,38-1 363,-65-3-289,463 6 290,-174-3-419,-175 6-256,89 1 221,-406-9-352,434-5 451,136-6-495,456 2 388,-771 9-375,175 9 158,125 2 96,-475-11-416,55 4 395,-49 0-107,-46-2-152,59-4 0,-29-6 290,53 1 113,-115 7-344,0-1 1,17-4-1,-17 3 2,0 0 1,16-1 0,-24 3 42,-2 2-128,2 1 155,0 1-1,-1 0 1,1 0 0,-1 0 0,0 0 0,0 0 0,0 0-1,-1 7 1,0 37-52,-2-18 22,2 212 691,1-231-776,1-1-1,-1 0 1,2 1 0,-1-1-1,5 10 1,-1 0 106,-1-7 1,-4-11-8,0 1 0,0-1 0,-1 1 0,1 0 0,-1-1 0,1 6 795,-5-6-1128,4-1 266,-1-1 0,1 0 0,0 0 0,0 1 0,0-1 0,-1 0 0,1 0 0,0 0 0,0 0 0,0 1 0,-1-1 0,1 0 0,0 0 1,0 0-1,-1 0 0,1 0 0,0 0 0,-1 0 0,1 0 0,0 0 0,0 0 0,-1 0 0,1 0 0,0 0 0,-1 0 0,1 0 0,0 0 0,0 0 0,-1 0 0,1 0 0,0 0 0,-1 0 1,1 0-1,0-1 0,-1 1 0,-21-12 96,-38-15 0,-267-73-840,229 74 714,-108-24-106,-247 0 39,-1 40 162,-163 21 642,453-5-573,-185 12-71,-384 50 52,450-38-131,-118 8 171,245-25-187,-117 5 53,-183-13 531,-151-9-341,450 0-198,-26-7 185,4 0-252,74 9 211,-147-22 1,68-24 72,131 31-241,0 3 0,-75-10 0,-157 4-248,242 17 266,35 2 14,-1 0 0,0 0 0,0 1-1,0 0 1,0 0 0,0 1 0,-16 4 0,24-5-22,0 0 1,0 1 0,0 0 0,0-1 0,0 1-1,0-1 1,1 1 0,-1 0 0,0 0 0,0-1-1,1 1 1,-1 0 0,0 0 0,1 0 0,-1 0-1,1 0 1,-1 0 0,1 0 0,-1 0 0,1 0-1,0 0 1,0 0 0,-1 0 0,1 0 0,0 0-1,0 1 1,0-1 0,0 0 0,0 0 0,1 1 0,-1 4 82,2 0 1,-1 0 0,1 0 0,2 6 0,-3-8-89,13 41-71,-10-30 142,0 0 1,1-1 0,1 0 0,0 0 0,10 16 0,-4-13-2,1-1 1,0-1 0,1 0-1,0 0 1,1-2 0,1 0-1,0-1 1,22 13 0,-9-9 86,2-1 0,-1-1 1,2-2-1,39 11 0,-26-10 56,33 9 344,-68-20-471,6 2-33,0-2 0,0 1 1,20-1-1,192-20 39,-91 3-33,126-16-62,-36 3-46,247-27-74,-263 29 220,-81 11-38,336-38-276,-390 45 234,468-40-155,6 36 45,-495 14 89,522 32 89,134 50-194,-189-28 156,-329-37-18,349 16 140,-392-28-367,34 0 136,156 1 316,-186-4-283,-82-3-405,-34 2 439,-25-2 28,1 0 0,21-2 0,-35 0-21,5-4-230,-3 6 67,-1 5 31,-1-5 127,0 0 0,-1 0 0,1 0 0,0 0 0,-1 0 0,1 0 0,-1 0 1,1 0-1,-1 0 0,0 0 0,1 0 0,-1 0 0,0 0 0,0 0 0,1-1 0,-1 1 0,0 0 0,0-1 0,0 1 0,0-1 1,0 1-1,0-1 0,-2 2 0,1-1-2,0 0-1,0 0 1,1 0 0,-1 1 0,0-1-1,0 1 1,-2 2 0,2-2 7,0-1 0,0 1-1,1-1 1,-1 0 0,0 0 0,-1 0-1,1 0 1,-3 1 0,-2 1-58,5-2 39,-1-1 1,1 1 0,-1 0-1,1-1 1,-1 1-1,0-1 1,1 0-1,-6 0 1,-13 1 76,-12 4-84,0-2-1,0-1 1,-41-3-1,18 0-22,-333-7-173,154 5-3,18 1 128,167 0 128,-172-2 76,-208 4-265,11 3 201,99 1-178,-165 4 158,225-3 191,87-1-72,136-4-123,-423 16 84,4 16 64,162-2-127,-404 42 164,514-54-128,-110 13 92,-67 15 12,284-40-123,0-4-1,-127-13 0,170 5-241,1-2 0,0-1 0,-56-24 1,39 14-176,38 14 404,8 4-65,1-1-1,-1 1 0,1 0 0,-1 0 1,0 0-1,0 0 0,0 1 0,1-1 1,-1 1-1,-8 1 0,-8 0-76,13-1 62,0 0-1,0 1 1,1 0-1,-1 0 1,-10 4-1,6-1-2,-3 0 6,0 2 0,0 0 0,-21 13 0,34-18 40,1-1 0,-1 0 0,1 1 0,0-1 0,-1 1 0,1-1 0,0 1 0,-1-1 0,1 1 0,0-1 0,0 1 0,-1-1 0,1 1-1,0-1 1,0 1 0,0-1 0,0 1 0,0 0 0,0-1 0,0 1 0,0-1 0,0 1 0,0 0 0,0-1 0,0 1 0,0-1 0,0 1 0,1-1 0,-1 1 0,0-1 0,0 1 0,1-1 0,-1 1 0,0-1 0,1 1 0,-1-1 0,1 1 0,16 18 107,-15-17-93,18 16 63,0-1-1,1-1 1,1-1 0,1-1-1,0-1 1,0-1-1,1-1 1,1-1 0,0-1-1,0-2 1,1 0 0,32 4-1,271 16 380,7-26-5,-179-2-557,804-10 464,-214 7-160,-511 4-65,-156 0-139,1408-12 194,-65 55-331,-1412-42 132,662 47 145,-519-45-368,-153-3 154,7-2 32,-5 2-33,1-1 0,-1 1 0,0-1 0,0 0 0,0 0 0,0 0 0,3-3 0,-5 4-25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4:01.253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160 115 3328,'-11'-4'528,"-2"0"0,-20-3 0,8 1 218,14 3 110,0 0-1,1-1 1,-1-1-1,-23-21 4045,33 25-4744,1 1-1,0-2 1,1 1-34,0 0 1,-1 0-1,1 0 0,0 1 1,0-1-1,0 0 1,0 1-1,0-1 1,-1 1-1,1-1 1,0 1-1,0-1 1,0 1-1,0-1 0,1 1 1,-1 0-1,0 0 1,0-1-1,0 1 1,1 0-1,219-12 4814,-64 7-3749,225-17-259,384 28 0,-765-6-928,596 41 261,-313-10-304,-208-26 121,78-5 0,-64-1-63,-87 1-25,82 0 7,105 13 0,-169-10-105,1 0 133,0 0 1,22 8-1,-40-10-35,-1 0-6,0 0 0,-1-1 0,1 1 0,0-1 0,0 0 0,0 0-1,4 0 1,0 0-687,-28 2-1340,-34-7 1661,0 2 1,-71 6-1,57-1 263,-213 10 225,-319 53 1,493-48-45,-389 74 36,45 3 439,259-57-157,149-26-201,-72 28-1,99-33-113,3-1-21,11-4-50,-1 0-1,1 0 1,0 0-1,0 0 1,0 1-1,0-1 1,0 1-1,1 0 1,-1 0-1,-3 3 1,-3 0 13,-1 1 156,10-5-156,0-1-1,0 1 1,0-1 0,0 1-1,0 0 1,0-1 0,0 1 0,0-1-1,0 1 1,0-1 0,0 1 0,1-1-1,-1 1 1,0-1 0,0 1 0,1-1-1,-1 1 1,0-1 0,1 0 0,-1 1-1,0-1 1,1 1 0,-1-1 0,0 0-1,1 1 1,0 0 0,5 4 45,1 0 0,0 0 0,0 0 0,0-1 0,0 0 0,1 0 0,-1-1 0,1 0 0,0 0 0,10 2-1,12 1 77,43 3 0,-57-7-112,120 13 308,202 17-142,-195-24-155,239 5 106,140 5-111,-497-17-38,328 6 44,-130-6-99,371-16-697,-491 13 659,37-4-123,-90 5-872,-177-5 506,-371 2 81,-695 43 677,1167-37-134,-277 29 159,209-17 117,-114 31 1,17 3-355,-115 36 947,301-82-877,0-1 1,0 2 0,0-1-1,1 0 1,-1 1 0,-4 4-1,8-6-8,0-1 0,0 1 0,0 0 0,1 0-1,-1 0 1,0 0 0,1 0 0,-1 0 0,1 0 0,-1 0-1,1 0 1,-1 0 0,1 0 0,0 0 0,-1 0 0,1 0-1,0 0 1,0 0 0,0 0 0,0 1 0,0-1-1,0 0 1,0 0 0,0 0 0,1 0 0,-1 0 0,0 0-1,1 0 1,-1 0 0,1 0 0,-1 0 0,1 0 0,-1 0-1,2 2 1,2 2 66,0-1-1,0 1 0,1-1 1,-1 1-1,1-1 1,0-1-1,0 1 0,7 3 1,48 23 269,155 49 39,-181-69-323,1-2 1,52 5-1,70-2 52,-116-9-84,312 17 245,482 18-367,-325-39 168,-496 1-66,7 1-29,0-1-1,0-1 1,0-1 0,0 0 0,23-8 0,-43 10 5,0 1 0,0-1 1,0 0-1,0 1 0,0-1 1,0 0-1,0 0 0,-1 1 1,1-1-1,0 0 0,0 0 0,-1 0 1,1 0-1,-1 0 0,1 0 1,-1 0-1,1 0 0,-1 0 1,0 0-1,1 0 0,-1 0 1,0-1-1,0 1 0,0 0 1,0 0-1,0-2 0,0-6-109,-1 1-1,-3-16 1,1 6-24,-9-132-304,-19-131 568,-45-102-366,71 359 235,2 15-67,1-1-1,1 1 1,0-1-1,0-12 1,0 23 79,0 0 1,1 0-1,-1 0 1,0 0-1,0 0 1,0-1-1,1 1 1,-1 0-1,0-1 1,0 1-1,0-1 1,0 1-1,0-1 1,0 1-1,0-1 1,0 0-1,-1 0 1,0 1-1,-2 0 30,-13 4 11,-1-1 0,0-1 0,0 0 0,-1-1 1,-31-1-1,-5 0 10,-456 8 4,370-10-35,-476-26 259,602 26-269,-586-81 131,521 68-4,-285-66-177,279 48-15,83 31-2,1 1-1,-1-1 1,0 0 0,0 1 0,1-1 0,-1 1 0,0 0 0,0 0 0,0 0 0,0 0 0,1 0 0,-1 1 0,0-1-1,0 1 1,0 0 0,-4 1 0,3 1 35,1-1-1,-1 0 1,0 1-1,1 0 1,0 0 0,-1 0-1,1 0 1,0 0-1,1 1 1,-4 4-1,0 2 60,1 1 0,0-1 0,1 2 0,0-1 0,-3 13-1,-2 6-28,-20 60 459,-76 157 0,94-229-332,2 1-1,0 0 1,1 1-1,1-1 1,-8 39 0,14-51-104,-5 35 142,-18 65 0,22-101-84,1 0 0,0 0 0,0 1 0,1-1 1,0 7-1,10-9 21,9 8-65,1-2 0,0 0 0,1-2 0,1 0 1,-1-1-1,1-1 0,0-1 0,0-1 1,0-1-1,1-1 0,42-2 0,-39-1-51,179-4 280,-148 6-333,90 13 1,121 43-129,-116-22 231,224 54-228,-348-82 182,74 15 61,146 14 0,105-15-227,-236-20-180,0-5 1,-1-5-1,189-38 0,-240 30 203,88-36-1,-115 39 30,129-42-19,-153 50 37,-9 4 88,1-1 0,0 1 0,0 0 0,0 1 0,0-1 0,7 0 0,-12 2 18,-1 0 0,0 0 0,1 0 0,-1 0 0,0 0 0,1-1 0,-1 1 1,0 0-1,0 0 0,1 0 0,-1 0 0,0-1 0,0 1 0,1 0 0,-1 0 1,0-1-1,0 1 0,0 0 0,1-1 0,-1 1 0,0 0 0,0 0 0,0-1 1,0 1-1,0 0 0,0-1 0,0 1 0,0 0 0,0-1 0,0 1 0,0-1 1,0-13 404,0 11-483,0-6 68,-3-106-29,1 98-30,-1-1 1,0 1-1,-1 0 0,-10-26 1,13 40 67,-34-82-1,-40-153 0,67 197-18,-28-103-274,33 136 343,2 4-48,0 0 0,0 0 0,-1 0 0,0 0 0,1 0 0,-1 0 0,-3-4 0,4 8-9,1-1 0,-1 1 0,1-1 0,-1 0 0,1 1 0,0-1-1,-1 1 1,1-1 0,0 0 0,-1 0 0,1 1 0,0-1 0,0 0 0,0 1 0,0-1 0,0 0 0,0 0 0,0 1 0,0-1 0,0 0 0,0 0 0,0 0 6,0 0 0,0 0-1,0 0 1,0 0-1,0 1 1,0-1 0,0 0-1,0 0 1,0 0 0,0 1-1,-1-1 1,1 0 0,0 0-1,-1 1 1,1-1 0,0 0-1,-1 0 1,0 0 0,-1-1-29,0 0 1,1 0-1,-1 0 0,1 0 1,-1 0-1,1 0 1,0 0-1,0 0 1,0-1-1,0 1 1,0 0-1,1-1 1,-1 1-1,1-1 0,-1 1 1,1-1-1,0 1 1,0-6-1,-9 0-86,0-4 91,-4 4-132,11 8-88,1 0 0,0-1 0,-8-6-1688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4:27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47 1472,'0'0'311,"0"-1"0,1 0 0,-1 0 0,0 0 0,1 0 0,-1 0 0,1 0-1,-1 1 1,1-1 0,0 0 0,-1 0 0,1 1 0,0-1 0,0 0 0,-1 1 0,1-1 0,0 1 0,0-1 0,0 1 0,0 0 0,0-1 0,-1 1 0,3-1 0,7-5 8089,-9 5-8266,0 0 1,-1-1-1,1 1 1,-1 0-1,0 0 1,1 0-1,-1-1 1,0 1-1,0 0 1,0-1-1,0-1 1,-6-3 315,3 4-410,6 5-18,-2-2 52,-5 7-95,-1 20 16,1 0 0,2 0-1,1 44 1,0-5 287,6 316 988,-2-352-1067,13 51 1,-9-51-32,5 45 1,-6 13 360,-7-87-537,1 0-1,0 0 1,-1 1 0,0-1 0,1 0-1,-1 0 1,0 0 0,0 0 0,0 0-1,0 0 1,-1 0 0,1 0-1,-3 2 1,4-3-99,-1-1 0,1 1 0,-1 0 0,0-1 0,1 1 0,-1-1 1,0 1-1,1-1 0,-1 0 0,0 1 0,0-1 0,0 1 0,1-1 0,-1 0 0,0 0 0,0 0 0,0 1 0,0-1 0,1 0 0,-1 0 0,0 0 0,0 0 0,0 0 0,0-1 0,0 1 0,1 0 0,-1 0 0,0 0 1,0-1-1,0 1 0,1 0 0,-1-1 0,0 1 0,0-1 0,1 1 0,-1-1 0,0 1 0,1-1 0,-1 0 0,1 1 0,-2-2 0,-9-12-3294,2-3 1072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4:29.4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1 3488,'3'4'7657,"-3"-4"-7510,-7 11 2032,-14 14-1683,20-24-277,-59 71 936,3 2-1,3 3 1,-48 93 0,24-38-398,78-131-730,-1-1 0,1 1 0,-1 0 0,1-1 1,0 1-1,-1 0 0,1-1 0,-1 1 0,1 0 0,0 0 0,0-1 0,0 1 0,-1 0 1,1 0-1,0 0 0,0-1 0,0 1 0,0 0 0,0 0 0,0-1 0,0 1 0,1 0 1,-1 0-1,0 0 0,0-1 0,0 1 0,1 0 0,-1 0 0,1-1 0,-1 1 0,0 0 0,1-1 1,-1 1-1,1-1 0,-1 1 0,1 0 0,0-1 0,-1 1 0,1-1 0,0 0 0,-1 1 1,1-1-1,0 1 0,1-1 0,2 2 100,1-1 1,-1 0-1,1 0 1,-1-1-1,1 1 1,6-1-1,30-3 260,67-11 1,-73 8-251,138-17 156,-131 20-243,-1 2 0,52 4 0,-22 10 312,-64-11-814,-21 3-10946,4-5 7665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4:30.4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939 37 3232,'-6'-4'1605,"1"0"1,-1 0-1,-8-4 1,8 5-829,0 1-1,0-1 1,-9-1 0,5 2-401,-1 1 0,1 0 1,0 0-1,0 1 0,-13 2 0,-30 1 468,33-3-623,1 1 0,-1 1 1,1 0-1,0 2 0,-37 11 0,24-1 78,0 0 0,-32 21 0,46-23-145,0 0 1,1 1-1,0 2 1,-23 24-1,-6 14 446,-76 112 0,77-95-531,11-19 274,-30 63 1,56-98-276,1 1 1,0 0-1,1 1 0,1-1 1,1 1-1,1 0 0,0 0 0,0 24 1,4-17 11,0 1 0,2-1 0,1 1 0,0-1 0,2 0 0,1-1 0,1 1 0,2-1 0,0-1 0,1 0 0,1 0 0,1-1 0,1-1 0,29 34 0,-23-33 6,1 0 0,1-1 1,1-1-1,1-1 1,30 18-1,-37-27-3,1 0 0,0-1 0,0-1 0,1-1 0,0-1 1,0 0-1,1-1 0,-1-1 0,22 1 0,5-3 86,0-3 0,0-1 0,-1-2 0,1-3 1,-1-1-1,58-18 0,-83 19-127,-1 0 0,0-2 0,0 0 0,0-1 0,-1-1 0,-1 0 0,0-1 0,18-18 1,15-19 77,72-95 0,-120 142-118,168-232 433,-163 222-416,0-1 1,-1 0 0,0 0-1,-1 0 1,5-23-1,-7 21 3,-1 1-1,0-1 0,-1 0 1,0 1-1,-1-1 0,-4-29 1,1 18-32,-2-1 0,0 0 0,-2 1 0,-1 0 0,-1 1 0,-1-1 0,-14-24 0,12 27 4,-1 1 1,-1 0 0,-1 1 0,-1 1 0,-20-20 0,26 30-27,-1 0 0,0 1-1,-1 0 1,0 0 0,-1 1 0,0 1 0,0 0 0,0 1 0,-1 0 0,-23-5 0,7 4 3,0 2 1,0 1 0,-1 2 0,-53 2 0,58 2-468,1 1 0,-47 13 0,51-10-1500,-36 17-1,28-7-2610,9 4 1455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4:45.0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457 102 4480,'-10'-19'1393,"-10"-15"1080,18 32-2284,0 0 0,0 0 0,0 0 0,0 1 0,-1-1-1,1 1 1,0-1 0,-1 1 0,1 0 0,-1 0 0,-3-1-1,-33-6 594,24 6-443,2 0-210,0 2 0,0-1 0,0 1 0,0 1 0,0 1 0,1 0 0,-1 0 0,1 1 0,-1 1 0,-20 8 0,23-7-65,1 0 1,0 0 0,0 1 0,1 0 0,-1 0 0,1 1-1,1 0 1,-1 0 0,1 1 0,1 0 0,-1 0-1,-6 12 1,4-4 6,0 0 0,1 1-1,1 0 1,0 0 0,-6 29-1,7-20 91,2-1 0,0 1-1,0 37 1,5-57-91,-1-1 0,0 1 0,1 0-1,0 0 1,0-1 0,1 1 0,0 0 0,0-1 0,0 1 0,0-1 0,1 0-1,0 0 1,0 0 0,5 6 0,-2-5 49,0 0-1,0-1 1,0 0 0,0 0-1,1 0 1,0-1 0,0 0-1,0 0 1,12 4-1,6 1 122,-1-2 0,1-1 0,40 5 0,78-3 763,-126-8-904,0 0-1,0-1 1,0-1 0,0-1-1,-1 0 1,1-2 0,-1 1-1,0-2 1,22-10 0,-23 8-7,0-1 0,0 0-1,-1-1 1,19-18 0,-25 20-28,0 0-1,-1 0 0,0-1 1,-1 0-1,0 0 0,0 0 0,-1-1 1,6-16-1,-6 12-12,-1-1 0,0 0 0,-1 1 0,-1-1 0,0-1 1,-1 1-1,-1 0 0,0 0 0,-1 0 0,-1 0 0,0 0 0,-1 0 0,-1 0 0,-6-16 0,7 22-73,-1 0 0,-1 0-1,1 0 1,-1 1-1,0 0 1,-1 0 0,0 0-1,-1 1 1,1 0 0,-1 0-1,0 1 1,-1-1-1,0 1 1,0 1 0,0 0-1,-1 0 1,1 1 0,-1 0-1,0 0 1,-1 1-1,1 0 1,0 1 0,-14-2-1,9 2-1,0 1 0,0 1 0,0 0-1,0 1 1,0 0 0,1 1 0,-1 1-1,-25 8 1,32-8-105,1-1 0,0 1 0,1 0-1,-1 1 1,0-1 0,1 1 0,0 1 0,0-1 0,-6 6-1,8-6-127,0 0-1,1 0 0,-1 0 0,1 0 0,0 1 0,0-1 0,0 1 1,0-1-1,1 1 0,0 0 0,0 0 0,0-1 0,0 10 0,1-8-168,0 0 0,0 0 0,1 0-1,0 0 1,0 0 0,1 0 0,0 0-1,0 0 1,0 0 0,1-1-1,-1 1 1,1-1 0,5 6 0,26 30-1990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4:47.6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1210 5216,'-9'-4'703,"7"3"-452,0 1-1,0-1 0,0 0 0,0 1 0,0-1 0,0 1 0,0 0 0,-5 0 0,21-7 4188,20-15-3290,-13 9-568,43-27 278,95-63 491,-146 93-1287,-8 6-75,-1 0 0,1 0 0,0 1 0,0 0 0,1 0 0,-1 0 0,6-1 0,-10 3 5,-1 1 1,1 0-1,-1 0 1,1 0-1,-1-1 1,1 1-1,0 0 0,-1 0 1,1 0-1,-1 0 1,1 0-1,-1 0 1,1 0-1,0 0 1,-1 0-1,1 0 0,-1 1 1,1-1-1,-1 0 1,1 0-1,-1 0 1,1 1-1,-1-1 1,1 0-1,-1 1 1,1-1-1,-1 0 0,1 1 1,-1-1-1,0 0 1,1 1-1,-1-1 1,0 1-1,1-1 1,-1 1-1,0-1 0,1 1 1,-1-1-1,0 1 1,0-1-1,0 1 1,0 0-1,1-1 1,-1 1-1,0-1 1,0 1-1,0-1 0,0 1 1,-1 0-1,1 5 15,0-1-1,-1 1 0,1 0 1,-3 5-1,2-7 41,-66 217 490,50-172-487,-20 55 664,-4-2 1,-61 107 0,92-187-466,8-18-33,1 0 0,-1 0 0,0 0 0,0-1 0,0 1 1,0-1-1,-1 1 0,0-1 0,-4 5 0,16-32 1379,32-84-1147,73-166-373,7 33-353,-71 125 96,9-20 124,-55 127-21,2-3-26,12-18-1,-16 27 54,0 1 0,0-1 0,0 1 1,0 0-1,1 0 0,-1 0 0,0 0 0,1 0 0,0 0 0,-1 0 0,1 1 0,4-2 0,-5 2 33,-1 1-1,0 0 0,0 0 1,0 0-1,0 0 1,1 0-1,-1 0 1,0 0-1,0 1 1,0-1-1,0 0 1,0 1-1,1-1 1,-1 0-1,0 1 1,0 0-1,0-1 1,0 1-1,0-1 1,0 1-1,-1 0 1,1 0-1,0 0 1,0-1-1,0 1 1,-1 0-1,1 0 1,0 0-1,0 2 1,3 3-34,-1 0 1,0 1 0,4 11-1,-3-3 33,0 2 0,0-1 0,-2 0 0,0 1 0,-1-1 0,-1 22 0,-1-6 85,-3 1-1,-9 40 1,9-57-3,-1 1 0,-1-1 0,0 0 1,-1-1-1,-10 17 0,14-28-12,1 1 0,-1-1 0,0 0 0,0 0 0,-1-1 0,1 1 0,-1-1-1,0 0 1,0 1 0,0-2 0,0 1 0,-9 4 0,11-6-26,-1 0 0,0 0 0,0-1 0,0 1 0,0-1 0,0 1 0,0-1 0,0 0 0,0 0 0,0 0 0,0-1 0,0 1-1,0-1 1,1 1 0,-1-1 0,0 0 0,0 0 0,0 0 0,1-1 0,-1 1 0,1-1 0,-3-1 0,0 0-2,1 0 1,0-1-1,0 1 1,1-1-1,-1 0 0,1 0 1,-6-8-1,9 11-31,-1 0-1,0-1 0,1 1 1,-1 0-1,1-1 0,-1 1 1,1 0-1,0-1 1,-1 1-1,1 0 0,0-1 1,0 1-1,0-1 0,0 1 1,0 0-1,0-1 0,1 1 1,-1 0-1,0-1 1,1 1-1,-1 0 0,1-1 1,0 1-1,-1 0 0,1 0 1,0 0-1,-1-1 0,1 1 1,0 0-1,0 0 1,0 0-1,2-1 0,3-2-32,0 1-1,0 0 1,1 0-1,0 0 1,-1 1-1,1 0 1,0 0-1,12-1 1,-6 0 35,91-16 83,-58 11 4,0-1-1,0-3 1,52-20 0,-86 27-56,0 0 0,0-1 1,-1-1-1,0 0 0,0-1 1,-1 0-1,11-11 0,-17 15-14,0 0-1,0-1 1,-1 0-1,1 1 0,-1-1 1,0 0-1,-1-1 1,1 1-1,-1 0 0,0-1 1,0 1-1,-1-1 1,0 0-1,0 1 0,0-1 1,-1 0-1,0 0 1,0-8-1,0 12-20,0 0 1,-1 0-1,1-1 1,-1 1-1,1 0 1,-1 0-1,0 0 0,-1-3 1,2 5-3,-1-1 0,1 1-1,-1-1 1,1 1 0,-1-1 0,1 1 0,-1-1 0,1 1 0,-1 0 0,0-1 0,1 1-1,-1 0 1,0-1 0,1 1 0,-1 0 0,0 0 0,0 0 0,1 0 0,-1 0-1,0 0 1,1 0 0,-1 0 0,0 0 0,0 0 0,1 0 0,-1 0 0,0 0 0,1 0-1,-1 1 1,0-1 0,1 0 0,-2 1 0,-5 3-40,0-1 1,0 2-1,0-1 1,0 1-1,1 0 1,0 0-1,-9 10 1,-36 45-333,47-54 383,-1-1 1,1 1 0,1 0-1,-1 0 1,1 1-1,0-1 1,1 1 0,0-1-1,-3 11 1,5-14 13,0-1 0,-1 1 0,1 0 0,0 0 0,0 0 0,0-1 0,1 1 0,-1 0 0,1 0 0,0 0 0,0-1 0,-1 1 0,2 0 0,-1-1 0,0 1 0,0-1 0,1 0 0,0 1 0,-1-1 0,1 0 0,0 0 0,0 0 0,0 0 0,0 0 0,4 2 0,1 0 40,-1-1 0,0 0 1,1 0-1,-1-1 0,1 0 0,0 0 0,0 0 0,0-1 0,0 0 0,9 0 0,-3-1 61,1 0-1,0-1 1,-1-1 0,21-4-1,-19 2-71,-1-1 0,1 0 0,-1-1 0,0-1 0,0 0-1,-1-1 1,0-1 0,13-10 0,-9 4 24,0-1 0,-1 0 0,-1-1 1,23-34-1,-23 31-128,-8 10-30,0 0-1,-1 0 0,6-12 0,-11 22-191,0 3 90,0 11 3,-1 18 118,-2-17 69,0 1 1,2 0-1,-1-1 1,2 1-1,4 28 1,-4-37 27,1 0 0,0 0 0,0 0 0,5 11 0,-5-16-9,-1 0-1,0 0 1,1 0 0,-1 0 0,1 0-1,-1 0 1,1-1 0,0 1 0,0 0 0,0-1-1,0 0 1,0 1 0,0-1 0,0 0-1,1 0 1,-1 0 0,5 1 0,3 0 113,-1-1 0,1 0 0,0 0 1,0-1-1,16-2 0,54-11 43,-73 11-154,34-6 29,-2-3-1,1-1 1,40-19 0,-53 19-12,-1-2 1,0-1-1,0-1 0,-2-1 0,25-21 1,-41 31-21,-1 0 0,0 0 1,0-1-1,-1 0 0,8-12 1,-13 20-21,-1 0 0,0 0 0,0 0 0,0 0 1,0 0-1,1-1 0,-1 1 0,0 0 0,0 0 1,0 0-1,0-1 0,0 1 0,0 0 0,1 0 1,-1 0-1,0-1 0,0 1 0,0 0 0,0 0 1,0-1-1,0 1 0,0 0 0,0 0 0,0-1 1,0 1-1,0 0 0,0 0 0,0 0 0,0-1 1,0 1-1,-1 0 0,1 0 0,0-1 0,0 1 1,0 0-1,0 0 0,0 0 0,0-1 0,-1 1 1,1 0-1,0 0 0,0 0 0,0 0 0,0 0 1,-1-1-1,0 1-11,1 0 1,-1 0-1,0 0 1,1 0 0,-1 0-1,0 0 1,1 0-1,-1 0 1,1 1-1,-1-1 1,0 0-1,1 0 1,-1 0 0,1 1-1,-2 0 1,-6 4-41,0 2 1,-12 10 0,-10 9 42,-78 53-182,96-70 189,-19 17 1,28-24 15,1 0 0,0 0-1,0 1 1,0-1 0,0 0 0,1 1 0,-1-1 0,1 1 0,-1 0 0,1 0 0,0-1 0,0 1 0,0 0 0,0 0 0,0 4 0,1-7 2,0 1 1,1 0 0,-1 0 0,0 0 0,0 0 0,0 0-1,1-1 1,-1 1 0,1 0 0,-1 0 0,0-1 0,1 1-1,-1 0 1,1 0 0,0-1 0,-1 1 0,1-1 0,-1 1 0,1 0-1,0-1 1,-1 1 0,1-1 0,0 0 0,0 1 0,0-1-1,-1 1 1,1-1 0,0 0 0,0 0 0,0 0 0,0 1-1,-1-1 1,1 0 0,2 0 0,3 0 62,0 0-1,-1 0 1,12-2 0,-16 1-61,7 0 26,-1-1 0,1 0 0,-1 0-1,1-1 1,-1 0 0,0 0 0,0-1 0,13-8-1,-3-2 78,29-29 0,-44 41-109,1-1-62,-1 1 0,1-1-1,0 1 1,0-1 0,1 1-1,-1 0 1,0 0 0,7-2 0,-9 6 0,-1 0 0,1 0 0,-1 0 0,0 1 1,0-1-1,0 0 0,0 3 0,0-2 28,-4 32-138,2-25 165,0 0 0,1 15 0,1-22 23,0-1 0,0 1 0,1 0 0,-1-1 0,1 1 0,0-1 0,-1 1 0,1-1-1,0 1 1,1-1 0,-1 0 0,0 1 0,1-1 0,1 3 0,-1-4-4,-1-1 1,0 1 0,0 0-1,1-1 1,-1 1-1,1-1 1,-1 1-1,0-1 1,1 0-1,-1 1 1,1-1-1,-1 0 1,1 0-1,-1 0 1,1 0-1,-1 0 1,0-1 0,1 1-1,-1 0 1,1-1-1,-1 1 1,1-1-1,-1 1 1,0-1-1,2 0 1,3-2 29,0 0 1,-1 0 0,1 0-1,-1-1 1,6-5-1,7-8 37,0-2 0,21-28-1,30-52-103,91-172 152,-118 190-149,49-127 0,-22-37-224,-41 136 91,-22 85-70,-8 19-27,-1 6 53,-6 13-45,6-8 196,-80 150-492,46-93 468,3 1 0,3 2 1,-25 75-1,43-101 99,2 0 0,2 0 0,1 1 0,2 0 0,2 0 0,3 79 0,2-110 1,0-1 0,0 1 0,1 0 1,1-1-1,0 0 0,0 1 0,0-1 0,2 0 0,6 12 1,-8-16 16,1 0 0,0 0 1,-1-1-1,1 0 1,1 1-1,-1-1 1,1-1-1,-1 1 0,1-1 1,0 0-1,0 0 1,1 0-1,-1-1 1,1 1-1,-1-1 1,10 2-1,-7-3-4,0 0 1,1 0-1,-1-1 0,0 1 1,0-2-1,0 1 0,1-1 1,-1-1-1,0 1 1,0-2-1,8-2 0,-6 1-14,0-1-1,0 0 0,0-1 1,0 0-1,-1-1 0,0 0 1,11-11-1,-6 3-34,0 0 0,-2-2 0,0 1 1,-1-1-1,0-1 0,-1 0 0,-2-1 0,12-33 1,-16 42-19,-2 7-6,-1-1 1,0 1-1,0-1 1,0 1-1,0-1 1,0 0 0,-1 1-1,1-1 1,-1 0-1,0 1 1,0-5-1,0 8 22,0 0 0,0 0-1,0 0 1,0 0-1,-1 0 1,1 0 0,0 0-1,0 0 1,0 0 0,0 0-1,0 0 1,0 0 0,0 0-1,0 0 1,0 1-1,0-1 1,0 0 0,0 0-1,0 0 1,0 0 0,0 0-1,0 0 1,0 0 0,0 0-1,0 0 1,0 0-1,0 0 1,0 0 0,-1 0-1,1 0 1,0 0 0,0 0-1,0 0 1,0 0 0,0 0-1,0 0 1,0 0-1,0 0 1,0 0 0,0 0-1,0 0 1,0 0 0,0 0-1,0 0 1,0 0 0,-1 0-1,1 0 1,0 0-1,0 0 1,0 0 0,0 0-1,0 0 1,0 0 0,0-1-1,-14 29-178,1 0-1,1 0 1,2 1-1,-11 47 1,18-62 214,-1 1 19,0 1-1,1-1 1,0 26-1,2-38-26,1 1-1,0-1 1,1 1-1,-1-1 1,1 0-1,-1 1 1,1-1-1,0 0 1,0 1-1,0-1 1,1 0-1,-1 0 1,1 0-1,0 0 1,0 0-1,0 0 1,0-1-1,0 1 1,1-1-1,-1 1 1,1-1-1,3 3 1,-4-4-4,1 0 0,-1 0 0,0 0 1,1 0-1,-1 0 0,1 0 1,0 0-1,-1-1 0,1 1 0,0-1 1,-1 0-1,1 0 0,0 0 1,-1 0-1,5-1 0,-2 0 11,-1-1-1,1 1 1,-1-1-1,1 0 0,-1 0 1,0 0-1,0-1 1,5-3-1,-1 0 14,-1 0 0,0-1 0,-1 0 0,0 0 0,0-1 0,0 1 0,-1-1 0,6-13 0,-8 15-26,0-1 1,0 0-1,-1 0 1,0 0 0,-1 0-1,2-12 1,-3 16-39,0 0-1,0 0 1,0 1-1,0-1 1,-1 0 0,1 0-1,-1 1 1,0-1 0,1 1-1,-1-1 1,-1 0 0,1 1-1,0-1 1,-1 1-1,1 0 1,-1 0 0,0-1-1,1 1 1,-1 0 0,-4-2-1,-20-19-100,26 23 122,0 0 0,0 0 1,0 0-1,0 0 1,0 0-1,0 0 1,0-1-1,0 1 1,0 0-1,0 0 0,0 0 1,0 0-1,0 0 1,0 0-1,0-1 1,0 1-1,0 0 1,1 0-1,-1 0 0,0 0 1,0 0-1,0 0 1,0-1-1,0 1 1,0 0-1,0 0 1,0 0-1,0 0 0,0 0 1,1 0-1,-1 0 1,0 0-1,0 0 1,0 0-1,0 0 1,0 0-1,0-1 0,1 1 1,-1 0-1,0 0 1,0 0-1,0 0 1,0 0-1,0 0 1,0 0-1,1 0 0,-1 0 1,9-2 30,-7 2-30,61-21 33,-6 2-20,-34 12 50,66-14-201,-78 19 94,-1 0-1,1 1 0,0 1 0,-1 0 1,1 0-1,14 3 0,-21-2 45,1 0 1,-1 1-1,0-1 0,0 1 0,0-1 0,0 1 0,-1 0 0,1 1 0,0-1 1,-1 1-1,0-1 0,1 1 0,-1 0 0,0 0 0,-1 1 0,1-1 0,0 0 1,-1 1-1,0 0 0,0 0 0,0-1 0,1 6 0,2 7 16,0 0-1,-2 0 1,0 1 0,2 22-1,-2-5 158,-1-22-65,0-1 0,0 0-1,1 0 1,8 21 0,-9-27-59,1-1 0,-1 1 0,1-1 0,0 0 0,1 0-1,-1 0 1,1 0 0,-1-1 0,1 1 0,0-1 0,1 0 0,-1 0 0,6 3 0,0-1-140,1-1 1,-1-1 0,1 1 0,-1-2-1,1 1 1,0-1 0,0-1 0,0 0-1,0-1 1,0 0 0,14-2 0,-6 0-1484,-1-1 1,20-6 0,-18 3-2697,29-13 1,-18 6 796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4:48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40 7136,'-5'-3'3232,"37"-2"-2816,-6 1 2048,6 4-1440,49-8 1151,6 5-1279,24-6 384,-3 9-768,-8-5-128,-16 5-256,-7-3-224,-9 6 32,-10-3 160,-5 9-32,-16 2-6207,-6 6 3327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37.93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 75 8800,'-1'-1'406,"0"0"0,0 1 0,0-1 1,0 0-1,0 1 0,0-1 0,0 0 0,0 0 1,0 0-1,0 0 0,0 0 0,-1-2 0,2 2-215,0 1 0,1-1 0,-1 0 0,0 1 0,0-1 0,0 1 0,1-1 0,-1 1 0,0-1 0,1 0 0,-1 1 0,0-1 0,1 1 0,-1-1 0,1 1 0,-1 0 0,0-1 0,1 1 0,-1-1 0,1 1 0,0 0 0,-1-1 0,1 1 0,-1 0 0,1 0 0,0-1 0,12-4 559,-1 0-1,1 0 1,0 1 0,0 1 0,24-3 0,-8 1-97,3-1 17,58-3 0,-77 8-579,0 1-1,0 1 1,0 0-1,0 1 0,0 1 1,0 0-1,16 6 1,-27-8-89,1 0 0,0 0 0,0 1 0,-1-1 0,1 1 0,-1 0 0,1 0 1,-1 0-1,0 0 0,1 0 0,-1 0 0,-1 1 0,1-1 0,2 4 1,-3-4 23,0 0 0,-1 0 0,1-1 0,-1 1 0,1 0 0,-1 0 0,0 0 0,0 0 0,0 0 0,0-1 0,0 1 0,0 0 0,0 0 0,-1 0 0,1 0 0,-1-1 0,1 1 0,-1 0 1,0 0-1,1-1 0,-1 1 0,0 0 0,0-1 0,-1 1 0,0 1 0,-4 3 26,0 1 0,0-1 0,0 0 1,-1-1-1,0 0 0,0 0 0,-10 5 0,-6 2-1,-27 8 0,27-11-9,-32 17-1,53-25-37,0 0 0,0 0 0,0 1 0,0-1-1,0 1 1,0 0 0,0-1 0,0 1-1,0 0 1,1 0 0,-1 0 0,1 0-1,0 0 1,-1 1 0,1-1 0,0 0-1,-1 3 1,2-3 6,0 1 0,0-1-1,0 0 1,0 0 0,0 0 0,1 0 0,-1 0-1,1 0 1,-1 0 0,1 0 0,0 0-1,-1 0 1,1 0 0,0 0 0,0 0 0,1-1-1,-1 1 1,0 0 0,1-1 0,-1 1-1,3 1 1,34 34 1,-12-12 120,-1 0 1,23 32-1,-38-45-54,-1 0 68,0 1-1,0-1 1,-1 1-1,-1 1 1,9 21-1,-15-33-85,-1 0-1,1 1 0,0-1 1,-1 0-1,0 0 0,1 1 1,-1-1-1,0 0 0,0 1 1,-1-1-1,1 0 0,0 1 1,-1-1-1,1 0 0,-1 0 1,0 1-1,0-1 0,0 0 0,-2 3 1,1-3-26,0 1 1,0-1-1,0 0 1,-1 0-1,1 0 1,-1-1-1,1 1 1,-1 0-1,0-1 1,1 0 0,-1 0-1,0 0 1,-3 1-1,-10 1-36,1 0 1,-1-1-1,1-1 0,-26-1 1,27-1 1,-158-5-1791,151 5 400,-20 0-491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4:51.4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286 615 5152,'-7'-14'1648,"7"14"-1627,0 0 0,0-1 1,0 1-1,0 0 0,0 0 1,0 0-1,0 0 0,0-1 1,0 1-1,0 0 0,-1 0 1,1 0-1,0 0 0,0 0 1,0-1-1,0 1 0,0 0 1,-1 0-1,1 0 0,0 0 1,0 0-1,0 0 0,0 0 1,-1 0-1,1 0 0,0 0 1,0 0-1,0 0 0,0 0 1,-1 0-1,-25-7 2024,20 5-1757,1 0-1,-1 0 1,0 1 0,0 0 0,0 0-1,0 1 1,0 0 0,0 0 0,-9 1 0,3 2-162,0 0 0,1 1 0,-1 0 0,1 1 1,-13 7-1,14-6-51,-37 22 220,43-25-258,-1 1-1,1-1 0,0 1 1,0 0-1,1 0 0,-1 0 1,-4 8-1,7-10-14,0-1 0,1 1 1,-1 0-1,0-1 0,1 1 0,-1 0 0,1 0 0,0-1 0,-1 1 0,1 0 0,0 0 0,0 0 0,0-1 0,0 1 1,0 0-1,1 0 0,-1-1 0,1 1 0,-1 0 0,1 0 0,-1-1 0,1 1 0,0 0 0,0-1 0,0 1 1,0-1-1,0 1 0,0-1 0,0 0 0,2 2 0,1 1 95,0-1 0,1 1 0,-1-1 0,1 0 0,0 0 1,0 0-1,0-1 0,7 3 0,-4-3 30,1 1 0,0-1 0,0-1 0,0 0 0,0 0 0,0-1 0,0 0 0,0 0 0,0-1 0,0 0 0,13-4 0,-16 4-83,-1-1-1,0 0 1,0 0-1,0 0 1,0-1-1,0 0 1,0 0-1,0 0 1,-1 0-1,0-1 1,1 0-1,-1 0 1,-1 0-1,1 0 1,-1-1-1,1 1 1,-1-1-1,0 0 1,3-7-1,-4 6-37,-1 1 0,1-1 0,-1 1 0,0-1 0,-1 0 0,1 0 0,-1 1 0,0-1 0,-1 0 0,1 0 0,-1 1 0,0-1 0,-1 1 0,-2-10 0,2 11-77,0-1-1,0 1 0,0-1 1,-1 1-1,0 0 1,0 0-1,0 0 1,0 0-1,0 1 0,-1-1 1,1 1-1,-1 0 1,0 0-1,0 0 1,0 1-1,-1-1 0,-7-2 1,9 4 5,-1 0 1,1 0-1,-1 1 0,1 0 1,-1 0-1,1 0 0,-1 0 1,1 0-1,-1 1 0,1-1 1,-1 1-1,1 0 1,0 0-1,-1 1 0,-5 2 1,4-1 8,-1 0 0,1 0 0,0 1 0,0-1 1,0 1-1,0 0 0,1 1 0,-6 5 0,10-9 42,-1 0 0,0 0 0,0 0 0,1 0 0,-1 0-1,0 0 1,1 0 0,-1 0 0,1 1 0,-1-1 0,1 0-1,0 0 1,-1 0 0,1 1 0,0-1 0,0 0-1,0 0 1,0 1 0,0-1 0,0 0 0,0 0 0,0 0-1,1 1 1,-1-1 0,0 0 0,1 0 0,-1 0 0,1 0-1,-1 0 1,1 1 0,0-1 0,-1 0 0,1 0 0,0 0-1,0-1 1,0 1 0,0 0 0,0 0 0,0 0-1,0-1 1,1 2 0,1-1 48,0 1 1,0 0-1,0-1 0,1 0 1,-1 1-1,0-1 0,1-1 1,-1 1-1,1 0 0,-1-1 1,1 0-1,-1 0 0,6 0 1,-1-1 53,1-1 0,0 0 0,0-1 0,-1 0 0,0 0 0,1-1 0,-1 0 0,0 0 0,-1-1 0,1 0 0,-1 0 0,0-1 0,0 0 0,-1 0 0,11-13 0,15-24 205,51-92 0,37-93 354,-88 163-426,9-26-112,-54 119-597,-11 34 0,-146 557 314,98-324 323,51-221 98,-4-2-1,-35 71 1,58-139-143,0 0 0,0 0-1,0-1 1,0 1 0,-1-1-1,1 1 1,-1-1 0,0 0-1,-6 6 1,9-9-101,-1 1 0,1-1 0,-1 0 0,1 1 0,0-1 0,-1 1-1,1-1 1,-1 0 0,0 1 0,1-1 0,-1 0 0,1 0 0,-1 1 0,1-1 0,-1 0 0,0 0 0,1 0 0,-1 0-1,1 0 1,-1 0 0,0 0 0,1 0 0,-1 0 0,0 0 0,1 0 0,-1 0 0,1 0 0,-1 0 0,0-1 0,1 1-1,-1 0 1,1-1 0,-1 1 0,1 0 0,-1-1 0,1 1 0,-1 0 0,1-1 0,-1 1 0,1-1 0,0 1 0,-1-1 0,1 1-1,-1-1 1,1 1 0,0-1 0,-1 0 0,0-2-4,1 1 0,-1 0 0,0-1-1,1 1 1,0-1 0,-1 1 0,1-1 0,0 1-1,0-1 1,1-4 0,2-3 0,0-1-1,1 1 1,0 1 0,0-1-1,9-14 1,34-43-79,-39 56 32,4-6 27,2 1 0,0 1-1,1 0 1,0 1 0,1 1 0,1 1 0,0 0-1,27-14 1,-21 15-388,1 0 0,0 2-1,0 1 1,1 1 0,0 1-1,36-5 1,-28 10-1253</inkml:trace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00.7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1353 4384,'-8'6'525,"7"-5"-378,-1 0 0,0 1 0,0-1 0,1 1 0,-1-1 0,1 1 0,0 0 0,-1 0 0,-1 3-1,-29 47 3417,32-52-3462,-1 0 0,1 1 0,0-1 1,0 1-1,-1-1 0,1 1 0,0-1 0,0 1 0,0-1 0,0 1 0,0-1 1,0 0-1,0 1 0,0-1 0,0 1 0,0-1 0,0 1 0,0-1 0,0 1 1,0-1-1,1 2 0,-1-2-32,1 0 0,-1 0 1,0 1-1,1-1 0,-1 0 1,1 0-1,-1 0 0,1 0 1,-1 1-1,0-1 0,1 0 1,-1 0-1,1 0 0,-1 0 0,1 0 1,-1 0-1,1 0 0,-1-1 1,1 1-1,-1 0 0,1 0 1,-1 0-1,0 0 0,1 0 0,-1-1 1,1 1-1,-1 0 0,0 0 1,1-1-1,0 0 0,7-3 338,-1-1 0,1-1 0,-1 0 0,0 0-1,10-10 1,28-39 229,-19 21-172,-12 16-330,196-240 1396,-199 244-1350,0 0-1,-2 0 0,1-1 1,-2 0-1,0-1 0,-1 0 1,9-29-1,-15 43-188,-1 0 1,0 0-1,1 0 1,-1 0-1,0 1 0,0-1 1,0 0-1,0 0 0,0 0 1,-2-3-1,2 5 3,0 0 0,0-1-1,0 1 1,0 0-1,0 0 1,0 0 0,0-1-1,-1 1 1,1 0 0,0 0-1,0 0 1,0 0 0,0-1-1,-1 1 1,1 0 0,0 0-1,0 0 1,0 0 0,-1 0-1,1 0 1,0 0 0,0 0-1,0-1 1,-1 1 0,1 0-1,0 0 1,0 0 0,-1 0-1,1 0 1,0 0 0,0 0-1,-1 1 1,0-1-17,0 0-1,0 1 1,0 0 0,0-1 0,0 1-1,0 0 1,0-1 0,0 1 0,0 0-1,-1 2 1,-7 7-75,0 1-1,1 1 1,1 0-1,-1 0 1,2 0-1,-8 20 1,6-11 78,1 1 0,1 1 1,-4 27-1,10-43 17,-1 1 1,1 0-1,0 0 0,0-1 0,1 1 1,0 0-1,4 12 0,-4-16 27,0-1 1,0 1-1,1-1 0,-1 1 1,1-1-1,0 0 0,0 0 1,0 0-1,0 0 0,0 0 1,1 0-1,-1-1 0,1 1 1,0-1-1,0 0 0,0 0 1,6 4-1,-3-4 58,-1 0 0,1-1-1,0 0 1,-1 0 0,1 0-1,0-1 1,0 1 0,0-2 0,0 1-1,0-1 1,8-1 0,6-3 117,0-1 0,19-8 1,-11 3-107,0-2 0,-1-1 0,-1-1-1,0-2 1,-1 0 0,39-35 0,-46 34-99,1-1-33,30-21-1,-49 39 39,0 1 0,1-1-1,-1 1 1,0 0 0,1 0 0,-1-1 0,1 1-1,-1 0 1,0 0 0,1-1 0,-1 1 0,1 0 0,-1 0-1,1 0 1,-1 0 0,1-1 0,-1 1 0,1 0-1,-1 0 1,1 0 0,-1 0 0,1 0 0,-1 0-1,1 1 1,-1-1 0,1 0 0,-1 0 0,0 0 0,1 0-1,-1 0 1,1 1 0,0-1 0,-1 1 0,1 0 1,0 0-1,-1 0 0,0 0 1,1 0-1,-1 0 1,1 0-1,-1 1 1,0-1-1,0 0 0,0 0 1,0 0-1,0 2 1,0 6 5,0 0 0,-4 13 0,4-22-5,-8 35 67,6-28-42,0 0 0,0 1 0,0-1 0,1 1 1,0 0-1,1-1 0,0 1 0,1 12 0,-1-19-12,0-1-1,0 0 1,0 0 0,0 0-1,0 1 1,0-1-1,0 0 1,0 0-1,0 0 1,0 1 0,0-1-1,1 0 1,-1 0-1,0 0 1,0 0-1,0 1 1,0-1 0,0 0-1,0 0 1,1 0-1,-1 0 1,0 0-1,0 1 1,0-1-1,0 0 1,1 0 0,-1 0-1,0 0 1,0 0-1,0 0 1,1 0-1,-1 0 1,0 0 0,0 0-1,0 0 1,1 0-1,-1 0 1,0 0-1,0 0 1,0 0 0,1 0-1,-1 0 1,0 0-1,0 0 1,0 0-1,1 0 1,-1 0-1,0 0 1,0 0 0,1-1-1,9-7 110,-8 5-53,56-57 107,-3 3-80,-55 56-104,1 0-1,1 0 1,-1 0 0,0 0-1,0 0 1,0 0-1,0 0 1,1 0 0,-1 1-1,0-1 1,1 1-1,-1-1 1,0 1 0,1-1-1,-1 1 1,1 0-1,-1 0 1,0 0 0,1-1-1,-1 1 1,1 1-1,-1-1 1,1 0 0,-1 0-1,1 0 1,-1 1-1,0-1 1,1 1 0,-1-1-1,0 1 1,1 0-1,-1-1 1,0 1 0,0 0-1,0 0 1,1 0-1,0 1 1,4 5-72,-1-1-1,0 1 1,0 0 0,-1 1 0,6 10-1,2 4 2,-10-19 96,-1-1 0,1 0 0,0 0 0,0 0 0,0 0 0,0 0 0,0-1 0,0 1-1,0-1 1,1 1 0,-1-1 0,1 0 0,-1 0 0,1 0 0,-1 0 0,1 0 0,0 0 0,-1-1-1,4 1 1,3-1 44,0 0-1,0 0 1,0-1-1,11-2 0,-4 0-19,1-1 0,-1-1 0,-1 0 1,1-1-1,-1-1 0,0-1 0,0 0 0,-1-1 0,26-20 0,-28 19-15,-1 0 0,0-1 0,-1 0 1,0-1-1,9-14 0,34-70 57,-24 32 176,37-125-1,-45 108-300,15-110-1,-23 101 19,1-105 0,-17 161-397,0 21 89,3 13 323,0 0-1,-1 0 1,1 0 0,0 0 0,0 0 0,0 0-1,-1 0 1,1 0 0,0 0 0,0 0 0,0 0-1,0 0 1,-1 0 0,1 0 0,0 0 0,0 0-1,0 0 1,0 1 0,-1-1 0,1 0 0,0 0-1,0 0 1,0 0 0,0 0 0,0 0 0,0 1-1,-1-1 1,1 0 0,0 0 0,0 0 0,0 0-1,0 1 1,0-1 0,0 0 0,0 0-1,0 1 1,-11 30-332,-2 23 186,-8 72 0,9-45 103,-20 190 68,32-85-56,2-154 70,1 0 0,2 0 0,16 54 0,-18-75 12,1 0 0,1-1 1,-1 1-1,12 16 0,-14-23-21,1 0 0,0-1-1,1 1 1,-1 0 0,1-1-1,-1 0 1,1 0 0,0 0-1,0 0 1,1-1 0,-1 1 0,1-1-1,5 2 1,0-1 44,0-1-1,0 0 1,0-1 0,0 0-1,0 0 1,1-1 0,-1 0-1,0-1 1,0 0 0,0-1-1,0 0 1,0-1 0,18-6-1,-17 4-20,1-1 0,-1 1 0,0-2-1,-1 0 1,0 0 0,0-1 0,0 0-1,-1 0 1,-1-1 0,16-19 0,-18 17-11,0 1 0,-1-1 1,-1 0-1,1 0 0,-2 0 1,1-1-1,1-16 0,-3 22-26,-1 0 0,-1-1 0,1 1 0,-1 0 0,0-1 0,-1-6 0,0 11-24,1 0 0,-1 0 0,1 0 0,-1 0 1,0 0-1,1 0 0,-1 0 0,0 0 0,0 0 0,-1 0 1,1 0-1,0 1 0,-1-1 0,1 0 0,-1 1 1,1-1-1,-1 1 0,0 0 0,-3-3 0,4 4-9,-1-1 1,1 1-1,-1-1 0,0 1 0,1-1 0,-1 1 1,1 0-1,-1 0 0,0 0 0,1 0 1,-1 0-1,0 0 0,1 0 0,-1 0 0,0 1 1,1-1-1,-1 1 0,0-1 0,1 1 0,-1 0 1,1-1-1,-2 2 0,-4 3-63,1-1 0,0 1 0,-8 9 1,11-12 71,-14 15-2,1 1-1,0 1 1,1 0 0,1 1-1,1 1 1,0 0 0,-14 37-1,25-53 7,0 0 0,0 0-1,1 1 1,0-1 0,0 0 0,0 1-1,1-1 1,-1 0 0,1 1 0,1-1-1,-1 1 1,3 8 0,-2-9 18,1-1-1,0 1 1,0-1 0,0 0 0,0 0-1,1 0 1,0 0 0,-1-1 0,1 1 0,1-1-1,-1 1 1,0-1 0,1 0 0,0 0-1,4 2 1,3 2 45,1-1 0,0 0-1,0-1 1,0 0 0,1-1-1,-1 0 1,1-1 0,0-1 0,0 0-1,1 0 1,-1-2 0,0 1-1,0-2 1,1 0 0,-1 0-1,0-1 1,0-1 0,16-5-1,-15 3-16,0 0-1,-1-1 0,0 0 1,0-1-1,0-1 0,-1 0 1,0-1-1,-1 0 0,0 0 0,0-1 1,-1-1-1,0 0 0,-1 0 1,0-1-1,-1 0 0,11-21 1,5-25-80,25-93 1,-45 136 107,-1-2-90,-4 16 0,1 0 0,0-1 0,0 1-1,1 0 1,-1 0 0,0 0 0,0 0-1,0 0 1,1 0 0,-1 0 0,0 0 0,1 0-1,-1 0 1,1 0 0,1-1 0,3 3-3,0 1 0,0 0 0,1-1 0,6 1 0,126 3-54,-135-5 97,1 0 0,-1 1 0,1-1 0,-1 0 0,1 1 0,4 2 0,-7-3-14,0 0 0,-1 0-1,1 1 1,0-1 0,-1 0 0,1 1-1,-1-1 1,1 1 0,0-1 0,-1 1-1,1-1 1,-1 1 0,1 0 0,-1-1 0,0 1-1,1 0 1,-1-1 0,0 1 0,1 0-1,-1-1 1,0 1 0,0 0 0,0-1 0,1 1-1,-1 0 1,0 0 0,0-1 0,0 1-1,0 0 1,0 0 0,0-1 0,-1 1 0,1 0-1,0 0 1,0-1 0,-1 2 0,-6 17 16,0 1 0,-17 28 0,-9 20 1,27-52 5,2-7-18,0 0 0,1-1 0,1 2 0,-4 17 0,6-25 4,0 1 0,0-1 1,0 1-1,0-1 0,0 0 0,0 1 0,1-1 1,-1 0-1,1 1 0,0-1 0,0 0 1,0 0-1,0 1 0,0-1 0,0 0 1,1 0-1,-1 0 0,0-1 0,1 1 0,0 0 1,-1 0-1,1-1 0,0 1 0,4 2 1,0-1 12,0 0 1,1 0 0,-1-1 0,1 0-1,0 0 1,0 0 0,0-1-1,0 0 1,9 1 0,7-2 98,36-3 0,-40 1-93,0 0 0,0-1 0,-1-1 0,1 0 0,-1-2 0,0 0 0,26-13 0,68-57-72,-84 53 110,-2-1 1,45-54-1,-4 3-164,-67 75 97,0 0 0,0 0-1,0 0 1,0 0 0,0 0-1,1 0 1,-1 0 0,0 0-1,0 0 1,0 0 0,0 0-1,0 0 1,0 0 0,0 0-1,1 0 1,-1 0 0,0 0-1,0 0 1,0 0 0,0 0-1,0 0 1,0 0 0,0 0-1,1 0 1,-1 0 0,0 0-1,0 0 1,0 0 0,0 0-1,0 0 1,0 1 0,0-1-1,0 0 1,1 0 0,-1 0-1,0 0 1,0 0 0,0 0-1,0 0 1,0 0 0,0 1-1,0-1 1,0 0 0,0 0-1,0 0 1,0 0 0,0 0-1,0 0 1,0 0 0,0 1-1,0-1 1,0 0 0,0 0-1,0 0 1,0 0 0,0 0-1,0 0 1,0 1 0,-4 9-25,0 0 0,0-1 0,-1 1 0,0-1 0,-12 15 0,7-9 7,-15 23 63,3 2 0,0 0 0,-24 69 0,46-108-33,-1-1 0,1 1 0,0 0 1,-1 0-1,1 0 0,0 0 0,0 0 0,0 0 0,0 0 1,0 0-1,0 0 0,0 0 0,0 1 0,0-2-2,0 1-1,0-1 1,1 0-1,-1 0 1,0 0-1,0 0 0,0 0 1,1 1-1,-1-1 1,0 0-1,0 0 1,0 0-1,1 0 1,-1 0-1,0 0 1,0 0-1,0 0 1,1 0-1,-1 0 1,0 0-1,0 0 1,1 0-1,-1 0 1,0 0-1,0 0 0,0 0 1,1 0-1,-1 0 1,0 0-1,0 0 1,1 0-1,-1 0 1,0 0-1,3-2 42,0 1 0,0-1 0,0 0 0,0 0 0,4-4 0,10-12-16,-1 0 0,0-1 0,-2-1 0,0 0-1,13-28 1,14-19 282,-36 60-280,-4 5-74,0 1 0,0-1 0,0 0 0,0 1-1,0-1 1,0 0 0,0 1 0,1-5 0,-3 17-181,0 0 1,-5 18-1,4-19 193,0-1-1,1 1 0,-1 17 1,2-24 35,1 1 1,-1-1-1,1 1 0,-1-1 1,1 0-1,0 1 0,1-1 1,-1 0-1,0 0 1,1 1-1,0-1 0,0 0 1,0-1-1,4 5 1,-2-2 14,0-1 1,1 0 0,0 0 0,0-1 0,0 0 0,0 0 0,1 0 0,-1 0 0,1-1-1,0 0 1,-1 0 0,1 0 0,0-1 0,0 0 0,0 0 0,0-1 0,10 1-1,6-2 27,1-2 0,0 0 0,28-7-1,-44 8-32,17-4 13,-1-1 1,0-1 0,0 0 0,-1-2 0,0-1 0,-1-1 0,0-1-1,24-19 1,23-24-134,-57 48 36,-11 8 69,1 0 1,-1 0-1,0 0 1,0 0-1,0 0 1,0 0-1,0 0 1,0 0-1,0 0 1,0 0-1,1 0 1,-1 0-1,0 1 1,0-1-1,0 0 1,0 0-1,0 0 1,0 0 0,0 0-1,0 0 1,0 0-1,0 0 1,0 0-1,0 1 1,0-1-1,0 0 1,0 0-1,1 0 1,-1 0-1,0 0 1,0 0-1,0 0 1,0 1-1,0-1 1,0 0-1,-1 0 1,1 0-1,0 0 1,0 0-1,0 0 1,0 0-1,0 1 1,0-1-1,0 0 1,0 0-1,0 0 1,0 0-1,0 0 1,-11 23 51,-5 2-198,-8 12 82,-19 44 0,42-79 71,0 0 0,0 1 0,0-1 1,0 0-1,0 1 0,1-1 0,-1 1 0,1-1 1,0 0-1,0 1 0,0-1 0,0 1 1,0-1-1,0 1 0,0-1 0,2 3 1,-2-4-1,0 0 0,1 0 1,0 0-1,-1 0 1,1 0-1,-1-1 1,1 1-1,0 0 1,-1 0-1,1-1 1,0 1-1,0-1 1,0 1-1,0 0 1,-1-1-1,2 1 1,1 0-4,-1-1 0,0 1-1,0-1 1,0 1 0,1-1 0,-1 0 0,0 0 0,0 0 0,4-1 0,8-2 31,1 0-1,-1-1 1,0-1-1,-1 0 1,16-9 0,-21 10 4,16-8-14,-1-1 0,0-1 0,35-29 1,-23 13-2,39-44 1,-43 38 23,-1-1-1,-1-2 1,33-61 0,-32 42 153,41-103 0,-68 151-205,15-38-16,-2-2-1,9-51 0,-19 68-14,-1 12-87,-2 1 0,2-32 0,-6 39-52,-3 10-13,3 3 174,0 1-1,1 0 0,-1 0 1,0 0-1,0-1 0,1 1 1,-1 0-1,0 0 0,1 0 1,-1 0-1,1 0 0,-1 1 1,1-1-1,-1 0 0,1 2 1,-47 117-218,-19 59 94,56-146 113,2 1 0,1-1 0,-5 56 0,11-60 76,0 0 0,2 0-1,1 0 1,2 0 0,12 52-1,-14-76-17,0 0 0,-1-1-1,2 1 1,-1-1 0,5 7-1,-7-10-19,1 0 0,0 0-1,-1 0 1,1 0 0,0 0-1,-1 0 1,1-1 0,0 1-1,0 0 1,0-1 0,0 1 0,0-1-1,0 1 1,0-1 0,0 1-1,0-1 1,0 0 0,0 1-1,0-1 1,0 0 0,0 0-1,0 0 1,0 0 0,0 0-1,0 0 1,0 0 0,0 0-1,0 0 1,1 0 0,-1 0-1,0-1 1,0 1 0,0-1 0,1 0-1,10-7 23,-1-1 0,0-1-1,16-17 1,81-103-30,-94 115-20,9-12-79,51-44 1,-73 70 79,-1 1 1,1-1 0,0 1 0,-1-1 0,1 0-1,0 1 1,0 0 0,0-1 0,0 1 0,-1-1-1,1 1 1,0 0 0,0 0 0,0 0 0,2-1-1,0 6-155,-3 9 59,-24 92 29,-4 22 87,27-119 6,-1 1-1,2-1 0,-1 1 1,1 0-1,0 0 1,3 13-1,-2-20 3,0 0-1,0-1 1,0 1-1,0 0 1,0 0-1,1-1 1,-1 1-1,1-1 1,0 1 0,0-1-1,0 0 1,0 0-1,0 0 1,0 0-1,0 0 1,1 0-1,-1 0 1,1-1-1,-1 1 1,1-1 0,0 0-1,0 0 1,0 0-1,-1 0 1,7 1-1,5 0 10,-1-1 1,1 0-1,0-1 0,0 0 0,-1-1 0,1 0 0,0-2 1,-1 1-1,26-10 0,-10 2-66,0-2-1,-1-1 1,38-24 0,-41 19 96,-1-1-1,0-1 1,-2-2 0,25-29 0,-37 40-125,-2 5-559,-9 14 324,-14 23 168,12-24 91,-6 11 45,-4 10-70,-15 43-1,25-62 106,1-1-1,0 1 1,0 0-1,1-1 1,1 1-1,-1 0 1,1 0-1,1 0 0,2 16 1,-3-23-20,1 0 0,-1-1 1,1 1-1,0 0 0,-1-1 0,1 1 0,0-1 1,0 1-1,0-1 0,0 0 0,0 1 0,0-1 1,1 0-1,-1 0 0,0 0 0,1 0 0,-1 0 1,1 0-1,-1 0 0,1 0 0,-1-1 0,1 1 1,-1 0-1,1-1 0,0 0 0,-1 1 0,1-1 1,0 0-1,0 0 0,-1 0 0,1 0 0,0 0 1,-1 0-1,1 0 0,0 0 0,-1-1 0,1 1 1,0-1-1,-1 0 0,1 1 0,-1-1 1,1 0-1,-1 0 0,1 0 0,-1 0 0,1 0 1,-1 0-1,0 0 0,0 0 0,1-1 0,0 0 1,4-8 48,0 1 0,0-1 1,-1 0-1,0 0 0,0-1 0,-1 1 1,-1-1-1,0 0 0,2-16 1,-3 18-68,-2 0-1,1 1 1,-1-1 0,0 0 0,-1 0 0,0 0 0,0 0 0,-1 0-1,0 0 1,-1 1 0,0-1 0,-4-9 0,2 11-96,1 1 0,-1 0 0,0-1 0,0 2 0,-1-1 1,-9-7-1,14 12 95,1 1 16,-1-1 0,1 1 0,-1-1 0,1 1 0,-1-1 0,1 1 0,-1-1 0,1 1 0,0-1 0,-1 1 0,1-1 0,0 1 0,0-1 0,-1 1 0,1-1 0,0 0 0,0 1 0,0-1 0,0 0 0,0 1 0,0-1 0,0 0 0,0 1 0,0-2 0,0 1-13,1 0 0,-1 0 1,1 0-1,-1 0 0,1 0 0,0 0 0,-1 0 0,1 0 0,0 0 0,0 0 1,0 0-1,1 0 0,4-4-47,0 1 1,1 0 0,9-4-1,3-1 38,0 1-1,1 2 0,-1-1 0,1 2 1,1 1-1,34-3 0,-31 5-32,0 1 1,0 1-1,41 5 0,-57-3 26,0 0 1,-1 0-1,1 1 0,0-1 0,-1 2 0,10 4 0,-13-5 28,1 0 0,-1 0-1,0 0 1,0 1 0,-1-1 0,1 1-1,-1 0 1,0 0 0,0 0-1,0 0 1,2 6 0,-2-4 8,0 0 0,-1 0 0,0 1 0,0-1 0,-1 1 0,1-1 0,-2 1 0,1 0 0,-1 0 0,0 12 0,-3-1 50,0 1 0,-9 26-1,3-11 95,7-28-81,-1 11 110,3-17-179,0 0 0,0 1 0,0-1 0,0 0-1,1 0 1,-1 1 0,0-1 0,0 0 0,0 0-1,0 0 1,0 1 0,1-1 0,-1 0-1,0 0 1,0 0 0,1 1 0,-1-1 0,0 0-1,0 0 1,1 0 0,-1 0 0,0 0-1,0 0 1,1 1 0,-1-1 0,0 0 0,0 0-1,1 0 1,-1 0 0,0 0 0,0 0-1,1 0 1,-1 0 0,0 0 0,1 0 0,-1 0-1,0-1 1,0 1 0,1 0 0,-1 0 0,0 0-1,0 0 1,1 0 0,-1 0 0,0-1-1,0 1 1,1 0 0,-1 0 0,0-1 0,6-2 27,-1 0 0,1-1 1,-1 0-1,0 0 0,0 0 1,0-1-1,-1 1 0,1-1 1,5-9-1,5-5-10,8-9-78,-7 8 23,0 1 1,1 1 0,22-18 0,-37 35 0,0-1 0,-1 1 1,1 0-1,0 0 0,-1 0 1,1 0-1,0 0 0,0 0 1,0 1-1,0-1 1,0 0-1,0 1 0,0 0 1,0-1-1,0 1 0,0 0 1,3 1-1,-3-1 14,0 1 0,0 0 0,0 0 1,0-1-1,0 2 0,0-1 0,-1 0 0,1 0 0,0 0 0,-1 1 0,1-1 0,-1 1 0,1 0 1,-1-1-1,0 1 0,2 3 0,10 16 86,0 0 0,-2 2 0,14 35 0,-21-43-408,1-1 1,2 26-1,-6-31-513,0 0-1,-1 1 1,0-1-1,0 0 1,-3 11-1,3-16-181,-1 1-1,-1-1 0,1 0 0,0 0 0,-1 0 0,-4 7 1,-2 5-1866</inkml:trace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01.0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1371 77 7552,'-32'-31'3424,"1"14"-2976,23 9-96,3 8-288,1-9 32,8 6-32,1 0-672,8 3 320,-8-5-2368,-2 10 1504</inkml:trace>
  <inkml:trace contextRef="#ctx0" brushRef="#br0" timeOffset="1">0 145 9568,'22'-11'4320,"51"-6"-3776,-10 6 704,4-1-800,46-13 31,3 5-287,10 0-64,-9 12-64,0-1-767,-22 9 415,-28 0-3872,-13 9 2304</inkml:trace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01.5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783 102 7456,'5'0'3392,"93"-9"-2944,-40 1 1792,5 8-1312,55-11 640,3 2-961,22-7-319,-8 4-192,4 0 160,-21 4-128,-10 0-256,-18 4 64,-24-1-3103,-11 5 1759</inkml:trace>
  <inkml:trace contextRef="#ctx0" brushRef="#br0" timeOffset="1">158 34 6816,'-121'-20'3072,"89"20"-2656,27-5-96,10 5-256</inkml:trace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03.0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325 730 4480,'-1'-1'205,"1"0"1,-1 0 0,1 0-1,-1-1 1,1 1-1,0 0 1,-1-1-1,1 1 1,0 0 0,0-1-1,0 1 1,0 0-1,0-1 1,0 1-1,0 0 1,1-1 0,-1 1-1,0 0 1,1 0-1,-1-1 1,1 0-1,0 0 10,-1 1 0,1 0 0,-1-1 0,1 1-1,-1 0 1,0-1 0,0 1 0,0-1-1,0 1 1,0-1 0,0 1 0,0-1 0,0 1-1,0 0 1,-1-1 0,1 1 0,-1-1 0,1 1-1,-1 0 1,1 0 0,-1-1 0,0 1 0,0 0-1,0 0 1,-1-2 0,0 0-44,-1 1 1,1-1-1,0 1 1,-1 0-1,1 0 1,-1 0-1,0 0 1,1 0-1,-1 1 1,0-1-1,-5-1 1,-6-1 88,0 1 0,1 0 0,-24-1 0,15 4-103,1 1 1,-37 6 0,48-5-187,0 1 1,0 0-1,1 0 1,0 1 0,0 0-1,0 0 1,-16 12-1,24-16 30,1 0-1,-1 1 0,0-1 1,1 0-1,-1 1 1,0-1-1,1 1 0,-1-1 1,1 1-1,-1-1 1,1 1-1,-1 0 0,1-1 1,-1 1-1,1 0 1,0-1-1,-1 1 0,1 0 1,0-1-1,0 1 1,-1 0-1,1 0 0,0-1 1,0 1-1,0 0 1,0 0-1,0-1 0,0 1 1,0 0-1,0 0 1,0-1-1,0 1 1,1 0-1,-1 0 0,0-1 1,0 1-1,1 0 1,-1-1-1,0 1 0,1 0 1,-1-1-1,1 1 1,-1 0-1,1-1 0,-1 1 1,1-1-1,0 1 1,3 2 57,0 0 0,-1-1 0,1 0 0,0 0 0,0 0 1,7 2-1,3 0 63,1-1 1,0 0 0,0-1 0,0-1-1,0-1 1,0 0 0,0 0-1,0-2 1,0 0 0,18-5-1,-25 5-26,0-1 0,0 0 0,0 0 0,-1 0 0,0-1 0,0 0 0,0-1 0,12-9 0,-16 11-56,0 0 0,-1 1 0,1-1 0,-1 0 0,1 0 0,-1 0 0,0-1 0,0 1 0,-1 0 0,1-1 1,-1 1-1,1-1 0,-1 0 0,0 1 0,-1-1 0,1 0 0,-1 1 0,1-1 0,-1 0 0,-1-5 0,1 3-72,-1 1 1,-1-1-1,1 1 1,-1 0-1,1-1 0,-2 1 1,1 0-1,0 0 1,-1 0-1,0 1 1,0-1-1,-1 1 0,1-1 1,-1 1-1,0 0 1,0 1-1,-9-7 0,12 9-3,-1 0-1,0 0 0,0 0 0,-1 1 0,1-1 0,0 1 0,0 0 1,-3-1-1,5 1 23,-1 0 1,1 0-1,-1 0 1,1 0-1,-1 0 1,1 0-1,-1 0 0,1 0 1,-1 0-1,1 0 1,-1 0-1,1 0 1,-1 0-1,1 0 1,-1 0-1,1 1 1,0-1-1,-1 0 1,1 0-1,-1 1 1,1-1-1,-1 0 0,1 1 1,0-1-1,-1 0 1,1 1-1,0-1 1,-1 0-1,1 1 1,0-1-1,0 1 1,-1-1-1,1 1 1,0 0-1,0-1 19,0 0 1,1 0-1,-1 0 0,1 0 1,-1 0-1,0 0 1,1 0-1,-1 0 0,1 0 1,-1 0-1,0 0 0,1 0 1,-1 0-1,1 0 0,-1 0 1,0 0-1,1-1 0,-1 1 1,1 0-1,0-1 27,2-2 69,0-1 0,0 0 0,-1-1 0,1 1 0,-1 0 0,0-1 0,3-8 0,0 1 45,115-251 942,-99 222-892,2 1-1,37-49 1,-58 85-233,1 1-1,0-1 1,0 1 0,0 0-1,6-4 1,-9 7 28,0 0 1,0 0-1,1 0 1,-1 0-1,0 0 0,0 0 1,1 0-1,-1 0 1,0 0-1,1 0 1,-1 0-1,0 0 0,1 0 1,-1 0-1,0 0 1,0 0-1,1 0 1,-1 0-1,0 0 0,1 0 1,-1 0-1,0 1 1,0-1-1,1 0 0,-1 0 1,0 0-1,0 0 1,0 1-1,1-1 1,-1 0-1,0 0 0,0 1 1,0-1-1,0 0 1,1 0-1,-1 1 0,0-1 1,0 0-1,0 0 1,0 1-1,0-1 1,0 0-1,0 1 0,0-1 1,0 0-1,0 0 1,0 1-1,0-1 0,0 1 1,2 26-230,-41 222 73,-43 122 261,64-295-1,-37 143 92,-13-6-53,60-192-112,-18 41 332,24-58-264,-1 1-1,0-1 0,1 1 1,-1-1-1,-1 0 0,1 0 0,-1-1 1,1 1-1,-8 5 0,10-8-68,0-1-1,0 1 1,0-1 0,1 1-1,-1-1 1,0 0-1,0 1 1,0-1-1,0 0 1,0 0-1,0 0 1,0 1 0,0-1-1,0 0 1,1 0-1,-1 0 1,0 0-1,0-1 1,0 1 0,0 0-1,0 0 1,0-1-1,0 1 1,0 0-1,0-1 1,1 1-1,-1-1 1,0 1 0,0-1-1,0 1 1,1-1-1,-1 0 1,0 0-1,-1-1 12,0 0 0,1-1 0,-1 1 0,1-1 0,0 1 0,0-1 0,0 1 0,0-1 0,0 1 0,-1-6 0,1-4-48,0 0 0,1-1 1,0 1-1,1-1 0,0 1 0,1-1 1,0 1-1,5-14 0,-1 8-47,0 1 1,1 1-1,1-1 1,0 1-1,11-16 1,-13 25 73,0-1 0,0 1 0,1 0 0,0 0 0,0 1 0,0 0 0,1 0 0,0 1-1,0 0 1,16-7 0,-7 5-561,0 1 0,1 1 0,0 0 0,29-2 0,45-4-6148,-44 9 3669</inkml:trace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04.4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1 935 5312,'0'0'1701,"8"-5"2982,16-14-2550,-11 6-1612,-2-1 0,12-18 0,17-28 75,61-83 231,52-40-324,-104 126-408,-14 16 114,-2-1 0,-2-2 0,-1-1 0,28-60 0,-8-17 159,-48 113-428,-3 9-18,-7 12-93,-16 29-153,-39 54 0,15-25 198,9-8 338,3 1-1,3 2 0,3 2 0,-39 126 0,65-180-102,-2 8 112,-4 26 1,9-41-139,0 0 0,1 1 1,0-1-1,0 0 0,0 1 1,1-1-1,0 0 0,3 11 1,-3-15-42,0 1 1,0-1 0,0 1 0,1-1-1,-1 0 1,0 1 0,1-1 0,0 0-1,0 0 1,-1 0 0,1 0 0,0-1-1,1 1 1,-1 0 0,0-1 0,0 0-1,1 1 1,-1-1 0,0 0 0,1 0-1,0 0 1,-1-1 0,1 1 0,-1 0-1,1-1 1,0 0 0,-1 0 0,1 0-1,3 0 1,3-1 54,-1 0 0,1 0 0,-1-1 0,1 0 0,-1 0 0,0-1 0,14-6 0,-7 0-30,1-1-1,-2 0 0,1 0 0,-2-2 0,1 0 0,-1 0 1,-1-1-1,20-28 0,2-10-28,33-65-1,-51 88-25,41-70-327,-50 87-43,-7 11 353,0 0 0,0 0 0,0 0 0,0 0 0,0 0 0,0 0 0,0-1-1,0 1 1,1 0 0,-1 0 0,0 0 0,0 0 0,0 0 0,0 0 0,0 0-1,0 0 1,0 0 0,0 0 0,0 0 0,0 0 0,0 0 0,0 0-1,0 0 1,1 0 0,-1 0 0,0 0 0,0 0 0,0 0 0,0 0 0,0 0-1,0 0 1,0 0 0,0 0 0,0 0 0,0 0 0,0 0 0,1 0-1,-1 0 1,0 0 0,0 0 0,0 0 0,0 0 0,0 0 0,0 0 0,0 0-1,0 0 1,0 0 0,0 0 0,0 0 0,0 0 0,0 0 0,0 1-1,1-1 1,-2 20-288,-28 151-18,-6 47 761,34-206-330,0-8-66,0-1-1,0 1 1,1 0-1,-1 0 1,1-1-1,0 1 1,0 0-1,1 0 1,-1 0-1,1-1 1,0 1-1,0 0 1,1 3-1,-2-7-42,1 1 0,-1-1-1,0 0 1,0 1-1,1-1 1,-1 0 0,0 0-1,1 1 1,-1-1-1,0 0 1,0 0 0,1 1-1,-1-1 1,0 0-1,1 0 1,-1 0 0,1 0-1,-1 0 1,0 1-1,1-1 1,-1 0 0,1 0-1,-1 0 1,0 0-1,1 0 1,-1 0 0,0 0-1,1 0 1,-1-1-1,1 1 1,-1 0 0,0 0-1,1 0 1,12-9 240,-10 7-180,3-4 2,1 0 0,-1 0 0,-1 0 0,1-1-1,6-10 1,-1 1 13,154-219 154,-136 196-197,35-45-294,-63 82 183,1 1 0,-1-1 0,1 1 1,-1 0-1,1-1 0,-1 1 0,1 0 1,0 0-1,-1 0 0,1 0 0,3-1 1,-5 2 58,0 0 1,0 0-1,0 0 0,1 0 1,-1 0-1,0 0 1,0 0-1,0 0 0,0 0 1,1 0-1,-1 0 1,0 0-1,0 0 1,0 0-1,0 0 0,1 0 1,-1 0-1,0 1 1,0-1-1,0 0 1,0 0-1,0 0 0,1 0 1,-1 0-1,0 1 1,0-1-1,0 0 0,0 0 1,0 0-1,0 0 1,0 1-1,0-1 1,0 0-1,0 0 0,0 0 1,0 1-1,-1 14-92,-57 175-177,52-172 295,1-1 24,0 0 0,0 0 0,2 1 0,0-1 0,1 1 0,1 19 0,0-35-17,1-1 0,1 1 0,-1-1 0,0 1 0,0 0 0,0-1 0,1 1 0,-1-1 0,1 0 0,-1 1 0,1-1 0,0 1 0,0-1 0,-1 0-1,1 0 1,0 1 0,0-1 0,0 0 0,0 0 0,1 0 0,-1 0 0,0 0 0,0 0 0,0 0 0,1 0 0,-1-1 0,1 1 0,-1-1 0,0 1 0,1-1 0,-1 1 0,1-1-1,-1 0 1,1 1 0,2-1 0,1 0 12,-1-1 1,1 1-1,-1-1 0,1 0 0,-1 0 0,0-1 0,1 1 1,-1-1-1,0 0 0,0 0 0,7-5 0,3-3 27,0-2 0,-1 0 0,0 0 0,-1-1 0,0-1 0,-1 0 1,13-23-1,55-116-16,-71 137-49,2-8-53,-7 17-39,-1 0-1,2 0 1,-1 0 0,1 1-1,0-1 1,9-10 0,-13 17 84,0 0 1,1 0-1,-1-1 1,1 1-1,-1 0 1,0 0-1,1 0 1,-1-1-1,1 1 1,-1 0-1,1 0 1,-1 0-1,1 0 1,-1 0-1,0 0 1,1 0-1,-1 0 1,1 0-1,-1 0 1,1 0-1,-1 0 1,1 0-1,-1 0 1,0 1-1,1-1 1,-1 0-1,1 0 1,13 10-94,-5-4 61,13 4 52,1 0 0,0-2 0,1-1 0,0 0 0,0-2 0,46 4 0,-56-7 13,79 5 55,-79-6-139,-10 2 60,-4-1 1,-1-1 0,0 0 0,1 1 1,-1-1-1,0 0 0,0 0 0,0 0 0,0 0 1,0 0-1,-2 1 0,-7 7-68,6-4 50,-76 79-73,68-69 69,1-1 0,0 2 0,1-1 0,-10 23 0,17-31 45,0 1 0,0-1 0,1 0-1,0 1 1,1 0 0,-2 9 0,3-15-6,0 0 1,0 0 0,0 0-1,0 0 1,0 0-1,0 0 1,1 0 0,-1 0-1,1 0 1,-1 0-1,1 0 1,0 0 0,0 0-1,0 0 1,0-1 0,0 1-1,0 0 1,0-1-1,0 1 1,1-1 0,-1 1-1,1-1 1,-1 0 0,1 0-1,0 1 1,-1-1-1,1 0 1,0 0 0,3 1-1,-3-2 11,0 1 0,0-1-1,1 0 1,-1 0 0,0 0-1,1 0 1,-1 0 0,0 0 0,0 0-1,1-1 1,-1 1 0,0-1-1,0 0 1,0 0 0,0 0 0,0 0-1,0 0 1,0 0 0,0 0-1,0 0 1,0-1 0,0 1-1,-1-1 1,1 0 0,-1 1 0,1-1-1,-1 0 1,0 0 0,1 0-1,-1 0 1,0 0 0,0 0-1,-1 0 1,1 0 0,0-3 0,2-8 14,-1 0 1,-1 0-1,0-1 0,-1 1 1,-3-24-1,-1 3-9,-11-35 0,-12-21-27,9 34-183,17 55 181,1 0 0,0 0 0,-1 0 0,1 0 0,0 0 0,0 0-1,0 0 1,0 0 0,0 0 0,0 0 0,0 0 0,0 0 0,0 0 0,1 0 0,-1 0 0,0 0 0,0 0 0,1 0 0,-1 0 0,1 0 0,-1 1 0,2-2 0,-1 0-9,1 1 0,-1 0 0,1 0 0,0-1 1,-1 1-1,1 0 0,0 1 0,0-1 0,3-1 1,8-2 0,-1 1 1,25-3 0,-13 3 34,178-22 265,-14 3-80,-131 14-52,90-14-1456,-52 3-3479,-74 15 2899</inkml:trace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04.8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19 125 7808,'-18'-11'3520,"86"-3"-3040,0 8 800,8 1-800,81-7 416,10 4-512,63-12 0,-11 5-224,34-5 192,-29 7-224</inkml:trace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08.1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1383 5824,'-22'3'7402,"22"-3"-7355,0 0 1,0 0-1,0 0 0,0 0 0,0 0 1,0 0-1,0 0 0,0 0 0,0-1 1,0 1-1,0 0 0,-1 0 0,1 0 1,0 0-1,0 0 0,0 0 0,0-1 0,0 1 1,0 0-1,0 0 0,0 0 0,0 0 1,0 0-1,0 0 0,0-1 0,0 1 1,0 0-1,1 0 0,-1 0 0,0 0 1,0 0-1,0 0 0,0 0 0,0-1 0,0 1 1,0 0-1,0 0 0,0 0 0,0 0 1,0 0-1,0 0 0,1 0 0,-1 0 1,0 0-1,6-8 464,-5 7-188,9-15 413,-1 3-483,0-1 0,1 1 0,1 0-1,13-12 1,102-83 312,12-11 17,62-106 721,-98 103-585,-99 118-737,-1 1-1,1 0 1,0 0 0,1 1 0,4-5-1,-7 7 10,-1 0 0,0 0 0,1-1 0,-1 1 0,1 0 0,-1 0-1,1 0 1,-1 0 0,1 0 0,-1 0 0,0 0 0,1-1 0,-1 1 0,1 1-1,-1-1 1,1 0 0,-1 0 0,1 0 0,-1 0 0,0 0 0,1 0 0,0 1 0,-1-1 4,1 1 0,0-1 0,-1 1 0,1 0 0,-1 0 0,1-1 1,-1 1-1,1 0 0,-1 0 0,0-1 0,1 1 0,-1 0 0,0 0 1,1 0-1,-1 0 0,0 0 0,1 5 11,0 1 0,-1-1 0,0 0 1,0 0-1,0 0 0,-1 1 0,-1 7 0,-1 3 29,-53 246 246,41-204-176,14-54-106,-7 31 234,8-34-190,0 0 0,-1 0 1,1 1-1,0-1 0,0 0 0,1 0 0,-1 1 0,0-1 0,1 0 0,-1 0 1,2 4-1,-1-5-14,0 0 0,-1-1-1,1 1 1,0-1 0,-1 1 0,1-1 0,0 1 0,0-1 0,0 0 0,-1 1 0,1-1 0,0 0 0,0 0 0,0 0-1,0 1 1,0-1 0,-1 0 0,1 0 0,0 0 0,0 0 0,0 0 0,0-1 0,0 1 0,0 0 0,-1 0 0,1 0 0,0-1-1,0 1 1,0-1 0,-1 1 0,1 0 0,0-1 0,1 0 0,14-11 142,0 0 1,20-19-1,-29 25-153,202-185 186,7-2-246,-210 188-3,0 0 0,0 1-1,1-1 1,-1 1 0,13-5 0,-19 9 38,0 0 0,1-1-1,-1 1 1,1 0 0,-1 0 0,0 0 0,1 0 0,-1 0 0,0 0 0,1 0 0,-1 0 0,0 0 0,1 0 0,-1 0 0,1 0 0,-1 0 0,0 0 0,1 0 0,-1 1 0,0-1-1,1 0 1,-1 0 0,0 0 0,1 0 0,-1 1 0,0-1 0,0 0 0,1 0 0,-1 1 0,0-1 0,0 0 0,1 1 0,0 0-13,-1 1-1,1-1 1,-1 0 0,1 1-1,-1-1 1,0 0 0,0 1-1,1-1 1,-1 3 0,0 3-34,-1 0 0,1 1 0,-4 10 0,-4 14 2,-3 0-1,-16 37 1,-38 64 71,32-67 183,28-55-160,1-4-15,1-1 0,0 1-1,-2 7 1,5-11-13,-1-1 0,1 0 1,-1 1-1,1-1 0,0 1 1,0-1-1,0 1 0,1-1 1,-1 1-1,1-1 0,-1 0 1,1 1-1,1 2 0,-2-4 1,1 0 0,-1 0 0,1 0 0,-1 0 0,1 0 0,0 0 0,0 0 0,0 0 0,-1 0 0,1 0 0,0-1-1,0 1 1,0 0 0,0 0 0,0-1 0,0 1 0,1-1 0,-1 1 0,1 0 0,1-1 20,0 1 1,0-1 0,-1 0-1,1 1 1,0-1-1,-1 0 1,1-1-1,4 0 1,3-1 92,0-1 0,-1 0 1,18-9-1,-16 6-86,0 0-1,-1-1 1,0 0-1,0-1 1,-1 0 0,0 0-1,0-1 1,8-11-1,6-11-70,24-42-1,49-97 23,-62 106 149,-16 37-77,-15 22-69,1 0-1,-1 1 1,0-1 0,-1 0-1,1 0 1,-1 0 0,3-11 0,-6 11-435,-4 13-48,-14 39 133,-20 68 0,-3 56 233,38-152 104,-11 58 29,14-68 35,0 0 0,0 0-1,1 0 1,1-1 0,-1 1 0,4 13 0,-4-20-8,1 0 0,0 0-1,-1 0 1,1 1 0,0-1-1,0 0 1,0 0 0,0 0-1,1-1 1,-1 1 0,0 0-1,1 0 1,-1-1 0,3 3-1,-3-4-3,1 1-1,-1 0 1,1 0 0,-1-1-1,1 1 1,-1-1 0,1 1-1,0-1 1,-1 0 0,1 1-1,-1-1 1,1 0 0,0 0-1,-1 0 1,3-1 0,3 0 25,-1-1 0,1 0 1,-1-1-1,1 1 1,-1-1-1,0-1 0,7-4 1,0-1-43,-1 0 1,-1 0-1,1-1 0,13-17 1,-17 19-14,23-27 130,43-61 0,16-45-18,-77 118-148,7-11-64,19-47 0,-41 81-492,-6 11 328,-32 70-226,33-68 473,-50 100-44,44-85 54,2 0 0,-9 35-1,18-59 39,1 1 0,1-1 0,-1 1 0,1-1 0,0 1 0,0-1-1,0 1 1,0 0 0,1-1 0,0 1 0,2 7 0,-2-10-15,0 0 0,0 0 0,0 0 0,0-1 0,0 1 1,0 0-1,1 0 0,-1-1 0,0 1 0,1-1 0,-1 0 0,1 1 0,0-1 0,-1 0 0,1 0 0,0 0 1,0 0-1,0 0 0,0 0 0,0-1 0,0 1 0,0 0 0,0-1 0,0 0 0,0 1 0,0-1 1,3 0-1,3-1 30,0 1 1,-1-1 0,1 0 0,0-1 0,-1 0 0,0 0 0,1-1 0,11-5-1,-8 2-28,0-1 0,0-1-1,0 1 1,14-14-1,2-7 4,-1-1-1,30-45 1,-50 66 8,24-33-57,2 2 1,41-41 0,-59 67-17,0 0-1,1 1 1,1 1 0,0 0 0,0 1-1,1 1 1,0 0 0,32-10 0,-37 16 31,1 0 1,-1 1 0,0 0 0,1 1 0,0 0-1,-1 1 1,1 1 0,-1 0 0,1 1 0,-1 0-1,0 0 1,19 8 0,-28-9 11,0 0 2,0 0-1,0 0 1,-1 1 0,1-1-1,-1 1 1,1-1 0,-1 1 0,3 2-1,-5-4-3,0 1 0,0-1 0,0 0 0,0 0 0,1 1 0,-1-1 0,0 0 0,0 0 0,0 1 0,0-1 1,0 0-1,0 1 0,0-1 0,0 0 0,0 1 0,0-1 0,0 0 0,0 0 0,0 1 0,0-1 0,0 0 0,0 1 0,-1-1 0,1 0 0,0 0 0,0 1 0,0-1 0,0 0 0,0 0 0,-1 1 0,0 0 3,-1 1 1,1-1-1,-1 0 1,1 0-1,-1 0 1,1 0-1,-1 0 1,-2 1-1,-163 81-92,142-68 65,1 1 0,1 1 0,0 1 0,-32 32 1,38-31 20,0 1 1,-26 41-1,37-52-6,1 0-1,0 0 1,1 0 0,0 1-1,1 0 1,0 0 0,1 0 0,0 0-1,0 0 1,0 14 0,2-22 18,0 0-1,0 0 1,0 1 0,0-1 0,1 0 0,-1 1 0,1-1 0,0 0 0,-1 0 0,1 1 0,0-1 0,0 0 0,1 0 0,-1 0 0,0 0-1,1-1 1,-1 1 0,1 0 0,-1 0 0,1-1 0,0 1 0,0-1 0,0 0 0,0 1 0,0-1 0,0 0 0,0 0 0,0 0-1,0 0 1,0-1 0,4 2 0,2-1 9,0 0-1,0 0 0,0-1 0,0 0 1,0 0-1,0-1 0,13-2 1,17-6 128,53-19-1,-87 27-135,18-7 40,0-1 1,-1-1-1,0-1 1,0-1-1,-1-1 1,-1 0-1,0-2 1,28-27 0,11-20-71,63-89 0,-62 74 115,58-81 86,-57 61-330,-5-3 0,55-134 1,-104 220 20,0-1 1,-1 0-1,5-29 0,-9 42 101,-1 1-1,0-1 1,0 1 0,0-1-1,1 1 1,-1-1-1,-1 1 1,1-1 0,0 0-1,0 1 1,-1-1-1,1 1 1,0-1 0,-1 1-1,0-1 1,1 1-1,-1 0 1,-1-3-1,1 4 14,0-1-1,1 1 0,-1-1 0,1 1 0,-1 0 0,1-1 0,-1 1 0,0 0 0,1 0 0,-1 0 0,0-1 0,1 1 0,-1 0 0,0 0 0,1 0 0,-1 0 0,0 0 0,1 0 0,-2 1 0,0-1-6,0 1 0,-1-1-1,1 1 1,0 0-1,0 0 1,0 0 0,-4 3-1,-9 7-25,0 1-1,1 1 1,1 0-1,0 1 1,1 0-1,-13 20 1,-61 103-111,85-134 154,-29 49-40,3 2 0,2 1 0,-29 98 1,44-117 58,2-1 1,1 2 0,2-1 0,2 1-1,1 0 1,2-1 0,6 48 0,-5-71 29,1 1 0,1 0 0,0-1 0,8 19 0,-9-28-24,-1 0 0,1-1 0,0 1 1,0-1-1,0 0 0,1 0 0,-1 1 0,1-1 0,0-1 0,0 1 0,0 0 0,0-1 0,0 1 0,1-1 0,-1 0 0,0 0 0,1-1 0,0 1 0,0-1 0,4 2 0,1-2 30,1 1-1,-1-2 1,1 1 0,-1-1-1,1-1 1,-1 0 0,18-3-1,-4-2-52,44-17 0,-38 11 30,-2-2 0,0 0 0,-1-2 0,0-1 0,-1-1 0,41-40 0,-40 31-3,-1-1-1,-1 0 1,-1-2 0,-2-1-1,21-40 1,-40 67-43,0 1 0,0-1 0,0 0 0,-1 0 0,0 0 0,0 0 0,0 0 0,0 0 0,0 0 0,-1-6 0,0 9-2,1 0-1,-1 0 1,0 0 0,0 0-1,-1 0 1,1 0-1,0 0 1,0-1-1,0 1 1,-1 0 0,1 0-1,-1 0 1,1 0-1,-1 0 1,1 1 0,-1-1-1,1 0 1,-1 0-1,0 0 1,0 0-1,1 0 1,-1 1 0,0-1-1,0 0 1,0 1-1,0-1 1,0 1-1,0-1 1,0 1 0,0-1-1,0 1 1,0 0-1,0-1 1,0 1 0,0 0-1,0 0 1,-2 0-1,-3 0-40,0 0-1,0 1 0,1 0 0,-1 0 1,-8 3-1,11-4 81,-15 6-70,0 0 1,1 2 0,-32 17-1,31-14 53,1 1 0,0 0 0,0 1 0,2 1-1,-1 0 1,2 2 0,0-1 0,1 2 0,0 0 0,2 0 0,0 1-1,1 1 1,0-1 0,-9 30 0,17-42 13,0-1 0,1 1 0,0 0-1,0 0 1,0-1 0,1 1 0,0 0 0,0 0 0,0 0-1,1-1 1,0 1 0,3 10 0,-3-12 3,1 0 0,0 0 1,0 0-1,0-1 0,1 1 0,-1-1 0,1 0 1,0 1-1,0-1 0,0 0 0,0-1 0,1 1 0,-1-1 1,1 1-1,0-1 0,-1 0 0,1 0 0,6 2 1,3 0 25,1 0 0,-1-1 0,1-1 0,0 0 0,0 0 1,0-1-1,0-1 0,0-1 0,0 0 0,-1-1 0,1 0 0,0-1 1,-1 0-1,22-9 0,4-7-43,-2-1-1,50-35 1,-62 38-2,199-143 128,-165 101 187,-51 52-290,-7 6-31,1 0-1,-1 0 1,1 0 0,-1-1 0,0 1-1,1-1 1,-1 1 0,0-1 0,0 1 0,0-1-1,0 0 1,0 1 0,-1-1 0,1 0-1,0-2 1,-1 4 3,0-1-1,0 1 1,0 0-1,0 0 1,0-1 0,0 1-1,0 0 1,0-1-1,0 1 1,0 0-1,0 0 1,0-1 0,0 1-1,0 0 1,0 0-1,0-1 1,0 1-1,-1 0 1,1 0-1,0-1 1,0 1 0,0 0-1,0 0 1,-1-1-1,1 1 1,0 0-1,0 0 1,-1 0 0,1 0-1,0-1 1,0 1-1,-1 0 1,1 0-1,0 0 1,0 0-1,-1 0 1,1 0 0,-1 0-1,-11 0-62,9 0 37,-7 2-8,0 0 1,0 0-1,0 1 1,0 0-1,0 1 1,1 0-1,0 0 1,0 1-1,0 0 1,0 1-1,-13 12 1,4-3 3,2 1 0,0 0 0,1 1 0,-15 23 0,20-25-8,0 0-1,1 1 1,-11 26-1,17-33 56,0 1-1,0-1 0,1 1 1,0 0-1,1-1 1,0 1-1,0 19 1,1-27-3,1 1 0,-1-1 1,1 1-1,-1-1 1,1 1-1,0-1 1,0 1-1,0-1 0,0 0 1,0 0-1,1 1 1,-1-1-1,1 0 0,-1 0 1,1 0-1,0 0 1,0-1-1,0 1 1,0 0-1,0-1 0,0 1 1,0-1-1,0 0 1,1 0-1,-1 0 1,0 0-1,1 0 0,-1 0 1,1-1-1,-1 1 1,1-1-1,3 1 0,2 0 49,1-1-1,0 0 1,-1 0-1,1-1 1,0 0-1,0-1 1,-1 1-1,13-6 1,-6 1-11,0-2 1,0 0-1,-1 0 1,0-2-1,0 1 1,15-17-1,-20 18-7,0 0 0,0-1 0,-1-1-1,-1 1 1,0-1 0,0-1 0,-1 1 0,0-1 0,0 0-1,5-18 1,-9 23-64,-1 0 0,0 0 1,0 0-1,0 0 0,0 0 0,-1 0 0,0 0 0,-1 0 1,1 0-1,-1 0 0,0 0 0,-1 0 0,1 0 1,-1 1-1,0-1 0,-1 0 0,1 1 0,-1 0 0,0 0 1,0-1-1,-1 2 0,0-1 0,-7-8 0,6 10 24,1-1-1,-1 0 1,-8-4-1,-12-9-129,25 17 128,0 0 0,-1 0-1,1-1 1,0 1 0,0 0 0,-1 0 0,1-1 0,0 1 0,0 0 0,0-1 0,-1 1 0,1-1 0,0 1 0,0 0 0,0-1 0,0 1 0,0 0 0,0-1 0,0 1 0,0-1 0,0 1 0,0 0 0,0-1 0,0 1 0,0 0 0,0-1 0,0 1 0,0 0 0,1-1 0,-1 1 0,0-1 0,0 1 0,0 0 0,1 0 0,-1-1 0,0 1 0,0 0 0,1-1 0,-1 1 0,0 0 0,0 0 0,1-1 0,-1 1 0,0 0 0,1 0-1,-1 0 1,0 0 0,1-1 0,-1 1 0,1 0 0,23-9 34,12 3-101,-1 1 1,1 2 0,-1 1-1,1 2 1,0 2 0,40 6 0,-67-7 26,1 1 1,-1 0 0,0 1 0,0 0 0,0 0 0,0 1 0,0 0 0,14 10 0,-18-10 20,0 0 1,0 0 0,0 0-1,0 1 1,-1 0 0,0 0 0,0 0-1,0 1 1,0-1 0,-1 1-1,0 0 1,0 0 0,2 8 0,-2-3 38,0 1 1,-1-1-1,-1 1 1,0 0 0,0-1-1,-1 1 1,-1 0-1,0-1 1,0 1 0,-4 12-1,-3 4 82,-1 0 1,-22 48-1,25-60 58,6-16-154,1 0-1,-1 0 1,0 0 0,0 0 0,0 0-1,0 0 1,0 0 0,0 0 0,0 0 0,0 0-1,0 0 1,0 0 0,0 0 0,0 0-1,1 0 1,-1 0 0,0 0 0,0 0-1,0 0 1,0 0 0,0 0 0,0 1-1,0-1 1,0 0 0,0 0 0,0 0-1,0 0 1,0 0 0,0 0 0,0 0 0,0 0-1,1 0 1,-1 0 0,0 0 0,0 0-1,0 0 1,0 0 0,0 0 0,0 0-1,0 1 1,0-1 0,0 0 0,0 0-1,0 0 1,0 0 0,0 0 0,0 0-1,0 0 1,0 0 0,0 0 0,0 0 0,0 0-1,0 0 1,0 1 0,0-1 0,0 0-1,0 0 1,0 0 0,0 0 0,-1 0-1,1 0 1,0 0 0,0 0 0,0 0-1,0 0 1,0 0 0,0 0 0,5-4 34,36-55 109,-19 32-106,1 1 1,47-40-1,66-37-306,-128 97 198,0 1 0,1 0 1,0 0-1,0 1 0,0 0 0,12-3 1,-20 6 51,0 1 0,1 0 0,-1 0 1,0 0-1,1-1 0,-1 1 1,0 1-1,1-1 0,-1 0 1,1 0-1,-1 0 0,0 1 1,0-1-1,1 1 0,-1-1 0,0 1 1,0-1-1,1 1 0,-1 0 1,0-1-1,0 1 0,0 0 1,0 0-1,0 0 0,0 0 1,0 0-1,0 0 0,-1 0 0,1 0 1,0 1-1,0-1 0,-1 0 1,1 0-1,-1 0 0,1 2 1,1 5-34,0-1 0,-1 1 0,0 0 1,1 14-1,-2-19 33,3 111 40,-3-105-39,0-1 0,1 0 1,0 0-1,3 9 1,-4-15 36,1 0 1,0 0-1,-1 1 1,1-1-1,0 0 1,0 0-1,0 0 1,0 0-1,0-1 1,1 1-1,-1 0 1,0 0-1,1-1 1,0 1-1,-1-1 1,1 1-1,0-1 1,3 2-1,-3-2 15,-1-1 0,1 1 0,0-1-1,0 0 1,-1 0 0,1 0 0,0 0 0,0 0-1,-1 0 1,1-1 0,0 1 0,-1 0 0,1-1-1,0 1 1,-1-1 0,1 0 0,0 0 0,-1 1 0,1-1-1,1-2 1,3-1 53,-1-1-1,1 0 0,6-7 1,-10 9-51,20-23 96,-2-2 0,29-48 0,-11 14-114,-14 28-3,1 1 0,1 1 1,48-43-1,-47 48-13,-19 17-86,1 1-1,1 1 1,0-1-1,21-12 1,-30 20 52,-1 1 1,1-1-1,0 1 0,0 0 1,0-1-1,0 1 0,0 0 1,0 0-1,0 0 1,0 0-1,0-1 0,1 2 1,-2-1 7,1 0 0,-1 0 1,1 0-1,-1 0 0,0 1 0,1-1 1,-1 0-1,0 1 0,1-1 1,-1 0-1,0 0 0,1 1 0,-1-1 1,0 0-1,0 1 0,1-1 1,-1 1-1,0-1 0,0 0 1,0 1-1,1-1 0,-1 1 0,0-1 1,0 1-1,0-1 0,0 0 1,0 1-1,0-1 0,0 1 0,0-1 1,0 1-1,0-1 0,0 0 1,0 1-1,-1 0 0,-1 9 4,0 0 0,-1 0 0,-4 10 0,3-9-4,-46 138-168,-57 159 756,101-293-412,0 0 0,0-1 0,-1 0 0,-1 0 1,-14 18-1,22-31-145,0-1 0,-1 0 0,1 1 0,0-1 0,-1 0 0,1 1 0,0-1 0,-1 0 0,1 0 1,0 1-1,-1-1 0,1 0 0,-1 0 0,1 0 0,0 0 0,-1 1 0,1-1 0,-1 0 0,1 0 0,0 0 0,-1 0 0,1 0 0,-1 0 0,1 0 0,-1 0 1,1 0-1,-1 0 0,-9-9 214,-4-17 22,10 12-261,0 0-1,1-1 0,-2-18 0,-3-14 49,3 28-13,3 11-48,-1-1 0,1 0 0,0 0 0,1-1 0,0 1 0,1 0 0,1-18 1,0 19-55,-1 8 70,0 0 0,0 0 0,0 0 1,0 0-1,0-1 0,0 1 0,0 0 1,0 0-1,0 0 0,0-1 0,0 1 0,0 0 1,0 0-1,0 0 0,0 0 0,0-1 0,0 1 1,0 0-1,0 0 0,1 0 0,-1-1 1,0 1-1,0 0 0,0 0 0,0 0 0,0 0 1,0 0-1,1-1 0,-1 1 0,0 0 0,0 0 1,0 0-1,0 0 0,1 0 0,10 9-186,-9-8 195,20 17 16,0-1 1,2-1-1,0-2 0,1 0 0,0-1 1,31 10-1,165 45 756,-129-46-916,105 11 0,-116-21-5417,-28 0-2446,-16 0 3346</inkml:trace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15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368 121 4640,'2'8'8039,"-7"-11"-4124,3 1-3629,-53-43 1527,28 25-1391,15 10-120,0 1 0,0 0 0,-24-12 0,32 20-282,1-1-1,0 1 0,-1 0 1,0 0-1,1 0 0,-1 0 1,0 0-1,1 1 1,-1 0-1,0 0 0,1 0 1,-1 0-1,0 0 0,0 1 1,1 0-1,-1 0 1,1 0-1,-1 0 0,1 0 1,-6 3-1,2 1 0,0 0-1,1 1 1,0-1-1,-1 1 1,2 1 0,-1-1-1,1 1 1,0 0-1,-8 14 1,0 5 373,-16 42 1,25-55-262,0 0 0,1 0 0,0 1 1,1-1-1,1 1 0,0 0 0,1-1 1,0 1-1,4 24 0,2-7 145,2 0 0,1-1 0,13 32 0,-18-50-192,1-1 1,1 1-1,0-1 0,0 0 1,1-1-1,13 17 1,-16-23-45,-1-1 0,1 1 1,0-1-1,0 0 0,0 0 1,0 0-1,1-1 0,-1 0 1,1 1-1,-1-1 0,1-1 0,0 1 1,0-1-1,0 0 0,0 0 1,0 0-1,0-1 0,0 0 1,9 0-1,1-2 46,-1-1-1,0 0 1,0-1 0,0-1 0,0 0 0,-1 0-1,15-10 1,86-58 44,-91 57-119,40-27 47,94-85 1,-122 91-42,-25 25-97,0 1 0,1 0-1,0 1 1,16-12 0,-22 20 65,-1 0 0,1 0 0,-1 0 0,1 0 0,0 1 1,0 0-1,0 0 0,-1 0 0,1 1 0,0 0 0,0 0 0,0 0 0,0 0 0,0 1 0,0 0 1,8 2-1,6 3-4,1 1 0,30 15 0,-39-16-2,78 38 110,72 32 526,-157-74-561,-3-1-31,-1-1 1,1 0 0,-1 1 0,1-1 0,-1 0 0,1 0 0,-1 0 0,1 1 0,0-1-1,-1 0 1,1 0 0,-1 0 0,1 0 0,0 0 0,-1 0 0,1 0 0,-1 0-1,1 0 1,0 0 0,-1 0 0,1-1 0,0 1 0,-14-9 306,-9-3-392,-1 1 0,-27-10 0,26 11-13,-68-23-128,78 29 110,-1 1-1,0 0 0,1 1 0,-23-1 0,31 4 65,0-1 0,0 1 1,0 0-1,0 1 0,0 0 0,1 0 0,-1 0 0,1 0 1,-1 1-1,1 0 0,0 0 0,0 0 0,0 1 0,0 0 0,1 0 1,-1 0-1,1 0 0,-7 10 0,3-4 69,1 1-1,1 0 1,0 0-1,0 0 1,1 1-1,1-1 1,0 1 0,-4 16-1,5-11 45,0-1 0,1 1 0,1 0 1,1-1-1,0 1 0,1 0 0,0 0 0,2 0 0,0-1 0,1 0 0,1 1 0,10 24 1,-13-36-34,0-1 0,1 1 0,0-1 1,0 0-1,0 0 0,4 5 1,-6-8-25,1 0 1,-1 0 0,0 0-1,1 0 1,-1 0 0,1 0-1,-1 0 1,1-1 0,-1 1-1,1 0 1,0-1 0,-1 1-1,1-1 1,0 0 0,-1 1-1,1-1 1,0 0 0,-1 0-1,1 0 1,0 0 0,-1-1-1,1 1 1,0 0 0,2-1-1,3-3 57,1 1-1,-1-1 1,0 0-1,0-1 1,0 0-1,0 0 1,-1 0-1,9-10 1,46-59 127,-43 50-177,41-48-6,65-90 62,-122 159-154,0 0 1,0 1-1,0-1 1,0 0-1,1 1 1,-1 0-1,6-5 1,-7 7 49,0-1 1,-1 1-1,1 0 1,0 0-1,0-1 1,0 1-1,-1 0 1,1 0-1,0 0 1,0 0-1,0-1 1,0 1-1,0 1 0,0-1 1,-1 0-1,1 0 1,0 0-1,0 0 1,0 1-1,0-1 1,-1 0-1,1 1 1,0-1-1,0 0 1,-1 1-1,1-1 1,0 1-1,-1-1 1,1 1-1,0 0 1,-1-1-1,1 1 1,-1 0-1,1-1 1,-1 1-1,1 1 1,3 5 41,0 1 0,0 0 0,-1 0 0,0 0 0,2 9 0,4 10 28,-5-15-17,1-1-1,1 1 1,6 10 0,-9-18-5,-1-1 0,1 1-1,0 0 1,1-1 0,-1 0 0,0 1 0,1-1 0,0-1 0,-1 1 0,9 4 0,-10-6-14,-1-1 0,1 1 0,-1-1 1,1 0-1,0 1 0,-1-1 0,1 0 1,-1 0-1,1 0 0,-1 0 0,1 0 1,0 0-1,-1 0 0,1-1 0,-1 1 0,1-1 1,-1 1-1,1-1 0,1 0 0,2-2 19,-1 0-1,1 0 0,-1 0 1,4-5-1,-3 4 6,69-70 209,-57 55-280,1 0 0,1 1-1,1 1 1,38-26 0,-57 42 21,0 0 1,0 1-1,0-1 1,1 0-1,-1 1 1,0-1-1,1 1 0,-1-1 1,0 1-1,1 0 1,-1-1-1,0 1 0,1 0 1,-1 0-1,1 0 1,-1 0-1,0 0 1,1 0-1,-1 1 0,1-1 1,-1 0-1,0 1 1,1-1-1,-1 1 0,0-1 1,0 1-1,1 0 1,-1-1-1,0 1 0,0 0 1,0 0-1,0 0 1,0 0-1,0 0 1,0 0-1,0 0 0,1 2 1,0 0 9,-1 1 0,1 0 1,-1-1-1,1 1 1,-1 0-1,0 0 0,0 0 1,-1 0-1,1 0 0,-1 0 1,0 7-1,-3 16 9,1-19 47,1 0 0,1 0-1,-1 0 1,1 0 0,0 0 0,3 13 0,-3-20-44,0-1 1,1 1-1,-1 0 0,1 0 0,-1 0 1,1 0-1,-1 0 0,1 0 0,-1-1 1,1 1-1,0 0 0,-1 0 0,1-1 1,0 1-1,0-1 0,0 1 0,-1 0 1,1-1-1,0 0 0,0 1 1,0-1-1,0 1 0,0-1 0,0 0 1,0 0-1,0 0 0,0 1 0,0-1 1,0 0-1,0 0 0,0 0 0,0-1 1,0 1-1,0 0 0,0 0 0,1-1 1,6-1 43,-1 0 0,1-1 0,11-5 0,-10 4-91,110-57 27,16-5-259,-132 64 266,0 1 0,0 0 0,0 0 0,0 0 0,0 0 0,1 1 0,-1-1 0,0 1 0,0 0 0,1 0 0,-1 0 0,0 0 1,0 1-1,0-1 0,1 1 0,-1 0 0,0 0 0,0 0 0,0 0 0,0 1 0,0-1 0,0 1 0,-1 0 0,5 2 0,1 5 33,0-1 0,0 1 0,-1 0 0,-1 1 0,10 16 0,-10-16-15,0 0 1,1 0 0,0-1-1,13 14 1,-18-21-257,-1-1 0,1 1 1,0-1-1,0 0 0,0 0 0,-1 0 0,1 0 1,0 0-1,0 0 0,1-1 0,-1 1 0,0-1 1,0 1-1,0-1 0,0 0 0,0 0 0,1 0 1,-1 0-1,3-1 0,2 0-1553,-1-1 1,0 0-1,0-1 1,12-5-1,5-3-2188,8 2-1069</inkml:trace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17.3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104 114 3552,'9'-20'2049,"9"-25"4158,-15 36-4861,-2 4-444,1 1-1,-1 0 1,0-1 0,0 1 0,0-7 0,-2 11-791,1 0 0,0-1 0,0 1 0,0 0 0,0 0 0,0-1 0,0 1 0,1 0 0,-1 0 0,0-1 1,0 1-1,0 0 0,0 0 0,0 0 0,0-1 0,0 1 0,0 0 0,1 0 0,-1-1 0,0 1 0,0 0 0,0 0 0,0 0 1,1 0-1,-1-1 0,0 1 0,0 0 0,0 0 0,1 0 0,-1 0-63,0 0 0,1 1 0,-1-1-1,0 0 1,0 0 0,0 1 0,0-1 0,1 0 0,-1 1 0,0-1-1,0 0 1,0 1 0,0-1 0,0 0 0,0 1 0,0-1-1,0 0 1,0 1 0,0-1 0,0 0 0,0 1 0,0-1 0,0 0-1,0 1 1,0-1 0,-1 0 0,1 1 0,0-1 0,0 1 0,-40 143 2470,-18 75-1212,42-137-944,3 1 1,-4 143-1,17-206-277,0 0-1,2-1 0,0 1 1,8 28-1,-9-43-35,1-1 1,0 1 0,0-1-1,0 0 1,0 0 0,0 0-1,1 0 1,0 0 0,0 0-1,0-1 1,0 1 0,0-1-1,1 0 1,0 0 0,6 4-1,-9-7-41,1 1 0,0-1 0,-1 1 0,1-1 0,0 0 0,-1 0 0,1 0 0,0 0 0,-1 0-1,1 0 1,0 0 0,-1 0 0,1-1 0,0 1 0,-1-1 0,1 1 0,-1-1 0,1 0 0,-1 0-1,1 0 1,-1 1 0,1-1 0,-1 0 0,0-1 0,0 1 0,1 0 0,0-2 0,3-3-46,0 1 0,-1-1 0,0 0 0,6-13 0,-4 6-49,-1 0 0,-1-1-1,0 0 1,-1 1-1,-1-1 1,1-15-1,1-73-627,-4 95 613,0 12 108,0-1 0,1 1 0,-1-1 0,1 1 0,0-1 0,0 1 0,1-1 0,-1 0 0,1 0 0,0 0 0,0 1 1,0-2-1,1 1 0,4 5 0,-2-3 65,0-1 0,0 0 0,1-1 0,0 0 0,0 1 0,0-2 0,0 1 0,9 3 0,9 2 101,-1-2 0,1-1 0,0 0-1,30 2 1,-26-5-92,0 0 0,0-2-1,0-1 1,30-4 0,-47 3-39,-1 0 0,1-1 0,-1-1 1,0 0-1,0 0 0,0-1 0,0 0 1,0-1-1,-1 0 0,0-1 1,0 0-1,0 0 0,12-13 0,-18 16-21,0-1-1,0 0 0,0-1 0,-1 1 1,0 0-1,0-1 0,0 0 0,0 1 1,-1-1-1,0 0 0,0 0 0,0 1 1,0-7-1,0 7-27,-1-1 1,0 1-1,0-1 0,-1 1 1,1-1-1,-1 1 0,0-1 1,0 1-1,-1-1 0,1 1 1,-1 0-1,0 0 0,0 0 1,-4-6-1,5 9 2,0 0 0,-1 0 0,1 0 0,0 0 0,0 0 0,-1 1 0,1-1 0,0 0 0,-1 1 0,1-1 0,-1 1 0,1-1 0,-1 1 0,1 0 0,-1 0 0,0-1 0,1 1 0,-1 0 0,1 0 0,-1 1 0,1-1 0,-1 0 0,1 0 0,-1 1 0,1-1 0,-2 2 0,-3 0-13,-1 0 0,1 1 1,1 0-1,-10 5 0,6-1 48,1-1-1,-1 1 1,1 1-1,0 0 1,1 0 0,0 0-1,0 1 1,1 0 0,0 1-1,-9 18 1,14-25 23,-1 1 1,1 0 0,0 0 0,0 0-1,1 0 1,-1 0 0,1 0-1,0 1 1,0-1 0,0 0-1,0 0 1,1 0 0,0 0 0,0 0-1,0 0 1,0 0 0,0 0-1,1-1 1,0 1 0,0 0-1,0-1 1,0 1 0,0-1 0,1 0-1,3 4 1,3 2 3,1 1 1,0-1-1,1-1 1,0 0-1,1 0 1,16 7-1,-13-8 23,1-1 1,-1 0-1,1-1 0,1-1 0,-1-1 1,1 0-1,-1-1 0,1-1 0,0-1 1,32-2-1,62-15-1709,-8-7-7814,-79 17 265,-2 6 2865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7:39.20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477 77 3072,'13'-6'6914,"-5"4"-2740,-8 1-4096,0 1 1,0 0 0,1 0-1,-1 0 1,0 0-1,0-1 1,0 1 0,1 0-1,-1 0 1,0 0 0,0-1-1,0 1 1,0 0 0,0 0-1,1-1 1,-1 1 0,0 0-1,0 0 1,0-1 0,0 1-1,0 0 1,0 0 0,0-1-1,0 1 1,0 0-1,0-1 1,0 1 0,0 0-1,0 0 1,0-1 0,0 1-1,0 0 1,0 0 0,-1-1-1,1 1 1,0 0 0,0 0-1,0-1 1,0 1 0,0 0-1,-1 0 1,1 0 0,0-1-1,0 1 1,0 0-1,-1 0 1,1 0 0,0-1-1,0 1 1,-1 0 0,1 0-1,0 0 1,0 0 0,-1 0-1,1 0 1,0 0 0,-1 0-1,-25-6 2219,17 5-1956,-11-2 387,-1 2 0,0 0 0,-28 3-1,-63 13 565,94-12-1055,1 1-1,-24 9 1,33-10-139,0 0 0,0 1 0,1 1 0,0-1-1,0 1 1,0 0 0,-7 7 0,5-2 16,0 0 0,1 0 0,0 1 0,1 0 0,0 0 0,0 1 0,1 0 0,1 0 0,-6 20 0,6-15-5,1-1 1,1 1-1,0 1 1,1-1-1,1 0 1,1 0 0,2 18-1,-2-29-80,1-1 0,0 1-1,0-1 1,0 0 0,0 1-1,1-1 1,0 0 0,0 0 0,0 0-1,1 0 1,0 0 0,0-1-1,0 1 1,0-1 0,1 0 0,0 1-1,-1-2 1,2 1 0,-1 0-1,0-1 1,1 0 0,-1 0 0,1 0-1,0-1 1,7 3 0,-2-2 60,1 0 1,0-1-1,0 0 1,0 0-1,0-2 1,0 1-1,21-3 1,-18 0-19,1 0 1,0-1 0,-1-1 0,0 0 0,23-10-1,-11 0-53,-1-1-1,0-1 0,-2 0 1,1-2-1,-2-1 0,-1-1 1,36-43-1,-37 39-48,102-113 126,-101 116-102,1 2-1,1 0 1,0 2-1,36-21 1,-42 28-17,-4 3-58,0 0 1,0 0-1,16-5 1,-26 11 75,1 0 1,0 0 0,0 0 0,0 1 0,0-1 0,0 1 0,0 0 0,0 0-1,0 0 1,-1 0 0,1 1 0,0 0 0,0 0 0,0 0 0,0 0 0,6 3-1,-9-3 2,0 0-1,0 0 0,0 0 1,0 0-1,0-1 1,0 1-1,0 1 0,0-1 1,-1 0-1,1 0 0,0 0 1,0 0-1,-1 1 1,1-1-1,-1 0 0,1 0 1,-1 1-1,0-1 0,0 0 1,1 1-1,-1-1 0,0 0 1,0 1-1,0-1 1,-1 3-1,1 2 48,-2 0 0,1 1 1,-1-1-1,-2 8 0,-10 20 236,-32 55 0,11-24 33,27-46-152,8-11 172,5-8-188,9-9-89,-11 6-5,104-59 142,-48 24-286,1 2 0,81-35-1,-140 70 73,1 1-1,0-1 0,-1 1 1,1-1-1,0 1 0,0-1 1,-1 1-1,1 0 0,0 0 0,0 0 1,0 0-1,2 0 0,-3 1 15,0-1 0,-1 0-1,1 1 1,0-1-1,-1 0 1,1 1 0,0-1-1,-1 1 1,1-1 0,-1 1-1,1-1 1,-1 1-1,1 0 1,-1-1 0,1 1-1,-1 0 1,0-1 0,1 1-1,-1 0 1,0-1-1,0 1 1,1 0 0,-1 0-1,0-1 1,0 1 0,0 0-1,0 0 1,0-1-1,0 1 1,0 1 0,-1 6 16,0 0 0,0 0 0,-1 0 0,-4 14 0,-2 10 245,7-31-234,1 1 0,0-1 0,0 0 1,0 0-1,-1 0 0,1 0 0,0 0 0,0 0 0,1 0 1,-1 0-1,0 1 0,0-1 0,1 1 0,4-1 141,5-7-65,0-3-84,2 2 0,-1-1 0,1 2 0,0-1 0,0 2 0,1 0 0,17-5 0,-24 8-20,0 1 1,0 0-1,0 0 0,0 0 1,0 1-1,1 0 1,-1 0-1,0 1 1,0 0-1,0 0 1,0 0-1,0 1 0,0 0 1,0 0-1,0 0 1,0 1-1,-1 0 1,7 4-1,2 5 32,0 1 1,-1 0-1,-1 1 0,0 0 0,-1 1 1,15 24-1,-11-16-33,30 37 1,-40-55 20,0-1 0,0 1 0,0-1 0,0 0 0,1 0 0,0-1 0,-1 0 0,1 0 0,0 0 0,1-1 0,-1 1 0,0-2 0,14 3 0,-16-3-133,1-1 0,-1 0-1,1 0 1,-1 0-1,1 0 1,-1-1 0,1 0-1,-1 0 1,0 0-1,1-1 1,-1 1-1,0-1 1,0 0 0,0 0-1,0-1 1,0 1-1,-1-1 1,1 1 0,-1-1-1,0 0 1,6-7-1,7-15-4772,1 0 1385</inkml:trace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27.17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78 123 5824,'-15'-16'1866,"14"15"-1775,1 1-1,-1 0 0,1-1 1,0 1-1,-1-1 0,1 1 1,0-1-1,-1 1 0,1-1 0,0 0 1,0 1-1,-1-1 0,1 1 1,0-1-1,0 1 0,0-2 1,-2-5 2955,1 7-2891,1 0 0,0-1 0,0 1 0,-1-1 0,1 1 0,0-1 0,-1 1 1,1 0-1,0-1 0,-1 1 0,1 0 0,0-1 0,-1 1 0,1 0 0,-1 0 0,1-1 1,-1 1-1,1 0 0,0 0 0,-1 0 0,1 0 0,-1-1 0,1 1 0,-1 0 0,1 0 1,-1 0-1,1 0 0,-1 0 0,1 0 0,-1 0 0,1 0 0,-1 1 0,1-1 0,-1 0 1,1 0-1,-1 0 0,1 0 0,-1 1 0,1-1 0,0 0 0,-1 0 0,1 1 1,-1-1-1,1 0 0,0 1 0,-1 0 0,-1 1-15,0-1-1,1 1 1,0 0 0,-1 0-1,1 0 1,0 1-1,0-1 1,0 0 0,0 0-1,-1 3 1,-5 29 83,1-1 0,2 1-1,1 1 1,2-1 0,1 0 0,2 0-1,7 39 1,8 22 185,38 117-1,-46-179-68,2 0 0,2-1-1,30 60 1,-40-88-268,-1-1 1,1 1-1,-1-1 0,1 1 0,0-1 1,0 0-1,1 0 0,6 5 1,-9-7-35,0-1 0,1 1 0,-1 0 0,1-1 0,-1 1 0,1-1 0,-1 0 1,0 1-1,1-1 0,-1 0 0,1 0 0,0 0 0,-1 0 0,1 0 0,-1 0 0,1 0 0,-1-1 0,1 1 1,-1-1-1,0 1 0,1-1 0,-1 1 0,1-1 0,-1 0 0,0 1 0,0-1 0,1 0 0,-1 0 0,2-2 1,6-9 126,1 0 1,-1 0 0,-1-1-1,0 0 1,7-18 0,2-2-71,78-116 185,5-11-170,-85 131-22,-1 0 0,-1 0 0,16-57 0,-19 48-272,-2-1 0,-2 1 0,-1-2 1,-2 1-1,-3-52 0,-5 62-990,3 15-1117,0 2-3361,6 10 2779</inkml:trace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28.49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153 513 4736,'-7'-21'5845,"7"21"-5768,0-1 1,0 1-1,0 0 0,0 0 1,0-1-1,0 1 1,0 0-1,0-1 0,0 1 1,-1 0-1,1 0 0,0-1 1,0 1-1,0 0 1,0 0-1,0-1 0,-1 1 1,1 0-1,0 0 0,0 0 1,0-1-1,-1 1 0,1 0 1,0 0-1,0 0 1,-1 0-1,1-1 0,0 1 1,0 0-1,-1 0 0,1 0 1,0 0-1,0 0 1,-1 0-1,1 0 0,0 0 1,-1 0-1,1 0 0,0 0 1,0 0-1,-1 0 0,1 0 1,0 0-1,-1 0 1,1 0-1,0 0 0,-1 1 1,-16 7 1813,7-2-1635,0 1-1,0 0 1,1 1 0,0 0-1,1 0 1,0 1-1,0 0 1,1 1 0,0-1-1,1 1 1,0 1 0,0-1-1,-4 13 1,9-21-225,0 1-1,1-1 1,-1 1 0,0-1 0,1 1 0,0 0 0,0-1 0,0 1-1,0 0 1,0-1 0,0 1 0,1-1 0,-1 1 0,1 0 0,-1-1-1,1 1 1,0-1 0,0 1 0,1-1 0,-1 0 0,0 0-1,1 1 1,-1-1 0,1 0 0,0 0 0,0 0 0,-1 0 0,1-1-1,1 1 1,-1-1 0,3 3 0,0-1 79,1 0 1,-1-1-1,1 1 0,0-1 1,0 0-1,0-1 0,0 1 0,0-1 1,0 0-1,0-1 0,0 0 1,8 0-1,-6-1 28,1 0 0,-1 0 0,0-1 0,0-1 0,0 1 0,8-5 0,-11 5-68,-1 0-1,0-1 0,0 0 0,1 0 1,-2 0-1,1 0 0,0 0 0,-1-1 1,1 0-1,-1 0 0,5-8 0,-3 2 38,-1 1-1,0-1 0,0 0 0,-1 0 0,0-1 1,-1 1-1,2-19 0,-3 3-62,0 0 0,-4-29 0,1 45-101,1-1 0,-2 1 0,1 0 0,-2 0 0,1 0 0,-1 0 0,-1 1 0,-7-13 1,12 21 30,-1 1 1,1-1-1,-1 1 1,1-1 0,0 0-1,-1 1 1,1-1 0,0 1-1,-1-1 1,1 0-1,0 1 1,0-1 0,0 0-1,-1 1 1,1-1-1,0 0 1,0 0 0,0 1-1,0-1 1,0 0-1,1 1 1,-1-1 0,0 0-1,0-1 1,1 2 3,0-1 0,0 0-1,0 0 1,0 1 0,1-1 0,-1 1 0,0-1-1,0 1 1,0 0 0,0-1 0,2 1 0,13-5 128,0-2-38,1 1 0,0 1 0,28-6 1,-35 10-23,1-1-1,-1 2 1,1-1 0,0 1 0,-1 1 0,1 0 0,14 3 0,-22-3-17,0 0 0,0 0 0,0 0 0,-1 1 0,1-1 0,0 1 0,0 0 0,-1 0 0,1 0 0,-1 0 0,0 0 0,1 0 0,-1 0 0,0 1 0,-1 0 0,1-1 0,0 1 0,-1 0-1,1-1 1,-1 1 0,0 0 0,0 0 0,0 0 0,0 0 0,0 6 0,1 6 32,-1 0-1,0 0 1,-1 0-1,-3 17 0,1-12-64,2-7 42,-2 10-37,2 26 1,0-40 8,1-1 0,1 0 0,-1 0 0,1 0 0,0-1 0,7 16 1,-7-20-4,0 0 0,0-1 0,0 1 1,0 0-1,0-1 0,0 1 0,1-1 1,-1 0-1,1 0 0,0 0 0,-1 0 1,1 0-1,0 0 0,0-1 0,0 0 1,1 1-1,-1-1 0,0 0 0,0-1 1,1 1-1,-1 0 0,0-1 0,1 0 1,5 0-1,2 0 3,1-1-1,-1-1 1,1 0 0,-1 0 0,19-7 0,-16 3 1,1 0 1,-1-1 0,-1-1 0,0 0-1,0 0 1,23-20 0,60-72-143,-34 32 164,-62 76-423,-7 13 291,-3 7-73,-12 25 1,13-35 138,1 1 1,-10 33-1,16-44 28,0-1 0,1 1 0,0 0-1,0 0 1,1 0 0,-1 0 0,2-1 0,-1 1-1,1 0 1,2 8 0,-2-15 21,-1 0-1,0 0 1,1 0 0,-1 0-1,0 0 1,1 0 0,-1 0 0,1-1-1,0 1 1,-1 0 0,1 0-1,-1-1 1,1 1 0,0 0-1,0-1 1,-1 1 0,1 0 0,0-1-1,0 1 1,0-1 0,0 0-1,0 1 1,0-1 0,0 0-1,0 1 1,-1-1 0,1 0 0,0 0-1,0 0 1,2 0 0,-2 0 34,1 0 1,0-1-1,-1 1 1,1-1 0,-1 1-1,1-1 1,-1 1-1,1-1 1,-1 0 0,1 0-1,-1 0 1,0 1-1,0-1 1,1-1 0,-1 1-1,0 0 1,0 0-1,0 0 1,1-2 0,4-7-7,-1 0 0,0 0 1,0-1-1,4-13 1,10-52 132,-9 38-75,94-408 634,-100 429-679,-1 1 0,2-34-1,-13 80-189,1 32 451,-3 51 68,11-60-461,3 0-1,2-1 1,20 82-1,11-16-3910,-34-108 2353,8 18-1357,0-13-4098,-7-15 3808</inkml:trace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29.01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0 334 7552,'1'0'141,"-1"-1"1,0 1-1,0 0 1,1 0-1,-1 0 1,0 0-1,0 0 1,0 0-1,1 0 1,-1 0-1,0 0 1,0 0-1,1 0 1,-1 0-1,0 0 1,0 0-1,1 0 0,-1 0 1,0 0-1,0 0 1,1 0-1,-1 0 1,0 0-1,0 0 1,1 0-1,-1 1 1,0-1-1,0 0 1,0 0-1,1 0 1,-1 0-1,0 1 1,0-1-1,0 0 1,0 0-1,1 0 1,-1 1-1,0-1 1,0 0-1,0 0 8,0 1 0,0-1 0,0 0 0,1 0 0,-1 0 0,0 1 596,1-1-596,-1 1 0,0-1 0,0 0 0,0 0 0,1 0 0,-1 0 0,0 0 0,0 0 0,0 0 0,1 1 0,-1-1 0,0 0 0,0 0 0,1 0 0,-1 0 0,0 0 0,0 0 0,0 0 0,1 0 0,-1 0 0,0 0 0,0 0 0,1-1 0,-1 1 0,0 0 0,0 0 0,0 0 0,1 0 0,-1 0 0,0 0 0,1-1 596,-1 1-596,0 0 0,0-1 0,9-9 381,0-1 1,-2-1 0,1 0 0,-1 0-1,-1 0 1,7-19 0,9-17-92,27-42-300,-39 75-23,0 0 0,0 0 0,23-22 0,-31 35-93,-1 1 1,1-1-1,-1 1 0,1 0 1,-1 0-1,1 0 0,0 0 1,-1 0-1,1 0 1,0 0-1,0 0 0,0 1 1,0-1-1,0 1 0,-1 0 1,1-1-1,4 1 0,-5 0-7,1 1 0,0-1 0,0 1 0,-1-1 0,1 1 0,0 0 0,-1-1 0,1 1 0,-1 0 0,1 0 0,-1 0 0,1 0 0,-1 1 0,0-1 0,2 2 0,3 5 17,0 0 0,-1 0 0,-1 1 0,1 0 0,4 14 1,1 7 37,-1 1 0,7 50 0,-11-51-496,1 0-1,2-1 1,14 37 0,18 14-6002,-17-40 3217</inkml:trace>
</inkml:ink>
</file>

<file path=ppt/ink/ink4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31.3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 3 5632,'-4'-2'16227,"14"5"-14623,17 4-1964,-7-4 468,0-2 1,-1-1-1,23-2 0,7 0-29,377-7 652,-295 10-432,-89 4 42,-42-5-453,-10 3-3925,-24 23-6107,19-15 7259</inkml:trace>
</inkml:ink>
</file>

<file path=ppt/ink/ink4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31.75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 77 7232,'-1'-1'149,"1"1"1,0-1-1,0 1 1,-1-1-1,1 1 1,0 0 0,0-1-1,0 1 1,0-1-1,-1 1 1,1-1-1,0 1 1,0-1-1,0 1 1,0-1-1,0 1 1,0-1-1,0 1 1,0-1-1,1 1 1,-1-1 0,0 1-1,0-1 1,0 1-1,0-1 1,1 1-1,-1-1 1,0 1-1,1-1 1,-1 1-1,0 0 1,1-1-1,-1 1 1,0 0-1,1-1 1,-1 1 0,1 0-1,-1-1 1,0 1-1,1 0 1,-1 0-1,1-1 1,26-6 2281,-17 4-1383,49-10 1770,117-12 1,52 15-1558,-1 19-1695,-168-9-4617,-31 0 2241</inkml:trace>
</inkml:ink>
</file>

<file path=ppt/ink/ink4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32.33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85 166 3552,'-10'-8'8821,"10"16"-5738,-8 28-656,-15 42 1,12-42-1754,-9 48-1,16-64-417,1-4-31,0-1 0,1 0 0,1 0 0,1 26 0,10 24 242,21 82 0,-23-120-342,0-1 0,2 0 1,13 26-1,-15-38-27,0 0 1,1 0-1,0-1 0,1 0 0,0-1 1,21 19-1,-17-19 133,1-1 0,0 0 0,0-1 1,1 0-1,29 12 0,-38-20-115,1 1-1,-1-1 1,1 0 0,-1-1-1,1 0 1,-1 0 0,11-1-1,-13 0-27,0 0-1,0-1 1,0 0-1,0 0 1,0-1 0,-1 1-1,1-1 1,0 0-1,-1 0 1,1-1-1,-1 1 1,5-4-1,1-2 59,-1-1-1,0 0 1,0 0-1,12-18 1,30-51 106,-42 63-213,93-154 265,-91 152-273,68-116 87,-62 97-86,-1 0 0,19-75 0,-22 61-145,-2 1 0,-3-2-1,4-80 1,-12 120-195,-1 0-1,0 0 0,-4-16 1,3 22-454,1 0 1,-1 0 0,0 0-1,0 1 1,-4-8 0,-2 5-3314,3 8 1312</inkml:trace>
</inkml:ink>
</file>

<file path=ppt/ink/ink4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32.80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1 6656,'-5'0'9885,"7"13"-6720,2-4-2411,-1 1 0,0 0 0,0 0 0,-1 0 0,0 0 0,0 1 0,-1 13 0,2 36 588,-2-32-2123,0 1-3663,-1-28 3960,0 0-1,0-1 0,0 1 0,0 0 0,0-1 1,-1 1-1,1 0 0,0-1 0,0 1 1,-1 0-1,1-1 0,0 1 0,-1 0 0,1-1 1,0 1-1,-2 0 0,-6 15-8937</inkml:trace>
</inkml:ink>
</file>

<file path=ppt/ink/ink4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33.49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227 1 7456,'0'0'223,"-1"0"1,0 0 0,1-1-1,-1 1 1,0 0 0,1 0-1,-1 0 1,0 0 0,1 0-1,-1 0 1,0 0-1,1 0 1,-1 1 0,0-1-1,0 0 1,1 0 0,-1 0-1,1 1 1,-1-1 0,0 0-1,1 1 1,-1-1-1,1 1 1,-1-1 0,0 1-1,1-1 1,0 1 0,-1-1-1,1 1 1,-1-1 0,1 1-1,-1-1 1,1 1 0,0 0-1,-1 0 1,-4 7 615,0-1-497,0-1 0,1 1 0,0 0 0,1 1 0,0-1 0,0 1 0,-3 11 0,-1 1 37,-65 187 2298,52-156-2165,3 0 0,-18 88 0,28-94-362,2 0 1,1 0-1,3 0 1,5 58-1,0-68-164,2 0 1,0-1-1,3 0 0,0 0 0,3-1 1,17 38-1,-25-62-399,1-1-1,0 1 1,0-1-1,13 15 1,4-3-3600,-20-19 3579,0 0-1,1 0 1,-1 0-1,0 0 0,0 0 1,1-1-1,-1 1 1,0 0-1,1-1 1,-1 0-1,1 0 1,-1 0-1,0 0 1,1 0-1,-1 0 1,1 0-1,-1-1 1,0 1-1,1-1 1,3-1-1,25-7-3346</inkml:trace>
</inkml:ink>
</file>

<file path=ppt/ink/ink4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33.94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7 114 10304,'0'0'122,"0"1"-1,0-1 1,-1 0 0,1 0 0,0 0 0,-1 0 0,1 0-1,0 0 1,0 0 0,-1 0 0,1 0 0,0 1 0,-1-1-1,1 0 1,0 0 0,0 0 0,0 1 0,-1-1 0,1 0-1,0 0 1,0 1 0,0-1 0,-1 0 0,1 0 0,0 1 0,0-1-1,0 0 1,0 1 0,0-1 0,0 0 0,0 0 0,0 1-1,0-1 1,0 0 0,0 1 0,0-1 0,0 0 0,0 1-1,0-1 1,0 0 0,0 0 0,0 1 0,0-1 0,0 0-1,0 1 1,1-1 0,-1 0 0,0 0 0,0 1 0,11 21 1137,-7-13-472,7 13 203,27 65 1375,-28-59-1817,-3-6 3,1 1 1,1-2 0,1 1 0,18 27-1,-16-37 573,-12-11-1099,0-1 0,1 0 0,-1 0 0,0 0 0,0 0 0,1 0 0,-1 0-1,0 0 1,0 0 0,1 0 0,-1 0 0,0 0 0,0 0 0,0 0 0,1 0 0,-1 0 0,0 0 0,0 0-1,1 0 1,-1 0 0,0 0 0,0 0 0,0-1 0,1 1 0,-1 0 0,0 0 0,0 0 0,0 0 0,1 0-1,-1-1 1,0 1 0,0 0 0,0 0 0,0-1 0,2-2 129,-1-1-1,0 0 1,0 1 0,0-1-1,0 0 1,-1-5 0,1 1-31,1-4-91,25-157 442,-21 139-411,2 1 0,2 0-1,21-49 1,-28 73-66,-1 0-1,1 0 1,0 0-1,0 1 1,1-1-1,-1 1 1,6-5-1,-7 7 0,0 1 0,0 0 0,-1 0 0,1 0 0,1 0 0,-1 0 0,0 0 0,0 0 0,0 1 0,0-1 0,0 1 0,1-1 0,-1 1 0,0 0 0,1 0 0,-1 0 0,0 0 0,0 0 0,1 1 0,1 0 0,4 0-19,-1 1-1,0 0 1,0 0-1,0 0 1,0 1-1,0 0 1,0 1-1,-1-1 1,8 7-1,11 8-1602</inkml:trace>
</inkml:ink>
</file>

<file path=ppt/ink/ink4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34.3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9 8896,'-6'-4'2298,"7"1"-697,0 3-1464,0-1-1,-1 1 1,1 0-1,0 0 1,0 0-1,-1 0 1,1 0 0,0 0-1,0 0 1,-1 0-1,1 0 1,0 0-1,-1 0 1,1 0-1,0 1 1,0-1-1,0 0 1,15 8 535,0 0 1,0 1-1,-1 0 0,-1 1 1,0 1-1,0 0 1,-1 1-1,0 0 0,-1 1 1,20 28-1,-7-5 100,-2 1 0,-2 1 1,21 53-1,-26-56-285,-2 0 1,-2 1-1,-1 1 1,7 51-1,-14-46-227,-2 0 1,-3 0-1,-1 0 0,-8 46 0,6-60-213,-2 0-1,-1 0 1,-1-1-1,-1 0 0,-18 35 1,18-45-680,0 0 1,-2-1 0,0 0-1,-1-1 1,0 0-1,-1-1 1,-1-1 0,-25 20-1,1-3-1799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21.7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 85 3136,'-6'-8'9589,"7"5"-7293,-2 3-1845,-2 0 556,-7-9 1512,6 5-1891,2 3-509,0 1 0,0-1 0,-1 1 0,1 0 0,0 0-1,0 0 1,0 0 0,0 0 0,-1 0 0,1 0 0,0 1 0,0-1 0,0 1-1,0-1 1,0 1 0,0 0 0,0 0 0,0 0 0,0 0 0,0 0 0,1 0 0,-1 1-1,-2 1 1,-2 3 53,5-5-144,0-1-1,0 1 1,0 0-1,0 0 1,0 0-1,0 0 1,1 0-1,-1 1 1,0-1-1,1 0 1,-1 0-1,0 0 1,1 1-1,0-1 1,-1 0-1,1 1 1,0-1-1,-1 0 1,1 1-1,0-1 1,0 0-1,0 1 1,1 1-1,-2 2 17,1 0 0,-1 0-1,0 0 1,0 0 0,-3 6 0,-3 21 232,5-11-134,2 0 0,1 1 0,0-1 0,6 29 0,1-14 148,22 60 1,-28-92-266,0 0-1,0 1 1,1-1 0,-1 0 0,1 0 0,0 0 0,1-1 0,-1 1 0,1-1 0,-1 0 0,1 0 0,0 0 0,0 0 0,0 0 0,1-1 0,-1 0 0,0 0 0,1 0 0,5 1 0,2 0 61,-1 0 1,1-1-1,0 0 0,0-1 1,0 0-1,20-2 1,-18 0-11,0 0 0,0-1 1,0-1-1,-1 0 1,1-1-1,-1-1 1,0 0-1,19-10 1,-27 12-59,0-1 1,-1 0 0,1-1-1,-1 1 1,0-1 0,0 0-1,0 0 1,-1 0 0,0 0-1,0 0 1,0-1 0,0 0-1,-1 1 1,0-1 0,0 0-1,-1 0 1,0 0 0,0 0-1,1-8 1,-1-7 49,-1 0 0,-1 0 1,0 0-1,-7-27 0,7 39-44,0 0 0,-1 0-1,-1 0 1,0 0 0,0 1 0,0-1-1,-1 1 1,0 0 0,-1 0 0,-8-11-1,0 6 25,-1 0 0,0 1 0,0 1 0,-1 1 0,0 0 0,-1 0 0,0 2 0,-1 0 0,0 1 0,0 1 0,0 0 0,-1 1 0,-34-4 0,-37 4-1653,87 5 1411,1 0-1,0 0 1,0 0 0,0 1-1,0-1 1,0 0 0,0 0-1,0 0 1,-1 1 0,1-1-1,0 1 1,0-1 0,0 1-1,0-1 1,0 1 0,0-1-1,1 1 1,-1 0 0,0 0-1,0-1 1,0 1 0,1 0-1,-1 0 1,0 0 0,1 0-1,-1 0 1,1 0 0,-1 0-1,0 1 1,1 0-286,-1 0-1,1 0 1,0 0 0,0 0 0,0 0 0,0 0-1,0 0 1,1 0 0,-1 0 0,0 0-1,1 0 1,0-1 0,-1 1 0,1 0 0,0 0-1,0 0 1,1 1 0,15 20-3061</inkml:trace>
</inkml:ink>
</file>

<file path=ppt/ink/ink4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36.25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133 53 7808,'-5'-37'4242,"4"21"3933,-1 19-7313,-2 4-254,-14 47 812,-35 112 518,39-115-1558,-9 69 0,15-57-384,3 0 0,6 97 1,0-90-420,-2-43-3730,1-51-9863,0 8 10934</inkml:trace>
</inkml:ink>
</file>

<file path=ppt/ink/ink4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36.64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19 108 8640,'-14'-20'3904,"9"7"-3392,5 6 2400,5 7-1697,-1-8 1345,11 0-1472,11-4 448,6 4-864,18-4-32,3 7-384,10-3-96,-5 4-96,-3 1-128,-7 6 32,-3 1-1600,-9 4 896</inkml:trace>
</inkml:ink>
</file>

<file path=ppt/ink/ink4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37.30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42 299 4992,'-13'-41'2858,"12"30"-719,2 3 2576,-4 69 595,-8 36-2882,-2 38-1436,11-68-408,14 129 0,-9-174-482,1 1 1,1-1 0,1 0-1,1-1 1,1 1-1,0-1 1,18 29 0,-18-38 13,0 1 0,1-2 0,0 1 0,1-1 0,0 0 0,1-1 1,0-1-1,0 1 0,1-2 0,1 1 0,-1-2 0,21 10 1,-21-12 8,1 0 1,0-1 0,0-1-1,0 0 1,25 2 0,-29-4-46,-1-1 0,1 0-1,0-1 1,-1 0 0,1 0 0,0-1-1,-1 0 1,0-1 0,1 0 0,9-5-1,-7 2-16,-1 0 0,0-1 0,0 0 0,0-1 0,-1 0 0,-1-1 0,1 0 0,-1 0 0,-1 0 0,0-1 0,0-1 0,5-10 0,6-17 24,-2 1 0,14-51 0,-27 77-79,50-193 35,-49 185-45,27-167-129,-25 117-157,-5-113 0,-11 73-2560,9 100 2119,-4-31-1844,4 14-2253,1 21 2499,2 18-4124,-2 11 2787</inkml:trace>
</inkml:ink>
</file>

<file path=ppt/ink/ink4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37.81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16 124 5888,'-1'1'329,"0"-1"1,0 0 0,0 0-1,0 0 1,0-1 0,0 1-1,1 0 1,-1 0-1,0 0 1,0-1 0,0 1-1,0 0 1,-1-2-1,2 2-174,0 0-1,0 0 0,0 0 0,-1-1 0,1 1 0,0 0 0,0 0 1,0-1-1,0 1 0,0 0 0,0 0 0,0-1 0,0 1 0,0 0 1,0 0-1,0-1 0,0 1 0,0 0 0,0 0 0,0-1 0,0 1 0,0 0 1,0 0-1,0-1 0,0 1 0,1 0 0,-1 0 0,0 0 0,0-1 1,0 1-1,3-4 987,0 1 0,1-1 0,-1 1 0,5-4 0,-1 1-1472,5-4 663,0 0 0,0 1-1,1 1 1,1 0 0,-1 1-1,1 0 1,0 1-1,0 1 1,1 0 0,30-6-1,-38 11-313,0-1-1,0 1 1,0 1 0,-1-1-1,1 1 1,0 0-1,0 1 1,0-1-1,7 4 1,-13-4-2,1-1 0,-1 1 0,1-1 0,-1 1-1,1 0 1,-1 0 0,1 0 0,-1 0 0,0 0 0,1 0 0,-1 0 0,0 0 0,0 1-1,0-1 1,0 0 0,0 1 0,0-1 0,-1 1 0,1-1 0,0 1 0,-1-1-1,1 1 1,-1 0 0,1-1 0,-1 1 0,0 0 0,1-1 0,-1 1 0,0 0-1,0-1 1,-1 1 0,1 0 0,0-1 0,0 1 0,-1-1 0,1 1 0,-1 0 0,1-1-1,-1 1 1,0-1 0,0 1 0,-1 2 0,-3 3 108,0 0-1,-1 0 1,0 0-1,0-1 1,0 1 0,0-2-1,-12 9 1,-57 34 301,43-28-298,17-11-63,1-1 145,1 1 1,0 0-1,-22 21 0,34-30-196,1 0-1,-1 1 0,1-1 1,0 0-1,-1 1 0,1-1 0,0 0 1,0 1-1,-1-1 0,1 1 0,0-1 1,0 1-1,-1-1 0,1 1 0,0-1 1,0 1-1,0-1 0,0 1 0,0-1 1,0 1-1,0-1 0,0 0 1,0 1-1,0-1 0,0 1 0,0-1 1,0 1-1,0-1 0,1 1 0,-1 0 12,1 0 0,0 0-1,0 0 1,-1-1-1,1 1 1,0-1 0,0 1-1,0 0 1,0-1-1,0 0 1,0 1 0,0-1-1,1 1 1,4 1 84,0-1 0,1 0 0,9 1 0,198 1 205,-141-3-3367,-50 0 1251</inkml:trace>
</inkml:ink>
</file>

<file path=ppt/ink/ink4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39.72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 84 2976,'-3'0'218,"-7"0"871,10 0-1041,0 0 1,-1 0 0,1 0 0,0 0-1,0 0 1,0 0 0,0 0 0,0 0-1,0-1 1,0 1 0,-1 0-1,1 0 1,0 0 0,0 0 0,0 0-1,0 0 1,0 0 0,0 0-1,0 0 1,0 0 0,0 0 0,-1 0-1,1-1 1,0 1 0,0 0 0,0 0-1,0 0 1,0 0 0,0 0-1,0 0 1,0 0 0,0 0 0,0-1-1,0 1 1,0 0 0,0 0-1,0 0 1,0 0 0,0 0 0,0 0-1,0 0 1,0-1 0,0 1 0,0 0-1,0 0 1,0 0 0,0 0-1,0 0 1,0 0 0,0 0 0,0-1-1,1 1 1,-1 0 0,0 0-1,0 0 1,0 0 0,0 0 0,0 0-1,0 0 1,0 0 0,0 0 0,0 0-1,1 0 1,-1 0 0,0-1-1,6-9 6851,-2 2-4784,4 1 2193,-7 19-2185,1 44-1027,15 90 0,-14-132-872,-3-14-202,0-1-1,0 1 1,0 0-1,0 0 0,0 0 1,0 0-1,0 0 1,0 0-1,1 0 1,-1 0-1,0 0 1,0 0-1,0 0 0,0 0 1,0 0-1,0-1 1,0 1-1,0 0 1,0 0-1,0 0 0,0 0 1,1 0-1,-1 0 1,0 0-1,0 0 1,0 0-1,0 0 1,0 0-1,0 0 0,0 0 1,0 0-1,0 0 1,1 0-1,-1 0 1,0 0-1,0 0 1,0 0-1,0 0 0,0 0 1,0 1-1,0-1 1,0 0-1,0 0 1,0 0-1,0 0 1,1 0-1,-1 0 0,0 0 1,1-18 323,0-1 0,-2-24 0,1-16-297,10-41-214,-10 98 157,0 0 1,0 0-1,1 0 0,-1 0 0,0 0 1,1 0-1,0 0 0,-1 0 0,1 1 0,0-1 1,0 0-1,0 0 0,0 1 0,0-1 1,1 1-1,-1-1 0,2-1 0,-1 2 14,-1 0-1,1 0 1,0 1-1,-1-1 1,1 0-1,0 1 1,-1-1 0,1 1-1,0 0 1,0-1-1,0 1 1,-1 0-1,1 0 1,0 0-1,2 1 1,5 1 13,-1 0 0,0 1 1,0-1-1,0 2 0,-1-1 1,11 7-1,-1 0-248,31 12 1,-20-14-2475,-22-7-848,-1 3 1072</inkml:trace>
</inkml:ink>
</file>

<file path=ppt/ink/ink4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40.11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319 0 9472,'-67'33'3061,"64"-31"-2942,0-1 1,1 1-1,-1 0 1,0 0-1,0 0 1,1 0-1,-1 0 1,1 0-1,-3 4 1,-15 14 130,-2 0 513,2 1 0,-31 42-1,35-41-148,2 1 1,0 0-1,2 1 0,-14 38 0,19-43-441,2 1 0,0 0 0,1 1 0,1-1 1,1 1-1,0 29 0,3-27-78,2 0 0,0 0 0,1-1 0,2 0 0,0 1 0,1-2 0,1 1 0,1-1 0,1-1 0,23 37 0,-15-33-445,0 0 1,2-1 0,1-1 0,0-1-1,2 0 1,0-2 0,49 31-1,-57-41-843,2 0-1,-1-1 1,1-1-1,30 8 1,3-2-1367</inkml:trace>
</inkml:ink>
</file>

<file path=ppt/ink/ink4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40.47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 35 6560,'-15'-27'2117,"14"27"-2093,1 0 0,0 0-1,0 0 1,0 0 0,0-1 0,0 1-1,0 0 1,0 0 0,0 0 0,0-1 0,0 1-1,0 0 1,0 0 0,0 0 0,0 0-1,0-1 1,0 1 0,0 0 0,0 0-1,0 0 1,0-1 0,0 1 0,0 0 0,0 0-1,0 0 1,0-1 0,0 1 0,0 0-1,0 0 1,1 0 0,-1 0 0,0 0 0,0-1-1,0 1 1,0 0 0,0 0 0,1 0-1,-1 0 1,0 0 0,0 0 0,0 0-1,0-1 1,1 1 0,-1 0 0,0 0 0,0 0-1,1 0 1,5-1 243,-2 2-67,0-1-1,0 0 1,-1 1-1,1 0 1,0 0 0,0 0-1,-1 1 1,1-1-1,-1 1 1,1 0 0,-1 0-1,0 0 1,5 3-1,1 1 266,8 5 88,0 1 0,-1 0 1,-1 1-1,21 22 0,47 65 2046,-59-67-1649,-1 1 1,-2 0 0,31 68-1,-37-63-434,-1 1-1,-2 0 1,-2 1-1,-2 0 1,-1 1 0,-2 0-1,-2 0 1,-5 79-1,1-109-477,0 0 0,-1 0 0,0 0 0,-1-1 0,0 1 0,-1-1 0,-1 1 0,-9 18-1,12-27-187,0 0-1,0 0 0,-1 0 0,1-1 0,-1 1 0,1-1 0,-1 0 0,0 1 0,0-1 0,0 0 0,0-1 0,0 1 0,0 0 0,0-1 0,-5 2 0,-21 8-1311</inkml:trace>
</inkml:ink>
</file>

<file path=ppt/ink/ink4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42.41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338 34 4160,'26'-11'1517,"4"-3"2016,-14 5 2035,-32 19-131,6-5-5095,1 0 0,0 1 0,0 0-1,0 1 1,-12 13 0,-5 14 211,0 1 0,-38 75 0,36-60-260,24-43-248,-114 211 726,107-191-640,1 0 1,0 0-1,2 1 0,2 1 1,0-1-1,2 1 0,1 0 1,1 0-1,2 0 0,4 43 1,1-37-33,1-1 1,1 0 0,2 0-1,2 0 1,1-1-1,1-1 1,2 0 0,23 38-1,-27-53-28,0-1-1,1 0 1,1-1 0,0 0-1,1-1 1,20 16-1,-27-24-481,1-1 0,0 0 0,1 0 0,0-1 0,-1 0 0,13 4 0,-14-6-577,0-1 0,1 1 1,-1-1-1,0-1 0,0 1 0,1-1 1,-1-1-1,0 1 0,9-3 0,15-6-4169,4 0 1728</inkml:trace>
</inkml:ink>
</file>

<file path=ppt/ink/ink4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43.05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480 45 4064,'1'-2'192,"0"0"591,1 0 1,-1 0-1,0-1 1,0 1-1,0 0 0,0 0 1,0-5-1,-1 6-605,0 1-1,0-1 0,0 0 1,0 0-1,0 1 0,0-1 1,0 0-1,-1 1 0,1-1 1,0 0-1,-1 1 0,1-1 1,0 1-1,-1-1 0,1 0 1,-1 1-1,1-1 0,-1 1 1,1-1-1,-1 1 0,1-1 1,-1 1-1,1 0 0,-1-1 1,0 1-1,1 0 0,-1-1 1,0 1-1,1 0 0,-1 0 1,0 0-1,1-1 0,-1 1 1,-1 0-1,-5-1 238,0 0 0,0 0-1,1 1 1,-1 0 0,0 0 0,0 0-1,-7 2 1,-5 2 114,-21 7-1,15-3-114,-85 19 614,-49 16-45,152-41-965,3-1-15,0 0 0,0 0 1,0 1-1,1 0 1,-1-1-1,0 1 1,1 1-1,-1-1 0,1 0 1,0 1-1,-4 3 1,7-6 3,-1 1 0,1 0-1,0-1 1,-1 1 0,1-1 0,-1 1 0,1 0 0,0-1 0,0 1 0,-1 0 0,1-1 0,0 1 0,0 0 0,0 0 0,0-1 0,0 1 0,0 0 0,0 0 0,0-1 0,0 1-1,0 0 1,0-1 0,0 1 0,1 0 0,-1-1 0,0 1 0,0 0 0,1-1 0,-1 1 0,0 0 0,1-1 0,-1 1 0,1-1 0,-1 1 0,1-1 0,-1 1 0,1-1 0,0 2-1,3 0 33,0 0 0,0 1-1,0-1 1,8 3 0,-8-4 3,132 46-8,-3-1-189,-112-38 590,0 2-1,0 1 0,37 26 0,-57-37-386,-1 0 1,1 1-1,0-1 0,0 1 0,-1 0 0,1-1 0,0 1 0,-1 0 1,1-1-1,-1 1 0,1 0 0,-1 0 0,1-1 0,-1 1 0,1 0 1,-1 0-1,0 0 0,0 0 0,1-1 0,-1 1 0,0 0 0,0 0 1,0 0-1,0 0 0,0 0 0,0 0 0,0 0 0,0 0 0,0-1 1,0 1-1,-1 0 0,1 0 0,0 0 0,-1 0 0,1 0 0,0-1 1,-1 1-1,0 1 0,-2 2 44,0-1 1,-1 1-1,1-1 1,-1 1-1,-7 3 0,6-3-65,-137 109-1003,139-110 957,-5 3-910,1 0-1,-1 1 1,1 0-1,-6 9 1,11-14 394,1 0-1,0 0 1,-1 0 0,1 0 0,0 0-1,0 1 1,0-1 0,1 0-1,-1 1 1,0-1 0,1 1 0,0-1-1,-1 1 1,1-1 0,0 1-1,0-1 1,1 1 0,-1-1 0,0 1-1,1-1 1,1 4 0,7 13-2281</inkml:trace>
</inkml:ink>
</file>

<file path=ppt/ink/ink4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43.47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82 27 7808,'3'-20'3874,"-3"20"-3735,0-1 0,0 1 0,0 0 0,0-1 0,1 1 0,-1 0 0,0-1 0,0 1 0,1 0 0,-1-1 1,0 1-1,0 0 0,1 0 0,-1-1 0,0 1 0,1 0 0,-1 0 0,0 0 0,1-1 0,-1 1 0,0 0 0,1 0 0,-1 0 0,1 0 1,-1 0-1,0 0 0,1 0 0,-1 0 0,1 0 0,-1 0 0,0 0 0,1 0 0,-1 0 0,1 0 0,-1 0 0,0 0 0,1 0 0,-1 0 1,0 0-1,1 1 0,-1-1 0,0 0 0,1 0 0,-1 1 0,0-1 0,1 0 0,0 1 30,-1-1-1,0 1 0,1-1 1,-1 1-1,1 0 0,-1-1 1,0 1-1,1-1 1,-1 1-1,0 0 0,0-1 1,0 1-1,1 0 1,-1-1-1,0 1 0,0 0 1,0-1-1,0 1 1,0 0-1,0-1 0,0 1 1,-1 0-1,-2 18 833,2-17-590,-2 8-110,0-1 0,-1 0 0,0 1 0,0-2 0,-1 1 0,-8 10 0,1-2-1309,-29 28 0,31-33-187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09.8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21 4736,'-11'-17'1530,"11"17"-1436,0 0 1,-1-1-1,1 1 0,0 0 0,-1-1 0,1 1 0,0 0 0,-1 0 0,1-1 0,-1 1 0,1 0 0,0 0 0,-1 0 0,1-1 0,-1 1 0,1 0 0,-1 0 0,1 0 0,-1 0 0,0 0 0,-1 1 950,6-1 1073,-4 6-1608,0 33 1626,9 77 0,3-18-397,-2 121 0,-8-143-1236,3 662 2157,-6-466-2032,-3-33-28,2-145-441,-1 264 119,1 6-15,2-202-133,2 86 72,26 180-334,12-39 432,13 57-17,-32-171-47,-26 81-61,-18 2-219,13-215 60,-39 289 198,21-223-468,1 0-124,26-173-176,21-40 651,16-5-58,-1-1 1,36-16 0,20-7 90,131-33-385,-193 58 269,0 1 0,1 1 0,0 2 0,55-2 0,122 16-75,-71-2 187,750 56-317,-525-35 80,429 11 528,159-57-720,37 2 315,258 15 128,-586-15-145,-497 10 6,215-8 28,210-6 35,145 34-20,-316-12 175,-157-23-218,-243 18 10,-12 2-25,1-1 0,-1 1 0,1-1 0,-1 1 0,7 1 0,9 0 118,-18-1-96,0 0 0,0 0 1,0 0-1,-1 0 0,1 0 1,0 0-1,0 0 0,0 0 1,0-1-1,0 1 0,-1 0 1,1-1-1,0 1 0,0 0 1,0-1-1,-1 1 1,2-2-1,2 1 4,-4 1-15,0 0 1,0 0-1,0 0 0,0 0 0,0 0 1,0 0-1,0 0 0,0 0 0,0 0 0,1 0 1,-1 0-1,0 0 0,0 0 0,0 0 0,0 0 1,0 0-1,0 0 0,0 0 0,0 0 1,0 0-1,0 0 0,1 0 0,-1 0 0,0 0 1,0 0-1,0 0 0,0 0 0,0 0 0,0-1 1,0 1-1,0 0 0,0 0 0,0 0 1,0 0-1,0 0 0,0 0 0,0 0 0,0 0 1,0 0-1,0 0 0,0 0 0,0-1 0,0 1 1,0 0-1,0 0 0,0 0 0,0 0 1,0 0-1,0 0 0,0 0 0,0 0 0,0 0 1,0-1-1,0 1 0,0 0 0,0 0 1,0 0-1,0 0 0,0 0 0,0 0 0,0 0 1,0 0-1,0 0 0,-1 0 0,1-5-15,-1 1 0,0 0 0,0-1 0,0 1 0,-1 0-1,0 0 1,1 0 0,-1 0 0,-1 0 0,1 1 0,-1-1 0,1 1-1,-1-1 1,0 1 0,0 0 0,0 0 0,-6-4 0,-10-7 172,-41-25 0,56 37-163,-28-15 37,0 1 0,-2 1-1,0 2 1,0 1 0,-54-10-1,-41-4-212,128 26 167,-7-4-122,8 4 136,0 0 0,0 0 1,0 0-1,1 0 0,-1 0 1,0 0-1,0 0 1,0 0-1,0 0 0,0 0 1,0 0-1,1 0 0,-1 0 1,0 0-1,0 0 1,0 0-1,0 0 0,0 0 1,0 0-1,0-1 0,0 1 1,0 0-1,1 0 1,-1 0-1,0 0 0,0 0 1,0 0-1,0 0 1,0-1-1,0 1 0,0 0 1,0 0-1,0 0 0,0 0 1,0 0-1,0 0 1,0-1-1,0 1 0,0 0 1,0 0-1,0 0 0,0 0 1,0 0-1,0 0 1,0-1-1,0 1 0,0 0 1,0 0-1,0 0 0,-1 0 1,1 0-1,0 0 1,0 0-1,0 0 0,0-1 1,0 1-1,0 0 0,0 0 1,0 0-1,0 0 1,-1 0-1,1 0 0,0 0 1,0 0-1,0 0 0,0 0 1,0 0-1,9 1-108,-8-1 93,62 3-143,-4-1 102,33 8 77,132 32 0,-179-33-53,-33-8 94,0 1 0,0 1-1,0 0 1,0 1 0,22 10 0,-33-14 92,-2 4 6,0 0-1,1 0 1,-2 0 0,1-1 0,-3 7 0,-1 2-12,-28 59 317,5-15-376,23-42-84,-10 22 34,-34 61 1,20-50-723,-40 47 0,57-79-1170,-21 18-1,31-30 1147,-1-1 1,1 1-1,0 0 1,0 0-1,0 0 0,-2 3 1,2 6-1502</inkml:trace>
</inkml:ink>
</file>

<file path=ppt/ink/ink4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43.85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6 216 7136,'0'0'75,"0"0"0,0 0 1,-1 0-1,1 0 0,0 0 1,0 0-1,0 0 0,0 0 1,0 0-1,-1 0 0,1 0 0,0 0 1,0 0-1,0 0 0,0 0 1,-1 0-1,1 0 0,0 0 1,0 0-1,0 0 0,0 0 0,0 0 1,-1 0-1,1 0 0,0 0 1,0 0-1,0 0 0,0 1 1,0-1-1,0 0 0,-1 0 1,1 0-1,0 0 0,0 0 0,0 0 1,0 0-1,0 1 0,0-1 1,0 0-1,0 0 0,0 0 1,0 0-1,0 1 0,6 4 3642,-3-4-2843,-1 0 0,1 0-1,-1 0 1,1 0 0,0 0-1,4 0 1,-4-1-592,0 0 1,0-1-1,0 0 0,0 1 1,0-1-1,0 0 0,0 0 0,-1-1 1,1 1-1,0-1 0,-1 1 1,1-1-1,-1 0 0,1 0 1,2-4-1,5-4 115,-1 0 1,9-15-1,-4 7 11,5-7-253,1 1 0,47-43-1,-66 66-164,24-18-66,-24 18 89,0 0 1,1 1-1,-1-1 0,0 0 0,1 0 0,-1 1 1,0-1-1,1 1 0,-1-1 0,1 1 0,-1 0 1,1-1-1,-1 1 0,3 0 0,-3 0 3,-1 1-1,1-1 1,-1 0-1,1 1 1,-1-1-1,0 1 1,1-1-1,-1 1 1,0-1-1,1 1 1,-1-1-1,0 1 1,0-1-1,0 1 1,1-1-1,-1 1 1,0 0-1,0-1 1,0 1-1,0 0 1,1 15 85,0-11-32,2 171 355,-4-114-683,1-50-233,1 1-1,0-1 0,1 1 1,6 22-1,-6-29-574,0 0 0,1 1-1,0-1 1,0 0 0,0 0 0,1 0 0,0-1 0,0 0 0,0 1-1,9 7 1,17 11-3055</inkml:trace>
</inkml:ink>
</file>

<file path=ppt/ink/ink4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44.22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18 141 7456,'-18'-8'3392,"28"3"-2944,3 2 2144,6 3-1504,26-17 1535,4 5-1503,18-11-160,1 3-576,17-5-416,1 10 0,17 2-128,-8 13 64,-2 5-2880,-7 7 1601</inkml:trace>
</inkml:ink>
</file>

<file path=ppt/ink/ink4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45.27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100 67 6720,'-16'-21'15715,"2"14"-13736,9 5-1380,-12-2 492,-8-3-283,25 7-790,-1-1 1,0 1 0,0 0 0,1-1 0,-1 1 0,0-1 0,1 1-1,-1-1 1,1 1 0,-1-1 0,1 0 0,-1 1 0,1-1 0,-1 0-1,1 1 1,0-1 0,-1 0 0,1 0 0,0 1 0,-1-1 0,1 0-1,0 0 1,0 0 0,0 1 0,0-3 0,0 3-47,1-6 131,-2 4 0,-2 5-20,-1 3 388,4-6-460,-1 0-1,1 1 1,0-1 0,0 0 0,-1 0-1,1 0 1,0 1 0,0-1 0,0 0 0,-1 0-1,1 0 1,0 1 0,0-1 0,0 0-1,0 0 1,-1 1 0,1-1 0,0 0 0,0 1-1,0-1 1,0 0 0,0 0 0,0 1-1,0-1 1,0 0 0,0 1 0,0-1 0,0 0-1,0 1 1,0-1 0,0 0 0,0 0-1,0 1 1,0-1 0,1 1 0,32-13 101,-32 14-246,-1 0 1,0 0-1,1 0 1,-1 0-1,0 0 1,0 0-1,-1 0 1,1 0-1,0 0 1,-1 2-1,0 5-562,-1 6-335,0 24-3776,2-36 4077,1 0 0,-1 0 0,1 0 0,-1 0 0,1 0 1,0 0-1,0 0 0,1 0 0,-1-1 0,3 6 0,14 13-3424</inkml:trace>
</inkml:ink>
</file>

<file path=ppt/ink/ink4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45.8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480 9 8128,'8'-8'5616,"-15"7"-2665,4 1-2335,-40 5 2616,16-2-2797,-152 22 1720,139-18-1655,1 2 1,-58 22-1,89-28-423,4-2-65,0 1-1,1-1 0,-1 0 1,1 1-1,-1 0 0,1-1 1,0 2-1,0-1 0,0 0 1,0 0-1,-3 4 0,5-5-9,1-1 1,0 1-1,0-1 0,0 1 0,-1 0 0,1-1 0,0 1 1,0-1-1,0 1 0,0 0 0,0-1 0,0 1 0,0-1 1,0 1-1,0 0 0,0-1 0,1 1 0,-1-1 0,0 1 1,0-1-1,0 1 0,1 0 0,-1-1 0,0 1 0,1-1 0,-1 0 1,0 1-1,1-1 0,-1 1 0,1-1 0,-1 1 0,1-1 1,0 1-1,19 9 8,-18-10-8,96 31 28,-1-2 25,26 22 147,-103-40 194,0 0 0,0 1 0,32 27 1,-50-38-307,0 1 1,0 0-1,0 0 1,0 0-1,-1 1 1,1-1-1,2 5 1,-4-6-57,1 0 1,-1 0 0,0 0 0,1 0 0,-1 1 0,0-1-1,0 0 1,0 0 0,0 0 0,0 1 0,0-1 0,0 0-1,0 0 1,0 1 0,-1-1 0,1 0 0,0 0 0,-1 0-1,1 0 1,-1 1 0,1-1 0,-2 1 0,-2 4 31,-1 0 0,0-1 1,-1 1-1,1-1 0,-1 0 1,0 0-1,0-1 0,-11 6 0,-8 4 20,-29 10 0,-63 19-186,53-25-1691,2-8-4057,49-9 409,7-1 1711</inkml:trace>
</inkml:ink>
</file>

<file path=ppt/ink/ink4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46.25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7 120 8320,'-1'-1'579,"0"0"1,1 0 0,-1-1-1,0 1 1,1 0-1,-1 0 1,1-1-1,0 1 1,-1 0 0,1-1-1,0 1 1,0 0-1,-1-1 1,1-1 0,1 1-199,-1 1 0,0-1 1,1 0-1,-1 1 0,1-1 1,0 0-1,-1 1 1,1-1-1,2-2 0,2-2-105,-1 0 0,2 1 0,-1 0 0,9-6 0,-3 1 615,-6 6-729,0 0-1,0 0 1,1 1-1,0-1 1,0 1 0,0 0-1,0 1 1,0 0-1,10-3 1,-13 4-106,0 1 0,0-1 1,1 1-1,-1 0 0,0 0 0,0 0 1,1 0-1,-1 0 0,0 1 0,0 0 1,0-1-1,1 1 0,-1 0 0,0 1 0,0-1 1,0 0-1,-1 1 0,1 0 0,0-1 1,0 1-1,3 4 0,-5-5-25,0 1 0,0-1 0,0 1 0,1-1 0,-1 1 0,-1 0 0,1 0 0,0 0 0,0-1 0,-1 1 0,1 0 0,-1 0 0,1 0 0,-1 0 0,0 0 0,0 0 0,0 0 0,0 0 0,0 0 0,0 0 0,-1 0 0,1 0 0,-1 0 0,0 2 0,-2 3 62,0 0 0,0 0 0,-1-1 0,0 1 0,-5 5 0,-26 31 204,26-33-206,1 0 1,-1 1 0,2-1 0,-1 2 0,1-1-1,-8 21 1,15-32-83,0 0 1,0 1-1,0-1 0,-1 1 0,1-1 0,0 0 1,0 1-1,0-1 0,0 0 0,0 1 1,0-1-1,1 0 0,-1 1 0,0-1 1,0 0-1,0 1 0,0-1 0,0 0 0,0 1 1,1-1-1,-1 0 0,0 0 0,0 1 1,0-1-1,1 0 0,-1 0 0,0 1 0,0-1 1,1 0-1,-1 0 0,0 1 0,0-1 1,1 0-1,-1 0 0,0 0 0,1 0 0,0 1 1,14 1 31,-14-2-22,19 1-1186,0-2 0,0 0 0,34-7 0,-43 6 144,29-4-1217</inkml:trace>
</inkml:ink>
</file>

<file path=ppt/ink/ink4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46.69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18 133 7968,'-17'-18'6757,"30"16"-1888,12-4-2842,-6 1-1041,215-42 2717,118-2-3352,-337 47-872,35-2-1837,-25 7-1795,-5 5-3828,-10-2 4237</inkml:trace>
</inkml:ink>
</file>

<file path=ppt/ink/ink4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47.10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39 182 7808,'-38'-17'14863,"59"-1"-12281,-1 2-1826,0 1 0,1 0 0,26-13-1,-44 26-719,89-42 513,-76 38-520,-1 1 0,0 1 1,1 0-1,23-3 0,-36 7-23,0 0-1,0 0 0,0 0 1,0 0-1,0 0 0,0 0 1,0 1-1,0 0 1,0-1-1,0 1 0,0 0 1,-1 0-1,1 1 1,0-1-1,0 1 0,-1-1 1,1 1-1,-1 0 1,0 0-1,1 0 0,-1 0 1,0 0-1,0 0 1,0 1-1,-1-1 0,4 6 1,0 4-118,0 0 0,0 1 0,-1-1 1,-1 1-1,2 13 0,5 16-2445,-2-19-133,2-6-1863,2 4 1327</inkml:trace>
</inkml:ink>
</file>

<file path=ppt/ink/ink4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47.51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 10048,'26'-3'3232,"-25"3"-3153,0 0 1,0 0 0,0 0-1,0 0 1,0 0 0,-1 0-1,1 0 1,0 1 0,0-1-1,0 0 1,0 0 0,-1 1-1,1-1 1,0 1 0,1 0-1,8 3 397,0 1 0,0 0 0,0 0 0,-1 1-1,1 1 1,-2 0 0,1 0 0,9 10 0,-6-1 121,-1 0 1,-1 1-1,0 0 1,-1 1-1,12 34 0,21 105 1115,13 228 1621,-47-257-2072,-15 249 0,2-330-1092,-2 0-1,-1 0 0,-16 45 1,17-70-385,-1-1 0,-1-1 0,-1 1 0,-1-1 0,0-1 1,-1 0-1,-2-1 0,-16 19 0,-12 9-824</inkml:trace>
</inkml:ink>
</file>

<file path=ppt/ink/ink4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07.679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48 112 2304,'0'0'752,"-11"-7"1045,11 8-1372,1 1 116,-5-1 1320,3-1-1714,1 1-1,-1-1 1,1 1 0,-1 0 0,1-1-1,-1 1 1,1 0 0,-1 0 0,1-1-1,0 1 1,-1 0 0,1 0 0,0 0 0,0-1-1,-1 1 1,1 0 0,0 0 0,0 0-1,0 0 1,0 0 0,0-1 0,0 1-1,1 2 1,0 36 52,0-18 309,-1 31 652,-14 94 0,11-128-956,0 1-1,1-1 1,1 1 0,2 27 0,-1 18 1641,0-63-1419,-8 2 753,39-21-832,-16 13-351,1 1 1,21-3 0,-5 1 98,264-37 127,-42 8 52,375-49 307,-614 83-535,219-16 161,0 18-38,-182 2-148,0 2 0,-1 2 1,75 21-1,87 45 315,-203-70-288,0-1-1,0 1 1,0-2-1,0 1 1,17-1-1,49-5 847,-38-3-658,-1-1 0,-1-2-1,42-16 1,-43 13-86,-2 1-51,38-11-177,-63 21 84,0 0-1,0 1 0,0 0 1,0 0-1,0 1 0,15 1 1,9 0 639,-31-9-37,3-11-492,-1-1 0,-1 1 0,-1 0 0,-2-33 0,2-5 3,0 27-149,0 10-440,0 0 0,1 1 0,6-24 0,-8 40 26,1 1 0,0-1 0,0 0 0,0 1 0,1-1 0,-1 1 0,1-1 0,-1 1 0,1 0 0,0 0 0,-1 0 0,1 0 0,1 0 0,-1 0 0,3-2 1,20-6-3077</inkml:trace>
</inkml:ink>
</file>

<file path=ppt/ink/ink4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13.370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69 499 3072,'0'-8'13178,"-11"12"-11759,-6 16-1153,8-6 46,1 1-1,-10 28 0,16-38-218,1 0-1,0 0 1,0 0 0,1 0 0,0 1-1,-1-1 1,2 0 0,-1 0 0,1 0-1,-1 1 1,3 4 0,-2-6 11,0-1 1,0 1-1,0-1 0,0 0 1,1 0-1,-1 0 0,1 1 1,0-2-1,0 1 1,0 0-1,1 0 0,-1-1 1,0 1-1,1-1 1,0 1-1,0-1 0,3 2 1,-4-3-15,1-1 0,-1 1 0,1 0 0,-1-1 0,1 0 0,-1 0 0,1 0 0,-1 0 0,1 0 0,-1 0 0,0 0 0,1-1 0,-1 1 0,1-1 1,3-1-1,7-3 238,19-12 1,-23 13-262,-2-1 29,0 0-1,0 0 1,0-1 0,0 0 0,7-9 0,14-12-79,-20 21-106,0 0 0,0 1 0,0 0 0,1 1 0,17-7 1,-26 11 88,1 0 0,-1 0 1,1 0-1,-1 0 0,1 0 1,-1 0-1,1 0 0,-1 0 1,1 0-1,-1 0 0,1 0 1,-1 0-1,1 1 0,-1-1 1,1 0-1,-1 0 0,1 1 1,-1-1-1,0 0 0,1 0 1,-1 1-1,1-1 0,-1 1 1,0-1-1,1 0 0,-1 1 1,0-1-1,0 1 0,1-1 1,-1 1-1,0 0 0,2 6 91,0 0-1,-1 0 0,0 0 1,-1 0-1,0 11 0,0-13-34,0-4 66,1-1-84,0-1-1,-1 1 0,1-1 1,0 1-1,0 0 1,0-1-1,-1 1 0,1 0 1,0 0-1,0 0 0,0 0 1,0-1-1,1 1 1,9-1 100,77-30 215,-60 20-412,2 1 0,-1 1 0,2 1 0,30-4 0,-59 12 62,-1 0 0,0 0 0,1-1 0,-1 1-1,0 0 1,1 0 0,-1 0 0,1 1 0,-1-1 0,0 0 0,1 0-1,-1 1 1,0-1 0,1 1 0,-1-1 0,0 1 0,0 0 0,0-1-1,1 1 1,-1 0 0,0 0 0,0 0 0,0 0 0,0 0 0,0 0-1,0 0 1,-1 0 0,1 0 0,0 0 0,-1 1 0,1-1 0,0 0-1,-1 0 1,1 1 0,-1-1 0,0 0 0,1 1 0,-1-1 0,0 0-1,0 1 1,0-1 0,0 3 0,-3 17 57,2-19-50,1 1 0,-1-1 0,1 1 0,0-1 0,-1 1 0,1-1 0,0 1 0,1 0 0,0 3 0,-1-5 7,0 1 0,1-1-1,-1 0 1,0 0 0,1 0 0,-1 0 0,1 0 0,0 0 0,-1 1-1,1-1 1,0 0 0,1 1 0,-1-2-3,-1 0 1,1 1-1,0-1 0,0 0 1,0 1-1,0-1 0,0 0 0,0 0 1,0 0-1,0 0 0,0 0 1,0 0-1,0 0 0,0 0 1,1-1-1,14-2 7,-1-1 1,0-1-1,-1 0 0,28-15 1,4-1-28,20-11-90,-65 32 96,-1 0 0,0 0 1,0 0-1,0 0 0,1 0 0,-1-1 0,0 1 0,0 0 0,1 0 1,-1 0-1,0 0 0,0 0 0,0-1 0,0 1 0,1 0 0,-1 0 0,0 0 1,0-1-1,0 1 0,0 0 0,0 0 0,1-1 0,-1 1 0,0 0 1,0 0-1,0 0 0,0-1 0,0 1 0,0 0 0,0 0 0,0-1 1,0 1-1,0 0 0,0-1 0,0 1-4,-1 0-1,1-1 1,0 1 0,0 0-1,0 0 1,-1 0 0,1-1-1,0 1 1,0 0 0,-1 0-1,1 0 1,0 0 0,-1-1 0,1 1-1,0 0 1,0 0 0,-1 0-1,1 0 1,0 0 0,-1 0-1,1 0 1,0 0 0,-1 0-1,1 0 1,0 0 0,-1 0-1,1 0 1,0 0 0,0 0 0,-1 0-1,1 1 1,-8 1-80,1 1 0,-1 0 0,1 1 0,0 0-1,-9 6 1,-32 28-78,38-30 98,-17 20 0,24-24 50,0 0 0,1-1 0,-1 1-1,1 0 1,0 0 0,0 1 0,0-1-1,-2 8 1,4-11 17,-1 0 0,1-1 0,0 1 1,0 0-1,0-1 0,0 1 0,0 0 0,0-1 0,0 1 0,0 0 0,0-1 0,0 1 0,0 0 0,0-1 0,1 1 1,-1 0-1,0-1 0,0 1 0,1 0 0,0 0 0,-1-1 4,1 1 0,-1-1 1,1 0-1,-1 0 0,1 1 1,-1-1-1,1 0 0,-1 0 0,1 0 1,-1 0-1,1 0 0,-1 0 0,1 1 1,-1-1-1,1 0 0,-1-1 0,1 1 1,-1 0-1,1 0 0,0 0 1,2-1 32,0 0 0,1 0 0,-1-1 0,0 1 0,0-1 1,-1 0-1,6-3 0,33-29 229,56-60 1,-78 74-316,-2-2 1,-1 1 0,0-2-1,-2 0 1,14-30 0,3-26-70,39-158 0,-61 183-413,-9 53 491,1 0 0,-1 0 0,0-1 0,0 1-1,0 0 1,0 0 0,0-1 0,-1 1 0,1 0 0,0 0-1,-1-2 1,1 3 29,0 0 0,0-1 0,0 1 0,-1 0 0,1 0 0,0 0 0,0 0 0,0 0-1,0 0 1,0 0 0,-1 0 0,1 0 0,0 0 0,0 0 0,0 0 0,0 0 0,0 0 0,-1 0 0,1 0 0,0 0 0,0 0-1,0 0 1,0 0 0,0 0 0,-1 0 0,1 0 0,0 0 0,0 0 0,0 0 0,0 0 0,0 0 0,0 0 0,-1 1-1,1-1 1,0 0 0,0 0 0,0 0 0,-10 12-167,-5 13 110,2 0 1,1 1-1,-12 32 0,-22 90 25,42-136 62,-5 20 95,-10 60-1,18-79-85,0 0 0,0 0 0,1-1 0,1 1 0,0 0 0,1 0 0,1-1 0,3 13 0,-4-18 19,1 0 0,-1 0-1,2 0 1,-1 0 0,1-1 0,0 0 0,0 0 0,0 0 0,9 8-1,-10-11-25,-1-1 0,1 1 0,0-1 0,1 0 0,-1-1 0,0 1 0,1 0 0,-1-1 0,1 0 0,-1 0 0,1 0 0,0 0 0,-1 0 1,1-1-1,0 0 0,-1 1 0,1-1 0,0-1 0,0 1 0,6-2 0,0-1 67,1 0 1,-1 0 0,1-1 0,-1-1-1,12-6 1,46-34 182,-64 42-277,2 0-7,-1-1 0,0 0 1,0-1-1,0 1 0,-1-1 1,1 0-1,-1 0 0,0 0 1,0 0-1,4-10 0,-8 15-4,0 0-1,0 0 1,1 0-1,-1 0 1,0 0-1,0 0 0,0 0 1,0 0-1,0-1 1,0 1-1,0 0 1,0 0-1,0 0 1,1 0-1,-1 0 1,0 0-1,0 0 1,0-1-1,0 1 1,0 0-1,0 0 1,0 0-1,0 0 0,0 0 1,0-1-1,0 1 1,0 0-1,0 0 1,0 0-1,0 0 1,0 0-1,0 0 1,0-1-1,0 1 1,-1 0-1,1 0 1,0 0-1,0 0 0,0 0 1,0 0-1,0-1 1,0 1-1,0 0 1,0 0-1,0 0 1,-1 0-1,1 0 1,0 0-1,0 0 1,0 0-1,0 0 1,0 0-1,0 0 1,-1 0-1,1 0 0,0 0 1,0 0-1,0-1 1,0 1-1,0 0 1,0 0-1,-1 0 1,1 1-1,0-1 1,0 0-1,0 0 1,0 0-1,-1 0 1,-13 8-295,-17 17 235,31-25 67,-5 4 13,-1 1 1,1 0-1,0 0 0,0 0 0,0 1 0,1 0 0,0 0 0,0 0 1,0 0-1,1 0 0,0 1 0,-3 9 0,6-15 2,0-1 0,0 1 0,0 0 0,0-1 0,0 1 0,0 0 0,0 0 0,0-1 0,0 1 0,0 0 1,0-1-1,0 1 0,0 0 0,1 0 0,-1-1 0,0 1 0,1-1 0,-1 1 0,0 0 0,1-1 0,-1 1 0,1-1 0,-1 1 0,1-1 0,-1 1 0,1-1 0,-1 1 0,1-1 0,0 1 0,-1-1 0,1 0 0,0 1 0,-1-1 0,1 0 0,0 0 0,0 1 0,3 0 39,0 0 1,1-1-1,-1 1 0,8-1 0,-10 0-36,8-1 45,1 0 0,-1 0 0,16-5 0,-16 3-107,0 1 1,0 0-1,16 0 1,-24 2 37,-1 0 1,1 0 0,-1 1 0,1-1-1,0 0 1,-1 1 0,1 0 0,-1-1-1,1 1 1,-1 0 0,0-1 0,1 1 0,-1 0-1,0 0 1,1 0 0,-1 0 0,0 1-1,0-1 1,0 0 0,0 0 0,0 1-1,0-1 1,0 0 0,-1 1 0,2 1 0,0 3 1,0-1 0,0 1 0,-1 0 0,1-1 0,0 11 0,0 19 45,-1-1 1,-6 59-1,-19 67 465,19-140-334,-9 26 0,-3 8 193,17-52-348,0 0 27,-1-1 1,1 1 0,0 0 0,-1-1 0,0 1 0,1 0 0,-1-1 0,0 1 0,0-1-1,0 1 1,-1 1 0,2-2-29,0-1-1,0 0 1,0 0-1,0 0 1,0 0-1,-1 0 1,1 0-1,0 0 1,0 0-1,0 0 1,0 1-1,0-1 1,0 0-1,0 0 1,0 0-1,0 0 1,0 0-1,0 0 1,0 0-1,0 0 1,0 0-1,-1 0 1,1 0-1,0 0 1,0 0-1,0 0 1,0 0-1,0 0 1,0 0-1,0 0 1,0 0-1,0 0 1,0 0-1,-1 0 1,1 0-1,0 0 1,0 0-1,0 0 1,0 0-1,0 0 1,0 0-1,0 0 1,0 0-1,0 0 1,-1 0-1,1 0 1,0 0-1,0 0 1,0 0-1,0 0 1,0 0-1,0 0 1,0 0-1,0 0 1,0 0-1,0-1 1,0 1-1,0 0 1,0 0-1,0 0 1,0 0-1,-1 0 1,1 0-1,0 0 1,0 0-1,0-1 1,0-15 338,3-4-365,7-26 0,-9 42 12,38-135-248,-16 64 124,-11 35 46,1 1 0,3 0 0,20-37-1,-25 56 24,0 1 0,2 0 0,0 1-1,1 1 1,1 0 0,1 0-1,20-15 1,-31 28-4,0 1 0,1-1 0,-1 1-1,1 0 1,9-3 0,-14 6 52,0-1 0,0 1-1,1 0 1,-1-1 0,0 1-1,1 0 1,-1 0 0,0 0 0,1 0-1,-1 0 1,0 0 0,1 0 0,2 1-1,-4 0 17,1-1-1,0 1 0,-1-1 0,1 1 1,-1-1-1,1 1 0,-1-1 1,1 1-1,-1 0 0,1-1 1,-1 1-1,1 0 0,-1-1 0,0 1 1,1 0-1,-1 0 0,0-1 1,0 1-1,0 0 0,1 0 0,-1-1 1,0 1-1,0 0 0,0 0 1,0 1-1,-1 2 46,1 0 0,-1 0 0,0 0 0,0-1 0,0 1 0,0 0 0,-1 0 0,0-1 0,1 1 1,-1-1-1,-4 5 0,-4 6 138,-16 16 0,13-16-122,11-11-56,-13 15 115,-21 18 1,32-33-106,1 0 0,0 0 0,-1 0 0,0 0 0,0-1 0,0 0 0,0 0 0,0 0 0,0 0 0,0 0 0,-1-1 0,1 0 0,-7 1 0,10-2-40,0 0 1,1 1 0,-1-1-1,0 0 1,0 0 0,0-1-1,1 1 1,-1 0 0,0 0-1,0 0 1,0-1 0,1 1-1,-1 0 1,0 0 0,0-1-1,1 1 1,-1-1 0,0 1-1,1-1 1,-1 1 0,1-1-1,-1 1 1,0-2 0,8 2-92,1 0-1,-1-1 1,10-1 0,-10 1 203,44-6 50,1-2-1,-1-3 1,-1-2-1,-1-2 1,55-25-1,-96 37-112,0 0-1,0 0 0,0 0 0,-1-1 1,0-1-1,0 1 0,0-1 0,-1 0 0,0 0 1,0-1-1,10-14 0,-15 20-43,0-1 0,-1 1-1,1 0 1,0-1 0,0 0 0,-1 1-1,1-1 1,0 1 0,-1-1 0,0 0-1,1 1 1,-1-1 0,0 0 0,0 0-1,0 1 1,0-1 0,0 0-1,0 1 1,-1-1 0,1 0 0,-1 1-1,0-4 1,1 5-7,-1-1 0,1 0 0,-1 1 0,1-1 0,-1 1 0,1-1 0,-1 1 0,1-1 0,-1 1 0,0 0 0,1-1 0,-1 1 0,1 0 0,-1-1 0,0 1 0,0 0 0,1 0 0,-1-1 0,-1 1 0,0 0-1,1 0-1,0 0 1,-1 0 0,1 1 0,-1-1 0,1 0-1,-1 1 1,1-1 0,-1 1 0,1-1-1,0 1 1,-3 1 0,0 1 30,0 0 0,0 0 0,0 0 1,1 1-1,-1-1 0,1 1 0,0 0 0,0 0 1,0 0-1,1 0 0,0 0 0,-1 1 0,1-1 1,1 1-1,-1-1 0,1 1 0,-1 0 0,1 0 1,0 5-1,1-6 21,0 0-1,0 0 1,0 0 0,0 0-1,1 0 1,-1 0 0,1 0-1,0 0 1,1-1 0,-1 1-1,0 0 1,1 0 0,0-1-1,0 1 1,0-1 0,0 0-1,1 0 1,0 0 0,-1 0-1,1 0 1,0 0-1,0-1 1,5 4 0,-4-4 10,-1-1 1,0 0 0,1 1-1,-1-1 1,1-1-1,-1 1 1,1 0 0,-1-1-1,1 0 1,-1 0 0,1 0-1,0 0 1,-1-1-1,1 1 1,5-3 0,3 0 5,-1 0 1,-1-1 0,16-8 0,3-3-70,36-26 1,-61 38 14,1 0 1,0 0 0,0 1-1,1-1 1,-1 1-1,9-2 1,-14 3 5,1 1 1,-1 0 0,0 0-1,1 0 1,-1 0-1,0 0 1,1 0 0,-1 0-1,0 0 1,1 0-1,-1 0 1,0 0 0,1 0-1,-1 0 1,1 0 0,-1 0-1,0 0 1,1 0-1,-1 0 1,0 0 0,1 1-1,-1-1 1,0 0-1,1 0 1,-1 0 0,0 1-1,0-1 1,1 0-1,-1 0 1,0 1 0,0-1-1,1 0 1,-1 0-1,0 1 1,0-1 0,0 0-1,0 1 1,1-1 0,-1 0-1,0 1 1,0-1-1,0 1 1,-3 14 187,3-13-170,-15 41 319,8-26-184,-7 29-1,23-52 448,12-14-535,5-5-114,-11 12-2,1 1 0,0 0 1,19-9-1,-29 17-8,1 1-1,0 0 0,0 0 1,0 1-1,0-1 1,0 2-1,0-1 1,1 1-1,-1 0 1,1 0-1,10 1 0,-16 0 65,-1 1-1,1-1 1,-1 0-1,1 1 1,-1-1-1,1 1 1,-1 0-1,1-1 0,-1 1 1,0 0-1,1 0 1,-1 0-1,0 0 1,0 0-1,0 0 1,1 0-1,-1 0 0,0 1 1,-1-1-1,1 0 1,0 1-1,0-1 1,0 0-1,-1 1 1,1-1-1,-1 1 0,1-1 1,-1 1-1,1 1 1,-1 0 5,1 0 1,0-1 0,0 1-1,0 0 1,1-1-1,-1 1 1,1-1 0,3 4-1,-4-5 5,1 0-1,-1 0 1,1 0 0,-1 0-1,1 0 1,0-1-1,0 1 1,-1 0 0,1-1-1,0 0 1,0 1 0,0-1-1,-1 0 1,1 0-1,0 0 1,2 0 0,34-6 282,-27 4-185,18-4-214,0-2 0,0-1 0,-1-1-1,0-1 1,-1-1 0,51-32 0,-63 37-254,-15 7 348,1 0 0,-1 0 0,0 0-1,0 0 1,0 0 0,0 0 0,0 1 0,0-1 0,0 0 0,0 0-1,0 0 1,0 0 0,1 1 0,-1-1 0,0 0 0,0 0 0,0 0 0,0 0-1,0 1 1,0-1 0,0 0 0,0 0 0,0 0 0,0 0 0,0 0-1,0 1 1,0-1 0,-1 0 0,1 0 0,0 0 0,0 0 0,0 1 0,0-1-1,0 0 1,0 0 0,0 0 0,0 0 0,0 0 0,-1 0 0,1 1-1,0-1 1,0 0 0,0 0 0,-19 25-474,-25 21 439,30-33 101,0 1-1,1 1 0,1 0 1,-18 28-1,30-42-46,-1 0 0,0 0 1,1 1-1,-1-1 0,1 0 1,-1 0-1,1 0 0,0 1 0,0-1 1,-1 0-1,1 0 0,0 3 0,0-4 1,0 0-1,1 0 1,-1 1-1,0-1 1,0 0-1,0 1 0,0-1 1,0 0-1,1 0 1,-1 0-1,0 1 1,0-1-1,0 0 0,1 0 1,-1 0-1,0 1 1,0-1-1,1 0 1,-1 0-1,0 0 0,0 0 1,1 0-1,-1 0 1,0 1-1,1-1 1,-1 0-1,0 0 1,0 0-1,1 0 0,-1 0 1,1 0-1,2-1 21,0 1 0,0-1 0,0 0-1,0 0 1,0 0 0,-1 0 0,1 0 0,3-2 0,4-4 25,0 0 0,0-1 0,-1 1 0,0-2 0,0 1 0,-1-1 0,0-1 0,0 0 0,-1 0 0,-1 0 0,0-1 0,6-14 0,2-8-73,-2 0 0,15-66 0,30-243-272,-56 336 205,1-29-323,-2 33 380,0 1 1,0-1 0,0 1 0,0-1 0,0 1 0,-1-1 0,1 1 0,0 0-1,-1-1 1,1 1 0,-1-1 0,1 1 0,-1 0 0,0 0 0,1-1 0,-1 1-1,0 0 1,-1-2 0,1 3 27,1 0 0,0 0-1,0 0 1,-1 0-1,1 0 1,0 0 0,0 0-1,0 0 1,-1 0 0,1 0-1,0 0 1,0 0 0,-1 0-1,1 0 1,0 0 0,0 0-1,-1 0 1,1 0 0,0 0-1,0 0 1,0 0 0,-1 0-1,1 1 1,0-1 0,0 0-1,0 0 1,-1 0 0,1 0-1,0 0 1,0 1 0,0-1-1,0 0 1,0 0 0,-1 0-1,1 1 1,0-1 0,0 0-1,0 0 1,0 0 0,0 1-1,0-1 1,0 0 0,-8 13-41,1 0 0,0 1 0,1 0 0,-8 24 1,-13 67-16,22-83 50,-9 39 163,3 1 0,-3 67 0,13-116-59,1 1 0,0-1 1,1 1-1,0-1 0,2 1 0,-1-1 0,2 0 1,7 22-1,-9-33-61,-1 1 1,1-1 0,-1 1-1,1-1 1,0 0 0,0 1-1,0-1 1,0 0 0,0 0-1,0 0 1,4 1-1,-5-2-6,1 0-1,-1 0 0,1-1 0,0 1 1,-1-1-1,1 0 0,0 1 0,-1-1 1,1 0-1,0 0 0,-1 0 1,1 0-1,0 0 0,-1-1 0,1 1 1,0 0-1,-1-1 0,1 1 0,0-1 1,-1 0-1,3 0 0,10-7-18,0 0 0,0-1 0,0-1 0,-1 0 0,-1-1 0,1 0 0,-2-1 0,0 0 0,0 0 0,-1-2 0,8-14 0,-17 26-31,0 1 0,0-1 0,0 0 0,0 1 0,-1-1 0,1 0 0,-1 0 0,1 0 0,-1 0 0,0 1 0,0-1 0,0 0 0,0 0 0,0 0 0,0-2 0,0 4 9,0-1 0,0 1 0,0 0 0,-1-1 0,1 1 0,0 0-1,0-1 1,0 1 0,0 0 0,0 0 0,-1-1 0,1 1 0,0 0 0,0-1 0,0 1 0,-1 0-1,1 0 1,0 0 0,0-1 0,-1 1 0,1 0 0,0 0 0,-1 0 0,1-1 0,0 1 0,-1 0-1,1 0 1,0 0 0,-1 0 0,1 0 0,0 0 0,-1 0 0,1 0 0,0 0 0,-1 0 0,1 0-1,0 0 1,-1 0 0,1 0 0,0 0 0,-1 0 0,1 1 0,0-1 0,-1 0 0,-16 9-301,1 4 351,-23 24-1,38-36-26,-6 7 72,0-1 1,1 1-1,1 0 1,-1 1-1,1-1 1,-4 12-1,8-20-71,1 1 0,0-1 0,0 1 0,-1-1-1,1 1 1,0-1 0,0 1 0,0-1 0,0 1-1,0-1 1,0 1 0,0-1 0,0 1 0,0 0-1,0-1 1,0 1 0,0-1 0,0 1-1,0-1 1,0 1 0,0-1 0,1 1 0,-1-1-1,0 1 1,0-1 0,1 1 0,-1-1 0,0 1-1,1-1 1,-1 0 0,0 1 0,1-1-1,-1 1 1,1-1 0,-1 0 0,1 1 0,-1-1-1,1 0 1,-1 0 0,1 1 0,-1-1 0,1 0-1,-1 0 1,2 0 0,1 1 43,0-1 0,1 1-1,-1-1 1,1 0 0,5-1 0,153-28 491,-109 16-605,63-5-1,-110 18 23,1-1 0,-1 1 0,1 0 0,-1 0 0,8 2 0,-12-2 37,-1 1 0,0-1-1,0 0 1,1 1 0,-1-1-1,0 1 1,0 0 0,0-1 0,0 1-1,0 0 1,0-1 0,0 1-1,0 0 1,0 0 0,0 0 0,0 0-1,0 0 1,-1 0 0,1 0 0,0 0-1,-1 0 1,1 1 0,-1-1-1,1 0 1,-1 0 0,0 0 0,1 1-1,-1-1 1,0 0 0,0 0-1,0 1 1,0 0 0,-1 5 63,0 0 1,-1-1 0,0 1-1,0-1 1,0 0-1,-1 0 1,0 0-1,0 0 1,-1 0 0,-7 9-1,20-21-202,0 1 0,0 0 0,1 0 0,13-4 0,11-6-301,-25 10 362,-4 3-9,-1-1 0,1 1-1,-1 0 1,10-2 0,-12 4 65,-1 0 0,1-1 1,-1 1-1,0 0 0,1 0 1,-1 1-1,1-1 0,-1 0 1,1 0-1,-1 1 0,1-1 1,-1 1-1,0-1 0,1 1 1,-1 0-1,0-1 0,1 1 1,-1 0-1,0 0 0,2 2 1,-1-1 37,1 2 0,-1-1 1,1 0-1,-1 0 1,0 1-1,0-1 1,-1 1-1,1 0 1,-1 0-1,2 3 1,-2-2 26,0-1 0,1 0 0,0 0 1,-1 0-1,2 0 0,2 4 0,-5-8-23,1 1 0,-1 0 0,1-1 0,-1 1-1,1-1 1,0 1 0,-1-1 0,1 0 0,0 1 0,0-1-1,-1 1 1,1-1 0,0 0 0,0 0 0,-1 0-1,1 1 1,0-1 0,0 0 0,0 0 0,-1 0-1,1 0 1,0 0 0,0 0 0,0 0 0,-1-1-1,1 1 1,0 0 0,0 0 0,1-1 0,2-1 62,0 0 1,1-1-1,-1 1 1,4-4 0,-2 2-5,17-15 226,26-25-1,-32 27-216,-1 2-41,0-1 1,-2 0 0,0-1-1,-1-1 1,0 0 0,-2-1-1,17-35 1,114-256-45,-131 285-157,10-35-1,-20 58 156,-1 0-1,1 0 0,-1-1 1,0 1-1,1-1 0,-1 1 1,0 0-1,0-1 0,-1-3 1,1 5 1,0 1 1,0 0-1,0 0 1,0 0-1,-1-1 1,1 1-1,0 0 1,0 0 0,0 0-1,0 0 1,0-1-1,0 1 1,-1 0-1,1 0 1,0 0-1,0 0 1,0 0-1,0 0 1,-1-1-1,1 1 1,0 0 0,0 0-1,0 0 1,0 0-1,-1 0 1,1 0-1,0 0 1,0 0-1,0 0 1,-1 0-1,1 0 1,0 0 0,0 0-1,0 0 1,-1 0-1,-11 9-36,5 0 55,1 0-1,0-1 0,1 2 0,-1-1 1,-6 20-1,5-13 18,-18 41 46,3 1 1,3 1-1,-14 67 0,29-105-57,2 0 0,0 0-1,1 0 1,1 1 0,1-1-1,5 29 1,-4-35-419,2-1 0,0 1-1,0-1 1,1 0 0,1 0 0,1-1 0,0 1-1,0-2 1,15 19 0,2-5-3169,-23-25 3074,1 0-1,0 1 1,-1-1-1,1 0 1,0 0-1,0-1 0,0 1 1,0 0-1,0-1 1,0 1-1,0-1 0,0 1 1,4-1-1,-5 0 322,-1 0-1,1 0 0,-1 0 0,1 0 1,-1 0-1,1 0 0,0 0 1,-1 0-1,1 0 0,-1 0 1,1 0-1,-1-1 0,1 1 0,-1 0 1,1 0-1,-1-1 0,1 1 1,-1 0-1,1-1 0,-1 1 1,0 0-1,1-1 0,0 0 1,1-14-4036,-2-5 1112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10.9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11 204 7040,'-3'0'414,"3"1"-340,0-1 1,0 0-1,0 0 1,-1 0-1,1 0 0,0 0 1,0 0-1,-1 0 1,1 0-1,0 0 1,0 0-1,-1 0 1,1 0-1,0 0 1,0 0-1,0 0 1,-1 0-1,1 0 1,0 0-1,0-1 1,-1 1-1,1 0 1,0 0-1,0 0 1,0 0-1,0 0 0,-1-1 1,1 1-1,0 0 1,0 0-1,0 0 1,0 0-1,0-1 1,-1 1-1,1 0 1,0 0-1,0 0 1,0-1-1,0 1 1,0 0-1,0 0 1,0-1-1,0 1 1,0 0-1,0-5 3574,1 11-2665,1-1 1,0 1-1,1-1 1,3 8-1,11 22-108,32 139 1735,-34-114-2154,-11-45-356,1 7 237,9 22 0,-12-43-336,-1-4 6,0-1 9,2 10 13,1 5 64,-3-6-86,0 0-1,1 0 0,0 0 0,0 0 0,0 0 0,1-1 0,-1 1 0,1-1 0,0 1 0,5 4 0,-1 3-26,-6-11 68,-1 1 1,1-1-1,-1 0 0,1 0 1,0 0-1,-1 0 0,1 0 0,0 0 1,0 0-1,0 0 0,0 0 1,1 1-1,0 7 636,0-4-257,1-5-18,-2-3-338,0 0 1,-1 0-1,0 1 1,1-1-1,-1 0 1,0 0-1,-1 1 1,1-4-1,-1-10 11,6-124 4,0 13-129,-3 97 78,6-38 1,-2 27-16,-5 36-15,-1 1 0,1-1 0,0 1 0,0-1 0,1 1 0,-1-1 0,1 1 0,0 0 0,0 0 0,0 0 0,1 0 0,-1 0 0,1 1 0,0-1 0,0 1 0,1-1 0,-1 1 0,8-5 0,-8 6 37,79-47 341,-68 42-341,0 0 0,0 1 0,1 1 0,18-5 0,2 2 177,0 2-1,64-4 1,-93 10-173,1 1-1,-1-1 1,0 1-1,0 1 1,0-1 0,0 1-1,0 0 1,0 0-1,0 1 1,5 2-1,-10-4 78,-17-16-13908,3-8 8983,12 21 3896,-14-26-3328</inkml:trace>
</inkml:ink>
</file>

<file path=ppt/ink/ink4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13.74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33 69 9792,'-27'0'4448,"22"3"-577,13-3-2495,6-3 384,9 3-1088,22-9-288,5 1-224,13-9-1888,-5 11 960,-5-11-4863,-3 6 3135</inkml:trace>
</inkml:ink>
</file>

<file path=ppt/ink/ink4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14.106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37 122 11712,'-26'-57'5311,"16"46"-4607,10 2-544,5 9-224,3-11-672,6-1 416,27-1-3615,4 5 2175</inkml:trace>
</inkml:ink>
</file>

<file path=ppt/ink/ink4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14.99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104 719 2080,'7'-14'1390,"-5"10"-696,-1 0-1,1 1 1,-1-1 0,0 0-1,1-5 1,0 3 323,-2 0 1,1 1-1,-1-1 1,1 0-1,-2 0 1,0-9-1,0 13-820,1 0 0,0 1 0,-1-1 0,0 0 0,1 1 0,-1-1 0,0 1 0,0-1 1,0 1-1,0-1 0,0 1 0,0 0 0,0 0 0,-1-1 0,1 1 0,0 0 0,-1 0 0,1 0 0,-1 0 0,1 0 0,-1 1 0,1-1 0,-1 0 0,0 1 0,1-1 1,-1 1-1,0 0 0,-3-1 0,0 1-73,1-1 0,-1 1 0,0 1 0,0-1 1,0 1-1,0 0 0,-6 1 0,8-1-127,1 0-1,-1 0 0,1 0 1,-1 0-1,1 0 1,0 1-1,0-1 1,-1 1-1,1-1 1,0 1-1,0 0 1,1 0-1,-1 0 1,0 0-1,1 0 1,-3 3-1,4-4 18,0-1 1,0 1-1,-1 0 0,1 0 0,0 0 1,0 0-1,0 0 0,0-1 0,0 1 1,0 0-1,0 0 0,0 0 0,1 0 1,-1 0-1,0-1 0,0 1 0,1 0 1,-1 0-1,1 0 0,-1-1 0,0 1 1,1 0-1,0-1 0,-1 1 0,1 0 1,-1-1-1,1 1 0,0-1 0,-1 1 1,2 0-1,-1 0 45,1 0 0,-1 0 0,1 0 0,-1 0 0,1 0 0,-1-1 0,1 1 0,0 0 1,-1-1-1,1 1 0,0-1 0,0 0 0,-1 0 0,3 1 0,-1-2 19,1 0-1,-1 0 1,0 0-1,0 0 1,0-1 0,0 1-1,0-1 1,0 0 0,-1 0-1,1 0 1,-1 0 0,5-4-1,1-3 37,0 0-1,6-11 0,-7 10-72,-1 0 0,-1 0 0,0 0 0,0-1 0,-1 0-1,-1 0 1,0 0 0,0 0 0,1-14 0,-1-10 69,-2-59 0,-1-6-122,1 85-30,1 0-1,1 0 1,0 0 0,7-22 0,-5 24 43,1 0 1,-1 1 0,2-1 0,0 1-1,1 0 1,9-11 0,-13 18-9,0 0 0,1 1 0,0-1 0,0 1-1,0 0 1,0 1 0,0-1 0,1 1 0,0 0 0,0 0 0,0 1 0,0 0 0,0 0-1,0 0 1,12-1 0,-15 3-5,-1 0-1,1-1 1,0 2-1,0-1 1,0 0-1,0 1 1,0-1-1,0 1 0,0 0 1,-1 0-1,1 0 1,0 0-1,-1 0 1,5 3-1,-3-1 1,-1 0-1,1 0 1,-1 0 0,0 1-1,0-1 1,-1 1-1,1-1 1,3 8-1,1 4 37,-1 0 0,-1 0-1,0 1 1,3 18 0,-8-34-24,6 37 65,0 0 1,-3 0-1,-1 63 0,-6-11-45,-3-1-1,-34 153 1,-37 26 463,-18-7 367,90-246-770,1 0 143,-1 0 0,0 0 0,-1 0 0,-14 20 0,20-32-169,0 0-1,-1-1 1,1 1 0,0 0 0,-1-1 0,0 1-1,1-1 1,-1 1 0,0-1 0,0 0 0,-3 2-1,5-3-34,-1 0-1,1 0 1,-1 0-1,1 0 0,-1 0 1,1 0-1,0 0 0,-1 0 1,1 0-1,-1 0 1,1 0-1,-1 0 0,1 0 1,0-1-1,-1 1 1,1 0-1,-1 0 0,1-1 1,0 1-1,-1 0 0,1 0 1,0-1-1,-1 0 1,0 0 23,-1-1 1,1 0 0,0 0 0,0 0 0,0 0 0,0 0-1,0-3 1,-2-7 11,0 0 0,2 0 0,-1 0-1,1 0 1,1 0 0,0 0 0,4-20 0,-1 10-86,1 0 0,1 1 1,11-29-1,-6 27-13,1 0 1,1 1-1,1 0 0,0 1 1,2 0-1,0 1 0,2 1 0,0 0 1,1 2-1,1 0 0,0 1 1,34-21-1,-30 22-866,1 2 1,1 1-1,43-16 0,-53 25-947,0-1 0,0 2 0,0 0-1,0 1 1,0 0 0,25 3 0,6 2-1918</inkml:trace>
</inkml:ink>
</file>

<file path=ppt/ink/ink4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16.900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13 423 6048,'-10'-3'1292,"7"4"-290,10 12 1275,-2-4-160,-3-7-1680,-1 0 0,1 0 0,-1 0 0,1 0 0,-1 0 0,1 0 0,0 0 0,0-1 0,0 1 0,0-1 1,0 0-1,1 1 0,-1-1 0,0 0 0,4 1 0,-4-1-257,0-1-1,1 1 1,-1-1 0,1 0-1,-1 1 1,1-1-1,-1 0 1,0 0 0,1-1-1,-1 1 1,1 0 0,-1-1-1,0 0 1,1 1-1,-1-1 1,0 0 0,1 0-1,-1 0 1,0 0 0,0-1-1,0 1 1,0-1-1,0 1 1,0-1 0,1-2-1,1-1-10,0-1 0,0 0 0,0 0 0,-1 0 0,0-1 0,3-10-1,11-46 203,-13 46-297,26-140 372,-1 4 132,-26 144-498,-2 9-51,0 20-74,-10 250-14,3-217 313,-15 66-1,9-78 23,11-38-231,0 0 0,0-1 0,0 1 0,-1-1 0,1 0 0,-1 1 0,0-1 0,0 0 0,1 0 0,-1 0 0,-4 3 0,5-5-46,0 1 0,0-1 1,0 0-1,0 0 0,0 0 0,0 0 1,0 0-1,1 0 0,-1 0 0,0 0 1,0 0-1,0 0 0,0 0 1,0 0-1,0-1 0,0 1 0,1 0 1,-1-1-1,0 1 0,0-1 0,0 1 1,1-1-1,-1 1 0,0-1 1,1 0-1,-1 1 0,0-1 0,1 0 1,-1 0-1,-15-21-441,12 14 346,1 1-1,1-1 1,-1 0 0,-1-14 0,-5-14-436,8 30 111,3 5 117,6 8-40,11 18 126,-18-25 214,6 10 40,2 0 0,-1 0 0,1-1 0,1 0 0,15 11 0,-19-16 41,0 0 1,1-1 0,-1 1-1,1-2 1,-1 1-1,1-1 1,0 0-1,0 0 1,0-1-1,0 0 1,14 0 0,4-2 325,50-10 0,-42 5-410,-31 6 0,-1 0 0,0 0 0,0 0-1,1 0 1,-1 0 0,0 0-1,0 0 1,1 1 0,-1-1-1,0 0 1,0 1 0,1-1-1,-1 1 1,0 0 0,0-1-1,0 1 1,0 0 0,0-1 0,0 1-1,0 0 1,0 0 0,0 0-1,0 0 1,-1 0 0,1 0-1,0 0 1,-1 0 0,1 0-1,0 0 1,-1 1 0,0-1-1,1 0 1,-1 0 0,1 3 0,1 9-2,-1 0 0,0 1 0,-1-1 0,-1 15 1,-9 57-40,7-55 17,-77 373 356,66-351 363,11-43-370,2-10 245,4-18 140,26-72-511,54-186-48,-48 173-275,88-177 1,-117 268 98,1-1-4,13-20-1,-18 31 18,0 0 0,0 0-1,0 0 1,1 1-1,-1-1 1,1 1-1,0 0 1,-1-1-1,1 1 1,0 1-1,1-1 1,3-2-1,-5 4 9,-1-1 0,1 1 0,-1 0 0,1-1 0,-1 1 0,1 0 0,-1 0 0,0 0-1,1 0 1,-1 0 0,1 1 0,-1-1 0,1 0 0,-1 1 0,0-1 0,1 1 0,-1-1-1,1 1 1,1 1 0,0 0-5,-1 0 0,1 1-1,-1-1 1,0 0 0,0 1-1,0 0 1,0-1 0,3 6-1,-1 0 8,-1 0-1,1 0 1,-2 0-1,1 1 0,2 16 1,-2-2 83,-1 29 0,-2-43-26,0 0-1,-1-1 0,0 1 1,-1 0-1,0-1 0,-4 12 1,5-18-32,1 0 1,-1 0 0,0 0-1,0 0 1,0-1-1,0 1 1,0 0-1,-1-1 1,1 1 0,0-1-1,-1 1 1,1-1-1,-1 1 1,1-1 0,-1 0-1,0 0 1,0 0-1,1 0 1,-4 1-1,3-2-54,-1 1-1,1-1 0,-1 0 0,1 0 1,0 0-1,-1 0 0,1 0 0,-1-1 0,1 1 1,0-1-1,-1 1 0,1-1 0,-5-2 1,-2-2-214,-1-1 0,1 0 0,0-1 0,0 0 0,-13-14 0,16 15 142,-4-3-106,1-1 1,-10-13-1,19 23 210,0 0 1,-1 0-1,1-1 1,0 1-1,0 0 1,0 0-1,0 0 1,-1-1-1,1 1 1,0 0-1,0 0 1,0-1 0,0 1-1,0 0 1,0 0-1,0 0 1,0-1-1,0 1 1,0 0-1,0 0 1,0-1-1,0 1 1,0 0-1,0 0 1,0-1-1,0 1 1,0 0-1,0 0 1,0-1-1,0 1 1,0 0-1,1 0 1,-1 0-1,0-1 1,0 1-1,0 0 1,0 0-1,0 0 1,1-1-1,-1 1 1,0 0-1,0 0 1,0 0-1,1 0 1,-1 0-1,0-1 1,0 1 0,1 0-1,-1 0 1,0 0-1,0 0 1,0 0-1,1 0 1,-1 0-1,0 0 1,0 0-1,1 0 1,-1 0-1,0 0 1,1 0-1,16 1-268,-16-1 248,73 17 128,-49-10 422,33 5 0,-50-11-358,1 0-1,-1-1 1,1 0-1,0-1 1,-1 1 0,1-2-1,15-3 1,-7-1-7,-1 0 0,0-1 0,0-1 0,0 0 0,-1-2 0,0 1 0,-1-2 0,0 0 0,-1 0 0,19-22 0,-13 11-128,-1-2 0,-1 0 0,-1-1 0,16-33 0,-42 84-166,-8 30 1,4-12 296,11-36-130,1 0 0,0 0 0,1 0 0,0 0 0,0 0 0,0 0 0,1 0 0,1 0 0,1 13 0,-2-19-20,1-1 1,0 1-1,-1 0 0,1-1 0,0 1 1,0-1-1,0 1 0,1-1 0,-1 1 1,0-1-1,0 0 0,1 0 1,-1 1-1,1-1 0,-1 0 0,1 0 1,-1-1-1,1 1 0,0 0 0,-1 0 1,1-1-1,0 1 0,0-1 0,-1 1 1,1-1-1,3 0 0,5 1 40,-1-1 0,1 0 0,16-3-1,-23 3-40,19-4 25,0-2-1,0 0 1,-1-1 0,0-1-1,32-17 1,-24 11-178,54-18 1,-82 31 131,1 0-1,-1 1 1,1 0-1,-1-1 1,0 1-1,1 0 1,-1 0-1,1-1 1,-1 1 0,1 0-1,-1 1 1,1-1-1,-1 0 1,1 0-1,-1 1 1,1-1-1,-1 1 1,0-1-1,1 1 1,-1-1 0,0 1-1,1 0 1,-1 0-1,0 0 1,0 0-1,0-1 1,0 2-1,0-1 1,0 0 0,1 2-1,0-1 22,-1 1-1,0 0 1,0 0-1,0 0 1,0 0-1,0 0 1,-1 0 0,0 1-1,1-1 1,-1 0-1,0 0 1,-1 0-1,0 4 1,-1 12 226,0 27 1,31-83-484,-26 32 196,2-1 0,-1 1 0,0 0-1,1 0 1,0 0 0,11-7 0,-15 11 26,1 0 0,0 0-1,0 1 1,0-1 0,-1 0 0,1 1 0,0-1 0,0 1 0,0-1 0,0 1 0,0 0-1,0 0 1,0 0 0,0 0 0,1 0 0,-1 0 0,-1 1 0,1-1 0,0 1 0,0 0 0,0-1-1,0 1 1,0 0 0,0 0 0,-1 0 0,1 0 0,0 0 0,1 2 0,66 52 445,-66-53-381,0 1-1,1-1 1,-1 0-1,1 0 1,-1-1-1,1 1 1,0-1-1,0 0 1,0 0-1,0 0 1,0 0 0,0-1-1,0 0 1,0 0-1,0 0 1,0 0-1,0 0 1,5-2-1,5-1 45,-1-1 0,1-1 0,22-11 0,-33 15-78,13-7 6,0-1 0,-1 0-1,0-1 1,-1-1-1,20-18 1,56-69-323,-85 93 286,-3 2 12,18-17-126,-20 19 132,1 1 1,-1-1-1,1 1 1,0-1-1,-1 1 0,1-1 1,-1 1-1,1 0 1,0-1-1,-1 1 0,1 0 1,0 0-1,-1-1 1,1 1-1,0 0 0,0 0 1,-1 0-1,1 0 1,0 0-1,0 0 1,-1 0-1,1 0 0,0 0 1,-1 0-1,1 0 1,0 0-1,0 1 0,-1-1 1,1 0-1,0 0 1,0 1-1,0 1-2,0-1-1,1 1 0,-1-1 1,0 1-1,0-1 1,-1 1-1,1 0 1,0-1-1,-1 1 1,1 0-1,0 0 1,-1 0-1,0-1 0,1 5 1,-2 26-62,1-27 61,-5 28 38,-1 0-1,-1 0 1,-2 0-1,-1-1 1,-19 42-1,17-52 5,9-16 9,0 0 1,0 0 0,1 0 0,-3 7-1,7-16-7,0 0-1,0 1 0,0-1 1,0 0-1,0 0 0,1 1 0,2-3 1,2-2-7,5-5-101,1 1 0,0 0 0,26-17 0,18-5-4100,-34 20 431,-16 10 1419,0-1 0,1 1 0,-1 1 1,1-1-1,0 1 0,14-2 0,9 3-2086</inkml:trace>
</inkml:ink>
</file>

<file path=ppt/ink/ink4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17.23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99 66 12288,'-72'-29'5567,"51"18"-4831,16 2-192,10 1-512,8 8 0,8-8-1376,11 8 736</inkml:trace>
</inkml:ink>
</file>

<file path=ppt/ink/ink4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20.289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24 3072,'0'0'976,"12"5"8734,-6-3-10391,-5-1 722,1 0-1,0 1 1,-1-1 0,1 0-1,-1 0 1,1 1 0,-1-1-1,0 1 1,1-1-1,-1 1 1,0-1 0,0 1-1,1 3 1,10 24 293,-12-29-325,13 49 452,-1 0-1,5 61 1,-7-42-206,-4-19-235,-4-33 75,-1 0-1,2 0 1,0 0 0,1-1-1,1 0 1,7 18 0,-7-19 267,-5-13-289,0 0 0,0 0 0,1 1 0,-1-1 0,0 0 0,1 0-1,-1 0 1,1 0 0,0 0 0,-1 0 0,1 0 0,0 0 0,0 0 0,1 1 0,0-1-4,-1-1 0,1 0 0,0 0-1,0 0 1,0 0 0,0-1 0,0 1 0,0 0 0,0-1 0,0 1 0,0-1 0,2-1 0,8-5-35,22-16 0,-25 16-26,0 1-1,0 0 1,0 0 0,17-6-1,4 2-110,0 1 0,40-5 0,62-2 125,60-12 95,-143 17-203,52-13 182,40-13-26,1 6-1,175-15 0,-231 35-69,121-9 0,81 12-92,-66 2 147,517 14 30,-153 28-53,-523-32-69,334 32 39,-9 0 12,146-8 93,352-1-166,197-14 267,-1017-13-187,385-5-58,-161-3-65,150-7 71,-414 13 25,1157-81 156,-917 55-113,782-80 0,-220 55-205,-796 52 134,1036-8 215,-708 14-258,337 7 207,385 31-183,-161-2 103,-390-19 81,-204-12-276,-82-4 88,484 1 531,-468-8-650,1155 4 176,-861 17-101,-296-4 206,206 24-173,-198 0 116,-183-28-93,66 8 112,-53-13-60,129 6 434,-222-13-405,-1-1 0,0 1 0,0 0 0,0-1 0,1 0 0,-1 0 0,0 0 0,0 0 0,0 0 0,0 0 0,-1-1 0,1 0 0,0 1 0,4-5 0,-3 2 33,-1 0 1,1 0-1,0 0 0,-1 0 0,0-1 1,0 0-1,0 0 0,1-5 1,0 1-5,0-1 0,-1 0 0,0 0 0,-1 0 0,-1-1 0,1 1 0,-2 0 0,0-19 0,-1 13-97,0 0 0,1-1 0,1 1 0,1-1 0,0 1 0,8-30 0,3-4-2923,-12 48 2537,-1 0-1,0 1 0,1-1 1,0 0-1,-1 0 1,1 1-1,0-1 0,0 0 1,0 1-1,0-1 0,0 1 1,0-1-1,0 1 0,0-1 1,1 1-1,-1 0 0,0 0 1,1 0-1,-1-1 0,1 1 1,3-1-1,24-13-4882</inkml:trace>
</inkml:ink>
</file>

<file path=ppt/ink/ink4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24.668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189 506 2976,'0'-2'357,"0"1"0,0 0 0,0 0 0,0 0 0,0 0 1,0 0-1,-1 0 0,1 0 0,0 0 0,0 0 0,-1 0 0,1 0 0,-1 0 0,1 0 0,-1 0 1,1 0-1,-1 1 0,0-1 0,1 0 0,-2-1 0,1 2-266,0 0 0,0-1 0,0 1-1,0 0 1,1 0 0,-1-1 0,0 1 0,0 0 0,0 0 0,0 0-1,0 0 1,0 0 0,0 0 0,1 1 0,-1-1 0,0 0 0,0 0-1,0 1 1,0-1 0,0 0 0,1 1 0,-1-1 0,-1 2 0,-6 3 170,0 0 1,0 1-1,1 1 1,0-1 0,-8 11-1,-29 40 612,19-23-366,20-27-401,-1 1 0,2-1 1,-1 1-1,1 0 0,-4 8 0,7-14-55,1 0-1,-1 0 1,0 0-1,1 0 1,-1 0-1,1 0 1,0 0-1,0 0 0,0 0 1,0 1-1,0-1 1,0 0-1,0 0 1,1 0-1,-1 0 1,1 0-1,-1 0 1,1 0-1,0 0 1,0 0-1,0 0 0,0 0 1,0-1-1,0 1 1,1 0-1,1 2 1,-1-3 2,0 0 0,-1 0 0,1 0 0,0 0 0,0 0 0,0 0 0,0 0 0,0-1 0,0 1 0,0-1 0,0 1 0,0-1 0,0 0 0,0 0 0,0 0 0,0 0 0,0 0 0,0 0 0,0-1 0,0 1 0,0-1 0,0 1 0,0-1 0,0 0 0,0 0 0,0 0 0,3-2 0,1-1 23,1 0 0,-1 0 0,0-1 0,0 0 0,0-1 0,7-8 0,-4 2 9,0-1 1,-1 1-1,-1-2 0,9-19 1,16-57 111,-16 39-168,-2 0 0,-3 0 1,7-85-1,-17 122 0,-1 0 0,-3-25 1,3 34-92,-1 0 0,0 1 0,0-1 1,0 1-1,-1-1 0,0 1 1,0 0-1,0 0 0,0-1 1,0 1-1,-1 1 0,-3-5 0,5 7 22,1 0 0,-1 1-1,0-1 1,0 0-1,0 0 1,0 1 0,1-1-1,-1 1 1,0-1-1,0 1 1,0-1-1,0 1 1,0-1 0,0 1-1,0 0 1,-1 0-1,1 0 1,0-1 0,0 1-1,0 0 1,0 0-1,0 0 1,-2 1 0,2 0 11,-1-1 1,1 1 0,-1 0 0,1 0 0,-1 0 0,1 0 0,-1 0-1,1 0 1,0 0 0,0 1 0,0-1 0,-1 0 0,0 3 0,-2 2 73,0 1 0,1 0 0,0 1 0,0-1 0,-2 9 0,1 2 65,1 0-1,1 0 1,1 0-1,1 29 1,0-21-29,1 17 223,6 46 0,-3-66-141,0-1 0,1 1-1,15 37 1,-17-53-92,0 0 0,1-1 0,0 1-1,0-1 1,0 0 0,1 0 0,0 0 0,0-1 0,1 1 0,0-1 0,0-1-1,0 1 1,0-1 0,0 0 0,1 0 0,0-1 0,0 0 0,0 0-1,0-1 1,0 0 0,9 2 0,-8-3-3,-1 0 0,1 0 1,0-1-1,0 0 0,0 0 0,0-1 0,0 0 0,0-1 1,-1 1-1,1-1 0,-1-1 0,1 1 0,-1-2 1,0 1-1,0-1 0,0 0 0,0 0 0,-1 0 0,11-11 1,-9 8-74,-2 0 0,1-1 0,-1 0 0,0 0 0,-1-1 0,0 0 0,0 0 0,-1 0 0,0 0 0,-1 0 0,0-1 0,0 0 0,-1 0 0,0 1 0,0-19 0,-2 26-37,0-1 0,0 0-1,-1 0 1,1 1 0,-1-1 0,-1-4 0,2 7 27,0 0-1,0-1 0,0 1 1,0 0-1,-1-1 0,1 1 1,0-1-1,0 1 0,-1 0 1,1-1-1,0 1 0,0 0 1,-1 0-1,1-1 1,0 1-1,-1 0 0,1 0 1,0-1-1,-1 1 0,1 0 1,-1 0-1,1 0 0,0 0 1,-1 0-1,1-1 0,-1 1 1,1 0-1,0 0 1,-1 0-1,1 0 0,-1 0 1,1 0-1,-1 0 0,1 1 1,0-1-1,-1 0 0,1 0 1,-1 0-1,1 0 0,0 0 1,-1 1-1,1-1 1,0 0-1,-1 0 0,1 1 1,0-1-1,-1 1 0,-5 4-49,0 1-1,1 0 1,0 0 0,0 0-1,0 1 1,1 0-1,0 0 1,0 0-1,1 0 1,-4 11-1,3-7 77,0 1 0,0-1 0,2 1 0,-1-1 0,1 1 0,1 0-1,0 19 1,1-26 25,0 0-1,1 0 0,0 0 0,0 0 0,0-1 1,0 1-1,1 0 0,0 0 0,0-1 1,0 1-1,1-1 0,-1 0 0,1 0 0,0 0 1,0 0-1,0 0 0,1 0 0,0-1 1,-1 0-1,8 6 0,-4-6 46,0 1 0,0-1 0,0 0 0,1 0-1,-1-1 1,0 1 0,1-2 0,0 1 0,8-1 0,5 0 78,-1-1-1,27-3 1,-45 2-196,0 1 1,1 0-1,-1 0 0,0 0 0,0 0 0,0 0 0,0 0 0,0 1 0,4 1 1,-5-2 24,0 1 0,0-1 0,0 1 0,0 0 0,0 0 0,0-1 0,-1 1 0,1 0 0,0 0 0,0 0 0,-1 0 0,1 0 0,0 0 0,-1 0 0,1 0 0,-1 0 0,0 0 0,1 0 0,-1 2 0,2 4-23,-2 1-1,1-1 1,-1 0 0,0 0-1,-1 0 1,-1 10-1,0 6-14,-6 56 215,-2 0 0,-27 97 1,36-171-73,-1 0 1,0 0 0,0-1 0,-3 6 0,5-10-85,0 0 1,0 1 0,0-1 0,0 0-1,0 0 1,0 0 0,-1 1 0,1-1 0,0 0-1,0 0 1,0 0 0,0 1 0,-1-1-1,1 0 1,0 0 0,0 0 0,0 0-1,-1 1 1,1-1 0,0 0 0,0 0 0,0 0-1,-1 0 1,1 0 0,0 0 0,0 0-1,-1 0 1,1 0 0,0 0 0,0 0-1,-1 0 1,1 0 0,0 0 0,-1 0 0,1-1 30,-1 0 0,0 0 1,1 0-1,0 0 0,-1 0 1,1 0-1,-1 0 0,1-1 1,0 1-1,0 0 1,0 0-1,0 0 0,0-2 1,-1-34 109,2 0 1,1-1 0,2 2-1,11-43 1,45-150-384,-54 208 230,13-44-208,51-117 1,-66 174 136,0 0 1,0 0 0,1 0 0,10-11 0,-14 18 64,0 0 0,0 0-1,0 0 1,0 0 0,0 0 0,0 0 0,0 0 0,0 1-1,0-1 1,1 0 0,-1 1 0,0-1 0,0 1-1,1-1 1,-1 1 0,0-1 0,1 1 0,-1 0-1,0 0 1,1 0 0,-1 0 0,1 0 0,-1 0 0,0 0-1,1 0 1,-1 1 0,0-1 0,1 0 0,-1 1-1,0-1 1,1 1 0,-1 0 0,0-1 0,0 1-1,0 0 1,0 0 0,2 1 0,0 1 5,0 0-1,0 0 1,-1 0-1,1 1 1,-1-1 0,0 0-1,0 1 1,0 0 0,2 6-1,0 2 6,4 22-1,-6-25 39,-1 0 0,0 0 0,0 0 0,-1 0 0,0 0 1,-1 0-1,1 0 0,-2 0 0,1-1 0,-2 1 0,1 0 0,-1-1 0,0 1 0,-1-1 0,0 0 0,0 0 0,0 0 0,-1-1 0,-1 1 0,1-1 0,-1 0 0,0-1 0,-1 0 0,-9 8 0,14-12-14,-1 0-1,0-1 0,0 1 1,0-1-1,0 0 0,0 1 1,-1-1-1,1-1 0,0 1 1,-6 0-1,7 0-14,0-1 0,1 0 0,-1 0-1,0-1 1,0 1 0,0 0 0,0-1 0,1 1-1,-1-1 1,0 1 0,0-1 0,1 0 0,-1 0-1,0 1 1,1-1 0,-1-1 0,1 1 0,-1 0-1,-1-2 1,2 2-16,1 1-1,0 0 1,-1 0-1,1-1 1,0 1-1,0 0 1,-1-1-1,1 1 0,0-1 1,0 1-1,0 0 1,0-1-1,-1 1 1,1 0-1,0-1 1,0 1-1,0-1 1,0 1-1,0 0 1,0-1-1,0 1 1,0-1-1,0 1 1,0-1-1,0 1 0,0 0 1,0-1-1,1 1 1,-1-1-1,0 1 1,0 0-1,0-1 1,1 1-1,-1 0 1,0-1-1,0 1 1,1 0-1,-1-1 1,0 1-1,0 0 1,1 0-1,-1-1 0,0 1 1,1 0-1,-1 0 1,1 0-1,-1-1 1,0 1-1,1 0 1,-1 0-1,1 0 1,-1 0-1,1 0 1,21-5-234,60-4 333,-1-4-1,91-26 1,-156 35-63,0-1 0,0 0 0,-1-1 0,1 0 0,-2-2 0,1 0 0,15-10 0,-21 10-5,-1 1 0,0-1 0,0-1 0,0 1 0,-1-1 0,-1 0 0,0-1 0,0 0 0,0 0 0,-2 0 0,1 0 0,5-20 0,-5 9 70,2-23 0,-6 36-137,-1 1 1,0-1-1,0 1 0,0-1 1,-1 1-1,-3-14 1,4 19 26,-1 1 0,1 0 0,0 0 0,-1-1 0,1 1-1,0 0 1,-1 0 0,0 0 0,1 0 0,-1 0 0,0 0 0,1 0 0,-1 0 0,0 0 0,0 0 0,0 0 0,0 0 0,0 0 0,0 0 0,0 1 0,0-1 0,0 1 0,0-1 0,-1 1 0,1-1 0,0 1 0,0-1 0,0 1 0,-1 0 0,1 0 0,0 0 0,0 0 0,-1-1 0,1 2 0,0-1 0,-1 0 0,1 0 0,0 0 0,0 1 0,0-1 0,-1 0 0,1 1 0,0-1 0,-2 2 0,-2 1-18,-1 0 0,1 0 0,0 1 1,0 0-1,1 0 0,-1 0 0,-7 9 0,3-1-3,0 0 1,0 1-1,2 0 1,-1 0-1,2 1 1,0 0-1,0 0 1,-6 27-1,11-34 64,0 0-1,0 0 0,0 0 0,1 0 0,0 0 0,0 0 0,1 0 1,0 0-1,0 0 0,0 0 0,1-1 0,0 1 0,1 0 1,0-1-1,0 1 0,0-1 0,0 0 0,1 0 0,0 0 0,9 9 1,-8-10 43,0 1 0,1-2 1,-1 1-1,1-1 0,0 1 1,0-2-1,0 1 1,10 3-1,-12-5-38,-1-1 0,1 0 1,0-1-1,0 1 0,-1-1 1,1 1-1,0-1 0,0 0 0,0-1 1,0 1-1,-1-1 0,1 1 1,0-1-1,-1 0 0,1-1 0,0 1 1,-1-1-1,4-1 0,19-12 30,-1-1 1,30-25-1,41-43-47,-10 8 66,-86 76-80,5-4-25,1-1-1,-1 1 1,1 0 0,8-3 0,-14 6 19,1 1 1,0 0 0,-1-1 0,1 1 0,0 0 0,-1 0-1,1-1 1,0 1 0,-1 0 0,1 0 0,0 0 0,-1 0-1,1 0 1,0 0 0,0 0 0,-1 0 0,1 0 0,0 0-1,-1 0 1,1 1 0,0-1 0,-1 0 0,1 0 0,0 1-1,-1-1 1,1 0 0,0 1 0,-1-1 0,1 1 0,-1-1-1,1 1 1,-1-1 0,1 1 0,-1-1 0,1 1-1,-1-1 1,0 1 0,1 0 0,-1-1 0,0 1 0,1 0-1,-1-1 1,0 1 0,0 0 0,0-1 0,1 1 0,-1 0-1,0-1 1,0 1 0,0 0 0,0 0 0,-1 0 0,1 5 21,0 0 1,0 0 0,-1-1-1,0 1 1,0 0 0,-1-1-1,1 1 1,-5 8 0,-23 43 229,23-47-206,-15 25 74,12-21-88,0 1 1,1 1-1,-8 19 1,16-35-24,0 0 0,0 0 0,0 0 0,0 0 1,0 0-1,0 0 0,0 0 0,0 0 0,0 0 1,0 1-1,0-1 0,0 0 0,0 0 0,0 0 1,0 0-1,0 0 0,0 0 0,0 0 1,0 0-1,0 1 0,0-1 0,0 0 0,0 0 1,0 0-1,0 0 0,0 0 0,0 0 0,0 0 1,0 0-1,0 0 0,1 0 0,-1 1 1,0-1-1,0 0 0,0 0 0,0 0 0,0 0 1,0 0-1,0 0 0,0 0 0,0 0 0,0 0 1,0 0-1,1 0 0,-1 0 0,0 0 1,0 0-1,0 0 0,0 0 0,0 0 0,0 0 1,0 0-1,8-2 102,9-6-30,-17 8-63,95-63-99,-31 19-171,-58 41 230,-1 0 1,1 0-1,0 0 0,0 1 1,7-3-1,-12 5 16,1-1-1,-1 1 1,1 0 0,-1 0-1,1-1 1,-1 1 0,1 0-1,-1 0 1,1 0 0,-1 0-1,1 1 1,-1-1 0,1 0 0,-1 1-1,1-1 1,-1 1 0,0-1-1,1 1 1,-1 0 0,0-1-1,1 1 1,-1 0 0,0 0-1,0 0 1,0 0 0,0 0-1,1 2 1,1 1-22,-1 1 0,0-1 0,0 1-1,-1 0 1,0-1 0,1 1 0,-1 0 0,-1 0-1,1 8 1,-1-9 44,0 0-1,0 0 1,1 1-1,0-1 0,-1 0 1,1 0-1,1 0 1,-1 0-1,1 0 1,-1-1-1,1 1 1,0 0-1,0-1 1,1 1-1,2 3 1,-2-5 23,0 0 1,0 1 0,0-1-1,0 0 1,0-1 0,0 1 0,0 0-1,1-1 1,-1 0 0,1 0-1,-1 0 1,1 0 0,5 0 0,-4-1-6,1 0 0,0 0 1,-1 0-1,1-1 0,0 0 0,-1 0 1,11-4-1,-5 0-15,0 1-1,-1-2 1,0 1-1,0-2 1,-1 1-1,1-1 1,15-16-1,-15 12-20,0 0 0,-1-1 0,13-23 0,-18 29-14,0 0-1,-1-1 1,-1 0-1,1 0 1,-1 0-1,0 0 1,0 0-1,-1 0 0,1-11 1,-2 17 11,0 1-1,0 0 1,0 0 0,0-1 0,0 1-1,0 0 1,0-1 0,0 1-1,0 0 1,0 0 0,0-1 0,0 1-1,0 0 1,-1-1 0,1 1 0,0 0-1,0 0 1,0-1 0,0 1-1,0 0 1,-1 0 0,1-1 0,0 1-1,0 0 1,0 0 0,-1 0 0,1-1-1,0 1 1,0 0 0,-1 0 0,1 0-1,0 0 1,0 0 0,-1 0-1,1 0 1,0-1 0,-1 1 0,1 0-1,0 0 1,-1 0 0,1 0 0,0 0-1,0 0 1,-1 0 0,1 0-1,0 0 1,-1 1 0,1-1 0,0 0-1,0 0 1,-1 0 0,1 0 0,0 0-1,0 0 1,-1 1 0,1-1 0,-15 10-242,-5 12 107,-22 31 0,-9 11-106,45-58 245,-3 4-24,0 0-1,-11 17 1,19-25 41,-1 0 1,1 0-1,0 0 0,0 1 0,0-1 1,0 0-1,0 1 0,0-1 1,1 1-1,-1-1 0,1 1 0,-1-1 1,1 1-1,0-1 0,0 1 1,0-1-1,1 1 0,-1-1 0,0 1 1,2 3-1,-1-4 3,0-1 0,0 0-1,0 0 1,-1 1 0,2-1 0,-1 0 0,0 0 0,0 0-1,0 0 1,0 0 0,1 0 0,-1-1 0,0 1 0,1 0-1,-1 0 1,1-1 0,-1 1 0,1-1 0,-1 0 0,1 1 0,-1-1-1,1 0 1,-1 0 0,1 0 0,-1 0 0,3 0 0,-1-1 10,1 1 1,-1-1 0,1 1-1,-1-1 1,0 0 0,1-1 0,-1 1-1,0 0 1,0-1 0,0 0-1,4-3 1,0-1 10,-1-1 0,1 1-1,-1-1 1,-1-1 0,0 1 0,0-1 0,0 0-1,6-16 1,0-5 14,11-42 0,-21 66-48,73-297-84,-69 276 26,-1 0 1,-2-1 0,0 1 0,-2-1 0,-5-40 0,-1 44-452,6 23 494,0-1-1,0 1 1,-1-1-1,1 1 1,0 0-1,0-1 1,-1 1-1,1-1 1,0 1-1,-1 0 1,1-1-1,0 1 1,-1 0-1,1-1 1,-1 1-1,1 0 1,0-1-1,-1 1 1,1 0-1,-1 0 1,1 0-1,-1 0 1,1-1-1,-1 1 1,1 0-1,-1 0 1,1 0-1,-1 0 1,1 0 0,-1 0-1,1 0 1,-1 0-1,1 0 1,-1 1-1,1-1 1,-1 0-1,1 0 1,-1 0-1,1 0 1,0 1-1,-1-1 1,1 0-1,-1 0 1,1 1-1,-1-1 1,1 0-1,0 1 1,-1-1-1,1 1 1,-1 0-1,-2 2-20,0 0 1,0 0-1,0 0 0,0 1 0,-2 4 1,-3 7 0,0 1 0,2 0 0,0 0 0,0 0 0,-4 29 0,-8 91 55,12 12 163,6-125-107,2 0 0,0 0 0,2 0 0,8 30 1,-11-47-29,1 1 0,1-1 1,-1 0-1,1 1 1,0-1-1,1 0 1,-1 0-1,1-1 1,0 1-1,1-1 0,-1 0 1,1 0-1,0 0 1,0-1-1,1 0 1,-1 0-1,1 0 1,0-1-1,0 1 0,0-2 1,0 1-1,1 0 1,10 1-1,-6-1-9,1-2 0,0 0-1,0 0 1,-1-1-1,1 0 1,0-1 0,0 0-1,-1-1 1,1-1 0,11-3-1,-3-1-30,-1-1 0,1 0 0,-1-1-1,30-21 1,-38 22 7,0-1-1,-1 0 1,0 0 0,-1-1-1,0-1 1,0 1 0,-1-1-1,-1-1 1,0 0-1,0 0 1,-1 0 0,-1-1-1,0 1 1,0-1 0,-2-1-1,3-13 1,-5 23-57,0 1 0,0-1-1,-1 0 1,0 0 0,0 0 0,0 0 0,0 1 0,-1-1 0,-1-7 0,2 10 26,0 0 1,-1 0-1,1 0 1,-1 1 0,1-1-1,-1 0 1,1 1 0,-1-1-1,1 0 1,-1 1-1,0-1 1,1 1 0,-1-1-1,0 1 1,1-1 0,-1 1-1,0-1 1,0 1-1,1 0 1,-2-1 0,0 1-8,0 0 0,0 0 0,0-1 0,0 2 0,0-1 0,0 0 0,0 0 0,0 1 0,0-1 0,0 1 0,0-1 0,-2 2 0,-10 4-37,1 1 0,0 0-1,0 1 1,0 1 0,-12 11-1,-57 56-284,79-74 342,-58 63 117,54-56-46,0 0-1,1 0 1,0 0 0,0 1 0,-7 20-1,12-28-50,0-1 0,1 1 0,-1 0 0,0 0 0,1-1 0,0 1 0,-1 0 0,1 0 0,0 0 0,0-1 0,0 1 0,0 0 0,1 0 0,-1 0 0,0-1 0,1 1 0,-1 0 0,1 0 0,0-1 0,-1 1 0,1 0 0,2 2 0,-2-3 7,1 1 0,0-1 0,0 1-1,1-1 1,-1 1 0,0-1-1,0 0 1,0 0 0,1 0 0,-1-1-1,1 1 1,-1-1 0,1 1 0,-1-1-1,0 0 1,5 1 0,12-1 60,1-1 1,-1 0 0,1-1-1,-1-2 1,0 0-1,0 0 1,20-9-1,15-9-178,52-30 0,-103 50 80,0 1 5,2-2-22,1 0 0,0 1 0,0-1 1,6 0-1,-11 2 16,0 1 0,0 0 0,1-1 0,-1 1 0,0 0 1,0 0-1,0 0 0,0 0 0,0 0 0,0 0 0,0 1 1,1-1-1,-1 0 0,0 0 0,0 1 0,0-1 0,0 1 0,0-1 1,0 1-1,0-1 0,0 1 0,0 0 0,0-1 0,-1 1 1,1 0-1,0 0 0,0 0 0,-1-1 0,1 1 0,0 1 0,1 1 15,-1 0 0,0 0-1,0 0 1,0 1 0,0-1-1,-1 0 1,1 0 0,-1 1-1,0-1 1,0 0 0,0 0-1,-1 6 1,-1 2 67,-1 1 1,-5 13 0,-3 14 62,11-38-107,0 0 1,-1 1-1,1-1 0,0 0 0,0 0 0,0 0 0,0 0 1,0 1-1,0-1 0,0 0 0,0 0 0,1 2 0,-1-3 6,1 0-1,0 0 0,0 0 0,0-1 0,0 1 1,-1 0-1,1 0 0,0-1 0,0 1 0,0-1 0,-1 1 1,1-1-1,0 1 0,-1-1 0,2 0 0,4-3-29,4-4-18,0 0 1,0 0 0,-1-2-1,10-11 1,17-17-105,-32 34 101,-1 1 0,1 0 0,0 0-1,0 0 1,6-3 0,-9 6 11,0 0 0,-1-1 0,1 1 0,0 0 0,0 0 0,-1-1 0,1 1 0,0 0 0,0 0 0,0 0 0,-1 0 0,1 0 0,0 0 0,0 0 1,-1 0-1,1 0 0,0 0 0,0 1 0,0-1 0,-1 0 0,1 1 0,0-1 0,-1 0 0,1 1 0,0-1 0,-1 1 0,1-1 0,0 1 0,-1-1 0,1 1 0,-1-1 0,1 1 0,-1-1 0,1 1 0,-1 0 0,0-1 0,1 1 0,-1 0 0,0 0 0,1-1 0,-1 1 0,0 1 0,2 4 49,0 0-1,-1 1 0,0-1 0,-1 1 0,1 11 0,-1-17-26,0 0-1,0-1 0,0 1 1,0 0-1,1-1 0,-1 1 1,0 0-1,1 0 0,-1-1 1,0 1-1,1-1 0,-1 1 1,1 0-1,-1-1 1,1 1-1,-1-1 0,1 1 1,-1-1-1,1 1 0,0-1 1,-1 0-1,1 1 0,0-1 1,-1 0-1,1 1 0,0-1 1,-1 0-1,1 0 1,0 0-1,0 0 0,-1 0 1,1 1-1,0-1 0,1-1 1,2 1 24,0 0 0,0 0 0,0 0 1,0-1-1,7-1 0,19-7 87,0-1-1,-2-2 1,37-18-1,-49 21-127,-1-1 1,1-1-1,-2 0 0,1-1 0,-2 0 1,0-1-1,13-16 0,-5 0 41,0-2 0,-2 0 0,22-46 0,-19 25-33,24-85-1,-45 136-20,-1-1 0,0 1 0,1 0 0,-1-1 0,0 1 0,0 0 0,0-1 0,0 1 0,0 0 0,0-1 0,-1 1 0,1-1 0,-1-1 0,1 2 15,0 1 1,0 0-1,0 0 1,-1 0 0,1 0-1,0 0 1,0 0-1,0 0 1,0 0-1,0-1 1,0 1-1,0 0 1,0 0 0,-1 0-1,1 0 1,0 0-1,0 0 1,0 0-1,0 0 1,0 0-1,-1 0 1,1 0 0,0 0-1,0 0 1,0 0-1,0 0 1,0 0-1,-1 0 1,1 0-1,0 0 1,0 0 0,0 0-1,0 0 1,0 0-1,0 0 1,-1 0-1,1 1 1,0-1 0,0 0-1,0 0 1,0 0-1,0 0 1,0 0-1,0 0 1,-9 14 16,-17 51 258,-26 102 1,42-123-152,2 0 0,1 0 0,0 70-1,7-100-101,0 0-1,1 1 1,1-1-1,0 0 0,1 0 1,1 0-1,0 0 1,1 0-1,1-1 0,7 15 1,-11-25-209,-1-1 0,1 0 0,-1 0 0,1 0 0,0 0 0,0-1 0,0 1 0,0 0 0,0-1 0,0 1 0,0-1 0,0 0 0,1 0 0,-1 1-1,4 0 1,-5-2-122,0 0 0,0 0 0,0 1 0,1-1 0,-1 0-1,0 0 1,0 0 0,0-1 0,1 1 0,-1 0-1,0 0 1,0-1 0,0 1 0,0 0 0,0-1-1,1 1 1,-1-1 0,0 0 0,0 1 0,0-1-1,-1 0 1,1 1 0,0-1 0,0 0 0,0 0-1,0 0 1,-1 0 0,1 0 0,0 0 0,-1 0-1,1 0 1,-1 0 0,1-2 0,0 0-240,0 0 0,0 0 0,0 0 0,-1 0 0,1 0 0,-1 0-1,0 0 1,0 0 0,0 0 0,0 0 0,-1 0 0,1 0 0,-2-5 0,0 0-731,-3-28-2270</inkml:trace>
</inkml:ink>
</file>

<file path=ppt/ink/ink4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25.012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32 9 10560,'-26'-7'3397,"20"5"-2064,16 2 2203,118 2 1791,-32 4-4073,105 18 0,-150-13-750,52 19-1,-89-24-548,8 4 109,-10-10-4472,-18 3-658,0 5 1541</inkml:trace>
</inkml:ink>
</file>

<file path=ppt/ink/ink4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29.239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64 59 4992,'-1'0'77,"1"0"-1,0 0 1,0 0 0,0 0-1,-1 0 1,1 0 0,0 0-1,0-1 1,0 1 0,0 0 0,-1 0-1,1 0 1,0 0 0,0-1-1,0 1 1,0 0 0,0 0-1,0 0 1,0-1 0,-1 1 0,1 0-1,0 0 1,0 0 0,0-1-1,0 1 1,0 0 0,6-8 6966,-17 9-4302,8 0-2611,-1 0 0,1 0-1,0 0 1,0 1 0,0-1-1,0 1 1,1 0 0,-1 0-1,0 0 1,1 0-1,-1 0 1,1 0 0,0 1-1,0-1 1,-4 6 0,5-6-91,0-1 0,0 1 0,0 0 1,0 0-1,1 0 0,-1 0 0,1 0 1,-1 1-1,1-1 0,0 0 1,0 0-1,0 0 0,0 0 0,0 0 1,0 0-1,0 1 0,1-1 0,-1 0 1,1 0-1,0 0 0,0 0 1,-1 0-1,1 0 0,2 2 0,0 1 117,1 0 1,0-1-1,0 1 0,0-1 0,0 0 0,1 0 0,-1 0 0,1 0 0,8 4 0,-10-7-99,-1 0 0,1 0-1,0 1 1,-1-2 0,1 1-1,0 0 1,-1-1 0,1 1-1,0-1 1,0 0 0,-1 0-1,1 0 1,0 0-1,0 0 1,0 0 0,-1-1-1,1 0 1,0 1 0,-1-1-1,1 0 1,0 0 0,3-3-1,-4 3-33,0-1 0,0 0-1,-1 0 1,1 0 0,-1 0-1,1 0 1,-1 0 0,0 0-1,0 0 1,0-1 0,0 1 0,0 0-1,0-1 1,0 1 0,-1 0-1,1-1 1,-1 1 0,0-1-1,0 1 1,0-1 0,0 1-1,0-1 1,-1 1 0,0-5-1,0 2-56,0 0 0,0-1-1,-1 1 1,1 1 0,-1-1-1,-1 0 1,1 0-1,0 1 1,-1-1 0,0 1-1,-4-5 1,3 5-61,-1 1 0,1-1 1,-1 1-1,0-1 0,0 2 0,0-1 0,0 0 0,-8-2 1,44 3 595,35-9 0,-31 5-341,0 1 0,1 2 0,45 2 0,-76 1-101,0 1 0,-1-1-1,1 1 1,0 0 0,-1 0 0,1 1-1,-1-1 1,0 1 0,1 0-1,-1 0 1,0 1 0,0-1-1,0 1 1,4 4 0,-6-6-41,-1 1 0,1 0 0,-1 0 0,1 0 0,-1 0 0,0 0 0,0 0 0,0 0 0,0 1 0,0-1 0,-1 0 0,1 0 0,-1 1 0,1-1 0,-1 1 0,0-1 0,0 0 0,0 1 0,0-1 0,0 0 0,0 1 0,-1-1 0,0 0 0,1 1 0,-1-1 0,0 0 0,0 0 0,-2 4 0,-14 22 166,13-22-137,0 0 0,0 0 0,0 0-1,1 1 1,0-1 0,-2 8 0,5-14-38,0 1 0,0-1 1,0 0-1,-1 0 0,1 1 1,0-1-1,0 0 0,0 1 0,0-1 1,0 0-1,0 1 0,0-1 1,0 0-1,0 1 0,0-1 0,0 0 1,1 1-1,-1-1 0,0 0 0,0 1 1,0-1-1,0 0 0,0 1 1,1-1-1,-1 0 0,0 0 0,0 1 1,0-1-1,1 0 0,-1 0 1,0 0-1,0 1 0,1-1 0,-1 0 1,0 0-1,1 0 0,-1 0 0,0 1 1,0-1-1,1 0 0,-1 0 1,0 0-1,1 0 0,-1 0 0,0 0 1,1 0-1,20-4 317,-11 1-213,156-41 372,-147 39-357,-11 2-118,1 1 1,-1 0 0,1 1-1,0 0 1,12 1-1,-17 0 46,0 0 0,0 1 0,0-1 0,0 1 0,-1 0 0,1 0-1,0 1 1,-1-1 0,1 1 0,-1 0 0,0-1 0,1 2-1,-1-1 1,4 4 0,0 1 220,1-1 0,-1 0-1,2 0 1,15 9 0,-18-12-252,0-1 1,1 0 0,-1 0-1,0 0 1,1-1-1,-1 0 1,0 0 0,12 0-1,22-3-691,-1-2-1,46-11 1,15-2-7368,-37 13 3561</inkml:trace>
</inkml:ink>
</file>

<file path=ppt/ink/ink4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31.69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4 555 5472,'0'1'253,"-1"0"0,1 0 0,-1 0 0,1 0 0,0 0 0,-1 1 0,1-1 0,0 0 0,0 0 0,0 0 0,0 0 0,0 0 0,0 1 0,0-1 1,0 0-1,0 0 0,1 0 0,-1 0 0,0 0 0,1 0 0,-1 0 0,1 0 0,-1 0 0,1 0 0,0 0 0,-1 0 0,1 0 0,0 0 0,0 0 0,0-1 0,-1 1 0,1 0 0,1 0 0,0 0 44,0 0-1,0 0 0,-1-1 0,1 1 0,0-1 0,0 0 0,0 1 0,0-1 0,0 0 0,0 0 0,0 0 0,-1 0 0,1-1 0,0 1 0,0 0 0,0-1 0,0 1 1,0-1-1,-1 0 0,4-1 0,2-2 83,0-1 0,0 1 0,-1-1 0,0-1 0,0 1 0,0-1 0,10-12 0,-2-2 14,14-28 0,57-111 370,-20 17-337,-22 44-164,-29 72-229,-10 19-32,0-1 0,-1 1 0,5-13 0,-5 25 183,1 5 11,-2-1-134,0 1-1,-1-1 1,0 15 0,-1-4-48,2 46 79,-2 1 0,-4-1 0,-13 73 0,14-124-22,-1 0 0,0 0 0,-1 0 0,-9 18 0,11-27-26,1-1 0,-1 0 0,0 0 1,0 0-1,-1-1 0,0 1 0,1-1 1,-1 0-1,-1 0 0,1 0 0,-1 0 0,1-1 1,-1 0-1,-7 4 0,9-7-30,1 1 0,-1 0-1,0-1 1,0 1 0,0-1 0,1 0-1,-1 0 1,0 0 0,0 0 0,0 0-1,0-1 1,1 1 0,-1-1 0,0 0-1,0 0 1,1 0 0,-1 0 0,1-1-1,-1 1 1,1 0 0,-1-1-1,1 0 1,0 0 0,-3-2 0,-5-6-72,0-1-1,1 0 1,-13-19 0,15 21 16,4 3 27,0 1 1,0 0-1,1-1 0,-3-5 0,0-3-268,9 23 256,0 0-1,0-1 1,1 1-1,0-1 1,0 0-1,1-1 1,0 1-1,0-1 1,0 0 0,1-1-1,1 1 1,-1-2-1,1 1 1,0-1-1,0 0 1,0 0-1,1-1 1,0 0-1,9 2 1,2-1 78,0-1 0,1 0 1,-1-2-1,1 0 0,-1-2 1,1 0-1,36-6 0,-29 1 25,-1-1-1,0-1 1,0-1 0,-1-2-1,31-15 1,-34 12-71,-15 9-45,-1-1-1,1 2 1,0-1-1,10-2 0,-17 6 30,0-1 0,0 1-1,0 0 1,-1 0 0,1 0-1,0 0 1,0 0-1,0 0 1,0 0 0,0 0-1,0 0 1,0 0-1,0 0 1,-1 0 0,1 1-1,0-1 1,0 0-1,0 1 1,0-1 0,-1 1-1,1-1 1,0 1-1,0-1 1,-1 1 0,1-1-1,0 1 1,-1 0 0,1-1-1,-1 1 1,1 0-1,-1 0 1,1-1 0,-1 1-1,1 0 1,0 1-1,0 2 0,0 1 0,0-1 0,-1 0-1,1 0 1,-1 0 0,0 6 0,-18 234-58,7-167 473,-44 147-1,54-218-315,1-6-64,0 1 0,0 0-1,0-1 1,0 1-1,0 0 1,-1 0-1,1-1 1,0 1-1,0 0 1,0-1 0,-1 1-1,1-1 1,0 1-1,-1 0 1,1-1-1,-1 1 1,1-1 0,-1 1-1,1-1 1,-1 1-1,1-1 1,-1 1-1,1-1 1,-1 0 0,1 1-1,-1-1 1,0 0-1,0 1 1,0-2 155,0-6-20,5-83-37,4 0 0,4 0 1,41-153-1,-40 193-169,54-169-299,-64 209 277,1 1-1,1-1 1,10-15-1,-14 23 47,1 0 1,-1 0-1,1 1 0,-1-1 0,1 0 0,0 1 0,-1-1 1,1 1-1,0 0 0,3-2 0,-4 3 11,0 0 0,0-1 0,0 1 0,0 0 0,0 0 0,0 0 0,0 0-1,0 0 1,0 0 0,0 0 0,0 0 0,0 0 0,0 0 0,0 1 0,0-1 0,0 0 0,0 1-1,0-1 1,0 0 0,0 1 0,0-1 0,-1 1 0,2 1 0,2 1 1,0 1-1,0 0 1,-1 0 0,1 0 0,-1 0 0,0 1-1,4 8 1,13 36 83,-16-37-75,-2-1 0,1 1-1,-1 0 1,-1 0 0,0 0 0,-1 0-1,0 0 1,-4 23 0,3-25 51,-2-1 0,1 1 0,-1-1 1,0 0-1,-1 0 0,0 0 0,0 0 0,-1-1 1,0 0-1,-1 0 0,-8 10 0,13-17-37,0 0 0,0 1-1,0-1 1,0 0 0,0 0-1,0 0 1,-1 0 0,1 0 0,0-1-1,-1 1 1,1 0 0,-1-1 0,1 1-1,-1-1 1,1 1 0,-1-1-1,1 1 1,-1-1 0,1 0 0,-1 0-1,1 0 1,-1 0 0,0 0 0,1 0-1,-1-1 1,1 1 0,-1 0-1,1-1 1,-1 1 0,1-1 0,-1 0-1,1 1 1,-3-2 0,1-1-53,0 0 0,-1 0 1,1 0-1,1 0 0,-1 0 1,0-1-1,1 1 0,-1-1 1,1 0-1,-3-7 0,4 10 32,1 0 0,-1 0 0,1-1 0,0 1 0,-1 0 0,1 0 0,0 0 0,0 0 0,0-1 0,0 1 0,0 0 0,0 0 0,0 0 0,0-1 0,0 1 0,0 0 0,1 0 0,-1 0 0,0 0 0,1-1 0,-1 1 0,2-1 0,-1 0-4,1 1 1,-1 0-1,0-1 1,1 1-1,0 0 1,-1 0-1,1 0 1,0 0-1,-1 0 1,1 0 0,0 0-1,3 0 1,5-1-19,1 0 1,-1 0 0,1 1 0,12 1 0,16 0 148,46-6 0,-70 3-60,0 0-1,0 0 0,0-2 0,0 1 0,-1-2 0,15-7 0,-12 4-25,-2-1-1,1-1 1,-1 0-1,-1-1 0,0 0 1,0-1-1,11-16 0,-7 5-41,0 0 0,-2-2 0,21-43 0,-14 23-180,-22 48 193,-1 1 0,1 0 0,-1 0 0,0 1 0,0-1 0,-1 3 0,1 6 40,0 209 540,4-174-357,-2-34-32,-2-12-172,0-1 0,0 1-1,0-1 1,0 1-1,0-1 1,0 1-1,0-1 1,0 1 0,0-1-1,0 1 1,1-1-1,-1 1 1,0-1-1,0 1 1,1-1 0,-1 1-1,0-1 1,1 0-1,-1 1 1,0-1-1,1 0 1,-1 1 0,1-1-1,-1 0 1,0 1-1,2-1 1,-2 0-1,1 0-1,0 0 1,0 0 0,-1 0 0,1 0-1,0 0 1,-1 0 0,1-1-1,0 1 1,0 0 0,-1 0 0,1-1-1,0 1 1,-1-1 0,1 1 0,0-1-1,4-3 32,-1 0-1,0 0 0,0 0 0,5-7 1,79-125 72,-82 124-141,4-5-95,0 0-1,19-23 1,-29 39 105,1 0 1,0 0 0,0 0 0,0 1-1,-1-1 1,1 0 0,0 0-1,0 1 1,0-1 0,0 0-1,0 1 1,1-1 0,-1 1 0,0 0-1,2-1 1,-3 1 2,1 0 1,0 0-1,-1 0 1,1 0-1,0 0 0,-1 0 1,1 1-1,0-1 1,-1 0-1,1 0 0,0 1 1,-1-1-1,1 0 1,0 1-1,-1-1 0,1 1 1,-1-1-1,1 1 1,0 0-1,1 1 10,-1 1 1,1 0-1,-1-1 0,1 1 1,-1 0-1,0 0 0,0 0 0,0 0 1,0 0-1,0 4 0,0 12-2,-1-1-1,-1 0 0,0 0 0,-1 0 0,-1 0 0,-7 24 0,-2 12 130,12-44 30,3-7-10,13-10 7,-14 6-159,82-53 147,-56 36-144,59-32 0,-83 48-30,1 0 1,-1 1-1,0 0 1,1-1 0,-1 1-1,1 1 1,-1-1-1,1 1 1,7-1 0,-9 2 1,0-1 1,-1 1 0,1-1-1,0 1 1,-1 0 0,1 0 0,0 0-1,-1 1 1,1-1 0,-1 1-1,0-1 1,1 1 0,-1 0 0,0 0-1,0 0 1,2 2 0,2 4 57,0 0-1,-1 0 1,5 10 0,-6-9-10,1 0-1,1 0 1,7 8-1,-12-15-10,0-1 0,0 0 0,0 0 0,0 0 0,0 0 0,1 0 0,-1 0 0,0 0 0,1 0 0,-1 0 0,1-1 0,-1 1 0,1 0-1,-1-1 1,1 1 0,-1-1 0,1 0 0,0 0 0,-1 1 0,3-1 0,-1-1 6,-1 1 0,1-1 0,-1 0 0,0 1 0,0-1 0,1 0 0,-1-1-1,0 1 1,0 0 0,0 0 0,0-1 0,2-2 0,4-3 19,-1-1 0,-1 0 0,1 0 0,-1-1 1,5-11-1,10-20 29,-3-1 0,13-45 0,-17 47-79,1 0 1,29-53-1,-35 79-241,-9 13 249,0 0 0,0 0 0,0 0-1,1-1 1,-1 1 0,0 0 0,0 0-1,0 0 1,0 0 0,0 0-1,0 0 1,1 0 0,-1 0 0,0-1-1,0 1 1,0 0 0,0 0 0,0 0-1,1 0 1,-1 0 0,0 0 0,0 0-1,0 0 1,0 0 0,1 0 0,-1 0-1,0 0 1,0 0 0,0 0-1,0 0 1,1 0 0,-1 0 0,0 0-1,0 0 1,0 1 0,1-1 0,-1 2-13,1 0 1,0 0 0,-1 0 0,1 0 0,-1 0-1,1 0 1,-1 0 0,0 4 0,2 51-77,-8 85 1,5-127 37,-5 41 201,-3 0 0,-17 58 0,17-88 154,8-25-274,1 0-1,-1 1 1,0-1-1,0 0 0,1 0 1,-1 0-1,0 0 0,0 0 1,0 0-1,0 0 0,0-1 1,0 1-1,-1 0 1,1-1-1,-2 2 0,3-2-14,0 0-1,-1 0 0,1 1 0,-1-1 1,1 0-1,-1 0 0,1 0 1,-1 0-1,1 0 0,0 0 0,-1 0 1,1 0-1,-1 0 0,1 0 1,-1 0-1,1 0 0,-1 0 0,1-1 1,-1 1-1,1 0 0,0 0 0,-1 0 1,1-1-1,-1 1 0,1 0 1,0 0-1,-1-1 0,1 1 0,-1-1 1,0 0 3,1 0 0,-1 0 1,1-1-1,-1 1 1,1 0-1,-1 0 1,1-1-1,-1 1 0,1 0 1,0-2-1,0-31 14,1 23-37,0 1 0,1 0 0,0 0 0,1 0 0,0 0 0,0 0 0,7-12 0,-8 19 11,0-1-1,1 0 1,-1 1 0,1 0 0,0-1 0,0 1 0,0 0 0,0 1 0,1-1 0,-1 0-1,1 1 1,-1 0 0,1 0 0,0 0 0,0 0 0,0 1 0,0-1 0,0 1 0,0 0-1,5 0 1,8-1-31,0 1-1,0 1 0,0 1 0,-1 0 0,18 4 1,83 23-87,-89-20 48,-4-2-493,33 15 0,-48-17-453,-1 0-1,13 9 0,-16-10-48,-1 1-1,1-1 0,-1 1 0,0 0 0,5 7 0,-8-10 668,0 0 0,0 1 1,0-1-1,-1 1 0,1-1 0,0 1 0,-1-1 0,1 1 0,-1-1 0,1 1 0,-1 0 0,1-1 0,-1 1 0,0 0 0,0-1 0,0 1 0,0 0 1,0-1-1,-1 1 0,1-1 0,0 1 0,-1 0 0,1-1 0,-1 1 0,-1 2 0,-7 20-3847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29.6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1 832,'9'10'6368,"22"20"0,-7-11-6181,-1 2 0,23 26 1,19 17 172,-2 0-72,-1-11 235,-25-14-342,-28-30-142,0 0 1,-1 1-1,0 0 0,-1 0 1,0 1-1,0-1 0,6 17 1,31 85 435,-13-20-220,6 63 71,-29-123-300,10 29 284,-10-32-167,2 5-94,20 40 475,31 118 1,-53-165-470,6 20 74,2-1 0,2 0 1,33 57-1,-20-48 140,64 86 1,-73-110-100,-1 1 0,25 54 0,-36-67-158,64 153 396,-40-88-309,92 189 312,-105-226-221,17 60 0,-21-57-4,23 49 0,-28-76-107,0 0 0,2-1 1,0 0-1,1-1 1,2-1-1,0 0 1,1-2-1,29 25 0,-28-28 28,2 0 0,25 14-1,-17-11-66,-1 1 0,-1 1 0,41 39 0,-58-49-32,-2-1 1,1 2-1,-1-1 0,9 16 0,21 49-30,-32-64 46,33 79 37,7 12 17,-34-77-24,1-1 0,1 0 1,2-1-1,27 33 1,-27-40-14,0 0 1,1-2 0,1 1 0,0-2 0,24 12-1,-29-17-66,153 93 125,-141-82-67,0 1 0,-2 1 0,0 1 0,25 32 0,-35-36-27,-1 0-1,18 36 1,10 14-140,-29-52 224,76 102 55,-78-109-69,0-1 1,1 1 0,0-2 0,0 1 0,1-2-1,14 8 1,72 28 47,39 1 102,23 10-15,-135-43-219,0 1 0,0 2 0,36 25 0,-2 14 264,-35-33-348,-7-7 114,31 21 0,105 51 131,100 60-295,-208-117 79,74 44 201,-95-60-193,0-1 1,1-1 0,37 9-1,76 8 160,-85-18-158,95 28 0,-110-25 90,-24-8-24,1 2 1,-1-1-1,22 12 1,-1 4-33,40 25-202,-21-11 405,77 37 1,-74-42-304,56 27-62,-26-19 277,-26-12-116,-36-16 120,39 21 1,-24-7-145,1-2-1,49 19 1,-71-34 27,0-2 0,29 4 0,9 1 25,185 36 56,-190-34-60,-12-2-24,1 0-57,-30-6 63,0 0 0,0-1 0,20 1 0,-1-2-153,33 6 0,-34-3 91,33 1 1,79 0-50,-2 1 10,65 6 291,-172-6-321,-23-4 177,0-1 0,0 0 0,9 0 1,-10 0-25,-1 0 0,0-1 0,11 4 1,-11-2-51,0-1 0,1 0 1,10 1-1,3-1 91,-1 1-1,21 4 1,8 2-109,81 12 220,-35 0-262,-73-16 152,-1 0 0,0 2 0,0 0-1,-1 1 1,21 10 0,131 70 83,-155-79-632,1-1 1,32 9-1,37 5-4455,5 0-5294,-65-10 6654,-14-2 671</inkml:trace>
</inkml:ink>
</file>

<file path=ppt/ink/ink4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32.106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127 65 11648,'-68'-40'5247,"28"35"-4543,27 2-256,8-2-384,5-2-672,10 2 352</inkml:trace>
</inkml:ink>
</file>

<file path=ppt/ink/ink4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09.14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248 72 3552,'5'-13'9659,"-6"13"-9395,-7-3 6038,-2 2-7152,3 2 1113,0-1-1,0 2 0,0-1 1,0 1-1,0 0 0,0 0 0,1 1 1,-1 0-1,1 0 0,-11 8 1,0 1-25,1 0 0,-22 22 0,24-21 20,-20 26-1,30-34-174,1 1-1,-1-1 0,1 0 1,0 1-1,1 0 1,-1-1-1,1 1 0,0 0 1,-1 7-1,3-12-47,0 1-1,0-1 1,0 0-1,0 1 1,0-1 0,0 0-1,1 1 1,-1-1 0,0 0-1,1 1 1,-1-1-1,1 0 1,-1 0 0,1 1-1,0-1 1,-1 0 0,1 0-1,0 0 1,0 0-1,0 0 1,0 0 0,0 0-1,0 0 1,0 0 0,0 0-1,0-1 1,0 1-1,0 0 1,3 0 0,1 1 67,0 0 0,0-1 1,0 1-1,1-1 0,-1 0 0,6 0 1,-3-1-89,0 1 0,0-2 0,1 1 1,-1-1-1,0 0 0,0-1 0,0 0 1,0 0-1,0-1 0,-1 0 0,1 0 1,-1-1-1,14-8 0,-16 8-3,1-1 0,-1 1 0,0-1 0,-1 0-1,1 0 1,-1-1 0,0 1 0,0-1 0,-1 0 0,0 0-1,0 0 1,0 0 0,-1 0 0,0-1 0,0 1 0,0-1-1,0-7 1,-1 9 10,-1 1 0,0-1 0,-1 1 0,1 0-1,-1-1 1,1 1 0,-1 0 0,-1 0 0,1-1 0,-3-5-1,2 4 29,1 5 5,1 0 0,0 0 0,0 0 1,-1 0-1,1 0 0,0 0 0,0 0 1,1 0-1,-1 0 0,0 0 1,0 0-1,0-1 0,1 1 0,-1 0 1,0 0-1,1 0 0,-1 0 0,1 0 1,-1 1-1,1-1 0,0 0 1,-1 0-1,1 0 0,0 0 0,0 1 1,-1-1-1,1 0 0,1 0 1,4-4 118,1 1 0,0 0 0,8-4 0,2-1-29,-8 3-98,-1 1-1,1 0 1,0 1-1,0 0 1,0 0-1,1 1 1,-1 0-1,1 1 1,0 0-1,-1 1 1,1-1 0,17 2-1,-25 0-30,1 0-1,0 1 1,-1-1 0,1 1-1,0 0 1,-1 0 0,1 0-1,-1 0 1,1 0 0,-1 1-1,0-1 1,1 1 0,-1 0-1,0-1 1,0 1 0,0 0-1,0 0 1,-1 0 0,1 0-1,-1 1 1,1-1 0,-1 0 0,0 1-1,1-1 1,-1 1 0,0-1-1,-1 1 1,1 0 0,0 4-1,1 6 58,-1 0 0,0 0 0,-1 0 0,-2 22 0,-1-11-78,1-15 62,1 0 1,1 0-1,-1 0 1,1 0-1,1 0 1,1 12-1,-2-21-51,0 1 0,1-1-1,-1 0 1,0 1-1,0-1 1,0 0 0,0 0-1,0 1 1,0-1 0,0 0-1,0 0 1,1 1-1,-1-1 1,0 0 0,0 0-1,0 0 1,1 1-1,-1-1 1,0 0 0,0 0-1,1 0 1,-1 1-1,0-1 1,0 0 0,1 0-1,-1 0 1,0 0 0,0 0-1,1 0 1,-1 0-1,0 0 1,1 0 0,-1 0-1,0 0 1,0 0-1,1 0 1,-1 0 0,0 0-1,1 0 1,-1 0-1,15-7 137,-14 6-140,79-51 366,-52 32-371,1 1 0,1 2 0,0 0 0,49-17 0,-75 32 16,0 1 1,0 0-1,1 0 1,-1 0 0,1 1-1,-1-1 1,0 1-1,1 0 1,-1 0-1,1 0 1,-1 1 0,1 0-1,-1 0 1,0 0-1,1 0 1,-1 1-1,0-1 1,0 1 0,0 0-1,0 1 1,0-1-1,-1 1 1,1-1-1,-1 1 1,1 0 0,-1 0-1,3 4 1,5 7 84,-1-1 0,-1 2 0,12 22 0,19 50 236,-37-79-334,-2-6-43,0 0 0,0 1 1,0-1-1,0 0 0,0 0 1,1-1-1,-1 1 1,1 0-1,-1 0 0,1-1 1,0 1-1,0-1 0,3 3 1,-4-3-179,0-1-1,0 0 1,0 1 0,0-1 0,0 0 0,0 0 0,0 1 0,0-1 0,0 0 0,0 0 0,1 0 0,0-1-1,0 1-324,-1 0-1,0-1 1,0 1-1,1-1 1,-1 1-1,0-1 1,0 0-1,0 1 0,0-1 1,0 0-1,2-2 1,5-5-2675</inkml:trace>
</inkml:ink>
</file>

<file path=ppt/ink/ink4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37.78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143 52 2720,'2'-7'1153,"-2"7"-929,0-1-1,1 1 1,-1-1 0,0 1 0,0-1 0,1 1 0,-1-1 0,0 1 0,0-1 0,0 1 0,0-1 0,1 1 0,-1-1 0,0 1 0,0-1 0,0 1 0,0-1 0,0 0 0,-5-9 3162,5 10-3303,0 0 0,0 0 0,-1-1-1,1 1 1,0 0 0,0 0 0,0 0-1,-1-1 1,1 1 0,0 0-1,0 0 1,0-1 0,0 1 0,0 0-1,0-1 1,0 1 0,0 0 0,-1 0-1,1-1 1,0 1 0,0 0 0,0-1-1,0 1 1,0 0 0,1 0 0,-1-1-1,0 1 1,0 0 0,0-1 0,0 1-1,0 0 1,0 0 0,0-1-1,1 1 1,-1-1 26,0 1 0,0-1 0,0 1 0,0-1 0,0 1 0,0-1 0,0 1 0,0-1 0,0 1 0,0-1 0,-1 1 0,1-1 0,0 1 0,0 0 0,0-1 0,-1 1 0,1-1 0,0 1 0,-1-1 0,1 1 1,0 0-1,-1-1 0,1 1 0,-1-1 0,-2-2 449,7 7 729,-9 1-903,4 0-334,0-1 1,0 1-1,1 0 0,-1 0 1,1 7-1,-1 18 85,-27 148 668,16-120-375,-21 62 0,-4 20 361,23-81-224,12-54-404,2-5-141,0 0 0,0 1 0,-1-1 1,1 0-1,0 0 0,0 1 0,0-1 1,0 0-1,0 1 0,-1-1 0,1 0 1,0 0-1,0 1 0,0-1 0,0 0 1,0 1-1,0-1 0,0 0 0,0 1 1,0-1-1,0 0 0,0 1 1,0-1-1,0 0 0,0 1 0,1-1 1,-1 0-1,0 0 0,0 1 0,0-1 1,0 0-1,0 0 0,1 1 0,-1-1 1,9-19 480,-8 17-499,0 1-1,0 0 1,0-1 0,0 1 0,0 0-1,0 0 1,1 0 0,-1 0 0,0 0-1,1 0 1,-1 0 0,1 0 0,-1 1-1,1-1 1,-1 1 0,3-2-1,36-7 225,-21 5-241,315-61 143,120 21 16,-343 37-232,115-5-43,316-4 489,-8 4-246,-25 13 74,-362 2-127,280 10 17,-108-2-275,-60-3 179,216 5 286,122-7-96,-400-4-54,92 0-146,227-2-61,119 2 250,-100-2-142,-255 5-24,199 0-45,-19-8 239,-437 4-238,37 7 0,-8-1-12,369 6 586,-358-13-454,-45 0 32,0-1 0,0 0 1,0-1-1,-1-1 0,1 0 1,32-12-1,-38 9 25,0-1 0,0 0 1,-1 0-1,0-1 0,-1 0 1,0-1-1,0-1 0,-1 1 1,11-15-1,-14 16-185,0 0 1,-1-1-1,0 0 1,0 0-1,-1 0 0,0 0 1,-1-1-1,0 0 1,-1 0-1,1 1 0,-2-2 1,2-15-1,-4 4-1498,-1 0 0,-6-31 0,-6-8-5606,0 19 2582</inkml:trace>
</inkml:ink>
</file>

<file path=ppt/ink/ink4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39.31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301 32 3328,'18'-11'10234,"-27"4"-5701,4 7-4365,0 0 1,1 1-1,-1 0 0,1 0 0,-1 0 0,1 1 0,-1-1 0,1 1 0,-7 4 0,-4 3 16,-20 16-1,19-11-61,1 0 0,0 1 0,1 0 0,1 1 0,0 1 0,-12 21 0,9-10-21,1 1 0,1 0 1,2 1-1,1 0 0,-12 55 1,21-74 27,0 0 0,1 0 1,0 0-1,1 0 1,2 20-1,-1-27-77,-1 0 1,1-1-1,0 1 1,0 0-1,0-1 1,1 1-1,-1-1 0,1 0 1,0 1-1,0-1 1,0 0-1,0 0 1,0 0-1,1 0 0,-1-1 1,1 1-1,0-1 1,0 1-1,0-1 1,5 3-1,0-2 45,1 0 1,-1 0-1,0-1 1,1 0-1,0-1 1,-1 0-1,1 0 0,0-1 1,-1 0-1,12-1 1,-6-1-28,0 0 0,0-1 0,-1 0 1,0-1-1,22-10 0,-22 7-34,0 0 0,0-1 0,-1 0 0,-1-1 1,0-1-1,15-14 0,50-70-81,-62 72-95,5-9-9,-18 30 143,0 0 1,-1 0-1,1 0 1,0 0-1,0 0 1,0 0-1,0 0 0,0 0 1,0 0-1,0 1 1,0-1-1,0 0 1,0 1-1,1-1 1,-1 1-1,0-1 0,2 0 1,-3 1 1,1 0 0,-1 0 0,0 0 0,0 0 1,0 0-1,0 0 0,0 0 0,0 0 0,1 0 0,-1 1 0,0-1 0,0 0 0,0 0 1,0 0-1,0 0 0,0 0 0,0 0 0,0 0 0,1 0 0,-1 0 0,0 0 1,0 1-1,0-1 0,0 0 0,0 0 0,0 0 0,0 0 0,0 0 0,0 0 0,0 1 1,0-1-1,0 0 0,0 0 0,0 0 0,0 0 0,0 0 0,0 1 0,0 0-13,2 10-56,0 1 0,-1 0 0,-1 0 1,-1 20-1,0-22 129,0 0-1,1 0 1,0 0 0,1 0 0,0 0 0,1 0 0,0-1-1,3 11 1,-4-18-44,1 4 78,1 0-1,0-1 1,0 1 0,4 5-1,-6-9-54,0-1 1,0 0-1,0 0 0,0 0 1,0 0-1,0 0 0,0 0 1,1 0-1,-1 0 0,0 0 1,1-1-1,-1 1 1,1 0-1,-1-1 0,1 1 1,-1-1-1,1 0 0,-1 1 1,1-1-1,-1 0 0,4 0 1,0-1 72,1 0 1,-1 0-1,0 0 1,0-1-1,0 0 1,0 0-1,0 0 1,6-4 0,2-3 117,19-15 0,-18 11-116,0-1-1,-1 0 1,0-1 0,17-28-1,33-67 42,-53 92-184,4-9-44,0-1-1,-2-1 0,-1 0 1,-1-1-1,-2 0 0,6-37 0,-13 41-314,-1 25 239,0 0-1,0 0 1,0 0-1,-1 0 0,1 0 1,0 0-1,-1 0 1,1 1-1,0-1 1,-1 0-1,1 0 1,-1 0-1,1 1 0,-1-1 1,0 0-1,1 1 1,-1-1-1,0 0 1,1 1-1,-1-1 1,-1 0-1,2 1-71,-1 0-1,1-1 1,-1 1 0,1 0 0,-1 0-1,1 0 1,-1 0 0,1 0-1,-1 0 1,1 0 0,-1 0 0,1 0-1,-1 0 1,1 0 0,-1 0 0,1 1-1,-1-1 1,1 0 0,-1 0-1,1 0 1,-1 1 0,1-1 0,0 0-1,-1 0 1,1 1 0,-1-1 0,1 1-1,-1 0-250,-8 9-2446</inkml:trace>
</inkml:ink>
</file>

<file path=ppt/ink/ink4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41.34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14 879 3648,'-10'-5'947,"6"5"34,6 5 1149,-2-4-1807,1-1 0,-1 1 0,1-1 0,0 1 0,-1-1 0,1 0 0,0 1 0,-1-1 0,1 0 0,0 1 0,0-1 0,0 0 0,-1 0 0,1 0 0,0 0 0,0 0 0,-1 1 0,1-2 0,0 1 0,0 0 0,0 0 0,-1 0 0,3 0 0,21-7 2737,-18 5-2661,3-1-81,0 0 0,-1-1 0,0 0 1,0-1-1,0 0 0,-1 0 0,1-1 1,-1 0-1,0 0 0,8-10 0,3-5 140,-2 0 0,18-30 0,-6 7 195,-3-3-1,38-92 1,-52 103-278,-11 33-362,1 1 0,-1-1 1,0 0-1,0 1 1,0-1-1,0 0 0,0 1 1,0-1-1,-1 0 1,-1-3-1,2 5-18,0 0 0,-1 0 0,1 0-1,-1 0 1,1 0 0,-1 1 0,1-1 0,-1 0-1,1 0 1,-1 1 0,0-1 0,1 0 0,-1 1-1,0-1 1,0 1 0,1-1 0,-1 1 0,0-1-1,0 1 1,0 0 0,0-1 0,0 1-1,0 0 1,1 0 0,-1-1 0,0 1 0,0 0-1,0 0 1,0 0 0,-2 0 0,3 1-3,-1-1 0,1 0 0,-1 0-1,0 1 1,1-1 0,-1 1 0,1-1 0,-1 0 0,1 1 0,-1-1 0,1 1 0,0-1 0,-1 1 0,1-1-1,0 1 1,-1-1 0,1 1 0,0-1 0,-1 1 0,1 0 0,0-1 0,0 1 0,0-1 0,0 1 0,-1 0 0,1-1-1,0 1 1,0 0 0,0-1 0,0 1 0,1-1 0,-1 1 0,0 0 0,0-1 0,0 1 0,0 0 0,1-1-1,-1 1 1,0-1 0,1 1 0,-1-1 0,0 1 0,1 0 0,3 7 47,1 0 0,-1 0 0,2-1 0,-1 0 0,1 0 1,0 0-1,0 0 0,1-1 0,0 0 0,0 0 0,10 5 0,73 49-198,-86-57 148,1 0 0,0 1 0,0-1 0,-1 1 0,0 1 0,1-1 0,-1 0 0,-1 1 0,7 9 0,-8-10-1,-1 0-1,1 0 0,-1 1 1,1-1-1,-1 0 1,-1 1-1,1-1 1,-1 1-1,1-1 1,-1 1-1,0 0 1,-2 4-1,1 4-24,0 0 69,-6 24 0,6-32-11,0-1-1,0 0 1,0 1 0,1-1-1,-1 1 1,1-1 0,1 6 0,-1-9-4,0 0-1,0 0 1,0 1 0,1-1 0,-1 0 0,1 1 0,-1-1 0,1 0 0,-1 0 0,1 0 0,0 0 0,0 1 0,-1-1 0,1 0 0,0 0 0,0-1 0,0 1-1,0 0 1,0 0 0,0 0 0,0-1 0,1 1 0,-1 0 0,0-1 0,0 1 0,0-1 0,2 1 0,5 0 40,0 0 0,-1 0 1,1-1-1,0 0 0,-1 0 1,1-1-1,0 0 0,-1-1 1,1 1-1,-1-1 0,0-1 1,13-5-1,5-4-3,-1-1 0,26-18 0,-34 21 15,-1-1 0,0-1 0,-1 0 1,0-1-1,-1 0 0,12-16 1,-14 17-174,2-7-171,-13 19 271,0 0-1,0-1 1,0 1-1,0 0 1,0 0-1,0 0 0,0 0 1,0 0-1,1-1 1,-1 1-1,0 0 1,0 0-1,0 0 1,0 0-1,0 0 1,0-1-1,0 1 1,0 0-1,1 0 1,-1 0-1,0 0 1,0 0-1,0 0 1,0 0-1,0 0 1,1 0-1,-1 0 0,0 0 1,0 0-1,0 0 1,0 0-1,1 0 1,-1 0-1,0 0 1,0 0-1,0 0 1,0 0-1,1 0 1,-1 0-1,0 0 1,0 0-1,0 0 1,0 0-1,1 0 1,-1 0-1,0 0 0,0 0 1,0 0-1,0 0 1,0 1-1,0-1 1,1 0-1,-1 0 1,0 0-1,0 0 1,0 0-1,0 0 1,0 1-1,0-1 1,0 0-1,0 0 1,0 0-1,0 0 1,0 0-1,0 1 1,0 9-54,-1 0 0,-3 14 0,2-14 59,0 1 0,0 15 0,5 41 127,-3-61-84,1-1 0,-1 1-1,1 0 1,0-1 0,0 1 0,1 0 0,0-1 0,4 9-1,-6-13-29,1 0 0,-1 0-1,1 0 1,-1-1 0,1 1-1,0 0 1,0-1 0,-1 1-1,1 0 1,0-1 0,0 1-1,-1-1 1,1 1 0,0-1-1,0 1 1,0-1 0,0 0-1,0 0 1,0 1 0,0-1-1,0 0 1,0 0 0,0 0-1,0 0 1,0 0 0,0 0-1,0 0 1,0 0 0,-1 0-1,1-1 1,0 1 0,0 0-1,2-1 1,1-1 51,-1 1 0,1-1-1,0 0 1,-1 0 0,7-5 0,6-8-9,-1-1 0,-1-1-1,0 0 1,-1-1 0,16-29 0,-26 42-61,109-185 48,-9 13-77,-82 136 18,-3-1 1,20-66 0,-35 101-66,-1 0 0,-1 0 0,0-1 0,1-8 0,-2 16 71,0 0-1,0-1 1,0 1 0,0 0 0,0 0 0,0-1-1,0 1 1,0 0 0,0 0 0,0 0 0,0-1-1,0 1 1,0 0 0,0 0 0,0 0 0,0-1-1,0 1 1,0 0 0,-1 0 0,1 0 0,0-1-1,0 1 1,0 0 0,0 0 0,0 0 0,-1 0-1,1 0 1,0-1 0,0 1 0,0 0 0,0 0-1,-1 0 1,1 0 0,0 0 0,0 0 0,0 0-1,-1 0 1,-9 4-262,-11 16-44,1 1 297,1 2-1,2 0 1,0 1 0,-13 26 0,8-2 39,3 0 1,2 0 0,1 2-1,3 0 1,2 0-1,-7 101 1,17-142 0,-1 8 73,2 35-1,1-48-66,-1 0-1,0 0 0,1 0 1,0 0-1,0 0 0,0-1 0,1 1 1,-1 0-1,1-1 0,0 1 0,0-1 1,0 1-1,1-1 0,2 4 0,-2-5-11,-1 0-1,1 0 1,-1-1-1,1 1 1,0-1-1,-1 0 1,1 0-1,0 0 1,0 0-1,0 0 1,0-1-1,0 1 1,0-1-1,0 0 1,0 0-1,0 0 1,0 0-1,0 0 1,-1-1-1,1 1 1,0-1-1,0 0 1,3-1-1,5-1 33,-1-2 0,0 1-1,0-2 1,17-11 0,-12 6-9,-1-1 1,0 0 0,-1-1-1,0 0 1,-1-2 0,18-26-1,47-99 1,-39 62-78,-3-2 1,-4-2-1,27-109 0,-50 160 18,-4 16-134,-1 1 1,0-1-1,2-27 0,-5 44 115,0 0-1,-1 0 0,1 0 0,0 0 0,-1 0 1,0 0-1,-1 3 0,-3 9-59,-21 80 50,0-4 139,-20 135 0,44-210-93,-13 148 169,14-141-61,1 0-1,2 0 1,0 0 0,1-1 0,9 31 0,-12-49-77,1-1 0,0 1 1,0-1-1,0 0 0,0 1 1,1-1-1,-1 0 0,1 0 1,-1 0-1,1 0 0,0 0 1,0 0-1,0 0 0,0-1 1,3 3-1,-3-3-8,0 0 1,0 0-1,0-1 0,0 1 1,0-1-1,0 1 0,0-1 1,0 0-1,1 0 0,-1 0 0,0 0 1,0 0-1,0 0 0,0 0 1,0-1-1,0 1 0,0-1 1,0 0-1,0 0 0,2-1 0,12-6 3,-1-1 0,-1-1-1,1 0 1,-2-1 0,1 0-1,-2-1 1,22-27 0,-14 13-43,-1 0 0,-2-2 1,21-41-1,-32 56 14,0-1-1,-1 0 1,0 0 0,-1 0-1,0-1 1,-1 1 0,1-19-1,-4 32-9,0 0-1,0 0 1,0 0-1,0-1 0,0 1 1,-1 0-1,1 0 0,0 0 1,-1 0-1,1 0 1,0-1-1,-1 1 0,1 0 1,-1 0-1,0 0 0,1 0 1,-1 0-1,0 1 0,0-1 1,1 0-1,-1 0 1,0 0-1,0 1 0,0-1 1,0 0-1,0 1 0,0-1 1,0 1-1,0-1 1,0 1-1,-3-1 0,2 0 3,0 1-1,0 0 1,0 0-1,-1 0 1,1 1-1,0-1 1,0 0-1,0 1 1,0-1 0,0 1-1,0 0 1,0 0-1,0-1 1,0 1-1,0 1 1,0-1-1,-2 2 1,-3 3 13,0 1 1,1-1 0,0 2-1,1-1 1,-1 1-1,1-1 1,1 1-1,-1 1 1,1-1 0,-4 14-1,0 4 23,1 0 1,-5 35-1,9-44-4,2 1 1,-1 23-1,2-35 31,1-1 0,-1 1 0,1 0 0,0 0 1,0-1-1,1 1 0,0 0 0,0-1 0,0 1 0,5 8 0,-5-12-31,0 1 1,0-1-1,0 0 1,0 0-1,1 0 0,-1-1 1,0 1-1,1-1 0,-1 1 1,1-1-1,-1 0 1,1 0-1,0 0 0,0 0 1,-1 0-1,1-1 0,0 1 1,0-1-1,0 0 1,0 1-1,0-2 0,0 1 1,2 0-1,8-2 30,-1-1 0,1 0 0,20-8 0,-29 10-49,43-18 5,-2-3-1,-1-1 1,49-35 0,-62 38-94,-30 19 89,32-18-4,-31 18 2,1 0 0,0 0 0,-1 0 0,1 0 0,0 0 0,-1 0 0,1 1 0,0-1 0,5 1 0,-7 0-5,0 0 1,0 0-1,0 1 1,-1-1-1,1 0 1,0 1 0,0-1-1,0 0 1,-1 1-1,1-1 1,0 1-1,-1-1 1,1 1-1,0 0 1,-1-1-1,1 1 1,-1 0 0,1-1-1,-1 1 1,1 0-1,-1 0 1,0-1-1,1 1 1,-1 0-1,0 0 1,0 0-1,1-1 1,-1 1 0,0 0-1,0 1 1,-1 28-99,1-24 76,-4 19 97,0 0 1,-2-1 0,-13 39-1,18-61-47,-5 23 188,6-24-197,0-1 0,0 0-1,0 1 1,-1-1 0,1 0 0,0 1 0,0-1 0,0 1-1,0-1 1,0 0 0,0 1 0,0-1 0,0 1 0,0-1-1,0 0 1,1 1 0,-1-1 0,0 1 0,0-1 0,0 0-1,0 1 1,0-1 0,1 0 0,-1 1 0,0-1-1,0 0 1,1 1 0,-1-1 0,0 0 0,0 0 0,1 1-1,-1-1 1,0 0 0,1 0 0,-1 0 0,1 1 0,-1-1-1,0 0 1,1 0 0,-1 0 0,0 0 0,1 0 0,-1 0-1,1 0 1,-1 0 0,0 0 0,1 0 0,-1 0-1,1 0 1,-1 0 0,0 0 0,1 0 0,-1 0 0,0 0-1,1 0 1,-1-1 0,1 1 0,-1 0 0,7-4 6,1-1 1,-2 0-1,1 0 0,-1 0 1,0-1-1,0 0 1,0 0-1,7-11 1,3-2-27,1 0 12,23-26-39,-35 40 17,0 1 1,1-1-1,0 1 0,0 0 0,12-7 0,-16 10 11,1 1 0,-1-1 0,0 0 1,0 1-1,1 0 0,-1 0 0,0-1 1,1 1-1,-1 0 0,0 1 0,1-1 1,-1 0-1,0 1 0,1-1 0,-1 1 1,0 0-1,0 0 0,0 0 0,1 0 1,2 2-1,3 3 16,1 0 1,-1 1 0,10 9-1,-12-10-8,35 32 46,2-3 1,55 36-1,-14-21-2720,-71-44-3683,-23-10 1224,-4-2 1934</inkml:trace>
</inkml:ink>
</file>

<file path=ppt/ink/ink4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41.72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135 11 9056,'-79'-9'2922,"77"8"-2795,0 1 0,0 0 0,0-1 0,0 1-1,0 0 1,0 0 0,0 0 0,-4 1 0,-19 5 822,17-1 1137,14-3-348,210 13 4234,3-14-4412,173 9-5668,-359-6 377,42 11 1,-37-6 466</inkml:trace>
</inkml:ink>
</file>

<file path=ppt/ink/ink4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42.07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45 52 10560,'-45'-20'4768,"45"11"-4128,10 6-288,8 3-320,27-8-384,4 3 224,27-2-3776,0 7 2144</inkml:trace>
</inkml:ink>
</file>

<file path=ppt/ink/ink4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43.62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59 987 2144,'-26'0'699,"25"0"-673,0 0 1,0 0 0,-1 0 0,1 0 0,0 0 0,0 0-1,0 0 1,0 1 0,0-1 0,0 0 0,1 1 0,-1-1-1,0 0 1,0 1 0,0-1 0,0 1 0,-1 1 0,-2 0 194,-5 7 4884,9-9-5013,0 0 1,0 0-1,0 0 1,1 0-1,-1 0 1,0 0-1,0 0 0,0 0 1,0 0-1,0 0 1,1 0 739,-1 0-740,15-2 3784,-5 0-4095,-1 0 664,-1 0 0,1-1 0,-1-1 0,9-4 1,-5 3-11,4-4-42,0 0 0,-1-1-1,0 0 1,21-20-1,-13 9-145,-1-1 1,-1-2-1,-1 0 1,29-45-1,-22 30-97,171-223 974,-83 112-350,-110 144-741,4-6 27,1 0 1,-2-1 0,0 0 0,11-26-1,-19 39-61,0 0-1,0 0 0,0 0 0,0 0 1,0 0-1,0 0 0,0 0 0,0 0 0,0 0 1,0 0-1,-1 0 0,1 0 0,0 0 1,0 0-1,0 0 0,0 0 0,0 0 1,0 0-1,0 0 0,0 0 0,0 0 1,0 0-1,-1 0 0,1 0 0,0 0 1,0 0-1,0 0 0,0 0 0,0 0 1,0 0-1,0 0 0,0 0 0,0-1 0,0 1 1,0 0-1,0 0 0,0 0 0,0 0 1,0 0-1,0 0 0,0 0 0,0 0 1,-1 0-1,1 0 0,0 0 0,0-1 1,0 1-1,0 0 0,0 0 0,0 0 1,0 0-1,0 0 0,0 0 0,1 0 1,-1 0-1,0 0 0,0 0 0,0-1 0,0 1 1,0 0-1,0 0 0,0 0 0,0 0 1,0 0-1,0 0 0,0 0 0,0 0 1,0 0-1,-10 6-88,-16 17 3,11-6 104,1 0 1,0 1-1,1 1 1,2 0-1,-16 32 1,8-7 87,-21 74-1,5 30 306,31-118-157,0 0 0,1 60-1,4-86-168,-1 0 0,0 0 0,1 0 0,0 0 0,0 0-1,0 0 1,1 0 0,-1 0 0,1 0 0,3 5 0,-4-8-51,0 0 0,0 1 1,0-1-1,0 0 0,1 0 0,-1 0 1,0 0-1,0 0 0,1 0 1,-1 0-1,1 0 0,-1-1 1,1 1-1,-1-1 0,1 1 0,0-1 1,-1 1-1,1-1 0,0 0 1,-1 0-1,1 0 0,0 0 0,-1 0 1,1 0-1,-1 0 0,1 0 1,0-1-1,2 0 0,5-2 60,0-1-1,1 0 0,-2 0 1,1-1-1,0 0 0,9-8 0,44-40 172,-58 48-240,60-59 31,-4-2 0,57-82 0,-92 113-78,-1-2-1,-2 0 1,24-56 0,-21 30 157,23-91 1,-43 139-118,-2-1 0,0 0 0,-1 0 0,1-20 0,-6 40-281,-3 8 235,-139 317-35,-27 68 709,146-340-496,14-33 171,-17 50 0,29-73-278,0 0-1,-1 0 0,1 0 0,0 0 0,0 0 0,0 0 1,0 0-1,0 0 0,0 0 0,0 0 0,0 0 0,1 1 1,-1-2-32,0 1 1,0-1-1,0 0 1,0 0-1,0 0 1,1 1-1,-1-1 1,0 0 0,0 0-1,0 0 1,0 0-1,1 0 1,-1 1-1,0-1 1,0 0-1,0 0 1,1 0 0,-1 0-1,0 0 1,0 0-1,1 0 1,-1 0-1,0 0 1,0 0 0,1 0-1,-1 0 1,0 0-1,0 0 1,1 0-1,-1 0 1,20-10 157,-20 10-169,12-8 6,-1-1 1,0 0 0,13-14-1,-14 13-6,85-99-59,-38 39 51,-48 61-41,-1-1 1,2 2 0,13-12-1,-22 20 41,-1-1 0,1 1-1,-1 0 1,1-1-1,0 1 1,-1 0 0,1 0-1,0-1 1,0 1-1,-1 0 1,1 0-1,0 0 1,-1 0 0,1 0-1,0 0 1,0 0-1,-1 0 1,1 0-1,0 0 1,-1 0 0,1 0-1,0 1 1,-1-1-1,1 0 1,0 1 0,-1-1-1,1 0 1,0 1-1,-1-1 1,1 0-1,-1 1 1,1-1 0,-1 1-1,1 0 1,-1-1-1,1 1 1,-1-1 0,1 1-1,-1-1 1,0 1-1,1 1 1,1 2-34,0 1 1,0 0-1,0-1 1,-1 1-1,2 8 1,0 15-4,-1 0-1,-2 32 1,-1-27 222,5 38 0,-3-63-85,0 0 0,1 0 0,0-1-1,5 14 1,-7-20-71,0 0 0,1 0 0,-1 0 0,1 0 0,0 1 0,-1-1 0,1 0 0,0 0 0,-1 0 0,1 0 0,0-1 0,0 1 0,0 0-1,0 0 1,0 0 0,0-1 0,0 1 0,0 0 0,0-1 0,1 1 0,-1-1 0,0 1 0,0-1 0,0 0 0,1 0 0,-1 1 0,0-1 0,0 0 0,1 0 0,-1 0 0,0 0-1,0 0 1,1-1 0,-1 1 0,0 0 0,0-1 0,0 1 0,2-1 0,4-2 26,-1 0 0,0-1 0,0 0 0,0 0 0,0 0-1,-1-1 1,0 0 0,0 0 0,6-7 0,3-7-37,17-30 0,-12 18 10,-4 8-51,3-8-51,2 1-1,33-37 0,-53 67 80,0 0 0,0-1-1,0 1 1,1-1-1,-1 1 1,0 0-1,1-1 1,-1 1 0,0 0-1,1 0 1,-1-1-1,0 1 1,1 0 0,-1 0-1,1 0 1,-1-1-1,0 1 1,1 0-1,-1 0 1,1 0 0,-1 0-1,1 0 1,-1 0-1,1 0 1,-1 0 0,0 0-1,1 0 1,-1 0-1,1 0 1,-1 0-1,1 0 1,-1 0 0,1 0-1,-1 1 1,0-1-1,1 0 1,-1 0-1,1 0 1,-1 1 0,0-1-1,1 0 1,-1 1-1,0-1 1,1 0 0,-1 1-1,0-1 1,0 0-1,1 1 1,-1-1-1,0 0 1,0 1 0,0-1-1,1 1 1,-1-1-1,0 1 1,0-1 0,0 0-1,0 2 1,2 4 2,-1 0 1,1 0 0,-1 9 0,0-13-6,0 24-32,-2 37 0,0-40 37,0 1 0,6 37-1,-5-56 35,1-1 1,0 1-1,1-1 0,-1 0 1,1 0-1,0 0 0,0 1 1,0-2-1,1 1 1,-1 0-1,5 4 0,-5-6-5,0 0 0,0 0 0,0 0 0,0-1 0,1 1 0,-1-1 0,0 1 0,1-1 0,-1 0 0,1 0 0,0 0 0,-1 0 0,1-1 0,0 1 0,-1-1 0,1 0 0,0 1 0,0-1 0,-1 0 0,6-1 0,2-1-4,1-1 1,0 0 0,-1 0-1,0-1 1,0-1-1,0 0 1,0 0 0,-1 0-1,1-2 1,-2 1 0,1-1-1,-1 0 1,11-12-1,7-11-7,-3-2 0,26-42 0,34-76-18,-67 118-65,-14 28 15,0 0-1,1 0 0,-1 0 1,1 1-1,0-1 1,6-6-1,-9 10 47,0 0 0,0 0 1,0 0-1,0 0 0,0 0 0,1 0 0,-1 0 1,0 0-1,0 0 0,0 0 0,0 0 0,0 0 1,0-1-1,0 1 0,1 0 0,-1 0 0,0 0 0,0 0 1,0 0-1,0 0 0,0 0 0,0 0 0,1 0 1,-1 0-1,0 0 0,0 1 0,0-1 0,0 0 1,0 0-1,0 0 0,1 0 0,-1 0 0,0 0 1,0 0-1,0 0 0,0 0 0,0 0 0,0 0 0,0 0 1,0 1-1,0-1 0,1 0 0,-1 0 0,0 0 1,0 0-1,0 0 0,0 0 0,0 0 0,0 1 1,0-1-1,0 0 0,0 0 0,0 0 0,0 0 1,0 1-1,1 12-223,-4 21 26,-5 8 187,-1 0 0,-2-1 0,-32 78 1,37-105 56,-2 1 1,0-1-1,0 0 0,-1-1 1,-1 0-1,0-1 1,-1 0-1,-1 0 1,1-1-1,-2-1 1,0 0-1,0 0 1,-26 13-1,34-21-1,0 0-1,0 0 1,-1 0-1,1-1 1,0 0-1,0 0 1,-1 0 0,1-1-1,0 0 1,-1 0-1,-6-1 1,12 1-28,-1 0-1,0 0 1,1 0 0,-1-1 0,0 1 0,1 0 0,-1 0-1,1-1 1,-1 1 0,0 0 0,1-1 0,-1 1 0,1 0 0,-1-1-1,0 0 1,1 1-6,0-1 0,0 1 0,0 0-1,0-1 1,0 1 0,0 0 0,0 0-1,0-1 1,0 1 0,0 0 0,0-1 0,0 1-1,0 0 1,0-1 0,0 1 0,0 0-1,1 0 1,-1-1 0,0 1 0,0 0-1,0 0 1,0-1 0,1 1 0,-1 0 0,0 0-1,0 0 1,0-1 0,1 1 0,-1 0-1,0 0 1,0 0 0,1 0 0,-1-1 0,0 1-1,1 0 1,-1 0 0,0 0 0,0 0-1,1 0 1,-1 0 0,1 0 0,19-7 32,0 2 1,0 0 0,0 1-1,26-1 1,-8 0-30,121-9-554,-65 7-5085,-78 7-618,-29 1-4085</inkml:trace>
</inkml:ink>
</file>

<file path=ppt/ink/ink4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43.99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1529 94 11232,'-18'-25'5056,"49"18"-4385,-12 2-799,2 5-64,7-3 160,4-2 32</inkml:trace>
  <inkml:trace contextRef="#ctx0" brushRef="#br0" timeOffset="1">45 69 11296,'-44'-20'5120,"62"20"-4449,17-4 257,6 4-640,39-8 320,10 5-352,49-11 0,1 11-160,26-8-1248,-13 6 608</inkml:trace>
</inkml:ink>
</file>

<file path=ppt/ink/ink4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45.64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374 43 7456,'0'-1'313,"0"0"0,0-1 1,0 1-1,0 0 0,0 0 1,1 0-1,-1-1 0,0 1 1,1 0-1,-1 0 0,1 0 1,-1 0-1,1 0 0,-1 0 1,5-6 5944,-15 9-4194,-21 11-655,4 3-987,1 1-1,0 1 1,1 1-1,1 2 1,-29 32-1,24-21-128,3 1 0,0 2 0,-31 56 1,55-87-227,-2 2 71,1 1-1,0-1 1,0 1 0,-2 8-1,4-14-116,1 0 0,0 0 0,0-1 0,-1 1 0,1 0 0,0 0 0,0 0 0,0 0 0,0 0 1,0-1-1,0 1 0,0 0 0,0 0 0,0 0 0,0 0 0,0 0 0,1-1 0,-1 1 0,0 0 0,1 0 0,-1 0 0,1-1 0,-1 1 0,0 0 0,1 0 0,0-1 0,-1 1 0,1 0 0,-1-1 0,1 1 0,0-1 0,-1 1 0,1-1 0,0 1 0,0-1 0,0 1 0,-1-1 0,1 0 0,0 0 0,0 1 0,0-1 0,0 0 0,-1 0 0,1 0 0,2 0 0,3 0 13,0 0-1,0 0 1,0-1-1,0 0 1,1-1-1,-1 1 1,11-5-1,40-22-47,-48 23 5,38-22-13,52-40-1,-35 22-113,-60 43 150,4-4-111,0 1-1,1 0 1,14-6-1,-21 10 68,-1 0-1,1 1 1,0-1-1,0 1 1,0 0-1,-1-1 1,1 1-1,0 0 0,0 0 1,0 0-1,2 1 1,-3-1 15,0 1 0,0-1 0,0 0 1,-1 1-1,1-1 0,0 1 0,0-1 0,0 1 1,-1 0-1,1-1 0,0 1 0,-1 0 0,1-1 1,0 1-1,-1 0 0,1 0 0,-1-1 1,1 1-1,-1 0 0,0 0 0,1 0 0,-1 1 1,3 11 11,-1-1 1,-1 0 0,0 0 0,0 0 0,-3 19-1,2 23 118,0-39-96,1-2 112,0 1 1,0-1-1,6 22 0,-6-32-84,-1-1 0,1 0 0,0 1 0,0-1 0,0 0 0,0 0 0,0 1 0,0-1 0,1 0 0,-1 0 0,1-1 0,-1 1 0,1 0 0,0 0 0,-1-1 0,1 1 0,0-1 0,0 1 0,0-1 0,0 0 0,1 0 0,-1 0 0,0 0 0,0 0 0,1-1 0,3 2 0,-3-2-11,0 0 0,-1-1 0,1 1 0,0-1 0,-1 1 0,1-1 0,-1 0 1,1 0-1,-1 0 0,1 0 0,-1 0 0,0-1 0,1 1 0,-1-1 0,0 1 0,0-1 0,0 0 0,2-3 0,4-3 45,-1-1 0,12-19 0,-7 7-27,-1-1-1,0 0 1,-2-1-1,8-28 1,-7 16-186,-2-1 0,3-39 0,-9 67 106,-2-1 0,1 1 1,-1-1-1,0 1 0,-1-1 0,0 1 0,0 0 0,-1-1 1,0 1-1,0 0 0,-1 0 0,-7-14 0,10 22 26,-10-19-132,10 18 129,0 0 0,-1 0 0,1 1 0,0-1 0,-1 0 1,1 0-1,0 1 0,0-1 0,-1 0 0,1 0 1,0 0-1,0 1 0,0-1 0,0 0 0,0 0 1,0 0-1,1 0 0,-1 1 0,0-1 0,0 0 0,0 0 1,1 0-1,1-1 8,1 1 1,-1 0-1,0-1 0,1 1 1,-1 1-1,1-1 1,-1 0-1,1 0 1,0 1-1,3-1 0,31-1 43,-24 2-27,170 6 0,0 15-54,-52-5 2,-20 0 100,-110-16-79,-1 0-1,1 0 0,-1 0 0,1 0 1,-1 0-1,1 0 0,-1 0 1,1 0-1,-1 0 0,1 0 0,-1 0 1,1 1-1,-1-1 0,1 0 0,-1 0 1,1 1-1,-1-1 0,1 0 0,-1 1 1,0-1-1,1 0 0,0 1 0,-8 8-91,-3 0 121,-62 76 25,-42 43-78,90-104 107,-56 61-2,78-83-25,0 1-1,0 0 1,0 0-1,1 0 1,-3 6-1,4-9-31,0 0 0,-1 1 0,1-1 0,0 1 0,0-1 0,0 0 0,0 1 0,0-1 0,0 1 0,0-1 0,0 0 0,0 1 0,0-1 0,0 1 0,0-1 0,0 0 0,0 1 0,1-1 0,-1 1 0,0-1 0,0 0 0,1 1 0,-1-1 0,1 1 0,-1-1 0,1 0 0,-1 0 0,1 1-1,0-1 1,-1 0 0,1 0 0,-1 0 0,1 0 0,0 0-1,-1 0 1,1 0 0,-1 0 0,1 0 0,0 0-1,-1 0 1,1 0 0,-1-1 0,2 1 0,1-2 19,1 1 1,-1-1 0,0 1 0,1-1-1,-1 0 1,0-1 0,0 1-1,0 0 1,-1-1 0,1 0-1,-1 1 1,1-1 0,-1 0 0,2-4-1,5-7-35,13-29 0,20-59 66,7-15-347,-34 82 236,-3 8-391,-9 42 420,2 27 1,-4-29 103,0 1 1,6 21-1,-2-17-9,0-1 89,7 20-1,-10-33-137,0 1-1,0-1 1,0 0-1,1-1 1,-1 1-1,1 0 0,0-1 1,0 1-1,7 5 1,-8-8-13,0 0 0,0 0 0,1 0 0,-1 0 0,0 0 0,1-1 0,-1 1 0,0-1 0,1 0 0,-1 0 0,1 1 0,-1-2 0,1 1-1,-1 0 1,5-1 0,5-2 83,21-7 0,-30 9-91,32-13 29,-1-3-1,0 0 0,53-39 1,-7 5 46,-54 36-43,-4 1-90,38-17-1,-60 31 43,1-1 0,-1 1 1,1 0-1,-1 0 0,1 0 0,-1-1 0,1 1 0,-1 0 0,1 0 0,0 0 0,-1 0 0,1 0 0,-1 0 0,1 0 0,-1 0 0,1 0 0,-1 0 0,1 0 0,-1 1 0,1-1 0,-1 0 0,1 0 0,-1 0 0,1 1 0,-1-1 1,1 1-1,0 0-2,-1-1 0,1 1 0,-1 0 0,1 0 0,-1 0 0,1 0 0,-1 0 0,0 0 0,0 0 0,1-1 0,-1 1 0,0 0 0,0 2 0,0 4 10,-1 1 1,1-1-1,-3 9 1,2-12 40,-41 157 634,21-89-383,20-69-236,0 0 0,0 0 0,1 0 0,-1 0-1,1 0 1,0 6 0,0-9-45,0 1 0,0-1 0,0 0 0,0 0 0,0 0 0,0 0 0,0 1 0,0-1 0,1 0 0,-1 0 0,0 0 0,0 0 0,0 1 0,0-1 0,0 0-1,0 0 1,1 0 0,-1 0 0,0 0 0,0 1 0,0-1 0,0 0 0,0 0 0,1 0 0,-1 0 0,0 0 0,0 0 0,0 0 0,1 0 0,-1 0 0,0 0 0,0 0 0,0 0 0,1 0 0,-1 0 0,0 0 0,13-7 261,0-5-232,0-1-1,-1-1 0,-1 0 0,15-22 1,-11 14-4,20-22 0,-25 33-81,15-16-65,-23 25 88,0 0 1,0 1-1,0-1 0,0 1 0,0 0 0,1 0 0,-1 0 1,0 0-1,1 0 0,-1 0 0,0 0 0,3 0 0,-3 2 14,-1-1 0,1 0 0,-1 0-1,0 1 1,1-1 0,-1 0 0,0 1-1,1-1 1,-1 1 0,0 0 0,1-1-1,-1 1 1,0 0 0,0 0 0,0 0-1,0 0 1,0 0 0,0 0 0,0 0-1,0 0 1,0 0 0,-1 1 0,1-1-1,0 0 1,-1 0 0,1 3 0,3 4-14,-1 0 0,-1 0 0,3 13 0,0 8-3,-2 1 0,-1 0 0,-1 0 0,-4 35 0,-4-5 86,-15 65-1,-39 88-16,49-179-32,-30 59 0,33-76 23,-2 0 0,0 0 0,-1-1 0,-25 25 0,27-31 16,0 0-1,-1-1 1,0 0-1,0-1 1,-1 0 0,0 0-1,-1-2 1,0 0-1,-15 6 1,27-12-42,-1 1-1,0-1 1,0 1 0,1-1-1,-1 0 1,0 1 0,0-1-1,0 0 1,0 0 0,1 0 0,-1-1-1,0 1 1,0 0 0,1-1-1,-1 1 1,0-1 0,0 0-1,1 1 1,-1-1 0,-2-2-1,3 2-2,-1-1-1,1 0 0,0 1 0,0-1 1,0 0-1,0 0 0,0 0 0,0 0 1,0 0-1,1 0 0,-1 0 0,1 0 1,-1 0-1,1 0 0,0-1 0,0 1 1,0 0-1,0 0 0,0 0 0,1-4 1,2-11-13,1 0 1,0 0-1,1 1 1,9-21-1,37-66-29,-33 72 37,1 1 1,2 0-1,1 2 1,42-43-1,-50 58-2,1 0-1,0 1 0,1 1 1,0 0-1,1 1 1,0 1-1,1 0 0,0 2 1,0 0-1,24-6 0,0 4-364,70-5-1,-78 12-1184,-1 2 0,60 6 0,-83-4 543,0-1 1,-1 1-1,1 0 1,-1 1-1,1 1 1,-1-1-1,0 1 1,0 1-1,0-1 1,9 8 0,-7-2-1931,-1 1 0,11 12 0,-21-23 2924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32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1728,'1'0'46,"0"-1"158,-1 1-1,1 0 1,0 0 0,0 0-1,0 0 1,0 0-1,0 0 1,-1 0 0,1 1-1,0-1 1,0 0-1,0 0 1,0 1 0,-1-1-1,1 0 1,0 1-1,0-1 1,1 3 1285,7 0-3996</inkml:trace>
</inkml:ink>
</file>

<file path=ppt/ink/ink4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47.72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4 716 2496,'-4'6'2943,"19"-4"1950,-4-1-4228,-1 1 224,1-1 0,-1 0 0,1 0 0,-1-1 0,1-1 1,-1 0-1,15-2 0,-18 1-571,0 0 0,1-1 0,-1 0-1,0 0 1,0 0 0,-1-1 0,1 0 0,-1 0 0,1 0 0,-1-1 0,6-6 0,-2-1-91,0 0 0,-1 0 0,0-1 1,-1 0-1,11-24 0,27-80 365,-23 55-259,88-204 813,-60 138-447,-51 128-700,0-1-1,0 1 1,0 0 0,0 0-1,0 0 1,0 0 0,0 0 0,0-1-1,0 1 1,0 0 0,0 0-1,0 0 1,0 0 0,0-1-1,0 1 1,0 0 0,0 0 0,0 0-1,1 0 1,-1 0 0,0 0-1,0-1 1,0 1 0,0 0 0,0 0-1,0 0 1,0 0 0,1 0-1,-1 0 1,0 0 0,0 0-1,0 0 1,0-1 0,0 1 0,1 0-1,-1 0 1,0 0 0,0 0-1,0 0 1,0 0 0,0 0-1,1 0 1,2 8-127,0 20-109,-3-22 226,5 79 120,-11 141 1,4-189 42,-1 0 0,-2 0 0,-16 55 0,18-82-62,-1 0 1,0-1 0,-10 18-1,12-24-44,0 0-1,1-1 0,-1 1 0,0-1 1,-1 1-1,-2 2 0,4-5-25,0 1 0,0 0 0,0 0 0,-1-1-1,1 1 1,0-1 0,-1 1 0,1-1 0,0 0-1,-1 1 1,1-1 0,0 0 0,-1 0 0,1 0-1,-1 0 1,1 0 0,0 0 0,-2-1-1,-1 0-7,1 0 0,-1 0 0,1 0 0,-1-1 0,1 1 0,0-1 0,0 0 0,0 0 0,0 0 0,0 0-1,0-1 1,1 1 0,-1-1 0,1 0 0,0 1 0,-3-6 0,-3-4-58,1-1-1,-9-24 1,12 28-23,3 8 58,1-1-1,-1 0 0,1 0 1,-1 1-1,1-1 1,0 0-1,-1 0 0,1 0 1,0 0-1,0 1 1,1-1-1,-1 0 1,0 0-1,0 0 0,1 1 1,-1-1-1,1 0 1,0 1-1,-1-1 0,1 0 1,0 1-1,0-1 1,0 1-1,0-1 0,0 1 1,1-1-1,-1 1 1,0 0-1,1 0 0,-1-1 1,2 0-1,4-2 18,0 0 0,1 0 0,-1 0 0,0 1-1,13-4 1,57-13-161,-47 13 76,194-43 123,39-10 205,-262 60-253,0 0 0,0-1 0,-1 1 1,1 0-1,0 0 0,0-1 0,-1 1 0,1 0 1,0 0-1,0 0 0,-1 0 0,1 0 0,0 0 1,0 0-1,-1 0 0,2 1 0,-7 13-208,-7 7 145,-23 31 0,-4 5 3,34-48 153,0 1 0,0-1 0,1 1 0,-6 19 1,9-27-74,1 0 1,-1 0 0,1 0 0,0 0 0,0 1 0,-1-1 0,1 0 0,1 0 0,-1 0 0,0 1 0,0-1 0,1 0 0,-1 0 0,1 0 0,0 0 0,0 0 0,0 0 0,0 0-1,0 0 1,0 0 0,0 0 0,1 0 0,-1-1 0,0 1 0,1 0 0,0-1 0,-1 1 0,1-1 0,0 0 0,2 2 0,-1-2 7,0 1 0,0-1 1,0 0-1,0 0 0,0 0 0,0-1 0,0 1 1,1-1-1,-1 0 0,0 1 0,0-1 1,0-1-1,0 1 0,1 0 0,-1-1 0,0 0 1,0 1-1,0-1 0,0 0 0,0-1 1,0 1-1,0-1 0,-1 1 0,1-1 1,3-2-1,-1 0 6,0-1 1,0 1 0,-1-1-1,1 0 1,-1 0-1,0 0 1,-1-1 0,1 0-1,-1 1 1,0-1 0,4-12-1,1-7-55,-1-1 0,4-31 0,-9 46-7,-1 0 0,-1 0 0,0 0 0,0 0 0,-1 0 0,0 1 0,-1-1 0,-4-14 0,3 19 3,1-1-1,-1 1 1,-1 0-1,1 1 1,-1-1-1,0 0 0,0 1 1,0 0-1,-1 0 1,-8-7-1,-9 1-55,21 11 80,1 0-1,0 0 1,-1 0 0,1 1 0,0-1 0,-1 0-1,1 0 1,0 0 0,-1 0 0,1 0-1,0 1 1,-1-1 0,1 0 0,0 0 0,0 1-1,-1-1 1,1 0 0,0 0 0,0 1-1,-1-1 1,1 0 0,0 0 0,0 1 0,0-1-1,0 0 1,0 1 0,-1-1 0,1 0 0,0 1-1,0-1 1,0 1 0,0-1 0,0 0-1,0 1 1,0-1 0,0 0 0,0 1 0,0-1-1,0 0 1,1 1 0,-1-1 0,0 1-1,0 1 108,0-1-118,0 7-464</inkml:trace>
</inkml:ink>
</file>

<file path=ppt/ink/ink4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49.39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4 895 7232,'0'-1'189,"0"1"0,-1-1-1,1 1 1,0 0 0,-1-1 0,1 1 0,0-1 0,0 1 0,-1-1 0,1 1 0,0-1-1,0 1 1,0-1 0,0 1 0,0-1 0,0 1 0,0-1 0,0 0 0,0 1 0,0-1-1,0 1 1,0-1 0,0 1 0,0-1 0,0 1 0,0-1 0,1 1 0,-1-1 0,0 1-1,0-1 1,1 1 0,-1-1 0,0 1 0,1 0 0,0-1 0,18-26 2995,-6 11-2187,36-66 979,-4 7-1248,142-154 893,-6 6 278,-137 159-1659,-46 76-443,-42 47 59,18-20 201,2 1 1,2 2-1,2 0 1,1 1-1,3 1 1,1 1-1,2 0 1,-8 57-1,19-85 27,1 0-1,0 0 0,1 0 0,0 0 1,6 30-1,-5-41-15,1 0-1,0-1 1,0 1 0,0-1 0,1 1-1,-1-1 1,1 0 0,7 9 0,-7-11 3,-1 0 1,1-1 0,0 1 0,0-1 0,0 1 0,1-1-1,-1 0 1,0 0 0,1 0 0,0-1 0,-1 1-1,1-1 1,0 0 0,6 1 0,-5-1-33,1-1 0,0 0 1,0 0-1,-1 0 0,1 0 0,0-1 0,0 0 1,-1-1-1,1 1 0,-1-1 0,1 0 1,-1 0-1,0 0 0,0-1 0,0 0 1,0 0-1,0-1 0,-1 1 0,1-1 1,-1 0-1,5-5 0,6-8-26,-2-1 0,1-1 0,-2 0 0,10-20 0,19-37 42,59-100 146,-58 111-172,-3 5-28,57-117 1,-40 23-338,-50 130 298,-6 24 36,0 0 0,0 0 0,0-1 0,0 1-1,0 0 1,0 0 0,0 0 0,0 0 0,0-1 0,0 1-1,0 0 1,0 0 0,0 0 0,0 0 0,0-1-1,0 1 1,0 0 0,0 0 0,0 0 0,0 0-1,-1-1 1,1 1 0,0 0 0,0 0 0,0 0-1,0 0 1,0 0 0,0-1 0,-1 1 0,1 0-1,0 0 1,0 0 0,0 0 0,0 0 0,0 0-1,-1 0 1,1 0 0,0 0 0,0 0 0,0 0-1,0 0 1,-1 0 0,1 0 0,0 0 0,0 0-1,0 0 1,-1 0 0,1 0 0,0 0 0,0 0-1,0 0 1,0 0 0,-1 0 0,1 0 0,0 0-1,0 0 1,0 0 0,-1 1 0,-10 8-61,-5 10 49,2 0 0,-18 28-1,-23 51 57,52-91-35,-30 59 174,-33 97 0,7 46 178,34-108-163,23-93-95,0 0 1,0 1-1,-1 14 0,5-16 321,1-9-247,5-12-127,-6 10 6,15-27 38,42-69 1,-52 90-120,0 0 0,1 1-1,1-1 1,0 2 0,0-1 0,0 1 0,13-7 0,-19 13 3,0 0 0,1 0-1,0 0 1,-1 1 0,1-1 0,0 1 0,4-1-1,-6 2 10,-1-1-1,1 1 0,0 0 1,-1 0-1,1 0 0,-1 0 1,1 1-1,-1-1 0,1 0 1,-1 1-1,0-1 0,1 1 0,-1-1 1,1 1-1,-1 0 0,0-1 1,1 1-1,-1 0 0,0 0 1,0 0-1,0 0 0,2 1 0,2 7-12,0-1 0,0 1-1,-1-1 1,0 1 0,0 1-1,-1-1 1,0 0 0,2 16-1,-1-10 79,0 1-1,9 21 1,-9-28-21,0-1 0,1-1 0,0 1 0,0-1 0,0 1 0,7 6 0,-8-11 0,-1 0 0,0-1-1,1 1 1,0-1 0,-1 1 0,1-1-1,0 0 1,0 0 0,0-1 0,0 1-1,1-1 1,-1 0 0,0 0 0,7 0-1,-1 0 19,-1-1 0,1 0 0,-1-1 0,1 0 0,0 0 0,-1-1-1,0-1 1,0 1 0,1-1 0,-1-1 0,11-6 0,-10 4-55,0 0 0,-1-1 1,1 0-1,-2 0 0,1-1 1,-1 0-1,0-1 0,-1 0 0,7-11 1,-10 15 7,22-37 54,-24 38-69,0 0 1,-1 0 0,1 0 0,-1 0-1,0 0 1,0 0 0,0 0-1,1-7 1,-2 11 12,0 0-1,0 0 0,0 0 1,0-1-1,0 1 1,0 0-1,0 0 1,0 0-1,0 0 1,0 0-1,0 0 0,0 0 1,0 0-1,0 0 1,0 0-1,0 0 1,0-1-1,0 1 1,0 0-1,0 0 0,0 0 1,0 0-1,0 0 1,0 0-1,-1 0 1,1 0-1,0 0 1,0 0-1,0 0 1,0 0-1,0 0 0,0 0 1,0-1-1,0 1 1,0 0-1,0 0 1,0 0-1,0 0 1,0 0-1,0 0 0,-1 0 1,1 0-1,0 0 1,0 0-1,0 0 1,0 0-1,0 0 1,0 0-1,0 0 0,0 0 1,0 0-1,0 0 1,0 0-1,-1 0 1,1 0-1,0 0 1,-5 5-84,-7 11-28,11-15 96,-17 26-177,4-6 173,-22 25-1,-10 1 240,-7 7 174,53-54-385,0 0 0,0 0 0,0 0 0,0 0 0,0 0 0,0 0 0,0 0 0,0 0 0,0 0 0,0 1 0,0-1 0,0 0 0,1 0 1,-1 0-1,0 0 0,0 0 0,0 0 0,0 0 0,0 0 0,0 0 0,0 0 0,0 0 0,0 0 0,0 0 0,0 0 0,0 0 0,0 0 0,0 0 0,0 0 0,0 0 0,0 0 0,0 0 0,0 0 0,0 0 0,0 1 0,0-1 0,0 0 0,0 0 0,10-6 143,14-10-47,-6-2-70,-16 16-44,0-1 1,0 1-1,0 0 0,0 0 1,0 0-1,0 0 1,1 0-1,-1 0 0,1 1 1,-1-1-1,1 1 0,-1-1 1,1 1-1,0 0 1,0 0-1,4 0 0,-5 1 2,0 0-1,0 1 0,0-1 0,0 1 0,0 0 0,0 0 0,0 0 1,0 0-1,0 0 0,-1 0 0,1 0 0,0 1 0,-1-1 0,1 1 1,-1-1-1,1 1 0,-1 0 0,2 1 0,4 7-84,11 21 0,-12-20 75,-2-5 47,-1-1-1,1 0 0,0 0 0,0 0 1,0 0-1,1-1 0,-1 1 0,11 6 0,-11-9-8,-1 0-1,0-1 0,1 1 0,-1-1 0,1 0 0,0 1 1,0-2-1,-1 1 0,1 0 0,0-1 0,0 0 1,0 0-1,-1 0 0,1 0 0,0-1 0,6 0 0,2-3 19,0 0 0,0-1-1,0 0 1,-1 0 0,0-1-1,14-10 1,0-2 55,37-36 0,-30 21-7,-1-2 0,33-49-1,46-84-104,-101 154 5,13-22-100,-1-2 1,30-76-1,-50 106-71,-6 9 43,-7 9 22,6-3 113,0 0 1,0 1-1,0 0 1,-5 9-1,1 0 36,-10 18 99,0 1 0,3 1 0,1 0 1,-17 59-1,-23 161 187,54-243-419,0 1 1,1-1 0,1 29 0,4-16-2648,5-1-3865,-17-44-8246,4-7 10934</inkml:trace>
</inkml:ink>
</file>

<file path=ppt/ink/ink4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49.78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22 111 10624,'-18'-39'4832,"15"19"-4192,6 8 1663,10 9-1375,11-11 832,7 11-1024,19-9 96,3 7-512,5 2-256,2 3-64,-7 0-704,-8 3 384,-8-3-3552,-11 9 2145,-7-1-4129,-6 9 3328</inkml:trace>
</inkml:ink>
</file>

<file path=ppt/ink/ink4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50.14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24 116 11648,'-23'-28'5247,"86"17"-4543,-23 2 448,2 1-768,56-12 128,6 8-320,34-4-1504,-2 7 704,20 6-6975,-11 6 4191</inkml:trace>
</inkml:ink>
</file>

<file path=ppt/ink/ink4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52.28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19 793 4800,'-11'-1'1197,"3"-1"4650,14 2-1841,7 0-3235,0-1 0,-1-1 0,1 0 0,0 0 0,0-1 0,-1-1 0,0 0 0,18-9 0,-17 6-599,-1 0 0,1-1 0,-1 0 0,-1-1 0,0-1 0,0 0 0,-1 0 0,0-1 0,-1 0 0,0-1 0,13-22 0,-5 1 20,-1 0 1,-2-1 0,-1-1 0,-2 0 0,11-58 0,-21 78 92,-2 10-251,-2 10-316,-10 31 378,2 2 0,1 0 0,-4 40 0,11-59-2,1 0 0,0 0-1,2 0 1,0 0 0,2-1-1,6 36 1,-7-51-43,0 0-1,0 0 0,0-1 1,1 1-1,-1 0 0,1-1 1,0 1-1,0-1 1,0 1-1,0-1 0,0 0 1,0 0-1,1 0 0,3 3 1,-5-4-33,1 0 0,-1 0 0,1 0 0,0-1 0,-1 1 0,1 0 0,0 0 0,-1-1 0,1 1 0,0-1 1,0 0-1,0 1 0,0-1 0,-1 0 0,1 0 0,0 0 0,0 0 0,0-1 0,0 1 0,-1 0 0,1-1 0,0 1 0,3-2 0,-4 1 78,0 1-99,-1-1-1,1 1 0,0 0 0,0-1 0,-1 1 0,1 0 0,0 0 0,0 0 1,0 0-1,-1 0 0,1 0 0,0 0 0,0 0 0,0 0 0,-1 0 0,1 0 1,0 0-1,0 0 0,-1 1 0,1-1 0,1 1 0,11-2 324,-7-2-243,0 1 1,0-1-1,-1 0 0,1-1 0,7-6 1,2-1 66,4-3-81,-1 0 0,0-2 0,-1 0 0,23-30 0,50-80 54,-70 97-90,97-153 177,-91 137-186,-2-2-1,20-54 0,-38 83-209,5-26 0,-10 37 133,-1 5-75,-1 2 37,-5 11-13,-9 17 41,13-25 58,-7 15 29,0 2-1,1-1 1,1 1 0,1 0 0,-7 36-1,6 0 57,3 1 0,2 0-1,2 0 1,10 72-1,-5-102-127,1-1 0,1 1 0,1-2 0,1 1-1,23 43 1,-14-42-1731,2-6-4638,-9-35-5003,-11 12 10779,1 1 0,-1-4 0,-2-23-1442,1 21 1370,-10-43-2257</inkml:trace>
</inkml:ink>
</file>

<file path=ppt/ink/ink4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52.62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45 17 10400,'-37'-17'3840,"34"17"-2976,-2 0 2207,13 0-2079,16 0 992,2 9-1120,16-1 0,3 0-512,3 0-224,2 4-64,4-4-224,0 1 96,-5-6-1088,1 5 608,-5 1-4543,-10-3 2815,-12 3-5792</inkml:trace>
</inkml:ink>
</file>

<file path=ppt/ink/ink4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7:53.03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28 20 9216,'-23'-17'4192,"18"14"-3392,15 3-800,8 0-2272,9 0 1248,10 3-4288,29 2 2944,2-5 320</inkml:trace>
</inkml:ink>
</file>

<file path=ppt/ink/ink4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02.92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494 64 2720,'6'-2'1054,"16"-7"3739,-21 9-4615,-1 0-1,1-1 1,0 1-1,-1 0 1,1-1-1,-1 1 1,1-1-1,-1 1 1,1-1-1,-1 1 1,0-1-1,1 1 1,-1-1-1,0 1 1,1-1-1,-1 1 1,0-1-1,0 0 1,1 1-1,-1-1 1,0 0-1,0 1 1,0-1-1,0 0 1,0 1-1,0-1 1,0 0-1,0 1 1,0-1-1,0 1 1,0-1-1,0 0 1,-1 0-1,1 0-41,-1 0-1,1 0 0,-1 1 0,0-1 1,1 1-1,-1-1 0,1 0 1,-1 1-1,0-1 0,0 1 1,1-1-1,-1 1 0,0 0 0,0-1 1,0 1-1,1 0 0,-1 0 1,-1-1-1,-16-1 625,18 2-752,-9 0 144,1 0 0,0 1 0,-1 0 0,1 0 0,0 1 0,0 0 0,-12 4 0,2 1 97,1 1-1,-22 13 1,20-8-77,0 1-1,1 0 1,0 1-1,1 1 1,1 1-1,0 0 0,2 2 1,0-1-1,1 2 1,0-1-1,2 2 0,0 0 1,-9 27-1,17-38-70,0-1-1,1 0 1,0 1-1,1-1 0,0 1 1,1 0-1,-1-1 1,2 11-1,0-17-67,-1-1 0,0 1 0,1 0 0,0-1 0,-1 1-1,1 0 1,0-1 0,0 1 0,1-1 0,-1 0 0,0 1 0,1-1 0,-1 0 0,1 0-1,0 0 1,0 0 0,0 0 0,0 0 0,0-1 0,0 1 0,0-1 0,1 1 0,-1-1 0,1 0-1,-1 0 1,1 0 0,-1 0 0,1 0 0,-1 0 0,1-1 0,0 0 0,4 1 0,-1-1-63,-1 0 1,1 0 0,-1-1 0,0 1-1,1-1 1,-1-1 0,1 1 0,-1-1-1,0 0 1,0 0 0,0 0 0,5-4-1,-2 1 4,-1 0-1,1-1 0,-1 0 1,0-1-1,-1 1 0,9-13 0,-2 1 54,-1-1 0,-1-1 0,0 0 0,-2 0 0,7-23 0,62-225 1392,-75 252-1149,-5 20-93,-8 32-165,-5 94 197,8-53-40,-7 23 295,-4-1 0,-59 185 0,63-245-297,-26 50 0,33-74-108,-1-1 0,-1 0 0,-1 0 0,0-1 0,0 0 0,-17 15 0,23-24-25,-1 0 1,0-1-1,1 1 1,-1-1-1,0 0 1,-1-1-1,1 1 1,-7 2-1,9-5-22,1 1 0,-1-1 0,0 1 0,1-1 0,-1 0 0,0 0 0,1 0 0,-1 0 0,0-1 0,1 1 0,-1-1 0,0 0 0,1 1 0,-1-1-1,1 0 1,-1-1 0,1 1 0,0 0 0,-4-3 0,2 0-17,0 1 0,0-1-1,1 0 1,0 0 0,-1 0 0,1 0-1,1 0 1,-1-1 0,-3-7 0,-1-7-49,-7-22 1,8 19 15,2 12-13,1-1-1,1 0 1,0 0 0,0 0 0,1 0 0,1 0 0,0 0-1,2-16 1,-2 21 57,2 1 0,-1-1 0,1 1 0,-1 0 0,1 0 0,1-1 0,-1 1 0,1 1 0,0-1 0,0 0 0,0 1 0,1-1 0,-1 1 0,1 0 0,0 0 0,0 1 0,1-1 0,8-5 0,9-3 64,1 1-1,40-13 1,53-10 187,-24 7 56,-49 13-210,-2-2 1,0-2 0,-1-2-1,-1-1 1,-1-2-1,45-36 1,-43 27-79,-1-2 1,-2-2-1,36-42 0,-62 66 45,-11 12-64,0 1-1,0-1 0,0 0 1,0 0-1,0 0 0,0 0 1,0 1-1,0-1 0,0 0 0,0 0 1,0 0-1,0 0 0,0 1 1,1-1-1,-1 0 0,0 0 1,0 0-1,0 0 0,0 0 1,0 1-1,0-1 0,0 0 1,0 0-1,0 0 0,1 0 1,-1 0-1,0 0 0,0 0 1,0 0-1,0 0 0,0 1 1,1-1-1,-1 0 0,0 0 1,0 0-1,0 0 0,0 0 1,1 0-1,-1 0 0,0 0 1,0 0-1,0 0 0,0 0 0,1 0 1,-1 0-1,0 0 0,0 0 1,0 0-1,0 0 0,0 0 1,1-1-1,-1 1 0,0 0 1,0 0-1,-12 58-165,-6 82 0,18-133 170,-1-1 0,1 1 0,0-1 0,0 1 1,1-1-1,0 1 0,0-1 0,1 0 0,2 8 0,-3-12 20,0 1 0,1-1 1,-1 0-1,1 1 0,-1-1 0,1 0 1,0 0-1,0 0 0,0 0 0,0-1 1,0 1-1,0 0 0,0-1 0,1 0 1,-1 1-1,1-1 0,-1 0 0,1 0 1,-1 0-1,1-1 0,0 1 0,-1-1 0,6 1 1,1 0-7,1-1 1,-1-1 0,0 1-1,1-2 1,-1 1 0,0-1-1,0 0 1,0-1 0,0 0-1,0-1 1,-1 0-1,0 0 1,1-1 0,-2 0-1,12-8 1,-4 0-17,0 0-1,-2-1 1,1 0 0,-2-1-1,0 0 1,14-25 0,42-86-382,-68 126 370,0-1-1,0 1 1,0 0-1,0 0 0,0 0 1,0 0-1,0 0 0,0 0 1,0-1-1,0 1 1,0 0-1,1 0 0,-1 0 1,0 0-1,0 0 0,0 0 1,0 0-1,0 0 1,0-1-1,0 1 0,0 0 1,0 0-1,1 0 0,-1 0 1,0 0-1,0 0 1,0 0-1,0 0 0,0 0 1,0 0-1,0 0 0,1 0 1,-1 0-1,0 0 1,0 0-1,0 0 0,0 0 1,0 0-1,0 0 0,1 0 1,-1 0-1,0 0 1,0 0-1,0 0 0,0 0 1,0 0-1,0 0 0,1 0 1,1 8 15,0 12 114,-3-8-17,-4 31-114,2-1 0,4 75 0,-1-112 34,1 0 0,0 0 0,0 0 0,0 0-1,1 0 1,0 0 0,3 7 0,-5-11-10,1 0 1,0 0-1,-1 0 1,1 0-1,0 0 1,-1-1-1,1 1 1,0 0-1,0 0 1,0-1-1,0 1 1,0 0-1,0-1 1,0 1-1,0-1 1,0 0-1,0 1 1,0-1 0,0 0-1,0 1 1,0-1-1,1 0 1,-1 0-1,0 0 1,0 0-1,0 0 1,0 0-1,0 0 1,0-1-1,1 1 1,-1 0-1,0-1 1,0 1-1,0 0 1,0-1-1,0 1 1,0-1-1,0 0 1,0 1-1,1-2 1,5-4-34,0 0 1,-1 0-1,1-1 0,-1 0 1,-1 0-1,1-1 1,-1 0-1,6-11 0,0-1 3,12-15-134,30-53 148,-30 48-290,-22 57 32,-1-7 241,0 10 24,4 34-1,-3-47-3,0-1 0,0 0-1,1 0 1,0 0-1,0 0 1,1 0-1,0-1 1,0 1-1,7 9 1,-5-9 22,0 0 0,1-1 0,0 0 0,0 0 1,0 0-1,1-1 0,0 0 0,0 0 0,0 0 0,0-1 1,0 0-1,1-1 0,-1 1 0,1-2 0,0 1 0,-1-1 1,1 0-1,16 0 0,-12-2 8,0 0-1,0 0 1,0-1 0,0 0 0,0-1 0,0-1-1,-1 0 1,0 0 0,0-1 0,0-1-1,18-11 1,-24 13-31,1-1-1,-1 0 0,0 0 1,0-1-1,-1 1 1,1-1-1,-1 0 1,-1 0-1,6-11 1,1-6-8,10-35 0,-6 16-18,-14 41 20,3-6-52,-1 0-1,1-1 1,-1 0-1,0 1 0,-1-1 1,1-10-1,-3 29-27,0 0-1,-1 0 1,0 0-1,-5 12 0,-3 16 22,6-21 54,-10 67 41,13-75-5,0 0 1,1 1 0,0-1-1,1 0 1,0 0 0,4 13-1,-5-21-8,0-1 0,1 1 1,-1 0-1,1-1 0,0 1 0,-1 0 0,1-1 0,0 1 0,0-1 0,0 1 0,0-1 0,0 1 0,0-1 0,1 0 0,-1 0 0,0 1 0,1-1 0,1 1 0,-1-2 3,-1 1-1,1-1 0,0 0 0,-1 0 0,1 0 1,0 1-1,0-1 0,-1-1 0,1 1 0,0 0 1,-1 0-1,1-1 0,0 1 0,-1-1 0,1 1 1,0-1-1,-1 0 0,1 0 0,1-1 0,4-2-12,-1 0 0,0 0 0,0-1-1,-1 0 1,1 0 0,-1-1-1,0 1 1,5-10 0,5-7-77,11-26 0,-7 14 21,-8 12 40,-8 15-1,1 1 1,-1 0 0,1 0 0,6-7-1,-10 13 3,0-1-1,0 1 0,0 0 0,0 0 0,1 0 1,-1 0-1,0 0 0,0-1 0,0 1 0,0 0 1,0 0-1,0 0 0,1 0 0,-1 0 1,0 0-1,0 0 0,0 0 0,0 0 0,1 0 1,-1-1-1,0 1 0,0 0 0,0 0 0,0 0 1,1 0-1,-1 0 0,0 0 0,0 0 1,0 0-1,1 0 0,-1 0 0,0 1 0,0-1 1,0 0-1,0 0 0,1 0 0,-1 0 0,0 0 1,0 0-1,0 0 0,4 9-101,-1 12-61,-4-8 122,0 0 0,-1 0 0,0 0 0,-7 21 0,-23 49-200,23-65 360,-22 32 1,12-21 460,23-32-503,1 0 0,-1 1-1,0-1 1,1 1 0,-1 0-1,1 1 1,0-1 0,8-1-1,56-12-581,51-7-2512,-40 6-2578,-48 10 1816,-29 5 2753,1 0 0,-1 0-1,0 0 1,0 0 0,5-2 0,-7 2 731,0 0 1,-1 1 0,1-1 0,0 1 0,-1-1 0,1 0 0,-1 1 0,1-1-1,-1 0 1,1 0 0,-1 0 0,1 1 0,0-3 0</inkml:trace>
</inkml:ink>
</file>

<file path=ppt/ink/ink4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03.33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100 88 13120,'-54'-56'4863,"32"44"-3775,4 1-320,13 6-4255,15 1-1249,6 4 3520,8 12-2944</inkml:trace>
</inkml:ink>
</file>

<file path=ppt/ink/ink4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05.14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110 23 4224,'7'-4'15493,"13"3"-14246,35-7-1,-2 1-859,-33 5-308,31 1 0,-45 2-55,-1-1 0,1 1 0,0 0-1,-1 0 1,1 0 0,-1 1 0,1 0 0,-1 0 0,0 0 0,7 5 0,-12-7-8,1 1-1,0-1 1,-1 1-1,1 0 1,0-1-1,-1 1 1,1 0-1,-1 0 1,1-1 0,-1 1-1,0 0 1,1 0-1,-1 0 1,0 0-1,1-1 1,-1 1-1,0 0 1,0 0 0,0 2-1,0-1 37,0 1 0,0 0-1,-1-1 1,1 1 0,-1 0-1,-1 4 1,-3 3 126,0 1-1,-9 13 0,12-21-155,-27 38 140,-1-2 1,-2-1 0,-45 42-1,74-78-172,0 1-1,1 0 0,-1-1 0,1 1 1,0 0-1,0 0 0,-2 4 1,4-6 16,-1 0 1,1 0 0,0 0-1,0 0 1,0 0-1,0 0 1,0 0 0,0 0-1,0 0 1,0 0 0,0 0-1,1 0 1,-1 0-1,0 0 1,0-1 0,1 1-1,-1 0 1,1 0 0,-1 0-1,1 0 1,-1 0 0,1-1-1,0 1 1,-1 0-1,1-1 1,0 1 0,-1 0-1,2 0 1,8 6 102,-1 0 1,1 0-1,12 5 1,17 12 257,-15-8-265,-3-1-58,23 20-1,-39-30-15,1 0 0,-2 0 0,1 1 0,-1-1 1,0 1-1,0 0 0,0 0 0,-1 1 0,4 7 0,-6-10-4,0 1 1,-1-1 0,1 0-1,-1 1 1,1-1 0,-1 0-1,-1 1 1,1-1 0,-1 0-1,1 1 1,-1-1 0,0 0-1,-1 0 1,1 1 0,-1-1-1,0 0 1,0-1 0,0 1-1,0 0 1,-5 5 0,0-1 53,0 1 1,0-1-1,-1-1 1,0 0-1,-1 0 1,0 0 0,-11 6-1,7-6-34,-1-1 1,1-1-1,-1 0 0,0 0 0,0-1 0,-1-1 1,-17 2-1,-106 0 241,133-5-252,5 0-29,-4 0 45,0 0 0,0 0 0,1 0 0,-1 0-1,0-1 1,1 0 0,-7-1 0,10 2-43,0 0 1,0-1 0,0 1 0,0 0-1,0 0 1,0 0 0,0 0-1,-1 0 1,1 0 0,0 0-1,0 0 1,0 0 0,0 0 0,0 0-1,0 0 1,0 0 0,0 0-1,0 0 1,0 0 0,-1 0-1,1 0 1,0 0 0,0-1 0,0 1-1,0 0 1,0 0 0,0 0-1,0 0 1,0 0 0,0 0-1,0 0 1,0 0 0,0-1-1,0 1 1,0 0 0,0 0 0,0 0-1,0 0 1,0 0 0,0 0-1,0 0 1,0 0 0,0 0-1,0-1 1,0 1 0,6-3 147,14-2-27,-16 4-76,50-11 200,130-35-49,-126 27-168,219-83 145,-257 94-144,-1-1-1,0-1 1,0-1-1,-2-1 1,1 0-1,-2-2 1,0 1-1,16-20 1,-24 24-37,0 0 0,-1 0 0,0-1 1,0 0-1,-2 0 0,1 0 1,-1-1-1,-1 0 0,0 0 0,-1 0 1,0 0-1,0-1 0,-2 1 1,0-1-1,0-14 0,-1 18-28,-1 1 0,0 0-1,0 1 1,-4-13 0,4 18-4,0-1 0,0 1 0,0-1 0,-1 1 0,1-1 0,-1 1 1,1 0-1,-1 0 0,0-1 0,0 1 0,0 0 0,0 1 0,0-1 1,0 0-1,-3-1 0,3 2 30,0 0 0,0 0 1,0 1-1,0-1 0,0 1 0,0 0 1,0-1-1,0 1 0,0 0 0,0 0 1,0 0-1,0 1 0,0-1 0,0 0 1,0 1-1,0-1 0,0 1 0,0 0 1,0 0-1,0 0 0,0 0 0,0 0 1,1 0-1,-1 0 0,0 0 0,-2 3 1,-2 2 11,0 0 1,0 0 0,1 1 0,0-1 0,-5 9 0,2-1 16,0 1 0,1 0 0,1 1 0,0 0 0,1 0 0,1 0 0,0 0 0,1 0 0,1 1 0,1 0 0,0-1 0,3 22 0,-2-31 12,1-1 1,1 1-1,-1-1 0,1 0 0,1 0 0,-1 0 1,1 0-1,0 0 0,0 0 0,1-1 0,-1 0 1,1 1-1,0-1 0,1-1 0,-1 1 0,1-1 1,0 1-1,0-1 0,1-1 0,-1 1 1,1-1-1,-1 0 0,1 0 0,9 3 0,-8-4 4,0 0-1,1 0 1,0-1-1,-1 0 1,1 0 0,0 0-1,-1-1 1,1 0-1,0-1 1,-1 0-1,1 0 1,0-1-1,-1 0 1,1 0-1,-1 0 1,0-1-1,0 0 1,0-1-1,0 0 1,8-6-1,-3 0-16,0-1-1,-1 0 1,0-1-1,-1 0 0,10-16 1,39-71 225,-42 66-218,-11 20-65,0 1-1,0 0 1,9-10-1,-11 18 8,3-6-135,-9 18 24,-2 6 108,-5 20 75,2-1-1,1 1 1,1 0 0,1 52 0,4-78-15,0-1 0,1 0 0,0 1-1,0-1 1,4 12 0,-3-16-5,-1 0 0,0 1-1,1-1 1,-1-1 0,1 1-1,0 0 1,0 0-1,0-1 1,0 1 0,0-1-1,1 1 1,-1-1 0,1 0-1,4 3 1,-1-2 5,-1-1 1,1 1-1,-1-2 1,1 1-1,0 0 0,0-1 1,0 0-1,8 0 0,5-1-1,23-2 0,-35 2-24,15-1 10,0-2 0,0 0-1,-1-2 1,1 0 0,-1-1-1,0-1 1,-1-2 0,1 1 0,-2-2-1,1-1 1,-1 0 0,-1-2 0,0 0-1,-1-1 1,0 0 0,17-21 0,-16 13-98,29-46 0,-58 87-47,1 0 1,-11 32-1,18-43 128,0 0 0,1 0 0,0 0 0,0 0 0,1 1 0,0-1 0,0 1 0,1-1 1,0 1-1,3 13 0,-2-17 42,1 0 1,0 0-1,0 0 0,0 0 1,0 0-1,5 6 1,-6-10-31,0 1-1,0 0 1,1-1 0,-1 1 0,0-1 0,1 0 0,-1 1 0,1-1-1,-1 0 1,1 0 0,0 0 0,-1 0 0,1 0 0,0 0-1,0-1 1,0 1 0,0-1 0,-1 1 0,5 0 0,-1-1-5,-1 0 0,0-1 1,0 1-1,1-1 1,-1 0-1,0 0 0,0 0 1,0 0-1,0-1 0,7-3 1,-9 3-9,1 0 0,-1 0 0,1 0 0,-1 0 0,1-1 0,-1 1 0,0-1 0,0 0 0,0 1-1,-1-1 1,1 0 0,-1 0 0,1 0 0,-1 0 0,1-3 0,3-16-53,-1 0-1,-1-1 1,0 1-1,-2 0 1,0-1-1,-2 1 1,-1-1-1,0 1 1,-10-39-1,9 52-41,0 0-1,-1 0 1,0 0 0,0 0 0,0 0-1,-12-15 1,14 22 81,1 1 1,-1-1-1,1 1 1,-1-1-1,1 1 0,-1 0 1,0 0-1,0 0 1,0 0-1,0 0 0,1 0 1,-2 0-1,1 0 1,0 1-1,0-1 0,0 1 1,0 0-1,0-1 0,0 1 1,0 0-1,0 0 1,-1 0-1,1 1 0,0-1 1,0 0-1,0 1 1,0 0-1,0-1 0,-3 3 1,1-2-191,0 1 1,1 0-1,-1 0 1,1 1-1,0-1 1,0 1-1,0 0 1,0-1-1,0 1 1,0 1-1,1-1 1,-1 0-1,1 1 1,0-1-1,-2 5 0,3-4-486,-1 0-1,1 0 0,-1 0 0,1 1 0,0-1 0,1 0 0,-1 1 0,1-1 0,0 1 0,0-1 0,0 0 0,1 1 0,-1-1 0,1 0 0,0 1 0,2 5 1,10 23-2971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6:30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24 302 4320,'-3'0'364,"-9"3"4205,17-3-4155,-1-1-1,1 1 1,-1 0 0,1 0 0,-1 1-1,7 0 1,11 2 333,-6-3-430,-1-1 1,1-1 0,0 0 0,-1-1 0,1 0 0,-1-1 0,0-1-1,0-1 1,16-7 0,-25 9-209,0 1-1,0-1 1,-1 0-1,1-1 1,-1 1-1,0-1 1,8-10-1,-10 11-50,-1 1 0,1-1 0,-1 1 0,0-1 0,0 0 0,-1 0 0,1 0 0,-1 0 1,0 0-1,0 0 0,0 0 0,-1 0 0,1-1 0,-1-7 0,-1 3-52,0 0 0,-1 0 1,0 1-1,0-1 0,-1 0 0,0 1 1,0 0-1,-1 0 0,0 0 1,-1 0-1,1 0 0,-2 1 0,1 0 1,-1 0-1,0 0 0,-10-8 0,13 13-58,0 1-1,1-1 1,-1 1-1,0-1 1,0 1 0,1 0-1,-1 0 1,0 0-1,0 0 1,0 1-1,0-1 1,-1 1-1,1 0 1,0 0-1,-3 0 1,0 1-6,1 0 1,0 0 0,0 1 0,0 0 0,0-1 0,0 2 0,0-1 0,-5 4 0,-1 1 4,1 1 0,0 0 1,0 0-1,1 1 0,0 1 1,-10 13-1,10-11 63,0 1 1,1 0-1,1 0 1,-7 17-1,11-23 18,1 0 0,0 1 0,0-1 0,0 1-1,1-1 1,0 1 0,1 0 0,0-1 0,1 16-1,0-19 10,0 0 0,0 0-1,0 0 1,0-1-1,1 1 1,-1 0-1,1-1 1,0 1-1,0-1 1,1 1 0,-1-1-1,1 0 1,2 3-1,0-2 38,0 0 1,0 0-1,0 0 0,1-1 0,-1 0 0,1 0 1,8 3-1,3-1 207,1 0 0,-1-1 1,0-1-1,33 1 0,-36-3-192,0 0 0,0-1-1,0-1 1,0-1 0,0 0-1,-1 0 1,1-2 0,0 1-1,-1-2 1,0 0 0,0 0-1,0-1 1,-1-1 0,0 0-1,16-13 1,-20 14-52,0-1-34,0 1 0,-1-1 0,1 0 0,-1-1 1,-1 0-1,8-11 0,19-37 242,-31 54-229,0-1 0,-1 0 1,1 1-1,-1-1 0,0 0 0,1-5 0,1-29-374,2 33 353,0 1 1,1 0-1,-1 0 1,1 1-1,8-3 1,-9 3 10,1 1 1,0 0-1,0 1 1,9-1-1,-12 1-19,0 1-1,0-1 1,0 1 0,-1 0-1,1-1 1,0 1 0,0 1-1,-1-1 1,1 0 0,-1 1-1,5 3 1,-1-1-2,-1 1 0,1 0 1,-1 0-1,0 1 0,-1 0 0,1-1 0,4 11 1,1 2 137,8 26 0,9 14 101,-25-54-179,1 0-1,-1 0 1,1 0-1,0-1 1,1 1-1,-1-1 1,1 0-1,-1 0 1,1 0 0,0-1-1,0 1 1,0-1-1,1 0 1,-1 0-1,0 0 1,1-1-1,-1 1 1,1-1 0,-1 0-1,1-1 1,0 1-1,-1-1 1,7 0-1,-2 0 43,1-1 0,0 0 0,-1 0 0,1-1 0,-1-1 0,0 0 1,0 0-1,0 0 0,0-1 0,13-8 0,-6 1-61,-1 0 1,-1-1 0,0-1-1,21-23 1,-32 32-25,4-4-46,0 0 0,1 0 0,-1 1-1,11-8 1,-18 15 35,1 0-1,-1 0 1,0-1-1,1 1 1,-1 0-1,1 0 1,-1 0-1,0 0 1,1 0 0,-1 0-1,0 0 1,1 0-1,-1 0 1,1 0-1,-1 0 1,0 0-1,1 0 1,-1 0-1,0 0 1,1 0-1,-1 0 1,0 0-1,1 0 1,-1 1-1,0-1 1,1 0-1,-1 0 1,0 0-1,1 1 1,-1-1-1,0 0 1,1 0 0,-1 1-1,0-1 1,0 0-1,0 1 1,1-1-1,-1 0 1,0 1-1,0-1 1,0 0-1,0 1 1,0-1-1,1 0 1,-1 2-1,4 18-143,-4-19 145,2 43-71,-2-34 43,0 0 1,0 0-1,1 0 0,1 0 0,3 15 1,-4-23 22,1 3 48,0 1 0,0-1 0,0 0 0,0 0 0,5 7-1,-6-11-9,0 0-1,0 0 0,-1 0 1,1-1-1,0 1 0,0 0 1,0 0-1,0-1 1,0 1-1,0-1 0,0 1 1,0-1-1,0 1 0,0-1 1,1 1-1,-1-1 0,0 0 1,0 0-1,0 0 0,0 1 1,1-1-1,-1 0 0,0 0 1,0-1-1,0 1 1,1 0-1,-1 0 0,0-1 1,0 1-1,0 0 0,2-2 1,3-2 33,0 0 0,0 0 0,-1-1 0,1 1 0,-1-1 0,0 0 0,-1-1 0,1 1 0,-1-1 0,4-7 0,15-19 18,-22 32-74,10-10-499,-6 10 138,-4 8 173,-3 24 102,-1 0-1,-14 55 0,2-12 126,-29 149 167,34-190-161,-1 0 0,-1-1 0,-2-1 0,-26 45 0,35-69 18,0-1-1,0 0 1,0 0 0,-10 8 0,12-12-7,0 0 0,0 0 0,-1-1-1,1 0 1,-1 0 0,0 0 0,0 0 0,0 0 0,0-1 0,0 1-1,-5 0 1,5-2-18,0 1 0,0-1-1,-1 0 1,1 0-1,0 0 1,-1-1 0,1 1-1,0-1 1,-1 0 0,1 0-1,0-1 1,0 1 0,0-1-1,0 0 1,1 0 0,-1 0-1,0-1 1,1 1-1,-1-1 1,1 0 0,0 0-1,0 0 1,0 0 0,0-1-1,1 1 1,-1-1 0,1 1-1,0-1 1,-2-5 0,0-1-16,1-1 1,0-1 0,0 1 0,1 0 0,1-1 0,0 1-1,1-1 1,1-18 0,0 11-72,2 1 0,0-1 1,1 1-1,10-29 0,-7 33 34,0 1 1,0 0-1,1 0 0,1 1 1,0 0-1,1 0 1,0 1-1,1 0 0,0 1 1,17-13-1,-16 15 1,0 0-1,0 1 0,1 1 0,-1-1 1,1 2-1,1 0 0,24-6 1,-16 7-23,1 0 1,-1 2 0,1 0 0,24 2 0,-40 0-310,0 1 0,0 0 0,-1 0-1,1 1 1,0 0 0,-1 0 0,1 0-1,-1 1 1,11 5 0,-12-4-460,1 0 0,-1 0 0,1 1 0,-1-1 0,-1 1 0,1 0 0,-1 0 0,0 1 0,6 9 0,9 22-2545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37.5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257 1 3712,'0'0'18533,"-14"4"-16661,13-3-1790,0 1 1,-1-1-1,1 1 1,0-1-1,-1 0 1,1 0-1,-1 0 0,0 0 1,1 0-1,-1 0 1,0 0-1,1-1 1,-1 1-1,-3 0 1,-1 3-71,-1 0 24,5-4-85,1 1 1,-1-1-1,1 1 0,0-1 1,-1 1-1,1-1 0,0 1 1,-1 0-1,1 0 1,0 0-1,-2 1 0,-7 5-892,-121 53-10430,87-41 9265</inkml:trace>
</inkml:ink>
</file>

<file path=ppt/ink/ink5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12.62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293 127 5888,'3'-2'507,"-1"0"0,0 1 0,0-1 0,0 0 0,0 0 0,0 0 0,0 0 0,0-1 0,-1 1-1,1 0 1,-1-1 0,0 1 0,2-5 0,-3 6-293,0-1 0,1 1 0,-1 0 0,0 0-1,0 0 1,0 0 0,-1 0 0,1-1-1,0 1 1,0 0 0,-1 0 0,1 0 0,0 0-1,-1 0 1,1 0 0,-1 0 0,1 0-1,-1 0 1,0 0 0,1 0 0,-1 0 0,0 0-1,0 0 1,0 1 0,0-1 0,0 0 0,0 0-1,0 1 1,0-1 0,0 1 0,0-1-1,0 1 1,0 0 0,0-1 0,0 1 0,-2-1-1,-3 0 29,1 0-1,-1 0 0,0 0 0,1 1 1,-1 0-1,0 0 0,0 0 0,1 1 1,-1 0-1,0 0 0,1 0 0,-1 1 0,1 0 1,-9 3-1,4 0-111,0 0 0,0 1 0,0 0 0,1 1-1,0-1 1,-13 15 0,3-1 244,1 0-1,-18 27 1,28-35-187,1 1 1,0-1-1,0 2 1,1-1-1,-7 26 0,12-34-88,1 0-1,-1-1 0,1 1 0,0 0 1,0 0-1,0 0 0,1-1 0,0 1 0,2 8 1,-3-12-76,1 1 0,0 0 1,-1 0-1,1 0 1,0-1-1,0 1 1,0-1-1,0 1 0,1-1 1,-1 1-1,2 1 1,-2-2-31,0-1 1,0 1-1,0-1 1,0 1-1,0-1 1,0 1-1,0-1 1,0 0-1,0 0 1,0 1-1,0-1 1,0 0-1,0 0 0,0 0 1,0 0-1,0 0 1,0 0-1,0 0 1,0-1-1,0 1 1,2-1-1,0 0-50,0-1 0,-1 1 0,1-1 0,0 0 0,0 0 0,-1 0 0,0 0 0,1-1 0,-1 1-1,0-1 1,0 1 0,0-1 0,0 0 0,1-3 0,5-9-199,8-22 0,-14 32 211,7-19 79,-1 0-1,0 0 1,-2-1-1,-1 0 1,-1 0-1,1-36 1,-5 91 595,6 49-1,-5-68-543,2 0 0,0 0 0,0-1-1,0 1 1,2-1 0,-1 0 0,12 19 0,-13-26-50,-1 0-1,0 0 1,1 0 0,0 0 0,-1-1 0,1 1 0,0-1-1,0 0 1,0 0 0,1 0 0,-1 0 0,1-1 0,-1 1 0,1-1-1,-1 0 1,1 0 0,0 0 0,-1 0 0,1-1 0,0 1-1,0-1 1,-1 0 0,1 0 0,0-1 0,4 0 0,0 0-2,1-1 0,-1-1 0,1 0 0,-1 0 0,0 0 0,0-1 0,0 0 0,-1-1 0,0 1 0,8-7 0,0-3 36,0 0-1,-1-1 1,-1 0-1,0-1 1,-1-1-1,17-29 1,29-50-368,-54 85 320,-2 5 26,1 19-3,-1 9-53,-1 0 0,-2 25 0,0-7-12,1-17 166,-1 5-80,2 0 0,1 0 1,10 52-1,-12-78-35,0 0 0,1 0 0,0 0 1,-1 0-1,1 0 0,0 0 0,0 0 1,0 0-1,0-1 0,1 1 0,-1 0 1,0-1-1,1 1 0,-1-1 0,1 1 0,-1-1 1,3 1-1,-3-1-16,0-1 1,0 0-1,0 1 0,1-1 1,-1 0-1,0 0 0,0 0 1,0 0-1,0 0 0,1 0 1,-1-1-1,0 1 0,0 0 0,0 0 1,0-1-1,0 1 0,1-1 1,-1 1-1,0-1 0,0 1 1,0-1-1,0 0 0,-1 0 1,1 1-1,0-1 0,0 0 1,0 0-1,0 0 0,-1 0 1,1 0-1,0-2 0,5-7-56,0 0-1,-1 0 1,0-1-1,-1 0 0,5-18 1,-3 8-28,53-172-271,-42 134 218,-14 46 73,-2 11 28,-1-1 0,1 1 0,-1-1-1,1 1 1,0-1 0,0 1 0,0 0-1,0-1 1,2-2 0,-3 5 23,0 0-1,1 0 1,-1 0 0,0 0-1,0 0 1,1-1 0,-1 1-1,0 0 1,0 0 0,0 0-1,1 0 1,-1 0 0,0 0-1,0 0 1,1 0 0,-1 0-1,0 1 1,0-1 0,0 0-1,1 0 1,-1 0 0,0 0-1,0 0 1,1 0 0,-1 0-1,0 0 1,0 1 0,0-1-1,0 0 1,1 0 0,-1 0-1,0 0 1,0 1 0,0-1-1,0 0 1,0 0 0,0 0 0,1 1-1,-1-1 1,0 0 0,0 0-1,0 1 1,0-1 0,0 0-1,5 15-21,-4-11 1,5 11 14,1 0 0,1 0-1,0-1 1,0 1 0,1-2-1,22 25 1,-24-30 44,1-1 1,0 0-1,0 0 0,1-1 1,0 0-1,0 0 0,0-1 1,1-1-1,-1 1 1,1-1-1,20 4 0,-16-5 3,1 0-1,0-1 1,1-1-1,-1 0 1,0-1-1,17-2 1,-26 1-36,0 0 0,0-1 0,0 1 0,0-1 0,0 0 0,0-1 0,0 1 0,0-1 0,-1 0 0,1-1 0,-1 1 0,0-1 0,0 0 0,-1 0 0,1-1 0,-1 1 0,4-6 0,-1 0-50,-2 1 0,1-1 0,-1 1 0,0-2 0,5-19 0,-8 26 11,-1 0-1,0 0 0,-1 0 0,1 0 0,-1 0 0,1 0 0,-1 0 0,-1 0 0,1 0 0,0 0 0,-1 0 0,0 0 0,0 0 0,0 0 0,-1 0 0,1 1 0,-1-1 0,-3-5 0,4 7 23,-1 1 1,1-1-1,0 1 0,-1 0 0,1 0 0,-1-1 0,0 1 0,1 0 0,-1 1 0,0-1 0,0 0 1,0 0-1,0 1 0,1-1 0,-1 1 0,0 0 0,0-1 0,0 1 0,0 0 0,0 0 0,0 0 1,0 0-1,0 1 0,0-1 0,0 0 0,-2 2 0,-3 0-4,0 0 1,-1 1-1,1 0 0,-13 8 0,2 1 16,1 1 0,0 1-1,1 0 1,1 1-1,0 0 1,1 2-1,1-1 1,0 2-1,1 0 1,1 0-1,-16 39 1,24-50 39,1 0 1,-1 0-1,1 1 1,1-1-1,0 1 0,0-1 1,0 14-1,1-17-26,0-1 0,1 0 0,-1 1-1,1-1 1,0 0 0,-1 1 0,1-1-1,1 0 1,-1 0 0,1 0 0,-1 0 0,1 0-1,0 0 1,0 0 0,0-1 0,0 1-1,0-1 1,1 1 0,3 2 0,0-1 16,1-1 1,-1 1 0,1-1 0,-1-1 0,1 1-1,0-1 1,0 0 0,0-1 0,1 0-1,-1 0 1,0 0 0,0-1 0,1 0-1,-1-1 1,0 0 0,0 0 0,11-3-1,-6 1-53,-1 0 0,0-1-1,-1-1 1,1 1-1,-1-2 1,0 0-1,0 0 1,0 0-1,-1-1 1,10-10-1,-5 2 38,0-1-1,-2-1 0,19-29 0,24-59 51,-39 63 166,-11 29-383,11-25-1,-12 30 49,-4 8-23,0 9 156,-1 22-22,1-4-36,0 0 0,1 0 1,2 0-1,7 33 0,-6-45 36,-1-2 25,1-1 0,0 1 1,0-1-1,11 20 0,-13-28-20,0-1-1,1 0 0,-1 0 0,1 0 1,0 0-1,0 0 0,0 0 0,0-1 1,0 0-1,0 1 0,1-1 0,-1 0 1,1-1-1,0 1 0,0-1 0,-1 1 1,1-1-1,0 0 0,7 0 0,12 1 68,0-1 0,1-1 0,-1-1 1,0-1-1,1-1 0,-1-1 0,-1-1 0,30-11 0,-37 10-95,-1 0 1,1-2-1,-1 0 1,0 0-1,-1-1 1,0-1-1,0 0 1,16-18-1,-7 3-9,0 0 0,-2-2-1,18-31 1,2 1 27,-30 45 0,-10 12 0,1-1-1,0 0 0,-1 0 1,1 1-1,0-1 0,-1 0 0,1 0 0,-1 0 0,1 0 0,-1 0 1,1 0-1,-1 0 0,0 0 0,1 0 0,-1 0 0,0 0 1,0 0-1,0 0 0,0-1 0,0 2-4,-1 0-1,1 1 1,-1-1 0,1 0 0,-1 1-1,1-1 1,-1 1 0,1-1 0,-1 1-1,1-1 1,0 1 0,-1-1-1,1 1 1,0-1 0,-1 1 0,1-1-1,0 1 1,0-1 0,-1 2-1,0 0-5,-12 21-37,-1 0 0,0-1 0,-2-1 0,-26 27 0,-144 114 37,177-156 9,5-3 15,0 0 1,1 0-1,-1 0 0,1 0 0,-1 0 1,1 1-1,0 0 0,-4 6 0,7-9-9,-1-1 0,1 0-1,0 1 1,0-1-1,0 0 1,0 0-1,0 1 1,0-1-1,0 0 1,-1 1 0,1-1-1,0 0 1,0 1-1,0-1 1,0 0-1,0 0 1,1 1 0,-1-1-1,0 0 1,0 1-1,0-1 1,0 0-1,0 0 1,0 1 0,0-1-1,1 0 1,-1 1-1,0-1 1,0 0-1,0 0 1,0 0-1,1 1 1,-1-1 0,0 0-1,0 0 1,1 0-1,-1 1 1,0-1-1,0 0 1,1 0 0,-1 0-1,0 0 1,1 0-1,-1 0 1,0 0-1,0 1 1,1-1 0,-1 0-1,0 0 1,1 0-1,-1 0 1,0 0-1,1-1 1,-1 1-1,20-2 36,0-5-166,-1 0 0,0-1 1,0 0-1,24-17 0,-4 4 36,-9 2 79,-25 14-4,1 1 0,0 0 0,0 1 1,0 0-1,0 0 0,10-3 0,-16 5 17,1 1 1,0 0-1,0 0 0,-1 0 0,1 0 0,0 0 1,0 1-1,-1-1 0,1 0 0,0 0 1,0 0-1,-1 1 0,1-1 0,0 0 0,-1 1 1,1-1-1,0 0 0,-1 1 0,1-1 1,0 1-1,-1-1 0,1 1 0,-1-1 1,1 1-1,0 1 0,11 20-105,-5-8 235,-4-9-105,1-1 0,0 0 0,0 0 1,1 0-1,-1 0 0,1-1 0,0 0 0,0 1 1,0-2-1,0 1 0,0-1 0,0 0 0,1 0 1,0 0-1,-1-1 0,1 0 0,0 0 0,-1 0 1,9 0-1,12-1 18,-1-1 0,1-1 0,27-7 0,-37 7-56,35-6 8,76-23 1,-107 25-5,-1-2 0,0 0-1,0-1 1,-1-1 0,0 0 0,30-24 0,-44 32-23,-1-1 1,0 1 0,0-1 0,0 0 0,0 0-1,0 0 1,0 0 0,-1-1 0,0 1-1,0-1 1,0 1 0,0-1 0,0 0 0,1-6-1,-2 10 26,-1 0-1,0-1 1,0 1 0,0 0-1,0 0 1,0-1-1,0 1 1,0 0-1,0 0 1,0-1-1,0 1 1,0 0-1,0-1 1,0 1-1,0 0 1,0 0 0,0-1-1,0 1 1,0 0-1,0 0 1,-1-1-1,1 1 1,0 0-1,0 0 1,0 0-1,0-1 1,-1 1-1,1 0 1,0 0-1,0 0 1,0-1 0,-1 1-1,1 0 1,0 0-1,0 0 1,0 0-1,-1 0 1,1-1-1,0 1 1,0 0-1,-1 0 1,1 0-1,0 0 1,-1 0 0,1 0-1,0 0 1,0 0-1,-1 0 1,1 0-1,0 0 1,0 0-1,-1 0 1,1 0-1,0 1 1,-17 6-269,14-6 219,-82 42 88,-115 64 78,180-95 86,-27 23 1,47-35-192,0 1-1,1-1 1,-1 0 0,0 1 0,1-1 0,-1 0 0,1 0 0,-1 1 0,1-1-1,-1 0 1,0 0 0,1 0 0,-1 0 0,1 1 0,-1-1 0,1 0-1,-1 0 1,1 0 0,0 0 0,5-1 19,1 0-1,-1 0 1,0 0 0,0-1-1,1 0 1,-1 0 0,10-5 0,39-25-26,40-41-271,-51 38 203,-43 34 64,0 0-1,-1 0 0,1 0 1,0 1-1,0-1 1,0 1-1,0-1 1,0 0-1,0 1 1,1 0-1,-1-1 1,0 1-1,0 0 1,0-1-1,0 1 1,0 0-1,1 0 1,-1 0-1,0 0 1,0 0-1,2 1 1,-2-1 0,0 1-1,0 0 1,0-1 0,-1 1 0,1 0 0,0 0-1,-1 0 1,1 0 0,0 0 0,-1 0 0,1 0 0,-1 0-1,0 0 1,1 0 0,-1 0 0,0 0 0,1 0 0,-1 0-1,0 0 1,0 0 0,0 0 0,0 0 0,0 0 0,0 2-1,-1 12-28,0 0-1,-1 0 1,-1 0-1,-4 15 1,-23 61 67,6-22 32,-66 180 35,63-192-37,-1 0-1,-45 65 1,57-98-70,-18 25 68,31-45-64,-1 1-1,0-1 1,-1 0-1,1 0 1,-1 0-1,0-1 1,-6 4-1,10-6-31,0 0 0,0 0 1,0-1-1,0 1 0,0-1 0,-1 1 0,1-1 0,0 1 0,0-1 0,-1 0 0,1 0 0,0 1 0,0-1 0,-1 0 0,1 0 0,0 0 0,-1 0 0,1-1 0,0 1 0,0 0 1,-1-1-1,1 1 0,0 0 0,0-1 0,0 1 0,-1-1 0,1 0 0,0 1 0,0-1 0,0 0 0,0 0 0,0 0 0,0 0 0,0 0 0,1 0 0,-1 0 0,0 0 0,0 0 1,1 0-1,-2-2 0,0-3-55,0 0-1,0-1 1,0 1 0,1-1 0,0 0 0,-1-12-1,2-16-61,1-1 0,2 1 0,1 0 0,2 1 0,20-66 0,-21 85 176,1 0-1,0 0 0,0 1 0,2 0 0,-1 1 1,2 0-1,0 0 0,1 0 0,0 1 0,0 1 1,2 0-1,-1 0 0,1 1 0,1 1 0,0 0 1,0 0-1,1 2 0,0-1 0,24-8 0,24-4 431,80-17 0,-69 20-263,-54 10-90,-1 1-1,0-2 1,0-1 0,-1 0-1,0-1 1,0-1 0,21-18-1,-22 16-27,-2-1 0,1-1 0,16-21 0,32-52 211,-45 67-54,-18 21-230,0 0 1,0 0 0,1 0 0,-1 0 0,0 0-1,0 0 1,0 0 0,0 0 0,0 0-1,0 0 1,0 0 0,0 0 0,1 0-1,-1 0 1,0 0 0,0 0 0,0 0-1,0 0 1,0 1 0,0-1 0,0 0 0,0 0-1,0 0 1,1 0 0,-1 0 0,0 0-1,0 0 1,0 0 0,0 0 0,0 0-1,0 0 1,0 0 0,0 1 0,0-1-1,0 0 1,0 0 0,0 0 0,0 0-1,0 0 1,0 0 0,0 0 0,0 0 0,0 1-1,0-1 1,0 0 0,0 0 0,0 0-1,0 0 1,0 0 0,0 0 0,0 0-1,0 1 1,0-1 0,0 0 0,0 0-1,0 0 1,0 0 0,0 0 0,0 0 0,0 0-1,0 0 1,0 0 0,-2 17-38,-3 17-6,-4 2 161,-12 60 169,20-95-279,1 0-1,0 1 1,0-1 0,0 0 0,0 0-1,0 1 1,0-1 0,0 0-1,0 1 1,0-1 0,1 0-1,-1 0 1,1 1 0,-1-1-1,1 0 1,-1 0 0,1 0 0,0 0-1,-1 0 1,1 0 0,1 1-1,-1-1-3,1 1-1,-1-1 0,1-1 0,0 1 1,-1 0-1,1 0 0,0-1 0,-1 1 1,1-1-1,0 1 0,0-1 1,0 0-1,2 1 0,5-2-18,-1 1-1,1-1 1,0 0 0,-1-1-1,11-2 1,-7 0 4,1-1 1,-1 0 0,0-1-1,0 0 1,0-1 0,19-15-1,57-58-146,-36 29 147,-50 49-10,0 1 0,-1-1 1,1 1-1,0 0 1,0-1-1,0 1 0,0 0 1,3-1-1,-5 2 17,1 0 0,-1 0 0,0 0 0,1 0 0,-1 0 0,1 0 0,-1 0 0,0 0 0,1 0 1,-1 0-1,0 0 0,1 0 0,-1 0 0,0 0 0,1 0 0,-1 0 0,0 1 0,1-1 0,-1 0 0,0 0 0,0 0 0,1 1 0,0 0 3,-1-1 0,1 1 0,-1 0 0,1 0 0,-1 0 0,0-1 0,1 1 0,-1 0 0,0 0 0,0 0-1,0 0 1,1 1 0,-1 6 21,0 0-1,0 0 0,0 0 0,-1 0 0,0 0 1,-4 13-1,-19 48 254,6-19-103,16-37-181,2-12 6,0-1-1,0 0 1,0 1-1,0-1 0,0 0 1,0 1-1,1-1 0,-1 0 1,0 0-1,0 1 1,0-1-1,1 0 0,-1 1 1,0-1-1,0 0 1,0 0-1,1 0 0,-1 1 1,0-1-1,1 0 1,-1 0-1,1 1 0,0-1-23,1 0 0,-1 0-1,1 0 1,-1 0 0,0 0-1,1 0 1,-1 0-1,1-1 1,-1 1 0,1-1-1,-1 1 1,1-1 0,1 0-1,8-4-239,0-1 0,13-10 0,-2 0 29,-16 10 213,0 1 1,0 0-1,1 1 0,0-1 1,0 1-1,1 0 1,-1 1-1,11-4 0,-17 7 36,0 0 1,0 0-1,0 1 0,0-1 0,0 0 0,0 0 0,0 1 0,0-1 0,0 0 0,0 1 0,0-1 0,0 1 0,0-1 1,0 1-1,0 0 0,0-1 0,-1 1 0,2 1 0,16 20 131,-9-10 1,-6-9-126,0-1 0,0 0-1,0 1 1,1-1 0,-1 0 0,0 0-1,1-1 1,0 1 0,-1-1 0,1 0-1,0 0 1,6 1 0,6 0 31,29 0 1,-29-1-23,-1-1 15,30 2-107,82-9 0,-115 6-21,1-1 0,-1-1 0,0 0 0,0-1 0,0 0-1,0-1 1,0 0 0,-1 0 0,0-2 0,-1 1 0,16-13-1,-22 16 63,-1-1-1,0 1 0,0-1 1,0 0-1,-1 0 0,1 0 0,1-5 1,-3 9 27,-1-1 0,1 0 0,-1 1 0,0-1 0,0 0 0,1 1 0,-1-1 1,0 0-1,0 0 0,0 1 0,0-1 0,0 0 0,1 0 0,-2 1 0,1-1 0,0 0 1,0 0-1,0 1 0,0-1 0,0 0 0,0 1 0,-1-1 0,1 0 0,0 1 1,-1-1-1,1 0 0,-1 1 0,1-1 0,0 0 0,-1 1 0,1-1 0,-1 1 0,1-1 1,-1 1-1,0-1 0,1 1 0,-1 0 0,0-1 0,1 1 0,-1 0 0,0-1 1,1 1-1,-1 0 0,0 0 0,1-1 0,-1 1 0,0 0 0,0 0 0,1 0 0,-1 0 1,0 0-1,-1 1 0,-11-1-31,1 1-1,-1 1 1,0 0 0,1 1 0,0 0 0,-1 1 0,-13 6-1,-10 3 1,-34 10 331,-74 36 0,127-55-201,12-4-137,10-4-218,114-54-353,-119 58 606,14-7 42,0 1-1,1 1 1,0 1 0,20-5 0,-31 9-16,-1 0 1,1-1-1,-1 1 1,1 0-1,-1 1 0,0-1 1,1 1-1,-1-1 1,1 1-1,-1 0 1,4 2-1,-5-2-15,0 0 0,0 0 0,0 1 0,-1-1 0,1 1 0,0-1 0,-1 1 0,1 0 0,-1 0 0,1-1 0,-1 1 0,0 0 1,0 0-1,0 0 0,0 0 0,0 1 0,0-1 0,0 3 0,0 0 1,0-1 0,-1 0 1,0 1-1,1-1 0,-2 1 1,1-1-1,0 0 0,-1 1 1,0-1-1,0 0 0,0 1 0,-1-1 1,1 0-1,-5 7 0,-96 196 280,65-137-244,-135 235 482,164-293-436,0 1 74,-1 0 1,-1 0-1,-19 19 1,29-31-166,0-1 1,0 0-1,0 1 1,-1-1-1,1 0 1,0 1-1,-1-1 1,1 0-1,0 0 1,-1 1-1,1-1 1,0 0-1,-1 0 1,1 1-1,-1-1 0,1 0 1,-1 0-1,1 0 1,0 0-1,-1 0 1,1 0-1,-1 0 1,1 0-1,-1 0 1,1 0-1,0 0 1,-1 0-1,1 0 1,-1 0-1,1 0 1,0 0-1,-1 0 1,1-1-1,-1 1 1,1 0-1,0 0 1,-1 0-1,0-1 1,1 0-10,-1 0 0,1 0 0,0 0 0,-1 1 0,1-1 0,0 0 0,-1 0 0,1 0 0,0 0 0,0 0 0,0 0 0,0 0 0,0 0 0,0 0 0,0 0 0,0 0 0,1-1 0,6-24-348,1 0 0,2 1 0,0 1 0,21-36 0,64-88-3509,-95 147 3852,37-48-3139,16-27-4346,-47 66 6316,-1 0 1,0-1-1,0 0 0,-1 1 0,-1-1 1,3-14-1,0-38-3152,-6 63 4332</inkml:trace>
</inkml:ink>
</file>

<file path=ppt/ink/ink5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13.01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72 29 12640,'-53'-20'4671,"40"15"-3615,8 2-320,10 11-6847,-2 0-513,-3 12 3744,-8 12 640</inkml:trace>
</inkml:ink>
</file>

<file path=ppt/ink/ink5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14.34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85 223 1248,'12'-23'561,"19"-30"1,2 5 3568,-17 24-608,-15 22-3081,0 1 1,-1-1-1,1 1 1,0-1-1,-1 1 1,1-1 0,-1 0-1,1 1 1,-1-1-1,0 1 1,0-1-1,0 0 1,0 1-1,0-1 1,0-2-1,-1 3-349,1 1 0,0 0 0,-1-1-1,1 1 1,0 0 0,-1-1 0,1 1-1,0 0 1,-1 0 0,1-1 0,-1 1-1,1 0 1,0 0 0,-1 0-1,1 0 1,-1 0 0,1-1 0,-1 1-1,1 0 1,-1 0 0,1 0 0,-1 0-1,1 0 1,0 0 0,-1 0-1,1 0 1,-1 1 0,1-1 0,-1 0-1,1 0 1,-1 0 0,1 0 0,0 1-1,-1-1 1,-16 10 1209,9-3-874,1 2 0,-1-1-1,1 1 1,-10 17-1,-19 44 585,27-53-725,-31 73 679,36-78-789,0 0 0,1 0 0,0 0 0,1 0 0,-1 24 0,3-32-145,1 0 0,-1 0 0,0 1 0,1-1 0,0 0-1,0 0 1,0 0 0,1 0 0,-1 0 0,1 0 0,0-1 0,0 1 0,0 0 0,1-1 0,-1 0 0,1 1 0,0-1 0,0 0 0,0 0 0,0-1-1,0 1 1,1-1 0,-1 1 0,1-1 0,0 0 0,0 0 0,0-1 0,-1 1 0,2-1 0,-1 0 0,0 0 0,0 0 0,0-1 0,0 1-1,0-1 1,1 0 0,-1 0 0,0 0 0,0-1 0,0 0 0,1 0 0,-1 0 0,0 0 0,6-3 0,-6 1-72,1 1 1,-1-1 0,1 0 0,-1-1-1,0 1 1,-1-1 0,1 0-1,-1 0 1,1 0 0,-1 0-1,0-1 1,-1 1 0,1-1 0,-1 0-1,3-7 1,0-5-141,0 0-1,-1-1 1,2-20-1,-3 16 98,-1 1-1,-1-1 1,-1 1-1,-1-1 1,-5-26 0,5 42 60,-1 0 0,0 0 0,-3-8 0,3 9-30,2 5 54,0-1 0,0 1 0,0-1 0,0 1 1,-1 0-1,1-1 0,0 1 0,0-1 0,-1 1 0,1-1 0,0 1 0,0 0 0,-1-1 0,1 1 0,0 0 0,-1-1 0,1 1 0,-1 0 1,1-1-1,0 1 0,-1 0 0,1 0 0,-2-1 0,2 1 5,0 0 1,-1 1-1,1-1 1,-1 0-1,1 0 1,0 0-1,-1 1 1,1-1-1,0 0 1,-1 1-1,1-1 0,0 0 1,0 1-1,-1-1 1,1 0-1,0 1 1,0-1-1,0 0 1,-1 1-1,1 0 1,-1 2 37,0 0 1,0 1 0,0-1-1,0 1 1,0 5 0,1-6 15,1 1-1,-1-1 1,1 1 0,0-1 0,0 1 0,0-1 0,0 0-1,1 1 1,-1-1 0,1 0 0,0 0 0,0 0-1,0 0 1,0-1 0,0 1 0,1 0 0,-1-1 0,1 1-1,0-1 1,0 0 0,0 0 0,0 0 0,0-1-1,0 1 1,0-1 0,1 1 0,-1-1 0,0 0 0,1 0-1,-1-1 1,1 1 0,-1-1 0,1 1 0,5-2-1,5 0 40,-1-1 0,0 0 0,0-2-1,0 1 1,-1-1 0,1-1-1,-1 0 1,15-10 0,11-8 28,40-32-1,-20 12 83,22-16 32,-80 59-243,0 0-1,0 0 0,0-1 1,0 1-1,0 0 1,1 0-1,-1 0 1,0 0-1,0-1 0,0 1 1,0 0-1,1 0 1,-1 0-1,0 0 1,0 0-1,0 0 0,0 0 1,1 0-1,-1-1 1,0 1-1,0 0 1,1 0-1,-1 0 0,0 0 1,0 0-1,0 0 1,1 0-1,-1 0 1,0 0-1,0 0 0,1 0 1,-1 1-1,0-1 1,0 0-1,0 0 1,1 0-1,-1 0 0,0 0 1,0 0-1,0 0 1,0 1-1,1-1 1,-1 0-1,0 0 1,0 0-1,0 0 0,0 0 1,0 1-1,1-1 1,-1 0-1,0 0 1,0 0-1,0 1 0,0-1 1,-1 14-56,0-8 31,-8 73 94,-10 166 183,20-235-190,-1 0-1,1 0 1,0-1-1,4 11 1,-5-18-35,1 1 1,-1-1-1,1 1 0,0-1 1,0 0-1,0 0 1,0 1-1,0-1 1,1 0-1,-1 0 0,1 0 1,-1 0-1,1-1 1,0 1-1,0 0 0,-1-1 1,1 1-1,0-1 1,1 1-1,2 1 0,-3-3-15,0 0 0,0 1-1,-1-1 1,1 0-1,0 0 1,0 0-1,0 0 1,-1 0 0,1-1-1,0 1 1,0-1-1,-1 1 1,1-1 0,0 1-1,-1-1 1,1 0-1,0 0 1,-1 0 0,1 0-1,-1 0 1,1 0-1,1-2 1,2-2-20,-1 0 0,0 0 1,0 0-1,0 0 0,2-7 1,8-14 33,-1-1 0,13-43 1,11-60 18,-24 78-192,-10 42 134,-3 8 2,0 1-1,0 0 1,0-1-1,0 1 1,1 0-1,-1 0 0,1-1 1,-1 1-1,1 0 1,-1 0-1,1 0 0,0 0 1,-1 0-1,2-2 1,-2 3 9,1 0 1,-1 0 0,0 0 0,1 0-1,-1 0 1,0 0 0,0 0-1,1 1 1,-1-1 0,0 0-1,1 0 1,-1 0 0,0 0-1,0 0 1,1 0 0,-1 1 0,0-1-1,0 0 1,1 0 0,-1 0-1,0 0 1,0 1 0,0-1-1,1 0 1,-1 0 0,0 1 0,0-1-1,0 0 1,0 0 0,0 1-1,0-1 1,1 1 0,4 12-6,-4-11 7,7 17 39,0 0 0,15 24-1,-19-37-13,1 1 0,0 0 0,0-1 0,1 0-1,0-1 1,0 1 0,1-1 0,-1 0 0,9 4-1,-7-4 13,0-1-1,1 0 0,0-1 1,0 0-1,0 0 0,0-1 0,1 0 1,-1 0-1,1-1 0,-1-1 1,13 0-1,-8-1 0,-1 0-1,0-1 1,-1-1-1,1-1 1,0 1 0,-1-2-1,21-10 1,-19 8-31,0-1-1,0-1 1,-1-1-1,0 0 1,0 0-1,-2-2 1,1 1 0,-1-1-1,-1-1 1,0 0-1,-1 0 1,0-1-1,11-25 1,-19 37-3,7-23-226,-8 24 220,0 1 1,1-1-1,-1 1 0,0-1 0,0 1 0,0-1 1,0 0-1,0 1 0,0-1 0,0 1 1,0-1-1,0 1 0,0-1 0,-1 1 1,1-1-1,0 1 0,0-1 0,0 0 0,-1 1 1,1 0-1,0-1 0,0 1 0,-1-1 1,1 1-1,0-1 0,-1 1 0,1 0 0,-1-1 1,1 1-1,-1 0 0,1-1 0,-1 1 1,1 0-1,-1-1 0,1 1 0,-1 0 1,0 0-1,0 0 6,-1 0 1,1 0-1,0 0 1,0 0-1,-1 0 1,1 1-1,0-1 1,-1 1-1,1-1 1,0 1-1,0-1 1,0 1-1,0 0 1,0-1-1,0 1 1,0 0-1,0 0 1,0 0-1,0 0 1,0 0-1,0 0 1,0 1-1,-4 4 2,-7 6 16,1 1-1,1 0 1,0 0-1,0 1 1,2 1-1,0 0 1,-9 23-1,4-4 52,2 1 0,-9 49 0,18-76-40,1 0 0,0 0 0,0 0 0,1 1 0,0-1 0,0 0 0,3 14 0,-2-18-15,0-1-1,0 0 0,0 0 0,0-1 0,0 1 1,1 0-1,-1 0 0,1 0 0,0-1 0,0 1 1,0-1-1,0 0 0,1 1 0,-1-1 0,0 0 1,1 0-1,0-1 0,-1 1 0,1 0 1,0-1-1,0 0 0,0 0 0,3 1 0,2 0 6,1 0 0,-1-1 0,1 0 0,-1-1 0,1 0 0,-1 0 0,1-1 0,-1 0 0,1-1 0,-1 1 0,9-4 0,13-5-40,44-21-1,-59 24 31,1 0 1,0 1-1,0 1 1,1 0-1,0 1 1,-1 1-1,1 0 1,1 2-1,-1 0 0,0 1 1,26 3-1,-7 2 10,0 3 1,40 13-1,67 31-290,-59-20-913,-60-26-599,-1-3-3403,0 0 1555</inkml:trace>
</inkml:ink>
</file>

<file path=ppt/ink/ink5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16.73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162 317 2976,'1'-1'180,"0"-1"0,1 1-1,-1-1 1,0 1 0,1 0 0,-1 0 0,1-1-1,-1 1 1,1 0 0,0 0 0,-1 1 0,4-3 0,8-3 3263,-12 6-3257,-1-1-1,0 1 1,1 0 0,-1 0 0,0-1-1,1 1 1,-1 0 0,0 0-1,0-1 1,1 1 0,-1 0-1,0-1 1,0 1 0,1 0-1,-1-1 1,0 1 0,0 0-1,0-1 1,0 1 0,0-1-1,0 1 1,0 0 0,0-1 0,0 1-1,0-1 1,0 1 0,0 0-1,0-1 1,0 1 0,0-1-1,0 1 1,0 0 0,0-1-1,0 1 1,-1 0 0,1-1-1,0 1 1,0 0 0,0-1 0,-1 1-1,1-1-12,-1 0 1,1 1-1,-1-1 0,1 1 0,-1 0 1,1-1-1,-1 1 0,0-1 0,1 1 0,-1 0 1,1-1-1,-1 1 0,0 0 0,1 0 0,-1 0 1,0-1-1,1 1 0,-1 0 0,0 0 1,0 0-1,1 0 0,-1 0 0,-1 0 0,-2 2 11,-1 0-1,1-1 1,0 2-1,-1-1 0,1 0 1,0 1-1,0 0 0,0 0 1,1 0-1,-1 0 0,1 1 1,0 0-1,0-1 1,-4 6-1,-4 8 148,1 1 1,-8 18-1,16-32-241,-18 34 429,3 2 0,-22 71 0,37-102-423,1 1 0,0-1 0,0 0 0,1 0 0,0 1 0,1-1 0,0 0 0,2 11 0,-2-16-45,0-1 0,0 1 0,1 0 0,-1-1 0,1 1 0,0-1 0,0 1 0,0-1 0,5 5 0,-6-6-38,1-1-1,0 1 1,0-1-1,0 1 1,0-1 0,0 0-1,0 0 1,0 0-1,0 0 1,0 0-1,1 0 1,-1-1-1,0 1 1,0-1-1,1 1 1,-1-1 0,3 0-1,-2 0-34,0-1-1,0 1 1,0-1 0,0 1-1,0-1 1,0 0 0,0 0-1,0-1 1,-1 1 0,1 0-1,0-1 1,-1 0-1,1 1 1,-1-1 0,0 0-1,0 0 1,0-1 0,0 1-1,0 0 1,0-1 0,0 1-1,-1-1 1,2-2 0,4-8-163,-1-1 1,-1 1 0,6-23-1,-9 29 153,31-122-40,23-191 0,-53 302 257,-1-1 1,-1 1 0,-1-1 0,0 0-1,-5-24 1,5 41-148,0 0-1,-1 0 1,1 1-1,-1-1 1,1 0-1,-1 1 1,0-1-1,1 0 1,-1 1-1,0-1 1,0 1-1,0-1 1,-2-1-1,3 3-33,0 0-1,-1 0 1,1 0 0,0-1-1,-1 1 1,1 0 0,0 0-1,-1 0 1,1 0-1,-1 0 1,1 0 0,0 0-1,-1 0 1,1 0-1,0 0 1,-1 0 0,1 0-1,-1 0 1,1 0 0,0 0-1,-1 0 1,1 1-1,-12 8-19,7-2 48,0 0-1,0 0 0,1 0 1,0 0-1,1 0 0,0 1 1,0 0-1,-3 15 0,-9 69 351,14-82-390,-5 160 436,6-134-344,0-7 81,7 49 0,-5-65-94,1-1 1,0 0 0,1 1 0,0-1 0,1 0-1,9 16 1,-13-26-49,1 1 0,0-1 1,-1 1-1,1-1 0,0 0 0,1 0 0,-1 0 0,0 0 0,1 0 1,-1-1-1,1 1 0,-1-1 0,1 1 0,3 0 0,-2 0-6,1-1 0,0 0 1,-1 0-1,1-1 0,0 1 0,0-1 0,0 0 0,5-1 0,3-1 3,0 0-1,-1-1 1,1-1 0,0 0-1,19-10 1,-13 5-13,-1-2 1,0 0-1,0-1 1,19-18-1,-6 1-55,33-39 0,-62 67 44,18-20 33,-20 21-27,1-1 0,-1 1 0,1-1 0,-1 1 0,1-1 0,0 1-1,-1 0 1,1-1 0,-1 1 0,1 0 0,0-1 0,-1 1 0,1 0 0,0 0 0,-1-1 0,1 1 0,0 0 0,0 0 0,-1 0 0,1 0 0,0 0 0,-1 0-1,1 0 1,0 0 0,0 1 0,-1-1 0,1 0 0,0 0 0,-1 0 0,1 1 0,0-1 0,-1 0 0,2 1 0,-1 3 1,1 0 0,-1-1 0,0 1 0,0 0 1,0 0-1,0 0 0,-1 0 0,1 7 0,-1-7 1,4 58 9,-4-32 122,2 0 0,2-1 1,10 43-1,-13-66-77,2 1 0,-1-1 0,1 0 0,0 0 0,0 0 0,6 8 0,-8-12-38,0-1 1,0 1-1,1-1 1,-1 1-1,1-1 1,-1 0-1,1 1 1,0-1-1,-1 0 1,1 0-1,0 0 1,0 0-1,0-1 1,0 1-1,-1 0 1,1-1 0,0 1-1,0-1 1,0 0-1,1 0 1,-1 1-1,0-1 1,0-1-1,0 1 1,2 0-1,2-2-13,0 0-1,0-1 1,0 1 0,-1-1-1,1 0 1,-1 0 0,0-1-1,8-6 1,4-4-13,15-19 0,-15 14 10,-1-1 1,-1-1-1,-1 0 0,19-37 0,-22 41-11,-9 14 30,1 0-1,-1 0 1,0 0-1,-1-1 1,1 1-1,0 0 0,-1-1 1,0 1-1,0-1 1,1-3-1,-2 6-25,0 1-1,0-1 0,1 0 1,-1 1-1,0-1 0,0 0 1,1 1-1,-1-1 0,0 0 1,1 1-1,-1-1 0,0 0 1,1 1-1,-1-1 0,1 1 1,-1-1-1,1 1 0,-1-1 1,1 1-1,0 0 0,-1-1 1,1 1-1,0 0 1,-1-1-1,1 1 0,0 0 1,-1 0-1,1-1 0,0 1 1,-1 0-1,2 0 0,24-2 83,-22 3-67,0-2-39,-2 1 14,0 0-1,1 0 1,-1 0 0,0 1 0,1-1 0,-1 0 0,0 1 0,0 0 0,0-1 0,3 2 0,-4-1 9,0-1 1,0 1-1,0-1 1,0 1-1,0-1 0,0 1 1,0 0-1,0 0 0,0-1 1,0 1-1,0 0 1,0 0-1,0 0 0,-1 0 1,1 0-1,0 0 0,-1 0 1,1 0-1,-1 0 1,1 1-1,-1-1 0,0 0 1,1 0-1,-1 0 0,0 0 1,0 1-1,0-1 1,0 0-1,0 0 0,0 1 1,0-1-1,0 0 1,-1 2-1,1 2-81,-1 3 100,0-1 0,0 1-1,-1-1 1,0 0 0,0 0 0,-6 12-1,-6 21-106,11-32 99,2 0 1,-1 0 0,1 0 0,1 0 0,-1 0-1,2 0 1,1 15 0,-2-20-6,1 1 0,0-1 0,1 0 0,-1 0 0,0 0 0,1 0 0,0 0 0,0 0 0,0 0 0,0-1 0,0 1 0,0-1 0,1 1 0,-1-1 0,1 0 0,0 0 0,0 0 0,0 0 0,-1-1 0,2 1 0,3 1 0,4 1 14,-1-1 0,1 0-1,0 0 1,0-1 0,0-1-1,21 1 1,68-9 101,-78 5-152,-11 0 17,0 0 0,0 0-1,-1-1 1,1-1 0,-1 1-1,0-2 1,0 0-1,0 0 1,-1 0 0,0-1-1,0-1 1,12-10 0,-12 8 0,0 1 0,-1-1 0,0-1 0,-1 1 0,0-2 0,-1 1 0,0 0 1,0-1-1,-1 0 0,0-1 0,3-12 0,-8 22 9,1-1-1,-1 0 1,1 1 0,-1-1-1,0 1 1,0-1 0,0 0-1,-1 1 1,1-1 0,0 0-1,-2-3 1,2 6 5,-1-1 0,1 1 0,0 0 0,0 0 0,-1-1 0,1 1 1,0 0-1,0 0 0,-1 0 0,1-1 0,0 1 0,-1 0 0,1 0 0,0 0 0,0 0 0,-1 0 0,1 0 0,0 0 0,-1 0 0,1 0 1,0 0-1,-1 0 0,1 0 0,0 0 0,-1 0 0,1 0 0,0 0 0,-1 0 0,1 0 0,0 0 0,-1 0 0,1 0 0,0 1 0,-1-1 1,1 0-1,0 0 0,0 0 0,-1 0 0,1 1 0,0-1 0,0 0 0,-1 0 0,1 1 0,0-1 0,-13 11-27,3 2 10,1-1-1,0 1 1,1 1 0,1-1-1,0 1 1,-6 19 0,11-29 42,1 0 0,-1 0 0,1 1 0,0-1 0,0 0 0,1 1 0,-1-1 0,1 1 0,0-1 0,0 1 0,1-1 0,-1 1 0,3 5 0,-3-7-3,1-1-1,0 1 0,1-1 0,-1 1 0,0-1 0,1 1 0,0-1 0,-1 0 0,1 0 0,0 0 0,0 0 1,0 0-1,0 0 0,0-1 0,1 1 0,-1 0 0,1-1 0,-1 0 0,1 0 0,-1 0 0,1 0 1,4 1-1,3 0-12,1 0 1,-1-1-1,1 0 0,0-1 1,11-1-1,58-8-83,-55 5 81,249-39-51,-138 16 224,-198 61-315,47-26 110,-23 14-1,33-20 40,1 1 1,0 0-1,1 1 0,-1-1 0,0 1 0,1-1 0,0 1 1,0 0-1,-5 8 0,8-10-10,-1-1 0,1 1 0,-1-1 0,1 0 0,0 1 0,0-1 0,0 1 0,0-1 0,0 1 0,0-1 0,1 1 0,-1-1 1,0 1-1,1-1 0,-1 0 0,1 1 0,-1-1 0,1 1 0,0-1 0,-1 0 0,1 0 0,0 0 0,0 1 0,0-1 0,0 0 0,0 0 0,0 0 0,0 0 0,3 1 0,0 1-25,1 0 0,-1 0-1,1 0 1,0 0 0,0-1-1,10 4 1,-6-4-6,0-1 0,0 0 0,-1 0 0,1-1 0,0 0 0,0-1 0,0 1 0,0-2 0,-1 1 0,1-1 0,8-4 0,4-1-20,0-2 0,-1 0 0,24-15 0,-26 12 16,0 0 0,-1-2 1,-1 0-1,-1 0 0,0-2 0,0 0 1,-2 0-1,0-2 0,18-30 0,1-14-20,40-105-1,-52 116-13,-7 19 57,-3 10 170,-1-1 0,-1 0 0,-1-1 1,6-34-1,-12 56-139,-1-1 0,0 0 0,0 1 0,0-1 0,0 0 0,-1 1 0,1-1 0,-1 1 0,0-1 0,-1-4 0,2 6-24,-1 1 0,1-1 0,-1 0 0,0 1 0,1-1 0,-1 1 0,1-1 0,-1 0 0,0 1-1,1-1 1,-1 1 0,0 0 0,0-1 0,1 1 0,-1 0 0,0-1 0,0 1 0,0 0 0,1 0 0,-1 0-1,0-1 1,0 1 0,0 0 0,0 0 0,1 0 0,-1 1 0,0-1 0,0 0 0,0 0 0,0 0 0,1 1-1,-1-1 1,0 0 0,0 1 0,1-1 0,-2 1 0,-4 2 3,0 1 1,1-1-1,0 1 0,0 0 1,0 1-1,0-1 0,1 1 1,-1 0-1,1 0 0,0 0 1,1 1-1,-1-1 0,-3 10 1,-4 11-20,-15 48 1,25-72 20,-17 60 53,2 0 1,3 1-1,-8 100 0,20-141-22,1 0-1,1 0 0,1 0 0,1 0 0,1 0 1,1-1-1,1 0 0,10 25 0,-3-13-695,-5-10-3821,-26-56-12052,9 21 15033,-12-22-3257</inkml:trace>
</inkml:ink>
</file>

<file path=ppt/ink/ink5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17.94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24 111 10208,'-22'-86'5589,"22"85"-5263,-1 0 0,1 0 0,0 0 0,0 0 0,0 0 0,0 0 0,0 0 0,0 0 0,0 0 0,0 0-1,0 0 1,0 0 0,0 0 0,1 0 0,0-2 0,0 2-96,0 1-1,0-1 0,0 0 1,0 1-1,0-1 0,0 1 1,0-1-1,0 1 0,0-1 1,0 1-1,0 0 1,0 0-1,0 0 0,0-1 1,2 1-1,4 0 84,0 1 1,0-1-1,-1 1 0,1 0 1,0 1-1,0-1 1,-1 1-1,10 5 0,1-1-120,92 31 76,169 83 1,-264-112-335,0 0 1,0 0 0,-1 2-1,0-1 1,0 2-1,18 19 1,-27-26 64,0 1 1,-1 0-1,1 0 0,-1 1 1,0-1-1,0 1 1,-1-1-1,0 1 0,0 0 1,0 0-1,-1 0 1,1 0-1,-2 0 0,1 0 1,0 0-1,-1 0 1,-1 0-1,1 0 0,-1 1 1,-1 7-1,-3 2 64,-1 0 0,0 0 0,-1-1 0,0 0 0,-1-1 0,-1 1 0,-18 22 0,21-29-247,6-6-25,-1-1 0,0 0 0,0 1 0,0-1 1,0 0-1,0 0 0,0 1 0,0-1 0,0 0 1,0 0-1,-2 1 0,3-2 157,0 0 0,0 0-1,0 0 1,0 0 0,-1 0 0,1 0 0,0 0-1,0 0 1,0 0 0,0 0 0,0 0 0,0-1 0,0 1-1,0 0 1,0 0 0,0 0 0,0 0 0,-1 0 0,1 0-1,0 0 1,0 0 0,0 0 0,0 0 0,0 0-1,0 0 1,0 0 0,0 0 0,0 0 0,0 0 0,0 0-1,0-1 1,0 1 0,0 0 0,0 0 0,0 0-1,0 0 1,0 0 0,0 0 0,0 0 0,0 0 0,0 0-1,0 0 1,0-1 0,0 1 0,0 0 0,0 0 0,0 0-1,0 0 1,0 0 0,0 0 0,0 0 0,0 0-1,0 0 1,0 0 0,0-1 0,3-8-1814,6-9-476,10-9-3362,36-35 0,-53 60 5483,5-6-409,2 1-1,-1 0 1,18-11 0,12-2 3935,-22 17 8,-3 0 3041,-13 9-5239,0 0 0,0-1 0,1 1 0,0-1 0,2 9 0,-2-12-1050,-1-1 1,1 1-1,-1-1 1,1 0 0,0 1-1,0-1 1,-1 0-1,1 1 1,0-1-1,0 0 1,0 0 0,0 0-1,1 0 1,-1 0-1,0 0 1,0 0-1,1-1 1,-1 1 0,0 0-1,1-1 1,-1 1-1,1 0 1,-1-1-1,1 0 1,1 1 0,14 0 110,0 0 1,0-2 0,0 0 0,31-6 0,-16 0 57,49-18 1,-74 22-173,0 0 0,0-1 0,-1 1 0,1-1 0,-1-1 0,0 1 1,6-7-1,-10 10-23,-1-1 1,1 0-1,-1 1 1,1-1-1,-1 0 1,0 0-1,0 0 1,0 0-1,0 0 1,0 0-1,0 0 1,0-4-1,-1 5-5,0-1 0,0 0 0,0 1 0,0-1 0,0 1 0,0-1 0,-1 1 0,1-1 0,-1 1 0,1-1 0,-1 1-1,0-1 1,1 1 0,-1-1 0,0 1 0,0 0 0,0 0 0,0-1 0,0 1 0,-1-1 0,-1 0 9,0-1 1,0 1 0,-1 0-1,1 0 1,0 0 0,-1 1-1,1-1 1,-1 1 0,0 0-1,1 0 1,-1 0-1,0 0 1,0 1 0,1-1-1,-1 1 1,0 0 0,0 0-1,-4 1 1,-9 1 35,1 1 0,-30 10 0,37-10-134,-20 8-49,28-11 116,-1 1 0,1-1 0,0 1 1,0-1-1,0 1 0,0 0 0,0 0 0,0-1 1,0 1-1,0 0 0,0 0 0,0 0 0,1 0 1,-1 0-1,0 0 0,1 0 0,-1 0 0,0 1 0,1-1 1,0 0-1,-1 2 0,1-2-2,0 0-1,0-1 0,0 1 1,1 0-1,-1-1 1,0 1-1,1-1 0,-1 1 1,0 0-1,1-1 1,-1 1-1,1-1 1,-1 1-1,1-1 0,-1 1 1,1-1-1,-1 1 1,1-1-1,-1 0 1,1 1-1,0-1 0,-1 0 1,1 1-1,0-1 1,-1 0-1,1 0 0,0 0 1,-1 1-1,1-1 1,1 0-1,24 1 120,-23-1-124,208-7-179,1-1-33,-206 8 220,4 0 78,0 1 0,19 2 0,-26-3-58,0 1 0,0 0 0,0 0-1,0 0 1,0 0 0,0 1 0,-1-1-1,1 1 1,0 0 0,-1-1 0,0 1-1,1 0 1,2 4 0,-2-3 7,-1 1 1,1-1-1,-1 0 0,0 1 1,0-1-1,-1 1 1,1 0-1,-1 0 1,0-1-1,1 6 0,0 1 114,-1 1 0,-1 16 0,0-11 66,0-15-219,-1 0 0,1-1-1,0 1 1,0-1 0,0 1 0,0 0 0,0-1 0,0 1-1,0 0 1,1-1 0,-1 1 0,0-1 0,0 1-1,0 0 1,1-1 0,-1 1 0,0-1 0,0 1-1,1-1 1,0 2 0,10-7-424,-1 0 305,12-6-22,2 1 0,0 1 1,46-12-1,-46 16 26,-15 2 116,0 1 0,0 1 1,13-2-1,-18 4 31,0-1-1,0 0 1,0 1 0,0 0-1,-1-1 1,1 2 0,0-1-1,-1 0 1,1 1 0,-1-1-1,6 5 1,-3-2-1,-1 0 1,0 1-1,0-1 1,-1 1-1,5 7 1,-3-5 14,0-1 0,11 11 0,-15-15-25,0-1 0,1 1 0,-1 0 1,1-1-1,0 0 0,-1 1 0,1-1 0,0 0 0,0 0 0,0-1 0,0 1 0,3 0 0,2-1 13,1-1-1,0 1 1,-1-1 0,1-1-1,-1 0 1,1 0-1,-1 0 1,0-1-1,13-6 1,10-7 6,30-21 0,-55 33-50,71-50-191,24-14 233,-104 76 25,-70 85-68,50-66 80,-36 55 0,56-78-47,1 1 0,0-1 0,0 0 1,-3 10-1,5-13-31,0-1 1,-1 1-1,1 0 0,0-1 1,0 1-1,0 0 1,0-1-1,0 1 0,0-1 1,0 1-1,0 0 1,0-1-1,0 1 0,0 0 1,0-1-1,1 1 1,-1-1-1,0 1 0,0 0 1,1-1-1,-1 1 1,0-1-1,1 1 0,-1-1 1,0 1-1,1-1 1,-1 1-1,1-1 0,-1 1 1,1-1-1,-1 0 1,1 1-1,-1-1 1,1 0-1,-1 1 0,1-1 1,0 0-1,-1 0 1,1 0-1,0 1 0,-1-1 1,1 0-1,-1 0 1,2 0-1,13 0-779,0-1 1,0 0-1,27-6 0,-14 2-1527,8-2-1080,-25 4-121,1 1 0,21-2 0,-18 6-3686</inkml:trace>
</inkml:ink>
</file>

<file path=ppt/ink/ink5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18.32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2976 481 12064,'-67'-37'4447,"57"29"-3455,7-4-288,11 9-4735,1-2 2047,1 2-2432</inkml:trace>
  <inkml:trace contextRef="#ctx0" brushRef="#br0" timeOffset="1">45 29 11392,'-45'-12'4224,"50"7"-3297,25-3-255,2 8-1759,28 0 447,16-3-1504</inkml:trace>
</inkml:ink>
</file>

<file path=ppt/ink/ink5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23.15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314 440 4992,'0'0'35,"0"0"0,0 0 1,0 0-1,0-1 0,0 1 1,0 0-1,1 0 0,-1 0 1,0 0-1,0 0 0,0 0 1,0 0-1,0-1 0,0 1 1,0 0-1,0 0 0,0 0 0,0 0 1,0 0-1,0 0 0,0 0 1,0-1-1,0 1 0,0 0 1,-1 0-1,1 0 0,0 0 1,0 0-1,0 0 0,0 0 1,0-1-1,0 1 0,0 0 1,0 0-1,0 0 0,0 0 0,0 0 1,0 0-1,-1 0 0,1 0 1,0 0-1,0 0 0,0 0 1,0 0-1,0 0 0,0 0 1,0 0-1,-1 0 0,1-1 1,0 1-1,-10 9 8481,4-1-5906,-14 9-1610,-1 0-1,-1-1 1,0-1-1,-33 16 0,30-17-557,0 1-1,1 1 1,-26 22-1,47-35-357,0-1 0,0 1 0,1 0 0,0 0 0,-1-1 0,1 2 0,0-1 0,1 0 0,-1 0 0,0 1 0,1-1 0,0 1 0,0-1 0,0 1 0,0-1 0,1 1 0,-1 0 0,1 5 0,0-6-67,1 1 0,-1-1 1,1 0-1,0 0 0,0 1 0,0-1 0,1 0 1,-1 0-1,1 0 0,-1 0 0,1 0 0,0-1 1,0 1-1,1-1 0,-1 1 0,0-1 0,1 1 1,0-1-1,-1 0 0,5 2 0,-2-1-89,0-1-1,0 0 1,0 0-1,0 0 0,0 0 1,0-1-1,0 0 1,0 0-1,1 0 1,-1-1-1,0 0 0,1 0 1,-1 0-1,0 0 1,0-1-1,1 0 1,-1 0-1,0-1 0,0 1 1,0-1-1,0 0 1,0 0-1,6-5 1,-2 2-15,0-1 0,-1 0 0,1-1 0,-1 0 0,0-1 0,-1 1 0,0-1 0,0-1 0,-1 1 0,10-18 0,-14 22 81,0 0 0,-1-1 0,1 1-1,-1 0 1,0-1 0,1-8 0,-2 13 24,0-1 0,0 0-1,0 0 1,1 0 0,-1 0-1,0 1 1,0-1 0,0 0 0,-1 0-1,1 0 1,0 0 0,0 0-1,0 1 1,-1-1 0,1 0-1,0 0 1,-1 1 0,1-1-1,0 0 1,-1 0 0,1 1-1,-1-1 1,0 0 0,1 1-1,-1-1 1,1 1 0,-1-1-1,0 1 1,1-1 0,-1 1-1,0-1 1,0 1 0,1 0-1,-1-1 1,0 1 0,0 0 0,0 0-1,0-1 1,1 1 0,-2 0-1,2 1 60,0 0 1,0 0-1,0 0 0,0 0 0,0 0 0,0 0 0,1 0 0,-1 0 1,0 0-1,1 0 0,-1-1 0,0 1 0,1 0 0,0 1 1,1 0-45,-1-1 1,1 0-1,0 1 1,0-1 0,0 0-1,-1 0 1,1 0 0,0 0-1,0-1 1,0 1-1,0-1 1,1 1 0,-1-1-1,0 1 1,0-1 0,0 0-1,0 0 1,0 0-1,0 0 1,0-1 0,1 1-1,-1 0 1,3-2 0,6-2-16,0 1 1,0-2-1,11-6 1,-19 10-20,14-9 65,1 0 0,-2-1 0,0-1 1,0 0-1,-1-2 0,27-29 1,64-102 72,-66 86-127,143-185-26,-151 206 293,-33 40-265,1-1 0,0 0 0,-1 1 0,1-1-1,0 1 1,-1-1 0,1 0 0,0 1 0,0 1 0,-1 10 2,-13 57 12,-3 0 0,-3-2-1,-2 0 1,-54 108-1,-110 223 215,78-173-261,105-220-41,1-3 5,1 0 0,-1 0 1,1-1-1,-1 1 0,0 0 1,0-1-1,0 1 0,0-1 1,-3 3-1,5-5 47,-1 0-1,1 0 1,0 0 0,-1 0-1,1 1 1,0-1 0,-1 0-1,1 0 1,0 0 0,-1 0-1,1 0 1,0 0 0,-1 0 0,1 0-1,0 0 1,-1 0 0,1 0-1,0 0 1,-1 0 0,1-1-1,0 1 1,-1 0 0,1 0 0,0 0-1,0 0 1,-1 0 0,1-1-1,0 1 1,-1 0 0,1 0-1,0-1 1,0 1 0,0 0-1,-1 0 1,1-1 0,0 1 0,0 0-1,0-1 1,0 1 0,-1 0-1,1-1 1,-5-17-282,2-2 178,0-1 1,2 1 0,2-34 0,13-64 150,-11 100-106,1-1 0,0 0 0,11-26 0,-13 40 86,0 0 0,1 1 0,-1-1-1,1 0 1,0 1 0,0 0 0,1 0-1,-1 0 1,1 0 0,0 0 0,0 1 0,0-1-1,0 1 1,1 0 0,0 0 0,-1 1-1,8-3 1,0 1-29,0 1 0,0 0 0,1 1-1,-1 0 1,1 1 0,16 1 0,78 9-1947,-69-4-498,-19-3 1425,-11-2-301,0 1 0,-1-1 0,1 2 0,0-1 0,-1 1 0,1 0 0,8 5 0,4 8-4277</inkml:trace>
</inkml:ink>
</file>

<file path=ppt/ink/ink5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23.78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111 15 10560,'-5'-13'2333,"2"11"247,0 19 1491,1-2-3504,-2 18 1541,-11 47 1,10-63-1643,-1 0 1,-1 0-1,0 0 1,-12 20 0,-8 11 130,20-44-814,6-4 107,6-4 32,10-4-23,-1 0 0,-1-2 0,1 0 0,-2 0 1,17-18-1,54-67 610,-55 62 200,-26 30-601,0 1-1,0-1 1,1 1 0,-1 0-1,1 0 1,0 0 0,-1 0 0,4-2-1,-5 4-67,1-1 0,-1 1 0,0 0-1,0-1 1,0 1 0,0 0 0,0 0-1,1 0 1,-1 0 0,0 0 0,0 0-1,0 0 1,0 0 0,0 0 0,1 1-1,-1-1 1,0 0 0,0 1 0,0-1-1,0 1 1,0-1 0,0 1-1,0 0 1,0-1 0,0 1 0,1 1-1,4 5 106,0 0 0,0 0 0,-1 0 0,0 1 0,6 10-1,8 14-15,0-6-293,32 31 1,-19-25-4513,-29-28 2893</inkml:trace>
</inkml:ink>
</file>

<file path=ppt/ink/ink5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24.34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25 116 7392,'-16'-12'2373,"15"12"-2201,0-1-1,1 1 1,-1-1 0,0 0 0,1 1-1,-1-1 1,1 0 0,-1 0-1,1 1 1,-1-1 0,1 0-1,0 0 1,-1 0 0,1 0 0,0 0-1,0 1 1,-1-1 0,1 0-1,0 0 1,0 0 0,0 0 0,0 0-1,0 0 1,0 0 0,0 0-1,1 0 1,-1-1 0,1 1 193,-1-1 0,1 1 0,-1 0 0,1-1 0,0 1 0,0 0 0,-1-1 0,1 1 0,0 0 0,0 0-1,0 0 1,0 0 0,1 0 0,1-2 0,5-1 384,1 0 0,-1 1 0,1-1-1,0 2 1,0-1 0,13-1-1,60-2 1475,-36 4-1100,-28 0-952,211-16 466,-78 10-3738,-82 8-5134,-46 3-271</inkml:trace>
</inkml:ink>
</file>

<file path=ppt/ink/ink5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24.99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5 479 11232,'-4'-7'9782,"7"0"-8562,-1 3-276,7-15 322,-1 0 0,9-34 1,2-7-693,-4 21-310,36-86 719,-38 97-591,0 1-1,25-35 0,-36 59-321,0 0 0,0 1 0,0-1 0,0 0 0,0 1 0,1-1-1,-1 1 1,1 0 0,4-3 0,-7 5-63,0 0 0,0 0 0,1 0-1,-1 0 1,0 0 0,0 0 0,1 0 0,-1 0 0,0 0-1,0 0 1,1 0 0,-1 0 0,0 0 0,1 0 0,-1 0-1,0 0 1,0 0 0,1 0 0,-1 1 0,0-1 0,0 0-1,0 0 1,1 0 0,-1 0 0,0 1 0,0-1 0,1 0 0,-1 0-1,0 0 1,0 1 0,0-1 0,0 0 0,0 0 0,1 0-1,-1 1 1,0-1 0,0 0 0,0 1 0,2 6 26,0 0 0,0 0 0,-1 0 0,0 0 0,0 0 0,-1 13 1,1-7-26,1 54-374,6 86-2241,-5-125 1745,1-1 0,1 0 0,14 40 0,-16-60-437,0-1 1,1 0-1,0 0 1,0 0-1,0-1 1,0 1-1,1-1 1,0 0 0,0 0-1,0-1 1,1 1-1,0-1 1,-1 0-1,11 4 1,12 7-2414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38.1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572 3 4384,'0'0'53,"0"0"0,0-1 0,-1 1 0,1 0 0,0 0 0,0 0 0,0 0 0,-1-1 0,1 1 1,0 0-1,0 0 0,-1 0 0,1 0 0,0 0 0,0 0 0,-1-1 0,1 1 0,0 0 0,0 0 0,-1 0 0,1 0 0,0 0 0,-1 0 0,1 0 1,0 0-1,0 0 0,-1 0 0,1 1 0,0-1 0,0 0 0,-1 0 0,1 0 0,0 0 0,0 0 0,-1 0 0,1 1 0,0-1 0,0 0 1,-1 0-1,-17 9 1323,10-5 645,-4 0-162,0 0 0,-19 3 0,-55 2 562,47-5-2132,-129 18-1732,136-16-1021,1 1-1,-1 2 1,-33 15-1,38-12-1289</inkml:trace>
</inkml:ink>
</file>

<file path=ppt/ink/ink5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30.44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185 22 2976,'0'-1'112,"-1"1"1,12-20 17258,-12 46-16285,-10 97 432,-9 66-241,-28 62-109,28-158-928,-7 27 245,17-87-2453,10-33 1890,0 0 0,0 0 0,0 1 0,0-1 0,0 0 0,0 0 0,0 0 1,0 0-1,0 0 0,0 1 0,0-1 0,-1 0 0,1 0 0,0 0 0,0 0 0,0 0 0,0 0 0,0 0 0,0 1 0,-1-1 0,1 0 1,0 0-1,0 0 0,0 0 0,0 0 0,0 0 0,-1 0 0,1 0 0,0 0 0,0 0 0,0 0 0,0 0 0,0 0 0,-1 0 1,1 0-1,0 0 0,0 0 0,0 0 0,0 0 0,-1 0 0,1 0 0,0 0 0,0 0 0,-8-8-3175,-4-14-3263,11 21 5874,-10-18-3054,-9 2-298</inkml:trace>
</inkml:ink>
</file>

<file path=ppt/ink/ink5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30.87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90 33 5568,'-9'-9'572,"8"7"-476,-1 0 1,1 1-1,-1-1 1,0 0-1,0 0 1,0 1-1,0-1 1,0 1-1,0 0 0,0 0 1,0 0-1,0 0 1,-1 0-1,1 0 1,0 0-1,-1 1 1,1-1-1,-1 1 1,-3-1-1,-15 3 501,7 5 5883,19 1-3541,-2-4-2541,1 0 0,-1 0 0,1 0 1,0-1-1,0 0 0,0 0 0,1 0 0,6 4 1,41 16 1401,-50-22-1728,31 11 498,0-2 0,0-1 0,1-2 0,1-1 0,48 2 0,176-9 448,-193-1-913,30-1 187,-1-4 0,151-30-1,-233 34-364,13-3 85,-24 6-102,-1-1 0,1 1 0,-1-1 0,0 1 0,1-1-1,-1 0 1,0 0 0,0 1 0,1-1 0,-1 0 0,0 0 0,0 0 0,1-2-1,-1 2-228,-1-1-1,0 1 0,0 0 1,0 0-1,0 0 0,0-1 1,0 1-1,0 0 0,0 0 1,0 0-1,-1-1 0,1 1 1,0 0-1,-1-1 0,0 0-578,1 1 0,-1-1-1,0 1 1,1-1 0,-1 1-1,0-1 1,0 1 0,0 0-1,0 0 1,-1-2 0</inkml:trace>
</inkml:ink>
</file>

<file path=ppt/ink/ink5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35.72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415 27 2976,'0'-1'27,"-1"1"1,1 0-1,0-1 0,0 1 1,-1-1-1,1 1 0,0 0 1,0-1-1,0 1 0,0-1 1,0 1-1,0-1 0,0 1 1,0 0-1,0-1 0,0 1 1,0-1-1,0 1 0,0-1 1,0 1-1,0-1 0,0 1 1,0 0-1,1-1 0,-1 1 1,0-1-1,0 1 0,14-15 12808,-15 19-12585,1 1 0,-2-1 0,1 1 0,0-1 1,-1 0-1,0 0 0,-4 7 0,-3 9 84,-6 12 62,-2 0-1,-1-1 1,-1 0-1,-2-2 1,0 0-1,-29 27 0,45-50-356,-35 37 574,1 1 0,-52 80 0,29-28 517,61-95-1044,0 0-1,1 0 1,-1-1-1,1 1 0,-1 0 1,1 0-1,-1 0 1,1 0-1,0 0 1,0 1-1,-1-1 0,1 1 1,0-2-67,0 1-1,0-1 1,0 0 0,0 1 0,1-1 0,-1 0 0,0 1 0,0-1-1,0 0 1,0 1 0,0-1 0,1 0 0,-1 1 0,0-1 0,0 0-1,1 0 1,-1 1 0,0-1 0,1 0 0,-1 0 0,0 1-1,0-1 1,1 0 0,-1 0 0,4 1-24,-1 0 0,0-1-1,0 1 1,1-1 0,-1 0 0,5 0-1,-7 0 3,61-3 713,102-19 1,-123 16-575,143-26 338,-158 27-1041,-5 1 2617,-7 1-3682,-2 2-3642,1 1-5073</inkml:trace>
</inkml:ink>
</file>

<file path=ppt/ink/ink5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36.06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59 109 5408,'-8'-3'649,"-1"1"-71,1-1-1,0 1 1,-17-12 8020,25 14-8423,4-4 883,43-4 2616,-33 6-2854,0-1-1,19-5 1,1-3-256,71-11-1,38 5-1028,-89 11-10,3 3-2193,-39 3-1302,0 0-3691,-26 0 2371</inkml:trace>
</inkml:ink>
</file>

<file path=ppt/ink/ink5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36.43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31 99 9152,'-18'-41'2928,"9"23"-1395,6 15-1221,3 2-226,0 1-1,0 0 1,0-1 0,0 1-1,0-1 1,0 1 0,0 0 0,0-1-1,0 1 1,0-1 0,0 1-1,0 0 1,0-1 0,0 1-1,0-1 1,0 1 0,0 0 0,0-1-1,0 1 1,1 0 0,-1-1-1,0 1 1,0 0 0,0-1 0,1 1-1,-1 0 1,0-1 0,1 1-1,-1 0 1,0-1 0,1 1-1,-1 0 1,0 0 0,1 0 0,-1-1-1,0 1 1,1 0 0,0 0-1,15-5 3357,109 2-306,117-4-3177,-139 1-3022,-89 5 2497,1 0-1408,-1 0-1,0 1 1,0 1 0,22 3 0,-32-3 1030,-1 0 0,0 0 0,1 1 0,-1-1 0,3 4 0</inkml:trace>
</inkml:ink>
</file>

<file path=ppt/ink/ink5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37.23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289 28 6240,'-2'0'134,"0"0"0,1 1 1,-1-1-1,0 0 0,0 1 0,1-1 0,-1 1 1,0-1-1,0 1 0,1 0 0,-1 0 1,1 0-1,-1 0 0,1 0 0,-1 0 1,1 0-1,0 0 0,0 1 0,-1-1 1,1 0-1,0 1 0,0-1 0,0 1 1,0 0-1,1-1 0,-2 3 0,-1 5 333,0-1-1,1 1 1,0 0 0,-1 10-1,1-10 89,-19 91 2436,6-35-1668,3-14-428,-2 0-1,-2-1 1,-31 65 0,24-63-312,11-22-315,-24 39 1,26-51-112,-12 16 790,22-34-931,0 1 1,0-1-1,0 0 1,0 0 0,0 0-1,0 0 1,0 0 0,0 1-1,-1-1 1,1 0-1,0 0 1,0 0 0,0 0-1,0 0 1,0 0-1,0 0 1,0 0 0,-1 1-1,1-1 1,0 0-1,0 0 1,0 0 0,0 0-1,0 0 1,-1 0 0,1 0-1,0 0 1,0 0-1,0 0 1,0 0 0,0 0-1,-1 0 1,1 0-1,0 0 1,0 0 0,0 0-1,0 0 1,-1 0-1,1 0 1,0 0 0,0 0-1,-2-8 411,5-11-58,31-83 268,3-5-698,5-73 20,-8 29 141,-27 115 64,-5 25-33,1 0 0,-1 0 0,6-12 0,-5 16-29,1-1-137,-1 21-16,2 184 161,-6-132-130,14 125-1,4-41 540,-14-97-370,3-1-1,18 75 1,-18-103-61,-4-15-11,-1-1-1,1 0 1,1 1-1,-1-1 1,1-1 0,4 8-1,-7-13-59,1-1 0,-1 1 0,0-1 0,1 1 0,-1-1 0,1 1 0,-1-1 0,1 1 0,-1-1 0,1 0 0,-1 1 0,1-1 0,-1 0 0,1 1 0,-1-1 0,1 0 0,-1 0 0,1 0 0,0 1 0,-1-1 0,1 0 0,0 0 0,-1 0 0,1 0 0,-1 0 0,1 0 0,0 0 0,0 0 0,1-1 7,-1 0 0,1 1 0,-1-1 1,1 0-1,-1 0 0,1 0 0,-1 0 1,0 0-1,1 0 0,1-2 0,1-2 9,0 0-1,0 0 1,0 0 0,-1 0-1,3-7 1,5-15 338,12-50 0,-7 18-191,36-83 46,1 0-244,-37 90 27,109-304-434,-118 341 311,-1 1-71,0 0 1,-1-1-1,5-20 0,-10 34-17,0 0 0,0 0 0,0 0 0,0 0 0,1 0 0,-1 0 0,1 0 0,-1 0 0,0 0 0,1 0 0,0 0 0,-1 1 0,1-1 0,-1 0 0,1 0 0,1 0 0,2 7-4743,-3-4 3980,0 0 593,28 47-9392,4-2 3698,-7-18 4205</inkml:trace>
</inkml:ink>
</file>

<file path=ppt/ink/ink5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37.66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732 15 4640,'12'-4'1340,"5"-4"3106,-24 7-1139,2 0-2843,0 0-189,1 1 1,-1 1-1,0-1 0,1 1 1,-1 0-1,-8 2 0,3 0-90,-29 7 478,1 1 1,0 2 0,1 2-1,0 1 1,2 2-1,-57 38 1,87-53-620,1 1 0,0-1 0,-1 1 0,1 0 0,1 1 0,-7 7 1,9-10-22,0 1 1,-1-1 0,1 1 0,0-1 0,0 1 0,0-1 0,1 1 0,-1 0 0,1 0-1,-1-1 1,1 1 0,0 0 0,0 0 0,0-1 0,0 1 0,2 4 0,0 0 30,1 1 0,0-1 0,0 1 0,1-1 0,6 9 0,4 8 32,4 6 37,25 32-1,-23-36 292,29 53-1,-47-76-311,-1 0-1,1 1 1,-1-1-1,0 0 1,0 0-1,0 1 0,-1-1 1,1 1-1,-1-1 1,0 1-1,0 5 1,0-7-46,-1 1 0,0-1 0,1 0 0,-1 1 0,0-1 0,0 1 0,-1-1 0,1 0 0,0 0 0,-1 0 0,1 0 1,-1 0-1,0 0 0,0 0 0,0 0 0,-3 2 0,-3 1 10,0 0 0,0 0 0,-1-1-1,0 0 1,0-1 0,0 0 0,0 0 0,-1-1 0,1 0 0,-1 0 0,-13 0-1,-13-1-331,-60-7 0,94 6 259,-9-1-94,-112-12-1671,44-4-2489,57 9 134,22 8 4068,0 0 0,0 0 0,0-1 0,0 1 0,-1 0 0,1 0 0,0 0 0,0 0 0,0 0 0,0 0 0,0 0 0,0-1 0,-1 1 0,1 0 0,0 0 1,0 0-1,0 0 0,0 0 0,0-1 0,0 1 0,0 0 0,0 0 0,0 0 0,0-1 0,0 1 0,0 0 0,0 0 0,0 0 0,0 0 0,0-1 1,0 1-1,0 0 0,0 0 0,0 0 0,0 0 0,0-1 0,0 1 0,0 0 0,0 0 0,0 0 0,0 0 0,0-1 0,1 1 0,-1 0 0,0 0 0,0 0 1,0 0-1,0 0 0,0-1 0,0 1 0,1 0 0,-1 0 0,0 0 0,0 0 0,0 0 0,0 0 0,1 0 0,-1 0 0,8-5-1229,-1 2-1,1-1 0,0 1 0,0 0 1,14-3-1,-10 2 675,45-12-1658</inkml:trace>
</inkml:ink>
</file>

<file path=ppt/ink/ink5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38.09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336 194 9312,'8'-18'2981,"-7"17"-2778,-1 0 0,0 0 0,0 0 0,0 0 0,0 0 0,0 0 0,0 0 0,0 0 0,0 0 0,-1 0 0,1 0 0,0 0 0,-1 0 1,1 0-1,-1 0 0,1 0 0,-1 0 0,1 0 0,-1 0 0,0 0 0,1 0 0,-1 0 0,0 1 0,0-1 0,1 0 0,-1 1 0,-1-2 0,-2 1 61,0-1 1,0 1-1,0 0 0,0 1 0,0-1 0,0 1 1,0-1-1,0 1 0,0 0 0,0 1 0,-5 0 1,-5 2-175,-25 8 1,23-6 141,-13 3 19,2 1-1,-30 15 1,50-20-178,-1 0 0,1 0 0,0 1 0,0-1 0,0 2 0,1-1 0,0 1 0,0 0 0,0 0 0,1 1 0,0-1 0,-5 9 0,8-12-30,1 0 1,-1 0-1,1 0 0,0 0 0,0 0 0,1 0 1,-1 0-1,0 0 0,1 0 0,0 0 0,0 0 1,0 0-1,0 0 0,0 0 0,0 0 0,1 1 0,0-1 1,0 0-1,-1 0 0,2-1 0,-1 1 0,0 0 1,1 0-1,-1 0 0,1-1 0,0 1 0,0-1 0,0 1 1,0-1-1,0 0 0,0 0 0,5 3 0,-1-1 38,-1 0 0,2 0-1,-1-1 1,0 0 0,1 0-1,-1 0 1,1-1 0,0 0-1,0 0 1,0-1 0,0 0 0,0 0-1,11-1 1,-5-1 48,0-1-1,0 0 1,0-1 0,0-1 0,-1 0-1,1-1 1,-1 0 0,0-1 0,-1 0-1,13-8 1,-8 2-24,0 0 0,-1 0-1,0-2 1,-1 0 0,-1-1-1,13-17 1,-21 26-103,0-1-1,-1 0 0,0-1 1,0 1-1,-1-1 0,1 0 1,-2 0-1,1 0 1,-1 0-1,0 0 0,-1-1 1,0 1-1,0 0 1,-1-1-1,0 1 0,0-1 1,-1 1-1,0 0 1,-1-1-1,0 1 0,0 0 1,-5-10-1,6 14-45,-1 1 1,0-1-1,0 1 0,0 0 0,0 0 1,-1 0-1,1 0 0,-1 0 0,1 1 0,-1-1 1,0 1-1,0 0 0,0-1 0,-1 1 1,1 1-1,0-1 0,-1 0 0,1 1 1,-1 0-1,0 0 0,1 0 0,-1 0 0,0 1 1,0-1-1,-5 1 0,-1 0-251,1 1-1,-1 0 1,1 1-1,-1 0 1,1 0-1,0 1 1,0 0-1,-16 9 1,23-11 48,-1 0 0,1 0 0,0 0 0,0 0 0,0 1 0,0-1 0,0 1 0,0-1 0,0 1 0,1 0 0,-1 0 0,1 0 0,-1 0 0,-1 4 0,2-5-31,1 1 1,0-1 0,0 1 0,0-1 0,0 1 0,0-1-1,0 1 1,0-1 0,0 1 0,1-1 0,-1 1 0,1-1-1,-1 1 1,1-1 0,-1 0 0,1 1 0,0-1 0,0 0-1,0 1 1,0-1 0,-1 0 0,2 0 0,-1 0 0,0 0-1,1 1 1,18 17-2261</inkml:trace>
</inkml:ink>
</file>

<file path=ppt/ink/ink5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38.72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92 315 8736,'-9'-23'2810,"5"17"-2054,2 7 190,2 5 424,1 8-445,0-1 0,0 0 0,-3 21 0,1-17-390,-12 97 1674,4-42-1480,-27 200 1373,35-254-1799,0-11-161,1-1 0,-1 0 0,0 0 0,-4 11 0,5-17-131,0 0 0,0 0 0,0 0 0,0 0 0,0 0 0,0 0 0,0 0 0,0 0 1,0 0-1,-1 0 0,1 0 0,0 1 0,0-1 0,0 0 0,0 0 0,0 0 0,0 0 0,0 0 0,0 0 0,0 0 0,-1 0 0,1 0 1,0 0-1,0 0 0,0 0 0,0 0 0,0 0 0,0 0 0,0 0 0,0 0 0,0 0 0,-1 0 0,1 0 0,0 0 0,0 0 0,0 0 0,0 0 1,0 0-1,0-1 0,0 1 0,0 0 0,0 0 0,0 0 0,-1 0 0,1 0 0,0 0 0,0 0 0,0 0 0,0 0 0,0 0 0,0 0 1,0 0-1,0-1 0,0 1 0,0 0 0,0 0 0,0 0 0,0 0 0,0 0 0,0 0 0,0 0 0,0 0 0,0 0 0,0-1 0,0 1 1,-1-4 93,-1-1 0,1 1 0,0-1 0,1 1 1,-1-1-1,1 1 0,0-1 0,1-5 0,-1-4 63,0-79 360,15-118 0,-6 151-566,2 0 1,29-82-1,-31 115 21,2 1-1,1 1 1,0 0 0,2 0 0,1 2 0,2 0 0,26-30-1,-39 48 11,0 1 0,0 0 0,1 0-1,-1 0 1,1 0 0,0 1 0,0 0-1,1 0 1,-1 0 0,1 1-1,-1 0 1,11-3 0,-12 5 4,-1-1 0,1 1 0,0 0 0,-1 0 0,1 1 0,-1-1 0,1 1 0,-1 0 0,1 0 0,-1 0 0,0 0 0,1 0 1,-1 1-1,0 0 0,0-1 0,0 1 0,0 0 0,0 0 0,-1 1 0,1-1 0,0 1 0,-1-1 0,2 4 0,8 9 21,-2 0 0,0 1-1,-1 0 1,-1 0 0,0 1 0,-2 0 0,1 0-1,-2 1 1,0 0 0,-2 0 0,3 28-1,-5-38 25,-1 1-1,0 0 0,-1 0 0,0-1 0,0 1 0,-1-1 0,0 1 1,0-1-1,-6 13 0,5-15-51,-1 0 0,1 0 0,-1 0 0,0-1 0,-1 0 0,1 0 1,-1 0-1,0 0 0,0-1 0,-1 1 0,1-1 0,-9 4 0,6-4 29,0-1 0,0 0 0,0 0 0,0-1 0,-1 0 0,1 0 0,-12 0 0,17-2-11,2 0 0,0 0-1,0 0 0,-1 0 1,1 1-1,0-1 0,0 0 1,0 0-1,0 1 1,0-1-1,0 1 0,1-1 1,-1 1-1,0-1 1,0 1-1,0 0 0,0-1 1,0 1-1,1 0 1,-1 0-1,0-1 0,1 1 1,-1 0-1,0 0 1,1 0-1,-1 0 0,1 0 1,0 0-1,-1 0 0,1 0 1,0 0-1,-1 0 1,1 0-1,0 0 0,0 0 1,0 1-1,0 4 83,1 0 0,0 0 0,0-1-1,1 1 1,2 7 0,1 5 92,14 64-38,42 173 48,-44-201-1243,0 1-6405,-6-26 3232</inkml:trace>
</inkml:ink>
</file>

<file path=ppt/ink/ink5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39.69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217 104 7456,'4'-50'3942,"0"-4"5923,-4 58-9542,-1 0 0,0 1-1,0-1 1,0 0 0,0 0-1,-4 7 1,1-2-54,-35 75 1059,-2 5-832,-32 146 138,21 9-340,47-207-774,5-37 408,0 0 0,0 1-1,-1-1 1,1 0 0,0 1 0,0-1-1,0 0 1,0 0 0,1 1 0,-1-1-1,0 0 1,0 1 0,0-1 0,0 0-1,0 0 1,0 1 0,0-1-1,0 0 1,1 0 0,-1 1 0,0-1-1,0 0 1,0 0 0,1 0 0,-1 1-1,0-1 1,0 0 0,0 0 0,1 0-1,-1 0 1,0 1 0,0-1 0,1 0-1,-1 0 1,0 0 0,1 0-1,-1 0 1,0 0 0,0 0 0,1 0-1,-1 0 1,0 0 0,1 0 0,-1 0-1,0 0 1,0 0 0,1 0 0,-1 0-1,0 0 1,0 0 0,1 0 0,-1-1-1,0 1 1,1 0 0,-1 0-1,0 0 1,0 0 0,1-1 0,16-12-3307,-10 6 2484,-1 0-1,0-1 1,0 0 0,0 0 0,5-12 0,19-46-3359,-22 46 3436,18-43-3608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38.5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45 4896,'-3'-2'347,"0"1"0,0 0 1,0 0-1,0 0 0,0 0 1,0 1-1,-8-1 1510,10-1-1413,-1 1 1,0 0-1,0 1 0,0-1 1,0 0-1,0 0 1,0 1-1,-2-1 1,3 1-77,-11-5 257,2 1-960,-1 0-1,1 0 1,-1 1-1,0 0 1,0 1-1,-22-2 1,18 5-1181,0 0 0,0 1 0,-22 6 0,6 0-1625</inkml:trace>
</inkml:ink>
</file>

<file path=ppt/ink/ink5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40.05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55 249 9152,'-10'-10'1142,"7"7"-774,0 0 1,-1 1 0,1-1-1,-1 0 1,1 1-1,-1 0 1,-4-2-1,7 3-220,0 1 0,0-1-1,0 1 1,1-1 0,-1 1-1,0-1 1,0 0 0,1 0-1,-1 1 1,0-1 0,1 0-1,-1 0 1,0 0 0,1 1-1,-1-3 1,1 3 7,0-1 1,0 1-1,0-1 0,0 0 1,0 1-1,0-1 0,0 1 0,0-1 1,0 1-1,0-1 0,0 0 1,0 1-1,1-1 0,-1 1 1,0-1-1,0 1 0,1-1 1,-1 1-1,0-1 0,1 1 1,-1-1-1,0 1 0,1 0 1,-1-1-1,1 1 0,-1 0 1,1-1-1,-1 1 0,1 0 1,-1-1-1,2 1 0,25-13 1802,1 0 0,49-13-1,-66 23-1735,380-91 1115,-362 88-1328,153-26-1341,-179 31 850,-1 1 1,1 0 0,-1 0-1,1 0 1,-1 0 0,1 0-1,4 1 1,-7-1 345,1 1-1,-1-1 1,1 0 0,-1 0 0,1 0-1,-1 1 1,0-1 0,1 0-1,-1 0 1,0 1 0,1-1 0,-1 0-1,0 1 1,1-1 0,-1 0-1,0 1 1,0-1 0,1 1 0,-1-1-1,0 1 1,1 0-88,-1 0 1,0 0-1,0-1 1,0 1-1,-1 0 0,1 0 1,0 0-1,0-1 1,0 1-1,0 0 0,-1 0 1,1 0-1,0-1 1,-1 1-1,1 0 0,-1 0 1,-1 2-320,-1 0 0,1 0 0,-1 0 0,0 0 0,1 0 0,-6 3 0,-33 20-6101</inkml:trace>
</inkml:ink>
</file>

<file path=ppt/ink/ink5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40.40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26 11040,'4'2'1136,"1"0"0,0-1 0,0 1 0,0-1 0,0 0 0,0 0 0,0-1 0,0 1 1,6-1-1,65 0 1870,250-17-2974,-271 14-1920,0-3-3356,11 0-2594,-35 2 2105</inkml:trace>
</inkml:ink>
</file>

<file path=ppt/ink/ink5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40.76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436 28 9632,'-4'-5'518,"2"3"-352,1 1 0,0-1 1,-1 0-1,0 1 0,1-1 0,-1 1 0,0-1 1,1 1-1,-1 0 0,0 0 0,0 0 1,0 0-1,0 0 0,-1 0 0,1 0 0,0 1 1,0-1-1,0 1 0,0-1 0,-1 1 0,1 0 1,-4 0-1,-5 1 301,-1 0 1,1 1-1,0 0 0,-1 1 1,1 0-1,0 1 0,-16 8 0,2 3 233,1 1 0,1 0 0,0 2 0,2 1-1,0 1 1,1 0 0,-29 39 0,39-44-519,1-1 0,0 2 0,1-1 0,1 1 0,-10 30 0,14-33-76,0 0-1,1 1 1,0-1 0,1 0-1,1 1 1,0-1 0,0 0-1,4 18 1,-2-22-28,0 0 1,1 0-1,0-1 0,0 1 0,1-1 1,0 1-1,0-1 0,10 12 1,-12-17-26,1 1 1,0-1 0,0 1-1,0-1 1,1 0 0,-1 0-1,1 0 1,0-1 0,0 1-1,0-1 1,0 0 0,0 0-1,0 0 1,0-1 0,1 1-1,-1-1 1,1 0 0,-1 0 0,7 0-1,-2-2-1,0-1 1,0 1-1,0-1 0,0-1 0,-1 0 0,1 0 1,-1-1-1,0 0 0,9-5 0,13-9 125,-1-1 0,-1-2 0,43-40 0,64-85 155,-124 132-350,0 1 0,-1-2 0,-1 1 0,11-24 0,-18 33-8,0 1 1,0-1-1,-1 0 1,0 0-1,0 0 1,0 0-1,-1 0 0,0-9 1,0 11-3,0 0 0,-1 0 0,0-1 0,0 1 0,0 0 0,0 0 0,0 0 0,-1 0 0,1 0 1,-1 0-1,0 0 0,0 0 0,0 1 0,-3-4 0,-2 0-54,0 0 1,-1 0-1,0 1 1,0 1-1,0-1 0,0 1 1,0 1-1,-1-1 1,0 1-1,0 1 1,0 0-1,0 0 0,-12 0 1,-15-1-1332,-70 3 0,99 1 742,0-1 1,-1 1-1,1 0 1,0 1-1,0 0 1,-9 3-1,12-3-68,1 0 1,-1 0-1,1 0 0,-1 0 1,1 0-1,0 1 0,-4 4 1,1 2-2797,5-1 1264</inkml:trace>
</inkml:ink>
</file>

<file path=ppt/ink/ink5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41.22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0 220 7968,'7'-13'2217,"4"11"-323,-7 2-384,4 13 1535,-5-8-2654,0 0-1,-1 1 0,0-1 1,0 1-1,-1 0 1,0-1-1,0 1 1,1 7-1,-2 7 457,-1 22 1,0-4-228,1 394 2479,-1-423-2631,-2-15 104,-2-21-55,3-198 391,3 115-749,18-168 1,-17 260-182,0 1 1,2-1 0,0 1-1,1 0 1,0 0 0,10-18-1,-15 33 19,1 0 0,0 0-1,0 0 1,1 0-1,-1 1 1,0-1 0,1 0-1,-1 1 1,1-1-1,-1 1 1,1-1 0,0 1-1,0 0 1,0 0-1,-1 0 1,1 0 0,0 0-1,3-1 1,-2 2-9,-1-1 1,1 1 0,0 0 0,-1 0-1,1 0 1,0 0 0,-1 1 0,1-1-1,0 1 1,-1-1 0,1 1-1,4 2 1,5 3-10,-1 1 0,1 0-1,-1 1 1,17 16 0,-20-17 66,68 63-31,-66-60-10,-1 0 0,0 1 0,-1 0 0,0 1 0,9 18 0,-16-28-2,1 1 1,-1 0 0,0 0-1,0 0 1,0 0 0,-1 1-1,1-1 1,-1 0 0,1 0-1,-1 0 1,0 0-1,0 1 1,-1-1 0,1 0-1,-1 0 1,1 0 0,-1 0-1,0 0 1,0 0 0,-1 0-1,1 0 1,0 0 0,-1 0-1,0-1 1,0 1-1,-3 3 1,-3 2 13,-1 0 0,0 0 0,0-1 0,-1 0 0,-16 8 1,20-12-9,-12 7 34,0-1-1,0 0 1,-1-2 0,0 0 0,-37 7-1,53-13-13,1-1-1,-1 1 1,1-1-1,0 1 1,-1 0 0,1 0-1,0 0 1,-5 3-1,7-4-9,-1 1 0,1-1 0,-1 1 0,1 0 0,-1 0 0,1-1 0,0 1 0,-1 0 0,1-1 0,0 1 0,0 0 0,-1 0 0,1 0 0,0-1 0,0 1 0,0 0 0,0 0 0,0 0 0,0-1 0,0 1 0,1 0 0,-1 0 0,0 0 0,0-1 0,1 1 0,-1 0 0,0 0 0,1-1 0,-1 1 0,1 0 0,3 7 129,1 0 0,-1-1 1,1 0-1,1 0 0,-1-1 1,12 11-1,45 33 126,-10-9-447,-50-40 158,6 6-64,0 1-1,13 15 1,-19-20-191,0 0 0,0 0 0,0 0 0,-1 1-1,1-1 1,-1 0 0,0 0 0,0 1 0,0-1 0,-1 1 0,1-1 0,0 7 0,-1 31-7142,3-18 1147</inkml:trace>
</inkml:ink>
</file>

<file path=ppt/ink/ink5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41.65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684 128 10400,'-11'-20'2801,"7"13"-2163,0 0 0,1 0 0,0 0 0,0 0 0,-2-8 0,5 13-433,-1-1-1,1 0 1,-1 0 0,0 0 0,0 1 0,-1-1-1,1 0 1,0 1 0,-1-1 0,0 1 0,1-1-1,-1 1 1,0 0 0,0 0 0,0 0 0,-1 0-1,1 0 1,0 0 0,-1 1 0,1-1-1,-1 1 1,0 0 0,1 0 0,-1 0 0,0 0-1,0 0 1,0 0 0,1 1 0,-7-1 0,-11 1 140,1 0 1,-1 2 0,1 0 0,-24 7-1,-76 25 391,89-24-417,1 1 0,0 1 0,0 2 0,-28 19 0,45-25-222,0 0 1,0 1 0,1 1 0,0 0-1,1 0 1,0 1 0,1 1 0,0-1-1,1 1 1,0 1 0,-6 13-1,5-4-23,1-1-1,1 1 0,1 1 1,1-1-1,1 1 0,0 0 1,1 27-1,3-42-37,0 0 0,1 0 0,0-1 0,0 1 0,1 0 0,0 0-1,0-1 1,1 1 0,0-1 0,0 0 0,5 7 0,-5-9-81,0-1 1,0 0-1,1 0 0,-1 0 1,1-1-1,0 1 0,0-1 1,0 0-1,1 0 0,-1 0 1,1-1-1,0 1 0,0-1 0,0 0 1,0-1-1,0 1 0,5 0 1,6 0-1092,-1 0-1,1-1 1,-1-1 0,1 0 0,-1-1 0,30-6-1,-25 2-605,-1 0-1,0-1 0,-1-1 0,1-1 0,18-11 1,8-10-3858</inkml:trace>
</inkml:ink>
</file>

<file path=ppt/ink/ink5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42.09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126 43 9632,'-8'-11'1510,"-6"-14"1321,14 25-2747,0 0 1,0 0-1,-1-1 1,1 1-1,0 0 1,0 0-1,0-1 0,0 1 1,0 0-1,0-1 1,0 1-1,0 0 1,0 0-1,0-1 1,0 1-1,0 0 0,1 0 1,-1-1-1,0 1 1,0 0-1,0 0 1,0-1-1,0 1 1,0 0-1,1 0 0,-1-1 1,0 1 31,0 0-1,1 0 1,-1 1 0,0-1-1,0 0 1,0 0-1,1 0 1,-1 0 0,0 0-1,0 0 1,0 0 0,0 1-1,1-1 1,-1 0 0,0 0-1,0 0 1,0 0 0,0 1-1,0-1 1,0 0 0,0 0-1,1 0 1,-1 1 0,0-1-1,0 0 1,0 0 0,0 0-1,0 1 1,0-1 0,0 0-1,0 0 1,0 0-1,0 1 1,0-1 0,0 0-1,0 0 1,0 1 0,0-1-1,0 0 1,-1 0 0,1 0-1,0 1 1,-2 27 1463,-1-1 0,-10 45-1,3-24-1039,-43 226 954,42-224-1268,6-28-51,1-1 1,1 1-1,-1 23 0,4-44-151,0 0 0,0 0 0,1 0-1,-1-1 1,0 1 0,1 0-1,-1 0 1,0-1 0,1 1-1,-1 0 1,1 0 0,-1-1 0,1 1-1,-1 0 1,1-1 0,-1 1-1,1-1 1,0 1 0,-1-1-1,1 1 1,0-1 0,0 0 0,-1 1-1,1-1 1,0 0 0,0 1-1,-1-1 1,1 0 0,0 0-1,0 0 1,0 0 0,0 0-1,-1 0 1,1 0 0,0 0 0,2 0-1,3 0 32,1-1 0,-1 0 0,11-2 0,110-19 256,-49 9-92,191-32-63,-243 40-2099,33-13 0,-48 11-2659,-10 6 4437,-1 1-1,0 0 0,0 0 0,0-1 1,0 1-1,1 0 0,-1-1 0,0 1 1,0 0-1,0-1 0,0 1 0,0 0 1,0-1-1,0 1 0,0 0 0,0-1 1,0 1-1,0 0 0,0 0 0,0-1 1,0 1-1,0 0 0,0-1 0,0 1 1,-1 0-1,1-1 0,0 1 0,0 0 1,0 0-1,0-1 0,-1 1 0,1 0 1,0 0-1,0-1 0,-1 1 0,1 0 1,0 0-1,0 0 0,-1-1 0,1 1 1,-13-5-3002</inkml:trace>
</inkml:ink>
</file>

<file path=ppt/ink/ink5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42.47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5 113 11648,'-1'-1'200,"1"0"1,-1 1 0,1-1-1,0 0 1,-1 0 0,1 1-1,-1-1 1,1 0 0,0 0-1,0 0 1,0 0 0,0 0-1,-1 1 1,1-1 0,0 0-1,0 0 1,1 0 0,-1 0 0,0 0-1,0 0 1,1-1 0,0 1 68,0 0 0,0 0 0,0 0 0,1 0 1,-1 1-1,1-1 0,-1 0 0,0 0 0,1 1 1,2-1-1,4-3 669,18-5 704,0 0 0,1 2 0,31-5 1,84-4-1183,-88 10-156,178-11-996,-133 15-8968,-99 1 9504,0 1 0,1 0-1,-1 0 1,0 0 0,0 0-1,1 0 1,-1 0-1,0 0 1,0 0 0,0 0-1,1 0 1,-1 0 0,0 0-1,0 0 1,1 0-1,-1 0 1,0 0 0,0 0-1,0 0 1,1 0 0,-1 0-1,0 1 1,0-1-1,0 0 1,1 0 0,0 2-1408,-9 4-1745,-13 5-1272</inkml:trace>
</inkml:ink>
</file>

<file path=ppt/ink/ink5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42.87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 78 13472,'-8'-30'4341,"8"29"-4272,0 1 0,0-1 0,0 0 0,0 1 0,1-1 0,-1 0 1,0 1-1,0-1 0,0 0 0,1 1 0,-1-1 0,0 0 0,1 1 0,-1-1 0,0 1 0,1-1 1,-1 1-1,1-1 0,-1 1 0,1-1 0,-1 1 0,1-1 0,-1 1 0,1 0 0,0-1 0,-1 1 1,1 0-1,0-1 0,-1 1 0,1 0 0,0 0 0,-1 0 0,1-1 0,1 1 0,0 0 179,31-9 1052,0 3 0,1 0 0,37 0 0,-63 6-1188,64-4 892,135 11 0,74 28-5314,-253-31 3178,48 10-3203,22 2-2999,-42-14 1446</inkml:trace>
</inkml:ink>
</file>

<file path=ppt/ink/ink5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43.25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1142 27 10464,'-85'-21'3370,"74"19"-3018,-1 1-1,0-1 0,0 2 1,-17 1-1,9-1 84,-83 0 3066,-136 17 1,222-14-3255,1 0 1,-1 0-1,1 1 0,-24 11 1,38-14-219,0-1 0,0 1 0,0 0 0,0 0 0,1 1 0,-1-1-1,0 0 1,1 0 0,-1 1 0,1-1 0,-2 3 0,2-3-15,1 0 1,0 0-1,-1 0 0,1 0 0,0-1 0,0 1 1,0 0-1,0 0 0,0 0 0,0 0 0,0 0 1,0-1-1,0 1 0,1 0 0,-1 0 0,0 0 1,0 0-1,1-1 0,-1 1 0,0 0 0,1 0 1,-1 0-1,1-1 0,-1 1 0,1 0 0,0-1 1,-1 1-1,1-1 0,0 2 0,8 5 78,0 0 0,0 0 0,1-1 0,0 0 0,12 6 0,25 15 236,-1 6-5,68 66 0,-4-2-46,109 50 558,-97-70 31,-114-72-700,0 0 0,-1 0 0,1 1 0,-1 1 1,-1-1-1,9 11 0,-14-17-153,-1 1 1,0-1 0,1 1-1,-1-1 1,0 1-1,1-1 1,-1 1-1,0 0 1,0-1 0,1 1-1,-1-1 1,0 1-1,0-1 1,0 1-1,0 0 1,0-1 0,0 1-1,0 0 1,0-1-1,0 1 1,0-1 0,0 1-1,0 0 1,0-1-1,0 1 1,-1-1-1,1 1 1,0-1 0,0 1-1,-1 0 1,0 0-1,0 0 4,-1 0 0,0 0 0,1 0 0,-1 0-1,0 0 1,0 0 0,1 0 0,-1 0 0,-4 0-1,-13 3-27,-1 0-1,0-1 1,0-1-1,-23-1 1,-90-7-504,102 3 351,27 3 150,-418-27-5481,-2 21-6254,298 11 4971</inkml:trace>
</inkml:ink>
</file>

<file path=ppt/ink/ink5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8:43.80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 12 4800,'-5'-11'9018,"23"21"-3509,-9-5-4886,1-1-1,0 0 0,0 0 1,0-1-1,0-1 0,1 1 1,14 0-1,9 2 31,110 15 729,-83-14-1115,197 15 346,-24-11-320,43 1 251,1193 38 245,-58 37-709,-1330-78-324,150 7-2594,-171-19-1771,-39 2 151,2 1 224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38.9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288 15 4992,'-18'-8'1824,"8"8"-1408,-7-4-128,7 4 992,-3 0-768,-5 0 576,0 0-640,-4-3-160,-1 3-192,1 0-288,-4 0 96,-6 3-1088,4 6 640,-2 2-2624</inkml:trace>
</inkml:ink>
</file>

<file path=ppt/ink/ink5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51.4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108 69 4896,'-1'-2'286,"0"1"0,0 0 0,0-1 1,1 1-1,-1 0 0,0-1 0,1 1 1,0-1-1,-1 0 0,1 1 0,0-1 0,-1 1 1,1-1-1,0 1 0,0-1 0,0 0 0,1 1 1,-1-1-1,0 1 0,0-1 0,1 1 1,-1-1-1,2-1 0,-2 1 260,1 1 1,-1-1-1,0 0 0,1 0 1,-1 0-1,0 1 0,0-1 0,0 0 1,-1-3-1,1-5 3404,-6 105 0,-33 135-2273,15-69-1362,-1 1-892,23-148-95,1-11-30,1-1 1,0 1 0,-1-1 0,1 0-1,-1 1 1,0-1 0,0 0 0,0 1-1,-1 1 1,1-3 315</inkml:trace>
</inkml:ink>
</file>

<file path=ppt/ink/ink5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5:51.84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 63 11040,'-2'-1'1077,"2"1"-897,0 0-1,0 0 1,0-1-1,0 1 1,0 0 0,0 0-1,-1 0 1,1-1-1,0 1 1,0 0 0,0 0-1,0-1 1,0 1-1,0 0 1,0-1-1,0 1 1,0 0 0,0 0-1,0-1 1,0 1-1,0 0 1,1 0-1,0-3 2156,0 3-2155,-1 0-1,0-1 1,16-1 5680,-6 2-6874,433-34 3926,-301 18-5600,-120 15 1152</inkml:trace>
</inkml:ink>
</file>

<file path=ppt/ink/ink5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09.35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63 176 5056,'-21'-14'5312,"21"14"-5261,0 0 0,-1 0 0,1 0 0,0 0 0,0 0 0,0 0 0,0 0 1,0 0-1,0 1 0,0-1 0,0 0 0,0 0 0,0 0 0,0 0 0,0 0 1,0 0-1,0 0 0,0 0 0,0 0 0,0 0 0,0 0 0,0 0 1,0 1-1,1-1 358,-1 0-358,-15 1 7365,15-1-7356,0 1-1,0 0 1,0-1-1,0 1 0,0 0 1,0-1-1,0 1 0,0 0 1,0 0-1,0-1 1,0 1-1,0 0 0,0-1 1,-1 1-1,1 0 0,0-1 1,-1 2-1,-10 26 145,3-6 107,6-13-251,1 0 0,-1 1 0,2-1 0,-1 1 0,1-1 0,2 14 0,0 16-26,13 217 451,-10-211-338,13 48 1,-14-75-90,2-1 1,0 1-1,0-1 0,2 0 1,14 23-1,-17-33 7,-1 0-1,2 0 0,-1-1 1,1 0-1,0 0 0,0 0 0,0-1 1,1 0-1,0 0 0,0-1 1,0 0-1,1 0 0,-1-1 1,1 1-1,0-2 0,15 5 1,-1-4 154,-1 0 1,1-1 0,34-1-1,-45-2-154,0 0 1,-1-1-1,1 0 0,-1-1 0,1 0 0,-1 0 1,0-1-1,0 0 0,13-9 0,-11 6-4,-1-1-1,0 0 1,0-1-1,-1 0 0,0-1 1,0 0-1,-1 0 1,-1-1-1,0 0 1,0-1-1,7-15 1,38-104 360,-13 27-122,20-60 234,-55 147-462,-1-1 0,-1 1 0,0-1 1,-2 1-1,0-1 0,0 0 0,-5-28 0,0 12-476,-3 1 0,-19-63 1,20 78-778,-6-20-7028,11 29 5501</inkml:trace>
</inkml:ink>
</file>

<file path=ppt/ink/ink5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10.25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303 145 3712,'0'0'110,"0"-1"-1,0 0 1,0 0 0,0 1-1,0-1 1,-1 0 0,1 0-1,0 1 1,0-1 0,-1 0-1,1 1 1,0-1 0,-1 0-1,1 1 1,-1-1 0,1 1-1,-1-1 1,1 0 0,-1 1-1,1-1 1,-1 1 0,0-1-1,-5-4 3571,5-3-455,1 7-3015,0 0 0,0 0 0,0 0 0,0 0 1,0 0-1,0 0 0,0 0 0,0 0 0,0 0 1,-1 0-1,1 1 0,0-1 0,0 0 0,-1 0 1,1 0-1,-1 0 0,0-1 0,0 2-29,1-1 0,0 0 0,-1 1 0,1-1 0,-1 0 0,1 0 0,0 0-1,-1 0 1,1 1 0,0-1 0,0 0 0,0 0 0,0 0 0,0 0 0,0 0 0,0 0 0,0 0 0,0 1 0,0-1-1,0 0 1,0 0 0,1-1 0,0 0-34,0 0 0,0 0 0,1 0 0,-1 0 0,1 0 0,-1 0 0,1 0 0,2-2 0,5-3-105,1 0 0,18-10 1,-20 12-48,1 1 0,0 0 0,0 1 0,0 0 0,0 1 0,0-1 0,11 0 0,-17 3 15,1 0 0,-1 0 0,0 0 0,1 0 0,-1 0 0,0 1-1,0 0 1,1-1 0,-1 1 0,5 3 0,-6-3 18,0 0 1,0 0-1,-1 0 1,1 1-1,0-1 1,-1 1-1,1-1 0,-1 1 1,0 0-1,1-1 1,-1 1-1,0 0 1,0 0-1,0 0 1,0 0-1,-1 0 0,2 4 1,-1 0 9,0 0 0,0 0 0,-1-1 0,0 1 0,0 0 0,0 0 0,-1 0 0,0 0 0,0 0 0,-1-1 0,1 1 0,-1 0 0,0-1 0,-1 0 0,0 1 0,1-1 0,-2 0 0,1 0 0,0-1 0,-5 5 0,-2 3-15,-1 0 1,-1-2 0,0 1 0,0-1 0,-1-1 0,-20 11 0,-58 24 62,87-42-108,0 0-1,1 0 1,-1 0 0,1 0 0,-7 5 0,10-7 20,-1 1 0,1-1 0,0 1 0,-1-1 0,1 1 0,0-1 0,-1 0 0,1 1 0,0-1 0,-1 1 0,1-1 0,0 1 0,0 0 0,0-1 0,0 1 0,0-1 0,-1 1 0,1-1 0,0 1 0,0-1 0,0 1 0,0 0 0,1-1 0,-1 1 0,0-1 0,0 1 0,0-1 0,0 1 0,0-1 0,1 1 0,-1-1 0,0 1 0,1-1 0,-1 1 0,0-1 0,1 1 0,-1-1-1,0 0 1,1 1 0,-1-1 0,1 0 0,-1 1 0,1-1 0,-1 0 0,1 1 0,-1-1 0,2 0 0,11 8 50,1-1 0,1 0 0,21 6-1,-20-8-77,-2 0 0,1 2-1,18 10 1,-26-13 95,0 1 0,-1 0 1,1 0-1,-1 1 0,0 0 1,6 8-1,-10-13 4,-1 1 1,0 0-1,1 0 0,-1 0 1,0 0-1,0 0 1,0 0-1,-1 0 0,1 0 1,0 0-1,-1 1 0,1-1 1,-1 0-1,0 0 1,0 0-1,0 1 0,0-1 1,0 0-1,0 0 0,-1 1 1,1-1-1,-1 0 1,1 0-1,-1 0 0,0 0 1,0 0-1,0 0 0,-1 2 1,-3 2-3,1-1 1,-1 0 0,0 0-1,0 0 1,-1-1-1,1 1 1,-1-1-1,0-1 1,0 1-1,0-1 1,-1 0 0,-8 3-1,-5 0-2,0-1-1,-40 6 1,28-7-197,-1-1 0,-56-3 1,67-2-2017,0-2 1,-34-8 0,39 8-3</inkml:trace>
</inkml:ink>
</file>

<file path=ppt/ink/ink5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12.90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88 6880,'-5'-20'9045,"9"25"-5806,0 11-2501,-3-12-459,16 69 753,7 76 0,-21-115-859,3 21 496,-3-47-134,-2-21 744,1-64-897,3 1 0,24-117 0,-29 190-385,0 0 1,1 1-1,0-1 0,0 1 0,0-1 0,0 1 0,0-1 0,0 1 1,0 0-1,1-1 0,-1 1 0,1 0 0,0 0 0,0 0 1,0 0-1,4-3 0,-3 4 11,1-1 0,-1 1 1,1-1-1,-1 1 0,1 0 1,0 0-1,-1 1 0,1-1 0,0 1 1,7 0-1,1 1-104,0 0 0,18 4-1,1 0-275,3 6-4546</inkml:trace>
</inkml:ink>
</file>

<file path=ppt/ink/ink5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13.27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287 6 7552,'-34'-5'2448,"34"4"-2407,-1 1 0,0 0 1,1 0-1,-1 0 0,0 0 0,1 0 1,-1 0-1,0 0 0,1 0 0,-1 0 1,0 1-1,0-1 0,1 0 1,-1 0-1,1 1 0,-1-1 0,0 0 1,1 1-1,-1-1 0,1 0 0,-1 1 1,0 0-1,-26 15 1051,2 1 0,-1 1 0,-30 30 0,45-34-867,0 0 1,0 1-1,2 0 1,0 0-1,0 1 1,1 0-1,1 1 1,1 0-1,1 0 1,0 1-1,1-1 1,1 1-1,0 0 1,1 21-1,1-11-193,2 1 0,1-1 0,1 0 0,2 0 0,1-1 0,0 1-1,3-1 1,14 36 0,-7-31-363,0 0 0,35 48 0,18 5-3668,-29-43 1845</inkml:trace>
</inkml:ink>
</file>

<file path=ppt/ink/ink5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13.63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 17 7456,'-4'-14'2421,"4"12"-1803,5 3-292,11 4 533,1 1 0,-1 1 0,0 1 0,-1 0 0,29 21 0,69 63 1981,-94-75-2471,0 2-1,-2 0 1,0 0-1,-1 2 0,0 0 1,-2 1-1,-1 0 0,-1 1 1,0 0-1,-2 1 0,-1 1 1,-1-1-1,6 30 1,-7-11 242,5 86 0,-12-99-458,-1 1 0,-1-1 0,-11 51 0,11-74-200,0 0 0,0-1 0,0 1 0,-1-1 0,1 1 0,-2-1 0,1 0 0,-1 0 0,0 0 0,0 0 0,0-1 0,-1 0-1,0 0 1,0 0 0,0 0 0,-10 5 0,4-3-942,-2 0-1,1-1 1,0 0-1,-16 4 1,16-6-1317,-1-1-1,-16 3 1,-14-2-2067</inkml:trace>
</inkml:ink>
</file>

<file path=ppt/ink/ink5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15.86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607 7 2912,'3'-6'967,"-6"6"-354,-1 2-465,-11 2 10081,2-1-8171,-26 3 1,1-4-797,-124 12 901,122-9-1971,1 2-1,-40 13 1,63-16-184,2 2 1,-1-1-1,1 2 1,-25 14-1,34-17-16,-1 0-1,1 0 1,0 1 0,0-1-1,1 1 1,-1 0 0,1 0-1,0 1 1,1-1 0,-1 1-1,1 0 1,0 0 0,-3 10-1,1 2 92,1 0 1,0 1-1,2-1 0,0 1 0,1 0 0,1 0 0,3 25 1,29 135 494,-19-119-552,18 142 275,-16-84-96,-7-58-74,-1 84 0,-10-82 160,-13 79 1,6-72-43,9-63-210,-1 0 0,1 1 0,-1-1 0,-1 0 1,-2 5-1,-6 16-34,8-16-54,2-8 79,-1 0 0,1 0 0,0 1-1,0-1 1,1 0 0,-1 1 0,1-1 0,-1 1-1,1-1 1,0 1 0,1 3 0,1-2 294,-2-5-317,0 1 0,0-1-1,0 0 1,0 0-1,0 0 1,0 0-1,0 0 1,0 0 0,0 0-1,0 0 1,0 0-1,0 0 1,0 0 0,0 0-1,0 0 1,0 1-1,0-1 1,0 0 0,0 0-1,0 0 1,0 0-1,0 0 1,0 0 0,0 0-1,0 0 1,0 0-1,0 0 1,0 0-1,1 0 1,-1 0 0,0 0-1,0 0 1,0 0-1,0 0 1,0 0 0,0 0-1,0 0 1,0 0-1,0 0 1,0 0 0,0 0-1,0 0 1,0 0-1,1 0 1,-1 0 0,0 0-1,0 0 1,0 0-1,0 0 1,0 0 0,0 0-1,0 0 1,0 0-1,0 0 1,0 0-1,0 0 1,0 0 0,0 0-1,7-2 230,254-41 617,-229 39-878,-1 1 0,0 1-1,33 2 1,-60 1-19,0-1 1,0 1-1,0-1 0,-1 1 0,5 1 0,-7-1-15,0-1-1,0 0 0,0 1 0,0-1 0,0 1 0,0 0 0,-1-1 0,1 1 0,0 0 1,0-1-1,0 1 0,-1 0 0,1 0 0,0 0 0,-1 0 0,1 0 0,-1 0 0,1 0 1,-1 0-1,1 0 0,-1 0 0,0 0 0,1 0 0,-1 1 0,0 3-421,0-1-1,0 1 1,0-1 0,0 1-1,-1 0 1,0-1 0,0 1-1,0-1 1,-4 8 0,-1 2-1656,-13 20 1,16-30 1638,-25 44-2461</inkml:trace>
</inkml:ink>
</file>

<file path=ppt/ink/ink5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18.40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38 169 3648,'-2'0'522,"2"-1"-456,0 1 0,-1 0 0,1 0 0,0 0 0,0 0 0,0 0 0,-1 0 0,1 0 0,0 0 0,0 0 0,-1 0 0,1 0 0,0 0 0,0 0 0,0 0 0,-1 0 0,1 0 0,0 0 0,0 0 0,0 0 0,-1 0 0,1 0 0,0 1 0,0-1 0,0 0 0,-1 0 0,1 0 0,0 0 0,0 0 0,0 0 0,0 1 0,-1-1 0,1 0 0,0 0 0,0 0 0,0 1 0,0-1 0,0 0 0,0 0 0,0 0 0,0 1 0,-1-1 0,25 0 11085,7-12-7913,-30 11-3143,1 0 1,-1 0 0,1 0 0,-1 0 0,1 0-1,-1 0 1,0 0 0,0-1 0,0 1-1,2-3 1,4-4 189,16-11-135,1 0-1,0 1 0,52-28 1,-64 41-143,-1-1 0,1 1 0,1 1 0,-1 0 0,1 1 0,-1 0 0,1 1-1,0 1 1,0 0 0,0 0 0,0 1 0,13 2 0,-21-1-13,-1 0-1,0 0 0,1 0 1,-1 1-1,0-1 0,0 1 1,0 0-1,0 0 0,0 1 0,4 2 1,-7-4 10,0 0 1,0 0-1,0 0 1,0 1-1,0-1 1,0 0 0,0 0-1,-1 1 1,1-1-1,0 0 1,-1 1-1,1-1 1,-1 0-1,1 1 1,-1-1-1,0 1 1,1-1-1,-1 1 1,0-1 0,0 1-1,0-1 1,0 1-1,-1-1 1,1 1-1,0-1 1,-1 1-1,1-1 1,-1 1-1,1-1 1,-1 0-1,1 1 1,-1-1 0,0 0-1,-2 3 1,-5 6 44,0-1 0,-1 0 0,0 0 0,-20 14 0,4-3-28,-4 5 21,-3 2 124,-53 56 0,80-77-155,0 0 0,0 1 0,1 0 0,-6 9 0,9-13-1,0-1-1,0 1 0,1-1 1,-1 1-1,0-1 0,1 1 1,-1-1-1,1 1 0,0 0 1,0-1-1,0 1 0,0 0 1,1-1-1,-1 1 1,1-1-1,-1 1 0,3 4 1,0 1 15,2-1 1,-1 1 0,1 0 0,0-1 0,1 0-1,8 9 1,41 33-56,-43-40 28,0 1-1,0 0 1,-1 1-1,-1 0 1,0 0-1,13 20 1,-22-29 40,1 1 0,-1-1 0,0 1 0,0-1 0,0 1 0,0-1 0,0 1 0,-1 0 0,1-1 0,-1 1 0,1 0 0,-1 0 0,0-1 0,0 1 0,-1 0 0,1 0 0,0-1 0,-1 1 0,1 0 0,-1-1 0,0 1 0,0-1 0,0 1 0,-1-1 0,1 1 0,0-1 0,-1 0 0,1 1 0,-1-1 0,0 0 0,-3 3 0,-2 0 48,1 0 1,-1 0-1,0-1 1,0 0-1,0 0 0,0-1 1,-16 5-1,0-1 65,-33 4-1,6-5-1016,-99-1-1,123-5-968,9 4-1476,14 0 500,12 2-1579,7 0 1388</inkml:trace>
</inkml:ink>
</file>

<file path=ppt/ink/ink5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20.71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414 1 6464,'0'-1'6394,"-9"10"-862,-27 29-4872,5 1 351,2 2 0,-41 76-1,16-25-106,53-91-898,-94 160 820,81-134-741,1 0-1,1 0 1,2 1 0,0 0-1,2 1 1,1 0 0,-3 31-1,7-27-5,2 0 0,1 0 1,5 45-1,-3-63-54,1 0 0,0-1 0,1 0 0,1 0 0,0 0 0,1 0 0,0-1 0,1 0 0,0 0 0,11 13 0,-10-15-338,1-1-1,0 0 0,15 12 1,-22-20-208,1 1 1,0-1-1,0 0 1,0 0-1,0-1 1,0 1-1,1-1 1,-1 1-1,1-1 1,-1 0-1,0-1 1,1 1-1,0 0 1,-1-1-1,1 0 1,-1 0-1,8 0 1,12-5-2392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39.5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97 1984,'-1'-9'301,"1"0"469,0 0 0,0 1 0,1-1 0,0 0 0,0 1 0,4-11-1,-6 3 5616,3 20-4040,-1-3-2067,5 15 941,7 32-1,-3-9-610,5 22 454,-9-36-502,11 33 0,-8-30-114,6 31 0,-8-32-469,-6-2-148,-4-23-1906,3-1 1784,-1-1 0,1 0 1,-1 1-1,1-1 0,0 0 0,-1 1 0,1-1 0,0 1 1,-1-1-1,1 1 0,0-1 0,0 1 0,0-1 1,-1 1-1,1-1 0,0 1 0,0-1 0,0 1 1,0 0-1,-2 5-2419,-2 5 62</inkml:trace>
</inkml:ink>
</file>

<file path=ppt/ink/ink5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21.30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392 13 6656,'10'-13'6898,"-17"17"-2694,7-3-4048,-14 7 1016,-12 9-68,0-2 1,-40 17-1,-10-6-288,53-20-662,1 1-1,0 2 1,0 0 0,-36 22-1,57-31-140,0 0-1,0 1 0,1 0 1,-1-1-1,0 1 0,0-1 1,0 1-1,0 0 1,1 0-1,-1-1 0,0 1 1,1 0-1,-1 0 0,1 0 1,-1 0-1,1 0 1,-1 0-1,1 0 0,-1 0 1,1 0-1,0 0 0,0 1 1,0-1-6,0 0-1,1 0 1,0 0 0,-1 0 0,1 0 0,0 0 0,-1 0-1,1 0 1,0 0 0,0 0 0,0-1 0,0 1 0,0 0 0,0-1-1,0 1 1,0-1 0,0 1 0,0-1 0,2 1 0,24 10 2,1-1 0,0-2 0,30 5 0,38 11 152,-73-18-154,-15-4 111,0 0 0,0 0 0,0 1 0,0 0 0,9 5 0,-17-7-84,1-1 1,-1 0-1,0 0 1,1 1-1,-1-1 0,0 0 1,1 1-1,-1-1 1,0 0-1,0 1 1,1-1-1,-1 0 1,0 1-1,0-1 1,1 0-1,-1 1 1,0-1-1,0 1 1,0-1-1,0 0 1,0 1-1,0-1 1,0 1-1,0-1 1,0 1-1,0 0 1,-7 11 817,4-8-700,-2 0 0,1-1 0,0 0 0,-9 5 0,-27 13-9,-75 28 0,-19 8-2348,106-38 206,27-19 1851,0 1-1,0-1 1,0 1 0,1-1 0,-1 1-1,0-1 1,1 1 0,-1 0-1,0-1 1,1 1 0,-1 0 0,1 0-1,-1-1 1,1 1 0,-1 0 0,1 0-1,0 0 1,-1 0 0,1 0-1,0 0 1,0 0 0,-1-1 0,1 1-1,0 0 1,0 0 0,0 0 0,0 0-1,1 2 1,0-2-144,0 0 0,0 0 0,0 0 0,1 0 0,-1 0 0,1 0 0,-1 0 0,1 0 0,-1 0 0,1-1 0,-1 1 0,3 0 0,25 6-1901,18 0-1599,6 1 1323</inkml:trace>
</inkml:ink>
</file>

<file path=ppt/ink/ink5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21.71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60 47 7552,'28'-33'4336,"-27"31"-3914,0 1 0,0 0 0,0 0 0,0-1 0,0 1 0,1 0 0,-1 0 0,0 0 0,8-2 4915,-8 4-4980,-1 1-1,-1-1 0,1 1 0,0-1 1,0 1-1,0-1 0,-1 1 0,1-1 1,-2 2-1,-20 49 436,4-12-411,-12 24-26,13-30-2141,2 2-3721,13-22 3165</inkml:trace>
</inkml:ink>
</file>

<file path=ppt/ink/ink5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22.07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53 100 6240,'-10'-6'943,"5"4"-191,1-1 0,-1 1 0,0 0 0,0 0 0,0 0 1,-9-2-1,34 5 6117,54-3-3147,281-53-1946,-182 35-6805,-132 20 224,-3 4 1504</inkml:trace>
</inkml:ink>
</file>

<file path=ppt/ink/ink5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22.63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 12 5824,'-4'-7'16698,"1"16"-15443,3-8-1161,0 0 0,0 0 0,0 0 1,0 0-1,0-1 0,0 1 0,-1 0 0,1 0 1,0-1-1,0 1 0,-1 0 0,1 0 1,-1-1-1,1 1 0,-1 0 0,1-1 1,-1 1-1,1-1 0,-1 1 0,1 0 1,-1-1-1,0 1 0,1-1 0,-2 1 1,10-9 1030,-6 5-1042,1 0-1,-1 0 1,1 0-1,-1 0 1,3-5 0,-7 15 525,1-3-652,0 1 0,0-1 1,-1 1-1,-2 6 0,3-11-35,1 1-1,0 0 1,-1-1-1,1 1 0,-1 0 1,1-1-1,0 1 1,0 0-1,0-1 1,-1 1-1,1 0 1,0 0-1,0-1 1,0 1-1,0 0 1,0 0-1,0-1 1,1 3-1,-1-3-185,0 0 1,0 1-1,0-1 0,1 0 1,-1 1-1,0-1 0,0 1 0,1-1 1,-1 0-1,0 0 0,1 1 1,-1-1-1,0 0 0,1 0 1,-1 1-1,0-1 0,1 0 0,-1 0 1,1 1-1,4 1-2482</inkml:trace>
</inkml:ink>
</file>

<file path=ppt/ink/ink5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23.08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94 3 10624,'-1'0'206,"0"-1"0,1 1 0,-1 0 1,0 0-1,0-1 0,0 1 1,0 0-1,0 0 0,0 0 0,0 0 1,0 0-1,0 0 0,0 0 0,0 0 1,0 1-1,0-1 0,1 0 0,-1 0 1,0 1-1,0-1 0,0 1 0,0-1 1,0 1-1,1-1 0,-1 1 1,0-1-1,0 1 0,1 0 0,-1-1 1,1 1-1,-1 0 0,0 0 0,1-1 1,-1 1-1,1 0 0,-1 1 0,-14 41 2626,-15 70 0,14-6-1826,13-80-689,4-9 109,-1-17-405,0-1 0,0 0 0,0 1 0,0-1 0,0 0 1,0 1-1,0-1 0,0 0 0,1 1 0,-1-1 0,0 0 1,0 1-1,0-1 0,0 0 0,0 1 0,1-1 0,-1 0 0,0 0 1,0 1-1,1-1 0,-1 0 0,0 0 0,0 1 0,1-1 0,-1 0 1,0 0-1,1 0 0,-1 0 0,0 1 0,1-1 0,-1 0 1,0 0-1,1 0 0,-1 0 0,0 0 0,1 0 0,-1 0 0,0 0 1,1 0-1,-1 0 0,0 0 0,1 0 0,-1 0 0,0 0 1,1 0-1,-1-1 0,0 1 0,1 0 0,-1 0 0,0 0 0,1 0 1,-1-1-1,0 1 0,8-6 51,-1-1-1,0 1 1,0-1 0,-1-1 0,7-8 0,10-12-215,157-159-449,-178 185 610,1-1 0,0 1-1,-1 0 1,1 0 0,0 0 0,0 0 0,0 1 0,6-3 0,-9 4-4,1-1 0,0 1 1,0 0-1,0 0 1,0 0-1,-1 0 0,1 0 1,0 0-1,0 0 1,0 0-1,0 0 0,0 0 1,-1 0-1,1 1 0,0-1 1,0 0-1,0 0 1,-1 1-1,1-1 0,0 1 1,0-1-1,-1 1 1,1-1-1,0 1 0,-1-1 1,1 1-1,0-1 1,-1 1-1,1 0 0,-1 0 1,1-1-1,-1 1 1,0 0-1,1 0 0,-1-1 1,1 2-1,1 5 68,0 0 0,-1 0 0,0 0 0,0 14-1,1-1-47,3 68-1194,-4-29-6843,-1-39 5428</inkml:trace>
</inkml:ink>
</file>

<file path=ppt/ink/ink5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23.44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40 32 12544,'-40'-31'5695,"45"31"-4959,4 0 1856,4 0-1568,27 0 352,10 8-800,13-4-384,0 4-96,0 0-192,-10 0 64,-3-4-2656,-10 4 1472</inkml:trace>
</inkml:ink>
</file>

<file path=ppt/ink/ink5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24.07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17 5632,'0'-1'145,"0"0"0,0 1 0,0-1 0,0 0 0,0 1 0,0-1 0,0 0 0,0 1 0,0-1 0,0 1 0,1-1 0,-1 0 0,0 1 0,0-1 0,1 1 0,-1-1 0,0 0 0,1 1 0,-1-1 0,1 1 0,-1-1 0,1 1 0,-1 0 0,1-1 0,0 0 0,0 1 32,0 0 0,0 0 1,0-1-1,0 1 0,0 0 0,0 0 1,0 0-1,0 0 0,0 0 0,0 1 1,0-1-1,0 0 0,0 0 0,1 1 1,4 2 230,-1-1 1,1 1-1,-1 0 1,0 1-1,7 4 1,7 10 401,-1 0 1,24 29-1,31 50 748,-49-63-1089,-2-4 16,-1 1-1,-1 1 0,-3 1 1,0 1-1,12 38 1,-20-43-227,-2 0 0,0 1 0,-3-1 0,0 1 0,-2 0 0,-1 1 0,-2-1 0,-7 57 1,1-51-157,-1-1 1,-2-1 0,-1 0 0,-1 0 0,-2-1 0,-2-1 0,-23 38 0,-82 120-1137,88-137 308</inkml:trace>
</inkml:ink>
</file>

<file path=ppt/ink/ink5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28.09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374 12 3328,'5'-12'6656,"-7"12"-6265,-1 1 1,1-1-1,-1 0 1,1 1-1,0 0 1,-1 0-1,1 0 0,0 0 1,-1 0-1,-2 2 1,-10 4 251,0 1-46,1 0 0,0 1 0,-25 19 0,-36 39 849,58-50-1226,0 1 1,2 1-1,0 0 0,1 1 0,1 1 0,1 0 0,1 0 0,0 2 0,2-1 0,-11 42 0,12-32-141,2 1 1,2 0-1,1 0 1,1 1-1,2-1 0,1 0 1,7 40-1,-4-44 133,-2-8-90,1 0 0,1 0 0,1-1 0,14 38 0,-15-49-254,7 13-1505,1-10-3703,-4-7 2892</inkml:trace>
</inkml:ink>
</file>

<file path=ppt/ink/ink5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28.6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404 30 7040,'0'-17'2282,"4"8"-125,-4 9-2136,0 0 0,0 0 0,0 0 1,0 0-1,1 0 0,-1 0 0,0 0 1,0 0-1,0 0 0,0 0 0,0 0 0,0 0 1,0-1-1,0 1 0,0 0 0,0 0 1,0 0-1,0 0 0,0 0 0,0 0 1,0 0-1,0 0 0,0 0 0,1 0 0,-1 0 1,0 0-1,0 0 0,0 0 0,0 0 1,0 0-1,0 0 0,0 0 0,0 0 1,0 0-1,0-1 0,0 1 0,0 0 0,0 0 1,0 0-1,0 0 0,0 0 0,0 0 1,0 0-1,0 0 0,0 0 0,0 0 1,0 0-1,0 0 0,0 0 0,0 0 0,0 0 1,0-1-1,0 1 0,-1 0 0,1 0 1,0 0-1,0 0 0,0 0 0,0 0 1,0 0-1,0 0 0,0 0 0,0 0 0,0 0 1,0 0-1,0 0 0,0 0 0,0 0 1,-12 12 6143,-6 5-5429,0-3 176,-22 14-1,-3 1-425,34-22-421,1-1-61,0 0 0,1 0 0,-12 13 0,17-17 11,1 0 1,0-1-1,-1 1 1,1 0-1,0 0 1,0 0-1,0-1 1,0 1-1,1 0 1,-1 0-1,0 1 1,1-1-1,0 0 1,-1 0-1,1 0 1,0 0-1,0 0 1,0 0-1,0 1 1,0-1-1,1 0 1,0 4-1,4 3 65,0 0-1,0 0 1,1 0-1,0 0 1,11 12-1,14 20 79,-24-30-127,-1 0 0,0 0-1,0 1 1,6 21 0,-11-28 50,0 0 0,0-1 0,0 1 0,-1 0 0,0 0 0,0-1 0,0 1 0,0 0 0,-1 0 0,1-1 0,-1 1 0,-1 0 1,1-1-1,-1 1 0,-2 6 0,-1-4-28,1-1 1,-1 0 0,0 0 0,0-1 0,0 1-1,-1-1 1,0 0 0,0-1 0,0 1 0,0-1-1,-1 0 1,0-1 0,0 0 0,0 0 0,-11 3-1,-4 0-281,0-1-1,0-1 0,0 0 1,-23-1-1,-27 0-6630,63-2 2086,11 6 1547</inkml:trace>
</inkml:ink>
</file>

<file path=ppt/ink/ink5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29.03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 45 6304,'-2'-2'333,"2"2"-167,0-1 0,-1 0 0,1 1 0,0-1 0,-1 1 0,1-1 0,-1 1 0,1-1 0,-1 1 0,1-1 0,-1 1 0,0-1 0,1 1 0,-1-1 0,1 1 0,-1 0 0,0 0 0,1-1 0,-2 1 0,10-6 6962,20-7-4694,-25 12-2234,12-3 442,-1 1 0,1 0 0,22 0 0,-36 2-633,0 1-1,0 0 0,0 0 0,0 0 0,0 1 1,0-1-1,0 0 0,0 0 0,0 0 0,1 1 1,-1-1-1,0 1 0,-1-1 0,1 1 0,0-1 1,0 1-1,0-1 0,0 1 0,1 1 1,-1-1 10,-1 0 0,0 0 0,1-1 1,-1 1-1,0 0 0,1 0 1,-1 0-1,0 0 0,0 0 1,0 0-1,0 0 0,0-1 1,0 1-1,0 0 0,0 0 0,0 0 1,-1 0-1,1 1 0,-2 3 78,0 0-1,-1-1 0,1 1 1,-1 0-1,0-1 0,-5 7 1,-3 1 214,1 1 1,1-1-1,0 2 0,-8 15 1,17-28-279,-1 0 0,1 0 1,-1 1-1,1-1 0,0 0 0,0 0 1,-1 0-1,1 0 0,0 1 0,0-1 1,0 0-1,0 0 0,0 0 0,0 1 0,1-1 1,-1 0-1,0 0 0,1 0 0,-1 0 1,1 1-1,-1-1 0,2 2 0,-1-2 3,1 1 0,-1 0 0,1-1-1,0 1 1,0-1 0,0 0 0,0 0 0,0 0-1,0 1 1,0-2 0,3 2 0,3 1-72,1-1 1,-1 0-1,1-1 1,0 0 0,10 0-1,58-7-6630,-50 5 4228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39.9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39 243 6720,'-37'-10'2170,"37"10"-2150,0 0-1,0 0 0,0 0 0,0 0 0,0 0 1,0 0-1,0 0 0,0 0 0,0-1 0,0 1 0,0 0 1,0 0-1,0 0 0,0 0 0,0 0 0,0 0 1,0 0-1,0 0 0,1 0 0,-1 0 0,0-1 1,0 1-1,0 0 0,0 0 0,0 0 0,-1 0 0,1 0 1,0 0-1,0 0 0,0 0 0,0 0 0,0-1 1,0 1-1,0 0 0,0 0 0,0 0 0,0 0 0,0 0 1,0 0-1,0 0 0,0 0 0,0 0 0,0 0 1,0 0-1,0 0 0,-1 0 0,1 0 0,0 0 1,0-1-1,0 1 0,0 0 0,0 0 0,0 0 0,0 0 1,0 0-1,0 0 0,0 0 0,-1 0 0,1 0 1,0 0-1,5-1 266,15-13 5575,-3 2-4775,2 0 0,19-9 0,38-8-219,151-36 1,-227 65-867,38-10-119,139-40 3,-139 36-5243,-29 13 3455</inkml:trace>
</inkml:ink>
</file>

<file path=ppt/ink/ink5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29.42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24 63 6816,'-18'-23'2197,"18"23"-2084,-1-1 0,1 1 0,-1-1 0,1 1 0,-1-1 0,1 1 0,0-1 0,-1 1 0,1-1 0,0 1 0,-1-1 0,1 1 0,0-1 0,0 0 0,0 1 0,-1-1 0,1 1 0,0-1 0,0 0 0,0 1 1,0-1-1,0 0 0,0 1 0,0-1 0,0 1 0,1-1 0,-1 0 0,0 1 0,0-1 0,0 1 0,1-1 0,-1 0 0,0 1 0,0-1 0,1 1 0,-1-1 0,1 1 0,-1-1 0,0 1 0,1 0 0,-1-1 0,1 1 0,-1-1 0,1 1 0,-1 0 0,1-1 0,0 1 0,-1 0 0,1 0 0,-1 0 0,2-1 0,14-3 957,1 1 0,0 0 0,0 1 0,0 1-1,29 1 1,86 14-1314,-122-13 293,75 13-2817,-61-9-1037,34 13 0,-21-3 653</inkml:trace>
</inkml:ink>
</file>

<file path=ppt/ink/ink5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29.77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 1 9632,'-13'8'4384,"9"12"-3840,4-13 2687,4 6-1887,-4-1-128,0 4-736,0-4-224,0-1-160,0-2 224,5-1-192,-5-1-4928,-9 13-7295</inkml:trace>
</inkml:ink>
</file>

<file path=ppt/ink/ink5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30.20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 7 8480,'-2'-6'4461,"8"19"-1834,0 10-1770,0 0 0,-2 1 0,2 32 1,0 201 2624,-6-257-3458,0 0-1,0 0 0,0 1 0,0-1 1,0 0-1,0 0 0,0 0 1,0 0-1,0 1 0,0-1 0,0 0 1,0 0-1,0 0 0,0 1 1,0-1-1,0 0 0,0 0 1,0 0-1,0 0 0,0 1 0,0-1 1,1 0-1,-1 0 0,0 0 1,0 0-1,0 0 0,0 1 0,0-1 1,0 0-1,1 0 0,-1 0 1,0 0-1,0 0 0,0 0 0,0 0 1,1 0-1,-1 0 0,7-4 186,1-4-234,-1-1 1,0 0 0,-1 0 0,0-1 0,7-15-1,-2 6-27,17-32-37,2 2 1,54-67-1,-78 109 180,0 0 0,1 1 1,12-11-1,-17 16-67,-1 0-1,1 0 1,-1 0 0,1 0 0,0 0 0,-1 0-1,1 0 1,0 1 0,-1-1 0,1 1 0,0-1-1,0 1 1,0 0 0,-1-1 0,1 1-1,0 0 1,0 0 0,0 0 0,0 1 0,0-1-1,-1 0 1,1 1 0,0-1 0,2 2 0,1 1 19,-1 1 0,0 0 0,0-1 0,-1 2 0,1-1 0,-1 0-1,0 1 1,0-1 0,0 1 0,-1 0 0,3 6 0,-1-2 44,6 11-189,-1 0 0,-1 0 0,-1 1 1,0 1-1,-2-1 0,-1 1 0,0-1 0,0 24 0,-7-29-2357,2 0 715</inkml:trace>
</inkml:ink>
</file>

<file path=ppt/ink/ink5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30.5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22 3 11392,'-22'-3'5151,"27"6"-1567,9 1-2400,2-4 224,7 5-832,14-2 224,3 5-448,13-8-96,2 5-160,-2-5-96,-8 0 32,-4 0-1952,-9 0 1056,-5-5-4224,-1 2 2849</inkml:trace>
</inkml:ink>
</file>

<file path=ppt/ink/ink5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30.94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24 7872,'0'-19'2560,"0"19"-2524,0 0 0,0-1 1,0 1-1,0 0 0,0 0 1,0-1-1,1 1 0,-1 0 1,0 0-1,0 0 0,0 0 1,0-1-1,0 1 0,1 0 1,-1 0-1,0 0 0,0 0 1,0-1-1,0 1 0,1 0 1,-1 0-1,0 0 0,0 0 1,0 0-1,1 0 0,-1 0 1,0 0-1,0 0 0,0 0 1,1 0-1,-1 0 0,0 0 1,0 0-1,1 0 1,-1 0-1,0 0 0,1 0 1,5 1 347,-4 0-161,0-1-1,0 2 1,1-1-1,-1 0 1,0 0 0,0 1-1,-1-1 1,1 1 0,0-1-1,0 1 1,-1 0-1,1 0 1,-1 0 0,1 0-1,-1 0 1,0 0 0,2 5-1,1 0 240,66 119 3201,-36-62-2350,-12-22-796,-2 1 1,-2 1-1,-2 0 0,-2 1 1,-2 1-1,-2 0 0,-1 1 1,-3 0-1,0 84 0,-8-96-369,-2 0-1,-1 1 1,-1-2 0,-12 37-1,-53 129 2,54-156-380,9-23-98,-38 93-2554,38-97 905,-1-1 1,-1 0 0,0 0 0,-17 20 0,-6-3-2444</inkml:trace>
</inkml:ink>
</file>

<file path=ppt/ink/ink5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32.61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59 3392,'6'-10'17116,"4"9"-13779,106-15-2231,140 0 1,-186 13-910,-61 3-159,18-1-88,-1-1 0,32-6 0,-57 7-639,4 0 275</inkml:trace>
</inkml:ink>
</file>

<file path=ppt/ink/ink5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33.25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317 12 5152,'6'-4'1439,"-5"3"-1041,0 0-1,1 1 1,-1-1 0,0 0-1,0 1 1,0-1 0,1 0-1,-1 1 1,0 0 0,1-1-1,-1 1 1,0 0 0,1 0-1,-1-1 1,0 1 0,1 0-1,2 1 1558,-12-1 450,-139 31 1019,122-27-3297,2 0-55,1 0-1,-1 1 1,1 1 0,-26 11 0,45-16-52,0 1 1,0-1-1,1 1 0,-1-1 1,1 1-1,-1 0 1,-3 4-1,5-5-10,1 0-1,-1 0 1,1 0-1,-1 0 1,1-1 0,-1 1-1,1 0 1,0 0-1,-1 0 1,1 0 0,0 0-1,0 0 1,0 0-1,0 0 1,0 0 0,0 0-1,0 0 1,0 0-1,0 0 1,1 0 0,-1 0-1,0 0 1,1 0-1,-1 0 1,0 0-1,1-1 1,1 3 0,2 3 23,0-1 1,1 1-1,0-1 1,0 0-1,8 7 1,-1-2 5,56 51 251,110 128 1,-175-186-145,-1 0 1,0 1-1,1-1 0,-1 1 1,-1-1-1,1 1 0,0 0 1,-1-1-1,0 1 0,0 0 1,0 0-1,0 0 0,0 0 1,-1 0-1,0 5 0,0-7-114,-1 0 0,1-1 0,-1 0 0,0 1-1,0-1 1,0 1 0,1-1 0,-1 0 0,0 0-1,-1 1 1,1-1 0,0 0 0,0 0 0,0 0 0,-1 0-1,1 0 1,0 0 0,-1-1 0,-1 2 0,-30 9 180,31-11-186,-96 19-224,35-13-3039,60-6 2402,-1 1-1,1-1 0,0 1 0,0-1 0,0 1 1,-6 2-1,7 2-1697</inkml:trace>
</inkml:ink>
</file>

<file path=ppt/ink/ink5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33.63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95 12 6560,'19'-9'2117,"-11"7"-1285,16 2 704,-4 0 4176,-19 0-5643,-1 0 0,0 0-1,0 0 1,0 0 0,0 0 0,0 0 0,0 0 0,0 0 0,0 0-1,1 0 1,-1 1 69,0-1-69,0 0 0,0 0-1,0 0 1,0 0 0,0 0 0,0 0 0,0 0 0,0 0 0,0 1-1,0-1 1,0 0 0,0 0 0,0 0 0,0 0 0,0 0 0,0 0-1,0 0 1,0 1 0,0-1 0,0 0 0,0 0 0,0 0 0,0 0-1,0 0 1,0 0 0,0 0 0,0 0 0,0 1 0,0-1 0,0 0-1,-4 9 1007,-6 10-129,-1-6-582,1-1-1,-2 1 1,-15 12-1,-8 8-531,13-13-1091,15-14-1456,0 1 1,-10 12-1,11-6-351</inkml:trace>
</inkml:ink>
</file>

<file path=ppt/ink/ink5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34.02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13 198 6240,'-12'-7'15189,"23"3"-14883,-1-1 0,1 0 0,-1 0 0,0-1 0,0-1 0,-1 1 0,9-9 0,14-9 62,18-13-116,46-32 472,-94 68-721,-1 0 1,1 1 0,-1-1-1,1 0 1,0 0 0,-1 1-1,1-1 1,0 1 0,-1-1-1,1 1 1,0 0 0,0 0-1,0-1 1,-1 1-1,1 1 1,0-1 0,0 0-1,0 0 1,-1 1 0,1-1-1,2 1 1,-2 1-3,0-1 0,-1 0 1,1 1-1,0-1 0,-1 1 0,1-1 0,-1 1 0,0 0 1,1-1-1,-1 1 0,0 0 0,0 0 0,0 0 0,0 0 0,-1 0 1,1 0-1,0 3 0,4 17 88,4 32 1,2 11 120,-4-28-92,-5-23-621,1 1 0,5 14 0,-5-23-510,-1-1 0,1 1 0,0-1 1,0 1-1,0-1 0,1 0 0,0 0 1,5 5-1,17 10-6219,4 0 2299</inkml:trace>
</inkml:ink>
</file>

<file path=ppt/ink/ink5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34.61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81 3552,'-8'-9'1632,"8"6"-1440,0-2 1888,8 5-1184,5-7 1408,6 2-1312,12-6 1024,11 7-1152,16-9 608,5 10-833,3-6-223,-3 6-256,1-5-320,-6 8 64,28 0-1855,-6 3 1055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40.7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49 112 4064,'-21'5'8681,"21"-5"-8589,6 0 1113,-1 1-1,1 0 1,0 0-1,8 3 1,-8-2-877,1 0 0,-1-1 0,0 0 1,11 1-1,-13-2-191,1 1 0,-1-1-1,0 1 1,0 0 0,4 2 0,-4-2-32,-1 0-1,0 0 0,0 0 1,1 0-1,-1-1 1,0 1-1,1-1 1,-1 0-1,1 0 0,-1 0 1,5-1-1,25-4 260,-28 5-326,0 0-1,-1-1 0,1 1 0,0-1 0,-1 0 1,1-1-1,-1 1 0,1-1 0,-1 0 1,0 0-1,5-3 0,-1-1-44,-2 3 52,0-1 1,0-1 0,-1 1 0,0-1 0,7-8 0,-11 11-51,0 1 1,1-1 0,-1 0-1,-1 0 1,1 0-1,0 0 1,0 0-1,-1 0 1,1 0-1,-1 0 1,1 0-1,-1 0 1,0 0-1,0-1 1,0 1 0,0 0-1,-1 0 1,1 0-1,0 0 1,-1 0-1,1 0 1,-3-4-1,3 4-11,-1 0-1,0 1 0,0-1 1,0 0-1,0 1 0,0-1 1,0 0-1,-1 1 0,1 0 1,0-1-1,-1 1 0,1 0 0,-1 0 1,1 0-1,-1 0 0,0 0 1,1 0-1,-5-1 0,3 1-23,-1 0 0,0 0 0,1 1 0,-1 0 0,0 0 0,1 0-1,-1 0 1,0 0 0,-4 2 0,-7 1-81,1 2 1,0 0-1,-24 11 1,38-15 120,-22 10 207,1 0 1,0 2-1,1 1 0,0 0 0,-30 30 0,49-44-172,-1 3 60,-1 0 1,0 0-1,1 0 0,-1 0 0,-2 5 0,5-7-54,-1 0 0,1 0 1,-1 1-1,1-1 0,0 0 0,0 0 0,-1 0 0,1 0 0,0 0 0,0 0 0,0 1 0,0-1 0,0 0 0,1 0 0,-1 0 0,0 0 0,0 0 0,1 0 0,-1 0 0,1 0 0,-1 0 0,1 0 0,-1 0 0,2 2 0,1 0 49,0 0-1,0 0 1,0-1 0,0 1 0,0-1 0,1 1-1,-1-1 1,1 0 0,5 2 0,38 12 409,-22-9-335,2 0 1,-1-2-1,0-1 0,1-2 0,42 0 0,-46-3-1022,-1-1 0,0-2-1,0 0 1,24-8 0,49-15-11222,-59 18 8651</inkml:trace>
</inkml:ink>
</file>

<file path=ppt/ink/ink5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35.70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65 6 7968,'0'-5'8218,"-1"13"-6282,-1 2-1124,2-8-687,0 0 0,-1 0 0,1 0 1,-1 0-1,1 0 0,-1 0 0,0-1 1,0 1-1,0 0 0,0 0 0,-3 3 1,3-4-83,-1 0 0,1 0-1,-1 1 1,1-1 0,0 1 0,-1-1 0,1 1 0,0-1 0,0 1 0,0 0 0,0 0-1,0-1 1,1 1 0,-1 0 0,0 0 0,1 0 0,0 0 0,-1 0 0,1 0 0,0 0 0,0 0-1,0 3 1,-1 1 76,0 0 0,0 0-1,0 1 1,-1-1 0,0 0 0,0 0-1,-4 6 1,3-6 20,0 1-1,0 0 1,1 0-1,-1 8 1,2-14-120,1 0 66,0 0 1,0 1-1,-1-1 1,1 1-1,0-1 1,0 1-1,0-1 1,1 1-1,-1 2 1,1-4-58,-1 0 1,1 0 0,-1 1 0,0-1 0,1 0 0,-1 0 0,1 1 0,-1-1 0,1 0 0,-1 0 0,1 0 0,-1 0 0,1 0 0,-1 0 0,1 0-1,-1 0 1,1 0 0,-1 0 0,1 0 0,-1 0 0,1 0 0,-1 0 0,1 0 0,-1-1 0,0 1 0,1 0 0,-1 0 0,1 0 0,-1-1 0,1 0 0,2 0-14,1-1 0,-1 1 1,0-1-1,-1 0 0,1 0 1,0-1-1,0 1 1,-1 0-1,0-1 0,1 0 1,-1 1-1,3-6 0,-2 3-367,-1 0 0,1 0-1,-1 0 1,0 0 0,-1 0 0,1 0-1,0-6 1,2-2-811</inkml:trace>
</inkml:ink>
</file>

<file path=ppt/ink/ink5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36.31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437 70 8320,'-3'-18'2744,"3"15"-2181,-1 0-1,1 0 1,-1-1-1,0 1 1,0 0 0,-1-3-1,1 4-320,0 0-1,-1 1 1,1-1-1,0 1 1,-1-1-1,1 1 1,-1 0-1,1 0 1,-1-1-1,0 1 1,0 0-1,1 1 1,-1-1-1,0 0 1,0 0-1,-3 0 0,-2 0 92,-1-1-1,-16 1 1,9 0 217,-9 0-191,0 1-1,0 1 0,0 1 0,0 2 0,-45 11 1,66-14-344,1-1 0,0 1-1,-1 0 1,1 0 0,0 0 0,0 0 0,0 0 0,0 1 0,0-1 0,-2 3 0,3-3-6,1 0 1,-1 0-1,1-1 1,-1 1-1,1 0 1,-1 0-1,1 0 1,0 0-1,0 0 1,-1 0-1,1 0 1,0 0-1,0 0 1,0 0-1,0 0 1,0 0-1,0 0 0,0 0 1,1 0-1,-1 0 1,0 0-1,0 0 1,1 0-1,-1 0 1,2 2-1,10 20 137,1-1-1,17 22 0,-2-2-90,-3-5-164,-4-7 123,32 65 1,-47-82-73,-1-3 230,-1 0 0,0 0 1,0 0-1,3 18 1,-7-26-107,1 0 0,-1 0 0,0 0 0,0 0 0,0 0 0,0 0 0,0 1 0,-1-1 1,1 0-1,0 0 0,-1 0 0,0 0 0,1 0 0,-1 0 0,0 0 0,0-1 1,0 1-1,0 0 0,0 0 0,-1-1 0,1 1 0,-1-1 0,1 1 0,-1-1 0,1 1 1,-1-1-1,0 0 0,1 0 0,-1 0 0,-2 1 0,-4 1 55,0 0 0,0 0 1,-1-1-1,1 0 0,-10 0 0,-48 3 169,35-4-224,-14-1-1314,-51-5 0,94 5 1049,-11-1-4510,25 4-1625,13 4 2910</inkml:trace>
</inkml:ink>
</file>

<file path=ppt/ink/ink5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36.70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 36 5056,'-14'-12'1642,"16"10"-706,7-6 6784,6 3-5711,9-2 582,-22 6-2476,-1 1 1,0 0-1,0 0 1,1 0-1,-1 0 1,0 0-1,1 0 1,-1 0-1,0 0 1,0 1-1,1-1 1,-1 0-1,0 1 1,0-1-1,2 2 1,-2-1-55,-1 0 0,0 0 0,0-1 0,1 1 0,-1 0 0,0 0 0,0 0 0,0 0 0,0 0 0,0 0 0,0 0 0,0 0-1,0 0 1,-1 0 0,1 0 0,0 0 0,-1 0 0,1 0 0,0-1 0,-1 1 0,0 1 0,0 0 91,-3 7 406,-1 0-1,-11 16 0,12-19-204,0 0-1,0 0 1,1 0-1,0 0 0,-5 14 1,8-20-315,0 1 0,0-1 0,0 1 0,-1 0 0,1-1 0,0 1 0,0 0 0,0-1 0,0 1 0,0 0 0,1-1 0,-1 1 0,0-1 0,0 1 0,0 0-1,0-1 1,1 1 0,-1 0 0,0-1 0,1 1 0,-1-1 0,0 1 0,1-1 0,-1 1 0,1 0 0,0 0-1,1-1 0,-1 1 0,0 0 0,1-1 0,-1 1 0,0-1 0,1 1 0,-1-1 0,0 0 1,1 1-1,1-1 0,6 0-72,-1 0 0,1-1 0,9-1 1,-14 2-27,69-17-3392,-32 7-680,1 2-4862,-19 7 4430</inkml:trace>
</inkml:ink>
</file>

<file path=ppt/ink/ink5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37.07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65 5632,'-8'-16'2560,"8"11"-2208,3 1 1920,7 8-1312,3-8 1376,9 1-1344,33-5 671,-2 8-959,23-8 384,1 8-608,-1-9-288,-3 6-96,-10-2-448,-10 5 192,-3-3-1792,-10 6 1089</inkml:trace>
</inkml:ink>
</file>

<file path=ppt/ink/ink5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37.53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8 284 8128,'-7'-2'10766,"14"-3"-9809,-6 5-611,5-5 145,0 0 0,0-1-1,9-9 1,2-3-44,38-28 55,71-46-1,-98 73-416,-28 19-77,71-45 400,-63 41-366,0 0 0,0 0 0,0 1 0,1 0 0,-1 0 0,1 1 0,11-1 0,-18 3-39,0 0-1,0 0 0,0 0 0,0 1 1,0-1-1,1 1 0,-1-1 1,0 1-1,0 0 0,0 0 0,0-1 1,0 1-1,-1 1 0,1-1 1,0 0-1,0 0 0,-1 1 0,1-1 1,-1 1-1,1-1 0,-1 1 1,1 0-1,-1 0 0,0 0 0,0-1 1,0 1-1,0 0 0,0 0 1,0 3-1,3 7-11,0 0 0,-1 0 0,2 24 0,-3-22-8,1 2-371,1 0 1,1 0-1,6 16 0,11 20-8167,-12-32 4950</inkml:trace>
</inkml:ink>
</file>

<file path=ppt/ink/ink5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6:39.90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90 3 4064,'-13'-3'12069,"13"4"-11957,1 1-1,-1-1 1,1 0 0,-1 0 0,1 0-1,-1 0 1,1-1 0,0 1 0,0 0-1,-1 0 1,1 0 0,0 0-1,0-1 1,0 1 0,0 0 0,0-1-1,0 1 1,0-1 0,1 1 0,23 9 831,126 21 171,1 0 464,-124-24-1378,-1 2 1,1 1-1,35 19 1,-56-26-187,0 1 1,0 1-1,-1-1 1,1 1-1,-1 0 1,0 1-1,8 9 1,-10-10-2,-1 0 0,0 0 0,0 1 0,0-1 0,-1 0 0,0 1 0,0 0 0,0 0 0,-1-1 0,1 1 0,-1 9 0,3 74 125,-11 127 1,-8-34 117,8-100-211,-2 53 214,-1 206 653,10-211-730,0-8-44,-3-41-94,-4 231-72,6-267 433,-10 75 1,-5-51-150,15-63-189,-3 20 319,3-25-347,1 0 0,0 0 0,-1 0 0,1 0 0,0 0 0,-1 0 1,1 0-1,-1 0 0,1-1 0,-1 1 0,0 0 0,1 0 0,-1 0 0,0-1 0,1 1 1,-1 0-1,0-1 0,0 1 0,0 0 0,-1 0 0,-6 0 125,-1 0-1,0-1 1,1 0-1,-1 0 1,-15-3-1,15 1-104,-180-28 103,111 15-660,58 12 26,-65-11-3292,31 9-1962,2 5 1561</inkml:trace>
</inkml:ink>
</file>

<file path=ppt/ink/ink5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9:00.15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1 370 416,'8'3'18084,"5"-14"-13038,10-23-6143,-19 28 2077,7-13-876,-1-1 1,-1-1 0,9-25 0,14-67 323,-12 38-49,-19 70-401,7-16 562,-8 21-529,0 0-1,0 0 1,0 0-1,0 0 1,0 0-1,0-1 1,0 1-1,0 0 1,1 0-1,-1 0 1,0 0-1,0 0 1,0 0-1,0 0 1,0 0-1,0 0 1,0-1-1,0 1 1,0 0-1,1 0 1,-1 0-1,0 0 1,0 0-1,0 0 1,0 0-1,0 0 1,0 0-1,1 0 0,-1 0 1,0 0-1,0 0 1,0 0-1,0 0 1,0 0-1,0 0 1,0 0-1,1 0 1,-1 0-1,0 0 1,0 0-1,0 0 1,0 0-1,5 11 397,8 63 287,8 29-163,-17-90-634,0-1 1,1 0-1,0 0 1,0-1-1,2 0 0,8 13 1,-12-20-401,-2-1-80,1-1-1,-1 0 1,1 0 0,0 1 0,0-1-1,0 0 1,0-1 0,0 1 0,1 0-1,-1 0 1,0-1 0,4 2 0,7 4-2254</inkml:trace>
</inkml:ink>
</file>

<file path=ppt/ink/ink5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00:39:01.17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14 221 2240,'0'0'17,"1"0"1,-1 0 0,0 0-1,0-1 1,0 1-1,0 0 1,0 0-1,1 0 1,-1 0-1,0 0 1,0 0 0,0 0-1,0 0 1,0 0-1,0-1 1,0 1-1,1 0 1,-1 0-1,0 0 1,0 0 0,0 0-1,0 0 1,0-1-1,0 1 1,0 0-1,0 0 1,0 0-1,0 0 1,0 0-1,0-1 1,0 1 0,0 0-1,0 0 1,0 0-1,0 0 1,0 0-1,0-1 1,0 1-1,0 0 1,0 0 0,0 0-1,0 0 1,0 0-1,0-1 1,0 1-1,-1 0 1,1 0-1,0 0 1,0 0-1,-16-3 13927,18 3-13390,0-1 0,-1 0 0,1 0-1,0 0 1,-1 0 0,1-1 0,-1 1 0,1 0 0,-1-1 0,0 1 0,1-1 0,1-2 0,23-34-178,-10 16 159,-7 11-432,1 0 1,0 0 0,1 1 0,15-11-1,48-29 995,-63 43-688,-8 5-257,-1 1-1,1-1 1,0 1 0,0-1-1,-1 1 1,1 0 0,0 0-1,6-1 1,-9 2-121,1 0 0,0 0 0,0 1-1,0-1 1,0 0 0,0 0 0,0 0 0,0 1 0,0-1 0,-1 1 0,1-1 0,0 1 0,0-1-1,0 1 1,-1-1 0,1 1 0,0-1 0,-1 1 0,1 0 0,0-1 0,-1 1 0,1 0 0,-1 0-1,1 0 1,-1-1 0,0 1 0,1 0 0,-1 0 0,0 0 0,1 1 0,3 12 108,-1 0 1,3 27-1,-1-7-76,5 19-1062,-3-18-2926,-2-15 1838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05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12 5728,'-10'-12'7594,"14"20"-5274,3 24-1049,-1 0 0,2 49 1,-5-50-803,12 237 1717,-3-55-1434,-12-207-735,21 240 505,-21-227-1332,0-28-5548,0 5 5404,0 0-1,1 1 1,-1-1-1,3-6 1,-1 2-327,5-19-1604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05.5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24 262 8640,'-2'-14'1049,"2"10"-697,0 1 1,-1-1 0,0 0 0,0 1 0,0-1 0,0 1 0,-3-6 0,2 4-265,0 2 230,1 0 1,0-1-1,-1 1 1,1 0-1,0 0 1,1-1 0,-1 1-1,0-1 1,1 1-1,0 0 1,0-1-1,0-4 1,1-28 3846,-1 36-4109,1-1-1,-1 0 1,0 0 0,0 1 0,1-1-1,-1 0 1,1 0 0,-1 1 0,1-1-1,-1 0 1,1 1 0,-1-1-1,1 1 1,0-1 0,-1 1 0,1-1-1,0 1 1,-1-1 0,1 1-1,0 0 1,1-1 0,1-1 7,0 1 1,-1 0-1,1 0 0,0 1 1,0-1-1,3 0 0,315-44 1964,-289 40-1894,76-17 59,64-8-160,-162 29-32,-8 1 0,1-1 0,-1 1 0,1 0 0,0 0 0,-1 0 0,1 0 0,3 1 0,3-1-973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06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14 8480,'-26'3'2730,"26"-3"-2704,0 0 0,0 0-1,0 0 1,-1 0-1,1 0 1,0 0 0,0 0-1,0 0 1,0 0-1,0 0 1,0 0 0,0 0-1,-1 0 1,1 0 0,0 0-1,0 0 1,0 0-1,0 0 1,0 0 0,0 0-1,0 0 1,0 0 0,-1 0-1,1 0 1,0 1-1,0-1 1,0 0 0,0 0-1,0 0 1,0 0-1,0 0 1,0 0 0,0 0-1,0 0 1,0 1 0,0-1-1,0 0 1,0 0-1,0 0 1,0 0 0,0 0-1,0 0 1,0 0-1,0 1 1,0-1 0,0 0-1,0 0 1,0 0 0,0 0-1,0 0 1,0 0-1,0 0 1,0 1 0,0-1-1,0 0 1,0 0-1,0 0 1,0 0 0,0 0-1,0 0 1,0 0 0,1 0-1,-1 0 1,0 0-1,0 1 1,0-1 0,6 4 2039,73-6 2686,36-4-2280,28-1-1518,18-2-649,-131 7-191,38 3-1,-17 0-4017,-50-1 3537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5:50.2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0 2400,'0'0'7029,"-8"0"-3861,8 1-3104,0 0 0,1 0 0,-1 0 0,0 0 0,1 0 0,-1 0 0,0 0 0,0-1 0,0 1 0,0 0 0,0 0 0,0 0 0,0 1 0,-4 19 1372,-3 39 1,5-29-993,1 2 211,4 58 0,1-31-194,2 10-27,15 76 0,-8-63 122,-8-53 222,-5-29-420,-6-15 31,0-6-3199,4 15 1630,0-1-1,0 1 1,1-1 0,-1 0-1,2 1 1,-1-1 0,0 0 0,1 0-1,1-7 1,7-9-1897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42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140 332 3488,'2'9'9050,"-1"-9"-8813,-1 0-1,0 0 1,0 0 0,1 0 0,-1 0-1,0 0 1,1 1 0,-1-1-1,0 0 1,1 0 0,-1 0 0,0 0-1,0 0 1,1-1 0,-1 1 0,0 0-1,1 0 1,-1 0 0,2-1 1183,-2 1-1183,3-3-114,0 0-1,0-1 1,-1 1 0,0-1 0,1 1 0,-1-1-1,0 0 1,-1 0 0,1 0 0,-1 0 0,0 0 0,2-6-1,-1-6 24,2-30 0,-5 15 91,0 1 0,-3-1 1,-8-36-1,12 62-204,-2 0 1,1 0-1,-1-1 0,0 1 1,0 0-1,0 0 0,-1 1 1,1-1-1,-1 0 0,0 1 1,-6-6-1,1 30-326,3 34 504,2-1 0,7 92 0,-1-103-146,6 283 485,-9-324-537,0 1 1,-1 0 0,1 0-1,0-1 1,-1 1 0,1 0-1,-1-1 1,1 1 0,-1 0-1,0-1 1,0 1 0,0-1-1,1 1 1,-1-1 0,-1 0-1,1 1 1,0-1 0,0 0-1,0 0 1,-1 1 0,1-1-1,-3 1 1,-2 1 14,-1 0 1,0 0-1,1 0 0,-10 2 0,-5 2 29,-20 10 28,32-15 731,19-4-235,23-2-135,165-9 522,-177 13-947,0 0-150,-1 0-1,1 1 1,35 7 0,-54-8-119,-1 0 0,0 1 1,0-1-1,1 0 1,-1 1-1,0-1 1,0 1-1,0-1 0,0 1 1,1 0-1,-1-1 1,0 1-1,0 0 1,0 0-1,-1 0 1,1 0-1,0 0 0,0 0 1,0 0-1,-1 0 1,1 0-1,0 0 1,-1 0-1,1 0 0,-1 1 1,1-1-1,-1 0 1,0 0-1,0 1 1,1-1-1,-1 0 1,0 0-1,0 3 0,-1 1-602,0-1 0,0 1 0,-1-1 0,1 0-1,-1 1 1,0-1 0,0 0 0,-4 6 0,-20 24-4622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43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0 112 3328,'5'10'10256,"8"15"-6859,-12-24-3194,0 0 0,1 0 0,-1-1 1,1 1-1,-1 0 0,1 0 0,-1-1 1,1 1-1,-1-1 0,1 0 0,0 1 0,-1-1 1,1 0-1,-1 0 0,1 0 0,0 0 1,-1 0-1,4-1 0,-3 0-120,-1 0-1,0 0 1,0-1-1,1 1 1,-1 0-1,0-1 1,0 1 0,0-1-1,-1 0 1,1 1-1,0-1 1,-1 0-1,1 1 1,0-4 0,3-5 171,40-77 424,-31 55-406,-13 32-282,1 0 0,-1 0 1,0 0-1,1 0 0,-1 0 1,1 1-1,-1-1 0,0 0 1,1 0-1,-1 0 0,0 0 1,1 1-1,-1-1 0,0 0 0,1 0 1,-1 1-1,0-1 0,1 0 1,-1 0-1,0 1 0,0-1 1,0 0-1,1 1 0,-1-1 1,0 1-1,0-1 0,0 0 1,0 1-1,1-1 0,-1 1 1,0 0 0,1 0-1,0 0 1,-1 0 0,1 0 0,-1 1 0,0-1 0,1 0-1,-1 0 1,0 0 0,0 0 0,0 1 0,0-1 0,0 0-1,0 2 1,-4 18-1547,3-13 22,0-1-1,1 0 1,0 0 0,1 1-1,2 12 1,8 10-5047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34.7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 1408,'13'-23'21386,"-13"39"-20351,-5 30-392,3-32-487,-1 23-1,3 322 1442,0-284-5584,0-2-4492,2-79 3521,4-4 2688,-3 5 1082,4-8-1878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35.1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83 5888,'0'0'77,"0"0"0,0 0 0,-1-1 1,1 1-1,0 0 0,0 0 0,-1 0 0,1 0 0,0 0 1,-1 0-1,1 0 0,0 0 0,0 0 0,-1 0 1,1 0-1,0 0 0,0 0 0,-1 1 0,1-1 0,0 0 1,0 0-1,-1 0 0,1 0 0,0 0 0,0 1 0,-1-1 1,1 0-1,0 0 0,0 0 0,0 0 0,0 1 1,-1-1-1,1 0 0,0 0 0,0 1 0,0-1 0,0 0 1,0 0-1,0 1 0,-1-1 0,1 0 0,0 0 1,0 1-1,0-1 0,0 0 0,0 1 0,0-1 0,0 0 1,0 21 1975,1-10-1046,-1 31 1383,1 1-1,13 70 0,-12-104-2216,0-1 0,1 1 0,0-1 0,0 0 0,1 0 0,0 0 0,0-1 0,1 1 0,0-1 0,1 0 0,-1 0 0,1-1 0,1 1 0,-1-2 0,1 1 0,0-1 0,0 1 0,1-2 0,-1 1 0,1-1 0,0-1 0,9 4 0,0-1-6,0-1 1,1 0 0,0-2 0,0 0 0,0-1 0,0 0 0,0-2-1,0 0 1,0-1 0,26-5 0,-34 4-109,0 0 0,0-2 0,-1 1 0,1-1 0,-1 0 0,1-1 0,-1 0 0,12-10 0,-14 9-57,-1 1 0,0-1 0,0-1-1,-1 1 1,1-1 0,-1 0 0,-1 0 0,0 0 0,0-1 0,0 0 0,3-11 0,0-1 62,-2-1 0,0 0 0,-2 0 0,0-1 0,-2 1 0,0 0 0,-1-1 0,-4-25 0,3 41-28,0 0 1,-1 0-1,1 0 1,-1 1 0,-1-1-1,1 1 1,-1-1 0,0 1-1,0 0 1,-1 0-1,0 0 1,0 0 0,0 1-1,0-1 1,0 1 0,-1 0-1,0 1 1,0-1-1,0 1 1,0 0 0,-1 0-1,1 0 1,-9-2 0,-5-1-7,0 1 0,-1 0 1,0 2-1,0 0 0,-36 0 1,31 3-56,-1 1 0,0 1-1,0 1 1,-35 9 0,41-7-182,2 2 1,-1 0-1,1 0 0,0 2 0,0 0 0,-21 16 1,34-22-128,-15 13-1391,19-16 1576,1 0 0,0 1 0,-1-1 0,1 0 0,0 0-1,-1 1 1,1-1 0,0 0 0,0 1 0,-1-1 0,1 0 0,0 1 0,0-1 0,0 0 0,-1 1-1,1-1 1,0 1 0,0-1 0,0 0 0,0 1 0,0-1 0,0 1 0,0-1 0,0 0 0,0 1-1,0-1 1,0 1 0,0-1 0,0 1 0,0-1 0,0 0 0,0 1 0,0-1 0,0 0 0,1 1-1,-1-1 1,0 1 0,0-1 0,1 0 0,-1 1 0,0-1 0,0 0 0,1 0 0,-1 1 0,1-1-1,11 6-2521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33.0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2976,'0'0'7488,"1"5"-5259,6 19-914,-1 0 0,6 49 0,-5 54-133,-4-53-277,10 65 268,-12-72-445,-1-8-4213,10-64-3251,7 5 3595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48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4 2656,'-5'9'17210,"4"-3"-14127,0-4-1687,8-3-622,18-5-307,1 1-1,49-3 0,53 7 206,-69 2-231,28 2-142,-59 1-19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48.6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68 1568,'0'-1'41,"0"1"1,0-1-1,-1 1 1,1-1-1,0 1 1,0-1-1,0 1 0,0-1 1,0 1-1,0-1 1,0 1-1,0-1 0,0 0 1,0 1-1,0-1 1,0 1-1,0-1 1,0 1-1,0-1 0,0 1 1,1-1-1,-1 1 1,0-1-1,1 0 1,10-11 3138,0-2 620,-4 5-1752,1-9 8655,0 54-9207,-4-16-1141,-2-8-39,0 1 1,0 22-1,1 12 447,5 62 116,-4-36-462,-3-5-396,-1-67-234,29-28-20229,-8 11 16666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49.3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93 2496,'-18'-5'14794,"18"4"-14517,0-1 0,1 1 0,-1 0 1,1-1-1,0 1 0,-1-1 0,1 1 0,0 0 0,0 0 0,-1-1 0,1 1 0,0 0 1,0 0-1,0 0 0,1 0 0,-1 0 0,0 0 0,0 1 0,2-2 0,28-15-195,-26 15 230,17-7-133,1 1-1,-1 1 1,1 1 0,0 1-1,1 1 1,-1 1 0,1 2-1,-1 0 1,29 2 0,-48 0-148,0-1 1,-1 0 0,1 1 0,0 0 0,-1 0 0,1 0 0,-1 0-1,1 1 1,-1-1 0,1 1 0,-1 0 0,5 3 0,-7-3 11,1-1 1,0 1-1,-1 0 1,1 0-1,-1 0 1,0 0-1,0 0 0,0 0 1,0 0-1,0 0 1,0 1-1,0-1 1,-1 0-1,1 1 1,-1-1-1,1 0 1,-1 1-1,0-1 1,0 0-1,0 1 1,-1 2-1,0 5 77,-1 0 0,-1-1 0,1 1 0,-2 0 0,1-1 0,-1 0 0,-9 16 0,-6 3-18,-21 27 1,-7 9-217,47-63 111,-1 0 0,0 0 1,1 0-1,-1 0 0,1-1 1,0 1-1,-1 0 0,1 0 1,0 0-1,0 0 0,-1 0 0,1 0 1,0 0-1,0 0 0,0 1 1,0-1-1,0 0 0,0 0 0,1 0 1,-1 0-1,0 0 0,0 0 1,1 0-1,-1 0 0,1-1 1,-1 1-1,1 0 0,-1 0 0,1 0 1,-1 0-1,1 0 0,0-1 1,-1 1-1,1 0 0,0-1 1,0 1-1,0 0 0,1 0 0,3 2-3,1 0-1,0 0 0,0 0 1,11 2-1,-11-3 34,12 4-24,4 1-19,0 1 1,0 1 0,33 18-1,-52-25 64,0 1 0,0-1 0,0 1 0,0 0 0,4 6 0,1 0 267,-7-8-275,-1 0-1,1-1 1,-1 1 0,1 0 0,-1 0-1,0-1 1,1 1 0,-1 0 0,0 0-1,0-1 1,1 1 0,-1 0 0,0 0-1,0 0 1,0 0 0,0-1 0,0 1 0,0 0-1,0 0 1,0 0 0,0 0 0,-1-1-1,1 1 1,0 0 0,0 0 0,-1 0-1,1-1 1,-1 1 0,1 0 0,0 0-1,-1-1 1,1 1 0,-1-1 0,0 1 0,1 0-1,-1-1 1,0 1 0,0 0 0,-3 2 71,1-1 0,-1 1 1,0-1-1,1 0 1,-1 0-1,-6 2 0,-5 1-61,-1 0 0,0-2-1,0 0 1,-1 0-1,-31-1 1,-82-11-3201,120 8 1934,0-1 0,0 0 1,0 0-1,0-1 0,-15-7 0,24 10 938,0-1-1,0 1 1,0 0 0,0-1-1,0 0 1,0 1 0,0-1-1,0 0 1,0 1 0,0-1-1,0 0 1,1 0 0,-1 0 0,0 0-1,-1-1 1,3 1-214,-1 0 0,0 0 0,0 0 0,1 0 0,-1 0 0,0 1 0,1-1 0,-1 0 0,0 0-1,1 0 1,0 0 0,-1 1 0,1-1 0,-1 0 0,1 1 0,0-2 0,0 2 470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50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296 12 1664,'2'-1'262,"1"0"0,-1 0 0,0 0 0,1 0 0,-1 0 0,0 1 0,1-1 0,16-4 16231,-35 8-13937,-24 7-2187,26-3-153,-1 0 0,1 1 0,1 0 0,-1 1 0,1 1 0,1 0 0,0 1 0,0 0 0,1 1 0,1 0 0,0 1 0,0 0 0,1 0 0,1 1 0,-7 16 0,-1 7 3,1 0 1,3 1-1,0 1 0,3 0 0,1 0 1,2 0-1,-1 43 0,7-74-150,0 1-1,0-1 0,1 1 1,0-1-1,0 1 0,1-1 1,0 0-1,1 1 0,0-1 1,5 10-1,-1-5 69,1-1 0,0 0 0,1-1 0,0 0 0,13 13 0,-15-19-89,-1 1 0,1-1 0,1 0 1,-1 0-1,0-1 0,1 0 0,0 0 0,0-1 1,11 3-1,-5-2 38,1-1 0,-1-1 0,1 0 0,22 0 0,-31-2-48,-1-1 0,1 1 0,9-4 0,-13 4-249,0-1-1,0 1 1,0-1 0,0 0 0,0 0-1,0 0 1,-1 0 0,1 0 0,0 0-1,-1 0 1,1 0 0,-1-1 0,2-1-1,-1-3-3170,19 7-13240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51.3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 29 4800,'0'-1'132,"-1"1"0,1-1 0,0 0 0,0 0 0,0 1 0,0-1 0,0 0 0,0 1 0,0-1 0,0 0 0,0 0 0,0 1 0,0-1 0,0 0 0,0 0 1,0 1-1,1-1 0,10-14 13044,-23 19-11610,0 3-999,1 1-1,-1 0 0,1 1 1,1 0-1,0 0 0,-11 14 0,-49 71 1294,61-80-1500,-14 26 0,21-35-316,0 0-1,0-1 1,1 1 0,-1 0-1,1 0 1,0 0 0,1 0-1,-1 0 1,1 0-1,0 8 1,1-6 61,0-1 0,0 0-1,0 1 1,1-1 0,0 0 0,1 0-1,3 8 1,-4-11-62,0 0-1,1 0 1,-1 0 0,1 0-1,0 0 1,0 0-1,0-1 1,0 1 0,0-1-1,0 0 1,1 0 0,-1 0-1,6 2 1,0-1 27,0 0 1,0-1-1,-1 0 1,1-1-1,15 1 1,48-2 399,-34-1-307,15 0-26,-1-3-1,55-10 1,-99 13-280,0 0-588,22-41-29183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5:51.2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546 47 4480,'-1'0'240,"0"0"0,0-1-1,0 1 1,0 0 0,0-1 0,0 1 0,0-1-1,0 1 1,0-1 0,0 1 0,0-1 0,0 0 0,1 0-1,-1 1 1,0-1 0,1 0 0,-1 0 0,0 0 0,1 1-1,-1-1 1,0-1 0,-9-10 1454,1 6-1056,8 4-531,-1 1 0,0-1 1,0 1-1,0 0 0,1 0 1,-1 0-1,-1 0 0,1 0 1,0 0-1,0 1 0,-4-1 1,-1 0 51,-1 0 1,1 1 0,0 0 0,0 1 0,-1 0 0,1 0 0,0 0 0,-13 5 0,9-1 64,0 0 0,0 0 0,1 1 0,-18 13 1,-17 16 105,2 1 1,2 3-1,1 1 1,-35 46 0,65-72-286,1 0 0,0 1 0,1 0-1,1 0 1,0 1 0,1-1 0,1 2 0,-6 24 0,5-4 114,1 0-1,1 66 1,4-79-72,2-1 1,0 1-1,1-1 1,2 0-1,0 0 1,2 0 0,12 29-1,-11-35-11,1 0 0,0 0 0,1-1 0,1 0 1,0 0-1,1-2 0,1 1 0,1-2 0,22 19 0,-18-17 124,2-2 1,40 22-1,-50-30-135,1 0-1,0-1 1,0-1 0,0 0 0,0 0 0,0-1-1,1-1 1,14 1 0,43-6 112,-1-2 0,78-19 1,-134 23-177,13-3 90,-1 0 0,1-2-1,-1-1 1,29-13 0,-43 16-63,0-1 1,0 0 0,0 0 0,-1-1 0,0 0 0,0-1 0,-1 0 0,0 0 0,0-1 0,-1 0-1,10-15 1,-5 1 70,-1 0 0,-1 0 0,-1-1 0,10-42-1,-10 20 10,6-74 0,-12 88 88,-4-54 1,-1 69-142,-1 0-1,0 0 1,-1 0 0,-11-29-1,7 27-28,0 0-1,-2 1 0,0 0 0,-1 1 1,-21-26-1,21 30-41,-1 1 1,0 1-1,0 0 0,-1 1 1,-1 0-1,0 1 1,-21-10-1,21 12 5,0 0 0,-1 1 0,1 1 0,-1 1 0,0 0 0,-1 1 0,1 0 0,-1 1 0,1 1 0,-1 1 0,1 0 0,-1 1 0,1 0 0,-1 1 0,1 1 0,-21 7 0,-51 25-1642,63-22 730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52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63 8384,'-2'-9'942,"1"8"-784,1 0-1,-1-1 0,1 1 0,0-1 0,0 1 0,0-1 0,-1 1 0,1-1 0,1 1 0,-1-1 1,0 1-1,0-1 0,1 1 0,-1-1 0,0 1 0,1 0 0,0-2 0,2-5 400,-3 7-69,1 0 1,-1 0-1,0 0 1,1 0-1,-1 0 1,1 0-1,-1 0 1,1 1 0,-1-1-1,1 0 1,0 0-1,-1 0 1,1 0-1,0 1 1,1-2-1,2 12 2542,0 9-2184,-1 0 1,-1 1-1,-1-1 1,-1 21-1,0-31-652,0 20 360,-4 101 700,3-124-1196,1 0 0,-1-1 0,1 1 0,1 0 0,-1 0 0,1 0 0,2 11 0,-2-15 113,1-3-166,10-14-65,-1 0 1,0-1-1,-1 0 0,0 0 0,11-29 1,-3 9-26,35-61 55,-43 82 127,0 1-1,1 0 1,0 0 0,18-15 0,-27 27-25,0 0 1,0 1-1,0-1 0,0 1 1,1 0-1,-1-1 1,0 1-1,1 0 1,3-1-1,-5 2-49,0 0 0,0 0 0,0 0 1,0 0-1,0 0 0,0 0 0,0 0 0,0 0 0,0 0 0,0 0 1,-1 1-1,1-1 0,0 0 0,0 1 0,0-1 0,0 0 1,0 1-1,-1-1 0,1 1 0,0 0 0,0-1 0,-1 1 0,1 0 1,-1-1-1,1 1 0,0 0 0,-1 0 0,1-1 0,0 2 0,2 5 7,1 1-1,-1-1 0,0 1 1,-1 0-1,0-1 0,0 1 1,1 16-1,-2 3 85,-1 29-1,-2-30 43,4 30 0,-2-55-156,0-1 0,0 1 0,0 0 1,1 0-1,-1 0 0,0 0 0,0 0 0,1 0 1,-1-1-1,0 1 0,1 0 0,-1 0 1,1 0-1,-1-1 0,1 1 0,-1 0 1,1-1-1,0 1 0,-1 0 0,1-1 0,0 1 1,-1-1-1,1 1 0,0-1 0,0 1 1,0-1-1,-1 0 0,1 1 0,0-1 1,0 0-1,0 0 0,0 0 0,0 1 0,0-1 1,-1 0-1,3 0 0,2-1-6,-1 0 1,1 1-1,-1-1 0,0-1 0,1 1 0,5-3 1,4-3-63,-1 0 0,0 0 0,0-2 1,16-13-1,45-45-198,-3 2 380,-64 59-45,-1 1 1,1 0-1,1 1 0,13-7 1,-20 10-64,1 1 0,0-1 1,-1 0-1,1 1 0,0-1 0,0 1 1,0-1-1,0 1 0,-1 0 1,1 0-1,0 0 0,0 0 0,0 0 1,0 0-1,0 1 0,0-1 1,-1 1-1,1-1 0,0 1 0,0-1 1,-1 1-1,1 0 0,0 0 1,-1 0-1,1 0 0,-1 0 0,3 3 1,2 3-6,0 1 0,0 0 0,-1 1 0,7 15 0,14 42-1,-11-25 0,6 12-229,20 75-1,-41-125-149,1-1-1,0 0 1,0 1-1,0-1 0,0 1 1,0-1-1,0 0 1,2 3-1,12 7-7526,4-4 3304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8:55.8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10 11456,'-16'-8'2703,"12"6"-603,11 6 2734,-6 4-2120,6 5-2368,-1 1 0,2-1 0,0 0 0,1 0 0,0-1 0,14 14-1,71 59 491,-66-61-649,0 0 0,37 45 1,-46-44-136,-1 1 1,24 49-1,18 63 377,-49-107-307,-1 1 0,-1 0 0,-2 1 0,3 33 0,-8-44-103,-1 1 0,-1-1 0,-1 0 1,-1 1-1,0-1 0,-2 0 0,-8 25 0,1-16-312,-1-1 1,-2 0-1,-1-1 0,-1-1 0,-36 47 1,6-17-4203,-79 74 0,66-77-38,8-13-2955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9:00.6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118 271 2656,'-7'-8'4765,"-5"9"-2106,9-1-2133,1 1 0,-1-1 1,0 1-1,1 0 1,-1 0-1,-3 1 0,-10 4 1358,-8 0 138,20-5-1479,-1 0 0,1 0-1,0 0 1,-8 0-1,12-1-507,-1 0-1,1 0 1,0 0-1,-1 0 0,1 0 1,0 0-1,0 0 1,-1 0-1,1 0 1,0 0-1,0 0 0,-1 0 1,1 0-1,0-1 1,-1 1-1,1 0 0,0 0 1,0 0-1,0 0 1,-1-1-1,1 1 1,0 0-1,0 0 0,0 0 1,-1-1-1,1 1 1,0 0-1,0 0 1,0-1-1,0 1 0,0 0 1,0-1-1,-1 1 1,1 0-1,0 0 0,0-1 1,0 1-1,0 0 1,0-1-1,0 1 1,0 0-1,0 0 0,0-1 1,1 1-1,-1 0 1,0-1-1,0 1 0,0 0 1,0 0-1,0-1 1,0 1-1,0 0 1,1-1-1,7-13 198,6-1-126,0 1 1,25-19-1,-15 13 2,105-101 94,-121 113-131,1 0 0,0 1 0,1 1 0,0 0 0,-1 0-1,21-8 1,-29 13-54,0 1 0,1-1 0,-1 1-1,1 0 1,-1-1 0,1 1 0,-1 0-1,0 0 1,1 0 0,-1 0 0,1 0-1,-1 0 1,1 0 0,-1 1 0,1-1-1,-1 0 1,0 1 0,1-1 0,-1 1-1,0 0 1,1-1 0,0 2 0,0 0-7,0 0 0,0 0 1,0 0-1,0 0 1,-1 1-1,1-1 0,-1 0 1,1 1-1,-1-1 1,0 1-1,1 2 0,1 5 23,-1 1-1,0-1 0,0 0 1,-1 1-1,0 11 0,-4 13 76,-1 0-1,-1 0 0,-12 38 1,2-3-79,-31 131 308,31-151-55,-41 93 0,47-123-62,-1-1 0,-1-1-1,0 0 1,-20 24 0,30-41-156,1 0-40,-1-1-1,1 1 0,0-1 1,-1 1-1,1-1 0,-1 1 1,1-1-1,0 1 0,-1-1 0,1 0 1,-1 1-1,1-1 0,-1 0 1,1 0-1,-1 1 0,1-1 1,-1 0-1,0 0 0,1 0 1,-1 0-1,1 0 0,-1 1 1,0-1-1,1 0-18,0 0 1,-1-1-1,1 1 1,0 0-1,0 0 1,0 0-1,0 0 0,0 0 1,0 0-1,-1 0 1,1 0-1,0 0 1,0 0-1,0 0 1,0-1-1,0 1 1,0 0-1,0 0 1,0 0-1,0 0 0,0 0 1,0 0-1,0-1 1,-1 1-1,1 0 1,0 0-1,0 0 1,0 0-1,0 0 1,0-1-1,0 1 0,0 0 1,0 0-1,0 0 1,0 0-1,1 0 1,-1 0-1,0-1 1,0 1-1,0 0 1,0 0-1,0 0 0,0 0 1,0 0-1,0 0 1,0-1-1,0 1 1,0 0-1,0 0 1,1 0-1,-1 0 1,5-7 72,1 1-63,1 0-1,0 1 0,1 0 1,-1 0-1,1 1 0,0 0 1,0 0-1,11-3 0,5-3-175,-16 7 176,-1 0-1,0 1 0,1 0 0,-1 0 1,1 1-1,0 0 0,-1 0 0,1 1 0,0 0 1,0 0-1,-1 1 0,1 0 0,0 0 1,11 5-1,51 19 83,4 1-178,-72-26 10,0 1-1,0 0 1,0-1 0,0 1-1,0 0 1,-1 0 0,1 0-1,0 0 1,0 0 0,1 2 0,1 6-3290,-7 3-3950,-1-4 4005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9:01.7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728 39 2720,'3'-13'2926,"-1"1"3822,-2 11-6645,0 1 0,0 0 0,0 0 0,0-1 0,0 1 0,0 0 0,0 0-1,-1-1 1,1 1 0,0 0 0,0 0 0,0 0 0,0-1 0,-1 1 0,1 0 0,0 0 0,0 0-1,0 0 1,0 0 0,-1-1 0,1 1 0,0 0 0,0 0 0,-1 0 0,1 0 0,0 0-1,0 0 1,-1 0 0,1 0 0,0 0 0,0 0 0,-1 0 0,1 0 0,0 0 0,-2-1 802,-1 0-679,0 0 1,1 0-1,-1 0 1,0 0-1,0 0 0,0 0 1,1 1-1,-1 0 1,0-1-1,0 1 0,0 0 1,0 0-1,0 1 1,0-1-1,1 0 1,-5 2-1,-5 2-93,-1 0-1,-17 9 1,21-8 121,-27 12-42,2 1-1,0 2 1,1 1-1,1 2 1,-54 50-1,33-23 85,-73 86 0,112-119-224,-2 3 61,1 1 0,0 0 0,1 0-1,-16 37 1,20-34 7,-1 0-15,1 1 0,2 0 0,-10 46 0,10-1 83,2 105 0,7-123 126,2 1 1,12 73-1,-13-116-271,1-1-1,0 1 1,0-1 0,1 0 0,0 1 0,0-2-1,1 1 1,0 0 0,1-1 0,0 0 0,0 0-1,1-1 1,0 0 0,0 0 0,1 0-1,0-1 1,0 0 0,0-1 0,1 0 0,-1 0-1,16 5 1,10 2 38,1-1 0,0-2 0,1-1-1,-1-2 1,2-1 0,-1-2 0,0-2 0,0-1-1,51-7 1,-38-2 105,0-3-1,77-28 1,-86 26-135,17-4-44,-1-3-1,0-3 1,62-36 0,-105 52-12,0-1 1,-1 0-1,0-1 1,-1 0 0,0-1-1,0 0 1,-2 0-1,1-1 1,-1-1-1,-1 1 1,10-21-1,7-21 120,-2 0-1,-2-2 1,-3-1-1,12-67 0,-24 88-137,-2-1 0,-1 1-1,-2-1 1,-1 0-1,-2 1 1,-2-1 0,-1 1-1,-2 0 1,-1 1-1,-20-54 1,24 77-21,-1-1 0,-1 1 0,0 1-1,0-1 1,-1 1 0,0 0 0,-1 0 0,-1 1-1,1 0 1,-2 1 0,1 0 0,-1 0 0,-1 1 0,-14-9-1,1 3-48,-1 2 0,-1 0-1,0 2 1,0 1 0,-39-8-1,29 10-120,1 1 0,-1 2 0,-70 2 0,95 2-108,1 1-1,-1 0 0,1 1 0,-1 0 1,1 0-1,-1 1 0,1 1 0,0 0 1,1 0-1,-1 1 0,1 0 0,-10 7 1,11-6-288,1 1 0,-1 0 0,1 0 0,1 1 0,0 0 1,-8 11-1,2 3-1656,-11 28-1,16-35 1472,-21 55-4927,7 1 1884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9:20.3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122 26 4160,'0'0'110,"0"-1"0,-1 0 0,1 0 1,0 0-1,0 1 0,-1-1 0,1 0 0,0 0 1,0 0-1,0 0 0,0 0 0,0 1 0,0-1 1,0 0-1,0 0 0,1-1 0,0-8 2545,-5 45 747,-2 16-2900,7 406 1999,8-323-1757,0 13 4069,-11-172-4500,-2 1-1,0 0 1,-15-47 0,4 17-236,-63-413-184,75 447 65,1 6-74,0 0 1,1-1 0,1 1 0,1-17 0,-1 30 94,0 1 0,0 0 0,0-1 0,0 1 0,0 0 0,0-1 0,0 1 0,0 0 0,0-1 0,0 1 0,1 0 0,-1 0 0,0-1 0,0 1 0,0 0 0,1-1 0,-1 1 0,0 0 0,0 0 0,1-1 0,-1 1 0,0 0 0,1 0 0,-1 0 0,0 0 0,0-1 0,1 1 0,-1 0 0,0 0 0,1 0 0,-1 0 0,0 0 0,1 0 0,13 4-334,9 16 96,-16-12 260,0 0 1,0 0 0,-1 1-1,-1 0 1,1 1-1,3 10 1,23 63 27,-18-42-27,-2-12 26,1-1-1,1 0 0,2-1 1,1-1-1,0 0 1,2-2-1,34 35 0,-20-27 29,2-1-1,0-3 1,2-1-1,58 33 0,-59-38 73,-24-14 65,0 0 0,1-1 0,0-1 0,26 10 1,-38-16-147,1 1 1,-1-1 0,0 1 0,1-1-1,-1 0 1,1 0 0,-1 0 0,1 0-1,-1 0 1,1 0 0,-1 0 0,1 0 0,-1-1-1,0 1 1,1-1 0,-1 1 0,1-1-1,-1 1 1,0-1 0,1 0 0,-1 1-1,0-1 1,0 0 0,0 0 0,0 0-1,0 0 1,0 0 0,0 0 0,0-1-1,0 1 1,0 0 0,0 0 0,-1-1-1,1 1 1,-1 0 0,1-1 0,-1 1-1,1 0 1,-1-1 0,0 1 0,1-3 0,0-6 78,0-1 0,0 1 0,-1-1 0,-2-16 1,1 17-98,-20-217 195,-6-1-357,-2 78-646,28 149 668,1 1 0,0 0 0,0 0 0,0-1 0,0 1 0,-1 0 0,1 0 0,0-1 0,0 1 0,0 0 0,0-1-1,0 1 1,0 0 0,0-1 0,0 1 0,0 0 0,0 0 0,0-1 0,0 1 0,0 0 0,0-1 0,0 1 0,0 0 0,1 0 0,-1-1-1,0 1 1,0 0 0,0 0 0,0-1 0,0 1 0,1 0 0,-1 0 0,0-1 0,0 1 0,0 0 0,1 0 0,-1 0 0,0 0 0,0-1 0,1 1-1,-1 0 1,0 0 0,1 0 0,-1 0 0,0 0 0,0 0 0,1 0 0,-1 0 0,0 0 0,1 0 0,-1 0 0,0 0 0,0 0 0,1 0-1,-1 0 1,0 0 0,1 0 0,-1 0 0,0 0 0,0 0 0,1 0 0,-1 1 0,20 9-5542,-6 3 3344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9:21.1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97 121 5408,'-14'-7'1728,"13"7"-1679,1 0 0,-1-1 0,1 1 0,-1 0 0,1 0 0,-1 0-1,1 0 1,-1 0 0,1 0 0,-1 0 0,1-1 0,-1 2 0,1-1 0,-1 0 0,1 0 0,-1 0 0,1 0 0,-1 0 0,1 0 0,-1 0 0,1 1 0,0-1 0,-1 0 0,1 0 0,-1 1 0,1-1 0,-1 0 0,1 1 0,0-1 0,-1 1 0,-7 12 983,8-13-948,-10 24 629,-24 62 1359,30-74-1884,1 1 1,0 0-1,1 0 0,0 0 1,0 15-1,2-21-54,1 0 0,-1 0 0,1 1 0,0-1 0,1 0 0,0 0 0,0 0 0,3 7 0,-3-10-43,0-1-1,0 1 1,1-1 0,-1 1-1,1-1 1,-1 0-1,1 0 1,0 0 0,0 0-1,0-1 1,1 1-1,-1-1 1,1 0 0,-1 0-1,7 3 1,-2-3 87,0 1 1,0-1-1,1-1 1,-1 1-1,1-1 1,14-1-1,52-5 1234,-67 4-1252,-4 0-109,-1 1 0,1-1 0,0 1-1,-1-1 1,1 0 0,-1 0 0,1-1 0,-1 1 0,0-1 0,1 0-1,-1 0 1,0 0 0,0 0 0,0 0 0,0-1 0,-1 1-1,1-1 1,-1 0 0,1 1 0,-1-1 0,0 0 0,0-1-1,-1 1 1,1 0 0,0-1 0,-1 1 0,0-1 0,0 1 0,1-4-1,-2 1-55,0 0-1,0 1 0,0-1 1,-1 1-1,0-1 1,0 0-1,0 1 0,-1 0 1,1-1-1,-1 1 0,-1 0 1,1 0-1,-1 0 1,0 0-1,0 0 0,0 1 1,-1 0-1,1-1 0,-1 1 1,0 0-1,-1 1 0,-5-5 1,-3-1-21,0 1 0,0 0 0,-1 1 1,0 0-1,0 1 0,-1 1 0,-14-4 0,19 7 43,7 2 20,1 0 0,-1-1 0,1 0 0,0 1 0,0-1 0,-1 0 0,-2-2 0,5 3-29,-1 0 0,1-1 0,0 1 0,-1-1 0,1 1 0,0-1 1,0 1-1,-1-1 0,1 1 0,0-1 0,0 1 0,0-1 0,-1 1 1,1-1-1,0 1 0,0-1 0,0 0 0,0 1 0,0-1 0,0 1 0,0-1 1,0 1-1,0-1 0,1 1 0,-1-1 0,0 1 0,0-1 0,0 0 1,1 1-1,-1 0 0,0-1 0,1 1 0,-1-1 0,0 1 0,1-1 1,0 0-1,5-7 25,0 0 0,1 0 1,1 1-1,-1 0 0,13-10 1,46-27 22,-42 28-98,0 2 1,2 1 0,52-20-1,-73 31 27,1 1 0,-1 0 1,1 0-1,0 0 0,0 1 0,-1 0 0,1 0 0,0 0 0,8 2 0,-11-2 9,-1 1-1,1 0 1,0 0 0,-1 0-1,1 0 1,-1 1 0,1-1 0,-1 1-1,0-1 1,1 1 0,-1 0-1,0 0 1,0 0 0,0 0-1,0 0 1,-1 0 0,1 0 0,-1 1-1,1-1 1,-1 1 0,2 3-1,3 13 50,0 0-1,-1 1 0,-1 0 0,3 31 0,-3 83 349,-4-113-257,0-19-78,0 0 0,0 0 0,0 0 0,0 0 0,1 0 0,-1 0 0,2 4 0,-2-6-39,0 0 1,0 0-1,0 0 1,0 0-1,0 1 1,1-1-1,-1 0 1,0 0-1,0 0 0,0 0 1,0 1-1,0-1 1,1 0-1,-1 0 1,0 0-1,0 0 1,0 0-1,1 0 0,-1 0 1,0 1-1,0-1 1,0 0-1,1 0 1,-1 0-1,0 0 1,0 0-1,0 0 0,1 0 1,-1 0-1,0 0 1,0 0-1,0 0 1,1 0-1,-1 0 1,0-1-1,0 1 0,1 0 1,-1 0-1,0 0 1,3-2 79,0-1 1,0 0 0,0 1 0,-1-1-1,1 0 1,2-5 0,32-51 233,-28 44-426,0 0 0,0 1 0,2 0 0,22-24 0,-32 37 82,0 0 0,0 0 0,1 0 0,-1 0 0,0 0 0,1 0 1,-1 1-1,0-1 0,1 0 0,-1 1 0,1-1 0,-1 1 0,1 0 1,0-1-1,-1 1 0,1 0 0,-1 0 0,1 0 0,-1 0 0,1 0 1,0 0-1,-1 1 0,1-1 0,-1 0 0,1 1 0,-1-1 0,1 1 0,-1 0 1,1-1-1,-1 1 0,0 0 0,1 0 0,-1 0 0,0 0 0,2 1 1,3 5-4,1 0 0,-1 0 0,-1 1 1,10 14-1,-9-11 24,38 64 403,-40-68-331,0 0 0,0-1 0,1 1 1,0-1-1,0 0 0,0 0 0,1 0 0,0-1 1,0 0-1,0 0 0,1-1 0,-1 1 0,1-2 0,8 5 1,-9-6-66,0 0 0,0 0 0,0-1 1,0 1-1,1-1 0,-1-1 0,0 1 1,1-1-1,-1 0 0,1 0 0,-1-1 1,0 0-1,1 0 0,-1-1 0,0 0 1,0 0-1,8-3 0,23-15-2868,-15 5-1802,-17 13 3305,13-7-2175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9:21.9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56 4896,'-3'-1'287,"1"1"0,-1 0 0,1 0 0,-1 0-1,0 0 1,1 1 0,-5 0 0,-7 1 1706,14-2-1731,-1 0 0,1 0 0,-1 0 0,1 0 0,-1-1 0,1 1 1,-1 0-1,1 0 0,-1-1 0,1 1 0,-1 0 0,1 0 0,-1-1 0,1 1 1,0 0-1,-1-2 0,4 7 2343,-1-4-2436,0-1 1,1 0 0,-1 1-1,0-1 1,0 0-1,1-1 1,-1 1-1,0 0 1,0 0 0,5-2-1,5 0 222,20-4 204,40-14 1,-49 13-471,0 1 1,0 0-1,1 2 1,33-2-1,-50 6-107,1 0-1,-1 1 0,0 0 0,0 1 0,8 1 1,-14-2-37,1-1 0,-1 1 0,1-1 1,-1 1-1,1-1 0,-1 1 0,0 0 1,1-1-1,-1 1 0,0 0 1,1 0-1,-1 0 0,0 0 0,0 0 1,0 0-1,0 1 0,0-1 0,0 0 1,-1 0-1,1 1 0,0-1 0,0 1 1,-1-1-1,1 0 0,-1 1 1,0-1-1,1 2 0,-1 1-704,-1-1 0,1 0 0,-1 0 0,1 0-1,-1 0 1,0 0 0,0 0 0,-2 3 0,0 1-1275,-2 9-914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9:26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1301 5728,'-3'1'2376,"4"0"-1245,0-1-1018,-1 0 1,1 0-1,-1 0 1,1 0-1,-1 0 1,0 0-1,1 0 1,-1 0-1,1 0 1,-1 0-1,1-1 1,-1 1-1,0 0 1,1 0-1,-1 0 1,1-1-1,-1 1 1,0 0-1,1 0 0,-1-1 1,0 1-1,1-1 1,69-81 3900,81-115-3074,-119 151-899,133-189 1108,-163 232-1209,0 1 0,0-1 1,1 1-1,-1-1 0,1 1 0,-1 0 1,5-2-1,-7 3 50,1 1 0,-1 0 0,1 0 1,-1-1-1,1 1 0,0 0 0,-1 0 1,1 0-1,-1 0 0,1 0 0,0 0 0,-1 0 1,1 0-1,0 0 0,-1 0 0,1 0 0,-1 0 1,1 0-1,0 0 0,-1 0 0,1 1 1,-1-1-1,1 0 0,-1 0 0,1 1 0,-1-1 1,1 0-1,-1 1 0,1-1 0,-1 1 1,1-1-1,-1 1 0,1-1 0,-1 0 0,0 1 1,1 0-1,-1-1 0,0 1 0,0-1 0,1 1 1,-1-1-1,0 1 0,0 0 0,0-1 1,0 2-1,4 13-2,-1 1 0,-1 0 1,0 0-1,-1 20 0,2 14 92,1 3-43,8 64 178,-9-106-140,-1 0 0,1 0 0,1 0 0,0-1 1,0 1-1,1-1 0,1 0 0,6 10 0,-10-18-11,-1 1 0,1 0 0,0-1-1,1 1 1,-1-1 0,0 0 0,1 0 0,-1 0 0,1 0-1,0 0 1,-1 0 0,1-1 0,0 1 0,0-1 0,0 0-1,0 0 1,1 0 0,-1 0 0,0-1 0,0 1 0,0-1-1,1 0 1,-1 0 0,0 0 0,1 0 0,-1 0 0,0-1-1,0 0 1,0 1 0,0-1 0,4-2 0,2-1 18,-1-1 1,1 1-1,-1-2 0,0 1 1,-1-1-1,0 0 1,0-1-1,0 1 1,6-10-1,2-3 52,-1 0 0,16-31 0,-13 15-69,-1-1 0,-2 0 1,-2-1-1,10-49 0,-17 69-136,2-29 0,-7 42 7,1 0 0,-1 0-1,0 0 1,0 0 0,-1 0 0,0 0 0,1 0 0,-1 0-1,0 0 1,-1 0 0,1 1 0,-4-7 0,5 9 48,0 1 0,-1-1 0,1 1 0,0-1 0,-1 1 1,1-1-1,-1 1 0,1-1 0,-1 1 0,1-1 0,-1 1 0,1 0 0,-1-1 1,1 1-1,-1 0 0,1-1 0,-1 1 0,0 0 0,1 0 0,-1 0 1,0-1-1,1 1 0,-1 0 0,1 0 0,-1 0 0,0 0 0,1 0 0,-1 0 1,0 0-1,1 0 0,-1 1 0,0-1 0,1 0 0,-1 0 0,1 0 1,-2 1-1,0 1-27,-1 0 0,1-1 1,-1 1-1,1 1 1,0-1-1,0 0 0,-3 4 1,-7 11-25,1 0 0,1 1 1,1 0-1,0 1 0,-11 35 1,9-16 14,2 1 1,-5 44-1,11-68 106,2 0 1,0 0-1,0 0 0,2 0 1,2 21-1,-2-32-27,0 1 0,0-1 0,1 0 0,-1 1-1,1-1 1,0 0 0,0 0 0,1 0 0,-1 0 0,1 0 0,0-1 0,0 1-1,0-1 1,0 0 0,1 0 0,-1 0 0,1 0 0,0 0 0,0-1 0,0 0 0,7 4-1,0-3 96,0 0 0,-1 0 0,1-1 0,0 0-1,1-1 1,-1-1 0,0 1 0,22-4 0,-10 0 43,-1 0 1,0-2 0,30-11 0,-39 11-124,-1-1 0,1 0 0,-1-1 0,-1 0 0,1-1 0,-1-1 0,-1 1 0,16-17 0,-4 0 12,-2 0-1,24-38 1,88-162 159,-95 152-207,38-107-1,-47 91-13,29-149 0,-56 231-12,9-74-96,-9 75 38,-1-1 0,0 0-1,0 1 1,-1-1 0,0 0 0,0 1 0,0-1 0,-1 1 0,-3-9 0,4 15 59,1-1 0,-1 0 0,1 0 0,0 1 0,-1-1 0,1 0 1,-1 1-1,1-1 0,-1 0 0,0 1 0,1-1 0,-1 1 0,0-1 1,1 1-1,-1 0 0,0-1 0,0 1 0,1 0 0,-1-1 0,0 1 1,0 0-1,1 0 0,-1-1 0,0 1 0,0 0 0,0 0 0,0 0 0,1 0 1,-1 0-1,0 0 0,0 1 0,-1-1 0,-1 1-12,1 0 1,-1 0-1,1 1 0,-1-1 1,1 1-1,-1-1 0,1 1 1,0 0-1,0 0 0,-2 2 1,-3 4-14,0 0 0,1 1 0,0 0 1,1 0-1,-6 11 0,-20 56-64,22-52 79,-87 253-185,76-203 225,-18 137 0,36-193-27,-10 132 126,12-130-29,1 0 1,0 0-1,2 0 0,0-1 0,8 29 0,-8-41-38,-1 0-1,1-1 1,0 1-1,0-1 1,1 0 0,-1 0-1,2 0 1,-1 0-1,8 7 1,-9-10 2,0-1-1,1 1 1,-1-1 0,1 0-1,-1 0 1,1 0 0,0 0-1,0 0 1,0-1 0,0 0-1,0 0 1,0 0 0,0 0-1,0-1 1,0 1 0,0-1-1,1 0 1,4-1 0,11-2 42,1-1 0,-1-1 0,0-1-1,0-1 1,23-12 0,91-54 117,-107 56-204,1-1 0,-2-1 0,37-36 0,24-42 70,-29 32-167,-56 62 99,-2 3-11,1-1 1,0 1-1,-1-1 1,1 0-1,0 1 0,-1-1 1,1 0-1,-1 0 1,0 1-1,1-1 1,-1 0-1,0 0 1,1 0-1,-1 1 0,0-1 1,0-1-1,-11 16-231,-75 110 127,-33 51 125,111-160 51,-12 24 0,19-35-49,-1 0-1,1 0 1,0 0 0,0 0 0,0 0-1,1 0 1,-1 0 0,1 0-1,0 0 1,0 0 0,0 0-1,2 6 1,-2-9 14,1 0 0,-1 1 0,1-1 0,0 0 0,-1 0 0,1 0 0,0 0 0,0 0 0,0 0 0,0 0 0,0 0 0,0 0 0,0 0 0,0 0 0,1-1 0,-1 1 0,0 0 0,0-1 0,1 1 0,-1-1 0,0 0 0,1 1 0,-1-1 0,0 0 0,1 0 0,-1 0 0,0 0 0,2 0 0,3 0 62,0 0 1,0-1-1,0 1 1,-1-1-1,8-3 1,-9 3-46,0-1 0,0 1 0,0-2 0,0 1 0,0 0 0,0-1 0,0 1 0,-1-1 0,5-4 0,1-3 47,13-18 0,-11 11-64,-1 0-1,-1 0 1,0-1-1,-1 0 1,9-33-1,15-99 0,-26 100-571,-16 73-293,4 2 808,1 0-1,1 0 1,2 0 0,0 1-1,4 49 1,-1-66 46,0 0-1,0 0 1,1 0 0,5 14-1,-6-19 3,1 0 0,0 0 0,0 0 0,1 0-1,-1-1 1,1 1 0,-1-1 0,1 1 0,0-1 0,1 0-1,3 3 1,-6-5-1,0 0-1,0 0 0,1 0 0,-1-1 1,0 1-1,1 0 0,-1-1 0,1 1 1,-1-1-1,1 1 0,-1-1 1,1 0-1,-1 0 0,1 1 0,-1-1 1,1 0-1,-1 0 0,1-1 1,-1 1-1,1 0 0,-1 0 0,1-1 1,-1 1-1,1-1 0,1 0 0,1-2 50,1 0 0,-1 0 0,0 0-1,0 0 1,6-8 0,-8 9-47,36-42 162,63-94 1,-93 125-122,84-111 88,-53 75-154,58-98 0,-76 107 24,-3-1 0,-1-1 1,-2 0-1,18-81 0,5-88-760,-38 201 487,0 10 248,0 0 1,0 0 0,0 0 0,0 0-1,0-1 1,0 1 0,-1 0-1,1 0 1,0 0 0,0 0 0,0 0-1,0 0 1,0 0 0,0 0-1,0 0 1,0 0 0,0 0 0,0 0-1,0 0 1,-1 0 0,1 0 0,0 0-1,0 0 1,0 0 0,0 0-1,0 0 1,0 0 0,0 0 0,0 0-1,0 0 1,0 0 0,-1 0-1,1 0 1,0 0 0,0 0 0,0 0-1,0 0 1,0 0 0,0 0-1,0 0 1,0 0 0,0 1 0,0-1-1,0 0 1,0 0 0,0 0 0,0 0-1,0 0 1,-1 0 0,-12 21-293,-43 107-164,-14 26 268,53-123 210,2 1 0,1 1 0,-19 68 0,17-32 26,2 0 1,-8 127 0,21-173-6,1 0 1,1 0 0,5 24 0,-4-38 12,-1 0 1,2 0 0,0-1 0,0 1-1,0-1 1,1 0 0,0 0 0,1 0-1,-1 0 1,12 12 0,-13-17-5,0 0 0,0 0 0,0 0 0,0-1 0,1 1 0,-1-1 0,1 0 0,-1 0 0,1 0 0,0-1 0,0 1 0,0-1 0,-1 0 0,2 0 0,-1 0 0,0-1 0,0 1 0,0-1 0,0 0 0,0 0 0,0-1 0,6 0 0,-3-1-24,0 0-1,0-1 1,0 1-1,-1-1 1,1-1 0,-1 1-1,1-1 1,-1 0-1,0-1 1,-1 1-1,1-1 1,4-6 0,5-7-20,0 0 1,-2-1 0,0 0 0,-1-1 0,12-30 0,37-111 129,-52 135-100,14-52-107,-22 64-345,-1 13 147,-1 8 150,-2 20 147,2-23-18,0-1 1,1 1-1,-1-1 0,1 1 1,0-1-1,0 1 1,1 3-1,-1-3-2,1 0-1,-1 0 1,0 0 0,-1 1 0,1-1-1,0 0 1,-3 6 0,2-6 1,1 0 1,-1 0 0,1-1-1,-1 1 1,1 0 0,1 6-1,1 7-13,-1 0-1,-2 31 1,-1-10 28,2 75-36,-3-101 58,3-12-41,0 1 0,0-1 1,-1 1-1,1-1 0,0 1 1,0-1-1,0 1 0,0-1 1,-1 1-1,1-1 0,0 1 1,0-1-1,0 1 0,0 0 0,0-1 1,0 1-1,1-1 0,-1 1 1,0-1-1,0 2 0,1-1-4,-1 0 0,0 0-1,1 0 1,-1 0 0,0 0-1,0 0 1,0 1-1,0-1 1,0 0 0,0 0-1,0 0 1,0 0 0,0 1-1,-1-1 1,1 0 0,0 0-1,-1 0 1,1 0 0,-1 0-1,0 1 1,1-1 1,-1-1-1,1 1 1,-1 0 0,1 0-1,0-1 1,-1 1 0,1 0-1,0 0 1,0 0 0,0-1-1,0 1 1,0 0 0,0 0 0,0 0-1,0 0 1,0-1 0,0 3-1,1-1 10,0 0 0,-1 1 0,0 0-1,1-1 1,-1 1 0,0-1 0,0 1 0,0-1-1,-1 4 1,0 6 27,1-9-38,1 0 0,0 0 1,-1-1-1,1 1 0,0 0 1,0 0-1,0-1 0,1 1 1,-1 0-1,0-1 0,1 1 1,0-1-1,0 0 0,0 0 1,2 3-1,-2-4 23,-1 0 0,1 0 0,0 1 0,-1-1 1,1 0-1,0-1 0,0 1 0,0 0 0,0 0 0,0-1 0,-1 1 1,1-1-1,0 0 0,1 1 0,-1-1 0,0 0 0,0 0 0,0-1 1,0 1-1,0 0 0,0 0 0,0-1 0,0 0 0,-1 1 0,1-1 1,0 0-1,0 0 0,2-1 0,6-3 12,-1-1 0,1-1 0,14-12-1,-17 13-25,8-8 75,-1 0 0,-1-1 0,0 0 0,15-24 0,-14 19-128,2-3 78,-1-2 1,0 1 0,-2-2 0,11-31 0,20-64-228,-43 102 42,-1 12 26,0 13-56,-1 8 32,-4 23 1,2-20 137,-1 9-4,0-2-29,1 0 1,1 0 0,2 34 0,0-46 51,2 11 73,7 38-1,-8-55-61,1-1-1,0 1 1,0 0-1,0-1 0,0 0 1,1 1-1,0-1 1,0 0-1,1 0 0,-1 0 1,8 6-1,-10-10 1,1 0-1,-1 0 0,1 0 0,-1-1 1,1 1-1,0-1 0,-1 1 0,1-1 1,0 1-1,-1-1 0,1 0 1,0 0-1,-1 0 0,1 0 0,0 0 1,-1 0-1,1-1 0,0 1 1,-1-1-1,1 1 0,0-1 0,-1 1 1,1-1-1,-1 0 0,1 0 1,-1 0-1,2-1 0,2-1 14,0 0 1,0-1-1,-1 1 0,1-1 0,-1 0 0,7-9 1,4-10 5,-2-1 1,0 1 0,-2-2-1,-1 0 1,0 0 0,-2-1-1,6-34 1,-12 50-43,-1-1-1,-1 0 1,0-19 0,-1-7-338,35 53-6,-26-14 362,0 0-1,0 0 0,1-1 0,9 1 1,-14-2 3,0 0 0,-1 0 0,1-1 0,0 0 0,0 0 0,0 0 0,-1 0 0,1 0 0,-1-1 0,1 1 0,4-4 0,14-7 0,-15 9-52,0-1 0,0 0-1,13-10 1,10-15 279,-20 18-192,1 1 0,0 0 0,1 0 0,22-13 0,-27 20-108,0-1 0,0 0 0,11-10 0,-14 22-71,-2 0 0,1 0-1,-1 0 1,2 13 0,-3 6 61,1 1-1,2-1 1,1 0-1,14 47 1,-16-65 123,0 0 0,1 0 1,0-1-1,0 0 0,1 1 1,0-2-1,12 15 0,-15-20-31,0 1 0,0-1-1,0 0 1,1 0 0,-1 0 0,1 0-1,-1 0 1,1 0 0,0-1 0,0 1-1,0-1 1,0 0 0,0 0 0,0 0-1,0 0 1,0-1 0,0 1 0,0-1-1,0 0 1,1 0 0,-1 0-1,0 0 1,0 0 0,0-1 0,0 1-1,5-2 1,-1-1 26,-1 0 0,1-1 0,-1 1 1,0-1-1,0-1 0,0 1 0,-1-1 0,1 0 0,-1 0 0,6-9 0,4-6 97,21-38-1,-24 36-92,33-66-125,-8 14 204,-19 44-176,-9 16-239,10-22 0,-16 61-521,-15 193 631,10-203 118,-4 45 422,-21 93-1,26-152-340,1 1-1,0-1 1,-1 1 0,0-1-1,1 0 1,-1 1-1,0-1 1,0 0 0,1 0-1,-1 1 1,-2 1 0,3-3-16,-1 0 1,1 0 0,0 0-1,0 0 1,-1 1 0,1-1-1,0 0 1,0 0 0,-1 0-1,1 0 1,0 0-1,-1 0 1,1 0 0,0 0-1,0 0 1,-1 0 0,1 0-1,0 0 1,-1 0 0,1 0-1,0 0 1,0 0 0,-1 0-1,1 0 1,0 0-1,0-1 1,-1 1 0,0-1 11,0 1 1,1-1 0,-1 0 0,0 0-1,0 0 1,1 0 0,-1 0 0,1 1-1,-1-1 1,1 0 0,-1-2 0,-4-8-54,1 1 0,0-1 0,1 0 0,0 0 0,-2-20 0,5 31 23,0 0 0,1 0 0,-1 0 0,0 0 0,0 1 0,0-1 1,0 0-1,0 0 0,1 0 0,-1 0 0,0 0 0,0 0 0,0 0 1,1 1-1,-1-1 0,0 0 0,0 0 0,0 0 0,1 0 0,-1 0 1,0 0-1,0 0 0,0 0 0,1 0 0,-1 0 0,0 0 0,0 0 1,1 0-1,-1 0 0,0 0 0,0 0 0,0-1 0,1 1 0,-1 0 1,0 0-1,0 0 0,0 0 0,0 0 0,1 0 0,-1-1 0,0 1 1,0 0-1,0 0 0,0 0 0,0 0 0,0-1 0,1 1 0,-1 0 1,0 0-1,0 0 0,0 0 0,0-1 0,0 1 0,0 0 0,0 0 1,0-1-1,0 1 0,0 0 0,0 0 0,0 0 0,0-1 0,0 1 1,0 0-1,0 0 0,0 0 0,0-1 0,0 1 0,0 0 0,14 15-172,-11-11 206,0 0-14,1 0 0,-1 0 1,1-1-1,0 0 1,0 0-1,0 0 0,0 0 1,1 0-1,-1-1 1,1 0-1,0 0 0,-1 0 1,1-1-1,0 1 1,0-1-1,0 0 0,0-1 1,0 1-1,0-1 1,0 0-1,0 0 0,1-1 1,-1 1-1,0-1 1,0 0-1,-1 0 0,1-1 1,7-3-1,11-5 62,-1-2 0,-1 0-1,0-1 1,35-31 0,69-75 64,-121 115-136,28-29 76,48-64 1,-67 79-83,-1-1 1,-1 0-1,-1-1 1,0-1-1,11-38 1,-3-15 36,-4-1 0,5-89 0,-17 130-206,-3-69 1,1 103 161,0-1 0,-1 0 0,1 0 0,0 0 0,0 1 0,0-1 0,0 0 0,-1 0 0,1 1 0,0-1 0,-1 0 0,1 0 0,0 1 0,-1-1 1,1 0-1,-1 1 0,0-2 0,1 2 0,-1 0 0,1 0 0,-1 0 1,1 0-1,0-1 0,-1 1 0,1 0 0,-1 0 1,1 0-1,0 0 0,-1 0 0,1 0 0,-1 0 1,1 0-1,-1 0 0,1 0 0,-1 0 1,1 0-1,0 1 0,-1-1 0,1 0 0,-1 0 1,-1 2-38,-1-1 1,1 1-1,0-1 0,0 1 1,0 0-1,0 0 1,-3 4-1,-6 10-25,1 0 0,1 1 0,1 1 0,-9 25 1,0-3 26,0 1 35,2 0 0,1 0-1,-9 53 1,18-69 11,2 0 0,1-1-1,1 1 1,1 0 0,1 0 0,1 0 0,7 29 0,-1-19 94,2 0 1,1 0 0,2-1 0,26 49 0,-37-80-60,1 1 0,-1-1 1,1 1-1,0-1 0,-1 0 0,2 0 1,-1 0-1,0 0 0,0-1 0,8 4 1,-10-5-11,1 0 1,-1 0 0,1-1 0,-1 1-1,1 0 1,0-1 0,-1 0 0,1 1 0,0-1-1,-1 0 1,1 0 0,0 0 0,0 0-1,-1 0 1,1 0 0,0-1 0,-1 1 0,1 0-1,0-1 1,-1 0 0,1 1 0,-1-1-1,1 0 1,-1 0 0,1 0 0,-1 0 0,1 0-1,-1 0 1,2-2 0,13-16 92,18-30 0,-30 44-116,23-38 143,27-58 0,-44 82-191,15-21 0,-25 39 34,1 1 0,-1-1 0,0 0-1,1 0 1,-1 1 0,0-1 0,0 0 0,0 0-1,1 0 1,-1 0 0,0 1 0,0-1 0,0 0 0,-1-1-1,0-1-303,-2 7-264,-15 68 288,14-55 327,1 0 1,0 1 0,1 22-1,-1 6-87,2-37 94,0-1 0,2 17 0,-1-24-20,0 0-1,0 1 1,0-1-1,0 0 0,0 1 1,0-1-1,1 0 1,-1 0-1,0 1 0,1-1 1,0 0-1,-1 0 1,1 0-1,-1 0 0,1 0 1,0 0-1,0 0 1,0 0-1,0 0 0,0 0 1,0 0-1,0 0 1,0 0-1,0-1 0,0 1 1,0-1-1,0 1 1,2 0-1,0-1 20,1 0-1,-1-1 1,1 1 0,-1-1 0,1 0 0,-1 0-1,1 0 1,-1 0 0,0-1 0,6-2 0,4-2 7,227-103 492,-110 45-673,-54 26 172,76-43-38,-165 90-164,0 1 0,1 1 0,0 0 1,1 1-1,1 0 0,-11 14 0,14-12 228,0 0 0,1 0 0,0 1 0,2 0 0,-1 0 0,2 0 1,-4 27-1,7-30-15,-1 0 0,1 0 1,1 0-1,0 0 1,1 0-1,0-1 1,1 1-1,0 0 0,1-1 1,8 17-1,-10-23 16,1-1 0,-1 0 0,1 0 0,0 0 0,0-1 0,0 1 0,0-1 0,1 1 0,5 3 0,-7-6-131,0 1 0,1-1 0,-1 1 0,1-1 1,-1 0-1,1 0 0,0 0 0,-1-1 0,1 1 1,0 0-1,0-1 0,-1 0 0,1 0 0,0 0 1,0 0-1,4-1 0,-5 1-442,-1 0-1,1 0 1,0-1-1,-1 1 1,1-1 0,-1 1-1,1-1 1,0 0 0,-1 1-1,1-1 1,-1 0 0,0 0-1,1 0 1,-1 0 0,0-1-1,2-1 1,-2 1-266,0 0 1,0 0-1,0 0 1,-1 0-1,1 0 1,-1-1-1,1 1 0,-1 0 1,0 0-1,0-1 1,0-2-1,0-16-3231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9:27.3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21 8544,'-32'-4'3872,"14"-4"-3360,10 5 1568,3-2-1856,10 10-192,0-10-288,3 5 160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9:27.6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543 345 9312,'-5'-13'4192,"68"1"-3616,-21 4 1632,3 8-1313,18-7 65,3 2-576,8-7-128,-8 7-160,5-1-192,-7 1 32,-6-4 96,-8 9 0,-9-3-3263,-9 3 1759</inkml:trace>
  <inkml:trace contextRef="#ctx0" brushRef="#br0" timeOffset="1">80 44 9152,'-62'-43'4128,"47"43"-3584,12 0-288,11 0-480,6 3-32,4 6 160,5 2-2080,-1 6 1216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6:05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1070 3904,'0'-18'8856,"0"-66"-7734,10-383-460,-10 150-1814,9 333 154,1 3 861,7 22 0,1 3 150,109 260 235,-120-287-192,5 15 106,1-1 0,1-1 0,2 0 0,34 48 1,8-13 1207,-58-65-1315,1 1-1,-1-1 1,0 0-1,0 0 1,0 0-1,0 0 1,1 0-1,-1 0 1,0 0-1,0 0 1,0 0 0,0 0-1,1 0 1,-1 0-1,0 0 1,0 0-1,0 0 1,0 0-1,1 0 1,-1 0-1,0 0 1,0 0-1,0 0 1,0 0-1,1 0 1,-1 0-1,0 0 1,0 0-1,0 0 1,0 0-1,0-1 1,1 1 0,-1 0-1,0 0 1,0 0-1,7-9 509,-6 6-500,0 1 0,0-1-1,1 0 1,-2 0 0,1 0 0,1-6-1,0-63 610,1-23-613,2 43-8,23-176 133,-24 207-193,48-307 18,-52 308-188,0 16 98,-1-1 0,1 1-1,0-1 1,1 1-1,1-9 1,-2 13 77,0 0-1,0 0 1,0-1 0,0 1-1,0 0 1,0 0 0,0 0-1,0 0 1,0-1 0,0 1-1,0 0 1,0 0 0,0 0-1,1 0 1,-1 0 0,0-1-1,0 1 1,0 0-1,0 0 1,0 0 0,0 0-1,0 0 1,1 0 0,-1 0-1,0-1 1,0 1 0,0 0-1,0 0 1,0 0 0,1 0-1,-1 0 1,0 0 0,0 0-1,0 0 1,0 0 0,1 0-1,-1 0 1,0 0-1,0 0 1,0 0 0,0 0-1,0 0 1,1 0 0,-1 0-1,0 0 1,0 0 0,0 0-1,0 0 1,1 0 0,-1 1-1,0-1 1,0 0 0,0 0-1,0 0 1,0 0 0,0 0-1,1 0 1,-1 0 0,0 1-1,0-1 1,0 0-1,0 0 1,0 0 0,0 0-1,0 0 1,0 1 0,0-1-1,0 0 1,0 0 0,6 12-359,16 55-3695,-13-38 2773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9:28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35 9056,'-19'-3'4096,"19"0"-3552,0-2 608,10 5-736,-1-9-288,1 6-128,-2-5-160,5 8 64,-4-4-1216,6 4 736,-7 0-4544,5 9 2816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9:28.3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14 121 7968,'-14'-15'3616,"28"23"-3136,9-13 288,3 5-512,51-3 1792,8-2-1120,36-10-193,-3-2-479,25-6-128,-12 6-64,4 1 224,-19 4-160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9:31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1362 3648,'0'0'106,"0"-1"1,0 1-1,0 0 0,0 0 1,0-1-1,1 1 0,-1 0 1,0 0-1,0 0 0,0-1 1,1 1-1,-1 0 0,0 0 1,0 0-1,0 0 1,1-1-1,-1 1 0,0 0 1,0 0-1,1 0 0,-1 0 1,0 0-1,0 0 0,1 0 1,-1 0-1,0 0 0,1 0 1,-1 0-1,0 0 0,0 0 1,1 0-1,-1 0 1,1 0-1,4-1 411,28-16 2045,42-29 0,-57 34-2219,8-6-5,0-2 0,28-27 0,-43 36-238,42-38 416,-2-2-1,64-85 1,-11-8 189,-77 101-484,35-72-1,-36 59-114,-4-2-1,-1 0 0,13-66 1,-26 88-49,2-9-165,-2 0 0,4-67 0,-12 111 107,-2-28-251,2 28 239,0 0 1,0 0-1,0 0 0,0 0 0,0 0 0,-1 0 1,1 1-1,0-1 0,-1 0 0,1 0 0,0 0 1,-1 1-1,1-1 0,-1 0 0,1 0 0,-1 1 1,1-1-1,-1 0 0,0 1 0,1-1 1,-1 1-1,0-1 0,-1 0 0,1 1-3,0 0 0,0 0-1,0 1 1,0-1 0,0 0 0,0 1-1,0-1 1,0 1 0,0-1 0,0 1-1,0-1 1,0 1 0,0 0 0,0 0-1,0-1 1,0 1 0,1 0 0,-1 0-1,0 0 1,1 0 0,-1 0 0,1 0-1,-2 1 1,-1 3 1,-5 6 2,1 0 0,0 1 0,0 0 0,-8 23 0,-13 56 34,11-29 71,-1 0-25,2 1-1,3 0 1,-7 109-1,19-120 107,2 0 0,2 0 0,3-1 0,13 60-1,-17-105-48,0 1-1,1 0 0,0-1 1,0 0-1,0 1 0,0-1 1,1 0-1,0-1 0,1 1 1,-1-1-1,8 7 0,-10-10-55,1 0 0,-1 0 0,1 0 0,-1 0-1,1-1 1,0 1 0,0-1 0,0 0 0,0 0-1,0 0 1,0 0 0,3 0 0,-4-1-22,1 0 1,-1 0-1,0 0 0,1-1 0,-1 1 1,0 0-1,1-1 0,-1 0 0,0 1 1,0-1-1,0 0 0,1 0 1,-1-1-1,0 1 0,0 0 0,-1-1 1,4-2-1,14-15 125,-1-1 1,-2-1-1,29-45 0,15-20-3,17-14-408,-77 100 234,0-1 0,0 1 0,0 0 0,0 0 0,0 0 0,0 0 0,0 0 0,0-1 0,0 1 0,0 0-1,0 0 1,0 0 0,1 0 0,-1 0 0,0 0 0,0 0 0,0-1 0,0 1 0,0 0 0,0 0 0,0 0 0,1 0-1,-1 0 1,0 0 0,0 0 0,0 0 0,0 0 0,0 0 0,1 0 0,-1 0 0,0 0 0,0 0 0,0 0 0,0 0-1,0 0 1,1 0 0,-1 0 0,0 0 0,0 0 0,0 0 0,2 7-129,-3 14-7,1-19 103,-4 54-164,-4 69 143,8-103 123,1 0 0,1 1 0,7 32 0,-8-51-11,0 0 0,1 0 0,-1 0 0,1 0-1,0 0 1,0 0 0,0 0 0,0-1 0,1 1-1,-1-1 1,1 1 0,0-1 0,0 0 0,0 0-1,1 0 1,3 2 0,-4-4-11,0 1 0,0-1 1,0 0-1,0 1 0,0-1 0,0-1 0,0 1 0,0 0 1,1-1-1,-1 0 0,0 1 0,0-1 0,1-1 1,-1 1-1,0 0 0,0-1 0,0 0 0,1 1 0,-1-1 1,0 0-1,4-3 0,4-2-2,1 0 0,-1-1 0,-1-1 0,0 0 1,0 0-1,0-1 0,-1 0 0,12-16 0,5-11-3,26-45 0,0-2-76,-39 64-17,-7 9-84,1 1 0,12-13 0,-19 22 137,0 0 1,1 0-1,-1 0 1,0 0-1,0 0 0,1 0 1,-1 0-1,0 0 0,1 0 1,-1 0-1,0 0 1,0 0-1,1 0 0,-1 0 1,0 0-1,0 0 1,1 1-1,-1-1 0,0 0 1,0 0-1,1 0 1,-1 0-1,0 1 0,0-1 1,0 0-1,0 0 0,1 1 1,-1-1-1,0 0 1,0 0-1,0 1 0,0-1 1,0 0-1,0 0 1,0 1-1,1-1 0,-1 0 1,0 1-1,4 13-47,1 24 56,-3 0 1,-1 0-1,-2 0 0,-6 42 1,7-57 229,1-9 282,1-12-227,1-5-116,6-10 39,36-67 139,-33 63-461,5-10 48,35-41 0,-46 61 15,1 0-1,0 1 0,0-1 0,1 1 0,0 1 1,0-1-1,0 1 0,1 1 0,16-7 0,-23 10 28,0 1 1,-1-1-1,1 1 0,0-1 0,-1 1 0,1 0 0,0 0 0,0-1 0,-1 1 0,1 1 1,0-1-1,-1 0 0,1 0 0,0 1 0,0-1 0,-1 1 0,1-1 0,-1 1 1,4 1-1,-4-1 7,1 1 1,0-1-1,-1 1 0,1 0 1,-1 0-1,1-1 1,-1 1-1,0 0 1,0 0-1,0 0 0,0 0 1,0 0-1,0 3 1,2 7 19,-1 0 0,0-1 0,-1 1 1,-1 19-1,0-28 0,0 6 44,0 20 23,0-28-56,0 0 1,0 0-1,0 1 0,1-1 1,-1 0-1,0 0 1,1 1-1,-1-1 0,1 0 1,-1 0-1,1 0 1,0 0-1,-1 0 1,1 0-1,0 0 0,0 0 1,0 0-1,0 1 1,0-2 2,0 0 1,0 0 0,0 0-1,0 1 1,0-1 0,0 0-1,-1 0 1,1 0-1,0-1 1,0 1 0,0 0-1,0 0 1,0 0 0,-1-1-1,1 1 1,0 0 0,0-1-1,0 1 1,-1-1 0,2 0-1,20-14 303,-9 1-179,20-23 0,-7 7-156,-8 9-19,-4 5 22,17-15 0,-27 27-32,0 0 0,1 1 0,0 0 0,-1 0 0,1 0 0,0 0 0,1 1 0,8-4 0,-12 6 19,-1 0 1,0 0 0,0 0-1,0 0 1,1 0 0,-1 0-1,0 0 1,0 0 0,1 1-1,-1-1 1,0 0 0,0 1-1,0-1 1,0 1 0,0-1 0,0 1-1,0 0 1,0-1 0,0 1-1,0 0 1,0 0 0,0 0-1,0 0 1,0 0 0,-1 0-1,1 0 1,0 0 0,-1 0-1,1 0 1,-1 0 0,1 1-1,2 5-62,0 0-1,-1-1 0,4 14 0,4 34-107,-7-33 290,1 0-1,0 0 1,15 36-1,-18-54-73,0-1 0,1 1 0,-1-1-1,1 0 1,-1 0 0,1 1-1,0-1 1,-1 0 0,1-1 0,0 1-1,0 0 1,1 0 0,-1-1 0,0 1-1,0-1 1,1 0 0,-1 0 0,6 2-1,-5-3 9,0 1-1,0-1 1,0 0-1,1 1 1,-1-2-1,0 1 0,0 0 1,1-1-1,-1 1 1,0-1-1,0 0 1,0 0-1,0 0 0,0-1 1,4-2-1,0 0 11,0-1 0,0 0 0,-1 0 0,0-1-1,0 0 1,8-11 0,29-45 125,-26 36-69,1-1-96,-1-1 0,-1-1 0,22-58 0,-32 63-305,-6 24 294,0 0-1,0 0 1,0 0-1,0 0 1,0 0-1,0 0 1,0 0-1,0-1 1,0 1-1,0 0 1,0 0-1,0 0 1,0 0-1,0 0 1,0 0-1,0 0 0,0 0 1,0 0-1,0 0 1,0 0-1,0-1 1,0 1-1,0 0 1,0 0-1,0 0 1,0 0-1,0 0 1,0 0-1,0 0 1,0 0-1,0 0 1,0 0-1,0 0 1,0 0-1,0 0 1,0 0-1,-1 0 1,1 0-1,0 0 1,0-1-1,0 1 1,0 0-1,0 0 1,0 0-1,0 0 1,0 0-1,0 0 1,0 0-1,0 0 0,-1 0 1,1 0-1,0 0 1,0 0-1,0 0 1,0 0-1,0 0 1,0 1-1,-8 7-369,2 3 325,1-1 0,0 1 1,0 0-1,1 1 0,0-1 1,1 1-1,0-1 1,-2 21-1,4-11 88,0 1 1,1-1-1,1 0 1,4 23-1,-4-26 25,-1-15-34,0-1-1,0 1 0,0 0 0,1 0 0,-1-1 1,1 1-1,-1 0 0,1-1 0,0 1 0,0-1 1,0 1-1,0-1 0,1 1 0,-1-1 0,1 0 0,2 3 1,-4-4 154,0 0-172,1 1 0,-1-1 0,1 0-1,-1 1 1,1-1 0,0 0 0,0 0 0,-1 0 0,1 1 0,0-1 0,2 1 0,17 13-255,-18-12 267,0-1 1,1 0-1,-1 0 0,1 0 1,0 0-1,0 0 0,0-1 1,0 1-1,0-1 0,0 0 1,0 1-1,0-2 0,1 1 1,-1 0-1,0-1 1,0 1-1,1-1 0,4 0 1,-2-1 10,4 0 30,1 0-1,0 0 1,-1-1-1,1-1 1,-1 0 0,1 0-1,-1-1 1,12-7-1,-7 0 3,0 0 0,0-1-1,-1 0 1,-1-2 0,0 1-1,-1-2 1,15-22 0,63-123 80,-48 80 216,44-106-136,11-44-438,0-23 44,-95 248 201,8-23-282,-10 17-31,0 10 270,0 1 0,0 0 1,0-1-1,-1 1 0,1 0 0,0 0 1,0-1-1,0 1 0,-1 0 0,1 0 1,0-1-1,0 1 0,-1 0 0,1 0 0,0 0 1,0-1-1,-1 1 0,1 0 0,0 0 1,-1 0-1,1 0 0,0 0 0,-1 0 1,1 0-1,0 0 0,-1 0 0,1 0 1,-1 0-1,-7 5-137,1 3 82,0 0 1,1 1-1,0 0 1,0 0-1,-5 11 1,0 5 7,-9 27-1,0 10 7,2 1 0,4 1-1,2 0 1,-4 79 0,15-121 100,2 0 0,1 0 0,0 0 0,2 0 0,0-1 0,1 0-1,2 1 1,0-2 0,1 1 0,1-1 0,1-1 0,1 1 0,0-2 0,1 0 0,2 0 0,-1-1 0,2 0 0,0-2 0,1 0 0,29 22 0,-35-31 20,1 0 0,-1 0-1,1-1 1,0-1-1,0 0 1,1 0 0,-1-1-1,1 0 1,20 1 0,-24-3-86,1-1 0,0 0 1,-1 0-1,1-1 0,0-1 1,-1 1-1,1-1 0,-1-1 1,1 1-1,-1-1 1,0-1-1,0 0 0,13-8 1,-17 9-394,1-1 1,-1 1 0,-1-1-1,1 0 1,0 0 0,-1 0-1,5-9 1,6-8-1328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9:31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29 8960,'-8'-13'4064,"16"13"-3520,2 0 1664,3 0-1313,19-4 225,8 4-704,23-5-32,0 10-256,8-10 160,-7 5-192,-11-3-160,-7 3 0,-11-3-1664,-8 6 960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9:32.2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1265 64 7712,'-73'-15'3520,"60"7"-3072,9 3 480,8-3-640,6 1-192,3-6-192,5 6 32</inkml:trace>
  <inkml:trace contextRef="#ctx0" brushRef="#br0" timeOffset="1">61 184 7872,'-60'-9'3584,"65"-2"-3104,13 2 160,4 6-448,23-13-96,4 4-32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9:44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59 1248,'-5'0'20330,"11"12"-19301,23 13-722,-1 1 0,-1 2 0,31 40 0,59 100 161,-62-80-275,28 40 148,-32-48 208,-51-80-507,0 1-1,1-1 1,-1 0 0,0 0 0,0 0 0,0 0-1,0 0 1,1 0 0,-1 0 0,0 0 0,0 0-1,0 0 1,0 0 0,1 0 0,-1 1-1,0-1 1,0 0 0,0 0 0,1-1 0,-1 1-1,0 0 1,0 0 0,0 0 0,0 0 0,1 0-1,-1 0 1,0 0 0,0 0 0,0 0-1,0 0 1,1 0 0,-1 0 0,0-1 0,0 1-1,9-9 412,-6 6-395,0-1-1,-1 0 1,1 0-1,2-7 0,18-59 391,12-88-105,-30 131-264,4-21 8,2-11-37,30-91-1,-38 138-42,0-1-1,0 0 1,0-17-1,-2 16-1292,1 0-1,4-16 0,-6 29 939,1 1 0,-1-1 0,0 1 0,0-1 0,0 1 0,1 0 0,-1-1 0,0 1 0,1-1 0,-1 1 0,2-2-1044,-2 2 1044,1 0 0,-1-1 0,1 1 0,0 0 0,4 2-2686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9:44.7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477 0 3072,'0'0'8618,"-1"8"-6164,0-5-2168,0-1 1,0 1 0,-1-1 0,1 1 0,0-1 0,-1 0 0,0 0 0,1 0-1,-1 0 1,0 0 0,0 0 0,0 0 0,-4 2 0,-3 2 182,0-1 0,-12 5 0,6-4-47,-20 11 39,0 2 0,1 1 1,1 2-1,1 0 0,1 3 1,1 1-1,-31 34 0,-39 63 974,95-118-1056,5-5-371,0 0-1,0 0 1,0 0 0,0 0-1,0 0 1,0 0 0,0 0-1,0 0 1,0 0-1,0 0 1,1 0 0,-1 0-1,0 0 1,0 0 0,0 0-1,0 0 1,0 0 0,0 0-1,0 0 1,0 0 0,0 0-1,0 0 1,0 0 0,0 0-1,0 0 1,0 1 0,0-1-1,0 0 1,0 0-1,0 0 1,0 0 0,0 0-1,0 0 1,0 0 0,0 0-1,0 0 1,0 0 0,0 0-1,0 0 1,0 0 0,0 0-1,0 0 1,0 0 0,0 0-1,0 0 1,0 0 0,0 0-1,0 0 1,0 0-1,0 0 1,0 1 0,0-1-1,0 0 1,0 0 0,0 0-1,-1 0 1,1 0 0,0 0-1,0 0 1,0 0 0,0 0-1,0 0 1,0 0 0,0 0-1,10 6 194,1 5-79,1-1-1,0 0 0,20 11 1,93 41-65,-12-8 174,-70-33-207,-26-13 26,0 1-1,0 0 1,-1 1-1,22 18 0,-31-21-278,-5-6-880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9:45.4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489 1 5312,'-4'3'7050,"-8"5"-3585,-30 17-621,12-11-2282,2 0 0,0 2 0,1 1 0,0 1 0,2 1 0,0 1 0,-43 46 0,4 19 154,4-7-120,23-30-68,36-47-482,0 1 0,0-1 1,0 0-1,0 1 0,0-1 0,0 1 0,0-1 0,1 1 0,-1 0 0,0-1 0,1 1 1,-1 3-1,1-5-17,0 1 0,0 0 0,0 0 1,0 0-1,0-1 0,1 1 1,-1 0-1,0 0 0,0-1 0,1 1 1,-1 0-1,1-1 0,-1 1 0,0 0 1,1-1-1,-1 1 0,1-1 0,-1 1 1,1-1-1,0 1 0,-1-1 1,1 1-1,0-1 0,-1 1 0,1-1 1,0 0-1,-1 1 0,1-1 0,0 0 1,0 0-1,1 1 0,22 7 264,34 17 0,-19-7-185,84 28 200,47 21-19,-149-56-604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9:46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346 211 3648,'-4'-12'1173,"4"12"-1163,0 0-1,0 0 0,0 0 1,0-1-1,0 1 1,0 0-1,0 0 0,0 0 1,0 0-1,0 0 0,0 0 1,0 0-1,0 0 1,0-1-1,0 1 0,0 0 1,0 0-1,0 0 1,0 0-1,0 0 0,0 0 1,0 0-1,0 0 0,0-1 1,0 1-1,0 0 1,0 0-1,0 0 0,0 0 1,0 0-1,0 0 1,0 0-1,0 0 0,1 0 1,-1 0-1,0-1 0,0 1 1,0 0-1,0 0 1,0 0-1,0 0 0,0 0 1,0 0-1,0 0 1,0 0-1,1 0 0,-1 0 1,0 0-1,0 0 1,29-27 3440,-25 24-2821,0-1 0,-1 0 1,1 0-1,-1 0 0,0 0 0,0 0 0,-1-1 1,1 1-1,-1-1 0,0 0 0,0 0 0,2-7 1,-4 8-341,1 0 0,-1 0 1,0 0-1,0 0 0,0 0 1,0 0-1,-1 0 0,0 0 1,1 0-1,-1 0 0,-1 0 1,1 0-1,-1 0 0,1 1 1,-1-1-1,-4-5 0,5 7-205,-1 0 0,0 0-1,0 0 1,0 0 0,0 0 0,-1 1-1,1-1 1,0 1 0,-1-1-1,1 1 1,-1 0 0,0 0-1,-3-1 1,-36-6 578,39 8-592,-11-1 63,1 1 0,0 0 0,-1 1 0,1 1 0,0 0 0,0 1-1,0 0 1,0 1 0,0 0 0,1 1 0,-14 8 0,16-7-22,0 0-1,0 1 1,0 0 0,1 1 0,0 0-1,0 0 1,1 1 0,0 0 0,1 0 0,0 1-1,0 0 1,1 0 0,1 1 0,-1 0-1,2 0 1,-1 0 0,2 0 0,-1 1-1,2 0 1,-1 0 0,2-1 0,0 1 0,0 0-1,1 0 1,1 15 0,0-19-35,0-1 0,1 1 1,0 0-1,0-1 0,0 1 1,1-1-1,0 0 0,1 0 1,-1 0-1,6 7 0,-2-5 14,1 1-1,0-1 1,0-1 0,1 1-1,18 13 1,-5-8-22,0-1 0,1-1 1,0-1-1,1-1 0,35 10 0,-44-16-428,-1-1 0,1 0 0,0-1-1,0-1 1,23-1 0,-17-1-2314,0-2-1,0 0 1,25-7 0,8-4-1512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0:07.75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59 1 7232,'0'0'2314,"4"6"1686,-8 79-1411,-24 138 1,13-122-2174,13-88-385,-4 27 223,1 1-1,2 0 1,3 52-1,1-70 158,-2-19-350,1 0-1,0-1 1,1 1 0,-1 0 0,1 0 0,-1 0-1,2 4 1,-1-7-41,0 0 0,-1 0-1,1 0 1,0 0 0,0 0 0,0 0 0,0 0-1,0 0 1,0 0 0,0 0 0,0 0 0,0 0-1,0-1 1,0 1 0,1 0 0,-1-1 0,0 1-1,0-1 1,1 0 0,-1 1 0,0-1 0,1 0-1,-1 0 1,3 0 0,16 1 176,1-1 0,36-4 0,-9-1-155,229-4-187,-231 8 164,391 5 52,-391-3-49,373 17-53,-225-3-2352,-175-13 59,-4 5 704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16:08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18 689 4160,'-1'-4'674,"0"1"0,0-1 0,0 0 0,1 1 0,-1-1 0,1 0 0,0-6 0,-9 104-1026,6 179 1333,4-246-834,-1-8 180,1 0 1,1 0-1,0-1 1,1 1-1,10 28 1,-13-47-292,0 0 1,0 1-1,0-1 1,0 0-1,0 0 1,0 0-1,0 1 1,0-1-1,0 0 1,1 0-1,-1 0 1,0 0-1,0 1 1,0-1-1,0 0 1,0 0-1,1 0 0,-1 0 1,0 0-1,0 1 1,0-1-1,0 0 1,1 0-1,-1 0 1,0 0-1,0 0 1,0 0-1,1 0 1,-1 0-1,0 0 1,0 0-1,0 0 1,1 0-1,-1 0 0,0 0 1,0 0-1,0 0 1,1 0-1,-1 0 1,0 0-1,0 0 1,0 0-1,1 0 1,-1 0-1,0-1 1,0 1-1,10-12 785,8-22-273,28-94 283,-10 25-772,-4 16-156,11-26-888,-40 111 523,-1 8 305,-1 11 98,-2 55-76,-1-14 136,8 73 0,-4-119-12,0 1 0,1 0 0,1-1 0,6 17 0,-7-23 85,0 1 0,0-1 1,1 0-1,-1 0 0,2 0 1,-1-1-1,1 1 0,-1-1 1,10 7-1,-13-11-37,0 0 0,0-1 0,1 1 0,-1 0 0,0-1 0,0 0 0,1 1 0,-1-1 0,0 0 0,0 0 0,1 1 0,-1-1 0,0 0 0,1 0 0,1-1 0,2 0 86,-1 0 0,0 0 0,0 0 0,7-3 0,1-2 90,-1 0-1,15-10 1,-14 6-130,0 0 1,0-1-1,18-21 0,26-42-98,-43 56 6,3-4 21,40-51-152,-53 69 104,0 0 0,1 1-1,-1 0 1,1 0-1,0 0 1,0 0 0,0 1-1,1 0 1,-1-1-1,0 1 1,6-1 0,-7 2 31,0 0-1,0 1 1,0-1 0,0 1 0,0 0 0,0 0 0,-1 0 0,1 0 0,0 0 0,0 1 0,0 0 0,0-1-1,0 1 1,-1 0 0,1 0 0,0 0 0,-1 1 0,1-1 0,3 3 0,28 18 21,-33-22 138,-16 0 1052,8-2-1150,0 1-1,0 1 1,0-1 0,0 1 0,0 0-1,0 1 1,-10 1 0,13-1-102,1 0 0,0 0 0,0 0 0,-1 1 0,1-1 0,0 1 0,0 0 1,1 0-1,-1 0 0,0 0 0,1 0 0,-1 1 0,1-1 0,0 1 0,-1-1 0,1 1 0,0 0 0,-2 4 0,0 2 4,0-1 0,1 1 1,0 0-1,0 1 0,1-1 0,0 0 0,0 1 0,1-1 0,0 1 0,1-1 1,0 1-1,2 10 0,0-8 33,0-1 1,1 1-1,1 0 1,0-1-1,0 0 1,1 0-1,0 0 1,1-1-1,9 13 1,-9-15 16,-4-4 13,0 0 0,0-1 1,1 0-1,-1 1 0,1-1 0,0 0 0,0 0 0,0-1 0,0 1 0,7 3 0,-5-4 18,0-1 0,0 0 1,0 0-1,0-1 0,0 1 0,0-1 1,0 0-1,0-1 0,0 1 1,0-1-1,0 0 0,0 0 0,0 0 1,0-1-1,-1 0 0,6-2 1,6-5 125,0 0 0,-1-1 0,15-12 0,-13 8-52,0-1 0,-1 0 1,21-27-1,32-56 148,52-108-79,-92 150-94,41-112 0,-55 116-93,10-66 0,-1-53 8,-20 143 20,-3 16-52,2-11-32,0-27 1,-3 43 18,0 0 0,-1 1 0,0-1 0,0 0 0,-1 1 0,1-1 0,-1 0 0,-5-8 0,7 15 32,0 0 1,0-1 0,0 1-1,0 0 1,0 0 0,0 0-1,0-1 1,0 1 0,-1 0-1,1 0 1,0 0-1,0 0 1,0-1 0,0 1-1,-1 0 1,1 0 0,0 0-1,0 0 1,0 0 0,-1 0-1,1-1 1,0 1 0,0 0-1,0 0 1,-1 0-1,1 0 1,0 0 0,0 0-1,-1 0 1,1 0 0,0 0-1,0 0 1,0 0 0,-1 0-1,1 0 1,0 0-1,0 0 1,-1 0 0,1 1-1,0-1 1,0 0 0,0 0-1,-1 0 1,1 0 0,0 0-1,0 0 1,0 1 0,0-1-1,-1 0 1,1 0-1,0 0 1,0 0 0,0 1-1,0-1 1,0 0 0,0 0-1,0 0 1,-1 1 0,-8 16-250,2 1 159,0 1 0,2 0 1,-6 26-1,-4 64-165,8-52 305,-5 34-72,4 1 0,5 111 0,6-150 5,2 0 1,2-1-1,3 1 0,2-2 1,22 61-1,-30-103 69,-1 0 1,2 1-1,-1-2 0,1 1 0,0 0 1,1-1-1,0 0 0,1 0 0,-1-1 1,2 0-1,-1 0 0,9 6 0,-13-12 3,-1 1 0,1-1-1,0 0 1,0 0 0,0 0-1,0 0 1,1-1 0,-1 1-1,0-1 1,0 0-1,0 0 1,0 0 0,0 0-1,1-1 1,-1 1 0,0-1-1,0 0 1,0 0 0,4-1-1,3-3 29,0 1 1,0-2-1,-1 1 0,11-9 0,-5 1 9,-1 0 1,-1-1-1,0 0 0,-1-1 1,-1-1-1,11-18 0,-15 24-58,-1 1-1,0-1 0,-1-1 1,0 1-1,-1-1 1,0 0-1,-1 0 1,0 0-1,2-13 1,-3 6 2,0-32 0,-2 44-8,-1 0 0,0-1-1,0 1 1,0 0 0,-1 0-1,1 0 1,-2 0 0,1 0-1,-4-7 1,4 9-6,-3-3-8,1 0 1,-11-13 0,14 19-18,0-1 1,0 1 0,-1 0 0,1 0-1,0-1 1,-1 1 0,1 0 0,0 0-1,-1 1 1,1-1 0,-1 0 0,1 0 0,-1 1-1,0-1 1,1 1 0,-1-1 0,0 1-1,1 0 1,-1 0 0,0-1 0,0 1-1,-1 1 1,-1 0-17,0 0-1,0 1 1,0 0-1,0 0 1,0 0 0,1 0-1,-1 1 1,1 0-1,0-1 1,0 1 0,0 0-1,0 0 1,0 1-1,1-1 1,-3 5 0,-2 3-50,1 1 1,0-1-1,-7 23 1,6-14 28,1 0 1,0 0-1,2 1 0,1-1 1,0 1-1,2 0 1,1 29-1,1-41 54,0 0 0,1 0 0,0-1-1,0 1 1,1 0 0,0-1 0,0 1 0,8 10 0,-8-13 19,1 0 0,1-1 0,-1 1 0,1-1 0,0 0 0,0-1-1,0 1 1,1-1 0,0 0 0,0 0 0,0-1 0,7 4 0,-2-3 47,0 0-1,0 0 0,0-1 1,0-1-1,1 0 1,-1 0-1,1-1 1,0 0-1,13-2 0,-9 0-3,0-2-1,-1 0 1,1 0-1,0-2 1,-1 0-1,15-7 0,-4 0-73,-2-1 0,0-2 0,0 0 0,-2-2 0,0-1 0,-1 0 0,23-26 0,-38 38-16,-1 0 1,0 1-1,1 0 1,0 0-1,1 0 1,9-5-1,-14 9 5,1 0 1,-1 0-1,0 0 1,1 1-1,-1-1 1,0 1-1,1-1 0,-1 1 1,1 0-1,-1 0 1,1 0-1,-1 0 1,0 0-1,1 0 0,-1 1 1,1-1-1,-1 1 1,0 0-1,1 0 1,-1 0-1,0 0 0,0 0 1,0 0-1,3 3 1,13 8 139,-11-8 254,-9-6 195,-4-4-438,1 0 0,0-1 0,0 0 0,-5-9 0,2 4-40,3 3-140,-2 0-1,1 1 1,-1 0-1,-14-13 1,20 20 35,0-1 1,-1 1-1,1 0 1,0 0-1,-1 0 1,1 0-1,-1 1 1,1-1-1,-1 0 1,1 1-1,-1-1 1,1 1-1,-1-1 1,0 1-1,1 0 1,-1-1-1,0 1 1,0 0-1,1 0 1,-1 0-1,0 1 0,1-1 1,-1 0-1,0 1 1,1-1-1,-1 1 1,1-1-1,-1 1 1,1 0-1,-1 0 1,1-1-1,-1 1 1,1 0-1,0 0 1,-1 1-1,1-1 1,0 0-1,-2 2 1,-4 6-32,0 1 1,1 0 0,0 0 0,0 0 0,1 1-1,0 0 1,1 0 0,0 0 0,1 0-1,1 0 1,-1 1 0,2 0 0,0-1 0,0 1-1,1 0 1,0-1 0,1 1 0,2 13-1,0-17 63,-1 0 0,1-1 0,0 1 0,0-1 0,1 0 0,0 0 0,9 12 0,-11-17 9,0 0 0,0 0 0,0 0 0,0 0 0,0 0 0,0 0 0,1-1 0,-1 1 0,1-1 0,-1 0 0,4 2 0,-4-3-2,0 1 1,0-1-1,0 0 0,0 0 0,0 0 1,0 0-1,-1 0 0,1 0 0,0 0 1,0-1-1,0 1 0,0-1 0,-1 1 1,1-1-1,0 0 0,0 0 1,-1 0-1,4-1 0,0-3 32,1 1-1,-1-1 1,0 0 0,0 0 0,0-1-1,-1 1 1,1-1 0,-1 0-1,-1 0 1,6-12 0,1-6 177,10-42 1,-12 40-131,20-122-1087,-28 182 853,3 83-238,-1-105 374,-1 0 0,2 0-1,-1 0 1,2 0 0,0-1-1,0 1 1,8 14 0,-10-23 18,1 1 0,-1-1 0,0 1-1,1-1 1,0 0 0,0 0 0,0 0 0,0 0 0,1-1 0,-1 1 0,0-1 0,1 0 0,0 0 0,0 0 0,0 0 0,-1-1 0,8 2 0,-6-2 35,0 0 0,1-1 1,-1 0-1,0 0 1,0 0-1,0-1 0,0 1 1,0-1-1,0-1 0,0 1 1,0 0-1,0-1 1,-1 0-1,7-4 0,7-4-8,-1-1 0,-1-1 0,0-1 0,22-22-1,50-65-33,-57 62-17,-30 38 0,3-6-52,1 1-1,0 0 1,0 0 0,9-6-1,-13 10 37,-1 0 0,1 1 0,0-1-1,0 0 1,0 1 0,0-1-1,0 1 1,0 0 0,0-1-1,0 1 1,0 0 0,1-1 0,-1 1-1,0 0 1,0 0 0,0 0-1,0 0 1,0 0 0,0 0-1,0 0 1,1 1 0,-1-1 0,0 0-1,0 1 1,0-1 0,0 0-1,0 1 1,0-1 0,0 1-1,0 0 1,0-1 0,-1 1 0,1 0-1,0 0 1,0-1 0,1 3-1,6 9 7,-1 0-1,-1 1 1,1-1-1,-2 2 1,6 16-1,13 31 195,-20-52-103,1 0 0,0 0 0,1 0-1,10 12 1,-14-19-38,-1 0-1,1-1 1,0 1-1,0 0 0,1 0 1,-1-1-1,0 1 1,0-1-1,1 0 1,-1 0-1,1 0 0,-1 0 1,1 0-1,0 0 1,-1-1-1,1 1 1,0-1-1,-1 0 1,1 1-1,0-1 0,0-1 1,2 1-1,1-1-92,0-1 0,0 0 0,0 0-1,0 0 1,-1-1 0,1 1 0,9-7 0,-8 4-842,-1-1 0,0 1 0,0-1 0,0 0 1,6-9-1,11-13-1706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0:08.70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275 296 3904,'1'-3'546,"0"0"-1,-1 0 1,1 0 0,0 0 0,-1 0-1,1 0 1,-1 0 0,0-5 0,-7 18 5456,-15 13-5184,14-15-39,-33 33 541,-52 37 0,-5 6 200,87-72-509,15-13-180,25-18 54,-19 12-897,13-9 55,-1 0-1,-1-2 1,0 0 0,-1-1-1,33-42 1,-10-5-121,54-112 0,-72 129 26,-5-1 36,-20 50 14,0 0-1,0 0 1,1 0-1,-1-1 1,0 1-1,0 0 1,0 0 0,0 0-1,0 0 1,0 0-1,0 0 1,0 0 0,0 0-1,0 0 1,1 0-1,-1 0 1,0 0 0,0 0-1,0 0 1,0 0-1,0 0 1,0 0-1,0 0 1,0 0 0,1 0-1,-1 0 1,0 0-1,0 0 1,0 0 0,0 0-1,0 0 1,0 0-1,0 0 1,0 0-1,1 0 1,-1 0 0,0 0-1,0 0 1,0 0-1,0 0 1,0 0 0,0 0-1,0 0 1,0 0-1,0 0 1,0 0-1,0 1 1,1-1 0,-1 0-1,0 0 1,0 0-1,0 0 1,0 0 0,0 0-1,0 0 1,0 0-1,0 1 1,0-1 0,0 0-1,0 0 1,0 0-1,0 0 1,0 0-1,0 0 1,0 0 0,0 0-1,0 1 1,3 9-15,13 80 195,6 130-1,-16-133 460,-6-85-576,1 0 1,-1 1-1,0-1 1,0 0-1,0 0 1,0 0-1,-1 1 1,1-1-1,-1 0 1,1 0-1,-1 0 1,0 0 0,0 0-1,0 0 1,0 0-1,-2 3 1,2-4-19,-1 1 0,1-1-1,-1 0 1,1 0 0,-1 0 0,0 0 0,0 0 0,0 0 0,0-1 0,1 1 0,-1-1 0,0 1 0,0-1 0,0 0-1,0 1 1,0-1 0,-4-1 0,-15 0-194,-1-1-1,1-2 1,-39-10 0,-11-2-4700,62 15 3937,7 1 440,1 0 0,-1 0-1,1 0 1,0-1 0,-1 1 0,1 0 0,0 0 0,-1-1-1,1 1 1,0-1 0,0 0 0,-1 1 0,1-1 0,0 0-1,-2-1 1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0:12.17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 1407 3328,'-5'-3'10250,"11"-5"-7082,2-3-2525,-1-2 0,-1 1-1,8-23 1,10-20-302,-12 34-203,0 2 0,1-1 0,1 2 0,1-1 0,32-29 0,97-67 397,-91 76-233,52-52 1,36-52 236,-140 143-539,-1-1-1,1 0 1,0 1 0,-1-1 0,1 0 0,0 1 0,-1-1 0,1 1-1,0-1 1,0 1 0,0-1 0,-1 1 0,1-1 0,0 1 0,0 0 0,0 0-1,0-1 1,0 1 0,0 0 0,-1 0 0,1 0 0,0 0 0,0 0-1,1 0 1,-1 1 0,0-1-1,-1 1 1,1 0-1,0-1 0,-1 1 1,1 0-1,-1 0 0,1-1 1,-1 1-1,1 0 1,-1 0-1,0 0 0,1 0 1,-1 0-1,0 0 1,0-1-1,0 1 0,0 0 1,0 1-1,1 8 0,-1-1-1,0 1 1,-3 13-1,-26 112-5,0 3 201,27-130-154,2-6-16,-1 0 1,1 1-1,-1-1 1,1 0 0,0 1-1,0-1 1,0 0-1,0 1 1,0-1-1,0 1 1,1-1 0,-1 0-1,1 0 1,0 1-1,-1-1 1,1 0-1,0 0 1,2 4 0,-2-6-8,-1 0 0,1 1 1,0-1-1,-1 0 0,1 0 0,0 1 1,-1-1-1,1 0 0,0 0 1,-1 0-1,1 0 0,0 0 1,0 1-1,-1-2 0,1 1 0,0 0 1,-1 0-1,1 0 0,0 0 1,-1 0-1,1 0 0,0-1 1,-1 1-1,1 0 0,0-1 1,-1 1-1,1 0 0,-1-1 0,1 1 1,0-1-1,23-18 192,-22 17-197,37-36 188,33-28-91,111-69-199,-12-3 95,-166 133 0,-1 1-4,1 0 0,-1 0 0,1 1 0,-1 0 0,8-4 0,-12 7-10,0-1 0,1 1 0,-1 0 0,0 0 0,0 0 0,1-1 1,-1 1-1,0 0 0,1 0 0,-1 0 0,0 0 0,0 0 0,1 0 1,-1 0-1,0 0 0,1 0 0,-1 0 0,0 0 0,1 0 0,-1 0 1,0 0-1,1 0 0,-1 0 0,0 0 0,1 0 0,-1 0 0,0 0 1,0 0-1,1 0 0,-1 1 0,0-1 0,1 0 0,-1 0 0,0 0 1,0 1-1,0-1 0,1 0 0,-1 0 0,0 0 0,0 1 0,0-1 1,1 0-1,-1 1 0,0-1 0,0 0 0,0 0 0,0 1 0,0-1 1,0 0-1,0 1 0,0-1 0,1 0 0,-1 1 0,0-1 0,-1 1 0,-3 19-151,3-16 134,-9 27-27,-2 0 1,-1-1-1,-22 38 1,-9 18 38,28-41 85,14-40-47,1-1-1,0 0 1,1 1-1,-1-1 1,1 0-1,0 1 1,0-1-1,1 7 1,-1-10-2,0 0 0,0 0 0,1-1 0,-1 1 0,0 0 1,1 0-1,-1-1 0,1 1 0,-1 0 0,1 0 1,-1-1-1,1 1 0,0-1 0,-1 1 0,1-1 0,0 1 1,-1-1-1,1 1 0,0-1 0,0 1 0,-1-1 0,1 0 1,0 1-1,0-1 0,0 0 0,-1 0 0,1 0 1,0 0-1,0 0 0,0 0 0,0 0 0,0 0 0,-1 0 1,1 0-1,1 0 0,5-1 54,-1-1 1,0 1-1,11-5 0,-14 5-43,16-7 24,-1-1 1,-1-1 0,1 0-1,-1-1 1,-1 0 0,0-2-1,-1 0 1,17-19 0,-5 3-56,-2-2 0,-2 0 0,27-46 1,-29 31-366,-21 46 358,0 0 0,0 0 1,0 0-1,0 0 0,0 0 0,0 0 1,0 0-1,0 0 0,0 0 0,0 0 1,0 0-1,0 0 0,0 0 0,0 0 1,0 0-1,0 0 0,0 0 0,0 0 1,0 0-1,0 0 0,0 0 1,0 0-1,0 0 0,0 0 0,0 0 1,0 0-1,0 0 0,0 0 0,0 0 1,1 0-1,-1 0 0,0 0 0,0 0 1,0 0-1,0 0 0,0 0 0,0 0 1,0 0-1,0 0 0,0 0 0,0 0 1,0 0-1,0 0 0,0 0 0,0 0 1,0 0-1,0 0 0,0 0 0,0 0 1,0 0-1,0 0 0,0 0 0,0 0 1,0 0-1,0 0 0,0 0 0,0 0 1,0 0-1,0 0 0,0 0 0,2 6-253,-2 11 1,-7 33 131,1-7 79,-2 54 1,8-93 78,0 1-1,1 0 1,-1-1 0,1 1 0,0-1-1,0 1 1,3 7 0,-3-11-17,-1 0 0,1 0 1,0 0-1,-1 0 0,1 0 1,0 0-1,-1 0 0,1 0 0,0 0 1,0 0-1,0 0 0,0-1 0,0 1 1,0 0-1,0-1 0,0 1 1,0 0-1,1-1 0,-1 0 0,0 1 1,0-1-1,0 0 0,0 1 1,1-1-1,-1 0 0,0 0 0,0 0 1,1 0-1,-1 0 0,0 0 0,0-1 1,1 1-1,0-1 0,20-5 88,-1-2-1,0 0 0,0-1 1,-1-1-1,23-16 0,-11 4-81,0-2 0,30-30 1,-15 3 78,-33 35-57,0 0 0,17-14 0,-25 27-433,-7 10 118,-11 20-33,5-13 195,-6 13 51,-16 45 174,25-62-122,2 0 0,-1 0 1,1 0-1,1 1 0,-1 14 1,2-24 26,0 1 0,0-1 1,0 1-1,0-1 0,1 1 1,-1-1-1,0 1 0,1-1 1,-1 0-1,1 1 1,-1-1-1,1 0 0,0 1 1,-1-1-1,1 0 0,0 0 1,0 0-1,0 1 0,0-1 1,0 0-1,2 1 1,-1-1 12,1 0 0,-1 0 1,0 0-1,1 0 1,-1 0-1,1 0 1,-1-1-1,1 0 1,-1 1-1,1-1 0,4 0 1,2-1 31,-1 0 1,1-1-1,0 1 0,-1-2 1,1 1-1,12-7 0,12-5 43,-13 5-121,-1 0 0,27-17 1,19-25 6,-40 30 6,15-13 11,35-27-149,-62 52 70,0 1 1,0 1 0,1-1 0,19-6-1,-32 14 76,0-1-1,0 1 1,0-1 0,0 1-1,0-1 1,1 1 0,-1 0-1,0-1 1,0 1-1,1 0 1,-1 0 0,0 0-1,2 0 1,-3 1 141,-4 1-155,0-1-1,0 2 0,0-1 1,0 0-1,0 1 1,1-1-1,-7 7 0,-4 3-36,-4 2 2,1 2-1,0 1 1,1 0-1,0 1 1,2 0-1,0 1 1,1 1-1,-16 34 1,27-48 44,-1 0 1,1 0 0,1-1-1,-1 1 1,1 0-1,0 1 1,0-1 0,1 0-1,0 0 1,0 0-1,2 10 1,-2-13 8,1 0 1,-1-1-1,1 1 0,0 0 1,0-1-1,0 1 1,0 0-1,0-1 0,0 1 1,1-1-1,0 0 0,-1 0 1,1 1-1,0-1 0,0 0 1,0 0-1,0-1 1,0 1-1,1 0 0,-1-1 1,0 1-1,1-1 0,-1 0 1,1 0-1,0 0 0,-1 0 1,5 1-1,4-1 64,0-1-1,0 0 0,0-1 0,0 0 1,0-1-1,20-6 0,-22 6-26,32-8 98,0-2 0,-1-2-1,72-36 1,-98 41-131,0 0 1,0-1-1,-1 0 1,0-1-1,0 0 0,-2-1 1,20-25-1,-10 8 49,-2-2 0,24-48-1,-7 4-26,-3-2-1,-4-1 0,-3-2 1,29-151-1,-52 210-53,4-21-397,1-57-1,-8 99 385,0-1 0,0 1 1,0-1-1,0 1 0,0-1 0,0 1 0,0-1 0,0 1 0,0-1 1,0 1-1,0-1 0,0 1 0,0-1 0,0 1 0,-1 0 0,1-1 1,0 1-1,0-1 0,-1 1 0,1-1 0,0 1 0,-7 4-388,-4 18 99,-15 42 275,3 1 0,4 0 1,2 2-1,3 0 0,-10 118 1,17 18-47,8-171 130,2 0 0,1 0 1,1 0-1,13 39 0,-15-62-2,0 0 0,1 1 0,1-2 0,8 14 0,-12-19-10,1 0-1,1 0 0,-1 0 0,0-1 0,1 1 0,-1-1 0,1 1 0,0-1 0,0 0 1,0 0-1,0 0 0,0-1 0,0 1 0,0-1 0,7 3 0,2-4 86,-1 1 0,1-2 0,0 1 0,0-2 0,23-5 0,-31 6-67,16-3 65,1-2 0,-1 0 0,0-2 0,-1 0 0,1-1 0,-2-1 0,30-20 0,-41 25-92,0-1 0,-1 1 1,0-1-1,-1 0 0,1-1 0,6-10 1,-9 13 1,-1-1 0,1 0 0,-1 0 0,0 0 0,0 0 0,0 0 0,-1 0 0,1 0 0,-2-1 0,2-8 0,-2 12-60,0 0 0,0 0 1,0 0-1,-1 1 0,1-1 0,-1 0 1,1 0-1,-1 1 0,1-1 0,-1 0 1,0 1-1,0-1 0,0 1 0,0-1 1,0 1-1,0-1 0,0 1 0,0-1 1,-1 1-1,1 0 0,-1 0 0,1 0 1,-1 0-1,1 0 0,-1 0 0,1 0 1,-1 1-1,0-1 0,1 0 0,-1 1 1,0-1-1,0 1 0,0 0 0,-2-1 1,-2 1-38,0 0 0,-1 0 0,1 0 0,0 0 1,0 1-1,-1 0 0,1 1 0,0-1 0,-6 4 1,-2 1 69,0 0 1,0 1 0,1 1 0,-13 9 0,19-12-14,1 1 1,-1-1-1,1 1 0,1 0 1,-1 1-1,1-1 0,0 1 1,0 0-1,-4 9 0,8-14 19,0 1 0,1-1 0,-1 0 0,0 1 0,1-1-1,-1 1 1,1-1 0,0 1 0,0-1 0,0 1 0,0-1 0,0 1-1,1-1 1,-1 1 0,1-1 0,-1 1 0,1-1 0,0 0 0,0 1 0,0-1-1,0 0 1,0 0 0,1 0 0,-1 0 0,1 0 0,1 2 0,5 3 18,-1 0 1,1 0 0,0-1 0,17 10 0,-16-11 14,1 0 0,0 0 0,1-1 0,-1-1 1,1 0-1,0 0 0,0-1 0,13 1 0,0-1 113,1-2-1,39-3 1,-39 0-60,0-1 1,-1 0 0,1-2-1,-1-1 1,0-1 0,-1-2-1,0 0 1,33-20 0,-24 10-40,80-52-41,-84 52 83,48-45 0,-67 53-152,-8 12 49,-1 0-1,0 0 1,0-1-1,0 1 1,0 0-1,1 0 1,-1-1-1,0 1 1,0 0-1,0 0 1,0 0-1,0-1 1,0 1-1,1 0 1,-1-1-1,0 1 1,0 0-1,0 0 1,0-1-1,0 1 1,0 0-1,0 0 1,0-1-1,0 1 1,0 0-1,0-1 1,-1 1-1,1 0 1,0 0-1,0-1 1,-4 2-249,-12 8 58,0 1 0,0 0 1,1 1-1,-19 18 0,24-20 194,1 0 0,0 1 0,1 0 0,0 1 0,0 0 0,1 0 0,-7 16 1,13-24 19,0-1 0,0 1 0,0 0 0,0 0 1,1-1-1,-1 1 0,1 0 0,0 0 0,0 0 1,0 0-1,0 0 0,0-1 0,1 1 0,-1 0 1,1 0-1,0 0 0,0-1 0,0 1 0,0 0 1,0-1-1,1 1 0,-1-1 0,1 1 1,-1-1-1,1 0 0,0 0 0,0 0 0,2 2 1,0-1 44,-1 0 0,1 0 0,0-1 1,0 0-1,0 0 0,0 0 0,0 0 1,0-1-1,0 1 0,1-1 0,-1 0 1,0-1-1,1 1 0,-1-1 0,1 0 1,-1 0-1,7 0 0,5-3 59,0 0 0,0-1 0,0-1 0,0 0 0,18-10 0,-27 12-74,-1-1 0,1 0 1,-1 0-1,1 0 0,-1-1 1,0 0-1,-1 0 0,1-1 1,-1 1-1,0-1 0,-1 0 1,1-1-1,4-8 0,-8 12-41,0 1-1,0-1 1,0 0 0,0 1-1,0-1 1,-1 0 0,1 0-1,-1 0 1,0 0-1,0 1 1,0-1 0,0 0-1,0 0 1,-1 0 0,1 1-1,-3-6 1,2 4-24,-1 1 1,0-1-1,0 1 1,0 0-1,0 0 1,-1 0-1,0 0 0,1 0 1,-1 1-1,0-1 1,-4-2-1,-2-1-50,0 1 1,0 0-1,-1 1 0,0 0 0,1 0 0,-2 1 0,1 0 0,-12-1 0,11 3 16,-1 0 0,1 2 0,-1-1 0,0 2 0,1-1-1,-13 5 1,-12 0-76,25-2-134,12-3 268,-1-1 0,1 0 0,0 0 0,-1 1 0,1-1 0,0 0 0,-1 0 0,1 0 0,0 0 0,-1 0 0,1 0 0,0 0 0,-1 0 0,1 0 0,0 0 0,-1 0 0,1 0 0,1-1 0,46-5 406,55-8-250,-45 3-217,0 3-1,102 0 1,-154 8 72,0 0 0,1 0 1,-1 1-1,0 0 0,0 1 0,0-1 0,8 4 0,-12-4 17,0 0-1,0 0 0,-1 0 1,1 0-1,0 0 1,0 0-1,0 1 0,-1-1 1,1 1-1,-1-1 1,1 1-1,-1 0 0,0 0 1,1-1-1,-1 1 1,0 0-1,0 0 0,0 0 1,-1 0-1,1 0 1,0 0-1,-1 1 0,1 2 1,-1 1 10,-1-1-1,1 1 1,-1 0 0,0-1-1,-1 1 1,1 0-1,-1-1 1,0 0 0,-1 1-1,1-1 1,-6 8 0,-5 12 67,2-6-16,9-15-81,0-1 0,0 0 0,0 1 0,0-1 0,1 1 0,-1 0 0,1-1 0,0 1 0,0 0 0,0 4 0,1-8 2,0 0 0,0 0 0,0 1 0,0-1 0,0 0 0,0 0 1,0 0-1,0 0 0,0 0 0,1 0 0,-1 0 0,0 0 0,0 0 0,0 0 0,0 0 0,0 0 0,0 0 0,0 0 0,0 0 0,1 1 0,-1-1 0,0 0 0,0 0 1,0 0-1,0 0 0,0 0 0,0 0 0,0 0 0,0 0 0,1-1 0,-1 1 0,0 0 0,0 0 0,0 0 0,0 0 0,0 0 0,0 0 0,0 0 0,0 0 0,1 0 0,-1 0 1,0 0-1,0 0 0,0 0 0,0 0 0,0 0 0,0-1 0,0 1 0,0 0 0,0 0-3,35-24 279,35-32 0,-43 33-372,1 1 0,50-29 0,-78 51 87,8-5-15,0 1 1,0 0-1,1 1 1,15-5 0,-22 7 10,0 1 0,0 0 0,1 0 1,-1-1-1,0 1 0,1 1 1,-1-1-1,0 0 0,1 0 0,-1 1 1,0 0-1,0-1 0,0 1 1,1 0-1,-1 0 0,0 0 0,0 0 1,0 0-1,-1 1 0,1-1 1,0 1-1,0-1 0,-1 1 1,3 2-1,1 3 79,-1 0 1,1 1-1,-1 0 0,-1 0 1,0 0-1,0 1 1,3 12-1,8 21 324,-10-32-347,1 0 0,0 0 0,1 0 0,0 0 0,1-1 0,0 0 0,0-1-1,1 1 1,11 8 0,-14-12-180,1-1-1,0 0 1,0-1 0,0 0-1,0 0 1,1 0-1,-1 0 1,13 2 0,-13-4-426,0 0 0,0 0 1,0-1-1,1 0 1,-1 0-1,9-2 1,-11 1-499,0 0 1,0 0 0,0 0 0,0 0-1,0-1 1,-1 0 0,1 0 0,5-3 0,9-7-3285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0:30.71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 73 64,'-8'4'6399,"8"-8"-3390,9-7 1828,-7 8-4305,-1 1 0,0-1 0,0 1 0,0-1 0,0 1 0,0-1 1,0-3-1,-1 6-485,8 59 561,-7-45-534,26 248 1116,14 29-134,-33-222-126,-3 99 1,-11-192-3,-4-101-437,3 35-305,2-183-329,6 159 180,-1 85-121,3-88 15,-2 103-34,1 0 1,0 0-1,1 0 1,0 0-1,11-25 1,-14 38 71,1 0 0,-1-1 1,1 1-1,0 0 0,0-1 1,0 1-1,0 0 0,-1 0 1,2 0-1,-1 0 0,0 0 1,0 0-1,0 0 0,0 0 1,1 1-1,-1-1 0,2-1 1,-2 2 23,0 0 0,0 0 0,-1 0 0,1 0 0,0 0 0,0 1 0,0-1 0,-1 0 0,1 0 1,0 0-1,0 1 0,0-1 0,-1 0 0,1 1 0,0-1 0,-1 1 0,1-1 0,0 1 0,-1-1 0,1 1 0,-1 0 0,1-1 1,0 1-1,-1 0 0,0-1 0,1 1 0,-1 0 0,1-1 0,-1 1 0,0 0 0,1 1 0,18 45 22,-2 1-1,15 72 1,-12-45 11,-9-33-7,77 241 1007,-78-255-961,8 39 1,0 1 128,-15-54-152,2 8 188,-18-26-6704,5 0 2869,3 1 1157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0:31.52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5 176 3904,'-2'-6'754,"1"-1"0,0 1 1,1 0-1,-1-1 0,1 1 0,0-1 1,1 1-1,-1 0 0,1-1 1,1 1-1,-1 0 0,1 0 0,5-12 1,-9 52 2640,1-20-2993,-1 7-82,-4 50 377,3 1 0,8 83-1,-2-137-481,1-1 0,0 1 0,1-1 0,1 0 0,1 0-1,15 27 1,-20-40-125,0-1 0,0 1 0,0-1 1,1 0-1,0 0 0,-1 0 0,1 0 0,0 0 0,1 0 0,4 2 0,-7-4-40,0 0 1,1-1-1,-1 1 1,0-1-1,1 1 1,-1-1-1,1 0 1,-1 1-1,1-1 1,-1 0-1,1 0 0,-1 0 1,1 0-1,-1 0 1,1 0-1,-1-1 1,0 1-1,1 0 1,-1-1-1,1 1 1,-1-1-1,0 0 1,1 1-1,-1-1 1,0 0-1,1 0 0,-1 0 1,0 0-1,0 0 1,0 0-1,0 0 1,1-2-1,3-3 20,-1 0 0,0-1 0,0 1 0,-1-1 0,0 0 0,4-10 0,9-44 187,37-275-49,-47 288-167,3-60-354,-9 108 304,0 0 1,0-1-1,0 1 1,0 0-1,0-1 0,0 1 1,0 0-1,0-1 1,0 1-1,0 0 1,0-1-1,0 1 0,0 0 1,0 0-1,0-1 1,0 1-1,0 0 1,0-1-1,-1 1 0,1 0 1,0 0-1,0-1 1,0 1-1,-1 0 1,1 0-1,0-1 1,0 1-1,-1 0 0,1 0 1,-1-1-1,-7 6-507,-9 14-1598,10-6-222,2 1 709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0:35.7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263 844 2720,'36'11'3605,"-29"-11"2156,-18-5 892,4 2-7686,6 3 1080,-1-1-1,1 1 1,-1-1-1,1 1 1,-1 0-1,1 0 1,-1 0-1,1 0 1,-1 0 0,1 0-1,-1 0 1,1 1-1,-1-1 1,-2 1-1,-24 12 268,13-5-201,-7 3 1,0 2-1,1 1 0,1 1 1,0 0-1,1 1 0,1 2 1,-30 35-1,44-48-64,0-1-1,1 1 1,0 1 0,0-1-1,0 0 1,0 1 0,-1 5-1,3-8-26,1-1 0,-1 1 0,1-1 0,0 1 0,0-1-1,0 1 1,0 0 0,0-1 0,0 1 0,1-1 0,-1 1 0,1-1 0,0 1-1,0-1 1,0 0 0,0 1 0,0-1 0,0 0 0,3 4 0,2 1 65,0 0-1,0-1 1,0 0 0,1 0 0,0 0 0,0-1 0,0 1 0,1-2 0,0 1-1,-1-1 1,2-1 0,-1 1 0,14 3 0,-9-4 31,0-1 0,0 0 0,0 0-1,0-2 1,0 0 0,0 0 0,0-1 0,25-5 0,1-5 65,1-2 1,-2-1-1,1-2 1,51-31-1,-71 36-131,1-2 1,-2 0-1,1-1 0,-2-1 0,0 0 0,-1-1 0,0-1 0,16-25 1,0-4 57,-3-2 0,41-92 0,-54 106-80,-2-1 0,-2 0 0,-1-1 0,7-41 0,12-140-26,-27 171-262,-1 0 1,-8-83 0,5 125 233,-4-25-365,5 28 329,-1-1 0,1 1 0,-1-1 0,0 1 0,1-1 0,-1 1 0,0 0 0,0-1 0,0 1 0,1 0 0,-2 0 0,1-1 0,0 1 1,-2-1-1,3 2 37,-1 0 1,0 0 0,1 0-1,-1 0 1,0 0 0,1 0-1,-1 0 1,0 0 0,1 0-1,-1 0 1,0 0 0,1 0-1,-1 1 1,1-1 0,-1 0-1,0 1 1,1-1 0,-1 0-1,1 1 1,-1-1 0,1 1-1,-1-1 1,1 1 0,-1-1 0,1 1-1,-1-1 1,1 1 0,0-1-1,-1 2 1,-14 21-49,13-19 22,-12 21 9,1 0-1,1 1 1,-13 45-1,-13 84 33,32-124 38,2 1 0,1-1 0,2 50 0,18 93 74,19 26 40,-28-166-43,2 1 0,2-1 1,26 54-1,-31-75-5,0-1 1,1 0-1,0 0 1,12 13-1,-18-22-46,0 0 1,1-1-1,-1 0 0,1 0 0,0 1 0,0-1 1,0-1-1,0 1 0,0 0 0,0-1 1,0 0-1,0 1 0,1-1 0,-1-1 0,0 1 1,1 0-1,-1-1 0,1 0 0,-1 1 1,1-1-1,-1-1 0,5 0 0,5-2 1,-1-1 0,0 0 0,0 0 0,-1-2 0,0 1 0,0-2 0,0 1 0,0-1 0,-1-1 0,-1 0 0,17-17 0,-18 17-13,-1-1-1,0 0 1,0 0-1,-1-1 0,0 0 1,-1 0-1,0 0 1,0-1-1,-1 1 1,-1-1-1,0 0 0,0 0 1,0-12-1,-2 17-100,-1 0 0,0 0 0,0 0 0,-1 0 0,0 0 0,0 0 0,0 0 0,-1 1 0,0-1 0,-5-10 0,6 14 40,0 0-1,0 1 1,0-1 0,0 0 0,-1 1 0,1-1-1,-1 1 1,1-1 0,-1 1 0,1-1 0,-1 1-1,0 0 1,0 0 0,0 0 0,1 0-1,-1 0 1,0 1 0,0-1 0,0 1 0,0-1-1,-1 1 1,1-1 0,0 1 0,0 0 0,0 0-1,0 0 1,0 0 0,0 1 0,0-1 0,0 1-1,0-1 1,0 1 0,-4 1 0,1 0-1,-1 1 1,0 0 0,1 1 0,-1-1-1,1 1 1,0 0 0,0 0-1,1 1 1,-1-1 0,-4 8 0,1-1-9,0-1 0,1 2 0,1-1 0,-6 15 0,10-21 49,0 0 1,0 1 0,1-1 0,0 1 0,0-1-1,0 1 1,1 0 0,0-1 0,0 1-1,0 0 1,2 9 0,-1-11-2,0-1 1,0 1-1,0 0 0,1-1 0,-1 1 1,1-1-1,0 1 0,0-1 0,0 0 1,0 0-1,1 0 0,-1 0 1,1 0-1,0-1 0,0 1 0,0-1 1,0 0-1,5 3 0,4 1 64,0-1-1,1-1 0,0 0 1,0 0-1,0-1 0,0-1 1,0-1-1,16 1 0,9-2 106,62-8-1,-77 6-180,0-2 1,0 0-1,0-2 1,-1 0-1,0-2 1,0 0-1,0-2 0,-1 0 1,-1-1-1,0-1 1,20-16-1,-17 9 64,-1-1-1,34-40 0,-45 46-6,0 0-1,-1-1 1,-1 0-1,0-1 1,11-30 0,-20 46-58,4-16 106,-4 16-111,0 0-1,0 0 0,0-1 1,1 1-1,-1 0 0,0 0 1,0-1-1,0 1 0,0 0 0,0 0 1,0-1-1,-1 1 0,1 0 1,0 0-1,0 0 0,0-1 1,0 1-1,0 0 0,0 0 1,0-1-1,0 1 0,0 0 1,-1 0-1,1 0 0,0-1 1,0 1-1,0 0 0,0 0 1,-1 0-1,1 0 0,0 0 1,0-1-1,0 1 0,-1 0 1,1 0-1,0 0 0,0 0 1,-1 0-1,1 0 0,0 0 0,0 0 1,0 0-1,-1 0 0,1 0 1,0 0-1,0 0 0,-1 0 1,1 0-1,0 0 0,0 0 1,-1 0-1,1 0 0,0 0 1,0 0-1,-1 0 0,1 0 1,0 1-1,0-1 0,0 0 1,0 0-1,-1 0 0,-1 2-21,-1-1 1,1 1-1,-1 0 0,1-1 0,0 1 0,0 0 0,0 0 0,0 0 0,0 1 1,-1 2-1,-16 28-72,10-16 65,-49 98 130,53-102-92,0 1 1,0 0-1,2 0 0,0 0 0,0 1 0,0 25 0,3-37 21,0-1 0,0 1 0,1 0 0,-1-1 0,1 1 0,0 0-1,0-1 1,0 1 0,2 3 0,-3-5-13,1 0 0,-1 0 1,1 0-1,-1-1 0,1 1 0,0 0 0,-1 0 1,1-1-1,0 1 0,-1 0 0,1-1 0,0 1 0,0-1 1,0 1-1,0-1 0,0 1 0,-1-1 0,1 0 1,0 0-1,0 1 0,0-1 0,0 0 0,0 0 0,0 0 1,0 0-1,0 0 0,1 0 0,3-1 69,0-1-1,-1 1 0,0-1 1,1 0-1,-1 0 0,0 0 0,0-1 1,0 1-1,0-1 0,5-6 1,0 1-2,-1-1 0,13-19 0,-7 5-76,-1-1 1,-1 0-1,-1 0 1,8-32-1,-11 33 117,-5 16-106,3-8-63,-1 0-1,0 0 1,-1 0-1,-1-1 1,2-21-1,-5 37 32,0 0 0,0 0-1,0 0 1,1-1 0,-1 1-1,0 0 1,0 0 0,0 0-1,0-1 1,0 1 0,0 0-1,0 0 1,0 0 0,0 0-1,0-1 1,0 1 0,0 0-1,0 0 1,0 0 0,-1-1-1,1 1 1,0 0 0,0 0 0,0 0-1,0 0 1,0-1 0,0 1-1,0 0 1,0 0 0,-1 0-1,1 0 1,0 0 0,0 0-1,0-1 1,0 1 0,-1 0-1,1 0 1,0 0 0,0 0-1,0 0 1,0 0 0,-1 0-1,-5 7-243,-6 12 132,7-7 90,1 0 0,-1 0 0,2 0 0,0 0 0,-2 24 0,4-27 42,0-1-1,1 1 1,0-1 0,1 1-1,0 0 1,0-1-1,1 1 1,0-1-1,5 12 1,-5-14 30,1 0 0,0-1 1,1 0-1,-1 0 0,1 0 0,0 0 1,0 0-1,1-1 0,-1 0 0,1 0 1,0 0-1,0 0 0,0-1 0,1 0 1,-1 0-1,1-1 0,-1 1 1,1-1-1,0 0 0,0-1 0,0 1 1,0-1-1,0 0 0,1-1 0,7 0 1,-2 0 9,0-1 0,0 0 0,0-1 0,0 0 0,-1-1 1,1-1-1,-1 0 0,1 0 0,-1-1 0,0-1 0,-1 1 1,11-9-1,6-8-54,-1-1-1,-1-1 1,40-49 0,-37 39-183,-26 32 170,14-13-67,-16 15 90,1 0 1,-1-1 0,1 1-1,0 0 1,-1 0 0,1-1 0,-1 1-1,1 0 1,-1 0 0,1 0-1,0 0 1,-1 0 0,1 0-1,-1 0 1,1 0 0,0 0-1,-1 0 1,1 0 0,-1 0 0,1 0-1,0 0 1,-1 1 0,1-1-1,-1 0 1,1 1 0,-1-1-1,1 0 1,-1 1 0,1-1-1,-1 0 1,1 1 0,-1-1 0,1 1-1,4 7 115,1-1 0,-1 1 0,6 14 0,-2-5 204,-4-6-210,1 0 0,0-1 0,1 0 1,0-1-1,1 1 0,-1-1 0,2-1 0,-1 0 0,1 0 0,1 0 0,-1-1 0,1-1 0,18 10 0,-4-6-213,-1-2 0,2 0 0,-1-1-1,1-2 1,0 0 0,0-2 0,0 0 0,0-2-1,1-1 1,-1-1 0,0-1 0,1-1-1,33-9 1,-17 0-969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0:46.65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99 941 3136,'-1'0'117,"-4"3"328,1 0 1,-1 0-1,-7 8 1,10-10-280,1 1 0,0-1 0,0 0 0,0 1 0,1-1-1,-1 1 1,0-1 0,1 1 0,-1 0 0,0-1 0,1 1 0,0 0 0,-1-1 0,1 1 0,0 0 0,0 1 0,3 17 4420,6-22-826,-3-3-3270,0-1 0,0 0-1,0-1 1,0 1 0,-1-1 0,5-9-1,-1-2-192,13-33-1,31-117 872,-11 30-442,-5 24-508,-5-1 1,25-168 0,-55 266-177,3-27-202,-6 38-43,-1 12 90,-2 15 56,-22 93 46,7-39 11,-56 324 82,27-135 82,9-36 62,-32 151 60,67-362-262,0-1 62,1-1 1,-2 1 0,0-1-1,-1 0 1,-8 16 0,12-28-47,0-1 1,0 0 0,1 0-1,-1 1 1,-1-1 0,1 0-1,0-1 1,0 1 0,-1 0-1,1-1 1,-1 1 0,1-1-1,-1 0 1,0 0 0,-4 2-1,7-3-35,0 0 0,-1 0 0,1 0 0,0 0 0,-1 0 0,1 0 0,0 0 0,-1 0 0,1 0 0,0 0 0,-1 0-1,1 0 1,0 0 0,-1 0 0,1-1 0,0 1 0,-1 0 0,1 0 0,0 0 0,0 0 0,-1-1 0,1 1 0,0 0 0,0 0 0,-1 0-1,1-1 1,0 1 0,0 0 0,0 0 0,-1-1 0,1 1 0,0 0 0,0-1 0,0 1 0,0 0 0,0-1 0,0 1 0,-1 0 0,1 0 0,0-1-1,0 1 1,0 0 0,0-1 0,0 1 0,0 0 0,0-1 0,0 1 0,1 0 0,-1-1 0,0 1 0,0 0 0,0-1 0,0 1 0,0 0-1,1-1 1,7-22-51,-2 9 35,1 2 0,13-19 1,2-2-49,-5 6 68,1 1 1,1 1-1,1 0 0,1 2 1,2 0-1,0 1 0,46-32 1,128-74 17,7-4-348,-36 5 405,-134 98 27,-2-1 0,52-61-1,-55 47 66,-22 33-101,-5 7-61,0 1 1,0 0 0,-1-1-1,1 1 1,-1-1-1,0 0 1,1-4-1,-2 7-15,0 0-1,1 0 0,-1 0 0,0 0 0,0 0 1,-1 0-1,1 0 0,0 0 0,0 0 0,0 0 0,-1 0 1,1 0-1,0 0 0,-1 0 0,1 1 0,-1-1 1,1 0-1,-1 0 0,1 0 0,-1 0 0,0 1 1,1-1-1,-1 0 0,0 1 0,0-1 0,0 0 1,1 1-1,-2-1 0,0 0-11,1 1 0,0-1 1,0 1-1,-1 0 0,1-1 1,0 1-1,0 0 0,-1 0 0,1 0 1,0 0-1,0 0 0,-1 0 1,1 1-1,0-1 0,0 0 0,-1 0 1,-1 2-1,-22 11-180,19-9 162,-3 2 25,0 1 0,0 0 1,0 1-1,1 0 0,1 0 1,-1 1-1,1 0 0,-8 14 1,4-4 47,0 1 0,1 1 0,-10 28 0,18-42-21,0 1-1,0 0 1,0 0 0,1 0 0,0 0 0,0 0-1,1 0 1,0 0 0,1 0 0,0 0 0,0 0-1,3 12 1,-2-16 15,-1 0 1,1 0-1,0 0 0,0 0 1,1 0-1,-1-1 0,1 1 1,-1-1-1,1 1 0,0-1 1,1 0-1,-1 0 0,0 0 1,1-1-1,0 1 1,-1-1-1,1 0 0,0 0 1,0 0-1,0-1 0,1 1 1,-1-1-1,0 0 0,6 1 1,-1-2 16,0 1 1,0-1 0,-1-1 0,1 0 0,0 0 0,0-1 0,0 0 0,-1 0 0,1-1-1,-1 0 1,0 0 0,0-1 0,0 0 0,0-1 0,0 0 0,-1 0 0,0-1 0,8-8 0,-11 10-55,-1-1 0,1 1 1,-1-1-1,0 0 0,-1 0 1,0-1-1,1 1 0,-1 0 1,-1-1-1,1 1 1,-1-1-1,0 0 0,-1 1 1,1-1-1,-1 0 0,0 1 1,0-1-1,-1 0 1,0 0-1,0 1 0,-2-8 1,1 7-15,0 1 0,0-1 0,0 0 1,-1 1-1,0-1 0,0 1 0,-1 0 0,1 0 1,-1 0-1,0 0 0,-1 1 0,1-1 1,-1 1-1,1 0 0,-1 1 0,-1-1 1,1 1-1,0 0 0,-7-2 0,4 2-26,-1 1 0,1 0-1,-1 0 1,1 1 0,-1 1 0,0-1 0,-10 2-1,4-1-86,15 0 32,8-1 320,78-43 58,125-57-116,-173 81-165,1 1 0,1 2 1,41-11-1,-76 27 6,0-1 0,0 1 1,0 1-1,1-1 0,-1 1 0,0-1 1,0 2-1,1-1 0,-1 0 1,9 3-1,11 1 87,35 0 1,-19-2-39,-31-1-52,-1 0 0,1 0 0,-1 1 0,0 1 0,0-1 0,15 8 0,-21-9-1,-1 0 0,0 0 0,0 1 0,1-1 0,-1 0 0,0 1-1,0 0 1,0-1 0,0 1 0,-1 0 0,1 0 0,0 0 0,-1 0 0,1 1 0,-1-1 0,0 0-1,0 1 1,0-1 0,0 0 0,0 1 0,0-1 0,-1 1 0,1-1 0,-1 1 0,0 0-1,0-1 1,0 1 0,0 3 0,-6 31 59,-1 0 1,-14 41-1,15-58-41,0 1 1,2 0-1,1 0 0,1 0 1,0 22-1,2-38-2,0 0 0,1 0 0,0-1 0,0 1 0,0 0 0,0-1 0,1 1 0,0-1 0,0 0 0,0 1 0,1-1 0,-1 0 0,6 6 0,-7-9-9,0 0-1,0 0 0,1 0 0,-1 0 0,1-1 0,-1 1 0,1 0 0,-1-1 0,1 1 0,-1-1 0,1 1 0,0-1 0,-1 0 0,1 0 1,2 0-1,26-1 146,-28 1-141,15-2 8,0-1 1,0 0-1,-1-1 0,1 0 0,-1-2 0,0 0 0,0-1 1,-1 0-1,0-1 0,0-1 0,-1 0 0,0-1 0,-1-1 1,0 0-1,-1-1 0,0 0 0,0-1 0,17-27 0,19-42-82,-35 58 24,0 0 0,2 1 0,0 1 0,26-30 0,-36 48 19,-1 1 0,0-1-1,1 1 1,0-1-1,0 1 1,0 1-1,0-1 1,0 1-1,1 0 1,-1 0-1,1 0 1,-1 1-1,1 0 1,0 0-1,-1 0 1,1 1-1,0 0 1,0 0 0,-1 0-1,1 1 1,0 0-1,-1 0 1,1 0-1,0 1 1,-1 0-1,0 0 1,1 0-1,6 4 1,2 3 62,-1 1 0,1 0 1,15 16-1,-50-28 211,6 0-235,-1 0 0,1 1-1,-1 1 1,0 0 0,-17 4 0,25-3-41,0 0 0,0 1 1,0 1-1,1-1 0,-1 1 0,1 1 1,-1-1-1,1 1 0,0 0 1,1 1-1,-10 7 0,16-12 18,-6 5-24,0 0 0,1 1 1,-1 0-1,1-1 0,1 2 0,-1-1 0,1 0 0,-6 13 1,2 0 22,2 1 0,0 0 0,-5 31 1,10-43 7,0 1 0,1-1 1,0 1-1,1 0 0,-1-1 1,2 1-1,-1-1 0,1 0 1,0 1-1,1-1 0,5 11 1,-6-14 15,0-1 1,0 1-1,1-1 1,-1 1 0,1-1-1,0 0 1,1 0-1,-1 0 1,1-1-1,-1 1 1,1-1-1,0 0 1,0 0 0,1 0-1,-1-1 1,0 1-1,1-1 1,0 0-1,-1 0 1,1-1-1,0 1 1,0-1 0,10 1-1,18 0 52,-1-2 0,1-1 0,-1-1 0,1-2 0,40-10-1,-58 12-35,-1-2-1,0 0 0,0 0 0,0-1 0,-1-1 0,0 0 0,0-1 1,20-14-1,-22 11-18,-1 1 1,0-1 0,-1-1-1,0 0 1,-1 0 0,0-1-1,0 0 1,-2 0 0,7-14-1,-1-3-53,-2-1 0,0 0 0,-2-1 0,5-44-1,-11 62-58,-1-25 0,-1 34 45,0 0 1,-1-1 0,1 1-1,-1 0 1,0 0 0,0 0-1,-1 0 1,-3-8-1,5 12 39,0-1 0,-1 0-1,1 1 1,-1-1 0,1 1-1,0-1 1,-1 1 0,1-1-1,-1 1 1,0-1 0,1 1-1,-1-1 1,1 1-1,-1-1 1,0 1 0,1 0-1,-1 0 1,0-1 0,1 1-1,-1 0 1,0 0 0,0 0-1,1 0 1,-2-1 0,0 2-3,1-1 1,-1 0 0,1 1 0,-1-1-1,1 1 1,-1-1 0,1 1 0,0 0-1,-1-1 1,1 1 0,-2 1 0,-1 2-19,0-1 1,-1 1 0,1 1 0,1-1 0,-5 6 0,-1 4 20,1 0 1,0 1 0,1 0 0,1 1-1,0 0 1,1 0 0,1 0-1,1 0 1,0 1 0,1-1-1,0 32 1,2-36 46,1 0 0,1-1-1,0 1 1,0-1 0,1 1 0,1-1-1,8 18 1,-8-21-2,0 0 0,1-1 0,0 1-1,0-1 1,1 0 0,0 0 0,0-1 0,1 0-1,0 0 1,13 8 0,-16-11 8,0-1 0,0 0 0,0 0 0,0 0 0,0-1 0,0 1-1,1-1 1,-1 0 0,0 0 0,1-1 0,-1 1 0,1-1 0,-1 0 0,1 0 0,-1-1 0,1 1 0,4-2-1,0-1-1,-1 0-1,1 0 0,-1-1 0,0-1 0,0 1 0,0-1 0,11-9 0,-2 0-20,-1-1-1,0 0 0,-1-2 0,16-21 0,44-77 1,-18 25-13,-40 66 5,58-91-339,-69 108 156,-5 8-82,-2 8 80,-68 244-94,49-198 275,-45 88 0,58-130 70,0 0 0,-1 0 0,-1-1-1,0 0 1,0 0 0,-15 12-1,22-22-56,1-1 0,-1 1 0,0-1 0,0 1 0,0-1 0,0 0 1,0 0-1,-1 0 0,1-1 0,0 1 0,0 0 0,-1-1 0,1 1 0,0-1 0,-1 0 0,1 0 0,-1 0 0,1 0 0,0 0 0,-1 0 0,1-1 0,0 1 0,-1-1 0,1 0 0,-2 0 0,1-1-11,0 0 1,0 0 0,0 0 0,0 0 0,1 0 0,-1 0 0,1-1-1,0 1 1,-1-1 0,1 0 0,0 0 0,1 1 0,-1-1-1,0-1 1,1 1 0,0 0 0,-1-4 0,1 7-14,1-1 1,0 1 0,0 0 0,0 0-1,0-1 1,-1 1 0,1 0-1,0-1 1,0 1 0,0 0 0,0-1-1,0 1 1,0 0 0,0-1-1,0 1 1,0 0 0,0-1 0,0 1-1,0 0 1,0-1 0,0 1-1,1 0 1,-1-1 0,0 1 0,0 0-1,0 0 1,0-1 0,1 1-1,-1 0 1,0 0 0,0-1 0,0 1-1,1 0 1,-1 0 0,0-1-1,0 1 1,1 0 0,-1 0 0,0 0-1,1 0 1,-1-1 0,0 1 0,1 0-1,-1 0 1,0 0 0,1 0-1,-1 0 1,0 0 0,1 0 0,-1 0-1,0 0 1,0 0 0,1 0-1,-1 0 1,0 0 0,1 0-1,21 7 20,-17-5-26,39 9 69,1-2 0,51 3 0,-34-4-80,78 2-890,-45-9-5385,-59 1 279,-4 4 1926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0:53.05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1151 4800,'12'3'5197,"-6"-1"-4163,1 0 0,0 0 0,7 0 0,-7-3-717,0 1-1,-1-1 1,1-1-1,-1 1 1,0-1 0,1 0-1,-1-1 1,0 1 0,0-1-1,0-1 1,-1 1 0,1-1-1,-1 0 1,9-8 0,0-1 38,-1-1 0,0-1 0,18-29 0,-17 23-159,-2-1 0,-1-1 0,0 0 0,-2 0 0,0-1 0,-2 0 0,5-29 0,1-7 55,-13 54-351,-3 14 29,-17 117 52,18-111 101,2 1 0,0 0 0,1 0 0,0 0 0,1 0 0,5 21 0,-5-32-28,-1-1 1,1 1-1,-1 0 0,1-1 0,0 1 1,1-1-1,-1 0 0,0 0 0,1 0 1,0 0-1,0 0 0,0-1 1,0 1-1,0-1 0,0 0 0,1 0 1,-1 0-1,1 0 0,-1 0 0,1-1 1,0 1-1,-1-1 0,1 0 1,0-1-1,4 1 0,7 1 102,-1-1 0,1-1 0,0 0 0,-1-1 0,24-5 0,-16 2-78,0-2 0,0-1 1,-1 0-1,0-2 1,-1 0-1,1-1 1,-2-1-1,0-1 0,0-1 1,-1-1-1,0 0 1,-2-1-1,0-1 1,0-1-1,-1 0 0,15-25 1,-25 35-94,10-16-83,-14 22 94,0 0-1,-1 0 0,1 1 1,0-1-1,0 0 0,0 0 1,-1 0-1,1 1 0,0-1 1,0 0-1,0 1 0,0-1 1,0 1-1,0-1 0,1 1 1,1-1-1,-3 1 6,0 0 0,1 1 0,-1-1 0,1 0-1,-1 0 1,0 0 0,1 0 0,-1 1 0,1-1 0,-1 0 0,0 0 0,1 1 0,-1-1 0,0 0 0,1 1 0,-1-1 0,0 0-1,0 1 1,1-1 0,-1 1 0,0-1 0,0 0 0,0 1 0,0-1 0,1 1 0,-1-1 0,0 0 0,0 1 0,0-1 0,0 1-1,0 0 1,0 16 151,0-14-109,-13 159 363,9-125-300,5 7 155,-1-44-251,0 0 0,0 0-1,0 0 1,0 0 0,0 1-1,0-1 1,0 0 0,0 0 0,0 0-1,0 0 1,0 0 0,0 0-1,0 0 1,0 0 0,1 0-1,-1 0 1,0 0 0,0 0 0,0 0-1,0 0 1,0 0 0,0 0-1,0 0 1,0 0 0,0 0-1,0 0 1,0 0 0,1 0 0,-1 0-1,0 0 1,0 0 0,0 0-1,0 0 1,0 0 0,0 0-1,0 0 1,0 0 0,0 0 0,0 0-1,0 0 1,1 0 0,-1 0-1,0 0 1,0 0 0,0 0 0,0 0-1,0 0 1,0 0 0,0 0-1,0 0 1,0 0 0,0-1-1,8-4 235,7-8-52,-14 12-161,21-20 64,29-38 0,-8 7-39,84-74-213,-111 109 52,-12 14 86,20-17-139,-24 19 151,1 1 0,0-1 0,0 1 0,-1-1 0,1 1 0,0 0 0,0-1 0,0 1 0,-1 0 0,1 0 0,0-1 0,0 1 0,0 0 0,0 0 0,0 0 0,-1 0 0,1 0 0,0 0 0,0 0 0,0 1 0,0-1 0,0 0 0,-1 0 0,1 1 0,0-1 0,0 0 0,0 1 0,-1-1 0,1 1 0,1 0 0,0 2 5,0 0 1,0 0-1,0 0 1,0 1-1,0-1 1,-1 1-1,0-1 1,1 1-1,-1-1 1,-1 1-1,2 7 1,0 5 34,-1 22 0,-6 26 17,3-47-6,0 0-1,2 35 1,0-44 26,1 6 43,-1-14-105,0 1-1,0-1 0,0 0 0,0 0 0,0 1 0,0-1 1,0 0-1,0 1 0,0-1 0,0 0 0,0 0 0,0 1 1,0-1-1,0 0 0,1 1 0,-1-1 0,0 0 0,0 0 1,0 0-1,1 1 0,-1-1 0,0 0 0,0 0 0,1 0 0,-1 1 1,0-1-1,0 0 0,1 0 0,-1 0 0,1 0 0,-1 1-38,0-1 32,0 0-1,0 0 0,0 1 0,0-1 0,0 0 0,0 0 0,0 1 1,0-1-1,0 0 0,0 1 0,0-1 0,0 0 0,0 0 0,0 1 1,0-1-1,1 0 0,-1 0 0,0 1 0,0-1 0,0 0 0,0 0 1,1 0-1,-1 1 0,0-1 0,0 0 0,0 0 0,1 0 0,-1 0 1,0 1-1,1-1 0,0 1 96,0 2-203,29 22 107,-29-24 6,1 1-1,0-1 0,0 0 1,-1 0-1,1 0 1,0 1-1,0-2 0,0 1 1,0 0-1,0 0 1,0-1-1,0 1 0,0-1 1,3 1-1,4 1 15,1 0-7,0 0 0,0 0 0,0-1 0,0 0-1,0-1 1,0 0 0,0 0 0,1-1 0,11-3-1,-11 3 112,-11 1-116,1 0-1,-1 0 0,1 0 0,0 0 1,-1 0-1,1 0 0,-1-1 0,1 1 0,-1 0 1,1 0-1,-1 0 0,1 0 0,-1-1 1,1 1-1,-1 0 0,1-1 0,-1 1 1,1-1-1,22-3-23,-18 1 41,0-1 0,0 0 0,0 0 0,4-6 0,4-3 68,54-55-210,-14 12 96,-28 29 88,32-27-1,-23 27-133,2 2 1,0 1-1,78-38 0,-108 59 40,-12 6-81,-19 9-98,-17 17 138,1 2 0,2 2 0,-64 68 0,93-89 40,0 0 0,0 1 1,1 0-1,1 0 0,0 1 0,1 0 0,1 0 0,-8 26 0,13-37 29,0 1 0,0-1 0,1 1 0,-1-1 0,1 1 0,0-1-1,0 1 1,1 0 0,-1-1 0,1 1 0,0-1 0,0 1-1,0-1 1,0 0 0,0 1 0,4 5 0,-4-7 16,1 0 0,-1 0 0,1 0 0,-1-1 0,1 1 0,0 0 0,0 0-1,0-1 1,0 0 0,0 1 0,0-1 0,0 0 0,1 0 0,-1 0 0,0 0 0,1 0 0,-1-1 0,0 1 0,1-1 0,-1 1 0,1-1 0,-1 0 0,5 0 0,6-2 44,0-1 1,-1 0 0,1-1-1,-1 0 1,1-1 0,-2-1-1,1 0 1,15-10-1,-17 10-36,-1-1-1,1 0 0,-2-1 1,1 0-1,-1 0 0,0-1 1,0 0-1,7-12 0,6-10-61,-2 0 0,0-1-1,19-48 1,27-103-347,-45 117 197,-3 0 0,12-99 1,-23 120 98,3-15-212,-2 0 1,-2-79-1,-8 107 33,2 30 236,1 0 1,0 0-1,-1 0 0,1-1 1,-1 1-1,0 0 1,0 0-1,0 0 0,0 0 1,0 0-1,-2-2 1,3 4 18,0 0 1,-1-1-1,1 1 1,-1 0 0,1 0-1,0-1 1,-1 1 0,1 0-1,-1 0 1,1 0-1,-1 0 1,1-1 0,-1 1-1,1 0 1,-1 0 0,1 0-1,-1 0 1,1 0-1,-1 0 1,1 0 0,-1 0-1,1 0 1,-1 1 0,1-1-1,0 0 1,-1 0 0,1 0-1,-1 1 1,1-1-1,-1 0 1,1 0 0,-1 1-1,-1 1-26,-1 0-1,1 1 0,0-1 0,-1 1 0,-2 4 1,-16 28-82,2 1 0,-16 43 0,23-51 112,-9 24 12,2 1 1,3 1-1,2 1 1,3 0-1,1 1 1,-2 105 0,11-130 88,2 0 0,0 0 0,3 0 0,9 42 0,-9-59-1,0 0 0,1-1 0,1 0 0,14 24 0,-15-29-23,0 0 0,1-1 0,0 1 0,1-1 0,0-1 0,0 1 0,0-1 0,11 6 0,-14-9-31,1-1 0,-1 0 0,0 0 0,1 0 0,0-1-1,-1 0 1,1 0 0,0 0 0,0 0 0,-1-1 0,1 0 0,0 0 0,0 0 0,0 0-1,-1-1 1,1 0 0,0 0 0,0 0 0,-1 0 0,1-1 0,-1 0 0,1 0 0,-1 0-1,0-1 1,0 1 0,0-1 0,0 0 0,4-4 0,1-2-41,-1 0 0,1 0 0,-1-1 0,-1 0 1,0 0-1,0-1 0,-1 0 0,-1 0 0,0-1 0,0 1 0,5-23 1,-5 11-97,0-1 1,-2 0 0,0 0-1,-2 0 1,-2-29 0,1 48 20,-1 0 1,1 0-1,-1 1 1,-1-1-1,-1-6 1,3 11 64,-1-1 0,1 0 0,0 1 1,0-1-1,-1 1 0,1-1 0,-1 1 1,1-1-1,0 1 0,-1-1 0,1 1 1,-1-1-1,1 1 0,-1-1 0,1 1 0,-1 0 1,1-1-1,-1 1 0,0 0 0,0-1 1,0 2 0,1-1 1,-1 0 0,0 0-1,0 0 1,0 0 0,1 1 0,-1-1-1,0 0 1,1 1 0,-1-1 0,0 0-1,1 1 1,-1-1 0,0 1-1,1-1 1,-1 1 0,1-1 0,-1 1-1,1 0 1,-1-1 0,0 2 0,-5 7-56,0 0 1,0 0-1,1 1 0,1 0 1,-1 0-1,-4 20 1,3-6-6,1 0-1,-2 25 1,6-38 141,1 0-1,0-1 1,0 1 0,1 0-1,1-1 1,5 21-1,-6-27-24,0 0-1,1 1 0,0-1 0,0 0 0,0 0 1,0 0-1,0 0 0,1 0 0,0 0 0,0-1 1,0 1-1,0-1 0,1 0 0,-1 0 0,1 0 1,0-1-1,0 1 0,5 2 0,-4-4-8,-1 1-1,1-1 0,0-1 1,0 1-1,-1 0 1,1-1-1,0 0 0,0-1 1,0 1-1,0-1 1,-1 1-1,7-3 1,8-3 77,30-12 1,-38 13-71,96-44 20,46-16-188,-151 64 118,-1 0 0,1 1 0,-1-1 0,1 1 0,-1 0-1,1-1 1,-1 1 0,1 0 0,0 0 0,-1 0 0,1 0 0,-1 0 0,1 0 0,0 1 0,-1-1 0,1 0 0,-1 1 0,1-1 0,-1 1 0,0 0 0,3 0-1,-3 0 5,-1 1-1,1-1 0,0 0 0,0 0 0,-1 1 0,1-1 1,0 0-1,-1 1 0,0-1 0,1 0 0,-1 1 0,0-1 1,1 1-1,-1-1 0,0 1 0,0-1 0,0 0 0,0 1 1,-1-1-1,1 1 0,0-1 0,-1 1 0,0 1 1,-2 8 13,-1 0 0,0 0 0,-1 0 0,0-1 1,-10 15-1,-13 25 37,-51 139-20,11 11-29,39-114 1,-52 207 615,80-291-564,1 0 0,0 0-1,-1 0 1,1 0 0,0 0-1,0 0 1,0 0 0,1 3-1,-1-5-36,0 1 1,0-1-1,0 0 0,0 0 1,0 0-1,0 0 0,0 0 0,1 1 1,-1-1-1,0 0 0,0 0 0,0 0 1,0 0-1,0 0 0,0 0 1,0 0-1,1 0 0,-1 1 0,0-1 1,0 0-1,0 0 0,0 0 0,0 0 1,0 0-1,1 0 0,-1 0 1,0 0-1,0 0 0,0 0 0,0 0 1,1 0-1,-1 0 0,0 0 0,0 0 1,0 0-1,10-7 308,-6 2-254,0-1-1,0 1 0,0-1 0,4-6 0,-1-2-12,4-4-27,-1-1 1,13-37-1,-13 33-20,107-271 21,12-29-171,-22 34-75,-96 259 147,1 0-1,1 0 1,2 1-1,24-35 1,-38 62 60,0 1 1,-1 0-1,1 0 1,0 0 0,0 0-1,0 0 1,0 0-1,0 1 1,0-1-1,0 0 1,0 0-1,0 1 1,0-1-1,0 1 1,1-1-1,-1 1 1,0-1 0,2 1-1,-2 0-1,0 0 0,-1 0-1,1 0 1,0 0 0,0 1 0,-1-1-1,1 0 1,0 1 0,0-1 0,-1 0-1,1 1 1,0-1 0,-1 1 0,1 0-1,0-1 1,-1 1 0,1-1 0,-1 1-1,1 0 1,-1-1 0,1 2-1,3 5-38,-1-1 0,-1 1 0,1 0 0,-1 0 0,-1 0-1,2 7 1,2 32 66,-2 0 0,-4 57 0,1-97-19,-24 225 103,23-225-73,0-2 16,0 1-1,0 0 1,0 0-1,-1-1 1,0 1-1,0-1 1,0 1-1,0-1 1,-1 0-1,-4 6 1,6-9-33,0 1 1,0-1-1,0 0 0,-1 0 1,1 0-1,0 0 0,-1 0 1,1 0-1,-1 0 0,1 0 1,-1-1-1,1 1 0,-1 0 1,1-1-1,-1 1 0,0-1 1,1 0-1,-1 0 0,0 1 1,1-1-1,-1 0 0,0 0 0,1-1 1,-1 1-1,0 0 0,1 0 1,-1-1-1,0 1 0,1-1 1,-4-1-1,0-1-101,-1 0 1,1-1-1,0 0 0,0 0 1,0 0-1,0 0 0,0-1 1,1 0-1,0 0 0,0 0 1,1-1-1,-1 1 0,1-1 1,0 0-1,-3-9 0,5 10-130,0 1-35,8 5 112,-3 0 123,43 8-42,-34-5 98,0-1 1,0-1 0,0 0-1,0-1 1,0 0 0,20-2 0,-12-3 12,1 0 1,-1-1-1,-1-1 1,1-1-1,-1-1 1,0-1 0,-1-1-1,0 0 1,0-2-1,-1 0 1,-1-1 0,0-1-1,-1 0 1,0-1-1,-2-1 1,1 0 0,-2-1-1,21-33 1,-21 27-53,0-1 0,-1 0 0,-2-1-1,0 0 1,-2-1 0,7-29 0,-14 47-38,0 1 0,0-1 0,-1 0-1,0 1 1,0-1 0,-2-8 0,2 15 18,0-1 1,-1 0 0,1 0 0,-1 0-1,1 0 1,-1 0 0,0 0 0,0 1 0,0-1-1,0 0 1,0 1 0,0-1 0,0 1-1,-1-1 1,1 1 0,0-1 0,-1 1-1,1 0 1,-1 0 0,0 0 0,1 0-1,-1 0 1,0 0 0,0 0 0,1 0-1,-1 1 1,0-1 0,0 1 0,-2-1 0,-1 0 17,0 1 1,0 0 0,1 0 0,-1 0-1,0 1 1,0 0 0,0 0 0,0 0-1,1 0 1,-1 1 0,1-1 0,-1 1-1,-6 4 1,5-2-3,0 1-1,0 0 1,0 0-1,1 0 1,-1 0 0,1 1-1,0 0 1,-4 7-1,1 1 36,0 0 0,1 1 1,0-1-1,1 2 0,1-1 0,1 1 0,-5 27 0,7-33 11,1 1-1,1 0 1,-1-1 0,2 1-1,0-1 1,0 1 0,1 0-1,0-1 1,1 0 0,6 16-1,-7-19 6,1-2-1,0 1 1,1 0 0,0-1-1,0 1 1,0-1-1,0 0 1,1 0-1,-1-1 1,1 1-1,1-1 1,-1 0-1,0-1 1,1 1-1,0-1 1,0 0-1,0-1 1,9 4-1,-6-4 6,0 0 0,0 0-1,1-1 1,-1 0-1,0-1 1,0 0 0,0-1-1,1 0 1,-1 0-1,0-1 1,0 0-1,0 0 1,-1-1 0,1 0-1,0-1 1,-1 0-1,0 0 1,9-7 0,11-9-32,-1-1 1,-1-1 0,35-39 0,-32 31-103,-28 30 86,-1 0 0,0 0 0,0 0 0,0-1 0,0 1 0,0 0 0,0 0 0,0 0 0,0 0 0,0 0 0,0 0 0,0 0 0,1 0 1,-1 0-1,0 0 0,0 0 0,0 0 0,0 0 0,0 0 0,0 0 0,0 0 0,0 0 0,0 0 0,1 0 0,-1 0 0,0 0 0,0 0 0,0 0 0,0 0 0,0 0 0,0 0 0,0 0 1,0 1-1,0-1 0,0 0 0,0 0 0,1 0 0,-1 0 0,0 0 0,0 0 0,0 0 0,0 0 0,0 0 0,0 0 0,0 0 0,0 0 0,0 1 0,0-1 0,0 0 0,0 0 0,0 0 0,3 9-57,-1 12-4,-2-2 82,-1 1 1,-1 0-1,0-1 0,-8 29 1,0-1 416,6-34-239,3-9-4,6-8-135,75-60 91,-29 22-197,-45 37 12,1 1 1,-1 0-1,1 1 0,0-1 0,0 1 1,10-3-1,-15 6 25,0-1 1,0 1-1,0 0 1,0 0-1,0 0 1,0 0-1,0 0 1,0 0-1,0 0 1,0 1 0,0-1-1,0 0 1,0 1-1,0 0 1,0 0-1,-1-1 1,1 1-1,0 0 1,0 1-1,-1-1 1,1 0-1,-1 0 1,1 1-1,-1-1 1,1 1-1,-1-1 1,1 3-1,0 1 2,-1 1-1,0 0 0,0 0 0,0-1 0,-1 1 1,0 0-1,0 0 0,0 0 0,-2 6 0,1-5-14,-4 56 157,5-62-124,0 0-1,0 1 1,0-1 0,0 0-1,1 1 1,-1-1 0,0 0-1,1 1 1,-1-1-1,1 0 1,0 0 0,-1 1-1,1-1 1,0 0 0,0 0-1,0 0 1,0 0-1,0 0 1,0 0 0,0 0-1,0-1 1,0 1 0,0 0-1,0 0 1,0-1 0,1 1-1,-1-1 1,0 1-1,0-1 1,1 1 0,1-1-1,3 1 38,0 0-1,0-1 1,0 1-1,0-1 1,11-2-1,9-1-73,-1-1 0,1-1 0,-1-2-1,-1-1 1,41-17 0,-49 17-55,-1-1-1,0 0 1,0-1 0,-1 0-1,0-1 1,-1-1 0,-1 0-1,0-1 1,14-19 0,56-92-227,-81 123 260,0-1 0,0 0-1,0 1 1,0-1-1,0 0 1,0 0 0,-1 0-1,1 0 1,-1 0-1,1-3 1,-9 12-446,-26 50 480,-36 80 0,66-127 13,0 0 1,0 0 0,-3 11-1,7-18 15,-1 0 0,0 0 0,1 1 0,0-1 0,0 0 0,0 0 0,0 0 0,0 0 0,1 1 0,-1-1 0,1 0-1,0 0 1,0 0 0,0 0 0,2 3 0,-2-5 8,-1 0 1,1 0-1,0 0 0,0 0 1,0 0-1,-1-1 0,1 1 1,0 0-1,0 0 0,0-1 1,1 1-1,-1-1 0,0 1 1,0-1-1,0 1 0,0-1 1,0 0-1,1 0 0,-1 1 1,0-1-1,0 0 0,0 0 0,1 0 1,-1 0-1,0 0 0,0-1 1,0 1-1,0 0 0,1-1 1,-1 1-1,1-1 0,1 0-3,0 0 0,1-1 0,-1 1 0,0-1 0,-1 0 0,1 0 0,0 0 0,0 0 0,-1 0 0,1-1 0,2-3-1,2-5 3,0 0 0,-1-1-1,10-24 1,103-320-1088,-108 320 949,40-153-174,-45 155 229,0-1-1,-2-1 1,-2-49 0,-2 82 53,-2-31-137,1 31 136,1 1 0,0 0 0,-1-1 1,0 1-1,1 0 0,-1 0 0,0-1 1,0 1-1,0 0 0,0 0 0,-3-3 1,3 5 10,0-1 0,0 0 0,0 1 0,0-1 1,0 1-1,-1-1 0,1 1 0,0 0 1,0-1-1,-1 1 0,1 0 0,0 0 0,0 0 1,-1 0-1,1 0 0,0 0 0,0 0 1,-1 1-1,1-1 0,0 0 0,0 1 0,-1-1 1,1 1-1,0-1 0,0 1 0,0-1 1,0 1-1,0 0 0,0 0 0,0 0 0,0-1 1,-1 2-1,-4 5 10,0-1 0,0 1 0,1 0 0,0 0 0,0 0 0,-5 12 0,-22 54-122,28-63 81,-14 42 167,1 1-1,3 1 0,2 0 1,2 1-1,3 0 0,2 1 1,3-1-1,7 85 0,-4-128-60,1 0 0,0 0 1,1 0-1,0 0 0,1-1 0,0 1 0,9 15 0,-11-23-35,0-1 0,0 1 0,1-1 0,-1 0-1,1 0 1,0 0 0,0 0 0,0 0 0,1-1 0,-1 0 0,5 3-1,-6-4-10,1 1-1,1-1 0,-1 0 0,0-1 0,0 1 0,0-1 0,0 1 0,0-1 0,1 0 0,-1 0 0,0 0 0,0 0 0,0-1 1,1 0-1,-1 1 0,3-2 0,6-3 16,0 0 1,-1 0-1,1-1 1,-2 0 0,1-1-1,-1 0 1,0-1-1,0 0 1,-1-1-1,10-10 1,8-13-40,38-61-1,-61 87-11,6-9-36,-1 0 1,-1-1-1,0 0 1,-1 0 0,6-21-1,-12 35 21,-1 0-1,1 0 1,-1 0-1,1 0 0,-1 0 1,0-1-1,0 1 1,0 0-1,0 0 1,0 0-1,0 0 1,-1 0-1,1 0 1,-1 0-1,1 0 1,-1 0-1,0 0 1,0 0-1,-1-2 0,2 3 7,-1 0-1,0 1 1,1-1 0,-1 0-1,0 0 1,0 0-1,1 1 1,-1-1-1,0 1 1,0-1-1,0 0 1,0 1-1,0 0 1,0-1-1,0 1 1,0-1-1,0 1 1,0 0-1,0 0 1,0 0-1,0 0 1,0 0-1,0 0 1,0 0-1,0 0 1,0 0-1,-1 0 1,-1 1-13,0 0 0,0 0 1,0 0-1,0 1 0,0-1 0,0 1 0,0-1 1,-3 4-1,-5 4 27,0 2 0,0-1 0,1 1 0,0 1 0,1 0 0,0 0 0,-8 18 0,8-15 52,2 2 0,0-1 0,0 1 0,2 0 0,0 0 0,-3 19 0,8-33-24,-1 1 0,1-1 0,0 0-1,0 1 1,0-1 0,1 1 0,-1-1 0,1 1 0,-1-1 0,1 0 0,0 1 0,0-1 0,3 4-1,-3-5 4,1 0 0,-1 0 0,1 0-1,0 0 1,-1 0 0,1-1 0,0 1-1,0-1 1,0 1 0,0-1-1,0 0 1,1 0 0,-1 0 0,0 0-1,0 0 1,1 0 0,-1-1 0,1 1-1,-1-1 1,5 1 0,5-1 16,0 0 0,0-1 1,0 0-1,0-1 0,0 0 1,0-1-1,13-5 0,5-3-69,44-24-1,-17 1 111,-40 23-94,0 1-1,0 0 1,27-10 0,-43 20 2,0-1 0,0 1 1,0 0-1,0 0 0,1 0 1,-1 0-1,0 0 0,0 0 0,0 0 1,1 0-1,-1 0 0,0 0 1,0 0-1,0 1 0,0-1 1,0 1-1,0-1 0,0 1 0,0-1 1,1 1-1,-2-1 0,1 1 1,0 0-1,0 0 0,0-1 1,0 1-1,0 0 0,-1 0 0,1 0 1,0 0-1,-1 0 0,1 0 1,-1 0-1,1 0 0,-1 0 0,1 0 1,-1 1-1,1 0 0,1 5 41,-1-1-1,0 1 0,0 0 1,0-1-1,0 10 0,-3 9 108,0 0-1,-8 34 1,1-12 6,9-47-132,0 1-1,-1 0 0,1 0 1,0 0-1,0 0 0,0 0 0,0 0 1,0 0-1,0 0 0,0 0 1,0 0-1,0 0 0,0 0 0,0 0 1,1 0-1,-1 0 0,0 0 1,1 0-1,-1-1 0,1 1 0,-1 0 1,1 0-1,0 1 0,0-2 2,0 0-1,0 1 1,0-1 0,0 0-1,0 0 1,0 0 0,0 0-1,-1 0 1,1 0-1,0 0 1,0 0 0,0 0-1,0-1 1,0 1 0,0 0-1,-1 0 1,1-1-1,0 1 1,1-1 0,6-4 18,0 0 1,-1 0 0,10-9 0,38-35-55,-19 16-87,1 1-1,58-37 0,-95 69 110,7-4-46,-1 0 1,1 1 0,7-3-1,-13 5 31,0 1 0,0 0 0,1-1 0,-1 1 0,0 0 0,0-1 0,0 1 0,0 0 0,1 0 0,-1 0 0,0 0 0,0 0 0,0 0 0,1 0-1,-1 1 1,0-1 0,0 0 0,0 1 0,0-1 0,0 1 0,1-1 0,-1 1 0,0-1 0,0 1 0,0 0 0,-1 0 0,2 0 0,0 1 4,-1 0 0,0 0-1,0 0 1,0 0 0,-1 1 0,1-1 0,0 0 0,-1 0 0,1 0 0,-1 1 0,0 2 0,-1 28-7,0-24 16,-7 73 198,7-80-179,1 1-1,0-1 0,0 1 0,0-1 0,0 1 0,0-1 1,1 1-1,-1-1 0,1 1 0,-1-1 0,1 0 0,0 1 1,1 2-1,-1-4 9,0 1 0,0-1 0,0 0 1,1 1-1,-1-1 0,0 0 0,1 0 1,-1 0-1,0 0 0,1 0 0,-1 0 0,1 0 1,0-1-1,2 2 0,2-1 42,0 0-1,0 0 1,1 0 0,-1-1-1,0 0 1,0 0 0,0-1-1,11-2 1,-10 1-49,0 0 0,0 0 0,0-1 0,0 1 0,-1-2 0,1 1 0,-1-1 0,0 0 0,1 0 0,6-8 0,-2 2-4,-2 0-1,1 0 1,-1-1 0,10-18 0,-1-1 0,-2-1 0,21-55 0,-16 35-12,-5 13-33,65-164-84,-14-6-100,-65 201 185,0 0-1,-1 0 0,0-1 1,0 1-1,-1 0 0,0-10 0,-3 7-95,2 10 122,1 0-1,0-1 1,0 1-1,0 0 0,0 0 1,0 0-1,0 0 1,-1 0-1,1 0 1,0 0-1,0 0 0,0 0 1,0 0-1,-1 0 1,1 0-1,0 0 0,0 0 1,0 0-1,0 0 1,0 0-1,-1 0 0,1 0 1,0 0-1,0 0 1,0 0-1,0 0 1,0 0-1,-1 1 0,1-1 1,0 0-1,0 0 1,0 0-1,0 0 0,0 0 1,0 0-1,-13 19-158,0 7 168,1 1 0,2 1-1,1 0 1,0 0 0,3 1-1,-7 53 1,7-5 203,5 109 1,2-173-202,6 105 75,-5-101-32,1 0 0,0 0 0,2-1 1,10 30-1,-13-42-121,0 0 0,1 0 1,-1 1-1,1-2 0,0 1 0,0 0 1,0 0-1,0-1 0,0 0 1,1 0-1,0 0 0,6 4 0,-6-5-310,0 0-1,0 0 0,1 0 0,-1-1 0,0 0 0,1 0 0,-1 0 0,1-1 0,-1 1 0,1-1 0,-1 0 0,1 0 0,5-2 0,21-6-3672,0-1 1295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0:53.44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32 4 12224,'-31'-3'5535,"39"3"-4831,2 0 2720,3 0-2016,11 0-64,6 3-832,11-3-320,-1 3-96,15-3-160,-2 5 32,2-5-1248,-7 4 704,-12-8-4128,-9 4 2592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0:53.8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109 104 12896,'-98'-28'5823,"88"19"-5055,15-2-512,3 2-288,29-14-384,2 0 192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01:20:54.84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225 579 4640,'4'-16'1467,"7"-30"5288,-11 42-6186,0 1 0,0-1 0,0 1 0,0-1 0,0 1 0,0 0 0,-1-1 0,0 1 0,0 0 0,0-1 0,-1-3 0,1 6-465,0 0 1,0 1-1,0-1 1,0 0-1,0 0 1,0 0-1,0 1 0,0-1 1,0 1-1,0-1 1,0 1-1,0-1 0,0 1 1,0-1-1,-1 1 1,1 0-1,0 0 0,0 0 1,0 0-1,-1-1 1,1 2-1,0-1 0,0 0 1,0 0-1,-1 0 1,1 0-1,0 1 1,-1 0-1,-5 0 72,1 1 1,-1 0-1,-6 4 0,-8 5 8,1 1-1,0 0 1,1 2-1,-31 28 1,46-39-158,1 1 1,-1 0 0,1 0 0,0 0-1,0 0 1,1 0 0,-1 0 0,1 1-1,0-1 1,0 1 0,0 0 0,1 0-1,0 0 1,-2 9 0,3-11 5,0 0 0,0 0 0,1 0 0,-1 0 1,1 0-1,0 0 0,0 0 0,0 0 0,0 0 0,0-1 0,0 1 1,1 0-1,-1-1 0,1 1 0,0-1 0,0 1 0,0-1 1,0 0-1,0 0 0,1 0 0,-1 0 0,1 0 0,-1 0 1,1-1-1,3 2 0,1 1 61,1-1 0,-1 0 0,0-1 0,1 1 0,0-1 0,-1-1 0,1 0 0,0 0 0,15 0 1,-17-1-40,0-1 0,0 0 0,0 0 1,0 0-1,0 0 0,0-1 1,-1 0-1,1-1 0,-1 1 0,1-1 1,-1 0-1,0 0 0,8-7 1,-7 4-30,0 0 1,-1 0 0,0-1-1,0 1 1,-1-1 0,0 0-1,0-1 1,-1 1 0,1-1-1,-2 1 1,1-1 0,-1 0 0,2-16-1,-1 4-131,-2-1 0,0-1 0,-2 1 0,-3-27 0,3 41 21,0 0 0,-1 0 1,0 1-1,0-1 0,0 0 0,-1 1 1,-4-8-1,5 11 40,1 0 0,-1 0 0,0 1 0,-1-1 0,1 0 0,0 1 0,-1 0 0,1-1 0,-1 1 0,0 0 0,1 1 0,-1-1 0,0 0 0,0 1 0,0-1 0,-1 1 0,-2-1 0,-2 0-26,11 2 77,15 0 75,-11-2-15,1-1-1,-1 0 1,0 0 0,0-1-1,0 0 1,7-6 0,38-32 381,-31 24-271,91-78 311,58-48-436,-151 132-222,-18 11 164,-1 1 1,0 0-1,1 0 0,-1-1 1,0 1-1,0 0 0,1 0 1,-1 0-1,0 0 0,1-1 1,-1 1-1,0 0 1,1 0-1,-1 0 0,1 0 1,-1 0-1,0 0 0,1 0 1,-1 0-1,0 0 0,1 0 1,-1 0-1,0 0 0,1 0 1,-1 0-1,1 0 0,-1 1 1,0-1-1,1 0 0,-1 0 1,0 0-1,0 1 0,1-1 1,-1 0-1,0 0 0,1 0 1,-1 1-1,0-1 0,0 0 1,0 1-1,1-1 0,-1 0 1,0 1-1,0-1 0,0 0 1,0 1-1,1-1 0,-1 0 1,0 1-1,0-1 0,0 0 1,0 1-1,0-1 1,0 0-1,0 1 0,-1 9-49,-1 0-1,0 0 1,-1-1-1,-5 14 1,-57 163 93,-78 260 176,115-347-133,-37 120 12,-14-8 62,64-175-124,-3 6 198,-1-2 0,-25 39 0,38-71-64,1 0-1,-11 11 1,14-18-127,1 0 1,0 1-1,-1-1 1,1 0 0,0 0-1,-1 0 1,1 0 0,-1 0-1,0 0 1,1 0-1,-1 0 1,0-1 0,0 1-1,1-1 1,-1 1 0,0-1-1,0 0 1,-3 1-1,5-1-30,0 0 0,0 0-1,-1 0 1,1-1-1,0 1 1,0 0-1,-1 0 1,1 0 0,0 0-1,0 0 1,0 0-1,-1 0 1,1-1-1,0 1 1,0 0-1,0 0 1,-1 0 0,1-1-1,0 1 1,0 0-1,0 0 1,0 0-1,0-1 1,-1 1 0,1 0-1,0 0 1,0-1-1,0 1 1,0 0-1,0 0 1,0-1 0,0 1-1,0 0 1,0 0-1,0-1 1,0 1-1,0 0 1,0-1-1,0-10 54,0 0 0,0-1 0,5-19 0,7-20 4,34-87 0,-2 31-143,-35 89 12,0 1 0,2-1 0,19-24 1,-25 37 52,0 0 0,0 0 0,0 0 0,1 1 0,-1 0 0,1 0 0,0 0 0,1 1 0,-1 0-1,1 0 1,-1 0 0,1 1 0,0 0 0,0 1 0,0-1 0,0 1 0,12 0 0,7 2-24,0 0-1,0 2 0,35 7 1,-59-9 34,60 14-1773,72 27-1,-20-5-8501,-72-24 6626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D8BE6-2205-83C8-72AF-8AC12299E5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47460E-2DE4-4B97-BB98-54467D77F5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5A9BF-8394-3C65-982A-BFB170A2A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5FBA-04AC-4DA8-BC4F-EDDAF151C143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DC9CF-1EE6-D18F-5494-9E60D7977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EDC6C-27EA-991D-41AC-9B13DB4B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2D3C-0A9F-4B12-9EE3-C7FCB3207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9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7194F-A3C2-2A37-928C-5E924E3FE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0E6801-1228-BBFD-60C7-CD442B89F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0900D-AAD8-B631-8079-5EBC2A123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5FBA-04AC-4DA8-BC4F-EDDAF151C143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0E0A9-A9DD-A26D-7250-2E68FC9D5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DDCEC-0D43-B268-CDAD-7DFCF54FC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2D3C-0A9F-4B12-9EE3-C7FCB3207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70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7A9638-C78C-E675-9D40-E68D15420A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A22CBF-F02D-0C8C-62CF-17E3A591D8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9A80C-5C59-4894-8717-306C8B5A3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5FBA-04AC-4DA8-BC4F-EDDAF151C143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CCACA-A552-327F-0E91-7C5945480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91A0B-ADEA-2692-41F4-ACB2B6648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2D3C-0A9F-4B12-9EE3-C7FCB3207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1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1EED9-08DC-DFB4-73B9-CA4CC7CA2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E0896-2765-FEEF-0113-4B3FC9B2B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00142-00CF-8A93-C283-C7566D660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5FBA-04AC-4DA8-BC4F-EDDAF151C143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B60D5-3603-B50F-E1A8-E3C5F483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98141-4809-E9C4-5877-F0DFB66C6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2D3C-0A9F-4B12-9EE3-C7FCB3207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12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0FDAF-8742-EA79-AC1D-F5901F5F1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51845-5137-E632-9822-F3A3746FC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E1F4C-2848-E703-7DF6-5233FD609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5FBA-04AC-4DA8-BC4F-EDDAF151C143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A5F2F-A1BE-B2B1-FD72-C1C779650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2255F-21BB-FB53-9BA7-95F5C770C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2D3C-0A9F-4B12-9EE3-C7FCB3207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8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B3A76-D7EA-1454-24EB-6E6B01F20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0BD86-0EB0-3CFD-CAAE-3700101AC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7C7358-D8EB-2A55-3ED1-0744F28B3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643F1F-5275-5B0C-BCEC-9965BC1F9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5FBA-04AC-4DA8-BC4F-EDDAF151C143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1AB840-B469-0488-B195-E73A80C9C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B322A-86D0-9397-753C-826B393A1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2D3C-0A9F-4B12-9EE3-C7FCB3207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0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C4E16-3341-8A47-CF31-BC5683B7E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7F8D4-4435-9030-4C09-20FA236D7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562849-F045-E3AA-4B26-A44093B1CD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92C90F-188A-A4A0-EC65-8694E35789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7CB80E-23A3-008E-6746-E46CC09ED4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E705EF-7928-7EB8-DCCF-DEC286C0F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5FBA-04AC-4DA8-BC4F-EDDAF151C143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0759CE-30F2-3792-3309-1EEA9A3AB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7A01C1-328D-21FC-1D7B-5E139B788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2D3C-0A9F-4B12-9EE3-C7FCB3207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6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900BC-85DA-ED5D-BDA2-BCC2861F1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1E7117-C127-5E3A-7EB6-EF168E37F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5FBA-04AC-4DA8-BC4F-EDDAF151C143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F8DADC-BFC3-96FC-97A6-6E15950D5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67414E-B828-B262-8375-FFC726EAC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2D3C-0A9F-4B12-9EE3-C7FCB3207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16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EE1593-F877-3473-1E11-3C670D98D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5FBA-04AC-4DA8-BC4F-EDDAF151C143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D0F622-AEC3-CB49-76D8-52D7B6295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C1C618-657A-6EC1-CD4B-1B0EBDB15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2D3C-0A9F-4B12-9EE3-C7FCB3207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18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4A86C-65FD-C5EC-1032-AAC36AB26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50272-4C50-6A0B-7E0E-A1DA1EBBE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E750CE-0617-3728-7466-1F87771E5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17C5B8-6BD1-475B-2FD5-FBD13CD24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5FBA-04AC-4DA8-BC4F-EDDAF151C143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B23645-B2ED-5E7F-658C-5CED3B15E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CA490F-E5F5-30A3-D45A-5649F5F79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2D3C-0A9F-4B12-9EE3-C7FCB3207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08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D9CA3-F54E-98F7-155C-1A3B51683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E8B34B-FCF2-6211-F477-1DAA3905F0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800D3C-CEE5-B7A4-FFC3-3D5E213963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3C69D-0E55-6A32-AA08-DC23131DA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5FBA-04AC-4DA8-BC4F-EDDAF151C143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A400F9-0794-EFFE-0A80-6E120650C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96EC32-BD39-0E80-48F3-91D2E3BA3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2D3C-0A9F-4B12-9EE3-C7FCB3207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8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7347B7-8ADB-7334-9E63-5E933AADD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E1943-2942-7BBB-AF2C-229EB18A0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B8333-37FA-0632-FBA0-C3E39D9079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D5FBA-04AC-4DA8-BC4F-EDDAF151C143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21E06-C947-07D6-DA17-0BB9A9904B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72A11-AB9E-9078-3FD2-A888561FD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2D3C-0A9F-4B12-9EE3-C7FCB3207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23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.xml"/><Relationship Id="rId117" Type="http://schemas.openxmlformats.org/officeDocument/2006/relationships/image" Target="../media/image58.png"/><Relationship Id="rId21" Type="http://schemas.openxmlformats.org/officeDocument/2006/relationships/image" Target="../media/image10.png"/><Relationship Id="rId42" Type="http://schemas.openxmlformats.org/officeDocument/2006/relationships/customXml" Target="../ink/ink21.xml"/><Relationship Id="rId47" Type="http://schemas.openxmlformats.org/officeDocument/2006/relationships/image" Target="../media/image23.png"/><Relationship Id="rId63" Type="http://schemas.openxmlformats.org/officeDocument/2006/relationships/image" Target="../media/image31.png"/><Relationship Id="rId68" Type="http://schemas.openxmlformats.org/officeDocument/2006/relationships/customXml" Target="../ink/ink34.xml"/><Relationship Id="rId84" Type="http://schemas.openxmlformats.org/officeDocument/2006/relationships/customXml" Target="../ink/ink42.xml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33" Type="http://schemas.openxmlformats.org/officeDocument/2006/relationships/image" Target="../media/image66.png"/><Relationship Id="rId138" Type="http://schemas.openxmlformats.org/officeDocument/2006/relationships/customXml" Target="../ink/ink69.xml"/><Relationship Id="rId16" Type="http://schemas.openxmlformats.org/officeDocument/2006/relationships/customXml" Target="../ink/ink8.xml"/><Relationship Id="rId107" Type="http://schemas.openxmlformats.org/officeDocument/2006/relationships/image" Target="../media/image53.png"/><Relationship Id="rId11" Type="http://schemas.openxmlformats.org/officeDocument/2006/relationships/image" Target="../media/image5.png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53" Type="http://schemas.openxmlformats.org/officeDocument/2006/relationships/image" Target="../media/image26.png"/><Relationship Id="rId58" Type="http://schemas.openxmlformats.org/officeDocument/2006/relationships/customXml" Target="../ink/ink29.xml"/><Relationship Id="rId74" Type="http://schemas.openxmlformats.org/officeDocument/2006/relationships/customXml" Target="../ink/ink37.xml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23" Type="http://schemas.openxmlformats.org/officeDocument/2006/relationships/image" Target="../media/image61.png"/><Relationship Id="rId128" Type="http://schemas.openxmlformats.org/officeDocument/2006/relationships/customXml" Target="../ink/ink64.xml"/><Relationship Id="rId5" Type="http://schemas.openxmlformats.org/officeDocument/2006/relationships/image" Target="../media/image2.png"/><Relationship Id="rId90" Type="http://schemas.openxmlformats.org/officeDocument/2006/relationships/customXml" Target="../ink/ink45.xml"/><Relationship Id="rId95" Type="http://schemas.openxmlformats.org/officeDocument/2006/relationships/image" Target="../media/image47.png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43" Type="http://schemas.openxmlformats.org/officeDocument/2006/relationships/image" Target="../media/image21.png"/><Relationship Id="rId48" Type="http://schemas.openxmlformats.org/officeDocument/2006/relationships/customXml" Target="../ink/ink24.xml"/><Relationship Id="rId64" Type="http://schemas.openxmlformats.org/officeDocument/2006/relationships/customXml" Target="../ink/ink32.xml"/><Relationship Id="rId69" Type="http://schemas.openxmlformats.org/officeDocument/2006/relationships/image" Target="../media/image34.png"/><Relationship Id="rId113" Type="http://schemas.openxmlformats.org/officeDocument/2006/relationships/image" Target="../media/image56.png"/><Relationship Id="rId118" Type="http://schemas.openxmlformats.org/officeDocument/2006/relationships/customXml" Target="../ink/ink59.xml"/><Relationship Id="rId134" Type="http://schemas.openxmlformats.org/officeDocument/2006/relationships/customXml" Target="../ink/ink67.xml"/><Relationship Id="rId139" Type="http://schemas.openxmlformats.org/officeDocument/2006/relationships/image" Target="../media/image69.png"/><Relationship Id="rId8" Type="http://schemas.openxmlformats.org/officeDocument/2006/relationships/customXml" Target="../ink/ink4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80" Type="http://schemas.openxmlformats.org/officeDocument/2006/relationships/customXml" Target="../ink/ink40.xml"/><Relationship Id="rId85" Type="http://schemas.openxmlformats.org/officeDocument/2006/relationships/image" Target="../media/image42.png"/><Relationship Id="rId93" Type="http://schemas.openxmlformats.org/officeDocument/2006/relationships/image" Target="../media/image46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42" Type="http://schemas.openxmlformats.org/officeDocument/2006/relationships/customXml" Target="../ink/ink71.xml"/><Relationship Id="rId3" Type="http://schemas.openxmlformats.org/officeDocument/2006/relationships/image" Target="../media/image1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29.png"/><Relationship Id="rId67" Type="http://schemas.openxmlformats.org/officeDocument/2006/relationships/image" Target="../media/image33.png"/><Relationship Id="rId103" Type="http://schemas.openxmlformats.org/officeDocument/2006/relationships/image" Target="../media/image51.png"/><Relationship Id="rId108" Type="http://schemas.openxmlformats.org/officeDocument/2006/relationships/customXml" Target="../ink/ink54.xml"/><Relationship Id="rId116" Type="http://schemas.openxmlformats.org/officeDocument/2006/relationships/customXml" Target="../ink/ink58.xml"/><Relationship Id="rId124" Type="http://schemas.openxmlformats.org/officeDocument/2006/relationships/customXml" Target="../ink/ink62.xml"/><Relationship Id="rId129" Type="http://schemas.openxmlformats.org/officeDocument/2006/relationships/image" Target="../media/image64.png"/><Relationship Id="rId137" Type="http://schemas.openxmlformats.org/officeDocument/2006/relationships/image" Target="../media/image68.png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75" Type="http://schemas.openxmlformats.org/officeDocument/2006/relationships/image" Target="../media/image37.png"/><Relationship Id="rId83" Type="http://schemas.openxmlformats.org/officeDocument/2006/relationships/image" Target="../media/image41.png"/><Relationship Id="rId88" Type="http://schemas.openxmlformats.org/officeDocument/2006/relationships/customXml" Target="../ink/ink44.xml"/><Relationship Id="rId91" Type="http://schemas.openxmlformats.org/officeDocument/2006/relationships/image" Target="../media/image45.png"/><Relationship Id="rId96" Type="http://schemas.openxmlformats.org/officeDocument/2006/relationships/customXml" Target="../ink/ink48.xml"/><Relationship Id="rId111" Type="http://schemas.openxmlformats.org/officeDocument/2006/relationships/image" Target="../media/image55.png"/><Relationship Id="rId132" Type="http://schemas.openxmlformats.org/officeDocument/2006/relationships/customXml" Target="../ink/ink66.xml"/><Relationship Id="rId140" Type="http://schemas.openxmlformats.org/officeDocument/2006/relationships/customXml" Target="../ink/ink70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4.png"/><Relationship Id="rId57" Type="http://schemas.openxmlformats.org/officeDocument/2006/relationships/image" Target="../media/image28.png"/><Relationship Id="rId106" Type="http://schemas.openxmlformats.org/officeDocument/2006/relationships/customXml" Target="../ink/ink53.xml"/><Relationship Id="rId114" Type="http://schemas.openxmlformats.org/officeDocument/2006/relationships/customXml" Target="../ink/ink57.xml"/><Relationship Id="rId119" Type="http://schemas.openxmlformats.org/officeDocument/2006/relationships/image" Target="../media/image59.png"/><Relationship Id="rId127" Type="http://schemas.openxmlformats.org/officeDocument/2006/relationships/image" Target="../media/image63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65" Type="http://schemas.openxmlformats.org/officeDocument/2006/relationships/image" Target="../media/image32.png"/><Relationship Id="rId73" Type="http://schemas.openxmlformats.org/officeDocument/2006/relationships/image" Target="../media/image36.png"/><Relationship Id="rId78" Type="http://schemas.openxmlformats.org/officeDocument/2006/relationships/customXml" Target="../ink/ink39.xml"/><Relationship Id="rId81" Type="http://schemas.openxmlformats.org/officeDocument/2006/relationships/image" Target="../media/image40.png"/><Relationship Id="rId86" Type="http://schemas.openxmlformats.org/officeDocument/2006/relationships/customXml" Target="../ink/ink43.xml"/><Relationship Id="rId94" Type="http://schemas.openxmlformats.org/officeDocument/2006/relationships/customXml" Target="../ink/ink47.xml"/><Relationship Id="rId99" Type="http://schemas.openxmlformats.org/officeDocument/2006/relationships/image" Target="../media/image49.png"/><Relationship Id="rId101" Type="http://schemas.openxmlformats.org/officeDocument/2006/relationships/image" Target="../media/image50.png"/><Relationship Id="rId122" Type="http://schemas.openxmlformats.org/officeDocument/2006/relationships/customXml" Target="../ink/ink61.xml"/><Relationship Id="rId130" Type="http://schemas.openxmlformats.org/officeDocument/2006/relationships/customXml" Target="../ink/ink65.xml"/><Relationship Id="rId135" Type="http://schemas.openxmlformats.org/officeDocument/2006/relationships/image" Target="../media/image67.png"/><Relationship Id="rId143" Type="http://schemas.openxmlformats.org/officeDocument/2006/relationships/image" Target="../media/image71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9" Type="http://schemas.openxmlformats.org/officeDocument/2006/relationships/image" Target="../media/image19.png"/><Relationship Id="rId109" Type="http://schemas.openxmlformats.org/officeDocument/2006/relationships/image" Target="../media/image54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7.png"/><Relationship Id="rId76" Type="http://schemas.openxmlformats.org/officeDocument/2006/relationships/customXml" Target="../ink/ink38.xml"/><Relationship Id="rId97" Type="http://schemas.openxmlformats.org/officeDocument/2006/relationships/image" Target="../media/image48.png"/><Relationship Id="rId104" Type="http://schemas.openxmlformats.org/officeDocument/2006/relationships/customXml" Target="../ink/ink52.xml"/><Relationship Id="rId120" Type="http://schemas.openxmlformats.org/officeDocument/2006/relationships/customXml" Target="../ink/ink60.xml"/><Relationship Id="rId125" Type="http://schemas.openxmlformats.org/officeDocument/2006/relationships/image" Target="../media/image62.png"/><Relationship Id="rId141" Type="http://schemas.openxmlformats.org/officeDocument/2006/relationships/image" Target="../media/image70.png"/><Relationship Id="rId7" Type="http://schemas.openxmlformats.org/officeDocument/2006/relationships/image" Target="../media/image3.png"/><Relationship Id="rId71" Type="http://schemas.openxmlformats.org/officeDocument/2006/relationships/image" Target="../media/image35.png"/><Relationship Id="rId92" Type="http://schemas.openxmlformats.org/officeDocument/2006/relationships/customXml" Target="../ink/ink46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4" Type="http://schemas.openxmlformats.org/officeDocument/2006/relationships/customXml" Target="../ink/ink12.xml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66" Type="http://schemas.openxmlformats.org/officeDocument/2006/relationships/customXml" Target="../ink/ink33.xml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115" Type="http://schemas.openxmlformats.org/officeDocument/2006/relationships/image" Target="../media/image57.png"/><Relationship Id="rId131" Type="http://schemas.openxmlformats.org/officeDocument/2006/relationships/image" Target="../media/image65.png"/><Relationship Id="rId136" Type="http://schemas.openxmlformats.org/officeDocument/2006/relationships/customXml" Target="../ink/ink68.xml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9" Type="http://schemas.openxmlformats.org/officeDocument/2006/relationships/image" Target="../media/image9.png"/><Relationship Id="rId14" Type="http://schemas.openxmlformats.org/officeDocument/2006/relationships/customXml" Target="../ink/ink7.xml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56" Type="http://schemas.openxmlformats.org/officeDocument/2006/relationships/customXml" Target="../ink/ink28.xml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105" Type="http://schemas.openxmlformats.org/officeDocument/2006/relationships/image" Target="../media/image52.png"/><Relationship Id="rId126" Type="http://schemas.openxmlformats.org/officeDocument/2006/relationships/customXml" Target="../ink/ink63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29.png"/><Relationship Id="rId21" Type="http://schemas.openxmlformats.org/officeDocument/2006/relationships/image" Target="../media/image81.png"/><Relationship Id="rId42" Type="http://schemas.openxmlformats.org/officeDocument/2006/relationships/customXml" Target="../ink/ink92.xml"/><Relationship Id="rId63" Type="http://schemas.openxmlformats.org/officeDocument/2006/relationships/image" Target="../media/image102.png"/><Relationship Id="rId84" Type="http://schemas.openxmlformats.org/officeDocument/2006/relationships/customXml" Target="../ink/ink113.xml"/><Relationship Id="rId138" Type="http://schemas.openxmlformats.org/officeDocument/2006/relationships/customXml" Target="../ink/ink140.xml"/><Relationship Id="rId159" Type="http://schemas.openxmlformats.org/officeDocument/2006/relationships/image" Target="../media/image150.png"/><Relationship Id="rId170" Type="http://schemas.openxmlformats.org/officeDocument/2006/relationships/customXml" Target="../ink/ink156.xml"/><Relationship Id="rId191" Type="http://schemas.openxmlformats.org/officeDocument/2006/relationships/image" Target="../media/image166.png"/><Relationship Id="rId205" Type="http://schemas.openxmlformats.org/officeDocument/2006/relationships/image" Target="../media/image173.png"/><Relationship Id="rId16" Type="http://schemas.openxmlformats.org/officeDocument/2006/relationships/customXml" Target="../ink/ink79.xml"/><Relationship Id="rId107" Type="http://schemas.openxmlformats.org/officeDocument/2006/relationships/image" Target="../media/image124.png"/><Relationship Id="rId11" Type="http://schemas.openxmlformats.org/officeDocument/2006/relationships/image" Target="../media/image76.png"/><Relationship Id="rId32" Type="http://schemas.openxmlformats.org/officeDocument/2006/relationships/customXml" Target="../ink/ink87.xml"/><Relationship Id="rId37" Type="http://schemas.openxmlformats.org/officeDocument/2006/relationships/image" Target="../media/image89.png"/><Relationship Id="rId53" Type="http://schemas.openxmlformats.org/officeDocument/2006/relationships/image" Target="../media/image97.png"/><Relationship Id="rId58" Type="http://schemas.openxmlformats.org/officeDocument/2006/relationships/customXml" Target="../ink/ink100.xml"/><Relationship Id="rId74" Type="http://schemas.openxmlformats.org/officeDocument/2006/relationships/customXml" Target="../ink/ink108.xml"/><Relationship Id="rId79" Type="http://schemas.openxmlformats.org/officeDocument/2006/relationships/image" Target="../media/image110.png"/><Relationship Id="rId102" Type="http://schemas.openxmlformats.org/officeDocument/2006/relationships/customXml" Target="../ink/ink122.xml"/><Relationship Id="rId123" Type="http://schemas.openxmlformats.org/officeDocument/2006/relationships/image" Target="../media/image132.png"/><Relationship Id="rId128" Type="http://schemas.openxmlformats.org/officeDocument/2006/relationships/customXml" Target="../ink/ink135.xml"/><Relationship Id="rId144" Type="http://schemas.openxmlformats.org/officeDocument/2006/relationships/customXml" Target="../ink/ink143.xml"/><Relationship Id="rId149" Type="http://schemas.openxmlformats.org/officeDocument/2006/relationships/image" Target="../media/image145.png"/><Relationship Id="rId5" Type="http://schemas.openxmlformats.org/officeDocument/2006/relationships/image" Target="../media/image73.png"/><Relationship Id="rId90" Type="http://schemas.openxmlformats.org/officeDocument/2006/relationships/customXml" Target="../ink/ink116.xml"/><Relationship Id="rId95" Type="http://schemas.openxmlformats.org/officeDocument/2006/relationships/image" Target="../media/image118.png"/><Relationship Id="rId160" Type="http://schemas.openxmlformats.org/officeDocument/2006/relationships/customXml" Target="../ink/ink151.xml"/><Relationship Id="rId165" Type="http://schemas.openxmlformats.org/officeDocument/2006/relationships/image" Target="../media/image153.png"/><Relationship Id="rId181" Type="http://schemas.openxmlformats.org/officeDocument/2006/relationships/image" Target="../media/image161.png"/><Relationship Id="rId186" Type="http://schemas.openxmlformats.org/officeDocument/2006/relationships/customXml" Target="../ink/ink164.xml"/><Relationship Id="rId22" Type="http://schemas.openxmlformats.org/officeDocument/2006/relationships/customXml" Target="../ink/ink82.xml"/><Relationship Id="rId27" Type="http://schemas.openxmlformats.org/officeDocument/2006/relationships/image" Target="../media/image84.png"/><Relationship Id="rId43" Type="http://schemas.openxmlformats.org/officeDocument/2006/relationships/image" Target="../media/image92.png"/><Relationship Id="rId48" Type="http://schemas.openxmlformats.org/officeDocument/2006/relationships/customXml" Target="../ink/ink95.xml"/><Relationship Id="rId64" Type="http://schemas.openxmlformats.org/officeDocument/2006/relationships/customXml" Target="../ink/ink103.xml"/><Relationship Id="rId69" Type="http://schemas.openxmlformats.org/officeDocument/2006/relationships/image" Target="../media/image105.png"/><Relationship Id="rId113" Type="http://schemas.openxmlformats.org/officeDocument/2006/relationships/image" Target="../media/image127.png"/><Relationship Id="rId118" Type="http://schemas.openxmlformats.org/officeDocument/2006/relationships/customXml" Target="../ink/ink130.xml"/><Relationship Id="rId134" Type="http://schemas.openxmlformats.org/officeDocument/2006/relationships/customXml" Target="../ink/ink138.xml"/><Relationship Id="rId139" Type="http://schemas.openxmlformats.org/officeDocument/2006/relationships/image" Target="../media/image140.png"/><Relationship Id="rId80" Type="http://schemas.openxmlformats.org/officeDocument/2006/relationships/customXml" Target="../ink/ink111.xml"/><Relationship Id="rId85" Type="http://schemas.openxmlformats.org/officeDocument/2006/relationships/image" Target="../media/image113.png"/><Relationship Id="rId150" Type="http://schemas.openxmlformats.org/officeDocument/2006/relationships/customXml" Target="../ink/ink146.xml"/><Relationship Id="rId155" Type="http://schemas.openxmlformats.org/officeDocument/2006/relationships/image" Target="../media/image148.png"/><Relationship Id="rId171" Type="http://schemas.openxmlformats.org/officeDocument/2006/relationships/image" Target="../media/image156.png"/><Relationship Id="rId176" Type="http://schemas.openxmlformats.org/officeDocument/2006/relationships/customXml" Target="../ink/ink159.xml"/><Relationship Id="rId192" Type="http://schemas.openxmlformats.org/officeDocument/2006/relationships/customXml" Target="../ink/ink167.xml"/><Relationship Id="rId197" Type="http://schemas.openxmlformats.org/officeDocument/2006/relationships/image" Target="../media/image169.png"/><Relationship Id="rId206" Type="http://schemas.openxmlformats.org/officeDocument/2006/relationships/customXml" Target="../ink/ink174.xml"/><Relationship Id="rId201" Type="http://schemas.openxmlformats.org/officeDocument/2006/relationships/image" Target="../media/image171.png"/><Relationship Id="rId12" Type="http://schemas.openxmlformats.org/officeDocument/2006/relationships/customXml" Target="../ink/ink77.xml"/><Relationship Id="rId17" Type="http://schemas.openxmlformats.org/officeDocument/2006/relationships/image" Target="../media/image79.png"/><Relationship Id="rId33" Type="http://schemas.openxmlformats.org/officeDocument/2006/relationships/image" Target="../media/image87.png"/><Relationship Id="rId38" Type="http://schemas.openxmlformats.org/officeDocument/2006/relationships/customXml" Target="../ink/ink90.xml"/><Relationship Id="rId59" Type="http://schemas.openxmlformats.org/officeDocument/2006/relationships/image" Target="../media/image100.png"/><Relationship Id="rId103" Type="http://schemas.openxmlformats.org/officeDocument/2006/relationships/image" Target="../media/image122.png"/><Relationship Id="rId108" Type="http://schemas.openxmlformats.org/officeDocument/2006/relationships/customXml" Target="../ink/ink125.xml"/><Relationship Id="rId124" Type="http://schemas.openxmlformats.org/officeDocument/2006/relationships/customXml" Target="../ink/ink133.xml"/><Relationship Id="rId129" Type="http://schemas.openxmlformats.org/officeDocument/2006/relationships/image" Target="../media/image135.png"/><Relationship Id="rId54" Type="http://schemas.openxmlformats.org/officeDocument/2006/relationships/customXml" Target="../ink/ink98.xml"/><Relationship Id="rId70" Type="http://schemas.openxmlformats.org/officeDocument/2006/relationships/customXml" Target="../ink/ink106.xml"/><Relationship Id="rId75" Type="http://schemas.openxmlformats.org/officeDocument/2006/relationships/image" Target="../media/image108.png"/><Relationship Id="rId91" Type="http://schemas.openxmlformats.org/officeDocument/2006/relationships/image" Target="../media/image116.png"/><Relationship Id="rId96" Type="http://schemas.openxmlformats.org/officeDocument/2006/relationships/customXml" Target="../ink/ink119.xml"/><Relationship Id="rId140" Type="http://schemas.openxmlformats.org/officeDocument/2006/relationships/customXml" Target="../ink/ink141.xml"/><Relationship Id="rId145" Type="http://schemas.openxmlformats.org/officeDocument/2006/relationships/image" Target="../media/image143.png"/><Relationship Id="rId161" Type="http://schemas.openxmlformats.org/officeDocument/2006/relationships/image" Target="../media/image151.png"/><Relationship Id="rId166" Type="http://schemas.openxmlformats.org/officeDocument/2006/relationships/customXml" Target="../ink/ink154.xml"/><Relationship Id="rId182" Type="http://schemas.openxmlformats.org/officeDocument/2006/relationships/customXml" Target="../ink/ink162.xml"/><Relationship Id="rId187" Type="http://schemas.openxmlformats.org/officeDocument/2006/relationships/image" Target="../media/image164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74.xml"/><Relationship Id="rId23" Type="http://schemas.openxmlformats.org/officeDocument/2006/relationships/image" Target="../media/image82.png"/><Relationship Id="rId28" Type="http://schemas.openxmlformats.org/officeDocument/2006/relationships/customXml" Target="../ink/ink85.xml"/><Relationship Id="rId49" Type="http://schemas.openxmlformats.org/officeDocument/2006/relationships/image" Target="../media/image95.png"/><Relationship Id="rId114" Type="http://schemas.openxmlformats.org/officeDocument/2006/relationships/customXml" Target="../ink/ink128.xml"/><Relationship Id="rId119" Type="http://schemas.openxmlformats.org/officeDocument/2006/relationships/image" Target="../media/image130.png"/><Relationship Id="rId44" Type="http://schemas.openxmlformats.org/officeDocument/2006/relationships/customXml" Target="../ink/ink93.xml"/><Relationship Id="rId60" Type="http://schemas.openxmlformats.org/officeDocument/2006/relationships/customXml" Target="../ink/ink101.xml"/><Relationship Id="rId65" Type="http://schemas.openxmlformats.org/officeDocument/2006/relationships/image" Target="../media/image103.png"/><Relationship Id="rId81" Type="http://schemas.openxmlformats.org/officeDocument/2006/relationships/image" Target="../media/image111.png"/><Relationship Id="rId86" Type="http://schemas.openxmlformats.org/officeDocument/2006/relationships/customXml" Target="../ink/ink114.xml"/><Relationship Id="rId130" Type="http://schemas.openxmlformats.org/officeDocument/2006/relationships/customXml" Target="../ink/ink136.xml"/><Relationship Id="rId135" Type="http://schemas.openxmlformats.org/officeDocument/2006/relationships/image" Target="../media/image138.png"/><Relationship Id="rId151" Type="http://schemas.openxmlformats.org/officeDocument/2006/relationships/image" Target="../media/image146.png"/><Relationship Id="rId156" Type="http://schemas.openxmlformats.org/officeDocument/2006/relationships/customXml" Target="../ink/ink149.xml"/><Relationship Id="rId177" Type="http://schemas.openxmlformats.org/officeDocument/2006/relationships/image" Target="../media/image159.png"/><Relationship Id="rId198" Type="http://schemas.openxmlformats.org/officeDocument/2006/relationships/customXml" Target="../ink/ink170.xml"/><Relationship Id="rId172" Type="http://schemas.openxmlformats.org/officeDocument/2006/relationships/customXml" Target="../ink/ink157.xml"/><Relationship Id="rId193" Type="http://schemas.openxmlformats.org/officeDocument/2006/relationships/image" Target="../media/image167.png"/><Relationship Id="rId202" Type="http://schemas.openxmlformats.org/officeDocument/2006/relationships/customXml" Target="../ink/ink172.xml"/><Relationship Id="rId207" Type="http://schemas.openxmlformats.org/officeDocument/2006/relationships/image" Target="../media/image174.png"/><Relationship Id="rId13" Type="http://schemas.openxmlformats.org/officeDocument/2006/relationships/image" Target="../media/image77.png"/><Relationship Id="rId18" Type="http://schemas.openxmlformats.org/officeDocument/2006/relationships/customXml" Target="../ink/ink80.xml"/><Relationship Id="rId39" Type="http://schemas.openxmlformats.org/officeDocument/2006/relationships/image" Target="../media/image90.png"/><Relationship Id="rId109" Type="http://schemas.openxmlformats.org/officeDocument/2006/relationships/image" Target="../media/image125.png"/><Relationship Id="rId34" Type="http://schemas.openxmlformats.org/officeDocument/2006/relationships/customXml" Target="../ink/ink88.xml"/><Relationship Id="rId50" Type="http://schemas.openxmlformats.org/officeDocument/2006/relationships/customXml" Target="../ink/ink96.xml"/><Relationship Id="rId55" Type="http://schemas.openxmlformats.org/officeDocument/2006/relationships/image" Target="../media/image98.png"/><Relationship Id="rId76" Type="http://schemas.openxmlformats.org/officeDocument/2006/relationships/customXml" Target="../ink/ink109.xml"/><Relationship Id="rId97" Type="http://schemas.openxmlformats.org/officeDocument/2006/relationships/image" Target="../media/image119.png"/><Relationship Id="rId104" Type="http://schemas.openxmlformats.org/officeDocument/2006/relationships/customXml" Target="../ink/ink123.xml"/><Relationship Id="rId120" Type="http://schemas.openxmlformats.org/officeDocument/2006/relationships/customXml" Target="../ink/ink131.xml"/><Relationship Id="rId125" Type="http://schemas.openxmlformats.org/officeDocument/2006/relationships/image" Target="../media/image133.png"/><Relationship Id="rId141" Type="http://schemas.openxmlformats.org/officeDocument/2006/relationships/image" Target="../media/image141.png"/><Relationship Id="rId146" Type="http://schemas.openxmlformats.org/officeDocument/2006/relationships/customXml" Target="../ink/ink144.xml"/><Relationship Id="rId167" Type="http://schemas.openxmlformats.org/officeDocument/2006/relationships/image" Target="../media/image154.png"/><Relationship Id="rId188" Type="http://schemas.openxmlformats.org/officeDocument/2006/relationships/customXml" Target="../ink/ink165.xml"/><Relationship Id="rId7" Type="http://schemas.openxmlformats.org/officeDocument/2006/relationships/image" Target="../media/image74.png"/><Relationship Id="rId71" Type="http://schemas.openxmlformats.org/officeDocument/2006/relationships/image" Target="../media/image106.png"/><Relationship Id="rId92" Type="http://schemas.openxmlformats.org/officeDocument/2006/relationships/customXml" Target="../ink/ink117.xml"/><Relationship Id="rId162" Type="http://schemas.openxmlformats.org/officeDocument/2006/relationships/customXml" Target="../ink/ink152.xml"/><Relationship Id="rId183" Type="http://schemas.openxmlformats.org/officeDocument/2006/relationships/image" Target="../media/image162.png"/><Relationship Id="rId2" Type="http://schemas.openxmlformats.org/officeDocument/2006/relationships/customXml" Target="../ink/ink72.xml"/><Relationship Id="rId29" Type="http://schemas.openxmlformats.org/officeDocument/2006/relationships/image" Target="../media/image85.png"/><Relationship Id="rId24" Type="http://schemas.openxmlformats.org/officeDocument/2006/relationships/customXml" Target="../ink/ink83.xml"/><Relationship Id="rId40" Type="http://schemas.openxmlformats.org/officeDocument/2006/relationships/customXml" Target="../ink/ink91.xml"/><Relationship Id="rId45" Type="http://schemas.openxmlformats.org/officeDocument/2006/relationships/image" Target="../media/image93.png"/><Relationship Id="rId66" Type="http://schemas.openxmlformats.org/officeDocument/2006/relationships/customXml" Target="../ink/ink104.xml"/><Relationship Id="rId87" Type="http://schemas.openxmlformats.org/officeDocument/2006/relationships/image" Target="../media/image114.png"/><Relationship Id="rId110" Type="http://schemas.openxmlformats.org/officeDocument/2006/relationships/customXml" Target="../ink/ink126.xml"/><Relationship Id="rId115" Type="http://schemas.openxmlformats.org/officeDocument/2006/relationships/image" Target="../media/image128.png"/><Relationship Id="rId131" Type="http://schemas.openxmlformats.org/officeDocument/2006/relationships/image" Target="../media/image136.png"/><Relationship Id="rId136" Type="http://schemas.openxmlformats.org/officeDocument/2006/relationships/customXml" Target="../ink/ink139.xml"/><Relationship Id="rId157" Type="http://schemas.openxmlformats.org/officeDocument/2006/relationships/image" Target="../media/image149.png"/><Relationship Id="rId178" Type="http://schemas.openxmlformats.org/officeDocument/2006/relationships/customXml" Target="../ink/ink160.xml"/><Relationship Id="rId61" Type="http://schemas.openxmlformats.org/officeDocument/2006/relationships/image" Target="../media/image101.png"/><Relationship Id="rId82" Type="http://schemas.openxmlformats.org/officeDocument/2006/relationships/customXml" Target="../ink/ink112.xml"/><Relationship Id="rId152" Type="http://schemas.openxmlformats.org/officeDocument/2006/relationships/customXml" Target="../ink/ink147.xml"/><Relationship Id="rId173" Type="http://schemas.openxmlformats.org/officeDocument/2006/relationships/image" Target="../media/image157.png"/><Relationship Id="rId194" Type="http://schemas.openxmlformats.org/officeDocument/2006/relationships/customXml" Target="../ink/ink168.xml"/><Relationship Id="rId199" Type="http://schemas.openxmlformats.org/officeDocument/2006/relationships/image" Target="../media/image170.png"/><Relationship Id="rId203" Type="http://schemas.openxmlformats.org/officeDocument/2006/relationships/image" Target="../media/image172.png"/><Relationship Id="rId208" Type="http://schemas.openxmlformats.org/officeDocument/2006/relationships/customXml" Target="../ink/ink175.xml"/><Relationship Id="rId19" Type="http://schemas.openxmlformats.org/officeDocument/2006/relationships/image" Target="../media/image80.png"/><Relationship Id="rId14" Type="http://schemas.openxmlformats.org/officeDocument/2006/relationships/customXml" Target="../ink/ink78.xml"/><Relationship Id="rId30" Type="http://schemas.openxmlformats.org/officeDocument/2006/relationships/customXml" Target="../ink/ink86.xml"/><Relationship Id="rId35" Type="http://schemas.openxmlformats.org/officeDocument/2006/relationships/image" Target="../media/image88.png"/><Relationship Id="rId56" Type="http://schemas.openxmlformats.org/officeDocument/2006/relationships/customXml" Target="../ink/ink99.xml"/><Relationship Id="rId77" Type="http://schemas.openxmlformats.org/officeDocument/2006/relationships/image" Target="../media/image109.png"/><Relationship Id="rId100" Type="http://schemas.openxmlformats.org/officeDocument/2006/relationships/customXml" Target="../ink/ink121.xml"/><Relationship Id="rId105" Type="http://schemas.openxmlformats.org/officeDocument/2006/relationships/image" Target="../media/image123.png"/><Relationship Id="rId126" Type="http://schemas.openxmlformats.org/officeDocument/2006/relationships/customXml" Target="../ink/ink134.xml"/><Relationship Id="rId147" Type="http://schemas.openxmlformats.org/officeDocument/2006/relationships/image" Target="../media/image144.png"/><Relationship Id="rId168" Type="http://schemas.openxmlformats.org/officeDocument/2006/relationships/customXml" Target="../ink/ink155.xml"/><Relationship Id="rId8" Type="http://schemas.openxmlformats.org/officeDocument/2006/relationships/customXml" Target="../ink/ink75.xml"/><Relationship Id="rId51" Type="http://schemas.openxmlformats.org/officeDocument/2006/relationships/image" Target="../media/image96.png"/><Relationship Id="rId72" Type="http://schemas.openxmlformats.org/officeDocument/2006/relationships/customXml" Target="../ink/ink107.xml"/><Relationship Id="rId93" Type="http://schemas.openxmlformats.org/officeDocument/2006/relationships/image" Target="../media/image117.png"/><Relationship Id="rId98" Type="http://schemas.openxmlformats.org/officeDocument/2006/relationships/customXml" Target="../ink/ink120.xml"/><Relationship Id="rId121" Type="http://schemas.openxmlformats.org/officeDocument/2006/relationships/image" Target="../media/image131.png"/><Relationship Id="rId142" Type="http://schemas.openxmlformats.org/officeDocument/2006/relationships/customXml" Target="../ink/ink142.xml"/><Relationship Id="rId163" Type="http://schemas.openxmlformats.org/officeDocument/2006/relationships/image" Target="../media/image152.png"/><Relationship Id="rId184" Type="http://schemas.openxmlformats.org/officeDocument/2006/relationships/customXml" Target="../ink/ink163.xml"/><Relationship Id="rId189" Type="http://schemas.openxmlformats.org/officeDocument/2006/relationships/image" Target="../media/image165.png"/><Relationship Id="rId3" Type="http://schemas.openxmlformats.org/officeDocument/2006/relationships/image" Target="../media/image72.png"/><Relationship Id="rId25" Type="http://schemas.openxmlformats.org/officeDocument/2006/relationships/image" Target="../media/image83.png"/><Relationship Id="rId46" Type="http://schemas.openxmlformats.org/officeDocument/2006/relationships/customXml" Target="../ink/ink94.xml"/><Relationship Id="rId67" Type="http://schemas.openxmlformats.org/officeDocument/2006/relationships/image" Target="../media/image104.png"/><Relationship Id="rId116" Type="http://schemas.openxmlformats.org/officeDocument/2006/relationships/customXml" Target="../ink/ink129.xml"/><Relationship Id="rId137" Type="http://schemas.openxmlformats.org/officeDocument/2006/relationships/image" Target="../media/image139.png"/><Relationship Id="rId158" Type="http://schemas.openxmlformats.org/officeDocument/2006/relationships/customXml" Target="../ink/ink150.xml"/><Relationship Id="rId20" Type="http://schemas.openxmlformats.org/officeDocument/2006/relationships/customXml" Target="../ink/ink81.xml"/><Relationship Id="rId41" Type="http://schemas.openxmlformats.org/officeDocument/2006/relationships/image" Target="../media/image91.png"/><Relationship Id="rId62" Type="http://schemas.openxmlformats.org/officeDocument/2006/relationships/customXml" Target="../ink/ink102.xml"/><Relationship Id="rId83" Type="http://schemas.openxmlformats.org/officeDocument/2006/relationships/image" Target="../media/image112.png"/><Relationship Id="rId88" Type="http://schemas.openxmlformats.org/officeDocument/2006/relationships/customXml" Target="../ink/ink115.xml"/><Relationship Id="rId111" Type="http://schemas.openxmlformats.org/officeDocument/2006/relationships/image" Target="../media/image126.png"/><Relationship Id="rId132" Type="http://schemas.openxmlformats.org/officeDocument/2006/relationships/customXml" Target="../ink/ink137.xml"/><Relationship Id="rId153" Type="http://schemas.openxmlformats.org/officeDocument/2006/relationships/image" Target="../media/image147.png"/><Relationship Id="rId174" Type="http://schemas.openxmlformats.org/officeDocument/2006/relationships/customXml" Target="../ink/ink158.xml"/><Relationship Id="rId179" Type="http://schemas.openxmlformats.org/officeDocument/2006/relationships/image" Target="../media/image160.png"/><Relationship Id="rId195" Type="http://schemas.openxmlformats.org/officeDocument/2006/relationships/image" Target="../media/image168.png"/><Relationship Id="rId209" Type="http://schemas.openxmlformats.org/officeDocument/2006/relationships/image" Target="../media/image175.png"/><Relationship Id="rId190" Type="http://schemas.openxmlformats.org/officeDocument/2006/relationships/customXml" Target="../ink/ink166.xml"/><Relationship Id="rId204" Type="http://schemas.openxmlformats.org/officeDocument/2006/relationships/customXml" Target="../ink/ink173.xml"/><Relationship Id="rId15" Type="http://schemas.openxmlformats.org/officeDocument/2006/relationships/image" Target="../media/image78.png"/><Relationship Id="rId36" Type="http://schemas.openxmlformats.org/officeDocument/2006/relationships/customXml" Target="../ink/ink89.xml"/><Relationship Id="rId57" Type="http://schemas.openxmlformats.org/officeDocument/2006/relationships/image" Target="../media/image99.png"/><Relationship Id="rId106" Type="http://schemas.openxmlformats.org/officeDocument/2006/relationships/customXml" Target="../ink/ink124.xml"/><Relationship Id="rId127" Type="http://schemas.openxmlformats.org/officeDocument/2006/relationships/image" Target="../media/image134.png"/><Relationship Id="rId10" Type="http://schemas.openxmlformats.org/officeDocument/2006/relationships/customXml" Target="../ink/ink76.xml"/><Relationship Id="rId31" Type="http://schemas.openxmlformats.org/officeDocument/2006/relationships/image" Target="../media/image86.png"/><Relationship Id="rId52" Type="http://schemas.openxmlformats.org/officeDocument/2006/relationships/customXml" Target="../ink/ink97.xml"/><Relationship Id="rId73" Type="http://schemas.openxmlformats.org/officeDocument/2006/relationships/image" Target="../media/image107.png"/><Relationship Id="rId78" Type="http://schemas.openxmlformats.org/officeDocument/2006/relationships/customXml" Target="../ink/ink110.xml"/><Relationship Id="rId94" Type="http://schemas.openxmlformats.org/officeDocument/2006/relationships/customXml" Target="../ink/ink118.xml"/><Relationship Id="rId99" Type="http://schemas.openxmlformats.org/officeDocument/2006/relationships/image" Target="../media/image120.png"/><Relationship Id="rId101" Type="http://schemas.openxmlformats.org/officeDocument/2006/relationships/image" Target="../media/image121.png"/><Relationship Id="rId122" Type="http://schemas.openxmlformats.org/officeDocument/2006/relationships/customXml" Target="../ink/ink132.xml"/><Relationship Id="rId143" Type="http://schemas.openxmlformats.org/officeDocument/2006/relationships/image" Target="../media/image142.png"/><Relationship Id="rId148" Type="http://schemas.openxmlformats.org/officeDocument/2006/relationships/customXml" Target="../ink/ink145.xml"/><Relationship Id="rId164" Type="http://schemas.openxmlformats.org/officeDocument/2006/relationships/customXml" Target="../ink/ink153.xml"/><Relationship Id="rId169" Type="http://schemas.openxmlformats.org/officeDocument/2006/relationships/image" Target="../media/image155.png"/><Relationship Id="rId185" Type="http://schemas.openxmlformats.org/officeDocument/2006/relationships/image" Target="../media/image163.png"/><Relationship Id="rId4" Type="http://schemas.openxmlformats.org/officeDocument/2006/relationships/customXml" Target="../ink/ink73.xml"/><Relationship Id="rId9" Type="http://schemas.openxmlformats.org/officeDocument/2006/relationships/image" Target="../media/image75.png"/><Relationship Id="rId180" Type="http://schemas.openxmlformats.org/officeDocument/2006/relationships/customXml" Target="../ink/ink161.xml"/><Relationship Id="rId26" Type="http://schemas.openxmlformats.org/officeDocument/2006/relationships/customXml" Target="../ink/ink84.xml"/><Relationship Id="rId47" Type="http://schemas.openxmlformats.org/officeDocument/2006/relationships/image" Target="../media/image94.png"/><Relationship Id="rId68" Type="http://schemas.openxmlformats.org/officeDocument/2006/relationships/customXml" Target="../ink/ink105.xml"/><Relationship Id="rId89" Type="http://schemas.openxmlformats.org/officeDocument/2006/relationships/image" Target="../media/image115.png"/><Relationship Id="rId112" Type="http://schemas.openxmlformats.org/officeDocument/2006/relationships/customXml" Target="../ink/ink127.xml"/><Relationship Id="rId133" Type="http://schemas.openxmlformats.org/officeDocument/2006/relationships/image" Target="../media/image137.png"/><Relationship Id="rId154" Type="http://schemas.openxmlformats.org/officeDocument/2006/relationships/customXml" Target="../ink/ink148.xml"/><Relationship Id="rId175" Type="http://schemas.openxmlformats.org/officeDocument/2006/relationships/image" Target="../media/image158.png"/><Relationship Id="rId196" Type="http://schemas.openxmlformats.org/officeDocument/2006/relationships/customXml" Target="../ink/ink169.xml"/><Relationship Id="rId200" Type="http://schemas.openxmlformats.org/officeDocument/2006/relationships/customXml" Target="../ink/ink171.xml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233.png"/><Relationship Id="rId21" Type="http://schemas.openxmlformats.org/officeDocument/2006/relationships/image" Target="../media/image185.png"/><Relationship Id="rId42" Type="http://schemas.openxmlformats.org/officeDocument/2006/relationships/customXml" Target="../ink/ink196.xml"/><Relationship Id="rId63" Type="http://schemas.openxmlformats.org/officeDocument/2006/relationships/image" Target="../media/image206.png"/><Relationship Id="rId84" Type="http://schemas.openxmlformats.org/officeDocument/2006/relationships/customXml" Target="../ink/ink217.xml"/><Relationship Id="rId138" Type="http://schemas.openxmlformats.org/officeDocument/2006/relationships/customXml" Target="../ink/ink244.xml"/><Relationship Id="rId159" Type="http://schemas.openxmlformats.org/officeDocument/2006/relationships/image" Target="../media/image254.png"/><Relationship Id="rId170" Type="http://schemas.openxmlformats.org/officeDocument/2006/relationships/customXml" Target="../ink/ink260.xml"/><Relationship Id="rId191" Type="http://schemas.openxmlformats.org/officeDocument/2006/relationships/image" Target="../media/image270.png"/><Relationship Id="rId205" Type="http://schemas.openxmlformats.org/officeDocument/2006/relationships/image" Target="../media/image277.png"/><Relationship Id="rId226" Type="http://schemas.openxmlformats.org/officeDocument/2006/relationships/customXml" Target="../ink/ink288.xml"/><Relationship Id="rId247" Type="http://schemas.openxmlformats.org/officeDocument/2006/relationships/image" Target="../media/image298.png"/><Relationship Id="rId107" Type="http://schemas.openxmlformats.org/officeDocument/2006/relationships/image" Target="../media/image228.png"/><Relationship Id="rId268" Type="http://schemas.openxmlformats.org/officeDocument/2006/relationships/customXml" Target="../ink/ink309.xml"/><Relationship Id="rId289" Type="http://schemas.openxmlformats.org/officeDocument/2006/relationships/image" Target="../media/image319.png"/><Relationship Id="rId11" Type="http://schemas.openxmlformats.org/officeDocument/2006/relationships/image" Target="../media/image180.png"/><Relationship Id="rId32" Type="http://schemas.openxmlformats.org/officeDocument/2006/relationships/customXml" Target="../ink/ink191.xml"/><Relationship Id="rId53" Type="http://schemas.openxmlformats.org/officeDocument/2006/relationships/image" Target="../media/image201.png"/><Relationship Id="rId74" Type="http://schemas.openxmlformats.org/officeDocument/2006/relationships/customXml" Target="../ink/ink212.xml"/><Relationship Id="rId128" Type="http://schemas.openxmlformats.org/officeDocument/2006/relationships/customXml" Target="../ink/ink239.xml"/><Relationship Id="rId149" Type="http://schemas.openxmlformats.org/officeDocument/2006/relationships/image" Target="../media/image249.png"/><Relationship Id="rId5" Type="http://schemas.openxmlformats.org/officeDocument/2006/relationships/image" Target="../media/image177.png"/><Relationship Id="rId95" Type="http://schemas.openxmlformats.org/officeDocument/2006/relationships/image" Target="../media/image222.png"/><Relationship Id="rId160" Type="http://schemas.openxmlformats.org/officeDocument/2006/relationships/customXml" Target="../ink/ink255.xml"/><Relationship Id="rId181" Type="http://schemas.openxmlformats.org/officeDocument/2006/relationships/image" Target="../media/image265.png"/><Relationship Id="rId216" Type="http://schemas.openxmlformats.org/officeDocument/2006/relationships/customXml" Target="../ink/ink283.xml"/><Relationship Id="rId237" Type="http://schemas.openxmlformats.org/officeDocument/2006/relationships/image" Target="../media/image293.png"/><Relationship Id="rId258" Type="http://schemas.openxmlformats.org/officeDocument/2006/relationships/customXml" Target="../ink/ink304.xml"/><Relationship Id="rId279" Type="http://schemas.openxmlformats.org/officeDocument/2006/relationships/image" Target="../media/image314.png"/><Relationship Id="rId22" Type="http://schemas.openxmlformats.org/officeDocument/2006/relationships/customXml" Target="../ink/ink186.xml"/><Relationship Id="rId43" Type="http://schemas.openxmlformats.org/officeDocument/2006/relationships/image" Target="../media/image196.png"/><Relationship Id="rId64" Type="http://schemas.openxmlformats.org/officeDocument/2006/relationships/customXml" Target="../ink/ink207.xml"/><Relationship Id="rId118" Type="http://schemas.openxmlformats.org/officeDocument/2006/relationships/customXml" Target="../ink/ink234.xml"/><Relationship Id="rId139" Type="http://schemas.openxmlformats.org/officeDocument/2006/relationships/image" Target="../media/image244.png"/><Relationship Id="rId290" Type="http://schemas.openxmlformats.org/officeDocument/2006/relationships/customXml" Target="../ink/ink320.xml"/><Relationship Id="rId85" Type="http://schemas.openxmlformats.org/officeDocument/2006/relationships/image" Target="../media/image217.png"/><Relationship Id="rId150" Type="http://schemas.openxmlformats.org/officeDocument/2006/relationships/customXml" Target="../ink/ink250.xml"/><Relationship Id="rId171" Type="http://schemas.openxmlformats.org/officeDocument/2006/relationships/image" Target="../media/image260.png"/><Relationship Id="rId192" Type="http://schemas.openxmlformats.org/officeDocument/2006/relationships/customXml" Target="../ink/ink271.xml"/><Relationship Id="rId206" Type="http://schemas.openxmlformats.org/officeDocument/2006/relationships/customXml" Target="../ink/ink278.xml"/><Relationship Id="rId227" Type="http://schemas.openxmlformats.org/officeDocument/2006/relationships/image" Target="../media/image288.png"/><Relationship Id="rId248" Type="http://schemas.openxmlformats.org/officeDocument/2006/relationships/customXml" Target="../ink/ink299.xml"/><Relationship Id="rId269" Type="http://schemas.openxmlformats.org/officeDocument/2006/relationships/image" Target="../media/image309.png"/><Relationship Id="rId12" Type="http://schemas.openxmlformats.org/officeDocument/2006/relationships/customXml" Target="../ink/ink181.xml"/><Relationship Id="rId33" Type="http://schemas.openxmlformats.org/officeDocument/2006/relationships/image" Target="../media/image191.png"/><Relationship Id="rId108" Type="http://schemas.openxmlformats.org/officeDocument/2006/relationships/customXml" Target="../ink/ink229.xml"/><Relationship Id="rId129" Type="http://schemas.openxmlformats.org/officeDocument/2006/relationships/image" Target="../media/image239.png"/><Relationship Id="rId280" Type="http://schemas.openxmlformats.org/officeDocument/2006/relationships/customXml" Target="../ink/ink315.xml"/><Relationship Id="rId54" Type="http://schemas.openxmlformats.org/officeDocument/2006/relationships/customXml" Target="../ink/ink202.xml"/><Relationship Id="rId75" Type="http://schemas.openxmlformats.org/officeDocument/2006/relationships/image" Target="../media/image212.png"/><Relationship Id="rId96" Type="http://schemas.openxmlformats.org/officeDocument/2006/relationships/customXml" Target="../ink/ink223.xml"/><Relationship Id="rId140" Type="http://schemas.openxmlformats.org/officeDocument/2006/relationships/customXml" Target="../ink/ink245.xml"/><Relationship Id="rId161" Type="http://schemas.openxmlformats.org/officeDocument/2006/relationships/image" Target="../media/image255.png"/><Relationship Id="rId182" Type="http://schemas.openxmlformats.org/officeDocument/2006/relationships/customXml" Target="../ink/ink266.xml"/><Relationship Id="rId217" Type="http://schemas.openxmlformats.org/officeDocument/2006/relationships/image" Target="../media/image283.png"/><Relationship Id="rId6" Type="http://schemas.openxmlformats.org/officeDocument/2006/relationships/customXml" Target="../ink/ink178.xml"/><Relationship Id="rId238" Type="http://schemas.openxmlformats.org/officeDocument/2006/relationships/customXml" Target="../ink/ink294.xml"/><Relationship Id="rId259" Type="http://schemas.openxmlformats.org/officeDocument/2006/relationships/image" Target="../media/image304.png"/><Relationship Id="rId23" Type="http://schemas.openxmlformats.org/officeDocument/2006/relationships/image" Target="../media/image186.png"/><Relationship Id="rId119" Type="http://schemas.openxmlformats.org/officeDocument/2006/relationships/image" Target="../media/image234.png"/><Relationship Id="rId270" Type="http://schemas.openxmlformats.org/officeDocument/2006/relationships/customXml" Target="../ink/ink310.xml"/><Relationship Id="rId291" Type="http://schemas.openxmlformats.org/officeDocument/2006/relationships/image" Target="../media/image320.png"/><Relationship Id="rId44" Type="http://schemas.openxmlformats.org/officeDocument/2006/relationships/customXml" Target="../ink/ink197.xml"/><Relationship Id="rId65" Type="http://schemas.openxmlformats.org/officeDocument/2006/relationships/image" Target="../media/image207.png"/><Relationship Id="rId86" Type="http://schemas.openxmlformats.org/officeDocument/2006/relationships/customXml" Target="../ink/ink218.xml"/><Relationship Id="rId130" Type="http://schemas.openxmlformats.org/officeDocument/2006/relationships/customXml" Target="../ink/ink240.xml"/><Relationship Id="rId151" Type="http://schemas.openxmlformats.org/officeDocument/2006/relationships/image" Target="../media/image250.png"/><Relationship Id="rId172" Type="http://schemas.openxmlformats.org/officeDocument/2006/relationships/customXml" Target="../ink/ink261.xml"/><Relationship Id="rId193" Type="http://schemas.openxmlformats.org/officeDocument/2006/relationships/image" Target="../media/image271.png"/><Relationship Id="rId207" Type="http://schemas.openxmlformats.org/officeDocument/2006/relationships/image" Target="../media/image278.png"/><Relationship Id="rId228" Type="http://schemas.openxmlformats.org/officeDocument/2006/relationships/customXml" Target="../ink/ink289.xml"/><Relationship Id="rId249" Type="http://schemas.openxmlformats.org/officeDocument/2006/relationships/image" Target="../media/image299.png"/><Relationship Id="rId13" Type="http://schemas.openxmlformats.org/officeDocument/2006/relationships/image" Target="../media/image181.png"/><Relationship Id="rId109" Type="http://schemas.openxmlformats.org/officeDocument/2006/relationships/image" Target="../media/image229.png"/><Relationship Id="rId260" Type="http://schemas.openxmlformats.org/officeDocument/2006/relationships/customXml" Target="../ink/ink305.xml"/><Relationship Id="rId281" Type="http://schemas.openxmlformats.org/officeDocument/2006/relationships/image" Target="../media/image315.png"/><Relationship Id="rId34" Type="http://schemas.openxmlformats.org/officeDocument/2006/relationships/customXml" Target="../ink/ink192.xml"/><Relationship Id="rId55" Type="http://schemas.openxmlformats.org/officeDocument/2006/relationships/image" Target="../media/image202.png"/><Relationship Id="rId76" Type="http://schemas.openxmlformats.org/officeDocument/2006/relationships/customXml" Target="../ink/ink213.xml"/><Relationship Id="rId97" Type="http://schemas.openxmlformats.org/officeDocument/2006/relationships/image" Target="../media/image223.png"/><Relationship Id="rId120" Type="http://schemas.openxmlformats.org/officeDocument/2006/relationships/customXml" Target="../ink/ink235.xml"/><Relationship Id="rId141" Type="http://schemas.openxmlformats.org/officeDocument/2006/relationships/image" Target="../media/image245.png"/><Relationship Id="rId7" Type="http://schemas.openxmlformats.org/officeDocument/2006/relationships/image" Target="../media/image178.png"/><Relationship Id="rId71" Type="http://schemas.openxmlformats.org/officeDocument/2006/relationships/image" Target="../media/image210.png"/><Relationship Id="rId92" Type="http://schemas.openxmlformats.org/officeDocument/2006/relationships/customXml" Target="../ink/ink221.xml"/><Relationship Id="rId162" Type="http://schemas.openxmlformats.org/officeDocument/2006/relationships/customXml" Target="../ink/ink256.xml"/><Relationship Id="rId183" Type="http://schemas.openxmlformats.org/officeDocument/2006/relationships/image" Target="../media/image266.png"/><Relationship Id="rId213" Type="http://schemas.openxmlformats.org/officeDocument/2006/relationships/image" Target="../media/image281.png"/><Relationship Id="rId218" Type="http://schemas.openxmlformats.org/officeDocument/2006/relationships/customXml" Target="../ink/ink284.xml"/><Relationship Id="rId234" Type="http://schemas.openxmlformats.org/officeDocument/2006/relationships/customXml" Target="../ink/ink292.xml"/><Relationship Id="rId239" Type="http://schemas.openxmlformats.org/officeDocument/2006/relationships/image" Target="../media/image294.png"/><Relationship Id="rId2" Type="http://schemas.openxmlformats.org/officeDocument/2006/relationships/customXml" Target="../ink/ink176.xml"/><Relationship Id="rId29" Type="http://schemas.openxmlformats.org/officeDocument/2006/relationships/image" Target="../media/image189.png"/><Relationship Id="rId250" Type="http://schemas.openxmlformats.org/officeDocument/2006/relationships/customXml" Target="../ink/ink300.xml"/><Relationship Id="rId255" Type="http://schemas.openxmlformats.org/officeDocument/2006/relationships/image" Target="../media/image302.png"/><Relationship Id="rId271" Type="http://schemas.openxmlformats.org/officeDocument/2006/relationships/image" Target="../media/image310.png"/><Relationship Id="rId276" Type="http://schemas.openxmlformats.org/officeDocument/2006/relationships/customXml" Target="../ink/ink313.xml"/><Relationship Id="rId292" Type="http://schemas.openxmlformats.org/officeDocument/2006/relationships/customXml" Target="../ink/ink321.xml"/><Relationship Id="rId297" Type="http://schemas.openxmlformats.org/officeDocument/2006/relationships/image" Target="../media/image323.png"/><Relationship Id="rId24" Type="http://schemas.openxmlformats.org/officeDocument/2006/relationships/customXml" Target="../ink/ink187.xml"/><Relationship Id="rId40" Type="http://schemas.openxmlformats.org/officeDocument/2006/relationships/customXml" Target="../ink/ink195.xml"/><Relationship Id="rId45" Type="http://schemas.openxmlformats.org/officeDocument/2006/relationships/image" Target="../media/image197.png"/><Relationship Id="rId66" Type="http://schemas.openxmlformats.org/officeDocument/2006/relationships/customXml" Target="../ink/ink208.xml"/><Relationship Id="rId87" Type="http://schemas.openxmlformats.org/officeDocument/2006/relationships/image" Target="../media/image218.png"/><Relationship Id="rId110" Type="http://schemas.openxmlformats.org/officeDocument/2006/relationships/customXml" Target="../ink/ink230.xml"/><Relationship Id="rId115" Type="http://schemas.openxmlformats.org/officeDocument/2006/relationships/image" Target="../media/image232.png"/><Relationship Id="rId131" Type="http://schemas.openxmlformats.org/officeDocument/2006/relationships/image" Target="../media/image240.png"/><Relationship Id="rId136" Type="http://schemas.openxmlformats.org/officeDocument/2006/relationships/customXml" Target="../ink/ink243.xml"/><Relationship Id="rId157" Type="http://schemas.openxmlformats.org/officeDocument/2006/relationships/image" Target="../media/image253.png"/><Relationship Id="rId178" Type="http://schemas.openxmlformats.org/officeDocument/2006/relationships/customXml" Target="../ink/ink264.xml"/><Relationship Id="rId61" Type="http://schemas.openxmlformats.org/officeDocument/2006/relationships/image" Target="../media/image205.png"/><Relationship Id="rId82" Type="http://schemas.openxmlformats.org/officeDocument/2006/relationships/customXml" Target="../ink/ink216.xml"/><Relationship Id="rId152" Type="http://schemas.openxmlformats.org/officeDocument/2006/relationships/customXml" Target="../ink/ink251.xml"/><Relationship Id="rId173" Type="http://schemas.openxmlformats.org/officeDocument/2006/relationships/image" Target="../media/image261.png"/><Relationship Id="rId194" Type="http://schemas.openxmlformats.org/officeDocument/2006/relationships/customXml" Target="../ink/ink272.xml"/><Relationship Id="rId199" Type="http://schemas.openxmlformats.org/officeDocument/2006/relationships/image" Target="../media/image274.png"/><Relationship Id="rId203" Type="http://schemas.openxmlformats.org/officeDocument/2006/relationships/image" Target="../media/image276.png"/><Relationship Id="rId208" Type="http://schemas.openxmlformats.org/officeDocument/2006/relationships/customXml" Target="../ink/ink279.xml"/><Relationship Id="rId229" Type="http://schemas.openxmlformats.org/officeDocument/2006/relationships/image" Target="../media/image289.png"/><Relationship Id="rId19" Type="http://schemas.openxmlformats.org/officeDocument/2006/relationships/image" Target="../media/image184.png"/><Relationship Id="rId224" Type="http://schemas.openxmlformats.org/officeDocument/2006/relationships/customXml" Target="../ink/ink287.xml"/><Relationship Id="rId240" Type="http://schemas.openxmlformats.org/officeDocument/2006/relationships/customXml" Target="../ink/ink295.xml"/><Relationship Id="rId245" Type="http://schemas.openxmlformats.org/officeDocument/2006/relationships/image" Target="../media/image297.png"/><Relationship Id="rId261" Type="http://schemas.openxmlformats.org/officeDocument/2006/relationships/image" Target="../media/image305.png"/><Relationship Id="rId266" Type="http://schemas.openxmlformats.org/officeDocument/2006/relationships/customXml" Target="../ink/ink308.xml"/><Relationship Id="rId287" Type="http://schemas.openxmlformats.org/officeDocument/2006/relationships/image" Target="../media/image318.png"/><Relationship Id="rId14" Type="http://schemas.openxmlformats.org/officeDocument/2006/relationships/customXml" Target="../ink/ink182.xml"/><Relationship Id="rId30" Type="http://schemas.openxmlformats.org/officeDocument/2006/relationships/customXml" Target="../ink/ink190.xml"/><Relationship Id="rId35" Type="http://schemas.openxmlformats.org/officeDocument/2006/relationships/image" Target="../media/image192.png"/><Relationship Id="rId56" Type="http://schemas.openxmlformats.org/officeDocument/2006/relationships/customXml" Target="../ink/ink203.xml"/><Relationship Id="rId77" Type="http://schemas.openxmlformats.org/officeDocument/2006/relationships/image" Target="../media/image213.png"/><Relationship Id="rId100" Type="http://schemas.openxmlformats.org/officeDocument/2006/relationships/customXml" Target="../ink/ink225.xml"/><Relationship Id="rId105" Type="http://schemas.openxmlformats.org/officeDocument/2006/relationships/image" Target="../media/image227.png"/><Relationship Id="rId126" Type="http://schemas.openxmlformats.org/officeDocument/2006/relationships/customXml" Target="../ink/ink238.xml"/><Relationship Id="rId147" Type="http://schemas.openxmlformats.org/officeDocument/2006/relationships/image" Target="../media/image248.png"/><Relationship Id="rId168" Type="http://schemas.openxmlformats.org/officeDocument/2006/relationships/customXml" Target="../ink/ink259.xml"/><Relationship Id="rId282" Type="http://schemas.openxmlformats.org/officeDocument/2006/relationships/customXml" Target="../ink/ink316.xml"/><Relationship Id="rId8" Type="http://schemas.openxmlformats.org/officeDocument/2006/relationships/customXml" Target="../ink/ink179.xml"/><Relationship Id="rId51" Type="http://schemas.openxmlformats.org/officeDocument/2006/relationships/image" Target="../media/image200.png"/><Relationship Id="rId72" Type="http://schemas.openxmlformats.org/officeDocument/2006/relationships/customXml" Target="../ink/ink211.xml"/><Relationship Id="rId93" Type="http://schemas.openxmlformats.org/officeDocument/2006/relationships/image" Target="../media/image221.png"/><Relationship Id="rId98" Type="http://schemas.openxmlformats.org/officeDocument/2006/relationships/customXml" Target="../ink/ink224.xml"/><Relationship Id="rId121" Type="http://schemas.openxmlformats.org/officeDocument/2006/relationships/image" Target="../media/image235.png"/><Relationship Id="rId142" Type="http://schemas.openxmlformats.org/officeDocument/2006/relationships/customXml" Target="../ink/ink246.xml"/><Relationship Id="rId163" Type="http://schemas.openxmlformats.org/officeDocument/2006/relationships/image" Target="../media/image256.png"/><Relationship Id="rId184" Type="http://schemas.openxmlformats.org/officeDocument/2006/relationships/customXml" Target="../ink/ink267.xml"/><Relationship Id="rId189" Type="http://schemas.openxmlformats.org/officeDocument/2006/relationships/image" Target="../media/image269.png"/><Relationship Id="rId219" Type="http://schemas.openxmlformats.org/officeDocument/2006/relationships/image" Target="../media/image284.png"/><Relationship Id="rId3" Type="http://schemas.openxmlformats.org/officeDocument/2006/relationships/image" Target="../media/image176.png"/><Relationship Id="rId214" Type="http://schemas.openxmlformats.org/officeDocument/2006/relationships/customXml" Target="../ink/ink282.xml"/><Relationship Id="rId230" Type="http://schemas.openxmlformats.org/officeDocument/2006/relationships/customXml" Target="../ink/ink290.xml"/><Relationship Id="rId235" Type="http://schemas.openxmlformats.org/officeDocument/2006/relationships/image" Target="../media/image292.png"/><Relationship Id="rId251" Type="http://schemas.openxmlformats.org/officeDocument/2006/relationships/image" Target="../media/image300.png"/><Relationship Id="rId256" Type="http://schemas.openxmlformats.org/officeDocument/2006/relationships/customXml" Target="../ink/ink303.xml"/><Relationship Id="rId277" Type="http://schemas.openxmlformats.org/officeDocument/2006/relationships/image" Target="../media/image313.png"/><Relationship Id="rId25" Type="http://schemas.openxmlformats.org/officeDocument/2006/relationships/image" Target="../media/image187.png"/><Relationship Id="rId46" Type="http://schemas.openxmlformats.org/officeDocument/2006/relationships/customXml" Target="../ink/ink198.xml"/><Relationship Id="rId67" Type="http://schemas.openxmlformats.org/officeDocument/2006/relationships/image" Target="../media/image208.png"/><Relationship Id="rId116" Type="http://schemas.openxmlformats.org/officeDocument/2006/relationships/customXml" Target="../ink/ink233.xml"/><Relationship Id="rId137" Type="http://schemas.openxmlformats.org/officeDocument/2006/relationships/image" Target="../media/image243.png"/><Relationship Id="rId158" Type="http://schemas.openxmlformats.org/officeDocument/2006/relationships/customXml" Target="../ink/ink254.xml"/><Relationship Id="rId272" Type="http://schemas.openxmlformats.org/officeDocument/2006/relationships/customXml" Target="../ink/ink311.xml"/><Relationship Id="rId293" Type="http://schemas.openxmlformats.org/officeDocument/2006/relationships/image" Target="../media/image321.png"/><Relationship Id="rId20" Type="http://schemas.openxmlformats.org/officeDocument/2006/relationships/customXml" Target="../ink/ink185.xml"/><Relationship Id="rId41" Type="http://schemas.openxmlformats.org/officeDocument/2006/relationships/image" Target="../media/image195.png"/><Relationship Id="rId62" Type="http://schemas.openxmlformats.org/officeDocument/2006/relationships/customXml" Target="../ink/ink206.xml"/><Relationship Id="rId83" Type="http://schemas.openxmlformats.org/officeDocument/2006/relationships/image" Target="../media/image216.png"/><Relationship Id="rId88" Type="http://schemas.openxmlformats.org/officeDocument/2006/relationships/customXml" Target="../ink/ink219.xml"/><Relationship Id="rId111" Type="http://schemas.openxmlformats.org/officeDocument/2006/relationships/image" Target="../media/image230.png"/><Relationship Id="rId132" Type="http://schemas.openxmlformats.org/officeDocument/2006/relationships/customXml" Target="../ink/ink241.xml"/><Relationship Id="rId153" Type="http://schemas.openxmlformats.org/officeDocument/2006/relationships/image" Target="../media/image251.png"/><Relationship Id="rId174" Type="http://schemas.openxmlformats.org/officeDocument/2006/relationships/customXml" Target="../ink/ink262.xml"/><Relationship Id="rId179" Type="http://schemas.openxmlformats.org/officeDocument/2006/relationships/image" Target="../media/image264.png"/><Relationship Id="rId195" Type="http://schemas.openxmlformats.org/officeDocument/2006/relationships/image" Target="../media/image272.png"/><Relationship Id="rId209" Type="http://schemas.openxmlformats.org/officeDocument/2006/relationships/image" Target="../media/image279.png"/><Relationship Id="rId190" Type="http://schemas.openxmlformats.org/officeDocument/2006/relationships/customXml" Target="../ink/ink270.xml"/><Relationship Id="rId204" Type="http://schemas.openxmlformats.org/officeDocument/2006/relationships/customXml" Target="../ink/ink277.xml"/><Relationship Id="rId220" Type="http://schemas.openxmlformats.org/officeDocument/2006/relationships/customXml" Target="../ink/ink285.xml"/><Relationship Id="rId225" Type="http://schemas.openxmlformats.org/officeDocument/2006/relationships/image" Target="../media/image287.png"/><Relationship Id="rId241" Type="http://schemas.openxmlformats.org/officeDocument/2006/relationships/image" Target="../media/image295.png"/><Relationship Id="rId246" Type="http://schemas.openxmlformats.org/officeDocument/2006/relationships/customXml" Target="../ink/ink298.xml"/><Relationship Id="rId267" Type="http://schemas.openxmlformats.org/officeDocument/2006/relationships/image" Target="../media/image308.png"/><Relationship Id="rId288" Type="http://schemas.openxmlformats.org/officeDocument/2006/relationships/customXml" Target="../ink/ink319.xml"/><Relationship Id="rId15" Type="http://schemas.openxmlformats.org/officeDocument/2006/relationships/image" Target="../media/image182.png"/><Relationship Id="rId36" Type="http://schemas.openxmlformats.org/officeDocument/2006/relationships/customXml" Target="../ink/ink193.xml"/><Relationship Id="rId57" Type="http://schemas.openxmlformats.org/officeDocument/2006/relationships/image" Target="../media/image203.png"/><Relationship Id="rId106" Type="http://schemas.openxmlformats.org/officeDocument/2006/relationships/customXml" Target="../ink/ink228.xml"/><Relationship Id="rId127" Type="http://schemas.openxmlformats.org/officeDocument/2006/relationships/image" Target="../media/image238.png"/><Relationship Id="rId262" Type="http://schemas.openxmlformats.org/officeDocument/2006/relationships/customXml" Target="../ink/ink306.xml"/><Relationship Id="rId283" Type="http://schemas.openxmlformats.org/officeDocument/2006/relationships/image" Target="../media/image316.png"/><Relationship Id="rId10" Type="http://schemas.openxmlformats.org/officeDocument/2006/relationships/customXml" Target="../ink/ink180.xml"/><Relationship Id="rId31" Type="http://schemas.openxmlformats.org/officeDocument/2006/relationships/image" Target="../media/image190.png"/><Relationship Id="rId52" Type="http://schemas.openxmlformats.org/officeDocument/2006/relationships/customXml" Target="../ink/ink201.xml"/><Relationship Id="rId73" Type="http://schemas.openxmlformats.org/officeDocument/2006/relationships/image" Target="../media/image211.png"/><Relationship Id="rId78" Type="http://schemas.openxmlformats.org/officeDocument/2006/relationships/customXml" Target="../ink/ink214.xml"/><Relationship Id="rId94" Type="http://schemas.openxmlformats.org/officeDocument/2006/relationships/customXml" Target="../ink/ink222.xml"/><Relationship Id="rId99" Type="http://schemas.openxmlformats.org/officeDocument/2006/relationships/image" Target="../media/image224.png"/><Relationship Id="rId101" Type="http://schemas.openxmlformats.org/officeDocument/2006/relationships/image" Target="../media/image225.png"/><Relationship Id="rId122" Type="http://schemas.openxmlformats.org/officeDocument/2006/relationships/customXml" Target="../ink/ink236.xml"/><Relationship Id="rId143" Type="http://schemas.openxmlformats.org/officeDocument/2006/relationships/image" Target="../media/image246.png"/><Relationship Id="rId148" Type="http://schemas.openxmlformats.org/officeDocument/2006/relationships/customXml" Target="../ink/ink249.xml"/><Relationship Id="rId164" Type="http://schemas.openxmlformats.org/officeDocument/2006/relationships/customXml" Target="../ink/ink257.xml"/><Relationship Id="rId169" Type="http://schemas.openxmlformats.org/officeDocument/2006/relationships/image" Target="../media/image259.png"/><Relationship Id="rId185" Type="http://schemas.openxmlformats.org/officeDocument/2006/relationships/image" Target="../media/image267.png"/><Relationship Id="rId4" Type="http://schemas.openxmlformats.org/officeDocument/2006/relationships/customXml" Target="../ink/ink177.xml"/><Relationship Id="rId9" Type="http://schemas.openxmlformats.org/officeDocument/2006/relationships/image" Target="../media/image179.png"/><Relationship Id="rId180" Type="http://schemas.openxmlformats.org/officeDocument/2006/relationships/customXml" Target="../ink/ink265.xml"/><Relationship Id="rId210" Type="http://schemas.openxmlformats.org/officeDocument/2006/relationships/customXml" Target="../ink/ink280.xml"/><Relationship Id="rId215" Type="http://schemas.openxmlformats.org/officeDocument/2006/relationships/image" Target="../media/image282.png"/><Relationship Id="rId236" Type="http://schemas.openxmlformats.org/officeDocument/2006/relationships/customXml" Target="../ink/ink293.xml"/><Relationship Id="rId257" Type="http://schemas.openxmlformats.org/officeDocument/2006/relationships/image" Target="../media/image303.png"/><Relationship Id="rId278" Type="http://schemas.openxmlformats.org/officeDocument/2006/relationships/customXml" Target="../ink/ink314.xml"/><Relationship Id="rId26" Type="http://schemas.openxmlformats.org/officeDocument/2006/relationships/customXml" Target="../ink/ink188.xml"/><Relationship Id="rId231" Type="http://schemas.openxmlformats.org/officeDocument/2006/relationships/image" Target="../media/image290.png"/><Relationship Id="rId252" Type="http://schemas.openxmlformats.org/officeDocument/2006/relationships/customXml" Target="../ink/ink301.xml"/><Relationship Id="rId273" Type="http://schemas.openxmlformats.org/officeDocument/2006/relationships/image" Target="../media/image311.png"/><Relationship Id="rId294" Type="http://schemas.openxmlformats.org/officeDocument/2006/relationships/customXml" Target="../ink/ink322.xml"/><Relationship Id="rId47" Type="http://schemas.openxmlformats.org/officeDocument/2006/relationships/image" Target="../media/image198.png"/><Relationship Id="rId68" Type="http://schemas.openxmlformats.org/officeDocument/2006/relationships/customXml" Target="../ink/ink209.xml"/><Relationship Id="rId89" Type="http://schemas.openxmlformats.org/officeDocument/2006/relationships/image" Target="../media/image219.png"/><Relationship Id="rId112" Type="http://schemas.openxmlformats.org/officeDocument/2006/relationships/customXml" Target="../ink/ink231.xml"/><Relationship Id="rId133" Type="http://schemas.openxmlformats.org/officeDocument/2006/relationships/image" Target="../media/image241.png"/><Relationship Id="rId154" Type="http://schemas.openxmlformats.org/officeDocument/2006/relationships/customXml" Target="../ink/ink252.xml"/><Relationship Id="rId175" Type="http://schemas.openxmlformats.org/officeDocument/2006/relationships/image" Target="../media/image262.png"/><Relationship Id="rId196" Type="http://schemas.openxmlformats.org/officeDocument/2006/relationships/customXml" Target="../ink/ink273.xml"/><Relationship Id="rId200" Type="http://schemas.openxmlformats.org/officeDocument/2006/relationships/customXml" Target="../ink/ink275.xml"/><Relationship Id="rId16" Type="http://schemas.openxmlformats.org/officeDocument/2006/relationships/customXml" Target="../ink/ink183.xml"/><Relationship Id="rId221" Type="http://schemas.openxmlformats.org/officeDocument/2006/relationships/image" Target="../media/image285.png"/><Relationship Id="rId242" Type="http://schemas.openxmlformats.org/officeDocument/2006/relationships/customXml" Target="../ink/ink296.xml"/><Relationship Id="rId263" Type="http://schemas.openxmlformats.org/officeDocument/2006/relationships/image" Target="../media/image306.png"/><Relationship Id="rId284" Type="http://schemas.openxmlformats.org/officeDocument/2006/relationships/customXml" Target="../ink/ink317.xml"/><Relationship Id="rId37" Type="http://schemas.openxmlformats.org/officeDocument/2006/relationships/image" Target="../media/image193.png"/><Relationship Id="rId58" Type="http://schemas.openxmlformats.org/officeDocument/2006/relationships/customXml" Target="../ink/ink204.xml"/><Relationship Id="rId79" Type="http://schemas.openxmlformats.org/officeDocument/2006/relationships/image" Target="../media/image214.png"/><Relationship Id="rId102" Type="http://schemas.openxmlformats.org/officeDocument/2006/relationships/customXml" Target="../ink/ink226.xml"/><Relationship Id="rId123" Type="http://schemas.openxmlformats.org/officeDocument/2006/relationships/image" Target="../media/image236.png"/><Relationship Id="rId144" Type="http://schemas.openxmlformats.org/officeDocument/2006/relationships/customXml" Target="../ink/ink247.xml"/><Relationship Id="rId90" Type="http://schemas.openxmlformats.org/officeDocument/2006/relationships/customXml" Target="../ink/ink220.xml"/><Relationship Id="rId165" Type="http://schemas.openxmlformats.org/officeDocument/2006/relationships/image" Target="../media/image257.png"/><Relationship Id="rId186" Type="http://schemas.openxmlformats.org/officeDocument/2006/relationships/customXml" Target="../ink/ink268.xml"/><Relationship Id="rId211" Type="http://schemas.openxmlformats.org/officeDocument/2006/relationships/image" Target="../media/image280.png"/><Relationship Id="rId232" Type="http://schemas.openxmlformats.org/officeDocument/2006/relationships/customXml" Target="../ink/ink291.xml"/><Relationship Id="rId253" Type="http://schemas.openxmlformats.org/officeDocument/2006/relationships/image" Target="../media/image301.png"/><Relationship Id="rId274" Type="http://schemas.openxmlformats.org/officeDocument/2006/relationships/customXml" Target="../ink/ink312.xml"/><Relationship Id="rId295" Type="http://schemas.openxmlformats.org/officeDocument/2006/relationships/image" Target="../media/image322.png"/><Relationship Id="rId27" Type="http://schemas.openxmlformats.org/officeDocument/2006/relationships/image" Target="../media/image188.png"/><Relationship Id="rId48" Type="http://schemas.openxmlformats.org/officeDocument/2006/relationships/customXml" Target="../ink/ink199.xml"/><Relationship Id="rId69" Type="http://schemas.openxmlformats.org/officeDocument/2006/relationships/image" Target="../media/image209.png"/><Relationship Id="rId113" Type="http://schemas.openxmlformats.org/officeDocument/2006/relationships/image" Target="../media/image231.png"/><Relationship Id="rId134" Type="http://schemas.openxmlformats.org/officeDocument/2006/relationships/customXml" Target="../ink/ink242.xml"/><Relationship Id="rId80" Type="http://schemas.openxmlformats.org/officeDocument/2006/relationships/customXml" Target="../ink/ink215.xml"/><Relationship Id="rId155" Type="http://schemas.openxmlformats.org/officeDocument/2006/relationships/image" Target="../media/image252.png"/><Relationship Id="rId176" Type="http://schemas.openxmlformats.org/officeDocument/2006/relationships/customXml" Target="../ink/ink263.xml"/><Relationship Id="rId197" Type="http://schemas.openxmlformats.org/officeDocument/2006/relationships/image" Target="../media/image273.png"/><Relationship Id="rId201" Type="http://schemas.openxmlformats.org/officeDocument/2006/relationships/image" Target="../media/image275.png"/><Relationship Id="rId222" Type="http://schemas.openxmlformats.org/officeDocument/2006/relationships/customXml" Target="../ink/ink286.xml"/><Relationship Id="rId243" Type="http://schemas.openxmlformats.org/officeDocument/2006/relationships/image" Target="../media/image296.png"/><Relationship Id="rId264" Type="http://schemas.openxmlformats.org/officeDocument/2006/relationships/customXml" Target="../ink/ink307.xml"/><Relationship Id="rId285" Type="http://schemas.openxmlformats.org/officeDocument/2006/relationships/image" Target="../media/image317.png"/><Relationship Id="rId17" Type="http://schemas.openxmlformats.org/officeDocument/2006/relationships/image" Target="../media/image183.png"/><Relationship Id="rId38" Type="http://schemas.openxmlformats.org/officeDocument/2006/relationships/customXml" Target="../ink/ink194.xml"/><Relationship Id="rId59" Type="http://schemas.openxmlformats.org/officeDocument/2006/relationships/image" Target="../media/image204.png"/><Relationship Id="rId103" Type="http://schemas.openxmlformats.org/officeDocument/2006/relationships/image" Target="../media/image226.png"/><Relationship Id="rId124" Type="http://schemas.openxmlformats.org/officeDocument/2006/relationships/customXml" Target="../ink/ink237.xml"/><Relationship Id="rId70" Type="http://schemas.openxmlformats.org/officeDocument/2006/relationships/customXml" Target="../ink/ink210.xml"/><Relationship Id="rId91" Type="http://schemas.openxmlformats.org/officeDocument/2006/relationships/image" Target="../media/image220.png"/><Relationship Id="rId145" Type="http://schemas.openxmlformats.org/officeDocument/2006/relationships/image" Target="../media/image247.png"/><Relationship Id="rId166" Type="http://schemas.openxmlformats.org/officeDocument/2006/relationships/customXml" Target="../ink/ink258.xml"/><Relationship Id="rId187" Type="http://schemas.openxmlformats.org/officeDocument/2006/relationships/image" Target="../media/image268.png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281.xml"/><Relationship Id="rId233" Type="http://schemas.openxmlformats.org/officeDocument/2006/relationships/image" Target="../media/image291.png"/><Relationship Id="rId254" Type="http://schemas.openxmlformats.org/officeDocument/2006/relationships/customXml" Target="../ink/ink302.xml"/><Relationship Id="rId28" Type="http://schemas.openxmlformats.org/officeDocument/2006/relationships/customXml" Target="../ink/ink189.xml"/><Relationship Id="rId49" Type="http://schemas.openxmlformats.org/officeDocument/2006/relationships/image" Target="../media/image199.png"/><Relationship Id="rId114" Type="http://schemas.openxmlformats.org/officeDocument/2006/relationships/customXml" Target="../ink/ink232.xml"/><Relationship Id="rId275" Type="http://schemas.openxmlformats.org/officeDocument/2006/relationships/image" Target="../media/image312.png"/><Relationship Id="rId296" Type="http://schemas.openxmlformats.org/officeDocument/2006/relationships/customXml" Target="../ink/ink323.xml"/><Relationship Id="rId60" Type="http://schemas.openxmlformats.org/officeDocument/2006/relationships/customXml" Target="../ink/ink205.xml"/><Relationship Id="rId81" Type="http://schemas.openxmlformats.org/officeDocument/2006/relationships/image" Target="../media/image215.png"/><Relationship Id="rId135" Type="http://schemas.openxmlformats.org/officeDocument/2006/relationships/image" Target="../media/image242.png"/><Relationship Id="rId156" Type="http://schemas.openxmlformats.org/officeDocument/2006/relationships/customXml" Target="../ink/ink253.xml"/><Relationship Id="rId177" Type="http://schemas.openxmlformats.org/officeDocument/2006/relationships/image" Target="../media/image263.png"/><Relationship Id="rId198" Type="http://schemas.openxmlformats.org/officeDocument/2006/relationships/customXml" Target="../ink/ink274.xml"/><Relationship Id="rId202" Type="http://schemas.openxmlformats.org/officeDocument/2006/relationships/customXml" Target="../ink/ink276.xml"/><Relationship Id="rId223" Type="http://schemas.openxmlformats.org/officeDocument/2006/relationships/image" Target="../media/image286.png"/><Relationship Id="rId244" Type="http://schemas.openxmlformats.org/officeDocument/2006/relationships/customXml" Target="../ink/ink297.xml"/><Relationship Id="rId18" Type="http://schemas.openxmlformats.org/officeDocument/2006/relationships/customXml" Target="../ink/ink184.xml"/><Relationship Id="rId39" Type="http://schemas.openxmlformats.org/officeDocument/2006/relationships/image" Target="../media/image194.png"/><Relationship Id="rId265" Type="http://schemas.openxmlformats.org/officeDocument/2006/relationships/image" Target="../media/image307.png"/><Relationship Id="rId286" Type="http://schemas.openxmlformats.org/officeDocument/2006/relationships/customXml" Target="../ink/ink318.xml"/><Relationship Id="rId50" Type="http://schemas.openxmlformats.org/officeDocument/2006/relationships/customXml" Target="../ink/ink200.xml"/><Relationship Id="rId104" Type="http://schemas.openxmlformats.org/officeDocument/2006/relationships/customXml" Target="../ink/ink227.xml"/><Relationship Id="rId125" Type="http://schemas.openxmlformats.org/officeDocument/2006/relationships/image" Target="../media/image237.png"/><Relationship Id="rId146" Type="http://schemas.openxmlformats.org/officeDocument/2006/relationships/customXml" Target="../ink/ink248.xml"/><Relationship Id="rId167" Type="http://schemas.openxmlformats.org/officeDocument/2006/relationships/image" Target="../media/image258.png"/><Relationship Id="rId188" Type="http://schemas.openxmlformats.org/officeDocument/2006/relationships/customXml" Target="../ink/ink269.xml"/></Relationships>
</file>

<file path=ppt/slides/_rels/slide5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381.png"/><Relationship Id="rId21" Type="http://schemas.openxmlformats.org/officeDocument/2006/relationships/image" Target="../media/image333.png"/><Relationship Id="rId42" Type="http://schemas.openxmlformats.org/officeDocument/2006/relationships/customXml" Target="../ink/ink344.xml"/><Relationship Id="rId63" Type="http://schemas.openxmlformats.org/officeDocument/2006/relationships/image" Target="../media/image354.png"/><Relationship Id="rId84" Type="http://schemas.openxmlformats.org/officeDocument/2006/relationships/customXml" Target="../ink/ink365.xml"/><Relationship Id="rId138" Type="http://schemas.openxmlformats.org/officeDocument/2006/relationships/customXml" Target="../ink/ink392.xml"/><Relationship Id="rId159" Type="http://schemas.openxmlformats.org/officeDocument/2006/relationships/image" Target="../media/image402.png"/><Relationship Id="rId170" Type="http://schemas.openxmlformats.org/officeDocument/2006/relationships/customXml" Target="../ink/ink408.xml"/><Relationship Id="rId191" Type="http://schemas.openxmlformats.org/officeDocument/2006/relationships/image" Target="../media/image418.png"/><Relationship Id="rId196" Type="http://schemas.openxmlformats.org/officeDocument/2006/relationships/customXml" Target="../ink/ink421.xml"/><Relationship Id="rId200" Type="http://schemas.openxmlformats.org/officeDocument/2006/relationships/customXml" Target="../ink/ink423.xml"/><Relationship Id="rId16" Type="http://schemas.openxmlformats.org/officeDocument/2006/relationships/customXml" Target="../ink/ink331.xml"/><Relationship Id="rId107" Type="http://schemas.openxmlformats.org/officeDocument/2006/relationships/image" Target="../media/image376.png"/><Relationship Id="rId11" Type="http://schemas.openxmlformats.org/officeDocument/2006/relationships/image" Target="../media/image328.png"/><Relationship Id="rId32" Type="http://schemas.openxmlformats.org/officeDocument/2006/relationships/customXml" Target="../ink/ink339.xml"/><Relationship Id="rId37" Type="http://schemas.openxmlformats.org/officeDocument/2006/relationships/image" Target="../media/image341.png"/><Relationship Id="rId53" Type="http://schemas.openxmlformats.org/officeDocument/2006/relationships/image" Target="../media/image349.png"/><Relationship Id="rId58" Type="http://schemas.openxmlformats.org/officeDocument/2006/relationships/customXml" Target="../ink/ink352.xml"/><Relationship Id="rId74" Type="http://schemas.openxmlformats.org/officeDocument/2006/relationships/customXml" Target="../ink/ink360.xml"/><Relationship Id="rId79" Type="http://schemas.openxmlformats.org/officeDocument/2006/relationships/image" Target="../media/image362.png"/><Relationship Id="rId102" Type="http://schemas.openxmlformats.org/officeDocument/2006/relationships/customXml" Target="../ink/ink374.xml"/><Relationship Id="rId123" Type="http://schemas.openxmlformats.org/officeDocument/2006/relationships/image" Target="../media/image384.png"/><Relationship Id="rId128" Type="http://schemas.openxmlformats.org/officeDocument/2006/relationships/customXml" Target="../ink/ink387.xml"/><Relationship Id="rId144" Type="http://schemas.openxmlformats.org/officeDocument/2006/relationships/customXml" Target="../ink/ink395.xml"/><Relationship Id="rId149" Type="http://schemas.openxmlformats.org/officeDocument/2006/relationships/image" Target="../media/image397.png"/><Relationship Id="rId5" Type="http://schemas.openxmlformats.org/officeDocument/2006/relationships/image" Target="../media/image325.png"/><Relationship Id="rId90" Type="http://schemas.openxmlformats.org/officeDocument/2006/relationships/customXml" Target="../ink/ink368.xml"/><Relationship Id="rId95" Type="http://schemas.openxmlformats.org/officeDocument/2006/relationships/image" Target="../media/image370.png"/><Relationship Id="rId160" Type="http://schemas.openxmlformats.org/officeDocument/2006/relationships/customXml" Target="../ink/ink403.xml"/><Relationship Id="rId165" Type="http://schemas.openxmlformats.org/officeDocument/2006/relationships/image" Target="../media/image405.png"/><Relationship Id="rId181" Type="http://schemas.openxmlformats.org/officeDocument/2006/relationships/image" Target="../media/image413.png"/><Relationship Id="rId186" Type="http://schemas.openxmlformats.org/officeDocument/2006/relationships/customXml" Target="../ink/ink416.xml"/><Relationship Id="rId22" Type="http://schemas.openxmlformats.org/officeDocument/2006/relationships/customXml" Target="../ink/ink334.xml"/><Relationship Id="rId27" Type="http://schemas.openxmlformats.org/officeDocument/2006/relationships/image" Target="../media/image336.png"/><Relationship Id="rId43" Type="http://schemas.openxmlformats.org/officeDocument/2006/relationships/image" Target="../media/image344.png"/><Relationship Id="rId48" Type="http://schemas.openxmlformats.org/officeDocument/2006/relationships/customXml" Target="../ink/ink347.xml"/><Relationship Id="rId64" Type="http://schemas.openxmlformats.org/officeDocument/2006/relationships/customXml" Target="../ink/ink355.xml"/><Relationship Id="rId69" Type="http://schemas.openxmlformats.org/officeDocument/2006/relationships/image" Target="../media/image357.png"/><Relationship Id="rId113" Type="http://schemas.openxmlformats.org/officeDocument/2006/relationships/image" Target="../media/image379.png"/><Relationship Id="rId118" Type="http://schemas.openxmlformats.org/officeDocument/2006/relationships/customXml" Target="../ink/ink382.xml"/><Relationship Id="rId134" Type="http://schemas.openxmlformats.org/officeDocument/2006/relationships/customXml" Target="../ink/ink390.xml"/><Relationship Id="rId139" Type="http://schemas.openxmlformats.org/officeDocument/2006/relationships/image" Target="../media/image392.png"/><Relationship Id="rId80" Type="http://schemas.openxmlformats.org/officeDocument/2006/relationships/customXml" Target="../ink/ink363.xml"/><Relationship Id="rId85" Type="http://schemas.openxmlformats.org/officeDocument/2006/relationships/image" Target="../media/image365.png"/><Relationship Id="rId150" Type="http://schemas.openxmlformats.org/officeDocument/2006/relationships/customXml" Target="../ink/ink398.xml"/><Relationship Id="rId155" Type="http://schemas.openxmlformats.org/officeDocument/2006/relationships/image" Target="../media/image400.png"/><Relationship Id="rId171" Type="http://schemas.openxmlformats.org/officeDocument/2006/relationships/image" Target="../media/image408.png"/><Relationship Id="rId176" Type="http://schemas.openxmlformats.org/officeDocument/2006/relationships/customXml" Target="../ink/ink411.xml"/><Relationship Id="rId192" Type="http://schemas.openxmlformats.org/officeDocument/2006/relationships/customXml" Target="../ink/ink419.xml"/><Relationship Id="rId197" Type="http://schemas.openxmlformats.org/officeDocument/2006/relationships/image" Target="../media/image421.png"/><Relationship Id="rId201" Type="http://schemas.openxmlformats.org/officeDocument/2006/relationships/image" Target="../media/image423.png"/><Relationship Id="rId12" Type="http://schemas.openxmlformats.org/officeDocument/2006/relationships/customXml" Target="../ink/ink329.xml"/><Relationship Id="rId17" Type="http://schemas.openxmlformats.org/officeDocument/2006/relationships/image" Target="../media/image331.png"/><Relationship Id="rId33" Type="http://schemas.openxmlformats.org/officeDocument/2006/relationships/image" Target="../media/image339.png"/><Relationship Id="rId38" Type="http://schemas.openxmlformats.org/officeDocument/2006/relationships/customXml" Target="../ink/ink342.xml"/><Relationship Id="rId59" Type="http://schemas.openxmlformats.org/officeDocument/2006/relationships/image" Target="../media/image352.png"/><Relationship Id="rId103" Type="http://schemas.openxmlformats.org/officeDocument/2006/relationships/image" Target="../media/image374.png"/><Relationship Id="rId108" Type="http://schemas.openxmlformats.org/officeDocument/2006/relationships/customXml" Target="../ink/ink377.xml"/><Relationship Id="rId124" Type="http://schemas.openxmlformats.org/officeDocument/2006/relationships/customXml" Target="../ink/ink385.xml"/><Relationship Id="rId129" Type="http://schemas.openxmlformats.org/officeDocument/2006/relationships/image" Target="../media/image387.png"/><Relationship Id="rId54" Type="http://schemas.openxmlformats.org/officeDocument/2006/relationships/customXml" Target="../ink/ink350.xml"/><Relationship Id="rId70" Type="http://schemas.openxmlformats.org/officeDocument/2006/relationships/customXml" Target="../ink/ink358.xml"/><Relationship Id="rId75" Type="http://schemas.openxmlformats.org/officeDocument/2006/relationships/image" Target="../media/image360.png"/><Relationship Id="rId91" Type="http://schemas.openxmlformats.org/officeDocument/2006/relationships/image" Target="../media/image368.png"/><Relationship Id="rId96" Type="http://schemas.openxmlformats.org/officeDocument/2006/relationships/customXml" Target="../ink/ink371.xml"/><Relationship Id="rId140" Type="http://schemas.openxmlformats.org/officeDocument/2006/relationships/customXml" Target="../ink/ink393.xml"/><Relationship Id="rId145" Type="http://schemas.openxmlformats.org/officeDocument/2006/relationships/image" Target="../media/image395.png"/><Relationship Id="rId161" Type="http://schemas.openxmlformats.org/officeDocument/2006/relationships/image" Target="../media/image403.png"/><Relationship Id="rId166" Type="http://schemas.openxmlformats.org/officeDocument/2006/relationships/customXml" Target="../ink/ink406.xml"/><Relationship Id="rId182" Type="http://schemas.openxmlformats.org/officeDocument/2006/relationships/customXml" Target="../ink/ink414.xml"/><Relationship Id="rId187" Type="http://schemas.openxmlformats.org/officeDocument/2006/relationships/image" Target="../media/image416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26.xml"/><Relationship Id="rId23" Type="http://schemas.openxmlformats.org/officeDocument/2006/relationships/image" Target="../media/image334.png"/><Relationship Id="rId28" Type="http://schemas.openxmlformats.org/officeDocument/2006/relationships/customXml" Target="../ink/ink337.xml"/><Relationship Id="rId49" Type="http://schemas.openxmlformats.org/officeDocument/2006/relationships/image" Target="../media/image347.png"/><Relationship Id="rId114" Type="http://schemas.openxmlformats.org/officeDocument/2006/relationships/customXml" Target="../ink/ink380.xml"/><Relationship Id="rId119" Type="http://schemas.openxmlformats.org/officeDocument/2006/relationships/image" Target="../media/image382.png"/><Relationship Id="rId44" Type="http://schemas.openxmlformats.org/officeDocument/2006/relationships/customXml" Target="../ink/ink345.xml"/><Relationship Id="rId60" Type="http://schemas.openxmlformats.org/officeDocument/2006/relationships/customXml" Target="../ink/ink353.xml"/><Relationship Id="rId65" Type="http://schemas.openxmlformats.org/officeDocument/2006/relationships/image" Target="../media/image355.png"/><Relationship Id="rId81" Type="http://schemas.openxmlformats.org/officeDocument/2006/relationships/image" Target="../media/image363.png"/><Relationship Id="rId86" Type="http://schemas.openxmlformats.org/officeDocument/2006/relationships/customXml" Target="../ink/ink366.xml"/><Relationship Id="rId130" Type="http://schemas.openxmlformats.org/officeDocument/2006/relationships/customXml" Target="../ink/ink388.xml"/><Relationship Id="rId135" Type="http://schemas.openxmlformats.org/officeDocument/2006/relationships/image" Target="../media/image390.png"/><Relationship Id="rId151" Type="http://schemas.openxmlformats.org/officeDocument/2006/relationships/image" Target="../media/image398.png"/><Relationship Id="rId156" Type="http://schemas.openxmlformats.org/officeDocument/2006/relationships/customXml" Target="../ink/ink401.xml"/><Relationship Id="rId177" Type="http://schemas.openxmlformats.org/officeDocument/2006/relationships/image" Target="../media/image411.png"/><Relationship Id="rId198" Type="http://schemas.openxmlformats.org/officeDocument/2006/relationships/customXml" Target="../ink/ink422.xml"/><Relationship Id="rId172" Type="http://schemas.openxmlformats.org/officeDocument/2006/relationships/customXml" Target="../ink/ink409.xml"/><Relationship Id="rId193" Type="http://schemas.openxmlformats.org/officeDocument/2006/relationships/image" Target="../media/image419.png"/><Relationship Id="rId13" Type="http://schemas.openxmlformats.org/officeDocument/2006/relationships/image" Target="../media/image329.png"/><Relationship Id="rId18" Type="http://schemas.openxmlformats.org/officeDocument/2006/relationships/customXml" Target="../ink/ink332.xml"/><Relationship Id="rId39" Type="http://schemas.openxmlformats.org/officeDocument/2006/relationships/image" Target="../media/image342.png"/><Relationship Id="rId109" Type="http://schemas.openxmlformats.org/officeDocument/2006/relationships/image" Target="../media/image377.png"/><Relationship Id="rId34" Type="http://schemas.openxmlformats.org/officeDocument/2006/relationships/customXml" Target="../ink/ink340.xml"/><Relationship Id="rId50" Type="http://schemas.openxmlformats.org/officeDocument/2006/relationships/customXml" Target="../ink/ink348.xml"/><Relationship Id="rId55" Type="http://schemas.openxmlformats.org/officeDocument/2006/relationships/image" Target="../media/image350.png"/><Relationship Id="rId76" Type="http://schemas.openxmlformats.org/officeDocument/2006/relationships/customXml" Target="../ink/ink361.xml"/><Relationship Id="rId97" Type="http://schemas.openxmlformats.org/officeDocument/2006/relationships/image" Target="../media/image371.png"/><Relationship Id="rId104" Type="http://schemas.openxmlformats.org/officeDocument/2006/relationships/customXml" Target="../ink/ink375.xml"/><Relationship Id="rId120" Type="http://schemas.openxmlformats.org/officeDocument/2006/relationships/customXml" Target="../ink/ink383.xml"/><Relationship Id="rId125" Type="http://schemas.openxmlformats.org/officeDocument/2006/relationships/image" Target="../media/image385.png"/><Relationship Id="rId141" Type="http://schemas.openxmlformats.org/officeDocument/2006/relationships/image" Target="../media/image393.png"/><Relationship Id="rId146" Type="http://schemas.openxmlformats.org/officeDocument/2006/relationships/customXml" Target="../ink/ink396.xml"/><Relationship Id="rId167" Type="http://schemas.openxmlformats.org/officeDocument/2006/relationships/image" Target="../media/image406.png"/><Relationship Id="rId188" Type="http://schemas.openxmlformats.org/officeDocument/2006/relationships/customXml" Target="../ink/ink417.xml"/><Relationship Id="rId7" Type="http://schemas.openxmlformats.org/officeDocument/2006/relationships/image" Target="../media/image326.png"/><Relationship Id="rId71" Type="http://schemas.openxmlformats.org/officeDocument/2006/relationships/image" Target="../media/image358.png"/><Relationship Id="rId92" Type="http://schemas.openxmlformats.org/officeDocument/2006/relationships/customXml" Target="../ink/ink369.xml"/><Relationship Id="rId162" Type="http://schemas.openxmlformats.org/officeDocument/2006/relationships/customXml" Target="../ink/ink404.xml"/><Relationship Id="rId183" Type="http://schemas.openxmlformats.org/officeDocument/2006/relationships/image" Target="../media/image414.png"/><Relationship Id="rId2" Type="http://schemas.openxmlformats.org/officeDocument/2006/relationships/customXml" Target="../ink/ink324.xml"/><Relationship Id="rId29" Type="http://schemas.openxmlformats.org/officeDocument/2006/relationships/image" Target="../media/image337.png"/><Relationship Id="rId24" Type="http://schemas.openxmlformats.org/officeDocument/2006/relationships/customXml" Target="../ink/ink335.xml"/><Relationship Id="rId40" Type="http://schemas.openxmlformats.org/officeDocument/2006/relationships/customXml" Target="../ink/ink343.xml"/><Relationship Id="rId45" Type="http://schemas.openxmlformats.org/officeDocument/2006/relationships/image" Target="../media/image345.png"/><Relationship Id="rId66" Type="http://schemas.openxmlformats.org/officeDocument/2006/relationships/customXml" Target="../ink/ink356.xml"/><Relationship Id="rId87" Type="http://schemas.openxmlformats.org/officeDocument/2006/relationships/image" Target="../media/image366.png"/><Relationship Id="rId110" Type="http://schemas.openxmlformats.org/officeDocument/2006/relationships/customXml" Target="../ink/ink378.xml"/><Relationship Id="rId115" Type="http://schemas.openxmlformats.org/officeDocument/2006/relationships/image" Target="../media/image380.png"/><Relationship Id="rId131" Type="http://schemas.openxmlformats.org/officeDocument/2006/relationships/image" Target="../media/image388.png"/><Relationship Id="rId136" Type="http://schemas.openxmlformats.org/officeDocument/2006/relationships/customXml" Target="../ink/ink391.xml"/><Relationship Id="rId157" Type="http://schemas.openxmlformats.org/officeDocument/2006/relationships/image" Target="../media/image401.png"/><Relationship Id="rId178" Type="http://schemas.openxmlformats.org/officeDocument/2006/relationships/customXml" Target="../ink/ink412.xml"/><Relationship Id="rId61" Type="http://schemas.openxmlformats.org/officeDocument/2006/relationships/image" Target="../media/image353.png"/><Relationship Id="rId82" Type="http://schemas.openxmlformats.org/officeDocument/2006/relationships/customXml" Target="../ink/ink364.xml"/><Relationship Id="rId152" Type="http://schemas.openxmlformats.org/officeDocument/2006/relationships/customXml" Target="../ink/ink399.xml"/><Relationship Id="rId173" Type="http://schemas.openxmlformats.org/officeDocument/2006/relationships/image" Target="../media/image409.png"/><Relationship Id="rId194" Type="http://schemas.openxmlformats.org/officeDocument/2006/relationships/customXml" Target="../ink/ink420.xml"/><Relationship Id="rId199" Type="http://schemas.openxmlformats.org/officeDocument/2006/relationships/image" Target="../media/image422.png"/><Relationship Id="rId19" Type="http://schemas.openxmlformats.org/officeDocument/2006/relationships/image" Target="../media/image332.png"/><Relationship Id="rId14" Type="http://schemas.openxmlformats.org/officeDocument/2006/relationships/customXml" Target="../ink/ink330.xml"/><Relationship Id="rId30" Type="http://schemas.openxmlformats.org/officeDocument/2006/relationships/customXml" Target="../ink/ink338.xml"/><Relationship Id="rId35" Type="http://schemas.openxmlformats.org/officeDocument/2006/relationships/image" Target="../media/image340.png"/><Relationship Id="rId56" Type="http://schemas.openxmlformats.org/officeDocument/2006/relationships/customXml" Target="../ink/ink351.xml"/><Relationship Id="rId77" Type="http://schemas.openxmlformats.org/officeDocument/2006/relationships/image" Target="../media/image361.png"/><Relationship Id="rId100" Type="http://schemas.openxmlformats.org/officeDocument/2006/relationships/customXml" Target="../ink/ink373.xml"/><Relationship Id="rId105" Type="http://schemas.openxmlformats.org/officeDocument/2006/relationships/image" Target="../media/image375.png"/><Relationship Id="rId126" Type="http://schemas.openxmlformats.org/officeDocument/2006/relationships/customXml" Target="../ink/ink386.xml"/><Relationship Id="rId147" Type="http://schemas.openxmlformats.org/officeDocument/2006/relationships/image" Target="../media/image396.png"/><Relationship Id="rId168" Type="http://schemas.openxmlformats.org/officeDocument/2006/relationships/customXml" Target="../ink/ink407.xml"/><Relationship Id="rId8" Type="http://schemas.openxmlformats.org/officeDocument/2006/relationships/customXml" Target="../ink/ink327.xml"/><Relationship Id="rId51" Type="http://schemas.openxmlformats.org/officeDocument/2006/relationships/image" Target="../media/image348.png"/><Relationship Id="rId72" Type="http://schemas.openxmlformats.org/officeDocument/2006/relationships/customXml" Target="../ink/ink359.xml"/><Relationship Id="rId93" Type="http://schemas.openxmlformats.org/officeDocument/2006/relationships/image" Target="../media/image369.png"/><Relationship Id="rId98" Type="http://schemas.openxmlformats.org/officeDocument/2006/relationships/customXml" Target="../ink/ink372.xml"/><Relationship Id="rId121" Type="http://schemas.openxmlformats.org/officeDocument/2006/relationships/image" Target="../media/image383.png"/><Relationship Id="rId142" Type="http://schemas.openxmlformats.org/officeDocument/2006/relationships/customXml" Target="../ink/ink394.xml"/><Relationship Id="rId163" Type="http://schemas.openxmlformats.org/officeDocument/2006/relationships/image" Target="../media/image404.png"/><Relationship Id="rId184" Type="http://schemas.openxmlformats.org/officeDocument/2006/relationships/customXml" Target="../ink/ink415.xml"/><Relationship Id="rId189" Type="http://schemas.openxmlformats.org/officeDocument/2006/relationships/image" Target="../media/image417.png"/><Relationship Id="rId3" Type="http://schemas.openxmlformats.org/officeDocument/2006/relationships/image" Target="../media/image324.png"/><Relationship Id="rId25" Type="http://schemas.openxmlformats.org/officeDocument/2006/relationships/image" Target="../media/image335.png"/><Relationship Id="rId46" Type="http://schemas.openxmlformats.org/officeDocument/2006/relationships/customXml" Target="../ink/ink346.xml"/><Relationship Id="rId67" Type="http://schemas.openxmlformats.org/officeDocument/2006/relationships/image" Target="../media/image356.png"/><Relationship Id="rId116" Type="http://schemas.openxmlformats.org/officeDocument/2006/relationships/customXml" Target="../ink/ink381.xml"/><Relationship Id="rId137" Type="http://schemas.openxmlformats.org/officeDocument/2006/relationships/image" Target="../media/image391.png"/><Relationship Id="rId158" Type="http://schemas.openxmlformats.org/officeDocument/2006/relationships/customXml" Target="../ink/ink402.xml"/><Relationship Id="rId20" Type="http://schemas.openxmlformats.org/officeDocument/2006/relationships/customXml" Target="../ink/ink333.xml"/><Relationship Id="rId41" Type="http://schemas.openxmlformats.org/officeDocument/2006/relationships/image" Target="../media/image343.png"/><Relationship Id="rId62" Type="http://schemas.openxmlformats.org/officeDocument/2006/relationships/customXml" Target="../ink/ink354.xml"/><Relationship Id="rId83" Type="http://schemas.openxmlformats.org/officeDocument/2006/relationships/image" Target="../media/image364.png"/><Relationship Id="rId88" Type="http://schemas.openxmlformats.org/officeDocument/2006/relationships/customXml" Target="../ink/ink367.xml"/><Relationship Id="rId111" Type="http://schemas.openxmlformats.org/officeDocument/2006/relationships/image" Target="../media/image378.png"/><Relationship Id="rId132" Type="http://schemas.openxmlformats.org/officeDocument/2006/relationships/customXml" Target="../ink/ink389.xml"/><Relationship Id="rId153" Type="http://schemas.openxmlformats.org/officeDocument/2006/relationships/image" Target="../media/image399.png"/><Relationship Id="rId174" Type="http://schemas.openxmlformats.org/officeDocument/2006/relationships/customXml" Target="../ink/ink410.xml"/><Relationship Id="rId179" Type="http://schemas.openxmlformats.org/officeDocument/2006/relationships/image" Target="../media/image412.png"/><Relationship Id="rId195" Type="http://schemas.openxmlformats.org/officeDocument/2006/relationships/image" Target="../media/image420.png"/><Relationship Id="rId190" Type="http://schemas.openxmlformats.org/officeDocument/2006/relationships/customXml" Target="../ink/ink418.xml"/><Relationship Id="rId15" Type="http://schemas.openxmlformats.org/officeDocument/2006/relationships/image" Target="../media/image330.png"/><Relationship Id="rId36" Type="http://schemas.openxmlformats.org/officeDocument/2006/relationships/customXml" Target="../ink/ink341.xml"/><Relationship Id="rId57" Type="http://schemas.openxmlformats.org/officeDocument/2006/relationships/image" Target="../media/image351.png"/><Relationship Id="rId106" Type="http://schemas.openxmlformats.org/officeDocument/2006/relationships/customXml" Target="../ink/ink376.xml"/><Relationship Id="rId127" Type="http://schemas.openxmlformats.org/officeDocument/2006/relationships/image" Target="../media/image386.png"/><Relationship Id="rId10" Type="http://schemas.openxmlformats.org/officeDocument/2006/relationships/customXml" Target="../ink/ink328.xml"/><Relationship Id="rId31" Type="http://schemas.openxmlformats.org/officeDocument/2006/relationships/image" Target="../media/image338.png"/><Relationship Id="rId52" Type="http://schemas.openxmlformats.org/officeDocument/2006/relationships/customXml" Target="../ink/ink349.xml"/><Relationship Id="rId73" Type="http://schemas.openxmlformats.org/officeDocument/2006/relationships/image" Target="../media/image359.png"/><Relationship Id="rId78" Type="http://schemas.openxmlformats.org/officeDocument/2006/relationships/customXml" Target="../ink/ink362.xml"/><Relationship Id="rId94" Type="http://schemas.openxmlformats.org/officeDocument/2006/relationships/customXml" Target="../ink/ink370.xml"/><Relationship Id="rId99" Type="http://schemas.openxmlformats.org/officeDocument/2006/relationships/image" Target="../media/image372.png"/><Relationship Id="rId101" Type="http://schemas.openxmlformats.org/officeDocument/2006/relationships/image" Target="../media/image373.png"/><Relationship Id="rId122" Type="http://schemas.openxmlformats.org/officeDocument/2006/relationships/customXml" Target="../ink/ink384.xml"/><Relationship Id="rId143" Type="http://schemas.openxmlformats.org/officeDocument/2006/relationships/image" Target="../media/image394.png"/><Relationship Id="rId148" Type="http://schemas.openxmlformats.org/officeDocument/2006/relationships/customXml" Target="../ink/ink397.xml"/><Relationship Id="rId164" Type="http://schemas.openxmlformats.org/officeDocument/2006/relationships/customXml" Target="../ink/ink405.xml"/><Relationship Id="rId169" Type="http://schemas.openxmlformats.org/officeDocument/2006/relationships/image" Target="../media/image407.png"/><Relationship Id="rId185" Type="http://schemas.openxmlformats.org/officeDocument/2006/relationships/image" Target="../media/image415.png"/><Relationship Id="rId4" Type="http://schemas.openxmlformats.org/officeDocument/2006/relationships/customXml" Target="../ink/ink325.xml"/><Relationship Id="rId9" Type="http://schemas.openxmlformats.org/officeDocument/2006/relationships/image" Target="../media/image327.png"/><Relationship Id="rId180" Type="http://schemas.openxmlformats.org/officeDocument/2006/relationships/customXml" Target="../ink/ink413.xml"/><Relationship Id="rId26" Type="http://schemas.openxmlformats.org/officeDocument/2006/relationships/customXml" Target="../ink/ink336.xml"/><Relationship Id="rId47" Type="http://schemas.openxmlformats.org/officeDocument/2006/relationships/image" Target="../media/image346.png"/><Relationship Id="rId68" Type="http://schemas.openxmlformats.org/officeDocument/2006/relationships/customXml" Target="../ink/ink357.xml"/><Relationship Id="rId89" Type="http://schemas.openxmlformats.org/officeDocument/2006/relationships/image" Target="../media/image367.png"/><Relationship Id="rId112" Type="http://schemas.openxmlformats.org/officeDocument/2006/relationships/customXml" Target="../ink/ink379.xml"/><Relationship Id="rId133" Type="http://schemas.openxmlformats.org/officeDocument/2006/relationships/image" Target="../media/image389.png"/><Relationship Id="rId154" Type="http://schemas.openxmlformats.org/officeDocument/2006/relationships/customXml" Target="../ink/ink400.xml"/><Relationship Id="rId175" Type="http://schemas.openxmlformats.org/officeDocument/2006/relationships/image" Target="../media/image410.png"/></Relationships>
</file>

<file path=ppt/slides/_rels/slide6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481.png"/><Relationship Id="rId21" Type="http://schemas.openxmlformats.org/officeDocument/2006/relationships/image" Target="../media/image433.png"/><Relationship Id="rId42" Type="http://schemas.openxmlformats.org/officeDocument/2006/relationships/customXml" Target="../ink/ink444.xml"/><Relationship Id="rId63" Type="http://schemas.openxmlformats.org/officeDocument/2006/relationships/image" Target="../media/image454.png"/><Relationship Id="rId84" Type="http://schemas.openxmlformats.org/officeDocument/2006/relationships/customXml" Target="../ink/ink465.xml"/><Relationship Id="rId138" Type="http://schemas.openxmlformats.org/officeDocument/2006/relationships/customXml" Target="../ink/ink492.xml"/><Relationship Id="rId159" Type="http://schemas.openxmlformats.org/officeDocument/2006/relationships/image" Target="../media/image502.png"/><Relationship Id="rId170" Type="http://schemas.openxmlformats.org/officeDocument/2006/relationships/customXml" Target="../ink/ink508.xml"/><Relationship Id="rId191" Type="http://schemas.openxmlformats.org/officeDocument/2006/relationships/image" Target="../media/image518.png"/><Relationship Id="rId205" Type="http://schemas.openxmlformats.org/officeDocument/2006/relationships/image" Target="../media/image525.png"/><Relationship Id="rId226" Type="http://schemas.openxmlformats.org/officeDocument/2006/relationships/customXml" Target="../ink/ink536.xml"/><Relationship Id="rId247" Type="http://schemas.openxmlformats.org/officeDocument/2006/relationships/image" Target="../media/image546.png"/><Relationship Id="rId107" Type="http://schemas.openxmlformats.org/officeDocument/2006/relationships/image" Target="../media/image476.png"/><Relationship Id="rId268" Type="http://schemas.openxmlformats.org/officeDocument/2006/relationships/customXml" Target="../ink/ink557.xml"/><Relationship Id="rId289" Type="http://schemas.openxmlformats.org/officeDocument/2006/relationships/image" Target="../media/image567.png"/><Relationship Id="rId11" Type="http://schemas.openxmlformats.org/officeDocument/2006/relationships/image" Target="../media/image428.png"/><Relationship Id="rId32" Type="http://schemas.openxmlformats.org/officeDocument/2006/relationships/customXml" Target="../ink/ink439.xml"/><Relationship Id="rId53" Type="http://schemas.openxmlformats.org/officeDocument/2006/relationships/image" Target="../media/image449.png"/><Relationship Id="rId74" Type="http://schemas.openxmlformats.org/officeDocument/2006/relationships/customXml" Target="../ink/ink460.xml"/><Relationship Id="rId128" Type="http://schemas.openxmlformats.org/officeDocument/2006/relationships/customXml" Target="../ink/ink487.xml"/><Relationship Id="rId149" Type="http://schemas.openxmlformats.org/officeDocument/2006/relationships/image" Target="../media/image497.png"/><Relationship Id="rId5" Type="http://schemas.openxmlformats.org/officeDocument/2006/relationships/image" Target="../media/image425.png"/><Relationship Id="rId95" Type="http://schemas.openxmlformats.org/officeDocument/2006/relationships/image" Target="../media/image470.png"/><Relationship Id="rId160" Type="http://schemas.openxmlformats.org/officeDocument/2006/relationships/customXml" Target="../ink/ink503.xml"/><Relationship Id="rId181" Type="http://schemas.openxmlformats.org/officeDocument/2006/relationships/image" Target="../media/image513.png"/><Relationship Id="rId216" Type="http://schemas.openxmlformats.org/officeDocument/2006/relationships/customXml" Target="../ink/ink531.xml"/><Relationship Id="rId237" Type="http://schemas.openxmlformats.org/officeDocument/2006/relationships/image" Target="../media/image541.png"/><Relationship Id="rId258" Type="http://schemas.openxmlformats.org/officeDocument/2006/relationships/customXml" Target="../ink/ink552.xml"/><Relationship Id="rId279" Type="http://schemas.openxmlformats.org/officeDocument/2006/relationships/image" Target="../media/image562.png"/><Relationship Id="rId22" Type="http://schemas.openxmlformats.org/officeDocument/2006/relationships/customXml" Target="../ink/ink434.xml"/><Relationship Id="rId43" Type="http://schemas.openxmlformats.org/officeDocument/2006/relationships/image" Target="../media/image444.png"/><Relationship Id="rId64" Type="http://schemas.openxmlformats.org/officeDocument/2006/relationships/customXml" Target="../ink/ink455.xml"/><Relationship Id="rId118" Type="http://schemas.openxmlformats.org/officeDocument/2006/relationships/customXml" Target="../ink/ink482.xml"/><Relationship Id="rId139" Type="http://schemas.openxmlformats.org/officeDocument/2006/relationships/image" Target="../media/image492.png"/><Relationship Id="rId85" Type="http://schemas.openxmlformats.org/officeDocument/2006/relationships/image" Target="../media/image465.png"/><Relationship Id="rId150" Type="http://schemas.openxmlformats.org/officeDocument/2006/relationships/customXml" Target="../ink/ink498.xml"/><Relationship Id="rId171" Type="http://schemas.openxmlformats.org/officeDocument/2006/relationships/image" Target="../media/image508.png"/><Relationship Id="rId192" Type="http://schemas.openxmlformats.org/officeDocument/2006/relationships/customXml" Target="../ink/ink519.xml"/><Relationship Id="rId206" Type="http://schemas.openxmlformats.org/officeDocument/2006/relationships/customXml" Target="../ink/ink526.xml"/><Relationship Id="rId227" Type="http://schemas.openxmlformats.org/officeDocument/2006/relationships/image" Target="../media/image536.png"/><Relationship Id="rId248" Type="http://schemas.openxmlformats.org/officeDocument/2006/relationships/customXml" Target="../ink/ink547.xml"/><Relationship Id="rId269" Type="http://schemas.openxmlformats.org/officeDocument/2006/relationships/image" Target="../media/image557.png"/><Relationship Id="rId12" Type="http://schemas.openxmlformats.org/officeDocument/2006/relationships/customXml" Target="../ink/ink429.xml"/><Relationship Id="rId33" Type="http://schemas.openxmlformats.org/officeDocument/2006/relationships/image" Target="../media/image439.png"/><Relationship Id="rId108" Type="http://schemas.openxmlformats.org/officeDocument/2006/relationships/customXml" Target="../ink/ink477.xml"/><Relationship Id="rId129" Type="http://schemas.openxmlformats.org/officeDocument/2006/relationships/image" Target="../media/image487.png"/><Relationship Id="rId280" Type="http://schemas.openxmlformats.org/officeDocument/2006/relationships/customXml" Target="../ink/ink563.xml"/><Relationship Id="rId54" Type="http://schemas.openxmlformats.org/officeDocument/2006/relationships/customXml" Target="../ink/ink450.xml"/><Relationship Id="rId75" Type="http://schemas.openxmlformats.org/officeDocument/2006/relationships/image" Target="../media/image460.png"/><Relationship Id="rId96" Type="http://schemas.openxmlformats.org/officeDocument/2006/relationships/customXml" Target="../ink/ink471.xml"/><Relationship Id="rId140" Type="http://schemas.openxmlformats.org/officeDocument/2006/relationships/customXml" Target="../ink/ink493.xml"/><Relationship Id="rId161" Type="http://schemas.openxmlformats.org/officeDocument/2006/relationships/image" Target="../media/image503.png"/><Relationship Id="rId182" Type="http://schemas.openxmlformats.org/officeDocument/2006/relationships/customXml" Target="../ink/ink514.xml"/><Relationship Id="rId217" Type="http://schemas.openxmlformats.org/officeDocument/2006/relationships/image" Target="../media/image531.png"/><Relationship Id="rId6" Type="http://schemas.openxmlformats.org/officeDocument/2006/relationships/customXml" Target="../ink/ink426.xml"/><Relationship Id="rId238" Type="http://schemas.openxmlformats.org/officeDocument/2006/relationships/customXml" Target="../ink/ink542.xml"/><Relationship Id="rId259" Type="http://schemas.openxmlformats.org/officeDocument/2006/relationships/image" Target="../media/image552.png"/><Relationship Id="rId23" Type="http://schemas.openxmlformats.org/officeDocument/2006/relationships/image" Target="../media/image434.png"/><Relationship Id="rId119" Type="http://schemas.openxmlformats.org/officeDocument/2006/relationships/image" Target="../media/image482.png"/><Relationship Id="rId270" Type="http://schemas.openxmlformats.org/officeDocument/2006/relationships/customXml" Target="../ink/ink558.xml"/><Relationship Id="rId44" Type="http://schemas.openxmlformats.org/officeDocument/2006/relationships/customXml" Target="../ink/ink445.xml"/><Relationship Id="rId65" Type="http://schemas.openxmlformats.org/officeDocument/2006/relationships/image" Target="../media/image455.png"/><Relationship Id="rId86" Type="http://schemas.openxmlformats.org/officeDocument/2006/relationships/customXml" Target="../ink/ink466.xml"/><Relationship Id="rId130" Type="http://schemas.openxmlformats.org/officeDocument/2006/relationships/customXml" Target="../ink/ink488.xml"/><Relationship Id="rId151" Type="http://schemas.openxmlformats.org/officeDocument/2006/relationships/image" Target="../media/image498.png"/><Relationship Id="rId172" Type="http://schemas.openxmlformats.org/officeDocument/2006/relationships/customXml" Target="../ink/ink509.xml"/><Relationship Id="rId193" Type="http://schemas.openxmlformats.org/officeDocument/2006/relationships/image" Target="../media/image519.png"/><Relationship Id="rId207" Type="http://schemas.openxmlformats.org/officeDocument/2006/relationships/image" Target="../media/image526.png"/><Relationship Id="rId228" Type="http://schemas.openxmlformats.org/officeDocument/2006/relationships/customXml" Target="../ink/ink537.xml"/><Relationship Id="rId249" Type="http://schemas.openxmlformats.org/officeDocument/2006/relationships/image" Target="../media/image547.png"/><Relationship Id="rId13" Type="http://schemas.openxmlformats.org/officeDocument/2006/relationships/image" Target="../media/image429.png"/><Relationship Id="rId109" Type="http://schemas.openxmlformats.org/officeDocument/2006/relationships/image" Target="../media/image477.png"/><Relationship Id="rId260" Type="http://schemas.openxmlformats.org/officeDocument/2006/relationships/customXml" Target="../ink/ink553.xml"/><Relationship Id="rId281" Type="http://schemas.openxmlformats.org/officeDocument/2006/relationships/image" Target="../media/image563.png"/><Relationship Id="rId34" Type="http://schemas.openxmlformats.org/officeDocument/2006/relationships/customXml" Target="../ink/ink440.xml"/><Relationship Id="rId50" Type="http://schemas.openxmlformats.org/officeDocument/2006/relationships/customXml" Target="../ink/ink448.xml"/><Relationship Id="rId55" Type="http://schemas.openxmlformats.org/officeDocument/2006/relationships/image" Target="../media/image450.png"/><Relationship Id="rId76" Type="http://schemas.openxmlformats.org/officeDocument/2006/relationships/customXml" Target="../ink/ink461.xml"/><Relationship Id="rId97" Type="http://schemas.openxmlformats.org/officeDocument/2006/relationships/image" Target="../media/image471.png"/><Relationship Id="rId104" Type="http://schemas.openxmlformats.org/officeDocument/2006/relationships/customXml" Target="../ink/ink475.xml"/><Relationship Id="rId120" Type="http://schemas.openxmlformats.org/officeDocument/2006/relationships/customXml" Target="../ink/ink483.xml"/><Relationship Id="rId125" Type="http://schemas.openxmlformats.org/officeDocument/2006/relationships/image" Target="../media/image485.png"/><Relationship Id="rId141" Type="http://schemas.openxmlformats.org/officeDocument/2006/relationships/image" Target="../media/image493.png"/><Relationship Id="rId146" Type="http://schemas.openxmlformats.org/officeDocument/2006/relationships/customXml" Target="../ink/ink496.xml"/><Relationship Id="rId167" Type="http://schemas.openxmlformats.org/officeDocument/2006/relationships/image" Target="../media/image506.png"/><Relationship Id="rId188" Type="http://schemas.openxmlformats.org/officeDocument/2006/relationships/customXml" Target="../ink/ink517.xml"/><Relationship Id="rId7" Type="http://schemas.openxmlformats.org/officeDocument/2006/relationships/image" Target="../media/image426.png"/><Relationship Id="rId71" Type="http://schemas.openxmlformats.org/officeDocument/2006/relationships/image" Target="../media/image458.png"/><Relationship Id="rId92" Type="http://schemas.openxmlformats.org/officeDocument/2006/relationships/customXml" Target="../ink/ink469.xml"/><Relationship Id="rId162" Type="http://schemas.openxmlformats.org/officeDocument/2006/relationships/customXml" Target="../ink/ink504.xml"/><Relationship Id="rId183" Type="http://schemas.openxmlformats.org/officeDocument/2006/relationships/image" Target="../media/image514.png"/><Relationship Id="rId213" Type="http://schemas.openxmlformats.org/officeDocument/2006/relationships/image" Target="../media/image529.png"/><Relationship Id="rId218" Type="http://schemas.openxmlformats.org/officeDocument/2006/relationships/customXml" Target="../ink/ink532.xml"/><Relationship Id="rId234" Type="http://schemas.openxmlformats.org/officeDocument/2006/relationships/customXml" Target="../ink/ink540.xml"/><Relationship Id="rId239" Type="http://schemas.openxmlformats.org/officeDocument/2006/relationships/image" Target="../media/image542.png"/><Relationship Id="rId2" Type="http://schemas.openxmlformats.org/officeDocument/2006/relationships/customXml" Target="../ink/ink424.xml"/><Relationship Id="rId29" Type="http://schemas.openxmlformats.org/officeDocument/2006/relationships/image" Target="../media/image437.png"/><Relationship Id="rId250" Type="http://schemas.openxmlformats.org/officeDocument/2006/relationships/customXml" Target="../ink/ink548.xml"/><Relationship Id="rId255" Type="http://schemas.openxmlformats.org/officeDocument/2006/relationships/image" Target="../media/image550.png"/><Relationship Id="rId271" Type="http://schemas.openxmlformats.org/officeDocument/2006/relationships/image" Target="../media/image558.png"/><Relationship Id="rId276" Type="http://schemas.openxmlformats.org/officeDocument/2006/relationships/customXml" Target="../ink/ink561.xml"/><Relationship Id="rId24" Type="http://schemas.openxmlformats.org/officeDocument/2006/relationships/customXml" Target="../ink/ink435.xml"/><Relationship Id="rId40" Type="http://schemas.openxmlformats.org/officeDocument/2006/relationships/customXml" Target="../ink/ink443.xml"/><Relationship Id="rId45" Type="http://schemas.openxmlformats.org/officeDocument/2006/relationships/image" Target="../media/image445.png"/><Relationship Id="rId66" Type="http://schemas.openxmlformats.org/officeDocument/2006/relationships/customXml" Target="../ink/ink456.xml"/><Relationship Id="rId87" Type="http://schemas.openxmlformats.org/officeDocument/2006/relationships/image" Target="../media/image466.png"/><Relationship Id="rId110" Type="http://schemas.openxmlformats.org/officeDocument/2006/relationships/customXml" Target="../ink/ink478.xml"/><Relationship Id="rId115" Type="http://schemas.openxmlformats.org/officeDocument/2006/relationships/image" Target="../media/image480.png"/><Relationship Id="rId131" Type="http://schemas.openxmlformats.org/officeDocument/2006/relationships/image" Target="../media/image488.png"/><Relationship Id="rId136" Type="http://schemas.openxmlformats.org/officeDocument/2006/relationships/customXml" Target="../ink/ink491.xml"/><Relationship Id="rId157" Type="http://schemas.openxmlformats.org/officeDocument/2006/relationships/image" Target="../media/image501.png"/><Relationship Id="rId178" Type="http://schemas.openxmlformats.org/officeDocument/2006/relationships/customXml" Target="../ink/ink512.xml"/><Relationship Id="rId61" Type="http://schemas.openxmlformats.org/officeDocument/2006/relationships/image" Target="../media/image453.png"/><Relationship Id="rId82" Type="http://schemas.openxmlformats.org/officeDocument/2006/relationships/customXml" Target="../ink/ink464.xml"/><Relationship Id="rId152" Type="http://schemas.openxmlformats.org/officeDocument/2006/relationships/customXml" Target="../ink/ink499.xml"/><Relationship Id="rId173" Type="http://schemas.openxmlformats.org/officeDocument/2006/relationships/image" Target="../media/image509.png"/><Relationship Id="rId194" Type="http://schemas.openxmlformats.org/officeDocument/2006/relationships/customXml" Target="../ink/ink520.xml"/><Relationship Id="rId199" Type="http://schemas.openxmlformats.org/officeDocument/2006/relationships/image" Target="../media/image522.png"/><Relationship Id="rId203" Type="http://schemas.openxmlformats.org/officeDocument/2006/relationships/image" Target="../media/image524.png"/><Relationship Id="rId208" Type="http://schemas.openxmlformats.org/officeDocument/2006/relationships/customXml" Target="../ink/ink527.xml"/><Relationship Id="rId229" Type="http://schemas.openxmlformats.org/officeDocument/2006/relationships/image" Target="../media/image537.png"/><Relationship Id="rId19" Type="http://schemas.openxmlformats.org/officeDocument/2006/relationships/image" Target="../media/image432.png"/><Relationship Id="rId224" Type="http://schemas.openxmlformats.org/officeDocument/2006/relationships/customXml" Target="../ink/ink535.xml"/><Relationship Id="rId240" Type="http://schemas.openxmlformats.org/officeDocument/2006/relationships/customXml" Target="../ink/ink543.xml"/><Relationship Id="rId245" Type="http://schemas.openxmlformats.org/officeDocument/2006/relationships/image" Target="../media/image545.png"/><Relationship Id="rId261" Type="http://schemas.openxmlformats.org/officeDocument/2006/relationships/image" Target="../media/image553.png"/><Relationship Id="rId266" Type="http://schemas.openxmlformats.org/officeDocument/2006/relationships/customXml" Target="../ink/ink556.xml"/><Relationship Id="rId287" Type="http://schemas.openxmlformats.org/officeDocument/2006/relationships/image" Target="../media/image566.png"/><Relationship Id="rId14" Type="http://schemas.openxmlformats.org/officeDocument/2006/relationships/customXml" Target="../ink/ink430.xml"/><Relationship Id="rId30" Type="http://schemas.openxmlformats.org/officeDocument/2006/relationships/customXml" Target="../ink/ink438.xml"/><Relationship Id="rId35" Type="http://schemas.openxmlformats.org/officeDocument/2006/relationships/image" Target="../media/image440.png"/><Relationship Id="rId56" Type="http://schemas.openxmlformats.org/officeDocument/2006/relationships/customXml" Target="../ink/ink451.xml"/><Relationship Id="rId77" Type="http://schemas.openxmlformats.org/officeDocument/2006/relationships/image" Target="../media/image461.png"/><Relationship Id="rId100" Type="http://schemas.openxmlformats.org/officeDocument/2006/relationships/customXml" Target="../ink/ink473.xml"/><Relationship Id="rId105" Type="http://schemas.openxmlformats.org/officeDocument/2006/relationships/image" Target="../media/image475.png"/><Relationship Id="rId126" Type="http://schemas.openxmlformats.org/officeDocument/2006/relationships/customXml" Target="../ink/ink486.xml"/><Relationship Id="rId147" Type="http://schemas.openxmlformats.org/officeDocument/2006/relationships/image" Target="../media/image496.png"/><Relationship Id="rId168" Type="http://schemas.openxmlformats.org/officeDocument/2006/relationships/customXml" Target="../ink/ink507.xml"/><Relationship Id="rId282" Type="http://schemas.openxmlformats.org/officeDocument/2006/relationships/customXml" Target="../ink/ink564.xml"/><Relationship Id="rId8" Type="http://schemas.openxmlformats.org/officeDocument/2006/relationships/customXml" Target="../ink/ink427.xml"/><Relationship Id="rId51" Type="http://schemas.openxmlformats.org/officeDocument/2006/relationships/image" Target="../media/image448.png"/><Relationship Id="rId72" Type="http://schemas.openxmlformats.org/officeDocument/2006/relationships/customXml" Target="../ink/ink459.xml"/><Relationship Id="rId93" Type="http://schemas.openxmlformats.org/officeDocument/2006/relationships/image" Target="../media/image469.png"/><Relationship Id="rId98" Type="http://schemas.openxmlformats.org/officeDocument/2006/relationships/customXml" Target="../ink/ink472.xml"/><Relationship Id="rId121" Type="http://schemas.openxmlformats.org/officeDocument/2006/relationships/image" Target="../media/image483.png"/><Relationship Id="rId142" Type="http://schemas.openxmlformats.org/officeDocument/2006/relationships/customXml" Target="../ink/ink494.xml"/><Relationship Id="rId163" Type="http://schemas.openxmlformats.org/officeDocument/2006/relationships/image" Target="../media/image504.png"/><Relationship Id="rId184" Type="http://schemas.openxmlformats.org/officeDocument/2006/relationships/customXml" Target="../ink/ink515.xml"/><Relationship Id="rId189" Type="http://schemas.openxmlformats.org/officeDocument/2006/relationships/image" Target="../media/image517.png"/><Relationship Id="rId219" Type="http://schemas.openxmlformats.org/officeDocument/2006/relationships/image" Target="../media/image532.png"/><Relationship Id="rId3" Type="http://schemas.openxmlformats.org/officeDocument/2006/relationships/image" Target="../media/image424.png"/><Relationship Id="rId214" Type="http://schemas.openxmlformats.org/officeDocument/2006/relationships/customXml" Target="../ink/ink530.xml"/><Relationship Id="rId230" Type="http://schemas.openxmlformats.org/officeDocument/2006/relationships/customXml" Target="../ink/ink538.xml"/><Relationship Id="rId235" Type="http://schemas.openxmlformats.org/officeDocument/2006/relationships/image" Target="../media/image540.png"/><Relationship Id="rId251" Type="http://schemas.openxmlformats.org/officeDocument/2006/relationships/image" Target="../media/image548.png"/><Relationship Id="rId256" Type="http://schemas.openxmlformats.org/officeDocument/2006/relationships/customXml" Target="../ink/ink551.xml"/><Relationship Id="rId277" Type="http://schemas.openxmlformats.org/officeDocument/2006/relationships/image" Target="../media/image561.png"/><Relationship Id="rId25" Type="http://schemas.openxmlformats.org/officeDocument/2006/relationships/image" Target="../media/image435.png"/><Relationship Id="rId46" Type="http://schemas.openxmlformats.org/officeDocument/2006/relationships/customXml" Target="../ink/ink446.xml"/><Relationship Id="rId67" Type="http://schemas.openxmlformats.org/officeDocument/2006/relationships/image" Target="../media/image456.png"/><Relationship Id="rId116" Type="http://schemas.openxmlformats.org/officeDocument/2006/relationships/customXml" Target="../ink/ink481.xml"/><Relationship Id="rId137" Type="http://schemas.openxmlformats.org/officeDocument/2006/relationships/image" Target="../media/image491.png"/><Relationship Id="rId158" Type="http://schemas.openxmlformats.org/officeDocument/2006/relationships/customXml" Target="../ink/ink502.xml"/><Relationship Id="rId272" Type="http://schemas.openxmlformats.org/officeDocument/2006/relationships/customXml" Target="../ink/ink559.xml"/><Relationship Id="rId20" Type="http://schemas.openxmlformats.org/officeDocument/2006/relationships/customXml" Target="../ink/ink433.xml"/><Relationship Id="rId41" Type="http://schemas.openxmlformats.org/officeDocument/2006/relationships/image" Target="../media/image443.png"/><Relationship Id="rId62" Type="http://schemas.openxmlformats.org/officeDocument/2006/relationships/customXml" Target="../ink/ink454.xml"/><Relationship Id="rId83" Type="http://schemas.openxmlformats.org/officeDocument/2006/relationships/image" Target="../media/image464.png"/><Relationship Id="rId88" Type="http://schemas.openxmlformats.org/officeDocument/2006/relationships/customXml" Target="../ink/ink467.xml"/><Relationship Id="rId111" Type="http://schemas.openxmlformats.org/officeDocument/2006/relationships/image" Target="../media/image478.png"/><Relationship Id="rId132" Type="http://schemas.openxmlformats.org/officeDocument/2006/relationships/customXml" Target="../ink/ink489.xml"/><Relationship Id="rId153" Type="http://schemas.openxmlformats.org/officeDocument/2006/relationships/image" Target="../media/image499.png"/><Relationship Id="rId174" Type="http://schemas.openxmlformats.org/officeDocument/2006/relationships/customXml" Target="../ink/ink510.xml"/><Relationship Id="rId179" Type="http://schemas.openxmlformats.org/officeDocument/2006/relationships/image" Target="../media/image512.png"/><Relationship Id="rId195" Type="http://schemas.openxmlformats.org/officeDocument/2006/relationships/image" Target="../media/image520.png"/><Relationship Id="rId209" Type="http://schemas.openxmlformats.org/officeDocument/2006/relationships/image" Target="../media/image527.png"/><Relationship Id="rId190" Type="http://schemas.openxmlformats.org/officeDocument/2006/relationships/customXml" Target="../ink/ink518.xml"/><Relationship Id="rId204" Type="http://schemas.openxmlformats.org/officeDocument/2006/relationships/customXml" Target="../ink/ink525.xml"/><Relationship Id="rId220" Type="http://schemas.openxmlformats.org/officeDocument/2006/relationships/customXml" Target="../ink/ink533.xml"/><Relationship Id="rId225" Type="http://schemas.openxmlformats.org/officeDocument/2006/relationships/image" Target="../media/image535.png"/><Relationship Id="rId241" Type="http://schemas.openxmlformats.org/officeDocument/2006/relationships/image" Target="../media/image543.png"/><Relationship Id="rId246" Type="http://schemas.openxmlformats.org/officeDocument/2006/relationships/customXml" Target="../ink/ink546.xml"/><Relationship Id="rId267" Type="http://schemas.openxmlformats.org/officeDocument/2006/relationships/image" Target="../media/image556.png"/><Relationship Id="rId288" Type="http://schemas.openxmlformats.org/officeDocument/2006/relationships/customXml" Target="../ink/ink567.xml"/><Relationship Id="rId15" Type="http://schemas.openxmlformats.org/officeDocument/2006/relationships/image" Target="../media/image430.png"/><Relationship Id="rId36" Type="http://schemas.openxmlformats.org/officeDocument/2006/relationships/customXml" Target="../ink/ink441.xml"/><Relationship Id="rId57" Type="http://schemas.openxmlformats.org/officeDocument/2006/relationships/image" Target="../media/image451.png"/><Relationship Id="rId106" Type="http://schemas.openxmlformats.org/officeDocument/2006/relationships/customXml" Target="../ink/ink476.xml"/><Relationship Id="rId127" Type="http://schemas.openxmlformats.org/officeDocument/2006/relationships/image" Target="../media/image486.png"/><Relationship Id="rId262" Type="http://schemas.openxmlformats.org/officeDocument/2006/relationships/customXml" Target="../ink/ink554.xml"/><Relationship Id="rId283" Type="http://schemas.openxmlformats.org/officeDocument/2006/relationships/image" Target="../media/image564.png"/><Relationship Id="rId10" Type="http://schemas.openxmlformats.org/officeDocument/2006/relationships/customXml" Target="../ink/ink428.xml"/><Relationship Id="rId31" Type="http://schemas.openxmlformats.org/officeDocument/2006/relationships/image" Target="../media/image438.png"/><Relationship Id="rId52" Type="http://schemas.openxmlformats.org/officeDocument/2006/relationships/customXml" Target="../ink/ink449.xml"/><Relationship Id="rId73" Type="http://schemas.openxmlformats.org/officeDocument/2006/relationships/image" Target="../media/image459.png"/><Relationship Id="rId78" Type="http://schemas.openxmlformats.org/officeDocument/2006/relationships/customXml" Target="../ink/ink462.xml"/><Relationship Id="rId94" Type="http://schemas.openxmlformats.org/officeDocument/2006/relationships/customXml" Target="../ink/ink470.xml"/><Relationship Id="rId99" Type="http://schemas.openxmlformats.org/officeDocument/2006/relationships/image" Target="../media/image472.png"/><Relationship Id="rId101" Type="http://schemas.openxmlformats.org/officeDocument/2006/relationships/image" Target="../media/image473.png"/><Relationship Id="rId122" Type="http://schemas.openxmlformats.org/officeDocument/2006/relationships/customXml" Target="../ink/ink484.xml"/><Relationship Id="rId143" Type="http://schemas.openxmlformats.org/officeDocument/2006/relationships/image" Target="../media/image494.png"/><Relationship Id="rId148" Type="http://schemas.openxmlformats.org/officeDocument/2006/relationships/customXml" Target="../ink/ink497.xml"/><Relationship Id="rId164" Type="http://schemas.openxmlformats.org/officeDocument/2006/relationships/customXml" Target="../ink/ink505.xml"/><Relationship Id="rId169" Type="http://schemas.openxmlformats.org/officeDocument/2006/relationships/image" Target="../media/image507.png"/><Relationship Id="rId185" Type="http://schemas.openxmlformats.org/officeDocument/2006/relationships/image" Target="../media/image515.png"/><Relationship Id="rId4" Type="http://schemas.openxmlformats.org/officeDocument/2006/relationships/customXml" Target="../ink/ink425.xml"/><Relationship Id="rId9" Type="http://schemas.openxmlformats.org/officeDocument/2006/relationships/image" Target="../media/image427.png"/><Relationship Id="rId180" Type="http://schemas.openxmlformats.org/officeDocument/2006/relationships/customXml" Target="../ink/ink513.xml"/><Relationship Id="rId210" Type="http://schemas.openxmlformats.org/officeDocument/2006/relationships/customXml" Target="../ink/ink528.xml"/><Relationship Id="rId215" Type="http://schemas.openxmlformats.org/officeDocument/2006/relationships/image" Target="../media/image530.png"/><Relationship Id="rId236" Type="http://schemas.openxmlformats.org/officeDocument/2006/relationships/customXml" Target="../ink/ink541.xml"/><Relationship Id="rId257" Type="http://schemas.openxmlformats.org/officeDocument/2006/relationships/image" Target="../media/image551.png"/><Relationship Id="rId278" Type="http://schemas.openxmlformats.org/officeDocument/2006/relationships/customXml" Target="../ink/ink562.xml"/><Relationship Id="rId26" Type="http://schemas.openxmlformats.org/officeDocument/2006/relationships/customXml" Target="../ink/ink436.xml"/><Relationship Id="rId231" Type="http://schemas.openxmlformats.org/officeDocument/2006/relationships/image" Target="../media/image538.png"/><Relationship Id="rId252" Type="http://schemas.openxmlformats.org/officeDocument/2006/relationships/customXml" Target="../ink/ink549.xml"/><Relationship Id="rId273" Type="http://schemas.openxmlformats.org/officeDocument/2006/relationships/image" Target="../media/image559.png"/><Relationship Id="rId47" Type="http://schemas.openxmlformats.org/officeDocument/2006/relationships/image" Target="../media/image446.png"/><Relationship Id="rId68" Type="http://schemas.openxmlformats.org/officeDocument/2006/relationships/customXml" Target="../ink/ink457.xml"/><Relationship Id="rId89" Type="http://schemas.openxmlformats.org/officeDocument/2006/relationships/image" Target="../media/image467.png"/><Relationship Id="rId112" Type="http://schemas.openxmlformats.org/officeDocument/2006/relationships/customXml" Target="../ink/ink479.xml"/><Relationship Id="rId133" Type="http://schemas.openxmlformats.org/officeDocument/2006/relationships/image" Target="../media/image489.png"/><Relationship Id="rId154" Type="http://schemas.openxmlformats.org/officeDocument/2006/relationships/customXml" Target="../ink/ink500.xml"/><Relationship Id="rId175" Type="http://schemas.openxmlformats.org/officeDocument/2006/relationships/image" Target="../media/image510.png"/><Relationship Id="rId196" Type="http://schemas.openxmlformats.org/officeDocument/2006/relationships/customXml" Target="../ink/ink521.xml"/><Relationship Id="rId200" Type="http://schemas.openxmlformats.org/officeDocument/2006/relationships/customXml" Target="../ink/ink523.xml"/><Relationship Id="rId16" Type="http://schemas.openxmlformats.org/officeDocument/2006/relationships/customXml" Target="../ink/ink431.xml"/><Relationship Id="rId221" Type="http://schemas.openxmlformats.org/officeDocument/2006/relationships/image" Target="../media/image533.png"/><Relationship Id="rId242" Type="http://schemas.openxmlformats.org/officeDocument/2006/relationships/customXml" Target="../ink/ink544.xml"/><Relationship Id="rId263" Type="http://schemas.openxmlformats.org/officeDocument/2006/relationships/image" Target="../media/image554.png"/><Relationship Id="rId284" Type="http://schemas.openxmlformats.org/officeDocument/2006/relationships/customXml" Target="../ink/ink565.xml"/><Relationship Id="rId37" Type="http://schemas.openxmlformats.org/officeDocument/2006/relationships/image" Target="../media/image441.png"/><Relationship Id="rId58" Type="http://schemas.openxmlformats.org/officeDocument/2006/relationships/customXml" Target="../ink/ink452.xml"/><Relationship Id="rId79" Type="http://schemas.openxmlformats.org/officeDocument/2006/relationships/image" Target="../media/image462.png"/><Relationship Id="rId102" Type="http://schemas.openxmlformats.org/officeDocument/2006/relationships/customXml" Target="../ink/ink474.xml"/><Relationship Id="rId123" Type="http://schemas.openxmlformats.org/officeDocument/2006/relationships/image" Target="../media/image484.png"/><Relationship Id="rId144" Type="http://schemas.openxmlformats.org/officeDocument/2006/relationships/customXml" Target="../ink/ink495.xml"/><Relationship Id="rId90" Type="http://schemas.openxmlformats.org/officeDocument/2006/relationships/customXml" Target="../ink/ink468.xml"/><Relationship Id="rId165" Type="http://schemas.openxmlformats.org/officeDocument/2006/relationships/image" Target="../media/image505.png"/><Relationship Id="rId186" Type="http://schemas.openxmlformats.org/officeDocument/2006/relationships/customXml" Target="../ink/ink516.xml"/><Relationship Id="rId211" Type="http://schemas.openxmlformats.org/officeDocument/2006/relationships/image" Target="../media/image528.png"/><Relationship Id="rId232" Type="http://schemas.openxmlformats.org/officeDocument/2006/relationships/customXml" Target="../ink/ink539.xml"/><Relationship Id="rId253" Type="http://schemas.openxmlformats.org/officeDocument/2006/relationships/image" Target="../media/image549.png"/><Relationship Id="rId274" Type="http://schemas.openxmlformats.org/officeDocument/2006/relationships/customXml" Target="../ink/ink560.xml"/><Relationship Id="rId27" Type="http://schemas.openxmlformats.org/officeDocument/2006/relationships/image" Target="../media/image436.png"/><Relationship Id="rId48" Type="http://schemas.openxmlformats.org/officeDocument/2006/relationships/customXml" Target="../ink/ink447.xml"/><Relationship Id="rId69" Type="http://schemas.openxmlformats.org/officeDocument/2006/relationships/image" Target="../media/image457.png"/><Relationship Id="rId113" Type="http://schemas.openxmlformats.org/officeDocument/2006/relationships/image" Target="../media/image479.png"/><Relationship Id="rId134" Type="http://schemas.openxmlformats.org/officeDocument/2006/relationships/customXml" Target="../ink/ink490.xml"/><Relationship Id="rId80" Type="http://schemas.openxmlformats.org/officeDocument/2006/relationships/customXml" Target="../ink/ink463.xml"/><Relationship Id="rId155" Type="http://schemas.openxmlformats.org/officeDocument/2006/relationships/image" Target="../media/image500.png"/><Relationship Id="rId176" Type="http://schemas.openxmlformats.org/officeDocument/2006/relationships/customXml" Target="../ink/ink511.xml"/><Relationship Id="rId197" Type="http://schemas.openxmlformats.org/officeDocument/2006/relationships/image" Target="../media/image521.png"/><Relationship Id="rId201" Type="http://schemas.openxmlformats.org/officeDocument/2006/relationships/image" Target="../media/image523.png"/><Relationship Id="rId222" Type="http://schemas.openxmlformats.org/officeDocument/2006/relationships/customXml" Target="../ink/ink534.xml"/><Relationship Id="rId243" Type="http://schemas.openxmlformats.org/officeDocument/2006/relationships/image" Target="../media/image544.png"/><Relationship Id="rId264" Type="http://schemas.openxmlformats.org/officeDocument/2006/relationships/customXml" Target="../ink/ink555.xml"/><Relationship Id="rId285" Type="http://schemas.openxmlformats.org/officeDocument/2006/relationships/image" Target="../media/image565.png"/><Relationship Id="rId17" Type="http://schemas.openxmlformats.org/officeDocument/2006/relationships/image" Target="../media/image431.png"/><Relationship Id="rId38" Type="http://schemas.openxmlformats.org/officeDocument/2006/relationships/customXml" Target="../ink/ink442.xml"/><Relationship Id="rId59" Type="http://schemas.openxmlformats.org/officeDocument/2006/relationships/image" Target="../media/image452.png"/><Relationship Id="rId103" Type="http://schemas.openxmlformats.org/officeDocument/2006/relationships/image" Target="../media/image474.png"/><Relationship Id="rId124" Type="http://schemas.openxmlformats.org/officeDocument/2006/relationships/customXml" Target="../ink/ink485.xml"/><Relationship Id="rId70" Type="http://schemas.openxmlformats.org/officeDocument/2006/relationships/customXml" Target="../ink/ink458.xml"/><Relationship Id="rId91" Type="http://schemas.openxmlformats.org/officeDocument/2006/relationships/image" Target="../media/image468.png"/><Relationship Id="rId145" Type="http://schemas.openxmlformats.org/officeDocument/2006/relationships/image" Target="../media/image495.png"/><Relationship Id="rId166" Type="http://schemas.openxmlformats.org/officeDocument/2006/relationships/customXml" Target="../ink/ink506.xml"/><Relationship Id="rId187" Type="http://schemas.openxmlformats.org/officeDocument/2006/relationships/image" Target="../media/image516.png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529.xml"/><Relationship Id="rId233" Type="http://schemas.openxmlformats.org/officeDocument/2006/relationships/image" Target="../media/image539.png"/><Relationship Id="rId254" Type="http://schemas.openxmlformats.org/officeDocument/2006/relationships/customXml" Target="../ink/ink550.xml"/><Relationship Id="rId28" Type="http://schemas.openxmlformats.org/officeDocument/2006/relationships/customXml" Target="../ink/ink437.xml"/><Relationship Id="rId49" Type="http://schemas.openxmlformats.org/officeDocument/2006/relationships/image" Target="../media/image447.png"/><Relationship Id="rId114" Type="http://schemas.openxmlformats.org/officeDocument/2006/relationships/customXml" Target="../ink/ink480.xml"/><Relationship Id="rId275" Type="http://schemas.openxmlformats.org/officeDocument/2006/relationships/image" Target="../media/image560.png"/><Relationship Id="rId60" Type="http://schemas.openxmlformats.org/officeDocument/2006/relationships/customXml" Target="../ink/ink453.xml"/><Relationship Id="rId81" Type="http://schemas.openxmlformats.org/officeDocument/2006/relationships/image" Target="../media/image463.png"/><Relationship Id="rId135" Type="http://schemas.openxmlformats.org/officeDocument/2006/relationships/image" Target="../media/image490.png"/><Relationship Id="rId156" Type="http://schemas.openxmlformats.org/officeDocument/2006/relationships/customXml" Target="../ink/ink501.xml"/><Relationship Id="rId177" Type="http://schemas.openxmlformats.org/officeDocument/2006/relationships/image" Target="../media/image511.png"/><Relationship Id="rId198" Type="http://schemas.openxmlformats.org/officeDocument/2006/relationships/customXml" Target="../ink/ink522.xml"/><Relationship Id="rId202" Type="http://schemas.openxmlformats.org/officeDocument/2006/relationships/customXml" Target="../ink/ink524.xml"/><Relationship Id="rId223" Type="http://schemas.openxmlformats.org/officeDocument/2006/relationships/image" Target="../media/image534.png"/><Relationship Id="rId244" Type="http://schemas.openxmlformats.org/officeDocument/2006/relationships/customXml" Target="../ink/ink545.xml"/><Relationship Id="rId18" Type="http://schemas.openxmlformats.org/officeDocument/2006/relationships/customXml" Target="../ink/ink432.xml"/><Relationship Id="rId39" Type="http://schemas.openxmlformats.org/officeDocument/2006/relationships/image" Target="../media/image442.png"/><Relationship Id="rId265" Type="http://schemas.openxmlformats.org/officeDocument/2006/relationships/image" Target="../media/image555.png"/><Relationship Id="rId286" Type="http://schemas.openxmlformats.org/officeDocument/2006/relationships/customXml" Target="../ink/ink5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44F23-2768-89FF-A4B3-CD4426F514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LL3 section 117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AB492-2C9B-A95B-0CAD-BE5BE8E822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Nuclear Forces</a:t>
            </a:r>
          </a:p>
        </p:txBody>
      </p:sp>
    </p:spTree>
    <p:extLst>
      <p:ext uri="{BB962C8B-B14F-4D97-AF65-F5344CB8AC3E}">
        <p14:creationId xmlns:p14="http://schemas.microsoft.com/office/powerpoint/2010/main" val="238826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988FB6D-4C05-CE88-930A-DE2712851495}"/>
                  </a:ext>
                </a:extLst>
              </p14:cNvPr>
              <p14:cNvContentPartPr/>
              <p14:nvPr/>
            </p14:nvContentPartPr>
            <p14:xfrm>
              <a:off x="2908690" y="213929"/>
              <a:ext cx="1155600" cy="6037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988FB6D-4C05-CE88-930A-DE271285149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00050" y="204929"/>
                <a:ext cx="1173240" cy="62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FF6950B1-B506-AFFD-CF88-4BB310EE17BF}"/>
                  </a:ext>
                </a:extLst>
              </p14:cNvPr>
              <p14:cNvContentPartPr/>
              <p14:nvPr/>
            </p14:nvContentPartPr>
            <p14:xfrm>
              <a:off x="6411490" y="140129"/>
              <a:ext cx="2092320" cy="450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FF6950B1-B506-AFFD-CF88-4BB310EE17B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02850" y="131129"/>
                <a:ext cx="2109960" cy="46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53D9862D-857F-A306-A159-CD8F4514CCA2}"/>
                  </a:ext>
                </a:extLst>
              </p14:cNvPr>
              <p14:cNvContentPartPr/>
              <p14:nvPr/>
            </p14:nvContentPartPr>
            <p14:xfrm>
              <a:off x="8813410" y="141209"/>
              <a:ext cx="860400" cy="43344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53D9862D-857F-A306-A159-CD8F4514CCA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804770" y="132209"/>
                <a:ext cx="878040" cy="45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0DF30288-044B-C7D5-90B9-55932DDCE8B4}"/>
                  </a:ext>
                </a:extLst>
              </p14:cNvPr>
              <p14:cNvContentPartPr/>
              <p14:nvPr/>
            </p14:nvContentPartPr>
            <p14:xfrm>
              <a:off x="1346650" y="904409"/>
              <a:ext cx="321480" cy="21384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0DF30288-044B-C7D5-90B9-55932DDCE8B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38010" y="895769"/>
                <a:ext cx="339120" cy="23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00C260B4-D427-CC6A-659D-AD39CE6BFCB7}"/>
                  </a:ext>
                </a:extLst>
              </p14:cNvPr>
              <p14:cNvContentPartPr/>
              <p14:nvPr/>
            </p14:nvContentPartPr>
            <p14:xfrm>
              <a:off x="1730050" y="972449"/>
              <a:ext cx="531360" cy="35928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00C260B4-D427-CC6A-659D-AD39CE6BFCB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721410" y="963809"/>
                <a:ext cx="549000" cy="376920"/>
              </a:xfrm>
              <a:prstGeom prst="rect">
                <a:avLst/>
              </a:prstGeom>
            </p:spPr>
          </p:pic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A8C8BD03-AA68-FAAA-382F-EE852D504360}"/>
              </a:ext>
            </a:extLst>
          </p:cNvPr>
          <p:cNvGrpSpPr/>
          <p:nvPr/>
        </p:nvGrpSpPr>
        <p:grpSpPr>
          <a:xfrm>
            <a:off x="545290" y="83249"/>
            <a:ext cx="5618520" cy="1268280"/>
            <a:chOff x="545290" y="83249"/>
            <a:chExt cx="5618520" cy="1268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7D1E61A1-BBD3-E0B8-FA09-CCC17735E910}"/>
                    </a:ext>
                  </a:extLst>
                </p14:cNvPr>
                <p14:cNvContentPartPr/>
                <p14:nvPr/>
              </p14:nvContentPartPr>
              <p14:xfrm>
                <a:off x="700090" y="313649"/>
                <a:ext cx="19080" cy="23076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7D1E61A1-BBD3-E0B8-FA09-CCC17735E910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91450" y="304649"/>
                  <a:ext cx="3672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3BAD60A9-1084-D1A1-6EEA-6F0E3F78B918}"/>
                    </a:ext>
                  </a:extLst>
                </p14:cNvPr>
                <p14:cNvContentPartPr/>
                <p14:nvPr/>
              </p14:nvContentPartPr>
              <p14:xfrm>
                <a:off x="545290" y="248489"/>
                <a:ext cx="373680" cy="39780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3BAD60A9-1084-D1A1-6EEA-6F0E3F78B918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36650" y="239489"/>
                  <a:ext cx="391320" cy="41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8E797397-6D39-A8CE-B6E4-1E47CCF14C74}"/>
                    </a:ext>
                  </a:extLst>
                </p14:cNvPr>
                <p14:cNvContentPartPr/>
                <p14:nvPr/>
              </p14:nvContentPartPr>
              <p14:xfrm>
                <a:off x="1386970" y="222209"/>
                <a:ext cx="188280" cy="38520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8E797397-6D39-A8CE-B6E4-1E47CCF14C74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377970" y="213569"/>
                  <a:ext cx="205920" cy="40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E41B0733-840E-2965-39F1-2AA9D7575913}"/>
                    </a:ext>
                  </a:extLst>
                </p14:cNvPr>
                <p14:cNvContentPartPr/>
                <p14:nvPr/>
              </p14:nvContentPartPr>
              <p14:xfrm>
                <a:off x="1668850" y="168209"/>
                <a:ext cx="1042560" cy="43380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E41B0733-840E-2965-39F1-2AA9D757591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660210" y="159209"/>
                  <a:ext cx="1060200" cy="45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B8A6B279-62E9-AD35-207D-EB469441EF60}"/>
                    </a:ext>
                  </a:extLst>
                </p14:cNvPr>
                <p14:cNvContentPartPr/>
                <p14:nvPr/>
              </p14:nvContentPartPr>
              <p14:xfrm>
                <a:off x="4368130" y="83249"/>
                <a:ext cx="1795680" cy="49176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B8A6B279-62E9-AD35-207D-EB469441EF6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359130" y="74609"/>
                  <a:ext cx="1813320" cy="50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B4CF9A7F-122D-7B23-700C-BD2836B8409E}"/>
                    </a:ext>
                  </a:extLst>
                </p14:cNvPr>
                <p14:cNvContentPartPr/>
                <p14:nvPr/>
              </p14:nvContentPartPr>
              <p14:xfrm>
                <a:off x="4894090" y="173249"/>
                <a:ext cx="389160" cy="1285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B4CF9A7F-122D-7B23-700C-BD2836B8409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885450" y="164249"/>
                  <a:ext cx="40680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BDB5C54A-8599-41C0-7239-9733202A42C6}"/>
                    </a:ext>
                  </a:extLst>
                </p14:cNvPr>
                <p14:cNvContentPartPr/>
                <p14:nvPr/>
              </p14:nvContentPartPr>
              <p14:xfrm>
                <a:off x="2499730" y="776609"/>
                <a:ext cx="993600" cy="42660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BDB5C54A-8599-41C0-7239-9733202A42C6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490730" y="767609"/>
                  <a:ext cx="1011240" cy="44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3256056C-1945-7535-75A5-1A4CFF9515B6}"/>
                    </a:ext>
                  </a:extLst>
                </p14:cNvPr>
                <p14:cNvContentPartPr/>
                <p14:nvPr/>
              </p14:nvContentPartPr>
              <p14:xfrm>
                <a:off x="3603490" y="964169"/>
                <a:ext cx="1370520" cy="3819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3256056C-1945-7535-75A5-1A4CFF9515B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594850" y="955169"/>
                  <a:ext cx="1388160" cy="39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A31F6972-59AA-9C5C-6BC9-836678DC5050}"/>
                    </a:ext>
                  </a:extLst>
                </p14:cNvPr>
                <p14:cNvContentPartPr/>
                <p14:nvPr/>
              </p14:nvContentPartPr>
              <p14:xfrm>
                <a:off x="5090290" y="1339289"/>
                <a:ext cx="37440" cy="1224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A31F6972-59AA-9C5C-6BC9-836678DC5050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5081650" y="1330649"/>
                  <a:ext cx="55080" cy="29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3222F7C-B08B-20CE-3C47-00710917F70A}"/>
              </a:ext>
            </a:extLst>
          </p:cNvPr>
          <p:cNvGrpSpPr/>
          <p:nvPr/>
        </p:nvGrpSpPr>
        <p:grpSpPr>
          <a:xfrm>
            <a:off x="2580730" y="1522889"/>
            <a:ext cx="8741160" cy="711360"/>
            <a:chOff x="2580730" y="1522889"/>
            <a:chExt cx="8741160" cy="711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A0DDA2E6-D42E-4768-6A6E-00996C0CDD41}"/>
                    </a:ext>
                  </a:extLst>
                </p14:cNvPr>
                <p14:cNvContentPartPr/>
                <p14:nvPr/>
              </p14:nvContentPartPr>
              <p14:xfrm>
                <a:off x="2612410" y="1702529"/>
                <a:ext cx="61920" cy="3099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A0DDA2E6-D42E-4768-6A6E-00996C0CDD41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603410" y="1693529"/>
                  <a:ext cx="79560" cy="32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339F5F64-EC15-8831-ABA7-86BB2E1BC5D2}"/>
                    </a:ext>
                  </a:extLst>
                </p14:cNvPr>
                <p14:cNvContentPartPr/>
                <p14:nvPr/>
              </p14:nvContentPartPr>
              <p14:xfrm>
                <a:off x="2580730" y="1617569"/>
                <a:ext cx="295560" cy="1386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339F5F64-EC15-8831-ABA7-86BB2E1BC5D2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572090" y="1608569"/>
                  <a:ext cx="31320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A7D11099-7D94-9D18-47BD-2E8B3FEAD52A}"/>
                    </a:ext>
                  </a:extLst>
                </p14:cNvPr>
                <p14:cNvContentPartPr/>
                <p14:nvPr/>
              </p14:nvContentPartPr>
              <p14:xfrm>
                <a:off x="2817610" y="1579769"/>
                <a:ext cx="390960" cy="41508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A7D11099-7D94-9D18-47BD-2E8B3FEAD52A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808610" y="1571129"/>
                  <a:ext cx="408600" cy="43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7FA9D328-0CD4-3B10-E4DA-F19F146763B6}"/>
                    </a:ext>
                  </a:extLst>
                </p14:cNvPr>
                <p14:cNvContentPartPr/>
                <p14:nvPr/>
              </p14:nvContentPartPr>
              <p14:xfrm>
                <a:off x="3165010" y="1837169"/>
                <a:ext cx="360360" cy="1587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7FA9D328-0CD4-3B10-E4DA-F19F146763B6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156370" y="1828529"/>
                  <a:ext cx="378000" cy="17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150B9AD9-503F-3E50-4455-00D035551D50}"/>
                    </a:ext>
                  </a:extLst>
                </p14:cNvPr>
                <p14:cNvContentPartPr/>
                <p14:nvPr/>
              </p14:nvContentPartPr>
              <p14:xfrm>
                <a:off x="3314410" y="1692089"/>
                <a:ext cx="37440" cy="230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150B9AD9-503F-3E50-4455-00D035551D50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305770" y="1683449"/>
                  <a:ext cx="5508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E652114B-A433-A480-A1FA-5273D5FE620C}"/>
                    </a:ext>
                  </a:extLst>
                </p14:cNvPr>
                <p14:cNvContentPartPr/>
                <p14:nvPr/>
              </p14:nvContentPartPr>
              <p14:xfrm>
                <a:off x="3862690" y="1522889"/>
                <a:ext cx="2226600" cy="5245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E652114B-A433-A480-A1FA-5273D5FE620C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854050" y="1513889"/>
                  <a:ext cx="2244240" cy="54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3891A961-3862-D52C-D78E-33EB1B8CF715}"/>
                    </a:ext>
                  </a:extLst>
                </p14:cNvPr>
                <p14:cNvContentPartPr/>
                <p14:nvPr/>
              </p14:nvContentPartPr>
              <p14:xfrm>
                <a:off x="5250490" y="1601369"/>
                <a:ext cx="500400" cy="5364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3891A961-3862-D52C-D78E-33EB1B8CF715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241850" y="1592369"/>
                  <a:ext cx="51804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F1F7999-798B-DFE7-67C8-65E6FAEA2643}"/>
                    </a:ext>
                  </a:extLst>
                </p14:cNvPr>
                <p14:cNvContentPartPr/>
                <p14:nvPr/>
              </p14:nvContentPartPr>
              <p14:xfrm>
                <a:off x="4240330" y="1618649"/>
                <a:ext cx="465120" cy="12528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F1F7999-798B-DFE7-67C8-65E6FAEA2643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231690" y="1610009"/>
                  <a:ext cx="48276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640B04D1-D8FA-06C0-FBF5-95CAA16AB498}"/>
                    </a:ext>
                  </a:extLst>
                </p14:cNvPr>
                <p14:cNvContentPartPr/>
                <p14:nvPr/>
              </p14:nvContentPartPr>
              <p14:xfrm>
                <a:off x="3868450" y="1669049"/>
                <a:ext cx="21240" cy="4644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640B04D1-D8FA-06C0-FBF5-95CAA16AB498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3859450" y="1660049"/>
                  <a:ext cx="3888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60D4EAA8-D26A-B9FC-1486-0CA1205A6BA3}"/>
                    </a:ext>
                  </a:extLst>
                </p14:cNvPr>
                <p14:cNvContentPartPr/>
                <p14:nvPr/>
              </p14:nvContentPartPr>
              <p14:xfrm>
                <a:off x="6430210" y="1552049"/>
                <a:ext cx="1958760" cy="44100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60D4EAA8-D26A-B9FC-1486-0CA1205A6BA3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6421570" y="1543049"/>
                  <a:ext cx="1976400" cy="45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BE92DC23-A11E-3D21-9317-0D9C02B0DDEE}"/>
                    </a:ext>
                  </a:extLst>
                </p14:cNvPr>
                <p14:cNvContentPartPr/>
                <p14:nvPr/>
              </p14:nvContentPartPr>
              <p14:xfrm>
                <a:off x="8731330" y="1782089"/>
                <a:ext cx="412920" cy="17928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BE92DC23-A11E-3D21-9317-0D9C02B0DDEE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8722690" y="1773449"/>
                  <a:ext cx="430560" cy="19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93AA7F06-D8E6-9C74-C72D-4FB248A98290}"/>
                    </a:ext>
                  </a:extLst>
                </p14:cNvPr>
                <p14:cNvContentPartPr/>
                <p14:nvPr/>
              </p14:nvContentPartPr>
              <p14:xfrm>
                <a:off x="8955250" y="1770209"/>
                <a:ext cx="266040" cy="24912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93AA7F06-D8E6-9C74-C72D-4FB248A98290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8946250" y="1761209"/>
                  <a:ext cx="283680" cy="26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F52E346F-AB70-B1AF-6037-BCAC653CA7AA}"/>
                    </a:ext>
                  </a:extLst>
                </p14:cNvPr>
                <p14:cNvContentPartPr/>
                <p14:nvPr/>
              </p14:nvContentPartPr>
              <p14:xfrm>
                <a:off x="9136330" y="1574369"/>
                <a:ext cx="2185560" cy="65988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F52E346F-AB70-B1AF-6037-BCAC653CA7AA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9127330" y="1565729"/>
                  <a:ext cx="2203200" cy="67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62E18032-DECD-A01A-BFCC-B6A5D0E304DB}"/>
                    </a:ext>
                  </a:extLst>
                </p14:cNvPr>
                <p14:cNvContentPartPr/>
                <p14:nvPr/>
              </p14:nvContentPartPr>
              <p14:xfrm>
                <a:off x="10609090" y="1736369"/>
                <a:ext cx="36360" cy="936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62E18032-DECD-A01A-BFCC-B6A5D0E304DB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0600090" y="1727729"/>
                  <a:ext cx="5400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44F86A80-EB98-3F3E-4040-A91C5654ED3F}"/>
                    </a:ext>
                  </a:extLst>
                </p14:cNvPr>
                <p14:cNvContentPartPr/>
                <p14:nvPr/>
              </p14:nvContentPartPr>
              <p14:xfrm>
                <a:off x="10256650" y="1640249"/>
                <a:ext cx="359280" cy="2484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44F86A80-EB98-3F3E-4040-A91C5654ED3F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0247650" y="1631249"/>
                  <a:ext cx="376920" cy="42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48DE75D-2010-F402-A150-3F389C926641}"/>
              </a:ext>
            </a:extLst>
          </p:cNvPr>
          <p:cNvGrpSpPr/>
          <p:nvPr/>
        </p:nvGrpSpPr>
        <p:grpSpPr>
          <a:xfrm>
            <a:off x="2628250" y="2192489"/>
            <a:ext cx="7890840" cy="762840"/>
            <a:chOff x="2628250" y="2192489"/>
            <a:chExt cx="7890840" cy="762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50352D39-7C0B-227A-111D-F87E2EF0B41F}"/>
                    </a:ext>
                  </a:extLst>
                </p14:cNvPr>
                <p14:cNvContentPartPr/>
                <p14:nvPr/>
              </p14:nvContentPartPr>
              <p14:xfrm>
                <a:off x="2628250" y="2307329"/>
                <a:ext cx="816480" cy="49104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50352D39-7C0B-227A-111D-F87E2EF0B41F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2619250" y="2298329"/>
                  <a:ext cx="834120" cy="50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D1022C85-ECE3-B106-0580-86AA16CDB157}"/>
                    </a:ext>
                  </a:extLst>
                </p14:cNvPr>
                <p14:cNvContentPartPr/>
                <p14:nvPr/>
              </p14:nvContentPartPr>
              <p14:xfrm>
                <a:off x="3097690" y="2513249"/>
                <a:ext cx="228600" cy="720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D1022C85-ECE3-B106-0580-86AA16CDB157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3089050" y="2504609"/>
                  <a:ext cx="246240" cy="2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891AF2BD-6A14-5CB7-EAD1-541203F48DE9}"/>
                    </a:ext>
                  </a:extLst>
                </p14:cNvPr>
                <p14:cNvContentPartPr/>
                <p14:nvPr/>
              </p14:nvContentPartPr>
              <p14:xfrm>
                <a:off x="2982490" y="2323889"/>
                <a:ext cx="38160" cy="2592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891AF2BD-6A14-5CB7-EAD1-541203F48DE9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973850" y="2314889"/>
                  <a:ext cx="5580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05AEEEDD-8A48-7E87-9BE2-EA6BA10A19E8}"/>
                    </a:ext>
                  </a:extLst>
                </p14:cNvPr>
                <p14:cNvContentPartPr/>
                <p14:nvPr/>
              </p14:nvContentPartPr>
              <p14:xfrm>
                <a:off x="3829570" y="2246489"/>
                <a:ext cx="2701080" cy="5652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05AEEEDD-8A48-7E87-9BE2-EA6BA10A19E8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3820930" y="2237849"/>
                  <a:ext cx="2718720" cy="58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CF0547E6-C612-872E-A732-66B192363280}"/>
                    </a:ext>
                  </a:extLst>
                </p14:cNvPr>
                <p14:cNvContentPartPr/>
                <p14:nvPr/>
              </p14:nvContentPartPr>
              <p14:xfrm>
                <a:off x="5917570" y="2453129"/>
                <a:ext cx="459720" cy="7704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CF0547E6-C612-872E-A732-66B192363280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5908570" y="2444129"/>
                  <a:ext cx="477360" cy="9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830738C4-64C2-2DD4-084C-4CC604B43D3D}"/>
                    </a:ext>
                  </a:extLst>
                </p14:cNvPr>
                <p14:cNvContentPartPr/>
                <p14:nvPr/>
              </p14:nvContentPartPr>
              <p14:xfrm>
                <a:off x="5734330" y="2408849"/>
                <a:ext cx="35640" cy="190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830738C4-64C2-2DD4-084C-4CC604B43D3D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5725690" y="2399849"/>
                  <a:ext cx="5328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629BC60A-DAA7-5C18-45E7-63018B54373F}"/>
                    </a:ext>
                  </a:extLst>
                </p14:cNvPr>
                <p14:cNvContentPartPr/>
                <p14:nvPr/>
              </p14:nvContentPartPr>
              <p14:xfrm>
                <a:off x="5154730" y="2364929"/>
                <a:ext cx="453600" cy="4824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629BC60A-DAA7-5C18-45E7-63018B54373F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5146090" y="2356289"/>
                  <a:ext cx="47124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AD4E9C37-8BE9-8D14-FD53-1555E3DCB8DE}"/>
                    </a:ext>
                  </a:extLst>
                </p14:cNvPr>
                <p14:cNvContentPartPr/>
                <p14:nvPr/>
              </p14:nvContentPartPr>
              <p14:xfrm>
                <a:off x="6906850" y="2192489"/>
                <a:ext cx="1437120" cy="76284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AD4E9C37-8BE9-8D14-FD53-1555E3DCB8DE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6897850" y="2183489"/>
                  <a:ext cx="1454760" cy="78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F36473A3-1FC6-42F0-E413-64357CE21744}"/>
                    </a:ext>
                  </a:extLst>
                </p14:cNvPr>
                <p14:cNvContentPartPr/>
                <p14:nvPr/>
              </p14:nvContentPartPr>
              <p14:xfrm>
                <a:off x="7807570" y="2395529"/>
                <a:ext cx="437400" cy="3816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F36473A3-1FC6-42F0-E413-64357CE21744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7798570" y="2386889"/>
                  <a:ext cx="45504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B93A2E49-DF32-D9AB-137B-B60DA69CB165}"/>
                    </a:ext>
                  </a:extLst>
                </p14:cNvPr>
                <p14:cNvContentPartPr/>
                <p14:nvPr/>
              </p14:nvContentPartPr>
              <p14:xfrm>
                <a:off x="8844010" y="2344769"/>
                <a:ext cx="63000" cy="3232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B93A2E49-DF32-D9AB-137B-B60DA69CB165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8835370" y="2336129"/>
                  <a:ext cx="80640" cy="34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E4970E68-444C-8452-2359-C55C21E38605}"/>
                    </a:ext>
                  </a:extLst>
                </p14:cNvPr>
                <p14:cNvContentPartPr/>
                <p14:nvPr/>
              </p14:nvContentPartPr>
              <p14:xfrm>
                <a:off x="9060010" y="2405249"/>
                <a:ext cx="230040" cy="24912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E4970E68-444C-8452-2359-C55C21E38605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9051370" y="2396249"/>
                  <a:ext cx="247680" cy="26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05082E7C-851A-53FD-3CAC-CABABD49EBA4}"/>
                    </a:ext>
                  </a:extLst>
                </p14:cNvPr>
                <p14:cNvContentPartPr/>
                <p14:nvPr/>
              </p14:nvContentPartPr>
              <p14:xfrm>
                <a:off x="9325690" y="2354489"/>
                <a:ext cx="147960" cy="1584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05082E7C-851A-53FD-3CAC-CABABD49EBA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9317050" y="2345489"/>
                  <a:ext cx="16560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C85AA82B-2EB8-B21E-8414-73C16CDA8629}"/>
                    </a:ext>
                  </a:extLst>
                </p14:cNvPr>
                <p14:cNvContentPartPr/>
                <p14:nvPr/>
              </p14:nvContentPartPr>
              <p14:xfrm>
                <a:off x="9556450" y="2242169"/>
                <a:ext cx="17640" cy="16164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C85AA82B-2EB8-B21E-8414-73C16CDA8629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9547450" y="2233529"/>
                  <a:ext cx="3528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D5CB9647-BC82-0DBA-A3B5-B549A1112799}"/>
                    </a:ext>
                  </a:extLst>
                </p14:cNvPr>
                <p14:cNvContentPartPr/>
                <p14:nvPr/>
              </p14:nvContentPartPr>
              <p14:xfrm>
                <a:off x="9639970" y="2222369"/>
                <a:ext cx="154080" cy="22716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D5CB9647-BC82-0DBA-A3B5-B549A1112799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9631330" y="2213369"/>
                  <a:ext cx="17172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9BCA0B35-5578-0CAF-CD7E-C9594BB4AB7A}"/>
                    </a:ext>
                  </a:extLst>
                </p14:cNvPr>
                <p14:cNvContentPartPr/>
                <p14:nvPr/>
              </p14:nvContentPartPr>
              <p14:xfrm>
                <a:off x="9830770" y="2529089"/>
                <a:ext cx="688320" cy="19296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9BCA0B35-5578-0CAF-CD7E-C9594BB4AB7A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9821770" y="2520449"/>
                  <a:ext cx="705960" cy="210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0">
            <p14:nvContentPartPr>
              <p14:cNvPr id="68" name="Ink 67">
                <a:extLst>
                  <a:ext uri="{FF2B5EF4-FFF2-40B4-BE49-F238E27FC236}">
                    <a16:creationId xmlns:a16="http://schemas.microsoft.com/office/drawing/2014/main" id="{5DD310C2-BC63-1063-861E-59CB7E820A17}"/>
                  </a:ext>
                </a:extLst>
              </p14:cNvPr>
              <p14:cNvContentPartPr/>
              <p14:nvPr/>
            </p14:nvContentPartPr>
            <p14:xfrm>
              <a:off x="2646250" y="5931449"/>
              <a:ext cx="154440" cy="187560"/>
            </p14:xfrm>
          </p:contentPart>
        </mc:Choice>
        <mc:Fallback xmlns="">
          <p:pic>
            <p:nvPicPr>
              <p:cNvPr id="68" name="Ink 67">
                <a:extLst>
                  <a:ext uri="{FF2B5EF4-FFF2-40B4-BE49-F238E27FC236}">
                    <a16:creationId xmlns:a16="http://schemas.microsoft.com/office/drawing/2014/main" id="{5DD310C2-BC63-1063-861E-59CB7E820A17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2637250" y="5922449"/>
                <a:ext cx="172080" cy="20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2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9CCDCF33-D1BA-DC1B-4660-65FDE6243FC3}"/>
                  </a:ext>
                </a:extLst>
              </p14:cNvPr>
              <p14:cNvContentPartPr/>
              <p14:nvPr/>
            </p14:nvContentPartPr>
            <p14:xfrm>
              <a:off x="2680450" y="3555089"/>
              <a:ext cx="3458880" cy="2362680"/>
            </p14:xfrm>
          </p:contentPart>
        </mc:Choice>
        <mc:Fallback xmlns=""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9CCDCF33-D1BA-DC1B-4660-65FDE6243FC3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2671450" y="3546089"/>
                <a:ext cx="3476520" cy="238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4">
            <p14:nvContentPartPr>
              <p14:cNvPr id="66" name="Ink 65">
                <a:extLst>
                  <a:ext uri="{FF2B5EF4-FFF2-40B4-BE49-F238E27FC236}">
                    <a16:creationId xmlns:a16="http://schemas.microsoft.com/office/drawing/2014/main" id="{79D326BC-2573-2CB8-1931-5B6244DE51BF}"/>
                  </a:ext>
                </a:extLst>
              </p14:cNvPr>
              <p14:cNvContentPartPr/>
              <p14:nvPr/>
            </p14:nvContentPartPr>
            <p14:xfrm>
              <a:off x="6310330" y="5681609"/>
              <a:ext cx="243360" cy="248400"/>
            </p14:xfrm>
          </p:contentPart>
        </mc:Choice>
        <mc:Fallback xmlns="">
          <p:pic>
            <p:nvPicPr>
              <p:cNvPr id="66" name="Ink 65">
                <a:extLst>
                  <a:ext uri="{FF2B5EF4-FFF2-40B4-BE49-F238E27FC236}">
                    <a16:creationId xmlns:a16="http://schemas.microsoft.com/office/drawing/2014/main" id="{79D326BC-2573-2CB8-1931-5B6244DE51BF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6301690" y="5672609"/>
                <a:ext cx="261000" cy="26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6">
            <p14:nvContentPartPr>
              <p14:cNvPr id="69" name="Ink 68">
                <a:extLst>
                  <a:ext uri="{FF2B5EF4-FFF2-40B4-BE49-F238E27FC236}">
                    <a16:creationId xmlns:a16="http://schemas.microsoft.com/office/drawing/2014/main" id="{AAE7B9FD-2079-9182-8E7F-E0FF0C994322}"/>
                  </a:ext>
                </a:extLst>
              </p14:cNvPr>
              <p14:cNvContentPartPr/>
              <p14:nvPr/>
            </p14:nvContentPartPr>
            <p14:xfrm>
              <a:off x="2947210" y="3629969"/>
              <a:ext cx="2799000" cy="2151000"/>
            </p14:xfrm>
          </p:contentPart>
        </mc:Choice>
        <mc:Fallback xmlns="">
          <p:pic>
            <p:nvPicPr>
              <p:cNvPr id="69" name="Ink 68">
                <a:extLst>
                  <a:ext uri="{FF2B5EF4-FFF2-40B4-BE49-F238E27FC236}">
                    <a16:creationId xmlns:a16="http://schemas.microsoft.com/office/drawing/2014/main" id="{AAE7B9FD-2079-9182-8E7F-E0FF0C994322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2938570" y="3621329"/>
                <a:ext cx="2816640" cy="216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8">
            <p14:nvContentPartPr>
              <p14:cNvPr id="71" name="Ink 70">
                <a:extLst>
                  <a:ext uri="{FF2B5EF4-FFF2-40B4-BE49-F238E27FC236}">
                    <a16:creationId xmlns:a16="http://schemas.microsoft.com/office/drawing/2014/main" id="{F2336398-EC4B-CAEC-9E25-4E7F6B277A91}"/>
                  </a:ext>
                </a:extLst>
              </p14:cNvPr>
              <p14:cNvContentPartPr/>
              <p14:nvPr/>
            </p14:nvContentPartPr>
            <p14:xfrm>
              <a:off x="3860170" y="5101289"/>
              <a:ext cx="10080" cy="3600"/>
            </p14:xfrm>
          </p:contentPart>
        </mc:Choice>
        <mc:Fallback xmlns="">
          <p:pic>
            <p:nvPicPr>
              <p:cNvPr id="71" name="Ink 70">
                <a:extLst>
                  <a:ext uri="{FF2B5EF4-FFF2-40B4-BE49-F238E27FC236}">
                    <a16:creationId xmlns:a16="http://schemas.microsoft.com/office/drawing/2014/main" id="{F2336398-EC4B-CAEC-9E25-4E7F6B277A91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3851170" y="5092289"/>
                <a:ext cx="2772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0">
            <p14:nvContentPartPr>
              <p14:cNvPr id="77" name="Ink 76">
                <a:extLst>
                  <a:ext uri="{FF2B5EF4-FFF2-40B4-BE49-F238E27FC236}">
                    <a16:creationId xmlns:a16="http://schemas.microsoft.com/office/drawing/2014/main" id="{912EF59D-17F8-3434-1B24-6F286E9910EC}"/>
                  </a:ext>
                </a:extLst>
              </p14:cNvPr>
              <p14:cNvContentPartPr/>
              <p14:nvPr/>
            </p14:nvContentPartPr>
            <p14:xfrm>
              <a:off x="3761170" y="4996529"/>
              <a:ext cx="92520" cy="44640"/>
            </p14:xfrm>
          </p:contentPart>
        </mc:Choice>
        <mc:Fallback xmlns="">
          <p:pic>
            <p:nvPicPr>
              <p:cNvPr id="77" name="Ink 76">
                <a:extLst>
                  <a:ext uri="{FF2B5EF4-FFF2-40B4-BE49-F238E27FC236}">
                    <a16:creationId xmlns:a16="http://schemas.microsoft.com/office/drawing/2014/main" id="{912EF59D-17F8-3434-1B24-6F286E9910EC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3752530" y="4987889"/>
                <a:ext cx="110160" cy="6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2">
            <p14:nvContentPartPr>
              <p14:cNvPr id="78" name="Ink 77">
                <a:extLst>
                  <a:ext uri="{FF2B5EF4-FFF2-40B4-BE49-F238E27FC236}">
                    <a16:creationId xmlns:a16="http://schemas.microsoft.com/office/drawing/2014/main" id="{3D5E8668-5BDF-1275-C422-B31FCD9029BD}"/>
                  </a:ext>
                </a:extLst>
              </p14:cNvPr>
              <p14:cNvContentPartPr/>
              <p14:nvPr/>
            </p14:nvContentPartPr>
            <p14:xfrm>
              <a:off x="3426370" y="4998689"/>
              <a:ext cx="206280" cy="44280"/>
            </p14:xfrm>
          </p:contentPart>
        </mc:Choice>
        <mc:Fallback xmlns="">
          <p:pic>
            <p:nvPicPr>
              <p:cNvPr id="78" name="Ink 77">
                <a:extLst>
                  <a:ext uri="{FF2B5EF4-FFF2-40B4-BE49-F238E27FC236}">
                    <a16:creationId xmlns:a16="http://schemas.microsoft.com/office/drawing/2014/main" id="{3D5E8668-5BDF-1275-C422-B31FCD9029BD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3417730" y="4989689"/>
                <a:ext cx="223920" cy="6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4">
            <p14:nvContentPartPr>
              <p14:cNvPr id="79" name="Ink 78">
                <a:extLst>
                  <a:ext uri="{FF2B5EF4-FFF2-40B4-BE49-F238E27FC236}">
                    <a16:creationId xmlns:a16="http://schemas.microsoft.com/office/drawing/2014/main" id="{9270B623-150B-66F2-15B8-42C1BF77D84C}"/>
                  </a:ext>
                </a:extLst>
              </p14:cNvPr>
              <p14:cNvContentPartPr/>
              <p14:nvPr/>
            </p14:nvContentPartPr>
            <p14:xfrm>
              <a:off x="3060250" y="5044049"/>
              <a:ext cx="99000" cy="16560"/>
            </p14:xfrm>
          </p:contentPart>
        </mc:Choice>
        <mc:Fallback xmlns="">
          <p:pic>
            <p:nvPicPr>
              <p:cNvPr id="79" name="Ink 78">
                <a:extLst>
                  <a:ext uri="{FF2B5EF4-FFF2-40B4-BE49-F238E27FC236}">
                    <a16:creationId xmlns:a16="http://schemas.microsoft.com/office/drawing/2014/main" id="{9270B623-150B-66F2-15B8-42C1BF77D84C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3051610" y="5035049"/>
                <a:ext cx="116640" cy="3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6">
            <p14:nvContentPartPr>
              <p14:cNvPr id="80" name="Ink 79">
                <a:extLst>
                  <a:ext uri="{FF2B5EF4-FFF2-40B4-BE49-F238E27FC236}">
                    <a16:creationId xmlns:a16="http://schemas.microsoft.com/office/drawing/2014/main" id="{21A3FEAD-1DF8-470C-66E9-653A9A1E1ABB}"/>
                  </a:ext>
                </a:extLst>
              </p14:cNvPr>
              <p14:cNvContentPartPr/>
              <p14:nvPr/>
            </p14:nvContentPartPr>
            <p14:xfrm>
              <a:off x="2834170" y="5045849"/>
              <a:ext cx="103680" cy="8640"/>
            </p14:xfrm>
          </p:contentPart>
        </mc:Choice>
        <mc:Fallback xmlns="">
          <p:pic>
            <p:nvPicPr>
              <p:cNvPr id="80" name="Ink 79">
                <a:extLst>
                  <a:ext uri="{FF2B5EF4-FFF2-40B4-BE49-F238E27FC236}">
                    <a16:creationId xmlns:a16="http://schemas.microsoft.com/office/drawing/2014/main" id="{21A3FEAD-1DF8-470C-66E9-653A9A1E1ABB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2825530" y="5036849"/>
                <a:ext cx="121320" cy="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8">
            <p14:nvContentPartPr>
              <p14:cNvPr id="81" name="Ink 80">
                <a:extLst>
                  <a:ext uri="{FF2B5EF4-FFF2-40B4-BE49-F238E27FC236}">
                    <a16:creationId xmlns:a16="http://schemas.microsoft.com/office/drawing/2014/main" id="{4848346F-0D9C-2BC5-14BB-2C9C73784F9C}"/>
                  </a:ext>
                </a:extLst>
              </p14:cNvPr>
              <p14:cNvContentPartPr/>
              <p14:nvPr/>
            </p14:nvContentPartPr>
            <p14:xfrm>
              <a:off x="2226850" y="4809329"/>
              <a:ext cx="39600" cy="151560"/>
            </p14:xfrm>
          </p:contentPart>
        </mc:Choice>
        <mc:Fallback xmlns="">
          <p:pic>
            <p:nvPicPr>
              <p:cNvPr id="81" name="Ink 80">
                <a:extLst>
                  <a:ext uri="{FF2B5EF4-FFF2-40B4-BE49-F238E27FC236}">
                    <a16:creationId xmlns:a16="http://schemas.microsoft.com/office/drawing/2014/main" id="{4848346F-0D9C-2BC5-14BB-2C9C73784F9C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2218210" y="4800689"/>
                <a:ext cx="57240" cy="16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0">
            <p14:nvContentPartPr>
              <p14:cNvPr id="82" name="Ink 81">
                <a:extLst>
                  <a:ext uri="{FF2B5EF4-FFF2-40B4-BE49-F238E27FC236}">
                    <a16:creationId xmlns:a16="http://schemas.microsoft.com/office/drawing/2014/main" id="{8E480106-A279-41B9-D56C-7A2BCF3C7DB5}"/>
                  </a:ext>
                </a:extLst>
              </p14:cNvPr>
              <p14:cNvContentPartPr/>
              <p14:nvPr/>
            </p14:nvContentPartPr>
            <p14:xfrm>
              <a:off x="2161330" y="4992569"/>
              <a:ext cx="239040" cy="87840"/>
            </p14:xfrm>
          </p:contentPart>
        </mc:Choice>
        <mc:Fallback xmlns="">
          <p:pic>
            <p:nvPicPr>
              <p:cNvPr id="82" name="Ink 81">
                <a:extLst>
                  <a:ext uri="{FF2B5EF4-FFF2-40B4-BE49-F238E27FC236}">
                    <a16:creationId xmlns:a16="http://schemas.microsoft.com/office/drawing/2014/main" id="{8E480106-A279-41B9-D56C-7A2BCF3C7DB5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2152330" y="4983569"/>
                <a:ext cx="256680" cy="10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2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106FF8CE-AB9C-7A14-FA66-596B137043D5}"/>
                  </a:ext>
                </a:extLst>
              </p14:cNvPr>
              <p14:cNvContentPartPr/>
              <p14:nvPr/>
            </p14:nvContentPartPr>
            <p14:xfrm>
              <a:off x="2251690" y="5127569"/>
              <a:ext cx="200880" cy="94320"/>
            </p14:xfrm>
          </p:contentPart>
        </mc:Choice>
        <mc:Fallback xmlns=""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106FF8CE-AB9C-7A14-FA66-596B137043D5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2242690" y="5118929"/>
                <a:ext cx="218520" cy="111960"/>
              </a:xfrm>
              <a:prstGeom prst="rect">
                <a:avLst/>
              </a:prstGeom>
            </p:spPr>
          </p:pic>
        </mc:Fallback>
      </mc:AlternateContent>
      <p:grpSp>
        <p:nvGrpSpPr>
          <p:cNvPr id="89" name="Group 88">
            <a:extLst>
              <a:ext uri="{FF2B5EF4-FFF2-40B4-BE49-F238E27FC236}">
                <a16:creationId xmlns:a16="http://schemas.microsoft.com/office/drawing/2014/main" id="{5C5922AC-6140-1A02-A8B9-BA2E8417E76B}"/>
              </a:ext>
            </a:extLst>
          </p:cNvPr>
          <p:cNvGrpSpPr/>
          <p:nvPr/>
        </p:nvGrpSpPr>
        <p:grpSpPr>
          <a:xfrm>
            <a:off x="1930570" y="3507569"/>
            <a:ext cx="644040" cy="441360"/>
            <a:chOff x="1930570" y="3507569"/>
            <a:chExt cx="644040" cy="441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80346CAE-F2B5-1F73-BA05-148341471BFD}"/>
                    </a:ext>
                  </a:extLst>
                </p14:cNvPr>
                <p14:cNvContentPartPr/>
                <p14:nvPr/>
              </p14:nvContentPartPr>
              <p14:xfrm>
                <a:off x="1937050" y="3611609"/>
                <a:ext cx="32760" cy="33732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80346CAE-F2B5-1F73-BA05-148341471BFD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1928410" y="3602609"/>
                  <a:ext cx="50400" cy="35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7429848F-51CE-2C94-F8E0-9627B2A47D85}"/>
                    </a:ext>
                  </a:extLst>
                </p14:cNvPr>
                <p14:cNvContentPartPr/>
                <p14:nvPr/>
              </p14:nvContentPartPr>
              <p14:xfrm>
                <a:off x="1930570" y="3537089"/>
                <a:ext cx="257040" cy="9432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7429848F-51CE-2C94-F8E0-9627B2A47D85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921930" y="3528449"/>
                  <a:ext cx="274680" cy="11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FF738C60-2C70-6910-8908-B5D5E5E21446}"/>
                    </a:ext>
                  </a:extLst>
                </p14:cNvPr>
                <p14:cNvContentPartPr/>
                <p14:nvPr/>
              </p14:nvContentPartPr>
              <p14:xfrm>
                <a:off x="1937770" y="3721409"/>
                <a:ext cx="236520" cy="936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FF738C60-2C70-6910-8908-B5D5E5E21446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929130" y="3712409"/>
                  <a:ext cx="25416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1ACD7487-315C-0C73-5DCD-1DAB02377795}"/>
                    </a:ext>
                  </a:extLst>
                </p14:cNvPr>
                <p14:cNvContentPartPr/>
                <p14:nvPr/>
              </p14:nvContentPartPr>
              <p14:xfrm>
                <a:off x="2427730" y="3507569"/>
                <a:ext cx="146880" cy="29484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1ACD7487-315C-0C73-5DCD-1DAB02377795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2419090" y="3498929"/>
                  <a:ext cx="16452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3EC8E039-DE68-BA2E-6A6D-EE3A84A2E3A7}"/>
                    </a:ext>
                  </a:extLst>
                </p14:cNvPr>
                <p14:cNvContentPartPr/>
                <p14:nvPr/>
              </p14:nvContentPartPr>
              <p14:xfrm>
                <a:off x="2395330" y="3519449"/>
                <a:ext cx="53640" cy="5616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3EC8E039-DE68-BA2E-6A6D-EE3A84A2E3A7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2386330" y="3510449"/>
                  <a:ext cx="71280" cy="73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04C92E5C-345D-A4C7-CAC6-98C57EFF2106}"/>
              </a:ext>
            </a:extLst>
          </p:cNvPr>
          <p:cNvGrpSpPr/>
          <p:nvPr/>
        </p:nvGrpSpPr>
        <p:grpSpPr>
          <a:xfrm>
            <a:off x="3819850" y="5713289"/>
            <a:ext cx="766800" cy="665640"/>
            <a:chOff x="3819850" y="5713289"/>
            <a:chExt cx="766800" cy="665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1BE5E1C2-18DE-2346-0930-7A4DB43155BE}"/>
                    </a:ext>
                  </a:extLst>
                </p14:cNvPr>
                <p14:cNvContentPartPr/>
                <p14:nvPr/>
              </p14:nvContentPartPr>
              <p14:xfrm>
                <a:off x="3819850" y="6153209"/>
                <a:ext cx="8280" cy="22356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1BE5E1C2-18DE-2346-0930-7A4DB43155BE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811210" y="6144569"/>
                  <a:ext cx="2592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25EC6156-8089-1F30-65F7-64E02B764C89}"/>
                    </a:ext>
                  </a:extLst>
                </p14:cNvPr>
                <p14:cNvContentPartPr/>
                <p14:nvPr/>
              </p14:nvContentPartPr>
              <p14:xfrm>
                <a:off x="3886450" y="6199649"/>
                <a:ext cx="215640" cy="17928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25EC6156-8089-1F30-65F7-64E02B764C89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3877810" y="6190649"/>
                  <a:ext cx="233280" cy="19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F9D8F3F3-844D-0746-B37F-BE6F917400BD}"/>
                    </a:ext>
                  </a:extLst>
                </p14:cNvPr>
                <p14:cNvContentPartPr/>
                <p14:nvPr/>
              </p14:nvContentPartPr>
              <p14:xfrm>
                <a:off x="3905530" y="5713289"/>
                <a:ext cx="27720" cy="21312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F9D8F3F3-844D-0746-B37F-BE6F917400BD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3896530" y="5704289"/>
                  <a:ext cx="4536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BD577504-9BF7-8F2F-3076-BF8DC839BA7A}"/>
                    </a:ext>
                  </a:extLst>
                </p14:cNvPr>
                <p14:cNvContentPartPr/>
                <p14:nvPr/>
              </p14:nvContentPartPr>
              <p14:xfrm>
                <a:off x="4152130" y="6114329"/>
                <a:ext cx="157320" cy="792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BD577504-9BF7-8F2F-3076-BF8DC839BA7A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4143490" y="6105329"/>
                  <a:ext cx="17496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EC2F086E-CF20-C5CD-7B15-DEA7C670FE6E}"/>
                    </a:ext>
                  </a:extLst>
                </p14:cNvPr>
                <p14:cNvContentPartPr/>
                <p14:nvPr/>
              </p14:nvContentPartPr>
              <p14:xfrm>
                <a:off x="4349770" y="5995169"/>
                <a:ext cx="44640" cy="14940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EC2F086E-CF20-C5CD-7B15-DEA7C670FE6E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4341130" y="5986529"/>
                  <a:ext cx="6228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60F45DFC-4BEB-21AE-D059-4DAE9CB1B0A7}"/>
                    </a:ext>
                  </a:extLst>
                </p14:cNvPr>
                <p14:cNvContentPartPr/>
                <p14:nvPr/>
              </p14:nvContentPartPr>
              <p14:xfrm>
                <a:off x="4416730" y="5967449"/>
                <a:ext cx="169920" cy="18756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60F45DFC-4BEB-21AE-D059-4DAE9CB1B0A7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4408090" y="5958809"/>
                  <a:ext cx="187560" cy="205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ECFF7B5F-0A47-D8BC-F818-B1D917891254}"/>
              </a:ext>
            </a:extLst>
          </p:cNvPr>
          <p:cNvGrpSpPr/>
          <p:nvPr/>
        </p:nvGrpSpPr>
        <p:grpSpPr>
          <a:xfrm>
            <a:off x="6653770" y="5675489"/>
            <a:ext cx="750960" cy="286920"/>
            <a:chOff x="6653770" y="5675489"/>
            <a:chExt cx="750960" cy="286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5FB274C1-600E-4C2B-B0B5-3DE70447A8F8}"/>
                    </a:ext>
                  </a:extLst>
                </p14:cNvPr>
                <p14:cNvContentPartPr/>
                <p14:nvPr/>
              </p14:nvContentPartPr>
              <p14:xfrm>
                <a:off x="6653770" y="5675489"/>
                <a:ext cx="124560" cy="28692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5FB274C1-600E-4C2B-B0B5-3DE70447A8F8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6645130" y="5666489"/>
                  <a:ext cx="142200" cy="30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212A822F-39E1-8DBD-EE40-A2BB2F7AE360}"/>
                    </a:ext>
                  </a:extLst>
                </p14:cNvPr>
                <p14:cNvContentPartPr/>
                <p14:nvPr/>
              </p14:nvContentPartPr>
              <p14:xfrm>
                <a:off x="6844570" y="5756129"/>
                <a:ext cx="180360" cy="14328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212A822F-39E1-8DBD-EE40-A2BB2F7AE360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6835930" y="5747489"/>
                  <a:ext cx="19800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5BF9206A-DCB8-709E-B5D7-405220BCDDDD}"/>
                    </a:ext>
                  </a:extLst>
                </p14:cNvPr>
                <p14:cNvContentPartPr/>
                <p14:nvPr/>
              </p14:nvContentPartPr>
              <p14:xfrm>
                <a:off x="7082890" y="5744969"/>
                <a:ext cx="321840" cy="16092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5BF9206A-DCB8-709E-B5D7-405220BCDDDD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7073890" y="5736329"/>
                  <a:ext cx="339480" cy="178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42">
            <p14:nvContentPartPr>
              <p14:cNvPr id="98" name="Ink 97">
                <a:extLst>
                  <a:ext uri="{FF2B5EF4-FFF2-40B4-BE49-F238E27FC236}">
                    <a16:creationId xmlns:a16="http://schemas.microsoft.com/office/drawing/2014/main" id="{9C91D1A6-874E-FAD9-F193-315CD36F95D6}"/>
                  </a:ext>
                </a:extLst>
              </p14:cNvPr>
              <p14:cNvContentPartPr/>
              <p14:nvPr/>
            </p14:nvContentPartPr>
            <p14:xfrm>
              <a:off x="7396090" y="5555249"/>
              <a:ext cx="173880" cy="536400"/>
            </p14:xfrm>
          </p:contentPart>
        </mc:Choice>
        <mc:Fallback xmlns="">
          <p:pic>
            <p:nvPicPr>
              <p:cNvPr id="98" name="Ink 97">
                <a:extLst>
                  <a:ext uri="{FF2B5EF4-FFF2-40B4-BE49-F238E27FC236}">
                    <a16:creationId xmlns:a16="http://schemas.microsoft.com/office/drawing/2014/main" id="{9C91D1A6-874E-FAD9-F193-315CD36F95D6}"/>
                  </a:ext>
                </a:extLst>
              </p:cNvPr>
              <p:cNvPicPr/>
              <p:nvPr/>
            </p:nvPicPr>
            <p:blipFill>
              <a:blip r:embed="rId143"/>
              <a:stretch>
                <a:fillRect/>
              </a:stretch>
            </p:blipFill>
            <p:spPr>
              <a:xfrm>
                <a:off x="7387090" y="5546249"/>
                <a:ext cx="191520" cy="554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80762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292EB05-EF6F-F71D-9FAC-9703DF9715FF}"/>
              </a:ext>
            </a:extLst>
          </p:cNvPr>
          <p:cNvGrpSpPr/>
          <p:nvPr/>
        </p:nvGrpSpPr>
        <p:grpSpPr>
          <a:xfrm>
            <a:off x="425770" y="132929"/>
            <a:ext cx="500760" cy="510480"/>
            <a:chOff x="425770" y="132929"/>
            <a:chExt cx="500760" cy="510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0B1A67FF-B220-11CB-C2AF-CA36C5FAE313}"/>
                    </a:ext>
                  </a:extLst>
                </p14:cNvPr>
                <p14:cNvContentPartPr/>
                <p14:nvPr/>
              </p14:nvContentPartPr>
              <p14:xfrm>
                <a:off x="562930" y="248129"/>
                <a:ext cx="192960" cy="32220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0B1A67FF-B220-11CB-C2AF-CA36C5FAE313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53930" y="239489"/>
                  <a:ext cx="210600" cy="33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C8FEC66B-BF91-6422-F83B-B13D1C2E0329}"/>
                    </a:ext>
                  </a:extLst>
                </p14:cNvPr>
                <p14:cNvContentPartPr/>
                <p14:nvPr/>
              </p14:nvContentPartPr>
              <p14:xfrm>
                <a:off x="425770" y="132929"/>
                <a:ext cx="500760" cy="5104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C8FEC66B-BF91-6422-F83B-B13D1C2E0329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16770" y="123929"/>
                  <a:ext cx="518400" cy="528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D8AA2F9-130E-C50C-29CC-616A013093D5}"/>
              </a:ext>
            </a:extLst>
          </p:cNvPr>
          <p:cNvGrpSpPr/>
          <p:nvPr/>
        </p:nvGrpSpPr>
        <p:grpSpPr>
          <a:xfrm>
            <a:off x="1369330" y="153089"/>
            <a:ext cx="4471920" cy="503280"/>
            <a:chOff x="1369330" y="153089"/>
            <a:chExt cx="4471920" cy="503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74592462-7776-08EC-37EE-287D51ABE078}"/>
                    </a:ext>
                  </a:extLst>
                </p14:cNvPr>
                <p14:cNvContentPartPr/>
                <p14:nvPr/>
              </p14:nvContentPartPr>
              <p14:xfrm>
                <a:off x="1369330" y="359369"/>
                <a:ext cx="255240" cy="29700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74592462-7776-08EC-37EE-287D51ABE078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360690" y="350729"/>
                  <a:ext cx="272880" cy="31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52672392-B169-B718-AEF2-A10FB421761D}"/>
                    </a:ext>
                  </a:extLst>
                </p14:cNvPr>
                <p14:cNvContentPartPr/>
                <p14:nvPr/>
              </p14:nvContentPartPr>
              <p14:xfrm>
                <a:off x="1726090" y="438929"/>
                <a:ext cx="389880" cy="16704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52672392-B169-B718-AEF2-A10FB421761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717090" y="430289"/>
                  <a:ext cx="407520" cy="18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F6514900-2C93-E2D5-DE57-FA4BC7F12C94}"/>
                    </a:ext>
                  </a:extLst>
                </p14:cNvPr>
                <p14:cNvContentPartPr/>
                <p14:nvPr/>
              </p14:nvContentPartPr>
              <p14:xfrm>
                <a:off x="2213170" y="537209"/>
                <a:ext cx="136440" cy="331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F6514900-2C93-E2D5-DE57-FA4BC7F12C94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204530" y="528569"/>
                  <a:ext cx="15408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223B8457-FF50-9E86-A5A4-71FA249C1CC5}"/>
                    </a:ext>
                  </a:extLst>
                </p14:cNvPr>
                <p14:cNvContentPartPr/>
                <p14:nvPr/>
              </p14:nvContentPartPr>
              <p14:xfrm>
                <a:off x="2425210" y="167849"/>
                <a:ext cx="1961640" cy="46944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223B8457-FF50-9E86-A5A4-71FA249C1CC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416570" y="158849"/>
                  <a:ext cx="1979280" cy="48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0D1F40DB-3061-C5A6-B027-7057DDBC3533}"/>
                    </a:ext>
                  </a:extLst>
                </p14:cNvPr>
                <p14:cNvContentPartPr/>
                <p14:nvPr/>
              </p14:nvContentPartPr>
              <p14:xfrm>
                <a:off x="4201450" y="348209"/>
                <a:ext cx="23040" cy="75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0D1F40DB-3061-C5A6-B027-7057DDBC3533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192810" y="339569"/>
                  <a:ext cx="4068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C9599A02-AD85-C72F-AF69-60D6E9AA27F1}"/>
                    </a:ext>
                  </a:extLst>
                </p14:cNvPr>
                <p14:cNvContentPartPr/>
                <p14:nvPr/>
              </p14:nvContentPartPr>
              <p14:xfrm>
                <a:off x="3747130" y="218969"/>
                <a:ext cx="458640" cy="1242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C9599A02-AD85-C72F-AF69-60D6E9AA27F1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738130" y="210329"/>
                  <a:ext cx="476280" cy="14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75A0737D-8C97-9DD7-0CD8-3A6E6BF5DB88}"/>
                    </a:ext>
                  </a:extLst>
                </p14:cNvPr>
                <p14:cNvContentPartPr/>
                <p14:nvPr/>
              </p14:nvContentPartPr>
              <p14:xfrm>
                <a:off x="3440770" y="361529"/>
                <a:ext cx="34560" cy="129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75A0737D-8C97-9DD7-0CD8-3A6E6BF5DB8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431770" y="352529"/>
                  <a:ext cx="5220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A6B58879-821E-72BA-40E0-75B2E9F63478}"/>
                    </a:ext>
                  </a:extLst>
                </p14:cNvPr>
                <p14:cNvContentPartPr/>
                <p14:nvPr/>
              </p14:nvContentPartPr>
              <p14:xfrm>
                <a:off x="3151330" y="302129"/>
                <a:ext cx="356400" cy="4356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A6B58879-821E-72BA-40E0-75B2E9F6347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142330" y="293489"/>
                  <a:ext cx="37404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E05107C7-FF3F-2959-1E92-1A3A03E019BA}"/>
                    </a:ext>
                  </a:extLst>
                </p14:cNvPr>
                <p14:cNvContentPartPr/>
                <p14:nvPr/>
              </p14:nvContentPartPr>
              <p14:xfrm>
                <a:off x="4611130" y="153089"/>
                <a:ext cx="1230120" cy="4903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E05107C7-FF3F-2959-1E92-1A3A03E019BA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602490" y="144449"/>
                  <a:ext cx="1247760" cy="50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44757D91-DA83-5AB5-0BFA-3300E04872A0}"/>
                    </a:ext>
                  </a:extLst>
                </p14:cNvPr>
                <p14:cNvContentPartPr/>
                <p14:nvPr/>
              </p14:nvContentPartPr>
              <p14:xfrm>
                <a:off x="5596810" y="318329"/>
                <a:ext cx="189360" cy="104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44757D91-DA83-5AB5-0BFA-3300E04872A0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588170" y="309689"/>
                  <a:ext cx="20700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652F6131-0853-2DF4-CC01-A662426C1F82}"/>
                    </a:ext>
                  </a:extLst>
                </p14:cNvPr>
                <p14:cNvContentPartPr/>
                <p14:nvPr/>
              </p14:nvContentPartPr>
              <p14:xfrm>
                <a:off x="4976530" y="257849"/>
                <a:ext cx="455400" cy="662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652F6131-0853-2DF4-CC01-A662426C1F82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967890" y="249209"/>
                  <a:ext cx="473040" cy="83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74C9BBE-2A50-AA25-A24C-A823340138BB}"/>
              </a:ext>
            </a:extLst>
          </p:cNvPr>
          <p:cNvGrpSpPr/>
          <p:nvPr/>
        </p:nvGrpSpPr>
        <p:grpSpPr>
          <a:xfrm>
            <a:off x="6388090" y="319769"/>
            <a:ext cx="1228680" cy="273960"/>
            <a:chOff x="6388090" y="319769"/>
            <a:chExt cx="1228680" cy="273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602A73EA-6CC0-58A6-F0C2-6D16B76CD6BD}"/>
                    </a:ext>
                  </a:extLst>
                </p14:cNvPr>
                <p14:cNvContentPartPr/>
                <p14:nvPr/>
              </p14:nvContentPartPr>
              <p14:xfrm>
                <a:off x="6388090" y="347489"/>
                <a:ext cx="231840" cy="24624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602A73EA-6CC0-58A6-F0C2-6D16B76CD6BD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379450" y="338849"/>
                  <a:ext cx="249480" cy="26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A10ABB6C-1BA8-7338-F405-38DBB6D04E47}"/>
                    </a:ext>
                  </a:extLst>
                </p14:cNvPr>
                <p14:cNvContentPartPr/>
                <p14:nvPr/>
              </p14:nvContentPartPr>
              <p14:xfrm>
                <a:off x="6817210" y="319769"/>
                <a:ext cx="172080" cy="24372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A10ABB6C-1BA8-7338-F405-38DBB6D04E4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6808210" y="310769"/>
                  <a:ext cx="18972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63703CEA-D83D-E6F0-D89C-5BF1AAB355C7}"/>
                    </a:ext>
                  </a:extLst>
                </p14:cNvPr>
                <p14:cNvContentPartPr/>
                <p14:nvPr/>
              </p14:nvContentPartPr>
              <p14:xfrm>
                <a:off x="7057330" y="348209"/>
                <a:ext cx="176040" cy="23328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63703CEA-D83D-E6F0-D89C-5BF1AAB355C7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048690" y="339569"/>
                  <a:ext cx="193680" cy="25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AA97100C-3AB4-F998-AF22-2C0A014C7025}"/>
                    </a:ext>
                  </a:extLst>
                </p14:cNvPr>
                <p14:cNvContentPartPr/>
                <p14:nvPr/>
              </p14:nvContentPartPr>
              <p14:xfrm>
                <a:off x="7419130" y="368729"/>
                <a:ext cx="197640" cy="20088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AA97100C-3AB4-F998-AF22-2C0A014C7025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410490" y="360089"/>
                  <a:ext cx="215280" cy="218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B3E157A-0C5A-5E6A-AA8A-C83090B26B79}"/>
              </a:ext>
            </a:extLst>
          </p:cNvPr>
          <p:cNvGrpSpPr/>
          <p:nvPr/>
        </p:nvGrpSpPr>
        <p:grpSpPr>
          <a:xfrm>
            <a:off x="6459370" y="675089"/>
            <a:ext cx="2336040" cy="568440"/>
            <a:chOff x="6459370" y="675089"/>
            <a:chExt cx="2336040" cy="568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0FD8ABB8-A269-FF30-50CA-B741CA2B0018}"/>
                    </a:ext>
                  </a:extLst>
                </p14:cNvPr>
                <p14:cNvContentPartPr/>
                <p14:nvPr/>
              </p14:nvContentPartPr>
              <p14:xfrm>
                <a:off x="6533890" y="795689"/>
                <a:ext cx="587880" cy="2696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0FD8ABB8-A269-FF30-50CA-B741CA2B0018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524890" y="787049"/>
                  <a:ext cx="605520" cy="28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09B3BD43-A0CE-7386-FE42-68B0ECEB71A0}"/>
                    </a:ext>
                  </a:extLst>
                </p14:cNvPr>
                <p14:cNvContentPartPr/>
                <p14:nvPr/>
              </p14:nvContentPartPr>
              <p14:xfrm>
                <a:off x="6459370" y="675089"/>
                <a:ext cx="159120" cy="18720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09B3BD43-A0CE-7386-FE42-68B0ECEB71A0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450370" y="666449"/>
                  <a:ext cx="17676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EFD184BB-F5FC-ADCF-7B0C-170E89E7D2EA}"/>
                    </a:ext>
                  </a:extLst>
                </p14:cNvPr>
                <p14:cNvContentPartPr/>
                <p14:nvPr/>
              </p14:nvContentPartPr>
              <p14:xfrm>
                <a:off x="7108450" y="736649"/>
                <a:ext cx="1686960" cy="5068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EFD184BB-F5FC-ADCF-7B0C-170E89E7D2EA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099450" y="728009"/>
                  <a:ext cx="1704600" cy="524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259D2D6-0B14-361F-198E-5F41F45AB358}"/>
              </a:ext>
            </a:extLst>
          </p:cNvPr>
          <p:cNvGrpSpPr/>
          <p:nvPr/>
        </p:nvGrpSpPr>
        <p:grpSpPr>
          <a:xfrm>
            <a:off x="2353570" y="1392929"/>
            <a:ext cx="1500120" cy="521280"/>
            <a:chOff x="2353570" y="1392929"/>
            <a:chExt cx="1500120" cy="521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621A41B9-CC8F-1649-08F2-78795259D081}"/>
                    </a:ext>
                  </a:extLst>
                </p14:cNvPr>
                <p14:cNvContentPartPr/>
                <p14:nvPr/>
              </p14:nvContentPartPr>
              <p14:xfrm>
                <a:off x="2353570" y="1589489"/>
                <a:ext cx="140760" cy="32472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621A41B9-CC8F-1649-08F2-78795259D081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344570" y="1580489"/>
                  <a:ext cx="158400" cy="34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DF4566E3-C971-B9D3-617C-075A6B7CD57D}"/>
                    </a:ext>
                  </a:extLst>
                </p14:cNvPr>
                <p14:cNvContentPartPr/>
                <p14:nvPr/>
              </p14:nvContentPartPr>
              <p14:xfrm>
                <a:off x="2595850" y="1621889"/>
                <a:ext cx="90000" cy="22824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DF4566E3-C971-B9D3-617C-075A6B7CD57D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586850" y="1612889"/>
                  <a:ext cx="107640" cy="24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4EF26141-A99D-A2E6-C89D-D16590395C57}"/>
                    </a:ext>
                  </a:extLst>
                </p14:cNvPr>
                <p14:cNvContentPartPr/>
                <p14:nvPr/>
              </p14:nvContentPartPr>
              <p14:xfrm>
                <a:off x="2796010" y="1392929"/>
                <a:ext cx="1057680" cy="43524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4EF26141-A99D-A2E6-C89D-D16590395C57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787370" y="1384289"/>
                  <a:ext cx="1075320" cy="452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10B58AEC-C3C2-E587-81E3-AB3C343C937B}"/>
                  </a:ext>
                </a:extLst>
              </p14:cNvPr>
              <p14:cNvContentPartPr/>
              <p14:nvPr/>
            </p14:nvContentPartPr>
            <p14:xfrm>
              <a:off x="4099570" y="1428569"/>
              <a:ext cx="1256760" cy="59112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10B58AEC-C3C2-E587-81E3-AB3C343C937B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4090570" y="1419569"/>
                <a:ext cx="1274400" cy="608760"/>
              </a:xfrm>
              <a:prstGeom prst="rect">
                <a:avLst/>
              </a:prstGeom>
            </p:spPr>
          </p:pic>
        </mc:Fallback>
      </mc:AlternateContent>
      <p:grpSp>
        <p:nvGrpSpPr>
          <p:cNvPr id="54" name="Group 53">
            <a:extLst>
              <a:ext uri="{FF2B5EF4-FFF2-40B4-BE49-F238E27FC236}">
                <a16:creationId xmlns:a16="http://schemas.microsoft.com/office/drawing/2014/main" id="{BD5DD79C-437A-D896-743E-0D327AB6B297}"/>
              </a:ext>
            </a:extLst>
          </p:cNvPr>
          <p:cNvGrpSpPr/>
          <p:nvPr/>
        </p:nvGrpSpPr>
        <p:grpSpPr>
          <a:xfrm>
            <a:off x="5543170" y="1413089"/>
            <a:ext cx="3352680" cy="662040"/>
            <a:chOff x="5543170" y="1413089"/>
            <a:chExt cx="3352680" cy="662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9A630E7B-8DAB-EED7-960C-E42C2843FF2A}"/>
                    </a:ext>
                  </a:extLst>
                </p14:cNvPr>
                <p14:cNvContentPartPr/>
                <p14:nvPr/>
              </p14:nvContentPartPr>
              <p14:xfrm>
                <a:off x="5543170" y="1413089"/>
                <a:ext cx="2131920" cy="66204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9A630E7B-8DAB-EED7-960C-E42C2843FF2A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534170" y="1404089"/>
                  <a:ext cx="2149560" cy="67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9009B508-4701-EE60-60DC-799B873F4362}"/>
                    </a:ext>
                  </a:extLst>
                </p14:cNvPr>
                <p14:cNvContentPartPr/>
                <p14:nvPr/>
              </p14:nvContentPartPr>
              <p14:xfrm>
                <a:off x="7511290" y="1567169"/>
                <a:ext cx="158760" cy="576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9009B508-4701-EE60-60DC-799B873F4362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502650" y="1558529"/>
                  <a:ext cx="17640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0C7643B1-AEA3-4654-FA02-6E5CFF661189}"/>
                    </a:ext>
                  </a:extLst>
                </p14:cNvPr>
                <p14:cNvContentPartPr/>
                <p14:nvPr/>
              </p14:nvContentPartPr>
              <p14:xfrm>
                <a:off x="5632090" y="1475009"/>
                <a:ext cx="39240" cy="3744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0C7643B1-AEA3-4654-FA02-6E5CFF661189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623450" y="1466369"/>
                  <a:ext cx="5688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D5F59DEE-3A38-3E89-0CDB-44C0BC692CAE}"/>
                    </a:ext>
                  </a:extLst>
                </p14:cNvPr>
                <p14:cNvContentPartPr/>
                <p14:nvPr/>
              </p14:nvContentPartPr>
              <p14:xfrm>
                <a:off x="7976050" y="1525769"/>
                <a:ext cx="321120" cy="53316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D5F59DEE-3A38-3E89-0CDB-44C0BC692CA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967050" y="1517129"/>
                  <a:ext cx="338760" cy="55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22E36197-B21B-A841-C712-5B22A4FC2CB7}"/>
                    </a:ext>
                  </a:extLst>
                </p14:cNvPr>
                <p14:cNvContentPartPr/>
                <p14:nvPr/>
              </p14:nvContentPartPr>
              <p14:xfrm>
                <a:off x="8664010" y="1574369"/>
                <a:ext cx="231840" cy="2350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22E36197-B21B-A841-C712-5B22A4FC2CB7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8655010" y="1565729"/>
                  <a:ext cx="249480" cy="252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B6D535E0-A3D5-48DE-4B14-94964D27AF8E}"/>
              </a:ext>
            </a:extLst>
          </p:cNvPr>
          <p:cNvGrpSpPr/>
          <p:nvPr/>
        </p:nvGrpSpPr>
        <p:grpSpPr>
          <a:xfrm>
            <a:off x="8963170" y="619649"/>
            <a:ext cx="1878480" cy="1123200"/>
            <a:chOff x="8963170" y="619649"/>
            <a:chExt cx="1878480" cy="1123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D2B3842B-E123-3700-841F-0F33BEBAF5F5}"/>
                    </a:ext>
                  </a:extLst>
                </p14:cNvPr>
                <p14:cNvContentPartPr/>
                <p14:nvPr/>
              </p14:nvContentPartPr>
              <p14:xfrm>
                <a:off x="8963170" y="619649"/>
                <a:ext cx="1658160" cy="60732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D2B3842B-E123-3700-841F-0F33BEBAF5F5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8954170" y="610649"/>
                  <a:ext cx="1675800" cy="62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CD9F6341-DAE4-CBCF-75BD-F6B895614899}"/>
                    </a:ext>
                  </a:extLst>
                </p14:cNvPr>
                <p14:cNvContentPartPr/>
                <p14:nvPr/>
              </p14:nvContentPartPr>
              <p14:xfrm>
                <a:off x="10250170" y="855089"/>
                <a:ext cx="301320" cy="374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CD9F6341-DAE4-CBCF-75BD-F6B895614899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0241170" y="846089"/>
                  <a:ext cx="31896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A380F79D-147B-24B8-F144-D0E78731067D}"/>
                    </a:ext>
                  </a:extLst>
                </p14:cNvPr>
                <p14:cNvContentPartPr/>
                <p14:nvPr/>
              </p14:nvContentPartPr>
              <p14:xfrm>
                <a:off x="10167370" y="768689"/>
                <a:ext cx="23040" cy="1476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A380F79D-147B-24B8-F144-D0E78731067D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0158730" y="760049"/>
                  <a:ext cx="40680" cy="3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2A78CC6D-7EC7-8930-2C40-478CCBB67B9C}"/>
                    </a:ext>
                  </a:extLst>
                </p14:cNvPr>
                <p14:cNvContentPartPr/>
                <p14:nvPr/>
              </p14:nvContentPartPr>
              <p14:xfrm>
                <a:off x="9042370" y="942929"/>
                <a:ext cx="1799280" cy="79992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2A78CC6D-7EC7-8930-2C40-478CCBB67B9C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9033370" y="933929"/>
                  <a:ext cx="1816920" cy="817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C4EECF42-E48A-2467-6F0E-EE4CD281BED8}"/>
              </a:ext>
            </a:extLst>
          </p:cNvPr>
          <p:cNvGrpSpPr/>
          <p:nvPr/>
        </p:nvGrpSpPr>
        <p:grpSpPr>
          <a:xfrm>
            <a:off x="5640370" y="2527289"/>
            <a:ext cx="1220760" cy="412560"/>
            <a:chOff x="5640370" y="2527289"/>
            <a:chExt cx="1220760" cy="412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FD359977-25AD-50D8-877A-E1F880138F2F}"/>
                    </a:ext>
                  </a:extLst>
                </p14:cNvPr>
                <p14:cNvContentPartPr/>
                <p14:nvPr/>
              </p14:nvContentPartPr>
              <p14:xfrm>
                <a:off x="5640370" y="2527289"/>
                <a:ext cx="212040" cy="39492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FD359977-25AD-50D8-877A-E1F880138F2F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5631730" y="2518649"/>
                  <a:ext cx="229680" cy="41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CC1ADEAB-F960-2F75-B7A4-225990B9566D}"/>
                    </a:ext>
                  </a:extLst>
                </p14:cNvPr>
                <p14:cNvContentPartPr/>
                <p14:nvPr/>
              </p14:nvContentPartPr>
              <p14:xfrm>
                <a:off x="5897770" y="2723489"/>
                <a:ext cx="497160" cy="21636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CC1ADEAB-F960-2F75-B7A4-225990B9566D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5889130" y="2714849"/>
                  <a:ext cx="51480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E9098D91-587F-3E28-33D8-A2AFEBBE7E47}"/>
                    </a:ext>
                  </a:extLst>
                </p14:cNvPr>
                <p14:cNvContentPartPr/>
                <p14:nvPr/>
              </p14:nvContentPartPr>
              <p14:xfrm>
                <a:off x="6639010" y="2764169"/>
                <a:ext cx="222120" cy="13716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E9098D91-587F-3E28-33D8-A2AFEBBE7E47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6630010" y="2755169"/>
                  <a:ext cx="239760" cy="154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F60B0615-A094-DEB9-FE3B-9AD4FB1D49F9}"/>
              </a:ext>
            </a:extLst>
          </p:cNvPr>
          <p:cNvGrpSpPr/>
          <p:nvPr/>
        </p:nvGrpSpPr>
        <p:grpSpPr>
          <a:xfrm>
            <a:off x="7121770" y="2279969"/>
            <a:ext cx="1491120" cy="802440"/>
            <a:chOff x="7121770" y="2279969"/>
            <a:chExt cx="1491120" cy="802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DD26D90F-7A1B-567F-69DB-A2A1C33EB82E}"/>
                    </a:ext>
                  </a:extLst>
                </p14:cNvPr>
                <p14:cNvContentPartPr/>
                <p14:nvPr/>
              </p14:nvContentPartPr>
              <p14:xfrm>
                <a:off x="7121770" y="2279969"/>
                <a:ext cx="1491120" cy="80244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DD26D90F-7A1B-567F-69DB-A2A1C33EB82E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7112770" y="2270969"/>
                  <a:ext cx="1508760" cy="82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96959117-A82C-C4CF-5FC9-E55E3C255632}"/>
                    </a:ext>
                  </a:extLst>
                </p14:cNvPr>
                <p14:cNvContentPartPr/>
                <p14:nvPr/>
              </p14:nvContentPartPr>
              <p14:xfrm>
                <a:off x="8299690" y="2517569"/>
                <a:ext cx="19440" cy="1368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96959117-A82C-C4CF-5FC9-E55E3C255632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8290690" y="2508929"/>
                  <a:ext cx="3708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C61677F5-2E9F-566F-FD26-AF3A42A4ADF8}"/>
                    </a:ext>
                  </a:extLst>
                </p14:cNvPr>
                <p14:cNvContentPartPr/>
                <p14:nvPr/>
              </p14:nvContentPartPr>
              <p14:xfrm>
                <a:off x="7982530" y="2509289"/>
                <a:ext cx="359280" cy="468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C61677F5-2E9F-566F-FD26-AF3A42A4ADF8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7973890" y="2500289"/>
                  <a:ext cx="376920" cy="2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87ED2671-760A-20D3-BF6F-183A630146A7}"/>
                    </a:ext>
                  </a:extLst>
                </p14:cNvPr>
                <p14:cNvContentPartPr/>
                <p14:nvPr/>
              </p14:nvContentPartPr>
              <p14:xfrm>
                <a:off x="7440370" y="2481569"/>
                <a:ext cx="437400" cy="3492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87ED2671-760A-20D3-BF6F-183A630146A7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7431370" y="2472929"/>
                  <a:ext cx="455040" cy="52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51F3039D-DA58-0636-0DDF-AE6299F30622}"/>
              </a:ext>
            </a:extLst>
          </p:cNvPr>
          <p:cNvGrpSpPr/>
          <p:nvPr/>
        </p:nvGrpSpPr>
        <p:grpSpPr>
          <a:xfrm>
            <a:off x="9123730" y="2335049"/>
            <a:ext cx="2049120" cy="488160"/>
            <a:chOff x="9123730" y="2335049"/>
            <a:chExt cx="2049120" cy="488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36EA72B9-B13A-96AB-44F8-C82027A59F4D}"/>
                    </a:ext>
                  </a:extLst>
                </p14:cNvPr>
                <p14:cNvContentPartPr/>
                <p14:nvPr/>
              </p14:nvContentPartPr>
              <p14:xfrm>
                <a:off x="9123730" y="2524409"/>
                <a:ext cx="127440" cy="29880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36EA72B9-B13A-96AB-44F8-C82027A59F4D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9115090" y="2515769"/>
                  <a:ext cx="145080" cy="31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10F68E47-8474-B396-AB8E-379F16BEE27B}"/>
                    </a:ext>
                  </a:extLst>
                </p14:cNvPr>
                <p14:cNvContentPartPr/>
                <p14:nvPr/>
              </p14:nvContentPartPr>
              <p14:xfrm>
                <a:off x="9156850" y="2510369"/>
                <a:ext cx="317520" cy="5256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10F68E47-8474-B396-AB8E-379F16BEE27B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9147850" y="2501369"/>
                  <a:ext cx="33516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299F18B4-F2E6-B294-21A2-35F07DB91318}"/>
                    </a:ext>
                  </a:extLst>
                </p14:cNvPr>
                <p14:cNvContentPartPr/>
                <p14:nvPr/>
              </p14:nvContentPartPr>
              <p14:xfrm>
                <a:off x="9143170" y="2701529"/>
                <a:ext cx="247680" cy="2376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299F18B4-F2E6-B294-21A2-35F07DB91318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9134170" y="2692889"/>
                  <a:ext cx="26532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57D7F688-BB1E-954C-24FF-714AFF987CAB}"/>
                    </a:ext>
                  </a:extLst>
                </p14:cNvPr>
                <p14:cNvContentPartPr/>
                <p14:nvPr/>
              </p14:nvContentPartPr>
              <p14:xfrm>
                <a:off x="9744010" y="2558249"/>
                <a:ext cx="178560" cy="8532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57D7F688-BB1E-954C-24FF-714AFF987CAB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9735010" y="2549609"/>
                  <a:ext cx="19620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3BC2AEA2-1C9D-574D-9771-2077E1BBF327}"/>
                    </a:ext>
                  </a:extLst>
                </p14:cNvPr>
                <p14:cNvContentPartPr/>
                <p14:nvPr/>
              </p14:nvContentPartPr>
              <p14:xfrm>
                <a:off x="9634570" y="2716289"/>
                <a:ext cx="262800" cy="4212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3BC2AEA2-1C9D-574D-9771-2077E1BBF327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9625930" y="2707289"/>
                  <a:ext cx="28044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432FBE7A-F4C0-C1FD-4FD8-7D4AC9AFCB25}"/>
                    </a:ext>
                  </a:extLst>
                </p14:cNvPr>
                <p14:cNvContentPartPr/>
                <p14:nvPr/>
              </p14:nvContentPartPr>
              <p14:xfrm>
                <a:off x="10075570" y="2627009"/>
                <a:ext cx="195840" cy="3492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432FBE7A-F4C0-C1FD-4FD8-7D4AC9AFCB25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0066570" y="2618369"/>
                  <a:ext cx="21348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603D9E8B-5008-C432-41F0-C6693A658FF5}"/>
                    </a:ext>
                  </a:extLst>
                </p14:cNvPr>
                <p14:cNvContentPartPr/>
                <p14:nvPr/>
              </p14:nvContentPartPr>
              <p14:xfrm>
                <a:off x="10426570" y="2526569"/>
                <a:ext cx="340560" cy="28980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603D9E8B-5008-C432-41F0-C6693A658FF5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0417570" y="2517929"/>
                  <a:ext cx="35820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65A6A9C5-5B93-3B53-3540-50A10E5332C1}"/>
                    </a:ext>
                  </a:extLst>
                </p14:cNvPr>
                <p14:cNvContentPartPr/>
                <p14:nvPr/>
              </p14:nvContentPartPr>
              <p14:xfrm>
                <a:off x="10376530" y="2394809"/>
                <a:ext cx="387000" cy="3708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65A6A9C5-5B93-3B53-3540-50A10E5332C1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0367890" y="2385809"/>
                  <a:ext cx="404640" cy="5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D72474B8-9A22-1D14-52E4-53C567A81252}"/>
                    </a:ext>
                  </a:extLst>
                </p14:cNvPr>
                <p14:cNvContentPartPr/>
                <p14:nvPr/>
              </p14:nvContentPartPr>
              <p14:xfrm>
                <a:off x="10908250" y="2540969"/>
                <a:ext cx="264600" cy="25596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D72474B8-9A22-1D14-52E4-53C567A81252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0899250" y="2531969"/>
                  <a:ext cx="282240" cy="27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1BE21FE8-6F76-6FB9-7CE9-26340A7C9AE7}"/>
                    </a:ext>
                  </a:extLst>
                </p14:cNvPr>
                <p14:cNvContentPartPr/>
                <p14:nvPr/>
              </p14:nvContentPartPr>
              <p14:xfrm>
                <a:off x="9183490" y="2335049"/>
                <a:ext cx="285120" cy="6912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1BE21FE8-6F76-6FB9-7CE9-26340A7C9AE7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9174490" y="2326409"/>
                  <a:ext cx="302760" cy="86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E123590B-035C-2B0B-37A5-5F6E2A886D73}"/>
              </a:ext>
            </a:extLst>
          </p:cNvPr>
          <p:cNvGrpSpPr/>
          <p:nvPr/>
        </p:nvGrpSpPr>
        <p:grpSpPr>
          <a:xfrm>
            <a:off x="8689570" y="123569"/>
            <a:ext cx="1940400" cy="511560"/>
            <a:chOff x="8689570" y="123569"/>
            <a:chExt cx="1940400" cy="511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55D2D987-400C-1B62-9BC1-C96BE497F050}"/>
                    </a:ext>
                  </a:extLst>
                </p14:cNvPr>
                <p14:cNvContentPartPr/>
                <p14:nvPr/>
              </p14:nvContentPartPr>
              <p14:xfrm>
                <a:off x="8689570" y="123569"/>
                <a:ext cx="165600" cy="51156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55D2D987-400C-1B62-9BC1-C96BE497F050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8680930" y="114569"/>
                  <a:ext cx="183240" cy="52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00541BAE-9C5E-3B05-7768-F86AC36F27D8}"/>
                    </a:ext>
                  </a:extLst>
                </p14:cNvPr>
                <p14:cNvContentPartPr/>
                <p14:nvPr/>
              </p14:nvContentPartPr>
              <p14:xfrm>
                <a:off x="8874250" y="341729"/>
                <a:ext cx="427680" cy="19584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00541BAE-9C5E-3B05-7768-F86AC36F27D8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8865610" y="333089"/>
                  <a:ext cx="44532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4B400769-C353-A2F4-7713-78B28EABE87C}"/>
                    </a:ext>
                  </a:extLst>
                </p14:cNvPr>
                <p14:cNvContentPartPr/>
                <p14:nvPr/>
              </p14:nvContentPartPr>
              <p14:xfrm>
                <a:off x="9402370" y="336689"/>
                <a:ext cx="219960" cy="3132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4B400769-C353-A2F4-7713-78B28EABE87C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9393370" y="328049"/>
                  <a:ext cx="23760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D884E0C8-04DD-6C81-F8BC-7B109FF2DA6D}"/>
                    </a:ext>
                  </a:extLst>
                </p14:cNvPr>
                <p14:cNvContentPartPr/>
                <p14:nvPr/>
              </p14:nvContentPartPr>
              <p14:xfrm>
                <a:off x="9379330" y="442529"/>
                <a:ext cx="216720" cy="5652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D884E0C8-04DD-6C81-F8BC-7B109FF2DA6D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9370330" y="433889"/>
                  <a:ext cx="234360" cy="7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05BC990C-5E70-7B4D-1484-C49EC580028D}"/>
                    </a:ext>
                  </a:extLst>
                </p14:cNvPr>
                <p14:cNvContentPartPr/>
                <p14:nvPr/>
              </p14:nvContentPartPr>
              <p14:xfrm>
                <a:off x="9931210" y="137969"/>
                <a:ext cx="24480" cy="20016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05BC990C-5E70-7B4D-1484-C49EC580028D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9922210" y="128969"/>
                  <a:ext cx="4212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79A8170A-32B4-7045-6BB2-93794E125569}"/>
                    </a:ext>
                  </a:extLst>
                </p14:cNvPr>
                <p14:cNvContentPartPr/>
                <p14:nvPr/>
              </p14:nvContentPartPr>
              <p14:xfrm>
                <a:off x="9820690" y="362969"/>
                <a:ext cx="225000" cy="1620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79A8170A-32B4-7045-6BB2-93794E125569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9812050" y="353969"/>
                  <a:ext cx="24264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EC8ECF41-7ECA-A9A4-6A6D-F14C4A133E77}"/>
                    </a:ext>
                  </a:extLst>
                </p14:cNvPr>
                <p14:cNvContentPartPr/>
                <p14:nvPr/>
              </p14:nvContentPartPr>
              <p14:xfrm>
                <a:off x="10003930" y="403289"/>
                <a:ext cx="17640" cy="21492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EC8ECF41-7ECA-A9A4-6A6D-F14C4A133E77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9995290" y="394289"/>
                  <a:ext cx="3528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27E58253-9C3E-334A-FBA1-0A0E0FD3D01B}"/>
                    </a:ext>
                  </a:extLst>
                </p14:cNvPr>
                <p14:cNvContentPartPr/>
                <p14:nvPr/>
              </p14:nvContentPartPr>
              <p14:xfrm>
                <a:off x="9882250" y="413369"/>
                <a:ext cx="194040" cy="13284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27E58253-9C3E-334A-FBA1-0A0E0FD3D01B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9873250" y="404729"/>
                  <a:ext cx="21168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A9FD1BE0-50F0-6D77-7147-DA17F54C6F1A}"/>
                    </a:ext>
                  </a:extLst>
                </p14:cNvPr>
                <p14:cNvContentPartPr/>
                <p14:nvPr/>
              </p14:nvContentPartPr>
              <p14:xfrm>
                <a:off x="10217770" y="353249"/>
                <a:ext cx="118080" cy="16920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A9FD1BE0-50F0-6D77-7147-DA17F54C6F1A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0209130" y="344249"/>
                  <a:ext cx="13572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B0FA2BD4-9DE3-A43C-9428-247D52769916}"/>
                    </a:ext>
                  </a:extLst>
                </p14:cNvPr>
                <p14:cNvContentPartPr/>
                <p14:nvPr/>
              </p14:nvContentPartPr>
              <p14:xfrm>
                <a:off x="10428730" y="123569"/>
                <a:ext cx="201240" cy="47088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B0FA2BD4-9DE3-A43C-9428-247D52769916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10420090" y="114929"/>
                  <a:ext cx="218880" cy="488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2">
            <p14:nvContentPartPr>
              <p14:cNvPr id="101" name="Ink 100">
                <a:extLst>
                  <a:ext uri="{FF2B5EF4-FFF2-40B4-BE49-F238E27FC236}">
                    <a16:creationId xmlns:a16="http://schemas.microsoft.com/office/drawing/2014/main" id="{76F3E473-49BA-31FF-8E5B-295B105F2B4B}"/>
                  </a:ext>
                </a:extLst>
              </p14:cNvPr>
              <p14:cNvContentPartPr/>
              <p14:nvPr/>
            </p14:nvContentPartPr>
            <p14:xfrm>
              <a:off x="2387050" y="3799889"/>
              <a:ext cx="214560" cy="361440"/>
            </p14:xfrm>
          </p:contentPart>
        </mc:Choice>
        <mc:Fallback xmlns="">
          <p:pic>
            <p:nvPicPr>
              <p:cNvPr id="101" name="Ink 100">
                <a:extLst>
                  <a:ext uri="{FF2B5EF4-FFF2-40B4-BE49-F238E27FC236}">
                    <a16:creationId xmlns:a16="http://schemas.microsoft.com/office/drawing/2014/main" id="{76F3E473-49BA-31FF-8E5B-295B105F2B4B}"/>
                  </a:ext>
                </a:extLst>
              </p:cNvPr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2378410" y="3790889"/>
                <a:ext cx="232200" cy="379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4" name="Group 103">
            <a:extLst>
              <a:ext uri="{FF2B5EF4-FFF2-40B4-BE49-F238E27FC236}">
                <a16:creationId xmlns:a16="http://schemas.microsoft.com/office/drawing/2014/main" id="{154DB794-5F1E-F2BE-3687-781F45FB6626}"/>
              </a:ext>
            </a:extLst>
          </p:cNvPr>
          <p:cNvGrpSpPr/>
          <p:nvPr/>
        </p:nvGrpSpPr>
        <p:grpSpPr>
          <a:xfrm>
            <a:off x="2900770" y="3799169"/>
            <a:ext cx="1725120" cy="481680"/>
            <a:chOff x="2900770" y="3799169"/>
            <a:chExt cx="1725120" cy="481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BCC9D6DA-EF18-A101-5F71-BBAEC22F7EF1}"/>
                    </a:ext>
                  </a:extLst>
                </p14:cNvPr>
                <p14:cNvContentPartPr/>
                <p14:nvPr/>
              </p14:nvContentPartPr>
              <p14:xfrm>
                <a:off x="2900770" y="3799169"/>
                <a:ext cx="1183320" cy="48168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BCC9D6DA-EF18-A101-5F71-BBAEC22F7EF1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2892130" y="3790169"/>
                  <a:ext cx="1200960" cy="49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1625E408-BFB6-21DC-B1F9-EEA5ED043A67}"/>
                    </a:ext>
                  </a:extLst>
                </p14:cNvPr>
                <p14:cNvContentPartPr/>
                <p14:nvPr/>
              </p14:nvContentPartPr>
              <p14:xfrm>
                <a:off x="4225210" y="3988169"/>
                <a:ext cx="400680" cy="15408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1625E408-BFB6-21DC-B1F9-EEA5ED043A67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216570" y="3979169"/>
                  <a:ext cx="418320" cy="171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F17C4CF2-6ACF-77F8-BCD9-A7D998F9D84B}"/>
              </a:ext>
            </a:extLst>
          </p:cNvPr>
          <p:cNvGrpSpPr/>
          <p:nvPr/>
        </p:nvGrpSpPr>
        <p:grpSpPr>
          <a:xfrm>
            <a:off x="4879330" y="3612329"/>
            <a:ext cx="2192040" cy="682560"/>
            <a:chOff x="4879330" y="3612329"/>
            <a:chExt cx="2192040" cy="682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ACD732BB-2EAB-5CE1-EA1D-418C9E472A32}"/>
                    </a:ext>
                  </a:extLst>
                </p14:cNvPr>
                <p14:cNvContentPartPr/>
                <p14:nvPr/>
              </p14:nvContentPartPr>
              <p14:xfrm>
                <a:off x="4879330" y="3612329"/>
                <a:ext cx="1725120" cy="68256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ACD732BB-2EAB-5CE1-EA1D-418C9E472A32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4870690" y="3603329"/>
                  <a:ext cx="1742760" cy="70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D2E106FD-43F8-B3D4-59EF-5FD5E21A82B1}"/>
                    </a:ext>
                  </a:extLst>
                </p14:cNvPr>
                <p14:cNvContentPartPr/>
                <p14:nvPr/>
              </p14:nvContentPartPr>
              <p14:xfrm>
                <a:off x="6260290" y="3793769"/>
                <a:ext cx="75240" cy="1584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D2E106FD-43F8-B3D4-59EF-5FD5E21A82B1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6251290" y="3785129"/>
                  <a:ext cx="9288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C71A6C59-E814-BE85-5F89-8995ED320DA0}"/>
                    </a:ext>
                  </a:extLst>
                </p14:cNvPr>
                <p14:cNvContentPartPr/>
                <p14:nvPr/>
              </p14:nvContentPartPr>
              <p14:xfrm>
                <a:off x="5881570" y="3766409"/>
                <a:ext cx="353160" cy="2376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C71A6C59-E814-BE85-5F89-8995ED320DA0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5872930" y="3757409"/>
                  <a:ext cx="37080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0E312F38-E2C4-A036-A570-56C8727B9ABC}"/>
                    </a:ext>
                  </a:extLst>
                </p14:cNvPr>
                <p14:cNvContentPartPr/>
                <p14:nvPr/>
              </p14:nvContentPartPr>
              <p14:xfrm>
                <a:off x="6821170" y="3945689"/>
                <a:ext cx="250200" cy="17172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0E312F38-E2C4-A036-A570-56C8727B9ABC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6812530" y="3937049"/>
                  <a:ext cx="267840" cy="189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2D66ED3E-9DB3-27B5-23FF-7CDBEF4093BD}"/>
              </a:ext>
            </a:extLst>
          </p:cNvPr>
          <p:cNvGrpSpPr/>
          <p:nvPr/>
        </p:nvGrpSpPr>
        <p:grpSpPr>
          <a:xfrm>
            <a:off x="2946850" y="4446089"/>
            <a:ext cx="1493280" cy="408600"/>
            <a:chOff x="2946850" y="4446089"/>
            <a:chExt cx="1493280" cy="408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4BBB6122-6C51-9F3F-AD26-1AD1FF74FF0E}"/>
                    </a:ext>
                  </a:extLst>
                </p14:cNvPr>
                <p14:cNvContentPartPr/>
                <p14:nvPr/>
              </p14:nvContentPartPr>
              <p14:xfrm>
                <a:off x="2946850" y="4457969"/>
                <a:ext cx="541440" cy="39672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4BBB6122-6C51-9F3F-AD26-1AD1FF74FF0E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2938210" y="4449329"/>
                  <a:ext cx="559080" cy="41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D55D05F1-E4E9-67D1-1BA4-42A16F83E0EF}"/>
                    </a:ext>
                  </a:extLst>
                </p14:cNvPr>
                <p14:cNvContentPartPr/>
                <p14:nvPr/>
              </p14:nvContentPartPr>
              <p14:xfrm>
                <a:off x="3356890" y="4632569"/>
                <a:ext cx="195840" cy="756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D55D05F1-E4E9-67D1-1BA4-42A16F83E0EF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3348250" y="4623569"/>
                  <a:ext cx="21348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41AF192A-0A7B-4927-C052-B53EEF35E816}"/>
                    </a:ext>
                  </a:extLst>
                </p14:cNvPr>
                <p14:cNvContentPartPr/>
                <p14:nvPr/>
              </p14:nvContentPartPr>
              <p14:xfrm>
                <a:off x="3806530" y="4446089"/>
                <a:ext cx="633600" cy="39960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41AF192A-0A7B-4927-C052-B53EEF35E816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3797530" y="4437089"/>
                  <a:ext cx="651240" cy="417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408DED97-2AF3-23E4-195C-CA1E597B8E89}"/>
              </a:ext>
            </a:extLst>
          </p:cNvPr>
          <p:cNvGrpSpPr/>
          <p:nvPr/>
        </p:nvGrpSpPr>
        <p:grpSpPr>
          <a:xfrm>
            <a:off x="4675570" y="4443569"/>
            <a:ext cx="2182680" cy="610200"/>
            <a:chOff x="4675570" y="4443569"/>
            <a:chExt cx="2182680" cy="610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E8293884-8B34-2482-3C98-8B0CB2F5B187}"/>
                    </a:ext>
                  </a:extLst>
                </p14:cNvPr>
                <p14:cNvContentPartPr/>
                <p14:nvPr/>
              </p14:nvContentPartPr>
              <p14:xfrm>
                <a:off x="4675570" y="4443569"/>
                <a:ext cx="1429920" cy="61020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E8293884-8B34-2482-3C98-8B0CB2F5B187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4666570" y="4434569"/>
                  <a:ext cx="1447560" cy="62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168219A6-0076-2E4A-0D2D-CCDFDF85D2D6}"/>
                    </a:ext>
                  </a:extLst>
                </p14:cNvPr>
                <p14:cNvContentPartPr/>
                <p14:nvPr/>
              </p14:nvContentPartPr>
              <p14:xfrm>
                <a:off x="4810210" y="4533209"/>
                <a:ext cx="485280" cy="13032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168219A6-0076-2E4A-0D2D-CCDFDF85D2D6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4801570" y="4524209"/>
                  <a:ext cx="50292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69D58B1F-4047-8AAD-7F6B-91058997EC02}"/>
                    </a:ext>
                  </a:extLst>
                </p14:cNvPr>
                <p14:cNvContentPartPr/>
                <p14:nvPr/>
              </p14:nvContentPartPr>
              <p14:xfrm>
                <a:off x="6411490" y="4665689"/>
                <a:ext cx="446760" cy="19224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69D58B1F-4047-8AAD-7F6B-91058997EC02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6402490" y="4657049"/>
                  <a:ext cx="464400" cy="209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48">
            <p14:nvContentPartPr>
              <p14:cNvPr id="122" name="Ink 121">
                <a:extLst>
                  <a:ext uri="{FF2B5EF4-FFF2-40B4-BE49-F238E27FC236}">
                    <a16:creationId xmlns:a16="http://schemas.microsoft.com/office/drawing/2014/main" id="{F6A3174E-C188-3B78-F38A-ABD74EBECB65}"/>
                  </a:ext>
                </a:extLst>
              </p14:cNvPr>
              <p14:cNvContentPartPr/>
              <p14:nvPr/>
            </p14:nvContentPartPr>
            <p14:xfrm>
              <a:off x="8991610" y="3624569"/>
              <a:ext cx="1938240" cy="407160"/>
            </p14:xfrm>
          </p:contentPart>
        </mc:Choice>
        <mc:Fallback xmlns="">
          <p:pic>
            <p:nvPicPr>
              <p:cNvPr id="122" name="Ink 121">
                <a:extLst>
                  <a:ext uri="{FF2B5EF4-FFF2-40B4-BE49-F238E27FC236}">
                    <a16:creationId xmlns:a16="http://schemas.microsoft.com/office/drawing/2014/main" id="{F6A3174E-C188-3B78-F38A-ABD74EBECB65}"/>
                  </a:ext>
                </a:extLst>
              </p:cNvPr>
              <p:cNvPicPr/>
              <p:nvPr/>
            </p:nvPicPr>
            <p:blipFill>
              <a:blip r:embed="rId149"/>
              <a:stretch>
                <a:fillRect/>
              </a:stretch>
            </p:blipFill>
            <p:spPr>
              <a:xfrm>
                <a:off x="8982970" y="3615929"/>
                <a:ext cx="1955880" cy="424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29" name="Group 128">
            <a:extLst>
              <a:ext uri="{FF2B5EF4-FFF2-40B4-BE49-F238E27FC236}">
                <a16:creationId xmlns:a16="http://schemas.microsoft.com/office/drawing/2014/main" id="{AAB303E4-8734-3F29-AD89-CD399C0B39A7}"/>
              </a:ext>
            </a:extLst>
          </p:cNvPr>
          <p:cNvGrpSpPr/>
          <p:nvPr/>
        </p:nvGrpSpPr>
        <p:grpSpPr>
          <a:xfrm>
            <a:off x="7056970" y="4370129"/>
            <a:ext cx="2578680" cy="732600"/>
            <a:chOff x="7056970" y="4370129"/>
            <a:chExt cx="2578680" cy="732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FAAD7F8D-9627-DA9F-A3F8-C9C3DE1058D0}"/>
                    </a:ext>
                  </a:extLst>
                </p14:cNvPr>
                <p14:cNvContentPartPr/>
                <p14:nvPr/>
              </p14:nvContentPartPr>
              <p14:xfrm>
                <a:off x="7107370" y="4370129"/>
                <a:ext cx="1077840" cy="50004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FAAD7F8D-9627-DA9F-A3F8-C9C3DE1058D0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7098730" y="4361489"/>
                  <a:ext cx="1095480" cy="51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36AA84FA-4528-8796-2300-296D17E5F07C}"/>
                    </a:ext>
                  </a:extLst>
                </p14:cNvPr>
                <p14:cNvContentPartPr/>
                <p14:nvPr/>
              </p14:nvContentPartPr>
              <p14:xfrm>
                <a:off x="7864090" y="4621049"/>
                <a:ext cx="45720" cy="1656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36AA84FA-4528-8796-2300-296D17E5F07C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7855450" y="4612049"/>
                  <a:ext cx="6336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68A0D37E-169F-4129-A353-A06984DE64A1}"/>
                    </a:ext>
                  </a:extLst>
                </p14:cNvPr>
                <p14:cNvContentPartPr/>
                <p14:nvPr/>
              </p14:nvContentPartPr>
              <p14:xfrm>
                <a:off x="7056970" y="4524929"/>
                <a:ext cx="525960" cy="10368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68A0D37E-169F-4129-A353-A06984DE64A1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7047970" y="4515929"/>
                  <a:ext cx="543600" cy="12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3D82661D-3EA6-0BF1-1C8E-8017489B9114}"/>
                    </a:ext>
                  </a:extLst>
                </p14:cNvPr>
                <p14:cNvContentPartPr/>
                <p14:nvPr/>
              </p14:nvContentPartPr>
              <p14:xfrm>
                <a:off x="8333170" y="4534649"/>
                <a:ext cx="1302480" cy="56808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3D82661D-3EA6-0BF1-1C8E-8017489B9114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8324530" y="4525649"/>
                  <a:ext cx="1320120" cy="58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4A1022C5-46BC-C08E-CC45-5423D2F4B781}"/>
                    </a:ext>
                  </a:extLst>
                </p14:cNvPr>
                <p14:cNvContentPartPr/>
                <p14:nvPr/>
              </p14:nvContentPartPr>
              <p14:xfrm>
                <a:off x="8929330" y="4376609"/>
                <a:ext cx="61200" cy="9648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4A1022C5-46BC-C08E-CC45-5423D2F4B781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8920690" y="4367609"/>
                  <a:ext cx="78840" cy="114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BD6CE6CE-0905-2883-8574-5DBBFC1D9768}"/>
              </a:ext>
            </a:extLst>
          </p:cNvPr>
          <p:cNvGrpSpPr/>
          <p:nvPr/>
        </p:nvGrpSpPr>
        <p:grpSpPr>
          <a:xfrm>
            <a:off x="7378810" y="3719969"/>
            <a:ext cx="1408320" cy="344880"/>
            <a:chOff x="7378810" y="3719969"/>
            <a:chExt cx="1408320" cy="344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DAA03CEB-107B-5C4E-752D-BDBD3E29CBE0}"/>
                    </a:ext>
                  </a:extLst>
                </p14:cNvPr>
                <p14:cNvContentPartPr/>
                <p14:nvPr/>
              </p14:nvContentPartPr>
              <p14:xfrm>
                <a:off x="7378810" y="3719969"/>
                <a:ext cx="1408320" cy="34488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DAA03CEB-107B-5C4E-752D-BDBD3E29CBE0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7369810" y="3711329"/>
                  <a:ext cx="1425960" cy="36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469A78ED-26A9-E2AE-4200-D44C1AD281E7}"/>
                    </a:ext>
                  </a:extLst>
                </p14:cNvPr>
                <p14:cNvContentPartPr/>
                <p14:nvPr/>
              </p14:nvContentPartPr>
              <p14:xfrm>
                <a:off x="7632970" y="3798089"/>
                <a:ext cx="490680" cy="14148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469A78ED-26A9-E2AE-4200-D44C1AD281E7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7623970" y="3789089"/>
                  <a:ext cx="508320" cy="15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92483C49-5857-B357-A603-958ADE084B4B}"/>
                    </a:ext>
                  </a:extLst>
                </p14:cNvPr>
                <p14:cNvContentPartPr/>
                <p14:nvPr/>
              </p14:nvContentPartPr>
              <p14:xfrm>
                <a:off x="7399690" y="3730049"/>
                <a:ext cx="142560" cy="26712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92483C49-5857-B357-A603-958ADE084B4B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7390690" y="3721049"/>
                  <a:ext cx="160200" cy="284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66">
            <p14:nvContentPartPr>
              <p14:cNvPr id="132" name="Ink 131">
                <a:extLst>
                  <a:ext uri="{FF2B5EF4-FFF2-40B4-BE49-F238E27FC236}">
                    <a16:creationId xmlns:a16="http://schemas.microsoft.com/office/drawing/2014/main" id="{ED92941F-E55A-C41C-804C-FA405ADF68F5}"/>
                  </a:ext>
                </a:extLst>
              </p14:cNvPr>
              <p14:cNvContentPartPr/>
              <p14:nvPr/>
            </p14:nvContentPartPr>
            <p14:xfrm>
              <a:off x="4656490" y="5230169"/>
              <a:ext cx="198000" cy="199800"/>
            </p14:xfrm>
          </p:contentPart>
        </mc:Choice>
        <mc:Fallback xmlns="">
          <p:pic>
            <p:nvPicPr>
              <p:cNvPr id="132" name="Ink 131">
                <a:extLst>
                  <a:ext uri="{FF2B5EF4-FFF2-40B4-BE49-F238E27FC236}">
                    <a16:creationId xmlns:a16="http://schemas.microsoft.com/office/drawing/2014/main" id="{ED92941F-E55A-C41C-804C-FA405ADF68F5}"/>
                  </a:ext>
                </a:extLst>
              </p:cNvPr>
              <p:cNvPicPr/>
              <p:nvPr/>
            </p:nvPicPr>
            <p:blipFill>
              <a:blip r:embed="rId167"/>
              <a:stretch>
                <a:fillRect/>
              </a:stretch>
            </p:blipFill>
            <p:spPr>
              <a:xfrm>
                <a:off x="4647490" y="5221529"/>
                <a:ext cx="215640" cy="21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8">
            <p14:nvContentPartPr>
              <p14:cNvPr id="133" name="Ink 132">
                <a:extLst>
                  <a:ext uri="{FF2B5EF4-FFF2-40B4-BE49-F238E27FC236}">
                    <a16:creationId xmlns:a16="http://schemas.microsoft.com/office/drawing/2014/main" id="{75FD2BA9-0BCB-5882-C874-D5F13F0BE526}"/>
                  </a:ext>
                </a:extLst>
              </p14:cNvPr>
              <p14:cNvContentPartPr/>
              <p14:nvPr/>
            </p14:nvContentPartPr>
            <p14:xfrm>
              <a:off x="5165170" y="5123969"/>
              <a:ext cx="1644480" cy="483480"/>
            </p14:xfrm>
          </p:contentPart>
        </mc:Choice>
        <mc:Fallback xmlns="">
          <p:pic>
            <p:nvPicPr>
              <p:cNvPr id="133" name="Ink 132">
                <a:extLst>
                  <a:ext uri="{FF2B5EF4-FFF2-40B4-BE49-F238E27FC236}">
                    <a16:creationId xmlns:a16="http://schemas.microsoft.com/office/drawing/2014/main" id="{75FD2BA9-0BCB-5882-C874-D5F13F0BE526}"/>
                  </a:ext>
                </a:extLst>
              </p:cNvPr>
              <p:cNvPicPr/>
              <p:nvPr/>
            </p:nvPicPr>
            <p:blipFill>
              <a:blip r:embed="rId169"/>
              <a:stretch>
                <a:fillRect/>
              </a:stretch>
            </p:blipFill>
            <p:spPr>
              <a:xfrm>
                <a:off x="5156530" y="5114969"/>
                <a:ext cx="1662120" cy="501120"/>
              </a:xfrm>
              <a:prstGeom prst="rect">
                <a:avLst/>
              </a:prstGeom>
            </p:spPr>
          </p:pic>
        </mc:Fallback>
      </mc:AlternateContent>
      <p:grpSp>
        <p:nvGrpSpPr>
          <p:cNvPr id="144" name="Group 143">
            <a:extLst>
              <a:ext uri="{FF2B5EF4-FFF2-40B4-BE49-F238E27FC236}">
                <a16:creationId xmlns:a16="http://schemas.microsoft.com/office/drawing/2014/main" id="{E231F897-8D6A-0D65-4D33-61B13EDB321E}"/>
              </a:ext>
            </a:extLst>
          </p:cNvPr>
          <p:cNvGrpSpPr/>
          <p:nvPr/>
        </p:nvGrpSpPr>
        <p:grpSpPr>
          <a:xfrm>
            <a:off x="6862570" y="4964129"/>
            <a:ext cx="3852000" cy="721080"/>
            <a:chOff x="6862570" y="4964129"/>
            <a:chExt cx="3852000" cy="721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5753B07F-5D40-76BB-AECE-F3291FD28977}"/>
                    </a:ext>
                  </a:extLst>
                </p14:cNvPr>
                <p14:cNvContentPartPr/>
                <p14:nvPr/>
              </p14:nvContentPartPr>
              <p14:xfrm>
                <a:off x="6862570" y="5230889"/>
                <a:ext cx="1428480" cy="45432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5753B07F-5D40-76BB-AECE-F3291FD28977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6853570" y="5222249"/>
                  <a:ext cx="1446120" cy="47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9180CCC9-FC70-AC03-4177-3F5E2A177808}"/>
                    </a:ext>
                  </a:extLst>
                </p14:cNvPr>
                <p14:cNvContentPartPr/>
                <p14:nvPr/>
              </p14:nvContentPartPr>
              <p14:xfrm>
                <a:off x="7811170" y="5095889"/>
                <a:ext cx="8280" cy="1044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9180CCC9-FC70-AC03-4177-3F5E2A177808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7802170" y="5087249"/>
                  <a:ext cx="2592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9E7CB332-F5F5-693F-0182-2D4A5BAE22DE}"/>
                    </a:ext>
                  </a:extLst>
                </p14:cNvPr>
                <p14:cNvContentPartPr/>
                <p14:nvPr/>
              </p14:nvContentPartPr>
              <p14:xfrm>
                <a:off x="8122210" y="5230529"/>
                <a:ext cx="383760" cy="25632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9E7CB332-F5F5-693F-0182-2D4A5BAE22DE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8113210" y="5221529"/>
                  <a:ext cx="401400" cy="27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4ACB6556-0B2A-2EF9-D37E-508C119986B7}"/>
                    </a:ext>
                  </a:extLst>
                </p14:cNvPr>
                <p14:cNvContentPartPr/>
                <p14:nvPr/>
              </p14:nvContentPartPr>
              <p14:xfrm>
                <a:off x="8784970" y="5267249"/>
                <a:ext cx="269280" cy="16344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4ACB6556-0B2A-2EF9-D37E-508C119986B7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8776330" y="5258249"/>
                  <a:ext cx="28692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42C2EFBC-F34E-8A39-847F-CD3A65A48694}"/>
                    </a:ext>
                  </a:extLst>
                </p14:cNvPr>
                <p14:cNvContentPartPr/>
                <p14:nvPr/>
              </p14:nvContentPartPr>
              <p14:xfrm>
                <a:off x="9180970" y="4964129"/>
                <a:ext cx="969480" cy="59616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42C2EFBC-F34E-8A39-847F-CD3A65A48694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9171970" y="4955489"/>
                  <a:ext cx="987120" cy="61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0A41CA14-4107-9D4C-8C31-94942202BA8E}"/>
                    </a:ext>
                  </a:extLst>
                </p14:cNvPr>
                <p14:cNvContentPartPr/>
                <p14:nvPr/>
              </p14:nvContentPartPr>
              <p14:xfrm>
                <a:off x="9251170" y="5200649"/>
                <a:ext cx="322560" cy="1656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0A41CA14-4107-9D4C-8C31-94942202BA8E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9242530" y="5191649"/>
                  <a:ext cx="34020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E4491353-F15C-4CD2-6B33-4B10BA380F66}"/>
                    </a:ext>
                  </a:extLst>
                </p14:cNvPr>
                <p14:cNvContentPartPr/>
                <p14:nvPr/>
              </p14:nvContentPartPr>
              <p14:xfrm>
                <a:off x="10447810" y="5025689"/>
                <a:ext cx="266760" cy="59724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E4491353-F15C-4CD2-6B33-4B10BA380F66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10439170" y="5016689"/>
                  <a:ext cx="284400" cy="614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85F58D0E-36F3-A0FF-D310-6810BAE7B21F}"/>
              </a:ext>
            </a:extLst>
          </p:cNvPr>
          <p:cNvGrpSpPr/>
          <p:nvPr/>
        </p:nvGrpSpPr>
        <p:grpSpPr>
          <a:xfrm>
            <a:off x="10803850" y="5007689"/>
            <a:ext cx="990000" cy="534600"/>
            <a:chOff x="10803850" y="5007689"/>
            <a:chExt cx="990000" cy="534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46F94C23-EA96-9A4C-AF52-7F00A1BAA6F1}"/>
                    </a:ext>
                  </a:extLst>
                </p14:cNvPr>
                <p14:cNvContentPartPr/>
                <p14:nvPr/>
              </p14:nvContentPartPr>
              <p14:xfrm>
                <a:off x="10803850" y="5007689"/>
                <a:ext cx="911160" cy="45792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46F94C23-EA96-9A4C-AF52-7F00A1BAA6F1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10794850" y="4999049"/>
                  <a:ext cx="928800" cy="47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2A88F967-A263-76E5-7D1F-84A34BEFB934}"/>
                    </a:ext>
                  </a:extLst>
                </p14:cNvPr>
                <p14:cNvContentPartPr/>
                <p14:nvPr/>
              </p14:nvContentPartPr>
              <p14:xfrm>
                <a:off x="11766130" y="5459489"/>
                <a:ext cx="27720" cy="8280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2A88F967-A263-76E5-7D1F-84A34BEFB934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11757490" y="5450849"/>
                  <a:ext cx="45360" cy="100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5CE4A38A-CF42-D8AB-81D0-853FE3F3858D}"/>
              </a:ext>
            </a:extLst>
          </p:cNvPr>
          <p:cNvGrpSpPr/>
          <p:nvPr/>
        </p:nvGrpSpPr>
        <p:grpSpPr>
          <a:xfrm>
            <a:off x="4608250" y="5711849"/>
            <a:ext cx="6731280" cy="658080"/>
            <a:chOff x="4608250" y="5711849"/>
            <a:chExt cx="6731280" cy="658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F386B957-B7D1-CC2C-D339-5205E2B26064}"/>
                    </a:ext>
                  </a:extLst>
                </p14:cNvPr>
                <p14:cNvContentPartPr/>
                <p14:nvPr/>
              </p14:nvContentPartPr>
              <p14:xfrm>
                <a:off x="4608250" y="5914889"/>
                <a:ext cx="927360" cy="45504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F386B957-B7D1-CC2C-D339-5205E2B26064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4599610" y="5905889"/>
                  <a:ext cx="945000" cy="47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C33B9C87-5A58-996C-AB6A-C7B819540492}"/>
                    </a:ext>
                  </a:extLst>
                </p14:cNvPr>
                <p14:cNvContentPartPr/>
                <p14:nvPr/>
              </p14:nvContentPartPr>
              <p14:xfrm>
                <a:off x="5339770" y="5894369"/>
                <a:ext cx="24120" cy="5076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C33B9C87-5A58-996C-AB6A-C7B819540492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5330770" y="5885369"/>
                  <a:ext cx="41760" cy="6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DA9AD21D-4D68-95C7-0B25-CCFD5689DACB}"/>
                    </a:ext>
                  </a:extLst>
                </p14:cNvPr>
                <p14:cNvContentPartPr/>
                <p14:nvPr/>
              </p14:nvContentPartPr>
              <p14:xfrm>
                <a:off x="5754850" y="5781329"/>
                <a:ext cx="1905840" cy="54576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DA9AD21D-4D68-95C7-0B25-CCFD5689DACB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5745850" y="5772329"/>
                  <a:ext cx="1923480" cy="56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689ECA77-B099-15DA-BB75-7042E651092E}"/>
                    </a:ext>
                  </a:extLst>
                </p14:cNvPr>
                <p14:cNvContentPartPr/>
                <p14:nvPr/>
              </p14:nvContentPartPr>
              <p14:xfrm>
                <a:off x="7865890" y="5935049"/>
                <a:ext cx="419760" cy="20232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689ECA77-B099-15DA-BB75-7042E651092E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7856890" y="5926049"/>
                  <a:ext cx="43740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70C86748-278B-BBCA-582D-0EBFE90AD587}"/>
                    </a:ext>
                  </a:extLst>
                </p14:cNvPr>
                <p14:cNvContentPartPr/>
                <p14:nvPr/>
              </p14:nvContentPartPr>
              <p14:xfrm>
                <a:off x="8026450" y="5899769"/>
                <a:ext cx="27720" cy="1548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70C86748-278B-BBCA-582D-0EBFE90AD587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8017450" y="5890769"/>
                  <a:ext cx="4536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DD90FED9-26E6-AB19-8297-29823F020BAB}"/>
                    </a:ext>
                  </a:extLst>
                </p14:cNvPr>
                <p14:cNvContentPartPr/>
                <p14:nvPr/>
              </p14:nvContentPartPr>
              <p14:xfrm>
                <a:off x="8431450" y="5947649"/>
                <a:ext cx="1122840" cy="20340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DD90FED9-26E6-AB19-8297-29823F020BAB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8422810" y="5938649"/>
                  <a:ext cx="114048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47A2CB7F-3255-3ABB-C15D-675AC5A1730D}"/>
                    </a:ext>
                  </a:extLst>
                </p14:cNvPr>
                <p14:cNvContentPartPr/>
                <p14:nvPr/>
              </p14:nvContentPartPr>
              <p14:xfrm>
                <a:off x="9201130" y="5885369"/>
                <a:ext cx="61920" cy="2376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47A2CB7F-3255-3ABB-C15D-675AC5A1730D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9192130" y="5876729"/>
                  <a:ext cx="7956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3B98F8CF-69C7-98BA-50D4-1D6804FC0A5C}"/>
                    </a:ext>
                  </a:extLst>
                </p14:cNvPr>
                <p14:cNvContentPartPr/>
                <p14:nvPr/>
              </p14:nvContentPartPr>
              <p14:xfrm>
                <a:off x="9805210" y="5716169"/>
                <a:ext cx="539640" cy="41724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3B98F8CF-69C7-98BA-50D4-1D6804FC0A5C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9796210" y="5707169"/>
                  <a:ext cx="557280" cy="43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ED8763D4-0077-22F9-E29A-45347188EB7A}"/>
                    </a:ext>
                  </a:extLst>
                </p14:cNvPr>
                <p14:cNvContentPartPr/>
                <p14:nvPr/>
              </p14:nvContentPartPr>
              <p14:xfrm>
                <a:off x="9927610" y="5868809"/>
                <a:ext cx="353160" cy="3312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ED8763D4-0077-22F9-E29A-45347188EB7A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9918970" y="5859809"/>
                  <a:ext cx="37080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6713BAD6-8EF0-99F0-B636-4C04FC02DFC4}"/>
                    </a:ext>
                  </a:extLst>
                </p14:cNvPr>
                <p14:cNvContentPartPr/>
                <p14:nvPr/>
              </p14:nvContentPartPr>
              <p14:xfrm>
                <a:off x="10528810" y="5711849"/>
                <a:ext cx="810720" cy="47844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6713BAD6-8EF0-99F0-B636-4C04FC02DFC4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10519810" y="5703209"/>
                  <a:ext cx="828360" cy="49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72F5F02E-AB82-73BA-7E2A-5F6CACA53509}"/>
                    </a:ext>
                  </a:extLst>
                </p14:cNvPr>
                <p14:cNvContentPartPr/>
                <p14:nvPr/>
              </p14:nvContentPartPr>
              <p14:xfrm>
                <a:off x="10842010" y="5809409"/>
                <a:ext cx="66600" cy="3312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72F5F02E-AB82-73BA-7E2A-5F6CACA53509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10833370" y="5800769"/>
                  <a:ext cx="84240" cy="507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74827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0AEC003-CD93-1D44-DD7A-4F8A771D207B}"/>
              </a:ext>
            </a:extLst>
          </p:cNvPr>
          <p:cNvGrpSpPr/>
          <p:nvPr/>
        </p:nvGrpSpPr>
        <p:grpSpPr>
          <a:xfrm>
            <a:off x="423610" y="239129"/>
            <a:ext cx="481320" cy="480240"/>
            <a:chOff x="423610" y="239129"/>
            <a:chExt cx="481320" cy="480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DC0F0DF6-D4AB-04F9-A3A6-BF041B80E677}"/>
                    </a:ext>
                  </a:extLst>
                </p14:cNvPr>
                <p14:cNvContentPartPr/>
                <p14:nvPr/>
              </p14:nvContentPartPr>
              <p14:xfrm>
                <a:off x="580210" y="337769"/>
                <a:ext cx="186480" cy="25488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DC0F0DF6-D4AB-04F9-A3A6-BF041B80E677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71210" y="329129"/>
                  <a:ext cx="20412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3395B6BF-1657-9CFB-D0C1-BE12477A3862}"/>
                    </a:ext>
                  </a:extLst>
                </p14:cNvPr>
                <p14:cNvContentPartPr/>
                <p14:nvPr/>
              </p14:nvContentPartPr>
              <p14:xfrm>
                <a:off x="423610" y="239129"/>
                <a:ext cx="481320" cy="48024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3395B6BF-1657-9CFB-D0C1-BE12477A386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14970" y="230489"/>
                  <a:ext cx="498960" cy="497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9AAC901-DE21-7441-C419-A7FF49D52C72}"/>
                  </a:ext>
                </a:extLst>
              </p14:cNvPr>
              <p14:cNvContentPartPr/>
              <p14:nvPr/>
            </p14:nvContentPartPr>
            <p14:xfrm>
              <a:off x="1532050" y="342809"/>
              <a:ext cx="217800" cy="3571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9AAC901-DE21-7441-C419-A7FF49D52C7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523410" y="334169"/>
                <a:ext cx="235440" cy="37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57A1394-F5D6-8929-EFD1-8EC165E300D6}"/>
                  </a:ext>
                </a:extLst>
              </p14:cNvPr>
              <p14:cNvContentPartPr/>
              <p14:nvPr/>
            </p14:nvContentPartPr>
            <p14:xfrm>
              <a:off x="2194810" y="519569"/>
              <a:ext cx="730080" cy="1292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57A1394-F5D6-8929-EFD1-8EC165E300D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86170" y="510929"/>
                <a:ext cx="747720" cy="1468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2369126C-7DD6-C337-73F4-1A8DBE4F5C98}"/>
              </a:ext>
            </a:extLst>
          </p:cNvPr>
          <p:cNvGrpSpPr/>
          <p:nvPr/>
        </p:nvGrpSpPr>
        <p:grpSpPr>
          <a:xfrm>
            <a:off x="3321610" y="300329"/>
            <a:ext cx="1785240" cy="533880"/>
            <a:chOff x="3321610" y="300329"/>
            <a:chExt cx="1785240" cy="533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063F44CA-4273-8BF3-E4D5-345E4730F86A}"/>
                    </a:ext>
                  </a:extLst>
                </p14:cNvPr>
                <p14:cNvContentPartPr/>
                <p14:nvPr/>
              </p14:nvContentPartPr>
              <p14:xfrm>
                <a:off x="3321610" y="300329"/>
                <a:ext cx="1061280" cy="53388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063F44CA-4273-8BF3-E4D5-345E4730F86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312970" y="291329"/>
                  <a:ext cx="1078920" cy="55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DFC2761B-5135-A58A-ECB6-5DA8A3CF8226}"/>
                    </a:ext>
                  </a:extLst>
                </p14:cNvPr>
                <p14:cNvContentPartPr/>
                <p14:nvPr/>
              </p14:nvContentPartPr>
              <p14:xfrm>
                <a:off x="4716610" y="485729"/>
                <a:ext cx="390240" cy="1310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DFC2761B-5135-A58A-ECB6-5DA8A3CF822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707970" y="477089"/>
                  <a:ext cx="407880" cy="148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EFA856-7860-7FA0-E9DF-274A816AD1A8}"/>
              </a:ext>
            </a:extLst>
          </p:cNvPr>
          <p:cNvGrpSpPr/>
          <p:nvPr/>
        </p:nvGrpSpPr>
        <p:grpSpPr>
          <a:xfrm>
            <a:off x="5465770" y="182969"/>
            <a:ext cx="3954240" cy="451800"/>
            <a:chOff x="5465770" y="182969"/>
            <a:chExt cx="3954240" cy="451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540967C2-D887-C131-030A-6BA46C1DFA4A}"/>
                    </a:ext>
                  </a:extLst>
                </p14:cNvPr>
                <p14:cNvContentPartPr/>
                <p14:nvPr/>
              </p14:nvContentPartPr>
              <p14:xfrm>
                <a:off x="5465770" y="313289"/>
                <a:ext cx="397440" cy="31140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540967C2-D887-C131-030A-6BA46C1DFA4A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457130" y="304289"/>
                  <a:ext cx="415080" cy="32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1525661-7E0D-199F-92C5-E96259047916}"/>
                    </a:ext>
                  </a:extLst>
                </p14:cNvPr>
                <p14:cNvContentPartPr/>
                <p14:nvPr/>
              </p14:nvContentPartPr>
              <p14:xfrm>
                <a:off x="5638930" y="359729"/>
                <a:ext cx="264240" cy="4392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1525661-7E0D-199F-92C5-E9625904791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629930" y="350729"/>
                  <a:ext cx="281880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1D297282-BF04-2B2F-9AA5-182DC47C956B}"/>
                    </a:ext>
                  </a:extLst>
                </p14:cNvPr>
                <p14:cNvContentPartPr/>
                <p14:nvPr/>
              </p14:nvContentPartPr>
              <p14:xfrm>
                <a:off x="6100090" y="182969"/>
                <a:ext cx="943920" cy="41760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1D297282-BF04-2B2F-9AA5-182DC47C956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6091090" y="174329"/>
                  <a:ext cx="961560" cy="43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F4F14824-C01C-6F72-70E0-711BD90A2B21}"/>
                    </a:ext>
                  </a:extLst>
                </p14:cNvPr>
                <p14:cNvContentPartPr/>
                <p14:nvPr/>
              </p14:nvContentPartPr>
              <p14:xfrm>
                <a:off x="6843490" y="332729"/>
                <a:ext cx="212040" cy="129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F4F14824-C01C-6F72-70E0-711BD90A2B2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834490" y="323729"/>
                  <a:ext cx="22968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0020BD8-9863-428D-9C33-A3676D48AB1A}"/>
                    </a:ext>
                  </a:extLst>
                </p14:cNvPr>
                <p14:cNvContentPartPr/>
                <p14:nvPr/>
              </p14:nvContentPartPr>
              <p14:xfrm>
                <a:off x="6638650" y="518129"/>
                <a:ext cx="155880" cy="680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0020BD8-9863-428D-9C33-A3676D48AB1A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630010" y="509489"/>
                  <a:ext cx="173520" cy="8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E33B47A-457F-B72A-34BC-6B3D3844A9A6}"/>
                    </a:ext>
                  </a:extLst>
                </p14:cNvPr>
                <p14:cNvContentPartPr/>
                <p14:nvPr/>
              </p14:nvContentPartPr>
              <p14:xfrm>
                <a:off x="7388170" y="333449"/>
                <a:ext cx="209880" cy="3013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E33B47A-457F-B72A-34BC-6B3D3844A9A6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7379170" y="324449"/>
                  <a:ext cx="227520" cy="31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0223C0F8-3918-4968-223A-2AAA0D413FF3}"/>
                    </a:ext>
                  </a:extLst>
                </p14:cNvPr>
                <p14:cNvContentPartPr/>
                <p14:nvPr/>
              </p14:nvContentPartPr>
              <p14:xfrm>
                <a:off x="7984330" y="398249"/>
                <a:ext cx="183600" cy="23004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0223C0F8-3918-4968-223A-2AAA0D413FF3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7975690" y="389609"/>
                  <a:ext cx="20124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B6489254-8A14-77FC-79E1-A63F7D316D61}"/>
                    </a:ext>
                  </a:extLst>
                </p14:cNvPr>
                <p14:cNvContentPartPr/>
                <p14:nvPr/>
              </p14:nvContentPartPr>
              <p14:xfrm>
                <a:off x="8225530" y="198089"/>
                <a:ext cx="1194480" cy="4168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B6489254-8A14-77FC-79E1-A63F7D316D61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8216530" y="189449"/>
                  <a:ext cx="1212120" cy="43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47B55D3F-4214-8489-6D7E-486799836CA3}"/>
                    </a:ext>
                  </a:extLst>
                </p14:cNvPr>
                <p14:cNvContentPartPr/>
                <p14:nvPr/>
              </p14:nvContentPartPr>
              <p14:xfrm>
                <a:off x="8461690" y="341009"/>
                <a:ext cx="386640" cy="4104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47B55D3F-4214-8489-6D7E-486799836CA3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8453050" y="332369"/>
                  <a:ext cx="404280" cy="58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73B7BF0-5B57-6E25-764E-E41645FC08DF}"/>
              </a:ext>
            </a:extLst>
          </p:cNvPr>
          <p:cNvGrpSpPr/>
          <p:nvPr/>
        </p:nvGrpSpPr>
        <p:grpSpPr>
          <a:xfrm>
            <a:off x="2384890" y="1091249"/>
            <a:ext cx="2552400" cy="455040"/>
            <a:chOff x="2384890" y="1091249"/>
            <a:chExt cx="2552400" cy="455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7C0A3A3A-9BF6-DE1D-8AFE-35611708FAB6}"/>
                    </a:ext>
                  </a:extLst>
                </p14:cNvPr>
                <p14:cNvContentPartPr/>
                <p14:nvPr/>
              </p14:nvContentPartPr>
              <p14:xfrm>
                <a:off x="2384890" y="1246049"/>
                <a:ext cx="177480" cy="26820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7C0A3A3A-9BF6-DE1D-8AFE-35611708FAB6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376250" y="1237409"/>
                  <a:ext cx="195120" cy="28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35243DFD-1306-1DF6-6C9E-EFDF39A9FB8F}"/>
                    </a:ext>
                  </a:extLst>
                </p14:cNvPr>
                <p14:cNvContentPartPr/>
                <p14:nvPr/>
              </p14:nvContentPartPr>
              <p14:xfrm>
                <a:off x="2557690" y="1122929"/>
                <a:ext cx="504720" cy="41328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35243DFD-1306-1DF6-6C9E-EFDF39A9FB8F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548690" y="1114289"/>
                  <a:ext cx="522360" cy="43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8A6D5FD9-FD4C-B47E-24B5-50C4CB172206}"/>
                    </a:ext>
                  </a:extLst>
                </p14:cNvPr>
                <p14:cNvContentPartPr/>
                <p14:nvPr/>
              </p14:nvContentPartPr>
              <p14:xfrm>
                <a:off x="2876290" y="1271609"/>
                <a:ext cx="155880" cy="136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8A6D5FD9-FD4C-B47E-24B5-50C4CB172206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867290" y="1262969"/>
                  <a:ext cx="17352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A7E74287-7FDB-4BE5-01A7-7F452271C3AA}"/>
                    </a:ext>
                  </a:extLst>
                </p14:cNvPr>
                <p14:cNvContentPartPr/>
                <p14:nvPr/>
              </p14:nvContentPartPr>
              <p14:xfrm>
                <a:off x="2748130" y="1138409"/>
                <a:ext cx="60120" cy="219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A7E74287-7FDB-4BE5-01A7-7F452271C3AA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739490" y="1129409"/>
                  <a:ext cx="7776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1F9EF5F5-FC28-6132-CCEC-519C771B0B7F}"/>
                    </a:ext>
                  </a:extLst>
                </p14:cNvPr>
                <p14:cNvContentPartPr/>
                <p14:nvPr/>
              </p14:nvContentPartPr>
              <p14:xfrm>
                <a:off x="3286330" y="1280609"/>
                <a:ext cx="177480" cy="25524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1F9EF5F5-FC28-6132-CCEC-519C771B0B7F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277330" y="1271969"/>
                  <a:ext cx="195120" cy="27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566F590A-B16D-4F76-89B1-F9D866D64DA7}"/>
                    </a:ext>
                  </a:extLst>
                </p14:cNvPr>
                <p14:cNvContentPartPr/>
                <p14:nvPr/>
              </p14:nvContentPartPr>
              <p14:xfrm>
                <a:off x="3536890" y="1091249"/>
                <a:ext cx="884880" cy="4550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566F590A-B16D-4F76-89B1-F9D866D64DA7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528250" y="1082249"/>
                  <a:ext cx="902520" cy="47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253E212D-6A8D-CF12-6F16-9D1DE35AF91C}"/>
                    </a:ext>
                  </a:extLst>
                </p14:cNvPr>
                <p14:cNvContentPartPr/>
                <p14:nvPr/>
              </p14:nvContentPartPr>
              <p14:xfrm>
                <a:off x="3756490" y="1220489"/>
                <a:ext cx="348480" cy="507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253E212D-6A8D-CF12-6F16-9D1DE35AF91C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747850" y="1211489"/>
                  <a:ext cx="366120" cy="6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2C4DD5D0-C846-F005-1270-28B7A9AD3139}"/>
                    </a:ext>
                  </a:extLst>
                </p14:cNvPr>
                <p14:cNvContentPartPr/>
                <p14:nvPr/>
              </p14:nvContentPartPr>
              <p14:xfrm>
                <a:off x="4685290" y="1317689"/>
                <a:ext cx="190080" cy="21960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2C4DD5D0-C846-F005-1270-28B7A9AD3139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676290" y="1308689"/>
                  <a:ext cx="207720" cy="23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ADB1E6C6-BC46-4BDE-FAE2-ADA42A228D58}"/>
                    </a:ext>
                  </a:extLst>
                </p14:cNvPr>
                <p14:cNvContentPartPr/>
                <p14:nvPr/>
              </p14:nvContentPartPr>
              <p14:xfrm>
                <a:off x="4629130" y="1172249"/>
                <a:ext cx="308160" cy="943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ADB1E6C6-BC46-4BDE-FAE2-ADA42A228D58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620490" y="1163609"/>
                  <a:ext cx="325800" cy="111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DE4F4746-FBBD-1957-53D7-71D9109B8996}"/>
                  </a:ext>
                </a:extLst>
              </p14:cNvPr>
              <p14:cNvContentPartPr/>
              <p14:nvPr/>
            </p14:nvContentPartPr>
            <p14:xfrm>
              <a:off x="6512650" y="1293569"/>
              <a:ext cx="429480" cy="33696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DE4F4746-FBBD-1957-53D7-71D9109B8996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6503650" y="1284569"/>
                <a:ext cx="447120" cy="35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DB925E36-BC64-5460-774C-EA7D85FF0694}"/>
                  </a:ext>
                </a:extLst>
              </p14:cNvPr>
              <p14:cNvContentPartPr/>
              <p14:nvPr/>
            </p14:nvContentPartPr>
            <p14:xfrm>
              <a:off x="7601650" y="1109609"/>
              <a:ext cx="366480" cy="31824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DB925E36-BC64-5460-774C-EA7D85FF0694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7592650" y="1100609"/>
                <a:ext cx="384120" cy="33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36464A29-3EF3-43D7-85FB-BECCE861DC1D}"/>
                  </a:ext>
                </a:extLst>
              </p14:cNvPr>
              <p14:cNvContentPartPr/>
              <p14:nvPr/>
            </p14:nvContentPartPr>
            <p14:xfrm>
              <a:off x="7085410" y="1291049"/>
              <a:ext cx="321120" cy="9360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36464A29-3EF3-43D7-85FB-BECCE861DC1D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7076770" y="1282049"/>
                <a:ext cx="338760" cy="111240"/>
              </a:xfrm>
              <a:prstGeom prst="rect">
                <a:avLst/>
              </a:prstGeom>
            </p:spPr>
          </p:pic>
        </mc:Fallback>
      </mc:AlternateContent>
      <p:grpSp>
        <p:nvGrpSpPr>
          <p:cNvPr id="38" name="Group 37">
            <a:extLst>
              <a:ext uri="{FF2B5EF4-FFF2-40B4-BE49-F238E27FC236}">
                <a16:creationId xmlns:a16="http://schemas.microsoft.com/office/drawing/2014/main" id="{B65A5997-F679-FE93-6BDD-A60BF621C6A9}"/>
              </a:ext>
            </a:extLst>
          </p:cNvPr>
          <p:cNvGrpSpPr/>
          <p:nvPr/>
        </p:nvGrpSpPr>
        <p:grpSpPr>
          <a:xfrm>
            <a:off x="7164970" y="1514249"/>
            <a:ext cx="213840" cy="217440"/>
            <a:chOff x="7164970" y="1514249"/>
            <a:chExt cx="213840" cy="217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87749F61-ABCD-B217-96C5-AFFEAE3F65EF}"/>
                    </a:ext>
                  </a:extLst>
                </p14:cNvPr>
                <p14:cNvContentPartPr/>
                <p14:nvPr/>
              </p14:nvContentPartPr>
              <p14:xfrm>
                <a:off x="7215010" y="1554929"/>
                <a:ext cx="118440" cy="17676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87749F61-ABCD-B217-96C5-AFFEAE3F65EF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206370" y="1546289"/>
                  <a:ext cx="13608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BB701310-EB4E-A0B4-A411-4C099F60C5FF}"/>
                    </a:ext>
                  </a:extLst>
                </p14:cNvPr>
                <p14:cNvContentPartPr/>
                <p14:nvPr/>
              </p14:nvContentPartPr>
              <p14:xfrm>
                <a:off x="7164970" y="1514249"/>
                <a:ext cx="213840" cy="1548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BB701310-EB4E-A0B4-A411-4C099F60C5FF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156330" y="1505609"/>
                  <a:ext cx="231480" cy="33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34767F50-5C93-02B0-9B53-A9ECF6315222}"/>
                  </a:ext>
                </a:extLst>
              </p14:cNvPr>
              <p14:cNvContentPartPr/>
              <p14:nvPr/>
            </p14:nvContentPartPr>
            <p14:xfrm>
              <a:off x="6596890" y="1374569"/>
              <a:ext cx="257400" cy="172800"/>
            </p14:xfrm>
          </p:contentPart>
        </mc:Choice>
        <mc:Fallback xmlns=""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34767F50-5C93-02B0-9B53-A9ECF6315222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6561250" y="1302929"/>
                <a:ext cx="329040" cy="31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15A5856B-C746-D13D-289C-6DB2B26BC2F2}"/>
                  </a:ext>
                </a:extLst>
              </p14:cNvPr>
              <p14:cNvContentPartPr/>
              <p14:nvPr/>
            </p14:nvContentPartPr>
            <p14:xfrm>
              <a:off x="7644490" y="1185569"/>
              <a:ext cx="219960" cy="14652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15A5856B-C746-D13D-289C-6DB2B26BC2F2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7608850" y="1113569"/>
                <a:ext cx="291600" cy="29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08997F5C-86B1-735D-7251-00137C560865}"/>
                  </a:ext>
                </a:extLst>
              </p14:cNvPr>
              <p14:cNvContentPartPr/>
              <p14:nvPr/>
            </p14:nvContentPartPr>
            <p14:xfrm>
              <a:off x="7870210" y="1292129"/>
              <a:ext cx="39600" cy="3240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08997F5C-86B1-735D-7251-00137C560865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7834570" y="1220129"/>
                <a:ext cx="111240" cy="176040"/>
              </a:xfrm>
              <a:prstGeom prst="rect">
                <a:avLst/>
              </a:prstGeom>
            </p:spPr>
          </p:pic>
        </mc:Fallback>
      </mc:AlternateContent>
      <p:grpSp>
        <p:nvGrpSpPr>
          <p:cNvPr id="52" name="Group 51">
            <a:extLst>
              <a:ext uri="{FF2B5EF4-FFF2-40B4-BE49-F238E27FC236}">
                <a16:creationId xmlns:a16="http://schemas.microsoft.com/office/drawing/2014/main" id="{F6471701-104A-9059-9B67-F2A54DA79619}"/>
              </a:ext>
            </a:extLst>
          </p:cNvPr>
          <p:cNvGrpSpPr/>
          <p:nvPr/>
        </p:nvGrpSpPr>
        <p:grpSpPr>
          <a:xfrm>
            <a:off x="2398210" y="1963889"/>
            <a:ext cx="855360" cy="563760"/>
            <a:chOff x="2398210" y="1963889"/>
            <a:chExt cx="855360" cy="563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B90F14DA-9004-5E46-4E88-EFEFE9A7BC74}"/>
                    </a:ext>
                  </a:extLst>
                </p14:cNvPr>
                <p14:cNvContentPartPr/>
                <p14:nvPr/>
              </p14:nvContentPartPr>
              <p14:xfrm>
                <a:off x="2398210" y="2060729"/>
                <a:ext cx="855360" cy="46692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B90F14DA-9004-5E46-4E88-EFEFE9A7BC74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389210" y="2051729"/>
                  <a:ext cx="873000" cy="48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F1FC2D2B-1DAB-FDCF-369E-DEDB205694B4}"/>
                    </a:ext>
                  </a:extLst>
                </p14:cNvPr>
                <p14:cNvContentPartPr/>
                <p14:nvPr/>
              </p14:nvContentPartPr>
              <p14:xfrm>
                <a:off x="2976730" y="1963889"/>
                <a:ext cx="53640" cy="2952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F1FC2D2B-1DAB-FDCF-369E-DEDB205694B4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967730" y="1954889"/>
                  <a:ext cx="71280" cy="47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B4961F55-780D-420F-1A9D-19D7F3693988}"/>
              </a:ext>
            </a:extLst>
          </p:cNvPr>
          <p:cNvGrpSpPr/>
          <p:nvPr/>
        </p:nvGrpSpPr>
        <p:grpSpPr>
          <a:xfrm>
            <a:off x="3711850" y="1978649"/>
            <a:ext cx="321120" cy="427320"/>
            <a:chOff x="3711850" y="1978649"/>
            <a:chExt cx="321120" cy="427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CAEF1766-50EA-B404-1BED-1A54948EC1F8}"/>
                    </a:ext>
                  </a:extLst>
                </p14:cNvPr>
                <p14:cNvContentPartPr/>
                <p14:nvPr/>
              </p14:nvContentPartPr>
              <p14:xfrm>
                <a:off x="3742090" y="2058929"/>
                <a:ext cx="153720" cy="1998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CAEF1766-50EA-B404-1BED-1A54948EC1F8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3733090" y="2049929"/>
                  <a:ext cx="171360" cy="21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C68C1F04-A6CF-CB3D-793B-07B257243072}"/>
                    </a:ext>
                  </a:extLst>
                </p14:cNvPr>
                <p14:cNvContentPartPr/>
                <p14:nvPr/>
              </p14:nvContentPartPr>
              <p14:xfrm>
                <a:off x="3711850" y="1978649"/>
                <a:ext cx="216720" cy="3636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C68C1F04-A6CF-CB3D-793B-07B257243072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3702850" y="1970009"/>
                  <a:ext cx="23436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3DD87A7A-580C-1974-8EA6-C85473A32358}"/>
                    </a:ext>
                  </a:extLst>
                </p14:cNvPr>
                <p14:cNvContentPartPr/>
                <p14:nvPr/>
              </p14:nvContentPartPr>
              <p14:xfrm>
                <a:off x="4022530" y="2266289"/>
                <a:ext cx="10440" cy="13968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3DD87A7A-580C-1974-8EA6-C85473A32358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4013530" y="2257649"/>
                  <a:ext cx="28080" cy="157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2EE14D9D-FCA5-B7C9-C09E-7F1FAC2DBEDB}"/>
                  </a:ext>
                </a:extLst>
              </p14:cNvPr>
              <p14:cNvContentPartPr/>
              <p14:nvPr/>
            </p14:nvContentPartPr>
            <p14:xfrm>
              <a:off x="2357890" y="2957849"/>
              <a:ext cx="819360" cy="42192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2EE14D9D-FCA5-B7C9-C09E-7F1FAC2DBEDB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2348890" y="2949209"/>
                <a:ext cx="837000" cy="43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EA628B5B-FCE5-004D-F81A-FA1E13AB7D05}"/>
                  </a:ext>
                </a:extLst>
              </p14:cNvPr>
              <p14:cNvContentPartPr/>
              <p14:nvPr/>
            </p14:nvContentPartPr>
            <p14:xfrm>
              <a:off x="2919850" y="2753729"/>
              <a:ext cx="25920" cy="756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EA628B5B-FCE5-004D-F81A-FA1E13AB7D05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2910850" y="2745089"/>
                <a:ext cx="43560" cy="25200"/>
              </a:xfrm>
              <a:prstGeom prst="rect">
                <a:avLst/>
              </a:prstGeom>
            </p:spPr>
          </p:pic>
        </mc:Fallback>
      </mc:AlternateContent>
      <p:grpSp>
        <p:nvGrpSpPr>
          <p:cNvPr id="56" name="Group 55">
            <a:extLst>
              <a:ext uri="{FF2B5EF4-FFF2-40B4-BE49-F238E27FC236}">
                <a16:creationId xmlns:a16="http://schemas.microsoft.com/office/drawing/2014/main" id="{D02151DF-3576-F3E2-8DDA-EDF66A25D218}"/>
              </a:ext>
            </a:extLst>
          </p:cNvPr>
          <p:cNvGrpSpPr/>
          <p:nvPr/>
        </p:nvGrpSpPr>
        <p:grpSpPr>
          <a:xfrm>
            <a:off x="3612490" y="2753729"/>
            <a:ext cx="492480" cy="489600"/>
            <a:chOff x="3612490" y="2753729"/>
            <a:chExt cx="492480" cy="489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B9A6EF47-0C49-3B66-DB2D-363C0835B214}"/>
                    </a:ext>
                  </a:extLst>
                </p14:cNvPr>
                <p14:cNvContentPartPr/>
                <p14:nvPr/>
              </p14:nvContentPartPr>
              <p14:xfrm>
                <a:off x="3691690" y="2917889"/>
                <a:ext cx="189000" cy="28404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B9A6EF47-0C49-3B66-DB2D-363C0835B214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682690" y="2908889"/>
                  <a:ext cx="206640" cy="30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C472A61A-0F3F-23B5-ACF9-EECF0CC0A770}"/>
                    </a:ext>
                  </a:extLst>
                </p14:cNvPr>
                <p14:cNvContentPartPr/>
                <p14:nvPr/>
              </p14:nvContentPartPr>
              <p14:xfrm>
                <a:off x="3965290" y="3165209"/>
                <a:ext cx="139680" cy="7812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C472A61A-0F3F-23B5-ACF9-EECF0CC0A770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956290" y="3156569"/>
                  <a:ext cx="157320" cy="9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68020E53-9C4E-5D7E-D374-21FD94A835CD}"/>
                    </a:ext>
                  </a:extLst>
                </p14:cNvPr>
                <p14:cNvContentPartPr/>
                <p14:nvPr/>
              </p14:nvContentPartPr>
              <p14:xfrm>
                <a:off x="3612490" y="2753729"/>
                <a:ext cx="375840" cy="10548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68020E53-9C4E-5D7E-D374-21FD94A835CD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603490" y="2745089"/>
                  <a:ext cx="393480" cy="123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6914256-86AE-8B43-E3E0-99D34511F38E}"/>
              </a:ext>
            </a:extLst>
          </p:cNvPr>
          <p:cNvGrpSpPr/>
          <p:nvPr/>
        </p:nvGrpSpPr>
        <p:grpSpPr>
          <a:xfrm>
            <a:off x="7591210" y="821969"/>
            <a:ext cx="861840" cy="790200"/>
            <a:chOff x="7591210" y="821969"/>
            <a:chExt cx="861840" cy="790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BAA744E3-701C-8B15-FE5D-4CF437EE6C38}"/>
                    </a:ext>
                  </a:extLst>
                </p14:cNvPr>
                <p14:cNvContentPartPr/>
                <p14:nvPr/>
              </p14:nvContentPartPr>
              <p14:xfrm>
                <a:off x="7591210" y="1042289"/>
                <a:ext cx="447120" cy="56988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BAA744E3-701C-8B15-FE5D-4CF437EE6C38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7582210" y="1033289"/>
                  <a:ext cx="464760" cy="58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537AAE95-B4DD-2C47-F50C-991512C0C9BC}"/>
                    </a:ext>
                  </a:extLst>
                </p14:cNvPr>
                <p14:cNvContentPartPr/>
                <p14:nvPr/>
              </p14:nvContentPartPr>
              <p14:xfrm>
                <a:off x="8110330" y="896849"/>
                <a:ext cx="127440" cy="18432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537AAE95-B4DD-2C47-F50C-991512C0C9BC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8101330" y="888209"/>
                  <a:ext cx="14508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A39F8B12-088B-1676-FF8C-1C5D9CEA6275}"/>
                    </a:ext>
                  </a:extLst>
                </p14:cNvPr>
                <p14:cNvContentPartPr/>
                <p14:nvPr/>
              </p14:nvContentPartPr>
              <p14:xfrm>
                <a:off x="8326330" y="1043729"/>
                <a:ext cx="126720" cy="8928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A39F8B12-088B-1676-FF8C-1C5D9CEA6275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8317330" y="1034729"/>
                  <a:ext cx="144360" cy="10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20CAEA82-E376-860E-2449-DA37BF6CAAA1}"/>
                    </a:ext>
                  </a:extLst>
                </p14:cNvPr>
                <p14:cNvContentPartPr/>
                <p14:nvPr/>
              </p14:nvContentPartPr>
              <p14:xfrm>
                <a:off x="8058490" y="821969"/>
                <a:ext cx="283320" cy="2628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20CAEA82-E376-860E-2449-DA37BF6CAAA1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8049850" y="812969"/>
                  <a:ext cx="300960" cy="43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568F020D-A0A8-DFE7-DEC3-D4B3084B7E7F}"/>
              </a:ext>
            </a:extLst>
          </p:cNvPr>
          <p:cNvGrpSpPr/>
          <p:nvPr/>
        </p:nvGrpSpPr>
        <p:grpSpPr>
          <a:xfrm>
            <a:off x="6043570" y="855089"/>
            <a:ext cx="798120" cy="910800"/>
            <a:chOff x="6043570" y="855089"/>
            <a:chExt cx="798120" cy="910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02D43CA5-BE42-0F19-42BC-870DB3641976}"/>
                    </a:ext>
                  </a:extLst>
                </p14:cNvPr>
                <p14:cNvContentPartPr/>
                <p14:nvPr/>
              </p14:nvContentPartPr>
              <p14:xfrm>
                <a:off x="6486730" y="1204649"/>
                <a:ext cx="354960" cy="56124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02D43CA5-BE42-0F19-42BC-870DB3641976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478090" y="1195649"/>
                  <a:ext cx="372600" cy="57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D3B055EC-8A0A-A068-7716-D8029DCBE3EE}"/>
                    </a:ext>
                  </a:extLst>
                </p14:cNvPr>
                <p14:cNvContentPartPr/>
                <p14:nvPr/>
              </p14:nvContentPartPr>
              <p14:xfrm>
                <a:off x="6408610" y="1134449"/>
                <a:ext cx="155880" cy="17424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D3B055EC-8A0A-A068-7716-D8029DCBE3EE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6399970" y="1125809"/>
                  <a:ext cx="17352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3DD2938D-6100-1066-9146-66AB6008B89D}"/>
                    </a:ext>
                  </a:extLst>
                </p14:cNvPr>
                <p14:cNvContentPartPr/>
                <p14:nvPr/>
              </p14:nvContentPartPr>
              <p14:xfrm>
                <a:off x="6113410" y="947609"/>
                <a:ext cx="150480" cy="16236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3DD2938D-6100-1066-9146-66AB6008B89D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6104770" y="938969"/>
                  <a:ext cx="16812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7DFC730B-106D-0D37-DACE-66744DFD4F1A}"/>
                    </a:ext>
                  </a:extLst>
                </p14:cNvPr>
                <p14:cNvContentPartPr/>
                <p14:nvPr/>
              </p14:nvContentPartPr>
              <p14:xfrm>
                <a:off x="6300970" y="1089449"/>
                <a:ext cx="15480" cy="16128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7DFC730B-106D-0D37-DACE-66744DFD4F1A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6291970" y="1080449"/>
                  <a:ext cx="3312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C4F6545C-2C90-D128-77E2-E2656C362231}"/>
                    </a:ext>
                  </a:extLst>
                </p14:cNvPr>
                <p14:cNvContentPartPr/>
                <p14:nvPr/>
              </p14:nvContentPartPr>
              <p14:xfrm>
                <a:off x="6043570" y="855089"/>
                <a:ext cx="285120" cy="1836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C4F6545C-2C90-D128-77E2-E2656C362231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6034570" y="846089"/>
                  <a:ext cx="30276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2408F70D-E856-787B-BA52-F98117B10FE3}"/>
                    </a:ext>
                  </a:extLst>
                </p14:cNvPr>
                <p14:cNvContentPartPr/>
                <p14:nvPr/>
              </p14:nvContentPartPr>
              <p14:xfrm>
                <a:off x="6407890" y="1112489"/>
                <a:ext cx="191160" cy="16884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2408F70D-E856-787B-BA52-F98117B10FE3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6399250" y="1103489"/>
                  <a:ext cx="208800" cy="186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1863BA29-B962-019C-0AEF-5062227EB47B}"/>
              </a:ext>
            </a:extLst>
          </p:cNvPr>
          <p:cNvGrpSpPr/>
          <p:nvPr/>
        </p:nvGrpSpPr>
        <p:grpSpPr>
          <a:xfrm>
            <a:off x="1589650" y="3672449"/>
            <a:ext cx="4166280" cy="1314000"/>
            <a:chOff x="1589650" y="3672449"/>
            <a:chExt cx="4166280" cy="1314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A373FA85-12F3-AD95-BF0A-B488F5F4F4CA}"/>
                    </a:ext>
                  </a:extLst>
                </p14:cNvPr>
                <p14:cNvContentPartPr/>
                <p14:nvPr/>
              </p14:nvContentPartPr>
              <p14:xfrm>
                <a:off x="1677490" y="3831569"/>
                <a:ext cx="219240" cy="34848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A373FA85-12F3-AD95-BF0A-B488F5F4F4CA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1668850" y="3822569"/>
                  <a:ext cx="236880" cy="36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74B52207-4AE2-F3BF-A0AE-4B9FA39AD9D5}"/>
                    </a:ext>
                  </a:extLst>
                </p14:cNvPr>
                <p14:cNvContentPartPr/>
                <p14:nvPr/>
              </p14:nvContentPartPr>
              <p14:xfrm>
                <a:off x="1677130" y="4014089"/>
                <a:ext cx="204120" cy="6912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74B52207-4AE2-F3BF-A0AE-4B9FA39AD9D5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1668130" y="4005089"/>
                  <a:ext cx="22176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63BC5961-C98E-EBDA-04F1-DECFE684CAD2}"/>
                    </a:ext>
                  </a:extLst>
                </p14:cNvPr>
                <p14:cNvContentPartPr/>
                <p14:nvPr/>
              </p14:nvContentPartPr>
              <p14:xfrm>
                <a:off x="1938850" y="3992129"/>
                <a:ext cx="420480" cy="37512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63BC5961-C98E-EBDA-04F1-DECFE684CAD2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1930210" y="3983129"/>
                  <a:ext cx="438120" cy="39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B1EEC7B0-2BEA-411D-1BF7-25C865AC5DBD}"/>
                    </a:ext>
                  </a:extLst>
                </p14:cNvPr>
                <p14:cNvContentPartPr/>
                <p14:nvPr/>
              </p14:nvContentPartPr>
              <p14:xfrm>
                <a:off x="2607370" y="3695489"/>
                <a:ext cx="1335240" cy="65124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B1EEC7B0-2BEA-411D-1BF7-25C865AC5DBD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2598730" y="3686489"/>
                  <a:ext cx="1352880" cy="66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5708621D-1CB1-2A2A-1642-395D207DF510}"/>
                    </a:ext>
                  </a:extLst>
                </p14:cNvPr>
                <p14:cNvContentPartPr/>
                <p14:nvPr/>
              </p14:nvContentPartPr>
              <p14:xfrm>
                <a:off x="3618970" y="3933089"/>
                <a:ext cx="27720" cy="1368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5708621D-1CB1-2A2A-1642-395D207DF510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3610330" y="3924449"/>
                  <a:ext cx="4536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BB1C49D3-5664-DBA8-DA94-A67322291807}"/>
                    </a:ext>
                  </a:extLst>
                </p14:cNvPr>
                <p14:cNvContentPartPr/>
                <p14:nvPr/>
              </p14:nvContentPartPr>
              <p14:xfrm>
                <a:off x="3220810" y="3779369"/>
                <a:ext cx="368280" cy="10980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BB1C49D3-5664-DBA8-DA94-A67322291807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3211810" y="3770729"/>
                  <a:ext cx="385920" cy="12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CCD130D3-D0A2-3163-58E0-C880FA11CB1B}"/>
                    </a:ext>
                  </a:extLst>
                </p14:cNvPr>
                <p14:cNvContentPartPr/>
                <p14:nvPr/>
              </p14:nvContentPartPr>
              <p14:xfrm>
                <a:off x="4197490" y="3759929"/>
                <a:ext cx="397800" cy="51696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CCD130D3-D0A2-3163-58E0-C880FA11CB1B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188850" y="3751289"/>
                  <a:ext cx="415440" cy="53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E0B6976B-C5AA-EC69-9240-9FC7D8F9AE70}"/>
                    </a:ext>
                  </a:extLst>
                </p14:cNvPr>
                <p14:cNvContentPartPr/>
                <p14:nvPr/>
              </p14:nvContentPartPr>
              <p14:xfrm>
                <a:off x="4822810" y="3672449"/>
                <a:ext cx="555480" cy="42588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E0B6976B-C5AA-EC69-9240-9FC7D8F9AE70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814170" y="3663449"/>
                  <a:ext cx="573120" cy="44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AFA9EEA2-E97D-B5CF-DFB3-3AAD70278AE7}"/>
                    </a:ext>
                  </a:extLst>
                </p14:cNvPr>
                <p14:cNvContentPartPr/>
                <p14:nvPr/>
              </p14:nvContentPartPr>
              <p14:xfrm>
                <a:off x="4713010" y="3804209"/>
                <a:ext cx="372960" cy="10368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AFA9EEA2-E97D-B5CF-DFB3-3AAD70278AE7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704010" y="3795209"/>
                  <a:ext cx="390600" cy="12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27F7BB99-DB9C-B124-36FA-E02BF17B386E}"/>
                    </a:ext>
                  </a:extLst>
                </p14:cNvPr>
                <p14:cNvContentPartPr/>
                <p14:nvPr/>
              </p14:nvContentPartPr>
              <p14:xfrm>
                <a:off x="1589650" y="4515569"/>
                <a:ext cx="1497240" cy="44568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27F7BB99-DB9C-B124-36FA-E02BF17B386E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1580650" y="4506569"/>
                  <a:ext cx="1514880" cy="46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47F47116-4E32-0554-9E77-614E74E7BEAC}"/>
                    </a:ext>
                  </a:extLst>
                </p14:cNvPr>
                <p14:cNvContentPartPr/>
                <p14:nvPr/>
              </p14:nvContentPartPr>
              <p14:xfrm>
                <a:off x="3157450" y="4429889"/>
                <a:ext cx="572760" cy="55656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47F47116-4E32-0554-9E77-614E74E7BEAC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3148810" y="4421249"/>
                  <a:ext cx="590400" cy="57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FA245106-7456-A4D4-F429-D8945060B385}"/>
                    </a:ext>
                  </a:extLst>
                </p14:cNvPr>
                <p14:cNvContentPartPr/>
                <p14:nvPr/>
              </p14:nvContentPartPr>
              <p14:xfrm>
                <a:off x="3332410" y="4666049"/>
                <a:ext cx="273600" cy="2916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FA245106-7456-A4D4-F429-D8945060B385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3323770" y="4657049"/>
                  <a:ext cx="29124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7B7370D0-1A1F-1F1E-94D9-984D59FB8160}"/>
                    </a:ext>
                  </a:extLst>
                </p14:cNvPr>
                <p14:cNvContentPartPr/>
                <p14:nvPr/>
              </p14:nvContentPartPr>
              <p14:xfrm>
                <a:off x="3986890" y="4728689"/>
                <a:ext cx="297360" cy="19080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7B7370D0-1A1F-1F1E-94D9-984D59FB8160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978250" y="4720049"/>
                  <a:ext cx="315000" cy="20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B6266368-26AC-54C7-5917-A560F5137711}"/>
                    </a:ext>
                  </a:extLst>
                </p14:cNvPr>
                <p14:cNvContentPartPr/>
                <p14:nvPr/>
              </p14:nvContentPartPr>
              <p14:xfrm>
                <a:off x="4517890" y="4386689"/>
                <a:ext cx="1238040" cy="51444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B6266368-26AC-54C7-5917-A560F5137711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4508890" y="4378049"/>
                  <a:ext cx="1255680" cy="53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ADBFF261-E0B8-533D-3F60-D561CEB14231}"/>
                    </a:ext>
                  </a:extLst>
                </p14:cNvPr>
                <p14:cNvContentPartPr/>
                <p14:nvPr/>
              </p14:nvContentPartPr>
              <p14:xfrm>
                <a:off x="5035210" y="4506209"/>
                <a:ext cx="29160" cy="468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ADBFF261-E0B8-533D-3F60-D561CEB14231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5026570" y="4497569"/>
                  <a:ext cx="46800" cy="22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7E8A62C4-CD8F-A371-0A49-35F99045EDB9}"/>
              </a:ext>
            </a:extLst>
          </p:cNvPr>
          <p:cNvGrpSpPr/>
          <p:nvPr/>
        </p:nvGrpSpPr>
        <p:grpSpPr>
          <a:xfrm>
            <a:off x="5645770" y="3548609"/>
            <a:ext cx="4357800" cy="1414800"/>
            <a:chOff x="5645770" y="3548609"/>
            <a:chExt cx="4357800" cy="1414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E6D9BA0B-D4B0-D14C-86F2-CE9E5B239739}"/>
                    </a:ext>
                  </a:extLst>
                </p14:cNvPr>
                <p14:cNvContentPartPr/>
                <p14:nvPr/>
              </p14:nvContentPartPr>
              <p14:xfrm>
                <a:off x="5645770" y="3619169"/>
                <a:ext cx="1485360" cy="60516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E6D9BA0B-D4B0-D14C-86F2-CE9E5B239739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5637130" y="3610529"/>
                  <a:ext cx="1503000" cy="62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6AA9B259-B9F0-7394-97F5-1C38A666ADB7}"/>
                    </a:ext>
                  </a:extLst>
                </p14:cNvPr>
                <p14:cNvContentPartPr/>
                <p14:nvPr/>
              </p14:nvContentPartPr>
              <p14:xfrm>
                <a:off x="6385210" y="3726449"/>
                <a:ext cx="402840" cy="4536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6AA9B259-B9F0-7394-97F5-1C38A666ADB7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6376210" y="3717449"/>
                  <a:ext cx="42048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46A281EF-3666-C63F-435F-2FBD33F77B39}"/>
                    </a:ext>
                  </a:extLst>
                </p14:cNvPr>
                <p14:cNvContentPartPr/>
                <p14:nvPr/>
              </p14:nvContentPartPr>
              <p14:xfrm>
                <a:off x="8647810" y="3679649"/>
                <a:ext cx="798480" cy="52056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46A281EF-3666-C63F-435F-2FBD33F77B39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8638810" y="3671009"/>
                  <a:ext cx="816120" cy="53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E293448B-2D9B-C9BE-E2DE-B7CA329AFDE5}"/>
                    </a:ext>
                  </a:extLst>
                </p14:cNvPr>
                <p14:cNvContentPartPr/>
                <p14:nvPr/>
              </p14:nvContentPartPr>
              <p14:xfrm>
                <a:off x="9236410" y="3649409"/>
                <a:ext cx="18360" cy="2376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E293448B-2D9B-C9BE-E2DE-B7CA329AFDE5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9227770" y="3640409"/>
                  <a:ext cx="3600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E29F9E44-F434-9BA0-B45E-15AFFDAB0759}"/>
                    </a:ext>
                  </a:extLst>
                </p14:cNvPr>
                <p14:cNvContentPartPr/>
                <p14:nvPr/>
              </p14:nvContentPartPr>
              <p14:xfrm>
                <a:off x="9798010" y="3548609"/>
                <a:ext cx="42840" cy="26676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E29F9E44-F434-9BA0-B45E-15AFFDAB0759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9789010" y="3539609"/>
                  <a:ext cx="6048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17C2128B-585A-2A12-9D0F-A05523D57A4C}"/>
                    </a:ext>
                  </a:extLst>
                </p14:cNvPr>
                <p14:cNvContentPartPr/>
                <p14:nvPr/>
              </p14:nvContentPartPr>
              <p14:xfrm>
                <a:off x="9635650" y="3741209"/>
                <a:ext cx="367920" cy="12744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17C2128B-585A-2A12-9D0F-A05523D57A4C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9627010" y="3732209"/>
                  <a:ext cx="385560" cy="14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F034BA41-393B-8769-A2A0-97625C876C36}"/>
                    </a:ext>
                  </a:extLst>
                </p14:cNvPr>
                <p14:cNvContentPartPr/>
                <p14:nvPr/>
              </p14:nvContentPartPr>
              <p14:xfrm>
                <a:off x="9744370" y="3911129"/>
                <a:ext cx="198000" cy="21924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F034BA41-393B-8769-A2A0-97625C876C36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9735370" y="3902129"/>
                  <a:ext cx="21564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DC360526-F1EF-3DE6-565F-3C4CB2FD4DBF}"/>
                    </a:ext>
                  </a:extLst>
                </p14:cNvPr>
                <p14:cNvContentPartPr/>
                <p14:nvPr/>
              </p14:nvContentPartPr>
              <p14:xfrm>
                <a:off x="5936650" y="4302809"/>
                <a:ext cx="1694880" cy="66060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DC360526-F1EF-3DE6-565F-3C4CB2FD4DBF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5927650" y="4293809"/>
                  <a:ext cx="1712520" cy="67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95F5607E-0C5B-9BA9-7902-4E95112525C6}"/>
                    </a:ext>
                  </a:extLst>
                </p14:cNvPr>
                <p14:cNvContentPartPr/>
                <p14:nvPr/>
              </p14:nvContentPartPr>
              <p14:xfrm>
                <a:off x="7199170" y="4556609"/>
                <a:ext cx="39240" cy="2304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95F5607E-0C5B-9BA9-7902-4E95112525C6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7190530" y="4547609"/>
                  <a:ext cx="5688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A178A48C-2638-8D14-8D62-5B8BC3A686D5}"/>
                    </a:ext>
                  </a:extLst>
                </p14:cNvPr>
                <p14:cNvContentPartPr/>
                <p14:nvPr/>
              </p14:nvContentPartPr>
              <p14:xfrm>
                <a:off x="6852850" y="4479929"/>
                <a:ext cx="471240" cy="6372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A178A48C-2638-8D14-8D62-5B8BC3A686D5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6844210" y="4470929"/>
                  <a:ext cx="488880" cy="81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B0EAE856-DCE6-9ABE-FE58-44527E55617D}"/>
              </a:ext>
            </a:extLst>
          </p:cNvPr>
          <p:cNvGrpSpPr/>
          <p:nvPr/>
        </p:nvGrpSpPr>
        <p:grpSpPr>
          <a:xfrm>
            <a:off x="7974250" y="4433129"/>
            <a:ext cx="786960" cy="504720"/>
            <a:chOff x="7974250" y="4433129"/>
            <a:chExt cx="786960" cy="504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91A35C5A-1BFC-98D9-0827-935BB4236E72}"/>
                    </a:ext>
                  </a:extLst>
                </p14:cNvPr>
                <p14:cNvContentPartPr/>
                <p14:nvPr/>
              </p14:nvContentPartPr>
              <p14:xfrm>
                <a:off x="7974250" y="4505129"/>
                <a:ext cx="278280" cy="43272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91A35C5A-1BFC-98D9-0827-935BB4236E72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7965610" y="4496489"/>
                  <a:ext cx="295920" cy="45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181511C3-7F8D-5919-9997-1620155CB067}"/>
                    </a:ext>
                  </a:extLst>
                </p14:cNvPr>
                <p14:cNvContentPartPr/>
                <p14:nvPr/>
              </p14:nvContentPartPr>
              <p14:xfrm>
                <a:off x="8494450" y="4595129"/>
                <a:ext cx="266760" cy="12528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181511C3-7F8D-5919-9997-1620155CB067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8485450" y="4586129"/>
                  <a:ext cx="28440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4290EA10-633D-DEF6-6AF6-3ED29BC1B780}"/>
                    </a:ext>
                  </a:extLst>
                </p14:cNvPr>
                <p14:cNvContentPartPr/>
                <p14:nvPr/>
              </p14:nvContentPartPr>
              <p14:xfrm>
                <a:off x="8544130" y="4433129"/>
                <a:ext cx="103680" cy="6624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4290EA10-633D-DEF6-6AF6-3ED29BC1B780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8535490" y="4424489"/>
                  <a:ext cx="121320" cy="83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EB01899A-5897-7345-0970-A6D2754713E7}"/>
              </a:ext>
            </a:extLst>
          </p:cNvPr>
          <p:cNvGrpSpPr/>
          <p:nvPr/>
        </p:nvGrpSpPr>
        <p:grpSpPr>
          <a:xfrm>
            <a:off x="7303930" y="3581009"/>
            <a:ext cx="1050840" cy="526320"/>
            <a:chOff x="7303930" y="3581009"/>
            <a:chExt cx="1050840" cy="526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93FDD187-47FE-7B48-D40B-DD5B99867EF2}"/>
                    </a:ext>
                  </a:extLst>
                </p14:cNvPr>
                <p14:cNvContentPartPr/>
                <p14:nvPr/>
              </p14:nvContentPartPr>
              <p14:xfrm>
                <a:off x="7303930" y="3822569"/>
                <a:ext cx="185040" cy="17892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93FDD187-47FE-7B48-D40B-DD5B99867EF2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7294930" y="3813929"/>
                  <a:ext cx="20268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63F68700-8B86-2692-9156-BEF01EB44689}"/>
                    </a:ext>
                  </a:extLst>
                </p14:cNvPr>
                <p14:cNvContentPartPr/>
                <p14:nvPr/>
              </p14:nvContentPartPr>
              <p14:xfrm>
                <a:off x="7348930" y="3581009"/>
                <a:ext cx="102960" cy="13752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63F68700-8B86-2692-9156-BEF01EB44689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7340290" y="3572009"/>
                  <a:ext cx="12060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20DD8C1D-9720-CE5E-E64D-F3F65A04A2B8}"/>
                    </a:ext>
                  </a:extLst>
                </p14:cNvPr>
                <p14:cNvContentPartPr/>
                <p14:nvPr/>
              </p14:nvContentPartPr>
              <p14:xfrm>
                <a:off x="7664650" y="3677489"/>
                <a:ext cx="690120" cy="42984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20DD8C1D-9720-CE5E-E64D-F3F65A04A2B8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7656010" y="3668849"/>
                  <a:ext cx="707760" cy="447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E157CEF0-3469-EF72-5C79-50F8E520350B}"/>
              </a:ext>
            </a:extLst>
          </p:cNvPr>
          <p:cNvGrpSpPr/>
          <p:nvPr/>
        </p:nvGrpSpPr>
        <p:grpSpPr>
          <a:xfrm>
            <a:off x="2406490" y="5164649"/>
            <a:ext cx="7139880" cy="578160"/>
            <a:chOff x="2406490" y="5164649"/>
            <a:chExt cx="7139880" cy="578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029EAE3B-0C93-BAB1-A579-9E611E5845E9}"/>
                    </a:ext>
                  </a:extLst>
                </p14:cNvPr>
                <p14:cNvContentPartPr/>
                <p14:nvPr/>
              </p14:nvContentPartPr>
              <p14:xfrm>
                <a:off x="2406490" y="5408369"/>
                <a:ext cx="684360" cy="26352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029EAE3B-0C93-BAB1-A579-9E611E5845E9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2397490" y="5399369"/>
                  <a:ext cx="702000" cy="28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39746265-BE9B-D022-2231-0A32D5E7C0B0}"/>
                    </a:ext>
                  </a:extLst>
                </p14:cNvPr>
                <p14:cNvContentPartPr/>
                <p14:nvPr/>
              </p14:nvContentPartPr>
              <p14:xfrm>
                <a:off x="3311530" y="5451569"/>
                <a:ext cx="510120" cy="21852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39746265-BE9B-D022-2231-0A32D5E7C0B0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3302890" y="5442569"/>
                  <a:ext cx="52776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E445C298-8336-B860-FAE7-BA88F473CBB1}"/>
                    </a:ext>
                  </a:extLst>
                </p14:cNvPr>
                <p14:cNvContentPartPr/>
                <p14:nvPr/>
              </p14:nvContentPartPr>
              <p14:xfrm>
                <a:off x="3891490" y="5613929"/>
                <a:ext cx="5040" cy="1296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E445C298-8336-B860-FAE7-BA88F473CBB1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3882490" y="5604929"/>
                  <a:ext cx="2268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71114F4B-F364-D62B-C6C3-E4BEC488B551}"/>
                    </a:ext>
                  </a:extLst>
                </p14:cNvPr>
                <p14:cNvContentPartPr/>
                <p14:nvPr/>
              </p14:nvContentPartPr>
              <p14:xfrm>
                <a:off x="4026850" y="5356169"/>
                <a:ext cx="142920" cy="26316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71114F4B-F364-D62B-C6C3-E4BEC488B551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4017850" y="5347169"/>
                  <a:ext cx="160560" cy="28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47F010DF-CF5B-4581-02D8-C87F589484C0}"/>
                    </a:ext>
                  </a:extLst>
                </p14:cNvPr>
                <p14:cNvContentPartPr/>
                <p14:nvPr/>
              </p14:nvContentPartPr>
              <p14:xfrm>
                <a:off x="4253650" y="5391809"/>
                <a:ext cx="230040" cy="24444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47F010DF-CF5B-4581-02D8-C87F589484C0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4244650" y="5383169"/>
                  <a:ext cx="247680" cy="26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F316C260-6C85-727D-4B1C-F6E4CA9DB35D}"/>
                    </a:ext>
                  </a:extLst>
                </p14:cNvPr>
                <p14:cNvContentPartPr/>
                <p14:nvPr/>
              </p14:nvContentPartPr>
              <p14:xfrm>
                <a:off x="4729210" y="5492969"/>
                <a:ext cx="20160" cy="1044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F316C260-6C85-727D-4B1C-F6E4CA9DB35D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4720210" y="5484329"/>
                  <a:ext cx="3780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ED76CAE8-3895-4B51-2927-6098CF68506D}"/>
                    </a:ext>
                  </a:extLst>
                </p14:cNvPr>
                <p14:cNvContentPartPr/>
                <p14:nvPr/>
              </p14:nvContentPartPr>
              <p14:xfrm>
                <a:off x="4752250" y="5215409"/>
                <a:ext cx="93960" cy="14760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ED76CAE8-3895-4B51-2927-6098CF68506D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4743250" y="5206769"/>
                  <a:ext cx="111600" cy="16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2F4AD0A8-148D-8FB0-A402-1628827C12B5}"/>
                    </a:ext>
                  </a:extLst>
                </p14:cNvPr>
                <p14:cNvContentPartPr/>
                <p14:nvPr/>
              </p14:nvContentPartPr>
              <p14:xfrm>
                <a:off x="4858090" y="5224769"/>
                <a:ext cx="46440" cy="15552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2F4AD0A8-148D-8FB0-A402-1628827C12B5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4849090" y="5215769"/>
                  <a:ext cx="64080" cy="17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90A88064-B5A7-EB6E-5956-B395AC7920B9}"/>
                    </a:ext>
                  </a:extLst>
                </p14:cNvPr>
                <p14:cNvContentPartPr/>
                <p14:nvPr/>
              </p14:nvContentPartPr>
              <p14:xfrm>
                <a:off x="5044930" y="5417009"/>
                <a:ext cx="41040" cy="21564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90A88064-B5A7-EB6E-5956-B395AC7920B9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5035930" y="5408369"/>
                  <a:ext cx="58680" cy="23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1352628F-F366-0268-1273-7FFBA3BA38C7}"/>
                    </a:ext>
                  </a:extLst>
                </p14:cNvPr>
                <p14:cNvContentPartPr/>
                <p14:nvPr/>
              </p14:nvContentPartPr>
              <p14:xfrm>
                <a:off x="4978330" y="5390729"/>
                <a:ext cx="178200" cy="5256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1352628F-F366-0268-1273-7FFBA3BA38C7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4969690" y="5381729"/>
                  <a:ext cx="19584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2B26C2AD-3F7C-BD7F-4348-9A0BE290813D}"/>
                    </a:ext>
                  </a:extLst>
                </p14:cNvPr>
                <p14:cNvContentPartPr/>
                <p14:nvPr/>
              </p14:nvContentPartPr>
              <p14:xfrm>
                <a:off x="5208370" y="5232329"/>
                <a:ext cx="389880" cy="38988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2B26C2AD-3F7C-BD7F-4348-9A0BE290813D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5199730" y="5223329"/>
                  <a:ext cx="407520" cy="40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CC900E15-46B2-F2F8-3FD0-30F2F57F48B3}"/>
                    </a:ext>
                  </a:extLst>
                </p14:cNvPr>
                <p14:cNvContentPartPr/>
                <p14:nvPr/>
              </p14:nvContentPartPr>
              <p14:xfrm>
                <a:off x="5769610" y="5289209"/>
                <a:ext cx="811440" cy="45360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CC900E15-46B2-F2F8-3FD0-30F2F57F48B3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5760970" y="5280209"/>
                  <a:ext cx="829080" cy="47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ABD1D254-5A6E-583C-2951-781FDAF7CE8A}"/>
                    </a:ext>
                  </a:extLst>
                </p14:cNvPr>
                <p14:cNvContentPartPr/>
                <p14:nvPr/>
              </p14:nvContentPartPr>
              <p14:xfrm>
                <a:off x="6287650" y="5248529"/>
                <a:ext cx="32760" cy="2772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ABD1D254-5A6E-583C-2951-781FDAF7CE8A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6279010" y="5239529"/>
                  <a:ext cx="5040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B2EA4050-A331-1BB4-4794-BF159E9AD918}"/>
                    </a:ext>
                  </a:extLst>
                </p14:cNvPr>
                <p14:cNvContentPartPr/>
                <p14:nvPr/>
              </p14:nvContentPartPr>
              <p14:xfrm>
                <a:off x="6801370" y="5377769"/>
                <a:ext cx="118440" cy="17928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B2EA4050-A331-1BB4-4794-BF159E9AD918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6792370" y="5368769"/>
                  <a:ext cx="136080" cy="19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C88A5ACC-3465-83C2-D74B-461CBAB4CE46}"/>
                    </a:ext>
                  </a:extLst>
                </p14:cNvPr>
                <p14:cNvContentPartPr/>
                <p14:nvPr/>
              </p14:nvContentPartPr>
              <p14:xfrm>
                <a:off x="7001890" y="5191649"/>
                <a:ext cx="1319760" cy="51444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C88A5ACC-3465-83C2-D74B-461CBAB4CE46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6992890" y="5182649"/>
                  <a:ext cx="1337400" cy="53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5E23020E-9AB7-D88B-55A8-8EF9FA9142C1}"/>
                    </a:ext>
                  </a:extLst>
                </p14:cNvPr>
                <p14:cNvContentPartPr/>
                <p14:nvPr/>
              </p14:nvContentPartPr>
              <p14:xfrm>
                <a:off x="7595890" y="5319089"/>
                <a:ext cx="459720" cy="7812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5E23020E-9AB7-D88B-55A8-8EF9FA9142C1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7586890" y="5310089"/>
                  <a:ext cx="477360" cy="9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D98AE7C2-17CB-19F3-11F6-9E73EB3FA4D1}"/>
                    </a:ext>
                  </a:extLst>
                </p14:cNvPr>
                <p14:cNvContentPartPr/>
                <p14:nvPr/>
              </p14:nvContentPartPr>
              <p14:xfrm>
                <a:off x="8291770" y="5164649"/>
                <a:ext cx="23400" cy="12816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D98AE7C2-17CB-19F3-11F6-9E73EB3FA4D1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8282770" y="5156009"/>
                  <a:ext cx="41040" cy="14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D9615FB8-03DD-0D63-B074-180A7B5D2909}"/>
                    </a:ext>
                  </a:extLst>
                </p14:cNvPr>
                <p14:cNvContentPartPr/>
                <p14:nvPr/>
              </p14:nvContentPartPr>
              <p14:xfrm>
                <a:off x="8353330" y="5176529"/>
                <a:ext cx="36720" cy="16740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D9615FB8-03DD-0D63-B074-180A7B5D2909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8344690" y="5167529"/>
                  <a:ext cx="5436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4EABE62B-F1FD-BDFB-9AF3-01B03777C2DC}"/>
                    </a:ext>
                  </a:extLst>
                </p14:cNvPr>
                <p14:cNvContentPartPr/>
                <p14:nvPr/>
              </p14:nvContentPartPr>
              <p14:xfrm>
                <a:off x="8771650" y="5210009"/>
                <a:ext cx="774720" cy="44244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4EABE62B-F1FD-BDFB-9AF3-01B03777C2DC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8763010" y="5201369"/>
                  <a:ext cx="792360" cy="46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1302E254-163B-8ED6-8E25-6447AC476C93}"/>
                    </a:ext>
                  </a:extLst>
                </p14:cNvPr>
                <p14:cNvContentPartPr/>
                <p14:nvPr/>
              </p14:nvContentPartPr>
              <p14:xfrm>
                <a:off x="9060370" y="5333489"/>
                <a:ext cx="289800" cy="3456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1302E254-163B-8ED6-8E25-6447AC476C93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9051730" y="5324489"/>
                  <a:ext cx="307440" cy="52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6C27583F-FFB4-A77A-5A41-7428EF9B0289}"/>
              </a:ext>
            </a:extLst>
          </p:cNvPr>
          <p:cNvGrpSpPr/>
          <p:nvPr/>
        </p:nvGrpSpPr>
        <p:grpSpPr>
          <a:xfrm>
            <a:off x="9760930" y="5191649"/>
            <a:ext cx="1586520" cy="494280"/>
            <a:chOff x="9760930" y="5191649"/>
            <a:chExt cx="1586520" cy="494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E0E5E781-B563-8A75-E2A8-571FE007A633}"/>
                    </a:ext>
                  </a:extLst>
                </p14:cNvPr>
                <p14:cNvContentPartPr/>
                <p14:nvPr/>
              </p14:nvContentPartPr>
              <p14:xfrm>
                <a:off x="9760930" y="5264009"/>
                <a:ext cx="132840" cy="26460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E0E5E781-B563-8A75-E2A8-571FE007A633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9751930" y="5255009"/>
                  <a:ext cx="150480" cy="28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404E052F-FC31-CA70-B28F-50DEA906BACC}"/>
                    </a:ext>
                  </a:extLst>
                </p14:cNvPr>
                <p14:cNvContentPartPr/>
                <p14:nvPr/>
              </p14:nvContentPartPr>
              <p14:xfrm>
                <a:off x="9954250" y="5441129"/>
                <a:ext cx="95400" cy="23328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404E052F-FC31-CA70-B28F-50DEA906BACC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9945250" y="5432489"/>
                  <a:ext cx="113040" cy="25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71E76EF5-CD07-702B-BAFD-27C545A0CEAF}"/>
                    </a:ext>
                  </a:extLst>
                </p14:cNvPr>
                <p14:cNvContentPartPr/>
                <p14:nvPr/>
              </p14:nvContentPartPr>
              <p14:xfrm>
                <a:off x="10143970" y="5546249"/>
                <a:ext cx="22320" cy="1872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71E76EF5-CD07-702B-BAFD-27C545A0CEAF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10134970" y="5537609"/>
                  <a:ext cx="3996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1839A107-737D-241C-A824-FD9B3BA552A1}"/>
                    </a:ext>
                  </a:extLst>
                </p14:cNvPr>
                <p14:cNvContentPartPr/>
                <p14:nvPr/>
              </p14:nvContentPartPr>
              <p14:xfrm>
                <a:off x="10351330" y="5355809"/>
                <a:ext cx="182160" cy="14796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1839A107-737D-241C-A824-FD9B3BA552A1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10342690" y="5346809"/>
                  <a:ext cx="19980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FA279E77-DA31-C73B-BDB5-F3B16F56B8E2}"/>
                    </a:ext>
                  </a:extLst>
                </p14:cNvPr>
                <p14:cNvContentPartPr/>
                <p14:nvPr/>
              </p14:nvContentPartPr>
              <p14:xfrm>
                <a:off x="10370050" y="5336369"/>
                <a:ext cx="205560" cy="4644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FA279E77-DA31-C73B-BDB5-F3B16F56B8E2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10361410" y="5327369"/>
                  <a:ext cx="22320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473FDC55-6DE7-37FC-BBB2-EBA8EA9CEAA5}"/>
                    </a:ext>
                  </a:extLst>
                </p14:cNvPr>
                <p14:cNvContentPartPr/>
                <p14:nvPr/>
              </p14:nvContentPartPr>
              <p14:xfrm>
                <a:off x="10595050" y="5309729"/>
                <a:ext cx="167040" cy="20808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473FDC55-6DE7-37FC-BBB2-EBA8EA9CEAA5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10586050" y="5301089"/>
                  <a:ext cx="184680" cy="22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E12FBD62-BFDA-AFCA-307E-C4D71115A704}"/>
                    </a:ext>
                  </a:extLst>
                </p14:cNvPr>
                <p14:cNvContentPartPr/>
                <p14:nvPr/>
              </p14:nvContentPartPr>
              <p14:xfrm>
                <a:off x="10620610" y="5304689"/>
                <a:ext cx="191520" cy="6804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E12FBD62-BFDA-AFCA-307E-C4D71115A704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10611610" y="5295689"/>
                  <a:ext cx="209160" cy="8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5A09E2A6-DF5E-53A2-54AF-BCA969FEF0F7}"/>
                    </a:ext>
                  </a:extLst>
                </p14:cNvPr>
                <p14:cNvContentPartPr/>
                <p14:nvPr/>
              </p14:nvContentPartPr>
              <p14:xfrm>
                <a:off x="10830850" y="5469569"/>
                <a:ext cx="13320" cy="10332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5A09E2A6-DF5E-53A2-54AF-BCA969FEF0F7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10822210" y="5460929"/>
                  <a:ext cx="30960" cy="12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9E78C5D6-8C69-7E71-53F9-7093464A1687}"/>
                    </a:ext>
                  </a:extLst>
                </p14:cNvPr>
                <p14:cNvContentPartPr/>
                <p14:nvPr/>
              </p14:nvContentPartPr>
              <p14:xfrm>
                <a:off x="11013730" y="5320169"/>
                <a:ext cx="27000" cy="20052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9E78C5D6-8C69-7E71-53F9-7093464A1687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11005090" y="5311529"/>
                  <a:ext cx="44640" cy="21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BC12060F-C7A7-2758-7106-84CAA0DAF665}"/>
                    </a:ext>
                  </a:extLst>
                </p14:cNvPr>
                <p14:cNvContentPartPr/>
                <p14:nvPr/>
              </p14:nvContentPartPr>
              <p14:xfrm>
                <a:off x="11122090" y="5395049"/>
                <a:ext cx="183240" cy="14400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BC12060F-C7A7-2758-7106-84CAA0DAF665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11113450" y="5386049"/>
                  <a:ext cx="200880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1228071E-5E8F-643A-EA6E-61FDC6A8F66D}"/>
                    </a:ext>
                  </a:extLst>
                </p14:cNvPr>
                <p14:cNvContentPartPr/>
                <p14:nvPr/>
              </p14:nvContentPartPr>
              <p14:xfrm>
                <a:off x="10277530" y="5200289"/>
                <a:ext cx="214200" cy="48564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1228071E-5E8F-643A-EA6E-61FDC6A8F66D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10268530" y="5191649"/>
                  <a:ext cx="231840" cy="50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1BA7F5CB-2C3E-C970-A11C-C9DD9FAFDBE5}"/>
                    </a:ext>
                  </a:extLst>
                </p14:cNvPr>
                <p14:cNvContentPartPr/>
                <p14:nvPr/>
              </p14:nvContentPartPr>
              <p14:xfrm>
                <a:off x="11169250" y="5191649"/>
                <a:ext cx="178200" cy="48600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1BA7F5CB-2C3E-C970-A11C-C9DD9FAFDBE5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11160610" y="5183009"/>
                  <a:ext cx="195840" cy="503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32">
            <p14:nvContentPartPr>
              <p14:cNvPr id="151" name="Ink 150">
                <a:extLst>
                  <a:ext uri="{FF2B5EF4-FFF2-40B4-BE49-F238E27FC236}">
                    <a16:creationId xmlns:a16="http://schemas.microsoft.com/office/drawing/2014/main" id="{78D6BE45-D248-57EC-E14B-C0FB1F1281F8}"/>
                  </a:ext>
                </a:extLst>
              </p14:cNvPr>
              <p14:cNvContentPartPr/>
              <p14:nvPr/>
            </p14:nvContentPartPr>
            <p14:xfrm>
              <a:off x="2552650" y="5906609"/>
              <a:ext cx="640800" cy="247680"/>
            </p14:xfrm>
          </p:contentPart>
        </mc:Choice>
        <mc:Fallback xmlns="">
          <p:pic>
            <p:nvPicPr>
              <p:cNvPr id="151" name="Ink 150">
                <a:extLst>
                  <a:ext uri="{FF2B5EF4-FFF2-40B4-BE49-F238E27FC236}">
                    <a16:creationId xmlns:a16="http://schemas.microsoft.com/office/drawing/2014/main" id="{78D6BE45-D248-57EC-E14B-C0FB1F1281F8}"/>
                  </a:ext>
                </a:extLst>
              </p:cNvPr>
              <p:cNvPicPr/>
              <p:nvPr/>
            </p:nvPicPr>
            <p:blipFill>
              <a:blip r:embed="rId233"/>
              <a:stretch>
                <a:fillRect/>
              </a:stretch>
            </p:blipFill>
            <p:spPr>
              <a:xfrm>
                <a:off x="2543650" y="5897609"/>
                <a:ext cx="658440" cy="265320"/>
              </a:xfrm>
              <a:prstGeom prst="rect">
                <a:avLst/>
              </a:prstGeom>
            </p:spPr>
          </p:pic>
        </mc:Fallback>
      </mc:AlternateContent>
      <p:grpSp>
        <p:nvGrpSpPr>
          <p:cNvPr id="156" name="Group 155">
            <a:extLst>
              <a:ext uri="{FF2B5EF4-FFF2-40B4-BE49-F238E27FC236}">
                <a16:creationId xmlns:a16="http://schemas.microsoft.com/office/drawing/2014/main" id="{CCADF772-1C80-430D-4188-240C90C7FD49}"/>
              </a:ext>
            </a:extLst>
          </p:cNvPr>
          <p:cNvGrpSpPr/>
          <p:nvPr/>
        </p:nvGrpSpPr>
        <p:grpSpPr>
          <a:xfrm>
            <a:off x="3269050" y="5832809"/>
            <a:ext cx="1832760" cy="475560"/>
            <a:chOff x="3269050" y="5832809"/>
            <a:chExt cx="1832760" cy="475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0A700CB7-78B5-AFFF-FC6F-FF1A7FD8B104}"/>
                    </a:ext>
                  </a:extLst>
                </p14:cNvPr>
                <p14:cNvContentPartPr/>
                <p14:nvPr/>
              </p14:nvContentPartPr>
              <p14:xfrm>
                <a:off x="3269050" y="5832809"/>
                <a:ext cx="1297080" cy="47556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0A700CB7-78B5-AFFF-FC6F-FF1A7FD8B104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3260410" y="5824169"/>
                  <a:ext cx="1314720" cy="49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AEBDF831-13CD-4337-4FD5-13ACC77DE12E}"/>
                    </a:ext>
                  </a:extLst>
                </p14:cNvPr>
                <p14:cNvContentPartPr/>
                <p14:nvPr/>
              </p14:nvContentPartPr>
              <p14:xfrm>
                <a:off x="4685290" y="5890409"/>
                <a:ext cx="213840" cy="25704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AEBDF831-13CD-4337-4FD5-13ACC77DE12E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4676650" y="5881769"/>
                  <a:ext cx="231480" cy="27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BB25BFD5-EB3E-706A-2939-A4EA12A675CE}"/>
                    </a:ext>
                  </a:extLst>
                </p14:cNvPr>
                <p14:cNvContentPartPr/>
                <p14:nvPr/>
              </p14:nvContentPartPr>
              <p14:xfrm>
                <a:off x="5073370" y="5960969"/>
                <a:ext cx="15480" cy="5184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BB25BFD5-EB3E-706A-2939-A4EA12A675CE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5064730" y="5951969"/>
                  <a:ext cx="3312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ECAF607A-F283-63C5-76E8-38286B34C54A}"/>
                    </a:ext>
                  </a:extLst>
                </p14:cNvPr>
                <p14:cNvContentPartPr/>
                <p14:nvPr/>
              </p14:nvContentPartPr>
              <p14:xfrm>
                <a:off x="5074090" y="6131969"/>
                <a:ext cx="27720" cy="1908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ECAF607A-F283-63C5-76E8-38286B34C54A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5065450" y="6122969"/>
                  <a:ext cx="45360" cy="36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F4004F16-B840-C045-D1A3-1C93351C779B}"/>
              </a:ext>
            </a:extLst>
          </p:cNvPr>
          <p:cNvGrpSpPr/>
          <p:nvPr/>
        </p:nvGrpSpPr>
        <p:grpSpPr>
          <a:xfrm>
            <a:off x="5659450" y="5820209"/>
            <a:ext cx="4581720" cy="543240"/>
            <a:chOff x="5659450" y="5820209"/>
            <a:chExt cx="4581720" cy="543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6953DE9C-A028-A55D-6D68-B7ED0320DCAE}"/>
                    </a:ext>
                  </a:extLst>
                </p14:cNvPr>
                <p14:cNvContentPartPr/>
                <p14:nvPr/>
              </p14:nvContentPartPr>
              <p14:xfrm>
                <a:off x="5696170" y="5946929"/>
                <a:ext cx="132840" cy="35640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6953DE9C-A028-A55D-6D68-B7ED0320DCAE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5687170" y="5937929"/>
                  <a:ext cx="150480" cy="37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B9AA81CA-C23C-57F5-7602-6A381726CC7B}"/>
                    </a:ext>
                  </a:extLst>
                </p14:cNvPr>
                <p14:cNvContentPartPr/>
                <p14:nvPr/>
              </p14:nvContentPartPr>
              <p14:xfrm>
                <a:off x="5659450" y="6131969"/>
                <a:ext cx="258480" cy="1908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B9AA81CA-C23C-57F5-7602-6A381726CC7B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5650450" y="6122969"/>
                  <a:ext cx="27612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279E2838-1BE8-5D99-E830-7B90104153A4}"/>
                    </a:ext>
                  </a:extLst>
                </p14:cNvPr>
                <p14:cNvContentPartPr/>
                <p14:nvPr/>
              </p14:nvContentPartPr>
              <p14:xfrm>
                <a:off x="6046810" y="5896889"/>
                <a:ext cx="132120" cy="466560"/>
              </p14:xfrm>
            </p:contentPart>
          </mc:Choice>
          <mc:Fallback xmlns=""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279E2838-1BE8-5D99-E830-7B90104153A4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6038170" y="5888249"/>
                  <a:ext cx="149760" cy="48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B85F6499-2BE9-AFFF-1916-C18C3D7557F3}"/>
                    </a:ext>
                  </a:extLst>
                </p14:cNvPr>
                <p14:cNvContentPartPr/>
                <p14:nvPr/>
              </p14:nvContentPartPr>
              <p14:xfrm>
                <a:off x="6315010" y="6084089"/>
                <a:ext cx="243360" cy="11304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B85F6499-2BE9-AFFF-1916-C18C3D7557F3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6306010" y="6075089"/>
                  <a:ext cx="26100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621FCF34-3191-DA61-B074-2FC0C1BE1439}"/>
                    </a:ext>
                  </a:extLst>
                </p14:cNvPr>
                <p14:cNvContentPartPr/>
                <p14:nvPr/>
              </p14:nvContentPartPr>
              <p14:xfrm>
                <a:off x="6794170" y="6013529"/>
                <a:ext cx="8640" cy="18936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621FCF34-3191-DA61-B074-2FC0C1BE1439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6785530" y="6004529"/>
                  <a:ext cx="26280" cy="20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136D4EDF-0087-848E-9BD1-CD004BD102D7}"/>
                    </a:ext>
                  </a:extLst>
                </p14:cNvPr>
                <p14:cNvContentPartPr/>
                <p14:nvPr/>
              </p14:nvContentPartPr>
              <p14:xfrm>
                <a:off x="6655570" y="6117569"/>
                <a:ext cx="236520" cy="2304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136D4EDF-0087-848E-9BD1-CD004BD102D7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6646570" y="6108929"/>
                  <a:ext cx="25416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89C137C0-8FD0-DF9D-6941-6F694DE93BAE}"/>
                    </a:ext>
                  </a:extLst>
                </p14:cNvPr>
                <p14:cNvContentPartPr/>
                <p14:nvPr/>
              </p14:nvContentPartPr>
              <p14:xfrm>
                <a:off x="7049410" y="5957369"/>
                <a:ext cx="146880" cy="227160"/>
              </p14:xfrm>
            </p:contentPart>
          </mc:Choice>
          <mc:Fallback xmlns=""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89C137C0-8FD0-DF9D-6941-6F694DE93BAE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7040770" y="5948729"/>
                  <a:ext cx="16452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D6EA9D5B-1E2A-8E7B-CD99-B7589B7AB4C9}"/>
                    </a:ext>
                  </a:extLst>
                </p14:cNvPr>
                <p14:cNvContentPartPr/>
                <p14:nvPr/>
              </p14:nvContentPartPr>
              <p14:xfrm>
                <a:off x="7016290" y="5902649"/>
                <a:ext cx="243720" cy="6480"/>
              </p14:xfrm>
            </p:contentPart>
          </mc:Choice>
          <mc:Fallback xmlns=""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D6EA9D5B-1E2A-8E7B-CD99-B7589B7AB4C9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7007290" y="5894009"/>
                  <a:ext cx="26136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61DCD01E-A1D4-AD5D-2ADD-EBF946B2A2FD}"/>
                    </a:ext>
                  </a:extLst>
                </p14:cNvPr>
                <p14:cNvContentPartPr/>
                <p14:nvPr/>
              </p14:nvContentPartPr>
              <p14:xfrm>
                <a:off x="7367290" y="6114329"/>
                <a:ext cx="10080" cy="15840"/>
              </p14:xfrm>
            </p:contentPart>
          </mc:Choice>
          <mc:Fallback xmlns=""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61DCD01E-A1D4-AD5D-2ADD-EBF946B2A2FD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7358290" y="6105689"/>
                  <a:ext cx="2772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E94A77BB-306F-4D6F-FD98-852E76028478}"/>
                    </a:ext>
                  </a:extLst>
                </p14:cNvPr>
                <p14:cNvContentPartPr/>
                <p14:nvPr/>
              </p14:nvContentPartPr>
              <p14:xfrm>
                <a:off x="7528210" y="6052769"/>
                <a:ext cx="252360" cy="15768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E94A77BB-306F-4D6F-FD98-852E76028478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7519210" y="6043769"/>
                  <a:ext cx="270000" cy="17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8B6DD9B6-485B-57A4-383F-BEAD99391B6B}"/>
                    </a:ext>
                  </a:extLst>
                </p14:cNvPr>
                <p14:cNvContentPartPr/>
                <p14:nvPr/>
              </p14:nvContentPartPr>
              <p14:xfrm>
                <a:off x="7540450" y="5890049"/>
                <a:ext cx="149400" cy="10836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8B6DD9B6-485B-57A4-383F-BEAD99391B6B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7531810" y="5881049"/>
                  <a:ext cx="16704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4CAA99E0-EEAF-F4CA-526E-14689634E2D9}"/>
                    </a:ext>
                  </a:extLst>
                </p14:cNvPr>
                <p14:cNvContentPartPr/>
                <p14:nvPr/>
              </p14:nvContentPartPr>
              <p14:xfrm>
                <a:off x="7841770" y="5820209"/>
                <a:ext cx="165960" cy="45864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4CAA99E0-EEAF-F4CA-526E-14689634E2D9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7833130" y="5811209"/>
                  <a:ext cx="183600" cy="47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FF55F001-667E-764D-3AB5-ACA7D675E4B2}"/>
                    </a:ext>
                  </a:extLst>
                </p14:cNvPr>
                <p14:cNvContentPartPr/>
                <p14:nvPr/>
              </p14:nvContentPartPr>
              <p14:xfrm>
                <a:off x="8189530" y="6094169"/>
                <a:ext cx="199440" cy="8280"/>
              </p14:xfrm>
            </p:contentPart>
          </mc:Choice>
          <mc:Fallback xmlns=""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FF55F001-667E-764D-3AB5-ACA7D675E4B2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8180890" y="6085169"/>
                  <a:ext cx="217080" cy="2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165BE4A3-D3C0-E297-4848-95DCC5D20766}"/>
                    </a:ext>
                  </a:extLst>
                </p14:cNvPr>
                <p14:cNvContentPartPr/>
                <p14:nvPr/>
              </p14:nvContentPartPr>
              <p14:xfrm>
                <a:off x="8181250" y="6166889"/>
                <a:ext cx="224280" cy="2160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165BE4A3-D3C0-E297-4848-95DCC5D20766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8172250" y="6157889"/>
                  <a:ext cx="24192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7647DE29-D535-801A-0D5D-F76EC69C5EC4}"/>
                    </a:ext>
                  </a:extLst>
                </p14:cNvPr>
                <p14:cNvContentPartPr/>
                <p14:nvPr/>
              </p14:nvContentPartPr>
              <p14:xfrm>
                <a:off x="8523250" y="5915249"/>
                <a:ext cx="271800" cy="42300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7647DE29-D535-801A-0D5D-F76EC69C5EC4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8514250" y="5906609"/>
                  <a:ext cx="289440" cy="44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A406947A-D972-CA85-C8ED-21017B8B27AE}"/>
                    </a:ext>
                  </a:extLst>
                </p14:cNvPr>
                <p14:cNvContentPartPr/>
                <p14:nvPr/>
              </p14:nvContentPartPr>
              <p14:xfrm>
                <a:off x="8561770" y="6146009"/>
                <a:ext cx="222120" cy="1512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A406947A-D972-CA85-C8ED-21017B8B27AE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8552770" y="6137369"/>
                  <a:ext cx="23976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DD251C81-2206-3CF5-798A-99250B33FDE8}"/>
                    </a:ext>
                  </a:extLst>
                </p14:cNvPr>
                <p14:cNvContentPartPr/>
                <p14:nvPr/>
              </p14:nvContentPartPr>
              <p14:xfrm>
                <a:off x="9090970" y="5993729"/>
                <a:ext cx="9720" cy="19584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DD251C81-2206-3CF5-798A-99250B33FDE8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9081970" y="5984729"/>
                  <a:ext cx="2736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CEF99F82-9A8F-8B9E-32BE-72B6F9A7BDDA}"/>
                    </a:ext>
                  </a:extLst>
                </p14:cNvPr>
                <p14:cNvContentPartPr/>
                <p14:nvPr/>
              </p14:nvContentPartPr>
              <p14:xfrm>
                <a:off x="9017890" y="6112529"/>
                <a:ext cx="196560" cy="3672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CEF99F82-9A8F-8B9E-32BE-72B6F9A7BDDA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9009250" y="6103889"/>
                  <a:ext cx="21420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09747772-E92D-FA62-9E69-2E9E483FA060}"/>
                    </a:ext>
                  </a:extLst>
                </p14:cNvPr>
                <p14:cNvContentPartPr/>
                <p14:nvPr/>
              </p14:nvContentPartPr>
              <p14:xfrm>
                <a:off x="9392290" y="5959529"/>
                <a:ext cx="8640" cy="27900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09747772-E92D-FA62-9E69-2E9E483FA060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9383290" y="5950529"/>
                  <a:ext cx="26280" cy="29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8BDCE631-EC12-C0B7-7B3E-25E9F3DD3300}"/>
                    </a:ext>
                  </a:extLst>
                </p14:cNvPr>
                <p14:cNvContentPartPr/>
                <p14:nvPr/>
              </p14:nvContentPartPr>
              <p14:xfrm>
                <a:off x="9321010" y="5936489"/>
                <a:ext cx="239760" cy="34920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8BDCE631-EC12-C0B7-7B3E-25E9F3DD3300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9312010" y="5927849"/>
                  <a:ext cx="257400" cy="36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D247593F-72A6-63B7-B898-8CC65BD161CF}"/>
                    </a:ext>
                  </a:extLst>
                </p14:cNvPr>
                <p14:cNvContentPartPr/>
                <p14:nvPr/>
              </p14:nvContentPartPr>
              <p14:xfrm>
                <a:off x="9315970" y="5875649"/>
                <a:ext cx="262800" cy="3132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D247593F-72A6-63B7-B898-8CC65BD161CF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9306970" y="5867009"/>
                  <a:ext cx="28044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EBBEFF11-5E0B-8FDF-4271-049E601A62BC}"/>
                    </a:ext>
                  </a:extLst>
                </p14:cNvPr>
                <p14:cNvContentPartPr/>
                <p14:nvPr/>
              </p14:nvContentPartPr>
              <p14:xfrm>
                <a:off x="9704770" y="6163649"/>
                <a:ext cx="69840" cy="3744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EBBEFF11-5E0B-8FDF-4271-049E601A62BC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9695770" y="6154649"/>
                  <a:ext cx="8748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7D5E76C0-A7EA-46D1-F6E6-3173F52FE6C9}"/>
                    </a:ext>
                  </a:extLst>
                </p14:cNvPr>
                <p14:cNvContentPartPr/>
                <p14:nvPr/>
              </p14:nvContentPartPr>
              <p14:xfrm>
                <a:off x="9870010" y="6121529"/>
                <a:ext cx="364320" cy="172800"/>
              </p14:xfrm>
            </p:contentPart>
          </mc:Choice>
          <mc:Fallback xmlns=""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7D5E76C0-A7EA-46D1-F6E6-3173F52FE6C9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9861010" y="6112529"/>
                  <a:ext cx="38196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7F2A68F0-1E17-9F8F-4E66-049E3F5BF59D}"/>
                    </a:ext>
                  </a:extLst>
                </p14:cNvPr>
                <p14:cNvContentPartPr/>
                <p14:nvPr/>
              </p14:nvContentPartPr>
              <p14:xfrm>
                <a:off x="9901690" y="5888249"/>
                <a:ext cx="154080" cy="10692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7F2A68F0-1E17-9F8F-4E66-049E3F5BF59D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9893050" y="5879249"/>
                  <a:ext cx="17172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3DE40762-E0B1-01B5-808C-9E37C253A2B6}"/>
                    </a:ext>
                  </a:extLst>
                </p14:cNvPr>
                <p14:cNvContentPartPr/>
                <p14:nvPr/>
              </p14:nvContentPartPr>
              <p14:xfrm>
                <a:off x="7448650" y="6026489"/>
                <a:ext cx="10080" cy="216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3DE40762-E0B1-01B5-808C-9E37C253A2B6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7439650" y="6017849"/>
                  <a:ext cx="27720" cy="1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1D59A039-6D2C-98CD-1429-B39C0F640D27}"/>
                    </a:ext>
                  </a:extLst>
                </p14:cNvPr>
                <p14:cNvContentPartPr/>
                <p14:nvPr/>
              </p14:nvContentPartPr>
              <p14:xfrm>
                <a:off x="7464850" y="5976449"/>
                <a:ext cx="340920" cy="4032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1D59A039-6D2C-98CD-1429-B39C0F640D27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7455850" y="5967449"/>
                  <a:ext cx="35856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A189EFA4-5B59-17BF-CDF7-5F784C7CBB9C}"/>
                    </a:ext>
                  </a:extLst>
                </p14:cNvPr>
                <p14:cNvContentPartPr/>
                <p14:nvPr/>
              </p14:nvContentPartPr>
              <p14:xfrm>
                <a:off x="10049290" y="5911649"/>
                <a:ext cx="9720" cy="7884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A189EFA4-5B59-17BF-CDF7-5F784C7CBB9C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10040290" y="5903009"/>
                  <a:ext cx="27360" cy="9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42407F53-0C24-F413-26C3-B46E095C314D}"/>
                    </a:ext>
                  </a:extLst>
                </p14:cNvPr>
                <p14:cNvContentPartPr/>
                <p14:nvPr/>
              </p14:nvContentPartPr>
              <p14:xfrm>
                <a:off x="9805210" y="6036209"/>
                <a:ext cx="435960" cy="3384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42407F53-0C24-F413-26C3-B46E095C314D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9796210" y="6027209"/>
                  <a:ext cx="453600" cy="514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74949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0787354C-0B84-9F97-423C-5809169E4E68}"/>
              </a:ext>
            </a:extLst>
          </p:cNvPr>
          <p:cNvGrpSpPr/>
          <p:nvPr/>
        </p:nvGrpSpPr>
        <p:grpSpPr>
          <a:xfrm>
            <a:off x="933370" y="107369"/>
            <a:ext cx="4929120" cy="687600"/>
            <a:chOff x="933370" y="107369"/>
            <a:chExt cx="4929120" cy="687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13A59E9C-BEE4-13EB-7A7D-C12AE1462FB2}"/>
                    </a:ext>
                  </a:extLst>
                </p14:cNvPr>
                <p14:cNvContentPartPr/>
                <p14:nvPr/>
              </p14:nvContentPartPr>
              <p14:xfrm>
                <a:off x="985210" y="347849"/>
                <a:ext cx="172080" cy="22824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13A59E9C-BEE4-13EB-7A7D-C12AE1462FB2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76570" y="338849"/>
                  <a:ext cx="189720" cy="24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17676B92-E75B-6D94-B279-E3EE097DB56F}"/>
                    </a:ext>
                  </a:extLst>
                </p14:cNvPr>
                <p14:cNvContentPartPr/>
                <p14:nvPr/>
              </p14:nvContentPartPr>
              <p14:xfrm>
                <a:off x="933370" y="283769"/>
                <a:ext cx="225720" cy="208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17676B92-E75B-6D94-B279-E3EE097DB56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24370" y="274769"/>
                  <a:ext cx="243360" cy="3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EF1B78F4-51BB-1E30-71EB-E7D4D77CF1C5}"/>
                    </a:ext>
                  </a:extLst>
                </p14:cNvPr>
                <p14:cNvContentPartPr/>
                <p14:nvPr/>
              </p14:nvContentPartPr>
              <p14:xfrm>
                <a:off x="1295530" y="546929"/>
                <a:ext cx="40320" cy="2484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EF1B78F4-51BB-1E30-71EB-E7D4D77CF1C5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286530" y="537929"/>
                  <a:ext cx="5796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EB66413B-7C3A-ECE3-4729-10657B3B438E}"/>
                    </a:ext>
                  </a:extLst>
                </p14:cNvPr>
                <p14:cNvContentPartPr/>
                <p14:nvPr/>
              </p14:nvContentPartPr>
              <p14:xfrm>
                <a:off x="1508290" y="347129"/>
                <a:ext cx="167400" cy="19908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EB66413B-7C3A-ECE3-4729-10657B3B438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499650" y="338489"/>
                  <a:ext cx="18504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EF984F51-352D-F6B4-2D97-661C13751B8F}"/>
                    </a:ext>
                  </a:extLst>
                </p14:cNvPr>
                <p14:cNvContentPartPr/>
                <p14:nvPr/>
              </p14:nvContentPartPr>
              <p14:xfrm>
                <a:off x="1454650" y="281969"/>
                <a:ext cx="230400" cy="1044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EF984F51-352D-F6B4-2D97-661C13751B8F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446010" y="273329"/>
                  <a:ext cx="24804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44190775-6362-1841-6159-02A00C8723B1}"/>
                    </a:ext>
                  </a:extLst>
                </p14:cNvPr>
                <p14:cNvContentPartPr/>
                <p14:nvPr/>
              </p14:nvContentPartPr>
              <p14:xfrm>
                <a:off x="2053690" y="386369"/>
                <a:ext cx="350640" cy="1868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44190775-6362-1841-6159-02A00C8723B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044690" y="377729"/>
                  <a:ext cx="36828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C11E5EA3-F52B-D78D-D228-E22964D28248}"/>
                    </a:ext>
                  </a:extLst>
                </p14:cNvPr>
                <p14:cNvContentPartPr/>
                <p14:nvPr/>
              </p14:nvContentPartPr>
              <p14:xfrm>
                <a:off x="2173210" y="270449"/>
                <a:ext cx="54360" cy="363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C11E5EA3-F52B-D78D-D228-E22964D28248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164570" y="261809"/>
                  <a:ext cx="7200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7B745E60-859B-EA8C-A68C-2C0A4CB1F978}"/>
                    </a:ext>
                  </a:extLst>
                </p14:cNvPr>
                <p14:cNvContentPartPr/>
                <p14:nvPr/>
              </p14:nvContentPartPr>
              <p14:xfrm>
                <a:off x="2678290" y="418769"/>
                <a:ext cx="235440" cy="17856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7B745E60-859B-EA8C-A68C-2C0A4CB1F978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69650" y="410129"/>
                  <a:ext cx="253080" cy="19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FF19EF2F-9F62-712B-0BF0-560A79FDF136}"/>
                    </a:ext>
                  </a:extLst>
                </p14:cNvPr>
                <p14:cNvContentPartPr/>
                <p14:nvPr/>
              </p14:nvContentPartPr>
              <p14:xfrm>
                <a:off x="2835610" y="446849"/>
                <a:ext cx="11880" cy="615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FF19EF2F-9F62-712B-0BF0-560A79FDF136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826610" y="438209"/>
                  <a:ext cx="29520" cy="7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B4BA22EF-1E54-D589-C50F-6554C17D6609}"/>
                    </a:ext>
                  </a:extLst>
                </p14:cNvPr>
                <p14:cNvContentPartPr/>
                <p14:nvPr/>
              </p14:nvContentPartPr>
              <p14:xfrm>
                <a:off x="3220450" y="157769"/>
                <a:ext cx="1292760" cy="6372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B4BA22EF-1E54-D589-C50F-6554C17D6609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211450" y="149129"/>
                  <a:ext cx="1310400" cy="65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944E675D-FB35-9FBF-F1A2-03FC75368DD6}"/>
                    </a:ext>
                  </a:extLst>
                </p14:cNvPr>
                <p14:cNvContentPartPr/>
                <p14:nvPr/>
              </p14:nvContentPartPr>
              <p14:xfrm>
                <a:off x="4568650" y="107369"/>
                <a:ext cx="1293840" cy="4114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944E675D-FB35-9FBF-F1A2-03FC75368DD6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560010" y="98729"/>
                  <a:ext cx="1311480" cy="429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A54B5FE-551C-E712-626B-516C0ACF0568}"/>
              </a:ext>
            </a:extLst>
          </p:cNvPr>
          <p:cNvGrpSpPr/>
          <p:nvPr/>
        </p:nvGrpSpPr>
        <p:grpSpPr>
          <a:xfrm>
            <a:off x="317410" y="643409"/>
            <a:ext cx="862920" cy="711000"/>
            <a:chOff x="317410" y="643409"/>
            <a:chExt cx="862920" cy="711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676B621D-40FC-1EE1-3313-C3D8A91D9E07}"/>
                    </a:ext>
                  </a:extLst>
                </p14:cNvPr>
                <p14:cNvContentPartPr/>
                <p14:nvPr/>
              </p14:nvContentPartPr>
              <p14:xfrm>
                <a:off x="953530" y="710729"/>
                <a:ext cx="181800" cy="2840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676B621D-40FC-1EE1-3313-C3D8A91D9E07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944530" y="701729"/>
                  <a:ext cx="199440" cy="30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82DB8BAE-7DD9-0C53-90A4-B5DA69EEA416}"/>
                    </a:ext>
                  </a:extLst>
                </p14:cNvPr>
                <p14:cNvContentPartPr/>
                <p14:nvPr/>
              </p14:nvContentPartPr>
              <p14:xfrm>
                <a:off x="1073050" y="643409"/>
                <a:ext cx="107280" cy="17784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82DB8BAE-7DD9-0C53-90A4-B5DA69EEA41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064410" y="634409"/>
                  <a:ext cx="12492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09B070AA-1D84-D11F-D7F2-E320D471F72A}"/>
                    </a:ext>
                  </a:extLst>
                </p14:cNvPr>
                <p14:cNvContentPartPr/>
                <p14:nvPr/>
              </p14:nvContentPartPr>
              <p14:xfrm>
                <a:off x="317410" y="907289"/>
                <a:ext cx="707400" cy="44712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09B070AA-1D84-D11F-D7F2-E320D471F72A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08410" y="898649"/>
                  <a:ext cx="725040" cy="464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9337914-74AD-E47F-9302-C10550FE3533}"/>
              </a:ext>
            </a:extLst>
          </p:cNvPr>
          <p:cNvGrpSpPr/>
          <p:nvPr/>
        </p:nvGrpSpPr>
        <p:grpSpPr>
          <a:xfrm>
            <a:off x="1534930" y="657449"/>
            <a:ext cx="1092240" cy="456480"/>
            <a:chOff x="1534930" y="657449"/>
            <a:chExt cx="1092240" cy="456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C126B2F9-76EE-76F8-1288-3536B8F4A5FD}"/>
                    </a:ext>
                  </a:extLst>
                </p14:cNvPr>
                <p14:cNvContentPartPr/>
                <p14:nvPr/>
              </p14:nvContentPartPr>
              <p14:xfrm>
                <a:off x="1580290" y="710729"/>
                <a:ext cx="153000" cy="31032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C126B2F9-76EE-76F8-1288-3536B8F4A5FD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571650" y="701729"/>
                  <a:ext cx="170640" cy="32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57B1C3D-33F2-97EC-332C-166120AD7AE5}"/>
                    </a:ext>
                  </a:extLst>
                </p14:cNvPr>
                <p14:cNvContentPartPr/>
                <p14:nvPr/>
              </p14:nvContentPartPr>
              <p14:xfrm>
                <a:off x="1534930" y="657449"/>
                <a:ext cx="123120" cy="1515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57B1C3D-33F2-97EC-332C-166120AD7AE5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526290" y="648809"/>
                  <a:ext cx="14076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871092E3-6C93-CDE0-39D2-7E8E2F35E7EC}"/>
                    </a:ext>
                  </a:extLst>
                </p14:cNvPr>
                <p14:cNvContentPartPr/>
                <p14:nvPr/>
              </p14:nvContentPartPr>
              <p14:xfrm>
                <a:off x="1831570" y="994049"/>
                <a:ext cx="316440" cy="957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871092E3-6C93-CDE0-39D2-7E8E2F35E7EC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822930" y="985409"/>
                  <a:ext cx="334080" cy="11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8D6449F3-2DCB-B9B1-C840-64D0601CB733}"/>
                    </a:ext>
                  </a:extLst>
                </p14:cNvPr>
                <p14:cNvContentPartPr/>
                <p14:nvPr/>
              </p14:nvContentPartPr>
              <p14:xfrm>
                <a:off x="2046130" y="989009"/>
                <a:ext cx="124920" cy="1249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8D6449F3-2DCB-B9B1-C840-64D0601CB733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037130" y="980009"/>
                  <a:ext cx="14256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EC975CBB-D157-BE34-F8E0-CAD41E629674}"/>
                    </a:ext>
                  </a:extLst>
                </p14:cNvPr>
                <p14:cNvContentPartPr/>
                <p14:nvPr/>
              </p14:nvContentPartPr>
              <p14:xfrm>
                <a:off x="2162770" y="875249"/>
                <a:ext cx="464400" cy="2293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EC975CBB-D157-BE34-F8E0-CAD41E629674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154130" y="866609"/>
                  <a:ext cx="48204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564DE664-804A-BAD8-6163-EC5F8640C910}"/>
                    </a:ext>
                  </a:extLst>
                </p14:cNvPr>
                <p14:cNvContentPartPr/>
                <p14:nvPr/>
              </p14:nvContentPartPr>
              <p14:xfrm>
                <a:off x="2186530" y="820169"/>
                <a:ext cx="82800" cy="1656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564DE664-804A-BAD8-6163-EC5F8640C910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177890" y="811529"/>
                  <a:ext cx="100440" cy="34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10C9150-1917-220A-4E0B-0853A8D84824}"/>
              </a:ext>
            </a:extLst>
          </p:cNvPr>
          <p:cNvGrpSpPr/>
          <p:nvPr/>
        </p:nvGrpSpPr>
        <p:grpSpPr>
          <a:xfrm>
            <a:off x="1156570" y="1566089"/>
            <a:ext cx="560880" cy="335160"/>
            <a:chOff x="1156570" y="1566089"/>
            <a:chExt cx="560880" cy="335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CCAEDC13-FB19-E70C-9F37-8B5BDEA61D1D}"/>
                    </a:ext>
                  </a:extLst>
                </p14:cNvPr>
                <p14:cNvContentPartPr/>
                <p14:nvPr/>
              </p14:nvContentPartPr>
              <p14:xfrm>
                <a:off x="1156570" y="1566089"/>
                <a:ext cx="534960" cy="3351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CCAEDC13-FB19-E70C-9F37-8B5BDEA61D1D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147930" y="1557449"/>
                  <a:ext cx="552600" cy="35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497B40DF-ABF3-A5CD-F70F-48CB4178E21B}"/>
                    </a:ext>
                  </a:extLst>
                </p14:cNvPr>
                <p14:cNvContentPartPr/>
                <p14:nvPr/>
              </p14:nvContentPartPr>
              <p14:xfrm>
                <a:off x="1497130" y="1646729"/>
                <a:ext cx="220320" cy="3168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497B40DF-ABF3-A5CD-F70F-48CB4178E21B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488130" y="1637729"/>
                  <a:ext cx="237960" cy="4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A3F4CCC-EE53-187E-9482-3137CDA32183}"/>
              </a:ext>
            </a:extLst>
          </p:cNvPr>
          <p:cNvGrpSpPr/>
          <p:nvPr/>
        </p:nvGrpSpPr>
        <p:grpSpPr>
          <a:xfrm>
            <a:off x="2114890" y="1480769"/>
            <a:ext cx="2461320" cy="588600"/>
            <a:chOff x="2114890" y="1480769"/>
            <a:chExt cx="2461320" cy="588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6F5F6AC1-A5B2-DA4A-A7AA-FC40A35E5DF5}"/>
                    </a:ext>
                  </a:extLst>
                </p14:cNvPr>
                <p14:cNvContentPartPr/>
                <p14:nvPr/>
              </p14:nvContentPartPr>
              <p14:xfrm>
                <a:off x="2286250" y="1678409"/>
                <a:ext cx="117720" cy="20304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6F5F6AC1-A5B2-DA4A-A7AA-FC40A35E5DF5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277250" y="1669769"/>
                  <a:ext cx="13536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91B5C6E4-4E25-F9AF-D48E-7FF1E354B4C0}"/>
                    </a:ext>
                  </a:extLst>
                </p14:cNvPr>
                <p14:cNvContentPartPr/>
                <p14:nvPr/>
              </p14:nvContentPartPr>
              <p14:xfrm>
                <a:off x="2238010" y="1590929"/>
                <a:ext cx="225720" cy="540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91B5C6E4-4E25-F9AF-D48E-7FF1E354B4C0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229010" y="1581929"/>
                  <a:ext cx="243360" cy="2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49D5E2EA-C538-84D7-2CF1-B7C7578C673B}"/>
                    </a:ext>
                  </a:extLst>
                </p14:cNvPr>
                <p14:cNvContentPartPr/>
                <p14:nvPr/>
              </p14:nvContentPartPr>
              <p14:xfrm>
                <a:off x="2589370" y="1828529"/>
                <a:ext cx="16920" cy="2772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49D5E2EA-C538-84D7-2CF1-B7C7578C673B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580370" y="1819529"/>
                  <a:ext cx="3456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AFED9CBD-C8D9-62AF-55B9-516C901350BA}"/>
                    </a:ext>
                  </a:extLst>
                </p14:cNvPr>
                <p14:cNvContentPartPr/>
                <p14:nvPr/>
              </p14:nvContentPartPr>
              <p14:xfrm>
                <a:off x="2724010" y="1661849"/>
                <a:ext cx="189720" cy="21924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AFED9CBD-C8D9-62AF-55B9-516C901350BA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715010" y="1653209"/>
                  <a:ext cx="20736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EF282630-70BD-9BCF-F062-982E62EAE10D}"/>
                    </a:ext>
                  </a:extLst>
                </p14:cNvPr>
                <p14:cNvContentPartPr/>
                <p14:nvPr/>
              </p14:nvContentPartPr>
              <p14:xfrm>
                <a:off x="3018490" y="1822409"/>
                <a:ext cx="30960" cy="18684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EF282630-70BD-9BCF-F062-982E62EAE10D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3009850" y="1813769"/>
                  <a:ext cx="4860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B761F7EE-CAEA-D799-8369-44ADB22CB1A8}"/>
                    </a:ext>
                  </a:extLst>
                </p14:cNvPr>
                <p14:cNvContentPartPr/>
                <p14:nvPr/>
              </p14:nvContentPartPr>
              <p14:xfrm>
                <a:off x="2703130" y="1585529"/>
                <a:ext cx="239040" cy="1332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B761F7EE-CAEA-D799-8369-44ADB22CB1A8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2694130" y="1576529"/>
                  <a:ext cx="25668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B9818742-79FE-B2BD-0A74-E6102911C7EF}"/>
                    </a:ext>
                  </a:extLst>
                </p14:cNvPr>
                <p14:cNvContentPartPr/>
                <p14:nvPr/>
              </p14:nvContentPartPr>
              <p14:xfrm>
                <a:off x="2114890" y="1480769"/>
                <a:ext cx="174240" cy="58860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B9818742-79FE-B2BD-0A74-E6102911C7EF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2106250" y="1472129"/>
                  <a:ext cx="191880" cy="60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361E6890-CE56-233D-7C9F-151083881266}"/>
                    </a:ext>
                  </a:extLst>
                </p14:cNvPr>
                <p14:cNvContentPartPr/>
                <p14:nvPr/>
              </p14:nvContentPartPr>
              <p14:xfrm>
                <a:off x="3146650" y="1526489"/>
                <a:ext cx="151560" cy="54288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361E6890-CE56-233D-7C9F-151083881266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3137650" y="1517849"/>
                  <a:ext cx="169200" cy="56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BB17DE27-A774-B66F-1AF0-56D0FCCF1B53}"/>
                    </a:ext>
                  </a:extLst>
                </p14:cNvPr>
                <p14:cNvContentPartPr/>
                <p14:nvPr/>
              </p14:nvContentPartPr>
              <p14:xfrm>
                <a:off x="3402250" y="1569689"/>
                <a:ext cx="134640" cy="4471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BB17DE27-A774-B66F-1AF0-56D0FCCF1B53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3393250" y="1560689"/>
                  <a:ext cx="152280" cy="46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ADEFB082-FB97-A412-B1A7-90113D6A6EEB}"/>
                    </a:ext>
                  </a:extLst>
                </p14:cNvPr>
                <p14:cNvContentPartPr/>
                <p14:nvPr/>
              </p14:nvContentPartPr>
              <p14:xfrm>
                <a:off x="3620770" y="1723769"/>
                <a:ext cx="145440" cy="16560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ADEFB082-FB97-A412-B1A7-90113D6A6EEB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3612130" y="1715129"/>
                  <a:ext cx="163080" cy="18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44E3389C-53BF-3727-F73A-359EAF42FAD0}"/>
                    </a:ext>
                  </a:extLst>
                </p14:cNvPr>
                <p14:cNvContentPartPr/>
                <p14:nvPr/>
              </p14:nvContentPartPr>
              <p14:xfrm>
                <a:off x="3639850" y="1615409"/>
                <a:ext cx="190080" cy="936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44E3389C-53BF-3727-F73A-359EAF42FAD0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3631210" y="1606769"/>
                  <a:ext cx="20772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A4E25935-B266-E589-BB2D-3EA825CE2553}"/>
                    </a:ext>
                  </a:extLst>
                </p14:cNvPr>
                <p14:cNvContentPartPr/>
                <p14:nvPr/>
              </p14:nvContentPartPr>
              <p14:xfrm>
                <a:off x="3900130" y="1864889"/>
                <a:ext cx="10440" cy="5148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A4E25935-B266-E589-BB2D-3EA825CE2553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3891490" y="1855889"/>
                  <a:ext cx="2808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C9291134-6A2F-26D8-4994-C2996D93C599}"/>
                    </a:ext>
                  </a:extLst>
                </p14:cNvPr>
                <p14:cNvContentPartPr/>
                <p14:nvPr/>
              </p14:nvContentPartPr>
              <p14:xfrm>
                <a:off x="4109290" y="1718009"/>
                <a:ext cx="92520" cy="18540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C9291134-6A2F-26D8-4994-C2996D93C599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4100650" y="1709369"/>
                  <a:ext cx="11016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85E74203-67F4-DFC8-E982-40127219E96C}"/>
                    </a:ext>
                  </a:extLst>
                </p14:cNvPr>
                <p14:cNvContentPartPr/>
                <p14:nvPr/>
              </p14:nvContentPartPr>
              <p14:xfrm>
                <a:off x="4257610" y="1863449"/>
                <a:ext cx="111240" cy="14076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85E74203-67F4-DFC8-E982-40127219E96C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4248610" y="1854449"/>
                  <a:ext cx="128880" cy="15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596511D7-0D88-D730-222E-E2786CA14F3E}"/>
                    </a:ext>
                  </a:extLst>
                </p14:cNvPr>
                <p14:cNvContentPartPr/>
                <p14:nvPr/>
              </p14:nvContentPartPr>
              <p14:xfrm>
                <a:off x="4104610" y="1603169"/>
                <a:ext cx="205560" cy="2196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596511D7-0D88-D730-222E-E2786CA14F3E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4095970" y="1594169"/>
                  <a:ext cx="22320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94D32E6F-2D12-49AD-4684-747EEEF486C6}"/>
                    </a:ext>
                  </a:extLst>
                </p14:cNvPr>
                <p14:cNvContentPartPr/>
                <p14:nvPr/>
              </p14:nvContentPartPr>
              <p14:xfrm>
                <a:off x="4402330" y="1534049"/>
                <a:ext cx="173880" cy="53136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94D32E6F-2D12-49AD-4684-747EEEF486C6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4393330" y="1525049"/>
                  <a:ext cx="191520" cy="549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C564F4E9-71EE-0DAD-770A-18E900BEE4AE}"/>
                  </a:ext>
                </a:extLst>
              </p14:cNvPr>
              <p14:cNvContentPartPr/>
              <p14:nvPr/>
            </p14:nvContentPartPr>
            <p14:xfrm>
              <a:off x="4889410" y="1739609"/>
              <a:ext cx="272160" cy="217080"/>
            </p14:xfrm>
          </p:contentPart>
        </mc:Choice>
        <mc:Fallback xmlns=""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C564F4E9-71EE-0DAD-770A-18E900BEE4AE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4880410" y="1730969"/>
                <a:ext cx="289800" cy="23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B61F13D4-DB17-5E66-61B0-AA6E50667B05}"/>
                  </a:ext>
                </a:extLst>
              </p14:cNvPr>
              <p14:cNvContentPartPr/>
              <p14:nvPr/>
            </p14:nvContentPartPr>
            <p14:xfrm>
              <a:off x="5002810" y="1605329"/>
              <a:ext cx="23040" cy="7560"/>
            </p14:xfrm>
          </p:contentPart>
        </mc:Choice>
        <mc:Fallback xmlns=""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B61F13D4-DB17-5E66-61B0-AA6E50667B05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4994170" y="1596689"/>
                <a:ext cx="40680" cy="25200"/>
              </a:xfrm>
              <a:prstGeom prst="rect">
                <a:avLst/>
              </a:prstGeom>
            </p:spPr>
          </p:pic>
        </mc:Fallback>
      </mc:AlternateContent>
      <p:grpSp>
        <p:nvGrpSpPr>
          <p:cNvPr id="60" name="Group 59">
            <a:extLst>
              <a:ext uri="{FF2B5EF4-FFF2-40B4-BE49-F238E27FC236}">
                <a16:creationId xmlns:a16="http://schemas.microsoft.com/office/drawing/2014/main" id="{FBD3C2B6-76CE-44D0-4AE3-874EB2ADA1CA}"/>
              </a:ext>
            </a:extLst>
          </p:cNvPr>
          <p:cNvGrpSpPr/>
          <p:nvPr/>
        </p:nvGrpSpPr>
        <p:grpSpPr>
          <a:xfrm>
            <a:off x="5511850" y="1496969"/>
            <a:ext cx="1271520" cy="377280"/>
            <a:chOff x="5511850" y="1496969"/>
            <a:chExt cx="1271520" cy="377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9547C374-BD68-1837-C3E0-3DB2C51A8196}"/>
                    </a:ext>
                  </a:extLst>
                </p14:cNvPr>
                <p14:cNvContentPartPr/>
                <p14:nvPr/>
              </p14:nvContentPartPr>
              <p14:xfrm>
                <a:off x="5511850" y="1750769"/>
                <a:ext cx="229680" cy="11628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9547C374-BD68-1837-C3E0-3DB2C51A8196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5502850" y="1741769"/>
                  <a:ext cx="247320" cy="13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7E8CB76B-16FE-4094-E371-84E05F8C1E5E}"/>
                    </a:ext>
                  </a:extLst>
                </p14:cNvPr>
                <p14:cNvContentPartPr/>
                <p14:nvPr/>
              </p14:nvContentPartPr>
              <p14:xfrm>
                <a:off x="5959690" y="1496969"/>
                <a:ext cx="823680" cy="37728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7E8CB76B-16FE-4094-E371-84E05F8C1E5E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5951050" y="1488329"/>
                  <a:ext cx="841320" cy="39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3DAF0BAC-A9F5-917D-A95D-42C43C8DBA43}"/>
                    </a:ext>
                  </a:extLst>
                </p14:cNvPr>
                <p14:cNvContentPartPr/>
                <p14:nvPr/>
              </p14:nvContentPartPr>
              <p14:xfrm>
                <a:off x="5910730" y="1618649"/>
                <a:ext cx="450000" cy="10260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3DAF0BAC-A9F5-917D-A95D-42C43C8DBA43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5902090" y="1610009"/>
                  <a:ext cx="467640" cy="120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8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621360A0-9BDA-A2D4-6E61-0A045B0F57AD}"/>
                  </a:ext>
                </a:extLst>
              </p14:cNvPr>
              <p14:cNvContentPartPr/>
              <p14:nvPr/>
            </p14:nvContentPartPr>
            <p14:xfrm>
              <a:off x="6973090" y="1499129"/>
              <a:ext cx="1270080" cy="380160"/>
            </p14:xfrm>
          </p:contentPart>
        </mc:Choice>
        <mc:Fallback xmlns=""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621360A0-9BDA-A2D4-6E61-0A045B0F57AD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6964090" y="1490489"/>
                <a:ext cx="1287720" cy="39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0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086EB52F-BA41-9569-448F-3563F776860A}"/>
                  </a:ext>
                </a:extLst>
              </p14:cNvPr>
              <p14:cNvContentPartPr/>
              <p14:nvPr/>
            </p14:nvContentPartPr>
            <p14:xfrm>
              <a:off x="1048570" y="2860289"/>
              <a:ext cx="396000" cy="205560"/>
            </p14:xfrm>
          </p:contentPart>
        </mc:Choice>
        <mc:Fallback xmlns=""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086EB52F-BA41-9569-448F-3563F776860A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1039570" y="2851649"/>
                <a:ext cx="413640" cy="22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88C60F7-3057-0D40-75CC-24C1245DD6E5}"/>
                  </a:ext>
                </a:extLst>
              </p14:cNvPr>
              <p14:cNvContentPartPr/>
              <p14:nvPr/>
            </p14:nvContentPartPr>
            <p14:xfrm>
              <a:off x="1744450" y="2939489"/>
              <a:ext cx="286200" cy="98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88C60F7-3057-0D40-75CC-24C1245DD6E5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1735810" y="2930489"/>
                <a:ext cx="303840" cy="11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FEE8B1D-8F34-5A14-6800-AA1DBCBA6E3C}"/>
                  </a:ext>
                </a:extLst>
              </p14:cNvPr>
              <p14:cNvContentPartPr/>
              <p14:nvPr/>
            </p14:nvContentPartPr>
            <p14:xfrm>
              <a:off x="1835530" y="2854169"/>
              <a:ext cx="14760" cy="93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FEE8B1D-8F34-5A14-6800-AA1DBCBA6E3C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1826530" y="2845529"/>
                <a:ext cx="32400" cy="27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C2CF57EF-D68F-5F0B-0CC0-0A834E05724D}"/>
              </a:ext>
            </a:extLst>
          </p:cNvPr>
          <p:cNvGrpSpPr/>
          <p:nvPr/>
        </p:nvGrpSpPr>
        <p:grpSpPr>
          <a:xfrm>
            <a:off x="2418730" y="2921489"/>
            <a:ext cx="222840" cy="298800"/>
            <a:chOff x="2418730" y="2921489"/>
            <a:chExt cx="222840" cy="298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B9700A32-7C8C-F468-CDE9-C22906E7C3EE}"/>
                    </a:ext>
                  </a:extLst>
                </p14:cNvPr>
                <p14:cNvContentPartPr/>
                <p14:nvPr/>
              </p14:nvContentPartPr>
              <p14:xfrm>
                <a:off x="2418730" y="2921489"/>
                <a:ext cx="138960" cy="14904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B9700A32-7C8C-F468-CDE9-C22906E7C3EE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2409730" y="2912849"/>
                  <a:ext cx="156600" cy="16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1A6D2065-887A-B286-0EF4-50979EAC4C35}"/>
                    </a:ext>
                  </a:extLst>
                </p14:cNvPr>
                <p14:cNvContentPartPr/>
                <p14:nvPr/>
              </p14:nvContentPartPr>
              <p14:xfrm>
                <a:off x="2632570" y="3061889"/>
                <a:ext cx="9000" cy="1584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1A6D2065-887A-B286-0EF4-50979EAC4C35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623570" y="3052889"/>
                  <a:ext cx="26640" cy="176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84025A7B-2BF1-FAA8-F2EE-F6566822B51C}"/>
              </a:ext>
            </a:extLst>
          </p:cNvPr>
          <p:cNvGrpSpPr/>
          <p:nvPr/>
        </p:nvGrpSpPr>
        <p:grpSpPr>
          <a:xfrm>
            <a:off x="2842090" y="2962529"/>
            <a:ext cx="526680" cy="293400"/>
            <a:chOff x="2842090" y="2962529"/>
            <a:chExt cx="526680" cy="293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9982658F-8ABD-5BE9-94A3-0B2EA4FEEEC0}"/>
                    </a:ext>
                  </a:extLst>
                </p14:cNvPr>
                <p14:cNvContentPartPr/>
                <p14:nvPr/>
              </p14:nvContentPartPr>
              <p14:xfrm>
                <a:off x="2842090" y="2988449"/>
                <a:ext cx="27720" cy="2484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9982658F-8ABD-5BE9-94A3-0B2EA4FEEEC0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2833090" y="2979449"/>
                  <a:ext cx="4536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ABF0CBD9-EE82-C309-F3A5-E17EC018F906}"/>
                    </a:ext>
                  </a:extLst>
                </p14:cNvPr>
                <p14:cNvContentPartPr/>
                <p14:nvPr/>
              </p14:nvContentPartPr>
              <p14:xfrm>
                <a:off x="3045850" y="2962529"/>
                <a:ext cx="124560" cy="1857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ABF0CBD9-EE82-C309-F3A5-E17EC018F906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3036850" y="2953889"/>
                  <a:ext cx="142200" cy="20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F07CCA34-A7B0-67B0-97C5-87E1B32F2387}"/>
                    </a:ext>
                  </a:extLst>
                </p14:cNvPr>
                <p14:cNvContentPartPr/>
                <p14:nvPr/>
              </p14:nvContentPartPr>
              <p14:xfrm>
                <a:off x="3247090" y="3127769"/>
                <a:ext cx="121680" cy="12816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F07CCA34-A7B0-67B0-97C5-87E1B32F2387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3238450" y="3118769"/>
                  <a:ext cx="139320" cy="145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06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449621A3-3922-0AF2-C71A-D9489B8379C2}"/>
                  </a:ext>
                </a:extLst>
              </p14:cNvPr>
              <p14:cNvContentPartPr/>
              <p14:nvPr/>
            </p14:nvContentPartPr>
            <p14:xfrm>
              <a:off x="3048010" y="2822489"/>
              <a:ext cx="236160" cy="58320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449621A3-3922-0AF2-C71A-D9489B8379C2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3039010" y="2813849"/>
                <a:ext cx="253800" cy="7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8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739A6D9C-EB44-0454-169B-8691145EB56F}"/>
                  </a:ext>
                </a:extLst>
              </p14:cNvPr>
              <p14:cNvContentPartPr/>
              <p14:nvPr/>
            </p14:nvContentPartPr>
            <p14:xfrm>
              <a:off x="2380930" y="2747969"/>
              <a:ext cx="332280" cy="59400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739A6D9C-EB44-0454-169B-8691145EB56F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2371930" y="2738969"/>
                <a:ext cx="349920" cy="7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0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972E771C-88EB-A72E-CC04-8432B9EFCB4F}"/>
                  </a:ext>
                </a:extLst>
              </p14:cNvPr>
              <p14:cNvContentPartPr/>
              <p14:nvPr/>
            </p14:nvContentPartPr>
            <p14:xfrm>
              <a:off x="1095730" y="3754529"/>
              <a:ext cx="136800" cy="222120"/>
            </p14:xfrm>
          </p:contentPart>
        </mc:Choice>
        <mc:Fallback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972E771C-88EB-A72E-CC04-8432B9EFCB4F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1086730" y="3745529"/>
                <a:ext cx="154440" cy="23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2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149DE150-C6C7-6770-8171-FDC042D2B8A6}"/>
                  </a:ext>
                </a:extLst>
              </p14:cNvPr>
              <p14:cNvContentPartPr/>
              <p14:nvPr/>
            </p14:nvContentPartPr>
            <p14:xfrm>
              <a:off x="1343410" y="3843089"/>
              <a:ext cx="97920" cy="102960"/>
            </p14:xfrm>
          </p:contentPart>
        </mc:Choice>
        <mc:Fallback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149DE150-C6C7-6770-8171-FDC042D2B8A6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1334410" y="3834449"/>
                <a:ext cx="115560" cy="12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4">
            <p14:nvContentPartPr>
              <p14:cNvPr id="66" name="Ink 65">
                <a:extLst>
                  <a:ext uri="{FF2B5EF4-FFF2-40B4-BE49-F238E27FC236}">
                    <a16:creationId xmlns:a16="http://schemas.microsoft.com/office/drawing/2014/main" id="{9971BBC1-983E-9C06-A99A-F2759ED480C3}"/>
                  </a:ext>
                </a:extLst>
              </p14:cNvPr>
              <p14:cNvContentPartPr/>
              <p14:nvPr/>
            </p14:nvContentPartPr>
            <p14:xfrm>
              <a:off x="1739770" y="3667769"/>
              <a:ext cx="761040" cy="325080"/>
            </p14:xfrm>
          </p:contentPart>
        </mc:Choice>
        <mc:Fallback>
          <p:pic>
            <p:nvPicPr>
              <p:cNvPr id="66" name="Ink 65">
                <a:extLst>
                  <a:ext uri="{FF2B5EF4-FFF2-40B4-BE49-F238E27FC236}">
                    <a16:creationId xmlns:a16="http://schemas.microsoft.com/office/drawing/2014/main" id="{9971BBC1-983E-9C06-A99A-F2759ED480C3}"/>
                  </a:ext>
                </a:extLst>
              </p:cNvPr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1731130" y="3659129"/>
                <a:ext cx="778680" cy="34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6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03D4919E-FE4C-E371-B44C-3614C82BC9C2}"/>
                  </a:ext>
                </a:extLst>
              </p14:cNvPr>
              <p14:cNvContentPartPr/>
              <p14:nvPr/>
            </p14:nvContentPartPr>
            <p14:xfrm>
              <a:off x="1764250" y="3776489"/>
              <a:ext cx="328680" cy="30960"/>
            </p14:xfrm>
          </p:contentPart>
        </mc:Choice>
        <mc:Fallback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03D4919E-FE4C-E371-B44C-3614C82BC9C2}"/>
                  </a:ext>
                </a:extLst>
              </p:cNvPr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1755610" y="3767849"/>
                <a:ext cx="346320" cy="4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8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9CEBF90E-F1AC-8B31-142A-BF2A199FC166}"/>
                  </a:ext>
                </a:extLst>
              </p14:cNvPr>
              <p14:cNvContentPartPr/>
              <p14:nvPr/>
            </p14:nvContentPartPr>
            <p14:xfrm>
              <a:off x="2739130" y="3847409"/>
              <a:ext cx="611640" cy="149760"/>
            </p14:xfrm>
          </p:contentPart>
        </mc:Choice>
        <mc:Fallback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9CEBF90E-F1AC-8B31-142A-BF2A199FC166}"/>
                  </a:ext>
                </a:extLst>
              </p:cNvPr>
              <p:cNvPicPr/>
              <p:nvPr/>
            </p:nvPicPr>
            <p:blipFill>
              <a:blip r:embed="rId119"/>
              <a:stretch>
                <a:fillRect/>
              </a:stretch>
            </p:blipFill>
            <p:spPr>
              <a:xfrm>
                <a:off x="2730490" y="3838409"/>
                <a:ext cx="629280" cy="16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0">
            <p14:nvContentPartPr>
              <p14:cNvPr id="71" name="Ink 70">
                <a:extLst>
                  <a:ext uri="{FF2B5EF4-FFF2-40B4-BE49-F238E27FC236}">
                    <a16:creationId xmlns:a16="http://schemas.microsoft.com/office/drawing/2014/main" id="{04E555E7-B382-C2F3-7339-1EB0E1E39803}"/>
                  </a:ext>
                </a:extLst>
              </p14:cNvPr>
              <p14:cNvContentPartPr/>
              <p14:nvPr/>
            </p14:nvContentPartPr>
            <p14:xfrm>
              <a:off x="3538330" y="3524129"/>
              <a:ext cx="654120" cy="473760"/>
            </p14:xfrm>
          </p:contentPart>
        </mc:Choice>
        <mc:Fallback>
          <p:pic>
            <p:nvPicPr>
              <p:cNvPr id="71" name="Ink 70">
                <a:extLst>
                  <a:ext uri="{FF2B5EF4-FFF2-40B4-BE49-F238E27FC236}">
                    <a16:creationId xmlns:a16="http://schemas.microsoft.com/office/drawing/2014/main" id="{04E555E7-B382-C2F3-7339-1EB0E1E39803}"/>
                  </a:ext>
                </a:extLst>
              </p:cNvPr>
              <p:cNvPicPr/>
              <p:nvPr/>
            </p:nvPicPr>
            <p:blipFill>
              <a:blip r:embed="rId121"/>
              <a:stretch>
                <a:fillRect/>
              </a:stretch>
            </p:blipFill>
            <p:spPr>
              <a:xfrm>
                <a:off x="3529690" y="3515129"/>
                <a:ext cx="671760" cy="49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2">
            <p14:nvContentPartPr>
              <p14:cNvPr id="72" name="Ink 71">
                <a:extLst>
                  <a:ext uri="{FF2B5EF4-FFF2-40B4-BE49-F238E27FC236}">
                    <a16:creationId xmlns:a16="http://schemas.microsoft.com/office/drawing/2014/main" id="{3E0D1CD7-489B-0768-EC2F-BD52E1A490F3}"/>
                  </a:ext>
                </a:extLst>
              </p14:cNvPr>
              <p14:cNvContentPartPr/>
              <p14:nvPr/>
            </p14:nvContentPartPr>
            <p14:xfrm>
              <a:off x="3626890" y="3780809"/>
              <a:ext cx="374760" cy="39240"/>
            </p14:xfrm>
          </p:contentPart>
        </mc:Choice>
        <mc:Fallback>
          <p:pic>
            <p:nvPicPr>
              <p:cNvPr id="72" name="Ink 71">
                <a:extLst>
                  <a:ext uri="{FF2B5EF4-FFF2-40B4-BE49-F238E27FC236}">
                    <a16:creationId xmlns:a16="http://schemas.microsoft.com/office/drawing/2014/main" id="{3E0D1CD7-489B-0768-EC2F-BD52E1A490F3}"/>
                  </a:ext>
                </a:extLst>
              </p:cNvPr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3617890" y="3771809"/>
                <a:ext cx="392400" cy="5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4">
            <p14:nvContentPartPr>
              <p14:cNvPr id="73" name="Ink 72">
                <a:extLst>
                  <a:ext uri="{FF2B5EF4-FFF2-40B4-BE49-F238E27FC236}">
                    <a16:creationId xmlns:a16="http://schemas.microsoft.com/office/drawing/2014/main" id="{A0AD4B91-F56B-0B25-71AF-18937FE1C846}"/>
                  </a:ext>
                </a:extLst>
              </p14:cNvPr>
              <p14:cNvContentPartPr/>
              <p14:nvPr/>
            </p14:nvContentPartPr>
            <p14:xfrm>
              <a:off x="4360210" y="3552569"/>
              <a:ext cx="942120" cy="467640"/>
            </p14:xfrm>
          </p:contentPart>
        </mc:Choice>
        <mc:Fallback>
          <p:pic>
            <p:nvPicPr>
              <p:cNvPr id="73" name="Ink 72">
                <a:extLst>
                  <a:ext uri="{FF2B5EF4-FFF2-40B4-BE49-F238E27FC236}">
                    <a16:creationId xmlns:a16="http://schemas.microsoft.com/office/drawing/2014/main" id="{A0AD4B91-F56B-0B25-71AF-18937FE1C846}"/>
                  </a:ext>
                </a:extLst>
              </p:cNvPr>
              <p:cNvPicPr/>
              <p:nvPr/>
            </p:nvPicPr>
            <p:blipFill>
              <a:blip r:embed="rId125"/>
              <a:stretch>
                <a:fillRect/>
              </a:stretch>
            </p:blipFill>
            <p:spPr>
              <a:xfrm>
                <a:off x="4351210" y="3543929"/>
                <a:ext cx="959760" cy="48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6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41599A06-7893-6A0B-BADF-550AABBE356F}"/>
                  </a:ext>
                </a:extLst>
              </p14:cNvPr>
              <p14:cNvContentPartPr/>
              <p14:nvPr/>
            </p14:nvContentPartPr>
            <p14:xfrm>
              <a:off x="4455610" y="3714929"/>
              <a:ext cx="295200" cy="44640"/>
            </p14:xfrm>
          </p:contentPart>
        </mc:Choice>
        <mc:Fallback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41599A06-7893-6A0B-BADF-550AABBE356F}"/>
                  </a:ext>
                </a:extLst>
              </p:cNvPr>
              <p:cNvPicPr/>
              <p:nvPr/>
            </p:nvPicPr>
            <p:blipFill>
              <a:blip r:embed="rId127"/>
              <a:stretch>
                <a:fillRect/>
              </a:stretch>
            </p:blipFill>
            <p:spPr>
              <a:xfrm>
                <a:off x="4446970" y="3706289"/>
                <a:ext cx="312840" cy="62280"/>
              </a:xfrm>
              <a:prstGeom prst="rect">
                <a:avLst/>
              </a:prstGeom>
            </p:spPr>
          </p:pic>
        </mc:Fallback>
      </mc:AlternateContent>
      <p:grpSp>
        <p:nvGrpSpPr>
          <p:cNvPr id="84" name="Group 83">
            <a:extLst>
              <a:ext uri="{FF2B5EF4-FFF2-40B4-BE49-F238E27FC236}">
                <a16:creationId xmlns:a16="http://schemas.microsoft.com/office/drawing/2014/main" id="{30D2F5AD-EA3B-D024-4AD5-163E3C2EDC46}"/>
              </a:ext>
            </a:extLst>
          </p:cNvPr>
          <p:cNvGrpSpPr/>
          <p:nvPr/>
        </p:nvGrpSpPr>
        <p:grpSpPr>
          <a:xfrm>
            <a:off x="5502130" y="3465089"/>
            <a:ext cx="4205880" cy="743400"/>
            <a:chOff x="5502130" y="3465089"/>
            <a:chExt cx="4205880" cy="743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F5DF5A2A-0A25-AB6E-3761-4C2519CED01A}"/>
                    </a:ext>
                  </a:extLst>
                </p14:cNvPr>
                <p14:cNvContentPartPr/>
                <p14:nvPr/>
              </p14:nvContentPartPr>
              <p14:xfrm>
                <a:off x="5502130" y="3465089"/>
                <a:ext cx="1829520" cy="50652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F5DF5A2A-0A25-AB6E-3761-4C2519CED01A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5493130" y="3456089"/>
                  <a:ext cx="1847160" cy="52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1378DCB7-3E29-5D61-C8C3-A93E75FC7D6C}"/>
                    </a:ext>
                  </a:extLst>
                </p14:cNvPr>
                <p14:cNvContentPartPr/>
                <p14:nvPr/>
              </p14:nvContentPartPr>
              <p14:xfrm>
                <a:off x="7328410" y="3745529"/>
                <a:ext cx="711000" cy="17712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1378DCB7-3E29-5D61-C8C3-A93E75FC7D6C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7319410" y="3736529"/>
                  <a:ext cx="72864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242FAC3A-76E7-4421-936C-BD9A27A1A9E1}"/>
                    </a:ext>
                  </a:extLst>
                </p14:cNvPr>
                <p14:cNvContentPartPr/>
                <p14:nvPr/>
              </p14:nvContentPartPr>
              <p14:xfrm>
                <a:off x="7375570" y="3686129"/>
                <a:ext cx="51840" cy="468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242FAC3A-76E7-4421-936C-BD9A27A1A9E1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7366930" y="3677489"/>
                  <a:ext cx="69480" cy="2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5B138A81-0C03-C8EA-EB22-A19B00940673}"/>
                    </a:ext>
                  </a:extLst>
                </p14:cNvPr>
                <p14:cNvContentPartPr/>
                <p14:nvPr/>
              </p14:nvContentPartPr>
              <p14:xfrm>
                <a:off x="6610210" y="3530609"/>
                <a:ext cx="730080" cy="11232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5B138A81-0C03-C8EA-EB22-A19B00940673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6601210" y="3521969"/>
                  <a:ext cx="74772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B1844A18-5B87-8810-1EF6-9BE00F459C60}"/>
                    </a:ext>
                  </a:extLst>
                </p14:cNvPr>
                <p14:cNvContentPartPr/>
                <p14:nvPr/>
              </p14:nvContentPartPr>
              <p14:xfrm>
                <a:off x="8347570" y="3655169"/>
                <a:ext cx="262800" cy="55332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B1844A18-5B87-8810-1EF6-9BE00F459C60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8338930" y="3646169"/>
                  <a:ext cx="280440" cy="57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6D1AEAB6-17EE-F64F-3C1A-BC1FCCB2EDAD}"/>
                    </a:ext>
                  </a:extLst>
                </p14:cNvPr>
                <p14:cNvContentPartPr/>
                <p14:nvPr/>
              </p14:nvContentPartPr>
              <p14:xfrm>
                <a:off x="8919250" y="3507569"/>
                <a:ext cx="788760" cy="45036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6D1AEAB6-17EE-F64F-3C1A-BC1FCCB2EDAD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8910610" y="3498569"/>
                  <a:ext cx="806400" cy="46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DDAA628B-40A7-48EC-2426-13D9158E433D}"/>
                    </a:ext>
                  </a:extLst>
                </p14:cNvPr>
                <p14:cNvContentPartPr/>
                <p14:nvPr/>
              </p14:nvContentPartPr>
              <p14:xfrm>
                <a:off x="9081250" y="3736529"/>
                <a:ext cx="319320" cy="864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DDAA628B-40A7-48EC-2426-13D9158E433D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9072610" y="3727529"/>
                  <a:ext cx="336960" cy="26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71EF49C2-B5BB-4804-BEAE-927328292261}"/>
              </a:ext>
            </a:extLst>
          </p:cNvPr>
          <p:cNvGrpSpPr/>
          <p:nvPr/>
        </p:nvGrpSpPr>
        <p:grpSpPr>
          <a:xfrm>
            <a:off x="1145770" y="4234049"/>
            <a:ext cx="3706920" cy="464400"/>
            <a:chOff x="1145770" y="4234049"/>
            <a:chExt cx="3706920" cy="464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49EBAA9B-CC54-55D7-3528-EAFB0B6F2794}"/>
                    </a:ext>
                  </a:extLst>
                </p14:cNvPr>
                <p14:cNvContentPartPr/>
                <p14:nvPr/>
              </p14:nvContentPartPr>
              <p14:xfrm>
                <a:off x="1145770" y="4237649"/>
                <a:ext cx="1797120" cy="46080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49EBAA9B-CC54-55D7-3528-EAFB0B6F2794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1136770" y="4228649"/>
                  <a:ext cx="1814760" cy="47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50DDDC37-7B9E-3028-AB51-D690772D8D10}"/>
                    </a:ext>
                  </a:extLst>
                </p14:cNvPr>
                <p14:cNvContentPartPr/>
                <p14:nvPr/>
              </p14:nvContentPartPr>
              <p14:xfrm>
                <a:off x="2087890" y="4369409"/>
                <a:ext cx="32760" cy="2052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50DDDC37-7B9E-3028-AB51-D690772D8D10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2078890" y="4360409"/>
                  <a:ext cx="5040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726C5870-BB61-5B24-B408-B5DEDBCB8BAF}"/>
                    </a:ext>
                  </a:extLst>
                </p14:cNvPr>
                <p14:cNvContentPartPr/>
                <p14:nvPr/>
              </p14:nvContentPartPr>
              <p14:xfrm>
                <a:off x="1881970" y="4378049"/>
                <a:ext cx="27720" cy="6624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726C5870-BB61-5B24-B408-B5DEDBCB8BAF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873330" y="4369409"/>
                  <a:ext cx="4536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7939DEFA-28B6-B6B5-ECB1-71CA5E40D2AD}"/>
                    </a:ext>
                  </a:extLst>
                </p14:cNvPr>
                <p14:cNvContentPartPr/>
                <p14:nvPr/>
              </p14:nvContentPartPr>
              <p14:xfrm>
                <a:off x="3323410" y="4234049"/>
                <a:ext cx="1529280" cy="46296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7939DEFA-28B6-B6B5-ECB1-71CA5E40D2AD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3314410" y="4225049"/>
                  <a:ext cx="1546920" cy="48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FE0BBCB8-3071-17AD-8869-58BB5CEBFB91}"/>
                    </a:ext>
                  </a:extLst>
                </p14:cNvPr>
                <p14:cNvContentPartPr/>
                <p14:nvPr/>
              </p14:nvContentPartPr>
              <p14:xfrm>
                <a:off x="3967090" y="4308929"/>
                <a:ext cx="304920" cy="4932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FE0BBCB8-3071-17AD-8869-58BB5CEBFB91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3958090" y="4299929"/>
                  <a:ext cx="322560" cy="66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52">
            <p14:nvContentPartPr>
              <p14:cNvPr id="101" name="Ink 100">
                <a:extLst>
                  <a:ext uri="{FF2B5EF4-FFF2-40B4-BE49-F238E27FC236}">
                    <a16:creationId xmlns:a16="http://schemas.microsoft.com/office/drawing/2014/main" id="{409C931B-2A03-0887-2F32-DC2D1D1F2EBB}"/>
                  </a:ext>
                </a:extLst>
              </p14:cNvPr>
              <p14:cNvContentPartPr/>
              <p14:nvPr/>
            </p14:nvContentPartPr>
            <p14:xfrm>
              <a:off x="1169170" y="5163569"/>
              <a:ext cx="338040" cy="125280"/>
            </p14:xfrm>
          </p:contentPart>
        </mc:Choice>
        <mc:Fallback>
          <p:pic>
            <p:nvPicPr>
              <p:cNvPr id="101" name="Ink 100">
                <a:extLst>
                  <a:ext uri="{FF2B5EF4-FFF2-40B4-BE49-F238E27FC236}">
                    <a16:creationId xmlns:a16="http://schemas.microsoft.com/office/drawing/2014/main" id="{409C931B-2A03-0887-2F32-DC2D1D1F2EBB}"/>
                  </a:ext>
                </a:extLst>
              </p:cNvPr>
              <p:cNvPicPr/>
              <p:nvPr/>
            </p:nvPicPr>
            <p:blipFill>
              <a:blip r:embed="rId153"/>
              <a:stretch>
                <a:fillRect/>
              </a:stretch>
            </p:blipFill>
            <p:spPr>
              <a:xfrm>
                <a:off x="1160530" y="5154569"/>
                <a:ext cx="355680" cy="142920"/>
              </a:xfrm>
              <a:prstGeom prst="rect">
                <a:avLst/>
              </a:prstGeom>
            </p:spPr>
          </p:pic>
        </mc:Fallback>
      </mc:AlternateContent>
      <p:grpSp>
        <p:nvGrpSpPr>
          <p:cNvPr id="109" name="Group 108">
            <a:extLst>
              <a:ext uri="{FF2B5EF4-FFF2-40B4-BE49-F238E27FC236}">
                <a16:creationId xmlns:a16="http://schemas.microsoft.com/office/drawing/2014/main" id="{D9B472CF-1263-7AB2-DAC0-FE71DC40F26D}"/>
              </a:ext>
            </a:extLst>
          </p:cNvPr>
          <p:cNvGrpSpPr/>
          <p:nvPr/>
        </p:nvGrpSpPr>
        <p:grpSpPr>
          <a:xfrm>
            <a:off x="1957210" y="4904369"/>
            <a:ext cx="2645280" cy="502560"/>
            <a:chOff x="1957210" y="4904369"/>
            <a:chExt cx="2645280" cy="502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3D152D07-E2B0-2653-BD09-3D0AAEDE94E4}"/>
                    </a:ext>
                  </a:extLst>
                </p14:cNvPr>
                <p14:cNvContentPartPr/>
                <p14:nvPr/>
              </p14:nvContentPartPr>
              <p14:xfrm>
                <a:off x="1957210" y="4941449"/>
                <a:ext cx="158400" cy="40788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3D152D07-E2B0-2653-BD09-3D0AAEDE94E4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1948210" y="4932809"/>
                  <a:ext cx="176040" cy="42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016EFBFF-27E2-A3B2-331E-19EBA83BF3A6}"/>
                    </a:ext>
                  </a:extLst>
                </p14:cNvPr>
                <p14:cNvContentPartPr/>
                <p14:nvPr/>
              </p14:nvContentPartPr>
              <p14:xfrm>
                <a:off x="2152330" y="4918769"/>
                <a:ext cx="112320" cy="42480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016EFBFF-27E2-A3B2-331E-19EBA83BF3A6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2143690" y="4909769"/>
                  <a:ext cx="129960" cy="44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D5924EBF-6CE9-720E-DB8D-83A4B782141B}"/>
                    </a:ext>
                  </a:extLst>
                </p14:cNvPr>
                <p14:cNvContentPartPr/>
                <p14:nvPr/>
              </p14:nvContentPartPr>
              <p14:xfrm>
                <a:off x="2065210" y="5185169"/>
                <a:ext cx="191160" cy="1368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D5924EBF-6CE9-720E-DB8D-83A4B782141B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2056210" y="5176169"/>
                  <a:ext cx="20880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1DCD7593-5ED7-7771-A2F3-697B709F3F1C}"/>
                    </a:ext>
                  </a:extLst>
                </p14:cNvPr>
                <p14:cNvContentPartPr/>
                <p14:nvPr/>
              </p14:nvContentPartPr>
              <p14:xfrm>
                <a:off x="2364730" y="4904369"/>
                <a:ext cx="2237760" cy="50256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1DCD7593-5ED7-7771-A2F3-697B709F3F1C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2355730" y="4895729"/>
                  <a:ext cx="2255400" cy="52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8312B0AE-9225-BF90-2ED0-267939D2E676}"/>
                    </a:ext>
                  </a:extLst>
                </p14:cNvPr>
                <p14:cNvContentPartPr/>
                <p14:nvPr/>
              </p14:nvContentPartPr>
              <p14:xfrm>
                <a:off x="4119010" y="5185169"/>
                <a:ext cx="39240" cy="1368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8312B0AE-9225-BF90-2ED0-267939D2E676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4110010" y="5176169"/>
                  <a:ext cx="5688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1953D103-D59D-209E-1DB9-932E86C2533D}"/>
                    </a:ext>
                  </a:extLst>
                </p14:cNvPr>
                <p14:cNvContentPartPr/>
                <p14:nvPr/>
              </p14:nvContentPartPr>
              <p14:xfrm>
                <a:off x="3401530" y="5114609"/>
                <a:ext cx="293760" cy="3600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1953D103-D59D-209E-1DB9-932E86C2533D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3392890" y="5105969"/>
                  <a:ext cx="31140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62A50D5A-CC11-1FEE-3232-3D87DDB0D02A}"/>
                    </a:ext>
                  </a:extLst>
                </p14:cNvPr>
                <p14:cNvContentPartPr/>
                <p14:nvPr/>
              </p14:nvContentPartPr>
              <p14:xfrm>
                <a:off x="3109570" y="5013809"/>
                <a:ext cx="37440" cy="4032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62A50D5A-CC11-1FEE-3232-3D87DDB0D02A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3100570" y="5005169"/>
                  <a:ext cx="55080" cy="57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68">
            <p14:nvContentPartPr>
              <p14:cNvPr id="111" name="Ink 110">
                <a:extLst>
                  <a:ext uri="{FF2B5EF4-FFF2-40B4-BE49-F238E27FC236}">
                    <a16:creationId xmlns:a16="http://schemas.microsoft.com/office/drawing/2014/main" id="{885AA3B1-01B0-501A-A61D-839FB209C747}"/>
                  </a:ext>
                </a:extLst>
              </p14:cNvPr>
              <p14:cNvContentPartPr/>
              <p14:nvPr/>
            </p14:nvContentPartPr>
            <p14:xfrm>
              <a:off x="4729210" y="5412329"/>
              <a:ext cx="105480" cy="57240"/>
            </p14:xfrm>
          </p:contentPart>
        </mc:Choice>
        <mc:Fallback>
          <p:pic>
            <p:nvPicPr>
              <p:cNvPr id="111" name="Ink 110">
                <a:extLst>
                  <a:ext uri="{FF2B5EF4-FFF2-40B4-BE49-F238E27FC236}">
                    <a16:creationId xmlns:a16="http://schemas.microsoft.com/office/drawing/2014/main" id="{885AA3B1-01B0-501A-A61D-839FB209C747}"/>
                  </a:ext>
                </a:extLst>
              </p:cNvPr>
              <p:cNvPicPr/>
              <p:nvPr/>
            </p:nvPicPr>
            <p:blipFill>
              <a:blip r:embed="rId169"/>
              <a:stretch>
                <a:fillRect/>
              </a:stretch>
            </p:blipFill>
            <p:spPr>
              <a:xfrm>
                <a:off x="4720210" y="5403329"/>
                <a:ext cx="123120" cy="74880"/>
              </a:xfrm>
              <a:prstGeom prst="rect">
                <a:avLst/>
              </a:prstGeom>
            </p:spPr>
          </p:pic>
        </mc:Fallback>
      </mc:AlternateContent>
      <p:grpSp>
        <p:nvGrpSpPr>
          <p:cNvPr id="119" name="Group 118">
            <a:extLst>
              <a:ext uri="{FF2B5EF4-FFF2-40B4-BE49-F238E27FC236}">
                <a16:creationId xmlns:a16="http://schemas.microsoft.com/office/drawing/2014/main" id="{62E7E625-DA84-D783-DC85-3DB9B200D94A}"/>
              </a:ext>
            </a:extLst>
          </p:cNvPr>
          <p:cNvGrpSpPr/>
          <p:nvPr/>
        </p:nvGrpSpPr>
        <p:grpSpPr>
          <a:xfrm>
            <a:off x="5091370" y="4206329"/>
            <a:ext cx="5434920" cy="1213920"/>
            <a:chOff x="5091370" y="4206329"/>
            <a:chExt cx="5434920" cy="1213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8CC2105C-0D88-E1D3-FB90-36C4145DFDBD}"/>
                    </a:ext>
                  </a:extLst>
                </p14:cNvPr>
                <p14:cNvContentPartPr/>
                <p14:nvPr/>
              </p14:nvContentPartPr>
              <p14:xfrm>
                <a:off x="5150050" y="4206329"/>
                <a:ext cx="846000" cy="49284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8CC2105C-0D88-E1D3-FB90-36C4145DFDBD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5141410" y="4197689"/>
                  <a:ext cx="863640" cy="51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E54462C8-A82A-FD3A-CDAD-83A1B63101C6}"/>
                    </a:ext>
                  </a:extLst>
                </p14:cNvPr>
                <p14:cNvContentPartPr/>
                <p14:nvPr/>
              </p14:nvContentPartPr>
              <p14:xfrm>
                <a:off x="5838010" y="4432769"/>
                <a:ext cx="176760" cy="2592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E54462C8-A82A-FD3A-CDAD-83A1B63101C6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5829010" y="4423769"/>
                  <a:ext cx="19440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04E342BB-8E05-8AD6-7C01-F64333FBC681}"/>
                    </a:ext>
                  </a:extLst>
                </p14:cNvPr>
                <p14:cNvContentPartPr/>
                <p14:nvPr/>
              </p14:nvContentPartPr>
              <p14:xfrm>
                <a:off x="5091370" y="4436729"/>
                <a:ext cx="303480" cy="3384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04E342BB-8E05-8AD6-7C01-F64333FBC681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5082730" y="4428089"/>
                  <a:ext cx="32112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3E6DC685-44D2-60D0-C17E-BA7C1FCF2AF4}"/>
                    </a:ext>
                  </a:extLst>
                </p14:cNvPr>
                <p14:cNvContentPartPr/>
                <p14:nvPr/>
              </p14:nvContentPartPr>
              <p14:xfrm>
                <a:off x="6275050" y="4483529"/>
                <a:ext cx="793440" cy="192600"/>
              </p14:xfrm>
            </p:contentPart>
          </mc:Choice>
          <mc:Fallback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3E6DC685-44D2-60D0-C17E-BA7C1FCF2AF4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6266410" y="4474529"/>
                  <a:ext cx="81108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11BE205C-A70F-4C08-CA4B-9A8C1DDE5E71}"/>
                    </a:ext>
                  </a:extLst>
                </p14:cNvPr>
                <p14:cNvContentPartPr/>
                <p14:nvPr/>
              </p14:nvContentPartPr>
              <p14:xfrm>
                <a:off x="7247050" y="4238369"/>
                <a:ext cx="540000" cy="39096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11BE205C-A70F-4C08-CA4B-9A8C1DDE5E71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7238050" y="4229369"/>
                  <a:ext cx="557640" cy="40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FC1A0BF3-301B-8EED-24CA-3DA0F592A492}"/>
                    </a:ext>
                  </a:extLst>
                </p14:cNvPr>
                <p14:cNvContentPartPr/>
                <p14:nvPr/>
              </p14:nvContentPartPr>
              <p14:xfrm>
                <a:off x="8045530" y="4254569"/>
                <a:ext cx="978120" cy="60120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FC1A0BF3-301B-8EED-24CA-3DA0F592A492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8036890" y="4245929"/>
                  <a:ext cx="995760" cy="61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DA30EF4F-7572-B770-E666-5E4593AECF16}"/>
                    </a:ext>
                  </a:extLst>
                </p14:cNvPr>
                <p14:cNvContentPartPr/>
                <p14:nvPr/>
              </p14:nvContentPartPr>
              <p14:xfrm>
                <a:off x="8835730" y="4357889"/>
                <a:ext cx="195840" cy="3636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DA30EF4F-7572-B770-E666-5E4593AECF16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8826730" y="4349249"/>
                  <a:ext cx="21348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A9B2A314-A53F-3D36-BC4F-771CA4703D17}"/>
                    </a:ext>
                  </a:extLst>
                </p14:cNvPr>
                <p14:cNvContentPartPr/>
                <p14:nvPr/>
              </p14:nvContentPartPr>
              <p14:xfrm>
                <a:off x="9403090" y="4274729"/>
                <a:ext cx="300240" cy="56088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A9B2A314-A53F-3D36-BC4F-771CA4703D17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9394090" y="4266089"/>
                  <a:ext cx="317880" cy="57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60E82031-8985-BB83-388E-961CE23517FE}"/>
                    </a:ext>
                  </a:extLst>
                </p14:cNvPr>
                <p14:cNvContentPartPr/>
                <p14:nvPr/>
              </p14:nvContentPartPr>
              <p14:xfrm>
                <a:off x="5120530" y="4941449"/>
                <a:ext cx="1887840" cy="42228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60E82031-8985-BB83-388E-961CE23517FE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5111530" y="4932449"/>
                  <a:ext cx="1905480" cy="43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1CA147D9-FC5E-319C-38A3-16CC24641485}"/>
                    </a:ext>
                  </a:extLst>
                </p14:cNvPr>
                <p14:cNvContentPartPr/>
                <p14:nvPr/>
              </p14:nvContentPartPr>
              <p14:xfrm>
                <a:off x="6092170" y="4951889"/>
                <a:ext cx="883800" cy="15300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1CA147D9-FC5E-319C-38A3-16CC24641485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6083170" y="4942889"/>
                  <a:ext cx="901440" cy="17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567C8B60-8E33-3B24-9989-A57E3C9F873C}"/>
                    </a:ext>
                  </a:extLst>
                </p14:cNvPr>
                <p14:cNvContentPartPr/>
                <p14:nvPr/>
              </p14:nvContentPartPr>
              <p14:xfrm>
                <a:off x="5170930" y="5002649"/>
                <a:ext cx="123480" cy="2592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567C8B60-8E33-3B24-9989-A57E3C9F873C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5162290" y="4993649"/>
                  <a:ext cx="14112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2BB482E0-5BA2-41E8-3F37-5E520027D969}"/>
                    </a:ext>
                  </a:extLst>
                </p14:cNvPr>
                <p14:cNvContentPartPr/>
                <p14:nvPr/>
              </p14:nvContentPartPr>
              <p14:xfrm>
                <a:off x="7194490" y="4990409"/>
                <a:ext cx="1278360" cy="42552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2BB482E0-5BA2-41E8-3F37-5E520027D969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7185490" y="4981409"/>
                  <a:ext cx="1296000" cy="44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EF6B8E39-71E4-7C34-E5E7-6DE375CF2272}"/>
                    </a:ext>
                  </a:extLst>
                </p14:cNvPr>
                <p14:cNvContentPartPr/>
                <p14:nvPr/>
              </p14:nvContentPartPr>
              <p14:xfrm>
                <a:off x="8585890" y="5146649"/>
                <a:ext cx="1940400" cy="27360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EF6B8E39-71E4-7C34-E5E7-6DE375CF2272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8576890" y="5137649"/>
                  <a:ext cx="1958040" cy="29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6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82564160-1C55-B7E6-2A6B-A816CA152607}"/>
                    </a:ext>
                  </a:extLst>
                </p14:cNvPr>
                <p14:cNvContentPartPr/>
                <p14:nvPr/>
              </p14:nvContentPartPr>
              <p14:xfrm>
                <a:off x="8615410" y="4990769"/>
                <a:ext cx="1536120" cy="176040"/>
              </p14:xfrm>
            </p:contentPart>
          </mc:Choice>
          <mc:Fallback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82564160-1C55-B7E6-2A6B-A816CA152607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8606770" y="4981769"/>
                  <a:ext cx="1553760" cy="193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98">
            <p14:nvContentPartPr>
              <p14:cNvPr id="120" name="Ink 119">
                <a:extLst>
                  <a:ext uri="{FF2B5EF4-FFF2-40B4-BE49-F238E27FC236}">
                    <a16:creationId xmlns:a16="http://schemas.microsoft.com/office/drawing/2014/main" id="{2D1E1A6C-164D-C097-AF13-81597BB4DC91}"/>
                  </a:ext>
                </a:extLst>
              </p14:cNvPr>
              <p14:cNvContentPartPr/>
              <p14:nvPr/>
            </p14:nvContentPartPr>
            <p14:xfrm>
              <a:off x="1906450" y="1541969"/>
              <a:ext cx="2724480" cy="453960"/>
            </p14:xfrm>
          </p:contentPart>
        </mc:Choice>
        <mc:Fallback>
          <p:pic>
            <p:nvPicPr>
              <p:cNvPr id="120" name="Ink 119">
                <a:extLst>
                  <a:ext uri="{FF2B5EF4-FFF2-40B4-BE49-F238E27FC236}">
                    <a16:creationId xmlns:a16="http://schemas.microsoft.com/office/drawing/2014/main" id="{2D1E1A6C-164D-C097-AF13-81597BB4DC91}"/>
                  </a:ext>
                </a:extLst>
              </p:cNvPr>
              <p:cNvPicPr/>
              <p:nvPr/>
            </p:nvPicPr>
            <p:blipFill>
              <a:blip r:embed="rId199"/>
              <a:stretch>
                <a:fillRect/>
              </a:stretch>
            </p:blipFill>
            <p:spPr>
              <a:xfrm>
                <a:off x="1870450" y="1469969"/>
                <a:ext cx="2796120" cy="59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0">
            <p14:nvContentPartPr>
              <p14:cNvPr id="121" name="Ink 120">
                <a:extLst>
                  <a:ext uri="{FF2B5EF4-FFF2-40B4-BE49-F238E27FC236}">
                    <a16:creationId xmlns:a16="http://schemas.microsoft.com/office/drawing/2014/main" id="{15181089-E7E6-A6B7-7AEE-5CC1E83E4C80}"/>
                  </a:ext>
                </a:extLst>
              </p14:cNvPr>
              <p14:cNvContentPartPr/>
              <p14:nvPr/>
            </p14:nvContentPartPr>
            <p14:xfrm>
              <a:off x="2224690" y="2778929"/>
              <a:ext cx="1329840" cy="443880"/>
            </p14:xfrm>
          </p:contentPart>
        </mc:Choice>
        <mc:Fallback>
          <p:pic>
            <p:nvPicPr>
              <p:cNvPr id="121" name="Ink 120">
                <a:extLst>
                  <a:ext uri="{FF2B5EF4-FFF2-40B4-BE49-F238E27FC236}">
                    <a16:creationId xmlns:a16="http://schemas.microsoft.com/office/drawing/2014/main" id="{15181089-E7E6-A6B7-7AEE-5CC1E83E4C80}"/>
                  </a:ext>
                </a:extLst>
              </p:cNvPr>
              <p:cNvPicPr/>
              <p:nvPr/>
            </p:nvPicPr>
            <p:blipFill>
              <a:blip r:embed="rId201"/>
              <a:stretch>
                <a:fillRect/>
              </a:stretch>
            </p:blipFill>
            <p:spPr>
              <a:xfrm>
                <a:off x="2188690" y="2706929"/>
                <a:ext cx="1401480" cy="587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0740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E8D5FF82-DB69-5BC2-D0E5-9C247FCA6909}"/>
              </a:ext>
            </a:extLst>
          </p:cNvPr>
          <p:cNvGrpSpPr/>
          <p:nvPr/>
        </p:nvGrpSpPr>
        <p:grpSpPr>
          <a:xfrm>
            <a:off x="270970" y="90449"/>
            <a:ext cx="530640" cy="511920"/>
            <a:chOff x="270970" y="90449"/>
            <a:chExt cx="530640" cy="511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5F4F30EA-B266-27F3-6A9F-A85C2C1B4A43}"/>
                    </a:ext>
                  </a:extLst>
                </p14:cNvPr>
                <p14:cNvContentPartPr/>
                <p14:nvPr/>
              </p14:nvContentPartPr>
              <p14:xfrm>
                <a:off x="521530" y="150209"/>
                <a:ext cx="24120" cy="34812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5F4F30EA-B266-27F3-6A9F-A85C2C1B4A43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12530" y="141209"/>
                  <a:ext cx="41760" cy="36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AB04C43F-A5F8-FB8E-97BE-EA0341FE3D71}"/>
                    </a:ext>
                  </a:extLst>
                </p14:cNvPr>
                <p14:cNvContentPartPr/>
                <p14:nvPr/>
              </p14:nvContentPartPr>
              <p14:xfrm>
                <a:off x="414610" y="138329"/>
                <a:ext cx="238680" cy="21708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AB04C43F-A5F8-FB8E-97BE-EA0341FE3D71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05610" y="129689"/>
                  <a:ext cx="256320" cy="23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71DF8FAD-E638-27E3-9E99-A8556AE36A10}"/>
                    </a:ext>
                  </a:extLst>
                </p14:cNvPr>
                <p14:cNvContentPartPr/>
                <p14:nvPr/>
              </p14:nvContentPartPr>
              <p14:xfrm>
                <a:off x="270970" y="90449"/>
                <a:ext cx="530640" cy="51192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71DF8FAD-E638-27E3-9E99-A8556AE36A10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61970" y="81449"/>
                  <a:ext cx="548280" cy="529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22DBFB2-9882-6CEF-F17F-4C4D9BC64EC3}"/>
              </a:ext>
            </a:extLst>
          </p:cNvPr>
          <p:cNvGrpSpPr/>
          <p:nvPr/>
        </p:nvGrpSpPr>
        <p:grpSpPr>
          <a:xfrm>
            <a:off x="1437730" y="216809"/>
            <a:ext cx="1539360" cy="640080"/>
            <a:chOff x="1437730" y="216809"/>
            <a:chExt cx="1539360" cy="640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A232D6CA-5CD5-96EB-A224-BC464F572DBB}"/>
                    </a:ext>
                  </a:extLst>
                </p14:cNvPr>
                <p14:cNvContentPartPr/>
                <p14:nvPr/>
              </p14:nvContentPartPr>
              <p14:xfrm>
                <a:off x="1437730" y="400769"/>
                <a:ext cx="272160" cy="21276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A232D6CA-5CD5-96EB-A224-BC464F572DBB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428730" y="392129"/>
                  <a:ext cx="28980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094A7C94-0AE4-7541-9B73-26FB9B46FF41}"/>
                    </a:ext>
                  </a:extLst>
                </p14:cNvPr>
                <p14:cNvContentPartPr/>
                <p14:nvPr/>
              </p14:nvContentPartPr>
              <p14:xfrm>
                <a:off x="1709170" y="216809"/>
                <a:ext cx="1267920" cy="64008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094A7C94-0AE4-7541-9B73-26FB9B46FF41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700170" y="208169"/>
                  <a:ext cx="1285560" cy="65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78A05695-FD6B-CAED-89A9-0881F4FCDD61}"/>
                    </a:ext>
                  </a:extLst>
                </p14:cNvPr>
                <p14:cNvContentPartPr/>
                <p14:nvPr/>
              </p14:nvContentPartPr>
              <p14:xfrm>
                <a:off x="2372650" y="351449"/>
                <a:ext cx="354960" cy="1476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78A05695-FD6B-CAED-89A9-0881F4FCDD6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363650" y="342449"/>
                  <a:ext cx="372600" cy="32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B8840F25-5097-8099-ADAD-38FF890ADA8A}"/>
                  </a:ext>
                </a:extLst>
              </p14:cNvPr>
              <p14:cNvContentPartPr/>
              <p14:nvPr/>
            </p14:nvContentPartPr>
            <p14:xfrm>
              <a:off x="3276250" y="360449"/>
              <a:ext cx="231480" cy="48240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B8840F25-5097-8099-ADAD-38FF890ADA8A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267250" y="351449"/>
                <a:ext cx="249120" cy="50004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784D72AB-D288-11AA-3EA3-B0606DFCF33A}"/>
              </a:ext>
            </a:extLst>
          </p:cNvPr>
          <p:cNvGrpSpPr/>
          <p:nvPr/>
        </p:nvGrpSpPr>
        <p:grpSpPr>
          <a:xfrm>
            <a:off x="3811210" y="164609"/>
            <a:ext cx="6076800" cy="664560"/>
            <a:chOff x="3811210" y="164609"/>
            <a:chExt cx="6076800" cy="664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B2B8F7DD-9471-DA1E-3605-18BBBBB0FF70}"/>
                    </a:ext>
                  </a:extLst>
                </p14:cNvPr>
                <p14:cNvContentPartPr/>
                <p14:nvPr/>
              </p14:nvContentPartPr>
              <p14:xfrm>
                <a:off x="3811210" y="215369"/>
                <a:ext cx="2081520" cy="51948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B2B8F7DD-9471-DA1E-3605-18BBBBB0FF70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802570" y="206729"/>
                  <a:ext cx="2099160" cy="53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A0C63ECC-84ED-F4EE-E239-B6F7890BB85C}"/>
                    </a:ext>
                  </a:extLst>
                </p14:cNvPr>
                <p14:cNvContentPartPr/>
                <p14:nvPr/>
              </p14:nvContentPartPr>
              <p14:xfrm>
                <a:off x="5067610" y="309329"/>
                <a:ext cx="493920" cy="5256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A0C63ECC-84ED-F4EE-E239-B6F7890BB85C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058610" y="300689"/>
                  <a:ext cx="51156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2FD7337F-0E3F-4B13-2682-47C913DCCA4C}"/>
                    </a:ext>
                  </a:extLst>
                </p14:cNvPr>
                <p14:cNvContentPartPr/>
                <p14:nvPr/>
              </p14:nvContentPartPr>
              <p14:xfrm>
                <a:off x="3937930" y="359729"/>
                <a:ext cx="756360" cy="367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2FD7337F-0E3F-4B13-2682-47C913DCCA4C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928930" y="350729"/>
                  <a:ext cx="77400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9F1524C4-3B35-94AB-E32B-D7199598344E}"/>
                    </a:ext>
                  </a:extLst>
                </p14:cNvPr>
                <p14:cNvContentPartPr/>
                <p14:nvPr/>
              </p14:nvContentPartPr>
              <p14:xfrm>
                <a:off x="6261730" y="361889"/>
                <a:ext cx="207360" cy="4672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9F1524C4-3B35-94AB-E32B-D7199598344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253090" y="353249"/>
                  <a:ext cx="225000" cy="48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71DD73BB-4B26-45C0-DBB3-3AFF66542856}"/>
                    </a:ext>
                  </a:extLst>
                </p14:cNvPr>
                <p14:cNvContentPartPr/>
                <p14:nvPr/>
              </p14:nvContentPartPr>
              <p14:xfrm>
                <a:off x="6836650" y="259649"/>
                <a:ext cx="848520" cy="33660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71DD73BB-4B26-45C0-DBB3-3AFF66542856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828010" y="251009"/>
                  <a:ext cx="866160" cy="35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74E3BEB7-0687-F4E2-FBE2-C42F86D93E21}"/>
                    </a:ext>
                  </a:extLst>
                </p14:cNvPr>
                <p14:cNvContentPartPr/>
                <p14:nvPr/>
              </p14:nvContentPartPr>
              <p14:xfrm>
                <a:off x="6638650" y="338129"/>
                <a:ext cx="526680" cy="453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74E3BEB7-0687-F4E2-FBE2-C42F86D93E21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630010" y="329489"/>
                  <a:ext cx="54432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C319A33F-72CA-B5B2-1381-1580CF574D75}"/>
                    </a:ext>
                  </a:extLst>
                </p14:cNvPr>
                <p14:cNvContentPartPr/>
                <p14:nvPr/>
              </p14:nvContentPartPr>
              <p14:xfrm>
                <a:off x="7854370" y="164609"/>
                <a:ext cx="2033640" cy="49932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C319A33F-72CA-B5B2-1381-1580CF574D75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7845370" y="155609"/>
                  <a:ext cx="2051280" cy="516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F74B6B1-D131-69AE-E617-6BE9D8CC61FC}"/>
              </a:ext>
            </a:extLst>
          </p:cNvPr>
          <p:cNvGrpSpPr/>
          <p:nvPr/>
        </p:nvGrpSpPr>
        <p:grpSpPr>
          <a:xfrm>
            <a:off x="1604410" y="1002329"/>
            <a:ext cx="1660320" cy="456120"/>
            <a:chOff x="1604410" y="1002329"/>
            <a:chExt cx="1660320" cy="456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54E5EC5D-8674-9FE0-4B1A-234EC794B5E6}"/>
                    </a:ext>
                  </a:extLst>
                </p14:cNvPr>
                <p14:cNvContentPartPr/>
                <p14:nvPr/>
              </p14:nvContentPartPr>
              <p14:xfrm>
                <a:off x="1604410" y="1195649"/>
                <a:ext cx="836640" cy="2628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54E5EC5D-8674-9FE0-4B1A-234EC794B5E6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595770" y="1187009"/>
                  <a:ext cx="85428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1305B08F-20ED-D00A-41EC-465CA8DCD852}"/>
                    </a:ext>
                  </a:extLst>
                </p14:cNvPr>
                <p14:cNvContentPartPr/>
                <p14:nvPr/>
              </p14:nvContentPartPr>
              <p14:xfrm>
                <a:off x="2853250" y="1002329"/>
                <a:ext cx="411480" cy="34560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1305B08F-20ED-D00A-41EC-465CA8DCD852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844610" y="993689"/>
                  <a:ext cx="429120" cy="363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02863B0-8EC9-72C6-BB86-E3D797F4D375}"/>
              </a:ext>
            </a:extLst>
          </p:cNvPr>
          <p:cNvGrpSpPr/>
          <p:nvPr/>
        </p:nvGrpSpPr>
        <p:grpSpPr>
          <a:xfrm>
            <a:off x="411550" y="1746876"/>
            <a:ext cx="664560" cy="653040"/>
            <a:chOff x="411550" y="1746876"/>
            <a:chExt cx="664560" cy="653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590E3CEC-7E08-F193-AF32-591075587249}"/>
                    </a:ext>
                  </a:extLst>
                </p14:cNvPr>
                <p14:cNvContentPartPr/>
                <p14:nvPr/>
              </p14:nvContentPartPr>
              <p14:xfrm>
                <a:off x="411550" y="1999596"/>
                <a:ext cx="219960" cy="34632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590E3CEC-7E08-F193-AF32-591075587249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02550" y="1990596"/>
                  <a:ext cx="237600" cy="36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5DC9774F-41B9-8EB2-5804-4D885DCA15E8}"/>
                    </a:ext>
                  </a:extLst>
                </p14:cNvPr>
                <p14:cNvContentPartPr/>
                <p14:nvPr/>
              </p14:nvContentPartPr>
              <p14:xfrm>
                <a:off x="652030" y="2138556"/>
                <a:ext cx="424080" cy="26136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5DC9774F-41B9-8EB2-5804-4D885DCA15E8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43390" y="2129916"/>
                  <a:ext cx="441720" cy="27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39CC5E5C-E262-2E7C-FE57-E1A99337C1B2}"/>
                    </a:ext>
                  </a:extLst>
                </p14:cNvPr>
                <p14:cNvContentPartPr/>
                <p14:nvPr/>
              </p14:nvContentPartPr>
              <p14:xfrm>
                <a:off x="468790" y="1746876"/>
                <a:ext cx="160560" cy="17928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39CC5E5C-E262-2E7C-FE57-E1A99337C1B2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59790" y="1738236"/>
                  <a:ext cx="178200" cy="196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17BD251F-B17D-AA66-D364-B7EB815A4195}"/>
                  </a:ext>
                </a:extLst>
              </p14:cNvPr>
              <p14:cNvContentPartPr/>
              <p14:nvPr/>
            </p14:nvContentPartPr>
            <p14:xfrm>
              <a:off x="1734910" y="2178156"/>
              <a:ext cx="283320" cy="1728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17BD251F-B17D-AA66-D364-B7EB815A4195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725910" y="2169516"/>
                <a:ext cx="300960" cy="3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37BA0D9D-7B60-9A13-DD7D-7944657DD1A2}"/>
                  </a:ext>
                </a:extLst>
              </p14:cNvPr>
              <p14:cNvContentPartPr/>
              <p14:nvPr/>
            </p14:nvContentPartPr>
            <p14:xfrm>
              <a:off x="1749670" y="2291556"/>
              <a:ext cx="296280" cy="2772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37BA0D9D-7B60-9A13-DD7D-7944657DD1A2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740670" y="2282556"/>
                <a:ext cx="313920" cy="4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9EB75076-7BC5-5654-C12E-DDC28B9FCA3D}"/>
                  </a:ext>
                </a:extLst>
              </p14:cNvPr>
              <p14:cNvContentPartPr/>
              <p14:nvPr/>
            </p14:nvContentPartPr>
            <p14:xfrm>
              <a:off x="2310910" y="2004636"/>
              <a:ext cx="307080" cy="383400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9EB75076-7BC5-5654-C12E-DDC28B9FCA3D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2301910" y="1995636"/>
                <a:ext cx="324720" cy="40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D8A4E1CB-FD45-B012-51B6-4C2594EC4D3C}"/>
                  </a:ext>
                </a:extLst>
              </p14:cNvPr>
              <p14:cNvContentPartPr/>
              <p14:nvPr/>
            </p14:nvContentPartPr>
            <p14:xfrm>
              <a:off x="2693950" y="2358876"/>
              <a:ext cx="10080" cy="9144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D8A4E1CB-FD45-B012-51B6-4C2594EC4D3C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2685310" y="2350236"/>
                <a:ext cx="27720" cy="10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537A2704-6591-B54F-3C14-3024FA0398F1}"/>
                  </a:ext>
                </a:extLst>
              </p14:cNvPr>
              <p14:cNvContentPartPr/>
              <p14:nvPr/>
            </p14:nvContentPartPr>
            <p14:xfrm>
              <a:off x="2903830" y="1989156"/>
              <a:ext cx="82080" cy="43236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537A2704-6591-B54F-3C14-3024FA0398F1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2894830" y="1980156"/>
                <a:ext cx="99720" cy="45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C88B1979-5C2E-4948-5DD4-410ECEE187E8}"/>
                  </a:ext>
                </a:extLst>
              </p14:cNvPr>
              <p14:cNvContentPartPr/>
              <p14:nvPr/>
            </p14:nvContentPartPr>
            <p14:xfrm>
              <a:off x="3058990" y="2182836"/>
              <a:ext cx="154080" cy="15984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C88B1979-5C2E-4948-5DD4-410ECEE187E8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3050350" y="2174196"/>
                <a:ext cx="171720" cy="17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6107E378-02B1-213E-6ADA-4B70A7A5BA85}"/>
                  </a:ext>
                </a:extLst>
              </p14:cNvPr>
              <p14:cNvContentPartPr/>
              <p14:nvPr/>
            </p14:nvContentPartPr>
            <p14:xfrm>
              <a:off x="3287950" y="1964676"/>
              <a:ext cx="136080" cy="439560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6107E378-02B1-213E-6ADA-4B70A7A5BA85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3278950" y="1956036"/>
                <a:ext cx="153720" cy="45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04EE61B5-8575-109F-3641-E589B2451127}"/>
                  </a:ext>
                </a:extLst>
              </p14:cNvPr>
              <p14:cNvContentPartPr/>
              <p14:nvPr/>
            </p14:nvContentPartPr>
            <p14:xfrm>
              <a:off x="3815350" y="2104356"/>
              <a:ext cx="47880" cy="282600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04EE61B5-8575-109F-3641-E589B2451127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3806350" y="2095356"/>
                <a:ext cx="65520" cy="30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F90DF18E-AAC0-13E1-7B42-D1DA733B5666}"/>
                  </a:ext>
                </a:extLst>
              </p14:cNvPr>
              <p14:cNvContentPartPr/>
              <p14:nvPr/>
            </p14:nvContentPartPr>
            <p14:xfrm>
              <a:off x="3717070" y="2229996"/>
              <a:ext cx="176760" cy="3924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F90DF18E-AAC0-13E1-7B42-D1DA733B5666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3708070" y="2220996"/>
                <a:ext cx="194400" cy="56880"/>
              </a:xfrm>
              <a:prstGeom prst="rect">
                <a:avLst/>
              </a:prstGeom>
            </p:spPr>
          </p:pic>
        </mc:Fallback>
      </mc:AlternateContent>
      <p:grpSp>
        <p:nvGrpSpPr>
          <p:cNvPr id="60" name="Group 59">
            <a:extLst>
              <a:ext uri="{FF2B5EF4-FFF2-40B4-BE49-F238E27FC236}">
                <a16:creationId xmlns:a16="http://schemas.microsoft.com/office/drawing/2014/main" id="{B27AD6EB-9CEF-BE37-5D9A-3402B0E1E973}"/>
              </a:ext>
            </a:extLst>
          </p:cNvPr>
          <p:cNvGrpSpPr/>
          <p:nvPr/>
        </p:nvGrpSpPr>
        <p:grpSpPr>
          <a:xfrm>
            <a:off x="4226470" y="1900596"/>
            <a:ext cx="2447640" cy="621720"/>
            <a:chOff x="4226470" y="1900596"/>
            <a:chExt cx="2447640" cy="621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08F13683-CE54-2627-C7CC-0281FBDE1D1F}"/>
                    </a:ext>
                  </a:extLst>
                </p14:cNvPr>
                <p14:cNvContentPartPr/>
                <p14:nvPr/>
              </p14:nvContentPartPr>
              <p14:xfrm>
                <a:off x="4226470" y="1996716"/>
                <a:ext cx="259920" cy="41940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08F13683-CE54-2627-C7CC-0281FBDE1D1F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217470" y="1987716"/>
                  <a:ext cx="277560" cy="43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5A61BBA5-A992-C4A2-7F76-5CB69D494E13}"/>
                    </a:ext>
                  </a:extLst>
                </p14:cNvPr>
                <p14:cNvContentPartPr/>
                <p14:nvPr/>
              </p14:nvContentPartPr>
              <p14:xfrm>
                <a:off x="4511230" y="2366436"/>
                <a:ext cx="145080" cy="1069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5A61BBA5-A992-C4A2-7F76-5CB69D494E13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502590" y="2357436"/>
                  <a:ext cx="16272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940019E6-0D14-E72D-90ED-90C02029F88B}"/>
                    </a:ext>
                  </a:extLst>
                </p14:cNvPr>
                <p14:cNvContentPartPr/>
                <p14:nvPr/>
              </p14:nvContentPartPr>
              <p14:xfrm>
                <a:off x="4915150" y="2168076"/>
                <a:ext cx="98640" cy="10116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940019E6-0D14-E72D-90ED-90C02029F88B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4906510" y="2159076"/>
                  <a:ext cx="116280" cy="11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F6887683-69E0-6A14-BD7F-C36911832608}"/>
                    </a:ext>
                  </a:extLst>
                </p14:cNvPr>
                <p14:cNvContentPartPr/>
                <p14:nvPr/>
              </p14:nvContentPartPr>
              <p14:xfrm>
                <a:off x="4751350" y="2042796"/>
                <a:ext cx="168840" cy="37728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F6887683-69E0-6A14-BD7F-C36911832608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4742350" y="2033796"/>
                  <a:ext cx="186480" cy="39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5981EDDC-93AE-FAE6-4064-4814981CB25F}"/>
                    </a:ext>
                  </a:extLst>
                </p14:cNvPr>
                <p14:cNvContentPartPr/>
                <p14:nvPr/>
              </p14:nvContentPartPr>
              <p14:xfrm>
                <a:off x="5019190" y="2034516"/>
                <a:ext cx="163080" cy="37224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5981EDDC-93AE-FAE6-4064-4814981CB25F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5010550" y="2025516"/>
                  <a:ext cx="180720" cy="38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2871A711-2BFE-8F73-96E9-9EF3E9393860}"/>
                    </a:ext>
                  </a:extLst>
                </p14:cNvPr>
                <p14:cNvContentPartPr/>
                <p14:nvPr/>
              </p14:nvContentPartPr>
              <p14:xfrm>
                <a:off x="5367670" y="1953876"/>
                <a:ext cx="160560" cy="49392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2871A711-2BFE-8F73-96E9-9EF3E9393860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5359030" y="1944876"/>
                  <a:ext cx="178200" cy="51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AF55EF8D-C38A-5065-0D29-048785B62754}"/>
                    </a:ext>
                  </a:extLst>
                </p14:cNvPr>
                <p14:cNvContentPartPr/>
                <p14:nvPr/>
              </p14:nvContentPartPr>
              <p14:xfrm>
                <a:off x="5580430" y="2150436"/>
                <a:ext cx="176760" cy="22212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AF55EF8D-C38A-5065-0D29-048785B62754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5571790" y="2141796"/>
                  <a:ext cx="194400" cy="23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2FDA1536-778C-8B97-D79A-AD6E494BA6F4}"/>
                    </a:ext>
                  </a:extLst>
                </p14:cNvPr>
                <p14:cNvContentPartPr/>
                <p14:nvPr/>
              </p14:nvContentPartPr>
              <p14:xfrm>
                <a:off x="5791750" y="2362476"/>
                <a:ext cx="37800" cy="6732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2FDA1536-778C-8B97-D79A-AD6E494BA6F4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5783110" y="2353836"/>
                  <a:ext cx="5544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EF9C7A93-2F4A-390A-DFD9-EB24F7D81609}"/>
                    </a:ext>
                  </a:extLst>
                </p14:cNvPr>
                <p14:cNvContentPartPr/>
                <p14:nvPr/>
              </p14:nvContentPartPr>
              <p14:xfrm>
                <a:off x="5603830" y="1967916"/>
                <a:ext cx="136800" cy="16272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EF9C7A93-2F4A-390A-DFD9-EB24F7D81609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595190" y="1959276"/>
                  <a:ext cx="15444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5345F620-00C9-7E83-7A31-5CA61D1831BD}"/>
                    </a:ext>
                  </a:extLst>
                </p14:cNvPr>
                <p14:cNvContentPartPr/>
                <p14:nvPr/>
              </p14:nvContentPartPr>
              <p14:xfrm>
                <a:off x="5549110" y="2111556"/>
                <a:ext cx="295200" cy="5112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5345F620-00C9-7E83-7A31-5CA61D1831BD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540110" y="2102556"/>
                  <a:ext cx="312840" cy="6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D4B29C0D-CCBA-1C81-79E1-5EFD09359C2E}"/>
                    </a:ext>
                  </a:extLst>
                </p14:cNvPr>
                <p14:cNvContentPartPr/>
                <p14:nvPr/>
              </p14:nvContentPartPr>
              <p14:xfrm>
                <a:off x="6008470" y="2225676"/>
                <a:ext cx="36000" cy="5472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D4B29C0D-CCBA-1C81-79E1-5EFD09359C2E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999830" y="2216676"/>
                  <a:ext cx="53640" cy="7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B180E00D-D90A-11EB-006A-3190D07218BE}"/>
                    </a:ext>
                  </a:extLst>
                </p14:cNvPr>
                <p14:cNvContentPartPr/>
                <p14:nvPr/>
              </p14:nvContentPartPr>
              <p14:xfrm>
                <a:off x="6212950" y="2167716"/>
                <a:ext cx="175680" cy="19188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B180E00D-D90A-11EB-006A-3190D07218BE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6203950" y="2158716"/>
                  <a:ext cx="19332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D0BA0730-23BB-DEEC-2239-9419FFC6BB74}"/>
                    </a:ext>
                  </a:extLst>
                </p14:cNvPr>
                <p14:cNvContentPartPr/>
                <p14:nvPr/>
              </p14:nvContentPartPr>
              <p14:xfrm>
                <a:off x="6433630" y="2347716"/>
                <a:ext cx="94680" cy="9684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D0BA0730-23BB-DEEC-2239-9419FFC6BB7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424630" y="2339076"/>
                  <a:ext cx="112320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4D80AD9C-6F29-E83D-A5F3-9583C25E4875}"/>
                    </a:ext>
                  </a:extLst>
                </p14:cNvPr>
                <p14:cNvContentPartPr/>
                <p14:nvPr/>
              </p14:nvContentPartPr>
              <p14:xfrm>
                <a:off x="6185590" y="2098236"/>
                <a:ext cx="275040" cy="4824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4D80AD9C-6F29-E83D-A5F3-9583C25E4875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6176950" y="2089236"/>
                  <a:ext cx="29268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548863C7-211C-64E9-54F9-D1E8BB89EE00}"/>
                    </a:ext>
                  </a:extLst>
                </p14:cNvPr>
                <p14:cNvContentPartPr/>
                <p14:nvPr/>
              </p14:nvContentPartPr>
              <p14:xfrm>
                <a:off x="6229510" y="1951716"/>
                <a:ext cx="167760" cy="8280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548863C7-211C-64E9-54F9-D1E8BB89EE00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220870" y="1943076"/>
                  <a:ext cx="18540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4BE012F8-870E-45D3-5899-B09ED4D51C5A}"/>
                    </a:ext>
                  </a:extLst>
                </p14:cNvPr>
                <p14:cNvContentPartPr/>
                <p14:nvPr/>
              </p14:nvContentPartPr>
              <p14:xfrm>
                <a:off x="6561070" y="1900596"/>
                <a:ext cx="113040" cy="62172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4BE012F8-870E-45D3-5899-B09ED4D51C5A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6552070" y="1891596"/>
                  <a:ext cx="130680" cy="639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107" name="Ink 106">
                <a:extLst>
                  <a:ext uri="{FF2B5EF4-FFF2-40B4-BE49-F238E27FC236}">
                    <a16:creationId xmlns:a16="http://schemas.microsoft.com/office/drawing/2014/main" id="{862C4E8C-96D2-4781-37A7-E6D18AAE5C45}"/>
                  </a:ext>
                </a:extLst>
              </p14:cNvPr>
              <p14:cNvContentPartPr/>
              <p14:nvPr/>
            </p14:nvContentPartPr>
            <p14:xfrm>
              <a:off x="2357170" y="2558249"/>
              <a:ext cx="1061280" cy="207360"/>
            </p14:xfrm>
          </p:contentPart>
        </mc:Choice>
        <mc:Fallback>
          <p:pic>
            <p:nvPicPr>
              <p:cNvPr id="107" name="Ink 106">
                <a:extLst>
                  <a:ext uri="{FF2B5EF4-FFF2-40B4-BE49-F238E27FC236}">
                    <a16:creationId xmlns:a16="http://schemas.microsoft.com/office/drawing/2014/main" id="{862C4E8C-96D2-4781-37A7-E6D18AAE5C45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2348170" y="2549609"/>
                <a:ext cx="1078920" cy="225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AD4898C-663F-75F7-7FB1-B1DA93590DA2}"/>
              </a:ext>
            </a:extLst>
          </p:cNvPr>
          <p:cNvGrpSpPr/>
          <p:nvPr/>
        </p:nvGrpSpPr>
        <p:grpSpPr>
          <a:xfrm>
            <a:off x="2361490" y="2811689"/>
            <a:ext cx="1455120" cy="1000800"/>
            <a:chOff x="2361490" y="2811689"/>
            <a:chExt cx="1455120" cy="1000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9F0E4C75-3252-94A0-AA1D-28F592F5D927}"/>
                    </a:ext>
                  </a:extLst>
                </p14:cNvPr>
                <p14:cNvContentPartPr/>
                <p14:nvPr/>
              </p14:nvContentPartPr>
              <p14:xfrm>
                <a:off x="2383810" y="2811689"/>
                <a:ext cx="1409040" cy="43020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9F0E4C75-3252-94A0-AA1D-28F592F5D927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2374810" y="2803049"/>
                  <a:ext cx="1426680" cy="44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3C76B76A-2705-2B73-09FC-24C0BB94BF28}"/>
                    </a:ext>
                  </a:extLst>
                </p14:cNvPr>
                <p14:cNvContentPartPr/>
                <p14:nvPr/>
              </p14:nvContentPartPr>
              <p14:xfrm>
                <a:off x="3685210" y="2962529"/>
                <a:ext cx="131400" cy="2592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3C76B76A-2705-2B73-09FC-24C0BB94BF28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3676570" y="2953889"/>
                  <a:ext cx="14904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5DD4E4EE-6991-D7B3-9E71-8AD0CEB40E7B}"/>
                    </a:ext>
                  </a:extLst>
                </p14:cNvPr>
                <p14:cNvContentPartPr/>
                <p14:nvPr/>
              </p14:nvContentPartPr>
              <p14:xfrm>
                <a:off x="2406490" y="2844089"/>
                <a:ext cx="41040" cy="4392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5DD4E4EE-6991-D7B3-9E71-8AD0CEB40E7B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2397850" y="2835449"/>
                  <a:ext cx="58680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CDE1FB40-E7F7-6667-16E2-F1FDA32A1488}"/>
                    </a:ext>
                  </a:extLst>
                </p14:cNvPr>
                <p14:cNvContentPartPr/>
                <p14:nvPr/>
              </p14:nvContentPartPr>
              <p14:xfrm>
                <a:off x="2361490" y="3299489"/>
                <a:ext cx="254520" cy="51300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CDE1FB40-E7F7-6667-16E2-F1FDA32A1488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352490" y="3290489"/>
                  <a:ext cx="272160" cy="53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D58B0832-E8AB-515C-EE2B-B19ACE61E0B6}"/>
                    </a:ext>
                  </a:extLst>
                </p14:cNvPr>
                <p14:cNvContentPartPr/>
                <p14:nvPr/>
              </p14:nvContentPartPr>
              <p14:xfrm>
                <a:off x="2846050" y="3330809"/>
                <a:ext cx="821880" cy="43416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D58B0832-E8AB-515C-EE2B-B19ACE61E0B6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2837050" y="3322169"/>
                  <a:ext cx="839520" cy="45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3810EDE8-44A0-AA04-9080-1E93EA964CDE}"/>
                    </a:ext>
                  </a:extLst>
                </p14:cNvPr>
                <p14:cNvContentPartPr/>
                <p14:nvPr/>
              </p14:nvContentPartPr>
              <p14:xfrm>
                <a:off x="3233770" y="3280049"/>
                <a:ext cx="35640" cy="2376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3810EDE8-44A0-AA04-9080-1E93EA964CDE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3225130" y="3271409"/>
                  <a:ext cx="53280" cy="41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115" name="Ink 114">
                <a:extLst>
                  <a:ext uri="{FF2B5EF4-FFF2-40B4-BE49-F238E27FC236}">
                    <a16:creationId xmlns:a16="http://schemas.microsoft.com/office/drawing/2014/main" id="{B6FCE9A6-BA2A-939B-EAFF-3B9DF89EB230}"/>
                  </a:ext>
                </a:extLst>
              </p14:cNvPr>
              <p14:cNvContentPartPr/>
              <p14:nvPr/>
            </p14:nvContentPartPr>
            <p14:xfrm>
              <a:off x="4297210" y="2572649"/>
              <a:ext cx="7747920" cy="204480"/>
            </p14:xfrm>
          </p:contentPart>
        </mc:Choice>
        <mc:Fallback>
          <p:pic>
            <p:nvPicPr>
              <p:cNvPr id="115" name="Ink 114">
                <a:extLst>
                  <a:ext uri="{FF2B5EF4-FFF2-40B4-BE49-F238E27FC236}">
                    <a16:creationId xmlns:a16="http://schemas.microsoft.com/office/drawing/2014/main" id="{B6FCE9A6-BA2A-939B-EAFF-3B9DF89EB230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4288570" y="2563649"/>
                <a:ext cx="7765560" cy="222120"/>
              </a:xfrm>
              <a:prstGeom prst="rect">
                <a:avLst/>
              </a:prstGeom>
            </p:spPr>
          </p:pic>
        </mc:Fallback>
      </mc:AlternateContent>
      <p:grpSp>
        <p:nvGrpSpPr>
          <p:cNvPr id="123" name="Group 122">
            <a:extLst>
              <a:ext uri="{FF2B5EF4-FFF2-40B4-BE49-F238E27FC236}">
                <a16:creationId xmlns:a16="http://schemas.microsoft.com/office/drawing/2014/main" id="{C2BA278A-5A72-8739-6F2C-A0C11A806A3E}"/>
              </a:ext>
            </a:extLst>
          </p:cNvPr>
          <p:cNvGrpSpPr/>
          <p:nvPr/>
        </p:nvGrpSpPr>
        <p:grpSpPr>
          <a:xfrm>
            <a:off x="4826410" y="2749049"/>
            <a:ext cx="1905480" cy="961920"/>
            <a:chOff x="4826410" y="2749049"/>
            <a:chExt cx="1905480" cy="961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7498DF52-A3ED-84C9-D059-9703C4F7285E}"/>
                    </a:ext>
                  </a:extLst>
                </p14:cNvPr>
                <p14:cNvContentPartPr/>
                <p14:nvPr/>
              </p14:nvContentPartPr>
              <p14:xfrm>
                <a:off x="4831090" y="2749049"/>
                <a:ext cx="1256400" cy="44100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7498DF52-A3ED-84C9-D059-9703C4F7285E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4822450" y="2740049"/>
                  <a:ext cx="1274040" cy="45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44D14CF9-5147-7DD5-4031-2CE4E60D1E8D}"/>
                    </a:ext>
                  </a:extLst>
                </p14:cNvPr>
                <p14:cNvContentPartPr/>
                <p14:nvPr/>
              </p14:nvContentPartPr>
              <p14:xfrm>
                <a:off x="5922250" y="2850209"/>
                <a:ext cx="229680" cy="36360"/>
              </p14:xfrm>
            </p:contentPart>
          </mc:Choice>
          <mc:Fallback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44D14CF9-5147-7DD5-4031-2CE4E60D1E8D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5913250" y="2841209"/>
                  <a:ext cx="24732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243FFD50-FB99-4759-5B63-DE7BFD2E8374}"/>
                    </a:ext>
                  </a:extLst>
                </p14:cNvPr>
                <p14:cNvContentPartPr/>
                <p14:nvPr/>
              </p14:nvContentPartPr>
              <p14:xfrm>
                <a:off x="6307450" y="2970089"/>
                <a:ext cx="424440" cy="7164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243FFD50-FB99-4759-5B63-DE7BFD2E8374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6298810" y="2961089"/>
                  <a:ext cx="44208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9064944F-6605-B8A0-179A-DA5048D9C48B}"/>
                    </a:ext>
                  </a:extLst>
                </p14:cNvPr>
                <p14:cNvContentPartPr/>
                <p14:nvPr/>
              </p14:nvContentPartPr>
              <p14:xfrm>
                <a:off x="4826410" y="3309569"/>
                <a:ext cx="966600" cy="401400"/>
              </p14:xfrm>
            </p:contentPart>
          </mc:Choice>
          <mc:Fallback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9064944F-6605-B8A0-179A-DA5048D9C48B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817770" y="3300929"/>
                  <a:ext cx="984240" cy="41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B9A28FC2-FED1-D619-B439-24240FB90BD2}"/>
                    </a:ext>
                  </a:extLst>
                </p14:cNvPr>
                <p14:cNvContentPartPr/>
                <p14:nvPr/>
              </p14:nvContentPartPr>
              <p14:xfrm>
                <a:off x="5324650" y="3198329"/>
                <a:ext cx="45720" cy="23760"/>
              </p14:xfrm>
            </p:contentPart>
          </mc:Choice>
          <mc:Fallback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B9A28FC2-FED1-D619-B439-24240FB90BD2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5316010" y="3189329"/>
                  <a:ext cx="63360" cy="41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6">
            <p14:nvContentPartPr>
              <p14:cNvPr id="146" name="Ink 145">
                <a:extLst>
                  <a:ext uri="{FF2B5EF4-FFF2-40B4-BE49-F238E27FC236}">
                    <a16:creationId xmlns:a16="http://schemas.microsoft.com/office/drawing/2014/main" id="{474EE185-6500-03D3-5528-A42999F5D380}"/>
                  </a:ext>
                </a:extLst>
              </p14:cNvPr>
              <p14:cNvContentPartPr/>
              <p14:nvPr/>
            </p14:nvContentPartPr>
            <p14:xfrm>
              <a:off x="9166930" y="4325129"/>
              <a:ext cx="385200" cy="114120"/>
            </p14:xfrm>
          </p:contentPart>
        </mc:Choice>
        <mc:Fallback>
          <p:pic>
            <p:nvPicPr>
              <p:cNvPr id="146" name="Ink 145">
                <a:extLst>
                  <a:ext uri="{FF2B5EF4-FFF2-40B4-BE49-F238E27FC236}">
                    <a16:creationId xmlns:a16="http://schemas.microsoft.com/office/drawing/2014/main" id="{474EE185-6500-03D3-5528-A42999F5D380}"/>
                  </a:ext>
                </a:extLst>
              </p:cNvPr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9158290" y="4316489"/>
                <a:ext cx="402840" cy="131760"/>
              </a:xfrm>
              <a:prstGeom prst="rect">
                <a:avLst/>
              </a:prstGeom>
            </p:spPr>
          </p:pic>
        </mc:Fallback>
      </mc:AlternateContent>
      <p:grpSp>
        <p:nvGrpSpPr>
          <p:cNvPr id="153" name="Group 152">
            <a:extLst>
              <a:ext uri="{FF2B5EF4-FFF2-40B4-BE49-F238E27FC236}">
                <a16:creationId xmlns:a16="http://schemas.microsoft.com/office/drawing/2014/main" id="{AFB13843-1E28-EB80-E74F-E974CB827CB1}"/>
              </a:ext>
            </a:extLst>
          </p:cNvPr>
          <p:cNvGrpSpPr/>
          <p:nvPr/>
        </p:nvGrpSpPr>
        <p:grpSpPr>
          <a:xfrm>
            <a:off x="8183410" y="2879009"/>
            <a:ext cx="3650760" cy="2129040"/>
            <a:chOff x="8183410" y="2879009"/>
            <a:chExt cx="3650760" cy="2129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C2B5E4F3-BE04-B7F2-F744-A08E41699C4F}"/>
                    </a:ext>
                  </a:extLst>
                </p14:cNvPr>
                <p14:cNvContentPartPr/>
                <p14:nvPr/>
              </p14:nvContentPartPr>
              <p14:xfrm>
                <a:off x="8463850" y="2879009"/>
                <a:ext cx="3370320" cy="23256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C2B5E4F3-BE04-B7F2-F744-A08E41699C4F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8454850" y="2870369"/>
                  <a:ext cx="3387960" cy="25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05FDBED7-B612-0A58-06DF-7BC03A5D5035}"/>
                    </a:ext>
                  </a:extLst>
                </p14:cNvPr>
                <p14:cNvContentPartPr/>
                <p14:nvPr/>
              </p14:nvContentPartPr>
              <p14:xfrm>
                <a:off x="8416330" y="3274649"/>
                <a:ext cx="320040" cy="21384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05FDBED7-B612-0A58-06DF-7BC03A5D5035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8407330" y="3266009"/>
                  <a:ext cx="33768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92CA1C7D-DC33-2DCC-7909-6C85459AFD20}"/>
                    </a:ext>
                  </a:extLst>
                </p14:cNvPr>
                <p14:cNvContentPartPr/>
                <p14:nvPr/>
              </p14:nvContentPartPr>
              <p14:xfrm>
                <a:off x="8726650" y="3171329"/>
                <a:ext cx="991800" cy="325440"/>
              </p14:xfrm>
            </p:contentPart>
          </mc:Choice>
          <mc:Fallback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92CA1C7D-DC33-2DCC-7909-6C85459AFD20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8717650" y="3162689"/>
                  <a:ext cx="1009440" cy="34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FB4C0D44-C938-D7A2-788F-761BF210BDD1}"/>
                    </a:ext>
                  </a:extLst>
                </p14:cNvPr>
                <p14:cNvContentPartPr/>
                <p14:nvPr/>
              </p14:nvContentPartPr>
              <p14:xfrm>
                <a:off x="9165850" y="3243329"/>
                <a:ext cx="352800" cy="2484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FB4C0D44-C938-D7A2-788F-761BF210BDD1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9157210" y="3234329"/>
                  <a:ext cx="37044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B1E678C2-4C9E-D462-55F1-0BBB0635A35A}"/>
                    </a:ext>
                  </a:extLst>
                </p14:cNvPr>
                <p14:cNvContentPartPr/>
                <p14:nvPr/>
              </p14:nvContentPartPr>
              <p14:xfrm>
                <a:off x="8853010" y="3239009"/>
                <a:ext cx="99000" cy="19080"/>
              </p14:xfrm>
            </p:contentPart>
          </mc:Choice>
          <mc:Fallback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B1E678C2-4C9E-D462-55F1-0BBB0635A35A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8844010" y="3230009"/>
                  <a:ext cx="11664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085D9FD2-F194-4B9C-B702-758AC4EE9019}"/>
                    </a:ext>
                  </a:extLst>
                </p14:cNvPr>
                <p14:cNvContentPartPr/>
                <p14:nvPr/>
              </p14:nvContentPartPr>
              <p14:xfrm>
                <a:off x="9894130" y="3137849"/>
                <a:ext cx="707040" cy="368280"/>
              </p14:xfrm>
            </p:contentPart>
          </mc:Choice>
          <mc:Fallback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085D9FD2-F194-4B9C-B702-758AC4EE9019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9885490" y="3128849"/>
                  <a:ext cx="724680" cy="38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4A0E54B1-4DA9-161E-8717-58F35D5415E9}"/>
                    </a:ext>
                  </a:extLst>
                </p14:cNvPr>
                <p14:cNvContentPartPr/>
                <p14:nvPr/>
              </p14:nvContentPartPr>
              <p14:xfrm>
                <a:off x="9869650" y="3269969"/>
                <a:ext cx="591120" cy="33840"/>
              </p14:xfrm>
            </p:contentPart>
          </mc:Choice>
          <mc:Fallback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4A0E54B1-4DA9-161E-8717-58F35D5415E9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9861010" y="3261329"/>
                  <a:ext cx="60876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2CDF37AA-DB46-1C78-7CA9-E6D57D9C7DD9}"/>
                    </a:ext>
                  </a:extLst>
                </p14:cNvPr>
                <p14:cNvContentPartPr/>
                <p14:nvPr/>
              </p14:nvContentPartPr>
              <p14:xfrm>
                <a:off x="10848850" y="3289409"/>
                <a:ext cx="893880" cy="415080"/>
              </p14:xfrm>
            </p:contentPart>
          </mc:Choice>
          <mc:Fallback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2CDF37AA-DB46-1C78-7CA9-E6D57D9C7DD9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10840210" y="3280409"/>
                  <a:ext cx="911520" cy="43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49420BAF-FB8F-E1F1-C8E3-2A17F4041347}"/>
                    </a:ext>
                  </a:extLst>
                </p14:cNvPr>
                <p14:cNvContentPartPr/>
                <p14:nvPr/>
              </p14:nvContentPartPr>
              <p14:xfrm>
                <a:off x="8183410" y="3718889"/>
                <a:ext cx="387720" cy="262800"/>
              </p14:xfrm>
            </p:contentPart>
          </mc:Choice>
          <mc:Fallback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49420BAF-FB8F-E1F1-C8E3-2A17F4041347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8174410" y="3709889"/>
                  <a:ext cx="40536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8CCC612C-606F-D436-39F4-6235916AFDDA}"/>
                    </a:ext>
                  </a:extLst>
                </p14:cNvPr>
                <p14:cNvContentPartPr/>
                <p14:nvPr/>
              </p14:nvContentPartPr>
              <p14:xfrm>
                <a:off x="8835370" y="3641849"/>
                <a:ext cx="694440" cy="345960"/>
              </p14:xfrm>
            </p:contentPart>
          </mc:Choice>
          <mc:Fallback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8CCC612C-606F-D436-39F4-6235916AFDDA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8826730" y="3633209"/>
                  <a:ext cx="712080" cy="36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D977AD91-B72C-73E0-4E9E-B8BF66059FF8}"/>
                    </a:ext>
                  </a:extLst>
                </p14:cNvPr>
                <p14:cNvContentPartPr/>
                <p14:nvPr/>
              </p14:nvContentPartPr>
              <p14:xfrm>
                <a:off x="9369610" y="3758129"/>
                <a:ext cx="174960" cy="40320"/>
              </p14:xfrm>
            </p:contentPart>
          </mc:Choice>
          <mc:Fallback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D977AD91-B72C-73E0-4E9E-B8BF66059FF8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9360970" y="3749129"/>
                  <a:ext cx="19260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96397DB3-D1A5-563B-A4BC-E8B0C036C191}"/>
                    </a:ext>
                  </a:extLst>
                </p14:cNvPr>
                <p14:cNvContentPartPr/>
                <p14:nvPr/>
              </p14:nvContentPartPr>
              <p14:xfrm>
                <a:off x="8733130" y="3765329"/>
                <a:ext cx="332280" cy="42120"/>
              </p14:xfrm>
            </p:contentPart>
          </mc:Choice>
          <mc:Fallback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96397DB3-D1A5-563B-A4BC-E8B0C036C191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8724490" y="3756329"/>
                  <a:ext cx="34992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859CFD80-4358-FF24-300E-CB93CDB29320}"/>
                    </a:ext>
                  </a:extLst>
                </p14:cNvPr>
                <p14:cNvContentPartPr/>
                <p14:nvPr/>
              </p14:nvContentPartPr>
              <p14:xfrm>
                <a:off x="9689650" y="3696929"/>
                <a:ext cx="352440" cy="288360"/>
              </p14:xfrm>
            </p:contentPart>
          </mc:Choice>
          <mc:Fallback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859CFD80-4358-FF24-300E-CB93CDB29320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9680650" y="3688289"/>
                  <a:ext cx="370080" cy="30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CE099525-7551-7A70-B980-0FDB2DD81DFD}"/>
                    </a:ext>
                  </a:extLst>
                </p14:cNvPr>
                <p14:cNvContentPartPr/>
                <p14:nvPr/>
              </p14:nvContentPartPr>
              <p14:xfrm>
                <a:off x="9934450" y="3749129"/>
                <a:ext cx="199440" cy="34920"/>
              </p14:xfrm>
            </p:contentPart>
          </mc:Choice>
          <mc:Fallback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CE099525-7551-7A70-B980-0FDB2DD81DFD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9925450" y="3740129"/>
                  <a:ext cx="21708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2BD0881C-8066-A102-0416-7434279AD007}"/>
                    </a:ext>
                  </a:extLst>
                </p14:cNvPr>
                <p14:cNvContentPartPr/>
                <p14:nvPr/>
              </p14:nvContentPartPr>
              <p14:xfrm>
                <a:off x="9799810" y="3701969"/>
                <a:ext cx="81720" cy="7560"/>
              </p14:xfrm>
            </p:contentPart>
          </mc:Choice>
          <mc:Fallback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2BD0881C-8066-A102-0416-7434279AD007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9790810" y="3692969"/>
                  <a:ext cx="9936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846D4123-78A2-D5C6-5AB3-3E0B996BDCDF}"/>
                    </a:ext>
                  </a:extLst>
                </p14:cNvPr>
                <p14:cNvContentPartPr/>
                <p14:nvPr/>
              </p14:nvContentPartPr>
              <p14:xfrm>
                <a:off x="10322890" y="3789449"/>
                <a:ext cx="864720" cy="361080"/>
              </p14:xfrm>
            </p:contentPart>
          </mc:Choice>
          <mc:Fallback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846D4123-78A2-D5C6-5AB3-3E0B996BDCDF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0314250" y="3780809"/>
                  <a:ext cx="882360" cy="37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07705696-0B4A-43A7-FC42-B5651F604071}"/>
                    </a:ext>
                  </a:extLst>
                </p14:cNvPr>
                <p14:cNvContentPartPr/>
                <p14:nvPr/>
              </p14:nvContentPartPr>
              <p14:xfrm>
                <a:off x="10720690" y="3658769"/>
                <a:ext cx="36360" cy="3204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07705696-0B4A-43A7-FC42-B5651F604071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10712050" y="3649769"/>
                  <a:ext cx="5400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5C758D07-2593-165B-1C1C-22E96A05D3DD}"/>
                    </a:ext>
                  </a:extLst>
                </p14:cNvPr>
                <p14:cNvContentPartPr/>
                <p14:nvPr/>
              </p14:nvContentPartPr>
              <p14:xfrm>
                <a:off x="8210050" y="4233329"/>
                <a:ext cx="642600" cy="270360"/>
              </p14:xfrm>
            </p:contentPart>
          </mc:Choice>
          <mc:Fallback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5C758D07-2593-165B-1C1C-22E96A05D3DD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8201410" y="4224329"/>
                  <a:ext cx="66024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D4DB7B73-8779-6D24-C8A7-78E26456988B}"/>
                    </a:ext>
                  </a:extLst>
                </p14:cNvPr>
                <p14:cNvContentPartPr/>
                <p14:nvPr/>
              </p14:nvContentPartPr>
              <p14:xfrm>
                <a:off x="9815650" y="4303529"/>
                <a:ext cx="1433160" cy="396360"/>
              </p14:xfrm>
            </p:contentPart>
          </mc:Choice>
          <mc:Fallback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D4DB7B73-8779-6D24-C8A7-78E26456988B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9807010" y="4294529"/>
                  <a:ext cx="1450800" cy="41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37A1AABF-3089-DAC9-7B90-B426FF9EA2B8}"/>
                    </a:ext>
                  </a:extLst>
                </p14:cNvPr>
                <p14:cNvContentPartPr/>
                <p14:nvPr/>
              </p14:nvContentPartPr>
              <p14:xfrm>
                <a:off x="10915090" y="4205249"/>
                <a:ext cx="25920" cy="24840"/>
              </p14:xfrm>
            </p:contentPart>
          </mc:Choice>
          <mc:Fallback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37A1AABF-3089-DAC9-7B90-B426FF9EA2B8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10906450" y="4196609"/>
                  <a:ext cx="4356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57D421C3-8DF0-7624-9A4B-B9176CBA6EE1}"/>
                    </a:ext>
                  </a:extLst>
                </p14:cNvPr>
                <p14:cNvContentPartPr/>
                <p14:nvPr/>
              </p14:nvContentPartPr>
              <p14:xfrm>
                <a:off x="8264410" y="4743809"/>
                <a:ext cx="778320" cy="175320"/>
              </p14:xfrm>
            </p:contentPart>
          </mc:Choice>
          <mc:Fallback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57D421C3-8DF0-7624-9A4B-B9176CBA6EE1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8255410" y="4735169"/>
                  <a:ext cx="79596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842C9625-FCBB-22E4-C025-2B1E88B8E2BE}"/>
                    </a:ext>
                  </a:extLst>
                </p14:cNvPr>
                <p14:cNvContentPartPr/>
                <p14:nvPr/>
              </p14:nvContentPartPr>
              <p14:xfrm>
                <a:off x="9275650" y="4676849"/>
                <a:ext cx="914760" cy="329760"/>
              </p14:xfrm>
            </p:contentPart>
          </mc:Choice>
          <mc:Fallback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842C9625-FCBB-22E4-C025-2B1E88B8E2BE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9267010" y="4668209"/>
                  <a:ext cx="932400" cy="34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784C4710-FBF8-B013-7359-CE5A9CE4EB45}"/>
                    </a:ext>
                  </a:extLst>
                </p14:cNvPr>
                <p14:cNvContentPartPr/>
                <p14:nvPr/>
              </p14:nvContentPartPr>
              <p14:xfrm>
                <a:off x="10047130" y="4804289"/>
                <a:ext cx="821160" cy="203760"/>
              </p14:xfrm>
            </p:contentPart>
          </mc:Choice>
          <mc:Fallback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784C4710-FBF8-B013-7359-CE5A9CE4EB45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10038490" y="4795289"/>
                  <a:ext cx="83880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4380F59B-61CC-440C-EE35-D023ACED64A8}"/>
                    </a:ext>
                  </a:extLst>
                </p14:cNvPr>
                <p14:cNvContentPartPr/>
                <p14:nvPr/>
              </p14:nvContentPartPr>
              <p14:xfrm>
                <a:off x="9363130" y="4691609"/>
                <a:ext cx="1071720" cy="173160"/>
              </p14:xfrm>
            </p:contentPart>
          </mc:Choice>
          <mc:Fallback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4380F59B-61CC-440C-EE35-D023ACED64A8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9354130" y="4682969"/>
                  <a:ext cx="1089360" cy="190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8BDEBF1C-FB0A-A672-5E27-04C47AC2431E}"/>
              </a:ext>
            </a:extLst>
          </p:cNvPr>
          <p:cNvGrpSpPr/>
          <p:nvPr/>
        </p:nvGrpSpPr>
        <p:grpSpPr>
          <a:xfrm>
            <a:off x="11177890" y="4493609"/>
            <a:ext cx="721800" cy="632160"/>
            <a:chOff x="11177890" y="4493609"/>
            <a:chExt cx="721800" cy="632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545F4532-1BBB-23B6-35F3-EF2BB20199B6}"/>
                    </a:ext>
                  </a:extLst>
                </p14:cNvPr>
                <p14:cNvContentPartPr/>
                <p14:nvPr/>
              </p14:nvContentPartPr>
              <p14:xfrm>
                <a:off x="11177890" y="4714649"/>
                <a:ext cx="313200" cy="411120"/>
              </p14:xfrm>
            </p:contentPart>
          </mc:Choice>
          <mc:Fallback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545F4532-1BBB-23B6-35F3-EF2BB20199B6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11169250" y="4705649"/>
                  <a:ext cx="330840" cy="42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891BFAF6-1537-3FB4-DDA7-1FEB1F83B029}"/>
                    </a:ext>
                  </a:extLst>
                </p14:cNvPr>
                <p14:cNvContentPartPr/>
                <p14:nvPr/>
              </p14:nvContentPartPr>
              <p14:xfrm>
                <a:off x="11673250" y="4853249"/>
                <a:ext cx="155520" cy="109080"/>
              </p14:xfrm>
            </p:contentPart>
          </mc:Choice>
          <mc:Fallback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891BFAF6-1537-3FB4-DDA7-1FEB1F83B029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11664250" y="4844249"/>
                  <a:ext cx="173160" cy="12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77F2C608-E82B-A6B8-2239-20ED936A8597}"/>
                    </a:ext>
                  </a:extLst>
                </p14:cNvPr>
                <p14:cNvContentPartPr/>
                <p14:nvPr/>
              </p14:nvContentPartPr>
              <p14:xfrm>
                <a:off x="11644450" y="4748129"/>
                <a:ext cx="255240" cy="42120"/>
              </p14:xfrm>
            </p:contentPart>
          </mc:Choice>
          <mc:Fallback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77F2C608-E82B-A6B8-2239-20ED936A8597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11635450" y="4739129"/>
                  <a:ext cx="27288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5DFC31A7-518C-62EA-CB78-C6CA46BE05B5}"/>
                    </a:ext>
                  </a:extLst>
                </p14:cNvPr>
                <p14:cNvContentPartPr/>
                <p14:nvPr/>
              </p14:nvContentPartPr>
              <p14:xfrm>
                <a:off x="11701690" y="4493609"/>
                <a:ext cx="137880" cy="196920"/>
              </p14:xfrm>
            </p:contentPart>
          </mc:Choice>
          <mc:Fallback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5DFC31A7-518C-62EA-CB78-C6CA46BE05B5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11693050" y="4484969"/>
                  <a:ext cx="155520" cy="214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2B7D07F8-8F18-6AAD-2CD9-C738F2AF8A31}"/>
              </a:ext>
            </a:extLst>
          </p:cNvPr>
          <p:cNvGrpSpPr/>
          <p:nvPr/>
        </p:nvGrpSpPr>
        <p:grpSpPr>
          <a:xfrm>
            <a:off x="8181250" y="5231609"/>
            <a:ext cx="3738240" cy="528840"/>
            <a:chOff x="8181250" y="5231609"/>
            <a:chExt cx="3738240" cy="528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5096AA75-7893-D35D-9EEC-C91592992EB8}"/>
                    </a:ext>
                  </a:extLst>
                </p14:cNvPr>
                <p14:cNvContentPartPr/>
                <p14:nvPr/>
              </p14:nvContentPartPr>
              <p14:xfrm>
                <a:off x="8281690" y="5243849"/>
                <a:ext cx="70200" cy="302400"/>
              </p14:xfrm>
            </p:contentPart>
          </mc:Choice>
          <mc:Fallback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5096AA75-7893-D35D-9EEC-C91592992EB8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8273050" y="5235209"/>
                  <a:ext cx="87840" cy="32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BDFB3B94-E5EF-1D59-06A0-D4F53B06C5E9}"/>
                    </a:ext>
                  </a:extLst>
                </p14:cNvPr>
                <p14:cNvContentPartPr/>
                <p14:nvPr/>
              </p14:nvContentPartPr>
              <p14:xfrm>
                <a:off x="8181250" y="5246729"/>
                <a:ext cx="423000" cy="46440"/>
              </p14:xfrm>
            </p:contentPart>
          </mc:Choice>
          <mc:Fallback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BDFB3B94-E5EF-1D59-06A0-D4F53B06C5E9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8172610" y="5237729"/>
                  <a:ext cx="44064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F3A3D76D-C61C-0917-0406-10F1DEB60BBE}"/>
                    </a:ext>
                  </a:extLst>
                </p14:cNvPr>
                <p14:cNvContentPartPr/>
                <p14:nvPr/>
              </p14:nvContentPartPr>
              <p14:xfrm>
                <a:off x="8642770" y="5282009"/>
                <a:ext cx="205920" cy="230040"/>
              </p14:xfrm>
            </p:contentPart>
          </mc:Choice>
          <mc:Fallback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F3A3D76D-C61C-0917-0406-10F1DEB60BBE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8633770" y="5273009"/>
                  <a:ext cx="22356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F707647F-31DD-4163-FC4E-A38E7E77D0DC}"/>
                    </a:ext>
                  </a:extLst>
                </p14:cNvPr>
                <p14:cNvContentPartPr/>
                <p14:nvPr/>
              </p14:nvContentPartPr>
              <p14:xfrm>
                <a:off x="8754730" y="5366249"/>
                <a:ext cx="195120" cy="39240"/>
              </p14:xfrm>
            </p:contentPart>
          </mc:Choice>
          <mc:Fallback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F707647F-31DD-4163-FC4E-A38E7E77D0DC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8746090" y="5357609"/>
                  <a:ext cx="21276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D653C1AB-E70A-CB23-9E7E-F65A1841D80E}"/>
                    </a:ext>
                  </a:extLst>
                </p14:cNvPr>
                <p14:cNvContentPartPr/>
                <p14:nvPr/>
              </p14:nvContentPartPr>
              <p14:xfrm>
                <a:off x="8788570" y="5231609"/>
                <a:ext cx="225000" cy="36000"/>
              </p14:xfrm>
            </p:contentPart>
          </mc:Choice>
          <mc:Fallback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D653C1AB-E70A-CB23-9E7E-F65A1841D80E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8779930" y="5222609"/>
                  <a:ext cx="24264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3C32809F-2407-846C-FA6A-EC9A1C61A1F4}"/>
                    </a:ext>
                  </a:extLst>
                </p14:cNvPr>
                <p14:cNvContentPartPr/>
                <p14:nvPr/>
              </p14:nvContentPartPr>
              <p14:xfrm>
                <a:off x="9012850" y="5238449"/>
                <a:ext cx="275760" cy="365040"/>
              </p14:xfrm>
            </p:contentPart>
          </mc:Choice>
          <mc:Fallback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3C32809F-2407-846C-FA6A-EC9A1C61A1F4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9003850" y="5229809"/>
                  <a:ext cx="293400" cy="38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10D6C943-3827-0187-1A6D-B4C62346EDDF}"/>
                    </a:ext>
                  </a:extLst>
                </p14:cNvPr>
                <p14:cNvContentPartPr/>
                <p14:nvPr/>
              </p14:nvContentPartPr>
              <p14:xfrm>
                <a:off x="9189970" y="5347889"/>
                <a:ext cx="273960" cy="227520"/>
              </p14:xfrm>
            </p:contentPart>
          </mc:Choice>
          <mc:Fallback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10D6C943-3827-0187-1A6D-B4C62346EDDF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9181330" y="5338889"/>
                  <a:ext cx="29160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57260551-A397-5E17-52AA-2AA44D21942E}"/>
                    </a:ext>
                  </a:extLst>
                </p14:cNvPr>
                <p14:cNvContentPartPr/>
                <p14:nvPr/>
              </p14:nvContentPartPr>
              <p14:xfrm>
                <a:off x="9426490" y="5377409"/>
                <a:ext cx="158760" cy="147960"/>
              </p14:xfrm>
            </p:contentPart>
          </mc:Choice>
          <mc:Fallback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57260551-A397-5E17-52AA-2AA44D21942E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9417850" y="5368769"/>
                  <a:ext cx="17640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C345FF35-3289-C778-2E5D-D5860313EFDD}"/>
                    </a:ext>
                  </a:extLst>
                </p14:cNvPr>
                <p14:cNvContentPartPr/>
                <p14:nvPr/>
              </p14:nvContentPartPr>
              <p14:xfrm>
                <a:off x="9678130" y="5267249"/>
                <a:ext cx="162720" cy="364320"/>
              </p14:xfrm>
            </p:contentPart>
          </mc:Choice>
          <mc:Fallback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C345FF35-3289-C778-2E5D-D5860313EFDD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9669130" y="5258249"/>
                  <a:ext cx="180360" cy="38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8A5E926C-0A0A-D21C-09D5-2F56BFE32465}"/>
                    </a:ext>
                  </a:extLst>
                </p14:cNvPr>
                <p14:cNvContentPartPr/>
                <p14:nvPr/>
              </p14:nvContentPartPr>
              <p14:xfrm>
                <a:off x="10197970" y="5366609"/>
                <a:ext cx="81360" cy="267480"/>
              </p14:xfrm>
            </p:contentPart>
          </mc:Choice>
          <mc:Fallback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8A5E926C-0A0A-D21C-09D5-2F56BFE32465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10188970" y="5357609"/>
                  <a:ext cx="99000" cy="28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FF9168A0-D1CD-43C9-DA14-B852142FD6C1}"/>
                    </a:ext>
                  </a:extLst>
                </p14:cNvPr>
                <p14:cNvContentPartPr/>
                <p14:nvPr/>
              </p14:nvContentPartPr>
              <p14:xfrm>
                <a:off x="10209490" y="5319809"/>
                <a:ext cx="283680" cy="89640"/>
              </p14:xfrm>
            </p:contentPart>
          </mc:Choice>
          <mc:Fallback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FF9168A0-D1CD-43C9-DA14-B852142FD6C1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10200850" y="5311169"/>
                  <a:ext cx="30132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6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96FE2472-2749-2FC2-0E21-5CEE12E16193}"/>
                    </a:ext>
                  </a:extLst>
                </p14:cNvPr>
                <p14:cNvContentPartPr/>
                <p14:nvPr/>
              </p14:nvContentPartPr>
              <p14:xfrm>
                <a:off x="10261330" y="5437889"/>
                <a:ext cx="239760" cy="13320"/>
              </p14:xfrm>
            </p:contentPart>
          </mc:Choice>
          <mc:Fallback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96FE2472-2749-2FC2-0E21-5CEE12E16193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10252690" y="5429249"/>
                  <a:ext cx="25740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8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AFDB95F5-8145-4076-C852-324B9834781F}"/>
                    </a:ext>
                  </a:extLst>
                </p14:cNvPr>
                <p14:cNvContentPartPr/>
                <p14:nvPr/>
              </p14:nvContentPartPr>
              <p14:xfrm>
                <a:off x="10506130" y="5388209"/>
                <a:ext cx="210960" cy="218160"/>
              </p14:xfrm>
            </p:contentPart>
          </mc:Choice>
          <mc:Fallback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AFDB95F5-8145-4076-C852-324B9834781F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10497490" y="5379209"/>
                  <a:ext cx="228600" cy="23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0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06A11041-7076-FA1C-1809-2EFE006C46F3}"/>
                    </a:ext>
                  </a:extLst>
                </p14:cNvPr>
                <p14:cNvContentPartPr/>
                <p14:nvPr/>
              </p14:nvContentPartPr>
              <p14:xfrm>
                <a:off x="10774690" y="5320169"/>
                <a:ext cx="140040" cy="293760"/>
              </p14:xfrm>
            </p:contentPart>
          </mc:Choice>
          <mc:Fallback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06A11041-7076-FA1C-1809-2EFE006C46F3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10765690" y="5311529"/>
                  <a:ext cx="157680" cy="31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2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FDAACBC5-6BD5-77FB-000E-6C5C6A274425}"/>
                    </a:ext>
                  </a:extLst>
                </p14:cNvPr>
                <p14:cNvContentPartPr/>
                <p14:nvPr/>
              </p14:nvContentPartPr>
              <p14:xfrm>
                <a:off x="11060890" y="5389649"/>
                <a:ext cx="246240" cy="227520"/>
              </p14:xfrm>
            </p:contentPart>
          </mc:Choice>
          <mc:Fallback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FDAACBC5-6BD5-77FB-000E-6C5C6A274425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11052250" y="5381009"/>
                  <a:ext cx="26388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4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70BBD4ED-70C9-E2C0-D598-808986FF0695}"/>
                    </a:ext>
                  </a:extLst>
                </p14:cNvPr>
                <p14:cNvContentPartPr/>
                <p14:nvPr/>
              </p14:nvContentPartPr>
              <p14:xfrm>
                <a:off x="11290930" y="5402969"/>
                <a:ext cx="227880" cy="228600"/>
              </p14:xfrm>
            </p:contentPart>
          </mc:Choice>
          <mc:Fallback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70BBD4ED-70C9-E2C0-D598-808986FF0695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11281930" y="5393969"/>
                  <a:ext cx="24552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6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4A0CF664-528E-BFA3-F293-44761A914B53}"/>
                    </a:ext>
                  </a:extLst>
                </p14:cNvPr>
                <p14:cNvContentPartPr/>
                <p14:nvPr/>
              </p14:nvContentPartPr>
              <p14:xfrm>
                <a:off x="11266450" y="5475329"/>
                <a:ext cx="251640" cy="40680"/>
              </p14:xfrm>
            </p:contentPart>
          </mc:Choice>
          <mc:Fallback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4A0CF664-528E-BFA3-F293-44761A914B53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11257450" y="5466689"/>
                  <a:ext cx="26928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8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9330FDE7-67B1-3D8F-4D58-3EFF7D699E5E}"/>
                    </a:ext>
                  </a:extLst>
                </p14:cNvPr>
                <p14:cNvContentPartPr/>
                <p14:nvPr/>
              </p14:nvContentPartPr>
              <p14:xfrm>
                <a:off x="11322250" y="5356889"/>
                <a:ext cx="365400" cy="28440"/>
              </p14:xfrm>
            </p:contentPart>
          </mc:Choice>
          <mc:Fallback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9330FDE7-67B1-3D8F-4D58-3EFF7D699E5E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11313250" y="5347889"/>
                  <a:ext cx="38304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0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C5859F2A-0527-A3FB-7FFE-416C1DDDE424}"/>
                    </a:ext>
                  </a:extLst>
                </p14:cNvPr>
                <p14:cNvContentPartPr/>
                <p14:nvPr/>
              </p14:nvContentPartPr>
              <p14:xfrm>
                <a:off x="11455810" y="5394329"/>
                <a:ext cx="463680" cy="254520"/>
              </p14:xfrm>
            </p:contentPart>
          </mc:Choice>
          <mc:Fallback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C5859F2A-0527-A3FB-7FFE-416C1DDDE424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11447170" y="5385689"/>
                  <a:ext cx="48132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2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EC225AE0-451E-5839-DCC4-5BB44203F816}"/>
                    </a:ext>
                  </a:extLst>
                </p14:cNvPr>
                <p14:cNvContentPartPr/>
                <p14:nvPr/>
              </p14:nvContentPartPr>
              <p14:xfrm>
                <a:off x="8210410" y="5662889"/>
                <a:ext cx="1593000" cy="97560"/>
              </p14:xfrm>
            </p:contentPart>
          </mc:Choice>
          <mc:Fallback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EC225AE0-451E-5839-DCC4-5BB44203F816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8201770" y="5654249"/>
                  <a:ext cx="1610640" cy="115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C9B35394-A012-D0FA-2B9C-F8EA491942F7}"/>
              </a:ext>
            </a:extLst>
          </p:cNvPr>
          <p:cNvGrpSpPr/>
          <p:nvPr/>
        </p:nvGrpSpPr>
        <p:grpSpPr>
          <a:xfrm>
            <a:off x="6934030" y="1665809"/>
            <a:ext cx="5105700" cy="911520"/>
            <a:chOff x="6934030" y="1665809"/>
            <a:chExt cx="5105700" cy="911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3A7C173B-FB79-2FF3-6057-7E8B7A60D3A7}"/>
                    </a:ext>
                  </a:extLst>
                </p14:cNvPr>
                <p14:cNvContentPartPr/>
                <p14:nvPr/>
              </p14:nvContentPartPr>
              <p14:xfrm>
                <a:off x="7013950" y="2053956"/>
                <a:ext cx="39240" cy="24840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3A7C173B-FB79-2FF3-6057-7E8B7A60D3A7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7004950" y="2044956"/>
                  <a:ext cx="5688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6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43B90FF7-0D7D-0574-9767-3B3609CFED91}"/>
                    </a:ext>
                  </a:extLst>
                </p14:cNvPr>
                <p14:cNvContentPartPr/>
                <p14:nvPr/>
              </p14:nvContentPartPr>
              <p14:xfrm>
                <a:off x="6934030" y="2169516"/>
                <a:ext cx="228960" cy="2304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43B90FF7-0D7D-0574-9767-3B3609CFED91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6925030" y="2160516"/>
                  <a:ext cx="24660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CE72CBE2-878C-D516-714A-A528F3777A52}"/>
                    </a:ext>
                  </a:extLst>
                </p14:cNvPr>
                <p14:cNvContentPartPr/>
                <p14:nvPr/>
              </p14:nvContentPartPr>
              <p14:xfrm>
                <a:off x="7404730" y="1934009"/>
                <a:ext cx="270720" cy="34704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CE72CBE2-878C-D516-714A-A528F3777A52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7395730" y="1925009"/>
                  <a:ext cx="288360" cy="36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668A6F77-C1A7-908D-BF2E-531033700EBF}"/>
                    </a:ext>
                  </a:extLst>
                </p14:cNvPr>
                <p14:cNvContentPartPr/>
                <p14:nvPr/>
              </p14:nvContentPartPr>
              <p14:xfrm>
                <a:off x="7663210" y="2179529"/>
                <a:ext cx="177840" cy="21276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668A6F77-C1A7-908D-BF2E-531033700EBF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7654570" y="2170889"/>
                  <a:ext cx="19548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CC2CCA2F-3FCB-91B0-D008-4AE7C8E2FE7B}"/>
                    </a:ext>
                  </a:extLst>
                </p14:cNvPr>
                <p14:cNvContentPartPr/>
                <p14:nvPr/>
              </p14:nvContentPartPr>
              <p14:xfrm>
                <a:off x="8063530" y="2043449"/>
                <a:ext cx="104760" cy="14868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CC2CCA2F-3FCB-91B0-D008-4AE7C8E2FE7B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8054530" y="2034449"/>
                  <a:ext cx="12240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4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94418F19-9010-88D8-BB43-1E2A6CC3FA2F}"/>
                    </a:ext>
                  </a:extLst>
                </p14:cNvPr>
                <p14:cNvContentPartPr/>
                <p14:nvPr/>
              </p14:nvContentPartPr>
              <p14:xfrm>
                <a:off x="7945450" y="1961729"/>
                <a:ext cx="103320" cy="33372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94418F19-9010-88D8-BB43-1E2A6CC3FA2F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7936450" y="1952729"/>
                  <a:ext cx="120960" cy="35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6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93F45FB3-1E12-3E02-EB8D-892205460DD7}"/>
                    </a:ext>
                  </a:extLst>
                </p14:cNvPr>
                <p14:cNvContentPartPr/>
                <p14:nvPr/>
              </p14:nvContentPartPr>
              <p14:xfrm>
                <a:off x="8144530" y="1925009"/>
                <a:ext cx="164880" cy="35712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93F45FB3-1E12-3E02-EB8D-892205460DD7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8135530" y="1916369"/>
                  <a:ext cx="182520" cy="37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8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B20C9053-6E74-C098-48FF-39F304FF45CC}"/>
                    </a:ext>
                  </a:extLst>
                </p14:cNvPr>
                <p14:cNvContentPartPr/>
                <p14:nvPr/>
              </p14:nvContentPartPr>
              <p14:xfrm>
                <a:off x="8367730" y="1836449"/>
                <a:ext cx="219960" cy="59544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B20C9053-6E74-C098-48FF-39F304FF45CC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8358730" y="1827809"/>
                  <a:ext cx="237600" cy="61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0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9A355A2C-0997-1B2A-0324-BA80EDCDCF2B}"/>
                    </a:ext>
                  </a:extLst>
                </p14:cNvPr>
                <p14:cNvContentPartPr/>
                <p14:nvPr/>
              </p14:nvContentPartPr>
              <p14:xfrm>
                <a:off x="8517490" y="1986929"/>
                <a:ext cx="177120" cy="27216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9A355A2C-0997-1B2A-0324-BA80EDCDCF2B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8508490" y="1977929"/>
                  <a:ext cx="194760" cy="28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2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90277C38-89AA-5C74-DD59-9418ECC1F30D}"/>
                    </a:ext>
                  </a:extLst>
                </p14:cNvPr>
                <p14:cNvContentPartPr/>
                <p14:nvPr/>
              </p14:nvContentPartPr>
              <p14:xfrm>
                <a:off x="8774170" y="1845809"/>
                <a:ext cx="149400" cy="42120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90277C38-89AA-5C74-DD59-9418ECC1F30D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8765530" y="1836809"/>
                  <a:ext cx="167040" cy="43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4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CDB12936-6FB4-BB91-2066-697EDF3F4FA6}"/>
                    </a:ext>
                  </a:extLst>
                </p14:cNvPr>
                <p14:cNvContentPartPr/>
                <p14:nvPr/>
              </p14:nvContentPartPr>
              <p14:xfrm>
                <a:off x="8943370" y="1986929"/>
                <a:ext cx="145080" cy="19512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CDB12936-6FB4-BB91-2066-697EDF3F4FA6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8934370" y="1977929"/>
                  <a:ext cx="16272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6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E4A1306D-23C2-827A-358B-7DEBE596FF3A}"/>
                    </a:ext>
                  </a:extLst>
                </p14:cNvPr>
                <p14:cNvContentPartPr/>
                <p14:nvPr/>
              </p14:nvContentPartPr>
              <p14:xfrm>
                <a:off x="9139570" y="2128409"/>
                <a:ext cx="38880" cy="9252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E4A1306D-23C2-827A-358B-7DEBE596FF3A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9130570" y="2119409"/>
                  <a:ext cx="56520" cy="11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8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7C6A87E3-CA4D-7CF0-D43C-A1CFF45B8C87}"/>
                    </a:ext>
                  </a:extLst>
                </p14:cNvPr>
                <p14:cNvContentPartPr/>
                <p14:nvPr/>
              </p14:nvContentPartPr>
              <p14:xfrm>
                <a:off x="8941210" y="1885049"/>
                <a:ext cx="252720" cy="3600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7C6A87E3-CA4D-7CF0-D43C-A1CFF45B8C87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8932210" y="1876409"/>
                  <a:ext cx="27036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0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4899C269-29EB-DC80-3B8C-EC4DAF7202F8}"/>
                    </a:ext>
                  </a:extLst>
                </p14:cNvPr>
                <p14:cNvContentPartPr/>
                <p14:nvPr/>
              </p14:nvContentPartPr>
              <p14:xfrm>
                <a:off x="9311290" y="2069009"/>
                <a:ext cx="9360" cy="2196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4899C269-29EB-DC80-3B8C-EC4DAF7202F8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9302650" y="2060369"/>
                  <a:ext cx="2700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2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F07D5E27-2C1F-9D2C-B9D5-7A7AE430D729}"/>
                    </a:ext>
                  </a:extLst>
                </p14:cNvPr>
                <p14:cNvContentPartPr/>
                <p14:nvPr/>
              </p14:nvContentPartPr>
              <p14:xfrm>
                <a:off x="9423250" y="2027969"/>
                <a:ext cx="121320" cy="11952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F07D5E27-2C1F-9D2C-B9D5-7A7AE430D729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9414250" y="2019329"/>
                  <a:ext cx="138960" cy="13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4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A15E57CD-590E-47BD-CA83-6FA690E6A0E3}"/>
                    </a:ext>
                  </a:extLst>
                </p14:cNvPr>
                <p14:cNvContentPartPr/>
                <p14:nvPr/>
              </p14:nvContentPartPr>
              <p14:xfrm>
                <a:off x="9379330" y="1916369"/>
                <a:ext cx="162000" cy="1764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A15E57CD-590E-47BD-CA83-6FA690E6A0E3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9370330" y="1907729"/>
                  <a:ext cx="17964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6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92EAA7F9-02AB-59C5-5B97-2D3C87C47460}"/>
                    </a:ext>
                  </a:extLst>
                </p14:cNvPr>
                <p14:cNvContentPartPr/>
                <p14:nvPr/>
              </p14:nvContentPartPr>
              <p14:xfrm>
                <a:off x="9579490" y="1854449"/>
                <a:ext cx="143640" cy="48528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92EAA7F9-02AB-59C5-5B97-2D3C87C47460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9570850" y="1845449"/>
                  <a:ext cx="161280" cy="50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8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8CC7F4D6-3746-E438-3093-9ED380E6957F}"/>
                    </a:ext>
                  </a:extLst>
                </p14:cNvPr>
                <p14:cNvContentPartPr/>
                <p14:nvPr/>
              </p14:nvContentPartPr>
              <p14:xfrm>
                <a:off x="9827170" y="1934009"/>
                <a:ext cx="136800" cy="33300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8CC7F4D6-3746-E438-3093-9ED380E6957F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9818530" y="1925009"/>
                  <a:ext cx="154440" cy="35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0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A846896B-92E3-D150-EBC3-EFCB842A0A4C}"/>
                    </a:ext>
                  </a:extLst>
                </p14:cNvPr>
                <p14:cNvContentPartPr/>
                <p14:nvPr/>
              </p14:nvContentPartPr>
              <p14:xfrm>
                <a:off x="9938050" y="2005289"/>
                <a:ext cx="147600" cy="20628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A846896B-92E3-D150-EBC3-EFCB842A0A4C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9929410" y="1996649"/>
                  <a:ext cx="16524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2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638C8DC0-B9F8-13FD-F692-4BBAFCC5D5AE}"/>
                    </a:ext>
                  </a:extLst>
                </p14:cNvPr>
                <p14:cNvContentPartPr/>
                <p14:nvPr/>
              </p14:nvContentPartPr>
              <p14:xfrm>
                <a:off x="10097530" y="2215529"/>
                <a:ext cx="92880" cy="7236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638C8DC0-B9F8-13FD-F692-4BBAFCC5D5AE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10088890" y="2206529"/>
                  <a:ext cx="110520" cy="9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4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C467CB77-BE07-1D95-4986-9AFE2C8F8A84}"/>
                    </a:ext>
                  </a:extLst>
                </p14:cNvPr>
                <p14:cNvContentPartPr/>
                <p14:nvPr/>
              </p14:nvContentPartPr>
              <p14:xfrm>
                <a:off x="9985570" y="1944089"/>
                <a:ext cx="176040" cy="2484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C467CB77-BE07-1D95-4986-9AFE2C8F8A84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9976570" y="1935449"/>
                  <a:ext cx="19368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6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FEA277AD-6402-3499-DCE7-D1E2CB478C7C}"/>
                    </a:ext>
                  </a:extLst>
                </p14:cNvPr>
                <p14:cNvContentPartPr/>
                <p14:nvPr/>
              </p14:nvContentPartPr>
              <p14:xfrm>
                <a:off x="10233970" y="2079089"/>
                <a:ext cx="6480" cy="5184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FEA277AD-6402-3499-DCE7-D1E2CB478C7C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10224970" y="2070449"/>
                  <a:ext cx="2412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8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C331365C-6133-0694-E6CC-0BAE6A0FB2BF}"/>
                    </a:ext>
                  </a:extLst>
                </p14:cNvPr>
                <p14:cNvContentPartPr/>
                <p14:nvPr/>
              </p14:nvContentPartPr>
              <p14:xfrm>
                <a:off x="10331890" y="2092409"/>
                <a:ext cx="156240" cy="14508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C331365C-6133-0694-E6CC-0BAE6A0FB2BF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10322890" y="2083769"/>
                  <a:ext cx="17388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0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6286CF13-58B7-9C7A-6D4D-97DCE97C0A29}"/>
                    </a:ext>
                  </a:extLst>
                </p14:cNvPr>
                <p14:cNvContentPartPr/>
                <p14:nvPr/>
              </p14:nvContentPartPr>
              <p14:xfrm>
                <a:off x="10348810" y="2036249"/>
                <a:ext cx="168480" cy="1044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6286CF13-58B7-9C7A-6D4D-97DCE97C0A29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10339810" y="2027249"/>
                  <a:ext cx="18612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2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8031924F-B2BE-C02D-0004-2B3335060E9A}"/>
                    </a:ext>
                  </a:extLst>
                </p14:cNvPr>
                <p14:cNvContentPartPr/>
                <p14:nvPr/>
              </p14:nvContentPartPr>
              <p14:xfrm>
                <a:off x="10533130" y="1894769"/>
                <a:ext cx="103680" cy="53712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8031924F-B2BE-C02D-0004-2B3335060E9A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10524130" y="1886129"/>
                  <a:ext cx="121320" cy="55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4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C723F4B0-334B-AA49-A14F-48D06E1D579C}"/>
                    </a:ext>
                  </a:extLst>
                </p14:cNvPr>
                <p14:cNvContentPartPr/>
                <p14:nvPr/>
              </p14:nvContentPartPr>
              <p14:xfrm>
                <a:off x="10808170" y="2135969"/>
                <a:ext cx="210240" cy="2124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C723F4B0-334B-AA49-A14F-48D06E1D579C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10799170" y="2126969"/>
                  <a:ext cx="22788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6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4F61678A-BE79-916D-8F18-F4D9BD0F0D07}"/>
                    </a:ext>
                  </a:extLst>
                </p14:cNvPr>
                <p14:cNvContentPartPr/>
                <p14:nvPr/>
              </p14:nvContentPartPr>
              <p14:xfrm>
                <a:off x="11177890" y="2061809"/>
                <a:ext cx="125640" cy="19908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4F61678A-BE79-916D-8F18-F4D9BD0F0D07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11169250" y="2052809"/>
                  <a:ext cx="14328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8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D56345DF-5C46-6B26-6653-E9A3E25B3CD6}"/>
                    </a:ext>
                  </a:extLst>
                </p14:cNvPr>
                <p14:cNvContentPartPr/>
                <p14:nvPr/>
              </p14:nvContentPartPr>
              <p14:xfrm>
                <a:off x="11326210" y="2257289"/>
                <a:ext cx="60840" cy="69840"/>
              </p14:xfrm>
            </p:contentPart>
          </mc:Choice>
          <mc:Fallback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D56345DF-5C46-6B26-6653-E9A3E25B3CD6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11317210" y="2248649"/>
                  <a:ext cx="7848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0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D77621F7-7B6B-F9EF-8FE9-E71368900739}"/>
                    </a:ext>
                  </a:extLst>
                </p14:cNvPr>
                <p14:cNvContentPartPr/>
                <p14:nvPr/>
              </p14:nvContentPartPr>
              <p14:xfrm>
                <a:off x="11163130" y="1902689"/>
                <a:ext cx="167760" cy="13212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D77621F7-7B6B-F9EF-8FE9-E71368900739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11154490" y="1893689"/>
                  <a:ext cx="185400" cy="14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2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6C3D0D78-6C05-35DF-D3F3-2930E32BB1AA}"/>
                    </a:ext>
                  </a:extLst>
                </p14:cNvPr>
                <p14:cNvContentPartPr/>
                <p14:nvPr/>
              </p14:nvContentPartPr>
              <p14:xfrm>
                <a:off x="11107690" y="2040209"/>
                <a:ext cx="234720" cy="2916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6C3D0D78-6C05-35DF-D3F3-2930E32BB1AA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11099050" y="2031569"/>
                  <a:ext cx="25236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4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131355A6-DE79-01A8-E419-8887BBB78FBD}"/>
                    </a:ext>
                  </a:extLst>
                </p14:cNvPr>
                <p14:cNvContentPartPr/>
                <p14:nvPr/>
              </p14:nvContentPartPr>
              <p14:xfrm>
                <a:off x="11501890" y="2162249"/>
                <a:ext cx="27360" cy="7380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131355A6-DE79-01A8-E419-8887BBB78FBD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11492890" y="2153609"/>
                  <a:ext cx="45000" cy="9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6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8D80A51D-7019-E4EC-E6CA-34357E77C992}"/>
                    </a:ext>
                  </a:extLst>
                </p14:cNvPr>
                <p14:cNvContentPartPr/>
                <p14:nvPr/>
              </p14:nvContentPartPr>
              <p14:xfrm>
                <a:off x="11656330" y="2088809"/>
                <a:ext cx="157680" cy="18648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8D80A51D-7019-E4EC-E6CA-34357E77C992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11647330" y="2079809"/>
                  <a:ext cx="17532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8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7A2F90C6-5269-11A6-FB18-8EBBBC05FB2F}"/>
                    </a:ext>
                  </a:extLst>
                </p14:cNvPr>
                <p14:cNvContentPartPr/>
                <p14:nvPr/>
              </p14:nvContentPartPr>
              <p14:xfrm>
                <a:off x="11805010" y="2301929"/>
                <a:ext cx="96120" cy="5148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7A2F90C6-5269-11A6-FB18-8EBBBC05FB2F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11796010" y="2293289"/>
                  <a:ext cx="11376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0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5751F791-1D8D-C359-1B49-E96EACE83950}"/>
                    </a:ext>
                  </a:extLst>
                </p14:cNvPr>
                <p14:cNvContentPartPr/>
                <p14:nvPr/>
              </p14:nvContentPartPr>
              <p14:xfrm>
                <a:off x="11572450" y="2022929"/>
                <a:ext cx="239760" cy="2376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5751F791-1D8D-C359-1B49-E96EACE83950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11563810" y="2014289"/>
                  <a:ext cx="25740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38CEDEB1-1A28-6921-AE38-572BDF9EBCFC}"/>
                    </a:ext>
                  </a:extLst>
                </p14:cNvPr>
                <p14:cNvContentPartPr/>
                <p14:nvPr/>
              </p14:nvContentPartPr>
              <p14:xfrm>
                <a:off x="11582170" y="1845089"/>
                <a:ext cx="194400" cy="10260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38CEDEB1-1A28-6921-AE38-572BDF9EBCFC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11573530" y="1836089"/>
                  <a:ext cx="212040" cy="12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4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B3E900D5-7419-8B62-2F5B-E4E55DA38CD7}"/>
                    </a:ext>
                  </a:extLst>
                </p14:cNvPr>
                <p14:cNvContentPartPr/>
                <p14:nvPr/>
              </p14:nvContentPartPr>
              <p14:xfrm>
                <a:off x="11802130" y="1770209"/>
                <a:ext cx="237600" cy="80712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B3E900D5-7419-8B62-2F5B-E4E55DA38CD7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11793130" y="1761209"/>
                  <a:ext cx="255240" cy="82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6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6853A05F-B64F-E88F-C65C-F2602CBA1E4D}"/>
                    </a:ext>
                  </a:extLst>
                </p14:cNvPr>
                <p14:cNvContentPartPr/>
                <p14:nvPr/>
              </p14:nvContentPartPr>
              <p14:xfrm>
                <a:off x="9023290" y="1665809"/>
                <a:ext cx="105120" cy="134640"/>
              </p14:xfrm>
            </p:contentPart>
          </mc:Choice>
          <mc:Fallback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6853A05F-B64F-E88F-C65C-F2602CBA1E4D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9014650" y="1656809"/>
                  <a:ext cx="12276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8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B95D24F8-4384-8B39-4431-699A04DD9B13}"/>
                    </a:ext>
                  </a:extLst>
                </p14:cNvPr>
                <p14:cNvContentPartPr/>
                <p14:nvPr/>
              </p14:nvContentPartPr>
              <p14:xfrm>
                <a:off x="10048930" y="1788209"/>
                <a:ext cx="110880" cy="82800"/>
              </p14:xfrm>
            </p:contentPart>
          </mc:Choice>
          <mc:Fallback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B95D24F8-4384-8B39-4431-699A04DD9B13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10039930" y="1779209"/>
                  <a:ext cx="128520" cy="1004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224501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LL3 section 117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Peale</dc:creator>
  <cp:lastModifiedBy>Robert Peale</cp:lastModifiedBy>
  <cp:revision>2</cp:revision>
  <dcterms:created xsi:type="dcterms:W3CDTF">2023-10-18T01:15:25Z</dcterms:created>
  <dcterms:modified xsi:type="dcterms:W3CDTF">2023-10-19T00:42:22Z</dcterms:modified>
</cp:coreProperties>
</file>