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notesSlides/notesSlide1.xml" ContentType="application/vnd.openxmlformats-officedocument.presentationml.notesSlide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notesSlides/notesSlide2.xml" ContentType="application/vnd.openxmlformats-officedocument.presentationml.notesSlide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43" autoAdjust="0"/>
  </p:normalViewPr>
  <p:slideViewPr>
    <p:cSldViewPr snapToGrid="0">
      <p:cViewPr varScale="1">
        <p:scale>
          <a:sx n="83" d="100"/>
          <a:sy n="83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6:4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3136,'3'-5'729,"0"0"1,0 0-1,-1 0 1,1 0-1,-1-1 0,-1 1 1,1 0-1,-1-1 1,0 0-1,0 1 0,0-1 1,-1-10-1,3 7 592,-2 9-990,0 6-95,-1 17 188,9 192 2101,-2-111-1462,-5 114 0,-3-111-698,1-105-293,0-1 1,0 1-1,-1 0 1,1 0-1,0 0 1,-1 0-1,1 0 0,-1 0 1,0 0-1,1-1 1,-1 1-1,-2 3 0,3-5-98,-1 0-1,1 1 0,0-1 0,0 0 0,-1 0 1,1 1-1,0-1 0,-1 0 0,1 0 0,0 0 1,-1 1-1,1-1 0,0 0 0,-1 0 0,1 0 1,-1 0-1,1 0 0,0 0 0,-1 0 0,1 0 1,-1 0-1,1 0 0,-1 0 0,0 0-217,0 0 0,0-1 1,1 1-1,-1-1 0,0 1 0,0-1 0,0 1 0,1-1 0,-1 0 1,0 1-1,1-1 0,-1 0 0,1 1 0,-2-2 0,2 1-28,0 0 1,-1 0-1,1 0 0,0 0 0,-1 1 1,1-1-1,0 0 0,0 0 0,0 0 1,0 0-1,0 0 0,0 0 0,0 0 1,0 0-1,0 1 0,0-1 0,1-1 1,0-1-880,1-11-1457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0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179 574 3136,'1'-5'662,"1"-1"0,-1 0 1,-1 1-1,1-1 0,-1 0 1,0 0-1,-2-10 0,2 14-409,0 0-1,-1-1 1,1 1-1,-1 0 1,0 0-1,1-1 1,-1 1-1,0 0 1,0 0-1,-1 0 1,1 0-1,0 0 1,0 0-1,-1 1 1,1-1-1,-1 0 0,0 1 1,0-1-1,1 1 1,-1 0-1,-4-3 1,5 4-172,-1 0 0,1-1 1,0 1-1,-1 0 0,1 0 0,-1 0 1,1 0-1,-1 0 0,1 0 0,-1 0 0,1 0 1,-1 1-1,1-1 0,0 1 0,-1-1 1,-1 2-1,-2 0 165,-2 0-127,1 1 1,-1 0-1,1 1 1,0 0 0,0 0-1,1 0 1,-1 0 0,1 1-1,0 0 1,0 0 0,1 1-1,-1-1 1,1 1 0,-5 10-1,3-6-68,1 0 0,0 0-1,1 1 1,0 0 0,1 0-1,0 0 1,1 1-1,-2 12 1,5-17 35,-1 0-1,1 0 1,0 0-1,0 0 1,0 0-1,1 0 1,1 0-1,-1-1 1,1 1-1,0-1 1,0 0-1,1 0 1,0 0-1,0 0 1,0 0-1,1-1 1,0 0-1,0 0 1,0 0-1,0-1 1,1 1-1,0-1 1,0-1-1,0 1 1,0-1-1,1 0 1,-1 0-1,1-1 1,0 0-1,0 0 1,9 1-1,-12-3-34,0 1 0,0-1 0,0 0 1,-1-1-1,1 1 0,0 0 0,0-1 0,0 0 0,-1 0 0,1 0 1,0-1-1,-1 1 0,1-1 0,-1 0 0,0 0 0,0 0 0,1 0 1,-1-1-1,-1 1 0,1-1 0,0 0 0,0 1 0,-1-1 0,0-1 1,0 1-1,0 0 0,0 0 0,0-1 0,0 1 0,-1-1 0,0 0 1,0 1-1,0-1 0,0 0 0,0 0 0,-1 1 0,0-1 0,0-7 1,0-8-39,-1-1 1,-2 0 0,-4-22-1,5 31-72,-1 1 1,-1-1-1,0 1 0,0 0 0,-1 0 0,0 0 0,-7-10 1,9 17 5,0 0 1,1 0 0,-1 0-1,-1 0 1,1 0-1,0 1 1,-1 0 0,1-1-1,-1 1 1,-4-2 0,7 4 40,1 0 0,0 0 1,-1 0-1,1 0 0,-1 0 1,1 1-1,-1-1 0,1 0 1,-1 0-1,1 0 0,-1 0 1,1 1-1,0-1 0,-1 0 1,1 0-1,-1 0 0,1 1 1,0-1-1,-1 0 0,1 1 1,0-1-1,0 0 0,-1 1 1,1-1-1,0 1 0,-1-1 1,1 0-1,0 1 0,0-1 1,0 1-1,0-1 0,0 1 1,-1-1-1,1 1 0,0-1 1,0 0-1,0 1 0,0 0 1,0 2-13,0-1-1,-1 0 1,1 1 0,0-1 0,0 0 0,0 1 0,1-1 0,0 4 0,-1-4 27,1 1 0,0 0 0,1-1 1,-1 1-1,0-1 0,1 1 1,-1-1-1,1 0 0,0 1 0,0-1 1,0 0-1,2 2 0,-2-3 17,-1 0 0,1 0-1,-1 0 1,1-1 0,-1 1-1,1-1 1,0 1 0,-1-1 0,1 1-1,0-1 1,-1 0 0,1 0-1,0 0 1,0 0 0,-1 0 0,1 0-1,0 0 1,-1 0 0,1-1 0,0 1-1,-1-1 1,4-1 0,1-1 70,1 0 0,-1-1 0,0 0 0,-1 0 0,1-1 0,-1 1 0,0-1-1,6-7 1,36-50 404,-43 56-459,156-190 934,-22 32-498,-110 122-353,-18 26-95,1 1 0,13-15 0,-24 29-35,1 0 0,-1 1 0,1-1 0,-1 1 0,1 0-1,-1-1 1,1 1 0,-1-1 0,1 1 0,-1 0 0,1-1 0,0 1 0,-1 0 0,1 0 0,-1-1 0,1 1 0,0 0 0,1 0 0,-2 0 3,0 0 1,1 0 0,-1 0 0,0 1-1,1-1 1,-1 0 0,0 0 0,1 0-1,-1 1 1,0-1 0,1 0 0,-1 1 0,0-1-1,1 0 1,-1 1 0,0-1 0,0 0-1,0 1 1,1-1 0,-1 0 0,0 1-1,0 0 1,1 2-20,0 1 0,0 0 0,-1-1 0,1 1 0,-1 6 0,-1 8-8,-1 0 0,-8 33-1,2-16 18,-20 108 70,-86 257 0,7-102-126,73-200 158,-53 127 394,84-218-432,-23 41 223,23-43-210,0 0 0,-1-1 0,1 1 1,-1-1-1,0 0 0,0 0 0,-7 4 1,9-7-34,1 0 0,-1 0 1,1 0-1,-1 0 1,1 0-1,-1-1 0,0 1 1,1-1-1,-1 1 1,0-1-1,0 0 0,1 1 1,-3-1-1,2 0-9,1-1 0,0 1 0,0 0 0,0-1 0,0 1 1,0-1-1,0 1 0,0-1 0,0 0 0,0 1 0,0-1 0,0 0 0,1 0 0,-1 1 0,0-1 0,0 0 0,1 0 0,-1 0 0,1 0 1,-1 0-1,1 0 0,-1 0 0,1 0 0,-1-2 0,-2-5-35,1-1 1,0 0-1,1 0 1,0 1-1,0-1 1,1 0-1,0 0 1,1 0-1,2-15 1,2-2 90,0 0 0,11-25 1,-11 36 0,2-1 1,0 1-1,0 1 0,2-1 0,0 1 1,0 1-1,1-1 0,1 2 1,0-1-1,25-20 0,-18 20-67,-1 0 0,2 2 0,0 0 0,0 1 0,1 1-1,0 1 1,40-11 0,-42 14 105,0 1 1,1 1-1,0 0 0,33 1 0,-43 3-564,0-1 1,0 2-1,0 0 0,16 4 0,-18-3-873,0 0 0,0 0 0,-1 1-1,1 0 1,-1 0 0,9 8 0,3 3-2210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1221 6048,'-15'11'1952,"14"-11"-1905,1 1-1,0-1 1,-1 0 0,1 0 0,0 1 0,-1-1-1,1 0 1,0 0 0,0 1 0,-1-1 0,1 1-1,0-1 1,0 0 0,0 1 0,-1-1 0,1 0-1,0 1 1,0-1 0,0 1 0,0-1 0,0 0-1,0 1 1,0-1 0,0 1 0,0-1 0,0 0-1,0 1 1,0-1 0,0 1 0,0-1 0,0 0-1,0 1 1,1-1 0,-1 1 0,0-1 0,0 1-1,10 7 1561,-3-6-1087,0 0-1,0 0 0,1-1 0,-1 0 0,0 0 1,1-1-1,-1 0 0,12-1 0,-3-1 85,0-1 0,27-8 0,-25 4-222,-1-1-1,1 0 0,-1-1 0,19-13 0,-34 20-335,27-17 294,-1-2-1,-1-1 0,-1-1 1,-1-1-1,-1-1 0,-1-1 1,36-55-1,18-33 616,-57 82-701,-18 26-269,1 0 1,1 1-1,-1-1 0,1 1 0,0 0 0,0 0 1,0 0-1,1 0 0,5-4 0,-9 9 4,-1 0 0,1-1 0,-1 1 0,1 0 0,-1 0 0,1 0-1,-1-1 1,1 1 0,-1 0 0,1 0 0,-1 0 0,1 0 0,-1 0 0,1 0 0,-1 0-1,1 0 1,-1 0 0,1 0 0,-1 1 0,1-1 0,-1 0 0,1 0 0,-1 0 0,1 1-1,-1-1 1,1 0 0,-1 0 0,1 1 0,-1-1 0,0 0 0,1 1 0,-1-1-1,1 1 1,-1-1 0,0 1 0,1-1 0,-1 0 0,0 1 0,0-1 0,0 1 0,1-1-1,-1 1 1,0-1 0,0 1 0,8 29-51,-7-22 107,3 11-18,-1 0 0,-1 0 0,0 22 1,-7 60-81,3-51 29,1-35 69,-6 76 114,5-82-48,1 0 0,-1 0 0,-1 0 1,0 0-1,0 0 0,0 0 0,-7 10 0,9-17-76,0-1-1,0 1 1,0-1-1,-1 1 1,1-1-1,0 1 0,-1-1 1,1 0-1,-1 1 1,1-1-1,-1 0 1,0 0-1,1 0 1,-1 0-1,0-1 0,-2 2 1,2-2-49,1 0 0,-1 0 0,1 0 0,-1 0 1,0 0-1,1-1 0,-1 1 0,1-1 0,-1 1 0,1-1 0,-1 1 0,1-1 1,0 0-1,-1 1 0,1-1 0,0 0 0,-1 0 0,1 0 0,0 0 1,0 0-1,0-1 0,-2-1 0,-4-7-87,0-1-1,1 0 1,0-1 0,1 1-1,0-1 1,-4-14 0,3 8 10,-12-23-970,27 52 803,1 0 1,0-1 0,19 15-1,-23-21 308,-1-1-1,1 0 1,0-1-1,0 0 1,1 1-1,-1-2 1,0 1 0,1-1-1,-1 0 1,0 0-1,1-1 1,-1 0-1,9 0 1,-8-2 24,0-1 0,1 1 0,-1-1 0,-1-1 0,1 1 0,0-1 0,8-7 0,45-39 256,-46 37-271,118-116 435,-20 16-161,-111 112-387,1-1 0,-1 0 0,1 1 0,0-1 1,0 1-1,-1 0 0,1 0 0,0 0 0,0 0 0,3-2 1,-5 122 1189,0-118-998,8-6 278,-7 5-408,-1 0 0,1-1-1,-1 1 1,1 0 0,-1 0 0,0 0-1,1 0 1,-1-1 0,1 1 0,-1 0-1,1-1 1,-1 1 0,0 0-1,1 0 1,-1-1 0,0 1 0,1-1-1,-1 1 1,0 0 0,0-1 0,1 1-1,-1-1 1,0 1 0,0-1 0,0 1-1,0-1 1,1 1 0,-1-1-1,0 1 1,0 0 0,0-1 0,0 1-1,0-1 1,0 1 0,0-1 0,0 1-1,0-1 1,-1 1 0,1-1 0,-10 16-259,-13 31 0,17-31 282,1 0 1,1 1-1,1-1 0,0 1 0,1 0 1,0 26-1,2-36 24,1 1 1,0-1-1,1 1 1,-1-1-1,1 1 1,0-1-1,1 0 1,-1 0-1,1 0 1,1 0-1,-1 0 1,5 5-1,-6-9-14,0 0 0,0 1-1,0-1 1,0 0 0,1 0 0,-1-1-1,0 1 1,1 0 0,0-1 0,-1 0-1,1 1 1,5 1 0,-6-3-25,1 0 1,-1 1-1,0-1 0,1 0 1,-1 0-1,1-1 1,-1 1-1,0 0 0,0-1 1,1 1-1,-1-1 1,0 0-1,0 0 1,1 0-1,-1 0 0,0 0 1,0 0-1,2-3 1,3-2 38,0 0 1,-1 0-1,0-1 0,-1 1 1,10-16-1,20-39 130,-15 22-113,26-72 0,-32 73-88,26-47 0,-31 63-338,-10 23-156,-13 55 259,-40 164 182,40-174 92,-2 0 0,-1-1 0,-3-1 0,-2-1 0,-45 69 1,43-76 26,-34 48 130,48-70-120,-1-1 0,-1-1-1,-23 21 1,33-31-50,-1 0 1,0 0 0,0 0-1,0 0 1,0-1 0,0 1-1,0-1 1,0 0 0,0 0-1,0 0 1,-1 0-1,-6 0 1,9-1-27,-1 0 0,0 0 0,0-1 0,0 1 0,1-1 0,-1 0 0,0 1 0,1-1 0,-1 0 0,0 0 0,1 0 0,-1 0 0,1 0 0,-1 0 0,1-1 0,0 1 0,0 0 0,-1-1 0,1 1 0,0-1 0,0 1 0,0-1 0,0 1 1,1-1-1,-2-2 0,1 1-10,-1 0 0,1 0 1,0 0-1,0 0 0,0-1 1,1 1-1,-1 0 0,1-1 1,0 1-1,0-1 0,0 1 1,0 0-1,0-1 0,1 1 1,-1 0-1,1-1 0,0 1 1,0 0-1,0 0 1,1 0-1,-1 0 0,1 0 1,0 0-1,0 0 0,3-4 1,0 2-15,0 0 0,1-1 0,-1 2 1,1-1-1,1 1 0,-1 0 0,0 0 1,1 1-1,0 0 0,14-5 1,119-34-280,59-19 1123,-181 54-734,0-1 1,-1 0-1,0-1 1,0-1-1,-1-1 1,0-1-1,-1 0 1,-1 0-1,23-26 0,1-9 307,57-89 0,-61 85-326,73-124 56,-44 91 218,-63 84-326,0 0 1,0-1-1,1 1 0,-1 0 0,0-1 0,0 1 1,0 0-1,1 0 0,-1-1 0,0 1 0,1 0 1,-1 0-1,0-1 0,1 1 0,-1 0 0,0 0 1,1 0-1,-1 0 0,0-1 0,1 1 0,-1 0 1,0 0-1,1 0 0,-1 0 0,0 0 0,1 0 1,-1 0-1,1 0 0,-1 0 0,0 0 0,1 0 1,-1 0-1,0 1 0,1-1 0,-1 0 0,1 0 1,-1 0-1,0 0 0,0 0 0,1 1 0,-1-1 1,0 0-1,1 0 0,-1 1 0,0-1 0,0 0 1,1 1-1,-1-1 0,0 0 0,0 0 1,0 1-1,1-1 0,-1 0 0,0 1 0,0 0 0,2 2-2,0 0 0,-1 0 0,0 1 0,1-1-1,0 6 1,1 20-17,-1 0-1,-1 1 1,-1-1-1,-5 30 1,4-41 21,1-15 2,-13 130 95,9-105-13,-2 0 1,-14 45-1,18-66-79,-1 0-1,0-1 1,-1 0 0,1 0-1,-1 0 1,-9 11 0,11-15-25,0 0 1,0 0-1,0 0 1,-1 0-1,1 0 1,0 0-1,-1-1 1,1 1-1,-1-1 1,0 0-1,1 0 1,-1 0-1,0 0 1,0 0-1,1-1 1,-1 1-1,0-1 1,0 1-1,-5-1 0,3-1-25,1 1-1,-1-1 0,1 0 0,-1 0 0,1-1 0,0 1 0,0-1 0,-1 0 0,1 0 0,0 0 0,1-1 1,-1 1-1,0-1 0,1 0 0,-1 0 0,1 0 0,0 0 0,-3-5 0,-4-8-95,1 1-1,-9-26 1,18 41 109,-1-1 0,1 0 0,-1 0 1,1 0-1,0 0 0,0 1 0,-1-1 0,1 0 1,0 0-1,0 0 0,0 0 0,0 0 0,0 0 1,0 0-1,0 0 0,0 1 0,1-1 1,-1 0-1,0 0 0,1 0 0,0-1 0,-1 1 6,1 0 0,0 1 1,-1-1-1,1 1 0,0-1 0,0 1 0,0-1 0,-1 1 0,1 0 0,0-1 0,0 1 0,0 0 0,0 0 0,0 0 1,0-1-1,0 1 0,1 0 0,4 0-32,1 1 1,-1 0 0,0 0-1,12 3 1,-1 1 54,0-1-1,0-1 1,1 0 0,-1-2-1,1 0 1,24-2 0,-28 0 28,0-1 1,0-1 0,0 0-1,0-1 1,-1-1 0,1 0 0,-1-1-1,20-12 1,117-82 533,-28 17-256,-73 52-69,76-65-1,-107 78-199,-1 0 0,0 0-1,-2-2 1,0 0 0,-2-1-1,0 0 1,-1-1 0,-1 0-1,12-35 1,2-17-24,-4-1-1,14-89 1,-21 89 50,-4 31-474,-3-1 0,3-56-1,-11 97 35,-2 7 204,-3 11 47,-12 58-80,-22 164 171,38-221 36,-44 349 700,37-280-468,4 1 0,9 140 0,-4-222-223,8 74 188,-6-69-109,0 0-1,0 1 1,0-1 0,1 0-1,0 0 1,7 11 0,-9-17-73,0 0 0,1 0 0,-1 0 0,0 0 0,1-1 0,-1 1 1,1-1-1,-1 1 0,1-1 0,0 0 0,0 1 0,0-1 0,0 0 0,0 0 0,0 0 1,0 0-1,0-1 0,0 1 0,0-1 0,0 1 0,1-1 0,-1 0 0,0 0 0,0 1 1,0-2-1,1 1 0,-1 0 0,0 0 0,0-1 0,4-1 0,7-5 43,0-1 1,-1-1-1,0-1 0,0 1 0,-1-2 0,14-16 1,-18 20-59,174-212-163,-132 154 280,-48 65-116,7-10 2,0 0-1,-1 0 1,0 0-1,-1-1 1,0 0-1,7-19 1,-12 28-33,0 1 0,-1-1 0,1 0 0,-1 0 0,0 0 0,0 1 0,0-1 0,0 0 0,0 0 0,0 0 0,0 0 0,0 0 0,-1 1 0,1-1 0,-1 0 0,1 0 0,-1 1 0,0-1 0,1 0 0,-1 1 0,0-1 0,-2-2 0,1 2-14,0 1 1,0-1-1,-1 1 1,1 0-1,0 0 1,0 0-1,-1 0 1,1 0-1,-1 1 1,1-1-1,0 1 0,-1-1 1,1 1-1,-1 0 1,1 0-1,-1 0 1,-2 0-1,-6 1 42,1 0 0,0 0-1,0 1 1,1 1 0,-1-1-1,0 1 1,1 1 0,0 0-1,-1 0 1,1 1 0,1 0-1,-1 1 1,1 0 0,0 0-1,0 0 1,1 1 0,0 1-1,0-1 1,1 1 0,0 0-1,0 0 1,1 1 0,-6 12-1,4-4 44,1 1 0,0-1 0,2 1 0,0 0 0,-2 23-1,5-28-9,0 0-1,2 1 0,-1-1 0,1 0 0,1 0 0,1 0 0,0 0 0,4 13 1,-5-21 12,1 1 0,-1-1 1,1 0-1,-1 0 0,2-1 1,-1 1-1,0-1 0,1 1 1,0-1-1,0 0 1,0 0-1,0-1 0,1 1 1,-1-1-1,1 0 0,0 0 1,7 2-1,-3-2 0,0-1-1,0 0 0,0-1 1,1 0-1,-1 0 0,0-1 1,0 0-1,1-1 0,-1 0 1,0 0-1,0-1 0,0-1 1,0 1-1,0-1 0,11-6 1,0-1-19,0 0 0,-2-2 0,1 0 0,-1-1 0,23-22 0,45-59 143,-45 45-124,44-50-10,-82 96-33,26-30-67,-26 30 62,0 1-1,0-1 1,0 1-1,0 0 0,0-1 1,1 1-1,-1 1 1,8-4-1,-11 5 11,1 0 1,-1 0-1,1 0 0,-1-1 1,1 1-1,-1 0 0,0 0 1,1 0-1,-1 0 0,1 0 1,-1 0-1,1 0 0,-1 0 0,1 0 1,-1 1-1,1-1 0,-1 0 1,0 0-1,1 0 0,-1 0 1,1 1-1,-1-1 0,0 0 1,1 0-1,-1 1 0,0-1 0,1 0 1,-1 1-1,0-1 0,1 0 1,-1 1-1,0-1 0,0 1 1,1-1-1,-1 0 0,0 1 1,0-1-1,0 1 0,1-1 0,-1 1 1,0-1-1,0 1 0,0 0 1,-1 22 255,1-20-241,-3 32 46,2-20-31,-5 27 1,0-10 93,1-1 0,0 49 0,8-3-182,-3-77 53,1-1-1,-1 1 1,0-1-1,0 1 0,1 0 1,-1-1-1,0 1 0,1-1 1,-1 1-1,1 0 1,-1-1-1,0 1 0,1 0 1,-1-1-1,1 1 0,-1 0 1,1 0-1,-1 0 0,1-1 1,5-2 55,11-13 169,-1-1 0,-1-1 0,19-27 0,18-23-38,-25 38-165,2 0 0,1 3 0,46-35 0,-17 29-166,-36 21 100,-23 12 49,1-1 1,-1 1-1,1 0 1,0-1-1,-1 1 0,1-1 1,0 1-1,-1 0 1,1 0-1,0 0 0,-1-1 1,1 1-1,0 0 1,0 0-1,-1 0 0,1 0 1,0 0-1,0 0 1,-1 0-1,1 0 0,0 1 1,0-1-1,-1 0 1,1 0-1,0 1 0,0-1 1,0 1 7,0 0 0,-1 0-1,1 0 1,-1 0 0,1 0 0,-1 0 0,0 0 0,1 0 0,-1 0 0,0 0 0,0 0-1,1 0 1,-1 0 0,0 0 0,0 0 0,0 1 0,-1 6 22,0 0 1,0-1-1,-3 13 1,-14 68-34,9-35 74,9-52-73,0-1 0,0 0 0,0 1 0,0-1 0,0 1 0,0-1 0,0 1 0,0-1 0,0 0 0,0 1 0,0-1 0,0 1 0,0-1 0,0 1 0,0-1 0,0 0 0,0 1 0,1-1 0,-1 1 0,0-1 0,0 0 0,1 1-1,-1-1 1,0 0 0,0 1 0,1-1 0,-1 0 0,1 1 0,-1-1-3,1 0-1,0 0 0,-1 0 0,1 0 1,0 0-1,-1 1 0,1-2 1,0 1-1,-1 0 0,1 0 0,0 0 1,-1 0-1,1 0 0,-1 0 0,1-1 1,0 1-1,-1 0 0,1 0 1,-1-1-1,1 1 0,0-1 0,9-7-112,0-1-1,-1 0 1,11-14-1,-3 5 98,5-6-3,-12 12-45,1 1-1,0 0 0,25-19 0,-35 29 63,1 0 0,-1 0 0,1 0-1,-1 0 1,1 0 0,-1 1-1,1-1 1,-1 1 0,1-1 0,-1 1-1,1 0 1,0-1 0,-1 1 0,1 0-1,3 0 1,-4 1 9,0-1 0,0 1 0,0-1 0,0 1 0,0-1 0,0 1 0,0 0 0,0-1 1,0 1-1,-1 0 0,1 0 0,0-1 0,0 1 0,-1 0 0,1 0 0,0 0 0,-1 0 0,1 0 0,-1 0 0,1 0 0,-1 0 0,1 2 0,4 18 132,0 0-1,3 40 0,-5-33-63,7 31 0,-9-55-65,0-1 1,1 1-1,-1 0 1,1 0-1,-1-1 1,1 1-1,0-1 0,0 1 1,5 4-1,-6-7-33,1 1 1,-1-1-1,1 0 0,-1 0 0,1 1 0,0-1 0,0 0 1,-1-1-1,1 1 0,0 0 0,0 0 0,0-1 0,0 1 1,0-1-1,0 0 0,0 0 0,0 0 0,0 1 0,0-2 1,3 1-1,0-1-355,0-1 1,0 1-1,0-1 1,-1 0-1,1 0 1,-1 0-1,0-1 1,1 0-1,-1 0 1,5-4 0,6-6-2621,14-18 1,-24 26 2073,36-39-7564,-19 27 5061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26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35 9056,'-61'-15'4096,"46"10"-3552,15 2-448,5 3-160,13-9-96,5 6 64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17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1253 3328,'15'-5'7034,"15"-12"-5577,-6 3-690,-9 6-535,0-2 1,0 0-1,-1-1 0,0 0 0,-1-1 0,0 0 0,-1-1 1,16-23-1,5-12 200,33-63 1,-63 106-412,36-69 377,30-51 564,-68 124-964,0-1-1,0 1 1,0 0-1,0-1 1,0 1-1,0 0 1,0 0-1,0 0 0,0 0 1,1 0-1,-1 0 1,2-1-1,-3 2 4,1 0-1,-1 0 1,0 0-1,1 0 1,-1 0 0,1 0-1,-1 0 1,0 0-1,1 0 1,-1 0-1,0 0 1,1 0-1,-1 0 1,0 0-1,1 0 1,-1 1-1,0-1 1,0 0-1,1 0 1,-1 0-1,0 1 1,0-1-1,1 0 1,-1 0-1,0 1 1,0-1-1,1 0 1,-1 0 0,0 1-1,0-1 1,0 0-1,1 1 1,0 4 34,1 0 1,-1 0-1,0 0 1,0 0-1,0 7 1,-1-11-26,3 56-26,-3 0 0,-14 109 0,13-152 38,-1-3 35,0 0 0,2 0-1,-1 0 1,1 0 0,2 13 0,0-14 1006,1-17-660,132-186 72,-124 178-467,-1-1-73,0 1 0,2 0-1,-1 1 1,2 0-1,27-24 1,-38 37 56,-1 0 0,0 0 0,1 0 0,-1 0 0,1 0 0,-1 0-1,1 1 1,0-1 0,-1 1 0,1-1 0,0 1 0,-1-1 0,1 1 0,0 0 0,0 0 0,-1 0 0,1 0-1,2 0 1,-3 1 9,0-1-1,0 1 1,0 0-1,0-1 0,0 1 1,0 0-1,0 0 1,0 0-1,0 0 1,0 0-1,0 0 0,-1 0 1,1 0-1,0 0 1,-1 0-1,1 0 1,-1 1-1,0-1 0,1 0 1,-1 0-1,0 0 1,1 1-1,-1 1 0,1 7 1,0 1 1,-1-1-1,0 0 0,0 0 0,-2 11 0,-13 51 71,2-11 199,13-59-242,-1 0 0,1 0 0,0 0 0,0 0 0,0 0 1,0 0-1,0 0 0,1 1 0,-1-2-22,0-1 0,0 0 0,0 0 0,0 0 0,0 0 0,0 1 0,0-1 0,0 0 1,1 0-1,-1 0 0,0 0 0,0 0 0,0 0 0,0 1 0,0-1 0,1 0 0,-1 0 0,0 0 0,0 0 0,0 0 0,0 0 0,1 0 0,-1 0 0,0 0 1,0 0-1,0 0 0,0 0 0,1 0 0,-1 0 0,0 0 0,0 0 0,1 0 0,10-6 218,9-11-106,-1 0 0,18-21 0,-18 18-263,37-32 0,-55 51 130,1 0-1,-1 0 1,1 0 0,-1 0-1,1 1 1,-1-1-1,1 0 1,-1 1 0,1-1-1,-1 1 1,1-1-1,0 1 1,-1 0 0,1 0-1,0 0 1,-1 0-1,3 0 1,-3 0 6,0 0-1,0 1 1,1-1 0,-1 1-1,0-1 1,0 1 0,0-1-1,0 1 1,0 0 0,0 0-1,0-1 1,-1 1 0,1 0-1,0 0 1,0 0 0,-1 0-1,1 0 1,0 0-1,-1 0 1,1 0 0,-1 0-1,1 0 1,0 2 0,5 21-34,-1 0 0,0 0 1,0 26-1,-4-43 87,0 1 1,0-1-1,1 1 0,0-1 1,0 0-1,1 0 0,0 0 0,4 8 1,-6-13-34,0-1 0,0 1 1,1 0-1,-1-1 0,0 1 1,1-1-1,-1 1 0,1-1 1,-1 0-1,1 1 0,0-1 1,0 0-1,-1 0 0,1 0 1,0 0-1,0-1 0,0 1 1,0 0-1,0-1 0,0 0 1,0 1-1,0-1 0,0 0 1,0 0-1,0 0 0,1 0 1,-1 0-1,0-1 0,0 1 1,0-1-1,0 1 0,0-1 1,3-1-1,5-3 37,-1-1 0,0 0 0,0 0 0,0 0 1,10-12-1,1 1-86,9-8 122,0-2 0,-2 0 0,36-49 0,-51 62-38,-9 11-61,0 0-1,-1 0 0,0 0 0,1 0 0,-1 0 0,0-1 0,0 1 0,-1 0 1,3-8-1,-4 11 13,0 0 1,0 0-1,0 0 1,0-1-1,0 1 1,0 0-1,0 0 1,0 0-1,0 0 1,0-1-1,0 1 1,0 0-1,0 0 0,-1 0 1,1 0-1,0-1 1,0 1-1,0 0 1,0 0-1,0 0 1,0 0-1,-1 0 1,1 0-1,0-1 1,0 1-1,0 0 1,0 0-1,-1 0 1,1 0-1,0 0 1,0 0-1,0 0 1,0 0-1,-1 0 1,1 0-1,0 0 1,0 0-1,0 0 1,-1 0-1,1 0 1,0 0-1,0 0 1,0 0-1,0 0 1,-1 0-1,1 0 0,0 0 1,0 0-1,0 0 1,0 1-1,-1-1 1,1 0-1,0 0 1,0 0-1,0 0 1,-12 8-72,11-7 75,-8 6-10,0 1-1,1 0 1,0 0-1,-10 15 0,-26 43-210,27-40 195,6-11 51,1 1 0,1 1-1,1 0 1,0 0 0,-10 35 0,16-28 172,2-24-185,0 1 0,0-1 1,0 1-1,0-1 0,0 1 1,1-1-1,-1 1 0,0-1 0,0 1 1,0-1-1,0 0 0,1 1 1,-1-1-1,0 1 0,0-1 1,1 1-1,-1-1 0,0 0 1,1 1-1,-1-1 0,0 0 1,1 1-1,-1-1 0,1 0 1,-1 0-1,1 1 0,-1-1 1,0 0-1,1 0 0,-1 0 1,1 1-1,-1-1 0,1 0 0,-1 0 1,1 0-1,-1 0 0,1 0 1,-1 0-1,1 0 0,-1 0 1,1 0-1,-1 0 0,1 0 1,-1-1-1,1 1 0,9-4 45,0 0 0,0-1-1,-1 0 1,1 0-1,-1-1 1,-1 0 0,17-15-1,51-62 138,-31 33-307,-44 49 94,0 0-1,1-1 0,-1 1 0,1 0 0,0-1 0,-1 1 1,1 0-1,0 0 0,0 1 0,0-1 0,-1 0 0,1 0 1,0 1-1,0 0 0,0-1 0,3 1 0,-3 0 12,-1 0 0,0 0 0,1 0 0,-1 1 0,0-1 0,1 0 0,-1 1 0,0-1 0,0 1 0,0 0 0,1-1 0,-1 1 0,0 0 0,0 0 0,0-1 0,0 1 0,0 0 0,0 0 0,0 0 0,-1 0 0,1 1-1,0-1 1,0 0 0,0 3 0,9 18-38,-6-11 11,1-1 1,0 1-1,12 16 1,-15-24 48,0-1 0,0 1 0,0-1 0,0 0 0,1 1 0,-1-1 0,1 0 0,0-1 0,-1 1 0,1 0 0,0-1 0,0 0 1,0 1-1,0-1 0,0-1 0,0 1 0,1 0 0,3 0 0,1-1 24,-1-1 1,0 1-1,0-1 0,1 0 1,-1-1-1,0 0 0,0 0 1,0-1-1,-1 0 0,10-5 0,2-2-48,-1-1 0,23-18 0,-14 4 55,0-1-1,-1-1 0,-2-1 1,24-37-1,-14 20 38,-23 32-32,-1-1 0,0 0 0,-1 0 0,0-1 0,-2 0 0,7-19 0,-12 32-53,0 0 0,-1 0 0,0 0 0,1 1 0,-1-1 0,0 0 0,0 0 0,0 0 0,0 0 0,0 0 0,-1 0 0,1 0-1,-1-2 1,1 3-9,-1 0 0,1 1 0,-1-1 0,1 1-1,-1-1 1,1 0 0,-1 1 0,1-1-1,-1 1 1,0-1 0,1 1 0,-1 0-1,1-1 1,-1 1 0,0 0 0,0-1-1,1 1 1,-1 0 0,0 0 0,0-1-1,1 1 1,-1 0 0,0 0 0,0 0 0,1 0-1,-1 0 1,0 0 0,0 0 0,1 0-1,-1 1 1,0-1 0,0 0 0,-1 1-1,-1 0-19,0 1 0,-1-1 0,1 1 0,0 0 0,-1 0 0,1 0-1,0 0 1,1 1 0,-1-1 0,-3 4 0,4-3 11,-5 4 1,1 1 0,0 0 0,0 1 0,1 0 0,0-1-1,0 2 1,1-1 0,-4 13 0,-2 10-44,-6 38-1,13-57 70,1 1 0,0-1-1,1 1 1,0 0 0,2-1 0,-1 1 0,1 0 0,1-1-1,1 1 1,5 17 0,-8-29 7,1-1 0,-1 1 0,1-1 0,0 1-1,-1-1 1,1 1 0,0-1 0,0 0 0,0 1 0,0-1 0,0 0 0,0 0 0,1 0 0,-1 0-1,2 1 1,-2-1 2,0-1-1,0 0 0,-1 1 0,1-1 1,0 0-1,0 0 0,0 0 1,0 0-1,0 0 0,-1 0 0,1 0 1,0 0-1,0 0 0,0-1 1,0 1-1,-1 0 0,1-1 0,0 1 1,0 0-1,0-1 0,-1 1 0,1-1 1,0 1-1,-1-1 0,1 1 1,0-1-1,-1 1 0,1-1 0,0-1 1,4-4 33,-1 0 0,0 0 0,0 0 0,0-1 0,-1 0 0,0 1 0,0-1 0,2-9 0,2-9-19,3-27 0,-3-4 100,5-26-391,-11 75 46,-3 21 32,0 70-246,0 19 316,-51 340 135,49-419 75,-1 0 0,-1-1 0,-10 26 0,15-47-41,-1 1-1,1 0 1,0-1-1,-1 1 1,1-1-1,-1 0 1,0 0-1,-4 4 1,6-5-43,-1-1 0,1 1 0,-1-1 1,1 1-1,-1-1 0,0 0 0,1 1 0,-1-1 0,0 0 1,1 1-1,-1-1 0,0 0 0,1 0 0,-1 1 0,0-1 1,1 0-1,-1 0 0,0 0 0,0 0 0,1 0 0,-1 0 1,0 0-1,1 0 0,-1-1 0,-1 1 0,0-1 4,0 0 0,0 0 0,0 0 0,0-1 0,1 1 0,-1 0 0,0-1 0,1 1 0,-2-3 0,-2-2 11,0-1-1,0 0 0,-6-14 0,9 17-39,0 0-1,1 0 1,0 0-1,0 0 1,0-1-1,0 1 0,1 0 1,-1-1-1,1 1 1,0 0-1,0 0 1,2-6-1,-1 3 5,1 0 0,0 1 0,0-1 0,1 0 0,0 0 0,6-9 0,4-3 44,1 1-1,0 1 1,25-24-1,90-67 71,-34 32-103,-50 32-34,-32 29-79,1 2 0,1 0 1,24-17-1,-38 29 100,0 1 0,0-1 1,0 1-1,0-1 0,0 0 0,0 1 1,0 0-1,0-1 0,0 1 1,0 0-1,0-1 0,0 1 0,0 0 1,1 0-1,-1 0 0,0 0 0,0 0 1,0 0-1,0 0 0,0 1 0,1-1 1,-1 0-1,2 1 0,-2 0 1,0 0 0,1 1 0,-1-1 1,0 0-1,0 0 0,0 1 0,0-1 0,0 0 0,0 1 0,0-1 0,0 1 1,-1-1-1,1 1 0,0 2 0,1 3 4,-1 0 0,1 0 0,-2 0 0,1 0 0,-1 1 0,0 9 0,-2-3 67,-7 21-1,7-25 12,-1 1 1,1-1-1,-1 20 1,3-30-65,0 0 1,0 1-1,0-1 0,0 0 1,0 0-1,0 1 1,0-1-1,0 0 1,0 0-1,0 1 1,0-1-1,0 0 1,0 0-1,0 1 0,0-1 1,0 0-1,0 0 1,1 1-1,-1-1 1,0 0-1,0 0 1,0 0-1,0 1 0,1-1 1,-1 0-1,0 0 1,0 0-1,0 0 1,1 0-1,-1 1 1,0-1-1,0 0 1,0 0-1,1 0 0,-1 0 1,0 0-1,0 0 1,1 0-1,-1 0 1,0 0-1,0 0 1,1 0-1,-1 0 1,0 0-1,0 0 0,1 0 1,-1 0-1,0 0 1,0 0-1,1 0 1,-1 0-1,0 0 1,16-9 264,-13 7-232,7-6-15,0 0 0,-1-1 0,0 0 0,12-17-1,-5 7-63,5-9-33,-16 21 16,-1 1 0,2-1 0,-1 1 0,1-1-1,0 1 1,0 1 0,13-9 0,-18 13 44,-1 1 0,1 0 0,-1-1 0,1 1 0,-1 0 0,1 0 1,0 0-1,-1-1 0,1 1 0,-1 0 0,1 0 0,0 0 0,-1 0 0,1 0 0,-1 0 0,1 0 0,0 1 1,-1-1-1,1 0 0,-1 0 0,1 0 0,0 0 0,-1 1 0,1-1 0,-1 0 0,1 1 0,0 0 0,1 0 2,-1 1-1,1 0 1,-1-1-1,0 1 1,1 0-1,-1 0 1,0 0-1,1 3 1,2 6 16,-1-1 0,4 17 0,-7-25-16,17 55 21,-12-42 35,-5-13-35,1-1 0,-1 0 0,1 1 0,-1-1 0,1 0 0,0 0 0,-1 1-1,1-1 1,0 0 0,0 0 0,0 0 0,0 0 0,0 0 0,0 0 0,0 0 0,0 0 0,0 0 0,1 0 0,-1-1 0,2 2 0,-1-2 7,0 1 1,0-1-1,-1 0 1,1 0-1,0 0 1,0 0-1,0-1 1,-1 1-1,1 0 1,0-1 0,-1 1-1,1-1 1,0 1-1,2-2 1,5-4 57,1 0 0,-1-1 0,0 1 0,10-12 0,-11 10-78,31-25 34,47-47 41,-82 76-90,0-1-30,1-1-1,0 1 1,1 0 0,-1 0 0,1 1-1,-1 0 1,1 0 0,11-5 0,-17 9 40,0-1 1,1 1-1,-1 0 1,0 0-1,1 0 1,-1 0-1,0 0 1,1 0-1,-1 0 1,0 0-1,1 0 1,-1 0-1,0 0 1,1 0-1,-1 0 0,0 0 1,1 0-1,-1 0 1,0 0-1,1 0 1,-1 1-1,0-1 1,1 0-1,-1 0 1,0 0-1,0 1 1,1-1-1,-1 0 1,0 0-1,0 1 1,1-1-1,-1 0 1,0 0-1,0 1 1,0-1-1,1 0 1,-1 1-1,0-1 1,0 0-1,0 1 1,0-1-1,0 0 1,0 1-1,0-1 1,0 17-63,-1-16 48,0 19-14,1 35 0,1-23 32,-1-27 2,0 1-1,1 0 1,0-1-1,0 0 1,0 1-1,1-1 1,2 6-1,-3-8 7,0-1-1,0 0 1,0 0-1,0 0 1,1 0-1,-1 0 1,0 0 0,1-1-1,-1 1 1,1 0-1,0-1 1,0 1-1,-1-1 1,1 0-1,0 1 1,0-1-1,0 0 1,1 0-1,2 1 1,2-1 23,1 0 0,-1-1 0,0 1 0,1-2 0,-1 1 0,0-1 0,0 0 0,1 0 0,-1-1 0,0 0 0,0 0 0,-1 0 0,1-1-1,0 0 1,-1-1 0,0 0 0,1 0 0,-1 0 0,6-6 0,4-5 1,-2 1 0,0-2-1,0 0 1,-2 0 0,16-27-1,24-54 3,-4 7-21,77-94 160,-3-6-278,-95 138 212,25-67 1,11-59-280,-56 156 89,5-36 0,-9 38 1,-4 20 71,1-1 1,0 0-1,0 0 1,0 0-1,-1 0 0,1 0 1,0 0-1,-1 1 1,1-1-1,0 0 1,-1 0-1,1 0 1,-1 1-1,-1-2 1,2 2 9,0 0 0,0-1 0,0 1 0,0 0 0,0 0 1,0 0-1,0 0 0,-1 0 0,1 0 0,0-1 0,0 1 1,0 0-1,0 0 0,-1 0 0,1 0 0,0 0 0,0 0 1,0 0-1,0 0 0,-1 0 0,1 0 0,0 0 0,0 0 1,0 0-1,-1 0 0,1 0 0,0 0 0,0 0 0,0 0 1,-1 0-1,1 0 0,0 0 0,0 0 0,0 0 0,0 0 0,-1 0 1,1 0-1,0 0 0,0 0 0,0 1 0,0-1 0,-1 0 1,1 0-1,0 0 0,0 0 0,0 1 0,-6 4-32,1 1 0,0 0-1,0 0 1,1 1 0,0-1-1,0 1 1,-4 10 0,-80 170-230,72-153 258,-14 36-14,2 1 1,4 2-1,2 0 0,4 2 1,4 0-1,-6 80 1,19-150 27,-1 50 84,2-48-66,1-1 0,-1 1 0,1-1-1,1 1 1,-1-1 0,4 9 0,-5-14-16,1 0 0,-1 0 1,1 0-1,-1 0 0,1 0 0,-1 0 1,1 0-1,0 0 0,0 0 1,0 0-1,0 0 0,0 0 1,0 0-1,0 0 0,0-1 0,0 1 1,0 0-1,0-1 0,0 1 1,0-1-1,0 1 0,1-1 0,-1 0 1,0 0-1,0 1 0,0-1 1,1 0-1,-1 0 0,0 0 1,1 0-1,-1 0 0,0 0 0,0-1 1,0 1-1,3-1 0,1-1 22,0 0 0,0-1 0,0 1 0,0-1-1,0 0 1,0-1 0,4-3 0,30-30 41,40-47-1,-5 5-6,-63 68-63,6-7-95,1 1 0,39-28 0,-57 45 85,1-1 0,-1 1 0,1-1 0,-1 1 0,1 0 1,0-1-1,-1 1 0,1 0 0,-1 0 0,1 0 0,0-1 1,-1 1-1,1 0 0,0 0 0,0 0 0,-1 0 0,1 0 1,0 0-1,-1 0 0,1 0 0,0 1 0,-1-1 0,1 0 1,0 0-1,0 1 0,0 0-2,0-1 0,-1 1 1,1 0-1,0 0 0,0 0 1,-1 0-1,1 0 0,-1 0 0,1 0 1,-1 0-1,1 0 0,-1 0 0,0 0 1,1 1-1,1 7-27,-1-1 1,0 1-1,0 11 1,-1-11 25,1 59-11,-1-39 37,0 1 0,2-1-1,10 46 1,-11-70-13,0 0-1,1-1 0,0 1 0,0-1 1,4 9-1,-5-13 8,-1 1 1,1 0-1,-1 0 1,1-1-1,-1 1 1,1 0-1,0-1 1,-1 1-1,1 0 1,0-1-1,0 1 1,-1-1-1,1 1 1,0-1-1,0 0 1,0 1-1,-1-1 1,1 0-1,0 1 1,0-1-1,0 0 1,0 0-1,0 0 1,0 0-1,0 0 1,0 0-1,-1 0 0,1 0 1,0 0-1,0 0 1,0-1-1,0 1 1,0 0-1,0 0 1,-1-1-1,1 1 1,1-2-1,2 0 26,-1 0-1,-1-1 1,1 0-1,0 1 0,-1-1 1,1 0-1,-1 0 1,3-5-1,14-30 6,-11 21-70,22-51 88,7-14-68,-12 29 0,-26 58-51,-1 0-1,1 0 1,0 0 0,0 0 0,-1 7 0,-2 38-311,4-42 359,-4 38 20,1-25 18,2 1-1,0 0 1,1 0-1,1 0 1,7 42-1,-7-63-15,-1 0 0,0 1 0,1-1 0,-1 0 0,0 0 0,1 0 0,-1 0-1,1 0 1,0 0 0,-1 0 0,1 0 0,0 0 0,0 0 0,0 0 0,-1 0 0,1-1-1,0 1 1,0 0 0,0-1 0,0 1 0,0-1 0,0 1 0,0-1 0,1 1 0,-1-1-1,0 1 1,0-1 0,0 0 0,0 0 0,1 0 0,-1 0 0,0 0 0,0 0 0,0 0-1,3 0 1,6-2 29,0-1 0,-1 1-1,1-1 1,-1-1 0,15-7-1,-4 2-23,50-24 18,72-44-1,58-52-67,-184 115 77,-14 12-60,1 0-1,-1 0 0,0 0 1,1 0-1,0 0 1,2-1-1,-5 3 17,0 0 1,0 0-1,1 1 0,-1-1 0,0 0 1,0 0-1,0 0 0,0 0 1,0 0-1,0 0 0,0 0 0,0 0 1,0 0-1,0 0 0,0 1 1,0-1-1,0 0 0,0 0 0,0 0 1,0 0-1,0 0 0,0 0 1,0 0-1,0 0 0,0 1 0,0-1 1,0 0-1,0 0 0,0 0 1,0 0-1,0 0 0,0 0 0,0 0 1,0 0-1,0 0 0,0 1 1,0-1-1,0 0 0,0 0 0,0 0 1,0 0-1,0 0 0,0 0 1,0 0-1,0 0 0,0 0 0,-1 0 1,1 0-1,0 0 0,0 1 1,0-1-1,0 0 0,0 0 0,0 0 1,0 0-1,-1 0 0,-70 97-242,-53 55 234,117-143 10,-4 3 7,-11 19 0,20-29 0,1 0 0,0 1 0,-1-1 0,1 0 0,0 1 0,0-1 0,0 1 0,1 0 0,-1-1 0,0 1 0,1-1 0,0 1 0,0 0 0,0 0 0,0 4 0,1-6 3,-1 0 0,1 0-1,-1 0 1,1 0 0,-1 0 0,1 1-1,0-1 1,0 0 0,0-1 0,0 1 0,-1 0-1,1 0 1,0 0 0,1 0 0,-1-1 0,0 1-1,0-1 1,0 1 0,0 0 0,0-1-1,1 0 1,-1 1 0,0-1 0,0 0 0,1 0-1,-1 0 1,0 1 0,0-1 0,1 0 0,1-1-1,1 1 24,1-1 0,-1 1 0,1-1 0,-1 0 0,1 0 0,-1-1 0,7-3 0,-1-1-9,0 0-1,0-1 1,-1 0 0,0-1-1,0 0 1,-1-1 0,0 0-1,0 0 1,-1-1 0,9-15-1,1-5 14,-2-2 0,14-39 0,-15 36-18,49-146-116,-53 144 82,31-115 298,-34 120-294,-2 1 0,2-62 0,-6 90-33,-1-1 1,0 1-1,-1-1 1,1 1-1,-1 0 0,1-1 1,-1 1-1,-1-4 1,2 7 37,0 0-1,-1-1 1,1 1 0,0 0 0,0 0-1,0 0 1,0 0 0,-1-1 0,1 1-1,0 0 1,0 0 0,0 0 0,-1 0-1,1 0 1,0 0 0,0 0 0,0-1-1,-1 1 1,1 0 0,0 0-1,0 0 1,-1 0 0,1 0 0,0 0-1,0 0 1,0 0 0,-1 0 0,1 0-1,0 0 1,0 0 0,-1 0 0,1 1-1,0-1 1,0 0 0,0 0 0,-1 0-1,1 0 1,0 0 0,-1 1 0,0 0-23,-1 1 0,0 0 1,0-1-1,1 1 0,-1 0 1,1 0-1,-2 3 1,-12 24-137,-18 50 1,27-63 160,-5 13-13,2 1 1,1 0-1,1 0 0,-2 34 1,5-20 14,3 1 0,4 51 1,-2-77 22,2 1 0,0-1 0,1 0 1,2 0-1,-1 0 0,2-1 1,1 0-1,0 0 0,19 29 0,-24-42 18,1 0-1,1 0 1,-1 0-1,1-1 1,0 1-1,0-1 1,0 0-1,0-1 1,1 1-1,0-1 0,0 0 1,0 0-1,0-1 1,0 0-1,0 0 1,0 0-1,1-1 1,-1 0-1,1 0 1,6 0-1,-3-1 0,-1-1 0,1 0-1,-1 0 1,1-1 0,-1 0 0,1 0-1,-1-1 1,0 0 0,0-1 0,-1 0-1,1-1 1,-1 1 0,10-8 0,-6 2 5,0-1 1,0 0-1,-2-1 1,1 0-1,-1 0 0,14-26 1,-10 14 9,-2 0 1,0-1-1,8-29 0,-18 49-78,-1-1 0,1 1 0,-1 0 0,0-1 0,0 1-1,0-1 1,-1 1 0,0-1 0,0-5 0,0 10 12,0 0-1,0 0 1,0 1 0,0-1 0,0 0 0,-1 0-1,1 1 1,0-1 0,0 0 0,-1 1-1,1-1 1,0 0 0,-1 1 0,1-1-1,-1 0 1,1 1 0,-1-1 0,1 0-1,-1 1 1,1-1 0,-2 0 0,2 1 1,-1 0 1,0 0-1,1 0 1,-1 0-1,1 0 1,-1 0-1,0 0 1,1 0-1,-1 0 1,1 0-1,-1 0 1,0 1-1,1-1 1,-1 0-1,1 0 0,-1 1 1,1-1-1,-1 0 1,1 1-1,-1 0 1,-3 2-17,0 0 1,1 0 0,0 1-1,-1 0 1,-2 5-1,0 2 33,0 1 0,0 0 0,2 1 0,0-1 0,0 1 0,1 0-1,0 0 1,1 0 0,1 0 0,0 16 0,1-23 12,0 1 0,1 0 0,0 0 0,0-1 0,1 1 0,0 0 0,0-1 0,1 0 0,-1 1 0,1-1 0,1 0 0,-1 0 0,1-1 0,0 1 0,0-1 0,1 0 0,-1 0 0,1 0 0,0 0 0,1-1 0,-1 0 0,1 0 0,0-1 0,0 1 0,0-1 0,6 2 0,3 1 75,-1-1-1,25 5 1,-33-8-236,0-1 0,0-1 0,0 1 0,0-1 0,0 0 0,0-1 0,0 1-1,0-1 1,10-3 0,-11 3-423,-1-1 1,1 1-1,-1-1 0,0 0 0,0-1 0,1 1 1,-1-1-1,-1 1 0,1-1 0,0-1 0,-1 1 0,1 0 1,-1-1-1,0 1 0,0-1 0,3-7 0,3-10-2242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18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64 4992,'-22'0'1589,"11"3"-793,9 2-30,3-4-703,-1 0-1,0 0 1,1-1 0,-1 1 0,1 0 0,-1-1-1,0 1 1,1 0 0,0-1 0,-1 1 0,1-1-1,-1 1 1,1-1 0,0 1 0,-1-1 0,2 1-1,8 2 265,-1 0 0,1-1 0,0 0 0,0-1 0,0 0 0,13 0 0,-10-1-114,98 3 336,0-5 0,0-6 1,141-26-1,-226 28-231,29-9-1,-5-6-2909,-27 9 880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18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5 4896,'-53'-5'2496,"58"5"-2624,3 5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19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160 611 2656,'6'-3'718,"-4"2"-409,0 0 0,0 0 0,0-1-1,-1 1 1,1 0 0,0-1 0,-1 1-1,1-1 1,-1 1 0,1-1 0,-1 0-1,0 1 1,0-1 0,1 0 0,0-2-1,-2 3-167,0 0-1,0 0 1,0 0-1,1 0 0,-1 0 1,0 0-1,0 0 0,0 0 1,0 0-1,-1 0 0,1 0 1,0 0-1,0 0 0,0 0 1,-1 0-1,1 0 1,-1 1-1,1-1 0,-1-1 1,0 1-91,0 0 0,0 1 1,0-1-1,0 1 0,0-1 0,0 1 1,0-1-1,0 1 0,0 0 1,0 0-1,0-1 0,0 1 1,-1 0-1,1 0 0,0 0 0,0 0 1,0 0-1,0 0 0,-2 1 1,0-1-24,-1 1 1,0 0 0,0 0-1,1 0 1,-1 1 0,1-1 0,-1 1-1,1 0 1,-5 3 0,-25 23 257,21-17-85,5-5-72,-6 6 31,0 0 1,-13 17 0,24-26-112,0-1 0,-1 1 0,1 0 1,0 1-1,1-1 0,-1 0 0,0 0 0,1 1 0,0-1 0,0 1 0,0 0 0,0-1 0,1 1 0,-1-1 0,1 1 0,0 7 0,0-10-20,1 0 0,-1 0 1,0 0-1,1-1 0,-1 1 0,1 0 0,-1 0 0,1 0 0,-1 0 0,1-1 0,0 1 0,-1 0 1,1-1-1,0 1 0,0 0 0,-1-1 0,1 1 0,0-1 0,0 1 0,0-1 0,0 0 1,0 1-1,0-1 0,-1 0 0,1 1 0,0-1 0,0 0 0,0 0 0,0 0 0,0 0 0,0 0 1,0 0-1,0 0 0,0 0 0,0-1 0,2 1 0,3-2 135,1 1-1,-1-1 1,12-5 0,-8 2-90,-1 0 0,1 0 1,-1-1-1,-1 0 0,1-1 1,-1 0-1,0-1 0,-1 1 1,9-12-1,-5 5-47,-1-1 0,-1 0 1,0 0-1,11-29 0,-17 36-46,0 0 1,-1 0-1,0 0 1,0 0-1,0-15 0,-2 21 2,1-1 0,-1 1-1,0-1 1,0 1 0,-1-1-1,1 1 1,-1-1-1,1 1 1,-1-1 0,0 1-1,0 0 1,1-1 0,-2 1-1,1 0 1,0 0-1,0-1 1,-1 1 0,1 0-1,-4-3 1,2 3 4,0 0-1,0 1 1,1-1 0,-1 1 0,0-1-1,0 1 1,0 0 0,-1 0 0,1 0-1,0 1 1,0-1 0,0 1 0,-1 0-1,-3 0 1,-9 1 53,13-1-10,0 0 0,0 0-1,0 0 1,0 0 0,0-1-1,-4 0 1,7 1-24,0 0 0,-1 0 0,1 0-1,0 0 1,-1 0 0,1-1 0,0 1 0,0 0-1,-1 0 1,1 0 0,0 0 0,0-1 0,-1 1 0,1 0-1,0 0 1,0-1 0,-1 1 0,1 0 0,0 0-1,0-1 1,0 1 0,0 0 0,0-1 0,0 1-1,-1 0 1,1-1 0,0 1 0,0 0 0,0 0 0,0-1-1,0 1 1,0 0 0,0-1 0,0 1 0,0 0-1,0-1 1,1 0 0,5-15 191,-6 16-196,9-17 113,0 0-1,2 1 1,0 0 0,0 1-1,2 0 1,24-22 0,4 1-12,48-32 1,12-13 275,-3 2 424,-97 79-799,0-1-1,1 0 0,-1 0 0,0 0 0,0 1 1,1-1-1,-1 0 0,0 1 0,1-1 0,-1 1 0,0 0 1,1-1-1,-1 1 0,1 0 0,-1 0 0,0 0 0,1 0 1,-1 0-1,1 0 0,-1 0 0,3 1 0,-3 0-6,1 0 0,-1 0 0,0 0 0,0 0 0,0-1 0,0 2 0,0-1 0,0 0 0,0 0 0,0 0 0,-1 0 0,1 1 0,0-1 0,-1 0 0,1 1 0,-1-1 0,1 0 0,-1 1 0,1-1-1,-1 3 1,3 23 6,-2 0-1,-1 0 0,-5 50 0,3-59-27,-5 48 179,-2-1 0,-3 0 0,-3-1 0,-3-1 0,-38 90 0,-23 18 419,28-65-236,25-51 68,-57 88 0,78-136-244,0-1 0,0 1 0,-10 9 0,15-15-138,-1 0-1,1-1 0,-1 1 1,1 0-1,-1-1 0,0 1 1,1-1-1,-1 1 1,0-1-1,0 1 0,1-1 1,-1 0-1,0 1 0,0-1 1,0 0-1,1 0 1,-1 1-1,0-1 0,0 0 1,0 0-1,0 0 0,0 0 1,1 0-1,-1 0 1,0 0-1,0-1 0,0 1 1,0 0-1,0 0 0,1-1 1,-1 1-1,0 0 1,0-1-1,1 1 0,-1-1 1,0 1-1,0-1 0,1 1 1,-1-1-1,0 0 1,0 0-1,1 0 0,-1 0 1,0 0-1,1 0 0,-1 0 1,1 0-1,0 0 0,-1 0 1,1 0-1,0 0 0,0-1 1,-1 1-1,1 0 0,0 0 1,0-2-1,1-4 30,0 0-1,0 0 1,0 0 0,1 0-1,0 0 1,0 1 0,6-12-1,0 3-16,0 0 0,12-15 0,-11 18-36,1 1 0,0 0 0,0 0 0,1 1 0,1 1 0,21-14 0,82-39-58,-69 40 52,28-13-1120,1 4 1,113-30-1,-131 47-2701,-1 4 1159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06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87 187 2240,'0'-3'5856,"13"11"-5014,-9-5-793,1-1 0,-1 1 0,1-1 0,0 0-1,0-1 1,0 1 0,8 1 0,4 2 72,-5-2 126,0 0 0,0-1 1,0 0-1,1-1 0,22 0 0,-28-1-113,0-1 0,0 1 0,0-2 1,0 1-1,-1-1 0,1 0 0,0 0 1,-1 0-1,1-1 0,-1 0 0,9-6 1,-12 6-57,0 1 0,0-1 0,0 0 0,-1 0 0,1 0 0,0 0 0,-1 0 0,0-1 1,0 1-1,0-1 0,0 1 0,-1-1 0,1 0 0,-1 0 0,0 1 0,0-1 0,0 0 0,-1 0 1,1-6-1,-1 4-8,-1 0 0,0 0 0,0 0 0,0 0 1,0 0-1,-1 0 0,0 0 0,0 1 0,-1-1 1,1 1-1,-1-1 0,-6-7 0,7 10-79,0 0 1,0 0-1,0 0 0,-1 0 0,1 1 1,-1-1-1,0 1 0,0-1 0,0 1 1,0 0-1,0 0 0,-1 0 1,1 0-1,0 1 0,-1 0 0,0-1 1,1 1-1,-1 0 0,1 1 0,-1-1 1,0 1-1,0-1 0,1 1 0,-7 1 1,2 1-70,0 0 1,-1 0 0,1 1 0,0 0 0,0 0-1,1 1 1,-1 0 0,-13 10 0,-1 4-102,-28 28 0,27-24 138,12-10 41,0 0 0,0 0 0,-15 24 0,21-28-36,0 0 0,1 1 0,0 0 0,0 0 0,1 0 0,0 0 0,-3 18 0,6-25 65,0 1 0,-1 0 0,1 0 0,1 0 0,-1 0 0,0 0 0,1 0 0,-1 0-1,1 0 1,0-1 0,0 1 0,0 0 0,0 0 0,4 4 0,-3-4 33,1 1-1,0-1 1,0 0 0,0 0 0,1 0-1,-1 0 1,1-1 0,-1 1 0,5 1-1,5 2 59,-1-1-1,1-1 0,0 0 0,0 0 0,20 2 0,46 4 750,121 0 0,-198-10-1267,13 0 1568,-12 0-1478,-10 0-2956,7 0 3084,0 0-1,0 0 1,-1 0-1,1 0 1,0 0-1,-1 0 1,1 0-1,0 0 1,0 0-1,-1 0 1,1 0-1,0 0 0,0 1 1,-1-1-1,1 0 1,0 0-1,0 0 1,0 0-1,-1 0 1,1 0-1,-2 3-1985,4 2-143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06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 4480,'-3'-9'1485,"8"13"-485,-4-2 61,3 10 1297,-3-5-1968,0-1 0,0 1 0,-1 12 1,0-12-228,0 0 0,0-1 0,2 10 0,0-8 648,0-2-1274,9-9-1640,2-4-718,0-1 944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07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12 5632,'0'0'116,"-1"-1"1,1 1 0,-1-1-1,1 1 1,-1-1-1,1 1 1,-1 0 0,0-1-1,1 1 1,-1 0 0,0-1-1,1 1 1,-1 0-1,0 0 1,0 0 0,1 0-1,-1 0 1,0-1-1,1 1 1,-1 0 0,0 1-1,0-1 1,1 0-1,-1 0 1,0 0 0,0 0-1,1 1 1,-2-1 0,0 2-38,0-1 1,1 1 0,-1-1 0,0 1 0,1 0 0,-1 0-1,-1 2 1,-6 8 172,-42 36 795,35-34-724,0 0 0,-26 33 0,41-46-311,0 0 0,0 1 0,0-1 1,0 0-1,0 0 0,1 1 1,-1-1-1,1 1 0,-1-1 0,1 1 1,-1-1-1,1 1 0,0-1 1,-1 1-1,1-1 0,0 4 0,0-5 12,1 1-1,-1 0 0,0-1 0,1 1 0,-1 0 0,1-1 0,-1 1 0,1 0 1,-1-1-1,1 1 0,-1-1 0,1 1 0,-1-1 0,1 1 0,0-1 0,-1 0 1,1 1-1,0-1 0,-1 0 0,1 1 0,0-1 0,0 0 0,0 0 0,4 1 109,0 0 0,0-1 0,0 0 0,0 0 0,0 0 0,1 0-1,8-3 1,-6 0-75,1 1 0,0-2 1,-1 1-1,1-1 0,-1-1 0,0 1 0,-1-1 0,1-1 0,-1 1 0,0-1 0,0-1 1,-1 1-1,0-1 0,0 0 0,-1-1 0,1 1 0,-2-1 0,1 0 0,-1 0 0,0 0 1,-1-1-1,0 0 0,4-16 0,-6 19-69,1-10 24,-2 15-18,0 1 1,0 0 0,0-1-1,0 1 1,1-1 0,-1 1-1,0-1 1,0 1 0,0 0 0,0-1-1,1 1 1,-1 0 0,0-1-1,1 1 1,-1 0 0,0-1-1,0 1 1,1 0 0,-1-1-1,0 1 1,1 0 0,-1 0-1,1-1 1,-1 1 0,0 0-1,1 0 1,0 0 0,-1 0 0,1 1 0,-1-1 1,1 1-1,-1 0 0,0-1 1,1 1-1,-1-1 1,0 1-1,1 0 0,-1-1 1,0 1-1,0 0 0,0-1 1,0 1-1,0 0 1,0 0-1,0-1 0,0 1 1,0 0-1,0 0 0,0 4-4,14 83-21,12 120-41,-24 178 1708,-3-382-1621,-3 48 560,3-48-507,0 1-1,0-1 1,0 0 0,-1 0 0,0 1-1,0-1 1,0 0 0,-4 6-1,5-8-43,-1-1 0,1 0 0,0 0 0,0 1 0,-1-1 0,1 0 0,-1 0 0,1-1 0,-1 1-1,1 0 1,-1 0 0,1-1 0,-1 1 0,0-1 0,1 1 0,-1-1 0,0 0 0,1 1-1,-3-1 1,-3-1 118,1 1-1,0-1 1,-12-3 0,15 4-102,-11-4 20,0-1 1,0 0-1,0-1 0,1 0 1,0-1-1,0 0 1,-23-19-1,28 19-61,0 0-1,0 0 1,0-1-1,1 0 1,1 0-1,-1 0 1,1-1-1,1 0 1,-1-1-1,2 1 1,-7-18-1,9 22-19,1 0 0,0 0-1,0 0 1,0 0 0,0 0 0,1-1 0,0 1-1,0 0 1,1 0 0,-1 0 0,1-1 0,0 1-1,1 0 1,-1 0 0,1 0 0,0 0 0,0 1-1,0-1 1,1 0 0,0 1 0,0 0 0,0 0-1,0 0 1,1 0 0,-1 0 0,1 0 0,0 1-1,0 0 1,1 0 0,-1 0 0,1 0 0,7-3-1,3 1 49,-1 0-1,1 1 0,1 1 0,-1 0 1,31-1-1,-36 4 34,1 0 0,-1 1 1,0 0-1,1 1 0,-1 0 0,0 0 1,0 1-1,0 0 0,-1 1 0,11 6 1,-18-9-70,13 6-994,-15-7 706,0 1 0,1-1-1,-1 0 1,1 0 0,-1 0 0,1 1-1,-1-1 1,0 0 0,1 0 0,-1 0-1,1 0 1,-1 0 0,1 0-1,-1 0 1,1 0 0,-1 0 0,1 0-1,-1 0 1,1-1 0,-1 1 0,0 0-1,1 0 1,4-1-2381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07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8384,'-9'5'3808,"9"7"-3328,0-9 544,0 2-672,0 4 192,0-3 896,0-9-385,0 0-607,0-11-1919,0 8 767,0-11-5056,9 9 3200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1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18 2656,'4'-6'346,"0"-3"1905,-4 9-2203,0 0 1,-1 0 0,1-1-1,0 1 1,0 0-1,0 0 1,0 0-1,-1-1 1,1 1 0,0 0-1,0 0 1,-1 0-1,1 0 1,0 0-1,0-1 1,0 1 0,-1 0-1,1 0 1,0 0-1,-1 0 1,1 0-1,0 0 1,0 0-1,-1 0 1,1 0 0,0 0-1,0 0 1,-1 0-1,1 0 1,0 0-1,0 0 1,-1 1 0,1-1-1,0 0 1,0 0-1,-1 0 1,1 0-1,-25 2 976,20-2-911,0 0-1,0 1 1,0-1 0,0 1 0,0 0-1,1 1 1,-6 1 0,-5 3-20,0 2 1,0 0 0,1 0-1,0 2 1,0-1 0,1 2-1,1 0 1,0 0 0,0 1-1,1 1 1,1 0 0,0 0-1,0 1 1,2 0 0,-11 23-1,17-32-20,0-1 0,1 1-1,0 0 1,0-1-1,0 1 1,0 0 0,1 10-1,0-14-30,0 0 0,0 1 0,0-1-1,0 0 1,0 0 0,1 1-1,-1-1 1,0 0 0,1 1 0,-1-1-1,1 0 1,0 0 0,-1 0 0,1 0-1,0 1 1,0-1 0,-1 0 0,1 0-1,0 0 1,0-1 0,0 1-1,0 0 1,0 0 0,1 0 0,-1-1-1,0 1 1,0-1 0,0 1 0,1-1-1,-1 1 1,0-1 0,0 0 0,2 1-1,0-1 4,0 0 0,0-1 0,0 1-1,-1-1 1,1 1 0,0-1 0,0 0-1,-1 0 1,1 0 0,0 0 0,-1 0-1,1-1 1,2-1 0,29-24 417,-32 25-420,11-10 138,54-52 388,-61 58-568,-1-1 0,1 0 0,-1-1 0,-1 1-1,1-1 1,-1 0 0,6-17 0,-8 10 73,0 1 224,0 14-211,1 8-121,-2-1 74,0-1 1,1 1-1,0-1 0,0 0 1,0 0-1,1 0 0,0 0 1,1 0-1,-1-1 0,1 1 1,0-1-1,0 0 0,0 0 1,1 0-1,5 4 0,-5-6 65,0 0 0,0 0-1,1-1 1,-1 1 0,0-1-1,1 0 1,0 0 0,-1-1-1,1 0 1,0 0 0,0 0 0,-1-1-1,1 0 1,0 0 0,0 0-1,0-1 1,6-1 0,9-3 77,0-1 1,-1 0 0,26-13 0,-40 16-221,12-6 102,35-23 0,-34 20-81,32-16 0,-50 27 27,0 0-1,0 1 0,1-1 0,-1 1 0,0-1 1,0 1-1,0 0 0,0-1 0,1 1 0,-1 0 1,0 0-1,0 0 0,0 0 0,1 0 0,-1 0 1,0 0-1,0 0 0,1 0 0,-1 1 0,0-1 1,0 0-1,0 1 0,0-1 0,0 1 0,1 0 1,-1-1-1,0 1 0,0 0 0,0-1 0,-1 1 1,1 0-1,0 0 0,0 0 0,0 0 0,-1 0 1,2 2-1,0 0 13,-1 0 1,0 1-1,0-1 0,0 0 1,-1 1-1,1-1 0,-1 1 1,0-1-1,0 1 1,0 0-1,-1 4 0,0 9 257,1 28-1,0-22 379,29-51 101,51-77-490,-75 98-279,24-26-72,-26 31 49,-1 0 0,1 0 0,0 0 0,-1 0 0,1 0 0,0 0 0,0 1 1,0 0-1,1-1 0,4 0 0,-8 2 29,1 0 1,0 0-1,-1 0 1,1 0-1,0 0 1,-1 1-1,1-1 1,0 0-1,-1 0 1,1 1-1,-1-1 0,1 0 1,0 1-1,-1-1 1,1 0-1,-1 1 1,1-1-1,-1 1 1,1-1-1,-1 1 0,0-1 1,1 1-1,-1-1 1,0 1-1,1 0 1,-1-1-1,0 1 1,1-1-1,-1 1 0,0 0 1,0-1-1,0 1 1,0 0-1,0 0 1,3 23 12,-3-21-5,-1 1 0,1-1 0,-1 1-1,1-1 1,-1 0 0,-1 1 0,-1 4-1,-4 13 103,2-5-21,-4 22-81,9-35-3,-1 0 0,1 0-1,0-1 1,0 1-1,0 0 1,0 0 0,1-1-1,-1 1 1,1 0 0,0 0-1,1 3 1,-1-5 16,0 1-1,-1-1 1,1 0 0,0 0-1,0 0 1,0-1-1,0 1 1,0 0 0,0 0-1,0 0 1,1-1 0,-1 1-1,0-1 1,0 1 0,1-1-1,-1 1 1,0-1-1,0 0 1,1 1 0,-1-1-1,0 0 1,1 0 0,-1 0-1,0 0 1,1 0-1,1-1 1,6 0 87,-1-1-1,1 1 1,8-5-1,-12 5-70,15-7 68,39-19 1,-44 18-128,1 1 0,0 1 0,1 1 0,22-6 0,-36 11-3,0 1 0,0-1 0,0 1 0,0 0 0,0 0 0,0 0 0,0 0 0,0 1 1,0-1-1,0 1 0,0-1 0,0 1 0,0 0 0,0 1 0,-1-1 0,1 0 0,0 1 0,-1-1 0,5 4 1,-3-1 34,0 0 0,-1 0 0,1 1 0,-1-1 1,0 1-1,0 0 0,0 0 0,-1 0 0,3 6 1,-5-10 10,0 0 1,1 0-1,-1 0 0,0 0 1,1 0-1,-1 0 1,0 0-1,1 0 1,-1-1-1,1 1 0,0 0 1,-1 0-1,1-1 1,0 1-1,-1 0 1,1-1-1,0 1 0,0 0 1,0-1-1,-1 1 1,1-1-1,0 0 0,0 1 1,0-1-1,0 0 1,0 1-1,0-1 1,0 0-1,0 0 0,0 0 1,0 0-1,0 0 1,0 0-1,0 0 1,1 0-1,2-2 55,0 0 0,0 1 1,0-2-1,-1 1 0,1 0 0,6-6 0,-4 3-18,19-16 231,-21 16-340,1 1 1,0-1-1,0 1 0,0 1 1,0-1-1,0 1 0,10-5 1,-14 8 47,0-1 1,0 1-1,0 0 1,0 0 0,0 0-1,0 0 1,0-1-1,0 1 1,0 0-1,0 1 1,0-1 0,0 0-1,0 0 1,0 0-1,0 1 1,0-1 0,0 0-1,-1 1 1,1-1-1,0 1 1,0-1-1,0 1 1,0-1 0,-1 1-1,1 0 1,0-1-1,0 1 1,0 1 0,1 1-5,0-1 1,-1 1 0,1 0 0,-1 0 0,1 0 0,-1 0 0,1 5-1,1 7 16,-1 1 0,0-1 0,-1 1-1,-1-1 1,-2 25 0,0 2 23,-2 42 82,-3 0 1,-30 133-1,33-199 1,-1-1-1,-11 24 1,14-35-58,-1-1-1,1 0 1,-1 0 0,0-1-1,-1 1 1,1-1-1,-1 1 1,0-1 0,0 0-1,-1-1 1,-5 5 0,9-7-32,-1 0 1,0 0 0,0 0-1,0 0 1,-1 0 0,1-1 0,0 1-1,0-1 1,0 0 0,0 1-1,0-1 1,-1 0 0,1 0-1,0 0 1,0-1 0,0 1-1,-1 0 1,1-1 0,0 0 0,0 1-1,0-1 1,0 0 0,-3-1-1,0-2 6,-1 0 0,1 0-1,-1 0 1,1 0 0,1-1-1,-6-6 1,4 4-17,0-1 0,1 0-1,0 0 1,1-1 0,0 1 0,0-1 0,1 0 0,0 0 0,0 0-1,1 0 1,0 0 0,1-1 0,0 1 0,0-19 0,2 19-28,-1 1 1,1-1-1,1 0 1,-1 1-1,2-1 1,-1 1-1,1 0 1,0-1-1,1 1 1,0 1-1,0-1 1,1 0-1,0 1 1,0 0 0,0 0-1,9-7 1,2 0 18,1 1 1,1 1 0,0 0 0,1 1 0,0 1 0,21-8 0,-14 8-254,1 1 0,1 2 1,-1 0-1,32-2 0,-22 6-3863,2 6 1115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5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 9568,'-45'-5'4320,"53"10"-3776,6-10 1503,9 5-1247,17-7 1440,10 2-1280,13-7 0,0 4-576,40-9-96,0 11-192,18-8-480,-13 11 192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4.0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13 932 3552,'-2'0'374,"1"0"-318,1 0 0,0 0 0,-1-1 0,1 1-1,0 0 1,-1 0 0,1 0 0,-1 0-1,1 0 1,0 0 0,-1 0 0,1 0 0,0 0-1,-1 0 1,1 1 0,-1-1 0,1 0-1,0 0 1,-1 0 0,1 0 0,0 0 0,-1 1-1,1-1 1,0 0 0,0 0 0,-1 1-1,1-1 1,-1 1 1218,7-3 497,1-1-1490,0 0 1,0 0-1,0-1 0,-1 0 0,1 0 1,9-9-1,3-1 123,-15 11-343,86-54 921,-76 49-910,1 1 0,-1 1 0,1 0 0,24-6 0,-34 11-46,-1 0 0,1 0 0,-1 1 1,1-1-1,-1 1 0,1 1 0,-1-1 0,1 1 0,-1-1 0,9 4 1,-10-3-8,0 0 0,0 1 0,0-1 0,0 1 0,-1 0 0,1 0 0,-1 0 0,1 0 0,-1 0 0,0 0 0,1 1 0,-1-1 0,-1 1 0,1 0 0,2 4 0,1 4 91,0 0 1,-1 0 0,0 0-1,-1 0 1,2 13-1,3 58 609,-4-39-405,-4-36-185,1 0 0,1 1 0,-1-1-1,4 7 1,-5-13-84,1 0 1,-1 0-1,1 0 0,-1 0 0,1 0 0,-1 0 0,1 0 0,0 0 1,0 0-1,-1 0 0,1 0 0,0 0 0,0-1 0,2 2 0,-2-1-10,-1-1 0,1 0 0,0 0 0,0 0 0,0 0 0,-1 0 0,1 0 0,0 0 0,0 0 0,0 0-1,-1 0 1,1-1 0,0 1 0,0 0 0,-1 0 0,1-1 0,0 1 0,-1-1 0,1 1 0,0 0 0,-1-1 0,1 1-1,-1-1 1,1 0 0,0 0 0,9-9 161,-1-1 0,0 0-1,-1 0 1,0-1 0,-1 0-1,11-23 1,-6 5-206,16-57-1,3-74 235,-23 77-1018,-7 87 774,-1-1 0,1 1 1,-1-1-1,1 0 0,0 1 0,0-1 1,0 0-1,0 0 0,3 4 0,3 7-38,-4-6 67,0 1-1,0-1 1,1 0 0,0-1 0,0 1-1,1-1 1,0 1 0,0-1 0,0-1-1,1 1 1,-1-1 0,1 0 0,14 9-1,0-3 17,1 0-1,0-2 0,1 0 0,45 11 0,-50-16 88,1-1 1,0 0-1,-1-1 0,1-2 0,0 1 1,0-2-1,19-3 0,-29 2-66,0 0 0,-1 0 0,0 0 0,1-1 0,-1-1 0,0 1 0,0-1-1,-1 0 1,1-1 0,-1 1 0,0-1 0,0 0 0,-1-1 0,1 0 0,5-7 0,-7 7-27,0 0 0,0 0 0,-1 0-1,0-1 1,0 1 0,0-1 0,-1 0 0,0 0 0,0 0 0,-1 0 0,0 0 0,0 0-1,0 0 1,-1 0 0,0 0 0,-2-12 0,1 12-28,-1 1 0,1-1 1,-1 1-1,-4-9 0,6 14-8,-1-1 0,0 1 1,1 0-1,-1-1 0,0 1 0,0 0 0,0 0 1,0 0-1,0-1 0,0 1 0,-1 0 0,1 0 1,0 1-1,0-1 0,-1 0 0,1 0 0,-1 1 1,1-1-1,-1 0 0,1 1 0,-1 0 0,1-1 1,-1 1-1,-2 0 0,0 0 11,0 1-1,0-1 1,0 1 0,0 0-1,0 1 1,1-1 0,-1 1-1,0-1 1,1 1 0,-1 0-1,1 1 1,-6 4 0,-4 4 66,-20 22-1,12-9-110,-23 35-1,37-49 15,1 0 0,0 1 0,0 0 0,2 1 0,-1-1 0,-4 20 0,8-27 54,0 0-1,1 0 1,0 0 0,0 0 0,0 0 0,0 0 0,1 0 0,-1 1-1,1-1 1,0 0 0,0-1 0,1 1 0,-1 0 0,1 0 0,0 0-1,0-1 1,0 1 0,0-1 0,1 0 0,-1 1 0,1-1 0,0 0-1,0-1 1,0 1 0,0 0 0,0-1 0,1 0 0,4 3-1,2 0 42,0 0-1,0-1 0,0 0 1,1-1-1,-1 0 0,1 0 0,0-1 1,-1-1-1,20 1 0,-6-3-5,-1-1-1,1-1 1,0-1-1,41-12 1,86-41 136,-94 33-74,-54 23-112,142-50-47,-124 48-28,-21 2 71,1 1 0,0 0 0,-1 0 0,1 0 0,0-1 0,-1 1 0,1 0 0,0 0 0,-1 0-1,1 0 1,0 0 0,-1 0 0,1 1 0,0-1 0,-1 0 0,1 0 0,-1 0 0,1 1 0,0-1 0,-1 0 0,1 0 0,-1 1 0,1-1 0,-1 1 0,1-1 0,0 1 0,-3 3-17,0 0-1,0 1 0,-1-2 0,1 1 0,-1 0 0,0 0 1,-4 3-1,3-2 2,-52 50-46,41-41 109,1 0 1,0 1-1,-17 22 1,30-35-43,0-1 1,0 0-1,0 1 0,0-1 1,1 0-1,-1 1 1,0-1-1,1 1 0,-1 0 1,1-1-1,-1 1 1,1-1-1,0 1 0,0 0 1,0-1-1,0 1 1,0 0-1,0-1 1,0 1-1,0-1 0,1 1 1,-1 0-1,0-1 1,1 1-1,0-1 0,-1 1 1,3 2-1,-2-2 7,1-1 0,0 1-1,-1-1 1,1 0 0,0 0-1,0 1 1,0-1 0,0 0-1,0 0 1,0-1 0,0 1-1,1 0 1,-1-1 0,0 0-1,0 1 1,0-1 0,1 0-1,-1 0 1,0 0 0,3 0-1,21-3 108,0 0 0,0-1-1,39-13 1,-52 13-88,0-1 0,-1 0 0,0-1 0,0-1 0,0 0 0,-1 0 1,0-1-1,0 0 0,10-11 0,-9 5 12,0-1 0,-2 1 0,0-2 0,10-18-1,28-68 22,-47 100-62,97-245 219,-71 163-308,-4 0-1,-4-2 1,12-119 0,-30 192-13,-3 10-107,-8 24-126,-5 18 251,2 0-1,2 1 0,-11 72 0,2 128 328,18-150-229,15 143-1,-11-219 191,1 1 1,7 21-1,-8-27 20,3 0 152,-3-10-34,-1-6-41,-3-13-300,-1 0 1,-1 1-1,0-1 1,-13-31-1,10 29-19,3 10-10,-1-1-1,0 1 1,0 0-1,-1 0 0,0 1 1,-1-1-1,-1 1 0,0 1 1,0 0-1,-12-11 1,5 11-56,8 6-60,10 5-34,0-1 147,0 1-1,1-1 0,-1 0 1,0 0-1,0 0 1,0 0-1,0 0 0,5-2 1,5 0-42,46 1 44,0 1 0,0 4 1,-1 2-1,110 25 0,-159-28 35,1-1 0,-1 1 0,0 1 1,0 0-1,-1 0 0,1 0 0,11 10 0,-17-13 0,-1 1 0,0 0 0,1 1 0,-1-1 0,0 0 1,0 1-1,0-1 0,-1 1 0,1 0 0,0-1 0,-1 1 0,0 0 0,0 0 0,0 0 0,0 0 0,0 0 1,0 0-1,-1 0 0,0 1 0,1-1 0,-1 0 0,-1 0 0,1 0 0,0 0 0,-1 0 0,0 4 0,-4 6-8,0-1 0,0 1 0,-1-1-1,-1-1 1,0 1 0,-10 12 0,-18 30-36,34-52 51,0-1 0,0 1 1,1 0-1,-1 0 0,0-1 0,1 1 1,-1 0-1,1 0 0,-1 0 0,1-1 1,0 1-1,0 0 0,0 0 0,0 0 0,0 0 1,0 0-1,1-1 0,-1 1 0,1 0 1,0 3-1,0-3 13,1-1 0,-1 1 0,0 0 0,1-1 0,-1 1 0,1-1 0,-1 1 0,1-1 1,0 0-1,0 0 0,0 0 0,-1 0 0,1 0 0,0 0 0,0 0 0,0-1 0,0 1 0,3 0 0,-1 0 8,1-1-1,0 1 1,0-1-1,-1 1 1,1-2-1,0 1 1,-1 0-1,1-1 1,0 0-1,-1 0 1,1 0-1,-1-1 0,1 1 1,-1-1-1,1 0 1,-1 0-1,0-1 1,0 1-1,6-6 1,-5 3-21,0 0 0,-1 0 0,1 0 0,-1 0 0,0-1 1,-1 1-1,1-1 0,-1 0 0,0 0 0,-1 0 0,1-1 0,-1 1 0,1-10 1,0-6-27,0-2 1,-2-29-1,-1 52 8,0 0 0,0 0 0,0 0 0,0 0 0,0 1 0,1-1 0,-1 0 0,0 0 0,1 0 0,-1 1 0,1-1 0,-1 0 0,1 0 0,-1 1 0,1-1-1,-1 0 1,1 1 0,0-1 0,-1 0 0,1 1 0,0-1 0,-1 1 0,2-1 0,1 0-15,0-1-1,0 1 1,0 0-1,0 0 1,0 0 0,6 0-1,4 0 51,1 0-1,17 2 0,-19 0 12,0 0 1,0 2-1,0-1 0,0 1 0,0 1 0,-1 0 1,19 10-1,3 5 230,35 26 1,24 13 327,-80-51-494,1-1 0,-1-1 0,1 0 0,0-1 0,25 5 0,-27-8-792,-1 0 0,1-1-1,-1 0 1,12-3 0,-4 2-2773,13 0 31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5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60 2080,'0'-3'269,"1"0"-1,0-1 1,0 1 0,0 0 0,0 0-1,1 0 1,-1 0 0,1 0 0,0 1-1,0-1 1,0 0 0,0 1 0,0 0-1,0-1 1,1 1 0,-1 0 0,1 0-1,0 0 1,-1 0 0,1 1 0,0-1-1,6-1 1,-9 3-234,0 0-1,1-1 1,-1 1 0,0 0-1,1 0 1,-1 0 0,0 0-1,1 0 1,-1 0 0,0 0-1,1 0 1,-1 1 0,0-1-1,1 0 1,-1 0 0,0 0-1,1 0 1,-1 0-1,0 1 1,1-1 0,-1 0-1,0 0 1,1 0 0,-1 1-1,0-1 1,0 0 0,0 0-1,1 1 1,-1-1 0,0 0-1,0 1 1,0-1 0,1 0-1,-1 1 1,0-1 0,0 0-1,0 1 1,3 16 691,-2-13-412,0 12 71,-1 0 0,-1 0-1,0 0 1,-6 28 0,1-5 113,-3 24 449,-2-1 1,-36 108-1,40-150-749,2 0-1,0 0 0,1 1 0,1-1 1,-1 27-1,4-42-70,0 0-1,1-1 0,0 1 1,0 0-1,2 6 0,-3-9-63,1-1 0,-1 1-1,1-1 1,0 1-1,-1-1 1,1 0 0,0 1-1,0-1 1,0 0 0,0 1-1,0-1 1,0 0-1,0 0 1,0 0 0,1 0-1,-1 0 1,0 0 0,1 0-1,1 0 1,3 0 66,0 0 0,1 0 0,-1-1 1,0 0-1,0 0 0,0 0 0,8-2 0,44-12 47,-42 10-143,119-21 165,-55 13-134,21 2-29,-4 0 740,-97 10-792,1 0 0,-1 0 0,1 0-1,-1 0 1,1 0 0,-1 0 0,0 0 0,1 0-1,-1 0 1,1 0 0,-1 0 0,0-1 0,1 1-1,-1 0 1,0 0 0,1 0 0,-1-1-1,1 1 1,-1 0 0,0 0 0,0-1 0,1 1-1,-1 0 1,0 0 0,1-1 0,-1 1 0,0 0-1,0-1 1,0 1 0,1-1 0,-1 1-1,0 0 1,0-1 0,0 1 0,0-1 0,0 1-1,0 0 1,0-1 0,0 1 0,0-1-1,0 1 1,0 0 0,0-1 0,0 1 0,0-1-1,0 1 1,0 0 0,0-1 0,0 1 0,-1-1-1,1 1 1,0 0 0,0-1 0,-1 1-1,0-3-623,-1 1 1,0 0-1,0 0 0,1 0 0,-1 1 0,0-1 0,-3-2 0,-5-4-1300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5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91 4224,'-18'4'1365,"5"-7"176,10 1-440,8 2 65,7 4 572,-10-3-1538,0 0 0,0-1 0,0 1 0,0 0 0,0-1 0,0 0 0,0 1 0,0-1 0,0 0 0,0 0 1,0 0-1,0 0 0,4-1 0,166-54 3130,-76 22-3055,-86 30-286,-7 2-118,1 0 0,-1-1 0,1 2 1,-1-1-1,8-1 0,-8 5-404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6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18 190 2976,'-3'-6'207,"-1"-3"323,1-1 0,-4-12 0,7 17 216,0 0 0,0 0 1,1 1-1,0-1 0,0 0 0,2-5 0,-1 2 95,-1 5-625,0 0-1,1 0 1,-1 0-1,1 0 1,-1 1-1,1-1 1,0 0-1,0 1 1,1-1-1,-1 1 1,0 0 0,1 0-1,-1 0 1,1 0-1,0 0 1,0 1-1,-1-1 1,1 1-1,6-2 1,6-2 331,0 0 0,27-3 0,-28 5-366,51-8 46,0 3-1,1 2 1,0 4 0,0 2-1,67 10 1,-109-7-1048,-5 2 207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7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83 6048,'12'-8'12277,"-6"2"-12933,0-1 784,-1 0 1,1 0 0,-2 0-1,1-1 1,-1 0 0,0 0-1,3-8 1,-15 60 73,8-36-174,-1-1-1,1 0 1,0 0-1,0 0 1,1 0-1,2 11 1,-2-17-150,-1 0 1,0 0 0,0-1-1,1 1 1,-1 0 0,0 0-1,1-1 1,-1 1-1,1 0 1,-1-1 0,1 1-1,-1 0 1,1-1 0,-1 1-1,1-1 1,0 1 0,-1-1-1,1 1 1,0-1 0,0 0-1,-1 1 1,1-1-1,0 0 1,0 1 0,-1-1-1,1 0 1,0 0 0,0 0-1,0 0 1,-1 0 0,1 0-1,0 0 1,0 0-1,0 0 1,0 0 0,-1 0-1,1 0 1,0-1 0,0 1-1,1-1 1,15-2-2092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7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 6048,'-2'5'366,"1"1"0,-1 0 0,1 0 0,1 0 0,-1 0 0,1 0-1,0 0 1,1 6 0,0 18 943,-3 98 2267,-27 195 0,29-322-3522,0 1 1,-1 0-1,1-1 0,0 1 1,0-1-1,0 1 0,0-1 1,1 1-1,-1 0 0,0-1 1,1 1-1,-1-1 0,1 1 0,-1-1 1,1 0-1,0 1 0,-1-1 1,1 0-1,0 1 0,0-1 1,0 0-1,0 0 0,0 0 0,1 1 1,-1-1-1,0-1 0,0 1 1,1 0-1,-1 0 0,0 0 1,1-1-1,-1 1 0,1 0 1,-1-1-1,1 0 0,-1 1 0,3-1 1,5 2 68,-1-2 1,0 1-1,1-1 1,-1-1-1,0 1 1,10-3-1,125-22 373,-126 22-580,25-4 687,-39 6-1077,0 0-1,-1 0 0,1 0 0,0 0 0,0 0 0,-1 0 0,1-1 1,0 1-1,3-4 0,-2 3-1642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7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76 7232,'0'-1'122,"0"1"1,0-1-1,-1 1 1,1-1-1,0 1 0,0-1 1,0 0-1,0 1 1,0-1-1,0 1 1,0-1-1,0 1 1,0-1-1,0 0 1,0 1-1,0-1 0,0 1 1,0-1-1,0 1 1,1-1-1,-1 1 1,0-1-1,0 1 1,1-1-1,0 0 1,0 0 12,0 0 0,0 0 1,0 0-1,0 1 0,0-1 1,0 1-1,1-1 1,-1 1-1,0-1 0,1 1 1,-1-1-1,2 1 1,42-12 2839,14-2-1439,90 1-750,-3 0-366,-137 13-394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8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46 7712,'0'-8'3520,"8"4"-3072,-3-1 1088,9 5-928,4-3 544,8 3-672,14-5 160,2 2-384,8-6-1,3 9-159,0-3 0,-3 3-32,-14-5 32,-4 10-64,-14-10-2495,-1 5 1375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8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 6400,'-14'-12'2880,"46"24"-2496,-14-7 1120,1-2-896,15 2 320,11-1-544,18-4-160,1 0-128,7 0 256,-11 0-160,-12 0-1664,-3 0 800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8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14 120 4480,'-13'-7'2016,"36"31"-1728,-5-16 1600,12 4-1088,20-12 640,8 0-832,42-20 32,-2 3-384,20-14 384,-15 2-352,13-6-5056,-11 11 2592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5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280 775 5312,'10'-8'6054,"-4"6"-2467,-6 2-3481,0 0 0,0 0-1,0 0 1,0-1 0,0 1 0,0 0-1,-1-3 2962,1 3-2961,-1 0 0,1-1-1,0 1 1,0 0 0,-8-5 716,5 4-694,-1 1-1,1-1 1,-1 1-1,1-1 0,-1 1 1,1 0-1,-1 1 0,1-1 1,-6 1-1,-36 11 413,40-10-482,-14 3 70,0 2-1,0 0 0,1 1 0,-24 15 1,36-19-116,0-1 0,0 1 1,1 0-1,0 1 0,0-1 1,0 1-1,1 0 0,-1 0 1,1 1-1,0-1 1,1 1-1,-1 0 0,1 0 1,0 0-1,1 0 0,-1 1 1,-1 7-1,4-12 0,-1 0 0,1 0 0,0 0-1,0 1 1,0-1 0,0 0 0,0 0 0,1 0 0,-1 0-1,0 0 1,1 0 0,0 0 0,-1 0 0,1 0 0,0 0 0,0 0-1,0 0 1,0 0 0,2 1 0,-1 0 3,1-1-1,-1 0 1,1 0 0,-1 0 0,1-1-1,0 1 1,0 0 0,0-1 0,0 0-1,0 0 1,4 1 0,5 1 41,0-1 1,0-1-1,0 0 0,0-1 1,20-2-1,-17 0 32,0 0-1,1-2 1,-2 0-1,1 0 1,0-2 0,24-11-1,-28 11 4,0-1 0,0 0-1,-1 0 1,0-1 0,0 0-1,-1-1 1,0 0 0,12-17-1,-19 23-76,0 0 1,-1 0-1,0 1 0,0-1 0,0 0 0,0 0 0,0 0 0,-1 0 1,1 0-1,-1 0 0,0 0 0,1 0 0,-1 0 0,-1 0 1,1 0-1,0 0 0,-1 0 0,0 0 0,0 0 0,0 0 1,0 0-1,-2-4 0,0 1-65,0 0 0,-1 0 1,1 1-1,-1 0 0,-1 0 1,1 0-1,-1 0 0,1 0 1,-9-5-1,-50-36-488,57 41-13,8 3 308,18 5 429,-2-1 405,-13-2-516,1 0 0,-1-1 0,0 0-1,1 0 1,-1-1 0,0 0 0,0 0 0,0 0 0,7-4 0,5-4 126,20-17 0,-29 21-102,19-16 43,0-2 0,26-31 1,-43 45-118,200-211 147,7-24 53,-183 207-245,-34 37 9,1 1 0,-1-1 0,0 1 0,1-1 0,-1 1 0,1-1 0,-1 1 0,0 0 0,1-1 0,-1 1 0,1-1 0,-1 1 0,1 0 0,-1 0 0,1-1 0,0 1 0,-1 0 0,1 0 0,-1-1 0,2 1 0,-2 2-19,0-1 0,0 0 0,0 1 0,0-1 0,0 1 0,0-1 0,0 0 0,0 1 1,-1-1-1,1 0 0,0 1 0,-1-1 0,0 0 0,1 1 0,-2 1 0,-48 128-305,-97 171 410,126-261-15,-138 298 734,79-164-418,37-84 180,-76 115-1,114-198-418,-1 0 0,0 0 0,0 0 0,-1-1 0,-12 10 0,5-7 209,13-10-325,1 0 0,-1 0 0,1 0 0,-1 1 0,1-1 0,-1 0 1,0 0-1,1 0 0,-1 0 0,1 0 0,-1 0 0,1 0 0,-1 0 0,0 0 1,1 0-1,-1-1 0,1 1 0,-1 0 0,0-1 0,1 1-15,-1 0 1,1 0-1,0 0 0,0 0 1,0 0-1,0 0 0,0-1 1,-1 1-1,1 0 0,0 0 1,0 0-1,0 0 0,0 0 1,0-1-1,0 1 0,0 0 1,0 0-1,0 0 0,0-1 1,0 1-1,0 0 0,0 0 1,0 0-1,0-1 0,0 1 1,0 0-1,0 0 0,0 0 1,0 0-1,0-1 0,0 1 1,0 0-1,0 0 0,0-1 1,1-5-10,1-1 1,0 1 0,0 0 0,1 0-1,-1 0 1,1 0 0,0 0 0,5-6-1,35-43-82,-35 46 95,4-4-44,1 1 0,1 0-1,0 1 1,0 0 0,1 1-1,1 0 1,0 2 0,25-11 0,-4 5-36,0 1 1,69-13 0,-53 17-1277,55-3 1,-100 11 577,0 1 1,0 0-1,0 0 1,-1 1-1,1 0 1,10 2-1,8 10-3984,-3 2 1756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9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23 4224,'-4'-21'1365,"4"21"-1350,0 0 0,0 0 0,0 0 0,0 0 0,0 0 0,0 0 0,1 0 0,-1 0 0,0 0 0,0 0 0,0 0 0,0 0 0,0 0 0,0 0 0,0 0 0,0 0 0,0 0-1,0 0 1,0 0 0,0 0 0,1 0 0,-1 0 0,0 0 0,0-1 0,0 1 0,0 0 0,0 0 0,0 0 0,0 0 0,0 0 0,0 0 0,0 0 0,0 0 0,0 0 0,0 0 0,7 5 401,-1 1 1,1 0-1,-1 0 1,-1 1-1,1 0 1,-1 0-1,-1 0 1,1 1-1,-1 0 1,5 12-1,-6-7 69,0 1 0,-1 0-1,0 0 1,-1 0 0,-1 0 0,0 0-1,-4 24 1,1-20-114,-1 0-1,-1-1 1,-1 0-1,-1 0 1,-13 26-1,17-37-290,-1 0-1,0-1 1,1 0-1,-10 9 1,11-13-65,1 1 0,-1-1 1,0 0-1,1 1 1,-1-1-1,0 0 0,0 0 1,-2 1-1,3-2-22,0 0 0,0 0-1,1 0 1,-1 1 0,0-1-1,0 0 1,0 0 0,1 0-1,-1 0 1,0-1 0,0 1 0,1 0-1,-1 0 1,0 0 0,0-1-1,1 1 1,-1 0 0,0-1-1,0 1 1,1 0 0,-1-1-1,0 0 1,-1-1-209,1 1 0,0-1-1,-1 0 1,1 0 0,0 0-1,0 0 1,0-1 0,0 1-1,1 0 1,-1 0 0,0 0-1,1-1 1,0 1 0,-1 0-1,1-1 1,0 1 0,1-3-1,-2-1-433,1-31-1968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29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18 4480,'2'-6'426,"1"-3"695,-4 7-596,-3 4-171,4 0-170,-1-1 0,0 1-1,1 0 1,-1 0 0,1-1 0,0 1-1,-1 0 1,1 0 0,0 0-1,1 3 1,-2 5 419,-52 412 4848,48-391-5246,0 33 1,5-55-150,0-1 1,1 1-1,-1-1 1,2 0-1,-1 1 1,1-1-1,1 0 1,-1 0-1,5 9 1,-7-16-130,0-1-1,1 1 1,-1-1 0,0 1-1,0-1 1,0 1 0,1-1-1,-1 1 1,0-1 0,0 1-1,1-1 1,-1 0 0,1 1 0,-1-1-1,0 1 1,1-1 0,-1 0-1,1 1 1,-1-1 0,0 0-1,1 0 1,-1 1 0,1-1-1,-1 0 1,1 0 0,-1 0 0,1 0-1,-1 0 1,1 0 0,-1 1-1,1-1 1,-1 0 0,1 0-1,0-1 1,-1 1 0,1 0-1,0 0 1,0-1-233,0 0 0,0 1 0,-1-1 0,1 0 0,0 0 0,0 0 0,-1 0 0,1 0 0,0 0 0,-1 0 0,1 0 0,-1 0 0,1 0 0,-1-2 0,5-10-1683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30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14 159 4320,'-11'-33'1392,"10"32"-1362,1 1 0,0-1 0,0 0 1,-1 1-1,1-1 0,0 0 0,0 1 1,0-1-1,0 0 0,0 1 0,0-1 0,0 0 1,0 1-1,0-1 0,0 0 0,0 1 1,1-2-1,0-3 49,-1 2 52,1-1-1,0 1 1,0 0-1,0-1 1,0 1-1,0 0 1,1-1-1,-1 1 1,1 0-1,2-3 0,4-1 138,0 0-1,0 1 0,0-1 1,1 2-1,0-1 0,0 1 0,1 1 1,-1 0-1,1 0 0,0 1 1,0 0-1,0 0 0,0 1 0,1 1 1,-1 0-1,15 0 0,-21 1-206,0 1-1,-1-1 0,1 1 1,-1-1-1,1 1 0,-1 0 1,1 1-1,-1-1 0,1 1 0,-1-1 1,0 1-1,0 0 0,0 0 1,0 0-1,0 1 0,0-1 1,-1 1-1,1-1 0,-1 1 1,0 0-1,0 0 0,0 0 1,0 0-1,0 1 0,-1-1 1,1 0-1,-1 1 0,2 6 1,-1 3 94,0 0 1,0 0-1,-1 1 1,-1-1 0,-2 24-1,-17 64 332,13-77-444,1-1 0,1 1 1,1 0-1,1 0 0,2 32 1,0-52-45,1 0 0,0 0 0,0 0 1,0-1-1,0 1 0,1 0 0,-1-1 1,1 1-1,0-1 0,0 1 1,0-1-1,1 0 0,-1 0 0,1 0 1,-1 0-1,1-1 0,0 1 0,6 3 1,2 1 58,1-1 0,-1 0 0,1-1 1,17 5-1,28 5 201,-45-13-56,0 1 0,1 0 0,-1 1 0,-1 0 0,18 9 0,-29-13-173,0 0-1,1 1 1,-1-1 0,1 0-1,-1 0 1,1 1-1,-1-1 1,0 0 0,1 1-1,-1-1 1,0 1-1,1-1 1,-1 0 0,0 1-1,0-1 1,1 1 0,-1-1-1,0 1 1,0-1-1,0 1 1,1-1 0,-1 1-1,0-1 1,0 1-1,0-1 1,0 1 0,0-1-1,0 1 1,0-1-1,0 1 1,0-1 0,0 1-1,-1-1 1,1 1 0,0-1-1,0 0 1,0 1-1,-1-1 1,1 1 0,0-1-1,0 1 1,-1-1-1,-14 14 474,-38 15-50,40-21-601,-15 9 395,-39 18 1,58-31-447,0 0 0,-1-1 0,1 0 0,0-1 0,-1 0 1,1-1-1,-1 1 0,0-2 0,-10 0 0,18 0-190,0 0 1,-1-1-1,1 1 1,0-1-1,-1 0 0,-3-2 1,-5-5-1537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30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69 6048,'-5'-32'2752,"10"27"-2400,0 2 1248,4 3-960,9-5 704,9 5-768,9-3 480,-1 3-608,10-4-160,10 4-192,13-8 64,-7 3-96,12 2 192,-6 3-160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30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 7392,'-18'16'3360,"23"-4"-2944,-5-4 512,0 0-608,0 4 64,0 5-224,0-11 384,5 8-288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31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6720,'0'31'3039,"2"-7"-2839,1-5 246,13 85 3164,-1-16-1903,-11 116-792,-4-162-6550,0-59 777,0 0 1530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31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 6304,'3'-24'2032,"-3"24"-2005,0 0 1,0-1-1,0 1 0,0 0 1,0-1-1,0 1 1,1-1-1,-1 1 0,0 0 1,0-1-1,0 1 1,0 0-1,1-1 0,-1 1 1,0 0-1,0 0 1,1-1-1,-1 1 0,0 0 1,0-1-1,1 1 1,-1 0-1,0 0 0,1 0 1,-1-1-1,0 1 1,1 0-1,0 0 0,4-3 24,2-2 193,1 0 0,0 0 0,0 1 1,1 0-1,-1 1 0,17-4 0,-6 3 286,0 1 0,1 0 0,32 2 0,-46 1-434,0 0 0,0 1 0,0-1 0,0 2 0,0-1-1,0 1 1,-1 0 0,1 0 0,0 0 0,-1 1 0,1 0-1,-1 0 1,0 0 0,0 1 0,0 0 0,6 6 0,-6-3 12,0 0 0,0 0 0,0 1 0,-1-1 0,0 1 0,-1 0 0,1 0 0,-2 1 0,1-1 0,-1 1 0,0-1 0,-1 1 0,0 0 0,-1 15 0,-1 8 127,-2 0-1,-12 54 1,3-24-90,12-61-136,-2 9 39,1-1 0,0 1 0,1 16 0,0-22-47,1-1 1,0 0 0,-1 0 0,1 1 0,0-1 0,1 0 0,-1 0 0,1 0 0,-1 0 0,1 0 0,0-1-1,0 1 1,0 0 0,3 3 0,9 6 35,1 0 0,0-1 0,27 15 0,13 9 844,-53-34-819,0 0 1,0 1-1,0 0 0,0-1 0,0 1 0,0 0 0,-1 0 0,1 0 0,0 0 0,-1 0 0,0 0 0,1 0 0,-1 1 0,0-1 0,0 0 0,0 1 0,0-1 0,-1 1 0,1-1 0,-1 1 0,0 0 0,1-1 0,-1 1 0,0-1 0,-1 1 0,1-1 0,0 1 0,-1 0 0,1-1 0,-1 1 0,0-1 1,0 0-1,0 1 0,0-1 0,0 0 0,0 1 0,-2 1 0,-2 2-13,1-1 1,-1 0-1,0 0 1,-1 0 0,1 0-1,-1-1 1,0 0-1,0 0 1,-6 3 0,4-3-108,0-1-1,0 1 1,0-1 0,0-1 0,0 0 0,-1 0-1,1 0 1,-1-1 0,-10 0 0,8-1-931,1 0-1,-1-1 1,1-1 0,-1 0 0,1 0-1,0-1 1,-11-4 0,-4-4-1656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32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8064,'5'-28'3648,"40"25"-3168,-8-2 1216,-2 10-1024,28-5-128,0 0-352,8 0 0,2 3-128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07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0 934 2656,'0'8'300,"0"0"0,0-1-1,1 1 1,0-1 0,1 0 0,-1 1 0,1-1 0,6 13 0,-7-18-109,0 1 0,1-1 1,-1 0-1,1 0 0,-1 0 1,1-1-1,0 1 0,0 0 1,0 0-1,0-1 0,0 0 1,0 1-1,0-1 1,1 0-1,-1 0 0,4 1 1,-2-1-9,-1 0 0,1-1-1,0 0 1,-1 1 0,1-2 0,0 1 0,-1 0 0,1-1 0,0 1 0,4-2 0,6-3 177,0-1 0,-1 0 1,0-1-1,19-12 0,-3-1-5,0 0-1,-2-2 1,31-30 0,-23 17 270,58-75 0,-79 90-445,-1 0-1,0-1 1,-2-1-1,-1 1 0,0-2 1,6-23-1,-10 24-39,10-40-184,-15 75 6,2 25 0,4 39 152,-7-37-76,-1 0 1,-8 40 0,8-69 25,-2 0 1,1 0 0,-1-1 0,-1 1 0,0-1 0,-1 0 0,0 0 0,0 0 0,-1 0 0,0-1 0,-1 0 0,-8 9-1,13-16-36,0 0 0,0 0 0,0-1 0,0 1 0,0 0-1,0-1 1,-1 0 0,1 1 0,-1-1 0,1 0 0,-1 0 0,1 0-1,-1-1 1,0 1 0,1-1 0,-4 1 0,4-1-15,1 0 1,-1-1 0,1 1 0,-1-1 0,0 1-1,1-1 1,-1 1 0,1-1 0,-1 0-1,1 0 1,0 0 0,-1 0 0,1 0-1,0 0 1,-1 0 0,1 0 0,0 0-1,0-1 1,0 1 0,0 0 0,0-1 0,1 1-1,-1-1 1,0 1 0,1-1 0,-1 1-1,0-3 1,0 2-19,1 0 0,-1 0 1,0 0-1,1 0 0,0 0 0,-1 0 0,1 0 0,0 0 1,0 0-1,0-1 0,0 1 0,1 0 0,-1 0 0,1 0 1,-1 0-1,1 0 0,0 0 0,-1 0 0,1 0 0,0 0 1,2-1-1,-1 0-4,0 0 1,1 1-1,0-1 1,0 1-1,0-1 1,0 1-1,0 0 1,0 0 0,1 1-1,-1-1 1,5-1-1,20-6-59,35-6-1,4-2 275,6-4-51,68-22 225,-104 30-162,61-31 0,-81 33-181,-1-1 1,0 0-1,-1-1 0,-1 0 1,0-1-1,19-26 0,-32 39-54,-1 0 0,1 1-1,-1-1 1,1 1 0,-1-1 0,1 1-1,-1-1 1,1 1 0,-1-1-1,1 1 1,0 0 0,-1-1-1,1 1 1,0 0 0,-1-1-1,1 1 1,0 0 0,0 0-1,-1 0 1,1-1 0,0 1-1,-1 0 1,1 0 0,0 0-1,0 0 1,-1 1 0,1-1 0,0 0-1,0 0 1,-1 0 0,1 0-1,0 1 1,-1-1 0,1 0-1,0 1 1,0 0 0,3 2-10,-1 0 0,1 0 1,-1 0-1,0 0 1,3 5-1,3 2 113,42 45-161,-46-51 222,-1 0 189,-9-4 168,-22-15-320,22 12-166,0 0 0,0 0-1,0 0 1,-1 1 0,1 0 0,-8-2 0,7 3-45,0-1 0,0 2 0,0-1 0,0 1 0,0-1-1,0 2 1,0-1 0,0 1 0,0 0 0,0 0 0,-9 4 0,4-2 40,-3 2-51,0 0 1,0 1-1,0 1 1,1 0-1,-14 10 1,24-15 27,1 1 0,-1-1 0,0 0 0,1 1 0,0-1 0,-1 1 0,1 0 0,0 0 0,0 0 0,1 0 0,-1 0 0,1 0 0,-1 1 0,1-1 0,0 0 0,0 1 0,1-1 0,-1 1 0,1-1 0,-1 1 0,1-1 0,0 1 0,0-1 0,1 1 0,-1-1 0,1 1 0,0-1 0,1 5 0,1-1 38,0 0-1,0 0 0,1-1 0,0 1 0,0-1 0,0 1 0,1-1 0,0-1 1,0 1-1,1-1 0,8 7 0,-4-4 13,0-1 1,1-1-1,0 1 0,0-2 1,0 1-1,16 4 0,-21-9-16,0 1-1,-1-1 0,1 0 0,0-1 1,0 0-1,0 1 0,-1-2 0,1 1 1,0-1-1,0 0 0,0 0 0,-1 0 1,11-5-1,1-2 63,0 0 0,30-21 1,-16 9-154,108-53 287,-107 58-195,66-26 78,-27 12-142,-17 6 39,-52 20-86,-6 2 32,-5 2 39,-13 9 16,-13 4-18,19-8-2,0 0-1,0 1 1,1 1-1,1 0 0,-1 1 1,1 1-1,-13 11 0,19-14 26,0 0-1,0 1 0,0 1 0,1-1 0,0 1 0,1 0 0,0 1 0,0-1 0,1 1 0,1 0 0,-7 21 0,10-27 12,0 0 0,0 0 0,1 0 0,0 0 0,0 1 0,0 6 0,0-10-1,1 0-1,-1 0 0,0 0 1,0 0-1,0 0 1,0 0-1,1-1 1,-1 1-1,0 0 0,1 0 1,-1 0-1,1 0 1,-1-1-1,1 1 0,-1 0 1,1-1-1,0 1 1,-1 0-1,1-1 0,0 1 1,-1-1-1,1 1 1,0-1-1,0 1 1,0-1-1,-1 1 0,1-1 1,0 0-1,0 0 1,0 1-1,0-1 0,0 0 1,0 0-1,0 0 1,0 0-1,-1 0 1,1 0-1,1 0 0,2-1 9,-1 0-1,1 0 1,-1 0 0,0 0-1,1-1 1,-1 0-1,0 1 1,0-1-1,3-3 1,26-23 121,-20 18-67,131-128 27,-138 133-141,27-21-220,-31 26 254,-1 0 0,0 1 0,1-1 0,-1 0 0,1 0 0,-1 0 0,0 1 0,1-1 0,-1 0 0,1 0 0,-1 1 0,0-1 0,0 0 0,1 1 0,-1-1 0,0 1 0,0-1 0,1 0 0,-1 1 0,0-1 0,0 1 0,0-1 0,1 0 0,-1 1 0,0 0 0,6 14-79,-4-9 59,0 0 0,0 0 0,1 0 1,-1 0-1,1-1 0,1 1 0,-1-1 0,1 0 0,0 0 0,5 5 0,-7-9 40,0 1 0,0 0 0,0-1 0,0 1 0,0-1 0,1 0 0,-1 0 0,0 0 0,1 0 0,-1 0 0,1 0-1,-1-1 1,1 1 0,-1-1 0,1 0 0,0 0 0,-1 0 0,1 0 0,-1 0 0,1 0 0,-1-1 0,1 1 0,-1-1 0,1 0 0,-1 0-1,1 1 1,1-3 0,7-3 2,0-1 0,-1-1 0,0 1-1,0-2 1,-1 1 0,0-1 0,9-13 0,-2 4-35,0-1 57,0-1 0,-2 0 0,0-1-1,-2-1 1,16-36 0,35-120 33,-60 171-75,15-58 10,-2-1 1,9-81 0,-24 141-42,0 1 1,-1-1-1,0 1 1,-1-1-1,1 1 1,-1-1-1,0 1 1,-2-7-1,2 11 18,1 0 0,0 0 0,-1 0-1,0 0 1,1 0 0,-1 0-1,1 0 1,-1 0 0,0 0 0,0 0-1,1 1 1,-1-1 0,0 0 0,0 0-1,0 1 1,0-1 0,0 1-1,-1-1 1,0 0 6,1 1 0,-1 0 0,1 0 1,-1 0-1,1 0 0,-1 0 0,1 0 0,-1 1 0,1-1 0,-1 0 0,1 1 0,0-1 1,-1 1-1,1 0 0,0-1 0,-1 1 0,-1 1 0,-3 3-34,0 1 0,0-1 0,0 1 0,1 0 0,0 0-1,0 0 1,0 1 0,1 0 0,0 0 0,0 0 0,1 0 0,-4 10 0,-3 14-33,-11 51-1,13-30-2,1 1-1,1 55 0,4-43 194,1-46-106,0 0 0,2 0 0,0 0 0,5 24-1,-3-33 12,-1 0 0,2 0-1,-1-1 1,1 1 0,1-1-1,0 0 1,0 0 0,1 0-1,10 12 1,-14-19-9,-1-1 1,1 1-1,0-1 0,-1 0 0,1 1 1,0-1-1,0 0 0,0 0 0,0 0 1,0 0-1,0-1 0,0 1 0,0 0 1,0-1-1,0 0 0,0 1 0,0-1 1,1 0-1,-1 0 0,0 0 1,2 0-1,5-2 39,-1 0 0,1 0 1,-1 0-1,8-5 0,2 1 106,64-27 187,14-5-278,-68 29-112,-19 6 5,0-1 0,1 2 0,0-1 1,10 0-1,-2 2-64,31 3 1,-4 0 185,-44-2-28,-9-4 7,-5-1-29,0 4-38,-1 0 1,0 1-1,0 0 0,0 1 1,1 1-1,-1 0 1,-23 8-1,12-2-80,1 1 0,0 2 1,-31 17-1,50-25 86,1 0 0,-1 1 0,0-1 1,1 1-1,0 0 0,-1 0 0,2 0 1,-1 1-1,-3 4 0,6-7 2,-1 1 0,1-1 0,0 0 0,0 0 0,0 1 0,0-1 0,1 1 0,-1-1 0,1 1 0,-1-1 0,1 1 0,0-1 0,0 1 0,0-1 0,0 1 0,1 0 1,-1-1-1,1 1 0,-1-1 0,1 0 0,0 1 0,2 3 0,-2-3 13,1-1 1,0 0 0,-1 0-1,1 0 1,0 0 0,0 0-1,0-1 1,1 1-1,-1 0 1,0-1 0,1 0-1,-1 0 1,1 1 0,-1-1-1,1-1 1,-1 1 0,1 0-1,0-1 1,-1 1-1,1-1 1,0 0 0,-1 0-1,5 0 1,3 0 23,0-1 1,-1-1-1,1 1 0,-1-1 1,13-5-1,-8 2 18,1-2 0,-1 1 0,0-2 1,-1 0-1,0 0 0,20-19 0,-10 7-9,-2-1 0,28-37-1,-45 53-39,6-7-268,-6 13 37,-3 8-18,-1 2 184,0 0 41,0 1 0,1-1 0,3 19 0,-3-28 33,-1 1 0,1 0 0,0 0 0,0-1 0,0 1 0,1 0 0,-1-1 0,1 1-1,-1-1 1,1 0 0,0 1 0,0-1 0,0 0 0,0 0 0,0 0 0,0-1 0,1 1 0,-1 0-1,5 1 1,-6-2 3,0-1 0,1 1 0,-1-1 0,1 0-1,-1 0 1,1 0 0,0 0 0,-1 0 0,1 0 0,-1 0-1,1 0 1,-1 0 0,1-1 0,-1 1 0,1-1 0,-1 1-1,0-1 1,1 1 0,1-2 0,25-18 69,-21 13-19,128-103-124,-113 91 8,51-51 31,-72 69 2,0 0 0,0 0-1,0 0 1,0 0-1,0 1 1,0-1 0,0 0-1,0 1 1,0-1 0,1 1-1,-1-1 1,0 1 0,0-1-1,1 1 1,-1 0-1,0 0 1,1 0 0,-1 0-1,0 0 1,1 0 0,-1 0-1,0 0 1,0 0-1,1 1 1,-1-1 0,0 0-1,0 1 1,1-1 0,-1 1-1,0-1 1,0 1 0,0 0-1,2 1 1,2 2-13,0 1 0,0 0 0,-1 0-1,0 1 1,5 7 0,3 3 38,5 5 50,2-1 1,0-1-1,0 0 0,30 20 0,-41-34 11,0 1 0,0-2 1,1 1-1,0-1 0,0-1 0,-1 1 1,2-1-1,-1-1 0,0 0 0,1 0 0,-1-1 1,1 0-1,-1-1 0,1 0 0,14-2 1,-14 1-238,-1-1 0,-1-1 0,15-5 0,10-8-3703,-3 0 1175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5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61 2720,'0'-10'655,"1"7"-309,-1 0 0,0 0 0,0 0 0,-1 0 0,1 0 0,0 0 0,-2-3 0,2 5-253,-1 0 0,0 0 0,1 0 0,-1 0 0,0 0-1,0 0 1,0 0 0,0 0 0,0 0 0,0 0-1,0 1 1,0-1 0,0 0 0,0 1 0,0-1-1,0 1 1,-1-1 0,1 1 0,-2-1 0,-3-1-28,1 1 1,-1-1 0,0 1-1,0 0 1,0 1-1,0-1 1,0 1 0,1 0-1,-1 1 1,0 0-1,0 0 1,0 0 0,0 0-1,1 1 1,-1 0-1,1 0 1,-1 1 0,1-1-1,-10 7 1,4 0 78,0 0 0,0 1 0,1 0 0,0 0 0,1 1 0,0 1 0,-14 23 0,9-9 52,1 0-1,-18 51 0,27-63-99,0-1 0,0 1-1,2 0 1,0 0-1,0 0 1,1 0-1,1 0 1,0 0 0,1 0-1,1 0 1,0 0-1,8 26 1,-9-35-30,1 0 0,0 0 0,1 0 0,-1 0 0,1-1 0,0 1 1,0-1-1,0 0 0,1 0 0,-1 0 0,1 0 0,0 0 0,0-1 0,0 0 0,1 0 0,-1 0 0,1 0 0,0-1 1,0 0-1,0 0 0,0 0 0,7 1 0,11-1 117,-1-1 1,1-2-1,0 0 0,-1-1 1,1-2-1,-1 0 0,28-9 1,-37 9-113,-1 0 0,0-1 1,0 0-1,-1 0 0,1-1 1,-1-1-1,0 0 0,-1-1 1,0 0-1,0 0 0,-1-1 1,0 0-1,0-1 0,-1 0 1,12-19-1,-13 16-19,0 0 1,-1-1-1,6-18 1,-10 26-24,-1-1 0,1 0 0,-1 0 0,-1 0 0,1 0 1,-1 0-1,0 0 0,-1 0 0,-2-11 0,2 11-24,-1 0 1,-1 0-1,0 0 0,0 1 1,0-1-1,0 1 0,-1-1 1,0 1-1,-1 0 0,1 1 1,-1-1-1,0 1 0,-1 0 1,1 0-1,-1 1 0,0-1 1,0 1-1,-1 0 0,1 1 1,-1 0-1,1 0 0,-1 0 1,0 1-1,0 0 0,0 0 1,-1 1-1,1 0 0,0 0 1,-1 0-1,1 1 0,0 1 1,-1-1-1,1 1 0,0 0 1,0 1-1,-1-1 0,-12 6 1,7-1 8,1 0-1,-1 1 1,-11 8 0,18-10-8,0-1 0,1 1-1,0-1 1,0 1 0,0 1 0,0-1-1,-6 11 1,11-15-32,-1 0 1,0 0-1,1 0 0,-1 0 0,1 0 1,0 0-1,-1 0 0,1 0 1,0 0-1,0 0 0,-1 0 0,1 0 1,0 1-1,0-1 0,0 0 0,0 0 1,1 1-1,-1-1-122,0 0 0,1-1 0,-1 1 0,1 0 0,-1-1 0,1 1-1,-1-1 1,1 1 0,-1 0 0,1-1 0,-1 1 0,1-1 0,0 0 0,-1 1 0,1-1 0,0 1 0,-1-1 0,3 1 0,2 0-1007,0 0 1,1 0 0,-1-1 0,1 1 0,8-1 0,-9 0 534,25 0-2041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7136,'-1'2'3334,"1"-2"-3252,6 9 2280,-6-8-2209,1 0-1,0 0 1,0 0 0,0 0 0,0 0 0,0 0 0,0 0 0,0 0-1,0 0 1,0-1 0,0 1 0,1 0 0,-1-1 0,0 1 0,1-1 0,-1 1-1,0-1 1,2 1 0,0-2 72,0 1-1,0-1 0,0 1 1,-1-1-1,1 0 0,0 0 1,-1 0-1,1 0 0,-1-1 1,1 1-1,-1-1 0,0 1 1,5-5-1,3-4 452,15-17 1,-10 10-184,31-31 616,2 2 0,71-52 1,-61 50-102,-69 66-944,5-7-54,-14 30 13,2 0 0,1 2-1,-12 47 1,22-65 14,4-17-31,-78 233 740,-35 139-4,115-374-688,0 0 44,-1 0-1,1 0 1,-1 0-1,0-1 1,-4 8-1,6-13-87,0 0-1,0 0 0,0 1 0,0-1 0,0 0 0,0 0 1,-1 0-1,1 0 0,0 0 0,0 0 0,0 0 0,0 0 0,0 1 1,0-1-1,0 0 0,0 0 0,-1 0 0,1 0 0,0 0 0,0 0 1,0 0-1,0 0 0,0 0 0,0 0 0,-1 0 0,1 0 0,0 0 1,0 0-1,0 0 0,0 0 0,0 0 0,-1 0 0,1 0 0,0 0 1,0 0-1,0 0 0,0 0 0,0 0 0,0 0 0,-1 0 0,1 0 1,0 0-1,0 0 0,0-1 0,0 1 0,0 0 0,0 0 1,0 0-1,0 0 0,-1 0 0,1 0 0,0 0 0,0 0 0,0-1 1,0 1-1,0 0 0,0 0 0,0 0 0,0 0 0,0 0 0,0-1 1,0 1-1,0 0 0,0 0 0,-3-15 346,3-17-229,1-1 0,1 1 1,12-59-1,-12 76-125,62-278-150,-55 263 128,2 0 0,2 2 0,0-1 1,2 2-1,1 0 0,30-39 0,-23 39-36,1 0 1,1 2-1,2 1 1,0 1-1,43-27 1,-68 48 53,82-48-251,-75 46 226,-1 0-1,1 1 1,0 0 0,0 0-1,0 1 1,0 0 0,1 0-1,11 0 1,-17 2 44,-1 0 0,1 1 0,0-1 0,0 1 0,-1-1 0,1 1 0,-1 0 0,1 1 0,-1-1 0,1 1 0,-1-1 0,0 1 0,0 0 0,1 0 0,-2 0 0,1 1 0,0-1 0,0 1 0,-1-1 0,1 1 0,-1 0 0,0 0 0,0 0 0,0 0 0,0 1 0,0-1 0,-1 1 0,0-1 0,1 1 0,-1-1 0,-1 1 0,2 4 0,-2 3 13,0 0 0,-1 0 0,0-1 1,0 1-1,-1 0 0,-6 17 0,0-4 61,-18 37 0,21-53-71,1 1 0,-2-1 1,1 0-1,-1 0 1,-1-1-1,1 0 0,-1 0 1,0 0-1,-1-1 0,0 0 1,-9 5-1,10-7-50,0 0 0,-1 0 0,1-1 0,-1 0 0,0 0 0,0-1 0,0 0 0,-1-1-1,1 0 1,0 0 0,-1-1 0,1 1 0,-12-3 0,-3-2-20,-32-9 1,54 12 35,-1 1 1,0-1-1,1 0 1,-1 1-1,1-1 1,0 0-1,-1 0 1,1 0-1,-1 0 0,1 0 1,0 0-1,0 0 1,0 0-1,-2-3 1,2 4 8,1-1 2,0 1 0,0 0 0,0 0 1,-1-1-1,1 1 0,0 0 0,0-1 1,0 1-1,0 0 0,0-1 0,-1 1 0,1 0 1,0-1-1,0 1 0,0 0 0,0-1 1,0 1-1,0-1 0,0 1 0,0 0 0,0-1 1,1 1-1,-1 0 0,0-1 0,0 1 1,0 0-1,0-1 0,0 1 0,1 0 0,-1-1 1,12-8-35,17-3-31,-9 8 32,-1 1-1,1 0 1,0 2 0,21 0-1,-15 1-18,48-6 0,-25-4 56,-1-2 0,73-30 0,85-25 80,30-12 0,-213 69-29,0-2-1,0-1 1,29-21 0,-42 28 52,7-6-196,-14 9 43,-11 3 74,-2 4 2,0 0 0,0 1 0,1-1 0,-17 13-1,-6 1-16,-11 5 58,0 1-1,-64 49 0,94-63-66,1 1 0,0 1 0,0 0 0,1 1 0,0 0-1,1 0 1,1 1 0,0 1 0,1 0 0,1 0 0,-8 22 0,14-33 19,-1 1 0,1 0 1,1 0-1,-1 0 0,1 0 0,0 8 0,0-12-1,0 1-1,0-1 1,0 0-1,0 1 0,1-1 1,-1 1-1,0-1 1,1 0-1,-1 1 0,1-1 1,-1 0-1,1 1 0,0-1 1,0 0-1,0 0 1,-1 0-1,1 0 0,0 1 1,0-1-1,0-1 1,1 1-1,-1 0 0,0 0 1,0 0-1,2 0 0,1 0 10,-1 0 0,1-1 0,-1 1 0,1-1 0,0 0 0,-1 0-1,1-1 1,-1 1 0,1-1 0,0 0 0,-1 1 0,0-2 0,1 1-1,3-2 1,6-3 20,-1 0 0,15-11 0,6-8 7,0-1 0,-2-2 0,47-53 0,-40 40-40,16-24-53,1 0-248,-55 65 277,0 0 0,0 0-1,0-1 1,1 1 0,-1 0-1,0 0 1,0 0 0,0 0-1,0 0 1,0 0-1,1 0 1,-1 0 0,0 0-1,0 0 1,0 0 0,0 0-1,0 0 1,0 0 0,1 0-1,-1 0 1,0 0-1,0 1 1,0-1 0,0 0-1,0 0 1,0 0 0,1 0-1,-1 0 1,0 0-1,0 0 1,0 0 0,0 0-1,0 0 1,0 1 0,0-1-1,0 0 1,0 0 0,0 0-1,1 0 1,-1 0-1,0 0 1,0 1 0,0-1-1,0 0 1,0 0 0,0 0-1,0 0 1,0 0 0,0 0-1,0 1 1,0-1-1,0 0 1,-1 4-11,1 1-1,-1-1 1,0 0-1,0 0 1,-3 7 0,-3 13 64,4-2-68,1 0 0,1-1 1,0 1-1,2 0 0,1 0 1,1 0-1,10 40 0,-12-55 55,1-1 0,0 1 0,0 0 0,1-1 0,0 1-1,0-1 1,5 7 0,-7-12-19,0 1 0,0-1 0,1 0 0,-1 1-1,0-1 1,1 0 0,-1 0 0,1 0 0,0 0 0,-1 0 0,1-1 0,0 1 0,2 0 0,-1 0-2,-1-1-1,1 0 1,0 0 0,-1 0 0,1 0 0,-1 0 0,1-1 0,-1 1 0,1-1-1,-1 0 1,1 0 0,2-1 0,31-16 16,0-2 1,43-33-1,-25 16 38,-8 7-61,75-64 1,-120 93-10,1-1 0,0 1 0,-1-1-1,1 1 1,-1-1 0,1 1 0,-1-1 0,0 0-1,0 0 1,1 0 0,-1 0 0,-1 0 0,1 0-1,0 0 1,0 0 0,-1 0 0,1 0 0,-1-1 0,0 1-1,0 0 1,0 0 0,0-3 0,1 4 11,-1 0-1,0 1 1,1-1 0,-1 0 0,1 0 0,0 1 0,-1-1 0,1 0-1,-1 1 1,1-1 0,0 1 0,0-1 0,-1 1 0,1-1-1,0 1 1,0-1 0,0 1 0,-1 0 0,1-1 0,0 1-1,0 0 1,0 0 0,0 0 0,1-1 0,31-3-192,-29 3 114,2 0 70,1 0 0,0 1 0,0 0 0,-1 0 0,1 0 0,0 1 0,0 0 0,-1 0 0,1 1 0,0-1 0,11 6 0,-17-6 0,1 1-1,0-1 0,-1 0 0,1 1 1,-1-1-1,0 1 0,1 0 0,-1-1 1,0 1-1,0 0 0,0 0 0,0 0 0,0-1 1,1 5-1,8 32-22,-8-27 61,4 18-168,13 46-16,-16-67 167,0 0 1,0-1 0,1 0-1,0 0 1,0 0-1,0 0 1,9 9-1,-11-14-28,1 1 0,0-1 0,0 0 0,-1 0 0,1 0 0,1 0 0,-1 0-1,0-1 1,0 0 0,1 1 0,-1-1 0,1 0 0,-1-1 0,1 1-1,-1-1 1,1 1 0,4-1 0,2-1 41,0 0 0,-1 0 0,1-1-1,-1 0 1,13-4 0,14-8 30,0-1 0,0-2 0,-2-1 0,0-2 0,-1-1 0,-2-1 0,54-50 0,-72 59-52,-1-1 1,0-1-1,-1 0 1,0 0-1,-2-1 0,13-28 1,68-161-38,-57 126 4,10-19 7,23-57 96,-54 122-182,-1-1 1,11-56 0,-22 87 69,0 0 1,1 1-1,-1-1 0,0 1 1,0-1-1,-1-4 0,1 7 24,0 0 0,0-1 1,0 1-1,0 0 0,-1-1 0,1 1 0,0 0 0,0 0 0,0-1 0,0 1 0,0 0 0,-1 0 0,1 0 0,0-1 0,0 1 0,0 0 0,-1 0 0,1 0 0,0-1 0,0 1 1,-1 0-1,1 0 0,0 0 0,0 0 0,-1 0 0,1 0 0,-1 0-8,0 0 1,0 0-1,1 0 1,-1 0-1,0 0 1,0 1-1,1-1 1,-1 0-1,0 1 1,1-1-1,-1 0 1,0 1-1,1-1 1,-1 1-1,0 0 1,-6 5-26,1 0 1,-1 1 0,1-1-1,1 1 1,-1 1 0,1-1-1,-5 11 1,-2 7 62,-12 35 0,-1 15 33,4 0-1,3 1 0,3 1 1,4 1-1,-2 138 1,13-206-15,2 48 152,-2-55-159,1 1 0,0 0-1,-1 0 1,1 0 0,0 0 0,1-1-1,-1 1 1,1 0 0,0-1 0,0 1-1,2 2 1,-3-4-8,0-1-1,1 0 1,-1 0-1,1 0 1,-1 0-1,1 0 1,-1 0 0,1-1-1,-1 1 1,1 0-1,0-1 1,-1 1-1,1-1 1,0 0-1,-1 1 1,1-1 0,0 0-1,0 0 1,-1 0-1,1 0 1,0 0-1,2-1 1,4-1 86,0 0 0,0-1-1,11-5 1,-14 7-103,87-40-161,159-96 1,-204 107-97,-138 121 69,73-72 231,12-12-39,0 0 0,0 0-1,1 0 1,0 1 0,0 0 0,-4 10 0,8-16-4,0 1 0,0-1 0,0 0 0,1 1 0,-1-1-1,1 1 1,-1-1 0,1 1 0,0-1 0,0 1 0,0 0 0,0-1 0,1 1 0,-1-1 0,1 1 0,-1-1-1,1 0 1,0 1 0,0-1 0,0 0 0,0 1 0,0-1 0,1 0 0,-1 0 0,1 0 0,-1 0 0,3 2-1,0-1 25,1 1-1,-1-1 0,1-1 1,0 1-1,0-1 0,0 1 1,0-1-1,0-1 0,0 1 1,1-1-1,-1 0 0,1 0 1,-1-1-1,7 1 0,5-1 40,1-1-1,34-6 1,2-5-263,77-28 1,-10 2 105,-35 17 88,98-30 0,-163 46-21,-8 1-108,-24 5-110,-12 3 153,1 1 1,-1 1 0,1 1-1,1 1 1,-1 0 0,-28 18-1,41-22 92,1 2-1,-1 0 1,1 0-1,-10 9 0,14-12 7,2 0 0,-1 0 0,0 1 0,1-1 0,-1 0 0,1 1-1,0 0 1,0-1 0,1 1 0,-1 0 0,1 0 0,-2 7 0,3-9-9,-1-1 0,1 1 0,0-1 1,0 1-1,0-1 0,0 1 0,1-1 0,-1 1 1,0-1-1,1 0 0,-1 1 0,1-1 0,-1 1 1,1-1-1,-1 0 0,1 1 0,0-1 1,0 0-1,0 0 0,1 2 0,0-1 6,0-1 0,0 1-1,1-1 1,-1 1 0,1-1-1,-1 0 1,1 0 0,-1 0-1,1 0 1,3 1 0,5 0-1,1-1 1,-1 0 0,24-1-1,-1-3 9,1-2 0,-1-1 0,0-2 0,51-18 0,-64 19-55,-1-1 0,1-1 0,-1-1-1,-1-1 1,0 0 0,-1-2-1,0 0 1,-1-1 0,0 0-1,26-31 1,132-196-114,-173 238 144,192-287-8,-150 216 86,-39 63-110,1-1 1,-1 1-1,-1-1 1,4-16-1,-8 26 14,1 1 1,-1-1-1,0 1 0,0-1 1,1 0-1,-1 1 0,0-1 0,-1 1 1,1-1-1,0 1 0,-1-4 1,1 5 13,0 0 0,-1-1 0,1 1 1,0 0-1,0-1 0,-1 1 1,1 0-1,0-1 0,-1 1 0,1 0 1,0 0-1,-1-1 0,1 1 1,-1 0-1,1 0 0,0 0 0,-1-1 1,1 1-1,-1 0 0,-15 2-229,5 0 215,0 2 1,0-1-1,1 2 0,0-1 0,-12 9 1,4-1 25,1 2 0,0 0 0,1 1 0,1 0 0,0 1 0,1 1 0,1 1 0,-14 23 0,5-3 84,2 1 0,2 1 0,2 1 0,1 0 0,2 1 0,2 0 1,1 1-1,-4 62 0,13-94-39,0 0 1,1 1-1,1-1 0,0 0 1,0 1-1,5 15 0,-4-22-21,-1 0 0,1-1 0,0 1 0,0-1 0,0 0-1,1 0 1,0 0 0,-1 0 0,1 0 0,1-1 0,-1 1-1,1-1 1,-1 0 0,1 0 0,0 0 0,0 0 0,8 4-1,-2-4 64,0 1-1,0-1 0,0-1 0,0 0 0,1 0 0,-1-1 0,0-1 0,18 0 1,85-14 108,-108 13-216,14-2 29,-1-1 1,0-1 0,34-15-1,-41 15 3,-1 0-1,1-1 0,-1-1 1,0 1-1,-1-2 0,0 1 1,11-12-1,-3-6-54,-16 25 40,-1-1 0,1 0 0,-1 0 0,1 0 0,-1 0 0,1 1 0,-1-1 0,0 0 0,0 0 0,1 0 0,-1 0 0,0 0 0,0 0 0,0 0 0,0 0 0,0 0 0,0 0 0,0 0 0,-1 0 0,1 0 0,0 0 0,0 0 0,-1 1 0,0-3 0,0 3-1,1-1-1,-1 1 1,0-1-1,0 1 1,0-1-1,0 1 1,1-1 0,-1 1-1,0 0 1,0 0-1,0-1 1,0 1-1,0 0 1,0 0-1,0 0 1,0 0 0,0 0-1,0 0 1,-1 1-1,-20 4 3,4 4 123,0 0 0,0 2-1,1 0 1,-18 15 0,34-25-111,-4 3 28,-1 1 1,1 0-1,0 0 0,0 0 1,1 1-1,-1-1 0,1 1 1,0 0-1,-5 12 0,8-15-12,0-1-1,0 1 0,0 0 0,0 0 0,1 0 1,-1 0-1,1 0 0,-1 0 0,1 0 0,0 0 1,0 0-1,1 0 0,-1 0 0,1 0 0,-1 0 1,1 0-1,0 0 0,0 0 0,0 0 0,1-1 1,-1 1-1,1 0 0,-1-1 0,1 1 1,3 3-1,-2-3 9,1 0 1,-1-1-1,0 1 1,1-1-1,-1 0 1,1 0 0,0 0-1,-1-1 1,1 1-1,0-1 1,0 0-1,0 0 1,0 0-1,0-1 1,0 1-1,6-1 1,-1 0-16,0-1-1,0 0 1,0 0-1,0-1 1,-1 0-1,13-5 1,22-11-39,-1-3-1,57-38 1,14-7-187,-71 42 62,8-4 25,-50 28 116,1 0 0,-1 0 0,0 0 0,0 0 0,0-1 1,0 1-1,1 0 0,-1 0 0,0 0 0,0 0 0,0 0 0,0 0 0,1 0 0,-1 0 0,0 0 0,0 0 0,0 0 0,0 0 0,1 0 0,-1 0 0,0 0 0,0 0 0,0 0 0,1 0 0,-1 0 0,0 0 0,0 0 0,0 0 0,0 0 0,1 0 0,-1 1 0,0-1 0,0 0 0,0 0 0,0 0 0,0 0 0,1 0 0,-1 0 0,0 1 0,0-1 0,0 0 0,0 0 0,0 0 0,0 0 0,0 1 0,0-1 0,0 0 0,0 0 0,0 0 0,1 1 0,-4 14-117,-10 18 45,2-12 110,-1-1 0,-1-1 0,-19 22 0,26-34-10,0 1-19,-24 26 44,29-32-69,-1 0 0,0-1 0,0 1 0,0-1 0,0 1 0,0-1 1,0 0-1,0 0 0,0 0 0,0 0 0,-1 0 0,1-1 0,0 1 0,-5 0 0,6-1 18,0 0 0,1 0-1,-1 0 1,0 0 0,0 0-1,1-1 1,-1 1 0,0 0 0,0 0-1,1-1 1,-1 1 0,0 0-1,1-1 1,-1 1 0,0-1-1,1 1 1,-1-1 0,1 1-1,-1-1 1,1 1 0,-1-1-1,1 0 1,-1 1 0,1-1-1,0 0 1,-1 1 0,1-1-1,0 0 1,0 1 0,-1-1 0,1 0-1,0 0 1,0 1 0,0-1-1,0 0 1,0 0 0,0 0-1,0 0 1,0-1 0,0 1 1,0 0-1,0 0 1,1 0-1,-1 0 0,0 0 1,1 0-1,-1-1 0,0 1 1,1 0-1,0 0 1,-1 0-1,1 0 0,0 0 1,-1 0-1,1 1 1,0-1-1,0 0 0,0 0 1,-1 0-1,1 1 1,0-1-1,0 1 0,0-1 1,2 0-1,25-5-319,0 1 1,0 1-1,48 1 0,-40 2-2997,59-9 0,-37-2-3091,-35 7 3802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5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31 896 4160,'0'0'1333,"0"1"-821,-1 5-325,0 0 0,0-1 1,0 1-1,1-1 0,1 8 0,-1 2 2,-3 72 1143,0 35 216,0 26-64,0-47-701,3-92-693,-12 280 2316,11-277-1341,1-13-529,1-24-148,-4-56-163,3 0 0,3 1 1,22-124-1,-12 118-211,8-34-92,-15 95 55,20-82-96,-22 91 84,2 1 1,0 0-1,0 0 1,14-21-1,-18 33 25,-1 0 0,1 1-1,1-1 1,-1 1-1,0-1 1,1 1-1,-1 0 1,1 0-1,-1 0 1,1 0-1,0 1 1,0-1-1,0 1 1,0-1-1,4 0 1,-5 1 5,0 1 0,0 0 0,0 0 1,0 0-1,1 0 0,-1 0 0,0 0 0,0 0 1,-1 1-1,1-1 0,0 1 0,0-1 0,0 1 0,0 0 1,0 0-1,0 0 0,-1 0 0,1 0 0,0 0 1,-1 0-1,1 1 0,-1-1 0,1 1 0,1 2 0,2 2 23,-1 1-1,0 0 0,0 0 0,-1 1 1,0-1-1,0 1 0,3 11 0,-1 4-24,3 31-1,-6-30 56,-1-1 0,-1 1 1,-6 46-1,4-57 9,0-1 1,-1 1-1,-1-1 0,0 1 1,-1-1-1,0 0 1,-1-1-1,-12 20 0,14-26 8,0-1-1,0 1 0,0-1 0,-1 0 0,0 0 1,1 0-1,-1-1 0,0 0 0,-1 1 0,-6 2 1,9-5-54,0 0 1,0 0 0,0 0 0,0 0-1,0-1 1,0 1 0,0-1 0,0 0 0,0 0-1,0 0 1,0 0 0,0 0 0,0-1-1,0 1 1,0-1 0,0 0 0,1 0 0,-1 0-1,0 0 1,0 0 0,-3-3 0,5 3-19,0 0 0,0 0 0,0 0 0,0 0 0,0 0 0,0-1 0,0 1 0,0 0 0,1-1 0,-1 1 0,1-1 0,-1 1 0,1 0 0,-1-1-1,1 1 1,0-1 0,-1 1 0,1-1 0,0 1 0,0-1 0,0 0 0,1 1 0,-1-1 0,0 1 0,0-1 0,1 1 0,-1 0 0,1-1 0,-1 1 0,1-1 0,0 1 0,0 0 0,-1-1 0,1 1 0,0 0 0,0 0 0,2-2 0,4-1 27,1 0 0,0 0 0,0 1 0,0 0 0,1 0 0,-1 1 0,14-3 0,170-33-553,-169 33 577,0 0 0,0-2 0,-1-1 0,0 0 0,0-2 0,-1 0 0,25-17 0,-38 21-26,-1-1 1,0 0 0,0 0-1,-1 0 1,1-1-1,-2 0 1,1 0 0,-1-1-1,5-11 1,-3 5 57,0-1 0,-1 0-1,-1 0 1,4-27 0,-8 30-40,0 0 0,-2-1 0,1 1-1,-2 0 1,0 0 0,-7-25 0,9 37-47,-1-1 1,1 1 0,-1-1-1,1 1 1,-1 0-1,0-1 1,0 1 0,0 0-1,0 0 1,0-1-1,0 1 1,0 0 0,0 0-1,0 0 1,0 0 0,-1 0-1,1 0 1,0 1-1,-1-1 1,1 0 0,-1 1-1,1-1 1,-1 1-1,1-1 1,-1 1 0,1 0-1,-1 0 1,-1-1-1,0 1-24,0 0-1,1 1 1,-1-1-1,0 0 0,0 1 1,1 0-1,-1-1 0,1 1 1,-1 0-1,0 0 1,1 1-1,0-1 0,-4 3 1,-1 2-10,1 1 0,0-1 0,0 1 0,1 1 0,0-1 0,0 1 0,1 0 0,0 0 0,-3 9 0,5-14 41,-7 17 15,1 1 0,1 0 0,1 0-1,0 0 1,2 1 0,0 0-1,0 41 1,4-52 4,1 0 0,0 0-1,0 0 1,2 0 0,-1 0-1,1-1 1,8 18 0,-7-21-11,0 1 0,0-1 0,1 0 0,-1-1 0,2 1-1,-1-1 1,1 0 0,0 0 0,0-1 0,1 0 0,8 6 0,-8-7 26,-1-1-1,1 0 1,0 0 0,0 0-1,0-1 1,0 0 0,0 0-1,1 0 1,-1-1 0,1-1-1,-1 1 1,1-1 0,-1 0-1,1-1 1,-1 0 0,1 0-1,-1-1 1,0 1 0,0-2-1,0 1 1,0-1-1,0 0 1,0 0 0,10-8-1,-3 2 18,-1-1 0,0 0 0,0-1 0,-1 0-1,0-1 1,-1-1 0,0 0 0,10-17 0,-5 5 19,-1-2 1,13-32-1,-22 45-48,-2-1 0,1 1 0,-2 0 0,0-1 0,0 0 0,0-26 0,-5 20-125,2 15 94,-1 0 1,1 1-1,0-1 1,1-7-1,0 12 2,-1-1 0,0 0-1,1 1 1,0-1 0,-1 1 0,1-1-1,0 1 1,0-1 0,0 1-1,-1 0 1,2-1 0,-1 1 0,0 0-1,0 0 1,0 0 0,0 0 0,1 0-1,2-2 1,2 0-11,1-1 0,0 1 1,0 1-1,0-1 0,0 1 0,1 0 0,12-1 1,-17 3 5,0-1 1,0 1 0,0 0 0,-1 1 0,1-1-1,0 0 1,0 1 0,0 0 0,0-1 0,0 1 0,-1 0-1,1 1 1,0-1 0,-1 0 0,1 1 0,-1-1 0,1 1-1,-1 0 1,0 0 0,0 0 0,0 0 0,0 0 0,2 4-1,0 1 7,0 0-1,0 0 0,-1 1 0,-1-1 1,1 1-1,-1 0 0,0 0 0,0 12 0,2 66 77,-4-74-72,0 11 40,-1-1-11,1 0 0,6 31 1,-5-47-12,0 0 0,0 0 0,1 0 1,0 0-1,0-1 0,1 1 0,0-1 1,0 0-1,0 1 0,0-1 0,1-1 1,0 1-1,7 7 0,-9-11 6,0 1 1,0-1-1,0 1 1,0-1-1,1 0 0,-1 0 1,0 0-1,1 0 0,-1 0 1,1-1-1,-1 1 0,1-1 1,-1 1-1,1-1 0,-1 0 1,1 0-1,0 0 1,-1 0-1,1-1 0,-1 1 1,1-1-1,-1 0 0,1 1 1,-1-1-1,0 0 0,1 0 1,-1-1-1,3-1 0,6-4 1,0 0 0,-1-1-1,0-1 1,11-12-1,-12 12-17,22-23 85,41-59 0,17-18-138,-63 80 150,-16 17-186,22-20 0,-25 22 92,-8 9 13,-5 7-35,-10 13-72,1 0 1,1 1 0,1 1 0,-11 23-1,-36 93-61,35-54 241,14-38-1,11-45-90,-4 10 22,2 1 0,-3 14 0,5-23-8,0 0-1,0 1 0,0-1 0,0 0 0,0 0 1,0 1-1,0-1 0,1 0 0,-1 0 0,1 1 1,0-1-1,0 0 0,-1 0 0,1 0 0,1 0 1,-1 0-1,2 2 0,-3-3 6,1-1 0,0 1-1,0-1 1,-1 1 0,1-1-1,0 1 1,0-1 0,0 1 0,0-1-1,0 0 1,0 1 0,0-1 0,-1 0-1,1 0 1,0 0 0,0 0 0,0 0-1,0 0 1,0 0 0,0 0 0,0 0-1,0 0 1,0-1 0,0 1 0,0 0-1,0-1 1,0 1 0,-1 0 0,1-1-1,0 1 1,0-1 0,0 0-1,-1 1 1,2-2 0,3-2 56,0 0-1,-1 0 1,0-1 0,5-6-1,4-7-54,-2-1 0,0 0 0,0 0 0,-2-1 0,7-21 0,24-107-54,-36 121-172,-3 25 103,-2 4 9,0 13-15,-6 29 43,4-25 16,1-1 1,0 29 0,2-42 57,0 0 0,1 1 0,0-1 0,0 0 0,0 0 0,1 0 0,-1 0 0,1 0 0,0-1 0,1 1 0,-1-1 0,1 1 0,5 6 0,-6-8 0,1-1-1,-1 0 0,1 1 1,0-1-1,0 0 1,-1 0-1,1-1 0,1 1 1,-1-1-1,0 1 0,0-1 1,1 0-1,-1 0 0,0 0 1,1-1-1,-1 1 0,1-1 1,-1 0-1,1 0 0,-1 0 1,1 0-1,-1-1 1,0 0-1,1 1 0,3-2 1,5-2 3,0-1 1,0 0 0,-1 0-1,1-1 1,13-10 0,-9 5 26,-1 0 1,-1-1 0,1 0-1,-2-1 1,0-1 0,0 0-1,12-20 1,79-139 62,-85 132-80,-2 0-1,-2-2 0,-1 1 0,12-72 1,13-152 112,-26 39-320,-16 198 22,3 27 140,0 1 1,-1-1-1,1 1 0,-1 0 1,1-1-1,-1 1 0,0-1 1,1 1-1,-1 0 0,0 0 1,0-1-1,0 1 0,0 0 1,0 0-1,-2-2 0,3 3 20,0 0-1,0 0 0,0 0 0,-1 0 0,1 0 0,0 0 1,0 0-1,0 0 0,0 0 0,-1 0 0,1 0 0,0 0 1,0 0-1,-1 0 0,1 0 0,0 0 0,0 0 0,0 0 1,-1 0-1,1 0 0,0 0 0,0 0 0,0 0 0,-1 0 1,1 0-1,0 0 0,0 0 0,0 0 0,0 1 0,-1-1 1,1 0-1,-2 1-16,1 1 0,-1-1 1,1 1-1,0-1 0,-1 1 1,1 0-1,0-1 1,0 1-1,0 0 0,0 0 1,0 0-1,1 0 0,-1-1 1,0 1-1,1 0 0,-1 4 1,-22 92-38,4 2 0,-9 138 1,26-174 39,2-1 0,3 1 1,14 82-1,-15-135 19,16 89 43,-15-88-8,1-1 1,0 1 0,0-1 0,1 0 0,0 0 0,8 11-1,-11-19-9,-1-1-1,1 0 0,0 1 0,0-1 0,0 0 0,0 0 1,0 0-1,0 0 0,0-1 0,1 1 0,-1-1 0,1 1 1,-1-1-1,1 0 0,0 0 0,0 0 0,-1 0 0,1 0 1,0-1-1,0 1 0,0-1 0,0 0 0,0 1 0,-1-2 1,1 1-1,0 0 0,0 0 0,0-1 0,0 0 0,3-1 1,3-1 2,-1-2 0,1 1 1,-1-1-1,0 0 1,0-1-1,0 0 1,10-10-1,32-36 189,59-76 0,-53 58-32,-54 67-181,24-31-39,-24 32 9,-1 0 0,0 0 1,0 0-1,0 0 1,0-1-1,0 1 0,-1 0 1,1 0-1,-1 0 0,1-1 1,-1 1-1,0 0 0,0-1 1,0-2-1,0 4 17,0 1 1,-1 0-1,1-1 1,0 1-1,0 0 0,0-1 1,-1 1-1,1 0 1,0-1-1,0 1 0,-1 0 1,1 0-1,0-1 1,-1 1-1,1 0 1,0 0-1,-1 0 0,1 0 1,0-1-1,-1 1 1,1 0-1,0 0 0,-1 0 1,1 0-1,0 0 1,-1 0-1,1 0 0,-1 0 1,1 0-1,0 0 1,-1 0-1,1 0 0,0 0 1,-1 0-1,1 0 1,0 1-1,-1-1 0,1 0 1,0 0-1,-1 0 1,1 1-1,-17 7-115,9-2 105,1 0 0,-1 0 0,1 1-1,1 0 1,-1 0 0,1 0 0,1 1 0,-1 0 0,1 0 0,-7 18 0,6-14 12,2 1 0,-1-1 0,2 1 0,0 0-1,0 0 1,1 0 0,0 20 0,2-24 17,1 0 0,0 1 0,1-1 0,0-1 1,0 1-1,1 0 0,0 0 0,0-1 0,10 16 0,-10-19 17,-1-1 0,1 0 0,0 1 0,1-1 0,-1 0 0,1-1 0,0 1 0,0-1 0,0 1 0,0-1 0,0 0 0,1-1 0,-1 1 0,1-1 0,0 0-1,0 0 1,0 0 0,9 1 0,-11-3-13,-1 1 0,1-1 0,-1 0 0,1-1 0,-1 1 0,1 0 0,-1-1 0,1 1 0,-1-1 0,0 0 0,1 0 0,-1 0 0,0 0 0,4-2 0,-3 0 12,1 0 0,-1 0 0,1 0 0,-1 0 1,0-1-1,0 1 0,3-6 0,2-6 35,-1 0 0,0 0 0,7-22 0,-9 23-62,-1 2-11,0 0 0,-1-1 0,0 1 0,2-26 1,-4 33 10,-1 0 0,-1-1-1,1 1 1,-1 0 0,0 0 0,0 0 0,0-1 0,-1 1 0,0 1 0,0-1 0,0 0 0,0 0 0,-1 1 0,-5-8 0,7 11-6,0 0 0,0 0 0,0-1 0,1 1 0,-1 0 1,0 0-1,1 0 0,-1-1 0,1 1 0,-1-3 0,1 4 8,0-1 0,0 1 1,0-1-1,0 0 0,0 1 0,0-1 0,0 1 1,0-1-1,0 1 0,1-1 0,-1 1 0,0-1 1,0 1-1,1-1 0,-1 1 0,0-1 0,1 1 0,-1-1 1,1 0-1,1 0-7,1-1 1,-1 1 0,1-1-1,0 1 1,-1 0-1,1 0 1,0 0-1,0 1 1,4-2-1,15-2-36,-1 0 0,1 1 0,36 1 0,-53 2 37,1 0 0,-1 1 0,1-1 0,-1 1 1,1 1-1,-1-1 0,1 1 0,-1 0 0,0 0 0,0 0 0,0 1 0,0 0 0,0 0 0,-1 0 0,1 0 0,-1 1 0,0 0 0,0 0 0,0 0 0,3 5 0,-1 1 5,-1 0 0,0 0 0,0 0 0,-1 1 0,4 19 0,9 60 0,-9-38 0,-4-32 37,1 0-1,1 0 0,0-1 1,14 27-1,-17-39 23,1 0 0,0 0 0,0-1 0,0 0 0,1 0 0,0 0 0,0 0 0,0-1 0,1 0 0,0 0 0,0 0 0,0-1 0,1 0 0,13 7 0,-15-10-127,0 1-1,0-1 1,-1 0 0,1-1 0,0 1-1,0-1 1,0 0 0,0 0-1,0 0 1,0-1 0,0 0-1,-1 0 1,1 0 0,0 0 0,6-3-1,-9 3-237,0-1 0,1 1 0,-1 0 0,0-1 0,0 1 0,0-1 0,0 1 0,0-1 0,0 0 0,-1 0 0,1 0 0,-1 0 0,1 0 0,-1 0 0,0 0 0,0-1 0,0 1 0,0 0 0,0-1 0,0 1 0,0-1 0,-1 1 0,0-1 0,1 1 0,-1-1 0,0 1 0,0-1 0,0 1 0,0-1 0,-1 1 0,0-5 0,-1 2-507,0 0 0,0 0 1,0 0-1,-5-7 0,-11-17-1848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5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88 5312,'-32'-20'2400,"51"15"-2080,-1 2 960,4 6-768,22-6 1056,11 3-896,30-12 384,5 4-608,28-9-192,-7 6-160,-6 3 128,-16 4-128,-17 8-1920,-9 4 960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5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252 219 2400,'4'-5'581,"6"-7"4278,-13 9-4501,1 0 1,-1 0 0,1 0-1,0 0 1,0 0 0,0-1-1,-2-5 1,-6-10 169,-21-28 525,20 28-690,-15-17 0,22 31-300,-1-1 0,0 1 0,0 0 0,-1 0 0,1 1 0,-1 0 0,-7-5 0,10 8-56,1 0 0,-1 0 0,1 0 0,-1 0 0,1 1 0,-1-1 0,0 1 0,0-1 1,1 1-1,-1 0 0,0 0 0,0 0 0,1 0 0,-1 1 0,0-1 0,1 1 1,-1 0-1,0 0 0,1-1 0,-1 2 0,1-1 0,-1 0 0,1 0 0,0 1 0,0 0 1,-1-1-1,1 1 0,-3 3 0,1-1 0,0 1-1,0 0 1,0-1 0,1 1-1,0 1 1,0-1 0,0 0-1,0 1 1,1-1 0,0 1 0,0 0-1,-1 6 1,2-1-16,1-1 0,0 1-1,0-1 1,1 0 0,0 1 0,0-1 0,4 11 0,2 2 16,18 43 0,0-13 100,-15-35 80,-1 0 0,-1 0-1,0 1 1,-2 1-1,8 35 1,-10-15 139,-2-1 1,-1 1-1,-2 0 0,-9 55 1,3-50-2,6-27-62,-2 1 1,0-1-1,-2 0 1,-6 20-1,11-38-261,0 1-1,0-1 0,0 0 0,0 0 0,0 0 0,-1 0 0,1 0 0,0 0 0,0 0 1,0 0-1,0 0 0,0 0 0,0 0 0,0 0 0,0 0 0,0 0 0,0 0 0,0 0 1,0 0-1,0 0 0,0 0 0,0 1 0,0-1 0,0 0 0,0 0 0,0 0 1,0 0-1,0 0 0,0 0 0,0 0 0,0 0 0,-1 0 0,1 0 0,0 0 0,0 0 1,0 0-1,0 0 0,0 0 0,0 0 0,0 0 0,0 0 0,0 0 0,0 0 0,0 0 1,0 0-1,0 0 0,0 0 0,0 0 0,0 0 0,-1 0 0,1-1 0,0 1 0,0 0 1,0 0-1,0 0 0,0 0 0,0 0 0,0 0 0,0 0 0,0 0 0,0 0 0,-3-6-860,-1-13-2724,1 2 586,6-1 1008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5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3 168 5888,'0'0'39,"-1"0"0,1 0-1,0 0 1,0 0 0,0 0 0,0 0 0,0 0 0,0 0 0,0 0 0,0 0-1,0 0 1,0 0 0,0 0 0,0 0 0,-1 0 0,1 0 0,0 0-1,0 0 1,0 0 0,0 0 0,0 0 0,0 0 0,0 0 0,0 0 0,0 0-1,0 0 1,0 0 0,0 0 0,0 0 0,0 0 0,0-1 0,0 1-1,0 0 1,0 0 0,0 0 0,0 0 0,0 0 0,0 0 0,0 0 0,0 0-1,0 0 1,0 0 0,0 0 0,0 0 0,0 0 0,0-1 0,0 1 0,0 0-1,0 0 1,0 0 0,0 0 0,0 0 0,0 0 0,0 0 0,0 0-1,0 0 1,0 0 0,0 0 0,0 0 0,0 0 0,0-1 0,8-1 1286,20-3-175,-17 3-633,244-57 3546,-154 33-3667,219-37 152,-313 62-536,36-5-881,-14 6-2875,-5 5 944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5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6 165 1824,'0'0'121,"-1"0"-1,1-1 1,-1 1 0,1 0-1,0-1 1,-1 1 0,1-1 0,0 1-1,-1-1 1,1 1 0,0 0-1,-1-1 1,1 1 0,0-1-1,0 1 1,-1-2 0,2 10 5085,1-8-5015,1 0 0,-1-1 0,0 1 0,0-1 0,0 0 0,0 1 0,0-1 0,0 0-1,0 0 1,0 0 0,-1-1 0,1 1 0,0 0 0,0-1 0,-1 1 0,1-1 0,-1 1 0,2-3-1,4-6-106,-1 0-1,8-13 1,-7 10 97,34-61-48,-40 73-131,-1 0 0,1-1 0,0 1 0,-1 0 0,1 0 0,0 0 0,0-1 0,0 1 0,2-2-1,1 4 19,1 8 11,10 46 367,-12-41-225,1 1-1,0-1 1,1 0 0,0 0 0,1-1 0,1 0 0,12 19 0,-17-29-90,0-1 0,0 0 0,0 0 0,0 0 0,1 0 0,-1 0 1,1-1-1,-1 1 0,1-1 0,0 1 0,3 0 0,36 8-1274,-26-7-2002,6 0 383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00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260 627 3136,'0'-6'464,"0"3"-69,0-1 0,0 1 0,0-1-1,0 1 1,-1 0 0,1-1 0,-2-3-1,1 6-365,1 0 0,-1 1 0,1-1 0,-1 1 0,1-1 0,-1 0 0,0 1 0,1-1 0,-1 1 0,1-1 0,-1 1 0,0 0 0,0-1 0,1 1 0,-1 0 0,0-1 0,0 1 0,1 0 0,-1 0 0,0 0 0,0 0 0,0 0 0,1 0 0,-1 0 0,0 0 0,0 0 0,0 0 0,1 0 0,-1 0 0,0 0 0,0 1 0,1-1 0,-1 0 0,0 1 0,0-1 0,-11 6 147,0 1 0,0 0 0,1 1 0,0 0 0,-14 14 0,4-4 13,2 1-1,0 1 1,1 1-1,1 1 1,-24 39-1,39-57-162,0-1 1,1 0-1,-1 1 1,1-1-1,0 1 1,0 0-1,0-1 1,0 1-1,1 0 0,-1 0 1,1-1-1,0 1 1,0 0-1,1 3 1,0-4 22,0-1 0,0 1 1,-1-1-1,2 0 0,-1 0 1,0 1-1,0-1 1,1 0-1,-1 0 0,1 0 1,0 0-1,-1-1 0,1 1 1,0 0-1,0-1 0,0 1 1,1-1-1,-1 0 1,0 0-1,0 0 0,4 2 1,0-1 29,0-1 0,0 1 0,0-1 0,1 0 0,-1 0 0,1-1 0,-1 0 0,0 0 0,12-2 0,-12 1-31,-1 0-1,0 0 1,0 0-1,0-1 1,1 0-1,-1 0 1,-1-1-1,1 1 1,0-1-1,-1 0 1,1 0-1,3-4 1,7-9 362,26-36 1,-36 43-390,-1 1 0,1-1 0,-1-1-1,-1 1 1,0-1 0,0 1 0,-1-1 0,0 0 0,-1 0 0,0 0 0,0-16 0,-2 18-24,0 0 1,-1 0-1,0 0 1,0 0 0,-1 1-1,1-1 1,-2 0 0,-4-7-1,7 14-2,0 0-1,0-1 1,0 1 0,0 0-1,0 0 1,0 1-1,0-1 1,-1 0 0,1 0-1,0 1 1,-1-1-1,1 0 1,-1 1 0,1-1-1,0 1 1,-1 0-1,1 0 1,-1-1 0,1 1-1,-1 0 1,1 0-1,-1 0 1,1 0-1,-1 1 1,1-1 0,-1 0-1,1 1 1,-1-1-1,1 1 1,0-1 0,-1 1-1,1 0 1,0-1-1,-1 1 1,-1 2 0,2-3 1,0 1-1,-1 0 1,1 0 0,0 0 0,0 0 0,0 0 0,0 0 0,0 0 0,0 0 0,0 0 0,0 0 0,0 0 0,1 1 0,-1-1-1,0 0 1,1 1 0,-1-1 0,1 0 0,0 1 0,-1-1 0,1 1 0,0-1 0,0 1 0,0-1 0,0 1 0,0-1 0,0 0 0,0 1-1,0-1 1,1 1 0,-1-1 0,1 1 0,-1-1 0,1 0 0,0 3 0,0-4 11,-1 1 1,1 0-1,-1-1 0,1 1 1,0 0-1,-1-1 1,1 1-1,0-1 0,0 1 1,-1-1-1,1 1 0,0-1 1,0 0-1,0 1 1,-1-1-1,1 0 0,0 0 1,0 0-1,0 1 1,0-1-1,0 0 0,-1 0 1,1 0-1,0 0 0,0-1 1,0 1-1,0 0 1,0 0-1,0 0 0,-1-1 1,1 1-1,0 0 0,0-1 1,0 1-1,-1-1 1,1 1-1,0-1 0,-1 1 1,2-2-1,3-2 96,0 0 0,0-1 1,-1 0-1,5-5 0,-6 5-23,83-91 882,39-50-607,-103 115-236,-1-1 0,33-68 0,-14 5-13,3-7-313,-43 102 201,0-1-1,0 1 1,0-1-1,1 1 1,-1-1 0,0 1-1,0-1 1,0 1 0,0 0-1,1-1 1,-1 1 0,0 0-1,1-1 1,-1 1 0,0 0-1,0-1 1,1 1 0,-1 0-1,0-1 1,1 1 0,-1 0-1,1 0 1,-1-1 0,0 1-1,1 0 1,-1 0 0,1 0-1,-1 0 1,1 0 0,-1 0-1,1 0 1,-1 0 0,0 0-1,1 0 1,-1 0 0,1 0-1,-1 0 1,1 0 0,-1 0-1,1 0 1,0 0-1,0 2-9,0-1-1,0 0 0,0 1 0,0-1 1,0 1-1,0-1 0,0 1 0,-1 0 0,1-1 1,0 1-1,-1-1 0,1 1 0,-1 2 1,6 33-28,-1 0 1,-2 1 0,-1-1 0,-7 68 0,-32 150 184,25-197-57,-2-2 1,-3 1-1,-29 66 0,8-42 350,-65 106 0,97-176-297,-1-1 0,0-1 0,0 1 0,-16 15-1,21-23-91,-1-1 0,1 1 0,0 0 0,0-1 0,-1 0 0,1 1 0,-1-1 0,1 0 0,-1 0 0,0-1 0,-3 2 0,4-2-13,0 0 0,0 0 0,0 0 1,0 0-1,0-1 0,0 1 0,0-1 0,1 1 0,-1-1 1,0 0-1,0 1 0,0-1 0,1 0 0,-1 0 0,0 0 0,1 0 1,-3-3-1,1 1-9,1 1 1,-1-1-1,1 0 1,0 0-1,0 0 1,0 0-1,1 0 1,-1 0-1,1 0 1,0-1-1,0 1 1,0-1-1,0 1 1,0 0-1,1-1 1,0 0-1,-1 1 1,1-1-1,1 1 1,0-8-1,0 3-30,1 0 0,0 0 0,1 0 0,-1 1 0,2-1 0,-1 1 0,7-11 0,-2 7-13,0 1 1,0 0-1,1 0 0,1 1 1,0 1-1,0-1 0,0 2 1,1-1-1,0 1 0,1 1 1,23-10-1,-4 5-5,1 0 0,0 2 0,49-7 0,-67 14-213,1 0 1,0 1-1,0 0 0,-1 1 1,1 1-1,27 4 0,31 15-5575,-38-8 3024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0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1136 1664,'-7'8'749,"4"-6"801,3-3-1283,1-1 1,0 1 0,0 0 0,0 0 0,0 0 0,0 0-1,1 0 1,1-2 0,0 0-47,1 1-1,-1-1 0,-1 0 1,1 0-1,4-5 1,8-19 446,-1 0 1,13-37-1,3-5-120,67-147 109,11-43-523,-51 95 147,-45 120-223,14-83 1,-25 115-117,0-1 1,0 1-1,-2-1 0,1 1 1,-2 0-1,-2-15 0,4 26 50,0 1 0,0-1-1,0 1 1,0-1-1,0 1 1,0-1-1,0 1 1,-1-1 0,1 1-1,0-1 1,0 1-1,0-1 1,0 1 0,-1 0-1,1-1 1,0 1-1,0-1 1,-1 1 0,1 0-1,0-1 1,-1 1-1,1-1 1,-1 1 0,1 0-1,0 0 1,-1-1-1,1 1 1,-1 0 0,1 0-1,-1-1 1,1 1-1,-1 0 1,1 0 0,-1 0-1,1 0 1,-1 0-1,1 0 1,-1 0-1,1 0 1,-1 0 0,1 0-1,-1 0 1,1 0-1,-1 0 1,1 0 0,-1 0-1,1 1 1,0-1-1,-1 0 1,1 0 0,-1 1-1,1-1 1,-1 0-1,1 0 1,-1 1 0,-2 2 7,0 0 0,0-1 0,0 1 1,0 1-1,1-1 0,-4 5 1,0 4 31,-1 0 0,2 1 1,0 0-1,-5 19 0,-10 63 80,-23 258 605,42-346-699,-2 51 258,1 1 1,4-1 0,11 81-1,-13-137-249,1 11 170,1-1-1,1 0 1,-1 0-1,2 0 1,0-1-1,7 16 1,-11-26-147,1 0 0,-1 0-1,1 0 1,0 0 0,-1 0 0,1-1 0,0 1 0,-1 0-1,1 0 1,0 0 0,0-1 0,0 1 0,0 0-1,0-1 1,0 1 0,0-1 0,0 1 0,1-1 0,0 0-2,-1 0 1,0 0-1,0 0 1,0 0 0,0 0-1,0 0 1,0-1-1,0 1 1,0-1-1,0 1 1,0-1 0,0 1-1,0-1 1,0 1-1,0-1 1,0 0-1,0 1 1,0-1 0,-1 0-1,1 0 1,0 0-1,-1 0 1,2 0 0,12-21 297,0 0 1,20-47 0,-2 4-185,-26 53-139,15-25-117,46-64 0,-67 100 91,0 0-1,1 0 1,-1 1-1,1-1 0,-1 0 1,1 0-1,0 1 0,-1-1 1,1 0-1,0 1 0,-1-1 1,1 1-1,0-1 0,0 1 1,-1-1-1,1 1 0,0 0 1,0-1-1,0 1 0,0 0 1,-1 0-1,1 0 0,0-1 1,0 1-1,0 0 1,0 0-1,0 0 0,0 0 1,0 0-1,0 1 0,-1-1 1,1 0-1,0 0 0,0 1 1,0-1-1,0 0 0,0 1 1,-1-1-1,1 1 0,0-1 1,0 1-1,-1-1 0,2 2 1,15 7 13,10 2 24,1-1 0,43 9 0,-62-18 32,0 0 0,1 0-1,-1-1 1,0-1 0,0 0-1,0 0 1,1 0 0,-1-1-1,0-1 1,-1 0 0,1 0-1,0 0 1,-1-1 0,0-1-1,10-5 1,-8 0-27,-5 6-69,-3 5-85,-2-1-6,0 13 11,0 154 134,0-164 3,1-1 1,-1 1 0,1 0-1,0-1 1,0 1 0,0-1-1,3 5 1,-4-6-5,0 0 0,1 0 0,-1-1-1,0 1 1,1 0 0,-1 0 0,1-1 0,-1 1 0,1 0 0,0-1 0,-1 1-1,1-1 1,-1 1 0,1-1 0,0 1 0,0-1 0,-1 1 0,1-1 0,0 0 0,0 1-1,-1-1 1,1 0 0,0 0 0,0 1 0,0-1 0,0 0 0,-1 0 0,3 0-1,3-4 57,1 1-1,0-1 0,-1-1 1,0 1-1,0-1 0,0-1 1,5-5-1,9-8-20,38-35 157,23-5-194,21-19-38,-96 70-103,-5 9 122,-1 0 42,-8 2-143,17 17-91,-7 0 147,0 0-1,-1 0 1,-3 27-1,1-3 121,2-31-94,0 0 0,1 0 0,1 0 0,4 15-1,-6-27 32,-1 1 0,1-1 0,-1 0 0,1 0 0,-1 1 0,1-1 0,0 0-1,0 0 1,0 0 0,-1 0 0,1 0 0,0 0 0,0 0 0,0 0 0,0 0 0,1 0-1,-1-1 1,0 1 0,0 0 0,0-1 0,1 1 0,-1-1 0,0 0 0,1 1-1,-1-1 1,0 0 0,1 1 0,-1-1 0,0 0 0,1 0 0,-1 0 0,0-1-1,1 1 1,-1 0 0,1 0 0,0-1 0,3 0 7,-1-1 0,0 0 1,0 0-1,0 0 0,0 0 0,0 0 0,-1-1 1,1 1-1,-1-1 0,7-6 0,116-143 450,-72 97-949,-55 58 448,1 0-1,-1 0 0,1 1 0,0-1 1,0 0-1,1 1 0,0 5 0,7 34 103,-7-38-44,0 0-1,1 0 0,0 0 1,0-1-1,0 1 1,6 7-1,-6-8 32,-2-4-48,1 1 1,-1-1-1,1 0 0,-1 1 0,1-1 1,-1 0-1,1 1 0,-1-1 1,1 0-1,-1 0 0,1 1 0,-1-1 1,1 0-1,0 0 0,-1 0 0,1 0 1,-1 0-1,1 0 0,0 0 1,-1 0-1,1 0 0,0 0 0,17-4 139,-13 3-93,3-1-25,0-1 0,0-1 0,0 1 0,-1-1 0,12-8 0,-1 2 41,-4 2-42,0-1 0,0 0 0,0-1 0,-1 0-1,-1-1 1,13-14 0,-24 23-5,0-1-1,1 1 0,-2 0 0,1-1 0,0 1 0,0-1 0,-1 1 0,1-1 0,-1 1 1,0-1-1,0 1 0,0-1 0,0 1 0,0-1 0,0 1 0,-1-1 0,0-4 0,0 6-27,1 0-1,0 0 1,-1 0-1,1-1 1,0 1-1,-1 0 1,0 0-1,1 0 1,-1 0-1,1 0 1,-1 0-1,0 0 1,0 0-1,0 0 1,0 0-1,1 1 1,-1-1-1,0 0 1,0 0-1,-1 1 1,1-1-1,0 1 1,0-1-1,0 1 1,0-1-1,0 1 1,-1 0-1,1-1 1,0 1-1,0 0 0,0 0 1,-1 0-1,1 0 1,0 0-1,0 0 1,-1 1-1,1-1 1,-1 1-1,-4 1-56,0 0 0,0 1 0,1 0 0,-1 0-1,1 1 1,0 0 0,0 0 0,-9 9 0,12-12 50,1 1 0,0 0 0,-1 0 0,1 0 0,0 0 0,0 0 0,0 0 0,0 0 0,0 0 0,0 0 0,1 0 0,-2 4 1,2-4 17,0 0 1,1-1-1,-1 1 1,0-1 0,0 1-1,1 0 1,-1-1-1,1 1 1,-1-1 0,1 1-1,0-1 1,0 0-1,-1 1 1,1-1-1,0 0 1,0 1 0,0-1-1,1 0 1,-1 0-1,2 1 1,1 1 6,0 0 1,0-1-1,0 1 1,0-1-1,0-1 0,1 1 1,-1 0-1,1-1 1,0 0-1,6 1 0,9 0 112,23 0 0,-25-2-93,136-2 631,-125-1-1148,-1 0 1,-1-2 0,39-13-1,-54 14-1888,-1-1-1,19-10 0,-14 6-2572,-4 5 2001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0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14 234 4224,'-14'-9'1920,"14"1"-1664,9 5 288,5 6-352,18-6 416,3-2-352,51-10 512,4-2-448,35-14 224,-2 2-320,33-7 416,-7 4-352,17 4-1664,-18 8 704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12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306 770 2496,'1'-1'204,"-1"1"-1,1-1 1,0 0-1,-1 0 1,1-1-1,-1 1 1,0 0 0,1 0-1,-1 0 1,0 0-1,0 0 1,0 0 0,1 0-1,-1-1 1,0 1-1,-1 0 1,1 0 0,0 0-1,0-2 1,-2-6 289,1 5-303,0 0-1,-1 0 1,1 0 0,-1 1-1,0-1 1,0 1 0,0-1-1,0 1 1,-1 0-1,1-1 1,-1 1 0,0 1-1,0-1 1,0 0 0,0 1-1,-6-4 1,5 3-17,-1 0 0,0 0 1,0 1-1,0 0 0,0 0 1,0 0-1,0 1 1,0-1-1,-1 1 0,1 0 1,0 1-1,-8-1 0,6 2-94,0 1 1,0-1-1,0 1 0,0 1 0,0-1 0,1 1 1,-1 0-1,1 1 0,0-1 0,0 1 0,0 1 1,0-1-1,1 1 0,0 0 0,-7 8 0,1 0 28,0 1 0,1 0 0,1 1 1,0 0-1,-9 21 0,15-28-55,0 0 1,1 0 0,-1 0 0,2 0-1,-1 1 1,1-1 0,0 1 0,1-1-1,0 0 1,0 1 0,1-1 0,0 1 0,1-1-1,-1 0 1,2 0 0,4 13 0,-4-15 20,0 1 0,0-1 0,1 0 1,0 0-1,0 0 0,1 0 1,0-1-1,0 0 0,0 0 0,0 0 1,1 0-1,0-1 0,0 0 0,0 0 1,0-1-1,1 0 0,0 0 1,-1 0-1,13 2 0,-9-3 22,1 0-1,0-1 1,-1-1-1,1 0 1,0 0 0,-1-1-1,21-4 1,-6-1 35,-1-1 0,29-12 0,-34 10-105,0 0 0,0-2-1,-1 0 1,0-1 0,-1-1 0,0 0 0,-1-2 0,-1 1 0,0-2 0,-1 0 0,17-26-1,-34 47-34,0-1-1,1 1 0,0 0 0,0-1 0,0 1 0,1 0 0,0 0 1,0 0-1,0 1 0,0-1 0,1 0 0,0 0 0,0 0 0,0 0 1,1 1-1,-1-1 0,1 0 0,1 0 0,-1 0 0,1 0 0,0 0 1,0-1-1,0 1 0,0 0 0,1-1 0,0 0 0,6 7 0,-3-4 93,1-1-1,0 0 0,0 0 1,1-1-1,0 0 0,0 0 0,0-1 1,11 4-1,-15-6-26,-1-1 0,1 0-1,-1 0 1,1 0 0,0-1 0,-1 1 0,1-1 0,0 0 0,-1 1-1,1-2 1,0 1 0,-1 0 0,1-1 0,0 0 0,-1 0 0,1 0-1,-1 0 1,1-1 0,-1 1 0,1-1 0,-1 0 0,0 0 0,3-2-1,-3 1-31,-1 0-1,1 0 0,-1 0 0,0 0 0,0-1 0,0 1 1,0-1-1,-1 1 0,1-1 0,-1 0 0,0 1 1,0-1-1,0 0 0,-1 0 0,1-6 0,0-2-8,-2-1 0,1 0 0,-4-18 0,3 26-28,0-1-1,-1 1 1,1 0 0,-1 0-1,-1 0 1,1 0-1,0 1 1,-1-1 0,0 0-1,0 1 1,-1 0 0,1 0-1,-9-7 1,10 9 12,-1 0 0,1 0 0,-1 0-1,1 1 1,-1-1 0,0 1 0,0 0 0,0-1 0,0 1 0,0 1 0,0-1 0,0 0-1,0 1 1,0 0 0,0-1 0,0 1 0,0 0 0,0 1 0,0-1 0,0 0 0,0 1-1,0 0 1,0 0 0,0 0 0,-4 1 0,2 1 6,0-1-1,1 1 1,-1 0 0,0 0-1,1 0 1,0 0 0,0 1-1,0 0 1,0 0 0,0 0-1,1 0 1,0 0-1,0 1 1,0 0 0,0 0-1,1-1 1,0 1 0,-2 7-1,4-11-1,0 0-1,-1 0 0,1 0 1,0 0-1,0 0 0,0 0 1,1 0-1,-1 0 0,0-1 1,0 1-1,1 0 0,-1 0 1,0 0-1,1 0 0,-1 0 0,1 0 1,-1 0-1,1 0 0,-1-1 1,1 1-1,0 0 0,-1 0 1,1-1-1,0 1 0,0-1 1,-1 1-1,1 0 0,0-1 1,0 0-1,0 1 0,0-1 1,2 1-1,-1 0 20,1 0 0,-1 0 1,1-1-1,-1 0 0,1 1 0,0-1 1,-1 0-1,1 0 0,0 0 1,-1 0-1,1-1 0,2 0 0,3-1 23,-1-1-1,0-1 1,0 1-1,0-1 1,0 0-1,0-1 1,-1 0-1,0 0 1,0 0-1,5-7 1,9-10-3,22-36 0,1 1 33,-29 42-34,-1 0 0,25-18 0,-32 28-42,1 0 0,-1 0-1,1 1 1,0 0-1,0 1 1,1 0-1,-1 0 1,1 0-1,7-1 1,-12 3 13,0 1 0,-1-1 0,1 1 0,0 0 0,-1 0 0,1 0 0,0 0 0,-1 0 0,1 1 0,0-1 0,-1 1 0,1 0 0,-1 0 1,1 0-1,-1 0 0,1 0 0,-1 0 0,0 1 0,1-1 0,-1 1 0,0 0 0,0-1 0,0 1 0,0 0 0,0 0 0,-1 0 0,1 1 0,-1-1 0,1 0 0,-1 1 0,0-1 0,0 1 0,0-1 0,0 1 0,1 3 0,0 6 93,0 0 0,0 0 0,-1 0 0,0 0 0,-1 0 0,-3 19 0,-2 3 68,-2 0-1,-1-1 0,-15 37 1,23-69-170,0 9 197,0-10-193,0 0 0,0 0 0,0 0 0,0 1 0,0-1 0,0 0 0,0 0 0,0 0-1,0 0 1,0 1 0,0-1 0,0 0 0,0 0 0,1 0 0,-1 0 0,0 0 0,0 0-1,0 0 1,0 1 0,0-1 0,1 0 0,-1 0 0,0 0 0,0 0 0,0 0 0,0 0-1,0 0 1,1 0 0,-1 0 0,0 0 0,0 0 0,0 0 0,0 0 0,1 0 0,-1 0-1,0 0 1,0 0 0,0 0 0,0 0 0,1 0 0,-1 0 0,0 0 0,0 0 0,0 0-1,0 0 1,0-1 0,1 1 0,-1 0 0,0 0 0,0 0 0,0 0 0,0 0 0,0 0-1,0 0 1,0-1 0,0 1 0,1 0 0,-1 0 0,0 0 0,0 0 0,0 0 0,0-1-1,0 1 1,13-15 0,-1 0-1,-1 0 1,16-29 0,5-8 46,-16 29-37,35-47 19,-43 60-57,0 1 1,1 0-1,0 0 1,18-12-1,-26 20 21,0 1 1,0-1-1,0 0 0,0 1 1,0-1-1,0 1 1,0-1-1,0 1 0,0-1 1,0 1-1,0 0 0,0-1 1,1 1-1,-1 0 0,0 0 1,0 0-1,0 0 1,0 0-1,1 0 0,-1 0 1,0 1-1,0-1 0,0 0 1,0 0-1,0 1 1,0-1-1,1 1 0,-1-1 1,0 1-1,0 0 0,-1-1 1,1 1-1,0 0 1,0 0-1,0 0 0,0-1 1,0 1-1,-1 0 0,1 0 1,-1 0-1,1 0 0,0 0 1,-1 0-1,1 2 1,1 3-6,1 0 0,-1 0-1,-1 0 1,1 0 0,-1 0 0,1 12 0,-2 22 202,-7 71 0,7-88-10,0-23-180,0 1 0,0-1 0,0 1 1,0-1-1,0 1 0,0-1 0,1 0 0,-1 1 1,0-1-1,0 1 0,0-1 0,1 0 0,-1 1 1,0-1-1,0 0 0,1 1 0,-1-1 0,0 0 1,1 0-1,-1 1 0,1-1 2,-1 0-1,1 0 1,-1 0 0,1 0-1,-1 0 1,1 0 0,-1 0-1,1 0 1,-1 0 0,1-1-1,-1 1 1,1 0 0,-1 0-1,1 0 1,-1-1 0,0 1 0,1 0-1,-1-1 1,1 1 0,-1 0-1,0-1 1,1 0 0,10-11 37,-1 0 0,-1 0 0,0-1 1,-1-1-1,12-25 0,-1 1-85,-5 12-7,-10 17 2,0 1 1,0 0 0,1-1-1,0 2 1,1-1 0,0 0-1,12-11 1,-17 18 41,-1 1-1,1-1 1,0 1-1,-1-1 1,1 1-1,0-1 1,0 1 0,-1 0-1,1 0 1,0-1-1,0 1 1,-1 0 0,1 0-1,0 0 1,0 0-1,0 0 1,-1 0 0,1 0-1,0 0 1,0 0-1,0 0 1,-1 0 0,1 0-1,1 1 1,-1 0-1,0 0 0,1-1 0,-1 1 0,0 0 0,0 0 0,0 0-1,0 0 1,0 1 0,0-1 0,0 0 0,-1 0 0,2 2 0,1 5-11,0 0-1,0 0 0,3 14 1,-5-18 7,5 24 49,2 7 87,1-1 0,13 33 1,-21-65-119,0 0 1,0-1 0,-1 1 0,1-1 0,0 1 0,0-1 0,1 1 0,-1-1-1,0 0 1,0 1 0,1-1 0,-1 0 0,0 0 0,4 2 0,-4-3 2,0 1 0,1-1 0,-1 0 0,0 1 1,1-1-1,-1 0 0,0 0 0,1 0 0,-1 0 0,0 0 1,1 0-1,-1 0 0,0-1 0,1 1 0,-1 0 1,0-1-1,0 1 0,1-1 0,-1 0 0,0 1 0,2-2 1,3-3 28,0 1 0,0-1 0,0 0 0,0-1 1,-1 0-1,8-10 0,24-43-21,-14 20 146,-7 13-166,30-42-93,-40 60 48,1 1 0,0-1 1,1 1-1,-1 0 0,17-10 0,-18 13 40,1-1 0,0 2 1,0-1-1,0 1 1,0 0-1,15-4 1,-20 7-9,-2-1 17,1 1-1,0 0 1,-1-1-1,1 1 1,0 0 0,-1 0-1,1 0 1,0 0-1,-1-1 1,1 1-1,0 0 1,-1 0-1,1 0 1,0 1 0,0-1-1,-1 0 1,1 0-1,0 0 1,0 1-1,-1-1 0,0-1 0,0 1 1,0 0-1,1 0 0,-1-1 0,0 1 0,0 0 0,0 0 0,0 0 0,0 0 0,0-1 1,1 1-1,-1 0 0,0 0 0,0 0 0,0 0 0,0-1 0,1 1 0,-1 0 0,0 0 0,0 0 1,0 0-1,1 0 0,-1 0 0,0 0 0,0 0 0,1 0 0,-1 0 0,0 0 0,0 0 1,0 0-1,1 0 0,-1 0 0,0 0 0,1 0 0,14-2-70,-8 1-10,-5 0 96,0 0-1,1 0 0,-1-1 0,0 1 1,0-1-1,0 1 0,2-3 1,4-3-102,4-2 67,3 6 91,-12 1-59,-3 2-18,0 0 1,0 0-1,0 0 0,0 0 0,0 0 1,0 0-1,0 0 0,0 0 1,0 0-1,0 0 0,0 0 0,0 0 1,0 0-1,0 0 0,0 0 0,0 0 1,0 0-1,0 0 0,0 0 0,0 0 1,0 1-1,0-1 0,0 0 0,0 0 1,0 0-1,0 0 0,0 0 0,0 0 1,0 0-1,1 0 0,-1 0 0,0 0 1,0 0-1,0 0 0,0 0 0,0 0 1,0 0-1,0 0 0,0 0 0,0 0 1,0 0-1,0 0 0,0 0 0,0 0 1,0 0-1,0 1-57,8 2 75,-5 3-26,-1 0 0,0 0 0,0 0 0,-1 1 0,1-1 0,-2 0 0,2 12 0,-3 44 88,-11 90-1,-6-74-193,10-47 179,5-18 140,5-19-108,7-24 7,11-43-62,53-126 0,-67 188-104,-1-1 0,13-15 0,-18 26 62,0 1 1,0 0 0,0 0 0,0 0-1,0 0 1,0 0 0,1 0 0,-1 0-1,0 0 1,0 0 0,0 0 0,0-1-1,0 1 1,0 0 0,0 0 0,1 0-1,-1 0 1,0 0 0,0 0 0,0 0-1,0 0 1,0 0 0,0 0 0,0 0-1,1 0 1,-1 0 0,0 0 0,0 0-1,0 0 1,0 0 0,0 0 0,0 0-1,1 0 1,-1 1 0,0-1-1,0 0 1,0 0 0,0 0 0,0 0-1,0 0 1,0 0 0,0 0 0,0 0-1,1 0 1,-1 0 0,0 1 0,0-1-1,0 0 1,0 0 0,0 0 0,0 0-1,0 0 1,3 8-82,0 1 78,-1 0 0,-1 0-1,0 0 1,0 0 0,-1 13 0,0 1 15,2 42 75,-12 128 1,9-189-75,1 0 0,-1 0 1,1 0-1,0 0 0,1 0 1,-1 0-1,2 7 0,-1-9 4,-1-1 0,1 1-1,0 0 1,0-1 0,-1 1 0,1-1-1,0 0 1,0 1 0,0-1 0,0 0-1,1 0 1,-1 1 0,0-1-1,0 0 1,1 0 0,-1 0 0,1 0-1,-1-1 1,1 1 0,2 1 0,0 0 54,-4-2-56,1 1 1,-1-1-1,0 0 1,1 0-1,-1 1 1,0-1 0,1 0-1,-1 0 1,1 0-1,-1 0 1,0 0-1,1 1 1,-1-1-1,1 0 1,-1 0-1,0 0 1,1 0-1,-1 0 1,1 0-1,-1 0 1,0 0-1,1 0 1,-1-1-1,1 1 1,-1 0-1,0 0 1,1 0-1,-1 0 1,0 0 0,1-1-1,-1 1 1,1 0-1,0-1 10,-1 0 0,1 0 0,-1 0 0,1-1 0,0 1 0,-1 0 0,0 0 1,1 0-1,-1 0 0,0 0 0,1-2 0,-1-4-31,1 0 0,-1 0 0,0 0 0,-2-7 0,-13-223 45,15 208-153,2-1 1,12-56-1,-13 81 101,1 0 1,-1 0-1,1 0 0,0 0 0,5-7 1,-7 12 5,0-1-1,1 0 1,-1 0 0,1 0 0,-1 1 0,1-1 0,-1 0 0,1 0 0,-1 1 0,1-1 0,0 0 0,-1 1 0,1-1 0,0 1 0,0-1 0,0 1 0,-1-1 0,1 1 0,0 0 0,0-1 0,0 1 0,0 0 0,0 0 0,-1 0 0,1-1 0,0 1 0,0 0 0,0 0 0,0 0 0,0 0-1,0 1 1,0-1 0,0 0 0,0 0 0,-1 0 0,1 1 0,1 0 0,0 0 29,0 1-1,-1 0 1,1 0-1,-1 0 0,1 0 1,-1 0-1,0 0 1,0 0-1,0 1 0,1 3 1,1 0 17,12 33-46,-2 1 0,12 57 0,-24-94 9,10 54 50,-8-38-6,0 1-1,2-1 0,0 0 0,1 0 0,16 32 1,-21-49-35,1 0 1,-1 0 0,1 0-1,-1 0 1,1 0 0,0 0 0,-1-1-1,1 1 1,0-1 0,0 1 0,1-1-1,-1 0 1,0 1 0,0-1 0,0-1-1,1 1 1,-1 0 0,1 0 0,-1-1-1,0 1 1,1-1 0,-1 0-1,3 0 1,0 0 11,-1 0-1,0-1 1,1 0 0,-1 0-1,0 0 1,0 0-1,0-1 1,0 1-1,0-1 1,0 0 0,0 0-1,7-6 1,1-1 62,-2 1-62,-1 1 0,1-1-1,-1-1 1,-1 0 0,9-10 0,5-17-17,-1-1 0,28-72 0,-22 48-75,3-9 125,-26 62-51,-3 4-166,-1 7-64,-1 16 123,1 26 71,4 101-22,-2-127 129,1-1-1,0 0 0,2 0 0,0 0 1,15 33-1,-17-45-35,14 25 64,-16-29-69,1 1 0,-1-1 1,1 0-1,0 0 0,0 0 1,0 0-1,0-1 0,0 1 1,0 0-1,4 1 1,-5-3-22,0 1 0,0-1 0,0 0 0,0 0 0,0 0 0,1 0 0,-1 0 0,0 0 0,0 0 0,0-1 1,0 1-1,0 0 0,0-1 0,0 1 0,0 0 0,0-1 0,0 1 0,0-1 0,0 1 0,-1-1 0,1 0 1,0 1-1,0-1 0,0 0 0,-1 0 0,1 0 0,1-1 0,1-3-1,1 0 1,-1 1-1,5-11 0,3-14 15,0-1 0,-2-1-1,7-40 1,-2 8-6,-10 33-228,-2 26 45,0 8 91,0 10 41,-2 133-33,0-138 78,1 1 1,1-1 0,-1 0 0,2 0 0,-1 0 0,1 0 0,0 0 0,1-1 0,9 16 0,-13-22-9,1-1 0,0 0 0,0 0 0,0 1 0,-1-1 0,1 0 0,0 0 0,0 0 0,1 0 0,-1 0 0,0 0 0,0 0 0,0 0 0,1 0 0,-1-1 0,0 1 0,1 0 0,-1-1 0,1 1 0,-1-1 0,0 0 0,1 1 0,1-1 0,0 0 5,-1-1 0,1 1-1,-1-1 1,1 1 0,-1-1 0,0 0 0,1 0 0,-1 0 0,0 0-1,0 0 1,0-1 0,4-2 0,3-4 27,1-1-1,-1-1 1,-1 1 0,8-12-1,-15 20-36,22-32 21,-2-1 0,21-42 0,25-75 46,-52 111-79,-1 0 0,-3-1 1,0 0-1,-3-1 0,-2 0 1,2-60-1,-8-101 0,0 196-11,-1 0-1,1 1 0,-1-1 0,-1 1 0,1-1 0,-4-7 0,5 14 12,0-1 0,0 0 0,0 1 0,-1-1-1,1 0 1,0 1 0,-1-1 0,1 0-1,0 1 1,-1-1 0,1 1 0,-1-1 0,1 1-1,-1-1 1,1 1 0,-1-1 0,1 1-1,-1-1 1,1 1 0,-1 0 0,0-1-1,1 1 1,-1 0 0,0 0 0,1-1 0,-2 1-1,1 0-7,0 1-1,0-1 0,0 1 1,0-1-1,0 1 0,0-1 0,0 1 1,1 0-1,-1-1 0,0 1 1,0 0-1,1 0 0,-1 0 1,0-1-1,1 1 0,-1 0 1,0 0-1,0 2 0,-5 9 21,0 1-1,1 1 1,0-1 0,1 1-1,0-1 1,-2 19-1,-5 88-116,11-86 121,1 0-1,1 0 1,2 0-1,11 41 1,1-12 130,31 76 1,-30-98-25,1-1 1,40 65 0,-52-96-57,1 0-1,-1-1 0,16 15 0,-18-20-24,-1 0 0,1 0 1,0 0-1,0-1 1,0 1-1,0-1 1,0 0-1,0 0 0,1-1 1,-1 1-1,6 0 1,-7-1-19,-1-1 1,0 0-1,0 0 0,1-1 1,-1 1-1,0 0 0,1-1 1,-1 0-1,0 1 0,0-1 1,0 0-1,0 0 1,0 0-1,0 0 0,0-1 1,0 1-1,0 0 0,0-1 1,-1 1-1,1-1 0,1-2 1,2-2 21,0-1 1,-1 1 0,0-1-1,0 0 1,4-10 0,4-15-44,-2 0 1,0-1 0,-2 0-1,-2-1 1,-1 1 0,1-66-1,-6 97 15,-3-28 24,3 30-41,0-1 1,0 0-1,0 1 0,0-1 0,0 0 0,0 1 1,0-1-1,-1 0 0,1 1 0,0-1 1,0 1-1,-1-1 0,1 0 0,-1 1 1,1-1-1,0 1 0,-1-1 0,1 1 0,-1-1 1,1 1-1,-1-1 0,1 1 0,-1 0 1,1-1-1,-1 1 0,0 0 0,1-1 1,-1 1-1,0 0 0,1 0 0,-1 0 0,1 0 1,-1-1-1,0 1 0,1 0 0,-1 0 1,0 0-1,0 0 0,0 1-1,0 0 1,0-1-1,0 1 0,0 0 0,0-1 0,0 1 1,0 0-1,1 0 0,-1 0 0,0 0 1,1-1-1,-1 1 0,0 0 0,1 0 0,-1 0 1,1 1-1,0-1 0,-1 0 0,1 0 1,0 0-1,0 0 0,-1 0 0,1 0 0,0 0 1,0 1-1,0 0 0,-1 7-6,-2 12 37,1-1 1,1 1-1,1 0 0,0 0 0,2 0 0,0-1 1,2 1-1,0-1 0,10 28 0,-12-41 1,0-1 1,1 1-1,0-1 0,0 0 0,7 9 0,-10-14-7,1 1 0,0-1 0,0 1 0,1-1-1,-1 0 1,0 0 0,0 1 0,1-1 0,-1 0-1,0 0 1,1 0 0,-1-1 0,1 1 0,0 0 0,-1-1-1,1 1 1,-1 0 0,1-1 0,0 0 0,-1 1-1,1-1 1,0 0 0,0 0 0,-1 0 0,1 0 0,0 0-1,3-1 1,-2-1 16,1 1 0,-1-1 0,1 0 0,-1 0 0,0 0-1,0 0 1,0-1 0,0 1 0,4-6 0,21-28-2,-24 30-28,50-78 78,7-10 43,39-32-168,-80 103-80,-20 23 121,0 0 1,0 0-1,0 0 0,1 0 0,-1 0 1,0 0-1,0 0 0,0 0 0,0 0 1,1 0-1,-1 0 0,0 1 1,0-1-1,0 0 0,0 0 0,1 0 1,-1 0-1,0 0 0,0 1 0,0-1 1,0 0-1,0 0 0,0 0 0,0 0 1,0 1-1,0-1 0,1 0 0,-1 0 1,0 0-1,0 1 0,0-1 1,0 0-1,0 0 0,0 0 0,0 1 1,0-1-1,2 12-48,-11 138 18,2-101 179,-3 0 1,-2-2 0,-29 78-1,32-97 18,9-27-158,0-1-1,0 0 1,0 0-1,0 0 0,0 1 1,0-1-1,-1 0 0,1 0 1,0 1-1,0-1 0,0 0 1,0 0-1,0 0 0,0 1 1,0-1-1,0 0 0,0 0 1,0 1-1,0-1 1,0 0-1,0 0 0,0 1 1,0-1-1,0 0 0,1 0 1,-1 1-1,0-1 0,0 0 1,0 0-1,0 0 0,0 1 1,0-1-1,1 0 0,-1 0 1,0 0-1,0 0 1,0 1-1,1-1 0,-1 0 1,0 0-1,0 0 0,0 0 1,1 0-1,-1 0 0,0 0 1,0 1-1,1-1 0,-1 0 1,0 0-1,0 0 0,0 0 1,1 0-1,-1 0 1,0 0-1,0 0 0,1 0 1,-1 0-1,0-1 0,0 1 1,1 0-1,-1 0 0,0 0 1,0 0-1,1 0 0,-1 0 1,0-1-1,56-16 154,95-43-1,-133 52-340,-1-2-1,0 0 0,29-24 0,-37 27-987,-1-1-1,1-1 1,-2 1 0,10-14 0,-7 3-4090,-10 19 5088,0-1 0,0 1 0,0 0 0,0-1 0,0 1 0,0-1 0,0 1 0,0 0 0,0-1 0,0 1 0,0-1 0,-1 1 0,1 0 0,0-1 0,0 1 0,0 0 0,-1-1 0,1 1 0,0 0 0,0 0 0,-1-1 0,1 1 0,0 0 0,0 0 0,-1-1 0,1 1 0,0 0 0,-1 0 0,1 0 0,0-1 0,-1 1 0,1 0 0,-1 0 0,1 0 0,0 0 0,-1 0 0,1 0 0,0 0 0,-2 0 0,-11-1-2442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13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9 109 9376,'-9'-5'4256,"23"2"-3680,-1-1 1632,5 4-1313,35-8 769,11 0-960,30-9-416,-4 9-160,5-7-224,-14 6 64,9-7-320,-19 9 192,1-1-4735,-4 8 2687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0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14048,'-18'-23'6367,"26"14"-5535,2-2-6975,-1 2 5631,4-2-160,2 3 384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1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3 105 1472,'-1'-1'37,"1"0"0,0 1 1,0-1-1,-1 1 0,1-1 0,0 1 0,0-1 0,0 1 1,0-1-1,0 0 0,0 1 0,-1-1 0,2 1 1,-1-1-1,0 0 0,0 1 0,0-1 0,0 1 1,0-1-1,0 1 0,1-2 0,7-16 819,-2 2 723,-4 5 137,-1 0-1,-1-13 1,0 24-1602,0-1 0,0 1 0,0 0 0,0-1 0,0 1 0,0-1 0,0 1 0,1-1 0,-1 1 0,0 0 0,0-1 0,0 1 0,0 0 0,1-1 0,-1 1 1,0-1-1,0 1 0,1 0 0,-1 0 0,0-1 0,0 1 0,1 0 0,-1-1 0,0 1 0,1 0 0,-1 0 0,1 0 0,-1-1 0,0 1 0,1 0 0,-1 0 0,1 0 0,-1 0 0,1 0 0,1-1 114,0 1 0,0 0-1,0 1 1,0-1-1,0 0 1,0 0-1,4 2 1,33 15 519,-34-14-793,1 0-1,1 0 0,-1-1 0,0 1 0,1-1 0,-1-1 1,1 1-1,0-1 0,-1 0 0,1-1 0,0 0 0,-1 0 0,11-1 1,13-3-498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16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59 525 4224,'1'-14'13001,"-7"24"-11538,-7 15-1314,5 1 198,2 2 1,0-1 0,-4 53-1,8-58-185,-6 153 632,8-169-722,0 0-1,0 0 1,0 0-1,1 0 1,0-1-1,0 1 1,0 0-1,1-1 1,0 1-1,0-1 0,1 0 1,-1 1-1,1-1 1,5 7-1,-7-11-55,0-1-1,-1 1 0,1-1 1,0 1-1,0-1 0,-1 1 1,1-1-1,0 1 0,0-1 1,0 0-1,0 1 0,-1-1 1,1 0-1,0 0 0,0 0 1,0 0-1,0 0 0,0 0 1,0 0-1,0 0 0,0 0 1,-1 0-1,1 0 0,0 0 1,0-1-1,0 1 0,0 0 1,0-1-1,-1 1 0,1-1 1,0 1-1,0-1 0,-1 1 1,2-2-1,3-2 28,1-1-1,-1 1 0,7-10 1,-10 11-14,15-17 106,-2-1 1,24-42-1,17-50-67,-10 19-168,-45 91 87,0 1-1,0 0 0,0 1 0,0-1 0,0 0 0,0 1 0,0-1 0,0 1 0,0-1-1,0 1 1,1 0 0,1-2 0,-2 3 1,-1 1 1,0-1-1,0 1 0,1-1 0,-1 1 0,0 0 0,0-1 1,0 1-1,1-1 0,-1 1 0,0-1 0,0 1 0,0 0 1,0-1-1,0 1 0,0-1 0,0 1 0,-1 0 0,1 0-9,0 6-45,0 11 7,0 0-1,2 1 1,-1-1 0,6 19 0,-3-20 148,1-1 0,1 0 0,0-1 0,11 20 1,-15-32-61,0 1 1,0-1-1,1 1 1,-1-1 0,1 0-1,0 0 1,0 0-1,0 0 1,0 0 0,1-1-1,-1 1 1,1-1-1,-1 0 1,1 0 0,0-1-1,0 1 1,0-1-1,0 0 1,0 0-1,0 0 1,0 0 0,7 0-1,-6-1 6,0-1 0,0 0 0,0 0-1,0 0 1,0 0 0,0-1 0,0 0-1,-1 0 1,1 0 0,-1 0 0,1-1-1,-1 0 1,0 0 0,0 0 0,5-5 0,-2 1-3,0 0 0,-1-1 0,0 0 0,0-1 0,0 1 0,7-17 0,-3 3-17,13-46 1,-20 57-13,-1 0 0,0-1 0,0 1 0,-1 0-1,-1-1 1,-1-16 0,1 25-32,-1 0 0,1 0 0,0 0 0,-1 0 0,1 0 0,1 0 0,-1-1 0,0 1 0,2-5 0,-1 7 13,0-1 0,0 1 0,0 0 0,0 0 1,1 0-1,-1 0 0,0 0 0,0 0 0,1 0 0,-1 0 0,1 0 0,-1 1 0,1-1 0,-1 1 0,1-1 0,-1 1 0,1-1 0,-1 1 0,1 0 0,1 0 0,33-7 33,5-2-14,1 2 0,59-1 0,-91 8 4,0 0 0,0 1 1,0 0-1,16 3 1,-26-3 4,1 0 1,-1-1 0,1 1 0,-1 0 0,1-1 0,-1 1 0,1 0-1,-1 0 1,0-1 0,1 1 0,-1 0 0,0 0 0,0-1-1,0 1 1,1 0 0,-1 0 0,0 0 0,0 1 0,0 0 19,1 8 7,-1-1 1,0 1 0,-1-1 0,0 1 0,0-1 0,-5 14 0,-1 13 25,3-7 11,-5 19 71,-2 81 1,11-122-137,0 1 0,1-1 0,0 0 0,0 1 0,1-1 1,0 0-1,6 13 0,-7-18 8,-1 0-1,1 0 1,0 0 0,1-1 0,-1 1 0,0 0-1,0-1 1,1 1 0,-1-1 0,1 1 0,-1-1-1,1 0 1,-1 1 0,1-1 0,0 0 0,0 0-1,0 0 1,-1-1 0,1 1 0,0 0-1,0-1 1,0 1 0,0-1 0,0 0 0,0 0-1,0 1 1,0-1 0,1 0 0,-1-1 0,0 1-1,0 0 1,0-1 0,0 1 0,3-2 0,7-3 24,1 0 0,-1-1 0,0-1 1,-1 1-1,0-2 0,0 0 1,14-13-1,-3 0 58,-1-2 1,21-28 0,-7 2-91,44-79 1,12-56-11,-72 140-69,-3-1-1,20-90 1,-34 130 26,-1-7-245,-3 12 38,-2 8 79,-23 78 27,15-49 140,2 1 0,1 0 1,-3 40-1,2 116 51,10-185-38,1 60 71,0-60-51,0 0 0,1 1 0,-1-1 0,7 15 1,-8-23-22,0 0 1,0 0 0,0 0-1,1-1 1,-1 1 0,0 0-1,1-1 1,-1 1 0,0 0-1,1-1 1,-1 1 0,1 0-1,-1-1 1,1 1 0,-1-1-1,1 1 1,0-1 0,-1 1-1,1-1 1,0 1 0,-1-1-1,1 0 1,0 1 0,0-1-1,-1 0 1,1 1 0,0-1-1,0 0 1,-1 0 0,1 0 0,0 0-1,0 0 1,0 0 0,-1 0-1,1 0 1,0 0 0,0 0-1,-1-1 1,1 1 0,0 0-1,1-1 1,0 0 29,1-1 0,-1 0 0,1 0 1,-1 0-1,0 0 0,0 0 0,0 0 0,0 0 0,0-1 0,2-4 1,9-19 110,13-38 1,-10 23-167,135-257 21,-15 34-40,-118 217 40,-11 29-73,1-1 0,9-17 1,-9 29-52,-8 7 119,0 0 0,0 0 0,1 0 0,-1 0 0,0 0 1,0 0-1,1 0 0,-1 0 0,0 0 0,0 1 0,0-1 0,1 0 0,-1 0 0,0 0 0,0 0 0,0 0 0,0 1 0,1-1 1,-1 0-1,0 0 0,0 0 0,0 1 0,0-1 0,0 0 0,0 0 0,0 1 0,1-1 0,-1 0 0,0 0 0,0 1 0,0-1 1,0 0-1,0 0 0,0 1 0,0-1 0,0 0 0,0 0 0,0 1 0,-1-1 0,1 0 0,0 0 0,0 0 0,0 1 1,-2 27 188,-2-1 0,-1 1 0,-11 35 0,7-28-42,-58 227 633,15 1-462,33-113 72,20-138-154,-1-12-220,1-1-1,0 0 0,0 1 1,-1-1-1,1 0 0,0 1 1,-1-1-1,1 0 0,-1 0 1,1 0-1,-1 1 0,1-1 1,-1 0-1,0 0 0,1-1 0,44-113 149,0-2-91,-37 99-141,0 1-1,2 0 1,0 0 0,21-27-1,-29 42 53,-1 1 0,1-1 0,0 1-1,0 0 1,-1-1 0,1 1-1,0 0 1,0 0 0,0 0-1,0 0 1,0 0 0,1 1 0,-1-1-1,0 1 1,0-1 0,3 1-1,-1 0 6,-1 0-1,1 0 1,-1 1-1,1 0 1,0-1-1,-1 1 0,0 1 1,1-1-1,3 2 1,5 4-11,-1 0 1,0 1-1,0 0 1,11 11-1,-21-18 17,84 79 0,-50-47-1303,-17-10-3995,-17-23 4982,-1 1-1,0 0 0,0-1 0,1 1 1,-1 0-1,0-1 0,0 1 1,0 0-1,0 0 0,0-1 0,0 1 1,0 0-1,0-1 0,0 1 0,0 0 1,0 0-1,-1-1 0,1 1 1,0 0-1,0-1 0,-1 1 0,1-1 1,-1 2-1,0 2-2070,0 4-412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1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 7648,'-9'-7'2549,"21"11"-409,13 2 552,116 0 2193,70-14-4085,-72 2-704,-91 3-266,-28 1-724,0 1-1,36 3 1,-38-2-1977,-16 0 1122,-6 1-756,-1 2 409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17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8 9792,'-76'-8'4448,"58"11"-3872,13-3 64,5 5-480,-5-5-160,10 0 0,3 0-640,10 0 352,14 0-3200,4 0 1920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20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54 3968,'-13'-21'2766,"7"13"3428,5 2-4229,1 5-1864,0 1 1,0 0-1,0-1 1,0 1-1,0-1 0,0 1 1,0 0-1,0-1 1,0 1-1,0-1 1,0 1-1,0 0 0,-1-1 1,1 1-1,0-1 1,0 1-1,0 0 1,0-1-1,-1 1 1,1 0-1,0-1 0,0 1 1,-1 0-1,1-1 1,-1 1-1,1-1-21,0 1 0,0 0 0,0 0 0,0 0 0,0 0 0,-1 0 0,1 0 0,0-1 1,0 1-1,0 0 0,0 0 0,0 0 0,0 0 0,0 0 0,0-1 0,0 1 0,0 0 0,0 0 0,0 0 0,0 0 0,0-1 0,0 1 0,0 0 0,0 0 0,0 0 0,0 0 0,0-1 0,0 1 0,0 0 0,0 0 0,0 0 0,1 0 1,-1-1-1,1-2 1353,2 25 1787,8 19-2863,2 4-228,20 186 240,-26-158-311,1 4-27,8 60 503,-14-109-465,0 41 0,-3-44-223,1-25 197,10-77-16683,-9 44 12912,2 1 1302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2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27 222 4160,'-15'-9'1333,"14"8"-1294,0 1 0,1-1 1,-1 1-1,1-1 0,-1 1 0,1-1 0,-1 1 0,1-1 0,-1 0 0,1 1 0,0-1 1,-1 0-1,1 1 0,0-1 0,0 0 0,-1 1 0,1-1 0,0 0 0,0 0 1,0 1-1,0-2 0,0-1 231,-1 1 251,0 0 1,1-1 0,-1 1 0,1-1-1,0 1 1,0-1 0,0 1-1,0 0 1,0-1 0,0 1-1,1-1 1,-1 1 0,3-5-1,-2 3-99,1 0 0,0 0-1,1 0 1,-1 0 0,1 1 0,-1-1-1,5-3 1,5-4 109,1 0-1,0 1 1,19-11-1,-24 16-146,7-5-108,0 1-1,1 1 0,1 0 1,0 2-1,30-10 0,-37 14-202,0 0 0,0 1 0,0 0-1,1 0 1,-1 1 0,0 0-1,0 1 1,0 0 0,0 1 0,0 0-1,0 0 1,10 4 0,-3 1 151,-1 1 1,1 0-1,-1 2 1,-1-1-1,1 2 1,-2 0-1,1 1 0,-2 0 1,0 1-1,14 17 1,-24-27-170,-1 0-1,1 1 1,-1-1 0,0 1 0,0-1-1,-1 1 1,1 0 0,-1 0-1,1 0 1,-1 0 0,0 0 0,-1 0-1,1 0 1,-1 0 0,0 0-1,0 0 1,0 0 0,0 0 0,-1 0-1,1 0 1,-1 0 0,-2 5 0,-2 2 45,0 0 1,-1-1-1,0 1 1,-1-1-1,-11 14 1,-2-1 48,-24 19 0,39-38-124,0 1 1,-1-2 0,1 1-1,-1-1 1,0 0-1,0 0 1,0 0 0,0-1-1,0 0 1,-1 0-1,1-1 1,-1 1-1,0-2 1,1 1 0,-1-1-1,1 0 1,-1 0-1,0 0 1,1-1 0,-9-2-1,-1-1-615,-1 0 0,-22-10 0,-28-16-5474,60 27 5057,-14-9-5414,15 11 3712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3:2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0 363 4896,'2'0'13006,"1"0"-12711,0 1 0,0-1 0,0 0 0,0 1 0,0-1 0,0-1 0,0 1 1,0 0-1,5-2 0,-1-2 56,-1 0 0,1 0-1,-1-1 1,0 0 0,0 0 0,-1-1 0,1 1 0,5-9 0,4-8 37,14-25 0,-1 2 67,1 0-191,-14 19-266,2 1 0,1 0 0,22-22 0,-33 40 69,-5 5-52,0-1 0,0 1 0,0 0 0,0 0 0,1 0 0,-1 1 0,1-1 0,2-1-1,-4 3-12,0-1 0,-1 1 0,1 0-1,-1 0 1,1 0 0,0 0-1,-1 0 1,1 0 0,0 0-1,-1 0 1,1 0 0,-1 0 0,1 0-1,0 1 1,-1-1 0,1 0-1,-1 0 1,2 1 0,-1 0 0,0 0 1,0 0-1,0 0 1,0 0-1,0 0 1,0 0-1,0 1 1,0-1-1,0 0 1,1 3-1,15 33 155,-2 2 0,-1 0 1,11 54-1,12 36-5788,-27-105 1582,3-11-1673,3-2 1520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2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2496,'-7'1'9653,"-2"4"-5699,8-5-3848,0 1 0,-1 0 0,1-1 0,0 1 0,0-1 0,0 1 0,-1-1 0,1 1 0,0-1 0,0 0 0,-2 0 0,1 2 6,1-1-1,0 1 0,0 0 1,0-1-1,0 1 0,0 0 0,0 0 1,0-1-1,0 1 0,1 0 1,-1 0-1,0 0 0,1 0 0,0 2 1,-8 20 302,5-16-280,1 1 0,0-1-1,-2 12 1,2 9 309,4 57-1,3 55 257,-2 13-20,-2-27-435,0 19-13,-2-83-356,6-19 136,4 28 69,-9-71 603,-9-30-86,-3-7-523,4 12-162,-6-28 1,-29-205 135,43 257-49,-18-159-281,18 91-91,1 28 175,-1 32 168,0 0 0,1 1 0,0-1 0,1 1 0,0 0 0,0-1 0,0 1 0,1 0 0,5-9 0,-2 6-3,1 0 0,-1 0-1,2 0 1,0 1 0,11-11 0,3 1 22,2 1 0,-1 1 0,2 1 0,27-12 0,-30 16-15,0 1 1,32-10-1,-44 18 32,-1 1 0,1 0 0,0 0 0,-1 1 0,1 0 0,0 1 0,0 0 1,-1 0-1,12 3 0,-14-2 17,0 2-1,-1-1 1,1 1 0,-1 0 0,1 0 0,-1 1 0,0-1 0,0 1-1,-1 1 1,1-1 0,-1 1 0,0 0 0,0 0 0,0 1 0,-1 0 0,0-1-1,0 1 1,4 9 0,-3-5 52,-1 0 0,1 0 0,-2 0 0,1 0 0,-2 1 0,1-1-1,-1 1 1,-1 0 0,0-1 0,-1 1 0,-1 18 0,0-22 11,0 0 0,-1 1 0,0-1 0,0 0 0,-1 0 0,0-1 0,0 1 0,0 0 0,-1-1 0,-7 10-1,3-7-17,0-1-1,0 0 1,-1 0-1,0 0 0,0-1 1,-12 6-1,-12 5-2,-2-2 0,0-1-1,-43 12 1,61-22-45,-2 2-79,10-3-551,-1-1-1,0 0 0,-19 3 1,23-5 100,-17 0-4604,22-1 4871,1 0-1,-1 0 1,1 0 0,-1 0 0,1 0 0,-1-1 0,1 1-1,-1 0 1,1 0 0,0-1 0,-1 1 0,1 0 0,0 0 0,-1-1-1,1 1 1,-1 0 0,1-1 0,0 1 0,0-1 0,-1 1-1,1 0 1,0-1 0,0 1 0,0-1 0,-1 1 0,1-1 0,0 1-1,0-1 1,0 1 0,0-1 0,0 1 0,0-1 0,0 1-1,0-1 1,0 1 0,0 0 0,0-1 0,0 1 0,0-1 0,0 1-1,1-1 1,-1 0 0,4-8-3218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2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81 5408,'-15'14'6249,"15"-14"-6111,1 0 0,-1 1 0,0-1 1,0 0-1,0 0 0,0 0 0,0 1 0,0-1 0,0 0 1,0 0-1,0 0 0,0 0 0,0 1 0,0-1 1,0 0-1,0 0 0,0 0 0,0 1 0,0-1 0,0 0 1,0 0-1,0 0 0,0 1 0,0-1 0,0 0 0,0 0 1,0 0-1,-1 0 0,1 1 0,15 4 2342,-14-5-2393,1-1-1,0 1 1,-1 0 0,1-1-1,-1 1 1,1-1 0,-1 1-1,1-1 1,-1 1-1,1-1 1,-1 0 0,0 0-1,0 0 1,1 0 0,-1 0-1,2-2 1,17-23 291,-3 3-144,-4 9-223,-11 11-3,0 1-1,0-1 0,0 1 0,0 0 0,0 0 1,1 0-1,-1 0 0,1 0 0,-1 0 1,1 1-1,0-1 0,0 1 0,3-1 0,-4 1 29,1 1-1,0 0 0,-1 0 0,1 0 0,0 0 0,-1 0 1,1 1-1,0-1 0,-1 1 0,1 0 0,-1 0 0,1 0 1,-1 0-1,1 0 0,-1 0 0,3 3 0,7 4 265,21 19-1,-8-5 78,-19-17-317,0 0 0,-1 0 0,1 1 0,-1 0 0,-1 0 0,1 0 0,6 14 0,-10-12-1986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23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34 3072,'0'-3'199,"0"3"-163,0-1-1,1 1 1,-1 0 0,0 0-1,0-1 1,0 1-1,0 0 1,0 0-1,0-1 1,0 1-1,0 0 1,0 0-1,0-1 1,0 1 0,0 0-1,0-1 1,0 1-1,0 0 1,-1 0-1,1-1 1,0 1-1,0 0 1,0 0-1,0 0 1,0-1 0,-1 1-1,1 0 1,0 0-1,0 0 1,0-1-1,-1 1 1,1 0-1,0 0 1,0 0-1,0 0 1,-1 0 0,1-1-1,0 1 1,0 0-1,-1 0 1,1 0-1,-1 0 1,-1-2 1036,0 0 0,0 0 0,-1 0 0,1 0 0,-1 1 0,0-1 0,0 1 0,-5-2 0,-3 1-512,-1 1 0,0 0 0,0 1 0,1 0 0,-1 1 0,0 0 0,1 1 0,-1 0 0,-14 6 0,17-5-530,0 0 1,0 1 0,1 0 0,0 1-1,-1 0 1,2 0 0,-1 0 0,1 1-1,-1 0 1,2 1 0,-1 0 0,-6 9-1,10-12-40,0 1-1,0 0 0,0 0 0,1 0 1,0 0-1,0 0 0,1 0 0,-1 1 1,1-1-1,0 0 0,1 1 0,-1-1 1,1 1-1,1 8 0,1 4 24,1-1 0,1 0 0,7 20 0,-5-17 59,39 100 498,-31-86-141,0 1-1,11 52 1,-20-62-200,-2 0 1,-1 1-1,-1-1 0,-1 1 1,-1-1-1,-9 46 0,7-56-266,-1-1 0,0 0-1,-1 0 1,-13 25 0,17-37-224,0-1 1,0 1-1,0 0 1,0-1-1,0 1 1,0-1-1,0 1 1,-1-1-1,1 0 1,-1 1-1,1-1 1,-1 0-1,1 0 1,-1 0-1,1 0 1,-1 0-1,0-1 1,-2 2-1,0-2-1323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0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19 174 13056,'-18'-17'5887,"23"14"-5087,13-6-672,3 6-224,53-13 96,2 4 32,35-13 128,-3 10-96,42-10-2272,-7 5 1184,28 0-6559,-18 12 4223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2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56 5984,'-31'-3'1920,"17"6"1630,14-3-3500,22 1 3342,72-11-400,9-2-1771,-59 4-878,118-18-94,-141 25-23,-9 2-1999,-8 1-873,1 3-1214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2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4 155 2144,'-4'17'16142,"8"-19"-13821,0-2-2242,-1-1 0,0 1 0,0-1 0,0 1 0,2-6 0,11-18 39,8-7-89,14-19 54,-34 49-75,-3 4 2,0 0 1,0 0-1,0-1 1,0 1-1,0 0 1,0 0-1,0 0 1,1 0-1,-1 0 1,0 0 0,1 0-1,-1 1 1,1-1-1,1 0 1,-2 0 13,0 1 0,-1 0 0,1 0-1,0 0 1,-1 0 0,1 0 0,0 0 0,0 0 0,-1 0 0,1 0 0,0 1 0,-1-1 0,1 0 0,0 0 0,-1 0 0,1 1 0,0-1 0,-1 0 0,1 1 0,-1-1 0,1 1-1,0-1 1,-1 1 0,1-1 0,-1 1 0,1-1 0,-1 1 0,1 0 0,6 6-25,6 6 170,-2 1-1,1 0 1,-1 0-1,14 27 1,-17-24-1636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2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1 313 1472,'3'1'10853,"-1"-1"-9328,0-1-1429,0 0 0,0 0 1,0 0-1,0-1 0,0 1 0,0 0 0,0-1 0,0 1 0,-1-1 0,1 0 0,0 0 1,1-2-1,14-27 568,-7 12-370,11-19 350,13-23-58,-29 54-549,0 0-1,0 0 1,1 1 0,0-1 0,11-8 0,-17 14-27,1 0 0,0 1 1,0-1-1,0 1 0,0-1 0,0 1 1,0-1-1,0 1 0,0 0 0,0-1 1,0 1-1,0 0 0,0 0 0,0 0 1,0-1-1,0 1 0,0 0 1,0 1-1,0-1 0,0 0 0,0 0 1,0 0-1,0 0 0,0 1 0,0-1 1,0 1-1,0-1 0,0 1 0,-1-1 1,1 1-1,0-1 0,0 1 0,0 0 1,0-1-1,-1 1 0,1 0 1,0 0-1,-1-1 0,1 1 0,-1 0 1,1 1-1,3 5 67,0-1-1,-1 1 1,0 0 0,2 10-1,-4-15-80,49 150 559,-43-135-447,0-1 0,1-1-1,0 0 1,12 15 0,-19-29-87,0 1 1,0-1-1,0 1 1,0-1-1,1 0 1,-1 0-1,0 1 1,1-1-1,-1 0 1,1 0-1,0 0 1,-1-1-1,1 1 0,0 0 1,-1-1-1,1 1 1,0-1-1,0 1 1,-1-1-1,1 0 1,0 0-1,0 0 1,0 0-1,0 0 1,-1 0-1,1 0 1,0 0-1,0-1 1,-1 1-1,1-1 1,0 0-1,0 1 1,-1-1-1,1 0 1,-1 0-1,1 0 1,2-2-1,3-2 39,-1 0 0,0-1 0,0 1 1,0-1-1,0-1 0,7-11 0,43-74 194,19-27-465,-63 102 155,1 1 1,1 0-1,0 1 1,26-21-1,-34 31 49,0 1 0,0 0-1,1 0 1,-1 1 0,1-1-1,0 1 1,0 1 0,1 0 0,-1 0-1,0 0 1,10-1 0,-13 3 27,1 0 1,0 0-1,-1 0 1,1 1 0,0-1-1,-1 1 1,1 0 0,0 0-1,-1 1 1,0 0-1,1-1 1,-1 2 0,0-1-1,0 0 1,0 1 0,0 0-1,0-1 1,4 6-1,0 0 112,-1-1-1,11 17 0,-15-20-71,-1 1 0,1-1 0,-1 1 1,0-1-1,-1 1 0,1 0 0,0 7 0,1 2-776,-2-1-1,1 21 1,-4-24-2510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2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5408,'-1'-1'14,"-5"-4"1710,13 4 3455,0 9-3003,-4-2-1851,-1 0-1,0-1 1,-1 1 0,1 0-1,-1 0 1,0 0 0,0 9-1,1 5 215,10 83 315,-5 0 1,-4 1 0,-14 129-1,-8-95-573,6-58-2940,12-73 1914,-1 10-243,4-4-4255,1-8 1990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3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 1728,'0'6'8367,"-5"9"-6284,-10 15-1243,-54 73 2024,4-5-1456,53-82-1226,1 2 0,2-1 0,-1 1 0,2 1 0,0 0 0,2 0 0,-6 24 0,-27 158 351,15 7-122,16-86 250,12 192 1,-2-277-551,3-1 1,0 1-1,19 61 1,-15-73-73,0 0 0,2-1 0,0-1 0,2 0 0,0 0 1,19 22-1,-30-42-54,9 12-86,21 20 0,-28-32-421,-1 1 0,1-1 0,0-1 0,-1 1 0,1 0 0,1-1 0,-1 0 1,0 0-1,1 0 0,-1 0 0,7 1 0,10 0-1803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3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2720,'0'-13'4720,"1"13"-4454,-1 0 0,1 0 1,0-1-1,-1 1 0,1 0 1,0 0-1,-1 1 0,1-1 1,0 0-1,-1 0 0,1 0 0,-1 0 1,1 0-1,1 1 0,35 78 3083,2 6-1658,-13-23-1092,-8-19 32,22 75 0,33 293 1604,-64-310-1712,-3 1-1,-6 1 1,-16 141 0,8-183-202,-3 0 1,-22 72 0,6-58-35,24-68-641,-1 0 0,0 0 0,0 0 1,0 0-1,-1-1 0,0 0 0,-9 9 0,-3-6-2211,3-5 815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4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2656,'0'0'837,"16"15"9739,1-3-7181,-16-11-3354,0 1 0,0-1 0,1 0 0,-1 0 0,0 0 0,1 0 0,-1-1 1,1 1-1,-1 0 0,0-1 0,1 1 0,0-1 0,-1 1 0,1-1 0,-1 1 0,1-1 1,0 0-1,1 0 0,80 5 999,-55-3-747,1 0 0,46-4 1,-23-4-266,13-1 240,68-16 1,-115 24-129,-8 0-194,-10-1 56,0 0 0,0 0 0,0 0-1,0 0 1,0 0 0,0 0 0,0 0-1,0 0 1,0 0 0,0 0 0,0 0-1,0 0 1,0 0 0,0 0 0,0 0-1,0-1 1,0 1 0,0 0 0,0 0 0,0 0-1,0 0 1,0 0 0,0 0 0,0 0-1,0 0 1,0 0 0,0 0 0,0 0-1,0 0 1,0 0 0,0 0 0,0 0-1,0 0 1,0 0 0,0 0 0,0 0-1,0-1 1,0 1 0,0 0 0,0 0-1,0 0 1,0 0 0,0 0 0,0 0-1,0 0 1,0 0 0,0 0 0,-4-1-841,-4-2-4880,3 2 3993,-1-1-1,1 1 1,0 0 0,-10 0 0,1 3-306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4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 2144,'-5'9'11984,"19"-10"-9835,2-2-1388,1 1 1,0 1 0,0 0-1,25 3 1,-2-1-453,310-8 1376,-349 7-1787,-1 0-1,1 0 1,0 0-1,-1 0 1,1 0-1,-1-1 1,1 1-1,0 0 1,-1 0-1,1 0 1,-1-1-1,1 1 1,-1 0-1,1-1 1,-1 1-1,1 0 1,-1-1-1,1 0 0,0 0-684,0 0 0,0-1 0,-1 1-1,1 0 1,-1 0 0,1-1-1,-1 1 1,0 0 0,1-1-1,-1 1 1,0 0 0,0-1-1,0-1 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4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247 178 1728,'-1'-10'665,"1"9"-578,0 0 0,-1 0 0,1 0-1,0 0 1,0 1 0,0-1 0,0 0 0,0 0 0,0 0 0,0 0-1,0 0 1,1 1 0,-1-1 0,1-2 0,-1 2 114,0 0 0,0 0-1,1-1 1,-1 1 0,0 0 0,0-1 0,0 1 0,-1 0-1,1-1 1,0 1 0,0 0 0,-1 0 0,1-1 0,-1 1-1,0-2 1,-10-18 1796,4 9-909,-1 1 0,0 0 0,-12-12 0,9 12-194,6 5-505,-1 0 1,1 1 0,-1 0 0,-10-7 0,14 11-342,1 0 0,-1 0 1,0 0-1,0 0 0,1 1 0,-1-1 0,0 0 1,0 1-1,0 0 0,0-1 0,0 1 1,0 0-1,0 0 0,0 0 0,0 1 0,0-1 1,0 0-1,0 1 0,0-1 0,0 1 0,1-1 1,-1 1-1,-2 1 0,0 0 30,0 1 1,0-1-1,0 1 0,1 0 0,-1 0 0,1 1 1,0-1-1,-1 0 0,2 1 0,-1 0 1,0 0-1,1 0 0,0 0 0,-3 6 0,-6 16 138,6-15-70,0 0 0,1 0 0,-5 22 0,5-18-66,2 0 0,0 0 0,1 0 0,0 0 0,2 0 0,-1 0 0,4 16 0,-1-16 21,1 1 0,1-1 0,0 0-1,1 0 1,0-1 0,2 0 0,-1 0-1,12 15 1,-5-7-311,7 8 265,-9-16 92,-1 0-1,0 0 1,-1 1-1,-1 1 0,-1 0 1,0 0-1,-1 1 1,10 32-1,-14-35-18,0 0 0,-1 0 0,0 0 0,-1 1 0,-1-1 0,0 0 0,-1 0 0,-1 1 0,0-1 0,-1 0 0,-7 22 0,4-19-147,-16 30 0,19-41-64,-1 0 1,0 0-1,0 0 1,0-1-1,-1 0 0,0 0 1,-9 8-1,13-12-88,0 0 0,0-1 0,0 1 0,0-1-1,0 1 1,0-1 0,0 1 0,0-1 0,0 0 0,0 0 0,0 1 0,0-1 0,0 0-1,0 0 1,0 0 0,-1 0 0,1 0 0,0 0 0,0 0 0,0-1 0,0 1 0,0 0 0,0-1-1,0 1 1,0-1 0,0 1 0,0-1 0,0 1 0,0-1 0,0 1 0,1-1 0,-1 0-1,0 0 1,0 1 0,1-1 0,-2-1 0,0-1-491,-1 0 0,1-1 1,0 1-1,1 0 0,-1-1 0,0 1 0,1-1 1,0 0-1,-1-3 0,1-2-461,0 1-1,0-1 0,1 0 1,1 0-1,1-13 1,3-11-845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49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9 105 5984,'-1'-1'258,"-5"-1"1160,4 4-428,2-1-435,14-2 498,-1-1 0,0 0 0,0-1 0,0 0 0,0-1-1,22-11 1,27-7 19,20 3-997,135-14 0,-200 33-134,-7 1-1874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1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4 533 2976,'-4'-2'11577,"17"-3"-5776,14-12-2468,-14 7-3501,-2 0 0,14-13 0,-15 11 248,0-1 1,-1 0-1,-1 0 0,12-23 0,20-63 241,-25 61-221,-1 2 56,-1-1 0,9-50 1,-16 60-3,-4 17-160,0 0-1,0-1 0,-1-11 1,-1 21 11,0 10-234,-3 90 86,0-54 319,6 81-1,-2-112-113,1 7 26,1 1 0,7 25 0,-9-42-25,1 0 0,0 0 0,0 0 0,0 0 0,1 0-1,-1 0 1,1 0 0,1-1 0,-1 1 0,0-1 0,1 0 0,0 0-1,0 0 1,5 3 0,-7-6-16,1 1 1,0-1-1,0 0 0,0 0 0,1 0 0,-1 0 0,0-1 1,0 1-1,0-1 0,1 0 0,-1 0 0,0 0 0,0 0 1,0 0-1,1-1 0,-1 1 0,0-1 0,0 0 1,0 0-1,0 0 0,4-2 0,6-4 24,1 0 0,-1-1-1,14-11 1,-18 12-85,22-17 107,-1-2-1,-1-1 1,-1-1 0,37-50 0,-60 70-82,2 0 1,-1 0-1,1 1 1,1 0 0,8-8-1,-15 15-11,0 0-1,-1-1 1,1 1-1,-1 0 1,1-1-1,0 1 0,-1 0 1,1 0-1,0 0 1,-1 0-1,1-1 1,0 1-1,-1 0 1,1 0-1,0 0 1,-1 0-1,1 1 1,0-1-1,-1 0 1,1 0-1,0 0 1,-1 0-1,1 1 1,0-1-1,-1 0 0,1 1 1,-1-1-1,1 0 1,0 1-1,-1-1 1,1 1-1,-1-1 1,1 1-1,-1-1 1,0 1-1,1-1 1,0 2-1,0 0-2,1 1-1,-1-1 1,1 1-1,-1 0 1,0 0-1,0-1 1,1 6-1,4 58 128,-5-48-60,0 1-1,6 24 1,-7-43-55,0 1-1,0-1 1,0 0 0,0 0 0,0 1 0,0-1 0,0 0 0,1 0-1,-1 1 1,0-1 0,0 0 0,0 0 0,0 1 0,0-1-1,0 0 1,1 0 0,-1 0 0,0 1 0,0-1 0,0 0-1,1 0 1,-1 0 0,0 0 0,0 1 0,0-1 0,1 0-1,-1 0 1,0 0 0,0 0 0,1 0 0,-1 0 0,0 0-1,0 0 1,1 0 0,-1 0 0,0 0 0,0 0 0,1 0-1,-1 0 1,0 0 0,1 0 0,-1 0 0,13-10 201,-9 5-167,0-1 0,0 0 0,4-7 0,-5 4-42,1 1 0,0 0-1,1 0 1,0 0 0,0 0-1,1 1 1,11-12 0,-15 17 8,0 1 0,-1 0-1,1 0 1,-1 1 0,1-1 0,0 0 0,0 0 0,0 1 0,-1-1-1,1 1 1,0 0 0,0-1 0,0 1 0,0 0 0,0 0 0,0 0-1,-1 0 1,1 1 0,0-1 0,0 0 0,0 1 0,0-1 0,-1 1-1,1 0 1,2 1 0,5 2 62,0 1 0,0 1 1,11 9-1,-9-6-48,176 116-943,-158-107 528,-20-11-1610,5 3-4278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3648,'0'5'9088,"0"-5"-8886,10 5 1702,-10-5-1769,1 0 1,0 0-1,0 0 0,-1 1 0,1-1 0,0 0 0,0 1 0,-1-1 0,1 0 0,0 1 0,-1-1 1,1 1-1,-1-1 0,1 1 0,0-1 0,-1 1 0,1 0 0,-1-1 0,0 1 0,1 1 0,17-2 1977,-16 0-2039,-1-1 0,0 1 1,0 0-1,0 0 0,0 0 0,0-1 0,0 1 0,1-1 0,-1 1 0,0-1 0,0 1 0,0-1 0,0 1 0,0-1 0,-1 0 0,1 0 0,0 1 0,0-1 0,0 0 0,1-2 0,10-22 357,-6 11-404,-1 2-13,0 1 0,7-25 0,-9 26 77,0-1 0,1 1 1,0 0-1,10-17 0,-14 26-81,0 1 0,1-1-1,-1 0 1,0 1 0,0-1-1,1 1 1,-1-1-1,1 1 1,-1-1 0,0 1-1,1 0 1,-1-1 0,1 1-1,-1-1 1,1 1 0,-1 0-1,1-1 1,-1 1 0,1 0-1,0 0 1,-1-1-1,1 1 1,-1 0 0,1 0-1,0 0 1,-1 0 0,1 0-1,-1 0 1,1 0 0,0 0-1,1 1 32,0 0 0,-1 0-1,1 0 1,-1 1 0,1-1-1,-1 0 1,0 1 0,2 2-1,3 3-61,9 11 43,-1 1 1,0 0-1,-2 0 0,14 30 1,-24-43-1311,0 1 0,0-1 0,0 1 0,1 13 0,-1-7-1925,2 3 516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3136,'-4'0'11111,"-3"7"-4900,0 2-8152,-6 8 2566,-58 80 1185,63-83-1726,1 0 0,0 1 0,0 0 0,1 0-1,-5 25 1,-59 244 807,66-268-847,-24 103 468,24-96-236,1-1-1,1 1 1,1 32 0,5-3-95,1-1 0,3 1 1,2-1-1,3-1 0,27 74 1,-33-106-174,1 0 0,0-1 0,1 0 0,1 0 0,1-1 0,0 0 0,15 15 0,-11-9-1427,-12-17-464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4160,'-10'3'12537,"10"2"-12864,0-4-683,-1 90 4081,3 110-441,12-38-1878,-10-106-706,0 39 30,-4-46-2838,0-50 2584,0 0 1,-1 0-1,1 0 1,0 0-1,0 0 1,-1 0-1,1 0 1,0 0-1,0 1 1,-1-1-1,1 0 1,0 0-1,0 0 1,-1 0 0,1 0-1,0 0 1,0-1-1,-1 1 1,1 0-1,0 0 1,0 0-1,0 0 1,-1 0-1,1 0 1,0 0-1,0 0 1,-3-4-2663,-5-23-3105,6 18 5058,-6-21-1902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97 5632,'-30'-21'1834,"29"21"-1791,1 0-1,-1-1 1,1 1-1,-1 0 0,1-1 1,-1 1-1,1-1 0,0 1 1,-1 0-1,1-1 1,-1 1-1,1-1 0,0 1 1,0-1-1,-1 1 1,1-1-1,0 1 0,0-1 1,0 0-1,0 1 0,-1-1 1,1 1-1,0-1 1,0 1-1,0-1 0,0 0 1,0 1-1,0-1 0,1 1 1,-1-1-1,0 1 1,0-1-1,0 1 0,0-1 1,1 1-1,-1-1 0,1 0 1,12-11 1313,-12 11-1277,11-5 344,1-1 1,-1 2 0,1-1-1,1 2 1,-1 0 0,0 0-1,1 1 1,0 1 0,0 1-1,0-1 1,0 2 0,0 0-1,0 1 1,0 0-1,26 7 1,-27-4-183,-1 1 0,1 0 0,-1 1 0,0 1 0,0 0-1,12 10 1,63 56 1165,-61-50-1058,-26-23-343,7 7 151,1-1 1,-2 1-1,1 1 1,8 11 0,-14-17-115,0-1 0,0 1 1,0-1-1,0 1 1,0 0-1,-1-1 0,1 1 1,0 0-1,-1 0 0,0-1 1,1 1-1,-1 0 1,0 0-1,0 0 0,0-1 1,0 1-1,0 0 1,0 0-1,-1 0 0,1-1 1,-1 1-1,1 0 0,-1 0 1,0-1-1,1 1 1,-1-1-1,0 1 0,0 0 1,0-1-1,0 0 1,-3 3-1,-6 4-16,0 0 0,0-1-1,-1-1 1,0 1 0,0-2 0,-15 6 0,8-3 38,8-3-15,-1 0-762,1-1 1,-1 0 0,-15 4 0,20-7-554,1 0 1,-1-1-1,0 1 0,1-1 1,-10-1-1,3-3-1715,5-3-2219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8 197 5568,'-7'0'1682,"14"0"1073,1-5 637,-5 3-2980,0 1-1,0-1 1,0 1 0,0-1-1,0 0 1,0 0 0,0 0-1,-1-1 1,1 1 0,2-4-1,-1 2-158,-1 0 0,1-1 0,-1 1 0,0-1 0,-1 0 0,4-6-1,-2 0 24,1 1-1,8-12 0,1-3 99,17-30 741,-31 55-1099,0-1-1,0 1 1,1-1-1,-1 1 1,0 0 0,1-1-1,-1 1 1,0 0 0,1-1-1,-1 1 1,0 0-1,1 0 1,-1-1 0,1 1-1,-1 0 1,0 0 0,1 0-1,-1 0 1,1-1-1,-1 1 1,1 0 0,-1 0-1,1 0 1,-1 0 0,1 0-1,-1 0 1,1 0-1,-1 0 1,1 0 0,-1 1-1,0-1 1,1 0 0,-1 0-1,1 0 1,-1 0-1,1 1 1,12 10 499,-10-5-450,1 0 0,-2 0 0,1 0 0,-1 1 0,0-1 0,0 1 0,1 8 0,4 54-2283,-4-24-3875,2-25 3709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4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4 430 3552,'0'0'31,"0"0"-1,0 0 1,0 0 0,0 0-1,-1 0 1,1 0 0,0 0-1,0 0 1,0 0 0,0 0 0,0 0-1,0 0 1,-1 0 0,1 0-1,0 0 1,0 0 0,0 0-1,0 0 1,0 0 0,0 0-1,0 0 1,-1 1 0,1-1 0,0 0-1,0 0 1,0 0 0,0 0-1,0 0 1,0 0 0,0 0-1,0 1 1,0-1 0,0 0-1,0 0 1,0 0 0,0 0-1,0 0 1,0 0 0,-1 1 0,1-1-1,0 0 1,0 0 0,1 0-1,-1 0 1,0 0 0,0 0-1,0 1 1,0-1 0,0 0-1,0 0 1,0 0 0,0 0 0,0 0-1,0 0 1,0 1 0,0-1-1,0 0 1,0 0 0,0 0-1,1 0 1,-1 0 0,0 0-1,0 0 1,0 0 0,0 0 0,0 1-1,1-1 101,-1 1-1,1-1 0,0 1 1,-1-1-1,1 0 0,-1 1 1,1-1-1,0 1 0,-1-1 0,1 0 1,0 0-1,-1 1 0,1-1 1,0 0-1,-1 0 0,2 0 1,10 1 1802,-1-2 0,1 1 0,17-5 0,-25 4-1795,1 0 1,0-1-1,-1 0 0,0 0 0,1 0 1,-1-1-1,0 1 0,0-1 0,0 0 1,6-7-1,4-6 326,-1-1 1,-1 0-1,19-34 0,6-10 164,-36 60-616,-1 0-1,1 0 1,-1 0-1,1 0 1,-1 0-1,1 1 1,0-1-1,-1 0 1,1 0-1,0 1 1,0-1-1,0 1 1,-1-1-1,1 1 1,0-1-1,0 1 1,0-1-1,0 1 1,0 0-1,0-1 1,2 1-1,-2 0 1,0 1 1,0-1-1,0 1 0,0-1 1,0 1-1,0 0 0,0-1 1,0 1-1,0 0 0,-1 0 1,1 0-1,0-1 0,0 1 1,-1 0-1,1 0 0,-1 0 1,1 0-1,-1 0 0,1 0 1,0 2-1,17 44 295,-12-30-96,0 0-1,10 17 1,-10-24-73,-1-1 0,2 1 0,-1-1 0,1 0 1,1-1-1,0 1 0,15 12 0,-19-19-112,0 1 0,0-1 0,0 1 1,0-1-1,0-1 0,0 1 0,1 0 0,-1-1 0,1 0 0,-1 0 0,1 0 0,-1-1 1,1 0-1,0 0 0,-1 0 0,1 0 0,0 0 0,-1-1 0,1 0 0,-1 0 0,8-3 1,-3 0-28,-1 0 1,0 0 0,0-1-1,-1 0 1,1-1-1,-1 1 1,0-1 0,-1-1-1,1 1 1,-1-1 0,0 0-1,8-15 1,2-6-83,-1-1 0,14-38 0,-19 44 113,-5 11-17,45-96-135,-44 96 161,2 0 0,-1 1 0,2-1 1,-1 1-1,2 1 0,13-13 0,-22 22-19,1-1 0,-1 1 0,1 0 0,-1-1-1,1 1 1,0 0 0,-1 0 0,1 1 0,0-1 0,0 0 0,0 0 0,0 1 0,0-1-1,0 1 1,0 0 0,0 0 0,0 0 0,0-1 0,0 2 0,-1-1 0,1 0 0,0 0-1,0 1 1,0-1 0,0 1 0,0-1 0,0 1 0,0 0 0,-1 0 0,1 0 0,0 0-1,0 0 1,-1 0 0,1 0 0,-1 1 0,2 1 0,9 8 19,-1 1 0,0 1 0,-1 0 0,0 0 0,-1 1 0,0 0-1,-2 0 1,1 1 0,5 20 0,-5-19-587,-6-14-51,-1 0-1,0 1 1,0 0 0,1-1 0,-2 1 0,1 0-1,0-1 1,0 4 0,-2 11-12334,2-12 10096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4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 3904,'-14'-6'5266,"33"27"-1780,-15-14-3048,-1 0 1,1 0 0,-1 0-1,0 1 1,2 10 0,0-1 134,12 47 1360,14 100 1,-24-125-1396,-1 11-66,-2 0-1,-2 0 1,-6 71-1,-34 148-1701,36-257 337,-4 27-3403,7-31-291,3-8 1505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4320,'60'33'9594,"-40"-21"-9059,1 1 1,-1 1-1,-1 1 0,-1 0 1,0 2-1,-1 0 0,-1 1 0,0 0 1,-2 2-1,16 25 0,-6-5-20,-2 2-1,-1 0 1,22 71-1,-37-94-322,-2 1 0,0 0 0,-1 0 0,0 29 0,-3-34-108,-1 0-1,0-1 0,-1 1 1,-1-1-1,0 1 1,-1-1-1,-6 13 0,-13 24-84,-2-2-1,-34 50 0,38-68-853,-1-1-1,-2-2 1,-33 33 0,-41 24-7548,70-64 5449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9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1984,'0'0'6597,"-13"12"-4261,11-11-2177,0 0-1,0 0 1,0 0-1,-1 0 1,1-1-1,0 1 1,0-1-1,-1 1 1,1-1 0,0 0-1,-1 0 1,-2 0-1,1 0-17,1 0-1,0 0 0,0 0 1,-1 1-1,1-1 0,0 1 1,-5 2-1,-3 3 165,1 0 1,0 1-1,0 1 1,0-1-1,1 1 1,-12 14 0,11-12-110,10-10-189,-1 1 0,0-1 0,0 1 0,1 0 0,-1 0 0,0-1 0,1 1 0,-1 0 0,0 0 1,1-1-1,-1 1 0,1 0 0,0 0 0,-1 0 0,1 1 0,-1-1-3,1 0 0,0 0 0,0-1 0,0 1 1,0 0-1,0 0 0,0-1 0,0 1 0,0 0 0,1 0 1,-1-1-1,0 1 0,0 0 0,1 0 0,-1-1 0,0 1 1,1 0-1,-1-1 0,1 1 0,-1 0 0,1-1 0,-1 1 0,1-1 1,-1 1-1,1-1 0,-1 1 0,1-1 0,0 1 0,-1-1 1,1 0-1,0 1 0,0-1 0,-1 0 0,2 1 0,5 1 10,-1 0 0,1 0 0,8 0 0,0 1-82,-5 0 55,34 14-12,-40-16 63,-1 1 1,1 1-1,-1-1 1,1 0-1,-1 1 1,0 0-1,0-1 1,0 1-1,3 5 1,-2-3 25,0 0 0,-1 1 0,1 0 0,-1 0 0,-1 0 0,1 0 0,-1 0 0,0 0 0,1 8 0,-2-11-21,-1 0 1,0 0-1,0 0 0,0 0 1,0 0-1,-1 0 0,1 0 1,-1 0-1,0 0 0,0 0 1,0 0-1,0 0 1,0 0-1,-1-1 0,1 1 1,-1 0-1,0-1 0,1 1 1,-1-1-1,0 0 0,-1 0 1,-2 3-1,2-2 20,-1-1 0,0 1 0,0-1 0,0 0 0,0 0-1,0 0 1,0 0 0,0-1 0,-1 0 0,1 0 0,0 0 0,-1 0 0,1-1 0,-1 1-1,0-1 1,1 0 0,-1-1 0,-5 0 0,-3-2-90,0 0 1,1-1-1,-1-1 0,1 1 0,-12-8 1,23 11-161,0 1 0,0-1 1,1 1-1,-1-1 0,0 1 1,0-1-1,1 0 0,-1 1 1,0-1-1,1 0 0,-1 0 1,0-1-1,1 2 32,0 0 0,-1-1 0,1 1 0,0 0 0,0-1 1,0 1-1,0 0 0,0-1 0,0 1 0,0 0 0,0-1 0,0 1 0,0 0 0,0 0 0,0-1 0,1 1 0,-1 0 1,0-1-1,0 1 0,0 0 0,0-1 0,0 1 0,1 0 0,-1 0 0,0-1 0,0 1 0,0 0 0,1 0 1,-1 0-1,0-1 0,0 1 0,1 0 0,-1 0 0,0 0 0,0 0 0,1-1 0,-1 1 0,0 0 0,1 0 1,-1 0-1,1 0 0,11-3-4597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4:5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3904,'6'3'1259,"0"0"-1,-1 1 1,1-1-1,-1 2 1,7 5 0,-7-2-827,-1-1 0,0 1 1,0 0-1,4 12 0,-7-16-426,0 1-1,0-1 0,0 1 0,0-1 0,-1 1 0,0-1 1,0 1-1,0-1 0,0 1 0,-2 6 0,-7 8-811,9-18 396,-1 0 0,1-1 0,-1 1 0,1 0 0,-1 0 0,0 0 0,1-1 0,-1 1 0,0 0 0,0 0 0,1-1 0,-1 1 0,0-1 0,0 1 0,0-1 0,-2 1 0,0-4-1696,6-4-86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37 8640,'-71'-37'3904,"26"37"-3392,30 0-960,6 0 128,1 0-736,3 3 608,13 2-2176,6 7 1472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0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 2144,'-13'-12'800,"13"9"-608,0-2-64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2816,'-1'1'77,"1"0"1,0-1-1,0 1 0,0 0 1,0 0-1,0-1 0,0 1 1,0 0-1,0 0 1,0-1-1,1 1 0,-1 0 1,0 0-1,0-1 0,1 1 1,-1 0-1,0-1 1,2 2-1,11 19 1439,1 3 383,-6 12 44,-7-28-1571,0 0-1,1 0 1,0 0-1,1-1 1,0 1-1,4 7 1,-6-13-164,0-4-101,3-6-61,-1 0 0,0-1 0,0 1 0,2-11 0,3-10 252,-5 21-139,0 0 1,0 1 0,1 0-1,0-1 1,0 2 0,0-1-1,1 0 1,0 1 0,1 0-1,5-6 1,-7 9-41,-1 0 1,1 1-1,0-1 1,0 1-1,0 0 0,0 0 1,0 0-1,0 0 0,1 1 1,-1-1-1,0 1 1,1 0-1,-1 1 0,1-1 1,-1 1-1,1 0 0,0 0 1,-1 0-1,9 2 0,-4 0 135,0 1-1,0 0 1,0 0-1,0 1 1,14 7-1,-18-8-157,0 1 0,0 0 0,0-1 0,0 1 0,-1 1 0,1-1 0,-1 1 0,0 0 0,-1 0-1,4 5 1,-3-2-134,0-1 1,-1 1-1,0 0 0,0 0 0,0 0 0,-1 1 0,1 10 0,-1 16-6304,10-26-354,-1-5 2694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01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21 1728,'0'0'13,"0"0"1,0 0-1,0 0 1,0 0-1,-1 0 1,1 0-1,0 0 1,0 0-1,0 0 1,0 0-1,0 0 1,-1 0-1,1 0 1,0-1-1,0 1 1,0 0-1,0 0 1,0 0-1,0 0 1,0 0-1,0 0 1,-1 0-1,1 0 1,0-1-1,0 1 1,0 0-1,0 0 1,0 0-1,0 0 1,0 0-1,0 0 1,0-1-1,0 1 1,0 0-1,0 0 1,0 0-1,0 0 1,0 0-1,0-1 1,0 1-1,0 0 1,0 0-1,0 0 1,0 0-1,0 0 1,0 0-1,0-1 1,0 1-1,0 0 1,1 0-1,-1 0 1,0 0-1,0 0 1,2-7 3555,-14 3 2639,11 3-6099,1 1-1,-1-1 0,1 1 1,-1 0-1,1-1 1,-1 1-1,1 0 0,-1-1 1,1 1-1,-1 0 0,0 0 1,1 0-1,-1-1 1,0 1-1,1 0 0,-1 0 1,1 0-1,-1 0 0,0 0 1,1 0-1,-2 0 1,-17 3 1242,7-2-671,9 0-593,0 1 0,0-1 0,0 0 0,0 1 0,1-1-1,-1 1 1,0 0 0,1 0 0,0 0 0,-4 4 0,3-3 66,-2 1-57,1 1 0,-1-1 0,1 1 0,0 0 0,1 1 0,-1-1 0,1 1 0,0-1 0,1 1 0,-1 0 0,1 0 0,-2 12 0,3-15-57,0 1 1,1-1 0,0 1 0,0 0 0,0-1 0,0 1-1,0 0 1,1-1 0,-1 1 0,1-1 0,0 1-1,0-1 1,0 1 0,1-1 0,-1 0 0,1 1-1,0-1 1,0 0 0,0 0 0,0 0 0,0-1-1,1 1 1,3 2 0,6 7-46,-10-10 29,0 0 0,0 0 0,0 0-1,0 0 1,0-1 0,0 1 0,1 0 0,-1-1 0,0 0 0,1 1 0,0-1 0,-1 0 0,1 0-1,-1-1 1,1 1 0,0 0 0,0-1 0,-1 0 0,1 0 0,4 0 0,5-2 100,0 0 1,0-1-1,0 0 1,-1-1-1,20-9 1,-6 5-65,-23 7-38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0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4 119 3712,'-4'-2'881,"6"1"-111,12 2 581,3 1 169,5-4-623,0 0 0,0-1 0,-1-1 0,1-2 0,34-12 0,-50 15-836,-1 1 1,1-1-1,-1 0 1,1 0-1,-1-1 1,0 0 0,-1 0-1,1 0 1,-1 0-1,8-9 1,-12 12-39,0 1 1,1-1 0,-1 1-1,0-1 1,0 0-1,1 1 1,-1-1-1,0 0 1,0 1-1,0-1 1,0 0 0,0 1-1,0-1 1,0 0-1,0 1 1,0-1-1,0 0 1,0 1 0,0-1-1,-1 1 1,1-1-1,0 0 1,0 1-1,-1-1 1,1 1-1,0-1 1,-1 0 0,1 1-1,-1-1 1,1 1-1,0 0 1,-1-1-1,1 1 1,-1-1-1,-1 0 1,0-1 6,0 1 0,0-1 0,-1 1 0,1-1 0,0 1 0,-1 0 0,-3-1 0,0 1-5,1 0 1,-1 1-1,0-1 0,0 1 1,0 1-1,0-1 0,0 1 1,-8 2-1,-2 1 184,-27 11-1,38-14-38,0 2-1,1-1 0,-1 0 0,0 1 1,1 0-1,-1 0 0,1 1 1,0-1-1,0 1 0,0 0 1,0 0-1,-3 6 0,5-7-60,0 0-1,1 0 0,-1 1 1,1-1-1,0 0 0,0 1 1,0-1-1,1 1 0,-1-1 1,1 1-1,0 0 0,0-1 1,0 1-1,0-1 0,1 1 1,0 0-1,-1-1 0,1 1 1,2 4-1,2 4 101,0-1 1,1 0-1,0 0 0,1-1 1,14 19-1,47 43 391,-57-61-504,-5-5-48,2 1 1,-1-1-1,0 0 0,1-1 0,11 6 1,-17-9-161,0-1 0,0 0 0,1 0 0,-1 0 0,0-1 1,1 1-1,-1 0 0,0-1 0,1 0 0,-1 1 0,1-1 0,-1 0 1,0 0-1,1 0 0,-1-1 0,1 1 0,-1 0 0,0-1 0,1 0 1,-1 1-1,0-1 0,1 0 0,-1 0 0,0-1 0,2 0 0,5-6-1492,-1 0 1,0-1-1,10-13 0,-2 1-716,10-10-3584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0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40 1728,'0'-1'141,"-1"0"0,0 1 0,0-1-1,1 0 1,-1 0 0,1 0 0,-1 0 0,1 0 0,-1-1 0,1 1-1,0 0 1,0 0 0,-1 0 0,1 0 0,0 0 0,0-1 0,0 1-1,0 0 1,0 0 0,0 0 0,0 0 0,1 0 0,-1-1 0,0 1-1,1 0 1,-1 0 0,1 0 0,-1 0 0,1 0 0,-1 0 0,1 0-1,0 0 1,5-4 4878,-9 12-1364,1 3-4129,2-2 773,0 16 573,5 43-1,9 60 788,-1-25-1518,0 167 0,0-301-14460,6 5 11839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0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73 4320,'-14'-14'1392,"14"13"-1310,-1 1 1,1 0 0,0 0-1,0-1 1,-1 1-1,1 0 1,0-1-1,0 1 1,0 0 0,-1-1-1,1 1 1,0 0-1,0-1 1,0 1-1,0-1 1,0 1 0,0 0-1,0-1 1,0 1-1,0-1 1,0 1 0,0 0-1,0-1 1,0 1-1,0-1 1,0 1-1,0 0 1,0-1 0,1 1-1,-1 0 1,0-1-1,0 1 1,0 0-1,1-1 1,-1 0 0,11-7 1454,-10 7-1599,5-2 338,-1-1 0,1 1 0,0 1 1,0-1-1,0 1 0,8-2 1,41-6 647,-39 8-750,-1 0-1,1 1 1,0 1-1,0 1 1,0 0-1,0 1 1,-1 0-1,1 1 0,-1 1 1,1 1-1,-1 0 1,0 1-1,-1 0 1,0 2-1,0-1 1,0 2-1,-1 0 1,23 20-1,-32-25-59,0 0 1,0 1-1,0 0 0,-1 0 0,0 0 1,1 0-1,-2 1 0,1-1 0,-1 1 1,0-1-1,0 1 0,0 0 0,1 11 1,-3-12-20,1-1 1,-1 1-1,0 0 0,-1-1 1,1 1-1,-1 0 1,0-1-1,0 1 1,-1 0-1,1-1 0,-1 0 1,0 1-1,0-1 1,0 0-1,-1 0 1,0 0-1,-5 7 0,-2-2 5,0 0 0,0 0 0,-1-1 0,0-1 0,0 0 0,-1 0-1,0-1 1,0 0 0,0-1 0,-16 4 0,4-3-1064,0-1-1,0-1 1,0 0 0,-41-1 0,61-3 688,2 0-79,0 0 0,0 0 1,0 0-1,-1 0 0,1 0 0,0 0 0,0 0 0,0-1 0,0 1 0,-1-1 0,1 0 1,0 1-1,0-1 0,0 0 0,0 0 0,0-1 0,1 1 0,-4-2 0,5 3 225,0-1 0,0 1-1,0 0 1,-1 0 0,1-1 0,0 1-1,0 0 1,0 0 0,0-1-1,0 1 1,-1 0 0,1-1-1,0 1 1,0 0 0,0-1-1,0 1 1,0 0 0,0-1-1,0 1 1,0 0 0,0 0-1,0-1 1,0 1 0,1 0 0,-1-1-1,0 1 1,0 0 0,0-1-1,0 1 1,0 0 0,1 0-1,-1-1 1,0 1 0,10-8-1204,-5 5 763,16-13-1088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0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 1472,'0'0'84,"0"-1"-1,0 1 1,0 0 0,0-1 0,0 1-1,0 0 1,0-1 0,1 1 0,-1 0-1,0-1 1,0 1 0,0 0 0,0 0-1,1-1 1,-1 1 0,0 0 0,0 0-1,1-1 1,-1 1 0,0 0 0,0 0-1,1-1 1,0 1 182,-1 0-1,0-1 1,1 1-1,-1 0 1,1-1-1,-1 1 1,0 0-1,0-1 1,1 1-1,-1 0 1,0-1-1,1 1 1,-1-1-1,0 1 1,0-1-1,0 1 1,0 0-1,1-1 1,-1 1-1,0-1 1,0 1-1,0-1 1,0 0-1,7-11 1734,0 1-520,-2-4-693,-1 2-426,0 1 0,9-17 0,31-46 478,-43 74-774,0-1 0,-1 1 0,1-1 1,0 1-1,1-1 0,-1 1 0,0 0 1,0 0-1,0-1 0,1 1 1,-1 0-1,1 0 0,-1 0 0,1 0 1,-1 1-1,1-1 0,0 0 1,-1 1-1,1-1 0,0 1 0,-1-1 1,1 1-1,0 0 0,0 0 0,-1 0 1,1 0-1,0 0 0,0 0 1,-1 0-1,1 1 0,0-1 0,-1 0 1,1 1-1,0 0 0,-1-1 1,1 1-1,2 1 0,2 2-27,0-1 0,1 1-1,-2 0 1,1 0 0,0 0 0,-1 1-1,0 0 1,8 11 0,10 18-1229,-6 4-6149,1-3 1112,-9-15 3866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0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158 497 2720,'3'4'907,"-5"-4"-626,-9-4 2472,-7 8 1466,10 0-3858,1 0 0,-1 0 1,-9 8-1,6-4 17,1 1 0,0 0 1,-17 18-1,23-22-299,0 1 0,1 0 0,-1-1 0,1 1 0,0 0 0,1 1 1,0-1-1,-1 0 0,0 10 0,2-14-69,1 1 1,0-1-1,0 0 1,0 0-1,0 0 1,1 1-1,-1-1 1,0 0-1,1 0 1,0 0-1,-1 0 1,1 0-1,0 0 1,0 0-1,0 0 1,0 0-1,1 0 0,-1 0 1,0-1-1,1 1 1,-1 0-1,1-1 1,0 0-1,-1 1 1,1-1-1,0 0 1,3 2-1,-3-2-5,0 0 1,1 0-1,-1 0 0,0 0 0,0-1 0,0 1 0,1-1 0,-1 1 0,0-1 1,0 0-1,1 0 0,-1 0 0,0 0 0,1 0 0,-1-1 0,0 1 1,0-1-1,1 1 0,-1-1 0,0 0 0,0 0 0,0 0 0,0 0 0,0 0 1,0 0-1,2-3 0,5-4-2,-1-1-1,0 0 1,-1-1 0,0 0-1,0 0 1,-1-1 0,-1 0-1,0 0 1,0 0 0,-1 0-1,-1-1 1,0 0 0,0 0-1,-1 1 1,1-15 0,3-43 126,-2 0 1,-10-118 0,3 146-105,2 21 285,-1 1 0,-9-38-1,10 51-243,-1 0 96,1 0-1,-1 1 1,0-1 0,-3-5-1,5 10-142,-1 1 0,1-1 0,0 1 0,-1-1 0,1 1 0,0-1 0,-1 1 0,1-1 0,-1 1 0,1 0 0,-1-1 0,1 1 0,-1 0 0,1-1 0,-1 1-1,1 0 1,-1-1 0,0 1 0,0 0 0,0 0-15,1 0 1,-1 0-1,0 0 0,0 1 0,1-1 0,-1 0 0,0 1 0,1-1 1,-1 0-1,1 1 0,-1-1 0,0 1 0,1-1 0,-1 0 0,1 1 1,-1 0-1,1-1 0,-1 1 0,1-1 0,0 1 0,-1 0 0,-2 5 4,1-1-1,0 1 0,0-1 1,1 1-1,0 0 0,0-1 1,0 1-1,0 0 0,1 0 1,1 7-1,-3 14 88,0 37 185,1 0 0,4-1 0,13 78 0,-11-116-231,1 0 1,2-1-1,0 0 0,23 43 0,-28-61-48,0 0-1,0 0 1,1 0 0,0-1 0,0 0 0,8 7 0,-11-10-1,1 0 1,-1-1 0,1 0-1,0 1 1,0-1-1,0 0 1,-1 0 0,1 0-1,0 0 1,0-1-1,0 1 1,1 0 0,-1-1-1,0 1 1,0-1 0,0 0-1,0 0 1,0 0-1,1 0 1,-1 0 0,0 0-1,0-1 1,0 1-1,3-1 1,7-5-143,1 0 1,-1 0-1,0-1 0,-1 0 0,17-14 1,-11 6 122,-1 0 0,24-29 0,-36 36 207,-8 6 160,3 3-327,0-1 0,-1 1-1,1-1 1,0 1 0,0-1 0,0 1-1,0-1 1,0 1 0,0 0 0,0 0-1,0-1 1,-1 3 0,-1 1 13,-1 1 1,0 0 0,1 0-1,0 0 1,-2 6 0,4-9-29,1 0 1,-1 0 0,1-1-1,-1 1 1,1 0 0,0 0-1,-1 0 1,1 0 0,0 0-1,1 0 1,-1 0 0,0 0-1,0 0 1,1 0 0,-1 0-1,1 0 1,0 0 0,0-1-1,1 4 1,3 3-18,1 0 0,0-1-1,1 0 1,-1 0 0,1 0 0,1-1-1,-1 1 1,1-2 0,0 1-1,1-1 1,-1-1 0,1 1 0,0-2-1,0 1 1,0-1 0,1 0 0,9 1-1,-14-4 12,0 0-1,-1 0 0,1 0 0,-1-1 0,1 1 0,0-1 0,-1 0 0,1-1 1,-1 1-1,8-4 0,-9 3-16,0 1 1,0-1 0,0 0-1,0 0 1,-1 0-1,1 0 1,-1 0 0,0 0-1,1-1 1,-1 1-1,0-1 1,0 0 0,-1 1-1,1-1 1,2-5-1,-4 6 18,0 0 0,0 1-1,0-1 1,0 0 0,0 0-1,0 1 1,0-1-1,0 0 1,-1 0 0,1 1-1,-1-1 1,1 0 0,-1 1-1,0-1 1,0 1-1,1-1 1,-1 1 0,0-1-1,0 1 1,-1 0 0,1-1-1,0 1 1,0 0-1,-1 0 1,-1-1 0,-4-4 63,0 0 0,-1 1-1,-9-5 1,6 5 41,0 1-1,-1 0 1,0 0-1,-22-3 1,-1-1-46,29 7 64,0 0 1,0 0 0,0 1 0,-8-1-1,14 2-118,0-1 0,0 0 0,-1 0 0,1 0 0,0 0 0,-1 0 0,1-1 0,0 1 0,0 0-1,-1 0 1,1 0 0,0 0 0,-1 0 0,1 0 0,0 0 0,0 0 0,-1-1 0,1 1 0,0 0 0,0 0 0,0 0-1,-1-1 1,1 1 0,0 0 0,0-1 0,0 1-3,0 0-1,0 0 1,0 0-1,0 0 1,0-1 0,1 1-1,-1 0 1,0 0-1,0 0 1,0 0 0,1 0-1,-1 0 1,0 0-1,0-1 1,0 1 0,1 0-1,-1 0 1,0 0-1,0 0 1,0 0 0,1 0-1,-1 0 1,0 0-1,0 0 1,1 0-1,-1 0 1,0 0 0,0 0-1,0 0 1,1 1-1,-1-1 1,0 0 0,0 0-1,0 0 1,1 0-1,-1 0 1,20 5 137,4 1-22,31 3 0,-9-4-117,75 4-85,-104-9 93,0-1 0,0-1 0,0 0 0,-1-1 0,20-6 0,-24 6-4,-8 2 17,-1 0 1,1 0-1,0-1 1,-1 1-1,1-1 1,-1 0-1,1 0 1,-1 0-1,4-3 1,-1 0 74,-5 4-69,1 0 0,-1 0 1,0 0-1,1 0 1,-1-1-1,0 1 0,0 0 1,0-1-1,2-2 0,-3 3-30,0 0-1,0 0 1,0 0-1,0 0 0,0 1 1,0-1-1,0 0 0,0 0 1,0 0-1,0 0 1,-1 0-1,1 0 0,0 0 1,0 0-1,-1 0 0,1 1 1,-1-1-1,1 0 0,-1 0 1,1 0-1,-1 1 1,0-1-1,-1-1 0,-1-2 8,-1 1 0,1-1 0,-1 1-1,0-1 1,0 1 0,0 0-1,-9-4 1,11 7-1,1-1 0,-1 0 0,0 1 0,1-1-1,-1 1 1,0-1 0,0 1 0,1 0 0,-1 0 0,0 0-1,0 0 1,0 0 0,1 0 0,-1 0 0,0 0 0,0 1 0,1-1-1,-1 1 1,0-1 0,1 1 0,-1 0 0,1 0 0,-1 0-1,1 0 1,-1 0 0,-1 1 0,-7 7 6,8-8 5,-1 1 0,1 0-1,0-1 1,0 1 0,0 0-1,1 0 1,-1 0-1,0 0 1,1 0 0,-1 1-1,1-1 1,0 0 0,-1 1-1,1-1 1,0 1 0,1-1-1,-1 1 1,0 0-1,1-1 1,0 1 0,-1 3-1,1 1 30,1 0 0,-1 0-1,1-1 1,1 1 0,-1 0-1,1-1 1,0 1 0,1-1-1,4 10 1,5 7-26,2 0 1,0-1-1,27 32 0,-39-51-12,0-1 0,0 0-1,0 0 1,0 0 0,0 0-1,1 0 1,-1 0-1,0-1 1,1 1 0,0-1-1,-1 0 1,1 0 0,0 0-1,0 0 1,0 0 0,-1-1-1,1 1 1,0-1 0,0 0-1,0 0 1,0 0-1,0 0 1,0 0 0,0-1-1,0 1 1,0-1 0,0 0-1,-1 1 1,1-1 0,3-2-1,127-78-170,-110 67 103,-8 3-43,19-18-1,-21 17 94,24-16-1,-17 12 302,-19 15-283,0 0 1,0 0-1,0-1 0,0 1 1,-1 0-1,1-1 0,0 1 1,-1-1-1,1 1 0,-1-1 1,0 1-1,0-1 0,1 1 1,-1-1-1,0-1 0,-3-1 100,1 4-103,2 0 147,27 20-671,-24-16 539,0 0 1,-1 0 0,1 1 0,-1-1 0,0 0 0,0 1-1,0-1 1,0 1 0,-1 0 0,0 0 0,0 0 0,0-1-1,0 1 1,-1 0 0,0 0 0,0 0 0,0 0 0,-1 0-1,0 0 1,0 0 0,0 0 0,0-1 0,-1 1 0,0 0-1,0-1 1,0 1 0,0-1 0,-1 0 0,1 0 0,-1 0-1,-6 6 1,1-2-40,0 0-1,-1-1 1,-15 10 0,19-14-10,0 0 1,-1 0-1,1-1 1,-1 0-1,1 0 1,-1-1-1,0 1 0,-8 0 1,-77-1-800,53-2 83,37 1 631,3 0 133,1-1 0,0 1-1,0 0 1,-1 0 0,1 0 0,0 0 0,0 0-1,0 0 1,-1 1 0,4 0 0,6 1 77,29 1 335,-7 1-114,0-2 0,1-2 1,-1-1-1,43-7 1,-75 8-307,13-3 74,-1 1 0,1-2 0,-1 0-1,0-1 1,0 0 0,24-14 0,-27 13-252,14-9-38,-24 15 75,0-1 0,-1 1 0,1 0 0,-1-1 1,1 1-1,-1-1 0,1 1 0,-1-1 0,1 0 1,-1 1-1,1-1 0,-1 1 0,0-1 0,1 0 1,-1 1-1,0-1 0,1 0 0,-1 1 0,0-1 0,0 0 1,0 1-1,0-1 0,0 0 0,0 0 0,0 1 1,0-1-1,0 0 0,0 1 0,0-2 0,-1 1-235,1 1 0,0-1-1,-1 0 1,1 1-1,-1-1 1,1 0-1,-1 1 1,0-1 0,1 1-1,-1-1 1,1 1-1,-1-1 1,0 1-1,0-1 1,1 1 0,-1 0-1,0-1 1,0 1-1,1 0 1,-1 0-1,0 0 1,-1-1 0,-1 1-395,1 0 0,0 0 0,-1 0 1,1 1-1,0-1 0,0 0 1,-4 2-1,-19 6-2165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10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14 636 3328,'-13'14'5893,"18"-20"-4005,31-45 592,-22 35-2054,1 1 1,0 1-1,31-23 1,11-8 347,-45 33-376,25-20 160,-33 29-394,0 1-1,-1 0 0,1-1 1,0 1-1,0 0 0,0 1 1,1-1-1,5 0 0,-10 2-130,1 0-1,-1 0 1,1 0-1,-1 0 0,1 0 1,0 0-1,-1 0 0,1 0 1,-1 0-1,1 0 0,-1 1 1,1-1-1,-1 0 1,1 0-1,-1 1 0,1-1 1,-1 0-1,0 1 0,1-1 1,-1 0-1,1 1 0,-1-1 1,0 1-1,1-1 1,-1 0-1,0 1 0,0-1 1,1 1-1,-1-1 0,0 1 1,0-1-1,0 1 0,0-1 1,1 1-1,-1 0 0,0-1 1,0 1-1,0-1 1,0 1-1,0 28 453,-1-21-366,-4 69 521,3-71-942,5-10-73,2-1 266,1 0 0,-2-1-1,1 0 1,6-10 0,7-9-49,-14 20 138,24-25-210,-25 27 261,-1 1 1,1 0-1,-1 0 1,1 1-1,0-1 1,-1 0-1,1 1 0,0 0 1,0-1-1,5 0 1,-7 2-8,0 0 0,1 0 0,-1 1 0,0-1 0,0 0 0,1 1 0,-1-1-1,0 0 1,0 1 0,0-1 0,1 1 0,-1 0 0,0-1 0,0 1 0,0 0 0,0 0 0,0 0 0,-1 0 0,1 0 0,0 0 0,0 0 0,0 0 0,0 2 0,2 1 111,0 1-1,-1 0 1,1 0-1,1 7 1,-3-9-49,0 0 1,-1 1 0,1-1 0,-1 1 0,0-1-1,0 1 1,0 0 0,0-1 0,0 1 0,-2 3-1,2-6-81,0 1 0,-1-1 0,1 0 0,0 0 0,0 0 0,1 0 0,-1 1 0,0-1 0,0 0 0,1 0 0,-1 0 0,0 0 0,1 0 0,0 3 0,0-3-138,1-1-182,7-1 204,0-1 0,0 0 0,0-1 0,0 1-1,0-2 1,-1 1 0,1-1 0,11-8 0,17-7-222,-8 6 306,-19 7 59,0 1 0,0 0 0,1 1 0,0 1 0,0-1 0,0 2 0,21-4 0,-31 6-15,-1 0 0,1 0 1,0 1-1,0-1 0,0 0 0,0 0 0,0 0 0,0 1 1,0-1-1,0 1 0,-1-1 0,1 0 0,0 1 0,0-1 1,-1 1-1,1 0 0,0-1 0,0 1 0,-1 0 0,1-1 1,-1 1-1,1 0 0,-1 0 0,1-1 0,-1 1 0,1 2 1,1 1 14,-1 1 1,1 0-1,-1-1 1,0 7-1,3 9 281,-1-12-264,0 0 1,1-1-1,0 1 1,0-1-1,1 0 1,9 12-1,-13-18-53,0 0 1,0 0-1,0 0 0,0 0 0,0 0 0,1 0 0,-1 0 0,0-1 0,0 1 0,1 0 1,-1-1-1,1 0 0,-1 1 0,0-1 0,1 1 0,-1-1 0,1 0 0,-1 0 0,1 0 0,-1 0 1,0 0-1,1 0 0,-1-1 0,1 1 0,-1 0 0,1-1 0,-1 1 0,0-1 0,1 1 1,1-2-1,-2 1-6,1 1 1,-1-1 0,0 0-1,1 0 1,-1 0-1,1 0 1,-1 0 0,0-1-1,0 1 1,0 0 0,0-1-1,0 1 1,0-1 0,0 1-1,0-1 1,-1 1 0,1-1-1,0 1 1,-1-1 0,0 0-1,1 1 1,-1-1-1,0 0 1,0 1 0,0-1-1,0-2 1,-1 0 15,0-1 0,0 1 0,-1 0 0,0-1-1,0 1 1,0 0 0,0 0 0,-1 0 0,1 0 0,-6-5 0,3 4 20,0-1 1,0 1-1,-1 0 1,0 1-1,-11-8 1,16 11 29,-12-6-10,13 7-41,0 0 0,0 0 0,0 0 0,0 0 0,-1 0 0,1-1 1,0 1-1,0 0 0,0 0 0,-1 0 0,1 0 0,0 0 0,0 0 0,0 0 1,-1 0-1,1 0 0,0 0 0,0 0 0,0 0 0,-1 0 0,1 0 0,0 0 1,0 0-1,-1 0 0,1 0 0,0 0 0,0 0 0,0 0 0,-1 0 0,1 1 1,0-1-1,0 0 0,0 0 0,0 0 0,-1 0 0,1 0 0,0 0 0,0 1 1,0-1-1,0 0 0,0 0 0,-1 0 0,1 1 0,0-1 0,0 0 0,0 0 1,0 0-1,0 1 0,0-1 0,0 0 0,0 0 0,0 1 0,1 0 29,0 1 0,1-1-1,-1 0 1,1 1 0,-1-1-1,1 0 1,-1 0-1,1 0 1,0 0 0,-1 0-1,1 0 1,2 0 0,5 3-51,1-1 0,-1-1 0,1 0 0,-1 0 0,1-1 0,-1 0 0,1-1 0,0 0 0,0 0 0,-1-1 1,19-4-1,-22 4 16,0-1 0,0-1 0,0 1 1,0-1-1,0 0 0,-1 0 0,1-1 0,-1 0 1,0 0-1,0 0 0,0 0 0,-1-1 0,1 0 1,-1 0-1,0 0 0,-1 0 0,1-1 1,-1 1-1,3-8 0,-3 4 54,1-1 0,-2 1 0,1-1 0,-1 0 0,1-14 0,-1-51 265,-2 68-298,-5-187 444,2 179-411,2 11 65,0 11 314,5 79 748,19 111 0,-9-98-863,-5 45-3202,-12-132 231,3-11 2277,0 0 0,-1-1 0,1 1 1,-1-1-1,1 0 0,0 1 0,-1-1 0,1 1 0,-1-1 0,1 0 0,-1 1 0,1-1 0,-1 0 0,1 1 1,-1-1-1,0 0 0,1 0 0,-1 0 0,1 1 0,-1-1 0,0 0 0,-15-3-7359,5-1 6072,-1 0-331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1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9 120 5568,'-8'-9'2048,"16"6"-1568,15 3-160,-5-5 2016,9 2-1344,0-6 992,4-2-1120,1 3 64,4-4-544,4-1-224,-3 1-96,-6 4-352,1 1 160,-6-1-1280,1 3 768,-9 1-2688,1 1 1856,-6 3-3552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2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253 670 896,'-8'-13'13551,"8"11"-12699,-6-22 3037,3 16-3646,0-1 0,-1 0 0,-7-13-1,8 17-118,0 1-1,-1 0 1,1 0-1,-1 0 0,0 0 1,0 0-1,0 1 1,0-1-1,-9-4 0,11 7-116,0 0 0,0 0-1,-1 1 1,1-1 0,0 1-1,0-1 1,0 1 0,-1 0 0,1 0-1,0 0 1,0 0 0,-1 0-1,1 0 1,0 1 0,0-1-1,0 1 1,-1-1 0,1 1-1,0 0 1,0 0 0,0 0 0,0 0-1,0 0 1,0 1 0,-2 1-1,-15 14 195,1 0 0,-22 28 0,36-40-156,0 0 0,0 1-1,0 0 1,1-1 0,0 1 0,0 0 0,1 1 0,0-1-1,0 0 1,0 1 0,1-1 0,-1 9 0,1-10-9,1 0 1,0 0 0,1 0-1,-1 0 1,1 0 0,0 0-1,0 0 1,1 0-1,-1 0 1,1 0 0,0 0-1,0-1 1,1 1-1,0-1 1,-1 0 0,6 6-1,2 1 154,1 0 0,-1-1 0,2 0 0,0-1 0,0-1 0,0 1 0,26 10 0,-33-16-102,2-2 0,-1 1 0,0-1-1,0 0 1,0 0 0,1-1 0,-1 1-1,0-2 1,1 1 0,-1-1 0,0 1 0,0-2-1,11-2 1,6-4 12,0-1 0,27-16 0,-6 4-226,120-66 197,-159 84-73,0 1 8,-1 0-1,0 0 0,0-1 1,0 1-1,-1-1 0,1 0 1,0 0-1,-1 0 0,0-1 1,0 1-1,0-1 0,0 0 1,-1 0-1,4-5 0,-5 4-36,1 0-1,-1-1 1,0 1-1,-1 0 0,1 0 1,-1-1-1,0 1 1,0 0-1,-1 0 1,1-1-1,-1 1 1,0 0-1,-1 0 0,1 0 1,-1 0-1,0 0 1,-1 0-1,1 0 1,-1 1-1,1-1 1,-2 1-1,1 0 0,0 0 1,-1 0-1,0 0 1,1 1-1,-2-1 1,1 1-1,0 0 1,-1 0-1,1 1 0,-1-1 1,0 1-1,0 0 1,-9-3-1,10 5 16,1 0 0,0-1 0,-1 2 0,1-1 0,-1 0 0,1 0 0,0 1 0,-1 0 0,1 0 0,0 0 0,0 0 0,0 0 0,-1 1 1,1-1-1,1 1 0,-1 0 0,0 0 0,0 0 0,1 0 0,-1 1 0,1-1 0,-3 3 0,-2 4 0,1-1 0,0 1-1,0 0 1,1 0 0,-8 17 0,7-12 37,1 1-1,0-1 1,-4 24 0,8-34-8,1 0 1,-1 1-1,1-1 1,0 0-1,0 0 1,0 1-1,1-1 1,-1 0-1,1 1 1,0-1-1,0 0 1,1 0-1,-1 0 1,1 0-1,0 0 1,0 0-1,3 4 1,1-1 54,0-1 1,0 0 0,1 0-1,-1 0 1,1-1 0,1 0-1,-1 0 1,1-1 0,0 0-1,0 0 1,0-1 0,0 0-1,0 0 1,1-1 0,0 0-1,-1-1 1,13 1 0,-4-1 25,1-2 0,-1 0 0,0-1 0,0-1 0,0 0 1,0-1-1,31-12 0,-12-1 2,0-1-1,-1-2 1,45-33 0,-66 44-127,0-3-34,-13 10 73,0 1 0,0-1 0,1 1 0,-1 0 0,1 0 0,-1 0 0,1 0 0,-1 0 0,1 0 0,0 0 1,-1 0-1,1 0 0,0 1 0,0-1 0,2 0 0,-4 2-12,1-1-1,0 0 1,0 0 0,0 1-1,-1-1 1,1 0 0,0 1 0,0-1-1,-1 1 1,1-1 0,0 1 0,0-1-1,-1 1 1,1 0 0,-1-1-1,1 1 1,-1 0 0,1-1 0,-1 1-1,1 0 1,-1 0 0,0 0 0,1-1-1,-1 1 1,0 0 0,0 0-1,1 0 1,-1 0 0,0 1 0,2 27-33,-2-15 99,-2 0 0,0 0 0,-7 26 1,5-26-19,2-3 85,5-9 70,11-13 142,-6 5-317,-6 4-21,8-7-39,1 0-1,0 0 1,0 2 0,1-1-1,12-5 1,-21 12 27,0-1 0,0 1 0,0 0 0,0 1 0,0-1 0,0 0 0,0 1 0,0 0 1,0-1-1,1 1 0,-1 0 0,0 1 0,0-1 0,0 1 0,0-1 0,0 1 0,0 0 0,0 0 0,0 0 0,0 0 0,0 1 0,-1-1 0,1 1 0,0 0 0,-1 0 0,1 0 0,-1 0 0,3 3 0,15 17 38,-11-10 28,2-1 1,12 12-1,-19-21-45,-1 1-1,1 0 1,0-1 0,0 0 0,0 0-1,0 0 1,0 0 0,0-1 0,0 0-1,1 1 1,7 0 0,-2-2 29,1-1 0,-1 0 0,1 0 0,-1-1 0,1 0 0,-1-1 0,0 0 0,18-8 0,-13 5-37,-5 2-11,0 0-1,-1 0 1,1-1 0,-1 0-1,0-1 1,0 0 0,0 0-1,-1-1 1,0 0 0,-1 0-1,1-1 1,-1 0 0,-1 0-1,1-1 1,5-11 0,5-17-70,-2-1 1,16-65-1,32-156-72,-52 221 38,-3-1 1,-1 0-1,4-79 0,-11 118 109,-1 1 0,1-1 0,0 0-1,0 1 1,0-1 0,0 0-1,-1 1 1,1-1 0,0 0 0,0 0-1,-1 1 1,1-1 0,0 0-1,-1 0 1,1 1 0,0-1 0,-1 0-1,1 0 1,0 0 0,-1 0 0,1 1-1,0-1 1,-1 0 0,1 0-1,0 0 1,-1 0 0,1 0 0,-1 0-1,1 0 1,0 0 0,-1 0-1,1 0 1,0 0 0,-1 0 0,1-1-1,-1 1 1,1 0 0,0 0-1,-1 0 1,1 0 0,0-1 0,-1 1-1,1 0 1,0 0 0,0 0-1,-1-1 1,1 1 0,0 0 0,0-1-1,-1 1 1,1 0 0,0-1-1,0 1 1,0 0 0,-1-1 0,1 1-1,0 0 1,0-1 0,0 1-1,0 0 1,0-1 0,0 0-1,-7 23-89,1-1 0,2 1 0,-4 38 0,2 70-41,5-68 171,-1-30 33,0 103 256,3-101-216,1-1 0,7 34-1,-7-59-53,0 0 0,0-1 0,0 1 0,1 0 0,0-1 1,0 0-1,1 1 0,0-1 0,7 8 0,-9-13-40,-1-1 1,1 0-1,0 0 0,0 0 1,0 0-1,-1 0 0,1 0 1,0 0-1,0 0 0,1-1 1,-1 1-1,0-1 0,0 0 1,0 0-1,0 1 1,0-1-1,0-1 0,0 1 1,1 0-1,-1 0 0,3-2 1,3 0 42,1 0 1,-1-1-1,15-7 1,138-80-24,-141 79-17,-15 8-8,1 0-1,-1 0 1,0-1 0,0 1-1,-1-1 1,6-5-1,-3 3-52,-7 5 39,1 1-1,0-1 0,-1 1 1,1-1-1,0 1 1,-1-1-1,1 1 0,-1-1 1,1 1-1,-1-1 1,1 0-1,-1 1 0,0-1 1,1 0-1,-1 1 1,0-1-1,1 0 0,-1-1 1,-1 23-359,0-9 356,1 0 0,0 0 1,1 1-1,0-1 0,4 15 0,-2-16-1,0-2 29,0-1 0,0 1 0,8 14 1,-10-21-5,1 1 1,0 0 0,1-1 0,-1 1-1,0-1 1,1 1 0,-1-1 0,1 0-1,0 0 1,0 0 0,0-1 0,0 1-1,6 2 1,0-1 14,-1-1 0,1 0 0,0 0 0,0-1 0,0 0-1,1 0 1,-1-1 0,0-1 0,0 1 0,0-1 0,0-1 0,0 0 0,0 0-1,0-1 1,-1 0 0,10-4 0,117-67-83,-60 32 61,-63 35 16,-1-1 1,11-9-1,-22 17-34,0 0 0,0 0 0,0 0 0,0 0 1,0 0-1,0 0 0,0 0 0,0 0 0,0 0 0,0 0 0,0 0 0,-1 0 0,1 0 0,0-1 1,0 1-1,0 0 0,0 0 0,0 0 0,0 0 0,0 0 0,0 0 0,0 0 0,0 0 0,0 0 1,0 0-1,0 0 0,0 0 0,0 0 0,0-1 0,0 1 0,0 0 0,0 0 0,0 0 0,0 0 1,0 0-1,1 0 0,-9 3-117,-5 8 131,0 1 0,-18 19 1,7-6 35,8-7-85,-24 36-1,22-30 45,5-2 213,12-16 13,9-13-50,-1-1-236,0 0-1,0-1 1,7-13-1,-7 11-43,14-19 0,-14 21 48,8-11 36,-14 19 3,-1 1 1,1-1 0,-1 1 0,1-1-1,-1 1 1,1-1 0,0 1-1,-1-1 1,1 1 0,-1 0 0,1-1-1,0 1 1,-1 0 0,1-1-1,0 1 1,0 0 0,-1 0 0,1 0-1,0 0 1,-1 0 0,1 0-1,0 0 1,1 0 0,0 1-3,0 0 0,-1 1 0,1-1 0,-1 1 1,1-1-1,-1 1 0,1 0 0,-1-1 0,0 1 0,0 0 1,1 2-1,8 11 30,-1-6-6,1 0 0,-1 0 1,2 0-1,-1-2 0,1 1 1,0-1-1,17 7 0,-19-10 28,0-1 0,0 0-1,1 0 1,-1-1 0,1 0-1,0-1 1,0 0-1,-1-1 1,1 1 0,16-4-1,-13 2-22,0-1-1,-1 0 0,0-1 1,1-1-1,-1 0 0,0-1 0,-1 0 1,1-1-1,18-11 0,-20 8-20,1 1 0,-1-2 0,0 1 0,-1-1 0,0-1 0,0 1 0,-1-2 0,-1 1 0,12-24 0,50-154-345,-57 150 295,-1 4 10,77-276-272,-86 293 116,-2 18 200,0 0 0,0 0 1,0 0-1,0 0 0,0 0 0,-1-1 0,1 1 0,0 0 1,0 0-1,0 0 0,0 0 0,0 0 0,0 0 0,0 0 1,0 0-1,-1 0 0,1 0 0,0 0 0,0 0 1,0 0-1,0 0 0,0 0 0,0 0 0,-1 0 0,1 0 1,0 0-1,0 0 0,0 0 0,0 0 0,0 0 0,-1 0 1,1 0-1,0 0 0,0 0 0,0 0 0,0 0 0,0 0 1,0 0-1,0 0 0,-1 0 0,1 0 0,0 0 0,0 0 1,0 1-1,0-1 0,0 0 0,0 0 0,0 0 0,0 0 1,0 0-1,0 0 0,0 0 0,-1 1 0,-3 4-16,1 0 1,-1 0-1,-5 11 0,-2 6 21,2 1 0,0 0 1,-8 36-1,-10 77-14,17-80 10,-20 127 119,27-145-53,1-1-1,5 73 1,-2-100-9,0 1 1,1-1-1,4 12 1,-5-19-31,0-1 0,0 1 0,0 0 0,0-1 1,1 1-1,-1-1 0,1 0 0,-1 1 1,1-1-1,0 0 0,0 0 0,0 0 1,0 0-1,1 0 0,-1 0 0,4 1 0,-4-2-13,1 0 0,-1-1 0,0 1-1,1-1 1,-1 0 0,0 0-1,1 0 1,-1 0 0,0 0 0,1 0-1,-1-1 1,0 1 0,1-1-1,-1 0 1,0 0 0,3-1 0,38-20-218,-31 15 45,4-3 28,-1 0 1,-1-1 0,16-15-1,-23 20 86,8-7-18,-1-1-1,-1 0 0,-1-1 0,14-21 0,33-69-85,-51 91 142,163-376 186,-121 236 134,-48 149-298,-1 3-1,0 0 0,0-1 1,0 1-1,0 0 0,-1-1 1,1 1-1,-1-1 0,1 1 1,-1-1-1,0 1 0,0-1 1,0 1-1,-1-5 0,1 7-17,-1 0-1,1 1 0,-1-1 1,0 0-1,1 1 0,0-1 1,-1 0-1,1 1 0,-1-1 1,1 1-1,-1-1 0,1 1 1,0-1-1,-1 1 0,1-1 1,0 1-1,0 0 0,-1-1 0,1 2 1,-1-1 1,-23 42 314,-35 90 0,-54 276 331,107-382-588,-3 41 0,8-57-17,1-1 1,0 0 0,1 0 0,0 1-1,0-1 1,1 0 0,4 12 0,-6-20-17,1-1 0,0 1 1,0 0-1,-1-1 0,1 1 0,0 0 1,0-1-1,1 1 0,-1-1 0,0 0 1,0 1-1,1-1 0,-1 0 0,1 0 1,-1 0-1,1 0 0,3 1 0,-3-1 2,1 0 0,0 0 0,0 0-1,0-1 1,0 0 0,0 1-1,0-1 1,0 0 0,0 0-1,4-1 1,1-1-14,0 0 0,1 0 0,-1-1 0,0 0 1,-1-1-1,15-7 0,1-4-17,-1-1 1,-1-1 0,21-22-1,-40 36 43,1 1-1,0-1 0,0 1 0,0 0 0,0-1 1,0 1-1,5-2 0,-8 4-36,1 0-1,0 0 1,0 0 0,0-1-1,0 1 1,-1 0-1,1 0 1,0 0 0,0 0-1,0 0 1,0 0-1,-1 0 1,1 1 0,0-1-1,0 0 1,0 0-1,-1 1 1,1-1 0,0 0-1,0 1 1,-1-1-1,1 1 1,0-1 0,-1 1-1,1-1 1,0 1-1,-1-1 1,1 1 0,-1 0-1,1-1 1,-1 1-1,1 0 1,-1 0 0,0-1-1,1 1 1,-1 0-1,1 1 1,1 5 24,1 1 0,-1 1-1,0-1 1,-1 0 0,0 0-1,0 13 1,1 8 189,-1-23-165,0 0 0,0-1 0,0 1 0,0-1 0,4 9 0,-4-13-36,-1 0 1,1-1-1,-1 1 1,1 0-1,-1 0 1,1-1 0,-1 1-1,1 0 1,0-1-1,-1 1 1,1-1-1,0 1 1,-1-1-1,1 1 1,0-1-1,0 1 1,0-1 0,-1 0-1,1 1 1,0-1-1,0 0 1,0 0-1,0 1 1,0-1-1,0 0 1,0 0-1,-1 0 1,1 0 0,0 0-1,0-1 1,0 1-1,0 0 1,0 0-1,0-1 1,0 1-1,-1 0 1,1-1-1,0 1 1,0-1-1,-1 1 1,1-1 0,0 1-1,0-1 1,15-10 125,-1-1 1,14-14-1,1 0-41,-13 12-39,52-39 143,-60 47-202,1 0 1,-1 1-1,1 0 1,0 0-1,18-4 1,-26 8-2,1 0 0,-1 1 0,1-1 1,-1 1-1,0 0 0,1 0 0,-1 0 0,1 0 1,-1 0-1,1 0 0,-1 1 0,0-1 0,1 1 1,-1 0-1,0 0 0,1 0 0,-1 0 0,0 0 1,0 0-1,0 1 0,0-1 0,0 0 0,0 1 1,0 0-1,0-1 0,2 4 0,-2-1-10,0 0 0,0 0 1,0 0-1,0 0 0,-1 0 0,1 0 0,-1 0 0,0 0 0,0 1 0,-1-1 1,1 0-1,-1 1 0,0-1 0,-1 8 0,-3 18-2,-1-1 0,-13 39 1,-26 58 34,27-79-56,-44 106 53,47-123 70,-1 0 1,-38 53-1,48-76-84,0-1 0,0 0 0,-1 0 0,0 0 0,0-1 1,-9 6-1,14-9-3,-1-1 0,1 0 0,-1-1 0,0 1 0,0 0 1,0 0-1,1-1 0,-1 1 0,0-1 0,0 0 0,0 1 0,0-1 1,0 0-1,0 0 0,0 0 0,0 0 0,0-1 0,0 1 0,0 0 1,1-1-1,-1 1 0,0-1 0,0 0 0,0 0 0,1 0 0,-1 0 1,0 0-1,1 0 0,-1 0 0,1 0 0,-3-3 0,2 2-31,0 0-1,0 0 0,0-1 1,1 1-1,-1 0 0,1-1 1,0 1-1,-1-1 0,1 0 1,0 1-1,1-1 0,-1 0 1,0 1-1,1-1 0,-1-4 1,1 2 17,1 0 1,-1 0 0,1 0 0,0 0-1,0-1 1,0 2 0,4-10 0,2 0-75,0 0 1,1 0 0,0 1 0,17-19-1,-6 11-922,0 2 0,2 0 0,32-23-1,-23 19-3372,28-28-1,-57 50 4057,0 0 0,0-1 0,1 1 0,-1 0 0,0 0 0,0-1 0,-1 1 0,1-1 0,1-1-1,-2 3 214,0-1 0,0 1-1,0-1 1,0 1 0,0-1-1,0 0 1,-1 1 0,1-1-1,0 1 1,0-1 0,0 1-1,0-1 1,-1 1 0,1-1-1,0 1 1,0-1 0,-1 1-1,1-1 1,-1 1-1,1-1 1,0 1 0,-1 0-1,1-1 1,-1 1 0,1-1-1,-1 1 1,1 0 0,-1 0-1,0-1 1,-23-11-4592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1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98 551 4160,'-7'-9'5111,"6"8"-4802,1 1 1,0 0 0,-1 0-1,1 0 1,0 0-1,-1-1 1,1 1-1,-1 0 1,1 0 0,-1 0-1,1 0 1,0 0-1,-1 0 1,-2 0-54,0-1 0,0 1 0,1 0 0,-1 0 1,0 0-1,1 0 0,-1 0 0,0 1 0,0-1 0,1 1 0,-1-1 1,1 1-1,-1 0 0,0 0 0,1 1 0,0-1 0,-1 0 0,1 1 1,0-1-1,0 1 0,-3 2 0,3-1-167,-1-1 0,1 1 1,0 0-1,0 0 0,0 0 0,0 0 0,0 0 1,1 0-1,-1 0 0,1 1 0,0-1 1,0 0-1,0 1 0,0-1 0,1 1 0,-1 4 1,2-4-108,-1-1 1,0 0-1,1 1 0,0-1 1,0 0-1,0 1 1,0-1-1,1 0 1,-1 0-1,1 0 1,0 0-1,-1 0 0,1 0 1,1-1-1,-1 1 1,0-1-1,1 1 1,-1-1-1,1 0 1,0 0-1,0 0 0,0 0 1,0 0-1,0-1 1,0 1-1,0-1 1,0 0-1,0 0 0,1 0 1,-1-1-1,1 1 1,-1-1-1,0 1 1,1-1-1,-1 0 1,1-1-1,-1 1 0,0-1 1,1 1-1,3-2 1,11-4-15,-1-1 1,0-1-1,0 0 1,19-14-1,-27 17-91,-1-1-1,0 0 1,0-1 0,-1 0-1,1 0 1,-2-1-1,1 0 1,-1 0-1,7-12 1,-9 10-29,1 0 0,-2 0 0,1-1 0,-1 1 0,2-19 0,1-56 172,-5 71-40,1-59 406,-12-117 1,5 154-207,1 16 399,0-32 1,3 48-235,-1 5-12,0 7 151,-3 131 1799,5-66-1757,-1 108 154,-2-132-558,-15 82 1,14-114-190,2-12-135,1 0 0,0 0 0,0 0-1,0 6 1,2-15 97,-1-1 0,1 1 0,0 0 0,0 0 0,0 0 0,0 0-1,1 0 1,0 1 0,0-1 0,0 0 0,4-5 0,4-4-382,18-18 1,-28 30 486,5-3 7,0-1 1,0 1 0,9-5 0,-6 3 25,-7 6-14,0-1 0,0 1 0,-1 0 0,1-1 0,0 1 1,0 0-1,0 0 0,0 0 0,0 0 0,0 0 0,0 0 0,0 0 1,0 0-1,0 0 0,0 0 0,0 1 0,-1-1 0,1 0 0,0 1 1,0-1-1,0 1 0,0-1 0,-1 1 0,1-1 0,0 1 0,0-1 1,-1 1-1,1 0 0,0-1 0,0 2 0,23 28 426,-18-21-289,5 4-95,-8-8-47,1 0 0,0 0 0,0-1 0,1 1 0,-1-1 0,1 0 0,0-1 0,9 6 0,-10-7-69,-1 0 1,1-1-1,-1 0 1,1 0-1,0 0 1,-1 0-1,1 0 0,0-1 1,0 0-1,-1 1 1,1-1-1,6-1 0,2-2-55,-1 1-1,20-9 0,-12 5 49,-7 0 67,0 0-1,0 0 0,-1-1 1,0 0-1,16-15 1,-5 5-43,-18 14 60,-1 1-1,1 0 1,0 1-1,-1-1 1,1 1-1,5-2 1,14-7 750,-28 15-582,-1 0 1,1 0-1,0 0 1,0 0-1,1 1 1,0 0-1,-7 10 1,5-4-65,-1 1-1,1 0 1,-5 16 0,8-18-151,0-1 0,1 1 0,0 0 0,1 0 0,0 0 0,1 0 0,0 0 0,3 17 1,1-17-46,-4-11 60,0 1-1,0-1 0,0 0 0,1 1 1,-1-1-1,0 0 0,0 0 0,0 1 1,1-1-1,-1 0 0,0 0 1,1 1-1,-1-1 0,0 0 0,0 0 1,1 0-1,-1 0 0,0 1 0,1-1 1,-1 0-1,0 0 0,1 0 1,-1 0-1,0 0 0,1 0 0,-1 0 1,0 0-1,1 0 0,-1 0 1,0 0-1,1 0 0,-1 0 0,0 0 1,1 0-1,-1 0 0,0 0 0,1 0 1,-1-1-1,0 1 0,1 0 1,-1 0-1,0 0 0,1-1 0,-1 1 1,0 0-1,10-14-317,2-12-171,15-33-58,-23 49 552,1-4 18,6-23 0,-11 37 8,0 0 0,0 0 1,0 0-1,0 0 0,0 0 0,0 1 0,0-1 0,0 0 0,0 0 0,0 0 0,0 0 0,0 0 0,0 0 1,1 0-1,-1 0 0,0 0 0,0 0 0,0 0 0,0 0 0,0 0 0,0 0 0,0 0 0,0 1 0,0-1 0,0 0 1,1 0-1,-1 0 0,0 0 0,0 0 0,0 0 0,0 0 0,0 0 0,0 0 0,0 0 0,0 0 0,0 0 1,1 0-1,-1-1 0,0 1 0,0 0 0,0 0 0,0 0 0,0 0 0,0 0 0,0 0 0,0 0 0,0 0 1,0 0-1,0 0 0,1 0 0,-1 0 0,0 0 0,0 0 0,0 0 0,0-1 0,0 1 0,0 0 0,0 0 0,0 0 1,6 16 677,6 22-397,0-11-569,-12-27 256,0 0 0,0 0 0,1 0 0,-1 1 0,0-1 0,1 0 0,-1 0 1,0 0-1,1 0 0,-1 0 0,0 1 0,1-1 0,-1 0 0,0 0 0,1 0 0,-1 0 0,0 0 0,1 0 0,-1 0 0,0 0 0,1 0 0,-1 0 0,0-1 0,1 1 0,-1 0 0,0 0 0,1 0 0,8-4-130,-4 2 83,-1-1-1,0 0 1,0 0 0,0-1-1,0 1 1,0-1 0,5-8-1,-5 8 78,0-1 0,1 0-1,-1 1 1,10-8 0,30-11 109,-44 22-109,1 0 0,0 0 1,0 1-1,-1-1 0,1 1 0,0-1 1,0 1-1,0-1 0,0 1 0,0-1 1,0 1-1,0 0 0,0 0 1,0-1-1,0 1 0,0 0 0,0 0 1,0 0-1,0 0 0,0 0 0,0 0 1,0 1-1,0-1 0,0 0 0,1 1 1,-1 0 5,0-1 1,-1 1 0,1 0-1,0 0 1,-1-1 0,1 1-1,-1 0 1,1 0 0,-1 0-1,0 0 1,1 0 0,-1 0-1,0 0 1,0 0 0,1 0-1,-1 0 1,0 0 0,0 0-1,0 0 1,0 0 0,0 0-1,-1 0 1,1 0 0,0 0-1,-1 1 1,-2 8 79,0 0 0,-7 15 1,-1 2 26,7-18-177,3-4-641,11-12-226,21-22-178,-23 21 1030,-1 1 0,2-1 0,-1 2 0,1-1 0,14-7 0,-7 5 127,-9 5-18,-1 1 0,1 0 0,-1 0 0,11-3 0,-15 6-4,0-1 1,0 1 0,0 0-1,1 0 1,-1 0-1,0 0 1,0 0 0,1 0-1,-1 0 1,0 1-1,0-1 1,0 1 0,1 0-1,-1 0 1,0 0-1,0 0 1,0 0 0,3 2-1,-2 0 29,1 0 1,-1 0-1,0 1 0,0-1 0,3 5 0,9 10-23,-13-16-103,0-1 0,0 1 0,1-1 0,-1 0 0,1 1 0,-1-1 0,1 0 0,0-1 0,-1 1 0,1 0 0,0-1 0,-1 0 0,1 1 0,0-1 0,0 0 0,-1 0 0,1-1 0,0 1-1,0-1 1,4-1 0,7-1-152,-1-2 1,21-8-1,-34 13 202,10-5-13,0 0 1,0-1-1,-1 0 1,0 0 0,0-1-1,0 0 1,-1-1-1,0 0 1,8-10 0,-13 14 17,0 1 1,1-1 0,-1 1-1,1 0 1,7-5-1,1-1 312,-15 11 70,3-2-386,-1 0 1,1 1-1,-1-1 0,1 0 0,-1 0 1,1 1-1,0-1 0,-1 0 0,1 1 1,0-1-1,0 1 0,-1-1 1,1 0-1,0 1 0,0-1 0,-1 1 1,1-1-1,0 1 0,0-1 1,0 1-1,0-1 0,0 1 0,-1 0 1,-19 46 64,13-34 0,1 1 0,-8 22 0,6-16-1,6-18-106,1 0 0,0 0 0,0 1 0,0-1-1,0 1 1,0-1 0,1 1 0,-1-1 0,0 4 0,1-5-405,10-16-395,1 3 760,-10 10 96,1 0 1,0 1 0,-1-1 0,1 0-1,0 1 1,0-1 0,4-2 0,-6 4-2,0 0 0,1 0 0,-1 0 1,0 1-1,0-1 0,1 0 0,-1 0 0,0 0 1,0 0-1,0 0 0,1 0 0,-1 0 0,0 1 1,0-1-1,0 0 0,1 0 0,-1 0 1,0 1-1,0-1 0,0 0 0,0 0 0,1 0 1,-1 1-1,0-1 0,0 0 0,0 0 0,0 1 1,0-1-1,0 0 0,0 0 0,0 1 0,0-1 1,0 0-1,0 1 0,2 11 174,-2-11-111,2 14-26,-1 0 1,0 0-1,-1 0 1,-3 19-1,-12 59-8,10-74-44,-12 35 0,14-47-73,0-1-1,0 1 1,0-1 0,-1 0-1,0 0 1,0 0-1,0-1 1,-9 9-1,13-14 46,-1 1-1,0-1 0,0 1 1,0-1-1,0 1 1,0-1-1,0 0 0,0 1 1,0-1-1,1 0 0,-1 0 1,0 0-1,0 1 1,0-1-1,0 0 0,0 0 1,0-1-1,0 1 0,0 0 1,0 0-1,0 0 1,0-1-1,0 1 0,0 0 1,0-1-1,0 1 0,0-1 1,0 1-1,0-1 1,1 1-1,-1-1 0,0 0 1,0 1-1,1-1 0,-1 0 1,1 0-1,-1 0 1,0 1-1,1-1 0,-1 0 1,1 0-1,0 0 0,-1 0 1,1 0-1,0 0 1,0 0-1,-1 0 0,1 0 1,0 0-1,0 0 0,0 0 1,0 0-1,0 0 1,0 0-1,1 0 0,-1-1 1,3-8-2,1 1 0,-1-1 0,2 1 0,-1 0 0,1 1 0,1-1 0,0 1 0,9-11 0,-3 3 106,2-1 7,0 1 0,1 0 0,0 1 0,1 1 0,1 0 0,23-14 0,116-57 323,-68 39 116,-69 32-55,-13 6 124,-6 8-569,0 0 1,0 0-1,0 0 0,0-1 0,-1 1 1,1 0-1,0 0 0,0 0 0,0 0 0,0-1 1,0 1-1,0 0 0,0 0 0,-1 0 1,1 0-1,0 0 0,0-1 0,0 1 0,0 0 1,0 0-1,-1 0 0,1 0 0,0 0 1,0 0-1,0 0 0,-1 0 0,1 0 0,0 0 1,0 0-1,0 0 0,0 0 0,-1 0 1,1 0-1,0 0 0,0 0 0,0 0 0,-1 0 1,1 0-1,0 0 0,-1 0 0,-7 0 149,-1 1 0,0 0 0,0 0-1,-14 5 1,21-6-126,-1 1 0,1 0 0,0-1 0,-1 1-1,1 0 1,0 1 0,0-1 0,-1 0 0,1 1 0,0-1-1,0 1 1,1-1 0,-1 1 0,0 0 0,0 0-1,1 0 1,-1 0 0,1 0 0,0 0 0,-2 5 0,2-7-31,1 1 1,0 0 0,0-1 0,0 1 0,0 0 0,0 0 0,0-1-1,0 1 1,0 0 0,0-1 0,0 1 0,1 0 0,-1-1-1,0 1 1,0 0 0,1-1 0,-1 1 0,0 0 0,1-1 0,-1 1-1,1-1 1,-1 1 0,1-1 0,0 2 0,16 7 113,-13-7-88,9 4-85,0-1 1,0-1-1,0 0 0,1-1 0,-1 0 1,1-1-1,0-1 0,27 0 0,-10-3-1132,-1-2-1,0-1 1,33-9-1,-35 5-2333,-1-2-1,0 0 0,26-17 1,-37 19 2000,20-11-1361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1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55 2496,'0'0'28,"0"-1"0,0 1-1,0 0 1,0 0 0,0-1 0,0 1 0,0 0 0,0 0-1,0-1 1,0 1 0,0 0 0,0-1 0,0 1 0,0 0 0,0 0-1,0-1 1,0 1 0,0 0 0,0 0 0,1-1 0,-1 1-1,0 0 1,0 0 0,0 0 0,0-1 0,1 1 0,-1 0-1,0 0 1,0 0 0,0-1 0,1 1 0,-1 0 0,0 0-1,0 0 1,1 0 0,-1 0 0,0 0 0,0 0 0,1-1-1,-1 1 1,0 0 0,0 0 0,1 0 0,-1 0 0,0 0 0,0 0-1,1 0 1,-1 0 0,2 1 752,6-6 2686,-8 5-3359,0 0 0,1 0 0,-1 0 0,0 0 0,0 0 0,0 0 0,1 0 1,-1 0-1,0-1 0,0 1 0,1 0 0,-1 0 0,0 0 0,0-1 0,0 1 0,0 0 0,1 0 1,-1 0-1,0-1 0,0 1 0,0 0 0,0 0 0,0-1 0,0 1 0,0 0 0,0 0 0,0-1 1,0 1-1,0 0 0,0 0 0,0-1 0,0 1 0,0 0 0,0 0 0,0-1 0,0 1 1,0-1-1,-8-3 928,-1-1 1,0 1 0,0 1 0,0 0 0,-19-5-1,10 4-183,13 3-710,-1 0 0,1 1 0,-1 0 0,1 0-1,-1 0 1,1 0 0,0 1 0,-1 0 0,1 0 0,-1 1 0,1-1-1,0 1 1,0 0 0,-8 5 0,-11 5 279,21-11-367,-1 1-1,1 0 0,-1-1 1,1 1-1,0 1 0,-3 2 1,2-3-8,1 1-1,0 0 1,0 1 0,0-1 0,0 0 0,1 1 0,-1 0 0,1 0 0,0-1-1,0 1 1,0 0 0,-1 8 0,2-6-14,0 0 0,1 0 0,0-1 0,0 1 0,0 0 1,1 0-1,-1 0 0,2 0 0,1 6 0,10 36 109,30 74 1,7 19 732,-31-81-527,-15-46-180,0 1-1,-1 0 1,-1 0 0,0 0 0,-1 1 0,-1-1-1,0 0 1,-1 0 0,-1 1 0,-6 24 0,6-34-192,1 1 0,-2-1 1,1 0-1,-1 0 0,0 0 1,0 0-1,0-1 1,-5 7-1,2-6-768,1 1 1,-1-1-1,-8 7 1,8-8 126,-8 5-3937,14-10 4462,-1 0 1,1 0 0,0 0-1,-1 0 1,1 0-1,-1 0 1,1 0-1,-1 0 1,1 0-1,-1 0 1,1-1-1,0 1 1,-1 0 0,1 0-1,-1 0 1,1-1-1,0 1 1,-1 0-1,1 0 1,0-1-1,-1 1 1,1 0 0,0-1-1,0 1 1,-1 0-1,1-1 1,0 1-1,0-1 1,0 1-1,-1 0 1,1-1-1,0 1 1,0-1 0,0 1-1,0-1 1,0 1-1,0-1 1,0 0-1,-1 0-344,1-1 0,0 0-1,-1 0 1,1 0 0,0 0-1,0 0 1,1 0 0,-1 0-1,0 1 1,0-1 0,2-2-1,6-11-3092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14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76 6400,'-19'3'2058,"17"-4"-1269,5 0-111,8 0 735,85 0 4703,49-2-3555,-15-6-2550,-103 8-1728,38-7 0,-57 7 671,-1-1-1,1 0 1,0 0-1,-1-1 1,1 0-1,-1 0 1,0-1 0,0 0-1,8-6 1,1-9-2490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1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0 276 2304,'3'-4'11784,"7"-2"-8173,4-2-3081,-1-6-62,0 0 0,-2-1 0,19-31 0,-20 29-371,-2-1 1,9-24-1,-13 30 97,1 0 0,0 0 0,0 0 0,2 0 0,13-19 0,-20 31-169,0 0-1,0 0 1,0 0 0,0 0 0,1 0 0,-1 0 0,0-1 0,0 1-1,0 0 1,0 0 0,0 0 0,1 0 0,-1 0 0,0 0-1,0 0 1,0 0 0,0 0 0,0 0 0,1 0 0,-1 0 0,0 0-1,0 0 1,0 0 0,0 0 0,0 0 0,1 0 0,-1 0 0,0 0-1,0 0 1,0 1 0,0-1 0,0 0 0,0 0 0,1 0 0,-1 0-1,0 0 1,0 0 0,0 0 0,0 0 0,0 1 0,0-1 0,0 0-1,1 0 1,4 11 425,3 13-89,-6-8-102,-2-10-233,1 0 0,-1 0 0,2 0 0,-1 0 1,4 8-1,9 21-1043,2-1 0,24 36 0,-38-66 347,1 0-1,0 0 1,0-1-1,0 1 1,0-1-1,1 0 1,0 0-1,-1 0 1,1 0-1,7 2 1,-9-3 153,1-1-1,0 0 1,0 0 0,1 0-1,-1-1 1,0 1-1,0-1 1,0 0 0,0 0-1,1 0 1,-1 0 0,0 0-1,0-1 1,0 1 0,0-1-1,3-1 1,22-12-2379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5:17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 13216,'-22'-3'4895,"12"6"-3807,2 1-320,3 1 1216,0-2-1248,2 5-288,-2 1-288,0-6-1600,23-38-14271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7:0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9 2240,'0'0'15,"0"0"1,0 0-1,0 0 1,0 0-1,1 0 0,-1 0 1,0 0-1,0 0 1,0 0-1,0 0 0,0 0 1,0 0-1,0 0 1,0 0-1,0 0 0,1 0 1,-1-1-1,0 1 1,0 0-1,0 0 0,0 0 1,0 0-1,0 0 1,0 0-1,0 0 0,0 0 1,0 0-1,0-1 1,0 1-1,0 0 0,0 0 1,0 0-1,0 0 1,0 0-1,0 0 0,0 0 1,0-1-1,0 1 1,0 0-1,0 0 0,0 0 1,0 0-1,0 0 1,0 0-1,0 0 0,0 0 1,0 0-1,0-1 1,0 1-1,-1 0 0,1 0 1,0 0-1,0 0 1,0 0-1,0 0 0,0 0 1,0 0-1,0 0 1,0 0-1,0 0 0,-1 0 1,1 0-1,0 0 1,0 0-1,0 0 0,5-4 2393,-15 13 792,8-3-3109,-1-1 1,1 1 0,0 0 0,-2 12-1,-7 70 1359,7-53-643,-1 1 1,-12 42-1,12-63-495,1 1 48,-11 24-1,12-35-301,0 0 1,0 1-1,0-1 1,-1 0-1,1-1 1,-1 1-1,-8 7 1,6-7-67,0 0 1,0 0-1,0-1 1,0 0 0,-1 0-1,1 0 1,-1-1-1,0 0 1,0 0-1,0-1 1,-1 0-1,1 0 1,0-1-1,-13 1 1,9-2-1049,4 0-796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7:0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2976,'-27'-4'2288,"27"3"-2194,1 1-1,-1-1 1,0 0 0,1 0 0,-1 0 0,0 0-1,1 0 1,-1 0 0,1 0 0,0 0 0,-1 1-1,1-1 1,0 0 0,-1 1 0,1-1 0,0 0-1,0 1 1,0-1 0,-1 1 0,1-1 0,0 1-1,0-1 1,2 0 0,25-8 353,-23 8-319,4-1-65,1 0-1,-1 0 0,1 1 0,0 0 0,-1 1 0,1 0 0,10 1 1,-16 0-32,0-1 1,0 1 0,0 0 0,0 0 0,0 1 0,-1-1 0,1 1 0,0 0 0,-1 0 0,0 0 0,1 0 0,-1 0 0,0 1 0,0 0 0,0-1 0,0 1 0,-1 0 0,1 1-1,-1-1 1,3 5 0,2 8 373,0 1 1,8 32-1,-9-29-106,13 32 0,-12-36-57,1 0 0,0-1 0,1 0 1,1 0-1,0-1 0,15 15 1,-14-18-223,-5-4 164,0-1-1,1 0 0,14 10 1,-17-13-224,0-1 0,0 0 1,1-1-1,-1 1 0,0-1 0,1 1 1,-1-1-1,1 0 0,0-1 0,-1 1 1,6-1-1,-9-11-7408,-1 5 5899,4-3-707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7:0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7 2976,'-1'-1'29,"1"1"174,-1-1-1,0 1 1,0-1-1,1 1 1,-1-1 0,0 1-1,0-1 1,1 1-1,-1-1 1,0 1-1,0 0 1,0 0 0,0-1-1,0 1 1,0 0-1,-1 0 1,1 1-84,0 0 0,-1 0 0,1 0 0,0 0 0,0 0 0,0 1 0,0-1 0,0 0 0,1 1 0,-1-1 0,-1 3 0,-41 73 1537,-62 99 762,88-152-2079,-1 0-1,-1-2 0,-1 0 0,-45 37 0,7-13-170,1-4 7,2 3 0,-64 68 1,107-100-831,1-1 0,-2 0 1,-20 15-1,47-31-2961,8-8 2171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7:1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4896,'-2'-1'403,"2"0"-323,0 1 0,0 0 0,-1-1 0,1 1 1,-1 0-1,1 0 0,0-1 0,-1 1 0,1 0 0,-1 0 0,1 0 0,0-1 0,-1 1 0,1 0 0,-1 0 0,1 0 0,-1 0 0,1 0 1,-1 0-1,1 0 0,0 0 0,-1 0 0,1 0 0,-1 0 0,0 1 651,7-10 2597,-2 7-3281,0-1 0,1 1 1,-1 0-1,1 0 1,-1 1-1,1-1 0,0 1 1,0 0-1,-1 1 1,10-1-1,-2-1-24,1 0-21,18-3 63,36-1 0,-58 6-48,0 0 0,0 0 1,0 1-1,0 1 0,0-1 1,0 2-1,0-1 0,13 6 1,-20-7 0,0 1 1,0-1-1,0 0 1,0 1-1,-1-1 1,1 1 0,0-1-1,0 1 1,-1 0-1,0 0 1,1 0-1,-1 0 1,0 0 0,0 0-1,0 0 1,0 0-1,0 0 1,0 0-1,0 1 1,-1-1 0,0 0-1,1 1 1,-1-1-1,0 0 1,0 1-1,0-1 1,0 3 0,-1 1 33,0 1 0,-1 0 1,1-1-1,-1 1 1,0-1-1,-1 0 1,0 1-1,-4 6 1,-8 11 429,-23 27 0,15-22-161,18-20-147,-3 2 153,17-3 351,0-5-483,0 0 1,1 0 0,-1-1 0,1-1 0,0 0 0,0 0 0,18-1 0,22 3-345,-23 0-2352,33 1 0,-45-3 1168,-1 0 1,0 1 0,0 1 0,23 7 0,19 7-1799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7:1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31 1312,'1'-3'190,"-1"1"1,0 0-1,1-1 0,-1 1 1,1 0-1,0 0 0,0 0 1,0-1-1,0 1 0,0 0 1,4-4 4331,-10 22-2877,-11 64-397,8-12-562,3-18 8,-2 0-1,-18 63 1,20-99-527,1 0 0,-2 0 0,0 0 0,0-1 0,-2 0 0,1 0 0,-2-1 0,1 0 0,-2 0 0,1-1 0,-2-1 0,-15 14 1,21-21-208,1 1 1,-1-1 0,-1 0 0,1 0 0,0-1 0,-1 0 0,1 0-1,-1 0 1,0 0 0,0-1 0,-8 1 0,11-2-199,0 0 0,0 0 1,0 0-1,0 0 0,-1-1 0,1 1 1,0-1-1,0 0 0,0 0 0,1 0 1,-1 0-1,0-1 0,0 1 0,0-1 1,1 0-1,-1 0 0,1 0 0,0 0 1,-1 0-1,1 0 0,0 0 0,0-1 0,-2-3 1,-2-8-3011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42 205 8960,'-42'-17'4064,"47"17"-3520,8-7 2016,6 2-1505,34-15 1633,10 4-1568,27-11 96,1 2-768,25-3-192,-3 5-160,17-2-1856,-14 13 992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7:1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4736,'0'0'43,"0"0"0,0 0 0,0 0 1,0 0-1,0 0 0,0 0 0,0 0 0,0 0 0,1 0 1,-1 0-1,0 0 0,0 0 0,0 0 0,0 0 1,0 0-1,0 0 0,0 0 0,0 0 0,0 0 0,1 0 1,-1 0-1,0 0 0,0 0 0,0-1 0,0 1 1,0 0-1,0 0 0,0 0 0,0 0 0,0 0 0,0 0 1,0 0-1,0 0 0,0 0 0,0 0 0,0-1 0,0 1 1,0 0-1,0 0 0,0 0 0,0 0 0,0 0 1,0 0-1,0 0 0,0 0 0,0 0 0,0-1 0,0 1 1,0 0-1,0 0 0,0 0 0,0 0 0,0 0 1,2 0 29,-1 0 199,0 0-176,7 4 35,0 0-1,0 1 1,0-1-1,-1 1 1,0 1-1,0-1 0,0 1 1,-1 1-1,0-1 1,0 1-1,-1 0 1,1 0-1,-1 1 1,4 9-1,10 24 621,-2 0-1,21 74 0,-33-97-574,1-1 0,1 1 0,0-1 0,2 0 0,15 24 0,-10-21 28,2 4-17,0 0 1,2-1-1,1-1 1,35 32-1,-33-36-69,25 18-35,-41-32-186,0-1 0,0 0 0,0-1 0,1 1 0,0-1 0,-1 0-1,9 2 1,-14-4 78,1 0-83,-1 0 0,1 1 1,0-1-1,-1 0 0,1 0 0,0 0 0,-1 0 0,1 0 0,-1 0 0,1 0 1,0 0-1,-1 0 0,1 0 0,-1 0 0,1 0 0,0-1 0,-1 1 0,1 0 0,-1 0 1,1-1-1,-1 1 0,1 0 0,0-1 0,-1 1 0,0 0 0,1-1 0,-1 1 1,1-1-1,-1 1 0,1-1 0,-1 0 0,5-12-1673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7:1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3 2656,'0'0'33,"0"-1"1,0 1-1,0 0 1,-1 0-1,1 0 1,0-1-1,0 1 0,-1 0 1,1 0-1,0 0 1,0 0-1,0 0 1,-1 0-1,1-1 1,0 1-1,0 0 0,-1 0 1,1 0-1,0 0 1,0 0-1,-1 0 1,1 0-1,0 0 0,-1 0 1,1 0-1,0 0 1,0 0-1,-1 0 1,1 0-1,0 1 1,0-1-1,-1 0 0,1 0 1,-11 8 729,-11 18 309,21-24-940,-172 211 5875,-12-8-3396,-2 9-2593,89-97-969,38-49-1849,4-9 763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91 2816,'-1'-19'2463,"2"6"-217,-4 39-1668,0 0-1,-9 33 1,0 0-151,-11 132 703,22-179-1081,-5 65 427,-11 89 82,0-27 61,18-83 125,-1-42 1333,9-53-1484,5-41 1,-5 24-490,19-110 72,42-198-230,-62 335 29,1 1 0,1 1-1,16-31 1,-26 58 5,0-1 0,0 0-1,1 1 1,-1-1 0,0 1 0,0-1-1,1 1 1,-1-1 0,0 1-1,1-1 1,-1 1 0,1-1 0,-1 1-1,1-1 1,-1 1 0,1 0-1,-1-1 1,1 1 0,-1 0 0,1-1-1,-1 1 1,1 0 0,-1 0 0,2-1-1,-1 2 5,0-1 0,0 1 0,-1-1 0,1 1 0,0-1 0,0 1 0,0 0 0,0-1 0,0 1 0,-1 0 0,1 0 0,0 0 0,0 1 1,4 5 7,-1-1 1,0 1 0,0 0 0,-1 0 0,1 0 0,1 8-1,12 48 54,-14-46-31,22 97 39,-12-48 18,34 103 0,-44-162-37,-2-2 59,1 0 1,0-1-1,0 1 0,0 0 0,1-1 0,-1 0 1,5 5-1,-7-8-79,1-1 1,-1 0-1,0 1 0,1-1 1,-1 0-1,0 1 0,1-1 1,-1 0-1,0 1 1,1-1-1,-1 0 0,1 0 1,-1 0-1,1 1 0,-1-1 1,1 0-1,-1 0 0,1 0 1,-1 0-1,0 0 1,1 0-1,-1 0 0,1 0 1,-1 0-1,1 0 0,-1 0 1,1 0-1,-1 0 1,1 0-1,-1 0 0,1-1 1,-1 1-1,1 0 0,0-1 1,11-12 432,-9 8-325,4-4-28,-1-1-1,-1-1 1,0 1 0,0-1-1,-1 0 1,0 0 0,4-18-1,1-5-3,-4 17-64,111-322-129,-111 327 60,-4 8 17,1 0-1,-1 0 1,1 1-1,-1-1 1,1 0-1,0 1 1,1-1 0,-1 1-1,1 0 1,-1-1-1,1 1 1,4-3-1,-6 6 16,-1 0 0,0-1-1,1 1 1,-1 0 0,1 0 0,-1 0-1,1 0 1,-1-1 0,0 1 0,1 0-1,-1 0 1,1 0 0,-1 0 0,1 0-1,-1 0 1,1 0 0,-1 0 0,1 0-1,-1 1 1,1-1 0,-1 0 0,0 0 0,1 0-1,-1 0 1,1 1 0,-1-1 0,0 0-1,1 0 1,-1 1 0,0-1 0,1 0-1,-1 1 1,0-1 0,1 0 0,-1 1-1,0-1 1,1 1 0,6 18-112,-6-15 78,10 38 2,12 78 0,-7 46 59,1 4-14,10 17 248,-22-152 7,-2-17 274,2 33 1,-5-50-181,0-16-4224,0 13 3397,0 1 0,0 0 0,0-1-1,0 1 1,1-1 0,-1 1 0,0-1 0,1 1 0,-1 0 0,1-1 0,1-1 0,6-6-1909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2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254 869 3136,'2'-3'3723,"-4"-2"-2449,2 4-1141,-1-1-1,1 1 0,0 0 1,-1 0-1,1 0 1,-1 0-1,0-1 1,1 1-1,-1 0 1,0 0-1,0 0 0,1 0 1,-1 1-1,0-1 1,0 0-1,0 0 1,0 0-1,0 1 1,0-1-1,0 0 0,-3 0 1,3 1-65,-1-1 0,0 1 0,1 0 0,-1 0 0,0 0 0,1 1 0,-1-1 0,0 0 0,1 0 0,-1 1 0,0-1 0,1 1 0,-1 0 0,1-1 1,-1 1-1,1 0 0,-2 1 0,-38 22 281,-44 31 85,75-48-378,1 1-1,-1 0 1,2 0 0,-1 1 0,2 0-1,-10 14 1,16-22-47,0 1 1,0 0-1,0 0 0,0 0 1,0-1-1,1 1 0,-1 0 1,1 0-1,-1 0 1,1 0-1,0 0 0,0 0 1,0 0-1,0 0 0,0 3 1,0-3 25,1-1 0,-1 0-1,1 0 1,-1 1 0,1-1 0,0 0 0,0 0 0,-1 0 0,1 0-1,0 0 1,0 0 0,0 0 0,0 0 0,0 0 0,0 0 0,0 0 0,0 0-1,1-1 1,-1 1 0,0-1 0,0 1 0,1-1 0,1 1 0,2 0 81,-1 0 0,0-1 0,0 1 0,1-1 1,-1-1-1,0 1 0,1 0 0,-1-1 0,0 0 1,0 0-1,0 0 0,0-1 0,7-2 1,0-2 61,0 0 1,-1 0-1,15-11 1,-19 12-162,0-1 1,0 1-1,0-1 1,-1 0-1,0-1 1,0 1-1,-1-1 1,7-12-1,-4 2-76,-1 1-1,8-32 0,-14 48 51,0 0 0,0 0 0,0 0 0,0-1 0,-1 1 0,1 0 0,0 0 0,0 0 1,0 0-1,1-1 0,-1 1 0,0 0 0,0 0 0,0 0 0,0 0 0,0-1 0,0 1 0,0 0 0,0 0 0,0 0 0,0 0 0,0 0 0,0 0 0,0-1 0,1 1 0,-1 0 0,0 0 0,0 0 0,0 0 0,0 0 0,0 0 0,1 0 0,-1 0 0,0 0 0,0-1 0,0 1 0,0 0 0,0 0 0,1 0 0,-1 0 0,0 0 0,0 0 0,0 0 0,0 0 0,1 0 0,-1 0 0,0 0 0,5 9-241,2 15-23,-4 6 86,-2-15 134,5 29-1,-5-41 72,0 0 0,-1 0 0,1 0 0,0 0 0,1 0 0,-1-1 0,0 1 0,1 0 1,0-1-1,-1 1 0,1-1 0,0 0 0,0 1 0,1-1 0,2 3 0,-3-4 34,1-1 1,-1 1 0,0 0 0,0 0 0,0-1-1,1 1 1,-1-1 0,0 0 0,0 0 0,1 0 0,-1 0-1,0 0 1,1 0 0,-1-1 0,0 1 0,4-2-1,-2 1 27,1-1 0,0 0 0,0 0 0,-1 0 0,1-1 0,7-5 0,6-8 16,-1 0-1,-1-2 1,0 0 0,-1-1-1,-1-1 1,15-25-1,60-134 103,-19 15-63,-54 118-102,19-79-1,-21 55-34,-2 1-1,3-97 0,-15 163-7,-1 0-1,1 1 0,0-1 0,-1 0 0,1 1 0,-1-1 0,0 1 1,0-1-1,-1-2 0,2 4 7,-1 1 1,1 0 0,0-1-1,0 1 1,0 0-1,-1 0 1,1-1-1,0 1 1,0 0-1,-1 0 1,1-1-1,0 1 1,-1 0-1,1 0 1,0 0-1,0 0 1,-1-1-1,1 1 1,0 0-1,-1 0 1,1 0-1,0 0 1,-1 0-1,1 0 1,0 0-1,-1 0 1,0 0-1,0 1-3,0-1-1,0 1 0,1-1 0,-1 1 0,0-1 0,0 1 0,0 0 0,1-1 0,-1 1 0,0 0 0,1 0 0,-1 0 0,1 0 0,-2 1 0,-6 16-90,1 0 0,0 0 1,2 0-1,-5 22 0,3-10 91,-4 14-49,2 1 0,2 0 0,3 1 0,1 0 0,2-1 0,10 87-1,-4-93 12,2 19 118,18 65 1,-21-105-19,2-1 1,0-1 0,1 1 0,0-1 0,1-1 0,1 1 0,1-1 0,14 17-1,-22-29-6,0-1-1,0 1 1,1-1-1,-1 0 1,1 0-1,0 0 1,0 0-1,-1 0 1,1-1-1,0 1 1,0-1-1,0 0 0,1 0 1,-1 0-1,0 0 1,0-1-1,1 1 1,4-1-1,-4 0 0,0 0-1,0-1 0,-1 0 1,1 0-1,0 0 1,-1 0-1,1-1 0,-1 1 1,1-1-1,-1 0 1,0 0-1,0 0 0,0 0 1,0-1-1,0 1 1,3-4-1,0-1-4,0 1-1,-1-1 1,0 0-1,0 0 1,-1-1 0,0 1-1,0-1 1,-1 0-1,4-11 1,1-4-1,0-1 0,-2 0 0,-1 0 0,-1 0 0,1-42-1,-5 58-44,-1 0 0,0-1 0,-3-8-1,3 9-24,-1 1 0,1 0 0,0-9 0,5-10-451,-3 26 473,0 1-1,0-1 1,0 0-1,0 0 1,0 1-1,0-1 1,0 0-1,0 0 1,0 0-1,0 0 1,0 0 0,0 0-1,0 0 1,2-1-1,15 1-83,-14 2 74,0 0-1,0 0 0,0 1 1,-1-1-1,1 1 0,-1 0 1,0 0-1,0 0 1,0 0-1,0 0 0,0 1 1,-1-1-1,5 8 0,1 6-41,0-1 0,5 19-1,-7-18 101,11 43-20,0 0-109,-15-54 102,1 0-1,-1 0 0,2 0 1,-1 0-1,0-1 1,9 11-1,-10-14 18,0 0-1,1-1 1,-1 1 0,0-1-1,1 1 1,-1-1-1,1 1 1,-1-1 0,1 0-1,-1 0 1,1-1 0,0 1-1,-1-1 1,1 1-1,0-1 1,0 0 0,0 0-1,-1 0 1,1 0 0,0 0-1,0-1 1,-1 1-1,1-1 1,4-1 0,0 0 26,0-1 0,0 0 0,-1 0 0,1-1 0,-1 0 1,0 0-1,0 0 0,8-8 0,21-24 63,-2-1 0,-1-2 0,28-47 0,-49 68-106,-9 14-40,0 0 0,0 1 0,0 0 0,0-1 0,0 1 0,1 0 1,0 0-1,-1 0 0,5-3 0,-6 5 19,-1 1 1,0 0 0,0 0-1,1 0 1,-1 0 0,0 0 0,1 0-1,-1 0 1,0 0 0,0 0-1,1 0 1,-1 0 0,0 0-1,1 0 1,-1 0 0,0 0-1,0 0 1,1 0 0,-1 0 0,0 0-1,0 0 1,1 0 0,-1 0-1,0 1 1,1-1 0,-1 0-1,0 0 1,0 0 0,0 0-1,1 1 1,-1-1 0,0 0 0,0 0-1,0 0 1,1 1 0,-1-1-1,0 0 1,0 0 0,0 1-1,0-1 1,0 0 0,0 1-1,0-1 1,0 0 0,0 0 0,0 1-1,1-1 1,-1 1 0,2 19-121,-1-15 120,-1-4 5,21 136-273,-20-133 299,0 0-1,0 0 1,1 0 0,-1 0 0,1 0 0,0-1-1,4 7 1,-6-9-5,1-1 1,-1 1-1,1 0 0,0-1 0,-1 1 1,1 0-1,0-1 0,-1 1 1,1-1-1,0 1 0,0-1 0,-1 1 1,1-1-1,0 0 0,0 1 0,0-1 1,0 0-1,-1 0 0,1 1 0,0-1 1,0 0-1,0 0 0,0 0 0,0 0 1,0 0-1,0 0 0,0 0 0,-1-1 1,1 1-1,0 0 0,0 0 1,0-1-1,0 1 0,0-1 0,-1 1 1,1 0-1,0-1 0,0 0 0,-1 1 1,1-1-1,0 1 0,0-2 0,6-5 28,0 0-1,-1-1 0,0 0 0,0 0 1,0-1-1,5-13 0,23-59 91,0-3-262,-26 69 20,18-26 0,-23 38 83,0-1 1,0 0-1,0 1 0,1-1 1,0 1-1,-1 0 1,1 0-1,0 1 1,0-1-1,6-2 0,5 9 6,-13-4 12,0 1-1,0-1 0,0 1 0,0 0 0,0 0 1,0 0-1,0 0 0,0 0 0,-1 0 0,1 1 1,0-1-1,-1 0 0,1 1 0,-1-1 0,1 1 1,-1 0-1,0 0 0,0-1 0,1 1 0,-1 0 1,-1 0-1,3 4 0,0 3 29,-1 1-1,0 0 1,2 18-1,1 6 4,1-14-47,-1-1 0,18 38 1,-20-50 33,1-1 0,-1 1 0,2-1 1,-1 0-1,0 0 0,1 0 1,0-1-1,1 0 0,-1 0 0,1 0 1,9 5-1,-6-4 44,0 0-1,1-2 1,0 1 0,0-1 0,0 0-1,1-1 1,-1-1 0,1 1-1,0-2 1,19 2 0,-15-3 851,-8 0-1455,0 0 0,0 0 0,0 0-1,11-3 1,-15 2-115,0 0-1,-1-1 1,1 1-1,0 0 1,-1-1-1,1 1 1,-1-1-1,1 0 1,-1 0-1,0 0 1,0 0-1,1 0 1,2-5-1,9-9-1252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2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6 3808,'-7'-6'1081,"4"8"338,-8 6 123,-15 7-459,1 2 0,0 1-1,-27 26 1,36-30-731,-16 15 63,2 1 0,-45 58 0,66-76-375,-113 148 666,99-126-1759,1 2 0,-31 67 0,50-96-2291,2-4 1083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2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1317 36 5728,'-35'-35'2592,"8"35"-2240,12 0 0,12 0-256,-7 0 32,7 3-64,-2-3-128,0 0-32,10 0 32,-14 8-7104</inkml:trace>
  <inkml:trace contextRef="#ctx0" brushRef="#br0" timeOffset="1">33 209 4736,'-32'-20'2144,"35"15"-1856,7 1 256,4-1-352,20-6 608,13-1-416,43-11 288,3 3-384,25-5 0,-7 5-192,25-3 640,-20 3-384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4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152 442 3232,'1'-2'223,"0"0"1,0 0-1,0 0 0,0 0 1,0 0-1,0 0 0,0-2 1,1 0 950,5-9 1172,-9 10-1524,-5 6-514,-4 4-217,0 1 0,1 0-1,1 1 1,-1 0 0,1 1-1,-8 10 1,3 0 126,0 1 0,-14 28-1,24-39-74,-1 0 0,1 1 0,1-1 0,0 1 0,1 0 0,0 0 0,-1 18 0,3-27-86,0 1 0,0 0 0,1 0 0,-1 0 0,1 0 0,0 0 0,0-1 0,0 1-1,0 0 1,0-1 0,1 1 0,-1-1 0,1 1 0,0-1 0,0 0 0,0 1 0,0-1 0,0 0-1,0 0 1,0 0 0,0-1 0,1 1 0,-1-1 0,1 1 0,0-1 0,-1 0 0,4 1 0,-1 0 28,0 0 0,0-1 0,0 0 0,0 0 0,0-1 0,0 1 0,1-1 0,-1 0 0,0 0 0,0-1 1,0 0-1,0 0 0,0 0 0,6-2 0,-5 1-12,0-1 0,0 0-1,-1 0 1,1 0 0,-1-1 0,0 0 0,0 0-1,0 0 1,0 0 0,-1-1 0,0 0 0,0 0-1,5-8 1,-7 9-56,0-1 1,0 1-1,0-1 0,-1 1 0,1-1 0,-1 0 0,0 1 0,-1-1 0,1 0 1,-1 0-1,0 0 0,0 0 0,-1 1 0,1-1 0,-1 0 0,0 0 1,0 1-1,-4-9 0,1 4-23,0 0-1,-1-1 1,0 2 0,-1-1-1,0 1 1,0-1 0,-1 2-1,-10-10 1,7 8 11,-1 0 0,0 0 0,-1 1-1,0 1 1,-18-9 0,29 15 26,0 1-1,0-1 0,0 0 1,0 1-1,0-1 0,0 0 1,0 0-1,0 1 0,0-1 1,1 0-1,-1 0 0,0 0 1,1 0-1,-1 0 0,1 0 1,-1 0-1,1-1 0,-1 1 1,1 0-1,0 0 1,0 0-1,-1 0 0,1 0 1,0-1-1,0 1 0,0 0 1,0 0-1,0 0 0,1-1 1,-1 1-1,0 0 0,0 0 1,2-2-1,0-4 106,1 0-1,0 0 1,8-13-1,-9 16-129,7-11 65,1 2-1,0-1 1,1 1-1,1 1 1,21-20-1,74-47 258,-35 28-47,-29 16-49,48-33-56,-87 65-202,0 1 1,0 0 0,0 0-1,0 0 1,1 0-1,-1 1 1,0 0-1,1-1 1,-1 2 0,7-2-1,-9 2 28,0 0 1,-1 1-1,1-1 0,-1 0 0,1 1 0,-1-1 0,1 1 1,-1-1-1,1 1 0,-1 0 0,1-1 0,-1 1 0,0 0 1,0 0-1,1 0 0,-1 0 0,0 0 0,0 0 0,0 1 1,0-1-1,0 0 0,0 1 0,0-1 0,-1 0 1,1 1-1,0-1 0,-1 1 0,1-1 0,-1 1 0,1-1 1,-1 1-1,0-1 0,0 3 0,2 13-12,-1 0-1,-1-1 0,0 1 1,-1-1-1,-5 24 1,2-11-5,-9 66 29,-43 158 0,-13-51 230,33-102-235,-103 259 664,134-346-673,-1 2 117,-1-1 0,-13 21 0,19-32-81,-1-1 1,0 1-1,1-1 0,-1 0 1,0 0-1,0 0 0,0 0 0,0 0 1,-1 0-1,1-1 0,0 1 1,-1-1-1,1 1 0,-1-1 0,0 0 1,1 0-1,-1 0 0,0 0 0,0-1 1,-3 1-1,4-1-26,1 0 0,0-1 0,0 1 0,-1 0 0,1-1 0,0 1 0,0-1-1,0 1 1,0-1 0,0 0 0,0 1 0,0-1 0,0 0 0,0 0 0,0 0 0,0 0 0,0 0 0,0 0 0,1 0 0,-1 0-1,0 0 1,1 0 0,-1 0 0,1-1 0,-1 1 0,1 0 0,0 0 0,-1-3 0,-1 0 15,-1-7-20,0 1 1,0-1-1,1 1 1,0-1 0,1 0-1,0 0 1,0 0-1,2 0 1,-1 0-1,1 0 1,1 1 0,0-1-1,0 0 1,1 1-1,1-1 1,0 1-1,0 0 1,1 0 0,0 1-1,0-1 1,1 1-1,1 0 1,0 1-1,0-1 1,0 1 0,1 1-1,12-10 1,-2 5 0,1 1 0,0 1 1,1 0-1,0 2 1,31-10-1,-12 8-92,1 2 0,44-5-1,-75 12 107,0 0-1,0 1 0,0 0 0,-1 0 1,1 1-1,0 0 0,0 0 1,-1 1-1,1 0 0,-1 1 0,1 0 1,-1 0-1,11 7 0,-12-5-183,12 5-1906,-9-8-2263,-1-2 2281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4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5568,'-2'-14'1902,"2"13"-1725,-1 0 0,1 0 1,0 0-1,0 0 0,0 0 1,0 0-1,-1 1 0,1-1 1,0 0-1,0 0 0,1 0 0,-1 0 1,0 0-1,0 0 0,0 0 1,1 1-1,-1-1 0,0 0 0,1 0 1,-1 0-1,1-1 0,3 0 769,-4 7-708,-1 4-115,1 4 92,4 336 2973,-2-259-2596,7 99 223,-6-83 130,-3-91-519,0-15-446,0 0-1,0 1 1,1-1-1,-1 0 1,0 0-1,0 0 1,0 0-1,0 0 1,0 0-1,0 0 1,0 0 0,0 0-1,0 0 1,0 0-1,0 0 1,0 0-1,0 1 1,0-1-1,1 0 1,-1 0-1,0 0 1,0 0-1,0 0 1,0 0 0,0 0-1,0 0 1,0 0-1,0 0 1,0 0-1,0 0 1,1 0-1,-1 0 1,0 0-1,0 0 1,0 0-1,0 0 1,0 0 0,0 0-1,0 0 1,0 0-1,0-1 1,0 1-1,1 0 1,-1 0-1,0 0 1,0 0-1,0 0 1,0 0-1,0 0 1,0 0 0,0 0-1,0 0 1,0 0-1,0 0 1,0 0-1,0-1 1,0 1-1,0 0 1,0 0-1,0 0 1,0 0-1,0 0 1,10-10-2522,8-15-2923,-8 12 3583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4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19 379 3552,'-3'-47'1147,"0"30"-683,0 9-23,1 0 0,0 0 1,0 0-1,1-1 1,0 1-1,0 0 1,1-1-1,1-16 1,16-18 1414,-12 32-1668,0 0 1,0 1 0,1 0-1,0 0 1,1 0-1,0 1 1,1 0 0,0 0-1,0 1 1,1 0-1,0 0 1,0 1 0,17-10-1,-13 10-94,0 1-1,-1 0 1,2 1-1,-1 1 1,1 0-1,-1 0 1,1 2-1,0-1 1,0 2-1,26 0 1,-30 1-36,-1 1-1,0 1 1,0-1 0,0 2 0,0-1 0,0 1-1,0 1 1,11 5 0,-8-2 81,0 1 0,-1 0 0,0 0 0,0 1 0,10 12 1,-17-17-89,-1-1 1,1 2-1,-1-1 1,-1 0-1,1 0 1,0 1-1,-1 0 1,0-1 0,0 1-1,-1 0 1,1 0-1,-1 0 1,0 0-1,0 1 1,-1-1-1,1 0 1,-2 10-1,0 3 93,-1 0 0,-1 0 0,-1 0 0,-1-1 0,0 1 0,-1-1 0,-1 0 0,0 0 0,-13 18 0,9-17-24,-2 0 0,0-1 0,0-1-1,-2 0 1,0-1 0,-1-1-1,0 0 1,-23 14 0,18-16-13,1 0 0,-2-1 1,0-1-1,0-1 0,-1-1 1,0-1-1,-28 5 0,48-12-473,1 1-1,-1-1 0,0 0 1,1 0-1,-1 0 0,0 0 1,-5-1-1,-2 0-1403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8 386 2240,'0'-2'156,"-1"2"-138,1 0-1,0 0 0,0 0 0,0 0 0,0 0 0,0 0 0,0 0 0,0 1 0,0-1 1,-1 0-1,1 0 0,0 0 0,0 0 0,0 0 0,0 0 0,0 0 0,0 0 1,-1 0-1,1 0 0,0 0 0,0 0 0,0 0 0,0 0 0,0 0 0,0 0 0,-1 0 1,1 0-1,0 0 0,0 0 0,0 0 0,0 0 0,0 0 0,0 0 0,-1 0 1,1 0-1,-3-3 2534,6 10 1671,0-8-3592,0 0 0,0 0 0,-1-1 0,1 1 0,0-1 0,0 0 0,3-2 0,0-11-164,0 1 1,0-1-1,-2-1 0,5-21 0,-8 34-429,8-35 167,1 1 0,2 1-1,2 0 1,31-60 0,-42 92-224,-1 1 0,1-1 0,-1 1 1,1-1-1,6-5 0,-8 9 16,-1-1 0,1 1 0,-1 0-1,1-1 1,-1 1 0,1-1 0,-1 1-1,1 0 1,0-1 0,-1 1 0,1 0 0,-1 0-1,1 0 1,0-1 0,-1 1 0,1 0-1,0 0 1,-1 0 0,1 0 0,0 0 0,-1 0-1,1 0 1,0 0 0,-1 0 0,1 1 0,0-1-1,-1 0 1,1 0 0,-1 0 0,1 1-1,0-1 1,-1 0 0,1 1 0,-1-1 0,1 1-1,-1-1 1,1 0 0,-1 1 0,1-1-1,-1 1 1,0 0 0,1-1 0,-1 1 0,0-1-1,1 1 1,-1-1 0,0 1 0,1 0-1,3 10 17,-1 0 0,1-1-1,0 12 1,4 10 32,0-2 22,26 77 24,-27-90 18,0-1 1,1 0 0,1 0-1,12 18 1,2-6 125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17 1728,'1'-1'160,"0"0"1,1 0-1,-1 0 0,0 0 1,1 1-1,-1-1 1,1 1-1,-1-1 0,3 0 1,4 1 2912,-8 0-3011,0 0 0,0 0 0,0 0 0,0 0 0,1 0 0,-1 0 0,0 0 0,0 0 0,0 0 0,0 0 0,0 0 0,0 0 0,0 0 0,1 0-1,-1 0 1,0 0 0,0 0 0,0 0 0,0-1 0,0 1 0,0 0 0,0 0 0,0 0 0,1 0 0,-1 0 0,0 0 0,0 0 0,0 0 0,0 0 0,0 0 0,0 0 0,0-1 0,0 1 0,0 0 0,0 0 0,0 0-1,0 0 1,0 0 0,0 0 0,0 0 0,0-1 0,0 1 0,0 0 0,0 0 0,0 0 0,0 0 0,0 0 0,0 0 0,0 0 0,0-1 0,0 1 0,0 0 0,0 0 0,0 0 0,0 0 0,0 0 0,0 0 0,0 0-1,-1-1 53,1 1-1,-1-1 1,1 1-1,0 0 1,-1-1-1,1 1 1,-1 0-1,1 0 1,-1-1-1,1 1 1,-1 0-1,1 0 1,-1 0-1,0 0 1,1-1-1,-1 1 1,1 0-1,-1 0 1,0 0-1,-12 1 366,0 0 0,0 0 1,1 1-1,-1 1 0,-22 7 0,18-3-255,1 0-1,0 1 1,0 1 0,1 0 0,0 1 0,1 0 0,0 2-1,1-1 1,0 2 0,-21 25 0,22-22-119,1 0-1,0 1 1,1 0 0,1 0-1,1 1 1,1 0 0,0 1 0,1 0-1,-6 36 1,11-48-24,0 0-1,1 0 1,-1 0 0,1 0-1,1 0 1,0 1 0,0-1 0,3 11-1,-3-16-38,-1 0-1,1 0 0,0 0 1,0-1-1,0 1 0,0 0 1,0-1-1,1 1 0,-1-1 1,0 1-1,1-1 0,-1 0 1,1 1-1,2 1 0,-2-2-3,1-1-1,-1 1 0,0 0 0,0-1 0,0 1 1,1-1-1,-1 0 0,0 0 0,0 0 0,1 0 0,-1 0 1,0 0-1,1-1 0,-1 1 0,4-2 0,3-1 74,0 0-1,1-1 1,-2 0 0,1-1-1,0 0 1,-1 0-1,0-1 1,8-7-1,-4 2 1,-1-1-1,0 0 1,0-1 0,11-18-1,-4 0 46,-1-1 0,-2-1-1,19-60 1,-8 17-92,-24 62-278,-4 13 7,-3 8 68,3 0 138,0 0-1,1 0 1,-1 0 0,1 0-1,1 0 1,-1 0 0,1 0-1,1 0 1,-1 0 0,3 10-1,0-1 173,1 0-1,0 0 0,11 23 1,-10-27 5,0-2 1,1 1 0,0-1-1,1 0 1,0 0 0,1-1-1,0 0 1,17 16 0,-17-19-123,1 0 0,0-1 0,-1 1 1,2-2-1,-1 1 0,0-1 0,1 0 1,0-1-1,0-1 0,18 4 0,-15-4-593,5 0-4836,-4 1 1850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2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17 847 3136,'-1'0'99,"-15"7"13614,27-12-10403,12-9-2182,-14 7-960,0-1-1,-1-1 1,0 1-1,0-1 1,-1-1 0,11-18-1,27-63 319,-26 41 6,14-53 1,-3 8-54,-26 80-380,-4 14-41,0-1-1,0 1 1,0 0 0,1-1-1,-1 1 1,1 0-1,-1-1 1,1 1 0,0 0-1,-1-1 1,1 1-1,0 0 1,0 0 0,0 0-1,1-1 1,0 0 72,-2 2-81,0 0-1,0 0 1,0 0-1,0 0 0,0 0 1,0 0-1,0 0 1,0 1-1,0-1 0,0 0 1,0 0-1,0 0 1,0 0-1,0 0 0,0 0 1,0 0-1,0 0 1,0 0-1,0 0 0,0 0 1,0 0-1,0 0 1,0 0-1,0 1 0,1-1 1,-1 0-1,0 0 1,0 0-1,0 0 0,0 0 1,0 0-1,0 0 1,0 0-1,0 0 0,0 0 1,0 0-1,0 0 1,0 0-1,0 0 1,0 0-1,0 0 0,1 0 1,-1 0-1,0 0 1,0 0-1,0 0 0,0 0 1,0 0-1,0 0 1,0 7 83,1 17 196,7 39 1,0-9-402,6 204 251,-14-253-110,0 0 0,0 0 0,-1 0 0,-2 7 0,3-11-19,0 0-1,0 0 1,-1 0 0,1 0 0,0 0-1,-1 0 1,1 0 0,0-1 0,-1 1-1,1 0 1,-1 0 0,0 0-1,1-1 1,-1 1 0,0 0 0,1-1-1,-1 1 1,0 0 0,0-1-1,1 1 1,-1-1 0,0 1 0,0-1-1,0 0 1,0 1 0,0-1 0,-1 1-1,-1-2-58,0 0-1,1-1 1,-1 1-1,1 0 1,-1-1-1,1 0 1,0 1-1,0-1 1,0 0-1,0 0 0,-3-3 1,0 0 27,-46-44-153,50 47 160,-13-11-138,7 9 60,7 4 93,0 0-1,-1 0 1,1 0-1,0 0 1,0 0-1,0 0 1,0 0-1,0 0 1,0 0-1,0 0 1,0 0-1,-1 0 1,1 0-1,0 0 1,0 1 0,0-1-1,0 0 1,0 0-1,0 0 1,0 0-1,0 0 1,0 0-1,0 0 1,-1 0-1,1 0 1,0 0-1,0 0 1,0 0-1,0 0 1,0 0-1,0 1 1,0-1-1,0 0 1,0 0 0,0 0-1,0 0 1,0 0-1,0 0 1,0 0-1,0 0 1,0 0-1,0 1 1,0-1-1,0 0 1,0 0-1,0 0 1,0 0-1,0 0 1,1 2 78,0 0-1,1 0 1,-1 0 0,1-1 0,0 1-1,-1 0 1,1-1 0,0 0 0,0 1-1,0-1 1,4 2 0,10 9 261,-1 2-126,-12-10-151,0-1 1,1 0-1,-1 0 1,0 0-1,1-1 0,0 1 1,0-1-1,-1 0 1,9 3-1,-8-4-3,0 0 0,0-1 0,1 0 0,-1 0 0,0 0 0,0 0-1,0-1 1,1 1 0,-1-1 0,0 0 0,0 0 0,0-1 0,5-2 0,11-8 49,-1 0 0,27-23 0,-36 27-50,5-6-33,-1-1-1,0 0 0,-1-1 0,-1-1 0,18-31 0,-27 42-32,3-4-17,0 0 0,0 0-1,-1 0 1,-1-1 0,1 0 0,-2 0 0,3-12-1,0 0 134,-7 51-382,0-1 130,2 1 0,4 31 0,-4-51 187,0-1 0,1 0 0,-1 0 0,2 0 0,-1 0 0,1 0 0,0 0 0,0-1 0,1 1 0,0-1 0,0 0 0,1 0 0,8 9-1,-10-13 2,-1 0 0,1 0 0,0-1 0,0 1-1,0 0 1,0-1 0,0 0 0,0 0-1,0 0 1,1 0 0,-1 0 0,0-1-1,1 1 1,-1-1 0,0 0 0,1 0-1,-1 0 1,0 0 0,1-1 0,-1 0-1,0 1 1,0-1 0,0 0 0,1 0-1,2-3 1,1 1-13,0 0-1,-1-1 0,1-1 1,-1 1-1,0-1 0,-1 0 1,1 0-1,-1 0 0,0-1 1,7-10-1,16-32-106,32-72 1,-39 73 53,-17 39 28,0 0-1,0 0 1,1 1-1,0-1 1,0 1 0,11-11-1,-16 18-12,1-1-1,-1 1 1,0 0 0,0 0-1,1-1 1,-1 1 0,0 0-1,1 0 1,-1 0 0,0 0-1,0 0 1,1-1 0,-1 1-1,0 0 1,1 0 0,-1 0-1,1 0 1,-1 0 0,0 0-1,1 0 1,-1 0 0,0 0-1,1 0 1,-1 0 0,0 0-1,1 0 1,-1 1-1,0-1 1,1 0 0,-1 0-1,0 0 1,0 0 0,1 1-1,-1-1 1,0 0 0,1 0-1,-1 0 1,0 1 0,0-1-1,0 0 1,1 1 0,-1-1-1,0 0 1,0 0 0,0 1-1,1-1 1,-1 0 0,0 1-1,0-1 1,0 0 0,0 1-1,0-1 1,0 1 0,5 23-97,-4-21 73,4 51 7,-2 0 0,-2 1-1,-7 57 1,-19 113-28,17-169 114,-2-1 0,-3-1 1,-23 65-1,31-106-13,0-1-1,-1 0 0,0-1 1,-1 0-1,0 0 1,-10 12-1,13-18-62,0-1 0,0 0 0,-1 0-1,1-1 1,-1 1 0,0-1 0,0 0 0,0 0 0,0-1 0,0 1 0,0-1-1,-1 0 1,1-1 0,-1 1 0,0-1 0,-7 1 0,10-2 1,0 0 0,-1 0-1,1 0 1,0 0 0,-1-1 0,1 0 0,0 1 0,-1-1 0,1 0 0,0 0-1,0-1 1,0 1 0,0-1 0,0 1 0,0-1 0,1 0 0,-1 0 0,0-1 0,1 1-1,0 0 1,-1-1 0,1 1 0,0-1 0,0 0 0,1 0 0,-1 0 0,0 0-1,1 0 1,-1-3 0,-1-3-23,0 1 0,1-1 0,0 0 0,1 0 0,0 0-1,0 0 1,1 0 0,0 0 0,1-1 0,2-9 0,0 4 20,0 0 0,2 0 0,0 0 0,0 1 0,2 0 1,0 0-1,13-21 0,6-1 91,41-43-1,-14 17-213,-33 40 201,36-29 0,-39 35-82,16-16 151,41-50-1,-26 25-148,-31 38 66,30-34 10,60-52-1,-98 98 6,0 0-1,0 1 0,15-7 1,-19 10-42,0 1 1,1 0 0,-1 0 0,1 0-1,-1 1 1,1-1 0,0 2-1,6-2 1,-10 3-16,0-1-1,0 0 1,0 1-1,0-1 1,-1 1-1,1 0 0,0-1 1,0 1-1,-1 0 1,1 0-1,0 0 1,-1 0-1,1 1 1,-1-1-1,1 0 1,-1 1-1,0-1 1,0 1-1,1-1 1,-1 1-1,0-1 1,0 1-1,1 2 1,1 4 21,1 1 1,-1-1-1,3 15 0,-3-8 17,-1-1-1,-1 1 0,0 0 1,-1 0-1,-1 0 0,0-1 1,-1 1-1,-1 0 0,0-1 1,-1 0-1,-1 1 0,0-2 1,0 1-1,-2 0 0,-13 20 1,4-14 29,13-17-88,14-12-103,-11 9 118,26-25-98,25-29 0,-28 28 86,38-33 0,-57 55 11,0 1-1,0 1 1,0-1 0,1 1 0,-1-1 0,1 1 0,5-1-1,-9 2 2,1 1-1,0-1 1,-1 1-1,1 0 0,-1-1 1,1 1-1,0 0 1,-1 0-1,1 0 1,-1 0-1,1 1 0,0-1 1,-1 0-1,1 1 1,-1-1-1,1 1 0,-1-1 1,1 1-1,-1 0 1,0 0-1,1 0 0,-1 0 1,0 0-1,1 0 1,1 2-1,1 2 13,0 1 0,0 0 0,-1 0 0,1 0 0,-1 1 0,-1-1 1,1 1-1,-1 0 0,2 11 0,-1 0 28,-1 1 1,0 28-1,-9 13-7,8-55 85,2-6-146,7-11-228,-3 3 128,2-4 1,12-20 1,-15 22 59,1-1 0,1 1 1,12-15-1,-17 24 69,-1-1 0,1 1-1,0-1 1,0 1 0,0 0 0,0 0-1,0 0 1,1 1 0,-1-1 0,0 1-1,1 0 1,-1 0 0,1 0 0,-1 0-1,1 0 1,0 1 0,3-1 0,-4 2 2,-1-1 1,0 0 0,0 1 0,0-1-1,0 1 1,0 0 0,0-1-1,0 1 1,0 0 0,0 0 0,0 1-1,0-1 1,0 0 0,1 2-1,22 24 149,-19-20-109,18 23 178,-17-20-109,0-1-1,1 1 1,0-2 0,15 13-1,-15-15-82,0 0 1,0-1-1,1 0 0,0 0 1,0-1-1,0 0 0,0-1 1,1 0-1,-1 0 0,1-1 1,0 0-1,-1-1 0,1 0 1,0 0-1,10-1 0,-12-1-31,1 0 0,-1 0 0,0 0 0,0-1 0,0 0 0,0-1 0,0 1 0,-1-2 0,1 1 0,-1-1 0,0 0 0,0 0 0,0-1 0,-1 0 0,1 0 0,-1-1 0,-1 0 0,1 0 0,-1 0 0,5-8 0,15-29-16,1-3 81,-23 41-80,1 1 0,-1-1 0,1 1 0,0 0 0,0 1 0,0-1 0,6-4 0,-9 8 17,0-1 1,0 0-1,0 0 1,0 1-1,1-1 0,-1 1 1,0-1-1,0 1 0,1 0 1,-1-1-1,0 1 0,0 0 1,1 0-1,-1 0 1,0 0-1,1 0 0,-1 0 1,0 0-1,1 0 0,-1 1 1,3 0-1,-3 0 2,1 0 0,-1 0 0,1 0 0,-1 0 0,1 0 0,-1 1 0,0-1 0,0 0 0,0 1 0,0-1 0,0 1 0,0 0 0,2 2 0,-1 3 4,1 0 1,-1 0-1,-1 0 0,1 0 0,-1 0 1,1 14-1,-3 3 109,-1 0-1,-1-1 1,-9 37 0,12-48-101,1-6-55,0-8-17,-1 0 0,1 0 0,0 0 0,0 0 0,1 0 0,-1 0 0,2-2 0,4-7-134,0-2 112,0 1 0,2-1 0,-1 2 0,2-1 0,13-13 0,-15 17 70,0 1-1,0 0 0,1 1 1,0-1-1,0 2 0,0-1 0,19-7 1,-23 12 21,-1 0 0,1 0 0,0 0 0,-1 0 0,1 1 0,0-1 0,0 1 0,0 0 0,-1 1 0,1-1 0,0 1 0,0 0 0,5 2 0,-8-2-2,0-1 1,0 1 0,0 0 0,-1 0 0,1 1 0,0-1 0,0 0-1,-1 0 1,1 1 0,-1-1 0,1 1 0,-1 0 0,1-1 0,-1 1-1,0 0 1,0 0 0,0 0 0,0 0 0,0 0 0,0 0 0,-1 0 0,1 0-1,-1 0 1,1 0 0,-1 0 0,0 0 0,0 0 0,0 0 0,0 1-1,0-1 1,-1 2 0,0 3 30,0 0 1,0 0-1,-1 0 0,0 0 1,0 0-1,-1-1 0,0 1 0,-3 6 1,15-14-724,0-5 474,-1 1 0,0-1 0,-1-1 0,0 1 0,7-9 0,9-7 34,-11 12 42,-5 2 95,1 1 1,1 0 0,-1 1 0,1 0-1,13-7 1,-20 12 64,1 0 0,0 0 0,0 0 0,0 0 0,0 1 0,0-1 1,-1 1-1,1 0 0,0-1 0,0 2 0,0-1 0,0 0 0,0 0 0,0 1 0,0 0 0,0-1 0,-1 1 0,1 0 0,0 1 0,0-1 0,-1 0 1,1 1-1,-1-1 0,4 4 0,1 2 41,0 0 0,0 0-1,-1 0 1,0 1 0,9 16 0,-7-11 45,15 18-1,-20-27-91,0-1 0,0 0 0,0 0 0,1 0 0,-1 0 0,1-1 0,0 0 0,0 1 0,6 2 0,-5-4-13,-1-1 0,1 1 0,-1-1-1,0 0 1,1 0 0,-1 0-1,1 0 1,-1-1 0,1 0-1,-1 0 1,0 0 0,0 0 0,1-1-1,-1 1 1,0-1 0,0 0-1,5-4 1,1-1-139,1 0 0,-1 0 0,-1-1 0,1 0 0,15-19 1,-23 24 103,0 0 0,1 0 1,-1-1-1,0 1 1,-1-1-1,1 1 0,-1-1 1,1 0-1,-1 1 1,0-1-1,0 0 0,-1 0 1,1 0-1,-1 0 1,0 0-1,0 0 0,0 1 1,-1-1-1,1 0 1,-1 0-1,0 0 0,0 0 1,-2-3-1,3 6 23,0 0 0,0 1 0,0-1 0,0 0 0,-1 1 0,1-1 0,0 0 0,-1 1 0,1-1 0,0 0 0,-1 1 0,1-1 0,-1 0 0,1 1 0,-1-1 0,1 1 0,-1-1 0,1 1 0,-1-1 0,0 1 0,1 0 0,-1-1 0,0 1 0,1 0 0,-1-1 0,0 1 0,0 0 0,1 0 0,-1 0 0,0 0 0,0 0 0,1 0 0,-1 0 0,0 0 0,0 0 0,1 0 0,-1 0 0,0 0 0,1 0 0,-1 0 0,0 1 0,0-1 0,1 0 0,-1 1 0,0-1 0,1 0 0,-1 1 0,1-1 0,-1 1 0,0-1 0,0 2 0,-2 0 4,1 1 0,-1 0 0,1 0 0,-1 0 0,1 0 0,0 0 0,0 0 0,1 1 0,-2 3 0,0 0 66,1 1-1,0 0 1,1-1-1,0 1 1,0 0-1,1 0 1,0 0-1,0 0 1,1 0 0,0 0-1,2 8 1,-2-12-35,1 1 1,-1 0-1,1-1 1,0 0 0,0 1-1,1-1 1,-1 0-1,1 0 1,0 0 0,0-1-1,0 1 1,1-1-1,-1 1 1,1-1 0,0 0-1,-1 0 1,2-1 0,-1 1-1,6 2 1,0-2-2,0 1 0,1-1 0,-1-1 0,1 0 0,0-1 0,-1 0-1,22 0 1,0-4-141,42-7-1,-51 6 41,0-1 1,39-14 0,-53 15 48,0 0 1,0 0-1,-1-1 0,1 0 1,-1-1-1,-1 0 1,1 0-1,-1 0 1,12-14-1,-5 0-32,0 1 0,-1-2 0,-1 1-1,10-27 1,30-92-281,-36 93 237,106-349-329,-121 391 409,4-21 69,-5 24-42,0 0 0,0 1 0,0-1-1,0 0 1,0 0 0,0 0 0,0 0-1,0 0 1,0 1 0,0-1 0,-1 0 0,1 0-1,0 0 1,-1 1 0,1-1 0,0 0-1,-1 0 1,1 1 0,-1-1 0,1 0 0,-1 1-1,0-2 1,0 2-9,0 0 0,1 0 1,-1 0-1,0 0 0,1 0 0,-1 0 0,0 0 0,0 0 1,1 0-1,-1 1 0,0-1 0,1 0 0,-1 0 0,1 1 0,-1-1 1,0 0-1,1 1 0,-1-1 0,1 0 0,-1 1 0,1-1 0,-1 1 1,1-1-1,-1 1 0,1-1 0,-1 1 0,1 0 0,0-1 1,-1 1-1,1 0 0,-13 21 38,1 4 15,2 0 1,1 1-1,1 0 1,-9 55 0,-2 114 302,17-161-266,-1 49 126,7 97 0,-4-175-170,1-1-1,0 1 0,0 0 1,0-1-1,1 1 0,-1-1 0,1 0 1,5 10-1,-6-13-51,0-1-1,1 1 1,-1-1 0,0 1 0,0-1-1,1 0 1,-1 1 0,1-1-1,-1 0 1,1 0 0,0 0-1,-1 0 1,1 0 0,0-1 0,0 1-1,-1 0 1,1-1 0,0 0-1,0 1 1,0-1 0,0 0-1,0 0 1,0 0 0,0 0 0,-1 0-1,1 0 1,0-1 0,0 1-1,3-1 1,17-6-72,0-1-1,-1-1 0,0-1 1,0-1-1,-1-1 1,-1 0-1,0-1 1,0-2-1,-1 0 1,15-17-1,-10 0 36,-22 25 22,-1 6-48,3 2 143,0 0 0,0 0 0,0 0 0,0 1 0,0-1-1,0 1 1,3 3 0,0-2 7,14 10-21,0 1 0,31 28 0,-43-34-57,0 1 0,0 0 0,0 1-1,-2-1 1,1 2 0,-1-1 0,7 17-1,-12-26 11,-1 0 0,0 0 0,1 0 0,-1 0 0,1 0 0,-1 0-1,1 0 1,0 0 0,-1 0 0,1 0 0,0 0 0,0 0 0,0-1 0,0 1-1,-1 0 1,1 0 0,0-1 0,0 1 0,0-1 0,1 1 0,-1-1-1,0 0 1,0 1 0,1-1 0,0 0-24,0 0 0,0 0 0,0 0 0,-1-1 0,1 1 0,0-1 0,0 1 0,-1-1-1,1 0 1,0 0 0,-1 0 0,1 1 0,2-3 0,4-4-22,-1 0-1,1 0 1,-1-1 0,6-8-1,45-68 173,-4 4-112,-45 70 63,-4 9 82,-4 2-144,0 0 0,-1 0 0,1 1 0,-1-1 0,0 0 0,0 1 0,1-1-1,-1 1 1,0-1 0,0 3 0,1 10-32,2 49 296,-3-40-43,5 37 0,-3-52-222,-1 0 0,2 1-1,-1-1 1,1 0-1,0-1 1,1 1-1,0 0 1,5 7-1,-7-13-9,0 0-1,0 1 0,0-1 1,0 0-1,0 0 1,0-1-1,1 1 0,-1 0 1,1-1-1,-1 0 0,1 1 1,0-1-1,-1 0 1,1 0-1,0-1 0,0 1 1,0-1-1,0 1 0,0-1 1,4 0-1,6 0-17,0-1 1,-1-1-1,19-4 1,-17 3-32,25-7-19,-1-1 1,0-2 0,-1-1 0,0-2-1,-1-2 1,43-28 0,-65 36 25,0-1 0,22-22 1,-4 3 7,-23 18-83,-7 7 12,-9 7-103,0 3 174,0 1 0,1-1-1,-8 10 1,-7 6 1,-29 29 139,44-44-49,1 1-1,-1 0 1,1 1 0,1-1 0,-7 15-1,10-20-35,0 0-1,0 0 0,1 0 0,-1 1 1,1-1-1,0 0 0,0 0 0,-1 0 1,2 1-1,-1-1 0,0 0 0,0 0 1,1 0-1,-1 1 0,1-1 0,1 4 1,0-3 5,0 1 0,0-1 0,0 1 0,1-1 0,-1 0 0,1 0 0,0 0 1,5 5-1,-1-3-24,0-1 0,0 1 0,1-1 1,-1 0-1,1-1 0,0 0 1,0 0-1,11 2 0,-3-2-21,1-2 0,-1 0 0,0-1 0,29-3 0,63-16-910,-74 13-6,35-11-2346,-48 11-296,23-11 0,-44 17 3367,1 0-1,-1 0 1,0 0-1,1-1 0,-1 1 1,1 0-1,-1 0 1,1 0-1,-1-1 0,0 1 1,1 0-1,-1-1 1,1 1-1,-1 0 0,0-1 1,1 1-1,-1-1 1,0 1-1,0 0 0,1-1 1,-1 1-1,0-1 0,0 1 1,0-1-1,0 1 1,0-1-1,1 1 0,-1-1 1,0 1-1,0-1 1,0 0-1,-8-14-3977,7 13 3732,-16-21-2291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23 474 2080,'-17'-1'835,"12"2"2207,5-1-2943,0 1 0,0-1 0,0 1 0,0-1-1,0 0 1,0 1 0,0-1 0,0 1 0,1-1 0,-1 0 0,0 1 0,0-1-1,0 0 1,0 1 0,1-1 0,-1 0 0,0 1 0,0-1 0,1 0 0,-1 1-1,0-1 1,0 0 0,1 0 0,-1 0 0,1 1 0,1 0 90,0-1 1,0 1 0,0-1 0,0 1-1,0-1 1,0 0 0,1 0 0,-1 0-1,0 0 1,0 0 0,0 0 0,0-1-1,0 1 1,0-1 0,0 1-1,3-2 1,1-2 172,0 0 0,0 0 0,-1 0 0,7-6 0,-4 3-224,16-18 290,0 0 1,20-30 0,-34 43-350,31-45 223,-3-1 1,51-102-1,-62 103-377,-29 64-86,1 0 0,0 0 0,0 8 0,-1 13-96,1-23 264,-10 126 14,11-116-15,1-1 1,0 1-1,0-1 1,2 0-1,0 1 1,0-1-1,8 16 1,-9-24 63,1-1 1,0 1-1,1-1 1,-1 1-1,1-1 1,0 0-1,1-1 0,-1 1 1,1-1-1,0 0 1,0 0-1,0 0 1,1-1-1,-1 1 1,1-1-1,0-1 0,0 1 1,0-1-1,0 0 1,0 0-1,0-1 1,0 0-1,1 0 1,-1-1-1,0 1 1,1-1-1,-1-1 0,1 1 1,-1-1-1,0 0 1,1 0-1,-1-1 1,0 0-1,0 0 1,0-1-1,0 1 0,-1-1 1,1 0-1,-1-1 1,0 1-1,1-1 1,5-6-1,-1 0-3,-1 0 1,0 0-1,0 0 0,-1-1 1,0-1-1,-1 1 0,8-19 1,32-95-106,-45 112-101,0 5-109,-1 13-37,2 18 310,-1 0-1,-2 0 0,0 0 0,-2 0 1,0 0-1,-2 0 0,0-1 0,-2 1 1,0-1-1,-15 32 0,7-26 174,14-27-174,-1 0-1,0 0 0,1 0 1,-1 0-1,0 0 1,0 0-1,1 0 1,-1 0-1,0 0 0,0-1 1,0 1-1,0 0 1,0-1-1,0 1 1,0-1-1,-1 1 0,1-1 1,0 1-1,-2-1 1,3 0-24,0 0 1,0 0 0,0 0 0,1 0-1,-1 0 1,0 0 0,0 0 0,0 0-1,0 0 1,0 0 0,0 0 0,0 0-1,0 0 1,0 0 0,0 0-1,0 0 1,0 0 0,0 0 0,0 0-1,0 0 1,0 0 0,0 0 0,0 0-1,0-1 1,0 1 0,0 0 0,0 0-1,0 0 1,0 0 0,0 0-1,0 0 1,0 0 0,0 0 0,0 0-1,0 0 1,0 0 0,0 0 0,0 0-1,0 0 1,0 0 0,0 0 0,0 0-1,0 0 1,0 0 0,0 0-1,0 0 1,0-1 0,-1 1 0,1 0-1,0 0 1,0 0 0,0 0 0,0 0-1,0 0 1,0 0 0,0 0 0,0 0-1,0 0 1,0 0 0,0 0-1,0 0 1,0 0 0,0 0 0,0 0-1,0 0 1,0 0 0,0 0 0,0 0-1,-1 0 1,7-5-34,8-3-44,0 2 24,0 2 0,1 0 0,27-5 1,50 0 136,-58 6-26,172-7-560,-183 8-1492,-4 1 533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4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32 4384,'-27'-16'2016,"27"9"-1760,0 2 0,8 5-192,6-3-512,4 6 224,9 2 96,4 2 96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4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375 779 3136,'3'-20'2225,"-3"20"-2151,0-1 0,-1 1 1,1-1-1,0 1 0,0-1 1,0 1-1,0-1 1,-1 1-1,1-1 0,0 1 1,0 0-1,-1-1 0,1 1 1,0-1-1,-1 1 0,1 0 1,0-1-1,-1 1 1,0-1-1,0 1 6,-1-1-1,1 1 1,-1 0 0,1 0-1,-1-1 1,1 1 0,-1 0-1,1 1 1,-1-1 0,1 0-1,-1 0 1,1 1 0,0-1-1,-1 0 1,1 1 0,-3 1-1,-7 3 16,0 1 0,0 0-1,-15 12 1,-31 31 215,37-31-209,-85 82 539,84-77-375,0 2 0,-24 37-1,43-58-199,0-1 0,0 1 0,0 0-1,0 0 1,1 0 0,-1 0 0,1 0-1,0 0 1,0 0 0,1 0 0,-1 5-1,1-6-15,0-1 0,1 0 0,-1 0-1,0 0 1,1 0 0,0 0 0,-1 0-1,1 0 1,0 0 0,0 0 0,0 0-1,0 0 1,1 0 0,-1 0 0,0-1 0,1 1-1,-1-1 1,1 1 0,-1-1 0,1 1-1,0-1 1,3 2 0,1 0 39,0-1 1,0 1-1,0-1 1,0 0-1,1 0 1,-1-1-1,1 0 0,0 0 1,-1-1-1,1 0 1,0 0-1,10-1 1,-6-1 12,-1 0 1,0 0-1,0-1 1,0 0 0,0-1-1,-1 0 1,13-7 0,-12 4-41,1 0 1,-1-1 0,-1 0 0,0-1-1,0 0 1,0-1 0,-1 1 0,7-13 0,-2 1 57,-1 0 1,-1 0 0,10-29-1,5-22 274,31-135 0,-48 160-560,-3 0 0,-1 0 1,-2-1-1,-5-53 0,2 91 1,-2 0 0,1 0 0,-1 0-1,0 0 1,-8-18 0,10 28 151,0-1 0,0 1 0,0-1 1,0 1-1,0-1 0,-1 1 0,1-1 0,0 1 0,0 0 0,-1-1 1,1 1-1,0-1 0,0 1 0,-1 0 0,1-1 0,-1 1 1,1 0-1,0-1 0,-1 1 0,1 0 0,-1-1 0,1 1 0,0 0 1,-1 0-1,1 0 0,-1-1 0,1 1 0,-1 0 0,1 0 1,-1 0-1,1 0 0,-1 0 0,1 0 0,-1 0 0,1 0 0,-1 0 1,1 0-1,-1 0 0,1 0 0,-1 1 0,1-1 0,-1 0 1,1 0-1,-1 0 0,1 1 0,0-1 0,-1 0 0,1 1 0,-1-1 1,1 0-1,0 1 0,-1-1 0,0 1 0,-1 2-7,0-1 1,0 1-1,0 0 0,1-1 0,-1 1 0,-1 5 0,-5 16-33,0 1 0,2 1-1,1-1 1,-3 47 0,7 105 129,1-171-80,7 137 345,-4-113 33,1 0 1,13 49-1,-14-70-141,0 0-1,1 0 1,8 15-1,-11-22-161,0 0 0,0 1 0,1-1 0,-1 0 1,1 0-1,0-1 0,0 1 0,-1 0 0,1-1 0,0 1 0,1-1 0,-1 1 0,0-1 1,0 0-1,0 0 0,1 0 0,-1 0 0,0 0 0,4 0 0,-1-1-8,-1 0 0,1-1 0,0 1 0,-1-1 0,1 0 0,-1 0 0,0-1 0,1 1 0,-1-1-1,0 0 1,0 0 0,0 0 0,6-5 0,3-3 87,1 0-1,17-19 1,6-12-40,-3-1 0,0-1 0,30-56 0,-61 94-220,0 0 0,1 0 0,-1 0 0,7-6 0,-4 8-242,-4 7 203,-3 11 130,0-11 8,-8 79-184,8-73 193,0 0 1,1 0-1,0 0 1,0 0-1,1 0 0,4 16 1,-5-22 29,1 0 1,0-1 0,0 1 0,0-1 0,1 0 0,-1 1 0,1-1-1,0 0 1,0 0 0,0 0 0,0 0 0,0 0 0,1 0 0,-1 0-1,1-1 1,0 0 0,0 1 0,0-1 0,0 0 0,0 0 0,4 1-1,-3-2 11,-1 0 0,0-1 0,0 0 0,1 0 0,-1 0-1,0 0 1,0 0 0,1-1 0,-1 1 0,0-1 0,0 0-1,0 0 1,0 0 0,0 0 0,0-1 0,0 1 0,4-4-1,4-3 51,0 1-1,-1-2 0,10-9 0,44-49-69,-40 40-37,1 1 0,51-40 1,-34 35 32,56-37-5,-91 64-59,14-8 195,-18 10-154,-11 5-196,-2 2 156,0 1 0,0 0 0,0 1 0,1 0 0,0 0 0,0 1 0,-15 18 0,7-5 75,0 1 0,-18 34 0,19-29 66,-34 64-137,44-78 110,1 0-1,0 1 1,0 0-1,-4 28 1,8-41-40,1 0 1,0 0-1,0 0 0,0 0 1,0 0-1,0 0 0,0 0 1,0 0-1,0 0 1,0 0-1,0 0 0,1 0 1,-1 0-1,0 0 1,1 0-1,-1 0 0,1 0 1,-1 0-1,1 0 1,0 0-1,0 0-4,-1-1 1,1 1-1,0-1 1,0 0-1,-1 1 1,1-1-1,0 0 1,0 0-1,0 1 0,-1-1 1,1 0-1,0 0 1,0 0-1,0 0 1,-1 0-1,1 0 1,0 0-1,0-1 1,1 1-1,2-1 41,0-1 0,0 1 0,0-1-1,0 0 1,0 0 0,-1-1 0,6-3 0,17-19-3,-1-2 1,-2-1 0,35-51-1,-37 49-20,-16 22-25,11-14-73,-15 21 48,-1 0 0,1 0 0,0 1 0,0-1 0,0 0 0,-1 0 0,1 1-1,0-1 1,0 0 0,0 1 0,0-1 0,0 1 0,0-1 0,0 1 0,2-1 0,-2 2-10,0-1 0,-1 1 0,1 0 1,-1-1-1,1 1 0,-1 0 0,1 0 0,-1-1 1,0 1-1,1 0 0,-1 0 0,0-1 0,0 1 1,0 0-1,1 0 0,-1 0 0,0 1 0,0-2 4,2 47-190,-2-35 214,0-1 0,1 1 0,0 0 0,4 18 0,-4-27-1,0-1-1,0 1 0,0 0 0,1 0 1,-1-1-1,1 1 0,-1-1 1,1 1-1,0-1 0,0 0 1,0 0-1,0 1 0,0-1 0,0-1 1,1 1-1,-1 0 0,1-1 1,-1 1-1,1-1 0,0 1 0,0-1 1,-1 0-1,4 0 0,1 0 28,0 0-1,-1 0 0,1-1 0,0 0 1,0 0-1,0-1 0,-1 0 0,1 0 1,0-1-1,-1 0 0,12-4 0,1-2 40,1-1 0,23-16-1,-19 9-69,-1-1 0,0-1 1,-1-1-1,34-40 0,-16 11 44,37-58 0,-76 105-46,0-1-1,0 1 0,0-1 1,0 1-1,0-1 1,-1 0-1,1 1 1,0-1-1,-1 0 1,1 0-1,-1 1 1,1-1-1,-1-2 1,0 4-2,0-1-1,0 1 1,0 0 0,0 0 0,0-1 0,0 1 0,0 0-1,0 0 1,-1 0 0,1-1 0,0 1 0,0 0 0,0 0-1,0-1 1,0 1 0,0 0 0,-1 0 0,1 0-1,0 0 1,0-1 0,0 1 0,-1 0 0,1 0 0,0 0-1,0 0 1,-1 0 0,1 0 0,0-1 0,0 1 0,-1 0-1,1 0 1,0 0 0,0 0 0,-1 0 0,1 0 0,0 0-1,0 0 1,-1 0 0,1 0 0,0 0 0,0 0 0,-1 0-1,1 1 1,0-1 0,0 0 0,-1 0 0,1 0 0,0 0-1,0 0 1,0 0 0,-1 1 0,-14 9-110,5 2 50,1 1 0,0 0 0,1 1-1,-11 26 1,15-32 49,-19 42-41,3 2 0,-15 58-1,25-68 273,10-40-202,-1 0 0,1-1 0,0 1 0,0-1 0,0 1 0,0 0-1,0-1 1,0 1 0,0-1 0,0 1 0,1 0 0,-1-1 0,1 1 0,-1-1-1,1 1 1,-1-1 0,1 1 0,0-1 0,0 0 0,0 1 0,2 1-1,-3-3-7,1 0-1,0 0 0,-1 0 1,1 0-1,0 0 1,-1 0-1,1 0 0,0-1 1,-1 1-1,1 0 0,0 0 1,-1-1-1,1 1 0,-1 0 1,1-1-1,0 1 0,-1-1 1,1 1-1,-1-1 1,0 1-1,1-1 0,-1 1 1,1-1-1,-1 1 0,1-2 1,7-13 78,-1-1 0,0 0 0,-1 0 0,5-26 0,-1 9-73,8-48-300,-15 77 74,-2 9 63,-1 11 31,-14 82-104,-2 14 208,-7 65 19,10-83-44,-14 61 150,22-136-58,0-1 1,-1 0-1,-1-1 1,-1 1 0,-1-1-1,-12 19 1,18-32-16,0 0 0,-1 1 0,0-1 0,0 0 0,0-1 0,-8 7 0,11-9-20,-1 0 0,0 0 0,0 0 1,0 0-1,0 0 0,0 0 0,0-1 0,0 1 0,0-1 1,0 1-1,0-1 0,0 0 0,0 0 0,-1 0 1,1 0-1,0 0 0,0 0 0,0-1 0,0 1 1,-4-2-1,1-1 0,0 1 1,1-2-1,-1 1 1,1 0-1,0-1 1,0 0-1,0 0 1,1 0-1,-1 0 0,1 0 1,-4-8-1,-1-2-37,0 0-1,-8-24 1,14 32 30,0 0 0,0-1 0,1 1-1,0-1 1,0 1 0,0-1 0,1 1 0,0-1 0,0 0 0,1 1 0,0-1-1,0 1 1,0-1 0,1 1 0,0 0 0,3-8 0,0 4-26,1 0 0,-1 1 1,2 0-1,-1 0 0,1 1 1,1 0-1,-1 0 0,1 1 1,10-8-1,21-12-29,41-22 1,-10 7 19,53-31-14,-13 8 42,-69 40 30,-1-2 0,-2-2 0,60-58 0,-90 79-43,5-4-61,-10 8-4,-5 3-37,-7 13-57,4-7 161,1 0 1,-1 1-1,1 0 1,1 0 0,-1 0-1,1 0 1,0 1-1,0-1 1,1 1-1,-1 0 1,0 9-1,2-13 20,1 1-1,0-1 0,0 0 0,0 1 0,0-1 0,0 0 0,1 1 0,0-1 0,-1 0 0,1 1 0,0-1 0,1 0 0,-1 0 0,1 0 1,-1 0-1,1 0 0,0 0 0,0-1 0,0 1 0,0-1 0,1 1 0,-1-1 0,1 0 0,-1 0 0,1 0 0,3 2 0,-3-2 14,0-1 0,-1 1-1,1-1 1,0 1-1,0-1 1,0 0-1,0-1 1,0 1 0,0 0-1,1-1 1,-1 0-1,0 1 1,0-1 0,0-1-1,0 1 1,6-1-1,-4-1 11,-1 1 0,0-1-1,1 0 1,-1 0-1,0 0 1,0 0 0,-1-1-1,1 0 1,0 0-1,5-6 1,-4 3-15,0 0 0,0 0 0,-1 0 0,0-1 0,0 1 0,0-1 0,-1 0 0,0 0 0,0-1 0,-1 1 0,0 0 0,-1-1 0,1 1 0,-1-11 0,-1 8-14,-1-1-1,0 1 0,-1 0 0,-5-18 1,7 26-16,-1 0 1,-1-1 0,1 1-1,0 0 1,0 0 0,-1 0-1,1 1 1,-1-1-1,1 0 1,-1 0 0,0 1-1,0-1 1,0 1 0,0 0-1,0-1 1,0 1 0,0 0-1,0 0 1,-1 0-1,1 1 1,-4-2 0,-3 1-3,0-1 0,-1 2 0,1-1 1,-11 2-1,6-1 6,14 0 11,0 0 0,0 0 0,1-1-1,-1 1 1,0 0 0,0 0 0,0 0 0,0 0 0,0 0 0,0 0 0,0 0-1,0 0 1,0 0 0,0-1 0,0 1 0,0 0 0,0 0 0,0 0-1,0 0 1,0 0 0,0 0 0,0 0 0,0-1 0,0 1 0,0 0 0,0 0-1,0 0 1,0 0 0,0 0 0,0 0 0,0 0 0,-1 0 0,1 0-1,0-1 1,0 1 0,0 0 0,0 0 0,0 0 0,0 0 0,0 0-1,0 0 1,0 0 0,0 0 0,0 0 0,-1 0 0,1 0 0,0 0 0,0 0-1,0 0 1,0 0 0,0 0 0,0 0 0,0 0 0,-1 0 0,1 0-1,0 0 1,0 0 0,0 0 0,0 0 0,0 0 0,0 0 0,0 0 0,0 0-1,-1 0 1,1 0 0,12-8 76,18-8-175,-9 7-25,1 1 0,0 1 0,44-9 0,-55 14 118,0 1 0,0 0 0,0 1 1,20 1-1,-28-1 0,0 1 1,0-1 0,0 1 0,0 0-1,0 0 1,0 0 0,0 0 0,0 1-1,0-1 1,-1 1 0,1 0-1,-1-1 1,1 1 0,-1 0 0,0 0-1,1 1 1,-1-1 0,0 0 0,0 1-1,-1 0 1,4 5 0,-1 2-6,-1 0 1,0 1-1,0 0 0,-1 0 1,0 0-1,-1 0 1,0 0-1,-1 0 0,0 0 1,-3 15-1,0-4 231,-1 0-1,-2 0 1,-15 41-1,48-132 630,24-29-816,-41 82-70,1 1 0,0 0 0,1 1 0,15-14 0,-17 17-9,-8 9 23,0-1 0,1 1 0,-1-1 0,0 1 0,1 0 0,0 0 0,-1 0 0,1 0 0,0 1 0,0-1 0,0 1 0,0 0 0,0-1 0,0 1 0,4 0 0,-6 1 12,0 0-1,0 0 1,0 0 0,0 0 0,0 1 0,-1-1 0,1 0 0,0 0 0,0 1 0,0-1-1,0 1 1,-1-1 0,1 1 0,0-1 0,-1 1 0,1-1 0,0 1 0,-1-1-1,1 1 1,0 0 0,-1 0 0,1-1 0,-1 1 0,0 0 0,1 0 0,-1 0 0,1-1-1,-1 1 1,0 1 0,1 2 17,0-1 0,0 1 0,-1 0-1,0 0 1,1 4 0,-2 25 41,0-20-55,0 1 0,1-1 0,1 0 0,0 0 0,5 21 0,-5-32 16,0 0 1,0 0 0,0 0 0,0 0 0,0 0-1,0-1 1,1 1 0,-1 0 0,1-1-1,-1 1 1,1-1 0,-1 1 0,1-1 0,0 0-1,0 0 1,0 0 0,-1 0 0,1 0-1,0 0 1,0-1 0,1 1 0,-1-1 0,0 1-1,0-1 1,0 0 0,0 1 0,0-1 0,0 0-1,0-1 1,4 1 0,5-2 61,0 0 0,0 0 0,0-1 1,13-5-1,-22 8-63,18-9 33,0 1 0,0-2 0,-1-1-1,0-1 1,19-14 0,81-76 37,-106 89-73,9-10-46,-19 18-1,2 0 1,-1 0 0,9-6-1,-8 7-54,-11 12 1,-7 9 21,-1 9 81,-31 59-49,38-68 53,0 0 0,0 1 0,-3 19 0,9-33-1,1-1 0,-1 1-1,1-1 1,0 1 0,0 0 0,1 4-1,-1-7-2,0-1 0,0 1 0,0-1-1,0 1 1,0 0 0,0-1 0,0 1 0,1-1-1,-1 1 1,0-1 0,0 1 0,1 0-1,-1-1 1,0 0 0,1 1 0,-1-1-1,1 1 1,-1-1 0,0 1 0,1-1-1,-1 0 1,1 1 0,-1-1 0,1 0 0,-1 1-1,1-1 1,0 0 0,-1 0 0,1 0-1,-1 1 1,1-1 0,-1 0 0,1 0-1,0 0 1,-1 0 0,1 0 0,-1 0-1,1 0 1,0 0 0,-1 0 0,1 0 0,-1-1-1,1 1 1,-1 0 0,2-1 0,1 0 2,-1 0 0,1-1 1,-1 0-1,1 1 1,-1-1-1,0 0 1,0 0-1,0-1 1,0 1-1,3-4 0,16-28 101,-13 21-48,69-118 143,-63 109-260,7-10-413,-21 32 461,0 0 0,0 0 0,0 0 0,0 0 0,0 0 0,0 0 0,0 0 0,0 0 0,0 0 0,0 0 0,0 0 0,0 0 0,1 0 0,-1 0 0,0 0 0,0 0 0,0 0 0,0 0 0,0 0 0,0 0 0,0 0 0,0 0 0,0 0 0,0 0 0,0 0 0,0 0 0,0 0 0,0 0 0,0 0 0,1 0 0,-1 0 0,0 0 0,0 0 0,0 1 0,0-1 0,0 0 0,0 0 0,0 0 0,0 0 0,0 0 0,0 0 0,0 0 0,0 0 0,0 0 0,0 0 0,0 0 0,0 0 0,0 0 0,0 1 0,0-1 0,0 0 0,0 0 0,0 0 0,0 0 0,0 0 0,0 0 0,0 0 0,0 0 0,0 0 0,0 0 0,0 0 0,0 0 0,0 0 0,0 11-71,-2 11 11,1-6 56,1-1-1,0 0 1,1 1-1,4 18 1,-5-32 16,1 0 0,-1 0 1,1 1-1,-1-1 1,1 0-1,0 0 0,0 0 1,0 0-1,0 0 0,0 0 1,1 0-1,-1 0 1,0 0-1,1-1 0,0 1 1,-1 0-1,1-1 0,0 0 1,0 1-1,0-1 1,0 0-1,0 0 0,0 0 1,0 0-1,0 0 1,0 0-1,1-1 0,-1 1 1,0-1-1,0 0 0,1 1 1,-1-1-1,0 0 1,4-1-1,4-1 13,-1 0 0,0-1 1,0-1-1,0 1 0,0-1 0,9-6 0,51-36 94,-62 41-101,23-17 56,0-2-1,-2-2 0,-1 0 1,-1-2-1,-2 0 0,26-39 1,-35 43-28,-1-1 1,21-53-1,8-54 41,-30 89-107,23-92-72,-34 125 22,0 0-1,-1 0 0,0 0 1,0 0-1,-2-16 0,1 25 61,0 0 0,0 0-1,0 1 1,0-1 0,0 0-1,0 0 1,0 1 0,0-1-1,0 0 1,0 0 0,-1 1-1,1-1 1,0 0-1,-1 1 1,1-1 0,0 0-1,-1 1 1,1-1 0,-1 0-1,1 1 1,-1-1 0,1 1-1,-1-1 1,1 1 0,-1-1-1,-1 0 1,1 2 1,0-1 0,-1 1 0,1-1 0,-1 1 0,1-1 0,0 1 0,0 0 0,-1-1 0,1 1 0,0 0 0,0 0 0,0 0 0,0 0 0,0 0 0,0 0 0,-1 3 0,-9 9-25,1 1-1,1 1 1,0-1-1,-9 22 1,-25 70-131,37-88 152,-4 8 38,1 0 0,1 1 1,1 0-1,2 0 0,0 0 1,0 41-1,6-39 46,1-1 1,1 1-1,10 37 0,30 79-640,-33-116-2771,4-8 885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28 7232,'-32'-28'3264,"6"28"-2848,12 0 1472,9 0-1120,-8 0 480,3 0-736,-3 0-224,5 0-192,3 0 128,10 0-128,3 0-32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121 631 2912,'-3'-1'5951,"-1"4"-3622,-2 7-2997,1-2 1045,-3 4-271,0 0 0,0 0-1,1 1 1,1 0 0,-9 26 0,-20 74 364,30-92-333,1 0 0,1 1 0,-1 31 0,4-46 15,1 0-1,-1 0 0,1 1 0,1-1 0,0 0 1,0 0-1,5 12 0,-7-17-96,1-1 1,0 1-1,0-1 0,-1 1 1,1-1-1,0 1 0,0-1 1,0 0-1,0 0 1,1 1-1,-1-1 0,0 0 1,0 0-1,1 0 0,-1 0 1,1-1-1,-1 1 0,1 0 1,-1-1-1,1 1 0,-1 0 1,1-1-1,0 0 1,-1 1-1,1-1 0,-1 0 1,1 0-1,0 0 0,-1 0 1,1 0-1,0 0 0,-1-1 1,1 1-1,0-1 0,-1 1 1,1-1-1,-1 1 0,1-1 1,2-1-1,0-1 7,-1 1-1,1-1 1,-1 0-1,1 0 1,-1 0-1,0 0 1,0 0-1,4-7 1,19-33 173,-17 27-160,4-7-5,1-1 5,-1 0-1,12-33 0,10-43-260,-33 93-42,-2 7-134,-4 18-3,-5 79 335,9-84 65,1 0 0,0 1 1,0-1-1,1-1 0,7 22 1,-9-32-13,1-1 1,-1 1 0,1-1 0,-1 1 0,1-1 0,0 1-1,0-1 1,0 0 0,0 1 0,0-1 0,0 0 0,0 0-1,0 1 1,0-1 0,0 0 0,1 0 0,-1-1 0,1 1 0,-1 0-1,0 0 1,1-1 0,-1 1 0,1 0 0,0-1 0,-1 0-1,1 1 1,-1-1 0,1 0 0,0 0 0,-1 0 0,1 0-1,-1 0 1,1 0 0,0 0 0,-1-1 0,1 1 0,-1 0 0,1-1-1,-1 0 1,1 1 0,-1-1 0,1 0 0,-1 0 0,1 1-1,-1-1 1,0 0 0,0-1 0,0 1 0,1 0 0,0-2-1,4-4 87,0-1 0,0 0 0,-1 0-1,0-1 1,5-14 0,-2 6 21,3-5-106,-1-1 1,-1 0 0,-1-1-1,5-25 1,-12 43-43,-1 1 0,0 0 0,0-1 0,-2-8 0,1 10 12,0 1 1,1 0-1,0-1 0,-1 1 0,1-1 1,1 1-1,0-6 0,0 4-193,-1 4 188,0 1-1,0 0 1,0-1 0,0 1-1,0 0 1,0-1-1,0 1 1,0 0 0,0-1-1,0 1 1,0 0-1,1 0 1,-1-1 0,0 1-1,0 0 1,0-1-1,0 1 1,1 0 0,-1 0-1,0-1 1,0 1-1,1 0 1,-1 0-1,0 0 1,0-1 0,1 1-1,-1 0 1,0 0-1,0 0 1,1 0 0,-1 0-1,0 0 1,1-1-1,-1 1 1,0 0 0,1 0-1,-1 0 1,0 0-1,1 0 1,-1 0 0,0 0-1,1 1 1,64-2-4,70-9 1,19-6 178,-153 16-185,1-1-1,-1 1 0,1 0 0,0-1 1,0 1-1,-1 0 0,1 0 0,0 0 1,-1 1-1,1-1 0,0 0 0,-1 1 0,1-1 1,2 2-1,-4-2 19,1 1 0,-1 0 0,1 0 0,-1 0 0,0-1 1,1 1-1,-1 0 0,0 0 0,0 0 0,1 0 0,-1 0 0,0 0 0,0-1 0,0 1 1,0 0-1,0 0 0,0 0 0,-1 0 0,1 0 0,0 0 0,0 0 0,-1-1 0,1 1 0,0 0 1,-1 0-1,0 1 0,-2 4-31,-32 100 3,31-92 55,1 0-1,1 1 1,0-1 0,1 1-1,1 23 1,0-34-22,1 1 1,0 0-1,0 0 1,0 0-1,1-1 0,0 1 1,-1-1-1,6 8 0,-7-11 20,1 0 0,0 1 0,0-1 0,-1 0 0,1 0 0,0 0 0,0 0 0,0 0 0,0 0 0,0-1 0,0 1 0,1 0 0,-1 0 0,0-1 1,0 1-1,1-1 0,-1 1 0,0-1 0,0 1 0,1-1 0,-1 0 0,1 0 0,-1 1 0,0-1 0,1 0 0,-1 0 0,0-1 0,1 1 0,-1 0 0,0 0 0,1-1 0,-1 1 0,0-1 0,1 1 0,1-2 0,4-3 58,0 0 0,0 0 0,0-1 1,-1 0-1,0 0 0,0-1 0,-1 0 0,0 0 0,7-12 1,6-7 28,22-26-25,59-56 0,40-50 81,-21-27-326,-10-14 136,-60 109 75,-45 85-41,1-2-127,0 0 0,-1-1 0,5-13-1,-8 20 91,0 0 0,1 1 0,-1-1 0,0 0 0,0 0 0,0 1-1,0-1 1,0 0 0,0 1 0,0-1 0,0 0 0,0 0-1,0 1 1,0-1 0,0-1 0,-1 3 5,0-1 0,0 0 0,0 1 0,0-1 0,0 1 0,0-1-1,1 1 1,-1 0 0,0-1 0,0 1 0,1 0 0,-1 0 0,0-1 0,1 1 0,-1 0 0,1 0 0,-1 1-1,-57 90-345,-86 168 32,106-190 296,-46 123 0,68-149 79,3 1-1,1 1 1,3 0-1,-5 49 0,13-81 51,0-5-39,0 0 0,1 14 0,0-21-16,0 1 1,1-1 0,-1 0-1,1 1 1,-1-1-1,1 0 1,0 0 0,0 0-1,0 1 1,0-1-1,0 0 1,0 0 0,1 0-1,1 2 1,-2-3-15,1 0 0,-1-1 0,0 1 0,0 0 1,0-1-1,0 1 0,1-1 0,-1 1 0,0-1 1,0 1-1,1-1 0,-1 0 0,0 0 0,1 0 0,-1 0 1,0 0-1,1 0 0,-1 0 0,0 0 0,1 0 1,-1 0-1,0-1 0,0 1 0,1-1 0,-1 1 0,0-1 1,0 1-1,2-2 0,3-2 53,0 0 0,0 0-1,0 0 1,9-9 0,155-178 415,-157 176-480,20-25-6,-2-2 0,39-68-1,19-88-1,-79 173 0,104-275-192,-112 294 167,-1 5 17,-1 1 0,0 0 0,1-1 0,-1 1 0,0-1 0,1 1 0,-1-1 0,0 1 0,0 0 0,0-1 0,0 1 0,1-1 0,-1 1 0,0-1 0,0 1-1,0-1 1,0 1 0,0-1 0,0 1 0,0-1 0,0 1 0,0-1 0,0 0 0,0 1 0,-1 0 0,1-1 0,0 1 0,0-1 0,-1 0 0,-7 17-483,-6 22 417,2 2 0,-9 55 0,0-2 8,-78 259 306,88-308-81,-2 6 311,13-50-442,0 0 0,0 0 0,0 0 0,0 0-1,0 0 1,0 0 0,0 0 0,0 0-1,0 0 1,0 0 0,0 0 0,0 0 0,1 0-1,-1 0 1,0 1 0,0-1 0,0 0-1,0 0 1,0 0 0,0 0 0,0 0 0,0 0-1,0 0 1,0 0 0,0 0 0,0 0 0,7-10 254,8-14-152,-12 18-157,1 0 1,0 0-1,1 0 0,-1 0 1,1 1-1,1 0 0,-1 0 1,0 0-1,9-4 0,-14 8 19,0 1 0,0 0-1,1 0 1,-1 0-1,0 0 1,1 0-1,-1-1 1,0 1-1,0 0 1,1 0 0,-1 0-1,0 0 1,1 0-1,-1 0 1,0 0-1,1 0 1,-1 0 0,0 0-1,1 0 1,-1 1-1,0-1 1,0 0-1,1 0 1,-1 0 0,0 0-1,1 0 1,-1 0-1,0 1 1,0-1-1,0 0 1,1 0 0,-1 0-1,0 1 1,0-1-1,0 0 1,1 0-1,-1 1 1,0-1-1,0 0 1,0 1 0,0-1-1,1 1 1,4 16-105,-4-11 71,12 44-40,-7-25 135,9 24 1,-13-42-4,1-1 1,0 1 0,0-1-1,0 0 1,1 0-1,0-1 1,0 1-1,9 8 1,-12-13-38,1 1 1,0-1-1,0 0 1,0 0-1,0 0 1,0 0-1,0 0 1,1 0-1,-1 0 0,0 0 1,0-1-1,1 1 1,-1-1-1,0 0 1,1 0-1,-1 0 0,0 0 1,1 0-1,-1 0 1,0-1-1,1 1 1,-1-1-1,0 1 0,0-1 1,1 0-1,1-1 1,1-2-855,0 0 0,-1 0 0,1-1 0,4-6 0,-7 9-3,-1 0-1,0 0 1,1 0-1,-1 0 1,0-1-1,0 1 1,0 0-1,0-1 0,-1 1 1,1-1-1,-1 1 1,1-5-1,-1 2-1528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5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4064,'0'0'70,"-1"-1"0,1 1 0,-1-1 0,1 1 0,0-1-1,-1 1 1,1-1 0,0 1 0,0-1 0,0 0 0,-1 1 0,1-1 0,0 1 0,0-1 0,0 0 0,0 1 0,0-1 0,0 1 0,0-2 0,11 2 1432,8 3-665,164-9 1573,137 6-1529,-269 3-415,37 5-2255,-78-7-477,-5-1 682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7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 4640,'-37'-25'2112,"34"22"-1824,6-1-160,11 8-128,9-4 64,3 0-32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1 753 2304,'0'1'97,"0"0"0,0-1 0,1 1 0,-1 0 1,0 0-1,0-1 0,1 1 0,-1 0 0,0-1 0,1 1 0,-1-1 0,1 1 1,-1-1-1,1 1 0,-1-1 0,1 1 0,0-1 0,-1 1 0,1-1 0,-1 1 1,1-1-1,0 0 0,-1 1 0,1-1 0,0 0 0,0 0 0,-1 0 1,1 1-1,0-1 0,-1 0 0,1 0 0,1 0 0,0-2 283,1 0 1,-1 0-1,1 0 0,-1 0 0,0 0 0,0 0 1,3-4-1,2-4 237,74-91 1395,-24 27-1502,210-214 1608,-248 264-2353,-23 32 160,-1 0 0,1 0 0,1 1 0,0 0 0,0-1 0,1 1 0,0 0 0,0 1 0,1-1 0,-1 13 0,2 0 141,0 0 0,2 0 1,7 38-1,-6-44 50,2 0 0,0 1 0,0-2 0,16 29 0,-18-38-16,1 0 1,0 0-1,1 0 1,-1-1-1,1 1 1,6 4-1,-8-7-18,0-1 0,1 0 0,-1 0 0,1 1 0,-1-2 0,1 1 0,0 0 0,0-1 0,-1 0 0,1 0 0,7 1 0,-8-2-39,1 0 0,-1 0 0,1 0 0,-1-1 0,1 0 1,-1 1-1,0-1 0,1-1 0,-1 1 0,0 0 0,0-1 1,0 1-1,0-1 0,5-4 0,-1 1 41,-1-1 0,1 0 0,-1 0-1,9-12 1,65-99 501,-67 94-471,0-1-1,-2 0 1,10-30 0,-18 46-136,-1 0 1,0 1-1,0-1 0,-1 0 0,0 0 0,0-1 0,-1 1 1,0 0-1,-1 0 0,-1-8 0,2 15 0,0 0 0,0 0 0,-1 0 1,1 1-1,-1-1 0,1 0 0,-1 0 0,1 1 0,-1-1 0,1 0 0,-1 1 1,0-1-1,1 0 0,-1 1 0,0-1 0,0 1 0,1-1 0,-1 1 0,0 0 0,0-1 1,0 1-1,1 0 0,-1-1 0,0 1 0,0 0 0,0 0 0,0 0 0,0 0 1,0 0-1,0 0 0,1 0 0,-1 0 0,0 0 0,0 0 0,0 1 0,0-1 0,-1 1 1,-1 0-37,-1 0-1,0 1 1,1-1 0,0 1 0,-1 0 0,1 0 0,-4 3 0,2 0 54,0 0-1,1 0 1,-1 0-1,1 1 1,0 0-1,1 0 1,-1 0-1,1 0 1,0 0-1,1 1 1,-1-1-1,1 1 1,1 0-1,-1 0 1,0 7-1,1 2 37,0 1-1,1-1 1,1 1-1,0-1 1,4 20 0,-4-30-6,0-1 1,0 0 0,1 0-1,0-1 1,-1 1 0,2 0-1,-1 0 1,0-1 0,1 0-1,0 1 1,0-1-1,0 0 1,1 0 0,-1-1-1,1 1 1,0-1 0,5 4-1,-4-4 30,1-1 0,0 1 0,0-1-1,1-1 1,-1 1 0,0-1-1,1 0 1,-1 0 0,0-1-1,1 0 1,-1 0 0,1-1 0,-1 1-1,0-1 1,1-1 0,10-3-1,3-2 113,-1-1-1,1-1 0,30-18 0,-2-5 9,-2-1 0,0-2 0,-3-3 0,66-71 0,-104 103-176,-2 3-62,-1 0 0,1 0 1,-1 1-1,1-1 0,0 1 0,-1-1 0,1 1 0,1 0 1,3-2-1,-7 4 53,1 0-1,-1 1 1,0-1 0,0 0 0,0 0 0,1 0 0,-1 0-1,0 1 1,0-1 0,0 0 0,0 0 0,0 0 0,1 1-1,-1-1 1,0 0 0,0 0 0,0 1 0,0-1 0,0 0-1,0 0 1,0 1 0,0-1 0,0 0 0,0 0 0,0 1-1,0-1 1,0 0 0,0 0 0,0 0 0,0 1 0,0-1-1,0 0 1,0 0 0,-1 1 0,1-1 0,0 0-1,-3 16-88,-3 9 143,-7 26-46,-20 52 0,27-87 75,0-2 0,-1 1 0,-1-1 0,-1 0 0,0 0 0,0-1 0,-22 22 0,27-31-36,0 0-1,0-1 0,0 1 1,-1-1-1,1 0 1,-1-1-1,0 1 1,-5 2-1,7-5-17,1 1 1,0-1-1,0 1 0,0-1 0,0 0 0,0 0 0,-1 0 1,1 0-1,0 0 0,0 0 0,0-1 0,0 1 0,0-1 1,0 1-1,0-1 0,-1 0 0,2 0 0,-1 0 1,0 0-1,0 0 0,0 0 0,0-1 0,-2-2 0,-1-1 10,0-2-1,0 1 0,0 0 0,1-1 0,0 0 0,-5-13 0,-12-19-169,21 39 125,0 0 1,0-1-1,0 1 0,0-1 0,0 1 0,-1 0 0,1-1 0,0 1 0,0 0 0,0 0 0,-1-1 0,1 1 1,0 0-1,-1-1 0,1 1 0,0 0 0,0 0 0,-1 0 0,1-1 0,0 1 0,-1 0 0,1 0 0,-1 0 0,1 0 1,0 0-1,-1 0 0,0-1 0,0 11-201,7 20 12,-3-22 196,0 1 1,1-1-1,-1 0 0,2 0 0,-1-1 1,1 1-1,0-1 0,1 0 0,0 0 1,0 0-1,0-1 0,8 6 0,-8-8 29,0 1-1,0-1 0,1 0 0,-1 0 1,1-1-1,0 0 0,0 0 1,0-1-1,0 0 0,0 0 1,1-1-1,-1 1 0,1-2 0,-1 1 1,8-1-1,-9-1 7,-1 0 0,1 0 0,-1-1 1,0 1-1,1-1 0,-1-1 0,0 1 0,0-1 0,-1 1 0,1-2 1,6-4-1,2-3 29,-1-1 1,16-18 0,-13 10 20,21-34 1,-25 35-144,2 1 0,14-18 0,-13 24-82,-14 12 140,1 0 0,-1 0 0,0-1-1,1 1 1,-1 0 0,1 0 0,-1 0-1,0 0 1,1 0 0,-1 0 0,1 0-1,-1 0 1,0 0 0,1 0 0,-1 0-1,1 0 1,-1 0 0,0 0 0,1 0-1,-1 0 1,0 1 0,1-1 0,0 0 0,0 2-9,0-1 0,0 1 1,-1-1-1,1 1 0,0-1 1,0 1-1,-1 0 0,1-1 0,-1 1 1,0 0-1,1-1 0,-1 1 1,0 0-1,0 0 0,0-1 1,-1 4-1,0 26-24,-1 1-1,-7 31 1,-19 65 241,11-55-143,-30 110 114,45-174-122,2-8-14,0 0 0,0 0 0,0 0 0,-1 0 1,1 0-1,0 0 0,-1 0 0,1 1 0,0-1 0,-1-1 0,0 1 1,1 0-1,-1 0 0,-1 2 0,9-43 1090,18-66-1009,5 1-1,46-108 1,-66 190-169,1 1 0,18-28-1,-25 43 12,1 1 1,-1-1-1,1 1 0,1 1 0,-1-1 0,1 1 1,0 0-1,0 0 0,0 1 0,1 0 1,13-7-1,-17 10 20,1 0 0,-1 0 0,1 0 0,0 1 0,-1-1 1,1 1-1,0 0 0,-1 0 0,1 0 0,-1 0 0,1 1 0,0 0 0,-1-1 1,1 1-1,-1 1 0,1-1 0,-1 0 0,0 1 0,0 0 0,1 0 0,-1 0 1,0 0-1,-1 0 0,1 0 0,0 1 0,-1-1 0,1 1 0,2 3 1,0 1 28,-1-1 0,0 1 1,0 0-1,0 0 0,-1 0 1,0 0-1,0 1 0,-1-1 1,0 1-1,0 0 0,0-1 1,-1 10-1,0-4 19,-1 0 0,-1-1-1,0 1 1,-1 0 0,0-1 0,-1 0 0,0 1-1,-1-1 1,-1 0 0,0-1 0,-11 20-1,15-28 4,-1 0 0,0-1 0,0 1 0,-1-1-1,1 1 1,0-1 0,-1 0 0,0 0 0,1 0-1,-1 0 1,0-1 0,0 1 0,0-1 0,0 1-1,0-1 1,0 0 0,0-1 0,-1 1 0,1 0-1,0-1 1,0 0 0,-6 1 0,3-2-4,1 1-1,0-1 1,-1 0 0,1-1-1,0 1 1,-1-1 0,1 0-1,0 0 1,0 0 0,0-1-1,1 0 1,-1 0 0,-5-5-1,-3-2-14,5 3-86,0 1 0,-11-14 0,9 12 6,10 8 65,0 0 0,0 0 0,0 0 0,0 0 1,-1 0-1,1 0 0,0 0 0,0 0 1,0 0-1,-1 0 0,1 0 0,0 0 1,0 0-1,0 0 0,-1 0 0,1 0 1,0 1-1,0-1 0,0 0 0,-1 0 1,1 0-1,0 0 0,0 0 0,0 0 1,0 0-1,0 1 0,-1-1 0,1 0 1,0 0-1,0 1-5,-1 0-1,1 0 1,0 0-1,0 0 1,-1 0 0,1 0-1,0 0 1,0 0-1,0 0 1,0 0 0,0-1-1,0 1 1,0 0 0,1 0-1,-1 0 1,0 1-1,2 1-9,-1 0-1,1 0 0,-1 0 0,1 0 0,0 0 1,0 0-1,1 0 0,-1-1 0,0 0 0,1 1 1,0-1-1,-1 0 0,1 0 0,0 0 0,6 3 1,2 0 27,1-1 0,-1 0 0,13 3 0,-3-2 47,1 0-1,-1-2 0,1 0 1,-1-2-1,1 0 0,0-1 1,-1-1-1,1-2 0,0 0 1,30-9-1,-40 8-24,0-1 0,-1 0 0,0-1 0,0 0 0,-1 0 0,1-2 0,-1 1 0,-1-1 0,0-1 0,0 1 0,9-13 0,9-13 25,41-72 0,-35 51-25,-30 51-35,11-21 21,-14 24-19,1 0 0,-1 0 1,0 0-1,1 0 1,-1 0-1,0 0 0,0 0 1,0 0-1,1 0 1,-1 0-1,0 0 0,-1 0 1,1 0-1,0 0 1,0 0-1,0 1 0,-1-1 1,1 0-1,0 0 1,-1 0-1,1 0 0,0 0 1,-1 0-1,0 1 1,0-2-1,1 2 5,-1-1-1,1 1 1,-1 0-1,1 0 1,-1-1-1,0 1 1,1 0-1,-1 0 1,1 0-1,-1 0 1,0 0-1,1 0 1,-1 0-1,1 0 1,-1 0-1,0 0 1,1 0-1,-1 0 1,1 0 0,-1 1-1,1-1 1,-1 0-1,1 0 1,-1 1-1,1-1 1,-1 0-1,1 1 1,-1 0-1,-15 11-127,14-10 58,-12 11 21,1 1 1,1 1 0,1 0 0,0 1 0,1 0-1,-8 17 1,10-16 52,0-1-1,1 1 1,1 0-1,1 1 1,1-1-1,-4 25 1,8-40 16,-1 0 1,1 0-1,0 0 0,0 0 0,0 0 1,0 0-1,1 0 0,-1-1 1,0 1-1,1 0 0,-1 0 0,1 0 1,0 0-1,-1 0 0,1-1 1,0 1-1,0 0 0,0-1 0,1 1 1,0 1-1,1-1-3,-1-1 1,0 0-1,0 0 1,0 0-1,1 0 0,-1 0 1,0-1-1,1 1 1,-1-1-1,0 1 0,1-1 1,-1 0-1,1 0 1,-1 0-1,6-1 0,5-1 0,0-1-1,0-1 0,0 0 0,0-1 0,-1 0 0,13-8 0,7-2 61,317-125-126,-344 138 16,1 0 0,-1 1 0,0 0 0,1 0 0,-1 0 0,1 1 0,-1 0 0,6 0 0,-10 0 30,-1 0 1,1 1 0,-1-1 0,1 0 0,0 1-1,-1-1 1,1 1 0,-1-1 0,0 0-1,1 1 1,-1-1 0,1 1 0,-1-1 0,0 1-1,1-1 1,-1 1 0,0 0 0,1-1-1,-1 1 1,0-1 0,0 1 0,0 0-1,0-1 1,0 1 0,0-1 0,1 1 0,-1 0-1,0-1 1,-1 1 0,1 0 0,0 0-1,-4 22-12,-6 11-98,5-22 116,2 0 1,-1 1 0,1-1 0,1 1 0,1-1 0,0 1-1,0 0 1,2 13 0,6 16 358,-7-41-356,0-1 0,0 0 0,1 1 0,-1-1 0,0 0 0,0 1 1,0-1-1,0 0 0,0 1 0,0-1 0,1 0 0,-1 1 0,0-1 0,0 0 0,1 0 1,-1 1-1,0-1 0,0 0 0,1 0 0,-1 0 0,0 1 0,1-1 0,-1 0 1,0 0-1,0 0 0,1 0 0,-1 1 0,1-1 0,-1 0 0,0 0 0,1 0 1,-1 0-1,0 0 0,1 0 0,-1 0 0,0 0 0,1 0 0,-1 0 0,0 0 1,1-1-1,0 1 8,0 0 0,-1 0 0,1 0 0,0 0 0,-1 0 0,1-1 0,0 1 0,0 0 0,-1 0 0,1-1 0,-1 1 0,1-1 0,0 1 0,-1-1 0,1 1 0,-1 0 0,1-1 0,-1 0 0,1 0 0,3-6 48,-4 6-57,1-1 0,0 1-1,-1 0 1,0 0 0,1 0 0,-1-1 0,0 1 0,1 0-1,-1 0 1,0-1 0,0-1 0,1 1-33,-1 0 0,1 0 1,0 0-1,0 0 0,0 0 0,0 0 0,0 0 1,1 1-1,-1-1 0,0 0 0,1 1 0,-1-1 0,1 1 1,0 0-1,3-3 0,-2 1 69,1 1 0,-1-2 1,0 1-1,0 0 0,3-4 0,34-41 33,-21 27-82,-13 14 11,0 1 0,8-13 0,98-166 401,-104 175-404,0-1-1,1 1 0,0 0 1,16-14-1,1 0 57,26-21 2,-37 33-33,-1 0 1,0-1 0,23-28-1,-21 18-28,19-35 0,-29 48-10,-1-1-1,-1 0 0,0 0 1,0-1-1,3-19 0,-7 31 6,0 0 0,0 0 0,0 0-1,0 0 1,0 0 0,0 0 0,0 0-1,-1 0 1,1 0 0,0 0 0,0 0-1,0 0 1,0 0 0,0 0 0,0 0 0,-1 0-1,1 0 1,0 0 0,0 0 0,0 0-1,0 0 1,0 0 0,0 0 0,0 0-1,-1 0 1,1 0 0,0 0 0,0 0-1,0 0 1,0 0 0,0-1 0,0 1 0,0 0-1,0 0 1,0 0 0,0 0 0,-1 0-1,1 0 1,0 0 0,0 0 0,0-1-1,0 1 1,0 0 0,0 0 0,0 0-1,0 0 1,0 0 0,0 0 0,0 0 0,0-1-1,0 1 1,0 0 0,0 0 0,0 0-1,0 0 1,0 0 0,0 0 0,0 0-1,0-1 1,0 1 0,0 0 0,-12 14-265,-12 23 150,-42 91-127,61-117 290,-4 9-41,1 0 1,2 1-1,0 0 0,1 0 1,1 1-1,1-1 1,0 42-1,5 7 211,12 75-1,-11-118-160,6 24 181,-8-46-242,0 0 1,1 1-1,0-1 0,0 0 0,0-1 0,1 1 0,3 5 0,-6-10-97,0 1 0,1 0-1,-1-1 1,1 1-1,-1 0 1,1-1 0,0 1-1,-1-1 1,1 1-1,0-1 1,-1 1-1,1-1 1,0 1 0,-1-1-1,1 0 1,0 1-1,0-1 1,0 0 0,-1 0-1,1 0 1,0 1-1,0-1 1,0 0 0,-1 0-1,1 0 1,0 0-1,0 0 1,0-1 0,-1 1-1,1 0 1,0 0-1,0 0 1,0-1 0,0 0-1,1 0-132,-1 0 0,1 0 0,-1-1 1,1 1-1,-1-1 0,0 1 0,0-1 0,0 1 0,0-1 0,0 0 0,0 0 0,0 0 0,0 1 0,0-5 1,5-34-2923,3-3 1062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0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 5472,'-19'0'2496,"9"-3"-2176,7 0 1248,6 6-928,2-3 704,9 0-768,9 0 768,8 0-768,23-3-96,4 3-288,15-5 0,-2 1-96,-3-1 160,-4 5-160,-11-3-2560,-3 6 1312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0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9 868 2912,'-1'2'117,"0"0"0,0-1 0,0 1 0,0 0 1,1 0-1,-1 0 0,0 0 0,1 0 0,-1 0 0,1 0 0,0 0 0,0 0 1,0 0-1,0 0 0,0 0 0,0 2 0,0-3-28,0 1 0,0-1-1,0 0 1,0 0 0,1 0 0,-1 0-1,0 1 1,1-1 0,-1 0 0,1 0-1,-1 0 1,1 0 0,-1 0 0,1 0-1,0 0 1,-1 0 0,1 0 0,0 0-1,0 0 1,0-1 0,0 1 0,0 0 0,-1 0-1,2-1 1,-1 1 0,0-1 0,0 1-1,1 0 1,1-2 185,-1 1-1,1 0 1,-1-1-1,1 0 1,0 1-1,-1-1 1,1 0-1,-1 0 1,0-1-1,1 1 1,-1 0 0,0-1-1,0 0 1,4-2-1,0-1 8,107-94 2019,-44 36-1704,1 5-207,44-39 118,-86 71-408,-1 0 1,-2-2 0,-1 0-1,-1-2 1,37-64-1,-29 34-22,-4-1-1,31-101 0,-50 138-54,-5 18-31,-1 1 0,0-1-1,-1 0 1,1 0 0,-1 0 0,0-8 0,-1 14-1,0 0 0,0 0 0,0 0 0,0 0 0,0 1 0,0-1 0,-1 0 0,1 0 0,0 0 1,0 0-1,0 0 0,0 0 0,-1 1 0,1-1 0,0 0 0,0 0 0,0 0 0,-1 0 0,1 0 0,0 0 0,0 0 0,0 0 0,-1 0 1,1 0-1,0 0 0,0 0 0,0 0 0,-1 0 0,1 0 0,0 0 0,0 0 0,0 0 0,-1 0 0,1 0 0,0 0 0,0 0 0,0-1 0,0 1 1,-1 0-1,1 0 0,0 0 0,0 0 0,0 0 0,0 0 0,0-1 0,-1 1 0,1 0 0,0 0 0,0 0 0,0 0 0,0-1 0,0 1 1,0 0-1,0 0 0,0 0 0,0-1 0,0 1 0,-14 37-281,8-17 251,-31 99 3,-31 176 0,64-273 172,1 0 1,1 1-1,1-1 1,1 1 0,1 0-1,4 22 1,-5-43-141,1 4 134,1 0 0,-1 0 0,6 12 0,-7-17-91,1 0 0,-1 0 0,1 1 0,-1-1 0,1 0 0,0 0 1,-1 0-1,1 0 0,0 0 0,0 0 0,0 0 0,0-1 0,0 1 0,0 0 0,0 0 0,0-1 1,0 1-1,0-1 0,0 1 0,1-1 0,-1 1 0,0-1 0,0 0 0,1 1 0,-1-1 0,0 0 1,0 0-1,2 0 0,4-2 66,0-1 1,0 1 0,-1-1-1,1 0 1,-1-1-1,0 0 1,0 0-1,0 0 1,6-7 0,-1 3-31,44-32 69,-28 22-284,48-44 0,-76 62-9,-7 5-8,2 1 0,-14 11 0,16-11 160,0 0 0,0 1-1,1-1 1,-1 1 0,1 0 0,1 0-1,-1 1 1,1-1 0,-1 13 0,2-17 27,0 1 1,1-1-1,0 1 1,0-1 0,0 1-1,0-1 1,1 1 0,-1-1-1,1 0 1,0 1-1,0-1 1,0 0 0,0 1-1,1-1 1,-1 0-1,1 0 1,0 0 0,0 0-1,0 0 1,0-1 0,1 1-1,3 3 1,-5-5-6,0 0 1,0 0 0,0 0 0,0-1-1,1 1 1,-1 0 0,0-1 0,0 1-1,1 0 1,-1-1 0,0 0-1,1 1 1,-1-1 0,0 0 0,1 0-1,-1 1 1,0-1 0,1 0 0,-1 0-1,1-1 1,-1 1 0,0 0-1,1 0 1,-1-1 0,0 1 0,1-1-1,-1 1 1,0-1 0,0 1 0,1-1-1,-1 0 1,0 0 0,0 0-1,0 1 1,0-1 0,0 0 0,0 0-1,1-2 1,0-1 13,1 1 0,-1-1 0,-1 0-1,1 1 1,0-1 0,-1 0 0,0 0 0,0 0-1,0 0 1,0 0 0,-1-1 0,1-4 0,-3 1-53,1 0-1,-1-1 1,0 1 0,0 0 0,-1 0 0,0 1-1,-1-1 1,0 1 0,0-1 0,0 1 0,-1 0 0,-9-10-1,-7 1-341,21 16 354,0-1 0,0 1 0,0 0 0,0 0 0,0 0 0,0 0 0,0 0 0,0 0 0,0-1 1,0 1-1,0 0 0,1 0 0,-1 0 0,0 0 0,0 0 0,0 0 0,0 0 0,0 0 0,0-1 0,0 1 0,0 0 0,1 0 0,-1 0 0,0 0 0,0 0 0,0 0 0,0 0 0,0 0 0,0 0 0,1 0 1,-1 0-1,0 0 0,0 0 0,0 0 0,0 0 0,0 0 0,0 0 0,1 0 0,-1 0 0,0 0 0,0 0 0,0 0 0,0 0 0,0 0 0,0 0 0,1 0 0,-1 0 0,0 1 0,10-1 31,93 8-18,191-10 1,-259-3-1668,-33 5 1390,-1 0-1,0-1 0,1 1 0,-1-1 0,0 1 0,0-1 0,1 1 0,-1-1 0,0 0 0,0 1 0,0-1 1,0 0-1,0 0 0,0 0 0,0 0 0,0 0 0,0 0 0,0 0 0,-1-1 0,1 1 0,0 0 1,0-2-1,0-5-1876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3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1600 169 13056,'-49'-12'4831,"35"7"-3775,6 2-256,8-6-2496,-5 1 768,0 0-1759,5 1 1567,0-6-2208</inkml:trace>
  <inkml:trace contextRef="#ctx0" brushRef="#br0" timeOffset="1">35 220 14368,'-26'-8'5343,"18"5"-4159,8-2-352,18 1-992,30-4-96,33 0 448,19-4-64,3-8 32,23-3-96,31-5-2432,5-1 1280,-19-2-5919,28 6 3935,-13 10-1920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98 100 4320,'-84'-4'1952,"70"8"-1696,18-4 416,6 5-416,30-5 1664,14 3-1056,26-6 320,7-2-704,24-7-32,-3 0-256,28-8 32,-15 4-128,-4-7 512,-19 6-352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0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15 673 1728,'-12'10'560,"9"-5"-331,3-4-149,0 0 0,0 0-1,0 0 1,0 1 0,0-1-1,1 0 1,-1 0 0,0 0-1,1 0 1,-1 1 0,1-1-1,-1 0 1,2 1 0,-1 0 113,0-1 0,1 0 1,-1 0-1,1 0 1,-1 0-1,1 0 0,-1 0 1,1 0-1,0 0 0,2 0 1,0 0 27,-1 0-1,1-1 1,-1 1 0,1-1 0,-1 0 0,1 0 0,-1 0-1,1-1 1,-1 1 0,1-1 0,-1 0 0,0 0-1,1 0 1,-1 0 0,0 0 0,0-1 0,6-3-1,1-2 147,0 1 0,0-2-1,-1 1 1,10-12 0,87-100 1000,-78 86-1086,-2-1-16,-13 17-197,-10 14-212,-4 4-184,-56 153 179,50-130 156,-46 141 230,33-113-53,-28 55 1,4-28 166,23-44 106,-29 65-1,27-52 1250,29-52-287,15-18-609,29-34-287,-29 25-437,-1-1 0,-2 0 0,22-55 0,-27 59-72,32-86-117,13-26 43,-47 118 57,1 0-1,1 0 0,1 1 0,17-20 0,-9 17-83,29-26-1,-38 39 1,-1 1 1,2 0-1,-1 1 1,23-11-1,-31 19 58,-1-1-1,0 1 0,1 0 1,-1 0-1,0 0 0,1 0 1,-1 1-1,1 0 0,-1 0 1,8 1-1,-9-1 3,-1 1 0,1-1 0,0 1 0,0 0 0,-1 0 0,1 0 1,0 0-1,-1 0 0,1 0 0,-1 1 0,0-1 0,1 1 0,-1 0 0,0 0 0,0 0 1,0 0-1,3 4 0,-2-1 14,-1 0 1,0 0-1,0 0 1,0 1-1,-1-1 1,0 0-1,0 1 1,0-1-1,0 0 1,-1 1 0,0-1-1,0 1 1,-2 7-1,-1 9-16,-13 41 1,13-52 30,-3 6 66,0 1 0,-1-1 0,-1-1 0,0 0 0,-2 0 0,1 0 0,-16 16 0,22-27-11,-1 0-1,0-1 0,0 0 1,-1 1-1,0-2 0,1 1 1,-1 0-1,-6 2 0,8-4-25,0-1-1,0 0 1,0 0-1,0 0 1,1 0-1,-1 0 1,0-1 0,0 1-1,-1-1 1,1 0-1,0 0 1,0 0-1,0 0 1,0-1-1,0 1 1,0-1-1,0 1 1,0-1 0,1 0-1,-1-1 1,0 1-1,0 0 1,-2-3-1,-1 0-16,0 0 1,0-1-1,1 1 0,-1-1 0,2-1 0,-1 1 0,0-1 0,1 0 1,-4-6-1,-37-56-121,46 68 97,-1 0 1,0 0-1,1-1 0,-1 1 1,0 0-1,1 0 0,-1 0 0,1 0 1,-1-1-1,0 1 0,1 0 1,-1 0-1,1 0 0,-1 0 0,0 0 1,1 0-1,-1 0 0,1 0 1,-1 0-1,1 0 0,-1 0 0,0 0 1,1 1-1,-1-1 0,1 0 1,0 0-1,23 4-4,-13-2 7,59 7 17,133-1 0,-163-9 17,0-3 0,-1-1 0,0-2 0,72-22 0,200-97 448,-280 109-310,-26 11-188,-5 6 5,-1 0 1,0-1-1,1 1 1,-1 0-1,0 0 1,1 0 0,-1 0-1,0-1 1,0 1-1,1 0 1,-1 0-1,0 0 1,0 1-1,1-1 1,-1 0 0,-1 0-1,-7 2-7,0-1 0,1 1 0,-1 1 1,1-1-1,-1 1 0,1 1 0,-13 7 0,8-3-10,0 1-1,1 0 1,-21 21-1,6 0 22,1 1-1,-32 51 1,23-24 58,31-50 8,0 0 0,1 0 1,0 0-1,0 1 0,-2 14 0,5-19 0,0-1 0,0 0 0,0 1 1,1-1-1,0 6 0,-1-9-37,0 1 0,0-1 0,0 1 0,0-1 0,0 1 0,0-1 0,1 1 0,-1-1 1,0 1-1,0-1 0,0 0 0,0 1 0,1-1 0,-1 1 0,0-1 0,1 0 0,-1 1 0,0-1 1,0 0-1,1 1 0,-1-1 0,1 0 0,-1 1 0,0-1 0,1 0 0,-1 0 0,1 0 1,-1 1-1,0-1 0,1 0 0,-1 0 0,1 0 0,-1 0 0,1 0 0,-1 0 0,1 0 1,-1 0-1,1 0 0,-1 0 0,1 0 0,-1 0 0,1 0 0,-1 0 0,0 0 0,1 0 0,-1-1 1,1 1-1,-1 0 0,1 0 0,-1-1 0,8-4 90,0-1 1,-1 0-1,0 0 1,-1 0-1,10-11 1,24-41 84,-6 10-85,96-108-142,-112 136-145,-18 19 163,1 0-1,0 0 1,-1 1 0,1-1-1,0 0 1,0 1-1,-1-1 1,1 0-1,0 1 1,0-1-1,0 1 1,0-1 0,0 1-1,0 0 1,0-1-1,1 1 1,-1 0 8,-1 0-1,1 0 1,-1 0 0,1 1 0,-1-1 0,0 0 0,1 1 0,-1-1-1,0 0 1,1 1 0,-1-1 0,0 0 0,1 1 0,-1-1 0,0 1 0,1-1-1,-1 0 1,0 1 0,0-1 0,0 1 0,0-1 0,1 1 0,-1-1-1,0 1 1,0-1 0,0 1 0,0-1 0,0 1 0,0-1 0,0 1-1,0-1 1,0 1 0,-1 0 0,1 18-48,1 0 0,1 0 0,0 0 0,7 24 0,-7-35 91,1 0-1,0 0 0,0 0 1,1-1-1,0 1 0,0-1 0,0 0 1,1 0-1,0-1 0,1 1 0,0-1 1,7 6-1,-10-10-3,-1 0-1,1 0 1,0 0 0,-1-1-1,1 1 1,0-1 0,0 0-1,0 0 1,0 0 0,0 0-1,1 0 1,-1-1 0,0 1-1,0-1 1,4 0 0,-2-1 6,0 1 1,-1-1 0,1 0-1,0 0 1,-1-1 0,1 0-1,-1 0 1,0 0 0,6-3-1,2-3 41,-1-1 0,1 0-1,-2-1 1,1 0 0,16-22-1,-10 10-17,-1 0-1,0-2 1,-2 0-1,16-34 1,-19 37-45,-8 18-59,-1 0 0,-1 0-1,1 0 1,0 0 0,-1 0 0,1 0 0,-1 0 0,0-1 0,0 1-1,0-5 1,2 7 51,-1 1-1,1 0 0,-1 0 1,0 0-1,1 0 1,-1 1-1,1-1 0,-1 1 1,4 1-1,32 7-149,-35-8 125,0 0-1,0 0 0,0 0 1,0 0-1,0 1 0,0-1 1,-1 1-1,1 0 0,0 0 1,-1 0-1,0 0 0,1 0 1,2 4-1,-3-3 5,0 1-1,0-1 1,0 1-1,-1-1 0,0 1 1,1 0-1,-1 0 1,-1 0-1,1 0 1,0 5-1,2 90-61,-3-79 137,0-17-42,0 1 0,0 0 0,1-1 0,0 1 0,0 0 0,0-1 0,0 1 0,2 4 0,-2-6-6,0-1 0,-1 0 0,1 1 0,0-1 0,0 0 0,0 0 0,0 0 0,0 1 0,0-1 0,0 0 0,1 0 0,-1-1 0,0 1 0,1 0 0,-1 0 0,0-1 0,1 1-1,-1 0 1,1-1 0,-1 0 0,1 1 0,1-1 0,2 0 23,0 0 0,0 0 0,0 0-1,0-1 1,-1 0 0,1 0 0,0 0 0,0-1-1,4-2 1,7-3-1,18-13 1,-10 6 17,28-17 166,55-44 0,-89 63-341,22-13 1,-9 7-38,-30 17 149,-1 1 0,1 0 0,-1-1 0,1 1 0,-1 0 1,1-1-1,0 1 0,-1 0 0,1 0 0,-1-1 0,1 1 0,0 0 0,-1 0 0,1 0 0,0 0 0,-1 0 0,1 0 0,0 0 0,0 0 0,-1 0 5,1 1-1,-1-1 1,0 0 0,0 0 0,1 1-1,-1-1 1,0 0 0,0 1 0,0-1-1,0 0 1,1 1 0,-1-1 0,0 0-1,0 1 1,0-1 0,0 0 0,0 1-1,0-1 1,0 0 0,0 1-1,0-1 1,0 1 0,0-1 0,0 1-1,-7 30-203,4-23 213,-3 13-5,1 1 0,-1 21 0,5-34 51,0-1 0,1 0 0,0 1 0,1-1 0,0 0 0,0 0 0,1 0 0,5 15 0,-7-22-34,1 0 0,-1 0 0,1 0 0,-1 0 0,1 0 0,-1 0 1,1 0-1,0 0 0,0 0 0,-1-1 0,1 1 0,0 0 0,0 0 1,0-1-1,0 1 0,0-1 0,0 1 0,0-1 0,0 1 0,0-1 1,0 1-1,0-1 0,0 0 0,0 0 0,0 0 0,0 1 0,0-1 1,1 0-1,-1 0 0,0 0 0,0-1 0,0 1 0,0 0 0,0 0 1,0-1-1,0 1 0,0 0 0,0-1 0,0 1 0,2-2 0,3-3 58,1 1-1,-1-1 1,-1 0-1,10-12 1,22-29 5,-28 34-62,21-29-9,-15 20 22,0 1-1,1 1 1,23-21 0,-1 5 4,0-1 0,-2-3 0,-2-1 0,-2-1 1,42-71-1,25-81-117,-98 190 56,0 1 0,0-1-1,0 1 1,0-1 0,-1 0-1,1 0 1,-1 1 0,1-5 0,-1 7 23,0-1 1,0 1 0,-1 0 0,1 0 0,0-1 0,0 1 0,0 0-1,0-1 1,0 1 0,0 0 0,0-1 0,0 1 0,-1 0 0,1 0-1,0-1 1,0 1 0,0 0 0,-1 0 0,1 0 0,0-1 0,0 1-1,-1 0 1,1 0 0,0 0 0,-1-1 0,0 1-3,1 0 1,-1 0-1,0 0 0,0 0 1,1 0-1,-1 0 0,0 0 1,1 1-1,-1-1 0,0 0 1,0 0-1,1 1 1,-1-1-1,0 0 0,0 1 1,-3 1-19,0 1 0,0 0 0,0 0 0,0 0 0,1 0 0,0 0 0,-6 8 0,-2 1-24,-31 35-194,-68 96-1,92-114 235,0 1-1,2 1 1,1 0-1,2 1 1,-10 37-1,19-54 36,1 0 0,1 1 1,-2 29-1,4-35 36,1 0 1,-1 0 0,1 0-1,1 0 1,0-1-1,1 1 1,5 13-1,-8-20-44,2-1 0,-1 0 0,0 0 0,0 0 0,1 0 0,-1 0 0,1 0 0,-1 0 0,1 0 0,0 0 0,0-1 0,0 1 0,0-1 0,0 0 0,0 1 0,0-1 0,1 0 0,-1 0 0,0 0 0,1-1 0,-1 1 0,0 0 0,1-1 0,-1 0 0,1 1 0,-1-1 0,1 0 0,-1 0 0,1-1 0,3 0 0,6-1 50,-1-1-1,1-1 0,-1 0 1,22-11-1,-28 12-45,123-65 27,-70 36 7,-31 19-112,28-10-1,-55 23 46,1-1 0,-1 1 0,1 0-1,-1 0 1,1 0 0,0-1 0,-1 1 0,1 0 0,-1 0-1,1 0 1,0 0 0,-1 0 0,1 0 0,0 0 0,-1 0 0,1 0-1,-1 0 1,1 1 0,0-1 0,-1 0 0,1 0 0,-1 1-1,1-1 1,-1 0 0,1 1 0,0-1 0,0 1-6,-1 0 1,1 0-1,0 0 0,-1 0 0,1 0 1,-1 0-1,0 1 0,1-1 1,-1 0-1,0 0 0,0 0 1,0 0-1,1 2 0,-2 5-9,1-1 0,-1 1 0,-2 10 0,3-17 37,-26 131 39,26-131-34,0-1 0,0 1 0,-1-1 1,1 1-1,0-1 0,0 1 0,0-1 0,0 1 0,0-1 1,0 1-1,0-1 0,0 1 0,0-1 0,0 1 0,0-1 1,0 1-1,0-1 0,1 1 0,-1-1 0,0 1 1,0-1-1,1 1 0,-1-1 0,0 0 0,0 1 0,1-1 1,-1 1-1,0-1 0,1 1 0,0-1 15,0 0 0,0 0 0,0 0 0,0 0 1,-1-1-1,1 1 0,0 0 0,0 0 0,-1-1 0,1 1 0,0 0 0,0-1 1,-1 1-1,1-1 0,0 1 0,0-1 0,6-5 144,0 0 1,8-10-1,64-77-184,-76 90-35,-1 0-1,1 0 1,0 0-1,0 1 1,1-1-1,3-2 1,-6 5 36,-1 0 0,1-1 0,-1 1 0,1 0 1,-1-1-1,1 1 0,-1 0 0,1-1 1,-1 1-1,1 0 0,0 0 0,-1 0 1,1 0-1,-1 0 0,1-1 0,0 1 0,-1 0 1,1 0-1,0 0 0,-1 1 0,1-1 1,-1 0-1,1 0 0,0 0 0,-1 0 1,1 0-1,-1 1 0,1-1 0,-1 0 0,1 1 1,-1-1-1,1 0 0,-1 1 0,1-1 1,-1 1-1,1-1 0,-1 0 0,0 1 1,1-1-1,-1 1 0,0-1 0,1 1 0,-1 0 1,0-1-1,1 1 0,-1-1 0,0 2 1,2 9-30,0-1 1,-1 1-1,0-1 0,-1 1 1,0 0-1,-3 14 1,-15 68 105,10-63-64,-1-1 1,-1-1-1,-2 1 0,0-2 1,-2 0-1,-1 0 0,-37 46 1,26-43 53,-1-1 1,-1-1 0,-2-1 0,-1-2 0,-34 22-1,54-41 75,0 1 0,-14 4 1,22-9-95,0-1 0,0 0-1,0 0 1,0 0 0,0 0 0,-1-1 0,1 1 0,0-1 0,0 0 0,-1 0 0,1 0 0,0-1 0,-6 0 0,9 1-32,-1 0 0,0-1 0,1 1 0,-1 0 0,1 0 0,-1 0 0,0-1 0,1 1 0,-1 0 0,1-1 0,-1 1 0,1-1 0,-1 1 0,1 0 0,-1-1 0,1 1 0,-1-1 0,1 1 0,0-1 0,-1 0 0,1 1 0,0-1 0,-1 1 0,1-1 0,0 0 0,0 1 0,0-1 0,-1 1 0,1-1 0,0 0 0,0 1 0,0-1 0,0 0 0,0 1 0,0-1 0,0 0 0,1 1 0,-1-1 0,0 0 0,0 1 0,0-1 0,1 0 0,1-3 2,0 1 0,0 0-1,0 0 1,0 1 0,0-1 0,0 0-1,5-3 1,26-18-45,0 1-1,73-37 0,-43 25-3,123-62 169,-166 87-295,168-81 307,-66 25-3335,-120 64 2888,27-18-2309,-27 19 2323,-1 1-1,0-2 0,0 1 0,0 0 0,1 0 0,-1 0 0,-1 0 0,1-1 0,0 1 0,0 0 1,0-1-1,-1 1 0,1-1 0,0 1 0,-1-1 0,0 1 0,1-3 0,-1-5-2004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0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5824,'0'0'85,"0"-1"1,-1 1-1,1-1 1,-1 1-1,1-1 1,0 1-1,-1 0 1,1-1-1,0 0 0,0 1 1,-1-1-1,1 1 1,0-1-1,0 1 1,0-1-1,0 1 1,0-1-1,0 0 1,0 1-1,0-1 1,0 1-1,0-1 0,0 0 1,0 0-1,14 3 1237,0 2-594,12 1 329,50 2-1,-22-3-598,672 25 1041,-701-30-2552,42 3-1341,-23 5-2954,-26 0 2399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0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52 5984,'-58'-40'2688,"45"37"-2336,8-2-96,5 10-224,13-5 192,6 0-128,12 0 544,6 0-384,13-5-5440,-2 1 2784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16 846 2560,'-2'2'184,"0"1"0,0-1 0,0 1 0,1 0 0,-1 0 0,1 0 1,0 0-1,-1 4 0,1-6-66,1 0 0,0 0 1,0 0-1,0 0 0,0 0 1,1 0-1,-1 0 0,0 0 1,0 0-1,1 0 1,-1 0-1,0 0 0,1 0 1,-1 0-1,1 0 0,-1 0 1,1 0-1,0 0 0,-1 0 1,1 0-1,0-1 0,0 1 1,-1 0-1,1-1 0,0 1 1,0 0-1,2 0 0,-3-1 19,1 1 0,0-1-1,0 0 1,0 0 0,0 1-1,0-1 1,0 0 0,0 0-1,0 0 1,0 0 0,0 0-1,0 0 1,0 0-1,0-1 1,0 1 0,-1 0-1,1 0 1,0-1 0,0 1-1,0-1 1,0 1 0,1-1-1,17-15 1121,1-7-539,-2 0-1,0-2 1,21-41-1,-18 31-397,-1 1-57,1 1 0,52-60 0,105-82 238,-170 168-566,0 0 0,1 0-1,11-5 1,-20 12 47,1-1 0,-1 1 0,1 0 0,-1-1 0,1 1 0,0 0 0,-1 0 0,1 0 0,0-1 0,-1 1 0,1 0-1,0 0 1,-1 0 0,1 0 0,0 0 0,-1 0 0,1 0 0,0 0 0,-1 1 0,1-1 0,0 0 0,-1 0 0,2 1 0,-1 0-7,0 0-1,0 0 1,0 0 0,0-1-1,0 1 1,0 1 0,-1-1 0,1 0-1,0 0 1,-1 0 0,2 2-1,0 3-27,0 0 0,-1 0 0,1 0-1,0 9 1,0 11 30,-2 0 0,0 0 0,-2 0 0,-5 31 0,-28 102 59,31-145-10,-7 25 161,-24 54-1,33-89-152,1 0 0,-1-1 0,0 1 0,0 0 0,0-1 0,0 1 0,-1-1 0,0 0 0,1 0 0,-4 3 0,5-5-14,0-1 1,1 1 0,-1 0 0,0-1 0,1 1 0,-1-1 0,0 1 0,0-1-1,0 0 1,0 1 0,1-1 0,-1 0 0,0 0 0,0 1 0,0-1 0,0 0 0,0 0-1,0 0 1,0 0 0,0 0 0,1 0 0,-1 0 0,0 0 0,0-1 0,0 1 0,0 0-1,0-1 1,0 1 0,0 0 0,1-1 0,-1 1 0,0-1 0,0 1 0,0-2 0,-2 0 21,1-1 0,-1 1 0,1-1 0,0 0 0,0 0 0,0 0 0,0 0 0,-1-4 0,-35-91 91,9 25-192,20 48 59,6 18-12,0-1 1,0 1-1,0 0 0,-6-8 1,9 15-5,0-1 1,0 1-1,0 0 1,0 0-1,0 0 1,0-1-1,0 1 1,-1 0-1,1 0 1,0 0-1,0-1 0,0 1 1,0 0-1,-1 0 1,1 0-1,0 0 1,0-1-1,0 1 1,-1 0-1,1 0 1,0 0-1,0 0 1,-1 0-1,1 0 1,0 0-1,0 0 1,-1 0-1,1 0 0,0 0 1,0 0-1,-1 0 1,1 0-1,-1 0 1,1 0 2,0 0-1,0 1 1,0-1 0,0 0 0,-1 1 0,1-1-1,0 0 1,0 1 0,0-1 0,0 1-1,0-1 1,0 0 0,0 1 0,0-1 0,0 0-1,0 1 1,0-1 0,0 0 0,0 1-1,0-1 1,0 0 0,1 1 0,2 13-235,-2-12 259,-1 1 0,1-1 0,-1 1 1,1-1-1,0 1 0,0-1 0,0 1 0,1-1 1,-1 0-1,0 0 0,1 0 0,0 0 0,-1 0 1,4 3-1,0-1 58,0 0 0,1-1 0,-1 1 1,1-1-1,-1 0 0,1-1 0,0 1 1,0-1-1,1 0 0,8 1 0,-5-2 51,0 0 0,0-1 0,0 0 0,0 0 0,0-1 0,11-2-1,3-3 114,0-2-1,0 0 1,-1-1-1,33-18 0,-15 4-24,63-45 0,-31 5-96,-32 26-314,-29 23 89,-12 14 111,0 0-1,0 0 0,0 0 1,0 0-1,0 0 0,0 0 1,0 0-1,0 0 0,0 0 0,0 0 1,0 0-1,0 0 0,0 0 1,0 0-1,0 0 0,0 0 1,0 0-1,0 0 0,0 0 0,0 0 1,0 0-1,0 0 0,0 0 1,0 0-1,-1 0 0,1 0 1,0 0-1,0 0 0,0 0 1,0-1-1,0 1 0,0 0 0,0 0 1,0 0-1,0 0 0,0 0 1,0 0-1,0 0 0,0 0 1,0 0-1,0 0 0,0 0 1,0 0-1,0 0 0,0 0 0,-7 7-278,2-1 233,1 0 0,1-1-1,-1 1 1,1 1-1,0-1 1,-3 9 0,-11 42 125,14-46-35,1 0-1,1 1 1,0-1-1,0 0 1,1 1-1,1-1 0,0 1 1,4 19-1,-5-30-26,0 0 0,0 0 0,0 0 0,1-1 0,-1 1-1,0 0 1,0 0 0,1-1 0,-1 1 0,0 0 0,1 0 0,-1-1-1,1 1 1,-1 0 0,1-1 0,-1 1 0,1 0 0,0-1-1,-1 1 1,1-1 0,0 1 0,-1-1 0,1 0 0,0 1-1,0-1 1,-1 0 0,1 1 0,0-1 0,0 0 0,-1 0-1,1 1 1,0-1 0,0 0 0,0 0 0,0 0 0,-1 0-1,1 0 1,0-1 0,0 1 0,0 0 0,-1 0 0,1 0 0,0-1-1,1 1 1,1-2 48,1 0 1,-1 0-1,0 0 0,1-1 0,-1 1 0,0-1 1,4-5-1,21-24 69,-10 10-46,28-27 0,41-27-252,-86 74-201,-4 3 246,-7 8 1,6-4 106,1 1 0,1 0 0,-1 0 0,1 0 0,0 0 0,0 0 0,1 0 0,0 1 0,0-1 0,0 0 0,1 1 0,0-1 0,0 1 0,1-1 0,1 8 0,-1-8 35,0-1-1,1 1 0,-1-1 0,1 1 0,1-1 0,-1 0 0,1 0 1,0 0-1,0 0 0,0 0 0,0 0 0,1-1 0,0 0 0,0 0 1,0 0-1,1 0 0,7 5 0,-8-7 6,0-1 0,0 1 0,1-1 0,-1 1 0,0-1-1,0-1 1,1 1 0,-1-1 0,0 1 0,1-1 0,-1-1 0,1 1 0,-1 0 0,0-1-1,1 0 1,-1 0 0,5-2 0,7-3 89,0-1 0,28-15 0,-7-2-9,0-1 1,44-40 0,-66 52-104,0-1 0,-1 0 0,0 0 1,-1-2-1,-1 0 0,-1 0 0,0-1 0,-1 0 0,10-23 1,9-37 44,24-105 0,-37 138-49,-13 35-90,1 1 0,-1-1-1,-1 0 1,0 0-1,0 1 1,0-12 0,-13 47-507,-11 70 364,-3 10 276,-44 91-186,33-112 128,-4-1 0,-4-3 0,-103 149 0,68-125 22,-84 130 548,157-225-469,4-8-36,1 1 0,-1 0 0,0-1 0,-1 1 0,1-1 0,0 0 0,-1 0 0,0 0 0,0 0 0,-4 3 0,7-6-45,0 0 1,0 0-1,0 0 0,0 0 0,0 0 0,0 0 0,0 0 0,0-1 0,0 1 1,0 0-1,0 0 0,0 0 0,0 0 0,0 0 0,0 0 0,0 0 0,0 0 0,0 0 1,0-1-1,0 1 0,0 0 0,0 0 0,0 0 0,0 0 0,0 0 0,0 0 0,0 0 1,0 0-1,0-1 0,0 1 0,0 0 0,0 0 0,0 0 0,0 0 0,0 0 1,0 0-1,0 0 0,-1 0 0,1 0 0,0 0 0,0 0 0,0 0 0,0 0 0,0 0 1,0-1-1,0 1 0,0 0 0,0 0 0,-1 0 0,1 0 0,0 0 0,0 0 0,0 0 1,0 0-1,0 0 0,0 0 0,0 0 0,0 0 0,-1 0 0,1 0 0,0 0 1,0 1-1,8-17 98,15-15 6,-12 20-54,0 1 0,1 0 0,0 1 0,18-11 0,7-3-10,73-58-80,-84 60 20,-1-1-1,27-32 1,-2-10-53,44-74-1,-56 81 129,2 2 0,84-89-1,52-49-98,-137 145-28,-3-2-1,36-65 1,-8 9-28,-45 70-331,-19 33 84,-3 7 183,-6 12 66,-16 32 21,-1-1-1,-3-1 1,-40 49 0,-68 88-36,110-140 101,1 1 0,-28 68-1,-81 253 559,132-357-514,2-4-3,-1 0 0,1 0 0,0 0 0,0 0 0,0 7 0,1-10-23,0-1 0,0 0-1,0 1 1,0-1-1,0 0 1,0 0-1,0 1 1,0-1 0,0 0-1,0 0 1,0 1-1,0-1 1,0 0 0,0 1-1,0-1 1,0 0-1,0 0 1,1 1-1,-1-1 1,0 0 0,0 0-1,0 0 1,0 1-1,0-1 1,1 0 0,-1 0-1,0 0 1,0 1-1,1-1 1,-1 0-1,0 0 1,0 0 0,0 0-1,1 0 1,-1 1-1,0-1 1,1 0-1,-1 0 1,0 0 0,0 0-1,1 0 1,-1 0-1,0 0 1,0 0 0,1 0-1,-1 0 1,0 0-1,1 0 1,-1 0-1,0 0 1,0 0 0,1-1-1,-1 1 1,14-8 194,-13 7-168,18-15 71,-1-1 1,-1-1-1,17-22 1,-10 12-128,31-33 146,96-84-1,33-3-152,-143 115 31,35-24-280,-65 51 72,-12 12 12,-3 9 135,-8 26 7,8-30 72,0 0 0,-3 19 0,7-25-9,-1-2 19,0-1-1,1 1 1,-1-1-1,1 1 1,0-1 0,0 1-1,0 0 1,0-1 0,0 1-1,1-1 1,-1 1-1,1-1 1,-1 1 0,1-1-1,0 1 1,0-1-1,0 0 1,1 0 0,1 4-1,-2-6-13,0 1-1,0-1 1,1 0-1,-1 0 1,0 0-1,0 0 1,0 0-1,0 0 1,0 0-1,0 0 1,0 0-1,1 0 1,-1-1-1,0 1 1,0 0-1,0-1 1,0 1-1,0-1 1,0 1-1,0-1 1,1-1-1,1 1 9,12-8 55,0 0 0,19-14 0,-20 12-64,1 1 0,17-8-1,-1 4-41,0 0 0,1 3-1,62-15 1,-83 24 4,0 1 1,0 1-1,-1 0 1,1 0-1,0 1 0,0 1 1,-1-1-1,1 2 0,-1-1 1,1 2-1,-1-1 1,0 1-1,0 1 0,10 6 1,10 4-123,-21-11 163,0 1 0,0 0 0,0 0 0,13 11 0,-11-6 24,-1-1 1,-1 1-1,1 1 1,-2 0-1,12 18 1,-19-28-16,0 1 0,0 0 0,0-1 0,0 1 0,0-1 0,1 0 0,-1 1 0,2 1 0,-2-3-176,0 0 0,-1 1 0,1-1 0,-1 0 0,1 0 0,0 0 0,-1 0 0,1 0 0,0 0 0,-1 0 0,1 0 0,0 0 0,-1 0 0,1 0 0,0 0 0,-1 0 0,1-1 0,0 1 0,-1 0 0,1 0 0,-1-1 0,2 1 0,3-1-1507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3 4576,'-27'-2'1450,"27"1"-1427,0 1-1,-1 0 1,1 0-1,-1 0 0,1 0 1,0 0-1,-1 0 0,1 0 1,-1 0-1,1 0 0,0 0 1,-1 1-1,1-1 0,0 0 1,-1 0-1,1 0 1,-1 0-1,1 1 0,0-1 1,-1 0-1,1 0 0,0 0 1,0 1-1,-1-1 0,0 1 1,-18 16 515,0 0 1243,-24 16 1,-28 10-37,36-23-1415,1 1 1,2 1-1,-55 49 1,59-41-129,2 3 1,1 0 0,-28 50 0,9-14-3852,35-55 1,8-6 1158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 6464,'-31'-20'2944,"22"13"-2560,4 2 160,10 5-384,-1-3-64,6 6-64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4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30 3232,'19'-23'6896,"-19"23"-6841,0 0 0,0 0-1,0 0 1,0 0 0,0 0 0,0 0 0,1 0 0,-1-1 0,0 1 0,0 0 0,0 0 0,0 0 0,0 0 0,0 0 0,0 0-1,0 0 1,1 0 0,-1-1 0,0 1 0,0 0 0,0 0 0,0 0 0,0 0 0,0 0 0,0 0 0,0-1 0,0 1 0,0 0-1,0 0 1,0 0 0,0 0 0,0 0 0,0-1 0,0 1 0,0 0 0,0 0 0,0 0 0,0 0 0,0 0 0,0 0 0,0-1 0,-1 1-1,1 0 1,0 0 0,0 0 0,0 0 0,0 0 0,0 0 0,0 0 0,0 0 0,0-1 0,0 1 0,-1 0 0,1 0 0,0 0-1,-8-1 2007,-7 7-1567,-1 0 0,1 1 0,1 1 0,-1 0 0,-25 20 0,31-22-317,-170 128 964,158-118-1037,1 2 1,1 1-1,1 0 0,-26 34 0,34-38-39,1-1-1,0 2 0,1-1 0,1 1 0,0 0 0,1 1 1,-6 30-1,9-30 22,1 1 1,0-1 0,2 1 0,0-1-1,1 1 1,0-1 0,2 1-1,0-1 1,1 0 0,6 16 0,-2-11 57,1-1 0,1 0 0,1-1 0,1 0 0,0-1 0,2 0 0,17 19 0,10 7 218,64 78 236,-99-116-532,-1 0 0,-1 0-1,1 0 1,-1 1 0,-1-1-1,1 1 1,-1 0 0,-1 0-1,1 0 1,-1 1 0,-1-1-1,0 0 1,0 1 0,0-1-1,-2 12 1,-4 8 27,-3-1 1,0 0-1,-14 31 0,2-8 154,-29 52 1,38-83-210,0-1 1,-2 0-1,0-1 1,0-1-1,-27 25 1,-14 8-368,32-28-2857,17-13 1383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11 494 4480,'0'0'68,"0"0"0,-1 0 0,1 0 0,0-1 0,0 1 0,0 0 0,0 0 0,0 0 0,-1-1 0,1 1 0,0 0 0,0 0 0,0 0 0,-1 0 0,1 0 0,0-1-1,0 1 1,-1 0 0,-6 3 6139,8-12-3796,8-7-1397,10-27-1,-10 23-586,11-22-1,-5 16-319,-5 7 29,1 1-1,0 0 0,1 0 1,20-20-1,14-5 524,2 1 1,97-64-1,-136 100-600,-3 1 10,1 1 0,-1 0 0,1 0 0,0 1 0,12-5 0,-17 8-38,-1 0 0,1-1-1,0 1 1,-1 0 0,1 0-1,0 0 1,0 0 0,-1 0 0,1 0-1,0 0 1,0 1 0,-1-1 0,1 0-1,0 1 1,-1 0 0,1-1-1,-1 1 1,1 0 0,-1 0 0,1 0-1,-1 0 1,1 0 0,-1 0 0,0 0-1,0 1 1,0-1 0,1 0-1,-1 1 1,0-1 0,-1 1 0,2 1-1,5 10 21,-2 1 0,1 0 0,-2 1 0,0-1-1,5 30 1,3 16 140,-7-43-58,-3-6-81,1 0 0,0-1 1,8 17-1,-10-25-32,0 0 0,0-1-1,0 1 1,0 0 0,0 0 0,0-1 0,1 1 0,-1 0-1,1-1 1,-1 0 0,1 1 0,0-1 0,0 0-1,-1 0 1,1 0 0,0 0 0,0 0 0,0 0 0,0 0-1,0-1 1,0 1 0,0-1 0,1 1 0,1-1 0,-1 0 5,0-1 0,0 1 1,0 0-1,-1-1 1,1 0-1,0 0 0,0 0 1,-1 0-1,1 0 0,-1 0 1,1-1-1,2-1 1,28-27 134,-18 16-96,37-35 75,149-127-107,-197 174-24,-1 0-1,1-1 1,-1 1 0,1 1-1,0-1 1,-1 0-1,1 1 1,0 0 0,0 0-1,0 0 1,0 0 0,0 1-1,0-1 1,1 1 0,6 1-1,-5 0 9,-1 0-1,0 0 1,0 1 0,0 0-1,-1 0 1,1 0-1,0 0 1,-1 1 0,1 0-1,-1 0 1,7 6-1,-2-1-158,3 3 325,19 20-1,-28-27-398,0 0 1,0 1-1,0-1 0,-1 1 1,1 0-1,-1 0 1,0-1-1,-1 1 0,2 6 1,2 11-4574,-5-11 2647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4064,'-2'-2'303,"-1"1"-1,0 0 1,0 0 0,0 0-1,0 0 1,0 0-1,-5 5 4619,10 15-2375,1-6-1982,6 137 2966,-3-38-2212,27 272 783,-15-228-1674,-12-112-2070,-5-42-708,7-11-5372,1 4 5339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3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72 938 5312,'-22'9'5631,"28"-8"-3286,12-3 47,-9-1-1943,0 1 1,-1-1 0,1-1 0,-1 0 0,0 0 0,12-8 0,0-3 415,20-18 0,-27 22-591,-3 3-11,15-16 0,-10 5 7,0-2 1,16-29-1,23-51 328,-48 88-508,26-50 277,-4-2-1,-2 0 1,32-132 0,-53 171-303,5-14 86,-2 0 1,-2 0 0,1-43-1,-10 88-257,-3 9 38,-110 411 197,90-351-1,-2-2 0,-4-1 0,-3-2 0,-79 117 0,-50 50 918,159-229-993,4-5-56,0 1 0,0-1 0,-1-1-1,1 1 1,-1 0 0,1 0 0,-1 0 0,0-1 0,-3 3 0,0-2-148,4-6-105,7-11-139,0 8 417,-1 0 1,1 1 0,0 0 0,0-1 0,1 2-1,0-1 1,10-5 0,56-30 44,-63 36-34,76-36 164,16-7-39,-81 36-124,0-1 1,32-25-1,-29 17 37,0-1 1,-1-1-1,-1 0 0,23-34 1,-26 31 93,-11 16-41,0-1 0,-1 0 0,11-20 0,-14 15 88,-3 15-180,-1-1 1,0 1-1,1-1 0,-1 0 0,1 1 0,0-1 1,-1 1-1,1-1 0,0 1 0,1-2 0,-3 6 25,-1 1 0,1-1 0,0 1 0,0-1 0,0 1 0,1 0 0,-1 4 0,-4 38 165,5-41-202,-2 17 6,1 0 0,1 25-1,1-40 14,0 0 0,0 1 0,1-1 0,0 0 0,0 0 0,0-1 0,1 1-1,0 0 1,1-1 0,5 10 0,-6-13-35,0 0 1,-1 0-1,1-1 0,1 1 0,-1 0 1,0-1-1,1 0 0,-1 0 0,1 0 0,-1 0 1,1-1-1,0 1 0,0-1 0,0 0 1,5 1-1,7 0 13,0 0 0,25-1-1,-38-1-7,23 0-65,0-2-1,-1 0 1,1-1 0,-1-2 0,0-1 0,33-11 0,-47 12 8,-1-1-1,0 1 1,-1-1 0,1-1-1,-1 0 1,0 0 0,-1-1 0,0 0-1,0-1 1,13-18 0,2-9-88,31-60 0,-42 73 94,77-147-442,-84 160 500,0 4-39,-1-1 0,-1 0-1,1 0 1,-1 0 0,0 0 0,-1 0 0,0-1 0,0 1-1,-1-1 1,2-11 0,-3 18 117,0 2-13,0 7 55,0 8 107,-1-15-237,1 0 0,-1-1 0,0 1 0,1-1 1,-1 1-1,0-1 0,1 1 0,-1-1 0,0 1 1,0-1-1,1 1 0,-1-1 0,0 0 0,0 0 1,0 1-1,1-1 0,-3 0 0,-8 4-168,1 2 46,-1-1 1,-12 5-1,15-7 111,1 0 1,-1 1-1,1 0 0,-14 9 0,11-4 35,0 1 0,0 0 0,1 0 0,0 1 0,1 0 0,0 1 0,1-1 0,0 2 0,-9 24 0,9-19 74,1 1 0,1 0-1,1 0 1,0 0-1,2 1 1,-1 28-1,3-40-19,0 0-1,1 0 0,0-1 0,1 1 0,-1 0 0,1-1 0,1 1 0,0-1 0,0 0 0,0 1 0,6 8 0,-5-11-33,-1-1 1,1 1-1,0-1 1,0 0-1,0 0 1,0 0-1,1-1 1,-1 1-1,1-1 1,0 0-1,0 0 1,0-1-1,1 0 0,-1 0 1,11 3-1,7-1-56,1-1-1,-1-1 1,0-1-1,45-3 0,91-22 78,-124 18-54,-17 2-24,31-11 0,-4 0-125,-22 9 96,0-2-1,24-11 1,-28 10-182,-19 9 204,1 0 10,-1 0 0,0-1-1,1 1 1,-1 0 0,1-1-1,-1 1 1,0 0 0,1-1-1,-1 1 1,0 0-1,0-1 1,1 1 0,-1-1-1,0 1 1,0-1 0,0 1-1,1 0 1,-1-1-1,0 1 1,0-1 0,0 1-1,0-1 1,0 1 0,0-1-1,0 1 1,0-2-1,1 0-9,-1 0-1,1 0 1,0 0-1,0 0 1,0 0-1,0 0 1,1 0-1,-1 0 0,1 0 1,-1 0-1,3-2 1,11-15-140,4-19-6,-2 0 0,-2-1-1,14-52 1,-5 14 118,-12 44 33,-2 6-100,11-53 1,-14 32 70,-1 0 0,-3 0 1,-5-85-1,2 130 57,-1-3 34,0-1 1,0 1 0,-2-9-1,3 15-52,0-1 1,0 0-1,0 1 0,0-1 0,-1 0 0,1 1 0,0-1 0,0 0 1,-1 1-1,1-1 0,0 0 0,-1 1 0,1-1 0,-1 1 1,1-1-1,0 1 0,-1-1 0,1 1 0,-1-1 0,0 1 1,1-1-1,-1 1 0,1 0 0,-1-1 0,0 1 0,1 0 0,-1 0 1,0-1-1,1 1 0,-1 0 0,0 0 0,1 0 0,-1 0 1,0 0-1,1 0 0,-1 0 0,0 0 0,0 0 0,1 0 0,-1 0 1,-1 1-1,0 0-14,0 1 1,-1-1 0,1 1 0,0 0-1,0 0 1,0 0 0,0 0-1,0 0 1,1 0 0,-1 1-1,0-1 1,-1 5 0,-16 38 94,8-18-11,-16 37 352,-22 76-1,39-102-323,1 0 0,2 0-1,-3 62 1,8-34 88,9 84 0,-6-134-114,1 0 0,0 0 0,2 0 0,0-1 0,0 0 0,2 1 0,0-2 0,0 1 0,13 19 0,-17-31-60,1 1 1,0-1-1,0 0 1,0 0-1,0-1 1,0 1-1,0-1 1,1 0-1,-1 1 1,1-1-1,5 2 1,-2-2-57,0 0 0,0 0-1,0-1 1,0 0 0,0 0 0,8 0 0,9-2-116,-1-1 0,0-1 0,25-7 0,-28 6 217,25-5-153,85-30 0,-109 31 101,-1-1 0,0-1-1,0-1 1,-1 0-1,-1-2 1,20-16-1,-11 1-127,-25 27 135,-1-1 0,1 0 0,-1 0 0,0 0 0,0 0 0,0 0 0,0-1 0,0 1 0,0 0 0,0 0 0,-1-1-1,1-3 1,-1 6-12,0-1-1,0 1 0,0 0 1,0 0-1,0-1 0,0 1 1,0 0-1,0 0 1,0 0-1,0-1 0,0 1 1,0 0-1,0 0 0,-1-1 1,1 1-1,0 0 0,0 0 1,0 0-1,0-1 0,-1 1 1,1 0-1,0 0 0,0 0 1,0 0-1,-1 0 0,1 0 1,0-1-1,0 1 0,-1 0 1,1 0-1,0 0 0,0 0 1,-1 0-1,1 0 0,0 0 1,0 0-1,-1 0 0,1 0 1,0 0-1,0 0 0,-1 0 1,1 0-1,0 0 0,0 0 1,-1 0-1,1 1 0,0-1 1,-16 6-223,13-4 227,-41 18-1,-61 38 0,85-44 92,-1 0-1,2 2 1,0 0 0,-30 33 0,48-47-76,0-1 0,0 1 0,-1 0 0,1-1 0,0 1 0,0 0 0,1 0 0,-1 0 0,0-1 0,0 1 0,1 0 0,-1 0 0,1 3 1,0-4-10,0 0 1,0 0 0,0 1 0,0-1 0,1 0 0,-1 0 0,0 1 0,1-1 0,-1 0 0,1 0 0,-1 0 0,1 1 0,0-1 0,-1 0 0,1 0 0,1 1 0,0 0-16,1 0 1,0 0-1,0 0 1,0 0-1,0 0 0,0-1 1,0 1-1,0-1 1,0 0-1,1 0 1,-1 0-1,0 0 1,6 0-1,7 0-32,-1 0 0,0-1 0,0-1 0,0 0 0,0-1 0,17-5 0,-21 4 12,-1 0 0,1-1-1,-1 0 1,0 0 0,0-1-1,-1 0 1,1-1 0,-1 0-1,11-10 1,-13 8-5,1 0 0,-1 0 0,-1-1 0,1 0 1,-2-1-1,1 1 0,5-14 0,1-8-100,8-34 0,-9 29 64,-8 25 36,56-188-441,-43 132 772,9-71 0,-25 121-90,-1 17-207,1 0 1,0 0-1,0 0 0,0 0 1,0-1-1,0 1 0,0 0 0,0 0 1,0 0-1,0 0 0,0-1 0,0 1 1,-1 0-1,1 0 0,0 0 0,0 0 1,0 0-1,0 0 0,0 0 0,0-1 1,-1 1-1,1 0 0,0 0 0,0 0 1,0 0-1,0 0 0,-1 0 0,1 0 1,0 0-1,0 0 0,0 0 0,0 0 1,-1 0-1,1 0 0,0 0 0,0 0 1,0 0-1,-1 0 0,0 1 14,-1 0 0,0 1 0,1-1 0,-1 0 0,1 1 0,0-1 0,-1 1-1,1-1 1,0 1 0,0-1 0,-1 4 0,-4 5-36,1 1 0,1 0-1,0 0 1,-4 14 0,-7 51-133,4-20 9,2-14-66,0-1-2288,-1 0 0,-21 53 0,28-87 1602,-1 0-1,0 1 1,0-2-1,-1 1 1,0 0-1,0-1 1,0 0-1,-1 0 1,0 0-1,-10 7 1,-28 16-5874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12 3136,'2'2'1190,"0"-5"89,-2 3-1222,0 0-1,0 0 1,1 0-1,-1-1 0,0 1 1,0 0-1,0 0 1,0 0-1,0 0 0,0 0 1,0-1-1,0 1 1,0 0-1,0 0 0,0 0 1,0 0-1,0-1 0,0 1 1,0 0-1,0 0 1,0 0-1,0 0 0,0-1 1,0 1-1,0 0 1,0 0-1,0 0 0,0 0 1,0-1-1,0 1 0,0 0 1,-1 0-1,1 0 1,0 0-1,0 0 0,0 0 1,0-1-1,0 1 1,0 0-1,-1 0 0,1 0 1,0 0-1,0 0 1,0 0-1,0 0 0,-1 0 1,1 0-1,0 0 0,0 0 1,0 0-1,0 0 1,-1 0-1,1 0 0,-16-2 4586,11 1-4177,-1 0 1,1 1 0,0 0 0,-9 0 0,4 3-295,-1-1-1,1 2 1,0 0 0,0 0 0,1 0 0,-1 1-1,1 1 1,0 0 0,1 0 0,-1 1 0,1 0-1,0 0 1,1 0 0,0 1 0,0 1 0,1-1-1,-6 11 1,6-11-101,1 1 0,1-1 0,0 1-1,0 1 1,0-1 0,1 0 0,1 1-1,-1 0 1,2-1 0,-1 1 0,1 0-1,1 0 1,0 0 0,0 0 0,1 0-1,0 0 1,1-1 0,4 14 0,-3-15 10,1 0 1,0 0-1,0 0 1,1-1-1,0 0 1,0 0-1,1 0 1,9 9-1,-10-11-4,1-1-1,-1 1 1,1-1 0,0 0-1,-1-1 1,2 1-1,-1-1 1,0 0 0,1-1-1,-1 0 1,8 2 0,-11-3-44,0-1 0,1 0 0,-1 0 1,0 0-1,0 0 0,0-1 0,0 1 1,1-1-1,-1 0 0,0 0 1,0 0-1,0 0 0,-1 0 0,1-1 1,0 1-1,0-1 0,-1 0 0,1 0 1,-1 0-1,1 0 0,-1 0 0,0 0 1,3-5-1,1-1 30,-1 0-1,0-1 1,0 1-1,-1-1 1,-1 0-1,4-11 1,1-8 79,-2-1 1,0 1-1,-2-1 0,-2 0 1,0-41-1,-2 62-101,0 1 0,-1 0 0,-1-9 0,1 14-33,1 1 1,0 0-1,-1-1 1,1 1-1,-1 0 1,1-1-1,-1 1 0,1 0 1,-1 0-1,0 0 1,0-1-1,0 1 0,0 0 1,1 0-1,-1 0 1,-1 0-1,1 0 1,0 1-1,0-1 0,0 0 1,0 0-1,-2 0 1,3 1-5,-1 0 0,1 0 1,-1 0-1,1 0 0,0 0 1,-1 0-1,1 0 0,-1 0 1,1 0-1,0 0 0,-1 0 1,1 1-1,0-1 0,-1 0 1,1 0-1,0 0 0,-1 0 1,1 1-1,0-1 0,-1 0 1,1 0-1,0 1 0,0-1 1,-1 0-1,1 0 0,0 1 1,0-1-1,-1 0 0,1 1 1,0-1-1,0 0 0,0 1 1,0-1-1,-1 1 0,-3 14 109,4-13-74,-1 9 49,-1-1-1,2 1 1,0-1 0,1 14-1,0 7-28,4 196 123,2-106 208,0 2-116,-6-83 20,-11 76 0,10-113-275,-1 1 0,0-1 0,0 0 0,0 1 0,0-1 0,0 0 0,-1 1 0,0-1 0,1 0 0,-1 0 0,0 0 0,-5 4 0,5-5 10,1-1 1,-1 0-1,0 0 1,0 1 0,0-2-1,0 1 1,0 0-1,0 0 1,0 0-1,0-1 1,0 1 0,-1-1-1,1 0 1,0 0-1,0 0 1,0 0-1,-1 0 1,1 0 0,0 0-1,0-1 1,0 1-1,-4-2 1,-8-4 64,1 0 0,0-1 0,-19-12 0,7 3-33,-102-67-96,102 67 56,22 14-7,1 1 1,-1-1-1,0 0 1,1 0-1,0 0 1,-1 0-1,1 0 1,0 0-1,0-1 1,0 1-1,0-1 1,1 0-1,-1 1 1,1-1-1,0 0 1,-3-6-1,4 8-8,0 0 1,0 1-1,0-1 0,0 0 0,0 0 1,0 0-1,0 0 0,1 0 0,-1 0 1,0 0-1,0 0 0,1 0 0,-1 0 1,1 1-1,-1-1 0,1 0 0,-1 0 1,1 0-1,-1 1 0,1-1 0,0 0 1,-1 1-1,1-1 0,0 0 0,0 1 0,-1-1 1,1 1-1,1-1 0,3-1 14,0-1 0,0 2-1,0-1 1,7-1-1,22-3 96,0 2-1,58 1 0,-48 2-15,127 1 168,-146 2-500,13 0-57,-36-2-372,0 0-1,0-1 1,1 1-1,-1-1 0,0 1 1,0-1-1,1 0 1,-1 0-1,0 1 1,0-2-1,0 1 0,4-3 1,-1-3-4601,-1-2 1723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58 2976,'-19'-14'971,"19"14"-944,-1 0 1,0-1 0,1 1-1,-1 0 1,1-1 0,-1 1 0,1-1-1,-1 1 1,1-1 0,0 1 0,-1-1-1,1 1 1,0-1 0,-1 1 0,1-1-1,0 0 1,-1 1 0,1-1 0,0 0-1,0 1 1,0-2 0,-1-1 215,1 2-41,-1 0 0,1 0 0,0 0 0,-1 0 0,1 0 1,0 0-1,0 0 0,0 0 0,0 0 0,0 0 0,0 0 0,0 0 1,0 0-1,0 0 0,1-2 0,0-8 2996,0 12-2952,0-1 0,0 0 1,0 0-1,0 1 1,0-1-1,0 0 0,0 1 1,0-1-1,0 1 1,0-1-1,-1 1 0,1 0 1,0-1-1,1 3 1,25 27 1588,-2 2 1,39 64 0,28 80-928,-64-124-2796,-4-78-15519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25 3904,'1'-3'644,"0"0"1,0-1-1,0 1 1,1 0-1,2-5 0,-5 8-180,0 1 0,0 0 0,1 0 0,-1 1 0,0-1 0,0 0 0,0 0 0,1 0 0,-1 0 0,1 1 0,-2 1 0,-11 20 1334,-1-8-973,0-1 1,-2-1 0,-29 20 0,34-25-556,-40 28 810,-75 37 0,-75 51-323,170-104-743,21-15-183,1 2 0,-1-1 0,-11 11 1,12-9-2073,11-14-2559,-1 4 4178,1 1 0,-1-1-1,1 1 1,-1-1-1,1 1 1,3-2 0,16-7-1938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14 5152,'-19'-14'4533,"19"24"-1733,-6 80 773,2-28-2149,2-18-762,-6 82 745,-7-2-873,-4 26-3372,7-99-6479,11-38 6699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 8320,'-25'-8'2672,"21"8"-1336,5 3-496,3 2 909,5-2-1102,1 0 0,-1-1 0,1 1 1,-1-2-1,1 1 0,14-1 0,4 1-105,123 22 352,-10-2-1471,-47-13-3628,-88-9 3235,1 1 0,-1-1 0,0-1 0,0 1 0,0-1 0,0 0 0,10-4 0,17-6-2379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 6304,'-12'-10'2032,"12"9"-1889,0 1 0,-1-1-1,1 1 1,0-1 0,-1 1 0,1-1 0,0 1 0,0-1 0,-1 1 0,1-1-1,0 1 1,0-1 0,0 0 0,0 1 0,0-1 0,0 1 0,0-1 0,0 1-1,0-1 1,0 0 0,0 1 0,0-1 0,1 1 0,-1-1 0,0 1 0,0-1-1,1 1 1,-1-1 0,0 1 0,0-1 0,1 1 0,-1-1 0,1 1 0,-1-1-1,0 1 1,1 0 0,-1-1 0,1 1 0,-1 0 0,1-1 0,0 1 0,4-7 5547,-3 20-3744,2 0-1656,-1 0 0,-1 0 1,0 0-1,-1 0 0,0 24 0,0 11 6,3 8-91,36 490 769,-32-376-1449,-8-121-8895,0-62 6954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49 303 3904,'-32'-53'1253,"31"52"-1208,0 0-1,1-1 1,-1 1 0,0-1-1,0 1 1,1-1-1,-1 1 1,1-1 0,-1 0-1,1-1 1,-3-7-20,1 3 325,1 1 0,-1-1 1,1 0-1,1 1 1,-1-1-1,1 0 1,0 0-1,2-11 0,0 12-76,-1 1-1,1-1 0,0 1 0,0-1 1,1 1-1,0 0 0,0 0 0,0 0 0,0 0 1,1 1-1,0-1 0,8-7 0,0 3 97,0 1-1,1 0 0,-1 1 1,2 0-1,-1 1 0,1 1 0,0 0 1,0 0-1,0 2 0,22-4 1,-14 4 77,0 2 1,0 0-1,0 1 0,0 1 1,0 1-1,31 7 1,-40-6-126,1 1 0,-1 0 0,0 1 0,0 1 1,16 9-1,-23-12-192,-1 1 0,0-1 0,-1 1 0,1 0 0,-1 0 0,1 0 0,-1 1-1,0 0 1,-1-1 0,1 2 0,-1-1 0,0 0 0,0 0 0,3 12 0,-4-7 13,0 0 1,0 0-1,-1 0 0,-1 1 0,1-1 0,-2 0 0,1 0 0,-2 1 0,1-1 0,-5 13 1,-1 0 61,0 1 0,-2-1 0,-13 23 0,16-34-165,0-2 1,0 1-1,-1 0 1,0-1-1,-1-1 1,0 1-1,0-1 0,-1 0 1,0-1-1,-1 0 1,-12 7-1,17-12-200,-1 0 0,0-1-1,0 0 1,0 0 0,0-1 0,0 1-1,-1-1 1,1 0 0,0-1 0,0 0-1,-1 0 1,-8-1 0,4-1-1072,1 1 1,0-2-1,0 1 1,0-2-1,0 1 1,-16-9 0,25 11 714,-1 0 1,1 1-1,-1-1 1,0-1-1,1 1 1,0 0 0,-1 0-1,1 0 1,0-1-1,-1 1 1,0-2-1,0-4-2005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8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26 364 5888,'-25'-4'13276,"29"2"-10528,-3 0-2661,1 1 1,-1-1-1,0 1 0,0-1 1,0 0-1,0 1 0,0-1 1,1-3-1,24-74 1443,-9 24-1151,2-6 13,-8 21 231,23-53 0,-34 92-619,1 1 1,-1-1 0,0 0-1,0 1 1,1-1 0,-1 1-1,0-1 1,0 1 0,1-1-1,-1 1 1,1-1 0,-1 1-1,0-1 1,1 1 0,-1-1-1,1 1 1,-1 0 0,1-1-1,-1 1 1,1 0 0,0 0-1,-1-1 1,1 1 0,0 0-1,0 0-1,-1 0 1,1 0-1,-1 1 0,1-1 1,-1 0-1,1 1 0,-1-1 1,1 1-1,-1-1 0,1 1 1,-1-1-1,1 0 0,-1 1 0,0 0 1,1-1-1,-1 1 0,0-1 1,1 1-1,-1 0 0,3 9 10,0-1 1,3 14-1,-4-12-11,23 123 285,-6-20-642,-14-93-1206,12 31 0,-16-50 955,-1 0 1,1 0-1,0 1 0,0-1 0,0 0 0,0 0 0,0-1 0,0 1 1,1 0-1,-1 0 0,1 0 0,-1-1 0,1 1 0,0-1 1,0 1-1,-1-1 0,1 0 0,0 0 0,3 2 0,18 4-2908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20 268 1984,'-3'1'123,"3"-1"-75,-1 1 0,1-1 1,-1 0-1,0 0 0,1 0 0,-1 1 1,0-1-1,0 0 0,1 0 0,-10-3 8168,15-7-5373,-2 6-2426,-1-1 0,0 1 0,0-1 0,2-7 0,7-18 612,-1 12-745,-6 8-187,0 1-1,1 1 1,1-1-1,-1 1 1,1-1-1,1 2 1,8-10-1,3 1 74,1 0-1,1 2 1,-1 0 0,41-21-1,-57 34-146,0 0 1,-1 0-1,1 0 1,0 1-1,-1-1 0,1 0 1,0 1-1,0 0 1,-1 0-1,1 0 0,0 0 1,0 0-1,-1 0 1,1 1-1,0-1 0,0 1 1,-1 0-1,1 0 1,0 0-1,-1 0 0,1 0 1,-1 1-1,0-1 1,1 1-1,-1 0 0,0-1 1,3 4-1,3 4 115,0 1-1,0 0 0,-1 1 1,11 20-1,-5-7 185,14 26 220,-17-28-257,20 28 0,-27-45-214,1 0-1,-1-1 1,2 1-1,-1-1 1,0 1-1,1-1 1,0 0-1,-1-1 1,2 1-1,7 3 1,-11-6-26,1 0 0,0 0 0,-1-1 0,1 1 0,0-1-1,-1 0 1,1 0 0,0 0 0,-1 0 0,1 0 0,0 0 0,-1-1 0,1 1 0,0-1 0,-1 0-1,1 0 1,-1 0 0,1 0 0,-1 0 0,0 0 0,4-3 0,2-2 32,-1 0 1,0 0 0,0-1-1,11-13 1,41-60 175,-42 55-280,1 0 0,2 1-1,34-34 1,-51 55 55,1 1-1,-1-1 1,1 1-1,0 0 1,-1 0 0,1 0-1,0 1 1,0-1 0,0 1-1,0 0 1,1 0-1,-1 0 1,0 1 0,0-1-1,1 1 1,-1 0-1,0 0 1,0 1 0,1-1-1,-1 1 1,0 0 0,0 0-1,0 1 1,0-1-1,0 1 1,0-1 0,6 5-1,30 18 80,-2 2 0,53 45-1,-79-60-258,-1 0 0,11 14-1,-18-19-1043,1 0 0,-1 1-1,5 11 1,-8-16 851,-1-2 139,0 1 1,1-1-1,-1 1 0,0-1 1,0 1-1,1-1 0,-1 1 1,0-1-1,0 1 0,0 0 1,0-1-1,0 1 0,0-1 1,0 1-1,0-1 0,0 1 1,0 0-1,0-1 0,0 1 1,0-1-1,0 1 0,-1-1 1,1 1-1,0-1 0,0 1 1,-1-1-1,1 1 0,-1 0 1,-4 7-2259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4064,'-24'-9'5242,"25"10"-4993,0 0 0,0 0 0,0 0 0,-1 0 0,1 0 0,0 0 0,-1 0 0,1 0 0,-1 0 0,1 0 0,-1 0 0,0 0 0,1 1 0,-1 0 0,2 4 592,5 13 255,-1 1-1,0 1 0,-2-1 1,3 30-1,1 85 837,-8-133-1896,-3 297 1507,0-6-830,3-236-764,4 54-1402,-3-97-1053,-1-4 724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11136,'-27'-27'12895,"32"27"-13311,4 0 224,4 0-1120,5 0 736,6 0-3392,-3 4 2177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0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51 3648,'3'-1'698,"-1"0"1,1-1 0,0 1-1,-1 0 1,7-1-1,-7 2-391,-1 0-1,1 0 0,-1 0 1,1-1-1,-1 1 0,1-1 0,-1 1 1,1-1-1,-1 0 0,1 1 1,-1-1-1,1 0 0,-1 0 1,0 0-1,0 0 0,0 0 0,1-1 1,-1 1-1,0 0 0,1-2 1,0-11 1262,-2 13-1526,0 1 1,0 0 0,0-1 0,0 1-1,0-1 1,0 1 0,0-1 0,0 1-1,-1-1 1,1 1 0,0-1 0,0 1-1,0 0 1,-1-1 0,1 1 0,0-1 0,-1 1-1,1 0 1,0-1 0,-1 1 0,1 0-1,0-1 1,-1 1 0,1 0 0,-1 0-1,1-1 1,-1 1 0,1 0 0,0 0-1,-1 0 1,1 0 0,-1 0 0,1 0-1,-1-1 1,1 1 0,-1 0 0,0 1-1,-5-1 45,0 1 0,0 0 0,0 0 0,0 1 0,0 0 0,0 0 0,0 0-1,1 1 1,-1-1 0,1 2 0,0-1 0,0 0 0,0 1 0,0 0 0,0 0-1,1 0 1,0 1 0,-6 8 0,0 0 18,0 1-1,2 1 1,0-1 0,0 1 0,-10 30-1,16-37-53,0-1-1,1 0 1,0 0-1,0 1 1,0-1-1,1 1 1,0-1-1,1 1 1,-1-1 0,1 1-1,1-1 1,0 0-1,0 0 1,0 1-1,6 10 1,-6-14 12,0 0 1,0-1 0,0 1 0,1-1 0,-1 0-1,1 0 1,0 0 0,0 0 0,0 0-1,1 0 1,-1-1 0,0 1 0,1-1 0,0 0-1,0 0 1,-1-1 0,1 1 0,0-1 0,0 0-1,0 0 1,1 0 0,-1 0 0,0-1 0,0 0-1,0 0 1,1 0 0,-1 0 0,0-1 0,4 0-1,-4 0-7,0 0-1,0-1 0,0 0 1,-1 1-1,1-1 1,-1 0-1,1-1 0,-1 1 1,0 0-1,0-1 1,0 0-1,0 0 0,-1 0 1,1 0-1,-1 0 0,1 0 1,-1-1-1,0 1 1,1-5-1,2-1 17,-1-1 1,-1 0-1,1 0 1,-2 0-1,4-20 0,-3 0-61,-1 0 0,-2 1 0,-4-49 0,4 76-47,-1 0-1,1 0 1,0 1-1,-1-1 0,1 0 1,-1 1-1,1-1 1,-2-3-1,1 5 29,1 0 0,0 1 0,0-1 0,0 0 0,-1 0 0,1 0 0,0 0 0,0 0 0,-1 0 0,1 0 0,0 0 0,0 0 0,0 1 0,-1-1-1,1 0 1,0 0 0,0 0 0,0 0 0,0 1 0,-1-1 0,1 0 0,0 0 0,0 0 0,0 1 0,0-1 0,0 0 0,0 0 0,0 1 0,0-1 0,-1 0 0,1 8 19,-1-1 1,1 0 0,0 0-1,0 0 1,1 1 0,0-1-1,1 0 1,2 9 0,0 0 75,33 120 673,-3-16-258,-29-96-472,-1 0 0,-1 0-1,1 30 1,-5-28 58,-1 1 1,-1-1-1,-2 0 0,0 0 1,-2 0-1,0 0 0,-21 45 1,24-63-23,0-1 1,0 1-1,-11 13 1,13-18-48,-1 0 0,1-1 0,-1 0-1,1 1 1,-1-1 0,0 0 0,0 0 0,0-1 0,0 1 0,0-1 0,0 1 0,-1-1 0,-3 1 0,3-1-23,0-1 1,0 1-1,0-1 1,0 0 0,0 0-1,0-1 1,0 1-1,0-1 1,0 0-1,0 0 1,-6-3-1,3 1-57,0-1 0,0 1 0,0-1-1,-12-10 1,8 4 17,0-1 1,0 0-1,1 0 0,0-1 0,-10-16 1,-32-67 73,45 81-8,4 8 19,0 0 0,1 0 0,0-1 0,0 1 0,-2-10 0,4 14-6,-1 0 0,1 0 1,0 1-1,0-1 1,0 0-1,0 0 1,0 0-1,1 1 1,-1-1-1,0 0 1,1 0-1,0 1 1,-1-1-1,1 0 0,0 1 1,0-1-1,0 0 1,0 1-1,0 0 1,0-1-1,0 1 1,0-1-1,0 1 1,1 0-1,2-2 0,1 0 23,1 0-1,0 1 0,0-1 0,0 1 0,1 0 0,-1 1 0,9-2 0,51-2 96,-45 4-133,158 1-42,-80 1-2736,-95-1 1827,0 0 0,0 0 0,-1 0 1,1-1-1,6-1 0,-9 1 342,1 1 0,-1-1-1,0 0 1,1 1 0,-1-1 0,0 0 0,0 0-1,0 0 1,0 0 0,0 0 0,0 0 0,0 0-1,0 0 1,0 0 0,0 0 0,1-3 0,7-13-3460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0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294 535 2496,'16'-7'1669,"-14"6"-1062,0 0 0,0 1 1,-1-1-1,1 0 1,0 0-1,-1 0 0,3-2 1,-3 3-551,-1 0-1,0 0 1,0 0 0,0-1 0,0 1 0,0 0-1,0 0 1,0 0 0,0 0 0,0 0 0,0 0-1,0 0 1,0 0 0,0 0 0,0 0 0,0-1-1,0 1 1,0 0 0,0 0 0,0 0 0,0 0-1,0 0 1,0 0 0,0 0 0,0 0 0,0 0-1,0-1 1,0 1 0,0 0 0,-1 0 0,1 0 170,0 0-170,0 0-1,0 0 1,0 0 0,0 0 0,0 0 0,0 0-1,0 0 1,0 0 0,-1 0 0,1 0 0,0 0 0,0-1-1,0 1 1,0 0 0,0 0 0,0 0 0,-10-2 2127,7 2-1998,0 0 0,1 0-1,-1 0 1,0 0 0,0 1-1,1-1 1,-4 1 0,-45 20 555,1 1 0,-51 32 0,92-48-641,0-1-1,0 2 1,1-1-1,-1 1 1,2 0-1,-13 14 1,18-19-81,1 1 1,-1-1-1,0 1 1,1 0-1,-1 0 1,1 0-1,0 0 0,0-1 1,0 2-1,0-1 1,1 0-1,-1 0 1,1 0-1,0 0 1,0 0-1,0 0 0,0 0 1,0 1-1,1-1 1,-1 0-1,1 0 1,0 0-1,0 0 0,0 0 1,0 0-1,2 2 1,1 1 8,0-1 0,0 0 0,0 0 0,0 0 0,1-1 0,0 0-1,0 0 1,0 0 0,0 0 0,0-1 0,7 3 0,-5-2 36,0 0-1,1-1 1,-1-1-1,1 1 1,0-1-1,0 0 0,0-1 1,12 1-1,-15-2-38,1-1-1,-1 0 1,0 0-1,1 0 1,-1-1-1,0 1 1,0-1-1,0-1 0,0 1 1,0-1-1,-1 1 1,1-1-1,-1-1 1,0 1-1,0-1 1,0 1-1,0-1 0,0 0 1,-1 0-1,0-1 1,0 1-1,0-1 1,2-5-1,1-3-58,0 0 0,-2 0-1,1-1 1,-1 0 0,2-22 0,4-80-182,-7 33 280,-14-153 0,-13 26 672,23 200-630,3 13 228,2 24 298,24 175 658,-12-98-916,30 152 148,-40-223-625,3 59 0,-8-39-7680,-1-49 5789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0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6976,'-3'-12'3723,"4"12"-3624,-1 0 1,0 0 0,0-1-1,0 1 1,0 0-1,0 0 1,0 0 0,0 0-1,0 0 1,1-1 0,-1 1-1,0 0 1,0 0-1,0 0 1,0 0 0,1 0-1,-1 0 1,0 0-1,0 0 1,0 0 0,0-1-1,1 1 1,-1 0 0,0 0-1,0 0 1,0 0-1,0 0 1,1 0 0,-1 0-1,0 0 1,0 0 0,0 0-1,1 0 1,-1 0-1,0 1 1,0-1 0,0 0-1,0 0 1,1 0 0,-1 0-1,0 0 1,0 0-1,0 0 1,0 0 0,1 1-1,-1-1 1,2 2 339,1 0 0,-1 0 0,1 0 0,-1 0 0,0 1 0,0-1 0,0 1 0,-1-1 0,1 1 0,2 4 0,4 7 150,6 8-58,-1 2 0,-1-1 1,12 36-1,19 79 188,-15-46-240,55 148 716,-63-181-808,-15-39-360,1-1 1,12 23-1,-16-37-26,-2-5 27,0 1 0,0-1-1,0 1 1,0-1 0,0 0-1,1 1 1,-1-1 0,0 0-1,0 1 1,0-1 0,1 0-1,-1 1 1,0-1 0,0 0-1,1 1 1,-1-1 0,0 0-1,1 0 1,-1 1 0,0-1-1,1 0 1,0 0 0,9-12 475,0-6-300,0 0 1,-1-1-1,10-29 0,14-63-175,-24 78-48,73-280-353,-66 256 24,14-56-3179,-23 64-906,-5 18-2924,-2 21 4324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40 115 3328,'-7'-2'3694,"6"2"-2938,-1-1-1,1 1 1,0 0 0,0 0-1,0-1 1,1 1 0,-1-1-1,0 1 1,0-1 0,0 1 0,-1-2-1,-12-3 2749,9 2-231,16-6-2845,-5 5-221,0 1-1,0-1 1,1 1-1,0 1 1,-1-1-1,14-2 1,15-3 403,66-5 0,-86 11-540,69-5 349,52-7 37,-81 8-375,42-7 121,-92 12-209,1 0 0,0 1 0,0 0 1,8 0-1,0 1 35,-13-1-214,-24 0-18939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34 141 4064,'-8'-1'583,"7"1"-459,0-1 1,-1 1 0,1 0 0,0 0-1,0 0 1,-1-1 0,1 1-1,0-1 1,0 1 0,0-1-1,0 0 1,-1 1 0,1-1-1,-5-1 5132,6 2-5183,0 1 0,0-1 0,0 0 0,0 0-1,0 0 1,0 0 0,0 0 0,-1 0 0,1 0-1,0 0 1,0 0 0,0 0 0,0 0 0,0 0-1,-1-1 875,1 1-874,45-3 7945,33-8-5446,7 0-1771,308-40 677,-320 35-1785,-61 12-1116,-1 0 0,11-5 0,-21 9 1240,-1-1 0,1 1 0,0 0-1,-1 0 1,1-1 0,-1 1 0,1 0 0,-1-1 0,1 1 0,-1 0 0,0-1 0,1 1 0,-1-1 0,1 1 0,-1-1 0,0 1 0,1-1 0,-1 1 0,0-1 0,0 1-1,1-1 1,-1 1 0,0-1 0,0 0 0,0 0 0,1-3-1260,3-2-1095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9 2080,'8'-8'7136,"-14"8"-6099,0 0 1,-1 1-1,1 0 1,-9 3-1,-2 2-571,-23 11-1,27-11 115,-5 2-375,2 1-1,-1 1 1,1 0 0,1 1-1,0 1 1,0 0 0,2 1-1,-1 1 1,2 0 0,0 0-1,-19 30 1,22-29-128,1 0 0,1 1 0,0 0 0,1 0 0,1 1-1,0 0 1,1-1 0,1 2 0,0-1 0,2 0 0,0 0 0,2 33 0,1-38-3,0 1-1,1-1 1,0 0-1,1 0 1,1 0 0,-1-1-1,2 0 1,0 1-1,9 12 1,7 6 234,46 48-1,-1-2-53,-46-47-80,-1 0 0,-2 1 0,-1 1-1,25 64 1,-19-29 205,22 105 0,-41-151-266,-1 1 1,0-1-1,-1 31 1,-2-39-20,-1-1 1,-1 1 0,0-1-1,0 0 1,-1 1-1,0-1 1,-10 21 0,-2-8-9,0 0-1,-1-1 1,-31 33 0,41-49-83,-38 41 36,-1-1-1,-81 63 1,23-37-3248,96-69 2518,6-3 392,0 0 0,0 0 0,0-1-1,1 1 1,-1 0 0,-1-1 0,1 1 0,0-1 0,0 0-1,0 1 1,0-1 0,0 0 0,0 0 0,-2 1 0,-3-1-1893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6 425 2496,'-5'4'5349,"4"-5"-5055,1 0-1,0 0 1,0 0-1,0 0 1,0 0 0,0 0-1,0 0 1,0 0-1,1 0 1,-1 0 0,0 0-1,1 0 1,-1 0-1,0 0 1,1 0 0,-1 0-1,1 0 1,0 0-1,0-1 1,30-29 1107,66-50 0,-26 23-1078,70-69 322,-138 125-636,23-16 245,-25 17-234,-1 1-1,1-1 0,0 1 0,0-1 1,0 1-1,0 0 0,0-1 0,0 1 1,0 0-1,0 0 0,0 0 0,0 0 1,0 0-1,0 0 0,0 0 0,0 0 1,0 0-1,0 0 0,0 1 0,-1-1 1,1 0-1,0 1 0,0-1 1,0 0-1,0 1 0,0-1 0,0 1 1,0 0-1,2 3 56,0 0 0,0 0-1,0 1 1,0-1 0,-1 0 0,0 1 0,0 0 0,2 6 0,10 44 237,-10-37-200,20 110 827,-23-124-864,0-1 0,0 1 0,0-1 0,0 0 0,0 0 1,1 1-1,2 3 0,-3-6-52,-1 0 1,1 0 0,0 0-1,-1-1 1,1 1-1,0 0 1,0-1 0,0 1-1,-1 0 1,1-1-1,0 1 1,0-1 0,0 1-1,0-1 1,0 0-1,0 1 1,0-1 0,0 0-1,0 0 1,0 0-1,0 0 1,0 0 0,0 0-1,0 0 1,0 0 0,0 0-1,0 0 1,1-1-1,4 0 27,-1-1 0,0 0 0,0-1-1,-1 1 1,1-1 0,0 0 0,-1 0 0,8-8-1,3-4 50,15-19 0,32-45-168,67-76 42,-120 147-3,-1 0 1,1 0 0,1 1-1,-1 0 1,20-10 0,-25 15 38,0 1 1,-1-1-1,1 1 1,0-1-1,0 1 1,-1 1-1,1-1 0,0 0 1,0 1-1,0 0 1,0 0-1,0 0 1,0 0-1,0 1 1,0 0-1,0-1 0,0 2 1,-1-1-1,1 0 1,0 1-1,3 1 1,0 2 31,-1 0 0,0 0 1,1 1-1,-2-1 1,1 1-1,-1 1 0,0-1 1,0 1-1,4 8 1,33 71 42,-36-73-102,1 3-481,3 5 871,-1 0 0,6 24-1,-14-37-831,1 0 0,-1 0-1,1 14 1,-3-17-412,1 0-1,0 0 1,-1 0 0,0-1 0,0 1 0,-1 0-1,-1 5 1,2-9 412,1 1 0,-1-1-1,0 1 1,0-1 0,0 0-1,0 0 1,0 1 0,0-1 0,0 0-1,0 0 1,0 0 0,-3 2-1,-6 5-1805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4480,'0'-1'58,"0"1"1,0 0-1,-1 0 1,1 0-1,0-1 1,0 1-1,0 0 1,-1 0-1,1 0 1,0-1-1,0 1 1,-1 0-1,1 0 1,0 0-1,0 0 0,-1 0 1,1 0-1,0 0 1,-1 0-1,1 0 1,0 0-1,0 0 1,-1 0-1,1 0 1,0 0-1,-1 0 1,1 0-1,0 0 1,-1 0-1,4 8 2313,1 1-1312,-2 3-381,0 1 0,0-1 1,-1 1-1,-1 16 0,0-1 27,8 587 4834,-8-491-5516,0-83-795,1 0 0,2 1 0,9 46 0,-3-65-2321,-1-8 960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26 3552,'2'-5'435,"0"0"0,1 0 0,7-6 7514,-16 34-5705,-10 20-124,-25 44-1,23-50-1644,-26 72 0,-13 113-384,40-146-2040,0-29-2848,17-46 4705,0 0-176,0 0 0,-1 0 0,1 0 0,0 0 0,-1 0 0,1 0 0,-1 0 0,1 0 0,-1 0 0,0 0 0,1 0 0,-1 0 0,0 0 0,0-1 0,0 1 0,1 0 0,-1-1 0,0 1 0,0 0 0,0-1 0,0 1 0,-2 0 0,-3-1-2292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5632,'-10'-7'2405,"19"14"1504,-2-2-3049,-1 0 0,1 0 0,0-1 0,0 0 0,12 4 0,-4 0 49,23 11-155,-5-1-240,46 17-1,-66-31-1290,0 0-1,20 3 1,-24-6-201,-1 0-1,1-1 1,-1 0 0,1 0 0,8-2-1,11-5-2919,5 1 1322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3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4 319 4576,'-4'7'7291,"5"-6"-7030,5 8 2247,-4-7-2273,0 0 0,0 0 1,0 0-1,0 0 0,1-1 0,3 3 0,-4-3-79,1 0 0,0-1 0,0 1 0,0 0 0,0-1 0,0 1 0,0-1 0,0 0 0,0 0 0,0 0 0,0-1 0,0 1 0,0-1 0,0 1 0,3-2 0,-1 0-54,0 0 0,-1-1 0,1 1 0,-1-1 0,1 0 1,-1 0-1,0-1 0,4-4 0,1-2-42,0 0 0,-1-1 1,-1 0-1,0-1 0,11-23 0,-11 19-17,-2 1-1,0-1 1,5-31-1,-8 37 28,-1 1 0,0-1 0,-1 0 0,0 1 0,-1-1 1,0 0-1,-4-16 0,4 24-31,0-1 0,0 0 0,-1 1 1,1-1-1,-1 1 0,0-1 0,1 1 1,-1 0-1,0 0 0,0 0 0,-1 0 1,1 0-1,0 0 0,-1 0 0,1 1 0,-1-1 1,1 1-1,-1 0 0,0 0 0,1 0 1,-1 0-1,0 0 0,0 0 0,0 1 1,0 0-1,-5-1 0,4 1-152,0 0 1,-1 0-1,1 1 0,0-1 0,0 1 1,0 0-1,0 0 0,-5 2 0,6-1-278,0-1 0,1 0-1,-1 1 1,1-1 0,-1 1 0,1 0-1,-1 0 1,1 0 0,0 0 0,0 0-1,-3 5 1,-1 8-1763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600 210 6304,'-23'0'2848,"-10"13"-2464,5-8 1696,4 4-1216,-32 3 768,3 0-928,-18 6 160,15-3-512,-7 3 32,21 3-257,0-4-350,9-1 127,5-7-1664,8 0 960,1-15-3040,10 3 2144</inkml:trace>
  <inkml:trace contextRef="#ctx0" brushRef="#br0" timeOffset="1">14 1 5888,'0'0'60,"0"0"0,0-1 0,0 1 0,0 0 0,0 0 0,-1 0 0,1 0 0,0 0 0,0 0 0,0 0 0,0 0 0,0 0-1,-1 0 1,1 0 0,0 0 0,0 0 0,0 0 0,0 0 0,0 0 0,-1 0 0,1 0 0,0 0 0,0 0 0,0 0 0,0 1 0,0-1 0,0 0 0,-1 0 0,1 0 0,0 0 0,0 0 0,0 0 0,0 0 0,0 0 0,0 1 0,0-1 0,0 0 0,0 0 0,0 0 0,-1 0 0,1 0 0,0 0 0,0 1 0,0-1 0,6 6 410,-4-4-170,0 0 0,0 0 0,-1-1 0,1 1 0,0 1 0,1 2 0,6 14 1258,62 118 4569,0-11-4542,-26-42-1282,-5-10-271,-2-2-883,-10-25-3162,-14-26 1587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63 449 2720,'-3'0'168,"1"0"-1,-1 1 1,1-1-1,-1 1 1,0 0 0,1-1-1,-1 1 1,-3 3-1,2-2-32,-19 11 4520,14-11-1150,13-7-1322,21-16-329,-5 5-1087,14-22-9,-2-1-1,47-76 0,26-31-42,-98 137-588,0 1-1,1 0 1,13-10 0,-21 18-112,1-1 0,0 1 0,-1-1 0,1 1 0,-1-1 1,1 1-1,0 0 0,-1-1 0,1 1 0,0 0 0,0 0 0,-1-1 1,1 1-1,0 0 0,0 0 0,-1 0 0,1 0 0,0 0 0,0 0 1,-1 0-1,1 0 0,0 0 0,-1 1 0,1-1 0,0 0 0,0 0 1,-1 1-1,1-1 0,0 0 0,-1 1 0,2 0 0,-1 0 12,0 1 1,1-1-1,-1 1 0,0-1 0,0 1 0,0 0 0,0 0 0,-1-1 0,1 1 1,0 0-1,-1 0 0,1 2 0,1 14 136,0 1 1,-2-1-1,0 0 0,-5 35 0,0 6 189,5-46-220,0 0-1,0-1 1,1 1-1,1 0 1,5 23 0,-6-32-81,1 1 0,0-1 0,0 0 0,0 0 0,0 0 0,0 0 0,1-1 0,0 1 0,-1 0 0,2-1 0,-1 0 0,0 0 0,0 0 0,1 0 0,0 0 0,0-1 0,-1 0 0,1 0 0,1 0 0,5 2 0,-5-2-8,1-1-1,-1 0 1,1 0-1,-1 0 1,1-1-1,0 1 1,-1-2-1,10 0 1,4-2 40,24-8 1,-30 7-84,1-1 1,-1 0-1,-1-1 1,1 0-1,-1-1 0,0 0 1,-1-1-1,0-1 1,0 1-1,17-19 1,2-8 44,-2-1 0,37-61 0,21-29-164,-82 121 128,-1 1 0,1 1-1,0-1 1,0 0 0,8-5 0,-11 9-3,-1-1 0,1 1 1,0-1-1,0 1 0,0-1 0,0 1 0,0-1 1,0 1-1,-1 0 0,1 0 0,0-1 1,0 1-1,0 0 0,0 0 0,0 0 1,0 0-1,0 0 0,0 0 0,0 0 0,0 1 1,0-1-1,0 0 0,0 0 0,0 1 1,0-1-1,0 1 0,-1-1 0,1 1 1,0-1-1,0 1 0,0-1 0,-1 1 0,1 0 1,0-1-1,-1 1 0,1 0 0,-1 0 1,1-1-1,0 1 0,-1 0 0,1 1 1,8 19 6,-1 1 0,-1 0 0,-1 0 1,4 28-1,-3-14 123,-2-11-268,-1 0 0,0 30 0,-4-37-2299,-3 32 0,2-47 1633,1 0 1,-1 0-1,0 0 1,0 0-1,0-1 1,0 1-1,0 0 1,-1 0-1,1-1 1,-1 1-1,0-1 1,0 1-1,1-1 1,-4 3-1,3-1-1740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1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5408,'-16'-4'1728,"16"4"-1664,0 1 0,0-1 0,0 1 1,0-1-1,0 1 0,0 0 0,0-1 0,0 1 1,0 0-1,0-1 0,0 1 0,0-1 0,1 1 1,-1-1-1,0 1 0,0 0 0,1-1 1,-1 1 112,3 5 510,-1-1 0,0 1-1,-1-1 1,1 1 0,0 8-1,2 5 357,15 62 1291,59 331 4003,-58 51-5307,-20-455-1133,-1 40-881,0-44 227,1 1 0,-1 0 0,0 0 1,0-1-1,-1 1 0,0-1 0,-2 6 1,-2 2-1612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2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29 2400,'-15'-2'1109,"15"2"-1008,0 0 0,-1-1 0,1 1 0,-1 0 0,1-1 0,0 1 1,-1 0-1,1-1 0,0 1 0,0-1 0,-1 1 0,1 0 1,0-1-1,0 1 0,0-1 0,-1 1 0,1-1 0,0 1 0,0 0 1,0-1-1,0 1 0,0-1 0,0 1 0,0-1 0,0 0 0,0 0 50,0 0 0,0 1-1,-1-1 1,1 1-1,0-1 1,0 1 0,-1-1-1,1 0 1,0 1-1,-1-1 1,1 1-1,-1-1 1,1 1 0,0 0-1,-1-1 1,1 1-1,-1-1 1,1 1-1,-1 0 1,0-1 0,1 1-1,-1 0 1,1 0-1,-1-1 1,1 1-1,-2 0 1,-17-3 1767,16 3-1710,0 0 1,0 1-1,0-1 0,0 1 0,0 0 0,-3 1 0,-2 1 149,-11 3 163,1 1 1,0 2-1,0-1 1,-22 16-1,35-21-434,1 1 0,-1-1 0,1 1 0,-1 0 0,1 0 0,0 0 0,0 1-1,1 0 1,-6 8 0,8-12-45,1 1 0,-1 0-1,0-1 1,1 1-1,-1 0 1,1-1 0,-1 1-1,1 0 1,0-1 0,0 1-1,0 0 1,0 0 0,0-1-1,0 1 1,0 0-1,0-1 1,1 1 0,-1 0-1,1-1 1,-1 1 0,1 0-1,0-1 1,0 1-1,0-1 1,0 1 0,0-1-1,0 0 1,0 1 0,0-1-1,0 0 1,0 0 0,1 1-1,-1-1 1,1 0-1,-1-1 1,2 2 0,0 0 33,1 0 0,-1 0 0,1-1 0,0 1 0,-1-1-1,1 0 1,0 0 0,0 0 0,0 0 0,0-1 0,-1 0 0,1 0 0,0 0 0,0 0 0,0 0 0,0-1 0,0 0 0,0 0 0,0 0 0,-1 0 0,1 0 0,-1-1 0,1 0 0,-1 1 0,1-2 0,-1 1-1,0 0 1,0 0 0,4-4 0,0-2-3,-1 1-1,0-1 0,6-9 1,-10 14-90,0 0-1,-1 0 1,1-1 0,-1 1-1,0-1 1,0 1 0,0-1 0,0 0-1,-1 1 1,1-7 0,0 35-29,2-1 0,1 1-1,10 32 1,1 9 331,-9-32-37,-1 1-1,-2 0 0,-1 0 1,-2 0-1,-7 59 0,7-91-207,0 0 0,-1 0 0,0 0-1,0 0 1,0 0 0,0 0 0,0 0-1,-1 0 1,1 0 0,-1-1-1,1 1 1,-1-1 0,-4 5 0,5-6-23,-1 0 0,1 0 0,-1-1 0,0 1 0,1 0 0,-1-1 0,0 1 0,1 0 0,-1-1 0,0 0 0,0 1 0,0-1 0,1 0 0,-1 0 0,0 0 0,0 0 0,0-1 0,1 1 0,-1 0 0,0-1 0,0 1 0,1-1 0,-1 0 0,0 1 0,1-1 0,-4-2 0,-16-10-169,1-1 1,1-1 0,-21-19-1,-96-83-800,82 73-1585,62 47-4277,37 15 379,-9-1 3408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2816,'-9'7'1833,"-2"-3"4931,7-2-6392,-1-1-1,1 1 1,0 0-1,0 0 1,0 0-1,1 1 1,-1 0-1,1-1 1,-1 1-1,-3 4 1,-31 37 1165,32-37-1257,2-1-120,0-1 0,1 0-1,-1 1 1,1 0 0,0 0 0,-3 10 0,5-14-78,1 1 0,-1-1 0,1 0 0,-1 0 0,1 0 0,0 0 0,-1 1 0,1-1 0,1 0 0,-1 0 0,0 0 0,0 0 0,1 1 0,-1-1 0,1 0 0,0 0 0,0 0 0,-1 0 1,1 0-1,1 0 0,-1 0 0,0-1 0,2 3 0,-3-4-70,1 1 0,-1-1 0,0 0 0,0 0 1,1 0-1,-1 0 0,0 0 0,0 0 0,1 0 1,-1 0-1,0 0 0,1 0 0,-1 0 0,0 0 1,0 0-1,1 0 0,-1 0 0,0 0 0,1 0 0,-1 0 1,0 0-1,0 0 0,1 0 0,-1 0 0,0-1 1,0 1-1,1 0 0,-1 0 0,0 0 0,0 0 1,0-1-1,1 1 0,-1 0 0,0 0 0,0-1 0,0 1 1,0 0-1,1 0 0,-1-1 0,0 1 0,0 0 1,0 0-1,0-1 0,0 1 0,0-1 0,8-16 82,-7 13-44,26-80 474,-18 51-382,-8 32-128,2-10 163,-1 8-50,-1 6 9,6 11 360,0-3-267,-1 8 19,0 0 1,-1 1 0,0-1-1,1 26 1,-3 9 52,-5 85 1,-1-111-178,-1 0-1,-1-1 1,-1 0-1,-19 51 1,22-71-93,0-1 0,0 1 0,-1-1 0,-6 9 0,9-13-43,-1 0 0,0-1 0,0 1 1,1 0-1,-1 0 0,0-1 1,0 1-1,0-1 0,-1 1 0,1-1 1,0 0-1,0 0 0,-1 0 0,-3 1 1,4-2-9,1 0 0,-1 0 0,1 0 0,-1 0 0,0-1 0,1 1 0,-1 0 0,1-1 0,-1 1 0,1-1 0,0 1 0,-1-1 0,1 0 0,0 0 0,-1 1 0,1-1 0,0 0 0,0 0 0,0 0 0,-1 0 0,1-1 0,0 1 0,1 0 0,-1 0 0,-1-2 0,-2-4-60,0-1-1,0 1 0,-3-12 0,4 12 60,-1-5 27,0 0 0,1 0 0,0 0 0,1-1 0,0 1 0,1-1 0,0 1 0,3-25 0,-2 31 42,1 1 0,0-1 0,0 0 0,1 0 0,0 1 0,0-1 0,0 1 0,0 0 0,1-1-1,0 1 1,0 0 0,0 1 0,1-1 0,0 0 0,0 1 0,0 0 0,0 0 0,1 0 0,-1 1 0,1-1 0,7-3 0,-5 4-44,0 0 1,1 1-1,-1-1 0,1 1 1,0 1-1,-1-1 0,1 1 1,0 1-1,0 0 0,0 0 1,0 0-1,-1 1 0,1 0 1,0 0-1,12 5 0,-11-4-1655,1 1 0,16 0 0,6-1-8115,-17-2 6582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2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1728,'-17'0'10060,"14"0"-9516,-1 0 1,0 0 0,1 0-1,-1 0 1,-4 2 0,-47 22 2041,47-20-2324,1-1-1,-1 1 1,1 1-1,0-1 1,0 1-1,-10 11 1,15-15-202,0 1 0,0 0-1,1 0 1,-1 1 0,0-1 0,1 0 0,0 1 0,0-1-1,0 0 1,0 1 0,0 0 0,0-1 0,0 1 0,1-1-1,-1 1 1,1 0 0,0-1 0,0 1 0,0 0 0,0 0-1,0-1 1,1 1 0,-1 0 0,1-1 0,1 5 0,0-3-29,-1 0 1,1-1 0,0 1-1,0-1 1,0 0 0,0 1-1,1-1 1,-1 0 0,1 0-1,0 0 1,0-1 0,0 1-1,0-1 1,0 1 0,1-1-1,-1 0 1,1-1 0,-1 1-1,7 2 1,-5-3-224,1 0 0,-1 0 0,0-1 0,1 0 0,-1 0 0,1 0 1,-1 0-1,0-1 0,1 0 0,-1 0 0,0 0 0,0-1 0,0 0 0,6-2 0,3-4-1382,-1 0 0,0 0-1,13-12 1,8-4-3094,4 1 1202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177 571 1984,'-3'-2'634,"5"1"-389,-2 1-201,0 0 1,1 0-1,-1 0 0,0 0 1,0 0-1,1 0 0,-1 0 1,0 0-1,0 0 0,1 0 0,-1 0 1,0 0-1,0 0 0,0 0 1,1-1-1,-1 1 0,0 0 1,0 0-1,0 0 0,1 0 1,-1 0-1,0-1 0,0 1 1,0 0-1,0 0 0,0 0 1,1 0-1,-1-1 0,0 1 1,0 0-1,0 0 0,0 0 1,0-1-1,0 1 0,0 0 1,-16-13 6136,14 11-5954,-1 1 0,0 0 0,1 0 0,-1 0 0,0 1 0,1-1 0,-1 0 0,0 1 0,0 0 0,0 0 0,0 0 0,1 0 0,-1 0 0,0 0 0,0 1 0,0 0 0,1-1 0,-1 1 0,0 0 0,1 0 0,-1 0 0,1 1 0,-3 1 0,-2 1-86,1 0-1,0 0 0,0 1 0,0 0 1,1 0-1,-1 1 0,-6 9 0,6-5-45,0 1-1,0-1 1,1 1-1,1 1 1,0-1-1,0 1 1,2-1-1,-1 1 1,1 0-1,1 0 1,0 0-1,0 0 1,2 0-1,-1 1 1,1-1-1,1 0 1,5 19-1,-5-26-40,1 1-1,-1-1 0,1 0 0,0 0 1,4 5-1,-7-9-32,1 0 0,0 0 1,-1 0-1,1 0 0,0 0 0,0 0 0,0 0 0,0 0 1,0-1-1,0 1 0,0 0 0,0-1 0,0 1 0,0-1 1,0 1-1,0-1 0,0 1 0,0-1 0,1 0 0,-1 0 1,0 1-1,0-1 0,0 0 0,1 0 0,-1 0 0,0 0 1,0-1-1,0 1 0,2-1 0,0 0 17,-1 0 0,1-1 0,-1 0 0,0 1-1,0-1 1,0 0 0,0 0 0,0 0 0,0 0 0,-1 0 0,3-5 0,14-30 243,-14 28-190,10-24 37,0 0 0,-2-1 0,-2-1 0,12-70 0,-18 35-48,-5-76 0,-16-68 453,12 164-458,-6-17 143,6 49 15,4 18-229,1-1-1,0 1 1,0 0 0,0 0 0,0 0 0,0 0-1,0 0 1,0 0 0,0 0 0,0 0-1,0 0 1,0 0 0,0 0 0,0 0-1,0 0 1,-1 0 0,1 0 0,0 0 0,0 0-1,0 0 1,0 0 0,0 0 0,0 0-1,0 0 1,0 0 0,0 0 0,0 0-1,0 0 1,0 0 0,-1 0 0,1 0-1,0 0 1,0 0 0,0 0 0,0 0 0,0 0-1,0 0 1,0 0 0,0 0 0,0 1-1,0-1 1,0 0 0,0 0 0,0 0-1,0 0 1,0 0 0,0 0 0,0 0 0,0 0-1,0 0 1,0 0 0,0 0 0,0 0-1,0 0 1,0 1 0,0-1 0,0 0-1,0 0 1,-3 14 187,-2 48 110,3 0 0,3 1-1,3-1 1,2 0 0,3 0 0,21 76 0,-12-76-394,45 105 0,-61-163 7,6 15-723,-5-11-2483,13-33-5397,8-19 1117,-11 22 4959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2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 5632,'-6'-4'783,"-15"-9"245,20 12-637,0 1 0,0-1-1,0 1 1,0-1 0,0 1 0,0 0-1,0-1 1,0 1 0,0 0 0,0 0 0,0 0-1,0-1 1,0 1 0,0 0 0,-2 1 0,5 2 64,1 0 0,-1 1 1,1-1-1,-1 1 1,0 0-1,0-1 1,-1 1-1,1 0 1,1 7-1,34 119 2246,21 144 0,-41-185-1959,13 90 19,-7-34-301,1 0 250,-22-130-643,-2-13-23,0 1 0,0-1 0,1 1 0,-1-1 0,1 1 0,-1-1 0,1 1 0,0-1 0,0 1 0,0-1 0,0 0 0,0 0 0,1 0 0,-1 1 0,0-1 0,3 2 1,7-28 738,-9 19-745,0-1 0,0-1 0,0 1-1,-1 0 1,1-9 0,1-2-30,21-154-8,40-154-189,22 1-368,-82 312 208,20-56-1547,-21 61 1199,0 1-1,0-1 1,1 1-1,0 0 1,0 0 0,0 1-1,9-10 1,1 5-1165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2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 8480,'-10'-4'1171,"8"3"-827,0 0 0,0 1-1,0-1 1,0 1-1,0-1 1,0 1 0,0-1-1,0 1 1,-4 0 0,96 2 7776,6 0-5653,114 3-1748,5-5-2244,-206-1 1421,-13-24-18885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2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9152,'-1'0'170,"0"1"0,1-1 1,-1 0-1,1 1 1,0-1-1,-1 1 0,1-1 1,-1 1-1,1-1 1,0 1-1,-1-1 0,1 1 1,0-1-1,0 1 0,-1-1 1,1 1-1,0 0 1,0-1-1,0 1 0,0-1 1,0 2-1,0-1 13,0 0 0,1-1 0,-1 1 0,0 0-1,1 0 1,-1 0 0,1-1 0,0 1 0,-1 0 0,1-1 0,0 1-1,-1 0 1,1-1 0,0 1 0,0-1 0,-1 1 0,2 0 0,2 1 245,0-1 1,0 1 0,0 0-1,0-1 1,1 0 0,-1 0 0,0 0-1,7 0 1,39-1 910,-31 0-766,255-17 1755,-137 6-3648,-128 10-532,1-1 0,-1 1 0,16-7 1,-11 4-2582,1 2 1047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3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216 568 5408,'-10'-21'2826,"3"6"4342,6 15-7052,1-1 0,0 1 0,-1 0 0,1-1-1,0 1 1,-1 0 0,1-1 0,-1 1 0,1 0 0,0 0-1,-1 0 1,1-1 0,-1 1 0,1 0 0,-1 0 0,1 0 0,-1 0-1,1 0 1,-1 0 0,1 0 0,-1 0 0,1 0 0,-1 0-1,1 0 1,-1 0 0,1 0 0,0 0 0,-1 0 0,1 0 0,-1 1-1,1-1 1,-1 0 0,0 1 0,-17 11 1033,9-2-817,-1 0 1,2 1-1,-1-1 0,1 2 0,1-1 1,-8 17-1,-30 79 977,42-101-1232,-10 30 460,2 0 1,1 0-1,-5 45 0,14-76-452,1-1 0,0 1 0,0 0 0,0 0 0,0-1-1,2 6 1,-2-8-46,1 0-1,-1 0 0,1 0 1,0 0-1,-1 0 0,1-1 1,0 1-1,0 0 0,0 0 1,0-1-1,1 1 0,-1-1 1,0 1-1,1-1 0,-1 0 1,1 1-1,-1-1 0,3 1 1,0 0-32,0 0-1,0-1 1,1 0 0,-1 0 0,0 0 0,0 0-1,0-1 1,1 0 0,-1 0 0,7 0 0,3-2-125,26-7 1,-19 3-8,-1-1 0,0-1 0,-1-1 0,0 0 1,0-1-1,29-22 0,-21 10 114,-1 0 0,-1-2 0,31-37 1,-55 60 6,0-1 0,0 1 0,0 0 0,0 0 0,1 0 0,-1 0 0,0 0 0,0 0 0,1 0 0,-1 0 0,1 0 0,2-1 0,-4 2 3,1 0 0,-1 0-1,0 0 1,1 0 0,-1 0-1,0 0 1,0 1-1,1-1 1,-1 0 0,0 0-1,0 0 1,1 0 0,-1 0-1,0 0 1,0 0-1,1 1 1,-1-1 0,0 0-1,0 0 1,0 0 0,1 0-1,-1 1 1,0-1 0,0 0-1,0 0 1,0 1-1,1-1 1,1 15 48,-3 29 265,0-22-22,2 32-1,0-47-247,0 1 0,0 0 0,1-1 0,0 1 0,1-1 0,-1 0 0,2 0 0,3 7 0,-6-12-27,0-1-1,0 1 1,0-1-1,0 0 1,0 0-1,1 1 1,-1-1-1,0 0 1,1 0-1,-1 0 1,1 0-1,-1 0 1,1-1-1,-1 1 0,1 0 1,0-1-1,-1 1 1,1-1-1,0 1 1,0-1-1,-1 0 1,1 0-1,0 0 1,0 0-1,-1 0 1,1 0-1,0-1 1,0 1-1,-1 0 1,1-1-1,2 0 1,-1-1-40,1 1 0,0-1 0,0 0 0,-1 0 0,1 0 0,-1 0 0,0-1 0,1 1 0,-1-1 0,0 0 0,0 0 0,3-5 0,0-2-43,0-1 1,-1 1-1,0-1 0,-1 0 1,0-1-1,-1 1 0,0-1 1,-1 0-1,0 1 0,0-17 1,-1 2 138,-2-1 0,-1 1 1,-9-43-1,11 68-64,-1-1-1,1 1 1,0-1 0,0 1-1,0-1 1,0 1 0,1 0-1,-1-1 1,0 1-1,0-1 1,1 1 0,-1 0-1,1-1 1,-1 1 0,1 0-1,0-1 1,1-1-1,0 1 3,0 0 0,0 0-1,0 0 1,0 0-1,0 0 1,1 0-1,5-3 1,1 1 33,1-1 1,1 1-1,16-4 0,64-11 152,1 4 0,96-4 0,-175 17-111,-11 1-45,1 1 1,-1-1-1,0 1 1,0 0 0,1-1-1,-1 1 1,0 0-1,1 1 1,-1-1-1,0 0 1,0 1-1,1-1 1,-1 1 0,3 1-1,-5-1-16,0 0 0,0 0 0,1 0 0,-1 0 1,0 0-1,0 0 0,0 0 0,0 0 0,-1 0 0,1 0 0,0 0 0,0 0 0,0 0 0,-1 0 0,1 0 0,-2 2 0,1 0 46,-26 90-100,18-68 130,2 2 0,-7 35-1,12-51-84,1-1 0,0 1 1,1-1-1,0 1 0,1-1 0,2 14 0,-3-22-14,1 1 1,0-1-1,0 1 0,-1-1 0,1 1 0,1-1 0,-1 0 0,0 1 0,1-1 0,-1 0 0,1 0 0,-1 0 0,1 0 0,0 0 0,0 0 0,0 0 0,0-1 0,0 1 0,0-1 1,1 0-1,-1 1 0,0-1 0,1 0 0,-1 0 0,1-1 0,-1 1 0,1 0 0,0-1 0,3 1 0,-1-1-8,0 0-1,-1-1 1,1 1-1,0-1 1,0 0-1,-1 0 1,1 0-1,0-1 1,-1 0-1,0 0 1,1 0-1,5-4 1,2-2-55,0-1 0,19-18 0,61-64-156,49-46-8,-116 115 195,109-103-276,-116 105 269,-1 0-1,0-2 1,-2 0 0,23-42-1,-18 16 3,25-87-1,-23 61 31,-20 68 12,3-9 7,-5 15-15,0 0 0,0-1 0,0 1 0,0-1 0,0 1 0,1-1 0,-1 1 0,0 0 0,0-1 0,-1 1 0,1-1 0,0 1 0,0-1 0,0 1 0,0 0 0,0-1 0,0 1 0,-1-1 0,1 1 0,0 0 0,0-1 0,0 1 0,-1 0 0,1-1 0,-3 8-66,-25 58 52,-62 108-1,64-124 52,2 2 0,-30 87 0,-9 111 113,58-229-83,-4 28 76,9-44-124,0-1 0,0 1 0,0-1 0,0 1 0,0 0 1,1-1-1,-1 1 0,1-1 0,0 1 0,2 3 0,-3-6-13,1 0 0,-1 0 0,1 0 0,-1-1 0,1 1 0,0 0 0,0 0 0,-1-1 0,1 1 0,0 0 0,0-1 0,0 1 0,0-1-1,-1 1 1,1-1 0,0 0 0,0 1 0,0-1 0,0 0 0,0 1 0,0-1 0,0 0 0,0 0 0,0 0 0,0 0 0,0 0 0,2 0-1,-1-1-35,1 1 0,0-1-1,0 1 1,0-1-1,0 0 1,-1 0-1,1 0 1,3-3-1,1 0-32,0-1-1,-1-1 0,1 1 1,-1-1-1,0 0 1,-1-1-1,7-8 0,29-54-326,-31 51 348,248-488 323,-184 349-40,-28 63 806,-46 94-1034,0 0 1,0-1-1,0 1 0,0 0 0,0-1 0,0 1 0,0 0 0,1 0 0,-1-1 0,0 1 0,0 0 0,0 0 0,0-1 0,0 1 0,1 0 0,-1 0 0,0-1 0,0 1 0,0 0 0,1 0 0,-1 0 0,0 0 0,0-1 0,1 1 0,-1 0 0,0 0 0,0 0 0,1 0 0,-1 0 0,1 0 0,1 11 133,-4 24-23,0 0 0,-10 45 0,-24 73 88,26-114-147,-9 36-38,-37 182 308,24-101-112,26-118-21,5-24-256,1-14 46,0 0-1,0 0 0,0 0 1,0 0-1,0 0 1,0 0-1,0 0 1,0-1-1,0 1 0,0 0 1,0 0-1,0 0 1,1 0-1,-1 0 1,0 0-1,0 0 1,0 0-1,0 0 0,0 0 1,0 0-1,0 0 1,0 0-1,0 0 1,0 0-1,0 0 1,0 0-1,0 0 0,1 1 1,-1-1-1,0 0 1,0 0-1,0 0 1,0 0-1,0 0 1,0 0-1,0 0 0,0 0 1,0 0-1,0 0 1,0 0-1,0 0 1,0 0-1,0 0 1,0 0-1,0 0 0,0 0 1,0 1-1,0-1 1,0 0-1,0 0 1,0 0-1,0 0 0,0 0 1,0 0-1,8-11-167,0 0 0,1 1-1,12-11 1,-21 20 199,1 1-1,0-1 1,0 1 0,0-1-1,0 1 1,0 0-1,0-1 1,0 1 0,0 0-1,0 0 1,0-1-1,0 1 1,0 0 0,0 0-1,0 0 1,0 0-1,0 0 1,0 1 0,0-1-1,0 0 1,0 0-1,0 1 1,0-1 0,1 1-1,21 13 135,108 72 320,-106-72-482,1-1 0,1-1 0,38 12 0,-39-15-328,-14-4-803,26 5 1,-35-9 525,1 0 0,-1-1 1,1 0-1,0 0 0,-1 0 0,8-1 1,-11 1 338,1 0 0,0-1 0,-1 1 0,1 0 0,-1 0 0,1-1 1,0 1-1,-1 0 0,1 0 0,-1-1 0,1 1 0,0-1 0,-1 1 1,1-1-1,-1 1 0,0-1 0,1 1 0,-1-1 0,1 1 0,-1-1 1,0 1-1,1-1 0,-1 0 0,0 1 0,0-1 0,1 0 0,-1 1 1,0-1-1,0 1 0,0-1 0,0 0 0,0 0 0,0 1 0,0-1 0,0 0 1,0 1-1,0-2 0,-1-3-1186,-1 1 0,1-1 0,-1 0 1,-3-6-1,5 11 1403,-21-37-3087,-5-3 1306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2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172 254 7296,'-20'0'2368,"19"1"-2262,0-1 0,1 0 1,-1 0-1,1 0 0,-1 0 1,1 1-1,-1-1 0,1 0 0,-1 1 1,1-1-1,-1 0 0,1 1 1,-1-1-1,1 1 0,0-1 1,-1 0-1,-2 2 1948,11 7 2943,-7-9-4881,-1 1 0,1 0 0,0 0 0,0-1 0,0 1 1,0 0-1,0-1 0,0 1 0,0-1 0,0 1 0,0-1 0,0 1 0,0-1 0,0 0 0,1 0 0,-1 0 0,0 0 0,0 1 0,0-1 0,0-1 1,1 1-1,-1 0 0,0 0 0,1-1 0,3 1 79,0-2 0,-1 1 0,1 0 0,5-4 0,-3 2-25,0-2 1,-1 1-1,1-1 0,-1 0 0,0 0 0,-1 0 1,1-1-1,5-8 0,34-54 325,-41 61-458,49-89 198,-36 64-123,-17 32-103,1-1 0,-1 0-1,1 0 1,-1 0 0,1 0 0,-1 1 0,1-1 0,-1 0-1,1 0 1,0 1 0,-1-1 0,1 0 0,0 1 0,-1-1 0,3 0-1,-3 1 2,0 0-1,1 0 0,-1 0 0,0 0 0,1 0 0,-1 1 0,0-1 1,0 0-1,1 0 0,-1 0 0,0 1 0,0-1 0,1 0 1,-1 0-1,0 1 0,0-1 0,0 0 0,1 0 0,-1 1 0,0-1 1,0 0-1,0 1 0,0-1 0,0 0 0,0 1 0,0-1 1,0 0-1,0 0 0,0 1 0,3 35 313,-3-36-324,-5 105 439,-26 141 0,28-225-335,-32 174 463,-12 133 166,39-241-630,8-86-90,0 0-1,0 0 0,0 1 1,-1-1-1,1 0 1,0 0-1,0 0 0,-1 0 1,1 0-1,-1 0 1,1 0-1,-1 0 0,0 0 1,1 0-1,-1 0 1,0 0-1,1 0 0,-1 0 1,0-1-1,0 1 1,0 0-1,0-1 1,0 1-1,0 0 0,0-1 1,0 1-1,-2 0 1,-3 0-8,1 1 1,-1-1 0,0 0 0,-8 1-1,-3 0-148,-148 40 257,152-39-131,12-3 47,-1 0 1,0 1 0,0-1 0,0 1-1,0-1 1,1 1 0,-1 0 0,0 0 0,1 0-1,-1 0 1,-2 1 0,50 3 1091,46-8-658,45 1-39,-37 3-322,22 2-351,-96-2-598,-14-1-3536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10 3136,'6'-9'6992,"-6"9"-6922,0 0 1,0 0-1,0 0 1,0 0-1,0 1 1,0-1-1,0 0 1,1 0-1,-1 0 1,0 0-1,0 1 1,0-1-1,0 0 1,0 0-1,0 0 1,0 0 0,0 1-1,0-1 1,0 0-1,0 0 1,0 0-1,0 0 1,0 1-1,0-1 1,-1 0-1,1 0 1,0 0-1,0 0 1,0 1-1,0-1 1,0 0-1,0 0 1,0 0-1,0 0 1,-1 0-1,1 0 1,0 1-1,0-1 1,-5 6 1173,0-2-832,-1 0 0,-1-1 0,1 0 0,0 0 0,-11 2 0,5-1-89,-43 17 970,-98 55 0,142-70-1231,-70 45 910,67-42-753,1 2 0,0 0 0,-18 20 0,25-24-141,1 0 1,0 1-1,0 0 0,1 0 1,0 1-1,0-1 1,1 1-1,0 0 1,1-1-1,0 1 1,0 1-1,0 14 1,1-3 57,1 0 0,1 0 0,1 0 1,6 30-1,-2-27 37,2 0 1,0-1-1,1 0 0,1-1 1,19 32-1,75 99 474,-94-140-633,12 16 88,-7-9 3,17 28 0,-27-39-84,0 0 1,-1 0 0,-1 1 0,1-1 0,-2 1-1,4 16 1,-3-1 125,-1 1-1,-1-1 1,-1 1-1,-1-1 1,-1 0-1,-2 1 1,-9 37-1,7-45-75,0 0 0,0-1 0,-2 0-1,0-1 1,-1 0 0,0 0 0,-2 0-1,0-2 1,0 1 0,-1-1 0,-18 15 0,-71 52 41,81-65-75,-23 12-119,34-23-1420,0 1 0,0 0 0,-13 12-1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26 331 2656,'-1'0'88,"0"0"-1,0 0 1,0 1 0,0-1-1,-1 0 1,1 1-1,0-1 1,0 1 0,0-1-1,0 1 1,0 0 0,1-1-1,-1 1 1,0 0 0,0 0-1,0 0 1,-1 6 3339,-4 2 1004,10-14-3406,85-92 2201,-10 11-2074,-57 64-804,2 1 0,0 1 0,2 1-1,53-31 1,-77 49-313,-1 0-1,1 0 1,0 0 0,0 0-1,0 1 1,1-1 0,-1 1-1,0-1 1,0 1 0,0-1-1,0 1 1,0 0 0,1 0-1,-1 0 1,0 1 0,0-1-1,0 0 1,0 1 0,3 0-1,-3 0 17,1 1 0,-1-1-1,0 1 1,0-1-1,1 1 1,-1 0 0,0 0-1,0 0 1,-1 0-1,1 0 1,0 1 0,2 4-1,2 6 121,0 0 0,-2 0 0,1 0 0,3 24-1,-6-31-140,6 34 294,15 57 60,-18-79-265,1-2 0,1 1 0,12 23 0,-16-35-51,0 0 0,0-1 0,0 0 0,1 1 0,5 4 1,-8-8-46,1 0 1,-1 1-1,1-1 0,-1 0 1,1 0-1,-1 0 1,1-1-1,0 1 1,-1 0-1,1-1 1,0 1-1,-1-1 0,1 1 1,0-1-1,0 0 1,0 0-1,-1 0 1,1 0-1,0 0 1,2 0-1,1-2 31,1 0 0,-1-1 0,1 1 1,-1-1-1,0-1 0,0 1 0,0 0 0,-1-1 0,5-5 1,39-42 212,-39 41-217,10-12 24,102-113 61,-80 93-149,52-40 0,-80 71 14,-7 6 20,1-1 1,0 1-1,0 0 1,15-7-1,-20 11-9,0 0 0,1 0 0,-1 0 0,0 1-1,1-1 1,-1 1 0,0 0 0,1 0 0,-1 0 0,0 0 0,1 0-1,-1 0 1,1 1 0,-1-1 0,0 1 0,0-1 0,1 1 0,-1 0-1,0 0 1,0 0 0,0 0 0,4 3 0,1 2-1,0 0 0,-1 0 0,0 1 0,0-1 0,0 1 0,-1 1 0,0-1 0,0 1 0,6 14 0,1 7 13,12 43-1,-15-43 4,-6-20-43,19 67-1421,-13-26-4403,-8-49 5677,-2 19-6493,1-13 4001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4320,'-2'3'6414,"4"4"-3429,4 12-1880,-3-9-9,1 5-404,-2 0 0,0 0 1,0 1-1,-2 21 1,1-8-118,-5 413 2564,1-356-3062,4 110-232,-1-188-428,0-1-1,1 1 1,0-1 0,1 0 0,0 1-1,4 11 1,-3-10-1142,-3-9 1589,0 1 0,0-1-1,0 1 1,1-1 0,-1 0 0,0 1-1,0-1 1,0 1 0,0-1-1,1 0 1,-1 1 0,0-1 0,0 0-1,1 1 1,-1-1 0,0 0 0,0 1-1,1-1 1,-1 0 0,0 0 0,1 1-1,-1-1 1,1 0 0,-1 0 0,1 1-1,11-7-4522,6-6 1155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4064,'0'0'53,"-1"0"0,1 0 0,0 0 0,0 0 0,0 0 0,0 0 0,0-1 0,0 1 0,0 0 0,0 0 0,-1 0 0,1 0 0,0 0 0,0 0 0,0 0 0,0 0 0,0 0 0,-1 0 0,1 0 0,0 0 0,0 0 0,0 0 0,0 0 0,0 0 0,-1 0 0,1 0-1,0 0 1,0 0 0,0 0 0,0 0 0,0 0 0,0 0 0,-1 0 0,1 0 0,0 0 0,0 0 0,0 0 0,0 1 0,0-1 0,0 0 0,0 0 0,-1 0 0,1 0 0,0 0 0,0 0 0,0 0 0,0 1 0,0-1 0,0 0 0,0 0 0,0 0 0,0-9 7202,-4 30-3152,-11 20-2487,-5 12-860,14-32-200,-3 31 0,7-43-471,2-1 1,-1 1 0,2 0 0,-1 0-1,1 0 1,2 11 0,-2-17-76,0 0 1,0 1 0,1-1 0,-1 0 0,1 0 0,-1 0-1,1-1 1,0 1 0,0 0 0,0-1 0,1 1 0,-1-1-1,1 1 1,-1-1 0,1 0 0,0 0 0,-1 0 0,1-1-1,0 1 1,0-1 0,1 0 0,-1 1 0,0-1 0,0-1-1,7 2 1,-4-1 38,0 0 0,0-1 0,0 0 0,1 0-1,-1-1 1,0 1 0,0-1 0,0-1 0,0 1 0,0-1-1,-1 0 1,1 0 0,7-4 0,-1-2-7,0-1-1,-1 0 1,13-13 0,0 0 42,-19 17-75,0 0 1,-1 0 0,1 0-1,-1 0 1,0-1 0,-1 0 0,1 1-1,4-12 1,-2-1 58,8-33-1,-3 10 196,-8 32-262,-2 8 7,-1 0 0,1-1 0,-1 1 0,1 0 0,-1 0 0,0 0 0,0 0 0,1-1 0,-1 1 0,0 0 0,0 0-1,0 0 1,0 0 0,-1-1 0,1 1 0,0 0 0,0 0 0,-1 0 0,1 0 0,-1-1 0,0 0 0,1-4 159,1 1-62,-2 3-73,-3-1-27,-1-1 17,2 2 73,3 4-30,1-1-60,-1-1 1,0 1 0,1 0-1,-1 0 1,0 0 0,0 0 0,0-1-1,0 1 1,0 0 0,0 0-1,0 0 1,0 0 0,0 1 0,-5 12 56,1-1 0,1 1 0,0 0 0,1 0 0,0 0 0,2 0 0,0 18 0,1 4 179,-1-30-178,-1 0 0,1 0 0,1 0 0,-1 0 0,1 0 1,0 0-1,1-1 0,-1 1 0,1 0 0,0 0 0,1-1 0,3 7 0,29 48 358,-35-60-444,1 1 1,0 0-1,0 0 0,0-1 0,0 1 0,0-1 1,0 1-1,0-1 0,0 1 0,0-1 0,0 1 0,2-1 1,5 4-1148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1728,'4'-18'787,"9"-20"1,-1-1 1893,-8 9-300,-4 27-2018,0-1 0,0 1 0,1 0 1,-1 0-1,1-1 0,-1 1 0,1 0 0,0 0 0,0 0 0,1-1 0,-1 1 1,0 1-1,1-1 0,0 0 0,0 0 0,2-2 0,-4 5-284,1-1-1,-1 1 1,0 0-1,1 0 0,-1 0 1,0 0-1,0 0 1,1 0-1,-1 0 1,0 0-1,1-1 1,-1 1-1,0 0 1,1 0-1,-1 0 0,0 1 1,1-1-1,-1 0 1,0 0-1,1 0 1,-1 0-1,0 0 1,1 0-1,-1 0 1,0 0-1,1 1 0,-1-1 1,0 0-1,0 0 1,1 0-1,-1 1 1,0-1-1,0 0 1,0 0-1,1 1 1,-1-1-1,0 0 0,0 1 1,0-1-1,0 0 1,1 1-1,9 19 1413,-7-11-1141,36 87 1674,21 43-1067,15-10-757,-61-105-288,34 56-1186,-46-76 1117,5 6-2252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9 5216,'-3'-8'3923,"-1"13"-1758,2-2-1955,-15 21 2597,-24 26 0,-28 19-737,-76 51-213,-158 120-785,282-224-1097,1 0-5345,37-26-2621,5-3 5266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6464,'-1'85'9813,"-4"3"-4641,-7 37-3261,-31 164-2973,40-268 402,2-15-215,1 0 0,-1-1-1,0 1 1,-1 0-1,1-1 1,-1 1-1,0-1 1,-4 5 0,6-9 613,0 0 1,-1 0 0,1-1-1,-1 1 1,1-1 0,-1 1-1,1-1 1,-1 1 0,0-1-1,1 1 1,-1-1 0,0 1-1,1-1 1,-1 0 0,0 1-1,1-1 1,-1 0 0,0 1-1,0-1 1,0 0 0,1 0-1,-1 0 1,0 0 0,0 0-1,1 0 1,-1 0 0,-1 0-1,-9 0-2628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8128,'-14'0'2618,"14"0"-2533,0 0-1,0 0 0,0 0 1,-1 0-1,1 0 1,0 0-1,0 1 0,0-1 1,0 0-1,0 0 1,-1 0-1,1 0 0,0 1 1,0-1-1,0 0 0,0 0 1,0 0-1,0 1 1,0-1-1,0 0 0,0 0 1,0 0-1,0 1 1,0-1-1,0 0 0,0 0 1,0 1-1,0-1 0,0 0 1,0 0-1,0 0 1,0 1-1,0-1 0,0 0 1,0 0-1,0 0 0,0 1 1,0-1-1,1 0 1,-1 0-1,0 0 0,0 0 1,0 1-1,1-1 1,2 2 345,1 0 1,0 0 0,0-1 0,0 1 0,1-1 0,-1 0 0,0 0 0,6 0 0,6 2 160,151 27 2595,-90-18-2990,82 24 0,-87-17-1566,-6-1-5883,-47-11 4293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5728,'-12'-7'1840,"9"-1"115,4 6-774,-1 6 77,0 7 249,1 0-1,4 19 1,2 17-171,-5 186 2923,-2-31-3281,17 115-1084,-14-286-416,0 12-1789,-4-27-5011,3-21 6231,0 0 0,-1 0 0,1-1 0,0-8 0,1-5-808,9-28-949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140 245 12064,'-22'3'5439,"39"9"-4735,1-7 480,14-2-800,36 6 704,27-6-640,-6 2-160,-4-2-160,-4-3-1376,-4-3 672,-1-2-3007,6 2 1983,-16-1-2848,-11 4 2496,-7 7-2816</inkml:trace>
  <inkml:trace contextRef="#ctx0" brushRef="#br0" timeOffset="1">45 29 9792,'-31'-20'4448,"17"12"-3872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28 211 5152,'-20'-27'1648,"19"26"-1609,1 1 0,0-1-1,-1 1 1,1-1 0,-1 1 0,1-1 0,0 0 0,-1 1 0,1-1 0,0 0 0,0 1 0,0-1 0,-1 1-1,1-1 1,0 0 0,0 0 0,-1-5-36,1 2 229,-1 0 1,1 0-1,0 0 1,0 0-1,0 0 0,0-1 1,1 1-1,-1 0 0,1 0 1,0 1-1,1-1 1,1-6-1,1 3 41,1 0 0,-1-1 0,1 2 0,1-1 0,-1 0-1,1 1 1,0 0 0,0 1 0,1-1 0,0 1 0,0 0 0,0 1 0,1 0 0,-1 0 0,1 0 0,0 1-1,15-4 1,-12 4-64,1 1-1,0 1 0,-1 0 1,1 0-1,0 1 1,0 1-1,-1 0 0,1 0 1,0 1-1,-1 0 0,0 1 1,20 8-1,-16-4 152,0 1-1,0 0 1,-1 1-1,0 1 1,0 0 0,-1 1-1,20 21 1,-17-14 198,-1 0 1,-1 1-1,-1 1 1,21 42-1,-30-54-373,-1-1 0,0 1 0,0 1 0,-1-1 0,2 13 0,-4-17-104,1 0-1,-1 1 0,0-1 1,0 0-1,-1 1 0,1-1 1,-1 0-1,0 0 0,0 1 1,-1-1-1,1 0 1,-4 7-1,0-4-65,0 0 0,0 0 0,0-1 1,-1 0-1,0 0 0,0 0 0,-1-1 0,0 0 0,0 0 1,0 0-1,0-1 0,-15 6 0,10-7-525,0 1 0,-1-2 0,1 1 0,0-2 0,-1 0 0,0 0 0,-13-2 0,-36-3-4098,36 4 2657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3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38 196 7136,'-2'0'416,"0"0"0,0 0 0,1 0 0,-1 1-1,0-1 1,0 1 0,0-1 0,1 1 0,-1 0 0,0 0 0,0-1 0,1 1 0,-1 0 0,1 1 0,-1-1 0,1 0 0,0 0 0,-1 1 0,-1 1-1,0 0 1506,13-9 1841,42-29-1465,11-21-1519,-37 30-591,4-7 150,-25 26-254,1 0 1,0 0-1,0 1 0,0 0 0,1 0 0,0 0 1,11-6-1,-17 12-66,0-1-1,0 1 1,0-1 0,0 1 0,0 0 0,0 0-1,0-1 1,0 1 0,1 0 0,-1 0 0,0 0-1,0 0 1,0 0 0,0 0 0,0 1 0,0-1-1,1 0 1,-1 0 0,0 1 0,0-1 0,0 1-1,0-1 1,0 1 0,0-1 0,0 1 0,0 0-1,0-1 1,-1 1 0,1 0 0,0 0 0,0 0-1,-1 0 1,1 0 0,0 1 0,3 4 60,-1 0 0,0 0-1,0 0 1,2 12 0,-1-8-9,26 100 160,-22-79-525,-7-28 200,0 1 0,0-1 0,1 0 0,-1 0 1,1 1-1,2 2 0,7 17-4745,-6-8 2036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4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15 294 3136,'-14'9'9349,"14"-10"-9138,0 0 1,0-1-1,0 1 0,0 0 0,0 0 1,1 0-1,-1 0 0,0 0 0,1 0 1,-1 0-1,1 0 0,0-1 1,70-110 2815,-55 90-2568,2 0 0,36-35 1,-32 35-270,-18 17-118,1-1 1,0 1-1,1 0 1,-1 1-1,1-1 0,0 1 1,0 0-1,0 0 1,0 1-1,9-4 0,-14 7-39,1 0 1,-1 0-1,1 0 0,-1 0 0,1 0 0,-1 0 0,1 0 0,-1 0 0,1 0 1,-1 1-1,1-1 0,-1 1 0,1-1 0,-1 1 0,0 0 0,1-1 0,-1 1 0,0 0 1,1 0-1,-1 0 0,0 0 0,0 0 0,0 0 0,0 0 0,0 0 0,0 0 0,0 1 1,-1-1-1,1 0 0,0 1 0,-1-1 0,1 2 0,3 5 55,-1 0-1,-1 0 1,1 1-1,0 11 1,12 85 272,-7-42-28,17 70 0,-23-126-236,0-1 1,0 0-1,1 0 1,-1 1-1,1-2 1,5 8-1,-7-11-72,0 0 0,1-1-1,-1 1 1,0-1 0,1 0-1,-1 1 1,1-1 0,-1 0-1,1 0 1,-1 0 0,1 0-1,0 0 1,0 0 0,-1-1-1,1 1 1,0-1 0,0 1-1,0-1 1,0 1 0,0-1-1,0 0 1,0 0 0,0 0-1,-1 0 1,3-1 0,1 0 6,-1 0 1,0 0 0,-1-1 0,1 0-1,0 0 1,0 0 0,-1 0 0,1 0-1,-1-1 1,6-5 0,3-3-3,14-19 0,-17 18-33,54-66 6,43-49 145,-86 107-249,0 0-1,0 2 1,44-30-1,-59 46 85,-1-1-1,1 1 1,0-1-1,0 1 1,0 1-1,0-1 1,0 1-1,0 0 1,1 0-1,-1 0 1,0 1-1,1 0 1,-1 0-1,0 0 1,8 2-1,-5-1 30,-1 1 0,1 1 0,0 0 0,-1 0 0,1 0-1,-1 1 1,0 0 0,0 0 0,7 7 0,-4-2 13,-1 1 1,0 0 0,0 1-1,-1 0 1,9 16-1,-9-14-4,33 59-339,-56-105-20826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4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 6304,'-16'-3'2032,"16"3"-1981,-1 0 0,0 0 0,1 0 0,-1 0 0,1 0 0,-1 0 0,1 0 0,-1 1 1,1-1-1,-1 0 0,1 0 0,-1 0 0,1 1 0,-1-1 0,1 0 0,-1 1 0,1-1 0,0 0 0,-1 1 1,1-1-1,-1 1 0,1-1 0,0 0 0,-1 1 0,1 0 0,0-1 173,-1 1-95,1-1 1,-1 1-1,1-1 1,-1 0-1,1 1 0,0-1 1,-1 1-1,1-1 1,0 1-1,-1 0 1,1-1-1,0 1 1,0-1-1,0 1 1,-1-1-1,1 1 0,0 0 1,0-1-1,0 1 1,0 1-1,-1 5 577,-17 43 2739,10-27-2576,0 0 1,-5 28-1,-15 114 1547,-13 293 0,40-369-2562,4 0 0,28 175 0,-30-255-447,1-1 0,0 1-1,1 0 1,0-1 0,0 1-1,1-1 1,6 11 0,-9-18 427,-1 0 0,1 0 0,-1 0 0,1 0 0,-1 0 0,1 0 0,0-1 0,0 1 0,-1 0 0,1-1 0,0 1 0,0 0 1,0-1-1,0 1 0,0-1 0,0 1 0,0-1 0,0 0 0,0 1 0,0-1 0,0 0 0,1 1 0,0-2-257,0 1-1,-1-1 1,1 1 0,-1-1-1,1 0 1,-1 0 0,1 0-1,-1 0 1,1 0 0,-1 0-1,0 0 1,0 0-1,3-3 1,19-23-3886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4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2560,'-3'-7'831,"9"6"4407,5-8 2309,-11 28-5484,-6 83-238,0 2-931,6-86-687,1-1 0,1 0 0,7 33 0,-9-49-182,0 0-1,1 1 1,-1-1 0,0 0-1,1 0 1,-1 0 0,1 0-1,0 0 1,-1 0 0,1 0 0,0 0-1,-1 0 1,1 0 0,2 1-1,-3-2-1,1 1 0,-1-1 0,1 0 0,0 0 0,-1 1 0,1-1 0,0 0 0,-1 0 0,1 0 0,0 0 0,-1 0 0,1 0 0,0 0 0,-1 0-1,1 0 1,0 0 0,-1 0 0,1 0 0,0-1 0,2 0 14,0 0 0,-1-1 0,1 1 1,-1-1-1,0 0 0,0 0 0,0 0 0,0 0 0,0 0 0,3-4 0,2-5 13,-1 0 0,-1 0-1,0-1 1,5-16 0,9-21-112,-17 45 109,0 1 1,0-1-1,0 0 1,-1 0-1,0 0 1,1 0-1,-2 0 1,1 0-1,0-4 1,0 10 64,-1 1 1,1-1 0,0 1 0,0-1-1,0 0 1,0 1 0,0-1 0,3 4 0,5 10 189,-2 1-143,1 0 1,0-1-1,2 0 1,16 21-1,-20-30-84,0 0-1,0 0 0,1 0 1,0-1-1,1 1 1,-1-2-1,1 1 1,0-1-1,1-1 0,11 6 1,-16-9-93,0 1 0,0-1 0,0 0 0,0 0 0,0 0 0,1-1 0,-1 0 0,0 0 0,1 0 0,5-1 1,-10 1-103,1 0 0,-1 0 1,0 0-1,1 0 1,-1 0-1,0-1 1,1 1-1,-1 0 1,0 0-1,1-1 0,-1 1 1,0 0-1,1 0 1,-1-1-1,0 1 1,0 0-1,1-1 1,-1 1-1,0 0 1,0-1-1,1 1 0,-1 0 1,0-1-1,0 1 1,0-1-1,0 1 1,0 0-1,0-1 1,0 1-1,0-1 0,0 1 1,0 0-1,0-1 1,0 1-1,0-1 1,0 1-1,0 0 1,0-1-1,0 1 0,0-1 1,-1 1-1,1 0 1,0-1-1,0 1 1,0 0-1,-1-1 1,1 1-1,-4-5-1939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373 588 5824,'-3'-2'511,"0"0"1,0 0-1,0 0 1,0 0-1,-1 1 1,1-1 0,0 1-1,-1 0 1,1 0-1,-1 0 1,0 1-1,1-1 1,-1 1-1,1 0 1,-1 0-1,-7 1 1,-2 1-15,0 1 0,0 0 1,-16 7-1,11-4 44,-11 3 90,2 2 0,-33 16-1,51-22-495,-1 1-1,1 0 1,1 0-1,-1 1 1,1 0-1,0 0 1,1 1-1,0 0 1,-9 12-1,14-17-112,0 0 0,1 0 1,-1 0-1,1 0 0,-1 0 0,1 1 0,0-1 0,0 0 0,1 1 0,-1-1 0,1 0 0,-1 1 0,1-1 0,0 1 0,0-1 0,1 1 0,-1-1 0,1 0 0,-1 1 0,1-1 0,0 0 0,1 1 0,-1-1 0,0 0 0,1 0 1,0 0-1,2 3 0,4 4 20,0 0 0,1-1 0,0 0 0,0-1 0,20 13 0,-24-16 6,2-2-1,-1 1 1,0-1 0,1 0 0,-1 0 0,1-1 0,0 0-1,0 0 1,7 1 0,-10-2-1,1-1-1,-1 0 1,0 1-1,0-1 1,0-1-1,1 1 1,-1-1-1,0 0 1,0 0-1,0 0 1,0 0-1,0-1 1,0 1-1,0-1 1,-1 0-1,6-4 1,1-4-51,0 0 1,-1-1-1,0 0 1,-1 0-1,9-18 1,-8 14-13,-1-2 0,-1 1 0,0-1 1,-1 0-1,4-23 0,12-88 15,-20 106 22,17-154 1070,-5-189-1,-5 775-174,-8-395-904,15 263 115,-15-257-195,4 23-509,-1-5-2947,-3-14-4252,1-30 3835,6-1 1333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6976,'-8'-16'4451,"12"18"-1453,5 5-1151,-4 2-1347,0 0 1,-1 0 0,0 1 0,-1-1 0,1 1 0,-2 0 0,0 0 0,2 19 0,1-1 9,52 273 2327,-42-237-2031,45 112-1,-32-99-112,-25-70-610,-1 2 72,1 0 0,1-1 0,0 1 0,0-1 0,0 0 0,10 13 0,-14-21-108,1 1 1,0-1-1,-1 1 0,1-1 0,-1 1 0,1-1 1,0 1-1,-1-1 0,1 1 0,0-1 1,-1 0-1,1 0 0,0 1 0,0-1 0,-1 0 1,1 0-1,0 0 0,0 0 0,0 0 0,-1 0 1,3 0-1,-2 0 0,1-1-1,-1 1 1,1-1-1,-1 1 1,1-1-1,-1 0 1,1 0 0,-1 0-1,0 0 1,2-1-1,4-5 22,-1 1 1,-1-1-1,7-10 0,-5 7 28,16-22-52,-2-2 0,-1-1 0,29-73 0,72-221-3423,-60 154 1041,-44 139 471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4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40 2560,'-20'-3'832,"19"3"-804,0-1 0,0 1 0,0 0 1,0 0-1,1 0 0,-1 0 0,0 0 0,0 0 1,0 0-1,0 1 0,1-1 0,-1 0 0,0 0 0,0 1 1,0-1-1,1 0 0,-1 1 0,-1 0 0,-2 1 242,-6 1 1510,-4 0 1216,1 0 0,-26 12 0,29-11-992,-3 4 648,6-4 963,24-9-1790,55-6-521,439-54 485,-426 65-2387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5888,'-28'7'1898,"27"-7"-1717,0 0-1,0 0 0,1 1 0,-1-1 0,0 0 0,0 0 0,0 1 0,1-1 0,-1 0 0,0 1 1,0-1-1,1 0 0,-1 1 0,0-1 0,1 1 0,-1 0 0,1-1 0,-1 1 0,0-1 1,1 1-1,0 0 0,-1 0 0,1-1 0,-1 1 0,1 0 0,0 0 0,-1-1 0,1 1 0,0 0 1,0 0-1,0 0 0,-1 1 0,2-1 134,-1 0 0,0 1 1,1-1-1,-1 0 0,1 0 0,-1 0 1,1 0-1,0 0 0,-1 0 0,1 0 1,0 0-1,0 0 0,-1 0 0,1 0 1,0-1-1,0 1 0,0 0 0,2 1 1,4 1 351,1 0 1,-1 0-1,1 0 1,0-1-1,0 0 1,14 1-1,50 0 1335,28-5-1171,146-21-1,-181 9-3422,-2-5-6867,-35 12 5615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5 4992,'-6'-5'8320,"5"7"-8033,0 0 0,-1-1 0,1 1 0,-1 0 0,0-1 0,1 1 0,-1-1 0,0 0 0,0 0 0,-2 2 0,-72 21 1853,14-5-1150,28-8-507,1 2 0,0 2-1,-41 25 1,53-26-362,0 2 0,1 0 1,1 2-1,1 0 0,0 1 0,2 0 0,0 2 0,1 0 1,1 0-1,1 1 0,1 1 0,1 1 0,1-1 1,1 1-1,1 1 0,1 0 0,-6 46 0,12-62-70,0 0 0,1 0 1,1 0-1,-1 0 0,2 0 0,-1 0 0,1-1 0,0 1 0,1 0 0,0-1 0,1 1 0,0-1 1,5 8-1,6 7 60,1 0 1,37 37-1,11 17-110,-33-30 121,-3 1-1,-2 2 1,-2 1-1,28 87 1,-48-124-34,1 0 0,-2 0 1,0 0-1,-1 0 0,0 1 0,-1-1 0,-1 22 1,-2-25-20,1-1 1,-1 1 0,-1-1-1,0 1 1,-1-1 0,1 0-1,-2 0 1,0 0 0,0-1-1,-12 16 1,-113 127 432,63-78-460,-54 73-895,90-114-1459,10-14-2747,16-11 2920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3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143 219 4224,'3'-12'892,"1"0"-1,1 0 1,0 0 0,8-14 0,-7 15 872,0-1 0,-1 0-1,5-18 1,-9 29-1529,-1 0 1,0 0-1,1 0 0,-1 0 0,0 0 0,0 0 1,0-1-1,0 1 0,0 0 0,0 0 0,0 0 1,0 0-1,0-1 0,0 1 0,-1 0 0,1 0 1,-1 0-1,1 0 0,-2-2 0,2 2-125,-1 1 0,1 0-1,-1-1 1,0 1-1,0-1 1,1 1 0,-1 0-1,0-1 1,0 1 0,1 0-1,-1 0 1,0 0-1,0 0 1,0 0 0,1 0-1,-1 0 1,0 0 0,0 0-1,1 0 1,-1 0 0,-1 0-1,-3 2 58,1-1-1,-1 1 1,0 0-1,1 0 1,0 0-1,-1 1 0,-6 5 1,2 1-85,0 1 1,1-1 0,0 2-1,0-1 1,1 1-1,1 1 1,-9 18-1,9-17-1,-8 13 123,2 0 0,-14 46-1,23-63-121,1-1 0,0 1 1,1-1-1,0 1 0,0 0 0,1-1 0,0 1 0,1 0 0,-1 0 0,2-1 0,-1 1 0,1-1 0,5 13 0,-4-15-13,0 0-1,0-1 1,1 1-1,-1-1 1,1 0-1,1 0 1,-1-1-1,1 1 1,-1-1 0,1 0-1,9 5 1,-11-7-50,0 0 0,0 0 0,0-1 0,0 1 0,1-1 0,-1 0 0,1 0 0,-1 0 1,1 0-1,-1-1 0,1 1 0,0-1 0,-1 0 0,1 0 0,-1 0 0,1-1 0,0 1 0,-1-1 1,1 0-1,-1 0 0,6-2 0,-3-1-46,0 1 0,0-1 1,0-1-1,-1 1 1,1-1-1,-1 0 0,0 0 1,0-1-1,-1 1 0,0-1 1,0 0-1,0 0 0,-1-1 1,0 1-1,0-1 0,0 1 1,-1-1-1,2-9 0,0-2 49,-1-1 1,-1 1-1,-1-1 0,-1 1 0,-3-35 0,2 47 4,0 0-1,0 1 0,0-1 1,-1 1-1,1-1 0,-1 1 1,-1 0-1,1 0 0,-1 0 1,0 0-1,0 0 0,0 1 1,-1-1-1,0 1 0,-6-6 1,6 5 368,7 3-139,11 3 33,-6-1-68,3-3-121,0 0 0,-1-1 1,1 0-1,-1-1 0,0 0 0,12-9 0,24-11 12,12 1-36,1 2 0,88-20-1,-134 39-122,2-1 157,0 1-1,31-3 1,-45 6-108,-1 1 0,0-1 0,1 0 0,-1 0 0,1 1 0,-1-1 0,0 0 0,1 1 0,-1-1 0,0 0 0,1 1 0,-1-1 0,0 1 0,0-1 0,1 1 0,-1-1 0,0 0 0,0 1 0,0-1 0,0 1 0,0-1 0,1 1 0,-1-1 0,0 1 0,0-1 0,0 1 0,0-1 0,-1 1 0,2 17-64,-2-16 49,1 0 7,4 116-142,-2-97 222,1-1-1,0 0 0,12 34 0,-10-39 31,1-1 0,12 23 0,-17-34-85,1 1 1,0-1-1,1 0 0,-1 0 0,0 0 0,1 0 1,0-1-1,0 1 0,-1-1 0,2 1 0,-1-1 1,0 0-1,0 0 0,1-1 0,-1 1 1,6 1-1,-6-2-6,-1-1-1,1 0 1,-1 0 0,1 0 0,-1 0 0,0-1 0,1 1 0,-1-1 0,0 1 0,1-1-1,-1 0 1,0 0 0,1 0 0,-1 0 0,0 0 0,0-1 0,0 1 0,0-1 0,3-2-1,3-4 19,0 0-1,12-17 0,-20 23-29,26-36 43,23-45 0,6-10-118,-55 93 72,0 0 0,0 0 0,1-1 1,-1 1-1,0 0 0,0 0 0,0 0 0,0-1 1,0 1-1,0 0 0,0 0 0,1 0 0,-1 0 1,0-1-1,0 1 0,0 0 0,0 0 0,1 0 1,-1 0-1,0 0 0,0 0 0,0 0 0,1-1 1,-1 1-1,0 0 0,0 0 0,0 0 0,1 0 1,-1 0-1,0 0 0,0 0 0,1 0 0,-1 0 1,3 8-19,-2 17 31,-1-21-27,0 13 14,1 0 1,1 0-1,0 0 1,10 31-1,-10-40 23,1-1-1,-1 0 1,1 0 0,1 0-1,0 0 1,0 0-1,0-1 1,0 0-1,1 1 1,0-2 0,1 1-1,-1-1 1,9 6-1,-9-7-6,1-2 0,0 1 0,0-1 0,0 1 0,1-2 0,-1 1 0,0-1 0,1 0 0,-1 0 0,1-1 0,-1 0 0,1 0-1,9-1 1,10-3-34,48-13 0,-74 16 21,27-7 12,-1-1 0,-1-2 0,46-26 0,65-52-1,-100 60-257,-34 28 213,0-1 0,0 0 1,-1 1-1,1-1 1,-1 0-1,1 0 0,-1 0 1,0 0-1,1 0 0,-1-1 1,0 1-1,0 0 1,-1-1-1,1 1 0,0-3 1,-1 5 23,0-1 0,0 1 0,0-1 1,0 1-1,0-1 0,0 1 0,0 0 0,0-1 1,0 1-1,0-1 0,-1 1 0,1 0 1,0-1-1,0 1 0,0 0 0,-1-1 0,1 1 1,0 0-1,0-1 0,-1 1 0,1 0 0,0-1 1,-1 1-1,1 0 0,0 0 0,-1-1 1,1 1-1,0 0 0,-1 0 0,1 0 0,-1 0 1,1 0-1,0-1 0,-1 1 0,1 0 0,-1 0 1,1 0-1,-1 0 0,1 0 0,0 0 1,-1 0-1,1 0 0,-1 0 0,1 1 0,0-1 1,-1 0-1,1 0 0,-1 0 0,-2 1-18,0 0-1,0 1 0,1-1 1,-1 0-1,0 1 0,-2 2 1,-9 8 4,0 2 1,2-1-1,0 2 0,-11 15 1,-3 4-84,-45 46 67,46-54 187,0 2 0,-36 54 0,61-82-145,0 0 0,0 0 0,0 0 0,-1 0 0,1 0 0,0 1 0,0-1 0,0 0 0,0 0 0,0 0 1,0 0-1,0 0 0,0 1 0,0-1 0,0 0 0,0 0 0,0 0 0,0 1 0,0-1 0,0 0 0,0 0 0,0 0 0,0 0 0,0 1 0,0-1 0,0 0 0,0 0 0,0 0 0,0 0 0,0 1 0,0-1 0,0 0 0,0 0 0,0 0 0,1 0 0,-1 1 0,0-1 0,0 0 0,0 0 0,0 0 0,0 0 0,0 0 0,1 0 0,10 1-23,12-7-258,-15 2 240,-1 0-1,0 0 1,-1-1-1,1 0 1,-1-1-1,9-9 1,1-2 63,14-21 0,-22 22 19,-7 14-48,-1 1-1,1-1 1,0 0 0,0 0-1,0 1 1,0-1-1,0 0 1,0 1 0,1-1-1,-1 1 1,0-1-1,1 1 1,-1 0 0,1 0-1,2-2 1,-4 3 1,1 0 1,-1 0 0,0 0 0,1 0-1,-1 0 1,1 0 0,-1 0-1,1 0 1,-1 0 0,0 0-1,1 0 1,-1 0 0,0 0-1,1 0 1,-1 0 0,1 0 0,-1 1-1,0-1 1,1 0 0,-1 0-1,0 0 1,1 1 0,-1-1-1,0 0 1,1 0 0,-1 1-1,0-1 1,0 0 0,1 1 0,-1-1-1,0 0 1,0 1 0,0-1-1,1 0 1,-1 1 0,0-1-1,0 1 1,0-1 0,0 0-1,0 1 1,0-1 0,0 1 0,0-1-1,2 23 1,-2-19-1,-1 15 14,-1 0 0,-1 0 0,0 0 0,-2 0 0,0-1 0,-1 1 0,0-1 0,-2 0 0,-10 17 0,-15 22 280,-51 67 1,63-94-201,-70 89 73,67-91-146,0-2 0,-34 28 1,55-51-66,-1 0 0,0 0 1,0 0-1,0-1 0,0 0 1,0 0-1,0 0 0,-1 0 1,1-1-1,-1 1 0,1-1 1,-1 0-1,0-1 0,1 1 1,-8-1-1,10 0 16,1 0 1,-1 0-1,1 0 0,-1-1 0,1 1 0,-1 0 1,1-1-1,0 1 0,-1-1 0,1 0 0,0 1 1,-1-1-1,1 0 0,0 0 0,0 0 1,0 0-1,-1 0 0,1 0 0,0 0 0,0 0 1,1 0-1,-1 0 0,0-1 0,0 1 0,0-2 1,-1-2-12,0 1 0,1-1 0,0 1 0,0-1 0,0 1 1,0-6-1,1 3 6,0 0 0,0 0 0,1 0 1,0 0-1,0 1 0,1-1 0,0 0 0,0 1 1,0-1-1,1 1 0,0 0 0,0-1 0,1 1 1,0 1-1,0-1 0,9-9 0,-3 4 49,1 1 0,1 0 0,-1 0 0,1 2 0,1-1 0,21-10 0,142-54 192,-4 2-170,-155 63 33,93-51 101,-95 50-137,-1-1 1,0 0 0,-1-1-1,0-1 1,13-14-1,3-11 111,-1 0 0,-2-2-1,31-59 1,-43 72-41,1 0 0,1 2 0,2 0 0,0 1 0,1 0 0,2 2 0,42-35 0,-53 49 55,0 0 0,16-6 0,-23 11-148,-2 2-5,-1-1-1,1 1 1,0 0 0,-1 0-1,1-1 1,0 1 0,-1 0-1,1 0 1,0 0-1,-1 0 1,1 0 0,0 0-1,-1 0 1,1 0 0,0 0-1,0 0 1,-1 0 0,1 0-1,0 0 1,-1 1-1,1-1 1,0 0 0,-1 0-1,1 1 1,-1-1 0,1 1-1,-1-1 1,1 0 0,0 1-1,-1-1 1,1 1 0,-1-1-1,0 1 1,1-1-1,-1 1 1,1 0 0,-1-1-1,0 1 1,1 0 0,-1-1-1,0 1 1,0 0 0,0-1-1,0 1 1,1 0 0,-1-1-1,0 2 1,1 5 68,0 0 0,0 0 1,-1 12-1,0-15-99,-1 68 67,2 92 64,0-155-61,0 0-1,4 18 1,-4-25-30,0 1 0,0-1 0,-1 0 1,1 0-1,1 0 0,-1 0 0,2 3 1,-2-4-11,-1-1 1,1 1 0,-1-1 0,1 1-1,0-1 1,-1 1 0,1-1 0,0 1-1,-1-1 1,1 1 0,0-1 0,0 0 0,-1 0-1,1 1 1,0-1 0,0 0 0,-1 0-1,1 0 1,0 0 0,0 0 0,0 0 0,0 0-1,1-1 17,-1 1-1,1-1 1,-1 0-1,1 0 0,-1 0 1,1 0-1,-1 0 1,0 0-1,0-1 1,1 1-1,-1 0 0,0-1 1,0 1-1,1-2 1,2-3-18,8-12-140,20-36-1,3-6 111,-30 52 30,1 1 0,0 0 0,0 0-1,0 1 1,11-9 0,-16 14-3,-1 1 0,1-1-1,0 1 1,-1 0 0,1-1 0,-1 1-1,1-1 1,0 1 0,0 0-1,-1 0 1,1-1 0,0 1-1,-1 0 1,1 0 0,0 0-1,0 0 1,-1 0 0,1 0 0,0 0-1,0 0 1,-1 0 0,1 0-1,0 0 1,0 0 0,1 1-1,-1 0 2,0 0-1,0 0 1,0-1-1,0 1 1,-1 0-1,1 0 1,0 0-1,0 1 0,-1-1 1,1 0-1,0 0 1,-1 0-1,1 3 1,1 4 3,0 0 1,0 1 0,0 12-1,-2-19-2,1 71 87,-1-45-64,0-27-23,0-1 0,0 1 0,0 0 0,0-1 0,0 1 0,0 0 0,0 0 0,0-1 0,0 1 0,0 0 0,1-1 0,-1 1 0,0 0 0,0-1 0,1 1 0,-1 0 0,0-1 0,1 1 0,-1-1 0,1 1 0,-1-1 0,0 1 0,1-1 0,0 1 0,0 0 0,0-1 7,-1 0-1,1 0 0,0-1 0,-1 1 0,1 0 1,0 0-1,-1-1 0,1 1 0,-1-1 0,1 1 1,-1 0-1,1-1 0,-1 1 0,1-1 0,-1 1 1,1-1-1,-1 1 0,0-1 0,1 0 0,0 0 4,11-13-48,0 0 0,1 1 0,24-18 0,-31 26 25,0 1 0,0 0 0,0 1 0,1-1 0,-1 1 0,1 0 0,0 1 0,0 0 0,0 0 0,0 0 0,0 1 0,10-1 0,-11 3-124,0 0 0,-1 0 0,1 0 0,0 1 0,-1-1 0,1 1 0,-1 1 0,0-1 0,0 1 0,0 0 0,0 0 0,0 0 0,6 7 0,3 2-915,0 2 1,21 26-1,-34-38 437,1 0-1,-1 0 0,0 0 1,0 0-1,0 0 0,0 0 1,0 1-1,0-1 0,0 0 1,-1 0-1,1 1 0,-1-1 1,0 0-1,1 1 0,-1-1 1,0 0-1,-1 1 1,1-1-1,0 1 0,-1-1 1,1 0-1,-1 0 0,-1 3 1,-7 11-2842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 3808,'-3'2'581,"-1"-1"0,1 1-1,-1 1 1,1-1 0,0 0 0,0 1 0,0 0 0,0-1-1,1 1 1,-3 4 0,4-7-489,1 1-1,-1-1 0,1 0 1,0 1-1,-1-1 1,1 1-1,0-1 1,0 0-1,-1 1 1,1-1-1,0 1 1,0-1-1,0 1 1,0-1-1,-1 0 1,1 1-1,0-1 1,0 1-1,0-1 1,0 1-1,0-1 1,0 1-1,0-1 1,0 1-1,1 0 1,-1-1 0,1 0 0,-1 0 0,0 0-1,1 0 1,-1 1 0,1-1 0,-1 0 0,1 0 0,-1 0 0,1 0-1,-1 0 1,0 0 0,1 0 0,-1 0 0,1 0 0,-1 0 0,1 0-1,0-1 1,26-8 1560,274-126 1980,-296 133-3586,11-6 146,24-9 1,-36 16-159,1 0 1,-1-1-1,1 2 1,-1-1-1,1 0 1,-1 1-1,1 0 1,0 0-1,-1 0 1,8 2-1,-10-2 18,0 1-1,0 0 0,-1-1 1,1 1-1,0 0 1,0 0-1,-1 1 0,1-1 1,-1 0-1,1 0 0,-1 1 1,1-1-1,-1 1 1,0-1-1,1 1 0,-1 0 1,0-1-1,0 1 0,-1 0 1,1 0-1,0 0 1,1 3-1,0 4 137,0 1 0,-1-1 1,1 16-1,-1-12-16,1 20 78,-1-7 96,7 28-1,-7-45-253,2 0 0,-1-1-1,1 1 1,0-1 0,1 0-1,0 0 1,6 8 0,-9-14-73,0 0 0,0-1 1,1 1-1,-1-1 1,0 1-1,1-1 0,-1 1 1,1-1-1,0 0 1,-1 0-1,1 0 0,0 0 1,0 0-1,0 0 0,-1-1 1,1 1-1,0-1 1,0 1-1,0-1 0,0 0 1,0 1-1,0-1 1,0 0-1,0 0 0,0-1 1,0 1-1,0 0 1,0-1-1,0 1 0,0-1 1,0 1-1,3-3 1,9-4 41,-1-1 0,0 0 0,21-19 0,-2 2-1,114-77 9,33-18 118,-177 118-166,1 1 0,-1 0 0,1-1 0,0 1 0,-1 0 0,1 0 0,0 0 0,0 1 0,0-1 0,0 1 0,0-1 1,0 1-1,0 0 0,0 0 0,-1 1 0,1-1 0,4 1 0,-3 1-30,0-1 0,0 1 0,-1 0 0,1 0 0,-1 1 0,1-1 0,-1 1 0,0-1 0,0 1 0,0 0 1,4 6-1,6 8 31,-1 1 0,-1 0 0,0 1 0,-1 0 0,-1 0 0,10 35 0,-18-51-470,0 0 0,-1 0-1,1 0 1,-1 0 0,0 0-1,0 0 1,0 0 0,0 1-1,-1-1 1,-1 5 0,2-6-193,-1 0-1,1-1 1,-1 1 0,0 0 0,0 0-1,0 0 1,0-1 0,0 1-1,0 0 1,0-1 0,-1 1 0,1-1-1,-1 0 1,1 1 0,-1-1 0,1 0-1,-3 1 1,-7 5-2244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6976,'4'131'8316,"0"22"-5257,-4 13-866,5 340 452,-4-429-2552,5 63-2496,-2-119 1235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37 2560,'0'0'43,"-1"0"0,1 0 0,-1 0 0,1-1 0,0 1 0,-1 0 1,1 0-1,-1-1 0,1 1 0,-1 0 0,1-1 0,0 1 0,-1 0 0,1-1 0,0 1 0,0-1 0,-1 1 1,1 0-1,0-1 0,0 1 0,-1-1 0,1 1 0,0-1 0,0 1 0,0-1 0,0 1 0,0-1 0,0 0 1,0 0 251,0 0 1,0 0-1,0 0 1,1 0-1,-1 0 1,1 0 0,-1 0-1,1 0 1,-1 0-1,1 0 1,1-2-1,-2 2 172,1 1-1,-1-1 1,1 0-1,-1 0 1,1 0-1,0 0 0,0 1 1,-1-1-1,1 0 1,9-2 8263,-10 3-8590,0 1 0,0 0 0,0 0 0,0 0 0,0 0-1,-1 0 1,1 0 0,0-1 0,0 1 0,-1 0 0,1 0 0,-1 1-1,0-1 75,-20 82 726,-15 130 0,28-158-697,5-38-120,2-1 1,-1 1-1,2 0 1,0 0-1,2 0 0,3 20 1,-5-35-104,0-1 0,0 0 1,1 0-1,-1 0 0,1 0 1,-1 0-1,0 0 0,1 1 0,0-1 1,-1 0-1,1 0 0,0-1 1,-1 1-1,1 0 0,0 0 0,0 0 1,0 0-1,0-1 0,0 1 1,0 0-1,0-1 0,0 1 0,0-1 1,0 1-1,0-1 0,0 0 1,0 1-1,1-1 0,-1 0 0,0 0 1,0 0-1,0 1 0,0-1 1,1-1-1,-1 1 0,1 0 0,1-1-3,0 1 1,0-1-1,-1 0 0,1 0 0,0-1 0,-1 1 0,1 0 0,-1-1 0,0 0 0,1 1 0,-1-1 0,0 0 1,0 0-1,0 0 0,3-5 0,4-8-31,0-1 0,0 0 1,8-25-1,15-59-96,-13 40 40,-4 14 31,24-66 148,-37 105-88,-1 7-16,-1-1 0,0 0 0,0 0 0,1 0 0,-1 0 0,0 0 0,1 0 0,-1 1 0,1-1 0,-1 0 0,1 0 0,0 1 0,-1-1 0,1 0 0,1 0 0,-2 1 1,0 0 0,1 1 1,-1-1-1,0 0 0,1 0 1,-1 1-1,0-1 0,1 0 1,-1 1-1,0-1 0,0 1 0,1-1 1,-1 0-1,0 1 0,0-1 1,0 1-1,0-1 0,0 1 1,1-1-1,-1 0 0,0 2 1,1 10 116,0 0 1,-1 25 0,-1-2 198,9 69 8,-3-53-287,-3-35 16,0 0 1,1 0-1,8 22 0,-8-29-124,0-1 0,1 1 0,0-1 0,0 0 0,1 0 0,0-1 0,11 13 0,-15-18-164,1-1 0,-1 1 0,1-1 0,0 1 0,0-1 0,-1 0 0,1 0 0,0 0 0,0 0 0,0 0 0,0 0 0,1 0 0,-1-1 0,3 1 0,-3 0-310,0-1 0,0 0 0,0-1 0,0 1 0,0 0 0,0-1 0,0 1 0,0-1 0,0 1 0,0-1 0,0 0 0,0 0 0,3-2 0,13-5-2724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 3552,'-2'-3'386,"-10"-11"412,12 14-638,0-1 0,0 1 0,-1 0 0,1-1-1,0 1 1,-1 0 0,1-1 0,0 1-1,-1 0 1,1 0 0,-1-1 0,1 1 0,-1 0-1,1 0 1,0 0 0,-1-1 0,1 1-1,-1 0 1,1 0 0,-1 0 0,1 0 0,-1 0-1,1 0 1,-1 0 0,1 0 0,-1 0-1,1 14 5241,11 22-3664,81 169 1210,-42-103-2783,-11-28 34,-23-47-618,12 32 0,-11-79-14080,-4 3 12080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 7712,'-19'0'2506,"11"3"-1524,-100 80 5230,2 9-3733,-95 103-1240,105-93-1788,93-100 320,1 1 1,-1 0 0,1-1-1,0 1 1,0 0 0,0 0-1,0 1 1,0-1 0,1 0-1,-2 6 1,2-9 142,1 0 0,0 0 0,0 1 0,0-1 1,0 0-1,0 1 0,0-1 0,0 0 0,0 1 0,0-1 1,0 0-1,0 1 0,0-1 0,0 0 0,0 1 0,0-1 1,0 0-1,0 1 0,0-1 0,0 0 0,0 1 0,0-1 0,1 0 1,-1 1-1,0-1 0,0 0 0,0 0 0,1 1 0,-1-1 1,0 0-1,0 0 0,1 1 0,-1-1 0,0 0 0,0 0 1,1 0-1,-1 1 0,0-1 0,1 0 0,-1 0 0,0 0 1,1 0-1,-1 0 0,0 0 0,1 0 0,-1 0 0,1 0 0,17-4-2689,-14 2 1767,18-2-1221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 6464,'-2'-11'2984,"2"11"-2942,0 1 239,1 0 1,-1 1 0,0-1-1,0 0 1,0 0 0,1 0-1,-1 1 1,0-1 0,-1 0 0,1 0-1,0 0 1,0 2 0,-3 9 1141,1 0-1,0 20 1,-1 10-220,1-28-987,-29 348 1051,28-322-4432,-4-17-2827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8736,'-22'-2'5219,"25"6"-4022,8 3-227,-1-3-657,0 0 0,0-1-1,0-1 1,0 1 0,0-2-1,1 1 1,11-1 0,-2 1-68,63 5 59,0-4 0,130-10 0,-115-8-3953,-71 10 669,-3 3 836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9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3808,'8'-5'8384,"17"-3"-5915,-15 5-1509,17-6 368,-17 6-593,0-1 0,0 0 0,0 0 0,0 0 0,16-12 0,27-32 3185,-52 47-3902,0 1-1,0-1 0,-1 1 1,1-1-1,0 1 0,0 0 1,0-1-1,-1 1 0,1 0 1,0 0-1,0 0 1,0 0-1,0 0 0,0 0 1,0 0-1,0 0 0,1 0 1,18 4 62,-9-2-14,-6-1 1,45 5 204,0 3 0,75 22 0,-124-31-252,0 1 0,0-1 1,0 0-1,0 0 0,0 1 0,-1-1 1,1 1-1,0-1 0,0 1 1,0-1-1,0 1 0,-1 0 0,1-1 1,0 1-1,-1 0 0,1 0 1,-1-1-1,1 1 0,0 0 0,-1 0 1,0 0-1,1 0 0,0 1 0,-1-1-5,-1 0 0,1 0-1,0 1 1,-1-1 0,1 0-1,0 0 1,-1 0 0,1 0-1,-1 0 1,0 0-1,1 0 1,-1 0 0,0 0-1,1 0 1,-1 0 0,0-1-1,0 1 1,0 0 0,0 0-1,0-1 1,-1 2 0,-4 1 5,0 0 0,1 0 0,-1-1 0,0 0 0,0 0 0,0 0 0,-10 1 0,-50 5-72,41-6 167,-165 18-98,178-20-4,1 0 0,-21-3 0,22 2-51,1 0 0,-1 0-1,0 1 1,-15 1 0,13 1 129,12-3-69,1 1-9,24-5 25,75-1-13,-32 2-28,96-17 0,-75-1-2328,-31 1-3912,-25 7 3066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0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91 175 1664,'4'0'650,"-8"0"-452,4 0-125,0 0 0,0 0 0,1 1-1,-1-1 1,0 0 0,0 0 0,0 0 0,0 0 0,0 1 0,0-1-1,0 0 1,0 0 0,0 0 0,0 1 0,0-1 0,0 0 0,0 0-1,0 0 1,0 1 0,0-1 0,0 0 0,0 0 0,0 0 0,0 0 0,0 1-1,0-1 1,0 0 0,0 0 0,0 0 0,0 1 0,-1-1 0,1 0-1,0 0 1,0 0 0,0 0 0,0 1 0,-9 14 2231,5-9-1501,0 0 0,-1-1 1,-6 7-1,-42 28 4680,53-40-5460,0 0 0,0 1 0,0-1 0,0 0 0,0 0 0,0 0 0,0 0 0,0 0 0,0 0 1,0 0-1,0 0 0,0 0 0,0 0 0,-1 0 0,1 1 0,0-1 0,0 0 0,0 0 1,0 0-1,0 0 0,0 0 0,0 0 0,0 0 0,-1 0 0,1 0 0,0 0 0,0 0 1,0 0-1,0 0 0,0 0 0,0 0 0,0 0 0,0 0 0,-1 0 0,1 0 0,0 0 1,0 0-1,0 0 0,0 0 0,0-1 0,0 1 0,0 0 0,0 0 0,-1 0 0,1 0 1,0 0-1,0 0 0,0 0 0,0 0 0,0 0 0,0 0 0,0 0 0,0-1 0,0 1 1,0 0-1,0 0 0,0 0 0,0 0 0,1-6 469,60-66 724,70-89 192,-129 158-1382,1 0 0,0 1 1,0-1-1,0 1 0,0-1 0,0 1 0,0 0 0,6-3 0,-8 5-17,0 0-1,0-1 1,0 1 0,0 0-1,1 0 1,-1 0 0,0-1-1,0 1 1,0 0 0,0 1-1,0-1 1,1 0 0,-1 0 0,0 0-1,0 1 1,0-1 0,0 1-1,0-1 1,0 1 0,0-1-1,0 1 1,0-1 0,0 1-1,0 0 1,0 0 0,-1-1-1,1 1 1,0 0 0,0 0 0,-1 0-1,1 0 1,0 0 0,-1 0-1,1 1 1,5 11 84,-1 0 0,-1 0 0,0 0 0,-1 0 0,3 27-1,-1-8-41,-3-24-58,1 11 45,0 0 1,2 0-1,0-1 1,1 0-1,15 31 1,-19-46-4,-1-1 0,1 0 0,-1 1 0,1-1 0,0 0 0,0 0 0,0 0 0,0-1 0,1 1 0,-1 0 0,0-1 0,1 0 0,-1 1 0,1-1 0,-1 0 0,1 0 0,-1 0 0,1-1 0,0 1 0,3 0 0,2-1 57,0 0 1,1 0 0,-1-1-1,0 0 1,13-3 0,9-4 61,-1-1 0,1-1 0,-2-2 0,1-1 0,40-25 0,122-98-241,-180 128 131,0 0-1,0 1 1,1 0 0,15-6 0,-25 12-42,0 1 0,0-1 0,0 1 0,0-1 0,0 1 0,0 0 0,1 0 0,-1 0 0,0 0 0,0 0 0,0 0 0,0 1 0,1-1 0,-1 1 0,0-1 0,0 1 0,0 0 1,0 0-1,2 1 0,5 4 13,-1 0 0,1 0-1,7 8 1,17 12-35,-24-21 30,0 0 1,1-1 0,0-1 0,0 1 0,0-2-1,0 1 1,0-1 0,0-1 0,12 1 0,9-2 175,53-7 0,-80 7-169,0-1 1,0 0 0,0 0 0,0 0 0,0 0 0,-1-1 0,1 1-1,0-1 1,5-4 0,-7 5-3,-1 0 0,1 0 0,-1-1 0,1 1-1,-1 0 1,0-1 0,0 0 0,0 1 0,0-1 0,0 1 0,0-1-1,0 0 1,0 0 0,0 0 0,-1 1 0,1-1 0,-1 0 0,0 0 0,1 0-1,-1-2 1,0 1-150,-1 0 0,1 0-1,-1 0 1,1 0 0,-1 1-1,0-1 1,0 0-1,0 0 1,-1 1 0,1-1-1,0 0 1,-1 1 0,0 0-1,0-1 1,-4-3 0,-1-1-2011,-1 0 1,0 1 0,-9-5-1,13 8 718,-11-7-1708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0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 4736,'-7'-13'1530,"7"1"-8,1 8-453,0 8 1738,0 10-178,3 0-2107,-1-1-1,-1 1 1,0 0 0,0 16 0,-4 62 785,1-48-615,-28 350 2011,-1 47-2153,30-411-627,2 0-1,0 0 1,9 35 0,-11-64-29,0 0 0,0 1 0,1-1 1,-1 0-1,0 0 0,1-1 0,-1 1 1,1 0-1,-1 0 0,1 0 0,-1 0 1,1 0-1,0 0 0,-1-1 0,1 1 0,0 0 1,0 0-1,0-1 0,-1 1 0,1-1 1,0 1-1,2 0 0,-1-1-291,0 1 1,0-1-1,0 0 0,0 0 0,0 0 1,0 0-1,0 0 0,0 0 1,4-1-1,17-4-1992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40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1003 215 11808,'-22'-15'4352,"25"7"-3361,-3 4-287,0-1-2655,0 2 927,0-2-2848</inkml:trace>
  <inkml:trace contextRef="#ctx0" brushRef="#br0" timeOffset="1">91 52 10048,'-58'-28'3712,"34"20"-2880,16 4-224,25-1-5952,14 2 1472,14 3 2240,15-3-896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3136,'0'-7'-20,"0"5"661,-1 0 1,1 0-1,0-1 1,0 1-1,0 0 1,5-12 10415,-10 44-10392,-2-2-490,2-12-146,1 1 0,-2 23 0,2 0 31,0 5 283,1 77 0,4-120-291,2 21 234,-3-22-255,0-1 0,1 1 0,-1 0 0,0 0 0,1 0 0,-1-1 0,0 1 0,1 0 0,-1 0 0,1-1 0,0 1 0,-1 0 0,1-1 0,-1 1 0,1-1 0,0 1 0,-1-1 0,1 1 0,0-1 0,0 1 0,-1-1 0,2 1 0,-1-1-12,0 0 1,-1-1-1,1 1 0,0 0 0,0 0 0,-1 0 1,1-1-1,0 1 0,-1 0 0,1-1 1,-1 1-1,1-1 0,0 1 0,-1 0 1,1-1-1,-1 1 0,1-1 0,-1 0 0,1 1 1,-1-1-1,0 1 0,1-1 0,-1 0 1,0 1-1,1-1 0,-1 0 0,0 1 1,0-1-1,1-1 0,1-4 87,37-74 529,-21 42-566,24-38 0,-32 59-69,0 2 0,1-1 0,1 1 0,1 1 0,17-16 0,-30 30 4,0 0-1,0 0 1,0 0 0,0-1-1,0 1 1,0 0 0,0 0-1,0 0 1,0 0 0,1 0-1,-1-1 1,0 1 0,0 0-1,0 0 1,0 0 0,0 0-1,1 0 1,-1 0 0,0 0-1,0 0 1,0 0 0,1 0-1,-1-1 1,0 1 0,0 0-1,0 0 1,0 0 0,1 0-1,-1 0 1,0 0 0,0 0-1,0 0 1,1 0 0,-1 1 0,0-1-1,0 0 1,0 0 0,0 0-1,1 0 1,-1 0 0,0 0-1,0 0 1,0 0 0,0 0-1,0 0 1,1 1 0,-1-1-1,0 0 1,0 0 0,0 0-1,0 0 1,0 0 0,0 1-1,0-1 1,1 0 0,-1 0-1,0 0 1,0 1 0,0-1-1,0 0 1,0 0 0,0 0-1,0 0 1,0 1 0,0-1-1,6 11 80,12 19 239,-2 2-1,19 48 1,-23-52-295,-10-22-10,1 0 0,0 0 0,0 0 0,1 0 0,0-1 0,0 0 0,0 0-1,1 0 1,-1 0 0,11 8 0,-12-12-195,-1 1 0,1-1-1,0 1 1,0-1 0,-1 0 0,1 0 0,0 0-1,0 0 1,0-1 0,5 1 0,-5-1-320,0 0 0,0 0 1,0-1-1,0 1 0,0-1 0,0 0 1,0 0-1,0 0 0,0 0 0,0 0 1,-1-1-1,3-1 0,14-6-2104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313 862 3904,'5'-20'2793,"-4"18"-2299,0 0-1,0 0 0,0-1 1,-1 1-1,1 0 1,-1 0-1,0-1 0,0-2 1,0 4-408,0 1 0,0-1 0,-1 1 0,1-1 0,0 0 0,-1 1 0,1-1 0,0 1 0,-1-1 0,1 1 0,-1-1 0,1 1 0,-1-1 0,1 1 0,-1 0 1,1-1-1,-1 1 0,0 0 0,1-1 0,-1 1 0,0 0 0,1 0 0,-1-1 0,0 1 0,1 0 0,-1 0 0,0 0 0,1 0 0,-1 0 0,0 0 0,1 0 0,-1 0 1,-1 1-1,-4-1 75,-1 1 1,0 0 0,1 0-1,-1 0 1,1 1 0,0 0-1,0 1 1,-1-1 0,1 1-1,-8 5 1,-5 6 224,-29 23 1,45-34-346,-16 13 176,1 1 0,1 1 0,-29 38 0,39-46-197,0 1-1,1-1 1,0 2 0,0-1 0,1 1 0,1 0 0,0 0-1,1 0 1,-4 22 0,7-28 7,0-1 0,0 1 0,0 0 0,1-1 0,1 9 0,-2-12 10,1 0 1,-1 0-1,1 0 0,0 0 0,0 0 0,0 0 1,0 0-1,0 0 0,0 0 0,0-1 1,1 1-1,-1 0 0,0-1 0,1 1 0,0-1 1,3 3-1,-4-3 6,1-1 1,0 0-1,-1 1 0,1-1 1,0 0-1,0 0 1,-1 0-1,1 0 1,0-1-1,0 1 0,-1 0 1,1-1-1,0 1 1,-1-1-1,1 1 1,0-1-1,-1 0 0,1 0 1,-1 0-1,1 0 1,-1 0-1,0 0 0,3-2 1,4-4 151,0 0 0,9-12-1,-11 11-141,0 1 0,-1-1 0,0 0 0,0-1 0,-1 1 0,0-1 0,4-14 0,-4 11-7,12-37-38,14-70 1,-28 111-16,58-342-281,-11-161 614,-49 480-668,7 266 646,21 3 272,34 48-25,24-6-3608,-77-263-1027,-5-16 1511,-1-9-1213,1-4 592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0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7456,'-12'-13'2421,"13"14"-2018,0 0 1,0 0-1,-1 0 0,1 1 1,0-1-1,-1 0 0,1 1 1,-1-1-1,0 0 0,0 1 1,1-1-1,-1 0 0,0 1 1,0-1-1,0 2 0,0 6-29,1-1 0,1 1 0,0-1 0,0 0 0,5 14-1,-3-9 167,6 27 0,1 76 567,-6-51-700,-3-39-287,19 245 1120,-8-129-799,-2-39-7,-4-69-174,-5-28-116,-1 0 1,1 0-1,0 12 0,-2-16 16,1-2-89,1-1-1,0 1 1,0 0 0,-1-1-1,1 1 1,0-1-1,-1 0 1,1 0 0,-1 0-1,1 0 1,-1 0-1,1 0 1,-1 0 0,0 0-1,1 0 1,-1-1-1,0 1 1,0 0-1,0-1 1,1-1 0,4-5 110,4-2-33,1-2-48,0-1-1,-1 0 1,0 0 0,-1-1 0,8-15 0,54-121 232,-21 41-312,65-114-133,-8 17-259,-58 82-1551,-18 43-2768,-20 53 809,3 10 1269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0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8128,'-9'0'2179,"6"0"-814,6 0 1624,2-4-35,1 2-2430,1 0 0,-1 1 0,0 0 0,8 0 0,11-2 200,378-42 2322,-382 44-3472,55 0 1012,-38 5-1997,-2 6-3322,-26-4 1042,-2 0 1233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0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9152,'-28'-3'2928,"28"3"-2865,0 0 0,0 0 1,-1 0-1,1 0 1,0 0-1,-1 1 0,1-1 1,0 0-1,0 0 0,-1 0 1,1 0-1,0 1 1,0-1-1,-1 0 0,1 0 1,0 0-1,0 1 1,-1-1-1,1 0 0,0 0 1,0 1-1,0-1 0,0 0 1,0 0-1,-1 1 1,1-1-1,0 0 0,0 1 1,0-1-1,0 0 0,0 0 1,0 1-1,0-1 1,0 0-1,0 1 0,0-1 1,0 0-1,0 1 1,0-1-1,0 0 0,0 1 1,1-1-1,-1 0 0,0 0 1,0 1-1,0-1 1,0 0-1,1 0 0,-1 1 1,0-1-1,0 0 1,3 4 332,0 0 1,0-1-1,1 1 1,-1-1-1,1 0 1,-1 0-1,1 0 1,0 0-1,0-1 1,7 4-1,7 2 233,23 6 1,-36-12-528,33 10 195,1-1-1,0-2 1,1-1-1,74 3 1,-101-11-587,0 0-1,-1-1 1,1-1 0,0 0 0,-1-1 0,23-8 0,-26 7-579,0 0 1,-1-1 0,1 0-1,-1 0 1,0-1 0,0 0-1,-1 0 1,0-1 0,9-10-1,13-18-1781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0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9792,'0'4'4448,"-11"52"-3872,2-7 1535,9 7-1279,-10 28 992,1 3-1056,-10 23 384,10-5-672,-5 18 0,4-10-288,1-4 32,9-12-128,-11-21-192,11-13 32,0-13-2016,6-8 1152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15 4224,'-9'-14'10272,"-15"15"-7633,12 1-2481,1 1 0,0 1 0,0 0-1,0 0 1,1 1 0,-1 0-1,1 1 1,1 0 0,-1 1-1,-8 8 1,3-2-34,2 0 1,0 1-1,1 1 0,0 0 0,-13 24 0,10-14-34,2 1 0,1 0 0,1 1-1,1 0 1,-11 50 0,17-58-68,1 1-1,1 0 1,1 0 0,0 0 0,2 0 0,0 0 0,2 0 0,0-1 0,7 26 0,2-10 78,2 1 0,1-2 0,26 43 0,67 91 91,-99-156-185,112 193 341,-116-196-216,0 0 1,0 0 0,-1 0 0,-1 0-1,0 1 1,0 0 0,-1 0 0,0-1-1,1 21 1,-3-26-85,-1 0 0,1 0 1,-1 0-1,0 0 0,0 0 1,0 0-1,-1 0 0,1 0 0,-1 0 1,0 0-1,0-1 0,-1 1 0,-2 4 1,-5 3 91,0 0 1,-16 13-1,15-15-99,-5 6-41,-101 86 309,88-79-549,-1-1 0,-38 21 0,63-40-186,0 1-1,0-1 1,0 0 0,-1 0-1,1 0 1,-1-1 0,-9 2-1,-1-3-1348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11 278 3648,'-5'-1'472,"0"0"-12,4 5 910,1 3 4306,7-13-4935,0 0-1,0 1 0,10-6 1,13-10-252,46-39 527,51-39-139,-122 95-849,0 1-1,0 0 1,0 1-1,0-1 1,1 1-1,-1 0 1,1 0-1,0 1 1,-1 0-1,9-1 1,-11 2 2,1 0 0,-1 0 1,1 0-1,0 1 0,-1-1 1,1 1-1,-1 0 0,1 0 1,-1 1-1,1-1 0,-1 1 0,0-1 1,0 1-1,0 0 0,0 0 1,0 1-1,4 3 0,-1 0 38,-1 0 1,0 1-1,0-1 1,0 1-1,-1 0 0,0 1 1,0-1-1,2 9 0,3 10 253,6 31 0,4 15 134,-17-67-381,0 0-1,0 0 1,0-1-1,1 1 1,0 0 0,0-1-1,0 0 1,1 0-1,4 5 1,-6-7-19,0 0 0,0-1-1,0 1 1,1-1 0,-1 0 0,0 1-1,0-1 1,1 0 0,-1 0 0,1-1 0,-1 1-1,1 0 1,-1-1 0,1 0 0,-1 1 0,1-1-1,0 0 1,-1 0 0,1-1 0,-1 1 0,4-1-1,0-1 16,0 0-1,-1 0 0,0-1 1,0 1-1,1-1 0,-2 0 1,1-1-1,0 1 0,-1-1 1,1 0-1,-1 0 1,4-5-1,4-7-9,0 0 1,10-21-1,-12 20-60,18-30 0,23-39 53,-40 72-37,-1 0 0,2 0 0,18-18 0,-27 29-2,1 0 0,0 0 0,0 0 0,0 1 0,0-1 0,0 1 0,0 0 0,1 0 0,-1 0 0,1 1 0,-1-1 0,1 1 0,9-1 0,-7 2-1,-1 1 0,0-1 0,0 1 1,0 0-1,0 1 0,1-1 1,-1 1-1,-1 0 0,1 1 0,8 4 1,14 9 3,-1 2 0,0 1 0,-2 1 0,0 1 1,-1 1-1,-1 1 0,-1 1 0,32 47 0,-52-68-323,0 0 0,0 0 0,0 1 0,-1-1-1,1 1 1,0 4 0,-1-5-367,-1 0 1,1 0-1,-1 0 0,0 0 1,0 0-1,0 0 0,0 0 1,-1 4-1,1-6 453,0-1 0,-1 1-1,1 0 1,0-1 0,0 1-1,0 0 1,0-1 0,-1 1 0,1 0-1,0-1 1,-1 1 0,1-1-1,0 1 1,-1 0 0,1-1-1,-1 1 1,1-1 0,-1 1-1,1-1 1,-1 0 0,1 1 0,-1-1-1,0 1 1,1-1 0,-1 0-1,1 1 1,-1-1 0,0 0-1,1 0 1,-1 0 0,-1 1 0,-2 0-747,-15 7-2403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5408,'-1'3'243,"-1"-1"0,1 0 0,0 1 0,0-1 0,1 0 0,-1 1 1,1 0-1,-1-1 0,1 1 0,0-1 0,0 1 0,0-1 0,0 1 0,0 0 0,0-1 1,1 1-1,-1-1 0,1 1 0,1 2 0,1 10 548,9 70 1910,2 133 0,-11-139-1821,-6 612 2304,3-685-3184,0 1-137,-7 105 371,-2-67-4043,6-40 199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30 2912,'0'0'36,"0"0"0,0 0-1,0-1 1,-1 1 0,1 0 0,0 0 0,0 0 0,0-1-1,0 1 1,-1 0 0,1-1 0,0 1 0,0 0 0,0 0 0,0-1-1,0 1 1,0 0 0,0-1 0,0 1 0,0 0 0,0-1-1,0 1 1,0 0 0,0 0 0,0-1 0,0 1 0,0 0-1,0-1 1,1 1 0,0-7 2275,-1 7-2096,0-1 0,0 0 0,0 1-1,0-1 1,0 1 0,-1-1-1,1 0 1,0 1 0,0-1-1,-1 1 1,1-1 0,0 1 0,-1-1-1,1 1 1,-1-1 0,1 1-1,-1-1 1,1 1 0,-1 0-1,1-1 1,-1 1 0,1 0-1,-1-1 1,1 1 0,-1 0 0,1 0-1,-1-1 1,0 1 0,1 0-1,-2 0 1,1 0 20,-1-1-1,0 1 1,0 0 0,0 0-1,1 0 1,-1 0 0,0 0 0,0 0-1,-2 1 1,-17 7 324,0 2 0,-33 19 0,35-18-306,7-5-149,-6 4 69,1 0-1,-17 14 0,30-21-132,0 0 1,0 1-1,1 0 1,-1 0-1,1 0 1,0 0-1,0 0 1,0 0-1,0 1 1,1 0-1,0-1 1,-3 11-1,4-14-22,1 0 0,0 0 0,-1 1 0,1-1 0,0 1 0,0-1 0,0 0 0,0 1 0,0-1 0,0 0 0,0 1-1,1-1 1,-1 0 0,0 1 0,1-1 0,-1 0 0,1 1 0,-1-1 0,1 0 0,0 0 0,0 0 0,1 2 0,-1-2 25,1 1 0,0-1-1,0 0 1,-1 0 0,1 0 0,0 0 0,0 0-1,0 0 1,1 0 0,-1-1 0,0 1 0,4-1-1,1 1 101,0-1-1,1 0 0,-1 0 0,0 0 0,0-1 0,0-1 1,10-2-1,-10 2-70,0-2 1,0 1 0,0-1-1,0 0 1,-1 0 0,1-1-1,-1 0 1,0 0 0,8-9-1,1-3 77,23-37 0,-33 46 17,2-2-865,-4 13 278,-3 8 244,1 6 242,1-1 1,6 28-1,-4-25 245,4 35 0,-6 119 957,-4-139-1052,-1 1 0,-2-1 1,-10 36-1,13-63-124,0-1 0,0 1 0,-1 0 1,0-1-1,0 0 0,-1 0 0,1 0 0,-1 0 0,-6 6 0,7-9-45,-1 1-1,1-1 1,-1 0 0,0 0-1,0-1 1,0 1-1,0-1 1,-1 0-1,1 0 1,-1 0-1,1-1 1,-1 1-1,1-1 1,-10 1 0,-1-1-30,1-1 1,-1 0-1,1-1 1,0-1 0,0 0-1,-1-1 1,1-1-1,1 0 1,-1 0 0,1-2-1,-1 1 1,1-2-1,1 0 1,0 0-1,0-1 1,0-1 0,-20-19-1,29 25-10,1 1 0,-1-1 0,1 1 0,0-1 0,0 0-1,0 0 1,0 0 0,1 0 0,-1 0 0,1 0 0,0 0 0,0-1 0,0 1-1,0 0 1,1-1 0,-1 1 0,1-1 0,0 1 0,0-1 0,0 1-1,0 0 1,0-1 0,1 1 0,0-1 0,0 1 0,0 0 0,0-1 0,0 1-1,4-6 1,2 0 0,0 0 0,0 0-1,1 1 1,0 0 0,0 1-1,1-1 1,0 2 0,16-10 0,2 1 85,53-21 1,-51 26-17,36-7 1,-27 8-8,-23 5-293,1 2 1,0 0 0,0 1 0,18 1 0,-26 0-447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4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189 651 4160,'14'-6'1599,"-13"5"-1339,1-1-1,0 1 1,0 1 0,0-1 0,0 0 0,0 0 0,0 1-1,0-1 1,4 0 0,-4 1 121,0 0 0,0 0-1,0 0 1,0-1 0,-1 1 0,1-1-1,0 0 1,0 1 0,0-1 0,1-1-1,-2 2 19,0-1-1,0 0 0,0 1 0,-1-1 0,1 1 0,0-1 0,-1 0 0,1 1 0,0-1 0,-1 0 0,1 0 0,-1 0 0,1 0 0,-1 1 0,1-1 0,-1 0 0,0 0 0,1 0 0,-1 0 1,0 0-1,0 0 0,0-1 0,0 2-344,0-1 0,0 1 1,0 0-1,-1 0 0,1 0 0,0-1 1,0 1-1,0 0 0,-1 0 0,1 0 1,0-1-1,0 1 0,0 0 1,-1 0-1,1 0 0,0 0 0,-1 0 1,1 0-1,0 0 0,0 0 1,-1 0-1,1 0 0,0-1 0,0 1 1,-1 0-1,1 1 0,0-1 1,-1 0-1,1 0 0,0 0 0,0 0 1,-1 0-1,1 0 0,-15 4 842,2 3-673,1 0 1,-1 1-1,1 0 1,1 1 0,0 0-1,0 1 1,1 0-1,0 1 1,0 0-1,-8 14 1,-5 10-27,1 1 0,-20 49 0,38-77-105,0 0-1,2 0 0,-4 14 0,5-20-75,1-1-1,-1 0 0,1 1 1,0-1-1,0 1 0,-1-1 1,1 1-1,0-1 1,0 1-1,1-1 0,-1 1 1,0-1-1,0 1 0,1-1 1,-1 1-1,1-1 1,-1 1-1,1-1 0,0 0 1,0 0-1,-1 1 0,1-1 1,0 0-1,0 0 1,0 0-1,0 0 0,0 0 1,2 2-1,-1-3-18,-1 0-1,0 1 0,0-1 1,1 0-1,-1 0 1,0 0-1,0 0 1,1 0-1,-1 0 0,0 0 1,0 0-1,1-1 1,-1 1-1,0 0 1,0-1-1,0 1 1,1-1-1,-1 0 0,0 1 1,0-1-1,0 0 1,1-1-1,25-22-241,-25 22 231,23-26-290,26-40 1,-30 38 278,42-44 1,-63 73 32,1 1-1,-1 0 1,0 0 0,0-1 0,0 1-1,1 0 1,-1 0 0,0 0 0,1 0-1,-1-1 1,0 1 0,0 0 0,1 0 0,-1 0-1,0 0 1,1 0 0,-1 0 0,0 0-1,1 0 1,-1 0 0,0 0 0,1 0-1,-1 0 1,0 0 0,1 0 0,-1 0-1,0 0 1,0 0 0,1 1 0,-1-1-1,0 0 1,1 0 0,-1 0 0,0 0 0,0 1-1,1-1 1,-1 0 0,0 0 0,0 0-1,1 1 1,-1-1 0,0 0 0,0 0-1,0 1 1,0-1 0,1 0 0,-1 1-1,0-1 1,0 0 0,0 0 0,0 1 0,0 0-1,6 19 328,4 71 82,-3-12-172,-2-46-119,7 36 228,-11-61-286,1 0 1,1 0 0,0 0-1,0-1 1,0 1-1,6 6 1,-7-10-23,0-1 1,0 0 0,1 0-1,5 6 1,-7-9-45,-1 1 0,0-1 1,1 0-1,-1 0 0,1 1 1,-1-1-1,1 0 0,-1 0 0,1 1 1,-1-1-1,1 0 0,-1 0 1,1 0-1,-1 0 0,1 0 0,-1 0 1,1 0-1,-1 0 0,1 0 1,-1 0-1,1 0 0,-1 0 0,1 0 1,-1 0-1,1 0 0,-1 0 1,1-1-1,-1 1 0,1 0 0,-1 0 1,1-1-1,-1 1 0,1 0 1,-1-1-1,0 1 0,1 0 0,-1-1 1,0 1-1,1-1 0,-1 1 1,0 0-1,1-1 0,-1 1 0,0-2 1,18-29 55,-11 22-57,-6 9-17,-1-1 0,1 1 0,-1 0 0,0-1 0,1 1 0,-1-1 0,1 1 0,-1-1 0,0 1 0,1-1 0,-1 1 0,0-1 0,0 1 0,1-1 0,-1 0 0,0 1 0,0-1 0,0 1 0,0-1-1,0 1 1,0-2 0,1 0 33,-1 0 0,1 0 0,0 1 0,0-1 0,0 0 0,0 0 0,0 0 0,0 1 0,1-1 0,-1 1 0,0-1 0,1 1 0,-1-1 0,3 0 0,8-11 22,114-133 132,-59 71-81,15-5-184,-62 63 144,0-2 0,-1 0-1,-1-1 1,20-29 0,-24 24-64,0-1 0,-2 0 1,0-1-1,13-51 0,16-115-16,-32 143 38,-5 27 12,-1 0 1,-1-1-1,-1 1 0,-3-32 0,2 53-28,0 1-1,0-1 0,0 0 0,-1 1 1,1-1-1,-1 1 0,1-1 0,-1 1 1,-1-2-1,2 2 5,0 1 1,0 0-1,0-1 1,-1 1-1,1 0 1,0 0 0,0-1-1,-1 1 1,1 0-1,0 0 1,-1-1-1,1 1 1,0 0-1,-1 0 1,1 0-1,0 0 1,-1 0-1,1-1 1,0 1-1,-1 0 1,1 0-1,-1 0 1,1 0 0,0 0-1,-1 0 1,-1 1 0,1 0 0,-1 0 0,1 0 0,-1 0 0,1 0 0,0 0 1,-1 0-1,1 0 0,0 1 0,0-1 0,0 0 0,0 1 0,0-1 1,0 1-1,0-1 0,1 1 0,-2 2 0,-7 18 19,2 1 1,0 1-1,2-1 0,-5 48 1,5-35-8,-3 15-52,-10 85 337,15-103-167,1 1 1,4 35 0,16 103-343,-4-101-4620,-14-68 4179,1 0 1,0 0 0,1 0-1,-1-1 1,0 1-1,3 3 1,3 7-6191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2496,'-2'-3'358,"1"0"0,0 0 0,0 1 0,0-1 0,1 0 0,-1 0 0,1 0 0,-1 0 0,1 0 0,0 0 0,0 0 0,1 0 0,-1 0 0,0 0 0,2-5 0,0-4 872,-2 9-740,0-1 1,1 1 0,-1 0 0,1 0 0,-1 0 0,1 0-1,0 0 1,0 1 0,1-1 0,-1 0 0,3-5 0,-3 9-403,0-1 1,-1 0 0,1 0 0,-1 1 0,1-1 0,-1 0 0,1 0 0,-1 1-1,1-1 1,-1 1 0,0-1 0,1 0 0,-1 1 0,1-1 0,-1 1 0,0-1-1,1 1 1,-1-1 0,0 1 0,0-1 0,1 1 0,-1 0 0,0-1 0,0 1-1,1 2 208,18 27 685,1 0-1,31 36 1,10 13-291,-2-1-404,23 37 94,-61-82-993,-33-94-11157,5 31 7098,6 5 1584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7 5568,'1'-6'3133,"-4"23"1152,-3-8-3669,0 1 0,-1-1 0,0-1 0,0 1 0,-1-1 0,-17 13 0,-59 39 900,67-49-1024,-144 104 1612,131-90-1741,0 2 1,-49 58 0,40-32-514,-50 87 1,82-130-2879,11-21-130,10-20-2026,0 10 2768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 5056,'-21'-11'1642,"21"11"-1550,-1-1-1,0 1 1,0-1-1,1 1 1,-1 0-1,0-1 1,0 1-1,0 0 1,0 0-1,0 0 0,1-1 1,-1 1-1,0 0 1,0 0-1,0 0 1,0 0-1,0 1 1,0-1-1,0 0 1,1 0-1,-1 0 0,0 1 1,0-1-1,0 0 1,-1 2-1,1-1 178,0 0 0,0 1 0,0-1 0,0 1 0,0-1 0,0 1 0,0-1 1,0 1-1,0 2 0,-3 3 278,-5 12 155,1 1 0,1 0 0,0 0 0,1 1 0,2 0 0,0 0 0,1 0 0,0 34-1,4 6-259,16 105-1,-12-127-1446,0 44-1,-5-78 154,0 0 0,0 0-1,-1 0 1,0-1-1,-2 9 1,-2 1-1329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6976,'-8'-5'1643,"8"2"646,13 0 1705,-3 3-3520,29-3 1636,48 4 1,-23 0-1591,268-7-814,-325 6-483,29 0-2098,-12 6-3510,-14-2 2967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4224,'2'-7'879,"1"0"0,0 0 1,0 0-1,1 1 0,0-1 1,0 1-1,7-8 0,-11 13-705,1 0 0,-1 1 0,0-1 0,1 1 0,-1-1-1,1 1 1,-1-1 0,1 1 0,-1-1 0,1 1 0,-1 0-1,1-1 1,0 1 0,-1 0 0,1-1 0,0 1 0,-1 0 0,2 0-1,-2 0-87,0 0-1,1 0 0,-1 0 0,0 0 1,1 0-1,-1 1 0,0-1 0,0 0 1,1 0-1,-1 1 0,0-1 1,0 0-1,1 0 0,-1 1 0,0-1 1,0 0-1,0 0 0,0 1 0,1-1 1,-1 0-1,0 1 0,0-1 0,0 0 1,0 1-1,0-1 0,3 30 1262,-3-29-1393,-1 129 1532,6 234-60,11-203-1120,-8-88-377,-3-22-3177,1-70-6117,-4 1 6640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25 366 6464,'-20'-29'2090,"19"28"-2055,1 1-1,-1 0 1,1-1-1,0 1 1,-1-1-1,1 1 1,0-1-1,0 1 0,0-1 1,-1 1-1,1-1 1,0 1-1,0-1 1,0 1-1,0-1 0,0 1 1,0-1-1,0 1 1,0-1-1,0 0 1,0 1-1,0-1 1,0 0-1,1-12 82,-1 6 234,0 0-1,1 1 0,0-1 0,0 0 0,1 1 0,0-1 0,0 1 0,3-8 1,6-4-45,0 0 1,1 1 0,0 1 0,2 0-1,0 0 1,0 2 0,2 0 0,0 0 0,0 2-1,1 0 1,1 0 0,0 2 0,0 0-1,1 2 1,0 0 0,1 0 0,25-5-1,-34 11-198,-1 0-1,0 0 1,0 1-1,1 0 0,-1 1 1,1 0-1,-1 1 1,0 0-1,20 5 0,-24-5-21,0 2 0,1-1-1,-1 1 1,0 0-1,0 0 1,-1 0-1,1 1 1,-1 0-1,0 0 1,1 0-1,-2 1 1,1 0 0,-1 0-1,1 0 1,-1 0-1,4 9 1,-3-4 139,0 1 0,0 0 1,-1 0-1,-1 1 1,0-1-1,0 1 0,1 18 1,-3-13-30,-1 1 1,0 0 0,-1-1-1,-5 26 1,3-31-126,0 0 0,-1 0 0,0 0 1,-1-1-1,0 0 0,-1 0 0,0 0 0,-12 16 0,13-21-54,0 0-1,-1 0 0,1 0 0,-1-1 0,0 0 0,0 0 0,-1-1 1,1 0-1,-1 0 0,0 0 0,0-1 0,0 0 0,-1-1 0,-11 4 1,10-5-381,0 1 0,0-1 0,-1-1 0,1 0 0,0 0 0,0-1 1,-13-2-1,19 2 36,0 0 1,-1 0 0,1 0 0,0 0-1,0-1 1,0 1 0,0-1 0,0 0-1,0 0 1,0 0 0,1 0 0,-1 0-1,1-1 1,-1 1 0,1-1-1,0 1 1,0-1 0,0 0 0,0 0-1,1 0 1,-1 0 0,-1-6 0,-2-19-3544,4 2 1296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1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16 352 7392,'-15'-5'11519,"21"7"-10278,0-1-518,1-10 23,17-25 102,98-249 368,-122 281-1193,1-1 0,1 1 0,-1-1 0,0 1 1,1 0-1,2-5 0,-4 7-23,1 0 0,-1 0 1,0 0-1,0-1 0,0 1 0,0 0 1,1 0-1,-1 0 0,0 0 0,0 0 0,1-1 1,-1 1-1,0 0 0,0 0 0,1 0 1,-1 0-1,0 0 0,0 0 0,1 0 1,-1 0-1,0 0 0,0 0 0,1 0 0,-1 0 1,0 0-1,0 0 0,1 0 0,-1 0 1,1 1-3,-1 0 0,1-1 0,-1 1 0,1-1 0,-1 1-1,1 0 1,-1-1 0,1 1 0,-1 0 0,0-1 0,0 1 0,1 0 0,-1 0 0,0 1 0,43 185 353,-24-100-3534,-14-64 1391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11 500 2720,'0'0'50,"-1"-1"0,1 1 0,0 0-1,-1 0 1,1-1 0,-1 1 0,1 0 0,0 0 0,-1 0 0,1 0 0,-1 0-1,1 0 1,-1-1 0,1 1 0,0 0 0,-1 0 0,1 0 0,-1 1 0,1-1-1,-1 0 1,-1 11 8641,2-12-8465,1 0 0,-1 0 0,0-1 0,0 1 0,0 0 0,0 0 0,1 1-1,-1-1 1,1 0 0,-1 0 0,0 0 0,1 0 0,1-2 0,2-4-23,-1-2 0,0 1 0,0 0 0,-1 0 0,3-18 0,4-13 104,1 7-134,54-146 460,-53 152-490,1 1 0,2 1-1,0 0 1,31-38 0,-44 60-125,1 1 1,-1-1-1,0 1 0,1 0 0,-1-1 0,1 1 1,0 0-1,-1 0 0,1 0 0,0 0 0,3-1 0,-5 2-16,0 0 0,1 0-1,-1 0 1,0 0 0,1 0-1,-1 0 1,0 0-1,1 0 1,-1 0 0,0 0-1,1 0 1,-1 0-1,0 0 1,1 0 0,-1 0-1,0 1 1,1-1-1,-1 0 1,0 0 0,1 0-1,-1 1 1,0-1-1,1 0 1,-1 1-7,1 0 1,-1 0-1,1-1 0,-1 1 1,0 0-1,1 0 1,-1 0-1,0 0 0,0-1 1,0 1-1,0 0 0,0 0 1,0 1-1,1 46 100,2 0 0,3 0 0,1-1 1,2 0-1,17 50 0,-22-86-43,0 0 1,1-1 0,0 1 0,1-1-1,0 0 1,1 0 0,0-1 0,12 14-1,-14-19 9,0 1-1,0-1 1,0 1 0,1-2-1,-1 1 1,1-1-1,0 1 1,0-2-1,0 1 1,0-1-1,1 0 1,-1 0 0,1 0-1,-1-1 1,1 0-1,8 0 1,-6-1 11,1-1 1,-1 0-1,1 0 0,-1-1 1,1 0-1,-1-1 1,0 0-1,17-8 0,-14 4 2,-1 1 0,-1-2 0,1 1 0,-1-2 0,17-17-1,-1-6 33,-1-1 0,-2-1 0,24-47 0,-6 11-51,-29 50-79,0 0-34,21-27 1,-30 42 49,1 1 1,0 0 0,-1 0-1,1 1 1,0-1 0,1 1-1,-1 0 1,1 0 0,-1 0-1,1 1 1,0-1 0,6-1-1,-8 4 16,0-1 1,1 1-1,-1 0 0,0 0 0,0 0 0,0 0 0,1 1 0,-1-1 1,0 1-1,0 0 0,0 0 0,0 0 0,0 0 0,0 0 0,0 1 1,5 3-1,0 1 21,1 0-1,-1 1 1,-1 0 0,8 8 0,6 9-1,-1 1-1,-1 1 1,-1 0 0,26 56 0,40 77-2039,-83-158 1709,0 1 0,-1 0 0,1 0 0,0 0 0,-1-1 0,1 1 0,-1 0 0,1 0 0,-1 3 0,0-5 159,0 1 1,0-1-1,0 0 0,0 1 1,0-1-1,0 0 0,0 1 1,-1-1-1,1 1 1,0-1-1,0 0 0,0 1 1,0-1-1,-1 0 1,1 1-1,0-1 0,0 0 1,-1 0-1,1 1 0,0-1 1,-1 0-1,1 0 1,0 1-1,-1-1 0,1 0 1,0 0-1,-1 1 1,-1-1-320,0 0 0,-1 0 1,1 0-1,0 0 0,0-1 1,0 1-1,0 0 0,0-1 0,0 1 1,0-1-1,0 0 0,0 0 1,-2-1-1,-16-6-2103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5984,'-2'-4'3121,"8"18"-1058,-2 15-948,-2 1 0,0-1-1,-6 49 1,2-26-316,9 393 2118,2-323-2555,8 66-169,-12-147-383,2 14-885,2-22-4374,-8-44-1943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31 3392,'2'-4'435,"-1"-2"74,0 1 2653,5 1-10,-5 4-2778,0-1 1,0 1-1,-1 0 1,1-1-1,0 1 1,0-1-1,-1 1 1,1-1-1,0 1 1,-1-1-1,1 1 0,-1-1 1,1 0-1,0 1 1,-1-1-1,0 0 1,1 1-1,0-3 1,-14 18 867,-10 17 1,16-19-1182,1-1 1,1 2-1,0-1 0,1 0 1,0 1-1,1 0 0,1 0 1,0 0-1,1 28 0,1-40-43,0 0 1,0 1-1,0-1 0,0 0 0,1 0 0,-1 0 0,1 0 0,-1 0 0,1 0 0,0-1 0,0 1 0,-1 0 0,1 0 0,1 0 0,-1-1 0,0 1 1,0 0-1,1-1 0,-1 1 0,1-1 0,-1 0 0,1 0 0,0 1 0,-1-1 0,1 0 0,0 0 0,0 0 0,0-1 0,0 1 0,0 0 1,0-1-1,0 1 0,0-1 0,0 0 0,0 1 0,2-1 0,6 0 76,-1 0 0,1-1 1,-1 0-1,1 0 0,-1-1 0,14-4 0,-4 0 28,0-2 0,0 0-1,-1-1 1,34-22-1,-21 8-97,46-43 0,-75 64-45,0 0 0,0 1 0,0-1 0,1 0 0,-1 1 1,0 0-1,0 0 0,1 0 0,-1 0 0,4-1 0,-5 2 20,0-1 0,0 1 0,0 0 0,0 0 0,0 0 0,0 0 0,0 1 0,0-1 0,0 0 0,-1 0 0,1 1 1,0-1-1,0 0 0,0 1 0,0-1 0,-1 1 0,1-1 0,0 1 0,0-1 0,-1 1 0,1-1 0,0 1 0,-1 0 0,1 0 0,0-1 0,-1 1 1,1 0-1,-1 0 0,0-1 0,1 1 0,-1 0 0,1 2 0,5 16 118,-4-14-77,0 1-1,0 0 0,0-1 0,1 1 0,3 5 0,3 10-47,4 6-136,-13-26-158,1 0 0,0 0-1,0 0 1,-1 0 0,1 0-1,0 0 1,0 0 0,0 0-1,0 0 1,2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0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354 819 2656,'6'-7'641,"-3"3"47,-1 1-1,1-1 0,-1 1 1,1-1-1,-1 0 0,2-5 0,-4 7-515,1 1-1,-1-1 0,0 1 0,0-1 1,0 0-1,0 1 0,0-1 0,0 1 1,0-1-1,-1 1 0,1-1 0,0 1 1,-1-1-1,1 1 0,-1 0 0,0-1 1,1 1-1,-1 0 0,0-1 0,0 1 1,0 0-1,0 0 0,-1-2 0,-2-1 3,0 1 0,0 0 1,-1 0-1,1 0 0,-1 0 0,0 0 0,1 1 0,-1 0 0,0 0 0,0 0 0,0 1 0,-1 0 0,-4-1 0,-1 1-12,0 0 0,1 0 0,-1 1 0,0 1-1,-19 2 1,22-1-105,0 0-1,0 0 0,0 1 1,1 0-1,-1 0 0,1 1 1,-1 0-1,1 0 0,1 1 1,-1 0-1,0 0 0,1 0 1,0 1-1,0 0 0,-7 11 0,1 1 41,0 0-1,1 1 1,2 1-1,-1 0 0,2 0 1,1 1-1,1 0 1,0 0-1,2 1 0,0-1 1,2 1-1,0 0 0,2 24 1,0-38 33,1 1 0,0-1 1,0 0-1,1 1 0,1-1 1,4 13-1,-5-17-68,0 0 0,0-1 0,0 1 0,0-1 0,0 1 0,1-1 0,0 0 0,-1 0 0,1 0 0,0 0 0,1-1 0,-1 1 0,0-1 0,1 0 0,5 3 0,2-1 46,0-1-1,1 0 1,-1 0 0,0-1 0,1-1-1,0 0 1,-1-1 0,21-1 0,-14-1-8,0-1 1,0 0-1,0-2 0,31-11 1,-32 8-43,-1 0 0,-1-1 1,0 0-1,0-2 0,-1 1 1,18-18-1,69-82 217,-87 92-244,110-122 110,15-18 214,-111 122-333,-2 0-1,-1-2 0,-3 0 1,31-71-1,20-72-36,-62 146 10,-1-1-1,-2 1 0,6-51 1,-14 82 2,1-1 0,-1 1-1,-1-1 1,1 1 0,0-1 0,-1 1 0,-2-7 0,2 9-7,1 1 0,-1-1 1,0 1-1,1-1 0,-1 1 0,0-1 0,0 1 0,0 0 0,0 0 0,0 0 0,-1-1 0,1 1 1,0 0-1,0 0 0,-1 1 0,1-1 0,-1 0 0,1 0 0,-1 1 0,1-1 0,-1 1 0,1-1 0,-1 1 1,-2-1-1,1 1-15,0-1 0,1 1 0,-1 0 1,0 0-1,1 0 0,-1 1 0,0-1 0,1 1 1,-1-1-1,1 1 0,-1 0 0,1 0 0,-1 0 1,1 0-1,-1 1 0,-2 1 0,-4 3-15,-1 1 0,1 0-1,0 0 1,1 1-1,0 0 1,-9 11 0,-8 15 14,1 1 0,2 2 1,2 0-1,-18 44 1,9-6-125,-27 106 1,43-120 182,2 1 0,3 0 0,2 0 0,6 119 0,1-162 26,1 0 1,1 0-1,0-1 0,10 28 0,-11-40-18,0 0-1,0-1 1,1 1 0,0 0 0,0-1-1,0 0 1,1 0 0,0 0 0,0 0-1,0 0 1,0-1 0,1 0 0,0 0 0,0 0-1,0 0 1,0-1 0,9 4 0,-5-3 30,0-1-1,1 0 1,-1-1 0,1 0 0,0 0 0,0-1 0,0-1 0,-1 1 0,1-1 0,13-3 0,-10 1-28,-1-1 1,1 0-1,-1-1 1,1 0 0,-1-1-1,0-1 1,12-7-1,-6 1 13,0-1 1,-1-1-1,0 0 0,-1-1 0,-1-1 0,0 0 1,-1-1-1,-1-1 0,12-20 0,-18 25-13,3-2 20,-1-1 0,-1 0 0,0-1 0,8-26 0,-15 41-71,-1 0 1,0 1 0,1-1 0,-1 0 0,0 1-1,0-1 1,0 0 0,0 1 0,0-1 0,-1 0 0,1 1-1,-1-4 1,1 5 2,0 0-1,0 0 0,-1 0 1,1-1-1,0 1 1,0 0-1,0 0 0,0 0 1,0-1-1,-1 1 1,1 0-1,0 0 0,0 0 1,0 0-1,-1 0 1,1-1-1,0 1 0,0 0 1,-1 0-1,1 0 1,0 0-1,0 0 0,-1 0 1,1 0-1,0 0 1,0 0-1,-1 0 0,1 0 1,0 0-1,-11 8-95,1 4 63,1 1-1,1 0 1,0 0 0,0 1-1,-6 18 1,5-12 1,-5 11-52,-15 45-1,26-67 106,1 0 1,0 0-1,0 0 0,1 0 1,0 1-1,0-1 0,1 1 1,1-1-1,2 18 0,-1-22 25,0 1-1,0-1 0,0 0 1,0 0-1,1 0 0,0 0 1,0 0-1,1-1 0,-1 1 1,1-1-1,0 0 0,9 7 1,-11-9-13,0-1 0,0 1 0,0-1 0,0 1 0,1-1 0,-1 0 1,1 0-1,-1 0 0,1 0 0,-1 0 0,1-1 0,0 1 0,-1-1 0,1 1 1,0-1-1,-1 0 0,1 0 0,0 0 0,-1-1 0,1 1 0,0-1 0,-1 1 1,1-1-1,-1 0 0,1 0 0,-1 0 0,5-3 0,1-2-3,0-1 0,0 0 0,-1 0 0,0-1-1,-1 0 1,1 0 0,-1 0 0,-1-1 0,0 0 0,0 0-1,-1-1 1,0 1 0,0-1 0,1-10 0,0 3 39,-2 0 0,0-1 0,-1 1 0,-1-1 0,-1 1 0,0-1 0,-4-23 1,-6-5-174,9 42 94,0 0-1,0 1 1,-1 0 0,1-1 0,-1 1-1,0 0 1,0 0 0,0 0-1,-5-5 1,5 6-2,0 1-1,0-1 1,0 1-1,0 0 1,0 0-1,0 0 1,0 0 0,-1 0-1,1 0 1,0 1-1,0-1 1,-1 1-1,1-1 1,-1 1-1,1 0 1,0 0-1,-1 0 1,1 0-1,-1 1 1,1-1 0,0 1-1,-1-1 1,1 1-1,0 0 1,0 0-1,-1 0 1,1 0-1,0 0 1,0 0-1,-3 4 1,2-3 4,1 0 0,-1 0 0,1 0 0,0 0 0,-1 1 0,1-1 0,0 1 0,1 0 0,-1-1 0,0 1 0,1 0 0,0 0 0,-1 0 0,1 0 0,1 0 0,-1 0 0,0 1 0,1-1 0,-1 0 1,1 0-1,0 7 0,1-6 30,0 0 0,0 0 0,0 0 0,0 0 1,1 0-1,-1 0 0,1 0 0,0 0 0,0 0 1,1-1-1,-1 1 0,1-1 0,0 1 0,0-1 0,0 0 1,6 5-1,-6-7 2,1 1 0,-1 0 1,0 0-1,1-1 0,-1 0 0,1 0 1,0 0-1,-1 0 0,1 0 0,0-1 1,0 0-1,-1 0 0,1 0 0,0 0 1,0 0-1,-1-1 0,1 0 0,0 1 1,5-3-1,6-3 38,0-1 0,0 0 0,-1-1 0,0 0 1,18-15-1,60-57 441,-66 56-352,29-26 15,146-121 62,-169 149-431,-31 22 202,-1-1 1,0 1-1,0 0 1,0 0 0,1 0-1,-1 0 1,0-1-1,0 1 1,1 0 0,-1 0-1,0 0 1,1 0 0,-1 0-1,0 0 1,0 0-1,1 0 1,-1 0 0,0 0-1,1 0 1,-1 0-1,0 0 1,0 0 0,1 0-1,-1 0 1,0 0 0,1 0-1,-1 0 1,0 1-1,0-1 1,1 0 0,6 10-22,-1 12 13,-3 5-95,-1 0 1,-4 47 0,-13 55 173,13-119-56,-2 16 58,-1 1 0,-1-1 0,-2 0 0,-1 0 0,-1-1 0,-22 42 0,30-65-19,1 1 0,-1 0 0,0-1 0,0 0-1,0 1 1,-1-1 0,1 0 0,-1 0 0,1 0 0,-1 0-1,0-1 1,-4 3 0,6-3-22,-1-1-1,0 1 1,0-1 0,0 0-1,1 1 1,-1-1 0,0 0-1,0 0 1,0 0 0,0-1-1,0 1 1,0 0-1,1-1 1,-1 1 0,0-1-1,0 1 1,0-1 0,1 0-1,-1 0 1,1 0 0,-1 0-1,0 0 1,-1-1-1,-1-3-9,-1 1 0,1-1-1,-1 0 1,1 0 0,1-1-1,-1 1 1,1-1 0,0 1-1,-2-7 1,-1-3 1,1 0 0,-5-25 0,-8-72-193,16 103 90,2 7 74,-1 1 0,1 0 0,0 0 1,-1-1-1,1 1 0,0 0 0,0-1 0,0 1 0,0 0 0,0-1 0,0 1 0,0 0 0,1 0 0,-1-1 0,0 1 0,1 0 0,-1 0 0,1 0 0,-1-1 0,1 1 0,0 0 0,-1 0 0,2-1 0,-1 1-1,-1 1 0,1 0 1,-1 0-1,1 0 0,-1 0 0,0 0 0,1 0 0,-1 0 0,1 0 0,-1 0 0,1 0 1,-1 0-1,1 0 0,-1 0 0,1 0 0,-1 0 0,0 0 0,1 1 0,-1-1 1,1 0-1,-1 0 0,0 0 0,1 1 0,-1-1 0,0 0 0,1 1 0,13 10-168,-11-8 156,28 23-13,-9-8 17,0 0 0,1-1-1,48 26 1,-56-36 76,0 0 0,0-2 1,1 1-1,26 4 0,-35-9-32,0-1 0,0 1 0,0-1 0,1 0 0,-1-1 0,0 0 0,0 0 0,0-1-1,-1 1 1,1-2 0,0 1 0,-1-1 0,8-3 0,8-7 30,-2 0 1,1-1-1,-2-1 0,0-1 1,-1-1-1,0-1 0,-2 0 1,0-1-1,25-39 0,-34 45-33,0 0-1,-1-1 0,-1 0 0,7-25 0,-11 37-25,-1 0 0,0 0-1,1 0 1,-1 1-1,0-1 1,0 0-1,0 0 1,0 0-1,0 0 1,-1 0-1,1 0 1,0 0-1,-1 1 1,0-1-1,1 0 1,-1 0-1,-1-1 1,2 3 5,-1-2-24,1 1 0,-1 0 0,0 0-1,0-1 1,0 1 0,0 0 0,0 0 0,0 0 0,0 0-1,0 0 1,-1 1 0,1-1 0,0 0 0,0 0-1,-1 1 1,1-1 0,-1 1 0,1-1 0,0 1 0,-1 0-1,1-1 1,-1 1 0,-2 0 0,-1 0-51,-1 0 1,1 1 0,-1-1-1,-8 3 1,7-1 61,0 0 0,0 1 1,1 0-1,-1 0 0,0 0 0,1 1 1,0 0-1,0 0 0,0 0 0,1 1 1,-1 0-1,1 0 0,0 0 0,-6 9 1,-2 6-34,1 0 1,1 0 0,-9 24 0,16-34 10,-4 7 28,1 1 0,1 0 0,1 1 0,0-1 0,1 1 0,1 0 0,1 0 0,1 0 0,1 21 0,0-36 32,1-1 0,-1 0 0,0 0-1,1 0 1,0 0 0,-1 1 0,1-1 0,1 0-1,-1-1 1,0 1 0,1 0 0,-1 0 0,4 3-1,-4-4 0,1-1 0,0 1-1,0-1 1,0 1 0,1-1-1,-1 0 1,0 0 0,0 0-1,1 0 1,-1 0 0,0 0-1,1-1 1,-1 1 0,1-1-1,-1 1 1,1-1 0,4 0 0,7-1 27,0 0 1,-1-1-1,25-7 1,40-16 37,-68 22-74,39-16 60,-1-2 0,60-35 0,82-63-52,-118 71-27,66-45 165,-130 87-234,-8 2-131,-1 4 189,0 0-1,0 0 1,0 0-1,1 0 1,-1 0-1,0 1 1,0-1 0,0 0-1,0 1 1,0-1-1,1 0 1,-1 1-1,0-1 1,0 1-1,1-1 1,-1 1-1,0-1 1,0 2 0,-20 16 2,2 1 0,0 0 0,1 2 0,2 0 0,0 1 0,1 0 0,1 1 1,1 1-1,-15 37 0,25-54 15,1-1-1,-1 0 1,1 1 0,1 0 0,-1-1 0,1 1 0,0 0-1,1 0 1,-1 0 0,1 0 0,1 0 0,1 11 0,-2-17 6,0-1 1,0 1-1,1 0 1,-1-1 0,0 1-1,0 0 1,0-1 0,1 1-1,-1 0 1,0-1 0,1 1-1,-1 0 1,1-1-1,-1 1 1,1-1 0,-1 1-1,1-1 1,-1 1 0,1-1-1,-1 1 1,1-1 0,0 0-1,-1 1 1,1-1-1,-1 0 1,1 0 0,0 1-1,0-1 1,-1 0 0,1 0-1,0 0 1,-1 0 0,1 0-1,0 0 1,0 0-1,-1 0 1,1 0 0,0 0-1,-1 0 1,1 0 0,1-1-1,1 0 24,0-1 0,0 0-1,0 0 1,0 0 0,0 0 0,-1 0-1,1 0 1,2-4 0,107-137 352,-36 44-393,-20 33 37,34-44 37,-68 77-35,-1 0 0,-2-1 1,29-72-1,-11-9-40,-32 96 3,-1-1 0,-1 1 0,1-37 0,-4 52-14,0-1 0,0 1 0,-1-1 0,1 1-1,-1-1 1,-3-7 0,4 11 11,-1-1 0,1 1 0,-1 0 0,0 0 0,0 0 0,1 0 0,-1 0 0,0 0 0,0 0 0,0 0 0,0 0 0,0 0 0,0 0 0,0 1 0,-1-1 0,1 0 0,0 1 0,0-1 0,0 1 0,-1-1 0,1 1 0,0 0 0,-1-1 0,1 1 0,0 0 0,-1 0 0,1 0 0,-3 0 0,-1 1-34,-1 0 0,1 1 0,-1-1 0,1 1 0,0 0-1,-1 0 1,1 1 0,0 0 0,1 0 0,-8 5 0,-7 7-112,-20 20-1,17-12 90,1 1 0,0 0 0,2 2 1,2 0-1,-28 53 0,34-57 86,2 1 0,0 0 0,1 0 0,2 1 0,0-1 0,1 2 0,2-1 0,-1 31 0,5-21 31,1-1 1,1 0 0,2 0-1,10 33 1,-10-47 27,1-1 0,1 1 1,0-1-1,2 0 0,0-1 1,1 0-1,0-1 0,17 20 1,-19-27-206,0-1 0,0-1 0,1 0 0,-1 0 0,2-1 0,-1 0 0,12 6 0,-13-9-731,-1 0 1,1 0 0,0-1-1,10 2 1,-12-3-477,0 0 0,0 0 0,1-1 0,-1 0 0,0-1 0,7-1 0,18-5-3710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4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13792,'-5'-20'5119,"10"20"-3999,21 0-288,6 0 96,26 0-672,27-5 608,4 5-480,11 0-480,0 5 32,16-1-2336,10 7 1312,-4 6-5887,-1-5 3903,0-4-2624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273 612 2560,'0'0'164,"0"-1"0,0 1 0,0-1-1,0 1 1,0-1 0,0 1 0,0-1 0,1 1 0,-1-1 0,0 1 0,0-1 0,0 1 0,1-1-1,-1 1 1,0-1 0,1 1 0,-1 0 0,0-1 0,1 1 0,-1-1 0,0 1 0,1 0-1,-1-1 1,1 1 0,1-2 2069,-1 2-2073,-1 0 0,0 0 0,1-1-1,-1 1 1,0 0 0,1-1-1,-1 1 1,0-1 0,0 1-1,1 0 1,-1-1 0,0 1 0,0-1-1,0 1 1,0-1 0,1 1-1,-1-1 1,0 1 0,0 0-1,0-2 1,-6-2 2240,-14 3-522,5 3-1728,1 0 0,0 1 0,0 1 0,0 0 1,0 1-1,0 1 0,1 0 0,0 0 0,0 2 0,-15 10 0,21-12-142,-1 0-1,1 1 1,0 0 0,0 0-1,1 0 1,0 1 0,0 0-1,1 0 1,0 0 0,1 1-1,-1 0 1,2 0 0,-1 0-1,1 0 1,0 0 0,-1 11-1,3-11 26,0 1 0,0 0 0,1-1 0,0 1 0,1 0 0,0-1 0,0 1 0,1-1 0,0 1 0,1-1 0,0 0 0,0 0 0,1 0 0,0 0 0,1 0 0,0-1 0,0 0 0,1 0 0,0 0 0,0-1 0,10 8 0,-13-12 6,-1-1-1,1 1 1,1-1 0,-1 0 0,0-1 0,0 1 0,1 0 0,-1-1-1,1 0 1,-1 0 0,1 0 0,0 0 0,-1 0 0,1-1 0,0 0-1,-1 0 1,1 0 0,0 0 0,0 0 0,-1-1 0,8-1 0,-5-1 3,0 1 0,0-1 0,0 0 0,-1-1 0,1 1 0,-1-1 1,0 0-1,0 0 0,-1-1 0,1 1 0,-1-1 0,6-8 0,6-12 200,-1-2-1,-2 0 0,18-48 1,-23 53-166,-2-1 1,-1 1-1,4-36 1,-7 44-63,16-156-284,-3-201 1,-15 359 244,0-2 16,0 0-1,0 0 1,-1 0-1,-1 1 1,0-1 0,-6-18-1,6 31-204,0 5 152,0 10 29,-1 50 265,5 77-1,-1-101-150,12 176 192,1 67-2141,-14-278 1136,1 18-1015,-1-22 1519,0 0-1,0-1 0,1 1 1,-1 0-1,0 0 0,0 0 1,1-1-1,-1 1 1,0 0-1,1 0 0,-1-1 1,0 1-1,1 0 0,-1-1 1,1 1-1,0 0 0,-1-1 1,1 1-1,-1-1 1,1 1-1,0 0 0,3-1-1877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7968,'-2'-5'3344,"7"7"-1773,-3-2-1404,-1 1-1,1 0 1,-1 0-1,1 0 0,-1 0 1,0 0-1,0 0 1,1 0-1,-1 1 1,1 1-1,12 25 755,-2 0-1,-1 1 1,9 41-1,-15-54-714,22 76 1156,3-1 0,54 108-1,21 36-161,-92-198-1063,17 35 382,-30-71-478,1 0 0,0 1 0,-1-1 0,1 0-1,0 1 1,0-1 0,0 0 0,0 0 0,0 0 0,0 0 0,0 0-1,2 1 1,-2-1-18,-1-1 0,1 0 0,-1 0 0,1 0 0,-1 0 0,1 0 0,-1 0-1,1 0 1,0 0 0,-1 0 0,1 0 0,-1-1 0,1 1 0,-1 0 0,1 0 0,-1 0 0,1-1 0,-1 1-1,1 0 1,-1 0 0,0-1 0,1 1 0,-1 0 0,1-1 0,-1 1 0,0-1 0,1 1 0,-1 0 0,0-1-1,1 1 1,-1-2 0,8-11 163,-1 0 0,0-1 0,-1 0 0,-1 0 0,6-22-1,-9 28-153,65-248 187,-37 129-263,39-175-2830,-63 261 1204,-5 31 230,0 1 1,1-1-1,2-11 0,2 7-3530,2 7 1594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23 127 4480,'-22'-20'3925,"37"11"3338,26-10-4756,-20 12-2153,-1 1 0,1 1 0,0 1 0,0 1 0,25 0 0,-2-1-51,272-29 513,-283 28-699,-25 3-154,0 0 0,0 1-1,1 0 1,-1 0 0,0 1-1,14 1 1,-2-2-2140,-11-1-867,-9 2 2968,0 0-1,0 0 1,0 0 0,1 0 0,-1 0 0,0 1 0,1 0-1598,-1 0 1598,0-1 0,0 0 0,0 0 0,0 0 0,0 0 0,0 0 0,0 0 0,0 0-1,0 0 1,0 1 0,-1-1 0,1 0 0,0 0 0,-1 1-1217,-4 7-979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81 7808,'-10'-5'3288,"24"3"-361,-3 1-2081,301-30 2474,-182 20-3206,-75 9-149,18-3-1393,-62 4-200,0-1 1,15-5-1,-1-1-3055,2 2 1505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38 8544,'-16'3'2757,"7"0"-116,8-2-2610,1-1-1,0 0 0,0 0 1,0 0-1,0 0 1,0 0-1,0 0 0,0 0 1,0 0-1,0 0 1,0 0-1,0 0 0,0 0 1,0 0-1,0 0 1,0 1-1,0-1 0,0 0 1,0 0-1,0 0 1,0 0-1,0 0 0,0 0 1,0 0-1,0 0 1,0 0-1,0 0 0,1 0 1,-1 0-1,0 0 0,0 0 1,0 1-1,0-1 1,0 0-1,0 0 0,0 0 1,0 0-1,0 0 1,0 0-1,0 0 0,0 0 1,0 0-1,0 0 1,0 0-1,0 0 0,1 0 1,-1 0-1,0 0 1,0 0-1,0 0 0,0 0 1,0 0-1,0 0 1,0 0-1,0 0 0,0 0 1,0 0-1,0 0 1,0 0-1,0 0 0,1 0 1,-1 0-1,0 0 1,29 8 2939,-15-7-2425,0 0-1,0-1 1,0-1-1,17-2 1,59-14 825,5-1-903,-39 11-421,-27 2-618,42 0-1,-63 6-1000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5 5472,'-16'-5'1760,"10"6"-1051,-1 3-259,0 1-1,0 0 1,1 0 0,0 0 0,0 1-1,0 0 1,1 0 0,-10 14-1,8-11-219,-80 97 2208,32-40-750,-83 129-1,128-177-1606,1 1-1,1 0 0,1 1 1,0-1-1,1 2 0,-5 40 1,7-25-4,2 1-1,1-1 1,6 44 0,-1-45-11,2-1 1,1 1-1,2-1 0,2 0 1,0-1-1,3 0 0,0-1 1,32 49-1,66 112 860,-89-149-426,-1 2 1,20 66-1,-36-91-264,6 40 0,-10-52-175,-2 0-1,1 1 1,-1-1-1,-1 1 1,0-1-1,-3 17 1,0-16 13,1 0 1,-2 0-1,1-1 1,-1 1-1,-1-1 1,0 0 0,0-1-1,-1 1 1,0-1-1,0-1 1,-1 1-1,-16 12 1,5-7-142,0 0 0,-1-2 0,0 0 0,-42 16 0,2-9-2072,53-16 1108,-1-1-1,1 0 0,0-1 0,-1 1 0,-12-2 0,4 0-1485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4 302 3392,'-3'-3'11786,"3"-3"-10101,1 1-1468,0 0 0,1 0-1,0 1 1,0-1 0,1 1-1,-1-1 1,1 1-1,6-8 1,0-1-1,2-2-87,1 0 1,1 0-1,0 2 0,1 0 1,0 0-1,1 1 1,1 1-1,0 0 1,21-10-1,10-2 39,1 2-1,58-17 1,-99 36-181,0 0 0,0 0-1,0 1 1,1 0 0,-1 0 0,1 1 0,13 1 0,-18-1 12,0 0 1,-1 1 0,1-1 0,-1 1-1,1 0 1,0 0 0,-1 0 0,0 0-1,1 0 1,-1 1 0,0-1 0,1 1-1,-1-1 1,0 1 0,0 0 0,0 0-1,-1 0 1,1 0 0,0 0 0,-1 0-1,1 1 1,-1-1 0,0 0 0,0 1-1,2 3 1,0 5 34,-1 1 0,0-1-1,0 1 1,0 19 0,-5 52 247,0-43-123,2-9 78,-1 63 252,2-79-427,2-1 0,0 1 0,0 0 0,6 17 0,-7-27 9,1-1 1,0 0-1,0 1 0,0-1 0,1 0 0,-1 0 0,1 0 0,0-1 0,5 6 1,-7-8-47,0 0 1,0 0 0,1 0-1,-1 0 1,0 0 0,1 0-1,-1 0 1,1-1 0,-1 1 0,1 0-1,-1-1 1,1 0 0,0 1-1,-1-1 1,1 0 0,-1 0-1,1 1 1,0-1 0,-1 0-1,1-1 1,0 1 0,-1 0-1,1 0 1,-1-1 0,1 1 0,0-1-1,-1 1 1,1-1 0,-1 0-1,3-1 1,3-5 31,1 0 0,-1-1 0,0 0-1,0 0 1,-1-1 0,7-12 0,-11 19-52,28-45 55,-3 2-6,36-42 0,-40 61-48,0 2 1,2 1-1,0 0 0,2 2 1,0 1-1,46-25 0,-65 41-43,0 0 0,1 0 0,0 1 0,-1 0 0,1 1 0,0 0 0,0 0 0,0 1 0,1 0 0,-1 1 0,0 0 0,18 2 0,-20-1 28,-1 1 0,1-1 0,-1 1-1,0 0 1,0 1 0,0 0 0,0 0 0,0 0-1,-1 0 1,1 1 0,-1 0 0,0 0 0,0 0-1,0 1 1,-1 0 0,1 0 0,-1 0 0,6 10-1,-6-8 261,7 14-4199,-10-20 3688,-1 0 0,0 0 0,1 1 1,-1-1-1,0 0 0,0 0 0,0 0 0,0 0 0,0 1 1,0-1-1,0 0 0,0 0 0,0 0 0,-1 1 0,1-1 1,0 0-1,-1 1 0,-10 11-3291,1-1 1179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 6048,'-4'-21'1952,"3"17"-1179,1 9 1542,-5 167 2929,-12 88-1779,10-178-2719,-9 361 1201,17-322-1255,1-49-2603,-2-24-4251,14-44-4627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 6304,'-1'-1'255,"1"1"0,0 0-1,0-1 1,-1 1 0,1-1 0,0 1 0,0 0 0,-1-1 0,1 1 0,0 0 0,-1-1-1,1 1 1,-1 0 0,1 0 0,0-1 0,-1 1 0,1 0 0,-1 0 0,1 0-1,-1 0 1,1-1 0,-1 1 0,1 0 0,0 0 0,-1 0 0,1 0 0,-1 0-1,1 0 1,-1 0 0,1 0 0,-1 0 0,1 1 0,-1-1 0,0 0 0,-25 4 1054,20-2-750,-8 1-390,0 1 0,0 0 0,1 1-1,0 1 1,0 0 0,0 1 0,1 1 0,0 0 0,0 0 0,1 1 0,0 0 0,1 1 0,0 0 0,-13 18 0,13-16-94,1 1 0,1 1 0,0 0 0,0 0 0,2 1 0,-1 0 0,2 0 0,0 0 0,1 0 0,1 1 0,0 0 0,-1 31 0,4-46-25,0 0-1,0 0 1,0 0-1,0 0 1,0 0-1,0 0 1,0 0-1,0 0 1,1-1-1,-1 1 1,0 0 0,1 0-1,-1 0 1,1 0-1,-1-1 1,1 2-1,0-2-25,-1 1-1,0-1 1,1 0-1,-1 0 1,1 0-1,-1 1 1,0-1-1,1 0 1,-1 0-1,1 0 1,-1 0-1,1 0 1,-1 0-1,0 0 1,1 0-1,-1 0 1,1 0-1,-1 0 1,1 0-1,-1 0 1,0 0-1,1 0 1,-1-1-1,1 1 1,2-2 39,0 0-1,0 0 1,0 0 0,0 0 0,0 0-1,-1-1 1,1 1 0,1-4 0,24-32 64,29-50-1,9-14-70,-49 77-8,17-34 0,-23 42-110,-6 14-137,-6 8 1,-2 24 177,0-4 96,-3 9 272,-12 66 106,12-27-378,-10 64 134,13-119-171,-1-1 0,-1 0 0,-1 0 0,0-1 0,-16 29 0,15-34 70,0 0 0,-1 0 1,0-1-1,-1 0 1,0-1-1,-1 0 1,0 0-1,0-1 1,-1-1-1,0 1 0,-23 10 1,32-18-105,0 1 1,1 0-1,-1-1 0,0 0 1,0 0-1,0 1 1,0-1-1,0 0 0,1 0 1,-1-1-1,0 1 1,0 0-1,0-1 0,0 1 1,1-1-1,-1 1 1,0-1-1,0 0 0,1 0 1,-1 0-1,0 0 1,1 0-1,-1 0 0,1 0 1,0 0-1,-1-1 0,1 1 1,0-1-1,0 1 1,0-1-1,0 1 0,0-1 1,0 1-1,0-1 1,0 0-1,1 0 0,-1 1 1,1-1-1,-1 0 1,1 0-1,0 0 0,0 0 1,0 0-1,0 1 1,0-1-1,0 0 0,0 0 1,0 0-1,1 0 1,0-3-1,5-7 25,0-1 1,0 1 0,1 0-1,1 1 1,0-1-1,0 2 1,1-1-1,1 1 1,14-12-1,-6 7 70,1 0 0,0 2 0,1 0-1,38-17 1,-46 26-13,-1-1 0,1 2 0,0 0-1,0 0 1,0 1 0,20-1 0,-11 3-959,-1 1 0,0 0 0,23 5 1,-32-5-2854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4800,'-9'-15'1557,"9"15"-1505,0-1 0,0 1 0,-1 0 0,1-1 0,0 1 0,0 0 0,0-1 0,0 1 0,0 0-1,0-1 1,0 1 0,0 0 0,0-1 0,0 1 0,0 0 0,0-1 0,0 1 0,0 0 0,0-1 0,0 1 0,0 0 0,0-1 0,0 1-1,0 0 1,1-1 0,-1 1 0,0 0 0,0-1 0,0 1 0,1 0 0,-1 0 0,0-1 0,0 1 0,1 0 0,-1 0 0,0 0 0,1-1-1,9-3 2531,-10 4-2572,1 0 241,1-1-1,0 1 0,-1 0 0,1 0 1,0 0-1,-1 0 0,1 0 1,0 0-1,-1 0 0,1 1 0,0-1 1,-1 0-1,1 1 0,0 0 1,-1-1-1,1 1 0,-1 0 0,1 0 1,-1 0-1,0 0 0,3 2 1,1 2 251,0 0 1,0 1 0,7 11 0,-9-13-341,85 143 2142,-58-92-1941,-4-9-120,-1 2 1,36 96-1,-59-137-420,-1 0 1,1 1-1,-1-1 0,0 0 0,-1 11 0,-3 16-3279,1-25 75,5-3 1088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373 646 5408,'-8'-55'7674,"8"50"-6922,-1 1-1,1-1 0,-1 1 1,-2-9-1,2 12-536,1-1-1,-1 0 1,0 0-1,1 1 1,-1-1 0,0 1-1,0-1 1,0 1-1,0-1 1,0 1 0,-1-1-1,1 1 1,0 0-1,-4-3 1,5 4-202,-2-1 113,-1-1-1,1 1 1,-1-1-1,0 1 1,1 0 0,-1 0-1,0 0 1,0 1-1,0-1 1,1 0 0,-1 1-1,0 0 1,0 0-1,0 0 1,0 0 0,0 0-1,0 1 1,0-1-1,0 1 1,-5 1 0,-122 64 1499,116-58-1503,0 1-1,1 0 1,0 1-1,1 1 1,0 0-1,1 1 0,-11 13 1,18-19-42,-1 0 1,1 1-1,1 0 0,-1-1 1,1 1-1,0 1 0,1-1 0,-1 0 1,2 1-1,-1-1 0,1 1 1,0-1-1,0 1 0,1 0 1,0-1-1,1 1 0,-1 0 1,1-1-1,1 1 0,0-1 1,0 1-1,0-1 0,1 0 1,0 0-1,0 0 0,1 0 1,0 0-1,0-1 0,1 0 1,-1 0-1,1 0 0,7 5 0,-3-3-7,0 0-1,1-1 0,0 0 0,0 0 1,0-1-1,15 5 0,-18-8-83,1 0 0,-1-1 0,1 0 0,0 0 0,-1-1 0,1 0 0,0 0 0,0-1 0,0 0 0,15-2-1,-10-1-10,0 0-1,-1-1 1,1-1-1,19-9 0,48-33-5,-16 10-151,43-18 37,56-31 76,-143 74 173,-1-2 0,0-1-1,27-27 1,-43 39-122,-1 0-1,1-1 0,0 1 1,-1-1-1,1 0 0,2-7 1,-5 11 12,1-1 0,-1 0 1,1 0-1,-1 0 0,0 0 0,1 0 1,-1 0-1,0 0 0,0 0 0,0 0 1,0 0-1,0 0 0,0 0 0,0 0 1,0 0-1,0 0 0,-1 0 0,1 0 1,0 0-1,-1 0 0,1 0 1,0 0-1,-1 0 0,1 0 0,-1 1 1,0-1-1,1 0 0,-1 0 0,0 0 1,1 1-1,-1-1 0,0 0 0,0 1 1,1-1-1,-2 0 0,-4-1 9,0 0 0,0 0-1,0 1 1,-1 0 0,1 0 0,0 0 0,0 1-1,-1 0 1,1 0 0,-8 1 0,-12 2 50,-27 8 0,33-7-32,1 2-1,0 0 1,0 1-1,0 1 1,1 1 0,0 1-1,-30 21 1,41-25 38,1 0 0,-1 0 0,1 0 0,0 1 0,0 0-1,1 1 1,0-1 0,-6 13 0,8-14-4,1 1-1,-1-1 1,1 1-1,1-1 1,-1 1-1,1 0 1,1 0-1,-1 0 1,1 0-1,0 0 1,1-1-1,1 10 0,-1-11-22,0 0 0,0 0-1,1 0 1,0 0 0,0 0-1,0 0 1,0 0 0,1-1-1,0 0 1,0 1 0,0-1-1,0 0 1,1 0 0,-1 0-1,1-1 1,0 0 0,0 1-1,0-1 1,1-1 0,-1 1-1,1 0 1,0-1 0,-1 0-1,1 0 1,0-1 0,0 1-1,0-1 1,1 0 0,7 0-1,5 0 22,0-1-1,0 0 1,0-1-1,0-1 1,0-1-1,-1-1 0,1 0 1,-1-1-1,19-9 1,21-11-81,70-43 1,-72 37-92,118-57-290,-164 85 401,-7 5 4,-4 4 2,-13 24-1,-4 11 0,-31 89 117,48-127-93,1 0 0,0 1-1,0-1 1,0 0-1,0 1 1,-1 6 0,12-21-72,0-3-32,2 1 1,-1 0-1,1 1 0,1 0 1,1 1-1,-1 1 1,1 0-1,1 1 0,0 0 1,0 1-1,1 1 1,19-7-1,-34 14 80,9-4 15,1 1 0,0-1-1,0 2 1,18-3 0,-25 5-11,0 0 1,0 0-1,0 1 1,-1-1-1,1 1 1,0 0-1,0 0 1,-1 0-1,1 1 1,-1-1-1,1 1 1,-1 0-1,1 0 1,-1 0-1,0 0 1,0 0-1,4 5 1,2 3-27,0 1 1,-1 0-1,12 21 1,-13-20 45,1-1 0,0 1 0,18 19 0,-24-29-5,0 0-1,0 0 0,0 0 0,0-1 1,1 1-1,-1-1 0,1 1 0,-1-1 0,1 0 1,-1 0-1,1 0 0,0 0 0,0 0 1,-1-1-1,1 1 0,0-1 0,0 0 0,0 0 1,-1 0-1,1 0 0,0 0 0,0 0 1,0-1-1,0 0 0,-1 1 0,1-1 0,0 0 1,-1 0-1,1-1 0,-1 1 0,1-1 1,-1 1-1,0-1 0,1 0 0,1-2 0,29-27 94,-2-1-1,28-37 1,-20 22-127,-13 15-61,-2-1-1,-1-2 0,19-37 0,46-114-19,-17 33-61,-51 116 142,-4 6 10,-1 1-1,-1-2 1,11-39-1,-25 69 4,1 1 1,-1-1-1,1 0 0,-1 1 0,0-1 0,0 0 1,0 1-1,0-1 0,0 0 0,0 1 1,-1-1-1,1 0 0,0 1 0,-2-3 0,2 3 0,-1 0 0,1 1 0,-1-1 0,0 0 0,1 1-1,-1-1 1,0 1 0,1-1 0,-1 1 0,0-1 0,0 1-1,0 0 1,0-1 0,1 1 0,-1 0 0,0-1-1,0 1 1,0 0 0,0 0 0,0 0 0,0 0 0,0 0-1,0 0 1,1 0 0,-1 0 0,-2 1 0,-1-1-2,0 1 1,0 0-1,1 1 0,-1-1 1,0 0-1,0 1 1,1 0-1,-1 0 0,1 0 1,-1 1-1,1-1 1,-6 6-1,2 0 11,-1 0 0,2 1 1,-1-1-1,-5 11 0,-1 6 57,0 0-1,-10 33 1,-15 59-42,32-97-43,-14 46 150,2 1 1,4 0-1,-6 80 0,20-131-61,0 0-1,1 0 1,4 15-1,-2-13-642,0 26 0,-6-55-4743,0 4 4697,-1 0 1,1 0 0,-2 0 0,-5-7-1,3 4 482,1 1 301,-1 0 1,0 0 0,-1 1-1,1 0 1,-2 1 0,-15-12-1,-1 4 1768,-34-17-1,50 25-867,9 7-1030,-1 0 0,1 0 0,0 0 0,0 0 0,0 0 0,0 0 0,0-1 0,0 1 0,0 0 0,0 0 1,0 0-1,0 0 0,0 0 0,0-1 0,0 1 0,0 0 0,0 0 0,0 0 0,0 0 0,0-1 0,0 1 1,0 0-1,0 0 0,0 0 0,0 0 0,0 0 0,0 0 0,0-1 0,0 1 0,0 0 0,1 0 0,-1 0 1,0 0-1,0 0 0,18-8 1498,-10 6-1501,9-3 214,1 1 0,-1 1 0,21-1 0,-8 0-106,177-11 290,-36 3-70,36 5-266,-207 6-97,1 1 0,-1 0 0,1 0 0,-1-1 0,1 1 0,-1 0 1,1 0-1,-1-1 0,1 1 0,-1-1 0,1 1 0,-1 0 0,0-1 0,1 1 1,-1-1-1,0 1 0,1-1 0,-1 1 0,0-1 0,0 1 0,1-1 0,-1 0 0,0 1 1,0-1-1,0 1 0,0-1 0,0 1 0,0-1 0,0 0 0,1-20 42,-1 19-87,0 0 42,-1 0 1,1-1-1,-1 1 1,1 0-1,-1 0 1,0 0 0,0 0-1,0 0 1,0 0-1,0 0 1,-2-2-1,2 3 7,1 0-1,-1 0 1,0 1-1,1-1 1,-1 0-1,0 0 1,0 1 0,1-1-1,-1 0 1,0 1-1,0-1 1,0 1-1,0-1 1,0 1-1,0-1 1,0 1-1,0 0 1,0 0-1,0-1 1,0 1-1,0 0 1,0 0-1,0 0 1,0 0-1,0 0 1,0 0-1,-1 1 1,-11 5-35,0 1 0,0 0 0,1 1 0,-14 12 0,-4 2-23,13-11 45,-23 18 52,37-26-21,0 0 1,0 0-1,0 0 1,1 0-1,-1 1 1,1-1-1,0 1 0,0-1 1,-3 7-1,5-9-7,0 0-1,-1 1 0,1-1 1,0 0-1,-1 1 0,1-1 1,0 0-1,0 1 0,0-1 1,0 0-1,0 1 0,0-1 1,1 0-1,-1 1 0,0-1 1,1 0-1,-1 1 0,1-1 1,0 2-1,1-1 9,-1 0-1,1 0 1,0-1-1,-1 1 1,1 0-1,0-1 1,0 1-1,0-1 1,0 0 0,3 2-1,4 1 33,1-1-1,-1 0 1,1 0 0,12 1-1,-8-2-28,1 0 0,-1-1 0,1-1 0,27-3 0,58-16-25,-35 6-68,51-3 85,-97 14-20,0 1 0,0 1 1,0 1-1,22 4 0,-31-3 19,-1 1-1,0 0 1,-1 0 0,1 1-1,-1 0 1,1 0-1,-1 1 1,13 10 0,3 5-2,28 31 0,12 10-11,-61-58-2,1-1 1,0 1-1,0-1 1,1 0-1,-1 0 1,0 0-1,1 0 1,-1-1-1,1 0 1,-1 1-1,1-2 1,-1 1-1,1-1 1,5 1-1,6-2-150,0-1 0,29-7 0,-10 2-302,284-39-12257,-172 26 2750,-110 15 7517,38-12 1,-42 7 987,31-16-1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 7648,'0'0'181,"-1"0"0,1 0-1,-1 0 1,1 0 0,-1-1 0,1 1 0,-1 0 0,1 0 0,0 0 0,-1 0 0,1 1-1,-1-1 1,1 0 0,-1 0 0,1 0 0,-1 0 0,1 0 0,-1 1 0,1-1 0,0 0-1,-1 0 1,1 1 0,-1-1 0,1 0 0,0 1 0,-1-1 0,1 0 0,0 1 0,-1-1-1,1 0 1,0 1 0,-1 0 0,-17 18 1732,14-13-1481,-166 169 3861,46-64-2922,-61 62-198,108-98-924,-2 3-1367,61-60-5858,22-18 4950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4992,'5'4'7207,"-5"-4"-6958,1 11 2482,-5 12-2304,3-18 591,-29 109 2059,10-43-2261,-66 358 832,80-392-1733,-9 67-3158,15-103 2907,0 0 0,0 0 0,0 0 1,-1 0-1,1 0 0,0 0 0,0 0 0,-1 0 1,1 0-1,-1 0 0,1 0 0,-1 0 0,1 0 0,-1-1 1,1 1-1,-1 0 0,0 0 0,1-1 0,-1 1 1,0 0-1,0-1 0,1 1 0,-1-1 0,0 1 1,0-1-1,0 1 0,0-1 0,-1 1 0,-3 2-2458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2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8128,'0'-5'3680,"14"10"-3168,-4-5 2368,-1 3-1664,19-3 991,5 0-1279,25 0 320,3 0-736,14 0-128,-3 0-256,-2 0-224,-13 0 32,-9-3-960,-12 3 576,-6-5-4479,-2 5 2719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10 244 4480,'-9'0'13237,"121"-58"-11008,-31 20-1410,136-84-1,-213 119-811,2-1 40,0 0 0,0 1-1,11-5 1,-16 7-35,0 1-1,1-1 1,-1 1-1,1-1 1,-1 1-1,1 0 1,-1 0-1,1 0 1,-1 0-1,1 0 1,0 0-1,-1 0 1,1 0-1,-1 0 1,1 1-1,-1-1 1,1 1-1,-1-1 1,0 1-1,1-1 1,-1 1-1,3 2 1,-1 0 1,0 1 0,0-1 0,0 1 0,0 0 1,-1 0-1,0 0 0,0 0 0,0 1 0,0-1 0,0 0 0,-1 1 0,2 8 1,0 9 110,1 31 0,-4-52-122,3 108 349,0 25-219,0-108 10,0 1 0,2 0 0,8 26 0,-13-51-132,3 5 78,-1 1 1,1-1-1,5 10 0,-7-16-70,-1 0 0,1 1-1,0-1 1,-1 0 0,1 0 0,0 0-1,0 0 1,0 1 0,0-1 0,0 0 0,0-1-1,0 1 1,1 0 0,-1 0 0,0 0-1,0-1 1,1 1 0,-1-1 0,1 1-1,-1-1 1,0 1 0,1-1 0,-1 0-1,1 0 1,-1 1 0,3-1 0,3-3 34,0 0 0,0-1 0,-1 1 0,1-1 0,-1-1 0,0 1 1,0-1-1,9-9 0,19-16 14,109-93 119,-133 115-174,92-70 34,101-100 0,-124 105 13,-63 59-20,-14 12-40,0 0 0,1 0-1,-1 1 1,1-1 0,-1 0 0,1 1 0,4-2-1,-6 2-1,0 1 0,-1 0 0,1 0-1,0 0 1,0 0 0,0 0 0,0 0-1,0 0 1,0 0 0,-1 1 0,1-1-1,0 0 1,0 0 0,0 1 0,0-1-1,-1 1 1,1-1 0,0 1 0,0-1-1,-1 1 1,1-1 0,0 1 0,-1-1-1,1 1 1,-1 0 0,1-1 0,-1 1-1,1 0 1,-1 0 0,1 0 0,3 7-12,0 0 0,0 0 0,-1 0 0,-1 0 0,4 15 0,6 19-38,-3-19 38,0-3-45,-1 0-1,-2 0 1,8 35 0,-14-49-800,1 1 0,-1 0 0,0 0 0,-1-1 0,-1 8 0,2-10 181,-1-1-1,0 0 0,0 0 0,0 1 1,0-1-1,0 0 0,-1 0 0,0 0 0,1 0 1,-1-1-1,0 1 0,-3 2 0,-13 8-4273,3-1 1642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6976,'-9'-17'2256,"9"16"-2215,1 1 0,-1 0 1,0 0-1,0 0 0,0-1 1,0 1-1,0 0 0,0 0 1,0 0-1,0 0 0,1-1 0,-1 1 1,0 0-1,0 0 0,0 0 1,0 0-1,1 0 0,-1 0 1,0-1-1,0 1 0,0 0 1,0 0-1,1 0 0,-1 0 1,0 0-1,0 0 0,0 0 0,1 0 1,-1 0-1,0 0 0,0 0 1,1 0-1,-1 0 0,0 0 1,0 0-1,0 0 0,1 0 1,-1 0-1,0 0 0,0 0 1,0 1-1,0-1 0,1 0 0,-1 0 1,0 0-1,0 0 0,0 0 1,0 0-1,1 1 0,-1-1 1,0 0-1,0 0 0,0 0 1,0 0-1,0 1 0,0-1 1,0 0-1,1 0 0,-1 0 0,0 1 1,0-1-1,0 0 0,0 0 1,0 0-1,0 1 0,0-1 1,11 61 2584,6 89 1,-9 66-180,-3-50-1572,3 41-84,2 66-88,-8-223-641,-2-28-570,4 28-1,-3-36-1939,-1-4 677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 4896,'-5'-16'10282,"0"25"-7999,-5 59-257,-1 12-1143,-2 94 0,12-160-805,0 33 216,1-44-245,0 0-1,1 1 1,-1-1-1,1 0 1,0 0-1,0 0 1,0 0-1,0 0 1,0 0-1,1 0 1,2 3-1,-4-5-14,1 0 0,0 0 0,0 0-1,0 0 1,0 0 0,0 0 0,0 0-1,1 0 1,-1-1 0,0 1 0,0 0-1,0-1 1,1 1 0,-1-1 0,0 1-1,1-1 1,-1 0 0,1 1 0,-1-1-1,0 0 1,1 0 0,-1 0 0,1 0-1,-1 0 1,0 0 0,1-1 0,-1 1-1,1 0 1,-1-1 0,0 1 0,0-1-1,1 1 1,1-2 0,2-1 1,-1 0 0,0 0 1,0-1-1,0 1 0,0-1 0,0 0 0,3-5 1,5-10-9,-1 1 1,-1-2 0,0 1 0,11-37 0,4-6 9,-15 38 7,-3 5-114,2 1 0,12-21 0,-21 39 76,0-1 0,1 1-1,-1-1 1,0 1 0,1-1-1,-1 1 1,0 0 0,1-1-1,-1 1 1,0-1 0,1 1-1,-1 0 1,1-1 0,-1 1-1,1 0 1,-1 0 0,1-1-1,-1 1 1,1 0 0,-1 0 0,1 0-1,-1-1 1,1 1 0,-1 0-1,2 0 1,-2 0 6,1 1 0,-1-1 1,1 0-1,0 1 0,-1-1 0,1 1 1,-1-1-1,1 1 0,-1-1 0,0 1 1,1-1-1,-1 1 0,1-1 0,-1 1 1,0-1-1,0 1 0,1 1 0,2 5 109,-1 1-1,3 14 0,-4-15-102,31 114 293,-27-108-312,0 0 0,1-1 0,0 1 0,1-1 0,0-1 1,1 1-1,9 10 0,-15-20-321,0 0 0,0 0-1,0 0 1,0-1 0,0 1 0,3 1 0,-4-2-34,0-1-1,0 0 1,0 1 0,0-1-1,0 0 1,0 0 0,0 1-1,0-1 1,0 0 0,0 0 0,0 0-1,0 0 1,0 0 0,0-1-1,0 1 1,0 0 0,0 0-1,0-1 1,1 1 0,8-5-2545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312 638 5152,'-3'-4'681,"2"2"-443,1 1 0,-1-1 0,0 1 0,0 0 0,0-1-1,0 1 1,0 0 0,0 0 0,0 0 0,0 0 0,0 0 0,0 0 0,-1 0-1,1 0 1,0 0 0,-1 1 0,1-1 0,0 0 0,-1 1 0,1-1-1,-3 1 1,-1-1 110,-1 1 1,1 0-1,0 0 0,0 0 0,0 1 0,0 0 1,0 0-1,0 0 0,-9 4 0,5-1-75,0 0-1,0 1 0,1 0 1,-14 11-1,7-3-77,1 1 0,0 0 0,2 0 0,-21 30 0,21-24-30,0 0 0,1 2 0,-12 29-1,19-40-99,1 0 0,0 0 0,0 1-1,1-1 1,0 0 0,1 1-1,1-1 1,0 1 0,1 12-1,0-20-19,0 0 0,0 0-1,0 0 1,0 0 0,1 0-1,0 0 1,0-1-1,0 1 1,0 0 0,0-1-1,1 0 1,0 1 0,0-1-1,0 0 1,0 0-1,0-1 1,0 1 0,1-1-1,-1 1 1,1-1 0,7 3-1,-6-3 17,0 0-1,1 0 1,-1-1-1,1 0 1,-1 0-1,1 0 1,-1-1-1,1 0 1,0 0-1,-1 0 1,1-1-1,-1 0 1,1 0-1,-1 0 1,1-1 0,6-2-1,-1 0-58,-1-1-1,1 0 1,-1-1 0,-1 0-1,1 0 1,-1-1 0,0 0-1,0-1 1,-1 0 0,0 0-1,-1-1 1,0 0 0,0 0-1,-1-1 1,7-13 0,-1-6-4,15-51 0,3-41 37,-22 84-13,-7 34-20,20-85 34,12-108 1,-17 21 85,-16-2 545,-2 152-491,2 25-177,0-1-1,0 1 1,0 0-1,0 0 1,0-1-1,0 1 1,0 0-1,0 0 1,0 0-1,0-1 1,0 1-1,-1 0 1,1 0-1,0-1 1,0 1-1,0 0 1,0 0 0,0 0-1,-1 0 1,1-1-1,0 1 1,0 0-1,0 0 1,0 0-1,-1 0 1,1 0-1,0 0 1,0-1-1,-1 1 1,1 0-1,0 0 1,0 0-1,0 0 1,-1 0-1,1 0 1,0 0 0,0 0-1,-1 0 1,1 0-1,0 0 1,0 0-1,0 0 1,-1 0-1,1 0 1,0 0-1,-1 1 1,0-1-7,0 1-1,1 0 1,-1 0 0,0 0 0,0 0-1,0 0 1,1 0 0,-1 0 0,0 0-1,0 1 1,-6 16-15,0 1 1,2-1-1,0 1 0,-2 22 1,1-11 162,-6 52 66,3 0 1,2 94 0,6-106-219,2 188 22,6-149-2698,-4-86 48,4-1 817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8384,'-3'34'4470,"2"-28"-4184,0 1 0,1 0-1,-1-1 1,2 10-1,16 210 4847,4 30-3112,-10-133-1455,-3-34 379,24 119 0,-27-181-655,-4-21-203,0 0 0,0 0 0,1 0-1,-1 0 1,1 0 0,0-1 0,1 1 0,2 5 0,1 2 463,-1-4-301,-5-9-224,1 0 1,-1 0 0,1 0 0,-1 0 0,1 1-1,-1-1 1,0 0 0,1 0 0,-1 0 0,1 0-1,-1-1 1,1 1 0,-1 0 0,0 0 0,1 0-1,-1 0 1,1 0 0,-1 0 0,0-1 0,1 1-1,-1 0 1,0 0 0,1-1 0,-1 1 0,0 0-1,1-1 1,30-16 594,-23 10-518,0-1 1,-1 1-1,0-1 0,8-12 0,13-26 98,41-91 0,-59 114-207,17-36-6,32-65 1,-22 55-6,37-73-202,-56 106-47,34-74-211,-43 89-1574,7-33 0,-12 28-1633,-5 10-2761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90 6976,'-19'-4'2256,"5"8"6847,46-6-5197,17-4-2835,-22 2-426,57-7 142,286-45 244,-345 53-985,-19 2-718,-1 0 1,1 0-1,0 0 1,6-3-1,-28 27-15407,0-7 12991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9568,'0'5'4320,"9"2"-3776,0-7 2047,6 6-1535,19-12 864,8 6-1152,14-3 288,7-1-608,1-4-128,3-1-192,-10-3-160,-9 6 0,-6-6-192,-9 9 128,-5-10-2784,-4 8 1600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4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289 779 4640,'0'-1'338,"0"0"-1,0 0 1,0 0 0,0 0 0,-1 0 0,1 0-1,0 0 1,0 0 0,-1 0 0,1 0 0,0 0-1,-1 1 1,1-1 0,-1 0 0,0 0 0,1 0-1,-1 0 1,1 1 0,-1-1 0,0 0 0,0 0-1,1 1 1,-2-2 0,0 2-33,0-1-1,0 0 1,0 1-1,0-1 1,0 1 0,0-1-1,0 1 1,0 0 0,0 0-1,0 0 1,-3 0-1,-3 1 93,-1 1 0,0 0 0,1 0 0,-1 1 0,-8 3-1,3 1-68,-1 0 0,1 1 0,1 0 0,-1 1 0,1 1 0,-18 17 0,23-18-125,0 0 0,0 0 0,1 1 0,0-1 0,0 2 0,1-1 0,1 1 0,0 0 0,-6 18 0,10-26-118,0 0 0,0 1 0,1-1 0,-1 0 1,1 1-1,0-1 0,0 0 0,0 1 0,0-1 1,1 0-1,-1 0 0,2 7 0,-1-9-61,-1-1 1,1 1-1,-1 0 0,0 0 0,1-1 1,-1 1-1,1 0 0,0-1 0,-1 1 1,1 0-1,0-1 0,-1 1 0,1-1 1,0 1-1,-1-1 0,1 0 0,0 1 1,0-1-1,0 0 0,1 1 1,-1-1-11,1 0 0,0 0 1,0 0-1,0 0 1,0 0-1,-1 0 0,1-1 1,0 1-1,0-1 1,0 1-1,-1-1 0,1 0 1,2-1-1,6-4 6,-1-1 0,1 0 0,13-13-1,-8 7-87,-4 2 10,-1 0 1,0 0-1,0-1 1,-1 0 0,-1-1-1,0 0 1,-1-1-1,8-18 1,-13 26-161,-3 16 158,1-5 114,0-1-1,0 0 1,0 1 0,1-1-1,0 0 1,0 1-1,0-1 1,0 0-1,0 0 1,1 0-1,0 0 1,0 0 0,0 0-1,0-1 1,1 1-1,-1-1 1,1 1-1,0-1 1,0 0 0,0 0-1,1 0 1,5 3-1,-1 0 24,1-1 1,-1 0-1,1-1 0,0 0 0,0 0 0,1-1 0,-1 0 0,1-1 1,-1 0-1,1-1 0,0 0 0,0 0 0,-1-1 0,18-1 1,-14-1-37,1-1 1,-1-1 0,0 1-1,0-2 1,0 0 0,-1-1-1,1 0 1,-1 0 0,-1-2-1,12-8 1,-1-2-63,-1-1-1,36-40 0,-55 57 18,77-94 101,71-112 0,-132 182-136,84-137-23,-88 136 57,-1 0 0,-2-1 1,0 0-1,7-38 0,-15 55-32,-2 1 0,1-1-1,-2 0 1,1 0 0,-1 0-1,-1 0 1,0 0 0,-1 0-1,-2-12 1,3 22 28,1 0 1,0 0-1,0 0 1,-1 1 0,1-1-1,0 0 1,-1 0-1,1 0 1,-1 0-1,1 0 1,-1 0-1,0 1 1,1-1-1,-1 0 1,0 1-1,1-1 1,-1 0-1,0 1 1,0-1 0,0 1-1,0-1 1,-1 0-1,0 1 7,1 0-1,0 0 0,-1 0 1,1 0-1,0 0 0,-1 0 1,1 0-1,-1 0 1,1 1-1,0-1 0,-1 1 1,1-1-1,0 1 0,-2 0 1,-3 3 28,0 0 1,1 0-1,-1 0 1,1 1 0,-7 7-1,0 3 8,1 1 0,0 0 1,1 0-1,1 1 0,0 0 0,2 0 0,0 1 0,1 1 0,-8 35 0,6-6 171,2 0-1,0 84 1,6-100-78,1 1 1,2-1-1,1 0 0,2 0 1,13 46-1,-14-64-51,0-2-1,1 1 1,0 0 0,1-1-1,0 0 1,14 15 0,-14-19 16,0 0 1,1-1-1,0 0 1,0 0-1,1-1 1,0 0-1,0 0 1,0-1-1,15 5 0,-18-7-59,0-1-1,0 0 0,1-1 0,-1 1 0,1-1 0,-1-1 0,1 1 1,-1-1-1,1 0 0,-1 0 0,1-1 0,-1 0 0,1 0 0,7-3 0,-7 1-27,1 0-1,-1-1 0,0 0 0,0 0 0,0 0 1,0-1-1,-1 0 0,0 0 0,0-1 0,9-11 0,25-39 62,-30 40-127,1-1 0,14-14 0,-24 30 47,0 0-1,-1 1 1,1-1-1,0 0 1,0 1-1,-1-1 1,1 0-1,0 1 1,0-1-1,0 1 1,0-1-1,0 1 1,0 0-1,0-1 1,0 1-1,0 0 1,1-1-1,-1 1 8,0 1 0,0-1 0,0 0 0,0 1 0,-1-1 0,1 1 0,0-1 1,-1 1-1,1-1 0,0 1 0,-1-1 0,1 1 0,0-1 0,-1 1 0,1 0 0,-1 0 0,1-1 0,-1 1 0,0 0 0,1 0 0,-1-1 0,1 2 0,6 18-52,6 19 1,-12-35 52,0-2 12,-1 0 1,0 0-1,1 0 1,-1 0-1,0 0 0,0 0 1,0 0-1,-1 2 0,2 14 102,0-17-98,-1 0-1,0 0 0,0 0 0,1 0 0,-1 0 1,0 0-1,0 0 0,0 0 0,0 0 0,0 0 0,-1 0 1,1 0-1,0 0 0,0 0 0,-1 0 0,1 0 1,-1 1-1,1 4 615,6-8-302,10-12-60,-14 12-190,9-8-343,-18 16 190,-19 18 86,19-15 1,0-1 0,-1-1 0,0 1-1,0-1 1,-1-1 0,0 0 0,0 0 0,-1 0-1,1-1 1,-17 6 0,20-9-20,1-1-1,-1 1 1,1-1-1,-1 0 1,0 0-1,-9-1 1,14 0 15,0 0 1,0 0 0,0 0 0,0 0 1,0 0-1,0 1 0,0-1 0,-1 0 0,1 0 1,0 1-1,0-1 0,0 1 0,0-1 1,-1 1-1,-6 3 4,8-4-8,2 4-24,0 0 23,-1-1 0,1 0-1,0 0 1,0 1 0,0-1-1,0 0 1,0-1-1,1 1 1,-1 0 0,1-1-1,0 1 1,0-1 0,0 0-1,0 0 1,0 0 0,0 0-1,0-1 1,1 1-1,-1-1 1,1 0 0,-1 0-1,7 1 1,0 0 46,0-1 0,0 0 0,0-1 0,0 0 0,0-1 0,0 1 0,11-4 0,186-49 383,-151 37-377,-31 8-70,0 0 1,-1-2-1,0 0 0,-1-2 1,0-1-1,28-20 1,-47 30-8,1-1 1,-1 1 0,0-1 0,0 0-1,0 0 1,0 0 0,-1-1 0,6-8-1,-9 13 27,0 0 0,0 0-1,1-1 1,-1 1 0,0 0-1,0 0 1,0 0 0,0 0 0,0-1-1,0 1 1,0 0 0,0 0-1,0 0 1,0 0 0,0-1-1,0 1 1,0 0 0,0 0-1,0 0 1,0 0 0,0-1-1,0 1 1,0 0 0,0 0-1,0 0 1,0 0 0,0-1-1,0 1 1,0 0 0,0 0 0,0 0-1,-1 0 1,1-1 0,0 1-1,0 0 1,0 0 0,0 0-1,0 0 1,0 0 0,-1 0-1,1 0 1,0-1 0,0 1-1,0 0 1,0 0 0,-1 0-1,1 0 1,-12 3-80,-18 13-63,-9 6 114,16-9 24,-22 15-1,39-24 14,1 0 1,-1 1-1,1 0 0,0 0 0,1 0 0,-1 0 0,1 1 1,-7 11-1,11-16-3,-1-1 1,1 1-1,-1 0 1,1 0-1,0 0 1,-1 0-1,1 0 0,0 0 1,0 0-1,0 0 1,0 0-1,0 0 1,0 0-1,0 0 1,0 0-1,0 0 1,0 0-1,0 0 1,1 0-1,-1 0 1,0 0-1,1 0 1,-1 0-1,1 0 0,-1 0 1,1-1-1,-1 1 1,1 0-1,0 0 1,-1-1-1,1 1 1,0 0-1,0-1 1,-1 1-1,1 0 1,0-1-1,0 1 1,0-1-1,1 1 1,2 1 10,0-1 1,0 1-1,0-1 1,1 0 0,-1 0-1,0-1 1,9 1 0,1-2 48,1 0 0,-1-1 0,0-1 0,0 0 0,0-1 0,-1 0 0,27-12 0,-35 13-91,0 0 1,0-1 0,-1 1 0,1-1-1,-1 0 1,0 0 0,0 0-1,0-1 1,0 1 0,-1-1-1,0 0 1,0 0 0,3-6 0,-5 9 11,0 0 1,0-1-1,-1 1 1,1 0-1,0 0 1,-1-1-1,1 1 1,-1 0-1,0-1 1,0 1-1,0 0 1,0-1-1,0 1 1,-1 0-1,1-1 1,-1 1 0,1 0-1,-1 0 1,0-1-1,0 1 1,0 0-1,0 0 1,0 0-1,0 0 1,-1 0-1,1 0 1,-1 0-1,1 1 1,-1-1-1,0 1 1,0-1-1,1 1 1,-1-1 0,-4-1-1,-21-13-60,25 14 290,3 3-32,11 5-10,9-1-97,1 0 0,-1-1 0,1-1 1,38-1-1,90-10-2019,-122 6 972,100-9-3357,173-36-14879,-213 25 15756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258 265 9216,'-20'-10'2981,"20"9"-2954,0 1-1,-1 0 1,1 0 0,0 0-1,0 0 1,0 0 0,-1 0-1,1 0 1,0-1 0,0 1-1,-1 0 1,1 0 0,0 0-1,0 0 1,-1 0 0,1 0-1,0 0 1,0 0 0,0 0-1,-1 0 1,1 1 0,0-1-1,0 0 1,-1 0 0,1 0-1,0 0 1,0 0 0,0 0-1,-1 0 1,1 1 0,0-1-1,0 0 1,0 0 0,-1 0-1,1 0 1,0 1 0,0-1-1,0 0 1,0 0 0,0 0-1,0 1 1,-1-1 0,1 0-1,-9 9 259,1-1 770,-16 18 0,-47 60 2591,0 1-2290,65-78-1284,0 0 0,1 0-1,0 1 1,1-1-1,0 1 1,0 0-1,1 1 1,0-1 0,1 1-1,0-1 1,1 1-1,0-1 1,1 1-1,0 0 1,1 0 0,0-1-1,0 1 1,5 16-1,3-1 123,1 0 0,0 0 0,2-1-1,1-1 1,30 43 0,-33-54-94,0 0 1,0-1-1,1 0 0,15 12 1,-18-18-40,0 0 0,0-1 0,0 0 0,1 0 0,0 0 0,0-2 0,0 1 0,13 3 0,-5-4 45,0 0 0,0-1 0,0-1 0,1-1 0,23-2 0,-13-1 83,0-1 1,44-14 0,-47 10-107,1-1 1,-1-1 0,-1-2-1,0 0 1,0-2-1,-1 0 1,-1-1-1,30-28 1,-25 19 9,-2-1 1,0-1-1,21-30 0,-26 24-19,-1 1 0,-2-2 0,-1 0-1,-2-1 1,18-66 0,-22 60-95,-3-1-1,5-65 1,-11 93-46,0-1 0,-2 1 0,1 0 0,-2-1 0,1 1 0,-2 0 0,0 0 0,-6-16 0,6 22 9,0 0 1,-1 1-1,1 0 0,-1-1 0,-1 1 1,1 1-1,-1-1 0,0 1 0,0 0 0,-1 0 1,0 0-1,1 1 0,-2-1 0,1 2 1,0-1-1,-1 1 0,-7-3 0,-3 0-72,-1 0 1,0 1-1,0 1 0,0 1 0,-27-1 1,16 2-44,0 2 1,0 1-1,0 1 0,-56 12 1,67-10-157,0 2 1,1 0 0,-1 1-1,1 0 1,1 2-1,-1 0 1,2 1-1,-27 20 1,-2 11-2280,11-2 822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3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2240,'0'-1'25,"0"1"1,0 0-1,0 0 1,0-1-1,0 1 1,0 0-1,0 0 1,0-1-1,0 1 1,0 0-1,0 0 1,0-1-1,0 1 1,1 0-1,-1 0 1,0-1-1,0 1 1,0 0-1,0 0 1,0 0-1,0-1 1,0 1-1,1 0 1,-1 0-1,0 0 1,0-1-1,0 1 1,1 0-1,-1 0 1,0 0-1,0 0 1,0 0-1,1 0 1,-1-1-1,0 1 1,0 0-1,1 0 1,-1 0-1,0 0 1,0 0-1,1 0 1,-1 0-1,0 0 1,3 1 2590,-1-1-2381,3 3-110,-1-1 0,1 1-1,0 0 1,-1 1 0,0-1-1,7 8 1,23 27 462,-27-31-511,37 52 689,42 70 0,-8-11 265,-68-104-802,1 0 0,0 0 0,0-1 0,2-1 0,0 0 0,0 0 0,27 17 0,-37-28-192,-1 0 1,1 0 0,-1-1-1,1 1 1,0 0-1,-1-1 1,1 0-1,0 0 1,-1 1-1,1-1 1,0-1-1,0 1 1,-1 0-1,1-1 1,0 1-1,-1-1 1,1 0-1,-1 0 1,1 0 0,-1 0-1,0 0 1,5-4-1,3-2 117,0 0-1,0-1 1,15-15 0,36-45 170,0-1-177,-40 47-62,-9 9-82,2-1-1,0 2 0,0-1 0,26-15 1,3 2 97,-17 9-39,32-15-1,20 0 290,-45 19-213,0-1 0,41-25 1,-48 23-35,9-7-39,70-33 1,-93 51-44,-1 1-1,1 0 1,0 1 0,0 0-1,1 1 1,-1 1 0,0 0-1,1 0 1,-1 1 0,1 1-1,14 2 1,-16-1 20,0 1 1,-1 0-1,1 0 0,-1 1 0,0 1 1,-1 0-1,1 0 0,-1 1 0,0 0 1,0 0-1,0 1 0,-1 1 1,8 8-1,-9-9-8,35 44 37,-39-47-31,-1 1-1,-1 0 1,1-1-1,-1 1 1,0 0-1,0 0 1,0 0-1,0 0 1,-1 0-1,0 0 1,-1 9-1,1-3 153,0-9-14,1-3-119,0 1 0,0-1-1,0 1 1,0-1 0,0 0-1,-1 1 1,1-1 0,0 0 0,0 1-1,0-1 1,-1 0 0,2-1-1,1-1 66,51-44 425,-19 18-614,-14 12 57,1 0 1,1 2 0,43-22-1,-58 33-11,1 0-1,0 1 0,0 0 0,0 1 1,0 0-1,0 0 0,0 1 0,0 0 1,1 1-1,-1 0 0,0 1 0,1-1 0,10 4 1,9 3-46,0 1 0,48 22 0,-13-6 194,-48-18-110,204 81 494,-207-81-442,107 48 725,-103-48-641,0-1 0,1 0 0,-1-1 0,1-1 0,25 1 0,15-5 318,82-13 0,-67 5-234,30-3 88,0-5 0,143-42 1,10-17-326,-147 43 157,-39 8-3418,-34 11 1191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47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1 948 3552,'0'3'8181,"2"-3"-6917,1 0-998,0 0 1,0-1-1,1 1 1,-1-1-1,0 0 1,0 0-1,0 0 1,0-1-1,0 1 1,5-4-1,27-22 706,-20 15-497,62-43 626,1 0-708,68-65-132,-52 29-106,-120 138-625,-64 124 961,87-164-435,0-1 0,1 1 0,0 0 0,1 0-1,0 0 1,0 0 0,0 0 0,1 0 0,0 8 0,0-13-16,0 0 0,0 1 0,1-1 0,-1 0 0,0 0 1,1 0-1,0 0 0,0 0 0,-1 0 0,1 0 0,0 0 0,1 0 0,-1 0 1,0 0-1,0 0 0,1-1 0,-1 1 0,1 0 0,0-1 0,-1 0 0,1 1 0,0-1 1,0 0-1,0 0 0,0 0 0,0 0 0,0 0 0,0 0 0,0-1 0,0 1 0,1-1 1,2 1-1,3 0 46,0-1 0,0 0 0,0-1 1,-1 0-1,1 0 0,0 0 1,0-1-1,-1 0 0,1-1 0,-1 0 1,1 0-1,-1 0 0,7-5 0,7-6-33,0-2 0,31-29 0,-24 20-43,34-41-501,-62 65 472,1 0 0,0 0 0,0 0-1,1 0 1,-1 0 0,0 1 0,0-1 0,0 0 0,0 1 0,1-1 0,-1 1-1,2-1 1,-3 1 18,0 0-1,1 1 0,-1-1 1,1 0-1,-1 0 0,0 0 0,1 0 1,-1 1-1,0-1 0,1 0 1,-1 0-1,0 1 0,1-1 1,-1 0-1,0 0 0,0 1 1,1-1-1,-1 0 0,0 1 0,0-1 1,0 1-1,1-1 0,-1 0 1,0 1-1,0-1 0,0 0 1,0 1-1,0-1 0,0 1 1,0-1-1,0 0 0,0 1 0,0-1 1,0 1-1,0-1 0,0 1 1,0-1-1,0 1 0,5 54 2,-3-37 0,1 22 0,-2-28 118,3-8 151,-2-5-222,-1 1 1,0-1-1,0 1 0,1-1 0,-1 0 0,0 1 0,0-1 0,0 0 0,0 0 1,2-1-1,5-5-19,8-6 66,18-19 0,10-10-229,-38 37 76,0 1-1,0 0 1,0 1-1,0-1 1,0 1-1,11-3 1,-16 6 48,0-1 1,-1 1-1,1 0 0,0 0 0,0 0 1,0 0-1,0 0 0,0 0 0,0 0 1,0 0-1,-1 0 0,1 0 0,0 1 1,0-1-1,0 0 0,0 1 0,0-1 1,-1 0-1,1 1 0,0-1 0,0 1 1,-1-1-1,1 1 0,0 0 0,-1-1 1,1 1-1,-1 0 0,1-1 0,-1 1 1,1 1-1,2 2 33,-1 1 0,0-1-1,0 1 1,2 6 0,1 2 37,-1-5-50,0 0 0,0 0 1,1 0-1,0-1 0,1 0 1,8 9-1,-11-13-1,0 0-1,0 0 0,0-1 1,1 1-1,-1-1 1,1 0-1,0 0 1,-1 0-1,1-1 1,0 1-1,0-1 0,0 0 1,0 0-1,0 0 1,1 0-1,3-1 1,5-1 50,-1 0 1,1 0 0,-1-2-1,1 0 1,-1 0 0,0-1-1,0 0 1,0-1 0,-1-1-1,12-7 1,-15 8-34,0-1 1,-1 0-1,0-1 0,0 1 1,-1-1-1,0-1 0,0 1 1,0-1-1,5-11 0,3-8 9,15-43-1,-29 70-33,75-249-61,-19-7-13,-41 180 49,-14 73 12,1-5-83,-1-1 1,0 1-1,0 0 0,0-1 1,-2-16-1,1 25 88,0 0 0,0 0 0,0 0 0,0 0 0,0 0-1,0 1 1,0-1 0,0 0 0,-1 0 0,1 0 0,0 0 0,0 0-1,0 0 1,0 0 0,0 0 0,0 0 0,0 0 0,-1 0-1,1 0 1,0 0 0,0 0 0,0 0 0,0 0 0,0 0 0,0 0-1,-1 0 1,1 0 0,0 0 0,0 0 0,0 0 0,0 0 0,0 0-1,0 0 1,-1 0 0,1 0 0,0 0 0,0-1 0,0 1-1,0 0 1,0 0 0,0 0 0,0 0 0,0 0 0,0 0 0,-1 0-1,1 0 1,0-1 0,0 1 0,0 0 0,0 0 0,0 0 0,0 0-1,0 0 1,0 0 0,0-1 0,0 1 0,0 0 0,0 0-1,0 0 1,0 0 0,0 0 0,0 0 0,0-1 0,0 1 0,0 0-1,-6 12-194,0 4 150,1 1-1,0-1 1,1 1 0,-3 33-1,6-39 49,-14 170 123,13-153-135,0 309 364,2-322-292,1 0-1,1 0 1,1 0 0,0 0-1,1 0 1,0-1 0,7 16-1,-10-28-30,0 0-1,0 0 0,0 0 1,0 0-1,0 0 0,1 0 1,-1-1-1,0 1 0,1 0 1,-1-1-1,1 1 0,0-1 1,-1 0-1,1 1 0,0-1 1,0 0-1,0 0 0,0 0 1,0 0-1,0-1 0,0 1 1,0-1-1,0 1 0,0-1 1,5 1-1,-1-2 28,-1 1 0,1-1 0,0-1 0,-1 1 1,1-1-1,-1 0 0,1 0 0,7-4 0,-1-1-25,0-1 1,-1 1-1,0-2 0,0 1 1,-1-2-1,0 1 0,0-2 1,-1 1-1,-1-1 0,0 0 1,0-1-1,-1 0 0,-1 0 1,0-1-1,7-19 0,-11 26-33,-1-1 1,1 0-1,-1 1 0,0-13 0,-1 17-17,0-1-1,0 1 1,0 0 0,0-1-1,0 1 1,-1 0 0,1 0-1,-1-1 1,0 1 0,0 0-1,0 0 1,0 0 0,0 0-1,0 0 1,0 0 0,-2-3-1,2 5 12,0-1-1,0 1 0,0-1 1,1 1-1,-1-1 1,0 1-1,0 0 0,0-1 1,0 1-1,0 0 1,0 0-1,0 0 0,0 0 1,0-1-1,1 1 0,-1 1 1,0-1-1,0 0 1,0 0-1,0 0 0,0 0 1,0 1-1,0-1 1,0 0-1,0 1 0,1-1 1,-1 1-1,0-1 1,0 1-1,0-1 0,1 1 1,-1-1-1,-1 2 0,-3 3-1,1 0 0,-1 0 0,-5 8 0,8-10 26,-4 6-29,1 0-1,-1 0 1,2 0 0,-1 1-1,2-1 1,-1 1-1,-2 14 1,4-18 11,1-1 0,0 0 0,1 1 0,-1-1 0,1 0 0,0 1 0,1-1 0,-1 0 0,1 1 0,0-1 0,1 0 0,-1 0 0,1 0 0,0 0 0,0 0 0,3 5 0,-2-7 46,-1 0 0,1 0 1,0 0-1,1 0 0,-1 0 1,0-1-1,1 0 0,-1 0 1,1 0-1,0 0 1,0 0-1,7 2 0,2-1 109,-1 0 0,25 3-1,-11-4-105,0-1 0,0-2 0,0 0 0,0-2 0,-1-1 0,1 0 0,38-14 0,-41 8-10,-1-1 0,0-1 0,-1 0 0,0-2 0,-1 0 0,33-31 0,-47 38 19,1 0 0,-1 0 0,5-8 0,9-11-260,-15 22 148,-5 3 53,1 1 0,-1 0 0,0-1 0,1 1 0,-1 0 0,1-1 0,-1 1 0,0 0 0,1-1 0,-1 1 0,0-1 0,1 1 0,-1 0 0,0-1 0,0 1 0,1-1 0,-1 1 0,0-1 0,0 1 0,0-1 0,0 1 0,0-1 0,0 0 0,0 1 0,0-1 0,0 1 0,0-1 0,0 1 0,0-1 0,0 1 0,0-1 0,-1 0 0,1 1 6,0 0 0,0 0 0,0 0 0,0 0 0,0 0 0,0 0 0,0-1 0,0 1 0,0 0 0,0 0 0,0 0 0,0 0 0,0 0 0,0 0 0,0 0 0,0 0 1,0 0-1,0 0 0,-1 0 0,1 0 0,0 0 0,0 0 0,0 0 0,0 0 0,0 0 0,0 0 0,0 0 0,0 0 0,0 0 0,0 0 0,0 0 0,0 0 0,0 0 0,-1 0 0,1 0 1,0 0-1,0 0 0,0 0 0,0 0 0,0 0 0,0 0 0,0 0 0,0 0 0,0 0 0,0 0 0,0 0 0,0 0 0,0 1 0,0-1 0,0 0 0,-1 0 0,1 0 0,0 0 0,0 0 1,0 0-1,0 0 0,0 0 0,0 0 0,0 0 0,0 0 0,0 0 0,0 1 0,-13 12-91,1 1 0,1 1 0,0 0 0,-10 18 0,8-12 83,1-2 7,1 1 0,0 0 0,2 0-1,-11 35 1,13-26-78,6-28 101,1 0 0,0 1 0,0-1 0,-1 1 0,1-1 0,0 1 1,0-1-1,0 0 0,1 1 0,-1-1 0,0 1 0,0-1 0,1 1 0,-1-1 0,2 3 0,-2-4 2,0 0-1,1 0 1,-1 0 0,0 0-1,1 1 1,-1-1-1,1 0 1,-1 0-1,0 0 1,1 0-1,-1 0 1,0 0 0,1 0-1,-1 0 1,1 0-1,-1 0 1,0 0-1,1 0 1,-1 0-1,0 0 1,1 0 0,-1-1-1,0 1 1,1 0-1,-1 0 1,0 0-1,1 0 1,-1-1-1,0 1 1,1 0 0,-1 0-1,0-1 1,0 1-1,1 0 1,-1-1-1,0 1 1,11-15 173,-10 14-180,47-92 280,-28 51-286,-17 34-18,-2 7-4,-1 0 1,0-1-1,0 1 1,1 0-1,-1 0 0,1 0 1,-1 0-1,1 0 1,-1 0-1,1 0 0,0 0 1,-1 0-1,1 0 1,0 0-1,0 0 0,0 0 1,0 0-1,0 1 1,1-2-1,-1 2 7,-1 1-1,1-1 1,-1 0 0,0 1 0,1-1-1,-1 1 1,0-1 0,1 1-1,-1-1 1,0 1 0,0-1 0,0 1-1,1-1 1,-1 1 0,0-1-1,0 1 1,0-1 0,0 1 0,0 0-1,0-1 1,0 1 0,0-1 0,0 2-1,0 1 3,9 71-44,0 137 0,-18 65 502,-6-159-310,15-114-117,-1 0 1,1 0-1,-1 0 1,0 0-1,0 0 1,0 0-1,0 0 1,-1-1-1,1 1 1,-1 0-1,1-1 1,-1 1-1,0-1 1,0 0-1,0 1 1,0-1-1,0 0 1,-4 2-1,5-3-9,0-1 0,0 0 0,0 0 0,0 1-1,0-1 1,0 0 0,0 0 0,0 0 0,-1 0 0,1 0 0,0 0-1,0 0 1,0-1 0,0 1 0,0 0 0,0-1 0,0 1-1,1 0 1,-1-1 0,0 1 0,0-1 0,0 0 0,0 1 0,0-1-1,1 1 1,-1-1 0,0 0 0,1 0 0,-1 0 0,0 1-1,0-3 1,-3-2 30,1-1-1,-1 0 0,-3-9 1,7 14-51,-8-18 56,2 0 1,0-1 0,1 1 0,2-1 0,-3-22 0,4 5-35,3-70 1,0 94-30,0 0-1,2 1 0,-1-1 1,1 1-1,8-21 1,-7 25 28,0 0 1,1 0-1,0 0 1,0 1 0,0-1-1,1 1 1,0 0 0,1 1-1,8-7 1,8-6 16,2 1-1,0 1 1,37-18 0,-56 32-51,148-66-38,-143 65 117,1-1-1,-1-1 0,0 1 1,0-2-1,-1 1 1,1-2-1,-2 1 0,1-1 1,13-15-1,-21 19-56,0 1 0,0-1 1,-1 0-1,1 0 0,-1 1 0,0-1 0,0 0 0,0-1 0,0 1 0,-1 0 1,0 0-1,0 0 0,0 0 0,0 0 0,0 0 0,-1-1 0,0 1 1,0 0-1,-2-4 0,3 1-119,1-3-20,2 18 49,-1 0 1,-1 1-1,2 9 0,-6 21 74,2-27 76,0 0-1,2 21 0,-1-32-67,1 11-86,0 0 0,1 0 0,4 15 0,-4-23 118,0 0-1,0 0 0,0 0 0,0 0 1,0 0-1,1 0 0,-1-1 1,1 1-1,0-1 0,0 0 0,1 0 1,5 5-1,-5-5-22,2 1 1,-1-1 0,0 0-1,0-1 1,1 1 0,0-1-1,-1 0 1,1-1 0,0 1-1,0-1 1,12 1-1,-10-2 44,0-1 0,0 1 0,1-1 0,-1-1 0,0 0 0,0 0-1,0-1 1,9-4 0,0 0 4,-1-1 0,0-1 0,0 0 1,-1-2-1,26-21 0,-33 25-83,15-14 35,-1 0 1,31-39-1,-52 57 3,-3 3-22,-8 6-43,-12 11 11,13-6 23,1-1 1,0 1-1,1 0 0,0 1 1,1 0-1,0 0 0,-5 18 1,8-21 62,6-9 68,11-17 150,-3 2-198,4 0-25,15-17-4,-29 30-22,3-3-33,-1 0 0,1 1 0,0 0 0,7-7 0,-11 11 8,1-1 0,0 1 1,0-1-1,0 0 0,-1 1 0,1 0 1,0-1-1,0 1 0,0-1 1,0 1-1,0 0 0,0 0 0,0 0 1,0-1-1,0 1 0,0 0 1,0 0-1,0 0 0,0 0 0,-1 1 1,1-1-1,0 0 0,0 0 1,0 1-1,0-1 0,0 0 0,0 1 1,0-1-1,0 1 0,-1-1 1,1 1-1,0-1 0,1 2 1,21 22-28,-16-17 38,-1-1 1,1 1 0,1-1 0,-1 0 0,10 6 0,-10-8 31,1-1 0,-1 1 1,1-1-1,-1-1 0,1 1 0,0-1 0,0 0 0,0-1 1,0 0-1,0 0 0,0-1 0,0 0 0,1-1 0,9-1 0,-6 0 4,1 0 0,-1-1-1,0-1 1,0 0-1,-1-1 1,1 0 0,-1 0-1,13-9 1,-14 4-14,1 1 1,-1-1 0,-1 0-1,0-1 1,0 0-1,-1-1 1,-1 0 0,1 0-1,4-14 1,5-14 7,19-64 0,47-222-16,-83 324-15,10-58-78,-9 55 62,0-1 0,-1 1 0,0-1 0,-1 0 0,1 1 0,-1-1 0,0 1-1,-3-9 1,4 14 14,0-1 0,0 1 0,0 0 0,0-1 0,-1 1 0,1 0 0,0 0 0,0-1 0,-1 1 0,1 0 0,0 0 0,0 0 0,-1-1 0,1 1 0,0 0-1,0 0 1,-1 0 0,1 0 0,0-1 0,-1 1 0,1 0 0,0 0 0,0 0 0,-1 0 0,1 0 0,0 0 0,-1 0 0,1 0 0,0 0 0,-1 0 0,1 0-1,0 0 1,-1 0 0,1 0 0,0 0 0,-1 1 0,1-1 0,0 0 0,0 0 0,-1 0 0,1 0 0,0 1 0,-1-1 0,1 0 0,0 0 0,0 0 0,0 1-1,-1-1 1,1 0 0,0 1 0,0-1 0,-1 0 0,-11 16-199,12-16 203,-6 11-14,0 1-1,0 0 1,1 1-1,0-1 1,2 1-1,-1 0 0,-2 22 1,-4 94 119,9-119-100,0 30 87,2 0-1,7 46 1,-4-62-463,1 1 0,0-1 1,2 0-1,17 37 0,-17-45-256,3 3-2682,-2 0 1,0 1-1,5 22 1,-8-19 30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47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53 6976,'-11'-18'2256,"11"18"-2243,0 0 1,0 0-1,0 0 0,0 0 1,0 0-1,0 0 1,0 0-1,1 0 0,-1 0 1,0 0-1,0 0 1,0 0-1,0 0 1,0 0-1,0 0 0,0 0 1,0 0-1,1 0 1,-1 0-1,0 0 0,0 0 1,0 0-1,0 0 1,0 0-1,0-1 0,0 1 1,0 0-1,0 0 1,0 0-1,0 0 1,0 0-1,0 0 0,0 0 1,1 0-1,-1 0 1,0-1-1,0 1 0,0 0 1,0 0-1,0 0 1,0 0-1,0 0 1,0 0-1,0 0 0,0 0 1,0-1-1,0 1 1,0 0-1,0 0 0,-1 0 1,1 0-1,0 0 1,0 0-1,0 0 0,0 0 1,0-1-1,0 1 1,0 0-1,0 0 1,0 0-1,0 0 0,0 0 1,0 0-1,0 0 1,-1 0-1,24-3 1271,0 0-1,1 2 1,31 2-1,14 0 313,147-13-49,25 1-1291,-229 10-298,159-1-852,-60 5-2495,-105-3 3136,1 0-468,-1 0-1,1 0 1,0 1 0,0 0 0,-1 1 0,11 3 0,3 6-1455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48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9 7712,'-43'-8'3520,"43"13"-3072,5-5-800,4 7 96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49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45 619 3808,'-9'-11'1227,"9"10"-1192,-1 0 0,1 1 0,0-1 0,0 1 0,0-1 0,0 1 0,0-1 0,0 1 0,0-1 0,0 0 0,0 1 0,0-1 0,0 1 0,0-1 1,1 1-1,-1-1 0,0 0 0,0 1 0,1-1 0,-1 1 0,0-1 0,1 0 0,-1 1 134,6-47 5031,-5 42-4717,0 0-1,-1-1 0,1 1 1,-1 0-1,0-1 0,0 1 1,-1 0-1,-1-8 1,2 13-444,0-1 1,0 1 0,0-1 0,-1 1 0,1 0 0,0-1 0,0 1 0,0 0 0,0-1 0,0 1 0,0 0 0,-1 0-1,1-1 1,0 1 0,0 0 0,-1-1 0,1 1 0,0 0 0,0 0 0,-1-1 0,1 1 0,0 0 0,-1 0 0,1 0-1,0 0 1,-1-1 0,1 1 0,0 0 0,-1 0 0,1 0 0,0 0 0,-1 0 0,0 0 0,1 0 3,-1 1 1,0-1 0,0 0 0,1 1 0,-1-1 0,0 1-1,1 0 1,-1-1 0,0 1 0,1-1 0,-1 1-1,1 0 1,-1 0 0,-13 25 417,11-17-348,1-1 0,0 0 0,0 1 0,1-1 0,0 1-1,0-1 1,1 1 0,0 0 0,1-1 0,1 11 0,0-12-31,-1-1 0,1 1 0,0-1 0,1 1 0,0-1 0,0 0 0,0 0 0,0 0 0,1-1 0,0 1 0,0-1 0,1 0 0,6 7 0,-4-7 81,-1 1 1,1-1-1,0 0 0,15 7 1,-19-10-100,1-1 0,-1 0 1,1 0-1,-1 0 0,1-1 1,-1 1-1,1-1 0,-1 0 1,1 0-1,0 0 0,-1 0 0,1-1 1,7-1-1,-9 1-50,0 0 1,0 0-1,1 0 0,-1 0 1,0 0-1,0-1 0,0 1 0,0-1 1,0 1-1,-1-1 0,1 0 1,0 1-1,-1-1 0,1 0 1,-1 0-1,0 0 0,1-1 1,-1 1-1,0 0 0,0 0 1,-1-1-1,1 1 0,0 0 0,-1-1 1,0 1-1,1-5 0,0-3-5,-1 1-1,0 0 1,-1 0-1,0-1 1,-4-15-1,0 9-23,0 0 0,-2 1 0,-11-24 0,10 25-69,-7-10-264,15 24 317,-1-1 0,1 1 0,-1-1 0,1 1-1,-1-1 1,1 1 0,-1-1 0,1 1 0,-1-1 0,1 1-1,-1-1 1,0 1 0,1 0 0,-1-1 0,1 1-1,-1 0 1,0 0 0,0 0 0,1-1 0,-1 1-1,0 0 1,1 0 0,-1 0 0,0 0 0,1 0-1,-1 0 1,-1 0 0,2 1 19,0-1 0,-1 1 0,1-1-1,0 0 1,0 1 0,-1-1 0,1 1 0,0-1-1,0 0 1,0 1 0,0-1 0,0 1 0,0-1 0,0 1-1,0-1 1,0 1 0,0-1 0,0 1 0,0-1 0,0 1-1,0-1 1,0 0 0,0 1 0,0-1 0,0 1 0,1-1-1,-1 1 1,5 12 38,-3-10 22,0-1 0,0 1 0,0-1 0,0 0 0,1 1 0,-1-1 0,0 0 0,1 0 0,0-1 0,-1 1 0,1 0 0,0-1 0,0 0 0,0 1 0,0-1 0,0 0 0,0-1 0,0 1 0,0 0 0,6-1 0,-3 1 67,0-1 1,0-1-1,0 1 1,0-1-1,0 0 0,0 0 1,0-1-1,0 1 1,0-2-1,6-2 1,0-2 42,0 0 0,0-1 0,-1-1 0,0 0 0,-1 0 0,0-1 0,16-21 0,-4 1 132,31-57 1,18-60 88,-47 92-358,-3 5-41,-14 31-55,16-30-1,-23 48 66,1 0-1,-1 1 1,0-1 0,0 0-1,1 1 1,-1-1 0,1 1-1,-1-1 1,1 0-1,-1 1 1,1-1 0,-1 1-1,1 0 1,-1-1 0,1 1-1,-1-1 1,1 1-1,0-1 1,0 2-5,-1 0 0,1-1 0,-1 1 0,1 0 0,-1-1 0,1 1 0,-1 0 1,0 0-1,1 0 0,-1-1 0,0 1 0,0 0 0,1 0 0,-1 0 0,0-1 0,0 1 0,0 0 0,0 0 0,0 1 0,1 27 31,-2 31 0,-23 342-211,-31 4 332,17-246-4,30-132-9,-2-1 0,-1 0 0,-22 39 0,30-61-85,0 0 0,0 0 0,0-1 0,-9 9 0,10-11-10,0-1 0,0 1 0,0-1 0,0 0-1,0 0 1,0 1 0,-1-2 0,1 1 0,0 0 0,-1 0 0,1-1 0,-4 1 0,4 0-13,0-1 1,1 0-1,-1 0 1,1 0-1,-1 0 1,1 0-1,-1-1 1,1 1-1,-1 0 1,1-1-1,-1 1 1,1-1 0,-1 1-1,1-1 1,0 0-1,-1 0 1,1 0-1,-2-2 1,0 0 13,0 0 1,0 0-1,1-1 1,0 1-1,-3-5 1,1 0 26,-5-7 0,2 0 0,0-1 0,1 0 0,0 0 0,-4-22 0,-7-82 103,16 106-151,0 0 1,1 0 0,0 0 0,1 0-1,4-20 1,-3 28-10,-1 0 0,1 0 0,0 1 0,1-1 0,-1 0 0,1 1 0,0 0 0,1-1 0,-1 1 0,1 1 0,0-1 0,0 0 0,0 1 0,8-6 0,-2 3-12,0 1-1,0 1 1,0 0-1,1 0 1,0 1-1,0 0 1,0 1-1,15-3 1,-6 3 0,1 1 0,0 1 0,37 2 0,4 1-400,20 3-1973,-27 4-2220,4 1-3233,-32-7 3404,6 2 1309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50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28 4896,'-7'-5'1192,"9"3"75,-2 2-1121,1 0 0,-1 0 0,1 0 0,-1 0 0,1 0 0,-1-1 0,0 1 0,1 0-1,-1 0 1,1-1 0,-1 1 0,0 0 0,1-1 0,-1 1 0,0 0 0,1-1 0,-1 1-1,0 0 1,1-1 0,-1 1 0,0-1 0,1 0 50,-1 1-1,0 0 1,0-1 0,0 1-1,1 0 1,-1-1 0,0 1-1,0-1 1,0 1 0,0 0-1,0-1 1,0 1 0,0-1-1,0 1 1,0 0 0,0-1-1,0 1 1,0-1 0,0 1-1,0-1 1,0 1-1,-1-1 1,0 1 67,0-1 0,0 0-1,0 1 1,0 0 0,0-1 0,0 1-1,0 0 1,0-1 0,0 1 0,0 0-1,-2 0 1,-3 0-52,0 0 1,0 0-1,0 0 1,0 1-1,0 0 0,0 0 1,0 0-1,0 1 0,-7 3 1,-2 2 77,0 0 0,-14 11 0,13-7-146,0 1 0,0 1 0,1 0 0,1 1 0,0 1 0,1 0 0,-13 20 0,13-15-72,0 1-1,2 0 1,0 1 0,1 0 0,-9 35-1,17-49 6,0 0 0,1-1-1,0 1 1,0-1 0,1 1-1,0 0 1,1 10 0,-1-16-37,1 0 0,-1 0 0,0 0 0,1 0 1,-1 0-1,1 0 0,-1-1 0,1 1 0,0 0 0,0 0 0,0 0 0,0-1 1,0 1-1,1-1 0,-1 1 0,0-1 0,1 1 0,-1-1 0,1 0 0,-1 0 1,1 1-1,-1-1 0,1 0 0,0-1 0,0 1 0,0 0 0,-1 0 0,1-1 1,0 1-1,0-1 0,0 0 0,0 1 0,3-1 0,1 0-25,-1-1 0,0 0-1,1 0 1,-1 0 0,0 0 0,0-1-1,0 0 1,0 0 0,0 0 0,-1 0-1,1-1 1,-1 0 0,7-5-1,4-5 37,0-1-1,17-22 1,-32 36-49,87-119 313,-40 52-191,-42 60-165,0-1-14,1 1 0,-1 0-1,8-7 1,-13 13 53,1 1 0,0-1 0,0 0 0,0 0 0,-1 0 0,1 1 0,0-1 0,0 1 0,0-1 0,0 0 0,0 1 0,0-1 0,0 1 0,1 0 0,-1-1 0,0 1 0,0 0 0,0 0 0,0 0 0,0 0 0,0 0 0,1 0 0,-1 0 0,0 0 0,0 0 0,0 0 0,0 1 0,0-1 0,0 0 0,0 1 0,2 0 0,1 2 33,-1 0 1,0 1-1,0-1 0,-1 0 0,1 1 1,0 0-1,-1 0 0,0-1 0,3 9 1,13 42 173,-14-38-151,8 33 121,-8-30-114,1 1 1,1-1 0,9 20-1,15 27-54,-29-65-98,-1 0 1,1 0 0,-1 0 0,1 0 0,0 0 0,-1-1 0,1 1 0,0 0 0,0 0 0,0-1 0,1 2 0,1-1-379,7-15-9956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58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45 3232,'-3'-8'6324,"3"7"-6105,0-1 1,0 1-1,0 0 0,0-1 1,-1 1-1,1 0 1,-1-1-1,1 1 0,-1 0 1,0 0-1,1-1 1,-1 1-1,0 0 1,0 0-1,1 0 0,-1 0 1,0 0-1,0 0 1,0 0-1,-1 0 0,1 0 1,-2 0-1,-5-2 268,8 2-447,-1 1 0,1 0 0,-1 0 1,1 0-1,0-1 0,-1 1 0,1 0 0,-1 0 1,1 0-1,-1 0 0,1 0 0,-1 0 0,1 0 0,-1 0 1,1 0-1,-1 0 0,1 0 0,0 0 0,-1 0 0,1 0 1,-2 1-1,2-1-28,0 0-1,0 0 1,0 0 0,-1 1-1,1-1 1,0 0 0,0 0 0,-1 0-1,1 0 1,0 0 0,0 0-1,-1 0 1,1 0 0,0 0 0,0 0-1,-1 0 1,1 0 0,0 0-1,0 0 1,-1 0 0,1 0 0,0 0-1,0 0 1,-1 0 0,1 0-1,0 0 1,0 0 0,0-1 0,-1 1-1,1 0 1,0 0 0,0 0-1,0 0 1,-1-1 0,1 1-1,0 0 1,0 0 0,0 0 0,0-1-1,-1 1 1,1 0 0,0 0-1,0 0 1,0-1 0,0 1-5,0 0 0,0 0-1,0-1 1,0 1 0,0 0 0,0 0 0,0 0-1,0 0 1,0 0 0,0 0 0,0 0-1,0 0 1,-1-1 0,1 1 0,0 0 0,0 0-1,0 0 1,0 0 0,0 0 0,0 0 0,0 0-1,0 0 1,0 0 0,0 0 0,0 0 0,-1 0-1,1 0 1,0 0 0,0 0 0,0 0 0,0 0-1,0-1 1,0 1 0,0 0 0,0 0 0,-1 0-1,1 0 1,0 0 0,0 0 0,0 1 0,0-1-1,0 0 1,0 0 0,0 0 0,0 0 0,-1 0-1,1 0 1,-5 2-14,4-4 65,2 2-57,-1 0 0,0-1-1,0 1 1,1 0 0,-1 0 0,0 0 0,1 0 0,-1 0-1,0 0 1,0 0 0,1 0 0,-1 0 0,0 0-1,1 0 1,-1 0 0,0 0 0,0 0 0,1 0 0,-1 1-1,0-1 1,1 0 0,-1 0 0,0 0 0,0 0 0,1 0-1,-1 1 1,0-1 0,0 0 0,0 0 0,1 0-1,-1 1 1,0-1 0,0 0 0,0 0 0,0 1 0,1-1-1,-1 0 1,0 0 0,0 1 0,0-1 0,0 1-1,1 0 192,13 3-282,-10 0-988,-4-3 466,0 0 1,0 0 0,0 0-1,0 0 1,0 0-1,0 0 1,0 0 0,-1-1-1,1 1 1,0 0 0,0 0-1,-1 0 1,0 1-1,0 1-150,-3 10-2235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0:59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2 481 1408,'0'0'92,"1"0"0,-1 0 0,1 0 0,-1 0 1,1 0-1,-1 1 0,0-1 0,1 0 0,-1 0 0,0 0 0,1 1 0,-1-1 1,1 0-1,-1 1 0,0-1 0,0 0 0,1 0 0,-1 1 0,0-1 1,1 1-1,-1-1 0,0 0 0,0 1 0,0-1 0,0 0 0,1 1 0,2 17 3221,-3-12-2613,0 0 1,0 0 0,-2 10-1,-2-6-53,4-9-564,-1 0 0,1 1 0,-1-1 0,1 0 0,0 0 0,0 0 0,-1 0 0,1 1 1,0-1-1,0 0 0,0 0 0,0 0 0,0 1 0,0-1 0,1 0 0,0 4 1611,-7 0 71,5-4-1395,2-3 145,7-11 43,-1 0 1,-1 0-1,6-17 0,0-2-204,6-10-8,51-120 421,-46 115-433,40-61 0,-48 85-213,3-4 85,21-25 0,-37 50-195,-1 1-1,0-1 0,1 1 0,-1 0 1,0 0-1,1-1 0,0 1 0,-1 0 1,1 1-1,0-1 0,-1 0 1,3 0-1,-3 1-5,-1 0-1,1 0 1,-1 0 0,1 0 0,-1 0 0,1 0-1,0 0 1,-1 0 0,1 0 0,-1 0 0,1 1 0,-1-1-1,1 0 1,-1 0 0,1 1 0,-1-1 0,1 0-1,-1 1 1,1-1 0,-1 0 0,1 1 0,-1-1-1,0 1 1,1-1 0,-1 1 0,0-1 0,1 1-1,-1-1 1,0 1 0,0-1 0,1 1 0,-1-1 0,0 1-1,0-1 1,0 1 0,0 0 0,0-1 0,0 1-1,0-1 1,0 2 0,2 25 72,-1 0-1,-1 0 1,-6 45-1,5-59-14,-8 48 120,5-36-39,-3 43 1,7-68-132,0 1-1,0-1 0,0 1 1,0 0-1,0-1 0,0 1 0,1-1 1,-1 1-1,0 0 0,0-1 1,0 1-1,0-1 0,1 1 1,-1-1-1,0 1 0,1-1 0,-1 1 1,1 0-1,-1-1-2,0 0 0,1 0-1,-1 1 1,0-1 0,1 0 0,-1 0 0,0 0 0,1 0 0,-1 0-1,1 0 1,-1 0 0,0 0 0,1 0 0,-1 0 0,0 0-1,1 0 1,-1-1 0,0 1 0,1 0 0,-1 0 0,0 0-1,1 0 1,-1-1 0,23-18 300,-17 13-271,99-108 215,-66 69-265,47-42 0,-82 83 1,1 1 0,-1-1 0,1 1 0,6-3 0,-10 5 12,0 0 0,0 1 0,0-1 0,1 1 1,-1-1-1,0 1 0,0 0 0,0 0 0,1-1 1,-1 1-1,0 0 0,1 0 0,-1 0 0,0 0 1,0 1-1,1-1 0,-1 0 0,0 0 0,0 1 1,1-1-1,-1 1 0,0-1 0,2 2 0,-1 0-5,1 1-1,-1-1 0,0 1 1,0 0-1,0-1 0,0 1 1,0 0-1,0 0 1,1 5-1,10 30 147,-8-13-51,-1-1 0,1 46-1,-1-15 129,-4-37-522,0-13 434,0 0-1,0 1 1,0-1 0,2 9-1,-1-14-266,-1 1-1,0 0 1,1 0 0,-1 0 0,0 0-1,1 0 1,-1-1 0,1 1 0,-1 0-1,1 0 1,0-1 0,-1 1-1,2 0 1,-2 0-152,1-1-1,0 0 1,-1 1-1,1-1 0,0 0 1,0 0-1,-1 1 1,1-1-1,0 0 1,0 0-1,-1 0 0,1 0 1,0 0-1,0 0 1,0 0-1,-1 0 1,2 0-1,8-6-4308,-1-2 1520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00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39 514 3552,'12'-14'2505,"-12"13"-2179,1 1 0,0-1 0,-1 0 0,1 1 1,0-1-1,-1 0 0,1 0 0,-1 0 0,1 1 0,-1-1 1,0 0-1,1 0 0,-1 0 0,0 0 0,0 0 0,0 0 1,1 0-1,-1 0 0,0 0 0,0-1 0,-10 16 2992,0 8-2936,2 0 1,1 1 0,0 0 0,2 0 0,0 0 0,2 1 0,1-1 0,0 1 0,5 47 0,-2-59-241,2 1 0,0-1 0,7 20 0,-8-27-58,0 1 0,1-1 0,-1 0 0,1 0 0,0-1 0,1 1 1,-1-1-1,1 1 0,0-1 0,5 4 0,-8-7-60,0 0 0,1 0 0,-1-1 0,0 1 1,1 0-1,-1-1 0,1 1 0,-1-1 0,1 0 0,-1 1 0,1-1 0,0 0 0,-1 0 0,1 0 0,-1 0 1,1 0-1,-1 0 0,1-1 0,0 1 0,-1 0 0,1-1 0,-1 1 0,0-1 0,1 0 0,-1 1 1,1-1-1,-1 0 0,0 0 0,1 0 0,-1 0 0,0 0 0,0 0 0,1-2 0,3-2 8,0-1-1,0 1 1,-1-1-1,0 0 1,5-11-1,-2 3-25,-1-1 0,-1 0 0,0 0 1,-1-1-1,0 1 0,-2-1 0,1 0 0,-2 0 0,0 0 1,-1 0-1,-1 0 0,-4-23 0,4 34-45,0 0 0,-1 0 1,1 0-1,-1 0 0,-1 1 0,1-1 1,-1 1-1,-5-8 0,8 11 34,-1-1 1,-1 1-1,1 0 1,0-1-1,0 1 1,0 0-1,-1 0 1,1 0-1,0 0 1,-1 0-1,1 1 1,-1-1-1,1 0 1,-1 1-1,1-1 1,-1 1-1,0-1 1,1 1-1,-1 0 1,0-1-1,1 1 1,-1 0-1,0 0 1,1 0-1,-1 1 1,0-1-1,1 0 1,-3 1-1,-1 0 94,-6 2-276,10 0 94,6-1 103,6-1 44,1 0 0,-1 0 1,0-2-1,0 1 0,0-1 1,15-4-1,3 1-40,185-16 22,44-6 243,-183 21-236,-74 5-46,0 0 1,0 0 0,-1 0 0,1 0 0,0 0-1,0 0 1,0 0 0,-1 0 0,1 0 0,0 0-1,0 1 1,-1-1 0,1 0 0,0 0-1,0 1 1,-1-1 0,1 0 0,0 1 0,-1-1-1,1 1 1,0-1 0,-1 1 0,1-1 0,-1 1-1,1 0 1,-1-1 0,1 1 0,-1 0-1,1-1 1,-1 1 0,0 0 0,1-1 0,-1 1-1,0 0 1,0 0 0,0-1 0,1 1 0,-1 0-1,0 0 1,0 0 0,0-1 0,0 2 0,-1 3 30,0 0 0,-1 1 1,1-1-1,-1 0 1,-3 7-1,1-3-18,-30 70 33,-70 115-1,97-184-72,1 1 9,-1 1 1,-5 15 0,11-25 32,0 0 0,0 1 0,0-1 0,0 1 1,1-1-1,0 1 0,-1 0 0,1-1 0,0 1 1,0-1-1,0 1 0,0-1 0,1 1 0,-1-1 1,1 1-1,0-1 0,1 6 0,-1-7 6,0 0 1,0 0-1,0 0 0,0 1 0,1-1 0,-1 0 0,0 0 0,0-1 0,1 1 0,-1 0 1,1 0-1,-1-1 0,0 1 0,1-1 0,0 1 0,-1-1 0,1 1 0,-1-1 1,1 0-1,-1 0 0,1 0 0,-1 0 0,3 0 0,-1 0 17,1-1 0,0 1 0,-1-1 1,1 0-1,-1 0 0,0 0 0,1 0 0,-1-1 0,0 1 0,4-3 1,-2 0-13,0 0 0,-1-1 0,1 1 0,-1-1 1,0 0-1,-1 0 0,1 0 0,-1-1 0,0 1 0,3-7 1,4-14 66,8-27 1,-17 50-85,65-217 250,-5-7-544,-29 59 235,-29 143 23,-1 0 0,0 0 0,-2-1 0,-6-45 1,5 68-6,1 1 0,-1-1 0,0 1 0,0-1 0,0 1 0,0 0 0,-2-4 0,3 5 34,0 1 1,-1 0 0,1-1 0,0 1 0,0 0 0,-1 0-1,1-1 1,0 1 0,-1 0 0,1 0 0,0-1 0,-1 1-1,1 0 1,-1 0 0,1 0 0,0 0 0,-1 0 0,1 0 0,0-1-1,-1 1 1,1 0 0,-1 0 0,1 0 0,0 0 0,-1 0-1,1 0 1,-1 1 0,1-1 0,0 0 0,-1 0 0,1 0-1,-1 0 1,1 0 0,0 1 0,-1-1 0,1 0 0,0 0-1,-1 0 1,1 1 0,0-1 0,-1 0 0,1 1 0,0-1 0,0 0-1,-1 1 1,1-1 0,0 0 0,0 1 0,-1 0 0,-1 3-5,-1 0 0,1 0 0,0 0 0,0 1 0,0-1 0,1 0 0,-2 6 0,1 0-25,-47 217-305,49-223 329,-6 32 128,2 1 0,1 61 0,4-77-40,1 0 1,1 0 0,0 0-1,2 0 1,0 0-1,9 20 1,-12-36-40,0 0 0,1-1 0,-1 1 1,1 0-1,0-1 0,0 1 0,7 6 0,-8-10-45,0 1 1,-1-1-1,1 1 0,1-1 0,-1 0 0,0 0 1,0 0-1,0 0 0,1 0 0,-1 0 0,0-1 1,1 1-1,-1-1 0,0 0 0,1 1 0,-1-1 1,1 0-1,-1 0 0,4-1 0,10-2-5,-1-1 0,1 0 0,-1-1 1,18-9-1,58-34 54,-52 26-12,-38 22-36,113-65-270,-114 65 270,5-3-71,-7 5-58,-9 9-56,-23 35 163,2 0 0,-40 78 0,57-95-127,-17 47 1,31-72 150,0 0 0,0 0 0,0 0 1,0 0-1,1 0 0,0 0 0,-1 0 0,1 0 0,1 0 0,0 6 1,-1-9 10,1 1 0,-1-1-1,0 0 1,1 0 0,-1 1 0,1-1 0,0 0 0,-1 0 0,1 0 0,0 0 0,0 0 0,0 0 0,-1 0 0,1 0 0,0 0 0,0 0 0,0-1 0,0 1 0,1 0-1,-1-1 1,0 1 0,0 0 0,0-1 0,1 0 0,-1 1 0,0-1 0,0 0 0,1 1 0,-1-1 0,0 0 0,1 0 0,-1 0 0,0 0 0,0-1 0,3 1 0,4-1 45,-1-1 0,1 0 0,0 0 1,-1-1-1,1 1 0,-1-2 1,0 1-1,13-9 0,-10 4-11,0 1 0,-1-2 0,0 1-1,0-1 1,8-11 0,1-6-6,0-1-1,-2-1 1,18-44 0,-22 46-22,10-21-48,29-95-1,39-250-139,-89 377 46,-1 15 122,1 0 0,-1 0 0,0 0 0,0 0 0,0 0 0,0 0 1,0 0-1,0 0 0,0 0 0,0 0 0,0 0 0,0 0 0,0 0 0,0 0 0,0 0 0,0 0 0,0-1 0,0 1 0,0 0 0,0 0 0,0 0 1,0 0-1,0 0 0,0 0 0,0 0 0,0 0 0,0 0 0,0 0 0,0 0 0,0 0 0,0 0 0,0 0 0,0 0 0,0 0 0,0-1 0,0 1 1,0 0-1,0 0 0,0 0 0,-1 0 0,1 0 0,0 0 0,0 0 0,0 0 0,0 0 0,0 0 0,0 0 0,0 0 0,0 0 0,0 0 1,0 0-1,0 0 0,0 0 0,0 0 0,0 0 0,0 0 0,-1 0 0,1 0 0,0 0 0,0 0 0,0 0 0,0 0 0,0 0 0,0 0 0,0 0 1,0 0-1,0 0 0,0 0 0,0 0 0,-9 19-86,0 15-28,1 1 1,-4 47-1,9-55 138,-3 31-172,2 0 1,6 79-1,16 27-5247,-5-87 2662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29 334 3392,'-19'9'1088,"18"-9"-1073,1 0 0,0 1 0,0-1 0,-1 0 0,1 0 0,0 0 0,0 0 1,0 0-1,-1 0 0,1 0 0,0 1 0,0-1 0,0 0 0,-1 0 0,1 0 0,0 1 0,0-1 0,0 0 0,0 0 0,0 0 1,-1 1-1,1-1 0,0 0 0,0 0 0,0 1 0,0-1 0,0 0 0,0 1 0,-1 4 764,0 0-1,0 1 0,0-1 1,1 1-1,0 6 1,0-11-621,0 0 1,0 0 0,0 0-1,0 0 1,0-1-1,0 1 1,0 0 0,1 0-1,-1 0 1,0 0 0,1 0-1,-1-1 1,0 1 0,1 0-1,-1 0 1,1-1-1,0 1 1,-1 0 0,1-1-1,-1 1 1,1 0 0,0-1-1,0 1 1,-1-1 0,1 1-1,0-1 1,0 1-1,-1-1 1,1 0 0,0 1-1,0-1 1,0 0 0,0 0-1,0 0 1,0 0-1,-1 0 1,1 1 0,0-2-1,0 1 1,0 0 0,0 0-1,0 0 1,0 0 0,0 0-1,1-1 1,7-3 323,0 1 1,0-1-1,0-1 1,-1 0-1,1 0 1,8-8 0,-2 3-117,267-203 2146,-261 194-2430,-1-2 0,-1 0 0,0-2 0,25-40 0,-44 64-86,0-1-1,0 0 0,0 0 0,0 1 1,0-1-1,0 0 0,0 0 1,0 1-1,0-1 0,0 0 0,0 0 1,0 0-1,0 1 0,0-1 1,0 0-1,0 0 0,0 1 0,1-1 1,-1 0-1,0 0 0,0 0 1,0 1-1,0-1 0,1 0 0,-1 0 1,0 0-1,0 0 0,0 0 1,1 1-1,-1-1 0,0 0 0,0 0 1,1 0-1,-1 0 0,0 0 1,0 0-1,1 0 0,-1 0 0,0 0 1,0 0-1,1 0 0,-1 0 1,0 0-1,0 0 0,1 0 0,-1 0 1,0 0-1,0 0 0,1 0 1,-1 0-1,0-1 0,0 1 0,0 0 1,1 0-1,-1 0 0,0 0 1,0 0-1,0-1 0,1 1 0,-1 0 1,0 0-1,0 0 0,0-1 1,0 1-1,0 0 0,0 0 0,1 0 1,-1-1-1,-4 50-122,2-40 177,1 0 1,0 0-1,0 0 0,1 0 1,1 0-1,-1 1 0,1-1 1,1 0-1,0 0 0,4 11 1,-2-11 18,0 1 0,1-2 1,9 14-1,-12-18-27,2 0-1,-1-1 1,0 1-1,1-1 1,-1 0 0,1 0-1,0 0 1,0 0-1,8 3 1,-7-4 21,-1 0 0,1 0 0,0-1 1,0 0-1,0 0 0,0 0 0,0 0 0,0-1 1,0 1-1,0-2 0,1 1 0,-1 0 0,0-1 1,0 0-1,0 0 0,0 0 0,0-1 0,-1 0 0,1 0 1,0 0-1,-1 0 0,1-1 0,-1 0 0,6-5 1,1-1-25,-1-1 0,0 0 0,-1-1 0,0 0 1,0-1-1,-2 0 0,12-21 0,-1 1-31,-10 20-150,10-24-1,-17 34-150,0 4-134,3 5 416,0-1-1,-1 0 1,0 1 0,0-1-1,-1 1 1,2 8 0,0 2 96,3 27 0,-6-32-29,0-1 0,-1 1 1,0 0-1,-1-1 1,-1 1-1,0 0 1,0-1-1,-1 1 1,-1-1-1,0 0 0,-10 21 1,13-31-33,0 0 0,0 1 0,1-1 0,-1 0-1,0 0 1,0 0 0,0 0 0,-1 0 0,1 0 0,0 0 0,0 0 0,0 0 0,-1 0 0,1-1 0,0 1-1,-1 0 1,1-1 0,-1 0 0,1 1 0,-1-1 0,1 0 0,-1 1 0,-1-1 0,0 0 8,0-1-1,0 1 1,0-1 0,1 0-1,-1 0 1,0 0 0,1 0 0,-1 0-1,0 0 1,1-1 0,-4-2 0,4 3-16,0-1 1,0 0-1,0 1 1,0-1-1,0 0 1,1 0-1,-1 0 1,1 0-1,-1 0 1,1 0-1,0 0 1,0 0-1,0-1 1,0 1-1,0-1 1,1 1-1,-2-4 1,2 5-22,0-1 0,0 1 0,0-1-1,1 1 1,-1-1 0,0 1 0,1-1 0,-1 1 0,1-1 0,-1 1 0,1-1 0,-1 1-1,1 0 1,0 0 0,0-1 0,0 1 0,0 0 0,0 0 0,0 0 0,0 0 0,0 0 0,0 0-1,1 0 1,-1 0 0,0 0 0,0 1 0,1-1 0,2-1 0,6-1-136,0 0 0,0 0 0,0 1 0,1 0 0,-1 0 0,22 1 0,62 9-3324,-56-4 973,-19-2 770,-2-1-1298,31 7-1,-45-8 2478,1 1 0,-1 0 0,0 0 0,1 1 0,-1-1 0,0 0 0,0 1 0,0 0 0,0 0 0,0 0 0,0 0-1,0 1 1,-1-1 0,4 5 0,4 13-2182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04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12 899 3392,'-11'-2'925,"11"2"-896,-1 1 0,1-1 0,0 0 0,0 0 0,0 0 1,0 1-1,0-1 0,0 0 0,0 0 0,0 0 0,0 1 0,0-1 1,0 0-1,0 0 0,0 0 0,0 1 0,0-1 0,0 0 0,0 0 1,0 0-1,0 0 0,0 1 0,1-1 0,-1 0 0,0 0 0,0 0 0,0 0 1,0 1-1,0-1 0,0 0 0,1 0 0,-1 0 0,2 3 508,1 0 1,-1-1-1,1 1 0,-1-1 0,5 3 0,-4-4-336,0 1 0,-1-1 1,1 0-1,0 0 0,-1-1 0,1 1 0,0-1 1,0 1-1,-1-1 0,1 0 0,0 0 0,0 0 1,0 0-1,0-1 0,-1 1 0,1-1 0,0 1 1,0-1-1,-1 0 0,1 0 0,0 0 0,2-2 0,3-2 184,1 0-1,-1-1 0,-1 1 1,1-1-1,11-12 0,-3 0 8,-2 0-1,1-1 1,12-22 0,33-70 210,-56 103-563,85-174 513,6-11 155,-6-9-115,-87 195-614,1 1 1,-1-1 0,-1 0-1,1 0 1,0-11 0,-12 25-315,3 4 347,1-1 0,0 1 0,-7 22 0,4-11 179,-61 160 284,45-112-329,-235 741 708,255-790-701,0-1 0,-2 1 0,0-1 0,-1 0 0,-20 33 0,28-53-145,0 1-1,0-1 1,-1 0-1,1 1 1,0-1-1,0 0 1,0 1-1,-1-1 0,1 0 1,0 1-1,-1-1 1,1 0-1,0 1 1,0-1-1,-1 0 1,1 0-1,-1 1 0,1-1 1,0 0-1,-1 0 1,1 0-1,0 0 1,-1 1-1,1-1 1,-1 0-1,1 0 1,-1 0-1,1 0 0,0 0 1,-1 0-1,1 0 1,-1 0-1,1 0 1,0 0-1,-1 0 1,1-1-1,-1 1 1,1 0-1,0 0 0,-1 0 1,1 0-1,-1-1 1,1 1-1,0 0 1,-1 0-1,1-1 1,0 1-1,0 0 1,-1-1-1,1 1 0,0 0 1,-1-1-1,1 1 1,0 0-1,0-1 1,0 1-1,0-1 1,-1 1-1,1 0 1,0-1-1,0 1 0,0-1 1,-8-24-110,8 18 106,-1-1-1,1 0 1,0 0-1,0 0 1,1 1-1,0-1 0,0 0 1,1 1-1,0-1 1,5-13-1,4-3-98,27-42 0,-38 66 96,12-21-10,1 1 1,1 0 0,27-29 0,-15 27 11,1 2 1,1 0-1,0 2 1,43-20 0,-29 16 11,47-33 1,-62 35 56,-1-1-1,-1-2 1,-1 0-1,21-28 0,-32 34-70,-1-1 0,-1 0 0,-1-1 0,10-23 0,-14 19 26,-6 21-16,-1 6-16,0 6-18,-12 182 162,13-175-34,1 1-1,6 28 1,-6-38-22,1 1 0,1-2 0,0 1-1,0 0 1,0 0 0,1-1 0,7 12 0,-10-18-54,0 0 1,-1-1 0,1 1 0,0 0 0,0 0 0,0 0 0,0-1-1,0 1 1,0 0 0,0-1 0,0 1 0,0-1 0,0 1 0,0-1-1,0 0 1,1 1 0,-1-1 0,0 0 0,0 0 0,0 0 0,0 0-1,1 0 1,-1 0 0,0 0 0,0 0 0,0 0 0,1 0 0,-1-1-1,0 1 1,0-1 0,0 1 0,0-1 0,2 0 0,1-2 48,0 1 0,0-1 0,0 0 0,0 0 0,0-1 0,5-5 0,6-11-45,-1-2 0,0 1 1,19-45-1,-24 47-60,59-150-12,-33 75-11,-57 177-375,13-40 341,1-9-11,-4 56 0,11-80 149,0-1 1,2 1-1,-1 0 0,1 0 0,0-1 1,1 1-1,1 0 0,-1-1 0,1 0 1,6 13-1,-7-18-5,1 0-1,-1 0 1,1 0 0,0-1 0,0 1 0,0-1-1,0 0 1,1 0 0,-1 0 0,1 0 0,0-1-1,0 1 1,0-1 0,0 0 0,0 0-1,0 0 1,1-1 0,-1 0 0,0 0 0,1 0-1,0 0 1,-1 0 0,1-1 0,7 0 0,3-2 52,0-1 0,0-1 0,-1 0 0,1 0 0,-1-2 0,0 0 0,0 0 0,-1-1 1,21-15-1,-6 1-117,-1-1 0,0-1 0,24-29 0,-34 32-42,-11 13-25,0 0 0,0 0-1,1 1 1,12-11 0,-19 17 82,1 0 1,-1 0-1,1-1 1,-1 1-1,0 0 1,1 0-1,-1-1 1,1 1-1,-1 0 1,1 0-1,-1 0 1,1 0-1,-1 0 1,1-1-1,-1 1 1,1 0-1,-1 0 1,0 0-1,1 0 1,-1 1-1,1-1 1,-1 0-1,1 0 1,-1 0-1,1 0 1,-1 0-1,1 1 1,-1-1-1,1 0 1,-1 0-1,0 1 1,1-1-1,-1 0 1,0 1 0,1-1-1,-1 0 1,0 1-1,1-1 1,-1 0-1,0 1 1,0-1-1,1 1 1,-1-1-1,0 1 1,0-1-1,0 0 1,1 1-1,-1-1 1,0 1-1,0-1 1,0 1-1,0-1 1,0 1-1,0-1 1,0 1-1,0 7 20,1-1 0,-1 0-1,-1 8 1,1-6 38,0 2-26,0 21 5,4 37 1,-3-33 96,-1-22 195,1-14-302,0 0 0,0 0 0,0 0 0,1-1 0,-1 1 0,0 0 0,0-1 0,0 1 0,0-1 0,-1 1 0,1-1 0,0 1 0,0-1 0,0 0 0,0 1 0,1-2 0,22-19 158,-10 3-241,11-20 0,-17 26 0,0-1 0,1 1 0,0 0 0,17-16 0,-26 28 53,1-1 0,-1 1 0,0 0 0,0 0 0,0-1 0,1 1-1,-1 0 1,0 0 0,0 0 0,1-1 0,-1 1 0,0 0 0,0 0 0,1 0 0,-1 0 0,0 0-1,1 0 1,-1 0 0,0 0 0,1 0 0,-1 0 0,0 0 0,0 0 0,1 0 0,-1 0 0,0 0-1,1 0 1,-1 0 0,0 0 0,1 0 0,-1 0 0,0 0 0,0 0 0,1 0 0,-1 1 0,5 11-59,-5 25 87,0-31-28,0 6 37,1 26 105,-1-35-137,1 0 0,-1-1 0,1 1 0,0-1 1,-1 1-1,1-1 0,1 1 0,-1-1 0,0 1 0,0-1 0,3 3 1,-3-5 21,0 1 0,0 0 0,0-1 0,0 1 0,0-1 1,0 1-1,0-1 0,1 0 0,-1 0 0,0 1 0,0-1 0,0 0 1,1 0-1,-1 0 0,0 0 0,0 0 0,2-1 0,21-3 63,-23 4-73,8-2 59,0-1-1,-1-1 0,12-5 0,7-3 17,126-65-231,-91 43 112,-21 11 65,21-11-92,-55 31 32,0 0 0,0 1-1,0 0 1,0 0-1,1 1 1,-1 0 0,11 0-1,-14 1 9,0 1-1,0-1 0,0 1 1,0 0-1,0 0 1,-1 1-1,1-1 0,4 4 1,6 1 57,-8 0-23,-6-6-10,0 1-1,0-1 0,0 0 1,0 0-1,0 0 0,0 0 0,0 0 1,1 1-1,-1-1 0,0 0 1,0 0-1,0 0 0,0 0 1,-1 0-1,1 1 0,0-1 1,0 0-1,0 0 0,0 0 1,0 0-1,0 0 0,0 1 0,0-1 1,0 0-1,0 0 0,0 0 1,0 0-1,0 0 0,-1 0 1,1 1-1,0-1 0,0 0 1,0 0-1,0 0 0,0 0 1,0 0-1,-1 0 0,1 0 0,0 0 1,0 0-1,0 0 0,0 0 1,0 0-1,-1 0 0,1 0 1,0 0-1,0 0 0,0 0 1,0 0-1,0 0 0,-1 0 0,-52 6 66,44-6-102,0 1 0,-1 0 0,1 1 0,0 0 0,-10 4 0,-43 19-123,58-23 146,0-1-1,1 1 1,-1 1-1,1-1 1,-1 0-1,1 1 1,0 0-1,0 0 1,0 0-1,1 0 1,-1 0-1,1 0 1,-1 1-1,-1 4 1,3-6 12,0 0 0,1 0 1,-1 0-1,0 0 0,1 0 1,0 0-1,-1 0 0,1 0 1,0 0-1,0 1 0,0-1 1,1 0-1,-1 0 0,0 0 1,1 0-1,-1 0 0,1 0 1,0 0-1,0 0 0,-1 0 1,1 0-1,1-1 0,-1 1 1,0 0-1,0 0 0,1-1 1,-1 1-1,1-1 0,1 2 1,5 4 19,0-1 1,0 0-1,1-1 1,0 1-1,0-2 0,0 1 1,0-1-1,1-1 1,0 1-1,0-2 1,0 1-1,0-2 1,0 1-1,0-1 1,1-1-1,-1 0 1,0 0-1,0-1 1,1 0-1,-1-1 1,0 0-1,0-1 1,0 0-1,-1 0 1,1-1-1,-1 0 1,0-1-1,0 0 1,0 0-1,-1-1 1,9-7-1,-2-2 0,0-1 0,-1 0-1,20-28 1,32-64-13,-64 104-9,58-101-165,-5-2 1,56-158-1,-104 245 92,6-40 0,-12 58 38,0-1-1,-1 1 1,0-1 0,1 1-1,-1-1 1,0 1 0,0-1 0,0 1-1,-1-1 1,1 1 0,-1-1-1,1 1 1,-1-1 0,0 1-1,-2-4 1,3 6 24,0-1-1,0 1 1,0-1 0,-1 1 0,1-1 0,0 1 0,-1 0-1,1-1 1,0 1 0,-1-1 0,1 1 0,0 0-1,-1-1 1,1 1 0,-1 0 0,1-1 0,-1 1-1,1 0 1,-1 0 0,1 0 0,0-1 0,-1 1 0,0 0-1,1 0 1,-1 0 0,1 0 0,-1 0 0,1 0-1,-1 0 1,1 0 0,-1 0 0,1 0 0,-1 0-1,1 0 1,-1 1 0,1-1 0,-1 0 0,0 1 0,-2 0 3,0 1 0,0 1 0,0-1 0,0 0 1,-2 4-1,2-3-8,-9 10-4,0 1 0,1 0 0,0 1 0,1 0 0,1 0 0,0 1 0,1 1-1,1-1 1,-7 25 0,2 4 76,1 2-1,-6 65 0,13-80 8,2 1 0,1-1 0,2 1 0,1-1 0,1 0 0,2 0 0,13 48 0,-16-75-33,-1 0 0,1 0 1,0-1-1,0 1 0,1-1 0,-1 1 0,1-1 0,0 0 0,0 0 0,1 0 0,-1-1 0,1 1 1,0-1-1,0 0 0,4 3 0,-4-4-6,0 0 0,0-1 0,0 1 1,0-1-1,0 0 0,0 0 0,0-1 0,0 1 0,0-1 1,0 0-1,0 0 0,1 0 0,-1-1 0,0 1 0,0-1 1,0 0-1,0 0 0,5-3 0,2 0-15,-1-1-1,0 0 1,0-1 0,0 0-1,-1-1 1,1 0 0,-2 0-1,1-1 1,7-9-1,8-12-46,29-46 0,-44 61 68,4-2-31,-6 12-317,-4 7 140,-1 13 37,-2-15 124,-2 45-100,0-32 161,2 0 0,0 0 0,0 0 0,1-1 0,4 21 1,-2-24-50,0-1 0,0 0 0,1 0 0,0 0 0,5 9 0,-7-15 27,0 0-1,1 0 0,-1 0 1,0 0-1,1-1 1,-1 1-1,1 0 0,0-1 1,0 0-1,0 0 0,0 0 1,0 0-1,1 0 1,-1-1-1,1 1 0,3 0 1,-4-2-2,0 0-1,0 0 1,0 0 0,0 0 0,0 0 0,0-1 0,0 1 0,-1-1-1,1 0 1,0 0 0,0 0 0,-1 0 0,1-1 0,0 1-1,-1-1 1,1 1 0,-1-1 0,0 0 0,1 0 0,1-2-1,5-6-52,0 0 0,14-19 0,-23 28 32,11-15-44,-1 0 0,0 0 1,-2-1-1,0-1 0,-1 1 0,0-1 0,-2-1 0,5-20 0,-10 29-202,-5 15-15,-5 16 27,3 1 269,0 1 1,2 0-1,0-1 0,-3 46 0,8-65-24,0 0 1,1 1-1,-1-1 0,0 0 1,1 0-1,0 1 0,0-1 1,0 0-1,0 0 0,0 0 1,1 0-1,0 0 0,-1 0 1,1 0-1,0-1 0,0 1 1,0 0-1,5 2 0,-5-3 17,0 0 0,0-1 0,0 0-1,1 0 1,-1 1 0,1-1 0,-1-1-1,1 1 1,-1 0 0,1-1-1,0 1 1,-1-1 0,1 0 0,0 1-1,-1-1 1,1-1 0,0 1 0,-1 0-1,1-1 1,0 1 0,-1-1 0,4-1-1,0-1-20,1 0 0,-1 0 0,0 0-1,0-1 1,0 0 0,0 0 0,-1-1-1,0 1 1,0-1 0,0 0-1,0-1 1,-1 1 0,0-1 0,0 0-1,0 0 1,-1 0 0,0 0 0,0-1-1,-1 0 1,1 1 0,-1-1-1,1-9 1,-2 10-21,0 0-1,-1 1 0,1-1 1,-1 0-1,-1 0 1,1 1-1,-1-1 0,0 0 1,-3-10-1,3 13-4,0 0-1,0 1 1,-1-1-1,1 0 0,-1 1 1,1-1-1,-1 1 1,0 0-1,0-1 1,0 1-1,0 0 1,0 0-1,-1 0 1,1 1-1,0-1 0,-1 0 1,0 1-1,1 0 1,-1 0-1,0-1 1,-3 1-1,2 0 1,0 0 0,0 0 0,0 1 0,-1-1 0,1 1 0,0 0 0,-1 1 0,1-1 0,0 1 0,0-1 0,0 1 0,-1 1 0,1-1 0,0 1 0,-6 2 0,2-1 50,15-8 33,17-9 6,6 0-60,0 1 0,2 2 0,-1 1 0,1 2-1,48-7 1,-72 14-23,0 1 0,-1-1 0,1 2 0,-1-1 0,1 1 0,0 0 0,-1 1 0,14 4 0,-17-4 20,1 0 0,-1 0-1,0 0 1,0 0-1,0 1 1,0 0 0,-1 0-1,1 0 1,-1 0 0,0 1-1,0-1 1,0 1 0,0-1-1,0 1 1,2 7-1,0-1 45,-1 0 0,-1 1-1,0 0 1,0 0 0,-1-1-1,0 13 1,1 68 220,-3-73-241,2-4 2,-2-13-28,0-1-1,0 0 0,1 1 1,-1-1-1,0 0 0,0 0 1,0 1-1,0-1 0,1 0 1,-1 0-1,0 1 0,0-1 1,1 0-1,-1 0 0,0 0 1,0 0-1,1 1 0,-1-1 1,0 0-1,1 0 0,-1 0 1,1 0-1,0 0 11,0 0 1,0 0-1,1-1 0,-1 1 1,0-1-1,0 1 0,0-1 0,0 1 1,0-1-1,0 1 0,0-1 1,0 0-1,0 0 0,0 1 1,1-2-1,6-7 96,-1 1-1,10-13 1,-6 3-148,0-2-1,10-22 1,-15 27 4,1 1 0,1 0 0,0 1-1,0-1 1,15-15 0,-22 28 26,0 0-1,0 0 1,0 0-1,0 0 1,0 0-1,0 0 1,0 0-1,1 0 0,-1 0 1,0 1-1,1-1 1,-1 1-1,0-1 1,1 1-1,-1-1 1,1 1-1,-1 0 1,1 0-1,-1-1 1,1 1-1,-1 0 1,1 0-1,-1 1 1,1-1-1,-1 0 1,0 0-1,1 1 1,-1-1-1,1 1 1,-1-1-1,0 1 1,1 0-1,-1-1 1,0 1-1,1 0 1,-1 0-1,0 0 0,0 0 1,0 0-1,0 0 1,1 2-1,5 5-56,-1 0-1,-1 0 0,1 0 0,6 16 1,-10-20 20,1 2-548,0 1-1,-1-1 1,1 1-1,-1 0 1,0 0-1,-1 0 0,0 0 1,1 10-1,-2-12-205,-1 0 1,1 0-1,-1 0 0,0 0 0,0 0 0,0 0 0,-1 0 0,0 0 0,0 0 1,0 0-1,0-1 0,-4 5 0,-22 29-5772,17-21 4065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05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 7296,'-14'0'3328,"36"7"-2912,-2-2 64,-1 4-352,14-2-192,5 2 32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05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1 195 9568,'9'-14'4320,"48"-14"-3776,-1 10 1216,11 10-1089,46-17-191,6 4-320,42-5-288,-11 10 64,17-1-2143,-26 8 1183,-13 0-6816,-18 6 4352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06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198 238 6304,'-2'-2'287,"0"1"0,0 0 0,0 0 0,0 0 0,0 0 0,-1 1 1,1-1-1,0 1 0,-1-1 0,1 1 0,0 0 0,-1 0 0,1 0 0,0 0 0,-5 0 1,3 1 8,1 0 1,-1 1-1,1-1 1,-1 1 0,1-1-1,0 1 1,0 0 0,0 0-1,-4 4 1,-4 4 451,0 1 1,1 1-1,-17 25 1,21-29-488,-4 6 226,1 0-1,0 1 1,-8 19-1,15-30-404,0 1-1,1-1 1,-1 1 0,1 0-1,0-1 1,0 1-1,1 0 1,-1 0 0,1 0-1,0 0 1,1-1 0,-1 1-1,1 0 1,0 0-1,0-1 1,2 7 0,-2-9-8,0-1 1,0 1 0,0 0-1,0 0 1,0-1 0,1 1-1,-1-1 1,0 1 0,1-1-1,-1 0 1,1 1 0,0-1-1,0 0 1,-1 0 0,1 0 0,0 0-1,0 0 1,0-1 0,0 1-1,0-1 1,0 1 0,0-1-1,0 0 1,0 1 0,0-1-1,2 0 1,4-1 61,0 1 0,0-1 0,0-1 0,-1 0 0,10-2 0,-4 0-52,-1 0 0,0 0 0,-1-1 0,1 0 0,-1-1 0,0 0 0,11-10 0,-15 11-92,0-1 0,-1 0 0,0 0 0,0-1 0,0 1 1,-1-1-1,0-1 0,0 1 0,-1-1 0,0 1 0,-1-1 0,1-1 1,-2 1-1,1 0 0,-1-1 0,2-13 0,-3 14-32,-1-1-1,0 1 0,-1-1 1,0 1-1,0 0 1,-1-1-1,0 1 0,0 0 1,-1 0-1,-6-13 1,8 18 21,-1 0 0,0 0 1,0 0-1,0 1 1,-1-1-1,1 1 0,-1-1 1,1 1-1,-1 0 0,0-1 1,0 2-1,0-1 1,0 0-1,0 0 0,0 1 1,-1 0-1,1 0 0,0 0 1,-1 0-1,1 0 1,-1 1-1,1-1 0,-1 1 1,1 0-1,-1 0 1,0 0-1,1 1 0,-5 0 1,3 0 3,1 1 1,-1-1-1,1 1 1,0-1 0,-1 1-1,1 1 1,0-1-1,0 1 1,1-1 0,-1 1-1,0 0 1,1 0-1,0 1 1,0-1-1,0 1 1,0 0 0,0-1-1,1 1 1,0 0-1,0 1 1,0-1 0,0 0-1,-1 6 1,2-7 48,0 1 0,0 0 1,0-1-1,1 1 1,-1 0-1,1 0 0,0-1 1,0 1-1,0 0 0,1 0 1,-1-1-1,1 1 0,0 0 1,0 0-1,0-1 1,1 1-1,-1-1 0,1 0 1,0 1-1,0-1 0,0 0 1,0 0-1,1 0 0,-1 0 1,1 0-1,0-1 1,-1 1-1,7 3 0,0-1 74,0-1 0,0 0 0,1 0 0,-1-1 1,1 0-1,0-1 0,0 0 0,18 1 0,-3-2 69,-1 0 0,37-6 0,-46 3-105,0-1-1,-1 0 0,1-1 1,0-1-1,-1 0 1,0-1-1,-1 0 0,1-1 1,-1-1-1,0 0 0,-1 0 1,19-18-1,4-10-88,-23 23-9,22-19 0,-33 31 21,-1 1 0,0 0 0,1-1 0,-1 1 0,0 0 0,1-1 0,-1 1 0,1 0 0,-1 0 0,0-1 0,1 1-1,-1 0 1,1 0 0,-1 0 0,1-1 0,-1 1 0,0 0 0,1 0 0,-1 0 0,1 0 0,-1 0 0,1 0 0,-1 0 0,1 0 0,-1 0 0,1 0 0,-1 0 0,1 1 0,-1-1 0,1 0 0,-1 0 0,0 0 0,1 1 0,-1-1 0,1 0 0,-1 0 0,0 1 0,1-1 0,-1 0 0,0 1 0,1-1 0,-1 0-1,0 1 1,1-1 0,-1 1 0,0-1 0,0 0 0,0 1 0,1-1 0,-1 1 0,0-1 0,0 1 0,0-1 0,0 1 0,0-1 0,0 1 0,1 5-39,0-1 0,0 1-1,-1 10 1,0-13 33,-2 47-103,0-27 251,3 37 0,0-19 152,-1-30-227,0 0 0,0 0 0,1-1 0,1 1 0,2 11 1,-3-22-55,-1 1 0,0 0 0,0-1 0,0 1 0,1-1 0,-1 0 0,0 1 0,1-1 1,-1 1-1,0-1 0,1 1 0,-1-1 0,1 0 0,-1 1 0,1-1 0,-1 0 0,1 1 1,-1-1-1,0 0 0,1 0 0,0 0 0,-1 1 0,1-1 0,-1 0 0,1 0 0,-1 0 0,1 0 1,-1 0-1,1 0 0,-1 0 0,1 0 0,0 0 0,-1 0 0,1 0 0,-1 0 0,1-1 1,-1 1-1,1 0 0,-1 0 0,1-1 0,0 1 0,2-2 20,-1 1 1,1-1-1,0 1 0,-1-1 1,0 0-1,3-2 0,-1-1-17,-1 1-1,1-1 1,-1 0-1,-1 0 1,1 0-1,-1 0 1,1 0 0,-1-1-1,-1 1 1,2-7-1,3-10-24,30-113-300,-20 68 249,-12 51-14,0 0 0,1 1 0,0 0 0,15-28 0,-20 43 71,0-1-1,0 1 1,0 0-1,0 0 1,1 0 0,-1 0-1,0-1 1,0 1-1,0 0 1,0 0-1,0 0 1,0 0 0,0 0-1,1 0 1,-1-1-1,0 1 1,0 0-1,0 0 1,0 0 0,0 0-1,1 0 1,-1 0-1,0 0 1,0 0-1,0 0 1,0 0 0,1 0-1,-1 0 1,0 0-1,0 0 1,0 0-1,0 0 1,1 0 0,-1 0-1,0 0 1,0 0-1,0 0 1,0 0-1,1 0 1,4 9-157,2 22 203,-3-12 154,0-6-123,0 0 0,1 0 0,1-1-1,0 1 1,0-1 0,2-1 0,-1 1 0,1-1-1,1 0 1,0-1 0,0 0 0,1 0 0,1-1-1,-1-1 1,2 0 0,-1 0 0,1-1 0,0 0-1,16 6 1,-16-9-27,0 0-1,1 0 1,-1-1-1,1-1 1,0 0-1,-1-1 1,1 0 0,19-2-1,-25 0-23,0 0-1,-1 0 0,0 0 1,1-1-1,-1 0 0,0 0 1,0 0-1,0-1 0,0 0 1,0 0-1,-1-1 1,1 1-1,-1-1 0,0 0 1,0-1-1,0 1 0,-1-1 1,5-6-1,-3 1-3,0 0 0,0-1-1,-1 0 1,0 0 0,-1 0 0,0 0 0,-1-1-1,3-16 1,-3 3-30,-1 1-1,-2-50 1,-1 67-18,1 0 0,-1 0 0,-1 1 1,1-1-1,-4-9 0,4 13 6,-1 0 0,1 0 0,-1 0 0,0 0 0,0 0 0,0 0 0,0 0 0,0 1 0,-1-1 0,1 1 0,-5-4 0,6 6 17,0-1 1,0 0-1,0 1 0,0-1 0,0 1 1,0 0-1,0-1 0,0 1 0,0 0 1,0 0-1,0-1 0,0 1 1,0 0-1,0 0 0,0 0 0,0 0 1,0 1-1,0-1 0,0 0 0,-1 0 1,1 1-1,0-1 0,0 0 0,0 1 1,0-1-1,1 1 0,-3 0 0,-1 2-19,1 0-1,-1 1 1,0-1-1,-5 7 1,8-8 25,-12 13 14,2 2 0,0-1 0,0 1 0,2 0 0,0 1 0,1 0 0,1 1 0,1 0 0,0 0 0,2 0 1,0 1-1,1-1 0,1 1 0,0 0 0,2 0 0,4 37 0,-4-53 22,1 0-1,0 0 0,0 0 1,0 1-1,1-1 1,-1 0-1,1-1 0,0 1 1,0 0-1,4 5 1,-4-7-20,0 0 0,0 0 1,0-1-1,0 1 0,0 0 1,1-1-1,-1 1 0,0-1 1,1 0-1,-1 0 0,1 0 1,-1 0-1,1-1 0,0 1 1,-1 0-1,1-1 0,3 0 1,0 1 20,0-1-1,-1-1 1,1 1 0,0-1 0,0 0-1,-1 0 1,1-1 0,-1 1 0,1-1-1,-1-1 1,9-4 0,-1-1-20,0-1 1,21-21-1,-24 21 61,0 0 0,1 1 1,0 0-1,20-11 0,-30 18-58,1 0 0,0 1 0,0-1 0,0 1 0,0-1 0,0 1-1,0 0 1,0 0 0,0 0 0,0 0 0,0 0 0,0 0 0,0 1 0,0-1 0,-1 1 0,1-1 0,0 1 0,0 0 0,0 0 0,0-1 0,-1 1 0,4 2 0,3 3 81,-1 1 0,1 0 0,9 11-1,11 8 90,-16-17-163,0-2 0,1 0 0,1 0 1,-1-1-1,24 7 0,-9-6-198,54 8 0,-66-14-1408,0 0-1,26-3 1,-30 1-420,13 0-519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08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354 483 3648,'1'-1'248,"-1"0"0,0 0-1,1 0 1,-1 0 0,0 0 0,1 0 0,-1 0 0,1 0-1,-1 0 1,1 0 0,0 0 0,-1 1 0,1-1 0,0 0-1,1-1 1,2-3 4442,-13 3-444,0 5-3340,0 2-584,0 0-1,1 0 0,0 1 0,-11 9 0,-126 124 1465,121-114-1471,1 1 0,1 1-1,1 1 1,-30 54 0,49-78-282,1-1 1,-1 1-1,1 0 1,0-1-1,0 1 1,0 0 0,0 0-1,1 0 1,-1 0-1,1 4 1,0-7-21,0 0 1,1 0-1,-1 0 1,0 1-1,0-1 1,1 0-1,-1 0 1,1 0 0,-1 0-1,1 0 1,-1 0-1,1 0 1,0 0-1,0 0 1,-1 0-1,1 0 1,0 0-1,0 0 1,0 0-1,0-1 1,0 1-1,0 0 1,0-1-1,0 1 1,0-1-1,0 1 1,0-1 0,1 0-1,-1 1 1,0-1-1,0 0 1,0 0-1,1 0 1,0 0-1,3 0-12,0 0 1,1-1-1,-1 1 0,0-1 0,0 0 0,0-1 0,0 0 1,0 1-1,-1-1 0,6-3 0,-1 1-30,6-4-55,0 0 1,-1-1-1,0-1 0,-1 0 0,0-1 0,0 0 1,-1-1-1,13-17 0,3-6-128,42-73 0,-70 108 202,0-1 0,0 1 0,1 0 0,-1-1 0,0 1 0,0-1 1,0 1-1,1 0 0,-1-1 0,0 1 0,1 0 0,-1-1 0,0 1 0,1 0 1,-1-1-1,0 1 0,1 0 0,-1 0 0,1-1 0,-1 1 0,0 0 1,1 0-1,-1 0 0,1 0 0,0-1 0,-1 2 4,1-1 0,-1 1 0,0-1 0,1 1 0,-1-1 0,0 1 0,0-1 0,1 1-1,-1-1 1,0 1 0,0-1 0,0 1 0,0-1 0,0 1 0,0-1 0,1 1 0,-1-1 0,-1 1 0,1 0 0,0 0 0,-1 28 21,0-17 22,0-1 1,2 24 0,2-17 73,0-1 0,11 31 0,-13-43-50,1 0 0,0 0 0,1 0 0,-1-1 0,1 1 0,0-1 0,0 1 0,0-1 0,0 0 0,1-1 0,0 1 0,0 0 0,0-1 0,5 4 0,-6-6-36,-1 0-1,0 0 1,0 0 0,1 0 0,-1-1 0,0 1 0,1-1 0,-1 1 0,1-1 0,-1 0 0,1 0 0,-1 0 0,1 0 0,-1 0-1,1-1 1,-1 1 0,0-1 0,1 1 0,3-3 0,0 0 23,0 0-1,0-1 1,0 0-1,-1 0 1,10-9 0,3-5 37,-1-1 0,-1-1 1,19-29-1,-7 9-26,122-178-390,-44 45-182,-90 141 428,-1-1 0,-2 0 0,14-52 0,-18 41-30,-9 40 94,1 0 0,-1 0 0,0-1 0,0 1 0,0 0 0,0 0 0,-2-5 0,2 8 14,0 1 0,0-1 0,0 1 0,-1-1 0,1 1 0,0-1 0,0 1 0,-1-1 0,1 1 0,0-1-1,-1 1 1,1 0 0,0-1 0,-1 1 0,1 0 0,-1-1 0,1 1 0,0 0 0,-1-1 0,1 1 0,-1 0 0,1 0 0,-1 0 0,1-1 0,-1 1 0,1 0 0,-1 0 0,1 0 0,-1 0 0,1 0 0,-1 0 0,0 0-1,1 0 1,-1 0 0,0 0 0,-1 1-8,0 0 0,-1 0 0,1 0 0,0 0 0,0 0 0,0 0 0,0 1 0,-3 2 0,-15 14 11,1 1 1,1 1 0,1 1 0,-26 40 0,30-40 32,2 1-1,0 0 1,2 0 0,-13 43 0,14-32 92,1 0 0,-4 58-1,10-73-62,1 0-1,1 0 0,0-1 1,1 1-1,1 0 0,0-1 1,2 0-1,6 17 0,-8-26-19,0-1 0,0 1 0,1-1 0,0 0 0,1 0 0,-1-1 0,1 0 0,1 1 0,-1-2 0,1 1-1,0-1 1,0 1 0,1-2 0,-1 1 0,1-1 0,0 0 0,0 0 0,1-1 0,12 4 0,-14-5-3,0-1 0,1 0 0,-1 0 1,0-1-1,1 0 0,-1 0 0,0 0 0,0-1 0,1 0 0,-1 0 1,0 0-1,0-1 0,0 0 0,0 0 0,-1-1 0,1 0 1,0 0-1,-1 0 0,0 0 0,0-1 0,7-5 0,-1-3-31,1-1 0,-1 1 0,-1-2 0,9-14-1,31-63-192,-29 49-114,-2-1 1,26-87 0,-27 48-34,16-166 0,-33 241 299,0-10-23,0 17 56,-1-1 1,0 1-1,0 0 1,0 0-1,0-1 1,0 1-1,0 0 1,0 0-1,0-1 1,0 1-1,0 0 1,0 0-1,-1 0 0,1-1 1,0 1-1,0 0 1,0 0-1,0 0 1,0-1-1,0 1 1,0 0-1,-1 0 1,1 0-1,0-1 1,0 1-1,0 0 1,0 0-1,-1 0 0,1 0 1,0 0-1,0-1 1,0 1-1,-1 0 1,1 0-1,0 0 1,0 0-1,0 0 1,-1 0-1,1 0 1,0 0-1,0 0 1,-1 0-1,1 0 0,0 0 1,-1 0-1,0 1 1,1-1-1,-1 1 0,1-1 1,-1 1-1,1-1 0,-1 1 1,1 0-1,-1-1 0,1 1 1,0 0-1,-1-1 0,1 1 1,0 0-1,-1 0 0,-11 31 196,1-1 0,2 1 0,0 1 0,3-1 0,0 1 0,0 38 0,3 15 208,9 102 0,-3-151-592,2-1 0,1 1 0,19 60 0,-12-71-2582,-13-26 2598,0 1-1,0-1 0,0 0 1,1 1-1,-1-1 0,0 0 0,1 1 1,-1-1-1,0 0 0,0 0 1,1 1-1,-1-1 0,1 0 1,-1 0-1,0 1 0,1-1 0,-1 0 1,1 0-1,0 0 0,-1 0 1,0 0 0,1 0 0,-1-1 0,0 1 0,1 0 0,-1 0 0,0-1 0,1 1 0,-1 0 0,0-1 0,0 1 0,1-1 0,-1 1 0,0 0 0,0-1 0,0 1 0,0-1 0,0 1 0,1 0-1,-1-1 1,0 1 0,0-1 0,0 1 0,0-1 0,3-7-2666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10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10 578 9888,'-9'-1'3838,"20"-4"-853,12-4-1366,-3-2-1296,-1-1 1,-1-1-1,0-1 0,-1 0 0,0-1 1,-1-1-1,-1-1 0,17-24 0,11-21 380,40-78-1,-29 46 88,-39 67-565,-10 18-122,0-1-1,1 1 1,0 0-1,1 0 1,-1 0-1,2 1 1,11-11-1,-18 18-93,-1 1 0,1-1-1,-1 1 1,1 0 0,-1-1-1,1 1 1,0 0 0,-1-1-1,1 1 1,-1 0 0,1 0-1,0 0 1,-1-1 0,1 1 0,0 0-1,-1 0 1,1 0 0,0 0-1,-1 0 1,1 0 0,0 0-1,-1 1 1,1-1 0,0 0-1,0 0 1,0 1 4,0 0 0,0 0 0,-1 0 0,1-1-1,0 1 1,0 0 0,0 0 0,-1 0 0,1 1 0,-1-1 0,1 0 0,-1 0 0,1 0-1,-1 0 1,1 3 0,3 16 63,-1 1 0,-1-1 0,-1 1 0,-2 23 0,1-19 14,-2 30 164,-2 0 1,-2 0 0,-17 64-1,20-105-244,-11 26-1,13-36-15,-1 0 0,0 0-1,-1 0 1,1 0 0,-1 0 0,1 0 0,-1-1 0,0 1 0,-5 3 0,7-6-22,0 0 0,0-1 1,0 1-1,0 0 1,0-1-1,0 1 0,0-1 1,0 1-1,0-1 1,0 0-1,0 0 0,-1 1 1,1-1-1,0 0 1,0 0-1,0 0 0,0 0 1,0 0-1,0 0 1,-1 0-1,0-1 0,0 0-35,1 0 0,-1 1 0,1-1-1,-1 0 1,1 0 0,-1 0 0,1-1 0,0 1-1,0 0 1,-1 0 0,1-1 0,-1-1 0,-2-3-105,1 0-1,0 0 1,0-1 0,0 1 0,-2-14 0,3 14 86,0 0-1,1 0 0,0 0 1,1-1-1,0 1 0,-1 0 1,3-13-1,36 77-653,-28-44 857,-1-1 0,2-1 1,12 13-1,-19-21-67,0-1 1,1 0-1,-1 0 1,0 0-1,1 0 1,0 0-1,0-1 1,0 0-1,0 0 1,0-1-1,0 1 1,0-1-1,8 1 1,-3-2 103,1 0 1,-1-1-1,0 0 0,18-4 1,-6 0-60,-19 5-88,-1-1 0,1 1 1,-1-1-1,1 1 1,0 0-1,-1 0 0,1 0 1,-1 1-1,1-1 1,-1 1-1,1-1 1,0 1-1,2 1 0,-4-1 3,1 0-1,-1 0 0,0 0 0,0 0 0,0 0 0,0 1 0,0-1 0,0 0 0,0 0 1,0 1-1,-1-1 0,1 1 0,0-1 0,-1 1 0,1-1 0,-1 1 0,0-1 1,1 1-1,-1-1 0,0 1 0,0-1 0,0 1 0,0 2 0,-5 49 216,2-31-186,-67 459 651,61-427-172,7-44-392,4-12-32,6-26 32,18-103-34,-5 60-201,2 1 0,39-82 0,84-142-2,-128 256 9,74-135-129,-90 169 227,0 0 1,1 0-1,-1 0 0,1 1 1,0-1-1,0 1 1,0 0-1,0 0 0,1 0 1,-1 0-1,1 0 0,0 1 1,4-2-1,-7 3 0,0 1 0,-1 0 0,1 0-1,0 0 1,-1 0 0,1 0 0,0 0-1,0 0 1,-1 0 0,1 0 0,0 0-1,-1 0 1,1 0 0,0 0 0,0 1 0,-1-1-1,1 0 1,0 1 0,-1-1 0,1 0-1,-1 1 1,2 0 0,0 1 8,-1-1 1,0 1-1,1-1 0,-1 1 1,0 0-1,0 0 0,0 0 0,1 2 1,1 3 17,-1-1 1,0 1 0,-1 0-1,2 12 1,-3 0 19,0 0 1,-2 0-1,0 0 1,-1 0-1,-1-1 1,-10 29-1,10-35 13,0 1 1,-1-1-1,0-1 0,-1 1 0,0-1 1,-1 0-1,0 0 0,-17 18 1,10-14 64,-22 17 0,30-28-159,1 0 0,-1 0 0,0-1 0,0 1 0,-1-1 0,1-1 0,-13 5 0,19-7 17,-1 0 1,1 0 0,-1 0-1,1 0 1,-1 1 0,1-1-1,0 0 1,-1 0 0,1 0-1,-1 0 1,1 0 0,-1 0-1,1 0 1,-1-1 0,1 1-1,0 0 1,-1 0 0,1 0-1,-1 0 1,1 0 0,-1-1 0,0 1-1,1-1 0,0 0-1,0 1 1,0-1-1,1 1 1,-1-1-1,0 0 1,0 1-1,0-1 1,0 1-1,1-1 1,-1 0-1,0 1 1,0-1-1,1 1 1,-1-1-1,1 1 1,-1-1-1,0 1 1,1 0-1,-1-1 1,2 0-1,1-2-48,1 0 0,-1 0-1,1 0 1,0 0 0,0 1 0,0 0-1,6-3 1,36-11-260,-26 9 211,124-47-14,-114 40 354,-1 0 1,47-33 0,-74 46-219,14-9 454,-16 10-453,0 0 0,0 0 0,0 0 0,0 0 0,0 0 0,0 0 1,0 0-1,0 0 0,1 0 0,-1 0 0,0 0 0,0 0 0,0 0 0,0 0 0,0 0 0,0 0 0,0 0 0,0 0 0,0 0 1,1 0-1,-1 0 0,0 0 0,0 0 0,0 0 0,0 0 0,0 0 0,0 0 0,0 0 0,0 0 0,0 0 0,0 0 0,0 0 1,0 0-1,0 1 0,0-1 0,0 0 0,1 0 0,-1 0 0,0 0 0,0 0 0,0 0 0,0 0 0,0 0 0,0 0 0,0 1 1,0-1-1,-3 10 255,-27 44 421,20-31-457,-9 36 1,17-52-174,1 0-1,0 0 1,0 1 0,0-1 0,1 0 0,0 0 0,0 1-1,1-1 1,3 14 0,-4-20-43,0 0 1,0 0-1,0-1 0,1 1 1,-1 0-1,0 0 0,0 0 1,1-1-1,-1 1 0,1 0 1,-1 0-1,1-1 0,-1 1 1,1 0-1,-1-1 0,1 1 1,0 0-1,-1-1 0,1 1 0,0-1 1,-1 1-1,1-1 0,0 1 1,0-1-1,-1 0 0,1 1 1,0-1-1,0 0 0,0 0 1,0 0-1,0 1 0,-1-1 1,1 0-1,0 0 0,0 0 1,0 0-1,0 0 0,0-1 0,1 1 1,3-2 33,-1 0 0,1 0 0,-1-1 1,0 1-1,8-7 0,-9 7-23,100-87 39,-67 56-243,-12 13 162,-25 30 30,0 0 0,-1 1 1,-2 10-1,2-14 2,0 0-1,0 0 1,1 0 0,0 0-1,1 0 1,-1 0 0,1 0-1,1 0 1,0 0 0,2 13-1,-2-18 5,0 1 0,1 0 0,-1-1 0,1 1 0,0-1 0,0 1 0,0-1 0,0 0 0,0 1 0,0-1 0,0 0 0,1-1 0,-1 1-1,1 0 1,-1-1 0,1 1 0,0-1 0,0 0 0,-1 0 0,1 0 0,0 0 0,0-1 0,0 1 0,4 0 0,3 0-27,1-1 1,-1 1-1,1-2 1,0 1-1,17-5 0,-2 0-39,0-2 0,-1-1-1,1-2 1,-1 0-1,-1-1 1,0-2 0,-1 0-1,0-1 1,-1-2-1,20-18 1,-39 31-41,-6 4 26,-9 6 16,4-1 88,-4 2 46,1 1-1,0 1 0,-19 20 0,28-28-69,0 1-1,-1 0 0,1 0 0,1 0 0,-1 0 1,0 0-1,1 1 0,-1-1 0,1 1 0,0-1 0,0 0 1,1 1-1,-1 0 0,1-1 0,-1 1 0,1-1 1,0 1-1,1-1 0,-1 1 0,0 0 0,3 6 0,-2-8 2,0 1 0,0-1-1,1 1 1,-1-1-1,1 1 1,0-1-1,-1 0 1,1 0-1,0 0 1,0 0 0,0 0-1,1 0 1,-1-1-1,0 1 1,1-1-1,-1 0 1,1 1-1,-1-1 1,1 0 0,0 0-1,-1-1 1,1 1-1,0-1 1,3 1-1,2 0 17,-1-1 0,1 0-1,-1 0 1,1 0 0,0-1-1,-1 0 1,0-1 0,9-2-1,17-8-93,0-1 0,-1-2-1,-1-1 1,0-1 0,-2-2-1,0-1 1,27-23 0,-53 40 38,3-3-34,0 1 1,9-11-1,-14 15 51,-1 0-1,1 0 1,0 0 0,-1-1-1,1 1 1,-1 0 0,1 0-1,-1 0 1,1 0-1,-1-3 1,0 4 5,0-1 0,0 1 0,0-1 1,0 1-1,0 0 0,0-1 0,0 1 0,0-1 0,-1 1 0,1 0 1,0-1-1,0 1 0,0-1 0,-1 1 0,1 0 0,0-1 0,-1 1 0,1 0 1,0 0-1,-1-1 0,1 1 0,0 0 0,-1 0 0,1-1 0,0 1 1,-1 0-1,1 0 0,-1 0 0,0-1 0,0 1 3,-1 0 0,1 0 0,-1 0 1,1 0-1,-1 0 0,1 0 0,-1 0 0,1 0 0,0 0 0,-1 1 0,1-1 1,-1 0-1,1 1 0,0 0 0,-1-1 0,1 1 0,0 0 0,-1 0 0,1-1 1,0 1-1,-2 2 0,-1 1 46,0 0 1,0 0-1,0 0 0,-3 7 1,4-7-7,1 1 1,0 0-1,0-1 1,0 1-1,1 0 1,-1 0-1,1 0 1,0 0-1,1 0 1,0 0-1,-1 1 1,1-1-1,1 0 1,-1 0-1,1 0 1,3 10-1,-3-9-59,1-1 0,0 0-1,0 1 1,0-1 0,1 0-1,-1 0 1,2 0-1,-1 0 1,0-1 0,1 1-1,0-1 1,0 0 0,0 0-1,0 0 1,7 3-1,-2-2-563,1-1 1,0-1-1,0 0 0,0 0 0,0-1 0,0-1 0,1 1 0,-1-2 0,16 0 0,16 0-1849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17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321 49 3136,'0'0'1029,"15"-3"8784,-15 3-9747,0 0-1,1 0 0,-1 0 0,0 0 1,0 0-1,0-1 0,0 1 0,0 0 1,1 0-1,-1 0 0,0 0 0,0 0 1,0-1-1,0 1 0,0 0 0,0 0 1,0 0-1,0-1 0,1 1 1,-1 0-1,0 0 0,0 0 0,0-1 1,0 1-1,0 0 0,0 0 0,0 0 1,0-1-1,0 1 0,0 0 0,0 0 1,0 0-1,-1-1 0,1 1 1,0 0-1,0 0 0,0 0 0,0 0 1,0-1-1,0 1 0,-10-8 1180,-18-4-78,18 9-979,1 1 1,0 0-1,-1 1 1,0 0-1,1 0 0,-1 1 1,1 0-1,-1 1 1,1 0-1,-17 4 0,18-3-131,0 1-1,0-1 1,1 1 0,-1 1-1,1 0 1,-1 0-1,1 0 1,0 1-1,1-1 1,-1 2-1,1-1 1,0 1-1,-6 7 1,5-3-8,1 1-1,0-1 1,1 1 0,0 0-1,0 0 1,-5 20 0,-11 74 270,20-101-307,-2 16 111,1 1-1,0 0 1,1 0 0,2 0 0,3 28-1,-3-42-48,1 1-1,0 0 0,0-1 1,1 1-1,0-1 0,0 0 1,7 11-1,-7-14-4,0 0 0,0 0 0,0 0-1,1-1 1,0 1 0,0-1 0,0 0 0,0 0 0,0 0 0,0-1 0,1 1 0,8 2 0,-9-4-21,-1 1 0,1-2 0,0 1 0,-1 0 0,1-1 0,0 1 0,0-1 1,-1 0-1,1 0 0,0-1 0,0 1 0,0-1 0,4-1 0,-2 0 5,-1-1-1,0 1 0,0-1 0,0 0 1,0 0-1,0 0 0,-1-1 1,5-4-1,0-1-1,0-1 1,-1 0-1,0 0 0,-1-1 1,0 0-1,10-22 1,-6 5-4,0 0 0,-2-1 0,-1 1 0,-2-2 0,0 1 0,-2-1 0,0-44 0,-4 58-81,-1 1 0,-1-1 1,-1 0-1,0 1 0,-1 0 1,0 0-1,-12-24 0,16 39 31,0-1-1,0 1 1,0 0-1,0-1 1,0 1-1,0 0 1,-1 0-1,1-1 1,0 1-1,0 0 1,0-1-1,-1 1 1,1 0-1,0 0 1,0-1-1,-1 1 1,1 0-1,0 0 1,-1 0-1,1-1 1,0 1-1,-1 0 1,1 0-1,0 0 1,-1 0-1,1 0 1,0 0-1,-1 0 1,1 0-1,0 0 1,-1 0-1,1 0 1,0 0-1,-1 0 1,1 0-1,0 0 1,-1 0-1,1 0 1,-1 0-1,1 1-3,-1 0 0,0-1 0,1 1 0,-1-1 1,1 1-1,-1 0 0,1 0 0,0-1 0,-1 1 0,1 0 0,0 0 0,-1-1 0,1 1 0,0 0 1,0 0-1,0 0 0,0-1 0,0 1 0,0 0 0,0 1 0,0 6-38,1 1 0,0-1 0,3 10-1,0-1 41,12 51 185,3 0 1,3-1-1,35 74 0,20 42 54,-67-152-143,-1 1 0,-2 0 0,7 65 0,-10-44-9,-3 1 1,-6 57-1,4-100-25,0-1 0,-6 18 0,5-24-27,1 0 0,-1 0-1,1 0 1,-1-1 0,0 1 0,-1-1-1,1 0 1,0 1 0,-1-1 0,-4 3-1,4-3-17,0 0-1,-1-1 1,0 1-1,0-1 1,0 0-1,0 0 1,0 0-1,0-1 1,0 0-1,0 0 1,-1 0-1,-5 1 1,3-2 18,-1 0 0,1 0 1,-1 0-1,1-1 0,-1 0 1,-12-4-1,6 0 0,-1-1 0,1 0-1,0-1 1,0-1 0,1 0 0,-17-12 0,13 5-40,0 0-1,-14-17 1,8 8-43,14 15-25,0 0 71,0 0 0,1 0 0,-13-20 0,19 27 16,1 0 0,0 0 0,0 0 0,0 0 0,0 0 1,0 0-1,0 0 0,1 0 0,-1 0 0,1 0 0,-1 0 0,1 0 0,0 0 1,0-1-1,0 1 0,0 0 0,0 0 0,1 0 0,-1 0 0,1-1 0,-1 1 0,1 0 1,0 0-1,0 0 0,0 0 0,0 0 0,0 0 0,0 1 0,3-4 0,1 0 10,0 1 1,0-1-1,1 1 0,0 1 0,0-1 0,0 1 0,0 0 0,1 0 0,-1 1 0,1 0 0,9-2 0,10-1 23,43-2-1,-52 6-32,48-2 60,110 9-1,-146-7-1095,-15-1-2310,1 2 1218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18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15 3808,'-8'0'15957,"54"6"-14293,83-6 747,135 0-1110,-255-20-9499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19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12 8800,'-15'3'2842,"15"-3"-2805,0 0 0,0 0 0,0 0 0,0 0 0,0 0 0,0 1 0,0-1 0,-1 0 0,1 0 0,0 0 0,0 0 0,0 0 0,0 0 0,0 0 0,0 0 0,0 0 0,0 0 0,0 1 0,0-1 0,0 0 0,0 0 0,0 0 0,0 0 0,0 0 0,0 0 0,0 0 0,0 1 0,0-1 0,0 0 0,0 0 0,0 0 0,0 0 0,0 0 0,0 0 0,0 0 0,0 0 0,0 1-1,0-1 1,0 0 0,0 0 0,0 0 0,0 0 0,0 0 0,0 0 0,0 0 0,1 0 0,-1 0 0,0 0 0,0 1 0,0-1 0,0 0 0,0 0 0,0 0 0,0 0 0,0 0 0,0 0 0,1 0 0,-1 0 0,7 5 1904,-1-3-1470,1 0 1,0-1-1,0 0 0,0 0 0,0 0 1,0-1-1,11-1 0,-3 1-71,220-12 3649,-72 1-3244,-29 4-3029,-124 6-1291,3 0 1008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20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9 4800,'0'-2'358,"0"2"-304,0 0 0,0-1-1,1 1 1,-1 0 0,0 0 0,0 0 0,0-1-1,0 1 1,0 0 0,0 0 0,0 0 0,0-1-1,0 1 1,0 0 0,0 0 0,0 0-1,0 0 1,-1-1 0,1 1 0,0 0 0,0 0-1,0 0 1,0-1 0,0 1 0,0 0 0,0 0-1,0 0 1,-1 0 0,1 0 0,0-1-1,0 1 1,0 0 0,0 0 0,0 0 0,-1 0-1,1 0 1,-13 4 11241,4 5-10747,-5 7-138,1 1 1,0 0-1,2 1 0,0 1 0,1-1 0,0 2 0,2-1 0,-8 29 0,-12 48-718,12-34-2632,13-47 17,5-2 908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1:5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64,'-27'-17'32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20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7 8320,'0'0'89,"0"-1"0,-1 1 1,1-1-1,0 1 0,0 0 1,0-1-1,0 1 0,-1 0 0,1-1 1,0 1-1,0 0 0,-1 0 1,1-1-1,0 1 0,-1 0 0,1 0 1,0-1-1,-1 1 0,1 0 1,0 0-1,-1 0 0,1 0 0,0-1 1,-1 1-1,1 0 0,-1 0 1,1 0-1,0 0 0,-1 0 1,1 0-1,-1 0 0,1 0 0,0 0 1,-1 0-1,1 0 0,0 0 1,-1 0-1,1 1 0,-1-1 0,-10 17 3016,11-16-2923,-8 12 2236,-14 21-1,-3 3-1092,12-11-969,1-1 1,1 2-1,2 0 0,-10 40 1,-10 112-1009,27-166 519,-4 25-1360,3-25-1449,1 1 0,-1 20 0,5-21-50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24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453 756 3712,'0'0'4656,"3"-6"352,3-8-1990,-7 14-2917,1-1 0,0 1 0,0 0 0,0-1 0,-1 1 1,1 0-1,0 0 0,0-1 0,-1 1 0,1 0 0,0-1 0,-1 1 0,1 0 0,0 0 0,-1 0 0,1-1 0,0 1 0,-1 0 0,1 0 0,0 0 0,-1 0 1,1 0-1,-1 0 0,1 0 0,0 0 0,-1 0 0,1 0 0,-1 0 0,1 0 0,-1 0 0,-12 1 546,12-1-539,-5 0 53,-1 1 0,1 0 0,0 0 0,-1 0 0,1 1 0,0 0 0,0 0 0,0 1 0,0 0 0,0 0 0,1 0 0,-1 1 0,1-1 0,0 1 0,-6 6 0,2-1-105,1 0 0,0 0-1,1 0 1,-1 1 0,2 0 0,-1 1 0,2 0-1,-1 0 1,2 0 0,-1 0 0,1 1-1,-3 16 1,4-9 62,0 0-1,2 0 1,0 0 0,1 0-1,2 21 1,0-27-58,1 0 0,0 0 1,0 0-1,1-1 0,1 1 0,0-1 1,1 0-1,8 13 0,-13-23-16,0 0 0,1 0-1,-1 0 1,1 0 0,-1 0 0,1 0-1,0-1 1,-1 1 0,1 0 0,0-1-1,0 0 1,0 1 0,1-1-1,-1 0 1,4 1 0,-5-2-12,1 0 1,0 1-1,-1-1 0,1-1 1,0 1-1,0 0 1,-1 0-1,1-1 0,-1 1 1,1-1-1,0 1 1,-1-1-1,1 0 0,-1 1 1,1-1-1,-1 0 0,1 0 1,-1 0-1,0 0 1,0 0-1,1-1 0,-1 1 1,0 0-1,1-2 1,3-4 57,0 0 1,-1 0 0,0 0 0,0 0 0,3-11 0,13-43 102,-16 46-179,37-143 89,-36 133-132,-1 0-1,-2 0 1,-1 0 0,-2-35 0,1 55 18,-4-19-244,4 24 249,0-1 0,0 1 0,0 0 0,0 0 1,0-1-1,0 1 0,0 0 0,0 0 0,0 0 1,0-1-1,-1 1 0,1 0 0,0 0 0,0 0 0,0 0 1,0-1-1,-1 1 0,1 0 0,0 0 0,0 0 1,0 0-1,-1 0 0,1 0 0,0 0 0,0 0 0,0-1 1,-1 1-1,-6 7-109,3-1 98,1 0-1,0 1 1,0-1-1,0 1 1,1 0 0,0 0-1,-1 9 1,-4 54 7,6-49 95,-6 109 139,-4 50 156,6-126-162,-19 72 0,14-86-109,-1 0 0,-3-2 1,-1 1-1,-2-2 0,-22 37 1,35-68-94,0 0 0,0 0 1,-1-1-1,0 1 0,0-1 1,0 0-1,-1 0 0,1-1 1,-1 0-1,-10 6 0,13-9-11,-1 1 0,1-1 0,-1 0 0,0 0 0,1 0 0,-1 0 0,0 0 0,0-1 0,0 0 0,1 0 0,-1 0 0,0 0-1,0 0 1,0-1 0,1 0 0,-1 0 0,0 0 0,1 0 0,-1 0 0,1-1 0,-7-3 0,1-2-63,1 1 0,-1-1-1,2 0 1,-1-1 0,1 0 0,-9-11 0,8 7-3,0 0 1,0-1-1,1 0 1,-6-14-1,12 23 39,0 1 0,0 0 0,0-1-1,0 1 1,0-1 0,1 1-1,-1-1 1,1 1 0,0-1 0,0 1-1,0-1 1,1 1 0,-1-1-1,1 1 1,0 0 0,0-1 0,0 1-1,2-4 1,-1 4 2,0-1 0,1 1 0,-1 0 0,1 0-1,0 0 1,0 0 0,0 0 0,1 1 0,-1-1 0,1 1 0,-1 0 0,1 0-1,0 0 1,4-1 0,28-9 33,1 1 0,-1 3 0,50-6 1,47-11 253,-130 24-251,267-76 480,-250 70-457,0-1 0,0-1 0,-1-1-1,0 0 1,0-2 0,-2 0 0,1-1-1,-1-1 1,-1 0 0,20-24 0,-18 15 2,-1-2 0,-1 0 1,-1-1-1,-1-1 0,-1 0 1,-2-1-1,12-44 0,-21 66-61,0 0 0,-1 0 0,0-1 0,0 1-1,0-1 1,-1 1 0,0-1 0,0 1 0,-1 0-1,0-1 1,0 1 0,0-1 0,-1 1 0,0 0-1,0 0 1,0 0 0,-1 0 0,-4-7-1,4 10 15,1 1 0,-1-1 0,0 0 0,0 1 0,0-1 0,-1 1 0,1 0-1,0 0 1,-1 0 0,0 1 0,1-1 0,-1 1 0,0 0 0,1 0 0,-9-1-1,7 1-22,0 0 0,1 1-1,-1 0 1,0 0 0,0 0-1,0 0 1,0 1-1,0 0 1,1 0 0,-1 0-1,0 1 1,-6 2-1,9-2 25,0-1-1,-1 1 0,1 0 0,0 0 0,0 0 0,0 0 0,0 1 1,0-1-1,1 1 0,-1-1 0,1 1 0,-1-1 0,1 1 0,0 0 0,0 0 1,0-1-1,1 1 0,-1 0 0,0 4 0,0 6-27,0 1 1,1-1-1,2 14 0,-1-14 15,1 24 96,3 1 0,12 53 0,-12-73-14,0 0 0,1-1 0,1 0 0,1 0 0,0-1 0,1 0 0,15 19 0,-21-30-27,1 0 0,0-1 0,1 0 0,-1 0 0,1 0 0,0 0 0,-1 0 0,2-1 0,-1 0 0,0 0 0,1-1 0,-1 1 0,12 2 0,-13-4-15,0-1-1,0 0 0,-1 1 1,1-1-1,0-1 0,-1 1 1,1 0-1,0-1 0,-1 0 0,1 0 1,-1 0-1,1 0 0,-1-1 1,1 1-1,-1-1 0,0 0 1,0 0-1,0 0 0,0 0 1,0-1-1,0 1 0,0-1 0,-1 0 1,4-4-1,4-7 16,-1 0 0,0-1 0,11-25 0,17-54-4,-13 30-22,-6 25 23,1 0 0,28-40-1,-38 65-71,-2 3 26,0 0-1,0-1 0,-1 1 1,6-19-1,-9 18 35,-2 9-30,-1 1-1,1-1 1,0 0-1,0 1 1,0-1 0,0 1-1,1-1 1,-1 1-1,2-3 1,-2 4-7,1 0 0,-1 0 1,0 0-1,1 1 0,-1-1 0,0 0 0,1 1 0,-1-1 1,1 1-1,-1-1 0,1 1 0,-1 0 0,1 0 1,-1 0-1,1 0 0,0 0 0,-1 0 0,1 0 0,-1 0 1,3 1-1,0 0 13,0-1-1,-1 1 1,1 0 0,-1 0-1,1 0 1,-1 1 0,1-1 0,-1 1-1,0 0 1,0 0 0,1 0-1,-1 1 1,-1-1 0,1 0-1,0 1 1,-1 0 0,1 0 0,-1 0-1,0 0 1,0 0 0,0 0-1,0 0 1,-1 1 0,1-1 0,-1 1-1,0-1 1,0 1 0,0 0-1,-1-1 1,1 1 0,-1 0 0,0 0-1,0-1 1,0 7 0,-5 23 161,0-8-115,2-1 0,1 1 1,1 40-1,2-34 2,-1-18-48,1 0 0,0 0 0,0 0-1,6 20 1,-6-30 9,0 0 0,0-1 0,0 1 0,0 0 0,0-1 0,1 1 0,-1-1 0,1 0 0,0 1 0,0-1 0,-1 0 0,1 0 0,1 0 0,-1 0 0,0-1 0,0 1 0,1-1 0,-1 1 0,1-1 0,-1 0 0,1 0 0,0 0 0,-1 0 0,1 0 0,0 0 0,4 0 0,5-1 8,1 0 0,-1 0 1,1-1-1,-1-1 0,0 0 0,0 0 1,0-1-1,24-10 0,-16 5 11,1-2 0,-2-1 0,1 0 0,19-16-1,46-45 98,-58 48-147,1 0 0,1 2 0,39-23 0,-38 28 83,53-40-1,-80 54-54,3-1 17,-1 0-1,0-1 1,0 1 0,7-10 0,-11 13-25,-1 0-1,1 1 1,-1-1-1,1 0 1,-1 0-1,1 1 1,-1-1-1,0 0 1,1 0-1,-1 0 1,0 1 0,0-1-1,0 0 1,1 0-1,-1 0 1,0 0-1,0 0 1,0 0-1,-1 1 1,1-1-1,0 0 1,0 0-1,0 0 1,0 0-1,-1 1 1,1-1 0,0 0-1,-1 0 1,1 0-1,-1 1 1,1-1-1,-1 0 1,1 1-1,-1-1 1,0 0-1,1 1 1,-1-1-1,0 1 1,1-1 0,-1 1-1,0-1 1,0 1-1,1-1 1,-1 1-1,0 0 1,0 0-1,-1-1 1,-5-1-16,0-1 0,0 2 0,-1-1 0,1 1 0,-1 0 0,1 0 0,-12 1 1,-4 2 50,-26 4 1,37-4-28,-1 1-1,1 0 1,0 1 0,0 0 0,0 1 0,0 0 0,1 1-1,0 0 1,0 1 0,1 0 0,0 1 0,0 0-1,1 1 1,0 0 0,-12 15 0,12-12 17,1 0 0,1 1 0,0 0 1,1 0-1,0 0 0,0 1 0,2 0 0,0 0 0,0 0 0,2 0 1,-1 1-1,2-1 0,0 16 0,1-16-10,1 0 0,0 0 0,4 19 1,-3-27 14,0 0 0,0 0 0,0 0 0,0 0 0,1-1 0,0 1 0,0-1 0,1 0 0,-1 0 0,5 5 0,-7-9-18,0 1 0,0-1 0,0 0 0,0 0 0,1 0 0,-1 0 0,0 0 0,0 0 0,1 0 0,-1-1 0,0 1 0,1 0 0,-1-1 0,1 1 0,-1-1 0,1 1 0,-1-1 0,1 0 0,-1 0 0,1 1 0,-1-1 0,1 0 0,-1 0 0,1-1 0,-1 1 0,1 0 0,-1 0 0,1-1 0,-1 1 0,1-1 0,-1 1 0,0-1 0,1 0 0,-1 0 0,0 1 0,1-1 0,-1 0 0,0 0 0,0 0 0,0 0 0,2-2 0,5-6 13,1-1 0,-1 0-1,-1 0 1,11-20 0,22-53 115,-13 25-147,-18 42-2,25-47 53,-30 57-25,18-30-41,-21 33 17,1 0-1,-1-1 1,1 1-1,-1 0 1,0-1-1,0 1 1,-1 0-1,1-6 1,-3 11-41,0-1 0,0 1 0,0-1 0,0 1 0,0 0 0,1 0 0,-4 3 0,0 2 38,1 0-1,-1 0 1,2 1 0,-1-1 0,1 1 0,0 0 0,1 0-1,-1 0 1,2 0 0,-1 0 0,0 12 0,1 2 42,1-1-1,1 0 1,4 29 0,-4-40 9,1-1-1,0 0 1,1 1-1,0-1 1,0 0 0,9 16-1,-9-21-22,0 1 0,0 0-1,1-1 1,0 0 0,0 0 0,0 0-1,0 0 1,1-1 0,-1 0 0,1 0-1,0 0 1,0 0 0,6 2 0,0-1 10,0-1 0,1 0-1,-1-1 1,1 0 0,0 0 0,0-1 0,-1-1 0,1 0 0,0-1 0,0 0 0,-1-1 0,1 0 0,20-7-1,-6 0-14,0-1 0,-1-1-1,0-2 1,38-25 0,-11 1-15,-1-3 1,64-64-1,-78 72-18,-26 23-16,0 0-1,-1 0 1,11-13-1,-20 21 30,-1 0 1,1 0-1,0 0 0,0 0 0,-1 0 1,1 0-1,0 0 0,-1-1 0,1 1 1,-1 0-1,0 0 0,1-1 1,-1 1-1,0-2 0,0 2 0,0 1-1,0-1 1,0 1-1,0-1 1,-1 1 0,1-1-1,0 1 1,0-1-1,-1 1 1,1 0-1,0-1 1,0 1-1,-1-1 1,1 1 0,0 0-1,-1-1 1,1 1-1,-1 0 1,1-1-1,0 1 1,-1 0 0,1 0-1,-1-1 1,1 1-1,-1 0 1,-2-1-14,1 1 0,0 0-1,0-1 1,-1 1 0,1 0 0,0 0 0,0 1 0,0-1-1,-1 0 1,1 1 0,0-1 0,0 1 0,0 0 0,0 0 0,-3 1-1,-4 4 3,1-1-1,0 1 0,1 0 1,-1 1-1,1 0 0,0 0 0,-8 13 1,6-7 35,0 0 0,1 1 0,-13 29 0,7-7-33,2 1 0,-7 38 0,15-58 59,2-1 0,0 1-1,1 0 1,0 0 0,2 0 0,0-1 0,3 19-1,-3-32-23,0 0 0,0 0 0,0 0 0,0 0 0,0 0 0,0-1 0,1 1 0,-1-1 0,1 1 0,0-1-1,4 5 1,-5-6-12,0 0 1,0-1-1,0 1 0,0 0 0,0 0 0,0-1 0,1 1 0,-1-1 0,0 1 0,0-1 0,1 0 0,-1 1 0,0-1 1,0 0-1,1 0 0,-1 0 0,0 0 0,1 0 0,-1 0 0,0 0 0,1 0 0,-1 0 0,0-1 0,1 1 0,-1-1 0,0 1 1,0-1-1,3-1 0,1-1 1,0-2 0,0 1 1,-1 0-1,1-1 0,-1 0 1,0 0-1,6-11 0,48-90 40,-11 17-234,26-25-34,10-16 57,-36 40 49,55-150-1,-89 204 121,19-52-71,28-118 0,-50 129-185,-10 70 186,1 0 12,0 4 22,-1-1 0,0 1 0,0-1 0,0 1 0,-1-6 0,1 8 27,0 0 0,0 0 1,0 1-1,-1-1 0,1 0 0,0 1 0,-1-1 0,1 0 0,0 1 0,-1-1 0,1 1 0,-1-1 0,1 0 0,-1 1 1,1-1-1,-1 1 0,0 0 0,1-1 0,-1 1 0,0-1 0,1 1 0,-1 0 0,0-1 0,1 1 0,-1 0 1,0 0-1,0 0 0,1 0 0,-1-1 0,0 1 0,0 0 0,-1 0 0,-2 1-3,0 0-1,0-1 0,0 2 1,-1-1-1,1 0 1,0 1-1,0 0 1,0-1-1,1 2 1,-1-1-1,0 0 0,1 1 1,0 0-1,-1-1 1,1 1-1,-4 5 1,-6 7-12,1 1 1,-15 26-1,5-4 65,2 0 0,2 2 0,2 0 0,-13 50 0,14-32 73,2 0 0,-7 95 0,17-102 0,3-1 0,10 88 1,-8-123-92,1 0 0,0-1 0,10 28 0,-11-37 16,1 0 0,-1 0 0,1 0 1,0 0-1,0 0 0,1-1 0,-1 0 0,1 1 0,0-1 0,0-1 0,0 1 0,1-1 0,6 5 0,-3-4-24,0 0-1,1-1 1,-1 0 0,1 0 0,-1-1-1,1 0 1,0-1 0,0 0-1,0 0 1,16-1 0,-6-2-12,-1-1-1,1 0 1,-1-1 0,23-8 0,80-38-214,-118 48 203,7-2 70,-9 3-67,0 0 0,1 1 0,-1-1 0,0 0 0,1 1-1,-1 0 1,0-1 0,1 1 0,-1 0 0,0-1-1,1 1 1,1 0 0,-3 0-25,0-1 40,0 0 1,1 0-1,-1 1 0,1-1 0,-1 0 0,1 0 0,-1 1 0,1-1 0,0 0 0,-1 1 1,1-1-1,0 1 0,-1-1 0,1 1 0,0-1 0,0 1 0,0 0 0,1-1 0,13-9-91,-7 1 91,0 0 1,-1 0-1,0 0 1,0-1-1,-1-1 0,0 1 1,5-15-1,-8 19-20,-1 1 1,0-1-1,-1 0 1,0 1-1,0-1 0,0 0 1,0 0-1,-1 0 1,0 1-1,0-1 0,-1 0 1,1 0-1,-1 0 1,-1 1-1,1-1 0,-4-8 1,4 12-14,0 0-1,0 0 1,-1 0 0,1 0 0,-1 0 0,1 0 0,-1 1 0,0-1-1,0 1 1,1-1 0,-1 1 0,0-1 0,0 1 0,-1 0 0,1 0 0,0 0-1,0 0 1,0 0 0,-1 1 0,1-1 0,0 1 0,-1 0 0,1-1-1,-1 1 1,1 0 0,-3 0 0,-1 1 8,0 0 1,1-1-1,-1 2 0,0-1 0,0 1 0,1 0 1,-1 0-1,1 0 0,-9 6 0,6-3 47,0 0 1,1 0-1,-1 1 0,2-1 0,-1 2 0,0-1 0,1 1 0,0 0 0,1 0 0,0 0 0,0 1 0,0 0 0,-5 13 0,7-9 57,0 0-1,1 0 1,1 0-1,0 1 1,0-1 0,1 0-1,1 1 1,3 23-1,0-16 43,1 0 0,0-1 0,2 0 0,15 34-1,-18-46-101,0 1 0,0-1 0,1 0 0,0 0 0,0-1 0,0 1 0,1-1 0,0 0 0,0 0 0,1-1 0,-1 0 0,1 0 0,0-1 0,9 5 0,-4-5-30,-1-1 0,1 0 0,0 0-1,0-2 1,0 1 0,1-1 0,-1-1-1,0 0 1,0-1 0,0 0 0,0-1 0,0 0-1,0-1 1,0 0 0,17-8 0,-5 1-755,0-2 1,-1 0 0,-1-2 0,0 0 0,-1-1-1,23-21 1,-24 16-2082,0 0 1,20-27-1,-38 45 2572,18-27-3591,-19 27 3196,0-1 1,0 1-1,0-1 0,0 1 1,-1-1-1,1 1 0,-1-1 1,0 1-1,1-1 0,-2-4 1,-2-15-3824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24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36 7296,'5'-22'2368,"-1"8"1052,-2 22-718,-3 22-115,-3 1-1490,-2 1 0,-1-1 0,-1 0 0,-17 40 0,-62 117-1,50-109-3267,34-73-567,16-10-4001,0-5 3897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25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0 10144,'-9'18'4576,"-24"48"-3968,8-33 2751,11 6-1951,-24 6 576,10 2-1184,-11-5 192,17 0-544,-6 0-192,14-3-160,-2 3-160,7 0 32,1 3-3552,8 2 1920,8-5-6207,6 0 4415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28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 2816,'0'-3'356,"0"1"0,0 0 0,1-1 0,-1 1 0,1 0 0,-1 0 0,1-1 0,0 1 0,-1 0 0,1 0 0,0 0 0,1 0 0,-1 0 0,0 0 0,0 0 0,1 0 0,-1 0 0,1 1 0,0-1 0,0 1 0,-1-1 0,5-1 0,-5 2-155,8-10 3206,-9 11-3329,0 0 1,0 0 0,0-1-1,0 1 1,0 0-1,0 0 1,0 0-1,0 0 1,1 0-1,-1 0 1,0-1 0,0 1-1,0 0 1,0 0-1,0 0 1,0 0-1,0 0 1,0 0-1,0 0 1,0 0 0,0-1-1,0 1 1,1 0-1,-1 0 1,0 0-1,0 0 1,0 0-1,0 0 1,0 0 0,0 0-1,1 0 1,-1 0-1,0 0 1,0 0-1,0 0 1,0 0-1,0 0 1,0 0 0,1 0-1,-1 0 1,0 0-1,0 0 1,0 0-1,1 16 1928,-2 64-557,3 97-247,0-155-1070,0 0 1,2 0 0,9 35 0,-10-47-59,1 0 0,0 0 0,0-1-1,1 0 1,0 0 0,1 0 0,0 0 0,0-1 0,1 0 0,8 8 0,-13-14-29,1 1 1,0-1-1,0 0 0,0 0 1,0-1-1,0 1 1,0 0-1,1-1 1,-1 0-1,1 0 1,-1 0-1,5 0 1,-5 0-9,-1-1-1,1 0 1,-1-1 0,0 1 0,1 0 0,-1-1 0,0 1 0,1-1 0,-1 0-1,0 1 1,1-1 0,-1-1 0,0 1 0,0 0 0,0 0 0,0-1-1,0 1 1,0-1 0,-1 1 0,3-4 0,5-6 3,-1 0 1,0-1-1,-1 1 0,-1-2 1,0 1-1,7-21 0,20-84-7,-27 95 4,40-192-160,-43 198 84,-2 12 14,0 0 1,0 0 0,-1 0-1,0 0 1,1 0 0,-1-1-1,0 1 1,-1 0 0,-1-7 0,2 11 23,0 0 1,0 0-1,0 0 1,0 0-1,0 0 1,0 0-1,0 0 1,0 0-1,0 0 0,0 0 1,0 0-1,0 0 1,0 1-1,0-1 1,0 0-1,0 0 1,0 0-1,0 0 1,0 0-1,0 0 1,0 0-1,0 0 1,0 0-1,0 0 1,0 0-1,-1 0 1,1 0-1,0 0 1,0 0-1,0 0 1,0 0-1,0 0 1,0 0-1,0 0 1,0 0-1,0 0 1,0 0-1,0 0 1,0 0-1,0 0 1,0 0-1,0 0 1,0 0-1,0 0 1,-1 0-1,1 0 1,0 0-1,0 0 1,0 0-1,0 0 1,0 0-1,0 0 1,0 0-1,0 0 1,0 0-1,0 0 1,0 0-1,0 0 1,0-1-1,0 1 1,-3 10 10,-1 14 32,4-23-40,-16 154 332,13-113-17,6 73 1,-2-100-269,1 0 1,1 1-1,1-1 1,0 0 0,1 0-1,0-1 1,1 1-1,1-1 1,10 16 0,-15-27-60,1 0 0,-1-1 0,1 1 0,-1 0 0,1-1 1,0 1-1,0-1 0,0 0 0,0 0 0,1 0 0,-1-1 1,1 1-1,-1-1 0,1 1 0,-1-1 0,1 0 0,0-1 1,-1 1-1,6 0 0,1-1-1156,-1 0 0,0-1 1,1 0-1,-1 0 0,0-1 0,14-4 0,5-3-1857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29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 5888,'-5'-4'11991,"5"8"-10473,1-2-1302,0 0 1,0-1 0,1 1-1,-1 0 1,1-1 0,-1 1-1,1-1 1,0 1 0,-1-1-1,1 0 1,0 0 0,0 0-1,0 0 1,0 0 0,4 1-1,10 1 145,1-2-1,0 0 0,0 0 1,31-5-1,-25 2-194,0 1-102,28-3 133,65 3 1,-20 2-1580,-53-1 369,-40-1-785,-10 9-3363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29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13 7712,'-6'-6'2348,"12"9"56,11 4 417,-5-5-1950,1-1 0,0 0 0,0-1 0,0-1 0,17-2 0,7 0-327,197-2-1765,-204 5-624,-19 0-809,1 0 0,17-4-1,-10-1-843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30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46 5312,'-4'-29'1701,"3"29"-1676,1 0 0,0 0 0,0-1 0,0 1 1,0 0-1,0-1 0,0 1 0,0 0 0,0 0 0,0-1 0,0 1 0,0 0 0,0-1 0,0 1 0,0 0 0,0-1 1,0 1-1,0 0 0,0 0 0,0-1 0,0 1 0,1 0 0,-1-1 0,0 1 0,0 0 0,0-1 0,7-7 642,-27 41 8448,-4 6-6668,-24 39-1487,-39 48 383,-29 47-899,114-170-752,1 0 1,-1 0-1,1 0 1,0 0-1,0 0 1,0 0-1,1 0 1,-2 5-1,11-6-5062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30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0 9312,'0'1'224,"-1"-1"0,1 0 0,0 0 1,-1 1-1,1-1 0,0 0 0,0 1 1,0-1-1,-1 0 0,1 1 0,0-1 1,0 0-1,0 1 0,0-1 0,0 0 0,-1 1 1,1-1-1,0 0 0,0 1 0,0-1 1,0 1-1,0-1 0,0 0 0,0 1 1,0 18 1199,0-5-385,-4 26 750,0 4-262,-14 69-1,5-59-820,-2 0 0,-29 66 0,33-95-666,-11 38 0,22-61-183,0-1 0,-1 0 0,1 0 0,-1 0 0,1 0 1,-1 0-1,1 0 0,-1 0 0,1 0 0,-1 0 0,-1 2 0,-1 0-937,1 5-611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32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43 4736,'9'-22'4866,"-9"20"-4257,1 0 0,0 0 0,-1 0-1,1 0 1,0 1 0,0-1 0,0 0 0,0 0-1,3-1 1742,-4 6-1104,-2 13-180,-53 188 1852,52-193-2800,-27 116 1066,27-111-1058,1 0 1,1 1-1,1-1 0,0 0 1,1 0-1,3 17 0,-3-29-86,-1-1-1,1 0 1,1 1 0,-1-1-1,0 0 1,1 0-1,0 0 1,3 5 0,-4-7-2,0 0 1,0 1 0,0-1 0,0 0 0,0 0 0,1 0-1,-1 0 1,0 0 0,1-1 0,-1 1 0,1 0 0,-1 0-1,0-1 1,1 1 0,-1-1 0,1 0 0,0 1 0,-1-1-1,1 0 1,-1 0 0,4 0 0,0-1 10,0 0-1,0 0 1,1-1 0,-1 0-1,0 0 1,0 0 0,-1 0-1,1-1 1,0 0 0,-1 0-1,0 0 1,1-1 0,-1 1-1,-1-1 1,5-5 0,6-8-75,-2 0 0,17-29 1,-16 22 54,4-7-35,-1-1 1,-2-1 0,-2 0-1,-1-1 1,-1 0 0,8-60-1,-16 67-84,-3 4 36,1 23 55,0 0 0,0 0 0,0 0 0,-1 0-1,1-1 1,0 1 0,0 0 0,0 0 0,-1 0 0,1 0-1,0 0 1,0 0 0,0 0 0,-1 0 0,1-1 0,0 1-1,0 0 1,-1 0 0,1 0 0,0 0 0,0 0 0,0 0-1,-1 0 1,1 0 0,0 0 0,0 1 0,-1-1 0,1 0-1,0 0 1,0 0 0,0 0 0,-1 0 0,1 0 0,0 0-1,0 0 1,-1 1 0,1-1 13,-1 1 0,0-1 0,0 0 0,1 1 0,-1-1 0,0 1 0,1-1 0,-1 1 0,0-1-1,1 1 1,-1 0 0,1-1 0,-1 1 0,0 1 0,-15 45 18,11-31-46,0 0 0,0 1 0,2 0 0,-3 20 0,4-23-1,-1 12 6,-4 17 56,-1 60 0,7-97-1,2 0 0,-1 0 0,1 0 0,0 0 0,0 0-1,0-1 1,1 1 0,0 0 0,4 8 0,-5-12-28,0 0 1,1-1 0,-1 1-1,0 0 1,1 0 0,-1-1-1,1 1 1,0-1 0,-1 0-1,1 1 1,0-1 0,0 0-1,0 0 1,0 0 0,0 0-1,0 0 1,0-1 0,0 1-1,0 0 1,1-1 0,-1 0-1,0 1 1,0-1 0,0 0-1,1 0 1,-1-1 0,4 0-1,10-2 24,-1-1 0,0 0 0,-1-1 0,1-1 0,-1 0 0,19-12 0,-2-2 56,46-37 1,-59 40-139,-1 0 0,27-35 0,-27 31 91,-2 1 11,0-1 0,24-45 0,3-17-312,-40 78 44,-2 14 166,2 13 49,0 0 0,-2 1 0,-3 31 0,1-16 51,-2 5-1,-18 79 0,11-72 421,11-50-474,-1 0 0,1 0 0,0 0 0,0 1 0,0-1 0,0 0 0,0 0 0,0 1 0,0-1 0,0 0 0,0 1 0,0-1 0,0 0 0,0 0 0,0 1 0,0-1 0,0 0 0,0 0 1,0 1-1,0-1 0,0 0 0,0 0 0,0 1 0,0-1 0,1 0 0,-1 0 0,0 0 0,0 1 0,0-1 0,0 0 0,1 0 0,-1 0 0,0 1 0,0-1 0,0 0 0,1 0 0,-1 0 0,0 0 0,0 0 0,1 0 0,-1 1 0,0-1 0,0 0 1,1 0-1,-1 0 0,18-4 165,-11 2-133,-1-1 0,0 0 0,1-1 1,6-5-1,-1-1-3,-1-1 1,-1 0 0,0-1-1,-1 0 1,10-16-1,35-70-240,-42 75 213,88-149-19,-83 151-24,-6 13-46,-10 8 78,-1 0 0,0 0 0,0 0 1,1 0-1,-1 0 0,0 0 0,1 0 0,-1 0 0,0 0 1,0 0-1,1 0 0,-1 0 0,0 0 0,0 1 0,1-1 0,-1 0 1,0 0-1,0 0 0,1 0 0,-1 0 0,0 0 0,0 1 0,1-1 1,-1 0-1,0 0 0,0 0 0,0 1 0,1-1 0,-1 0 1,0 0-1,0 1 0,0-1 0,0 0 0,0 0 0,0 1 0,2 6 11,0 0 0,-1 0 0,0 1-1,-1-1 1,1 0 0,-1 0-1,-1 1 1,-1 7 0,1 2 61,-7 77 221,-2 50 140,17-60-2451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3 829 4480,'-2'1'1807,"2"-1"-1758,0 0 0,0 0 0,0 0 0,0 0 0,0 0-1,0 0 1,0 0 0,0 0 0,0 0 0,0 0 0,0 1 0,0-1-1,0 0 734,0 1-733,6 4 2297,-4-4-2020,0 0 1,0 0-1,0 0 0,0 0 0,0 0 1,0 0-1,2 0 0,15 1 1036,-1-1 1,1-1-1,32-4 0,-40 3-996,1-2 0,-1 0 1,1 0-1,-1-1 0,0 0 0,0-1 0,11-7 0,-11 6-230,0-1-1,0-1 0,0 0 1,-1 0-1,0-1 0,-1 0 1,15-20-1,-8 7-97,-2 0 0,-1-2 0,0 0 0,-2 0 0,-1-1 1,12-45-1,-15 46-70,-2 6 26,-1 0-1,0 0 0,2-31 0,-6 47-13,0 0-1,0 0 1,-1 0-1,1 0 1,0 1-1,-1-1 1,1 0-1,-1 0 1,-1-2 0,2 4 13,0 0 1,0-1 0,0 1-1,0 0 1,0 0 0,0 0-1,-1 0 1,1 0 0,0-1-1,0 1 1,0 0 0,0 0-1,0 0 1,0 0 0,-1 0 0,1 0-1,0 0 1,0 0 0,0 0-1,0 0 1,-1-1 0,1 1-1,0 0 1,0 0 0,0 0-1,0 0 1,-1 0 0,1 0-1,0 0 1,0 0 0,0 0-1,0 0 1,-1 1 0,-5 8-194,-3 20 277,2 1-1,0 1 1,2-1-1,1 1 1,1 35-1,2-49 67,1 0 0,0 0 1,2 0-1,0 0 0,0 0 0,10 28 1,-11-42-99,0-1 1,0 0 0,0 1 0,0-1-1,1 0 1,-1 0 0,1 0 0,-1 0-1,1 0 1,0 0 0,0 0-1,-1-1 1,1 1 0,1-1 0,-1 1-1,0-1 1,0 0 0,0 0 0,1 0-1,-1 0 1,1 0 0,-1 0 0,1-1-1,-1 1 1,1-1 0,-1 0-1,1 0 1,-1 0 0,1 0 0,-1 0-1,6-1 1,6-2 67,-1 0-1,1-1 1,0-1-1,19-8 1,-19 6 5,44-16-49,-2-2 0,93-58 1,-139 77-143,-4 1 59,1 0 0,-1 1 1,1 0-1,0 0 0,0 0 0,1 1 0,-1 0 0,10-2 0,-16 5 8,0 0 0,0 0-1,-1 0 1,1 0 0,0 0 0,0 0-1,-1 0 1,1 0 0,0 1 0,0-1-1,0 0 1,-1 0 0,1 1 0,0-1-1,-1 0 1,1 1 0,0-1 0,-1 1-1,1-1 1,0 1 0,-1-1 0,1 1-1,-1-1 1,1 1 0,-1 0 0,1-1-1,-1 1 1,0 0 0,1-1 0,-1 1-1,0 0 1,1 0 0,-1-1 0,0 1-1,0 0 1,1 1 0,-1 3 31,1 1-1,-1 0 1,1-1 0,-2 7 0,1-3 34,-1 15-49,-5 29 0,4-40-14,-3 5 86,4-16-58,0 1-1,1 0 1,-1 0 0,0 0-1,1 6 1,10-10 184,-7 0-162,0 1 0,1-1 0,-1 0 0,0-1 0,0 1-1,0-1 1,-1 1 0,1-1 0,0 0 0,3-2 0,25-27 73,-18 17-113,6-6 58,38-28 0,-56 47-72,0 0 0,0 1 0,0-1 1,1 0-1,-1 1 0,0-1 1,0 1-1,1 0 0,-1-1 0,0 1 1,1 0-1,-1-1 0,0 1 1,1 0-1,-1 0 0,0 0 1,1 0-1,-1 1 0,0-1 0,1 0 1,-1 1-1,0-1 0,0 0 1,1 1-1,-1-1 0,0 1 0,0 0 1,0-1-1,1 1 0,-1 0 1,0 0-1,0 0 0,0 0 1,-1 0-1,1 0 0,0 0 0,0 0 1,1 2-1,0 1-17,1 1-1,0 0 1,-1-1 0,0 1 0,0 0-1,0 0 1,-1 0 0,2 10 0,-2-9 61,6 39 370,-6-41-372,1 0-1,-1 0 1,1 0 0,-1 0 0,1 0 0,0-1 0,1 1-1,4 5 1,-6-8-9,0 0-1,1 0 1,-1 0-1,1 0 1,-1 0-1,1-1 1,-1 1-1,1-1 1,-1 1 0,1-1-1,0 1 1,-1-1-1,1 0 1,0 0-1,-1 0 1,1 0-1,0 0 1,-1 0-1,1-1 1,0 1-1,-1 0 1,1-1-1,-1 1 1,1-1 0,2-1-1,6-2 113,0-1 1,14-10-1,-23 15-136,29-22 65,-1 0-1,-1-2 1,31-35 0,2-1-303,-60 60 220,0-1 0,0 0 1,0 0-1,-1 1 0,1-1 0,0 0 0,1 1 0,-1-1 0,0 1 0,0-1 0,0 1 0,2-1 0,-2 1 6,-1 0 0,1 0 1,-1 0-1,1 0 1,-1 0-1,1 0 0,-1 0 1,1 1-1,-1-1 0,1 0 1,-1 0-1,1 0 1,-1 1-1,1-1 0,-1 0 1,1 1-1,-1-1 0,1 0 1,0 1-1,0 2-12,1-1 1,-1 0-1,0 0 0,0 1 0,0-1 0,0 1 1,0-1-1,0 1 0,0 3 0,4 19-65,0 0 117,1 1-1,0-1 1,17 37 0,-19-53-36,-2-4 64,0 0 0,1 0 0,0 0 1,0 0-1,4 6 0,-6-10-26,0 0 1,1 0 0,-1 0-1,0 0 1,0 0-1,0 0 1,1 0 0,-1-1-1,0 1 1,1 0-1,-1-1 1,0 1-1,1-1 1,-1 0 0,1 1-1,-1-1 1,1 0-1,-1 0 1,1 0 0,-1 0-1,1 0 1,-1 0-1,0 0 1,1-1 0,2 0-1,0 0-5,0-1 1,-1 0-1,1 0 0,0 0 0,-1 0 1,1-1-1,-1 1 0,0-1 0,0 0 1,0 0-1,0 0 0,-1 0 0,1 0 1,-1-1-1,0 1 0,3-7 0,3-6-26,-2 0 1,8-28-1,-11 33-31,8-33-95,5-48 1,-12 68 147,-3 14-19,-1 7-11,0-1 1,1 1-1,-1 0 0,1-1 1,2-5-1,-3 9-4,1-1-1,-1 1 0,0 0 1,1-1-1,-1 1 1,1 0-1,-1 0 1,0 0-1,1-1 1,-1 1-1,1 0 0,-1 0 1,0 0-1,1 0 1,-1 0-1,1 0 1,-1-1-1,1 1 1,-1 0-1,0 0 0,1 0 1,-1 1-1,1-1 1,-1 0-1,1 0 1,-1 0-1,0 0 1,1 0-1,-1 0 0,1 1 1,0-1-1,17 9-19,-10-4-78,17 4 146,0-1 0,1-1 0,-1-1 0,44 4 0,-19-6 66,74-4 0,-72-4-126,81-16 0,-126 20 14,-6 2-18,-6 4-60,5-6 70,-35 23-71,-2-2 1,-45 19-1,-37 20-45,115-57 134,-98 63 46,89-57-30,1 1 1,0 1-1,1 0 0,0 0 1,-16 23-1,27-34-8,0 0 0,0 0 0,0 0 0,0 0 0,0 0 0,1 0 0,-1 0 0,0 0 0,0 0 0,0 0 0,0 0 0,0 0 0,0 0-1,0 0 1,0 0 0,0 0 0,0 1 0,0-1 0,1 0 0,-1 0 0,0 0 0,0 0 0,0 0 0,0 0 0,0 0 0,0 0 0,0 0 0,0 0 0,0 0 0,0 0 0,0 0 0,0 0 0,0 0 0,0 0-1,0 1 1,0-1 0,0 0 0,0 0 0,0 0 0,0 0 0,0 0 0,0 0 0,0 0 0,0 0 0,0 0 0,0 0 0,0 0 0,0 1 0,0-1 0,0 0 0,0 0 0,0 0 0,0 0 0,0 0 0,0 0 0,0 0-1,0 0 1,0 0 0,0 0 0,0 0 0,0 0 0,0 0 0,11-4 240,16-11-52,-26 15-186,32-20-11,0-2 0,-2-1 0,0-1 1,-2-2-1,-1-1 0,37-45 0,-57 62-29,-4 5-24,0 0 0,1-1 1,0 1-1,9-7 1,-13 12 32,-1 1 0,1 0 0,-1-1 0,0 1 0,1-1 0,-1 1 0,0 0 0,1-1 0,-1 1 0,0 0 0,0-1 0,0 1 0,0 0 0,1 0 0,-1-1-1,0 2 1,2 37-181,-1-23 157,0 0 0,5 23 0,-4-33 65,-1-1-1,1 1 1,1-1-1,-1 1 1,1-1-1,-1 0 1,1 0-1,1 0 1,-1-1-1,8 8 1,-7-8 20,1 0-1,0 0 1,-1 0 0,1-1 0,1 0 0,-1 0-1,0 0 1,1-1 0,0 1 0,-1-1-1,1-1 1,0 1 0,0-1 0,0 0 0,0 0-1,0-1 1,0 0 0,0 0 0,7-1-1,-6 0-18,1-1-1,-1 1 0,1-2 0,-1 1 0,1-1 1,-1 0-1,0 0 0,-1-1 0,1 0 0,0 0 1,-1-1-1,0 0 0,0 0 0,9-10 0,0-3-18,-1-1-1,0 0 1,-1-1-1,13-29 0,-19 35-16,-2 0-1,0 0 1,0-1-1,-1 1 0,-1-1 1,0 0-1,-2 0 1,1-15-1,-1 27-10,-1 0 0,0 1-1,0-1 1,-1 0 0,1 1-1,0-1 1,-1 0 0,0 1 0,0-1-1,1 1 1,-1-1 0,-1 1-1,-1-5 1,-2 2-120,10 10-12,7 17 167,2-1-1,0 0 0,30 32 1,-22-28-98,24 37 0,18 49 36,-63-107 67,1-1 1,-1 0-1,1 0 0,0 0 1,0 0-1,1 0 0,-1 0 1,1 0-1,-1-1 1,1 1-1,0-1 0,0 0 1,4 3-1,-4-4 11,0 0-1,0 0 1,1 0-1,-1-1 1,1 1-1,-1-1 0,1 0 1,-1 1-1,1-2 1,-1 1-1,1 0 1,-1-1-1,7-1 1,3-2 4,1 0 0,-2-1 0,1-1 1,0 0-1,-1 0 0,0-2 0,-1 1 0,15-13 0,-1-2 46,-2 0-1,31-38 0,-49 53-90,6-5-118,-6 13 66,-2 8 35,-1 9-44,0-1-1,-2 25 0,1 14 333,-1-54-243,0 1 0,1-1 0,-1 1 0,1 0 0,-1-1 0,1 1 0,0-1 0,0 1-1,0-1 1,1 0 0,-1 1 0,0-1 0,1 0 0,-1 0 0,1 0 0,0 0 0,0 0 0,0 0 0,0 0 0,0-1 0,0 1 0,0-1 0,1 0 0,-1 1 0,0-1 0,1 0 0,-1 0 0,1-1 0,-1 1 0,1 0 0,0-1 0,-1 1 0,1-1 0,-1 0 0,1 0 0,3 0-1,34-7 100,0-2 0,0-1-1,48-20 1,-6 2-218,-55 20 86,0-1 0,0-1-1,-1-2 1,-1-1 0,0 0-1,34-26 1,-54 35 46,1-1 0,-1 0 0,6-9 0,-9 12-25,-1 1-1,0-1 1,0 0-1,0 1 1,0-1-1,0 0 1,0 0-1,0 1 0,-1-1 1,1 0-1,0 0 1,-1 0-1,0 0 1,1 0-1,-1 0 1,0 0-1,0-2 1,-1 3-12,1 1 0,0 0 0,0 0 1,0-1-1,-1 1 0,1 0 0,0 0 0,-1 0 1,1-1-1,0 1 0,0 0 0,-1 0 0,1 0 1,0 0-1,-1 0 0,1 0 0,0-1 0,-1 1 1,1 0-1,0 0 0,-1 0 0,1 0 0,0 0 0,-1 0 1,1 1-1,0-1 0,-1 0 0,1 0 0,0 0 1,-1 0-1,1 0 0,0 0 0,-1 0 0,1 1 1,0-1-1,-1 0 0,1 0 0,-1 1 0,-13 8-275,13-8 283,-163 113-338,138-97 364,1 2-1,-31 28 0,55-46-10,0-1-1,0 1 1,0 0-1,1 0 0,-1 0 1,0 0-1,0-1 1,1 1-1,-1 0 0,0 0 1,1 1-1,-1-1 0,1 0 1,-1 0-1,1 0 1,0 0-1,0 0 0,-1 0 1,1 1-1,0-1 0,0 0 1,0 0-1,0 0 1,0 1-1,1 1 0,-1-3 11,1 1 0,0 0-1,0 0 1,0-1-1,0 1 1,0 0 0,0-1-1,0 1 1,0-1 0,0 1-1,0-1 1,0 1-1,0-1 1,0 0 0,0 0-1,0 1 1,0-1 0,0 0-1,1 0 1,-1 0-1,0 0 1,0 0 0,0-1-1,0 1 1,0 0-1,2-1 1,4 0-29,1-1 1,0-1-1,-1 1 0,1-1 1,-1 0-1,0-1 0,0 0 1,-1 0-1,11-8 0,-6 3 17,0-1 0,-1 0 0,-1 0 0,14-20 0,0-13-462,-22 41 314,-1 4-21,0 7 163,0-1 0,1 0-1,0 0 1,1 0 0,0 0 0,0 0 0,5 12-1,-5-17 41,0 1-1,-1-1 0,1 1 1,1-1-1,-1 1 0,1-1 1,-1 0-1,1 0 0,0 0 1,0-1-1,0 1 0,0-1 1,1 1-1,-1-1 0,0 0 0,1 0 1,6 2-1,-6-4-10,-1 1 0,0-1 0,0 0 1,1 0-1,-1 0 0,0 0 0,1 0 0,-1-1 0,0 0 0,0 1 0,1-1 0,-1 0 0,0-1 1,0 1-1,5-4 0,5-2 32,-1-1-1,13-11 1,-23 17-65,26-20 72,1 2-1,0 1 1,59-27 0,-87 45-71,0 1 1,0-1-1,0 1 0,0 0 1,0-1-1,0 1 1,0 0-1,0 0 0,0 0 1,1-1-1,-1 1 1,1 1-1,-1-1 0,-1 0 0,0 0 0,1 0 0,-1 0 0,0 0 0,0 0 0,0 1 0,1-1 0,-1 0 1,0 0-1,0 0 0,0 1 0,1-1 0,-1 0 0,0 0 0,0 0 0,0 1 0,0-1 0,0 0 0,1 0 0,-1 1 0,0-1 0,0 0 0,0 0 0,0 1 0,0-1 0,0 0 0,0 1 0,0-1 0,0 0 0,0 2 0,-1 0 0,1 0 0,-1 0 0,0 0 0,1 0 0,-1 0 0,0 0 0,0 0-1,0-1 1,0 1 0,-2 2 0,-44 47 196,20-23-83,24-23-90,3-5-22,0 1 0,-1-1 0,1 1 1,0-1-1,0 0 0,0 1 0,-1-1 1,1 0-1,0 1 0,0-1 0,-1 0 0,1 1 1,0-1-1,-1 0 0,1 0 0,0 1 1,-1-1-1,1 0 0,0 0 0,-1 1 0,0-2 5,1 1-1,0 0 0,0 0 1,0 0-1,0 0 0,0 0 1,0 0-1,0 0 0,0-1 1,0 1-1,0 0 0,0 0 1,0 0-1,0 0 0,0 0 1,0 0-1,0-1 0,0 1 1,0 0-1,0 0 0,0 0 1,0 0-1,0 0 0,0 0 1,0-1-1,0 1 0,0 0 1,0 0-1,0 0 0,0 0 1,0 0-1,0 0 0,0 0 1,1-1-1,-1 1 0,0 0 1,0 0-1,0 0 0,0 0 1,0 0-1,0 0 0,9-8-6,0 0-1,1 1 0,0 0 0,0 1 1,0 0-1,1 0 0,-1 1 0,17-5 0,-25 9-15,1 1 0,-1-1 0,1 0 0,-1 1 0,1 0 0,-1-1 0,1 1 0,-1 0 0,1 0 0,-1 0-1,1 1 1,0-1 0,-1 1 0,1-1 0,-1 1 0,1 0 0,-1 0 0,0 0 0,1 0 0,-1 0 0,3 3 0,0 0 11,-1 1 0,1-1 0,-1 1 1,0 0-1,0 0 0,-1 1 1,5 8-1,-5-9-8,0-1 1,0 1-1,0 0 0,0-1 0,1 0 0,0 0 1,0 0-1,0 0 0,0-1 0,8 5 1,-8-6 33,0 0 1,0 0 0,0 0-1,0-1 1,1 0 0,-1 0 0,1 0-1,-1 0 1,1-1 0,-1 0 0,1 0-1,-1 0 1,6-1 0,2-1 7,0 0 1,0-1 0,-1 0 0,1-1-1,-1 0 1,0-1 0,0-1-1,-1 1 1,1-2 0,-1 1 0,-1-1-1,14-13 1,-9 6-16,0-1 0,-1 0 0,-1-1 0,-1 0 0,0-1 0,14-31 0,2-10-73,-5 10 74,1 1 1,58-86 0,53-55-207,-122 172 143,-5 7 13,-1 0 1,10-20 0,-14 22 51,-6 6 59,-6 9-11,2 1-83,0 1 1,1 1 0,0-1-1,1 1 1,0 0 0,1 0-1,0 1 1,-6 23 0,3-3 83,2 1 1,-2 36 0,5-33 1,1-1 0,2 1 0,1-1 0,2 0 0,10 49 0,-10-70-147,1 0 0,1 0 0,0-1 1,1 0-1,1 0 0,15 22 0,-16-26-241,1-1-1,1 0 0,-1 0 0,1-1 0,1 0 1,-1 0-1,1-1 0,0 0 0,1-1 1,11 6-1,11 1-2935,-12-4-6446,-28-11 6589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35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364 640 2400,'2'-1'418,"0"-1"-1,0 0 1,-1 1-1,1-1 1,-1 0-1,1 0 1,-1 0 0,0 0-1,0-1 1,0 1-1,0 0 1,0 0 0,0-1-1,0 1 1,-1 0-1,1-1 1,-1 1-1,0-1 1,0 1 0,0-1-1,0 1 1,0 0-1,0-1 1,-1 1 0,1-1-1,-1 1 1,0 0-1,1-1 1,-2-1 0,1 3-329,0 0 0,1 0 0,-1 0 0,0 0 0,0 1 0,1-1 1,-1 0-1,0 1 0,0-1 0,0 0 0,0 1 0,0-1 0,0 1 1,0 0-1,0-1 0,0 1 0,0 0 0,0-1 0,0 1 0,0 0 0,0 0 1,0 0-1,0 0 0,0 0 0,0 0 0,0 0 0,0 1 0,0-1 1,0 0-1,0 0 0,-2 1 0,-1 1 152,0-1 0,0 1 0,-1 0-1,1 0 1,0 0 0,-4 4 0,-3 3 22,2 0 0,-1 0 1,1 1-1,0 1 0,-11 17 0,-31 63 393,46-80-575,1 0 1,0 0-1,0 1 1,1-1 0,1 1-1,0 0 1,0 0-1,1 24 1,1-31-8,0 0 1,1 1 0,-1-1-1,1 0 1,0 0-1,1 0 1,-1 0-1,1 0 1,0 0-1,0 0 1,1 0-1,-1-1 1,1 1-1,0-1 1,0 0-1,1 0 1,-1 0-1,1 0 1,0 0-1,0-1 1,0 0-1,6 4 1,-8-6-16,0 0 0,0 0 0,0 0 1,0 0-1,0-1 0,0 1 1,0 0-1,1-1 0,-1 0 0,0 1 1,0-1-1,1 0 0,-1 0 1,0 0-1,1-1 0,-1 1 0,0 0 1,0-1-1,0 0 0,1 1 1,-1-1-1,3-1 0,-1-1-12,-1 0 0,1 0 0,0 0 0,-1 0 0,0-1-1,1 1 1,-1-1 0,-1 0 0,1 0 0,2-5 0,4-10 0,0 0-1,-2 0 1,9-34 0,-15 51-33,13-65 53,-2-1 1,4-90 0,-16 157-69,1-8 19,1-27-128,-2 34 96,0 1-1,0-1 0,0 1 0,-1 0 0,1-1 1,0 1-1,-1-1 0,1 1 0,-1 0 0,1-1 0,-1 1 1,1 0-1,-1-1 0,0 1 0,0 0 0,0 0 1,0 0-1,-2-2 0,3 3 12,0 0 0,0-1 0,0 1 0,-1 0 0,1 0 1,0 0-1,0 0 0,0 0 0,-1 0 0,1 0 0,0 0 0,0 0 0,-1 0 0,1 0 0,0 0 1,0 0-1,0 0 0,-1 0 0,1 0 0,0 0 0,0 0 0,-1 0 0,1 0 0,0 0 0,0 1 1,0-1-1,-1 0 0,1 0 0,0 0 0,0 0 0,0 0 0,0 1 0,-1-1 0,1 0 1,-2 3-26,0 0 1,-1 0 0,2 0 0,-1 0 0,0 0 0,0 0-1,1 1 1,0-1 0,0 1 0,-1 3 0,-15 62 30,-14 117-1,23-125 73,-47 278 832,22-149-673,24-154-173,-1-1 1,-2 0-1,-19 39 1,28-67-16,-1 0 1,0 0-1,-1 0 1,0-1-1,-5 6 1,7-9-10,1 0 0,-1-1 0,0 1 1,0-1-1,-1 0 0,1 1 0,0-2 0,-1 1 0,0 0 1,1-1-1,-5 2 0,5-3-30,1 0-1,0 0 1,-1 0 0,1 0 0,0 0 0,-1 0 0,1-1-1,0 1 1,-1-1 0,1 1 0,0-1 0,0 0 0,0 0-1,0 0 1,0 0 0,0-1 0,0 1 0,0 0 0,0-1-1,0 1 1,1-1 0,-1 0 0,1 0 0,-1 1 0,1-1-1,-2-4 1,-1 0-22,0-1 1,0-1-1,1 1 0,-1 0 1,-3-16-1,5 12-3,1 0 1,-1 0-1,2 0 1,-1 0-1,2 0 0,-1 0 1,2 0-1,-1 0 1,2 1-1,-1-1 1,9-20-1,-6 19 9,0 1-1,1-1 1,1 1 0,0 0-1,0 1 1,1 0 0,0 0-1,1 1 1,18-16 0,-5 8-29,1 2 1,1 0 0,0 1-1,49-19 1,43-9 185,48-19 284,-137 49-369,0-1 0,-1-2 0,43-32 0,-59 40-48,-1-2-1,0 1 0,0-1 1,-1-1-1,8-11 1,-3-1 24,17-35 0,-14 19-64,-3 0-1,-1-2 1,-1 1-1,9-82 0,-19 114 10,0 0-1,-1 0 0,0-1 0,0 1 0,-1 0 1,0 0-1,0 0 0,-3-10 0,3 16 4,1-1-1,-1 0 1,0 1-1,0-1 1,0 0 0,0 1-1,0-1 1,0 1-1,0 0 1,-1-1-1,1 1 1,0 0 0,-1 0-1,1 0 1,-1 0-1,1 0 1,-1 0-1,1 0 1,-1 0 0,0 1-1,0-1 1,1 0-1,-1 1 1,0 0-1,0-1 1,0 1 0,1 0-1,-1 0 1,0 0-1,0 0 1,0 0 0,0 1-1,1-1 1,-1 0-1,-2 2 1,-2 0 0,1 0 0,-1 0 0,1 1 1,0 0-1,0 0 0,1 0 0,-1 1 0,0 0 1,-5 6-1,-4 4 33,2 1 0,0 0 0,1 1 1,1 0-1,0 0 0,-9 23 0,15-31-17,-7 13 25,2 1 1,0 0 0,1 1-1,-6 31 1,12-45 0,0 1 0,1-1 0,0 1 0,1 0 0,0-1 0,1 1 0,-1 0 0,2-1 0,0 1 0,0-1 0,0 1 0,1-1 0,6 12 0,-6-15 6,1-1 0,-1 0 1,1 0-1,0 0 0,1 0 0,-1-1 0,1 1 0,0-1 1,0 0-1,0-1 0,1 1 0,-1-1 0,8 3 0,-2-2 50,0 0-1,0 0 0,0-1 1,0-1-1,1 0 0,14 1 1,-17-3-68,1-1 0,-1 0 1,1 0-1,-1-1 0,1 0 1,-1 0-1,0-1 0,0 0 1,0-1-1,0 0 0,-1-1 1,1 1-1,-1-2 0,0 1 1,-1-1-1,1 0 0,-1-1 1,-1 1-1,11-14 0,-4 2 23,-1-2-1,-1 1 0,0-2 0,-1 1 0,9-32 0,20-97-220,-36 134 158,-1-1 1,-1 1-1,0 0 0,-1-1 1,0 1-1,-2 0 0,-5-27 0,-13-7-73,18 42 192,0 1-142,2 6 42,0 0 0,0 0 1,0 0-1,0 0 1,0 0-1,0 0 1,0 0-1,0 0 1,0 0-1,0 0 1,0 0-1,0 0 0,0 0 1,0 0-1,0 0 1,0 1-1,0-1 1,0 0-1,0 0 1,0 0-1,0 0 1,1 0-1,-1 0 0,0 0 1,0 0-1,0 0 1,0 0-1,0 0 1,0 0-1,0 0 1,0 0-1,0 0 1,0 0-1,0 0 1,0 0-1,0 0 0,0 0 1,0 0-1,0 0 1,0 0-1,1 0 1,-1 0-1,0-1 1,0 1-1,0 0 1,0 0-1,0 0 0,0 0 1,0 0-1,0 0 1,0 0-1,0 0 1,2 1-3,0-1 1,0 0-1,-1 1 0,1-1 1,0 0-1,0 0 1,0 0-1,0 0 0,2-1 1,3 1-35,19 1-20,0 1 0,-1 1 0,49 13 0,-71-16 58,-1 1 0,1 0 1,-1-1-1,1 2 0,-1-1 1,0 0-1,0 0 0,1 1 1,-1-1-1,0 1 0,0-1 1,0 1-1,0 0 0,-1 0 1,1 0-1,-1 0 0,1 0 1,-1 0-1,1 1 0,-1-1 1,0 0-1,0 1 0,0-1 1,0 1-1,-1-1 0,1 1 0,-1-1 1,1 4-1,-1 4 10,0 0 0,-1 0 0,0 0 1,0 0-1,-6 19 0,-25 77 47,19-69-18,2 0 0,1 1 0,-4 40-1,13-74-22,1 1-1,0-1 0,0 0 0,0 0 0,0 1 0,1-1 0,0 0 0,1 5 0,-1-7-4,0-1-1,-1 1 0,1-1 0,0 1 0,0-1 0,0 0 0,0 0 0,0 1 0,0-1 0,0 0 0,0 0 0,0 0 0,0 0 1,1 0-1,-1 0 0,0-1 0,1 1 0,-1 0 0,1-1 0,-1 1 0,1-1 0,-1 1 0,1-1 0,1 0 0,17 1 51,-1 0 0,0-2-1,1-1 1,-1 0 0,0-1-1,0-1 1,24-9 0,-20 5-16,0-2 1,0-1 0,29-18-1,59-50-153,-96 66 91,-1 0 1,13-17-1,-12 14-43,-13 14 46,-1 1 15,-1 1 0,1-1 0,0 0-1,-1 0 1,1 1 0,-1-1 0,1 0-1,-1 0 1,1 1 0,-1-1 0,1 0-1,-1 0 1,0 0 0,0 0 0,1 0-1,-1-1 1,0 2-1,0 0 1,0 0-1,0 0 0,0 0 0,0 0 0,-1 0 1,1 0-1,0 0 0,0-1 0,0 1 1,0 0-1,0 0 0,0 0 0,0 0 1,0 0-1,-1 0 0,1 0 0,0 0 0,0 0 1,0 0-1,0 0 0,0 0 0,0 0 1,-1 0-1,1 0 0,0 0 0,0 0 0,0 0 1,0 0-1,0 0 0,0 0 0,0 0 1,-1 0-1,1 0 0,0 0 0,0 0 1,0 0-1,0 0 0,0 1 0,0-1 0,0 0 1,0 0-1,-1 0 0,1 0 0,0 0 1,0 0-1,0 0 0,0 0 0,0 1 1,0-1-1,0 0 0,0 0 0,0 0 0,0 0 1,0 0-1,0 0 0,0 0 0,0 1 1,-6 5-60,-16 28-24,-18 38 1,31-52 90,0 0 0,2 0 0,-9 35 1,15-49 9,0 0 1,1 0 0,-1 0-1,2 0 1,-1 1 0,2 11-1,-1-16 0,-1 1 0,1-1 0,-1 0 0,1 1 1,0-1-1,0 0 0,0 1 0,0-1 0,0 0 0,1 0 0,-1 0 0,1 0 0,-1 0 0,1 0 0,0-1 0,0 1 0,0 0 0,-1-1 0,4 2 0,-3-2-15,0-1-1,0 1 1,0-1-1,0 0 1,0 1-1,0-1 1,0 0-1,0 0 1,0-1 0,0 1-1,0 0 1,0-1-1,0 1 1,0-1-1,0 0 1,0 1-1,0-1 1,0 0-1,-1 0 1,1 0 0,0 0-1,2-3 1,0 1 42,0-1 0,1 0 0,-1 0 0,-1 0 0,1 0 1,5-10-1,-4 5-32,0-1-1,-1 0 1,-1 1 0,0-1 0,0-1 0,2-14-1,2-67 10,-5 55-105,-2-50 304,0 86-226,1 0 0,-1 1-1,0-1 1,-1 1 0,1-1 0,0 1-1,0-1 1,0 1 0,0-1 0,0 1-1,0-1 1,-1 1 0,1-1 0,0 1-1,0-1 1,-1 1 0,1-1 0,-1 0-1,1 1 5,0 0 0,-1 0 0,1 0-1,0 0 1,0 0 0,0 0 0,-1 0 0,1 1 0,0-1-1,0 0 1,0 0 0,0 0 0,-1 0 0,1 0-1,0 0 1,0 0 0,0 1 0,0-1 0,0 0-1,0 0 1,-1 0 0,1 0 0,0 1 0,0-1-1,0 0 1,0 0 0,0 0 0,0 0 0,0 1-1,0-1 1,0 0 0,0 0 0,0 0 0,0 1-1,0-1 1,0 0 0,0 0 0,0 0 0,0 1-1,0-1 1,0 0 0,0 0 0,0 0 0,0 0-1,0 1 1,0-1 0,-4 77-121,2-48 162,1 0-1,2 37 1,0-60-15,0 4 3,0 0 0,1-1 1,3 14-1,-4-21-15,0 1-1,0-1 1,0 1 0,0-1-1,1 0 1,-1 1 0,1-1-1,-1 0 1,1 0 0,0 0 0,0 0-1,0 0 1,0 0 0,0-1-1,0 1 1,1-1 0,2 2-1,-3-2 4,1-1-1,0 1 1,-1-1-1,1 0 0,0 0 1,0 0-1,-1 0 1,1 0-1,0-1 0,-1 1 1,1-1-1,-1 1 0,1-1 1,2-1-1,6-3-28,0 1-1,10-7 1,37-30 119,-21 15 16,144-106-128,-159 116 85,80-52-338,-89 61 77,-11 6 176,0 0 0,0 0 1,0 0-1,0 0 0,-1 0 1,1-1-1,0 1 0,0-1 0,2-2 1,-3 2-83,-3 6 32,-8 8 46,-30 25 35,-19 18-244,5-14 175,-44 36-53,79-61 82,0 1-1,-29 37 1,47-52 43,-1 1-1,0-1 1,0 1-1,1 0 1,-1-1-1,-1 6 1,3-7-21,0-1 1,0 1-1,0-1 0,0 1 1,0-1-1,0 1 1,0-1-1,0 1 0,0-1 1,0 1-1,0-1 0,1 1 1,-1-1-1,0 1 1,0-1-1,0 1 0,1-1 1,-1 1-1,0-1 1,1 1-1,-1-1 0,0 1 1,1-1-1,-1 0 1,0 1-1,1-1 0,-1 0 1,1 1-1,-1-1 1,1 0-1,-1 0 0,1 1 1,-1-1-1,1 0 1,-1 0-1,1 0 0,-1 0 1,1 0-1,-1 1 1,1-1-1,0-1 0,4 2 21,0-1-1,-1 0 1,1 0-1,-1 0 1,1-1-1,-1 0 1,1 0-1,-1 0 1,0 0-1,1-1 0,-1 1 1,6-4-1,4-3-5,0 0-1,16-14 1,-14 9-16,-1 0 1,-1-1 0,0-1 0,-1 0-1,-1-1 1,13-22 0,53-107-16,-72 134-1,106-249-254,-88 182 3,-5-1 0,11-91-1,-29 165 208,1-15-124,-2 20 173,0 0 0,0-1 1,1 1-1,-1-1 0,0 1 0,0 0 0,-1-1 0,1 1 0,0 0 0,0-1 1,0 1-1,0 0 0,0-1 0,0 1 0,0 0 0,-1-1 0,1 1 0,0 0 1,0-1-1,0 1 0,-1 0 0,1-1 0,0 1 0,0 0 0,-1 0 0,1 0 1,0-1-1,0 1 0,-1 0 0,1 0 0,0 0 0,-1-1 0,1 1 0,0 0 1,-1 0-1,0 0 0,-4 6-99,3-3 89,-39 82-162,23-47 134,0 4 69,1 1 0,3 0-1,1 1 1,3 0 0,1 1 0,2 0-1,3 1 1,1-1 0,2 1 0,7 61-1,-3-82 49,11 47 0,-10-60-24,0 0 0,1 1 0,0-2 0,0 1 0,11 15 0,-14-24-14,0-1 0,0 1 0,0 0 0,1-1 0,-1 1 0,1-1 0,0 0 0,0 0 0,0 0 0,0 0 0,0 0 0,6 2 0,-6-3-33,-1-1-1,0 1 0,1-1 1,-1 0-1,0 0 0,1 1 0,-1-1 1,0-1-1,1 1 0,-1 0 1,1-1-1,-1 1 0,0-1 0,0 0 1,1 1-1,-1-1 0,0 0 1,0-1-1,0 1 0,2-1 0,1-3 16,0 1-1,0-1 1,0 0-1,-1 0 1,1 0-1,6-12 0,17-37-16,-11 14 62,19-61 1,-27 58-181,-8 39 73,-1 0 0,1 0 0,-1 0 0,0 0 0,-1 0 0,1-1 0,-1 1 0,-1-5-1,2 8 41,0 1 0,0-1 0,0 1 0,0 0 0,-1-1 0,1 1-1,0-1 1,0 1 0,0 0 0,-1-1 0,1 1 0,0 0-1,0-1 1,-1 1 0,1 0 0,0-1 0,-1 1 0,1 0 0,-1 0-1,1-1 1,0 1 0,-1 0 0,1 0 0,-1 0 0,1-1-1,0 1 1,-1 0 0,1 0 0,-1 0 0,1 0 0,-1 0 0,1 0-1,0 0 1,-1 0 0,-1 1 2,1-1-1,-1 1 1,1-1 0,0 1-1,-1 0 1,1-1 0,0 1-1,0 0 1,0 0 0,-2 2-1,-1 2 17,0-1 0,0 1 1,0 0-1,-4 7 0,-2 10 70,1 1 1,1-1 0,1 1 0,-7 38-1,12-45 1,0 0-1,1 0 0,0 0 0,2 0 1,0 0-1,0 0 0,8 30 1,-7-41-51,-1 0 0,1 0 0,0-1 0,1 1 0,-1 0 0,1-1 0,0 1 0,0-1 0,0 0 0,0 0 0,1 0 0,0-1 1,0 1-1,7 4 0,-5-4-7,0-1 1,1 0-1,-1 0 1,1 0-1,0-1 1,0 0 0,0 0-1,0-1 1,13 1-1,-9-1-290,0-1-1,0-1 0,0 0 1,0 0-1,-1-1 0,13-4 1,-14 4-468,0-1 0,-1-1 0,0 0 0,0 0 0,0 0 0,0-1 0,8-6 0,-13 8 119,1-1 0,0 1 0,-1-1 0,1 0 0,-1 0 0,0 0 0,-1-1 0,1 1 0,-1 0 0,0-1 0,0 0 0,0 0 0,0 1 0,0-9 0,8-34-3167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35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83 6880,'-16'-37'2229,"15"36"-2194,1 1 0,0 0 1,-1-1-1,1 1 0,0-1 0,0 1 0,0 0 1,-1-1-1,1 1 0,0-1 0,0 1 0,0-1 1,0 1-1,0-1 0,0 1 0,0 0 0,0-1 1,0 1-1,0-1 0,0 1 0,0-1 0,0 1 1,0-1-1,1 1 0,0-3 232,0 1 0,0 0 0,0 0 0,0 0 0,0 0 0,0 1 0,1-1 0,-1 0 0,1 0 0,-1 1 0,1-1 0,0 1 0,0 0 0,0-1 0,0 1 0,0 0 0,0 0 0,0 0 1,0 0-1,0 1 0,0-1 0,0 0 0,1 1 0,-1 0 0,0-1 0,0 1 0,1 0 0,3 0 0,-2 1 62,0 0 0,0 0 0,0 0 0,0 1 0,0 0 1,0-1-1,-1 1 0,1 0 0,-1 1 0,1-1 0,-1 1 0,6 4 1,-4-1-85,-1 0 0,1 0 1,-1 0-1,0 0 0,0 1 0,4 10 1,0 4-84,-2 1 0,0 0 1,5 36-1,-7-28-107,1 33 0,-5-50-316,0 0 1,-1 0 0,0 0 0,-1 0 0,-4 13 0,2-15-1644,-2 9-1477,9-7-2571,4-4 2710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36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 11872,'-5'12'5375,"2"34"-4671,-3-8 2176,1 1-1728,-4 24-128,9-1-608,-5 5-320,10-4-64,-5-12-192,0-4 96,-5-11-5248,5-6 2913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40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15 169 3648,'-11'-12'2353,"11"12"-2246,0 0 0,0 0 0,0-1-1,-1 1 1,1 0 0,0 0 0,0 0-1,0 0 1,0 0 0,0-1 0,0 1-1,0 0 1,0 0 0,0 0 0,0 0 0,0 0-1,0-1 1,0 1 0,0 0 0,0 0-1,0 0 1,0 0 0,0-1 0,1 0 1174,0 1-1175,-1 0 1,0 0 0,0 0 0,23 1 2263,29 5-1,11 1-986,-42-6-1014,0-1 1,1-1-1,31-6 0,-40 4-239,0 0-1,0-1 1,0 0-1,0-1 1,-1-1 0,19-11-1,-29 16-103,1-1 1,-1 0-1,0 0 1,0 1-1,0-1 0,0-1 1,0 1-1,-1 0 1,1 0-1,0-1 0,-1 1 1,0-1-1,0 1 0,1-1 1,-1 1-1,-1-1 1,1 0-1,1-5 0,-2 6-14,0 0 0,0 0 0,0 0 1,-1 1-1,1-1 0,0 0 0,-1 0 0,1 0 0,-1 0 0,0 0 0,1 1 0,-1-1 0,0 0 0,0 1 0,0-1 0,0 0 0,-1 1 0,1-1 0,0 1 0,0 0 0,-1-1 0,1 1 0,-1 0 0,0 0 0,-2-2 0,-2 0 14,0 0-1,-1 0 0,1 1 1,0-1-1,-1 2 1,-11-3-1,0 1-5,0 2 0,0 0 0,0 1 0,0 0 0,-22 5 0,26-3 83,0 1 0,1 1 0,0 0 0,0 1 0,0 0 0,0 1 0,-19 12 0,27-15-51,0 1 0,0-1-1,1 1 1,0 0 0,0 0 0,0 1-1,0-1 1,1 1 0,0-1 0,0 1 0,0 0-1,0 1 1,1-1 0,0 0 0,0 1-1,0-1 1,1 1 0,-1 0 0,1-1 0,1 1-1,-1 0 1,1 0 0,1 7 0,1-1 49,0-1 0,1-1 1,0 1-1,1 0 1,0-1-1,1 1 0,0-1 1,1 0-1,0-1 1,0 0-1,1 0 0,0 0 1,0 0-1,1-1 1,1-1-1,-1 1 0,17 9 1,-13-9-29,0-1 1,1 0-1,0-1 0,0-1 1,1 0-1,0 0 1,-1-2-1,2 0 1,-1 0-1,0-1 1,0-1-1,1 0 0,21-2 1,-27 0-52,-1-1 0,1 0 0,-1 0 0,1 0 0,-1-1 0,0 0 0,0-1 0,0 1 0,-1-2 0,13-8 0,-10 5-12,-1 0-1,-1 0 0,1-1 1,-1 0-1,-1-1 1,12-19-1,-4 0-28,-1-1 0,-2 0 0,-1 0 0,12-57 0,-23 87 17,1-2-11,0-1-1,0 1 0,-1 0 0,1 0 1,-1-1-1,0 1 0,1-1 0,-1 1 1,0 0-1,-1-1 0,1 1 0,0 0 1,-1-1-1,-1-3 0,1 6 11,1 0-1,-1 1 0,0 0 0,0-1 1,0 1-1,1-1 0,-1 1 1,0 0-1,1-1 0,-1 1 1,1 0-1,-2 1 0,-2 8-4,0-1 0,1 1 0,0 1 0,0-1 0,1 0 0,0 1 0,0 13-1,2 76 146,0-91-97,7 59 98,-1 12 50,-6-77-175,0 1 30,0-1 1,0 1 0,1-1-1,-1 1 1,1-1 0,0 1 0,1 5-1,-2-8-38,1-1-1,-1 0 0,0 0 1,0 0-1,0 0 1,0 1-1,0-1 1,0 0-1,0 0 0,0 0 1,0 0-1,0 1 1,1-1-1,-1 0 1,0 0-1,0 0 0,0 0 1,0 0-1,0 0 1,1 0-1,-1 1 0,0-1 1,0 0-1,0 0 1,0 0-1,1 0 1,-1 0-1,0 0 0,0 0 1,0 0-1,1 0 1,-1 0-1,0 0 0,0 0 1,0 0-1,0 0 1,1 0-1,-1 0 1,0 0-1,0 0 0,0 0 1,0-1-1,1 1 1,-1 0-1,0 0 1,0 0-1,0 0 0,0 0 1,1 0-1,-1 0 1,0-1-1,0 1 0,0 0 1,0 0-1,0 0 1,0 0-1,0 0 1,1-1-1,10-16 108,-7 9-63,68-132 267,-50 92-496,43-68 1,-62 111 137,15-26-316,-18 31 357,0 0-1,0 0 1,0 0 0,0 0-1,0 0 1,0 0-1,0 1 1,0-1 0,0 0-1,0 0 1,0 0 0,0 0-1,0 0 1,0 0 0,1 0-1,-1 0 1,0 0 0,0 0-1,0 0 1,0 0 0,0 1-1,0-1 1,0 0 0,0 0-1,0 0 1,0 0 0,0 0-1,0 0 1,0 0 0,0 0-1,0 0 1,0 0-1,1 0 1,-1 0 0,0 0-1,0 0 1,0 0 0,0 0-1,0 0 1,0 0 0,0 0-1,0 0 1,0 0 0,0 0-1,0 0 1,1 0 0,-1 0-1,0 0 1,0 0 0,0 0-1,0 0 1,0 0 0,0 0-1,0 0 1,0 0 0,0 0-1,0 0 1,0 0-1,0 0 1,3 10 12,-3-6-16,3 6 17,1-1 0,0 0 0,1-1 1,0 1-1,0-1 0,0 1 0,1-2 0,1 1 0,-1-1 0,1 0 0,0 0 0,1 0 0,-1-1 0,16 9 1,-18-13 9,1 1 1,0-1 0,0 0 0,0 0 0,0-1 0,0 1 0,0-1 0,0-1 0,0 1 0,0-1 0,1 0 0,-1-1-1,0 1 1,0-1 0,0 0 0,0-1 0,0 0 0,0 0 0,11-5 0,-7 3-1,-1-2 1,1 1-1,-1-1 0,0 0 1,-1-1-1,1 0 0,-1 0 1,-1-1-1,1 0 0,10-15 1,-15 18-23,0 0 0,0-1 0,0 1 0,-1-1 0,4-11 1,-6 14-14,1 0 0,-1 0 1,1 1-1,-1-1 0,0 0 1,0 0-1,0 0 0,-1 1 1,1-1-1,-1 0 1,1 0-1,-1 1 0,-2-6 1,2 7-5,0-1 1,0 1-1,0 0 1,0 0-1,0 0 1,-1 0-1,1 0 1,0 0-1,-1 0 1,1 0-1,0 1 1,-1-1-1,1 0 1,-1 1-1,0-1 1,1 1-1,-1 0 1,1 0-1,-1-1 1,0 1-1,1 0 1,-1 0-1,1 0 1,-3 1-1,-3-1-1,1 1 0,-1 0-1,-12 4 1,12-2 16,-1 0-1,1 0 0,0 1 1,0 0-1,0 1 1,0-1-1,1 1 0,-1 1 1,1-1-1,1 1 0,-1 0 1,1 0-1,0 1 1,0-1-1,1 1 0,0 0 1,0 1-1,1-1 1,-4 12-1,3-8 18,1 1 0,0-1 0,0 1 0,2 0 0,-1-1 1,2 1-1,0 0 0,0 0 0,1 0 0,0 0 0,1 0 0,5 17 0,-4-20 30,0-1 0,1 0 0,0 0 1,0 0-1,1 0 0,0 0 0,0-1 0,9 10 0,-11-13-11,1-1 1,-1 0-1,0-1 1,1 1-1,0-1 0,-1 1 1,1-1-1,0 0 0,0 0 1,0-1-1,0 1 1,1-1-1,-1 0 0,0 0 1,1 0-1,-1-1 0,1 1 1,-1-1-1,5-1 1,-3 0 12,0 0 0,0-1 0,0 0 0,0 0 0,0 0 0,0-1 0,-1 0 0,1 0 0,-1 0 0,0-1 0,0 1 0,8-9 0,2-3-7,-1-1-1,18-26 1,-4 1 39,-8 11-94,1 1 1,1 1 0,40-38 0,-54 61-5,-5 10 8,-6 12 3,3-15 8,-57 240 101,56-236-53,0-3-32,0 1 0,0 0 0,1-1 0,-1 1 0,1 0 0,0-1 0,1 8 0,-1-11-14,0 1-1,0-1 1,0 0-1,0 0 1,0 0-1,0 1 1,0-1-1,0 0 1,0 0-1,0 0 1,0 1-1,1-1 1,-1 0-1,0 0 1,0 0-1,0 1 1,0-1-1,0 0 0,0 0 1,0 0-1,1 0 1,-1 1-1,0-1 1,0 0-1,0 0 1,1 0-1,-1 0 1,0 0-1,0 0 1,0 0-1,0 0 1,1 0-1,-1 1 1,0-1-1,0 0 1,1 0-1,-1 0 1,0 0-1,0 0 0,0 0 1,1 0-1,-1 0 1,0-1-1,0 1 1,0 0-1,1 0 1,-1 0-1,0 0 1,0 0-1,12-8 189,-8 4-96,116-94-25,-90 75-37,1 2 0,1 1 0,1 2 0,64-26 0,-93 42-8,1 0 0,0 1-1,0 0 1,0 0 0,0 0 0,0 0-1,0 1 1,0 0 0,0 0 0,-1 0 0,7 2-1,-8-1-23,0 0 0,0 0 0,0 1 0,0-1 0,0 1-1,0 0 1,0 0 0,-1 0 0,1 0 0,-1 1 0,1-1 0,-1 1-1,0-1 1,0 1 0,0 0 0,3 6 0,9 19-324,-1 0-1,-1 1 1,-1 1 0,11 52 0,-14-53-1753,1-2-3612,1-5 1706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1:43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183 867 3072,'2'-5'1822,"-1"5"-1656,-1-1 0,0 1 0,1-1 0,-1 1 0,0 0 0,1-1 0,-1 1 0,0-1 0,0 1 0,0-1 0,0 1 0,1-1 0,-1 1 0,0-1 0,0 1 0,0-1 0,0 1 0,0-1 0,0 1 0,0-1 0,0 1 0,0-1 0,-1 1 0,1-1 0,0 1 0,0-1 0,-1-1-16,1 1 0,-1-1 0,1 1 0,-1 0 0,1-1 0,-1 1 0,0 0 0,1 0 0,-1-1 0,0 1-1,0 0 1,0 0 0,0 0 0,0 0 0,0 0 0,0 0 0,-1 0 0,1 1 0,0-1 0,0 0 0,-1 1 0,1-1 0,0 1 0,-1-1 0,1 1 0,-1 0 0,1-1 0,0 1 0,-1 0 0,1 0 0,-1 0 0,1 0 0,-1 0 0,1 0 0,-1 1 0,1-1 0,0 0 0,-1 1 0,1-1 0,-3 2 0,-4 2 126,-1 1-1,1 0 1,0 1 0,1 0 0,-1 0 0,1 1 0,0 0-1,1 0 1,-1 0 0,-4 9 0,3-4-98,0 0 1,2 1-1,-1-1 0,2 1 1,0 0-1,-5 19 0,9-27-116,0-1-1,0 1 1,1 0-1,-1-1 1,1 1-1,0 0 1,1-1-1,-1 1 1,1 0-1,0-1 1,0 1-1,0 0 1,4 7-1,-3-8-5,0-1 0,0 1-1,0-1 1,1 0 0,-1 0 0,1 0-1,0 0 1,0-1 0,0 1-1,0-1 1,0 0 0,1 1 0,-1-2-1,0 1 1,1 0 0,7 2-1,-1-1 49,0-1 0,1 0 0,-1-1 0,0 0-1,1-1 1,-1 0 0,0 0 0,1-1-1,11-3 1,-14 3-54,0-1 0,0-1 0,0 1-1,0-1 1,-1 0 0,0-1 0,1 0 0,-1 0-1,0-1 1,-1 1 0,1-1 0,8-10 0,-7 6-7,-1 0 0,0-1 0,0 0 0,9-21 0,-13 24-29,0 0 0,-1 0 1,1-1-1,-2 1 0,1-1 0,-1 1 0,0-1 1,0 0-1,-1-9 0,-1 10 8,0-1 0,0 1-1,-1-1 1,0 1 0,0 0 0,0-1-1,-1 1 1,0 1 0,-7-12 0,8 15-34,0 0 1,0 0-1,0 1 1,-1-1-1,1 1 1,-1-1-1,0 1 1,0 0-1,0 0 1,0 0-1,0 0 1,0 1-1,0-1 0,-1 1 1,1 0-1,0 0 1,-1 0-1,1 0 1,-1 1-1,1-1 1,-1 1-1,1 0 1,-5 0-1,0 1 59,1 0-1,-1 1 1,1-1-1,-12 6 1,17-7-11,-1 1 1,0 1-1,1-1 1,-1 0-1,0 1 1,1-1-1,0 1 1,-1 0-1,1 0 1,0 0-1,0 0 0,0 0 1,0 0-1,0 0 1,-1 4-1,2-5-21,1 0 0,0 0-1,-1 0 1,1 0 0,0 0-1,0 0 1,0 0 0,-1 0-1,1 0 1,0 0 0,1 0 0,-1 0-1,0 0 1,0 0 0,0 0-1,0-1 1,1 1 0,-1 0-1,0 0 1,1 0 0,-1 0-1,1 0 1,-1 0 0,1-1 0,0 1-1,-1 0 1,1 0 0,0-1-1,-1 1 1,1 0 0,0-1-1,1 1 1,1 2 6,1-1 1,-1-1-1,1 1 1,0-1-1,0 1 1,7 0-1,7 2 20,0-2 0,0 0 0,0-1 0,0-1 0,0-1 0,1 0 0,-1-2 0,33-8 0,2-5 165,80-37 1,-11 4-248,88-23 287,-196 67-34,-14 5-211,0 0 1,0 0 0,0 0 0,0 0-1,0 1 1,0-1 0,0 0-1,0 0 1,0 0 0,0 0 0,0 0-1,0 0 1,0 0 0,0 0-1,0 0 1,0 0 0,0 0 0,0 0-1,0 0 1,0 0 0,0 0 0,1 0-1,-1 0 1,0 0 0,0 1-1,0-1 1,0 0 0,0 0 0,0 0-1,0 0 1,0 0 0,0 0-1,0 0 1,0 0 0,0 0 0,0 0-1,0 0 1,0 0 0,0 0 0,0 0-1,0 0 1,1 0 0,-1 0-1,0 0 1,0 0 0,0 0 0,0 0-1,0 0 1,0 0 0,0 0-1,0 0 1,0 0 0,0 0 0,0 0-1,0 0 1,0 0 0,0 0 0,0 0-1,0-1 1,0 1 0,1 0-1,-1 0 1,0 0 0,0 0 0,-21 13 10,-7 2-24,2 1 0,0 1 0,0 1 1,2 2-1,-24 23 0,34-28 8,0 0 0,1 0 0,1 1 0,1 1-1,0 0 1,1 1 0,1 0 0,0 0 0,-5 22 0,11-31-103,0 1 0,1 0 0,-1 15 0,3-22 121,0 1-1,0-1 1,0 1-1,0-1 1,1 1 0,-1-1-1,1 1 1,0-1-1,0 1 1,0-1 0,0 0-1,4 5 1,-5-6 5,1-1 0,0 0 0,1 1 0,-1-1 0,0 0 0,0 0 0,1 0 0,-1 0 0,0 0 0,1 0 0,-1 0 0,1-1 0,-1 1 0,1 0 0,-1-1 0,1 1 0,-1-1 0,1 0 0,0 0 0,-1 1 0,1-1 0,0 0 0,-1 0 0,1 0 0,0-1 0,-1 1 0,1 0 0,0-1 0,-1 1 0,1-1 0,1 0 0,4-2 37,0-1 0,0 1 0,-1-1 0,0-1 0,7-5 0,-3 2-36,-1 0 0,-1-1 0,1-1 0,-2 1 0,1-1 0,9-17 0,-9 13-11,55-92-89,68-161 0,-1-75-80,-62 105 91,-65 225 27,3-12-10,-6 22 53,0 1 1,0 0 0,0 0 0,0 0-1,0 0 1,0-1 0,0 1 0,0 0 0,0 0-1,-1 0 1,1 0 0,0 0 0,-1 0 0,1 0-1,-1 0 1,0-2 0,-3 2 17,-4 6-11,-3 9-23,1 0 0,0 1 1,-15 33-1,-94 194-49,103-203 96,2 1 0,1 1 0,2 0 0,2 0 0,2 1 0,1 0 0,3 0 0,1 1 0,6 61 0,-3-87-38,1-1 1,1 1-1,1-1 0,0 1 1,1-1-1,1 0 1,11 21-1,-14-31 4,0-1 0,1 1 0,0-1 0,0 0 0,0 1 0,1-2-1,-1 1 1,1-1 0,0 1 0,1-1 0,-1-1 0,1 1 0,-1-1 0,1 0 0,0 0 0,0 0 0,1-1 0,-1 0-1,0-1 1,1 1 0,10 0 0,-4-1-113,1-1-1,0-1 1,-1 0-1,1-1 0,-1 0 1,1-1-1,-1-1 1,0 0-1,0 0 1,-1-2-1,21-10 1,5-9-195,46-39 1,-67 50 284,-2 0-1,0 0 1,25-34 0,-39 47 15,-1 0 0,1 0 1,0 0-1,0-1 1,-1 1-1,1 0 1,-1-1-1,1 1 0,-1 0 1,0-1-1,0 1 1,1-1-1,-1 1 1,0-1-1,0 1 0,0 0 1,-1-1-1,1 1 1,0-1-1,0 1 1,-1 0-1,1-1 0,-2-2 1,1 3-2,1 0-1,-1 1 1,0-1 0,0 0 0,0 0 0,0 0-1,0 1 1,0-1 0,0 0 0,0 1 0,0-1-1,-1 1 1,1-1 0,0 1 0,0 0 0,0 0-1,-1-1 1,1 1 0,0 0 0,0 0 0,-1 0-1,1 0 1,0 0 0,0 1 0,-1-1 0,1 0-1,0 0 1,-2 2 0,-3 0-5,1 0 1,0 1 0,0-1-1,0 1 1,0 1-1,1-1 1,0 1-1,-1-1 1,-5 8-1,-34 43 64,31-36 13,1 1 0,0 1 0,2-1-1,-14 38 1,21-50-33,1 1 1,1-1-1,-1 0 0,0 14 0,2-18-9,0 0-1,0 1 1,0-1-1,0 1 1,1-1-1,-1 0 1,1 1-1,0-1 1,0 0-1,1 0 0,2 6 1,-3-8 5,-1 0-1,1 0 1,0 0 0,0 0-1,0 0 1,0 0 0,0 0-1,0-1 1,0 1 0,0 0-1,1-1 1,-1 1 0,0-1-1,0 1 1,1-1 0,-1 0-1,0 1 1,0-1 0,1 0-1,-1 0 1,0 0 0,1 0-1,-1 0 1,0 0 0,3-1-1,-1 1 34,0-1-1,-1 0 1,1 0-1,0 0 1,-1 0-1,1 0 1,-1-1-1,1 1 0,-1-1 1,0 0-1,1 0 1,1-2-1,7-9 71,-1-1 0,0-1-1,12-24 1,113-221 182,-99 190-286,87-184 8,5-58 592,-121 297-509,-5 14-57,-3 10 7,-13 33 98,-28 63 1,-4 6-3,-28 130 38,62-186-315,2 1-1,-4 86 1,13-124-486,2 1 1,0 0-1,6 31 1,-5-40-500,1-1 1,0 0-1,6 14 1,-6-18-153,0 0 0,0 0 0,1 0 0,-1 0 0,1-1 0,6 7 0,18 9-3946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2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62 2816,'2'-1'281,"0"0"-1,0-1 1,0 1 0,0 0 0,-1 0 0,1-1-1,0 1 1,-1-1 0,1 0 0,-1 1-1,1-1 1,-1 0 0,0 0 0,0 0 0,0 0-1,0 0 1,0 0 0,0 0 0,1-3-1,5-12 2403,0 10-1019,-4 6-1014,-4 4-228,-1 3-279,-1 1-1,1 0 0,1 0 0,-1 0 1,1 1-1,0-1 0,1 0 1,0 10-1,0 2 119,-4 14 322,-11 49 1,-1 11 19,5 7-261,-29 179 420,27-232-405,12-43-327,1-3 18,0 0-1,0 0 0,-1 0 0,1 0 0,0 0 0,-1 0 1,1 0-1,-1 0 0,1 0 0,-1 0 0,1 0 1,-1 0-1,0 0 0,1 0 0,-1 0 0,-1 1 0,1-2-76,1 0 0,0 0-1,0 0 1,-1 0-1,1 0 1,0 1-1,0-1 1,-1 0 0,1 0-1,0 0 1,0 0-1,-1 0 1,1 0-1,0 0 1,0 0-1,-1 0 1,1 0 0,0 0-1,0-1 1,-1 1-1,1 0 1,0 0-1,0 0 1,-1 0 0,1 0-1,0 0 1,0-1-1,0 1 1,-1 0-1,1 0 1,-9-10-1379,-3-12-1674,6 1 1221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2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6 285 5056,'-1'-2'376,"0"1"-159,1 0 1,-1 0 0,1 0 0,-1-1 0,1 1 0,-1 0-1,1 0 1,0-1 0,0 1 0,0 0 0,0-1 0,0 1 0,0 0-1,0-1 1,0 0 0,1 1-8,0 0 0,-1 1 0,1-1-1,-1 0 1,1 1 0,-1-1 0,1 0 0,-1 0-1,1 0 1,-1 1 0,0-1 0,1 0 0,-1 0 0,0 0-1,0 0 1,0 0 0,1-1 0,-1-8 4055,1 10-4128,0 0 0,0 0 0,-1 0 0,1 0-1,0 0 1,0 0 0,0 0 0,0-1 0,-1 1-1,1 0 1,0 0 0,0-1 0,0 1-1,-1 0 1,1-1 0,0 1 0,-1-1 0,2 0-1,26-8 209,-16 7-237,0-1-1,-1-1 0,1 0 0,-1 0 0,0-1 0,14-9 0,17-6 55,68-20 114,152-34 0,-205 59-252,-36 10 12,-14 4 33,0-1-1,0 0 0,13-5 1,-20 7-74,0 0 1,0 0-1,0-1 1,1 1-1,-1 0 1,0 0-1,0 0 1,0-1-1,0 1 1,1 0-1,-1 0 0,0 0 1,0-1-1,0 1 1,0 0-1,0 0 1,0-1-1,0 1 1,0 0-1,0 0 1,1-1-1,-1 1 1,0 0-1,0 0 1,-1-1-1,1 1 1,0 0-1,0-1 1,0 1-1,0 0 1,0 0-1,0-1 1,0 1-1,0 0 1,0 0-1,0 0 1,-1-1-1,1 1 0,0-1-70,-1 1-1,1-1 0,-1 0 0,1 1 0,-1-1 0,1 1 1,-1 0-1,0-1 0,1 1 0,-1-1 0,0 1 0,1 0 1,-1-1-1,0 1 0,1 0 0,-1 0 0,-1-1 0,-6 0-1008,1 0-1,-1 1 0,0 0 0,-14 1 1,2 6-404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2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52 110 4384,'-10'0'882,"-16"0"-25,11 3 5990,146-50-1353,71-7-4231,-181 50-1459,0 0 0,0 2 0,0 0-1,42 3 1,-63-1 188,13 2-1311,-6 4-2500,-3 2 1195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2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161 227 4576,'5'-60'6837,"-5"59"-6767,0 1 1,0-1-1,0 1 1,0 0-1,0-1 1,0 1-1,0-1 1,0 1-1,0-1 1,0 1-1,0-1 1,0 1-1,-1-1 1,1 1-1,0 0 1,0-1-1,-1 1 1,1-1-1,0 1 1,0 0-1,-1-1 1,1 1-1,0 0 1,-1 0-1,1-1 1,-1 1-1,1 0 1,0 0-1,-1-1 1,1 1-1,-1 0 1,1 0-1,-1 0 1,1 0-1,-1 0 1,1-1-1,0 1 1,-1 0-1,1 0 1,-1 0-1,1 0 1,-1 1-1,1-1 1,-1 0-1,1 0 1,-1 0-1,1 0 1,0 0-1,-1 0 1,1 1-1,-1-1 1,1 0-1,-1 0 1,1 1-1,-5 1 164,0 1-1,1-1 0,-8 7 1,0 0-165,1 2 1,1-1 0,0 1-1,0 0 1,1 1 0,1 0-1,0 1 1,0 0 0,1 0 0,1 0-1,0 1 1,1 0 0,-6 27-1,10-38-35,1 0-1,0 1 0,0-1 0,0 0 0,0 1 0,0-1 0,1 0 0,0 0 0,-1 1 0,1-1 0,0 0 0,1 0 0,-1 0 0,0 0 0,1 0 0,0 0 0,-1-1 0,1 1 0,0 0 0,1-1 0,-1 0 0,0 1 0,1-1 0,-1 0 1,1 0-1,0 0 0,-1-1 0,1 1 0,0-1 0,0 1 0,0-1 0,0 0 0,1 0 0,-1 0 0,0-1 0,0 1 0,1-1 0,-1 1 0,0-1 0,0 0 0,1-1 0,-1 1 0,0-1 0,1 1 0,3-2 0,-2 0 38,0-1-1,0 1 0,0-1 0,0 0 0,0 0 0,-1-1 0,0 1 0,1-1 0,-1 0 0,-1 0 0,1 0 0,-1-1 0,1 1 0,-1-1 1,0 0-1,-1 0 0,3-6 0,2-8-36,-1 0 1,-1 0-1,4-30 0,-5 23-57,-1 13 55,-2-1 0,0 1 0,0-1 0,-2 0 0,1 1 0,-6-24 0,6 34-43,-1 0 1,0 0-1,0 0 0,0 0 0,0 0 0,0 1 0,-1-1 0,1 0 0,-1 1 0,0-1 0,1 1 0,-1 0 0,0-1 0,-1 1 0,1 0 0,0 0 1,-1 1-1,1-1 0,-4-2 0,4 3-16,1 1 0,-1-1 1,1 0-1,0 0 0,0-1 1,-1 1-1,1 0 0,0 0 1,0 0-1,-2-4 0,4 5 34,0-1-1,-1 1 0,1-1 0,0 0 0,-1 1 1,1 0-1,0-1 0,0 1 0,-1-1 0,1 1 1,0 0-1,0-1 0,0 1 0,0 0 0,-1 0 1,1 0-1,0 0 0,0 0 0,1 0 0,5-1 25,2-2-21,0-1 0,15-7 0,15-6 56,-22 11 39,0 2 0,0 0 0,1 1 0,0 0 0,-1 1-1,1 2 1,0 0 0,18 2 0,-27-1-30,-1 0 0,0 0 0,0 1 0,0 1 0,0-1 0,0 1 0,0 1 0,-1-1-1,1 1 1,-1 1 0,0-1 0,0 1 0,-1 0 0,1 1 0,-1 0 0,0 0 0,-1 0 0,1 0 0,6 12 0,0 6 221,-2 0 1,0 1-1,-1 0 0,9 48 1,-12-46-115,0 0 1,3 0-1,0-1 1,17 33-1,-24-54-152,1-1-1,-1 0 1,1-1-1,0 1 1,0 0-1,0-1 1,1 1-1,-1-1 1,1 0-1,0 0 1,0-1 0,0 1-1,0-1 1,0 0-1,1 0 1,-1 0-1,9 2 1,-8-4-45,-1 1 1,0-1 0,1 0-1,-1 0 1,0 0 0,0 0 0,1-1-1,-1 0 1,0 0 0,0 0-1,0 0 1,0-1 0,0 0-1,0 1 1,0-2 0,0 1-1,-1 0 1,1-1 0,5-5 0,0-1-693,0 0 1,-1-1 0,13-19 0,18-40-4780,-24 42 1978,23-33-1398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2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1298 2080,'-1'0'18,"1"0"1,-1 1 0,1-1-1,-1 0 1,1 1-1,0-1 1,-1 0-1,1 1 1,0-1-1,-1 1 1,1-1-1,0 1 1,-1-1-1,1 1 1,0-1-1,0 1 1,0-1 0,-1 1-1,8 1 1395,-5-3-1085,0 1 0,0-1-1,0 0 1,0 1 0,-1-1 0,1 0-1,0 0 1,0 0 0,0 0 0,2-3-1,7-11 459,0 0 0,-1 0 0,0-1 0,11-27-1,11-18-58,142-198 985,-148 221-1589,-1 0 0,-2-2-1,34-82 1,-19 22 136,-5-1 1,21-111 0,-49 185-56,-2 0 1,0-1 0,-2 1 0,-3-45 0,2 63-192,0 6-50,-1 0 0,1 0 0,0 0 0,-1 0 0,0 0 0,-2-6 0,3 9 30,0 0-1,0-1 0,0 1 1,0 0-1,0 0 0,-1 0 1,1-1-1,0 1 1,0 0-1,0 0 0,-1 0 1,1 0-1,0-1 1,0 1-1,0 0 0,-1 0 1,1 0-1,0 0 0,0 0 1,-1 0-1,1 0 1,0 0-1,-1 0 0,1 0 1,0 0-1,0 0 0,-1 0 1,1 0-1,0 0 1,0 0-1,-1 0 0,1 0 1,0 0-1,0 0 1,-1 0-1,1 0 0,-9 6-132,7-5 88,-3 4 14,-1 0 1,1 0-1,0 0 1,0 0-1,1 1 1,-1 0-1,-4 9 1,-1 2 0,-9 28 0,11-22 13,1 1 0,1-1 1,1 1-1,-2 30 0,0 0 53,-18 145 702,22-154-534,2 0 0,7 68 0,-3-80-65,4 31 172,-5-57-242,0 0 0,-1-1 1,2 1-1,-1 0 0,1-1 0,0 0 0,5 7 0,-7-11-40,-1-1-1,1 0 0,1 1 0,-1-1 0,0 0 0,0 1 1,0-1-1,1 0 0,-1 0 0,0 0 0,1 0 0,-1 0 0,1-1 1,-1 1-1,1 0 0,0-1 0,-1 1 0,1-1 0,0 1 1,-1-1-1,1 0 0,0 0 0,-1 1 0,1-2 0,0 1 1,0 0-1,-1 0 0,1 0 0,2-1 0,6-3 81,-1 0 0,0 0 0,0-1 0,0 0 0,15-13 0,38-37 247,-49 43-265,-6 6-70,-1-1 0,0 0 0,0 0 0,9-15 0,-7 7-94,-7 8 58,3-4 160,-1 4-84,-3 7-55,0 0 0,0 0 0,0 0 0,0 0-1,0 0 1,0 0 0,0 0 0,0 1 0,-1-1 0,1 0 0,0 0-1,0 0 1,0 0 0,0 0 0,0 0 0,0 0 0,0 0 0,0 0 0,0 0-1,0 0 1,0 0 0,0 0 0,0 0 0,0 0 0,0 0 0,0 0 0,0 0-1,0 0 1,-1 0 0,1 0 0,0 0 0,0 0 0,0 0 0,0 0-1,0 0 1,0 0 0,0 0 0,0 0 0,0 0 0,0 0 0,0 0 0,0 0-1,0 0 1,0 0 0,0-1 0,0 1 0,0 0 0,0 0 0,0 0 0,0 0-1,0 0 1,0 0 0,0 0 0,0 0 0,-1 0 0,1 0 0,0 0-1,0 0 1,0 0 0,0 0 0,0 0 7,1 0-1,-1 0 1,0-1 0,0 1-1,0 0 1,0 0 0,0 0-1,0 0 1,0 0 0,0 0-1,0 0 1,0 0 0,0 0-1,0 0 1,0 0 0,0 0 0,1 0-1,-1 0 1,0 0 0,0 0-1,0 0 1,0 0 0,0 0-1,0 0 1,0 0 0,0 0-1,0 0 1,0 1 0,0-1-1,0 0 1,0 0 0,0 0-1,0 0 1,0 0 0,0 0-1,1 0 1,-1 0 0,0 0-1,0 0 1,0 0 0,0 0-1,0 0 1,0 0 0,0 0-1,0 0 1,0 0 0,0 1-1,0-1 1,0 0 0,0 0-1,0 0 1,0 0 0,0 0-1,0 0 1,0 0 0,0 0-1,0 0 1,0 0 0,0 0-1,0 0 1,0 0 0,0 0-1,0 0 1,0 1 0,0-1-1,-1 0 1,9 3 78,-6-3-87,1 1-1,-1 0 1,0-1-1,1 0 1,-1 1-1,1-1 1,2 0-1,11 1-64,-7 2 1,-4-2 83,0 0 1,0 1-1,1 0 0,-1 0 0,0 0 1,-1 0-1,1 1 0,0 0 1,7 6-1,-10-6-3,0 0 1,0 0-1,0 0 0,0 1 1,0-1-1,-1 1 0,0 0 1,0-1-1,0 1 0,0 0 1,0 0-1,-1-1 0,1 1 1,-1 0-1,-1 6 0,0 13 135,-7 38 0,0 12-70,8-64-37,0 1-1,0-1 1,1 0 0,0 1 0,6 17 0,-7-25-28,1 0 0,0 0 0,-1 0 0,1 0 0,0 0 0,0 0 0,0 0 0,1 0 1,-1 0-1,0 0 0,3 1 0,-3-2 2,0 0 0,0-1 0,0 0 1,0 1-1,0-1 0,0 1 0,0-1 1,0 0-1,0 0 0,1 0 0,-1 0 1,0 0-1,0 0 0,0 0 0,0 0 1,1 0-1,-1 0 0,0-1 0,0 1 1,0 0-1,0-1 0,0 1 0,2-2 1,6-2 36,-1-1 1,1 0-1,-1 0 1,0-1 0,7-7-1,9-6-5,126-101 199,-36 35-129,-63 48-293,-53 41 204,0 0-1,-1 0 1,1-1-1,0 1 1,1 0-1,-1 1 1,1-1-1,-1 5 1,-2 5-69,-3 28-1,7-38 20,-1 5 34,0 0 1,1 0 0,0 1-1,3 17 1,-3-25 1,1 0 0,-1 0 0,0-1 0,1 1 1,0 0-1,0 0 0,-1-1 0,1 1 0,0-1 0,0 1 0,0-1 0,0 1 1,1-1-1,-1 1 0,0-1 0,1 0 0,-1 0 0,1 0 0,-1 0 0,1 0 1,-1 0-1,1 0 0,0 0 0,-1-1 0,1 1 0,0-1 0,0 1 0,-1-1 1,1 0-1,0 1 0,0-1 0,2 0 0,0-1 24,0 1 0,-1-1 0,1 0 0,0 0 0,-1-1 0,1 1-1,-1-1 1,0 0 0,1 0 0,-1 0 0,0 0 0,0 0 0,5-6 0,7-6 10,16-21 0,-22 24-99,56-61 3,-64 71 43,-1 0 1,1 1-1,-1-1 1,0 1-1,1-1 0,-1 1 1,1-1-1,-1 1 1,1-1-1,-1 1 0,1-1 1,0 1-1,-1 0 1,1-1-1,-1 1 0,1 0 1,0 0-1,-1-1 0,1 1 1,0 0-1,1 0 1,-2 1 11,0 0 0,1 1 0,-1-1 0,0 1 0,0-1 0,1 0 0,-1 1 0,0-1 0,-1 3 0,1-1 3,0 10-100,-1-1 79,1 0 0,1-1 0,2 13 0,-3-22 23,0 1 0,1-1 0,-1 0 0,1 0 0,-1 0 0,1 0 0,0 0 0,0 0 0,0-1 0,0 1 0,0 0 0,0 0 0,1-1 0,-1 1 0,0-1 0,1 1 0,0-1 0,-1 1 0,1-1 0,0 0 0,-1 0 0,1 0 0,3 1 0,-4-1 9,0-1-1,1 0 0,-1 0 1,0 0-1,0 0 1,0 0-1,0 0 0,0 0 1,1 0-1,-1-1 1,0 1-1,0 0 0,0-1 1,0 1-1,0-1 1,1 0-1,18-13 223,-12 7-166,60-49 77,1-1 55,-53 44-200,15-17 1,7-5 24,-36 34-45,-1-1 1,1 0-1,0 0 0,-1-1 1,1 1-1,1-4 1,7-7-23,-10 13 32,0 0 0,0 0 0,0-1 0,0 1 0,1 0 1,-1 0-1,0 0 0,0 0 0,0 0 0,0 0 0,0 0 0,0 0 0,0 0 0,0 0 0,0 0 0,0 0 0,0 0 0,0 0 0,0-1 0,0 1 0,0 0 0,0 0 0,0 0 0,0 0 0,0 0 0,0 0 0,0 0 0,0 0 0,0 0 0,0 0 0,0-1 0,0 1 1,0 0-1,0 0 0,0 0 0,0 0 0,0 0 0,0 0 0,0 0 0,0 0 0,0 0 0,0 0 0,0 0 0,0-1 0,0 1 0,0 0 0,0 0 0,-1 0 0,-5-3 36,-6-1 79,3 4-132,1 1 1,-1 0-1,1 1 1,-1-1 0,1 1-1,0 1 1,-12 5-1,15-6 3,1 0 0,0 0 0,0 1-1,0-1 1,0 1 0,0 0 0,0 0-1,1 0 1,-1 1 0,1-1 0,0 1-1,0 0 1,1 0 0,-5 7 0,7-10 13,0 0-1,-1 0 1,1 0 0,0 0 0,0 0 0,0 0 0,-1 0 0,1 0 0,0 0 0,1 0 0,-1 0-1,0 0 1,0 0 0,0 0 0,1 0 0,-1 0 0,0 0 0,1 0 0,-1 0 0,1 0-1,-1 0 1,1 0 0,-1 0 0,1 0 0,0-1 0,-1 1 0,1 0 0,0 0 0,1 0 0,1 2 30,1 0 0,0-1 0,0 0 1,0 1-1,6 1 0,12 4 40,0-1-1,1-1 1,-1-1-1,39 3 0,-13-5 127,59-3 1,-95 0-131,-1-1 0,1-1 0,-1 0 1,0-1-1,1 1 0,-1-2 0,0 0 1,14-7-1,-16 5-1373,1 0 0,13-10-1,-23 15 972,1 1-1,0-1 1,0 1-1,-1-1 1,1 1-1,0-1 1,-1 0-1,1 1 1,-1-1-1,1 0 1,-1 1-1,1-1 0,-1 0 1,1 0-1,-1 0 1,0 1-1,1-1 1,-1 0-1,0 0 1,0-1-1,3-5-2647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1310 49 12640,'-23'-17'4671,"33"17"-3615,-7-3-320,7 3 384,3 0-768,6-5-160,2 1-96,8 1-1088,0 3 544,3-5-3967,0 5 2431</inkml:trace>
  <inkml:trace contextRef="#ctx0" brushRef="#br0" timeOffset="1">127 29 12064,'-71'-25'4447,"53"25"-3455,4 0-288,9 0-2623,0 0 895,2 0-768,-2-3 1024,0 3-2848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26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42 135 4160,'-42'-24'1856,"42"27"-1600,5-3 832,9 4-640,23 1 1248,7-2-960,31-6 768,0 3-864,25-18 96,-1 6-448,24-12 96,-4 6-224,14-3 576,-25 4-448,0 5-6016,-13 12 3104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29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1159 3808,'-15'14'2027,"13"-12"-1942,2-1 0,-1-1 1,1 0-1,0 1 0,0-1 1,0 1-1,0-1 0,0 1 1,0-1-1,0 1 0,0-1 1,0 1-1,0-1 1,0 1-1,0-1 0,0 1 1,0-1-1,0 0 0,0 1 1,1-1-1,-1 1 0,0-1 1,0 1-1,1-1 0,-1 1 1,9 12 1319,-8-11-1051,0-1-204,0 1 0,0-1 0,0 0-1,0 0 1,0 0 0,0 0 0,0 1 0,0-1 0,0-1 0,0 1 0,1 0-1,-1 0 1,0 0 0,1-1 0,-1 1 0,3 0 0,-3-1-51,0 0 0,0 0 0,1 0 0,-1 0 0,0 0 0,0 0 1,0 0-1,0-1 0,0 1 0,0 0 0,0-1 0,0 1 0,0-1 0,0 1 1,0-1-1,0 0 0,1 0 0,3-4 206,0 0 0,0 0 0,-1 0 0,0-1 0,6-10 0,-9 13-238,15-24 331,-2-1 1,-1 0-1,-2-1 0,9-32 0,19-122 912,-35 147-1188,-3 24-69,1 0 1,-1 1 0,5-15-1,1 15-149,-7 11 94,0-1-1,0 1 1,1 0 0,-1 0-1,0 0 1,0 0-1,0 0 1,1 0 0,-1 0-1,0 0 1,0-1 0,0 1-1,1 0 1,-1 0-1,0 0 1,0 0 0,1 0-1,-1 0 1,0 0 0,0 0-1,1 1 1,-1-1-1,0 0 1,0 0 0,0 0-1,1 0 1,-1 0 0,0 0-1,0 0 1,2 2-4,-1-1 0,1 1 0,-1 0 0,1 0 0,-1-1 0,0 1 0,1 3 0,2 2 29,8 11-124,-2-3 110,0 0 0,-1 1 0,-1 1 0,0-1 0,6 22-1,-9-20 43,-2-1 0,1 1-1,-2 0 1,-1 0 0,0 1-1,-1-1 1,-1 0 0,0 0-1,-7 29 1,8-46-51,-2 4 69,1 0 0,-1 1 0,-4 8 0,6-12-49,-1-1 1,0 1 0,0-1-1,0 0 1,0 1-1,0-1 1,0 0-1,0 0 1,-1 0 0,1 0-1,0 0 1,-1 0-1,1 0 1,0 0-1,-1-1 1,1 1 0,-1 0-1,-2 0 1,1-1-6,0 0 1,1 1 0,-1-1 0,0 0-1,0-1 1,0 1 0,0 0 0,1-1 0,-1 0-1,0 0 1,0 0 0,1 0 0,-1 0-1,1 0 1,-1 0 0,1-1 0,-4-2-1,-4-4 33,-1-1 0,-13-15-1,14 13-15,0 1-103,2-1-1,0-1 1,0 1-1,1-1 0,0-1 1,-8-21-1,33 41-86,0-1 0,28 6-1,-15-9 234,1-2 0,-1 0 0,0-2 0,41-7 0,123-32 196,-183 37-254,0-1 0,0 0 1,0-1-1,-1-1 1,17-10-1,48-39 107,-49 34-230,-25 19 103,0 1-1,0-1 0,0 1 1,1 0-1,-1-1 1,0 1-1,1 1 0,-1-1 1,1 0-1,-1 0 0,1 1 1,-1 0-1,1-1 0,-1 1 1,5 0-1,-3 1 1,0 0 0,0 0 0,0 0 0,0 0 0,0 1 0,0-1 0,0 1 0,7 5 0,15 9 184,-24-16 17,-23 7 399,8-6-519,-1 0 1,-25-1-1,25-1-50,1 1 0,-1 0 1,-13 3-1,23-3-58,0 1-1,0 0 1,0 0 0,0 1-1,0-1 1,0 1 0,0 0-1,1 0 1,-1 0 0,1 1 0,0-1-1,-1 1 1,1 0 0,-3 3-1,4-4 23,1 0 0,-1 1 1,0-1-1,1 0 0,-1 1 0,1 0 0,0-1 0,0 1 0,0-1 0,0 1 0,0 0 0,1 0 0,-1 0 0,1-1 0,0 1 0,0 4 1,0-3 6,1 0 0,0 0 0,0 1 0,0-1 0,0 0 1,1 0-1,0 0 0,0 0 0,0-1 0,3 6 0,4 3 34,0-1-1,20 21 1,-25-28-15,0 0-1,0 0 1,1-1-1,-1 1 1,1-1 0,0 0-1,0-1 1,0 1 0,0-1-1,0 0 1,6 1 0,-4-2-8,-1-1 0,1 0 1,-1 0-1,1 0 0,-1-1 1,1 0-1,-1 0 1,8-3-1,52-21 194,-46 17-133,163-62 108,91-40-156,-252 98-51,29-21 0,-14 8 74,-31 21-35,-1-1 0,0 1 0,7-8 0,-7 7 30,-57 67 215,-25 17-243,65-65-2,1 1 1,0 1-1,-15 27 1,21-33 39,0 1-59,-1 0 0,-3 12 0,9-21 23,-1 0 0,0 1 0,1-1 0,-1 1 0,1-1 0,0 1 0,-1-1 0,1 0 0,1 1 0,-1-1 0,0 1 0,0-1-1,1 1 1,0-1 0,1 5 0,-2-6-5,1 0-1,-1-1 0,1 1 0,-1 0 0,1-1 1,-1 1-1,1 0 0,-1-1 0,1 1 0,0 0 1,-1-1-1,1 1 0,0-1 0,0 0 0,-1 1 1,1-1-1,0 1 0,0-1 0,0 0 1,-1 0-1,1 0 0,0 1 0,0-1 0,0 0 1,0 0-1,0 0 0,0 0 0,-1 0 0,1 0 1,0-1-1,0 1 0,0 0 0,0 0 0,-1-1 1,1 1-1,0 0 0,0-1 0,0 1 1,-1-1-1,1 1 0,0-1 0,4-2 30,-1-1-1,1 1 1,-1-1 0,0 0-1,3-4 1,7-10 39,-1 0 1,-1-1-1,18-37 1,19-64-24,-47 116-45,3-12-17,-2 8-198,-4 22 59,-1 3 80,0-6 40,1-1-1,0 1 1,1-1 0,0 1-1,0-1 1,3 13 0,-2-17 26,0 0 1,1 0 0,0-1-1,0 1 1,0-1 0,6 10-1,-7-13 7,0-1-1,1 1 1,-1-1-1,1 1 1,-1-1-1,1 0 1,0 0-1,-1 0 1,1 0-1,0 0 1,0 0-1,0 0 0,-1-1 1,1 1-1,0-1 1,0 1-1,0-1 1,0 0-1,0 1 1,0-1-1,1 0 1,-1-1-1,2 1 1,6-1-20,-1-1 1,1 0-1,-1-1 1,14-5-1,39-19 188,-49 20-143,4-1 33,31-14 65,45-30-1,-77 42-117,-1 0 0,-1-1 1,0-1-1,0-1 1,-1 0-1,21-28 0,-6-3-38,-3-2-1,30-72 0,-28 54 33,18-70-1,-35 99 39,23-95-63,-29 108 12,0 0 0,-2-1 0,-1 1-1,-1-23 1,0 42-14,-1 0-1,1 0 0,-1 0 1,1 0-1,-1 0 1,0 0-1,-2-5 0,2 8 13,1-1-1,0 0 0,-1 1 0,1-1 0,-1 1 0,1-1 0,0 1 0,-1 0 0,1-1 0,-1 1 0,1-1 0,-1 1 0,0 0 0,1-1 1,-1 1-1,1 0 0,-1 0 0,1-1 0,-1 1 0,0 0 0,1 0 0,-1 0 0,0 0 0,1 0 0,-1 0 0,0 0 0,1 0 1,-1 0-1,0 0 0,1 0 0,-1 0 0,1 1 0,-1-1 0,0 0 0,1 0 0,-1 1 0,1-1 0,-2 1 0,-3 3-22,-1 0-1,1 1 0,-1 0 0,1 0 1,1 0-1,-1 0 0,1 1 0,0 0 1,0 0-1,-5 10 0,-5 8-17,-2 1 26,2 0 1,1 1-1,1 0 1,-11 36-1,12-23-4,2 0-1,-7 61 1,9-43 97,-8 86-1,14-117-62,1 0 0,2 1-1,6 37 1,-7-56 20,1 0 0,1 0 1,0 0-1,0-1 0,0 1 0,7 10 1,-7-14-20,0 0 0,0 0-1,0 0 1,0 0 0,1 0 0,0-1 0,0 0 0,0 1 0,0-1 0,0-1 0,7 4 0,-4-3 31,-1-1 0,1 0 0,0 0 0,0 0 1,0-1-1,0 0 0,0 0 0,0-1 0,0 0 0,0-1 1,0 1-1,0-1 0,0 0 0,0-1 0,0 0 0,0 0 1,-1 0-1,12-6 0,195-83-17,-208 89-14,0 0 0,0-1 0,0 0 0,-1 0 0,1 0-1,4-5 1,-9 8 0,1 0-1,-1-1 0,0 1 1,0 0-1,0-1 0,0 1 1,1 0-1,-1-1 1,0 1-1,0 0 0,0-1 1,0 1-1,0 0 0,0-1 1,0 1-1,0 0 1,0-1-1,0 1 0,0 0 1,0-1-1,0 1 0,0 0 1,0-1-1,-1 1 1,1 0-1,0-1 0,0 1 1,0 0-1,0 0 0,-1-1 1,1 1-1,0 0 1,0 0-1,-1-1 0,1 1 1,0 0-1,0 0 0,-1-1 1,1 1-1,0 0 0,-1 0 1,1 0-1,0 0 1,-1 0-1,1-1 0,-2 0-5,0 1 1,0-1-1,0 0 0,0 0 0,0 1 0,0-1 0,0 1 0,0 0 0,-3-1 0,-3 2-17,0 0 0,0 0 0,0 1-1,0 0 1,0 1 0,0 0 0,1 0 0,-1 0 0,1 1-1,0 0 1,-7 6 0,-2 1-55,1 1-1,1 0 1,-24 26-1,33-31 81,-1 0 0,2 0-1,-1 0 1,1 0-1,0 1 1,1 0 0,-6 15-1,8-18 0,-1 0-1,1 0 0,1 0 0,-1 0 0,1 0 0,-1 0 0,2 0 0,-1 0 1,0 0-1,1 0 0,0 0 0,0 0 0,1 0 0,2 6 0,-4-10 9,0 0 1,1 0-1,-1 0 0,1 0 0,0 0 1,-1 0-1,1 0 0,0 0 0,-1-1 1,1 1-1,0 0 0,0 0 0,0-1 0,0 1 1,0 0-1,-1-1 0,1 1 0,0-1 1,1 0-1,-1 1 0,2 0 0,-2-1 3,1 0-1,0 0 1,0-1-1,-1 1 0,1 0 1,0-1-1,-1 1 1,1-1-1,0 1 0,-1-1 1,1 0-1,2-1 1,5-4 41,-1 0 0,0-1 0,14-14 0,-13 11-22,25-22 2,-3-1 0,0-2 0,27-41 0,-21 15-120,-35 52-35,-3 7 14,-3 6 24,-1 5 64,0 1 1,1 0 0,0 0 0,0 0 0,1 1-1,-4 20 1,7-27 15,-1 1-1,1-1 0,0 0 1,1 1-1,-1-1 0,1 1 1,0-1-1,0 0 0,0 0 1,1 1-1,-1-1 0,1 0 1,0 0-1,0-1 0,0 1 1,1 0-1,0-1 0,-1 1 1,1-1-1,0 0 0,0 0 1,5 3-1,-3-2 12,1 0 1,-1-1 0,1 0-1,-1 0 1,1 0-1,0-1 1,0 0-1,1 0 1,-1 0-1,0-1 1,0 0 0,1 0-1,-1-1 1,12 0-1,-2-2 37,-1-1-1,1 0 1,-1-1-1,0 0 0,0-1 1,0-1-1,-1-1 1,25-14-1,-15 5-70,-1-1-1,-1 0 1,-1-2 0,21-22-1,-40 39 6,0-1 0,0 1 0,0 0 0,0 1 0,1-1 0,-1 0-1,0 1 1,6-3 0,-8 4 13,0 0-1,1-1 1,-1 1-1,1 0 1,-1 0-1,0 0 1,1 0-1,-1 0 1,1 0-1,-1 0 1,1 0-1,-1 0 1,0 1 0,1-1-1,-1 0 1,1 0-1,-1 0 1,0 0-1,1 1 1,-1-1-1,0 0 1,1 0-1,-1 0 1,1 1-1,0 0 1,-1 0 0,1 1 0,0-1 0,-1 0 0,1 0 0,-1 0 0,0 1 0,1-1 0,-1 0 0,0 0 0,0 1 0,1 0 0,0 41 88,-1-27 20,3 26 1,11 23 296,-12-58-338,1 1 0,0-1 0,0 0 0,0 0 0,1 0 0,7 9 1,-9-13-44,1 0 0,0 0 0,0 0 0,0-1 0,0 0 0,1 1 0,-1-1 0,1 0 0,-1-1 0,1 1 0,-1-1 0,1 1 0,0-1 0,0 0 0,0-1 0,0 1 0,0-1 0,0 1 0,7-2 0,5 0 17,1-1 1,-1 0-1,23-7 0,-39 9-39,37-10-1164,-1-1 0,43-20 1,-55 19-1645,-1 0 0,22-16 1,8-7-1689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31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426 133 3136,'1'-1'80,"0"1"-1,0-1 1,-1 0 0,1 1 0,0-1-1,-1 0 1,1 0 0,0 1 0,-1-1 0,1 0-1,-1 0 1,1 0 0,-1 1 0,0-1-1,1 0 1,-1 0 0,0 0 0,0 0-1,1 0 1,-1 0 0,0 0 0,0-1 0,2-6 1770,-2 7-1714,0 1-1,1-1 1,-1 1-1,0-1 1,0 0 0,0 1-1,1-1 1,-1 1-1,0-1 1,0 0-1,0 1 1,0-1 0,0 0-1,0 1 1,-1-1-1,1 1 1,0-1-1,0 0 1,-2-4 148,1 1 0,-1-1 0,1 1 0,-2 0 0,1-1 0,0 1 0,-1 0 0,1 1 0,-1-1 0,0 0 0,-1 1 0,1 0 0,-1-1 0,1 1 0,-1 1 0,0-1 0,0 0 0,0 1 0,0 0 0,0 0 0,-1 0 0,1 1 0,-8-3 0,-3 1-87,0-1 0,-1 2 1,1 0-1,-1 1 0,1 0 1,-19 3-1,18 0-74,0 0 1,-20 7-1,28-7-87,1 1 1,0 0-1,1 0 1,-1 1-1,0 0 1,1 0-1,-9 7 0,7-3-20,-1 0-1,2 0 1,-1 1 0,1 0-1,1 0 1,-1 1-1,2 0 1,-1 0-1,2 0 1,-8 20-1,7-11 20,0-1-1,1 1 0,1 1 1,1-1-1,1 0 1,1 0-1,0 1 1,1-1-1,1 0 1,1 0-1,1 0 1,6 20-1,10 16 97,14 45 929,-29-84-838,-2 1-1,0-1 1,-1 1-1,1 20 1,-4 20 158,-2-1 0,-3 1 0,-20 92 0,23-137-263,-1 1 0,0 0 1,-1-1-1,-10 20 0,7-51-2437,8 15 1532,-1-1 0,1 1-1,0-1 1,0 0-1,0 1 1,1-1 0,-1 1-1,3-7 1,12-33-6306,-14 40 6265,13-26-2872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32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18 140 6720,'-14'-7'2170,"13"6"-2102,1 1-1,0 0 0,0 0 0,-1 0 0,1-1 0,0 1 0,0 0 0,0 0 0,-1-1 0,1 1 1,0 0-1,0 0 0,0-1 0,0 1 0,0 0 0,0-1 0,-1 1 0,1 0 0,0 0 1,0-1-1,0 1 0,0 0 0,0-1 0,0 1 0,0 0 0,0-1 0,0 1 0,1 0 1,-1-1-1,0 1 0,0 0 0,0 0 0,0-1 0,0 1 0,0 0 0,1-1 0,-1 1 1,0 0-1,0 0 0,0 0 0,1-1 0,-1 1 0,0 0 0,0 0 0,1 0 0,-1-1 1,0 1-1,33-1 3138,33-5 1,78-20-1363,-50 7-1234,36-3-114,78-14 88,-195 32-769,13-2 109,-25 6-215,0 0-1,0 0 1,0 0-1,0 0 1,0 0 0,0 1-1,0-1 1,0 0-1,0 0 1,0 1 0,1-1-1,0 1 1,3 7-2081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33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341 137 2720,'0'-5'478,"1"-25"2866,0 28-3091,-1 1 1,0 0-1,0 0 0,1-1 0,-1 1 1,1 0-1,-1 0 0,1-1 0,0 1 1,-1 0-1,1 0 0,0 0 1,0 0-1,-1 0 0,1 0 0,2-1 1,-9 11 2804,4-5-2824,0 0 0,0 0 0,-1 0 1,-6 6-1,8-9-196,-7 7 297,-1 0-1,0-1 0,0 0 0,-15 8 1,22-14-272,0 0-1,0 0 1,0 0 0,0-1 0,0 1 0,0-1 0,0 1 0,0-1 0,0 0-1,0 1 1,-1-1 0,1 0 0,-3-1 0,3 0-29,1 1 0,-1-1 0,1 1 0,0-1 0,-1 0 0,1 0 0,0 0 0,0 0 0,-1 0 0,1 0 0,0 0 0,0 0 0,0 0 0,0-1 0,0 1 0,1 0 0,-1-1 0,0 1 0,1 0 0,-1-1 0,0-2 0,-1-1-75,1-2-1,0 1 0,0 0 1,1 0-1,-1 0 0,1 0 1,0 0-1,1 0 0,0-1 0,0 1 1,0 0-1,1 0 0,0 0 1,0 1-1,0-1 0,1 0 1,-1 1-1,2-1 0,-1 1 1,0 0-1,8-7 0,-11 11 26,1 1 1,-1-1-1,0 1 0,1-1 1,-1 1-1,1-1 0,0 1 0,-1 0 1,1-1-1,-1 1 0,1 0 1,-1 0-1,1-1 0,0 1 0,-1 0 1,1 0-1,0 0 0,-1 0 1,1 0-1,0 0 0,-1 0 0,1 0 1,0 0-1,-1 0 0,1 0 1,0 0-1,-1 0 0,1 0 0,0 1 1,0 0-5,0 0 1,0 0 0,0 0-1,0 0 1,0 0 0,0 0-1,0 0 1,0 0 0,0 1-1,-1-1 1,1 0 0,0 3 0,1 2 50,0 1 1,0-1-1,-1 1 1,0-1-1,0 9 1,-1-9 10,-1 1-1,0-1 1,0 0 0,0 0-1,-1 0 1,0 0 0,0 0 0,-1-1-1,0 1 1,-3 5 0,4-7 37,-1 0 1,0 0-1,0 0 1,0 0 0,0 0-1,-1-1 1,0 0-1,0 1 1,1-1-1,-2-1 1,1 1 0,-9 4-1,11-6-38,0-1-1,1 1 0,-1-1 1,0 1-1,0-1 1,0 0-1,1 0 0,-1 0 1,0 0-1,0 0 1,0 0-1,0 0 0,0-1 1,1 1-1,-1 0 1,0-1-1,0 0 0,0 1 1,1-1-1,-1 0 1,1 0-1,-4-2 0,1-1-24,1 1 0,0-1 0,-1 0 0,1 1-1,1-2 1,-5-6 0,6 9-54,0 1 1,1-1-1,-1 1 1,0-1-1,0 1 0,0 0 1,0-1-1,0 1 0,0 0 1,0 0-1,-1 0 0,-1-2 1,2 3 16,0 0 0,0 1 0,0-1 0,0 0 0,1 1 1,-1-1-1,0 0 0,0 1 0,0-1 0,1 1 0,-1-1 0,0 1 0,1 0 1,-1-1-1,0 1 0,1 0 0,-1-1 0,1 1 0,-1 1 0,-80 74 123,126-64 212,-17-2 226,0 0 0,-1 2 0,43 26 0,-63-34-357,-1 1 0,0-1 0,1 1 0,-2 0 0,1 0 0,0 1 0,6 9 0,-11-14-144,0 1-1,0 0 0,0 0 1,0-1-1,0 1 1,0 0-1,0 0 0,-1 0 1,1 0-1,-1 0 0,1 0 1,-1 0-1,0 0 0,0 0 1,0 0-1,0 0 0,0 0 1,0 0-1,-1 0 0,1 0 1,-1 0-1,1 0 0,-1 0 1,0 0-1,0 0 0,0-1 1,0 1-1,0 0 1,0 0-1,0-1 0,0 1 1,-1-1-1,-1 2 0,-8 6 30,-1 0 1,0-1-1,-1-1 0,-26 11 0,18-7-57,-91 46-704,57-23 266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3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308 303 2912,'25'-14'1499,"-20"12"-1158,1-1 1,-1 0 0,0 0 0,0 0 0,0-1 0,-1 1 0,1-1-1,-1 0 1,6-8 0,-6 7 4,-1 0 1,0-1-1,0 1 0,-1-1 1,0 1-1,0-1 0,0 0 1,0 1-1,-1-1 0,0 0 1,-1 0-1,1 0 0,-1-10 1,-1 11-189,0 0 0,0 0-1,0 0 1,0 0 0,-1 0 0,0 0 0,0 0 0,0 1 0,-1-1 0,1 1-1,-1 0 1,0 0 0,-1 0 0,1 0 0,-1 0 0,1 1 0,-6-5 0,-4-1 57,0-1 1,-1 2-1,0 0 0,-1 0 1,-26-9-1,31 14-184,0 0 0,0 1 0,0 0 0,-1 0 0,1 1-1,-1 0 1,1 1 0,-1 0 0,1 1 0,-14 2-1,20-2-36,-1 1 0,0-1 0,1 1-1,-1 0 1,1 0 0,0 0 0,0 1-1,-1-1 1,2 1 0,-1 0 0,0 0-1,1 1 1,-6 5 0,0 3 10,1 0 1,0 0 0,-6 15-1,10-19 7,0 0-12,0 1 0,1 0 0,0 0 0,1 0 1,0 0-1,0 0 0,1 0 0,0 0 0,0 0 0,1 1 1,1-1-1,0 0 0,0 0 0,0 1 0,1-1 0,1 0 1,-1-1-1,7 15 0,61 110 476,-9-17 186,-56-104-548,-1 0 0,0 0 0,-1 1 1,0-1-1,-1 1 0,-1 0 0,0 0 0,-1 15 0,-2 12 319,-8 51 0,7-74-347,-17 94 515,16-97-503,0 0-1,-1 0 1,-1-1-1,0 1 1,-13 20-1,19-34-76,0 1 0,-1 0-1,1-1 1,-1 1-1,1-1 1,-1 1 0,1-1-1,-1 1 1,1-1-1,-1 1 1,1-1 0,-1 0-1,1 1 1,-1-1-1,0 0 1,1 1 0,-2-1-1,2 0-93,0 0-1,-1 0 0,1 0 0,0 0 0,-1 0 1,1 0-1,0 0 0,-1 0 0,1 0 1,0-1-1,0 1 0,-1 0 0,1 0 1,0 0-1,0 0 0,-1-1 0,1 1 1,0 0-1,0 0 0,0-1 0,-1 1 1,1 0-1,0 0 0,0-1 0,0 1 1,0-1-1,-1 0-346,1 0-1,-1-1 1,1 1 0,-1-1 0,1 1 0,0-1-1,0 1 1,0-1 0,0 1 0,0-1 0,0 1-1,0-1 1,1-2 0,8-9-1920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34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90 6048,'-9'-9'759,"7"6"-431,-1 0-1,0 1 1,1-1 0,-1 1-1,-4-3 1,7 5-271,0 0 0,0 0 1,0 0-1,0 0 0,0 0 0,-1 0 0,1 0 0,0 0 0,0-1 1,0 1-1,0 0 0,0 0 0,0 0 0,0 0 0,0 0 0,0 0 1,0 0-1,0-1 0,0 1 0,0 0 0,0 0 0,0 0 1,0 0-1,0 0 0,0 0 0,0 0 0,0-1 0,0 1 0,0 0 1,0 0-1,0 0 0,0 0 0,0 0 0,0 0 0,0-1 1,0 1-1,0 0 0,0 0 0,0 0 0,0 0 0,0 0 0,0 0 1,0 0-1,0 0 0,1 0 0,-1-1 0,0 1 0,0 0 0,0 0 1,10-5 1780,20-5 127,-21 7-1346,22-6-14,0 1 0,1 1 1,47-3-1,97 5-1570,-148 5 351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3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15 222 2816,'-14'-3'11322,"38"-5"-8613,-23 7-2603,0 1-1,1-1 1,-1 1-1,0-1 1,0 0-1,0 0 1,1 1-1,-1-1 1,0 0-1,0 0 1,0 0-1,0 0 1,0 0-1,0 0 1,-1-1-1,2-1 1,11-26 581,-8 14-565,12-34 310,-14 37-340,1 0 0,0 0 1,0 0-1,2 1 0,-1-1 0,10-13 0,-14 25-87,-1 0 0,0-1-1,1 1 1,-1-1-1,0 1 1,1 0 0,-1 0-1,1-1 1,-1 1-1,1 0 1,-1 0 0,0 0-1,1-1 1,-1 1-1,1 0 1,-1 0 0,1 0-1,-1 0 1,1 0-1,-1 0 1,1 0-1,-1 0 1,1 0 0,-1 0-1,1 0 1,-1 0-1,1 0 1,-1 0 0,1 1-1,-1-1 1,1 0-1,-1 0 1,1 1 0,14 11 49,-12-9-30,37 37 220,-27-26-233,0-1 0,1 0 0,18 12 0,82 50-1536,-86-58 335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38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1 504 3648,'4'0'1394,"0"-1"1,0 1 0,1-1-1,-1 0 1,5-2-1,-2 1-1055,0-1 1,1-1-1,-1 1 0,0-1 0,-1-1 1,1 1-1,-1-1 0,0 0 0,11-12 1,-1-6 3,0-1 1,-2-1 0,20-45 0,-20 40-189,21-47 192,20-40 223,-52 113-517,-1-1 0,1 1 0,-1-1 0,0 0 0,-1 0 0,1 0-1,-1 0 1,0 0 0,0 0 0,0-8 0,0 7-59,2 5 6,-3 2-10,1 0-1,-1 1 1,0-1-1,0 0 0,0 0 1,0 0-1,0 0 0,0 1 1,0-1-1,0 0 0,0 0 1,-1 0-1,1 1 1,-1-1-1,1 0 0,0 0 1,-2 1-1,0 5-32,-5 31 82,1 0 0,0 40 1,6-76-46,-2 28 16,4 35 0,-1-52 37,0 0 0,1 0 1,1-1-1,0 1 0,7 15 1,-9-25 35,9 19 439,-9-22-506,-1 0 0,0 1 1,0-1-1,0 1 0,0-1 0,1 0 1,-1 1-1,0-1 0,0 0 0,1 1 1,-1-1-1,0 0 0,1 1 0,-1-1 0,0 0 1,1 1-1,-1-1 0,1 0 0,-1 0 1,0 0-1,1 1 0,-1-1 0,1 0 1,-1 0-1,0 0 0,1 0 0,-1 0 0,1 0 1,-1 0-1,1 0 0,-1 0 0,1 0 1,-1 0-1,1 0 0,9-4 164,-9 4-172,0 0 0,0-1 0,0 1 0,-1 0 0,1-1 0,0 1 1,0-1-1,0 1 0,0-1 0,0 1 0,-1-1 0,1 0 0,1-1 0,4-5 73,-1-1 0,0-1 0,0 1 0,-1-1 0,0 0 0,4-15 0,3-4 30,13-33-19,-15 35-76,1 1-1,1 0 1,1 1 0,16-24-1,-22 38 1,1 1 0,0 0 0,0 1 0,1-1 0,0 2 0,10-9 0,-10 10-35,-3 3-7,0 0 0,0 0 0,-1 1 0,9-4 0,-11 6 24,1-1 0,-1 1 0,1 0 0,0-1 0,-1 1 0,1 0 0,-1 0 0,1 1 0,-1-1 0,1 0 0,0 1-1,3 1 1,4 2-37,1 1-1,10 7 0,-13-8 37,-3-1-5,-1 0 1,0 0 0,-1 0 0,1 0-1,0 1 1,-1 0 0,0-1 0,0 1-1,5 8 1,-3-3 18,-1-1 1,0 1-1,0 0 0,2 10 1,-4-10 47,0 0 1,0 0-1,-1 0 1,0 0-1,-1 1 1,0-1-1,-1 0 1,1 0-1,-5 17 1,4-22-42,0 0 0,-1 1 0,1-1 0,-1 0 1,0 0-1,0-1 0,0 1 0,-1 0 0,1-1 1,-1 1-1,0-1 0,0 0 0,0 0 0,-1 0 1,1 0-1,-1 0 0,1-1 0,-1 1 0,0-1 0,0 0 1,0-1-1,-8 4 0,1-3 6,1 0-1,-1-1 1,0 0-1,0 0 1,1-1 0,-1 0-1,0-1 1,-11-3-1,-4-1 19,2-2-1,-33-12 0,51 17-98,0 0-1,0 1 1,0-1 0,0 2-1,-1-1 1,1 1 0,-7 0-1,13 0 56,0 0 0,0 0 0,0 0 0,0 0 0,0 0 0,0 0 0,0 0 0,0 0 0,0 0 0,0 1 0,-1-1 0,1 0 0,0 0 0,0 0 0,0 0 0,0 0 0,0 0 0,0 0 0,0 0 0,0 1 0,0-1 0,0 0 0,0 0 0,0 0 0,0 0 0,0 0 0,0 0 0,0 0 0,1 0 0,-1 1 0,0-1 0,0 0 0,0 0 0,0 0 0,0 0 0,0 0 0,0 0 0,0 0 0,0 0 0,0 0 0,0 0 0,0 1 0,1-1 0,-1 0 0,0 0 0,0 0 0,0 0 0,0 0 0,0 0 0,0 0 0,0 0 0,0 0 0,0 0 0,1 0 0,-1 0 0,0 0 0,0 0 0,6 5-10,7-1 12,-1-1 1,1 0-1,-1 0 0,1-1 0,0-1 0,0 0 0,13-1 0,-3 0-11,274 3 769,-216-3-663,-72-2-2058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3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51 6816,'-56'-41'3072,"46"35"-2656,6 3 128,8 6-384,1 3-704,6 2 288,11 5-480,6 2 416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0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63 197 10208,'-45'-45'3776,"35"37"-2912,2-12-256,13 5-672,8-10-96,9-3-864,10 1 576,12 7-3328,33 12 2112,-1 11-3104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4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335 785 4480,'0'0'58,"0"-1"0,1 1 0,-1 0 0,0-1 0,0 1 0,0 0 0,1-1 0,-1 1 0,0-1 0,0 1 0,0 0 0,0-1 0,0 1 0,0-1 0,0 1 0,0 0 0,0-1 0,0 1 0,0-1 0,0 1 0,0-1 0,0 1 0,0 0 0,0-1 0,-1 1 0,1 0 0,0-1 0,0 1 0,0-1 0,-1 1 0,1 0 0,0-1 0,0 1 0,-1 0 0,1 0 0,0-1 0,-1 1 0,-4-8 2047,5 8-2028,0-1-1,0 1 1,0 0-1,0-1 1,-1 1-1,1 0 1,0-1-1,0 1 1,-1 0-1,1-1 1,0 1 0,-1 0-1,1 0 1,0-1-1,-1 1 1,1 0-1,0 0 1,-1 0-1,1 0 1,0-1-1,-1 1 1,1 0-1,-1 0 1,1 0 0,0 0-1,-1 0 1,1 0-1,-1 0 1,1 0-1,0 0 1,-2 0-1,-15 1 1006,3 1-506,3-1-361,0 0-1,0 0 1,1 1 0,-1 1-1,1 0 1,-1 0-1,-16 9 1,8 0-123,1 0 0,1 1 0,0 1 1,1 0-1,0 2 0,-16 20 0,26-29-48,1 1 0,-1-1 0,2 1 0,-1 0 0,1 1 0,1-1 0,-1 1 0,1 0 0,1 0 0,0 0 0,0 0 0,1 0 0,0 0 0,0 0 0,2 18 0,-1-24-1,1 0 0,-1 0 0,1-1 0,0 1 0,0 0 0,0-1-1,1 1 1,-1 0 0,1-1 0,-1 0 0,1 1 0,0-1 0,0 0 0,0 0 0,0 0-1,0 0 1,0 0 0,0 0 0,1-1 0,-1 1 0,1-1 0,-1 0 0,1 0 0,0 0 0,-1 0-1,1 0 1,0 0 0,0-1 0,0 1 0,-1-1 0,1 0 0,0 0 0,0 0 0,0 0-1,0 0 1,0-1 0,-1 1 0,1-1 0,0 0 0,0 0 0,-1 0 0,1 0 0,0 0-1,-1-1 1,1 1 0,2-3 0,1-1 87,0 0 1,0 0-1,0-1 0,-1 0 0,9-12 0,18-35 104,-31 51-230,71-148 60,-68 142-98,-1 1 1,0-1-1,-1 0 1,0 0-1,0 0 1,1-17-1,-3 25 27,0 0 0,0 1 0,0-1 0,0 0 1,0 0-1,0 0 0,-1 0 0,1 0 0,0 0 0,0 0 0,0 0 0,0 0 0,0 0 0,0 0 0,0 0 0,0 0 0,0 0 1,0 0-1,0 0 0,0 1 0,0-1 0,0 0 0,-1 0 0,1 0 0,0 0 0,0 0 0,0 0 0,0 0 0,0 0 1,0 0-1,0 0 0,0 0 0,0 0 0,0 0 0,0 0 0,0 0 0,-1 0 0,1 0 0,0 0 0,0-1 0,0 1 1,0 0-1,0 0 0,0 0 0,0 0 0,0 0 0,0 0 0,0 0 0,0 0 0,0 0 0,0 0 0,0 0 0,-1 0 1,-2 6-69,3-6 70,-2 3-16,1 1 1,0-1-1,0 1 1,0-1-1,0 1 1,0-1-1,1 1 1,0 0-1,0 4 1,3 38-197,-1-26 196,-1-12 35,0 1 0,0 0-1,1-1 1,0 1 0,1-1 0,0 1 0,0-1-1,0 0 1,1 0 0,1-1 0,5 9-1,-9-14 15,1-1-1,-1 1 0,1 0 0,-1 0 1,1-1-1,0 1 0,0-1 0,0 0 0,0 1 1,0-1-1,0 0 0,0 0 0,0 0 0,1-1 1,-1 1-1,4 0 0,-2 0 6,0-1 0,1 0 0,-1 0-1,0 0 1,1-1 0,-1 0 0,0 0 0,6-1-1,4-3 33,-1-1 0,-1 0 0,1-1 0,16-11 0,107-77 281,-98 66-226,48-49 1,-75 66-93,-1 0 0,0-1 1,-1 0-1,0-1 0,-1 0 1,9-23-1,-5 5-10,16-63 0,-17 47 1,-2 0 0,-2-1 1,-2 0-1,-3 0 0,-1 0 0,-8-66 0,5 102-89,1 0 1,-1 0 0,-1 0-1,-1 1 1,0-1 0,-8-17-1,12 29 45,-1 0 0,0 0 0,0 0 0,1 0 0,-1 0 0,0 0 0,0 0 0,0 0 0,0 0 0,0 1 0,0-1 0,0 0-1,0 1 1,0-1 0,-1 1 0,1-1 0,0 1 0,0 0 0,0-1 0,-1 1 0,1 0 0,0 0 0,0 0 0,-1 0 0,1 0 0,0 0-1,0 0 1,-1 0 0,1 0 0,0 1 0,0-1 0,-2 1 0,-1 1 11,1-1 1,0 0-1,0 1 0,1 0 0,-1 0 1,0 0-1,1 0 0,-1 0 1,1 1-1,-1-1 0,-2 5 0,-8 13-66,2 1 0,1 0 0,0 1 0,-9 33-1,-19 96 61,8 30-8,27-150 80,2 1 1,0 0-1,7 54 0,-2-65-20,0 1 0,1-1 0,14 35 0,-15-47 52,1 1 1,-1-1-1,1 0 0,1 0 1,0-1-1,0 0 0,1 0 0,0 0 1,15 13-1,-19-19-43,0 0 0,0 0 0,1-1 0,-1 1 0,1-1 0,-1 1 0,1-1 0,-1 0 0,1-1-1,0 1 1,0 0 0,-1-1 0,1 0 0,0 0 0,0 0 0,-1 0 0,1-1 0,0 0 0,-1 1 0,1-1 0,0-1 0,-1 1 0,1 0 0,-1-1 0,5-3 0,8-4 81,0-2 1,-1 0 0,26-25 0,-29 25-116,10-8 15,-1-1 0,-1-2 0,-1 0 1,-1 0-1,19-33 0,-24 34-299,-11 14 239,7 32 54,-7-13 5,-1 0 0,-1 0 0,0-1 0,0 1-1,-2 0 1,1 0 0,-1-1 0,-6 19 0,-3 5 173,-23 45 0,33-77-142,-1 0 0,0 1-1,0-1 1,0 0-1,0 0 1,-1 0 0,1 0-1,-6 4 1,6-5-44,0-1 0,0 0 0,1 0 0,-1 0 0,0 0 0,0 0 0,0 0 0,0-1 0,0 1 0,0-1 0,0 1-1,0-1 1,0 0 0,0 0 0,0 0 0,0 0 0,-3 0 0,2-1-10,0 0-1,1 1 0,-1-1 1,0-1-1,0 1 0,1 0 1,-1-1-1,1 1 0,-1-1 1,1 0-1,0 1 0,-1-1 1,1 0-1,0-1 0,-3-3 1,-6-6-14,13 14 4,1-1 1,-1 0-1,0 1 1,1-1-1,-1 0 1,1 0 0,-1 0-1,1-1 1,-1 1-1,1 0 1,3-1-1,33 3-101,14-6 138,-1-2 1,-1-2-1,64-18 0,42-17 357,-125 31-285,-1-1 0,55-30-1,-83 40-101,0 1 16,-1-1 0,1 1 0,0-1 0,0 0 0,0 1 0,-1-1 0,1-1 0,-1 1 0,0 0 0,0-1 0,0 1 1,0-1-1,2-3 0,-4 6-13,1-1 1,-1 1-1,0 0 1,0 0-1,0 0 0,0 0 1,0 0-1,0 0 1,0-1-1,-1 1 1,1 0-1,0 0 1,0 0-1,0 0 1,0 0-1,0 0 1,0 0-1,0-1 1,0 1-1,0 0 1,0 0-1,0 0 0,0 0 1,0 0-1,0 0 1,-1 0-1,1 0 1,0 0-1,0-1 1,0 1-1,0 0 1,0 0-1,0 0 1,0 0-1,-1 0 1,1 0-1,0 0 1,0 0-1,0 0 0,0 0 1,0 0-1,0 0 1,-1 0-1,1 0 1,0 0-1,0 0 1,0 0-1,0 0 1,-12 2-39,-12 8 53,19-8-32,1 0-1,0 1 0,1 0 0,-1 0 1,0 0-1,1 0 0,0 0 1,-1 1-1,1 0 0,1 0 0,-1-1 1,1 1-1,-5 9 0,6-10 22,0-1 0,1 1 0,-1 0 0,0 0 0,1-1-1,0 1 1,-1 0 0,1 0 0,0 0 0,1 0 0,-1-1 0,0 1 0,1 0-1,-1 0 1,1-1 0,0 1 0,0 0 0,0-1 0,1 1 0,-1-1 0,0 1-1,1-1 1,0 1 0,2 2 0,-1-1 31,1 0 1,-1-1-1,1 1 0,0-1 1,0 0-1,0 0 1,0 0-1,1-1 0,-1 0 1,9 4-1,-10-5-8,0-1 0,-1 1 1,1-1-1,0 0 0,0 0 0,-1 0 0,1 0 1,0-1-1,0 1 0,-1-1 0,1 1 0,0-1 0,-1 0 1,1 0-1,0 0 0,-1-1 0,0 1 0,1-1 1,-1 1-1,4-4 0,-2 2 7,0-1 0,-1 1 0,1-1 0,-1 0 0,0 0 0,0-1 0,0 1 0,0-1 0,-1 1 0,0-1 0,3-8-1,-4 9-21,0 0 0,0 0 0,0 0-1,-1 0 1,1 0 0,-1 0-1,0 0 1,0 0 0,-1-1-1,1 1 1,-1 0 0,0 0 0,0 0-1,0 0 1,-4-7 0,2 4-19,-1 0-1,-1 1 1,1-1 0,-1 1 0,0 0 0,-1 0 0,1 1 0,-1-1 0,0 1 0,-10-6-1,11 9-14,1-1 0,-1 1 0,0 0 0,0 0 0,0 0 0,0 1 0,0 0 0,0 0 0,0 0 0,0 1 0,-1 0 0,1-1 0,0 2 0,0-1 0,0 1-1,-1 0 1,-6 2 0,10-3 12,0 1-1,0-1 0,1 1 0,-1 0 0,0 0 1,0 0-1,0 0 0,1 0 0,-1 0 0,-2 3 1,3-4 14,1 1 0,0 0 0,-1-1 1,1 1-1,0 0 0,0-1 0,-1 1 1,1 0-1,0-1 0,0 1 0,0 0 1,0-1-1,0 1 0,0 0 0,0-1 1,0 1-1,0 0 0,0 0 0,1-1 1,-1 1-1,0 0 0,0-1 0,1 1 1,-1 0-1,0-1 0,1 1 1,-1-1-1,0 1 0,1-1 0,-1 1 1,1-1-1,-1 1 0,2 0 0,0 1 18,0 0 0,1 0-1,0 0 1,-1 0 0,1-1-1,0 1 1,-1-1 0,1 1 0,0-1-1,0 0 1,0 0 0,6 0-1,3 1-52,-1-1-1,14 0 0,-8-2 78,-1-1 0,1-1 0,15-4 0,4-1-620,-2 1-1648,2 3 581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4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374 846 4224,'1'-1'212,"0"-1"1,0 1-1,0-1 0,-1 1 0,1-1 1,-1 0-1,1 1 0,-1-1 1,1 0-1,-1 1 0,0-1 1,0-2-1,0 3-98,0 0-1,-1 1 1,1-1-1,0 0 1,0 0-1,-1 0 1,1 1 0,-1-1-1,1 0 1,-1 1-1,1-1 1,-1 0-1,1 1 1,-1-1 0,1 1-1,-1-1 1,0 1-1,1-1 1,-1 1-1,0-1 1,0 1 0,1-1-1,-1 1 1,0 0-1,0 0 1,0-1-1,1 1 1,-1 0 0,0 0-1,0 0 1,-1 0-1,-11-2 34,0 1 1,1 1-1,-1 0 0,0 0 0,0 1 0,0 1 0,1 0 1,-1 1-1,1 0 0,-1 1 0,1 1 0,0 0 0,1 0 0,-1 1 1,1 0-1,0 1 0,1 1 0,0 0 0,0 0 0,0 1 0,-13 16 1,11-8-90,1 0 0,1 1 0,0 1 0,1 0 0,2 0 0,0 0 1,0 1-1,2 0 0,-4 31 0,8-45 15,0-1-1,1 1 1,0 0-1,0-1 1,1 1 0,0 0-1,-1-1 1,2 1-1,3 9 1,-5-13-39,1 0 0,0-1 1,0 1-1,0 0 0,0-1 0,0 0 0,1 1 0,-1-1 1,0 1-1,1-1 0,-1 0 0,1 0 0,-1 0 0,1 0 1,0 0-1,-1 0 0,1-1 0,0 1 0,0 0 0,-1-1 1,1 1-1,0-1 0,0 0 0,0 0 0,0 1 0,0-1 1,0 0-1,-1-1 0,1 1 0,0 0 0,0-1 0,0 1 1,2-1-1,8-3 64,-1 0 0,1-1 0,-1 0 0,0-1 0,-1 0 0,1 0 0,13-12 0,68-65 249,-83 74-305,51-50 366,53-71 0,-94 103-359,-1-1-1,-1 0 1,-2-2-1,0 0 1,-3 0 0,12-38-1,-5-5-63,17-113-1,-31 147-30,-1-1-1,-1 0 0,-5-47 1,2 82 16,0 0 0,-1 0 1,0 0-1,0 0 0,0 0 0,-4-7 1,5 11 20,0 0 1,0 1 0,0-1-1,-1 1 1,1-1-1,0 1 1,0-1-1,-1 1 1,1-1 0,0 1-1,-1 0 1,1-1-1,0 1 1,-1-1 0,1 1-1,-1 0 1,1-1-1,0 1 1,-1 0 0,1-1-1,-1 1 1,1 0-1,-1 0 1,1 0-1,-1-1 1,0 1 0,1 0-1,-1 0 1,1 0-1,-1 0 1,1 0 0,-1 0-1,0 0 1,-1 1-7,1 0 0,-1 0 0,1 0 0,0 0 1,-1 0-1,1 0 0,0 0 0,0 0 0,0 1 0,-1-1 1,0 3-1,-5 7 13,0 0 1,1 1-1,1 0 0,0 0 1,-5 17-1,-13 71-288,16-66 248,6-28 38,-16 69 1,-10 128 0,26-175 87,1 0 0,6 41 0,-5-58-11,1 0 0,1 0 1,0 0-1,0 0 0,1-1 1,1 1-1,0-1 0,11 18 1,-15-26-28,1 1 0,0-1 0,0 0 1,0 0-1,0 0 0,0 0 0,1 0 1,-1 0-1,0 0 0,1-1 0,0 0 1,-1 1-1,1-1 0,0 0 0,-1 0 1,1 0-1,0 0 0,0-1 0,0 1 1,0-1-1,0 0 0,0 0 0,0 0 1,0 0-1,0 0 0,0-1 0,0 1 0,-1-1 1,1 0-1,6-2 0,3-3 46,1-1 0,-1 0 0,0 0 0,0-2 0,11-10 1,-5 5-90,18-12 48,-16 12-57,-2 0-1,30-29 1,-38 34-68,-10 9 73,0 0 1,0 0-1,0 0 0,0 0 1,0 0-1,0 0 1,0 0-1,0 0 0,0 0 1,0 0-1,0-1 0,0 1 1,0 0-1,0 0 1,0 0-1,0 0 0,0 0 1,0 0-1,1 0 0,-1 0 1,0 0-1,0 0 0,0 0 1,0 0-1,0 0 1,0 0-1,0 0 0,0 0 1,0 0-1,0 0 0,0 0 1,0 0-1,0 0 1,0 0-1,1 0 0,-1 0 1,0 0-1,0 0 0,0 0 1,0 0-1,0 1 1,0-1-1,0 0 0,0 0 1,0 0-1,0 0 0,0 0 1,0 0-1,0 0 1,0 0-1,0 0 0,0 0 1,0 0-1,0 0 0,0 0 1,0 0-1,0 0 0,0 0 1,0 1-1,0-1 1,-5 18-47,0-6-2,0 6 14,0-1 0,2 2 0,0-1 0,0 0-1,1 33 1,2-38 38,1-1 0,1 1 0,0-1 0,0 1 0,1-1 0,1 0 0,0 0 0,0-1 0,9 17 0,-9-22 25,0 0 1,1-1 0,-1 1 0,1-1-1,0 0 1,1 0 0,-1-1-1,1 0 1,0 0 0,0 0-1,0 0 1,0-1 0,1 0 0,10 3-1,-7-3 12,0 0 0,0-1-1,0-1 1,1 1-1,-1-2 1,0 1 0,1-1-1,-1-1 1,14-2-1,-3-2 17,0 0-1,0-2 1,0 0-1,-1-2 1,19-10-1,91-62-13,-1 2-81,-67 48 49,-31 17 175,57-37-1,-87 51-184,-1 0 1,1 0-1,-1-1 0,1 1 0,-1-1 1,1 1-1,-1 0 0,0-1 0,1 1 1,-1-1-1,1 1 0,-1-1 0,0 1 1,1-1-1,-1 1 0,0-1 0,0 1 1,1-2-1,-1 2-2,-1 0 0,1 0 0,0-1 0,0 1 0,0 0 1,0 0-1,0-1 0,-1 1 0,1 0 0,0 0 0,0 0 0,0-1 0,-1 1 1,1 0-1,0 0 0,0 0 0,-1 0 0,1 0 0,0 0 0,0-1 0,-1 1 1,1 0-1,0 0 0,-1 0 0,1 0 0,0 0 0,-4 0-4,1 0-1,0-1 0,0 2 1,0-1-1,-5 1 1,-3 1 18,1 0 1,-1 1 0,1 0 0,0 0 0,0 1-1,0 1 1,1 0 0,0 0 0,-14 10 0,5 1-26,1 0 0,0 1 1,-24 31-1,33-37 27,1 0 1,0 1-1,1-1 1,0 1 0,0 1-1,2-1 1,-1 1-1,-2 16 1,6-24 15,0 0 0,1-1 0,-1 1 0,1 0 0,0 0 0,0 0 0,1 0 0,0 0 1,0 0-1,0 0 0,0-1 0,1 1 0,2 6 0,-3-10-25,0 0 0,-1 0 0,1 0 0,0 0 0,0 0 0,-1 0 0,1 0 0,0-1 1,0 1-1,0 0 0,0 0 0,0-1 0,0 1 0,0-1 0,0 1 0,0-1 0,0 0 0,1 1 0,-1-1 0,0 0 0,2 0 0,-1 0 11,0 0 0,0 0-1,0-1 1,0 1 0,1-1-1,-1 1 1,0-1 0,0 0 0,0 0-1,3-2 1,2-2 56,1-1 0,-1 0 1,0 0-1,6-7 0,19-21 138,121-138-468,-147 167 137,-6 12-7,-6 11 121,6-17 18,-3 5-10,1 1 1,0 0-1,1 0 1,0 0-1,0 1 1,0-1-1,1 0 1,0 0-1,1 0 1,0 1-1,0-1 0,2 8 1,-2-10 2,1-1 1,-1 0-1,1 1 1,0-1-1,0 0 1,1 0-1,-1-1 0,1 1 1,0 0-1,0-1 1,0 0-1,0 1 1,1-1-1,-1-1 0,1 1 1,0 0-1,0-1 1,0 0-1,0 0 1,7 3-1,-5-4 9,0 1 1,0-1-1,1 0 1,-1 0-1,1-1 1,-1 0-1,1 0 1,9-1-1,0-2 53,1-1 1,17-5-1,-13 1-27,-1 0 1,0-1-1,0-1 1,24-17-1,68-59-39,21-10 56,-102 75 48,-11 7-89,-10 9-8,-1-1 0,0-1 0,15-13 0,-24 19-8,0 1 1,1-1-1,-1 1 1,1-1-1,-1 1 0,0-1 1,1 1-1,-1-1 1,0 1-1,1-1 1,-1 1-1,0-1 0,0 1 1,1-1-1,-1 1 1,0-1-1,0 0 0,0 1 1,0-1-1,0 0 1,0 0-1,0 0-3,-1 1 0,1 0 0,0-1 0,0 1-1,-1-1 1,1 1 0,0 0 0,-1-1 0,1 1 0,-1-1-1,1 1 1,0 0 0,-1 0 0,1-1 0,-1 1 0,1 0-1,-1 0 1,1 0 0,-2-1 0,-1 0-7,0 1 1,0-1-1,0 1 0,-1 0 1,1 0-1,0 0 0,-4 1 1,0 0 6,0 1 0,0 0 0,1 0 0,-1 1 0,0 0 0,1 0 0,0 0 0,0 1 0,-6 4 0,-8 8-98,-20 22-1,24-24 54,7-4 59,-1 0-1,1 0 1,1 1-1,0 0 1,0 1-1,-5 12 1,9-15-10,0-1-1,1 0 1,0 1 0,0-1 0,1 1-1,1 0 1,-1 0 0,1 0 0,1 0 0,0 11-1,0-19 12,0 1 1,0 0-1,0-1 0,0 1 0,1-1 0,-1 1 0,1-1 1,-1 1-1,1-1 0,-1 0 0,1 1 0,0-1 0,0 1 0,0-1 1,-1 0-1,1 0 0,1 0 0,-1 0 0,0 1 0,0-1 1,0 0-1,0-1 0,2 2 0,-1-1-2,-1-1-1,1 0 1,0 1-1,-1-1 1,1 0-1,0 0 1,-1 0-1,1 0 1,0 0-1,-1-1 1,1 1-1,-1 0 1,1-1-1,0 1 1,-1-1 0,1 1-1,-1-1 1,1 0-1,-1 0 1,0 0-1,1 0 1,1-2-1,8-6 53,0-1-1,-1 0 0,16-21 1,26-41 88,-35 46-86,56-98 70,-70 111-302,-3 10 14,-3 10-86,-13 50 129,2 1 1,-8 70 0,16-94 114,-5 43 18,-13 70-106,16-106 23,1-3 229,-20 64 0,17-71-46,-6 17 117,14-43-201,0-1-1,0 1 1,-1-1-1,0 0 0,1 0 1,-1 0-1,-6 6 1,7-9-19,0 1 1,0-1-1,0 1 1,-1-1-1,1 0 1,0 0-1,-1 0 1,1 0-1,-1 0 1,1 0-1,-1-1 1,1 1-1,-1-1 1,1 0-1,-1 0 1,1 0-1,-1 0 1,0 0-1,1 0 1,-1-1-1,1 1 1,-5-3-1,-5-1 43,0-1 0,1 0 0,-17-11-1,11 7-131,9 5 74,0-1 0,0 0 1,0 0-1,0-1 0,1 0 0,0 0 0,0-1 1,1 0-1,-9-11 0,14 16-19,0 0 1,0 0-1,0 0 0,0 1 0,1-1 1,-1 0-1,0 0 0,1 0 1,0 0-1,-1 0 0,1 0 1,0 0-1,0 0 0,0 0 1,0 0-1,0 0 0,1 0 1,-1 0-1,1 0 0,-1 0 0,1 0 1,0 0-1,0 0 0,1-2 1,3-4-2,0 1 0,1 0-1,0 1 1,11-10 0,-1 0-22,44-47 6,100-98-137,-122 126 186,2 3 0,63-41 0,203-85-11,-261 136 30,58-37 0,-94 54-139,-13 13-126,-3 1 265,-9 15 25,7-11-85,0 1-1,-13 27 1,14-22-17,1 0-1,-7 30 1,12-43 59,1 0 0,0-1 0,1 1 0,-1 0 0,1 0 0,0 0 1,1 0-1,0 0 0,-1 0 0,2-1 0,-1 1 0,1 0 0,2 6 0,-3-11 0,0 1-1,-1-1 1,1 1 0,0-1-1,0 1 1,0-1 0,0 0-1,0 0 1,0 1 0,0-1-1,0 0 1,1 0 0,-1 0-1,0 0 1,1 0 0,-1-1-1,1 1 1,-1 0 0,1 0-1,-1-1 1,1 1 0,-1-1-1,1 0 1,0 1 0,-1-1-1,1 0 1,-1 0 0,1 0-1,0 0 1,-1 0 0,1-1-1,0 1 1,-1 0 0,4-2-1,-1 0 14,0 0 1,1 0-1,-1 0 0,0-1 0,0 0 0,-1 0 0,1 0 0,-1 0 0,1-1 0,-1 1 0,3-5 0,3-5 17,-1 1 0,0-1 0,-1-1 0,8-22 0,-12 27-43,0 1 0,-1-1 0,0 0 1,0 0-1,-1 0 0,-1 0 0,1 0 0,-3-17 0,2 23-9,-1 0 0,1 1 1,-1-1-1,0 0 0,0 1 0,0-1 1,0 1-1,0-1 0,-1 1 0,1 0 0,-1-1 1,1 1-1,-1 0 0,0 0 0,0 0 1,0 0-1,0 1 0,0-1 0,-1 0 1,1 1-1,0 0 0,-1-1 0,1 1 1,-1 0-1,1 0 0,-4 0 0,0-1-10,0 1 0,0 0 0,-1 1 0,1-1 0,0 1 0,-1 0 0,1 1 0,0-1 1,0 1-1,-7 2 0,6-1 10,6-4 4,5-1 1,84-14 0,-34 6-32,0 2 0,0 2 0,68 1 0,-109 6 23,-1 1 0,23 3 1,-32-3 4,0-1 0,0 1 1,1 0-1,-1 0 0,0 0 1,0 1-1,0-1 0,-1 1 1,1-1-1,0 1 0,0 0 1,-1 0-1,1 0 0,-1 1 1,4 4-1,-5-6 7,-1 0 0,1 1-1,0-1 1,-1 1 0,1-1 0,-1 1-1,0-1 1,1 1 0,-1-1 0,0 1 0,0-1-1,0 1 1,0 0 0,0-1 0,0 1 0,-1-1-1,1 1 1,0-1 0,-1 1 0,1-1 0,-1 1-1,0-1 1,1 0 0,-2 2 0,-3 4 25,0 0 0,0-1-1,-9 10 1,2-3-28,-91 103 422,110-126 168,15-14-492,7 0-153,1 1 1,2 2 0,0 1 0,1 2 0,1 1 0,46-17 0,-78 34 45,-1-1-1,0 1 1,1-1 0,-1 1 0,1-1 0,-1 1-1,1 0 1,-1 0 0,0 0 0,1 0 0,-1 0-1,1 0 1,-1 0 0,1 0 0,1 1 0,-3 0 6,1-1 0,0 1 0,0-1 0,0 1 0,0-1 1,-1 1-1,1 0 0,0-1 0,-1 1 0,1 0 0,-1-1 1,1 1-1,0 0 0,-1 0 0,0 0 0,1 0 0,0 1 1,0 4 10,0 0 1,0 1 0,0-1-1,-1 0 1,0 12 0,0 7 30,0-23-34,0 0 0,1 0 0,-1 0 0,0 0 0,1 0 0,-1 0 0,1 0 0,0 0 1,0 0-1,-1 0 0,1-1 0,0 1 0,1 0 0,-1-1 0,0 1 0,0-1 0,1 1 0,-1-1 0,1 0 0,-1 1 0,1-1 0,0 0 0,-1 0 0,1 0 0,0 0 0,0 0 0,0-1 0,-1 1 0,1-1 0,0 1 0,0-1 0,0 1 0,0-1 0,3 0 0,9-3 129,-1 0 0,1 0 0,-1-2 0,0 1 0,15-9 0,-4 3-143,241-85-256,-243 88 338,10-5-19,-20 7-88,-12 3-44,-4 2-56,-6 2 86,1 0 0,-16 7 0,15-6 47,-76 30-13,76-28 23,0 0 0,1 0 0,0 1 0,0 1 0,0-1 0,-12 13 0,14-11-24,1 0 1,-1 0-1,2 0 0,-1 1 1,-5 12-1,9-17 17,0 1 0,0 0 1,0 0-1,1-1 0,0 1 0,0 0 1,0 0-1,1 0 0,-1 0 0,1 0 1,1 0-1,0 7 0,-1-11 10,0 1-1,0-1 1,1 0 0,-1 0-1,0 1 1,1-1 0,-1 0-1,1 0 1,-1 0-1,1 0 1,0 0 0,-1 0-1,1 0 1,0 0 0,0 0-1,0 0 1,0 0-1,0 0 1,0 0 0,0-1-1,0 1 1,0 0 0,0-1-1,0 1 1,0-1-1,1 1 1,-1-1 0,0 0-1,0 1 1,0-1 0,1 0-1,-1 0 1,0 0-1,1 0 1,0 0 0,4-1 23,-1 0 1,1 0-1,-1-1 0,1 0 1,-1 0-1,10-5 1,35-22 15,54-41 0,-42 27-52,-50 35 24,1-1 0,-1 0 0,-1-1 0,0 0-1,0-1 1,9-13 0,-19 24-30,-1-1-1,1 1 0,-1-1 1,1 1-1,-1-1 1,0 1-1,1-1 0,-1 0 1,0 1-1,1-1 1,-1 0-1,0 1 1,0-1-1,1 0 0,-1 1 1,0-1-1,0 0 1,0 0-1,0 1 0,0-1 1,0-1-1,-1 2-1,1 0-1,0 0 0,-1-1 1,1 1-1,-1 0 0,1 0 1,0 0-1,-1-1 0,1 1 1,-1 0-1,1 0 0,-1 0 1,1 0-1,-1 0 0,1 0 1,-1 0-1,1 0 0,-1 0 1,1 0-1,0 0 0,-1 0 1,0 1-1,-6 0-53,1 1 1,0 0-1,-9 5 0,8-4 36,0 1-1,0 0 1,0 1-1,0-1 0,1 1 1,0 1-1,-10 9 1,14-12 28,0 1 0,-1-1 1,1 0-1,1 1 0,-1-1 0,0 1 1,1 0-1,0 0 0,0-1 1,0 1-1,0 0 0,1 0 0,-1 0 1,1 0-1,0 0 0,0 0 1,2 7-1,-2-7 8,1 1 0,0-1-1,0 0 1,1 0 0,-1 0 0,1-1 0,0 1 0,0 0-1,0-1 1,1 1 0,-1-1 0,1 1 0,5 4-1,-3-4 17,0 0 0,0-1-1,0 1 1,1-1 0,-1 0-1,1 0 1,0-1-1,9 3 1,-6-2 0,0-1-1,1-1 1,-1 1 0,0-1 0,1-1-1,-1 0 1,0 0 0,1-1 0,-1 0-1,0-1 1,0 0 0,12-4 0,-8 0-28,1-1 1,-1 0 0,0-1-1,15-12 1,43-41 124,-67 57-88,26-25 70,34-43 0,-30 28-126,46-76 1,-1-12-67,81-183 0,-158 309 84,7-14-33,6-24 1,-13 39 32,-1 0 0,0 0 0,0 0-1,0 0 1,-1 0 0,0-1 0,0 1 0,0 0 0,-1 0-1,-1-6 1,2 9-3,0 1 0,-1 0 0,1 0 0,-1 0 0,1-1 0,-1 1 0,1 0 0,-1 0 0,0 0 0,1 0 0,-1 0 0,0 0 0,0 0 0,0 1 0,0-1 0,0 0 0,0 0 0,0 1 0,0-1 0,0 0 0,0 1 0,0-1 0,-1 1 0,1 0 0,0-1 0,0 1 0,0 0 0,-1 0 0,1 0 0,-2-1 0,-1 2-33,-1-1 0,0 1 0,0 0-1,1 0 1,-1 0 0,1 1 0,-9 3 0,2 0-6,1 0 0,-1 1 1,1 0-1,1 1 0,-1 0 1,1 1-1,0-1 1,-14 18-1,3 0 19,2 1 1,-29 57-1,-18 68-53,43-84 116,3 0 0,4 2 0,-13 120 0,27-90-2016,2-52-1107,-1-7 959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46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123 128 8800,'-89'-110'4000,"61"101"-3488,23 6-544,10 3-96,12-5-224,8 10 192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48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172 142 3808,'0'-21'2250,"0"20"-2061,0 0-1,0 1 0,0-1 0,0 1 1,1-1-1,-1 1 0,0-1 0,0 1 0,1-1 1,-1 1-1,0-1 0,1 1 0,-1-1 1,0 1-1,1-1 0,-1 1 0,1 0 0,0-1 1,6-8 1872,-5 4-1519,1-5 1969,-3 10-2466,-1 0-1,1-1 1,0 1 0,0 0 0,-1 0 0,1 0-1,0-1 1,0 1 0,-1 0 0,1 0 0,0 0-1,-1-1 1,1 1 0,0 0 0,-1 0-1,1 0 1,0 0 0,-1 0 0,1 0 0,0 0-1,-1 0 1,1 0 0,0 0 0,-1 0-1,1 0 1,0 0 0,-1 0 0,1 0 0,0 0-1,0 0 1,-1 0 0,1 1 0,-1-1 0,-3 1 30,1 0 1,-1 0-1,1 1 1,-1-1-1,1 1 1,0 0 0,-1 0-1,-2 3 1,-16 9 214,9-6-156,1 0 0,0 1 0,0 0 0,1 1 0,0 0 0,0 1 0,1 0 0,-14 21-1,23-31-112,1 0-1,-1 0 1,0 0-1,1 0 0,-1 0 1,1 0-1,-1 0 0,1 0 1,0 1-1,-1-1 1,1 0-1,0 0 0,0 0 1,0 1-1,0-1 0,0 0 1,0 0-1,0 1 1,0-1-1,0 0 0,0 0 1,1 0-1,-1 0 0,1 1 1,-1-1-1,1 0 1,-1 0-1,1 0 0,-1 0 1,1 0-1,0 0 0,0 0 1,0 0-1,-1 0 1,1-1-1,0 1 0,0 0 1,0 0-1,0-1 0,0 1 1,0-1-1,1 1 1,-1-1-1,2 1 0,2 1 74,1 0 0,0-1 0,0 0 0,0 0 1,0 0-1,0-1 0,8 0 0,-6-1-51,0 0 0,0 0 0,0-1 0,0 0 0,0-1 0,0 0 0,-1 0 0,1-1 0,-1 0 0,0 0 0,9-7 0,4-5 45,-1-1 1,21-24-1,-36 36-53,0 0-32,12-9-191,-16 14 185,1 0 0,-1 0 0,0 0 0,0 0 0,0 0-1,0 0 1,0 0 0,0 0 0,0 0 0,1 0 0,-1 0 0,0 0 0,0 0-1,0 0 1,0 0 0,0 0 0,0 0 0,0 0 0,1 0 0,-1 0 0,0 0 0,0 0-1,0 0 1,0 0 0,0 0 0,0 0 0,0 0 0,0 0 0,0 1 0,1-1-1,-1 0 1,0 0 0,0 0 0,0 0 0,0 0 0,0 0 0,0 0 0,0 0-1,0 1 1,0-1 0,0 0 0,0 0 0,0 0 0,0 0 0,0 13-110,-9 20-79,7-27 194,0 0 1,1 1-1,-1-1 1,1 1-1,0-1 1,1 1-1,0-1 0,0 9 1,0-12 48,1 0 0,0 0 0,-1 0 0,1 0 0,0 0 1,0 0-1,0-1 0,1 1 0,-1 0 0,1-1 0,3 5 0,-4-5 19,1-1 0,0 1-1,0-1 1,0 0-1,0 1 1,0-1 0,0 0-1,0 0 1,0 0-1,1-1 1,-1 1 0,0-1-1,0 1 1,1-1 0,-1 1-1,0-1 1,4 0-1,3-1 58,-1 0-1,1 0 1,-1-1-1,0 0 1,1 0-1,-1-1 1,11-5-1,5-4 96,24-16 0,-35 20-181,0-1 0,-1 0-1,0-1 1,-1 0 0,0 0-1,0-1 1,14-20 0,-22 26-68,0 0 0,-1 0 1,1 0-1,-1-1 0,0 1 1,-1-1-1,1 1 0,0-7 1,-1 9 31,-1 0 0,0 0 0,0-1-1,1 1 1,-2 0 0,1 0 0,0-1 0,-1 1 0,1 0 0,-1 0 0,0 0 0,0-1 0,-1 1 0,1 0 0,0 1 0,-1-1 0,0 0 0,0 0 0,0 1 0,0-1 0,0 1 0,0-1 0,0 1 0,-1 0 0,0 0 0,1 0 0,-1 0 0,-3-1 0,2 1-206,0 0 1,0 0 0,-1 0 0,1 1-1,-1 0 1,1 0 0,-1 0 0,1 0-1,-1 1 1,1 0 0,-1-1 0,1 2-1,-1-1 1,0 1 0,1-1-1,-1 1 1,1 0 0,0 1 0,-8 2-1,5-1-1887,22-2-8687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49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6464,'-4'2'4042,"4"-2"-3941,-1 9 2525,4 18-361,-1-5-1475,-2-14-738,0 0 0,0 0 0,1 1 1,1-1-1,-1 0 0,1 0 0,1 0 1,-1 0-1,6 10 0,-8-18-154,1 1 0,-1 0-1,1-1 1,-1 1 0,1-1 0,-1 1-1,1-1 1,0 1 0,-1-1-1,1 0 1,0 1 0,-1-1 0,1 0-1,0 1 1,-1-1 0,1 0 0,0 0-1,0 0 1,-1 0 0,1 0-1,0 1 1,0-1 0,-1 0 0,1-1-1,0 1 1,0 0 0,-1 0 0,1 0-1,0 0 1,0-1 0,-1 1 0,1 0-1,0-1 1,-1 1 0,1 0-1,0-1 1,-1 1 0,2-1 0,0-1-554,1 0 1,-1-1-1,1 1 1,-1 0 0,0-1-1,0 1 1,2-4-1,5-7-1642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4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12 156 5728,'-1'0'88,"1"0"0,-1 1 1,1-1-1,-1 0 0,1 0 0,-1 0 1,1 0-1,-1 0 0,1 1 1,-1-1-1,1 0 0,-1 0 0,1 1 1,0-1-1,-1 0 0,1 1 1,0-1-1,-1 0 0,1 1 0,0-1 1,-1 0-1,1 1 0,0-1 0,-1 1 1,1-1-1,0 2 0,4 12 2103,-1-7-1411,1 6 738,0 2 0,1 17 0,-3-21 1800,5-30-2904,-1 0 0,-1 0 1,4-37-1,-5 29-235,11-36 1,-13 54-91,7-19 181,-9 27-255,0 0 1,1 0-1,-1 0 0,1 0 1,-1 0-1,1 1 0,-1-1 0,1 0 1,-1 0-1,1 0 0,0 1 1,-1-1-1,1 0 0,0 1 0,0-1 1,0 1-1,0-1 0,-1 1 1,1-1-1,0 1 0,0 0 0,0-1 1,0 1-1,1 0 0,8 0 19,1 1 0,-1 0 0,0 0-1,0 1 1,0 1 0,-1-1 0,1 2 0,10 4-1,12 4 2,57 15 0,-72-25-485,-15-2 32,0 0 1,0 1-1,0-1 1,0 0-1,1 1 1,-1-1-1,0 1 0,3 1 1,4 5-1588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49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7808,'-14'0'3520,"20"3"-3040,-6 2 1504,0-1-1184,0 1 512,0 2-769,0 7-31,0-2-320,-6 0-32,6 6-96,-8-6 96,8 0-96,-6-6-384,6 1 192,-5-7-2943,2 5 1695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50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 4736,'2'-22'2312,"0"16"41,-1 17 1979,-3 20-2402,-5 33 1,3-32-1227,-6 44 322,5 1 0,6 139-1,2-196-894,0 0-1,7 23 0,-8-34-85,1-1 0,0 1 0,0 0 1,1-1-1,1 0 0,-1 0 0,7 9 0,-7-13-45,-1-1 0,1 0 0,0 0 0,0 0 0,0 0 0,0 0 0,0-1 0,0 0 0,1 0-1,-1 0 1,1 0 0,7 1 0,17 0-2479,-5-3 975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5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79 9056,'-5'-24'4096,"48"12"-3552,-20 3 2080,2 5-1537,22-4 65,0 8-704,28-9-96,6 4-224,10-2-64,-11 7-32,0 0-2784,-10 7 1505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5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4 708 3136,'3'-12'393,"3"-20"643,19-79 3284,-23 107-3732,0 12-328,-2 16-1,0-23-219,-15 588 3800,9-465-3252,-7 111 552,13-192-265,1-20 713,-10-169 60,13-51-1472,2 3-288,1 98 14,37-182-1,-40 256 26,15-40 1,-16 54 49,0 0-1,1 1 1,0-1 0,0 1 0,1 0 0,0 0 0,10-12-1,-13 17 4,0 0-1,0 1 0,0-1 1,1 0-1,-1 1 0,0-1 0,1 1 1,-1 0-1,1 0 0,0 0 0,-1 0 1,1 0-1,0 1 0,-1-1 0,1 1 1,4-1-1,-3 2 14,0-1 1,0 1-1,-1 0 1,1 0-1,-1 0 1,1 0-1,-1 0 1,1 1-1,-1 0 0,0 0 1,4 2-1,2 3 19,-1 0 0,0 1 0,0-1 0,0 2 0,-1-1 0,-1 1 0,8 12-1,-6-7 20,0 0 0,-1 1 0,-1-1 0,0 1 0,-1 1 0,-1-1 0,3 16 0,-6-22 2,0-1 1,-1 1 0,1-1-1,-2 1 1,1-1-1,-1 1 1,-1-1-1,1 0 1,-1 0-1,-1 1 1,0-1-1,0-1 1,0 1-1,-1 0 1,-5 7-1,-1-2 13,0 0-1,-1-1 0,0 0 1,-1 0-1,-23 16 0,5-6 78,-47 23 0,74-44-90,1 1 1,-1-1 0,0 0 0,1 0 0,-1 0-1,-4 0 1,7-1-34,0 0-1,0 0 0,0 0 1,0 0-1,0 0 1,0 0-1,0 0 0,0 0 1,0 0-1,0 0 1,0 0-1,0 0 0,0 0 1,0 0-1,0 0 1,0 0-1,0 0 0,1 0 1,-1 0-1,0 0 1,0-1-1,0 1 0,0 0 1,0 0-1,0 0 1,0 0-1,0 0 0,0 0 1,0 0-1,0 0 1,0 0-1,0 0 0,0 0 1,0 0-1,0 0 1,0 0-1,0 0 0,0 0 1,0 0-1,0-1 1,0 1-1,-1 0 0,1 0 1,0 0-1,0 0 1,0 0-1,0 0 0,0 0 1,0 0-1,0 0 1,0 0-1,0 0 0,15-7-81,11-3 62,50-9 0,-36 9 28,45-9-57,-23 5 142,-1-2-1,79-32 1,-123 41-69,1-2 0,-2 0-1,1 0 1,-1-2 0,-1 0 0,0 0 0,0-2 0,-1 0 0,-1 0-1,0-1 1,-1-1 0,13-21 0,-12 13 91,12-29-1,-24 51-118,-1 0 0,0 0 0,1 0 0,-1 0 0,0 1 0,0-1 0,0 0 0,0 0 0,0 0 0,0 0 0,0 0-1,0 0 1,0-1 0,-4 0-23,-4 7 5,2 4-1,0-1 0,1 1 1,0 0-1,0 0 0,1 0 1,-5 14-1,-3 6 32,-13 24-92,-14 34-51,35-76 137,0 0 1,1 0 0,1 1-1,-1-1 1,2 1 0,-1 12-1,2-23 9,1 1 0,-1-1 0,0 0 0,0 1 1,1-1-1,-1 1 0,1-1 0,0 1 0,-1-1 0,1 0 0,0 1 0,0-1 0,1 2 0,-2-3 10,1 1 0,0 0 0,-1-1 0,1 1 0,-1-1 0,1 1 0,0-1 0,0 1 0,-1-1 0,1 1 0,0-1 1,0 0-1,-1 1 0,1-1 0,0 0 0,0 0 0,0 1 0,0-1 0,-1 0 0,1 0 0,0 0 0,0 0 0,0 0 0,1-1 0,0 1 16,1-1-1,-1-1 1,1 1 0,-1 0-1,0 0 1,1-1-1,-1 0 1,0 1-1,0-1 1,0 0-1,0 0 1,0 0 0,-1 0-1,3-4 1,2-3 73,-2 0 0,7-15 0,-8 17-122,3-10 25,0-1-1,-2 0 1,1 0 0,1-22 0,-1-71-302,-11 135-197,5-8 408,0 0 0,1 0 0,0 0 0,5 25 0,-3-31 94,0-1-1,0 1 1,1-1 0,0 0-1,1 0 1,0 0-1,0-1 1,1 1-1,6 8 1,-9-15 4,0 1 1,0-1-1,0 0 0,1 0 0,-1 1 1,0-1-1,1-1 0,0 1 1,0 0-1,-1-1 0,1 1 1,0-1-1,0 0 0,0 0 0,0 0 1,0 0-1,7 0 0,-6-1 27,1 0 0,0-1-1,-1 1 1,1-1 0,-1 0 0,1-1-1,-1 1 1,1-1 0,-1 1-1,8-6 1,2-2 21,-1 0 0,-1-1 0,1 0 0,-2-1 1,20-23-1,-17 17-59,0 2 7,-2-1 0,0-1 1,0 0-1,11-24 0,-13 23-129,-7 13 70,0 1 1,-1-1 0,1 0-1,-1 0 1,-1 0 0,1 0-1,2-10 1,-4 15 42,0 0 0,0-1 0,1 1 1,-1 0-1,0-1 0,1 1 0,-1 0 0,0 0 0,1 0 1,-1-1-1,1 1 0,-1 0 0,0 0 0,1 0 0,-1 0 0,1 0 1,-1 0-1,0 0 0,1 0 0,-1 0 0,1 0 0,-1 0 0,0 0 1,1 0-1,-1 0 0,1 0 0,-1 0 0,0 0 0,1 0 1,-1 0-1,1 1 0,0-1 0,1 1-2,23 4-110,32 11-1,-31-8 207,-14-4-149,0 0 0,22 10 0,-29-11 23,1 1 0,-1 0 0,1 0 0,-1 0 0,-1 1 0,1-1 0,4 7 0,-4-6 48,-1 1 0,-1 0 0,1 0 1,-1 0-1,0 1 0,0-1 0,-1 1 0,0-1 1,2 9-1,-1 1 39,-1 1 1,-1 28-1,-1-40-35,1-1-1,-1 1 1,1-1 0,-1 1-1,1-1 1,0 0 0,3 8-1,-3-12-3,0 0 0,0 0-1,0 1 1,0-1-1,0 0 1,0 0 0,0 0-1,0 0 1,-1 0 0,1 0-1,0 0 1,0 0-1,0-1 1,0 1 0,0 0-1,0 0 1,0-1-1,-1 1 1,2-1 0,0 0 56,2 0-53,-1-1 1,0 1-1,0-1 1,0 0-1,0 0 1,0 0-1,0 0 1,0-1-1,2-2 1,24-29-4,-10 11 38,-1 2-129,17-18-9,-32 35 64,2 0 1,-1 1-1,0-1 0,1 1 0,-1 0 1,10-4-1,-14 7 16,0 0 0,0 0-1,0 0 1,1 0 0,-1 0 0,0 0 0,0 0-1,0 0 1,1 0 0,-1 0 0,0 0 0,0 0-1,0 0 1,1 0 0,-1 0 0,0 0 0,0 0-1,0 0 1,1 1 0,-1-1 0,0 0 0,0 0-1,0 0 1,0 0 0,0 0 0,1 0 0,-1 1-1,0-1 1,0 0 0,0 0 0,0 0 0,0 0-1,0 1 1,0-1 0,1 0 0,-1 0 0,0 0-1,0 1 1,0-1 0,0 0 0,0 0 0,0 0-1,0 1 1,0 9 49,0-9-47,0 7-10,1-1-1,0 1 1,0-1-1,0 1 1,1-1-1,0 0 1,5 14-1,-5-18 25,-1-1-1,0 1 1,1-1-1,-1 1 1,1-1 0,0 1-1,0-1 1,0 0-1,0 0 1,1 0-1,-1 0 1,0 0 0,1 0-1,-1-1 1,1 1-1,0-1 1,-1 1-1,1-1 1,0 0 0,0 0-1,0-1 1,6 2-1,-2-3 32,0 1 0,-1-1-1,1 0 1,0-1 0,0 0 0,-1 0-1,1 0 1,-1-1 0,8-4 0,-9 5-18,8-5 39,-1 0 0,0-1 0,0 0 0,-1 0 0,19-19 0,-6 1 2,22-30-1,-19 20 1,-2-1 1,40-78 0,0-39-87,-53 126 134,0-3-86,-2-1 0,-1 0 1,8-52-1,-12 58-57,2-15-44,3-67 1,-13 89-142,3 18 207,0 1 1,0 0-1,0 0 0,0 0 1,0 0-1,0 0 1,0 0-1,0 0 0,0 0 1,0-1-1,0 1 1,0 0-1,0 0 0,0 0 1,0 0-1,0 0 0,0 0 1,0 0-1,0 0 1,0 0-1,0-1 0,0 1 1,0 0-1,0 0 1,0 0-1,0 0 0,0 0 1,0 0-1,0 0 0,-1 0 1,1 0-1,0 0 1,0-1-1,0 1 0,0 0 1,0 0-1,0 0 0,0 0 1,0 0-1,0 0 1,0 0-1,-1 0 0,1 0 1,0 0-1,0 0 1,0 0-1,0 0 0,0 0 1,0 0-1,0 0 0,0 0 1,-1 0-1,1 0 1,0 0-1,0 0 0,0 0 1,0 0-1,0 0 1,0 0-1,0 0 0,0 0 1,-1 1-1,-4 8-127,-4 17 70,8-25 48,0 2 8,-8 26-88,-11 52-1,19-74 87,-12 76-162,-5 142-1,32 9 412,-12-219-173,1 1-1,6 18 0,-4-14 82,-5-19-135,1 0 0,-1 0 0,0 0 0,1 0 0,-1 0 0,1 0 1,-1-1-1,1 1 0,-1 0 0,1 0 0,-1-1 0,1 1 0,0 0 0,1 1 0,-2-2-3,1 0 0,-1 0 0,1 0 0,-1 0 0,1 0 0,-1 0 0,1 0 0,-1 0 0,1 0 0,-1 0 0,1 0 0,-1 0 0,1 0 0,-1 0 0,1-1 0,-1 1 0,1 0 0,-1 0 0,1 0 0,-1-1 0,0 1 0,1 0 0,-1-1 0,1 1 0,-1 0 0,0-1 0,1 1 0,-1-1 0,0 1 0,1 0 0,-1-1 0,0 1 0,0-1 0,0 1 0,1-1 0,-1 1 0,0-1 0,10-20 193,-1 0 1,11-40-1,-7 19-130,2-3-54,17-46-166,-24 77-89,-8 14 230,1 0 0,-1 0 0,0 0 0,0-1 0,0 1 0,0 0 0,1 0 0,-1 0 0,0 0 0,0 0 0,0 0 0,1 0 0,-1 0 0,0 0-1,0 0 1,0 0 0,0 0 0,1 0 0,-1 0 0,0 0 0,0 0 0,0 0 0,1 0 0,-1 0 0,0 0 0,0 0 0,0 0 0,1 0 0,-1 0 0,0 0 0,0 0 0,0 1 0,0-1 0,1 0 0,-1 0 0,0 0 0,1 2-15,0 0 1,0 0 0,0 0-1,0 1 1,0-1 0,-1 0-1,1 0 1,-1 0 0,0 1-1,1 3 1,5 217-313,-6-212 367,0-2 68,1 0-1,2 15 0,1-16 81,0-8-66,6-11 43,-8 8-114,19-29 63,23-46 0,-26 43-78,26-37 1,-43 69-19,11-14-158,1 1-1,21-24 1,-33 39 143,0 1 0,-1-1 0,1 0 0,-1 1 0,1-1 0,0 1 0,0-1 0,-1 1 0,1-1 0,0 1 0,0-1 0,0 1 0,-1 0 0,1-1 0,0 1 0,0 0 0,0 0 0,0 0 0,0 0 0,1 0 0,-1 0-3,-1 0-1,1 1 1,-1-1-1,1 0 1,-1 1-1,1-1 1,-1 1-1,0-1 1,1 1-1,-1-1 1,0 1 0,1-1-1,-1 1 1,0-1-1,0 1 1,1 0-1,-1-1 1,0 1-1,0-1 1,0 1-1,0 0 1,0 0-1,1 6-32,-1 0-1,-1-1 0,1 1 0,-3 12 1,-10 34 4,-30 79 0,-32 50 98,8-21-72,-10 43 323,73-194-248,-13 33 124,16-41-156,0 1 0,-1-1 0,1 0 0,-1 1 1,1-1-1,-1 0 0,0 0 0,0 0 0,0 0 0,0 0 0,0-1 0,-4 3 0,6-4-31,0 1 0,0-1 0,0 0 1,-1 0-1,1 0 0,0 0 0,0 0 0,0 0 0,0 0 1,0 0-1,-1 0 0,1 0 0,0 0 0,0 0 0,0 0 0,0 0 1,0 0-1,-1 0 0,1 0 0,0 0 0,0 0 0,0 0 1,0 0-1,0 0 0,-1 0 0,1 0 0,0 0 0,0 0 1,0 0-1,0 0 0,0 0 0,-1 0 0,1-1 0,0 1 1,0 0-1,0 0 0,0 0 0,0 0 0,0 0 0,0 0 0,0-1 1,0 1-1,-1 0 0,1 0 0,0 0 0,0 0 0,0 0 1,0-1-1,0 1 0,0 0 0,0 0 0,0 0 0,0-1 1,-1-4 22,0-1 0,0 0 0,1 0 0,0 0 0,0 0 0,0 0 0,1 0 0,-1 0 0,4-8 0,0-5 15,15-35-1,-11 38-38,0 0 1,1 0-1,1 1 1,0 1-1,1 0 0,0 0 1,1 1-1,21-18 1,14-6 4,62-39 1,-99 70-8,40-27-378,29-18-2537,71-61 0,-148 110 2367,-1 2 294,-1 0-1,1-1 0,-1 1 0,1 0 0,-1-1 0,1 1 1,-1-1-1,0 1 0,1 0 0,-1-1 0,0 1 0,1-1 1,-1 1-1,0-1 0,0 1 0,1-1 0,-1 1 0,0-1 0,0 1 1,0-1-1,0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0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1103 5888,'8'-4'7078,"15"-8"-4102,1 0-1836,-11 5-696,158-83 3491,-130 66-3384,-1-2 0,40-35 0,-43 28-381,-2-2-1,33-42 1,52-83 4,-31 19 245,-60 93-33,-27 45-354,18-34 331,-20 35-348,1 1 0,0-1-1,-1 1 1,1-1 0,-1 0-1,1 1 1,-1-1 0,0 1 0,0-1-1,0 0 1,0 0 0,0 1-1,0-1 1,0 0 0,0 1-1,-1-1 1,1 1 0,0-1-1,-1 0 1,0-1 0,0 3-14,1 0-1,0 0 1,0 0 0,0 0 0,0-1 0,0 1-1,0 0 1,-1 0 0,1 0 0,0 0-1,0 0 1,0 0 0,0 0 0,0 0 0,-1 0-1,1 0 1,0 0 0,0 0 0,0 0 0,0 0-1,-1 0 1,1 0 0,0 0 0,0 0-1,0 0 1,0 0 0,-1 0 0,1 0 0,0 0-1,0 0 1,0 0 0,0 0 0,-1 0-1,1 0 1,0 0 0,0 1 0,0-1 0,0 0-1,0 0 1,-1 0 0,-2 3 0,0-1-1,0 1 1,1-1 0,-1 1 0,0 0-1,1 1 1,0-1 0,-3 6 0,-14 30-3,17-34 2,-26 62 130,4 1 0,-19 82 0,41-140-71,-3 8 111,-3 37 0,8-50-132,-1 0 0,1 0-1,1-1 1,-1 1 0,1 0 0,-1 0-1,1-1 1,1 1 0,-1 0 0,1-1-1,-1 1 1,2-1 0,1 4 0,-2-5-1,0-1 1,0 0 0,1 0 0,-1 0-1,1-1 1,-1 1 0,1 0 0,-1-1 0,1 0-1,0 0 1,0 1 0,-1-2 0,1 1 0,0 0-1,0-1 1,0 1 0,0-1 0,0 0 0,0 0-1,0 0 1,6-1 0,5 0 46,-1-2 0,1 1 0,20-8 0,-17 4-56,0 0-1,-1-1 1,1-1-1,-1 0 1,-1-1-1,25-18 0,-13 1-18,0-1 0,-2-2 0,-1 0 0,-1-1 0,28-51 0,-44 68-35,-1 1-76,-4 13 44,-1 8 9,-6 83 61,0 22 203,6-101-165,0 0 0,1-1 0,0 1 0,1-1-1,0 1 1,10 22 0,-12-33-14,0 0-1,0 0 1,0 0-1,0 0 1,0 0-1,1 0 1,-1 0 0,1 0-1,-1 0 1,1-1-1,0 1 1,0 0-1,0-1 1,0 0-1,0 1 1,0-1-1,0 0 1,0 0 0,0 0-1,0-1 1,1 1-1,3 0 1,-2 0-8,0-2-1,0 1 1,0 0 0,0-1 0,0 1-1,0-1 1,0 0 0,-1-1 0,1 1-1,0-1 1,0 0 0,5-3 0,54-31 49,70-44 27,-109 64-120,-5 3-55,1 0 1,0 1-1,28-12 0,-47 23 68,0 1-1,0-1 1,1 1 0,-1-1-1,0 1 1,0 0-1,1-1 1,-1 1-1,0 0 1,1 0-1,-1 0 1,0 0-1,1 0 1,-1 0-1,0 0 1,0 0-1,1 1 1,-1-1-1,0 1 1,0-1-1,1 0 1,-1 1 0,0 0-1,0-1 1,0 1-1,0 0 1,0 0-1,0-1 1,0 1-1,0 0 1,1 2-1,-1-1 5,0 0-1,0 1 0,0-1 0,0 1 1,0-1-1,-1 1 0,1 0 1,-1-1-1,0 1 0,0 0 1,0-1-1,0 1 0,0-1 0,-2 6 1,-1 3 28,0 1 1,-1-1-1,0 0 1,-1-1-1,-11 19 1,-37 48 91,49-72-121,-6 11 23,7-11-1,0-1 0,0 0 0,0 0 0,0 0 0,-4 3 0,168-157 555,-35 31-727,-123 116 129,0 0-1,0 1 1,1-1 0,-1 1 0,1 0 0,-1 0 0,1 0 0,0 1-1,-1-1 1,9-1 0,-10 3 9,0 0 1,0 0-1,-1 0 0,1 0 0,0 0 0,0 0 1,0 0-1,0 1 0,-1-1 0,1 1 1,0-1-1,0 1 0,-1 0 0,1 0 1,0 0-1,-1 0 0,1 0 0,-1 0 0,1 0 1,-1 0-1,0 0 0,1 1 0,-1-1 1,0 1-1,2 2 0,0 2 10,1 1 0,-1-1 0,0 1 0,-1 0 0,1 0 0,-2 0 0,1 0 0,1 12 0,-1 7 6,-1 28 0,-2-32 1,1-20 12,0 1 1,0-1-1,1 1 1,-1-1-1,0 0 1,1 1-1,0-1 1,-1 0-1,2 4 1,-1-6-17,-1 1-1,1-1 1,-1 1 0,1-1 0,-1 1-1,1-1 1,-1 1 0,1-1 0,-1 1-1,1-1 1,0 0 0,-1 1 0,1-1-1,0 0 1,-1 0 0,1 0 0,0 1-1,-1-1 1,1 0 0,0 0 0,0 0-1,-1 0 1,1 0 0,0 0 0,-1 0-1,1 0 1,0 0 0,-1-1 0,1 1-1,0 0 1,-1 0 0,1-1-1,0 1 1,-1 0 0,1-1 0,0 0-1,86-42 38,109-51-273,-150 69 256,-2-3 1,48-38-1,-58 38-71,78-58-241,-112 86 286,0 0 1,0 0-1,0 0 1,0 0-1,0 0 1,0 0-1,1 0 0,-1-1 1,0 1-1,0 0 1,0 0-1,0 0 1,0 0-1,1 0 1,-1 0-1,0 0 1,0 0-1,0 0 1,0 0-1,0 0 1,1 0-1,-1 0 0,0 0 1,0 0-1,0 0 1,0 0-1,1 0 1,-1 0-1,0 0 1,0 0-1,0 0 1,0 0-1,0 0 1,0 0-1,1 1 1,-1-1-1,0 0 0,0 0 1,0 0-1,0 8-99,-7 14-26,-1-7 58,1 1-1,-2-2 1,0 1 0,-1-1 0,0-1 0,-1 1-1,-1-2 1,-20 19 0,-9 1 37,-69 42 0,108-72 38,-48 29-2,-86 70 0,125-91 21,7-8 1,1 1-1,0 0 0,0 0 1,-1 0-1,2 0 1,-1 0-1,0 1 1,-2 3-1,5-6 32,3-2 36,59-26 204,75-38-335,-122 57 48,-1-1 0,-1-1 0,1 0 0,-2-1 0,1 0 0,-2-1 0,13-16 0,3-10 18,38-73 0,12-52-1,-61 128-23,54-135-258,-57 134 131,-2-1 0,10-67 0,-20 102 94,-1-1-1,1 0 0,-1 0 0,0 0 0,0 0 1,0 0-1,0 0 0,-1 0 0,1 0 0,-1 0 0,0 0 1,-2-5-1,3 8 28,0 0 1,-1 0-1,1-1 0,0 1 1,0 0-1,-1 0 0,1 0 1,0 0-1,0 0 1,-1 0-1,1-1 0,0 1 1,-1 0-1,1 0 0,0 0 1,-1 0-1,1 0 1,0 0-1,0 0 0,-1 0 1,1 0-1,0 0 0,-1 0 1,1 1-1,0-1 1,0 0-1,-1 0 0,1 0 1,0 0-1,-1 0 1,1 0-1,0 1 0,0-1 1,0 0-1,-1 0 0,1 0 1,0 1-1,0-1 1,0 0-1,-1 0 0,1 1 1,-10 12-61,9-11 52,-10 17 2,0 1-1,2 0 1,0 1 0,-12 42-1,-11 89 85,9 36-13,21-157 20,1 0-1,2-1 1,2 1 0,6 33-1,-7-52-25,1 0 0,1 0 0,0-1 0,0 0-1,12 20 1,-14-27-27,0 0 0,1-1-1,-1 1 1,1-1 0,0 0 0,0 0 0,0 0-1,1 0 1,-1 0 0,1-1 0,-1 0 0,1 1-1,0-1 1,0-1 0,0 1 0,0-1 0,0 1-1,0-1 1,0 0 0,5 0 0,11 0 54,0-1 1,0-1-1,0-1 1,-1 0-1,28-8 1,-21 3-74,-1-1 1,1-1-1,36-19 0,-46 19-3,-1-1 0,0-1 0,0 0 0,-1 0 0,-1-1 0,0-1 0,-1-1 0,0 0 0,-1 0 0,0-1 0,-1 0 0,-1-1 0,8-18 0,-15 29-25,1 0 1,-1 0 0,0-1 0,-1 1-1,1-1 1,-1 1 0,0-1 0,0 1-1,-1-1 1,0 0 0,0 1-1,-1-10 1,1 15 14,-1-1 0,1 0 0,0 1 0,0-1 0,-1 0 0,1 1 0,0-1 0,-1 0 0,1 1-1,0-1 1,-1 1 0,1-1 0,-1 1 0,1-1 0,-1 1 0,1-1 0,-1 1 0,0 0 0,1-1 0,-1 1 0,1 0 0,-1-1 0,0 1 0,1 0-1,-1 0 1,0-1 0,1 1 0,-1 0 0,0 0 0,0 0 0,1 0 0,-1 0 0,0 0 0,1 0 0,-1 0 0,0 1 0,1-1 0,-1 0 0,0 0-1,1 0 1,-2 1 0,-3 1-21,0 0-1,1 1 1,-1-1-1,-5 5 1,10-7 24,-25 20 14,0 0-1,1 2 0,1 1 1,1 0-1,2 2 0,0 0 1,-26 46-1,40-61 29,1 0 0,0 0 1,1 0-1,0 0 0,1 1 0,0-1 0,-3 20 0,6-27-20,-1 1-1,1-1 0,0 1 1,0 0-1,0-1 1,1 1-1,-1-1 0,1 1 1,0-1-1,0 0 1,0 1-1,1-1 0,-1 0 1,1 0-1,-1 0 0,1 0 1,0 0-1,0 0 1,1 0-1,-1 0 0,0-1 1,1 1-1,0-1 1,0 0-1,-1 0 0,1 0 1,6 3-1,0-2 24,1 1 0,-1-2 0,0 1 0,1-1 0,0 0 0,-1-1 0,1-1 0,0 1 0,0-1 0,0-1 0,-1 0 0,15-3 0,6-3 59,-1-1-1,49-20 1,55-39 23,-30 14-111,-82 43-67,1 2-1,45-12 1,-62 18 57,1 1 0,-1 0 0,1 0 0,-1 0 0,1 1 0,0 0 0,-1 0 0,1 1 0,-1-1 0,1 1 0,-1 0 0,1 1 0,-1-1 0,0 1 0,1 0 0,-1 0 0,0 1 0,0 0 0,5 3 0,84 56 684,-80-55-641,1 1 0,-1-2 0,1 0 0,0-1 0,17 4 0,-17-7-133,1 0-1,-1-1 0,0-1 1,1 0-1,21-3 0,75-20-2916,-82 16 1839,3 0-2751,54-20 1,-76 22 2805,0 0 1,0 0-1,-1-1 0,1-1 0,-2 0 0,1 0 1,-1-1-1,9-9 0,-4 2-1427,20-32 0,8-17-541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2:5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563 294 6816,'-3'-35'2197,"3"29"-1638,4 5-265,79-13 3452,212-25-2137,-263 37-1609,71-4 321,-81 6-513,0 1-1,32 5 1,-52-6-13,20 6-3286,-21-2 1131,-8 3-1061,-7 6 269</inkml:trace>
  <inkml:trace contextRef="#ctx0" brushRef="#br0" timeOffset="1">33 34 6400,'-33'-34'3264,"39"34"-3424,-1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0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1193 2976,'-2'2'148,"-1"1"86,0-1 0,1 1 0,-1 0 1,0 0-1,1 0 0,0 0 0,0 0 1,-3 6-1,3-6 360,1 1 297,7-3 914,-4-1-1445,0-1 0,0 0-1,0 0 1,0 0 0,0 0-1,0 0 1,2-2 0,3-2 160,5-3 42,0-1 1,-1 0 0,-1-1-1,1 0 1,9-14 0,40-59 663,37-70-417,-66 104-663,20-38 183,62-92 456,-95 155-665,12-14-69,-30 37-66,1 0 1,0 0-1,-1 1 1,1-1-1,0 0 0,0 0 1,0 1-1,0-1 1,-1 1-1,1-1 0,0 1 1,0-1-1,0 1 1,0-1-1,0 1 0,0 0 1,1 0-1,-1-1 0,0 1 1,0 0-1,0 0 1,0 0-1,0 0 0,1 1 1,0-1 2,-1 1 1,1 0-1,-1 0 0,1-1 1,-1 1-1,0 0 1,1 0-1,-1 1 1,0-1-1,0 0 0,0 0 1,0 1-1,0-1 1,1 2-1,3 6 2,-1 0 1,0 0-1,0 0 1,2 12-1,4 20 19,-2 1 0,4 55 0,-5 87 247,-8-145-145,-1 1-1,-2 0 1,-13 55 0,15-89-44,0 0 1,0-1-1,0 1 1,0-1 0,-1 1-1,0-1 1,-6 9-1,6-11-31,1-1-1,0 1 0,-1-1 0,1 0 0,-1 1 1,0-1-1,0-1 0,0 1 0,0 0 0,0-1 1,0 1-1,0-1 0,0 0 0,-1 0 1,-5 0-1,1 0 25,0-1 0,0 0 1,-1-1-1,1 1 0,0-2 0,0 1 1,0-1-1,-11-4 0,-63-29 138,64 26-154,1 1-29,0 0 0,0-2 0,1 0-1,-27-21 1,41 28-20,-1 1-1,0-1 1,0 0-1,1 0 0,0-1 1,-3-4-1,4 7-6,1 1 1,0-1-1,-1 1 0,1-1 1,0 1-1,0-1 0,0 1 1,-1-1-1,1 1 0,0-1 1,0 0-1,0 1 0,0-1 1,0 1-1,0-1 0,0 1 1,0-1-1,0 0 0,0 1 1,1-1-1,-1 1 0,0-1 1,0 1-1,0-1 0,1 1 1,-1-1-1,0 1 0,1-1 1,-1 1-1,0-1 0,1 1 1,-1 0-1,0-1 0,1 1 0,-1-1 1,1 1-1,-1 0 0,1 0 1,-1-1-1,1 1 0,-1 0 1,1 0-1,-1-1 0,1 1 1,-1 0-1,1 0 0,0 0 1,-1 0-1,1 0 0,0 0 1,7 0-25,0 0-1,0 0 1,-1 1 0,1 0 0,0 1 0,-1 0 0,11 3 0,3 1-1,5 1 5,144 29 113,-148-33-7,0 0-1,0-2 1,-1-1 0,1-1-1,41-7 1,-44 4 1,-1-2-1,0 0 1,0-2-1,-1 0 1,0 0-1,0-2 1,-1 0-1,0-1 1,-1 0-1,0-1 1,16-18-1,12-17-1,73-103-1,-100 127 14,-9 13-80,9-11-25,-1-2-1,22-43 0,-33 61-174,-3 12 111,-34 156-91,17-87 268,7-38-40,5-22-62,0 0 0,1 1 0,1-1 0,0 1-1,1 23 1,1-38 25,0 1 0,1-1 0,-1 1 0,1-1 0,-1 1 0,1-1 0,0 1 0,0-1 0,0 0 0,0 0 0,1 1 0,-1-1 0,0 0 0,1 0 0,0 0 0,-1 0 0,1 0 0,0-1 0,0 1 0,4 2 0,-3-2 24,0-1-1,0 0 0,1 0 1,-1 0-1,0 0 0,1-1 1,-1 1-1,0-1 0,1 0 1,-1 0-1,1 0 0,-1-1 1,0 1-1,1-1 0,4-1 1,0 0-9,0-1 0,-1 0 0,1 0 0,-1-1 0,1 0 0,-1 0 1,0-1-1,-1 0 0,1 0 0,-1-1 0,0 1 0,6-8 0,4-8 0,-1 0 0,19-35 0,-13 20-33,-12 18-42,-8 16 49,-1 0-1,1-1 1,0 1 0,0 0 0,0 0-1,1 0 1,-1 0 0,0 0-1,1 0 1,-1 0 0,1 1 0,0-1-1,1-1 1,-2 3-12,-1 0 0,0 0 0,0 0 0,1 0 0,-1 0 0,0 0 0,0 0 0,1 0 0,-1 0 0,0 0 0,1 0 0,-1 1 0,0-1 0,0 0 0,0 0 0,1 0 0,-1 0 0,0 0 0,0 1 0,0-1 0,1 0 0,-1 0 0,0 1 0,0-1 0,0 0 0,0 0 0,0 0 0,1 1 0,-1-1 0,0 0 0,0 0 0,0 1 0,0-1 0,2 12-121,-3 18-136,1-9 93,2 32 0,-1-46 190,0 0 0,1 0 0,-1 0 1,2-1-1,-1 1 0,1 0 0,0-1 1,5 10-1,-7-15-6,0 0-1,0 1 1,0-1 0,0 0-1,0 1 1,0-1 0,0 0-1,1 0 1,-1 0 0,0 0-1,1 0 1,-1-1 0,1 1-1,-1 0 1,1-1 0,-1 1-1,1-1 1,-1 1 0,1-1-1,0 0 1,-1 1 0,3-1-1,1-1-1,0 1-1,0-1 1,-1 0 0,1 0-1,9-4 1,-7 2 13,1-1 0,-1 0 0,1 0 1,-1 0-1,0-1 0,-1 0 0,9-8 0,-9 8 3,40-38 81,-2-3 0,50-66 0,-61 71-142,13-16 73,64-101 0,-88 118 33,-1 0 0,-2-2 1,14-45-1,-25 61-88,-2-1 1,0 0 0,-1 0-1,-2-1 1,-1 0-1,-3-45 1,1 66-21,-2-14-60,2 21 88,0-1-1,-1 1 1,1-1 0,0 1 0,0 0 0,0-1 0,-1 1-1,1-1 1,0 1 0,0-1 0,-1 1 0,1 0 0,0-1-1,-1 1 1,1 0 0,-1-1 0,1 1 0,0 0 0,-1-1-1,1 1 1,-1 0 0,1 0 0,-1 0 0,1-1 0,-1 1-1,1 0 1,-1 0 0,1 0 0,-1 0 0,0 0 0,1 0-1,-1 0 0,0 1 0,0-1 0,1 0 0,-1 1 0,0-1 0,0 0 0,1 1 0,-1-1 0,0 1 0,1-1 0,-1 1 0,1 0 0,-1-1 0,0 1 0,1-1 0,0 1 0,-1 0 0,0 0 0,-46 73-243,36-55 224,-148 286-197,-5 148 64,2 156 486,149-543-258,-1 2 210,12-57-103,3-10-83,0-6-12,19-69 16,-15 57-92,6-21 2,23-55 0,107-157 19,-105 191-82,45-73 33,67-115 192,19-97-349,-118 223 122,57-217 0,-104 328-168,-4 17-10,-5 17-67,4-10 256,-55 260-16,35-184 11,-52 188-16,-71 103-97,44-125 210,13-31 19,63-160 156,-19 44 437,44-109-644,0 1 1,1 0-1,-1 0 1,1 0 0,-1-1-1,1 1 1,0 0-1,-1 0 1,1 0 0,0 0-1,0 0 1,0 0 0,-1 0-1,1 1 1,15-13 123,11-13-121,33-41 1,-21 22-10,307-330-128,-311 335 183,-1-2 0,-2-2 1,50-89-1,-34 48-50,51-97 138,-78 149 15,-15 23-279,0 0 0,6-12 0,-9 16 119,-1 6-1,-1 4-16,0-4 6,-38 203-396,38-205 402,-12 103-4,12-91 61,0 1 0,1-1-1,0 0 1,0 0-1,1 0 1,5 15 0,-5-24-39,-1 1 0,1-1 1,0 1-1,0-1 0,0 0 1,1 0-1,-1 0 1,1 0-1,-1 0 0,1-1 1,0 1-1,0-1 1,0 1-1,1-1 0,-1 0 1,0-1-1,1 1 0,0 0 1,-1-1-1,1 0 1,0 0-1,-1 0 0,1 0 1,0-1-1,4 1 0,2 0 46,-1-1 0,1 0-1,-1-1 1,1 0-1,-1 0 1,1-1-1,-1 0 1,0 0-1,12-6 1,-10 3-51,0-1 1,0 0-1,-1-1 1,0 0-1,0-1 1,-1 0-1,0 0 1,0-1-1,10-14 1,6-11 38,29-53-1,12-18-15,-62 101-76,-1 0 0,0 0 0,1 0 0,0 0 0,0 0-1,5-3 1,-8 6 31,-1 1 0,1 0 1,0-1-1,-1 1 0,1 0 0,0-1 0,0 1 0,-1 0 0,1 0 0,0 0 0,0 0 0,-1 0 1,1 0-1,0 0 0,0 0 0,-1 0 0,1 0 0,0 0 0,1 1 0,-1-1 5,0 1-1,0 0 0,0 0 1,0 0-1,0 0 1,0 0-1,0 0 0,0 0 1,0 0-1,-1 0 0,1 0 1,0 0-1,-1 0 1,1 1-1,0 1 0,3 11 44,-1 0 1,0 0-1,1 22 0,2 9-4,-2-28-23,0 0-1,1 0 1,1-1 0,1 1 0,14 25-1,-17-34 19,1 0-1,1 0 0,0-1 1,0 0-1,0 0 0,1 0 0,0-1 1,0 0-1,1 0 0,-1 0 0,1-1 1,11 5-1,-3-3 30,-9-3-163,1 0 1,-1-1-1,1 0 1,0-1-1,-1 1 0,1-1 1,15 1-1,-19-3-623,0 0 0,0-1-1,0 1 1,0-1-1,-1 0 1,1 0 0,0 0-1,0 0 1,-1-1 0,1 0-1,6-4 1,-3 1-862,0 0 1,-1-1 0,0 0-1,6-8 1,7-4-1339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0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563 82 3968,'24'-70'4074,"-21"60"-1617,-3 10-2414,0 0-1,0 0 0,0 0 1,0 0-1,0 0 0,-1 0 1,1 0-1,0-1 1,0 1-1,0 0 0,0 0 1,0 0-1,0 0 0,0 0 1,0 0-1,0 0 0,0 0 1,0 0-1,0 0 1,0 0-1,0 0 0,-1 0 1,1 0-1,0 0 0,0 0 1,0 0-1,0 0 0,0 0 1,0 0-1,0 0 1,0 0-1,0 0 0,0 0 1,0 0-1,-1 0 0,1 0 1,0 0-1,0 0 0,0 0 1,0 0-1,0 0 1,0 0-1,0 0 0,0 0 1,0 0-1,0 0 0,0 0 1,0 1-1,0-1 0,0 0 1,0 0-1,-1 0 1,-15 15 1837,15-14-1913,-53 61 2043,-73 69 199,104-108-2013,-54 52-312,-70 74 1312,125-124-2203,1 1 0,2 1-1,1 1 1,-19 37-1,26-46-1801,3-8-1939,3-4 1479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01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51 8544,'-37'-51'3872,"13"55"-3360,15-4 864,4 5-864,-4-1-64,4 4-288,-6 1-256,11 3 32,6 9-736,4 0 416,4 6-6912,0 1 3968</inkml:trace>
  <inkml:trace contextRef="#ctx0" brushRef="#br0" timeOffset="1">1567 1215 13120,'-53'-45'5951,"36"57"-5183,1-8-544,13 1-288,-11-2 256,8 6-128,1-5 64,5 1-64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19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62 1728,'-4'-15'560,"4"14"-543,0 1-1,0-1 1,0 0 0,0 1-1,0-1 1,0 1 0,0-1-1,0 0 1,0 1 0,1-1-1,-1 0 1,0 1 0,0-1-1,1 1 1,-1-1 0,0 1-1,1-1 1,-1 1 0,1-1-1,-1 1 1,1-1 0,0-1 85,3-13 1866,-4 14-1812,0 0 0,0 0 0,0 1-1,0-1 1,0 0 0,1 0 0,-1 1 0,0-1 0,0 0 0,1 1 0,-1-1 0,0 0-1,1 1 1,-1-1 0,0 0 0,1 1 0,-1-1 0,1 1 0,-1-1 0,1 1 0,0-2-1,-1 3-101,0-1-1,0 0 54,0 0-54,0 0 0,0 0 1,0 0-1,0 0 0,0 0 1,0 0-1,0 0 0,0 0 1,-1 0-1,1 0 0,0 0 1,0 0-1,0 0 0,0 0 1,0 0-1,0 0 0,0 0 1,0 0-1,0 0 0,0 0 1,-1 0-1,1 0 0,0 0 1,0 0-1,0 0 0,0 0 1,0 0-1,0 0 0,0 0 1,0 0-1,0 0 0,0 0 1,0 0-1,-1 0 54,1 0-54,0 0 0,0 0 1,0-1-1,0 1 0,0 0 1,0 0-1,0 0 0,0 0 1,0 0-1,0 0 0,0 0 1,0 0-1,0 0 0,0 0 1,0-1-1,0 1 0,0 0 1,0 0-1,0 0 0,-6 13 364,1 0 0,0 0 0,1 0 1,-3 22-1,-13 70 309,-8 36-44,-66 168 731,78-266-901,-16 77 0,30-112-346,2-8-160,-1 0 1,1 0-1,0 0 1,0 0-1,0 1 1,0-1-1,0 0 1,-1 0-1,1 0 1,0 0-1,0 1 1,0-1-1,0 0 1,0 0-1,0 0 1,0 1-1,0-1 1,0 0-1,0 0 1,0 0-1,0 1 1,0-1-1,0 0 1,0 0-1,0 1 1,0-1-1,0 0 1,0 0-1,0 0 1,0 1-1,0-1 1,0 0-1,1 0 1,-1 0-1,0 0 1,0 1-1,0-1 1,0 0-1,0 0 1,1 0-1,-1 0 1,0 0-1,0 1 1,0-1-1,2-20 266,1 5-239,1 0 0,1 0 0,0 0 0,2 0 0,10-19-1,11-27-53,-13 19 57,-2-2 0,11-61 0,4-93-40,-23 151-4,0-1-51,-4 22 62,8-36 0,-5 42 19,5-11-135,-9 30 109,0 1-1,0 0 1,0 0-1,0-1 1,0 1-1,0 0 1,0 0-1,1-1 0,-1 1 1,0 0-1,0 0 1,0 0-1,0-1 1,0 1-1,1 0 1,-1 0-1,0 0 1,0 0-1,0-1 0,1 1 1,-1 0-1,0 0 1,0 0-1,1 0 1,-1 0-1,0 0 1,0 0-1,1 0 0,-1-1 1,0 1-1,0 0 1,1 0-1,-1 0 1,0 0-1,0 0 1,1 0-1,-1 0 1,0 1-1,0-1 0,1 0 1,-1 0-1,0 0 1,0 0-1,0 0 1,1 0-1,-1 0 1,0 0-1,0 1 0,0-1 1,1 0-1,-1 0 1,0 0-1,0 0 1,0 1-1,0-1 1,1 0-1,-1 0 1,0 1-1,0-1 0,0 0 1,0 0-1,0 1 1,9 16 8,-1 11 92,0 1 0,-2 0 0,2 37 0,1-1 42,61 293 630,-65-330-642,-5-20 78,2 0 1,-1 0-1,1 0 0,0 0 0,1 0 1,0 0-1,7 13 0,-7-20 377,-2-7-197,0-14 11,-1 16-331,0-75 230,14-420-486,-13 483 169,0 4-43,0 0 1,1 0-1,0 0 0,5-13 0,-2 18-422,-1 11 210,2 18 67,-4-16 153,20 74 18,76 232-43,16-16 1198,-112-291-1059,-1-1 0,0 0 0,-1 0 0,1 0 0,0 8 0,-1-10 275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1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135 699 3232,'0'0'32,"0"0"1,0 0-1,-1 0 0,1 0 1,0 0-1,-1-1 0,1 1 1,0 0-1,-1 0 0,1 0 1,0 0-1,-1 1 1,1-1-1,0 0 0,-1 0 1,1 0-1,0 0 0,-1 0 1,1 0-1,0 0 0,0 1 1,-1-1-1,1 0 0,0 0 1,-1 0-1,1 1 0,0-1 1,0 0-1,0 0 1,-1 1-1,1-1 0,-1 6 5061,-9 0-770,1 1-3062,1-1-1033,1 0 0,-1 0 1,1 1-1,0 0 1,1 0-1,0 1 1,0-1-1,0 1 1,1 1-1,0-1 1,1 1-1,0 0 1,0 0-1,-2 11 1,1-4-216,1 0 1,1 0-1,1 0 1,0 0 0,1 0-1,1 1 1,3 29-1,-3-45 9,0 0 0,0-1-1,0 1 1,0 0-1,0 0 1,0-1-1,1 1 1,-1 0-1,0 0 1,0-1-1,0 1 1,1 0-1,-1 0 1,0-1-1,1 1 1,-1 0 0,1-1-1,-1 1 1,1-1-1,-1 1 1,1-1-1,-1 1 1,1-1-1,-1 1 1,1-1-1,0 1 1,-1-1-1,1 0 1,0 1-1,0-1 16,0 0-1,0-1 0,0 1 1,0-1-1,0 1 0,0-1 0,0 1 1,0-1-1,0 0 0,-1 1 1,1-1-1,0 0 0,0 1 0,-1-1 1,1 0-1,0 0 0,-1 0 1,1 0-1,-1 0 0,1 0 0,5-13 102,0 1 0,-1 0 0,0-1-1,-1 0 1,3-20 0,2-7-42,9-39-229,-18 70-48,1 3-423,4 12 381,9 23 91,6 7 109,-18-31 37,2 3 27,1-1 1,0 0-1,0 0 0,7 7 0,-10-12-6,-1 0-1,1 1 0,0-1 0,-1 0 1,1 0-1,0 0 0,0 0 0,0 0 1,0-1-1,0 1 0,0-1 0,0 1 1,0-1-1,0 0 0,0 1 0,0-1 1,0 0-1,0 0 0,0-1 0,0 1 1,0 0-1,3-1 0,4-4 29,0 1 0,0-1 0,0 0 0,0-1 0,-1 0 0,0-1 0,12-12 0,-7 7 20,1 1-35,-2-2 0,0 1 0,0-2 0,-1 1 0,-1-1 0,0-1 0,-1 0 0,14-32 0,-9 10 17,-2 0 0,12-67 0,3-81-42,-27 184-23,29-272-496,-29 271 484,1-2-66,-1 0 1,0 0-1,0 0 1,-1-7-1,1 11 69,0 0 0,0 0 1,0 0-1,0 0 0,0-1 0,0 1 0,0 0 0,0 0 0,0 0 0,0 0 0,0 0 0,0 0 0,0 0 0,0 0 0,0 0 0,0 0 0,0 0 1,0 0-1,0-1 0,-1 1 0,1 0 0,0 0 0,0 0 0,0 0 0,0 0 0,0 0 0,0 0 0,0 0 0,0 0 0,0 0 0,0 0 0,0 0 1,0 0-1,-1 0 0,1 0 0,0 0 0,0 0 0,0 0 0,0 0 0,0 0 0,0 0 0,0 0 0,0 0 0,0 0 0,0 0 0,-1 0 0,1 0 0,0 0 1,0 0-1,0 0 0,0 0 0,0 0 0,0 0 0,0 1 0,0-1 0,0 0 0,0 0 0,0 0 0,0 0 0,0 0 0,0 0 0,-7 8-218,-2 11 70,5-6 155,1 1 1,0-1-1,1 1 1,0 24 0,0-2 2,-12 303-39,16-231 84,20 125 0,-19-204-27,-2-13 71,6 21 1,-6-32-34,0-1 0,0 0 1,1 0-1,0 0 0,-1 0 1,1-1-1,1 1 0,-1 0 1,5 5-1,-6-8-24,0 0-1,0 0 1,0 0-1,0 0 1,0-1 0,0 1-1,1 0 1,-1-1-1,0 1 1,0 0 0,1-1-1,-1 1 1,0-1-1,0 0 1,1 1 0,-1-1-1,0 0 1,1 0-1,-1 0 1,1 0 0,-1 0-1,2-1 1,0 1 10,0-1 0,0 0 1,-1 0-1,1-1 0,0 1 0,-1-1 1,1 1-1,-1-1 0,5-3 0,2-4 13,0-1-1,0 0 0,11-17 1,-20 27-57,70-106 170,-56 82-112,-1-1 1,15-38-1,-27 61-59,-1-1 0,1 0 1,0 0-1,-1 0 0,1 0 0,-1 0 1,0 0-1,0-5 0,-1-8 23,18 8-362,-15 6 315,1 1 1,0 0-1,-1 0 0,1 0 0,0 0 1,0 0-1,0 1 0,6-1 0,-8 1 18,1-1-1,-1 1 1,1 0-1,-1 1 0,1-1 1,-1 0-1,1 0 1,-1 1-1,1-1 1,-1 1-1,1-1 0,-1 1 1,0-1-1,1 1 1,-1 0-1,0 0 0,1 0 1,0 1-1,1 2 9,1 1 0,-1-1 0,-1 1 0,1 0 0,-1 0 1,1 0-1,-1 0 0,-1 0 0,1 0 0,-1 1 0,1 8 0,0 7-52,-2 36 0,-1-27-53,1 1 126,-1-18-13,0 0 1,2 0-1,-1 0 1,2 0-1,0 0 1,5 20-1,-6-32 6,-1 1-1,1 0 0,0 0 1,0-1-1,0 1 1,0 0-1,0-1 0,0 1 1,0-1-1,0 1 1,1-1-1,-1 0 0,0 0 1,3 2-1,-3-2 9,0-1 0,1 0 0,-1 1-1,0-1 1,0 0 0,0 0 0,1 1 0,-1-1 0,0 0 0,0 0-1,1-1 1,-1 1 0,0 0 0,0 0 0,1-1 0,-1 1 0,0 0 0,0-1-1,0 1 1,0-1 0,0 1 0,1-1 0,0-1 0,11-7 89,-1-1 0,18-17 1,-6 4-62,71-66 51,2-6 102,-96 94-209,-1 0 0,0 1 1,1-1-1,-1 1 0,1-1 1,-1 1-1,0-1 0,1 1 1,0-1-1,-1 1 1,1-1-1,-1 1 0,1 0 1,-1-1-1,1 1 0,0 0 1,-1-1-1,1 1 0,1 0 1,-1 12-437,-2 0 421,1-6 21,1 1 1,0-1 0,0 0-1,0 0 1,1 1 0,-1-1-1,2 0 1,-1 0 0,1-1-1,0 1 1,0-1 0,0 1-1,1-1 1,-1 0 0,1 0-1,6 5 1,-7-7 20,0 0-1,1 0 1,-1-1 0,1 1-1,0-1 1,-1 0 0,1 0-1,0 0 1,0-1 0,0 1-1,1-1 1,-1 0 0,0 0-1,0 0 1,1-1 0,-1 0-1,0 1 1,1-2 0,-1 1-1,0 0 1,1-1 0,-1 0-1,0 0 1,7-2 0,4-4 18,0-1 1,-1-1-1,0 0 0,0 0 1,-1-2-1,20-19 1,-13 12-53,31-22 0,-49 38 10,1 1 0,0-1 1,0 0-1,0 1 0,0 0 0,0 0 0,0 0 0,0 0 0,0 0 0,0 0 0,1 1 0,-1 0 0,0 0 0,0 0 0,0 0 1,1 0-1,-1 0 0,5 2 0,-3 0 25,0 0 1,-1 0-1,1 0 1,0 1-1,-1 0 1,1 0-1,-1 0 1,0 0-1,0 1 1,5 5-1,6 10 127,-1 0 0,-1 0 0,0 2 0,-2-1 0,11 26 0,-10-19-99,1-1 1,31 45 0,-31-54-98,21 28-360,-32-43-1340,-1-2 1311,1 0 0,-1 0 1,0-1-1,0 1 0,1 0 1,-1 0-1,0-1 0,0 1 1,1-1-1,-1 1 0,0-1 0,0 1 1,0-1-1,0 0 0,0 0 1,0 1-1,0-1 0,0 0 1,0 0-1,0 0 0,-1 0 1,1 0-1,0 0 0,1-3 1,11-15-2413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2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677 9 7232,'0'-1'85,"0"1"0,-1-1 1,1 1-1,0-1 0,-1 1 1,1-1-1,0 1 0,-1 0 1,1-1-1,0 1 0,-1 0 0,1-1 1,-1 1-1,1 0 0,-1-1 1,1 1-1,-1 0 0,1 0 1,-1 0-1,1-1 0,-1 1 1,1 0-1,-1 0 0,1 0 1,-1 0-1,1 0 0,-1 0 0,1 0 1,-1 0-1,0 0 0,1 0 1,-1 0-1,1 0 0,-1 1 1,-1 0 151,0 1 1,0-1 0,0 1 0,0 0 0,0 0 0,-2 3 0,-8 8 919,-5 0-145,-1-1 1,-1-1 0,-26 13 0,6-3-249,3-1-350,0 2 0,1 2 0,1 1-1,1 2 1,1 1 0,-48 56-1,-30 72 144,67-90-2345,-3-2-4948,36-51 4448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2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1251 168 8960,'-33'-7'3328,"38"2"-2592,-1 5-192,6 5-2656,-1-1-2592</inkml:trace>
  <inkml:trace contextRef="#ctx0" brushRef="#br0" timeOffset="1">1 6 7232,'0'-5'2656,"10"10"-2048,13-5-192,7 0 416,17 0-544,23 0 320,21 3-352,-7 1-224,2 5-32,-11-4 192,10-2-96,15 1-6240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6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15 959 3488,'-4'-2'286,"4"2"-233,-1 0 0,1 0 0,-1 0 0,1 0 0,-1-1 0,1 1 0,-1 0 0,1 0 0,-1 0 0,1-1-1,-1 1 1,1 0 0,-1-1 0,1 1 0,-1 0 0,1-1 0,0 1 0,-1-1 0,1 1 0,0 0 0,-1-1 0,1 1 0,-1-2 0,11-1 5746,10 1-3626,3-1-1169,-15 1-699,0-1 1,-1-1-1,1 1 0,-1-1 1,0-1-1,0 1 1,9-9-1,-12 9-220,1 0 1,-1 0-1,0-1 0,0 1 0,-1-1 1,0 1-1,0-1 0,0-1 1,0 1-1,-1 0 0,3-7 0,-4 7 52,0 1 0,0-1-1,-1 1 1,0-1 0,0 1-1,0-1 1,-1-8-1,1 12-123,-1-1 0,1 0-1,0 0 1,-1 1 0,0-1-1,1 0 1,-1 1-1,0-1 1,0 0 0,0 1-1,0-1 1,0 1 0,0-1-1,0 1 1,0 0-1,-1 0 1,1-1 0,-1 1-1,1 0 1,-1 0-1,-1-1 1,1 2-30,0-1-1,0 1 1,1 0-1,-1 0 1,0 0-1,0 0 1,0 0-1,0 1 1,1-1-1,-1 0 1,0 1-1,0-1 1,1 1-1,-1 0 1,0-1-1,-2 3 1,-24 15-166,23-14 201,0 1-1,0-1 1,1 1 0,-1-1-1,1 1 1,0 1-1,1-1 1,-1 0 0,1 1-1,0 0 1,1-1 0,-1 1-1,-2 12 1,4-11 11,0 1-1,0 0 1,0-1 0,1 1 0,0 0-1,1-1 1,0 1 0,0-1 0,0 1 0,1-1-1,4 11 1,-2-8 15,0-1 0,1 1 0,0-1 0,0 0 0,1 0 0,0-1 0,1 0-1,0 0 1,0 0 0,1-1 0,-1 0 0,2 0 0,-1-1 0,1 0 0,0-1 0,11 6 0,-17-10-22,-1-1 0,1 1-1,0-1 1,0 1 0,0-1 0,-1 0 0,1 0 0,0 0 0,0 0 0,0-1-1,-1 1 1,1-1 0,0 0 0,-1 1 0,1-1 0,0 0 0,-1-1 0,1 1 0,-1 0-1,0-1 1,1 1 0,-1-1 0,0 0 0,3-3 0,5-4 62,-1-2 0,0 1 0,12-19 1,-14 20-41,31-44 111,-17 27-86,-1-1 0,-2-2 1,-1 1-1,15-36 0,-12 6-78,-3 0 1,15-85-1,-26 112 8,31-185-58,-33 179-69,-1 0 0,-2-1 0,-7-66 1,-2 66 61,7 35 44,0 1 0,0-1 0,0 1 0,-1 0 0,1 0 0,0-1 0,-1 1-1,1 0 1,-1 0 0,0 0 0,-3-2 0,4 3 7,0 1 0,0-1 1,1 1-1,-1-1 0,0 1 0,0-1 0,0 1 1,0 0-1,0 0 0,0-1 0,0 1 0,0 0 1,0 0-1,0 0 0,0 0 0,0 0 0,0 0 1,0 0-1,0 0 0,0 1 0,-1-1 0,0 1-13,0 0-1,0 0 1,0 0-1,0 1 0,0-1 1,0 0-1,1 1 0,-4 3 1,0 0-53,0 1 1,1 0-1,0 0 1,0 1-1,-3 7 0,1 2 21,0 0 0,1 0 0,-5 34 0,0 51 79,9-87-22,-2 44 70,2 1-1,9 83 0,-2-102 55,1-1-1,2 0 0,2 0 0,23 57 0,18 15 133,-39-88-104,1 0-1,25 33 1,-35-51-88,0 0 1,0 0-1,1-1 1,-1 0-1,1 0 0,0 0 1,0 0-1,0-1 0,1 1 1,9 3-1,-11-6-21,-1 0-1,1-1 1,-1 1-1,1-1 1,0 0 0,-1 1-1,1-2 1,0 1-1,0 0 1,-1-1-1,1 0 1,-1 1 0,1-2-1,-1 1 1,1 0-1,-1-1 1,1 1 0,-1-1-1,4-3 1,0 0 3,0 0 0,-1-1 0,0 0 1,0 0-1,9-12 0,-3 2 46,13-25 0,-18 28-60,-1-1 1,-1 0-1,0-1 1,3-17-1,-5 21 11,-1 4-46,0-1 1,-1 0 0,0 0-1,0 0 1,-1 0 0,0 0-1,0 0 1,-1 0 0,0 0-1,0 0 1,-1 0 0,0 0-1,-3-8 1,5 16-19,0-1 1,0 1-1,-1-1 1,1 1-1,0 0 0,0-1 1,-1 1-1,1-1 1,0 1-1,-1-1 0,1 1 1,-1 0-1,1-1 1,0 1-1,-1 0 0,1 0 1,-1-1-1,1 1 1,-1 0-1,1 0 0,-1-1 1,1 1-1,-1 0 1,1 0-1,-1 0 0,1 0 1,-1 0-1,0 0 1,-1 0-12,1 1 0,0-1 1,0 1-1,-1-1 1,1 1-1,0-1 0,0 1 1,0 0-1,0 0 1,0-1-1,-2 3 0,-2 2-62,1 0 0,-1 0 0,-5 9 0,5-5 97,0 0 0,0 0 0,1 1 0,0 0 0,1-1 1,0 1-1,1 0 0,0 1 0,0-1 0,1 0 0,0 1 0,1-1 0,1 12 0,1-2 13,1 0-1,1-1 0,1 0 0,1 1 0,15 33 1,-18-46 36,1 0 1,-1 0 0,1-1-1,1 0 1,-1 0-1,6 6 1,-9-11-24,0 0 0,0 0 1,1 0-1,-1 1 0,0-1 0,0 0 0,1-1 1,-1 1-1,0 0 0,1 0 0,-1 0 0,1-1 1,-1 1-1,1-1 0,-1 1 0,1-1 0,0 0 0,-1 1 1,1-1-1,-1 0 0,1 0 0,0 0 0,-1 0 1,1-1-1,0 1 0,-1 0 0,1-1 0,-1 1 1,1-1-1,-1 1 0,1-1 0,-1 0 0,1 0 0,1-1 1,4-4 41,-1-1 0,1 0 0,-1-1 0,0 0 0,8-15 1,1 0-14,12-19 30,-8 13-62,1 0 0,33-35 0,-40 50-27,1 0 0,0 1 0,25-17 0,-39 30 4,0 0 1,1 0-1,-1 0 0,0-1 0,0 1 0,1 0 0,-1 0 0,0 0 1,0 0-1,1-1 0,-1 1 0,0 0 0,1 0 0,-1 0 0,0 0 1,0 0-1,1 0 0,-1 0 0,0 0 0,1 0 0,-1 0 0,0 0 1,1 0-1,-1 0 0,0 0 0,1 0 0,-1 0 0,0 0 0,0 1 1,1-1-1,-1 0 0,0 0 0,0 0 0,1 0 0,-1 1 0,0-1 1,0 0-1,1 0 0,-1 0 0,0 1 0,1 1 1,-1-1 0,1 1-1,-1-1 1,0 0 0,1 1-1,-1-1 1,0 1 0,0 0 0,0 1-1,-5 34-77,-17 50 185,9-39 102,-7 50 0,20-97 173,3-4-142,6-10-51,12-21-6,-13 20-204,1 1 1,1 0 0,0 0-1,1 1 1,0 1 0,1 0-1,0 0 1,1 1 0,0 0-1,0 2 1,1-1 0,0 2-1,1 0 1,0 0 0,30-8-1,-42 14 11,0 0 0,0 1-1,1-1 1,-1 1 0,0 0-1,0 0 1,1 0-1,-1 0 1,0 0 0,0 1-1,0 0 1,6 1 0,-6-1-2,-1 1 1,0-1-1,0 0 1,1 1 0,-1 0-1,0-1 1,-1 1-1,1 0 1,0 0-1,0 0 1,-1 0 0,1 0-1,-1 0 1,0 0-1,1 1 1,-1-1-1,1 3 1,0 5 65,1-1 0,-1 0 0,0 1-1,-1-1 1,0 1 0,-1 16 0,0-25-48,0 1 1,0-1-1,0 1 0,0-1 1,0 1-1,0-1 1,1 1-1,-1-1 0,0 0 1,1 1-1,-1-1 1,2 2-1,4-10 249,12-26-238,34-54-63,-34 66-3,-17 23 4,1 0 1,-1 0-1,0 1 0,0-1 0,0 0 0,0 0 0,1 3 0,-1-4 27,3 12-56,0-1-1,3 21 0,5 17-89,-5-25 254,2 10 169,-8-33-240,0 1 1,0-1-1,0 1 1,1-1-1,-1 0 1,1 1-1,-1-1 1,1 0-1,0 0 1,2 2-1,-4-3-18,1-1-1,0 0 1,0 1-1,-1-1 1,1 0-1,0 1 1,0-1-1,0 0 1,0 0-1,0 0 1,-1 1-1,1-1 1,0 0-1,0 0 1,0 0-1,0-1 1,0 1 0,0 0-1,-1 0 1,1 0-1,0-1 1,0 1-1,0 0 1,-1-1-1,1 1 1,0-1-1,0 1 1,-1-1-1,1 1 1,1-2-1,1-1-16,1 0 1,-1 0-1,0 0 0,4-8 1,93-155 286,-95 156-216,0-1-1,-1 0 1,0-1 0,0 1 0,1-13 0,-4 21-62,0-1-1,-1 0 1,1 0-1,-1 0 1,0 0-1,0 0 1,-1 0 0,1 1-1,-1-1 1,0 0-1,0 0 1,0 0-1,0 1 1,-1-1 0,1 1-1,-1-1 1,0 1-1,-5-7 1,7 10-15,-1-1-1,1 0 1,-1 1 0,0-1 0,1 1-1,-1-1 1,0 1 0,1-1 0,-1 1-1,0-1 1,0 1 0,0-1-1,1 1 1,-1 0 0,0 0 0,0-1-1,0 1 1,0 0 0,0 0 0,1 0-1,-1 0 1,0 0 0,0 0 0,0 0-1,0 0 1,-1 1 0,1-1-11,-1 1 1,1 0-1,-1 0 1,1 0-1,-1 0 1,1 0-1,-1 1 1,1-1 0,0 0-1,0 1 1,-1-1-1,0 2 1,-1 2-18,0 0 1,0 0-1,1 0 1,0 1 0,0-1-1,0 1 1,-1 7-1,1-2 21,1 0 0,1 1 0,0-1 0,3 20 0,-2-25 52,0-1 0,1 1 0,-1-1 0,1 0 0,0 0 1,1 0-1,-1 0 0,1 0 0,0 0 0,0-1 0,6 7 1,-7-9-9,1 0 0,-1 0 0,1-1 0,0 1 0,-1 0 0,1-1 0,0 0 0,0 0 0,0 0 0,0 0 0,0 0 0,0 0 0,0-1 0,0 0 0,1 1 0,-1-1 1,0 0-1,0-1 0,0 1 0,5-1 0,6-2 1,1-1 0,27-10 0,-32 10-32,207-76 244,-215 80-229,-1-1 0,0 0 0,0 1 0,1-1 0,-1 1 0,0 0-1,1-1 1,-1 1 0,0 0 0,1 0 0,-1 0 0,0 0 0,1 0 0,-1 0 0,1 0-1,-1 0 1,0 1 0,1-1 0,-1 1 0,0-1 0,0 1 0,1-1 0,-1 1 0,0-1-1,2 3 1,-2-2 4,0 1-1,0 0 1,0-1-1,0 1 0,-1 0 1,1 0-1,-1 0 1,1 0-1,-1 0 1,0 0-1,1 0 0,-1-1 1,0 1-1,0 0 1,-1 0-1,1 0 1,-1 3-1,-2 11 28,-2 0 1,0 0-1,0 0 1,-15 27-1,3-5 153,50-97 136,-25 48-347,-3 3 21,0 0 0,1 1 0,0-1 0,0 1 1,1 1-1,0-1 0,0 1 0,12-8 0,-18 13-4,0 0 0,1 1-1,-1-1 1,0 1 0,1-1 0,-1 1-1,1-1 1,-1 1 0,1 0 0,-1 0-1,1-1 1,-1 1 0,1 0 0,-1 1-1,1-1 1,-1 0 0,1 0-1,-1 1 1,1-1 0,-1 1 0,0-1-1,1 1 1,-1-1 0,0 1 0,1 0-1,-1 0 1,0 0 0,0-1 0,1 1-1,-1 1 1,0-1 0,1 1 0,3 5-32,0 0 1,0 1 0,0-1 0,5 14 0,0 0 89,-6-14-22,0 0-16,-1-1 0,1 0 0,0 0-1,1 0 1,9 10 0,-13-15-6,1 0 0,-1 0 0,0-1 0,0 1 0,1 0 0,-1 0 0,0-1 0,1 1 0,-1-1 0,1 1 0,-1-1 0,1 0 0,-1 0 0,1 1 0,-1-1 0,1 0 0,-1 0 0,1-1 0,-1 1 0,1 0 0,-1 0 0,1-1 0,-1 1 0,0-1 0,1 1 0,-1-1 0,0 0 0,1 1 0,-1-1 1,0 0-1,0 0 0,1 0 0,-1 0 0,0 0 0,1-2 0,16-14 45,-2-2 1,0 0 0,-1 0 0,-1-2 0,-1 1-1,20-44 1,-18 28-42,-2 0-1,-1-1 1,12-67-1,-12 30-57,4-151-1,-16 178 85,-2 0-1,-13-83 1,9 96-466,6 34 426,0 0 0,0 0 0,0 0 0,0 0 0,0 0 0,0 0 0,-1-1 0,1 1 0,0 0 0,0 0 0,0 0 0,0 0 1,0 0-1,0 0 0,0 0 0,0-1 0,0 1 0,0 0 0,0 0 0,-1 0 0,1 0 0,0 0 0,0 0 0,0 0 0,0 0 0,0 0 0,0 0 0,0 0 0,-1 0 0,1 0 0,0 0 0,0 0 0,0 0 0,0 0 0,0 0 0,0 0 0,-1 0 0,1 0 0,0 0 0,0 0 0,-4 5-181,-2 10-21,0 9 155,0 0 0,2 1 0,-3 37 1,6 74 96,1-84-37,0-35 22,0 43 114,10 88 0,1-75-18,35 119 1,-36-157 14,-7-21-92,1-1 0,0 1-1,1-1 1,1 1 0,0-1 0,13 19-1,-18-32-29,-1 1 0,1 0 0,0 0 0,-1 0 0,1 0 0,0 0 1,0-1-1,0 1 0,0 0 0,0-1 0,0 1 0,0 0 0,0-1 0,0 0 0,0 1 0,0-1 0,0 1 0,0-1 0,0 0 0,0 0 0,0 0 0,0 0 0,1 0 0,-1 0 0,0 0 0,0 0 0,0 0 0,0 0 0,0-1 0,0 1 0,0 0 0,1-1 1,-1 1-1,0-1 0,0 1 0,0-1 0,-1 1 0,1-1 0,0 0 0,0 0 0,1-1 0,4-4 97,0 0 0,-1-1-1,0 1 1,6-13 0,-5 10-76,70-100 127,-60 89-303,1 1-1,0 1 0,26-21 1,-42 38 139,0 0 0,-1 1 0,1-1 1,0 0-1,0 1 0,-1-1 0,1 1 0,0-1 1,0 1-1,0 0 0,0-1 0,0 1 0,0 0 1,0-1-1,0 1 0,0 0 0,0 0 0,0 0 0,0 0 1,1 0-1,-1 0 2,-1 1 1,1-1-1,-1 1 1,1-1-1,-1 1 1,1-1-1,-1 1 1,1-1-1,-1 1 1,1-1-1,-1 1 1,0 0-1,0-1 1,1 1 0,-1-1-1,0 1 1,0 0-1,0-1 1,1 1-1,-1 0 1,0-1-1,0 2 1,0 5-27,0 1 1,0 0-1,-1-1 1,-2 8 0,-28 125-163,26-120 227,-2-1 0,-1 0 0,0-1 0,-1 0 0,-12 18 0,19-34-9,1 0-1,0 0 0,-1 0 1,0 0-1,1-1 0,-1 1 0,0 0 1,0-1-1,-2 2 0,3-3-22,1 0-1,0 0 0,-1 0 1,1 1-1,0-1 0,-1 0 0,1 0 1,0 0-1,-1 0 0,1 0 1,0 0-1,-1 0 0,1 0 0,0 0 1,-1 0-1,1 0 0,0 0 1,-1-1-1,1 1 0,0 0 1,-1 0-1,1 0 0,-1-1 0,1 1 4,-1-1 0,0 1-1,1-1 1,-1 0-1,1 0 1,0 1 0,-1-1-1,1 0 1,0 0-1,-1 1 1,1-1-1,0 0 1,0 0 0,-1-1-1,1-2 8,0 0 0,0 0-1,0 0 1,1 0 0,-1 1-1,1-1 1,0 0 0,0 0 0,0 0-1,0 1 1,1-1 0,0 1-1,-1-1 1,1 1 0,0-1 0,4-3-1,4-6-64,1 1-1,19-17 1,-17 18-5,1 1 1,0 0-1,30-16 1,49-14-1059,-87 37-679,0 1 1,0-1 0,10-5-1,-32 10-9838,1-1 9772,-11 7-1039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6.4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93 10144,'-11'-17'3744,"11"14"-2912,11-3-224,-3 3-64,6-2-416,5-2 160,9-2-160,16-3-128,17 3-32,9 0-128,7 0 96,-7 6-3968,-9 6 2176,-3 3-4032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0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35 650 4384,'-35'7'10122,"37"-6"-9793,0 0 0,1-1 0,-1 1 0,0-1-1,1 1 1,-1-1 0,1 0 0,-1 0 0,0 0-1,1 0 1,-1-1 0,0 1 0,1-1 0,2 0 0,36-14 1647,-26 8-1381,60-21 1079,83-37-275,-139 55-1339,1-1 0,-1-1 1,-1-1-1,0-1 0,27-26 1,-10 2 95,-2-2 1,31-48-1,47-95 361,-105 173-433,-2 4-20,0-1-1,0 0 1,-1 0-1,0 0 0,-1 0 1,3-10-1,-5 16-56,0 0-1,1 1 1,-1-1-1,0 0 1,0 1 0,0-1-1,0 0 1,0 1-1,0-1 1,-1 0-1,1 1 1,0-1-1,0 0 1,0 1-1,-1-1 1,1 1 0,0-1-1,-1 0 1,1 1-7,-1-1 1,1 1-1,0 0 1,-1 0-1,1 0 1,0 0-1,-1 0 1,1 0-1,0 0 1,-1 0-1,1 0 1,0 0-1,-1 1 1,1-1-1,0 0 1,-1 0-1,1 0 1,0 0-1,-1 0 1,1 1-1,0-1 1,-1 0-1,1 0 1,0 0-1,0 1 1,-1-1-1,1 0 1,0 0-1,0 1 1,0-1-1,-1 0 1,1 1-1,0-1 1,0 0-1,0 1 1,0-1-1,0 0 1,-1 1-1,-3 7-34,1-1 0,-1 1 0,1 0 0,-2 11 0,1-7 28,-49 171 178,42-139 64,3 0 0,-4 60 0,12-98-183,0-1 1,0 1-1,0 0 0,0 0 1,1-1-1,0 1 0,0 0 1,1-1-1,0 1 0,4 8 1,-6-13-26,1 0 1,0 0-1,-1 0 1,1 0-1,0 0 1,0 0 0,0 0-1,0 0 1,0-1-1,0 1 1,0 0-1,0-1 1,0 1-1,0-1 1,0 1-1,0-1 1,1 1-1,-1-1 1,0 0-1,0 0 1,0 0 0,1 1-1,-1-1 1,0 0-1,0 0 1,0-1-1,1 1 1,-1 0-1,0 0 1,2-1-1,4-2 35,0 1 0,0-1 0,0 0-1,6-5 1,-10 7-56,46-28 149,57-46 0,39-43-104,-53 42-155,-27 22 70,24-20-227,-87 73 231,0-1 0,0 1 0,1-1 1,-1 1-1,1 0 0,-1 0 0,4-2 0,-5 3 23,-1 0-1,1 0 1,0 0-1,-1 0 1,1 0-1,-1 0 1,1 0-1,0 0 1,-1 0-1,1 0 1,-1 0-1,1 1 1,-1-1 0,1 0-1,-1 0 1,1 1-1,0-1 1,-1 0-1,1 1 1,-1-1-1,0 0 1,1 1-1,-1-1 1,1 1-1,-1-1 1,0 0 0,1 1-1,-1-1 1,0 1-1,1-1 1,-1 1-1,0 0 1,0-1-1,1 1 1,-1-1-1,0 1 1,0-1 0,0 1-1,0 0 1,0 0-1,1 7 19,0 0-1,0 0 1,-1 0-1,0 0 1,-3 14 0,-10 41 131,5-35-143,-2 0 0,0-1-1,-27 48 1,-53 70 391,90-145-383,0 0-1,0 0 1,-1 0 0,1 1 0,0-1 0,0 0-1,0 1 1,0-1 0,0 0 0,0 0 0,0 1-1,0-1 1,0 0 0,0 0 0,0 1 0,0-1-1,0 0 1,0 1 0,0-1 0,0 0 0,0 0-1,0 1 1,0-1 0,0 0 0,0 0 0,1 1-1,-1-1 1,0 0 0,0 0 0,0 1 0,0-1-1,1 0 1,-1 0 0,0 0 0,0 1 0,1-1-1,-1 0 1,0 0 0,0 0 0,0 0 0,1 0-1,-1 1 1,0-1 0,1 0 0,-1 0 0,0 0-1,0 0 1,1 0 0,-1 0 0,0 0 0,1 0-1,-1 0 1,0 0 0,4-1 12,-1 1 0,1-1 0,-1 0 0,0 0 0,0 0 0,1 0 0,-1-1 0,0 1 0,0-1 0,0 0 0,0 0 0,5-4 0,6-7-55,15-17 1,-20 21 40,16-21 132,43-65 0,6-10-440,-71 101 282,1 0 1,0 0-1,-1 0 1,2 0-1,-1 0 0,0 1 1,1 0-1,4-3 1,-8 6 13,0-1 0,-1 1 0,1 0 0,0 0 0,0 0 1,-1-1-1,1 1 0,0 0 0,0 0 0,0 0 0,-1 0 0,1 1 0,0-1 1,0 0-1,-1 0 0,1 0 0,0 1 0,0-1 0,-1 0 0,1 1 1,0-1-1,-1 0 0,1 1 0,0-1 0,-1 1 0,1-1 0,-1 1 0,1-1 1,-1 1-1,1 0 0,-1-1 0,1 1 0,-1 0 0,0-1 0,1 1 0,-1 0 1,0-1-1,1 2 0,0 2-24,1 0 1,-1 1 0,0-1-1,0 0 1,0 7-1,1 168 201,-3-98 122,0-79-283,1-1-1,0 0 0,0 0 0,0 0 1,0 0-1,0 0 0,0 0 1,0 0-1,1 0 0,-1 0 0,0 0 1,0 0-1,1 0 0,-1 0 0,1 0 1,-1 0-1,1 0 0,-1 0 0,1 0 1,0-1-1,-1 1 0,1 0 1,0 0-1,0 0 0,-1-1 0,1 1 1,0-1-1,1 2 0,0-2 1,-1 0 0,1 0 0,-1 0 0,1 0 0,-1-1 0,1 1 0,-1 0 0,0-1 0,1 1 0,-1-1 0,1 1 0,-1-1 1,0 1-1,0-1 0,1 0 0,-1 0 0,0 0 0,0 0 0,1-1 0,12-11 3,0 0 1,-2 0 0,21-28-1,25-51 25,-18 27-29,67-88-201,-106 151 157,1 0 0,0-1 0,0 1 0,0 0 1,0 0-1,0 1 0,0-1 0,0 0 0,1 1 0,3-3 0,-6 4 30,0 0 1,0 0-1,1 0 0,-1 0 1,0 0-1,0 0 1,1 0-1,-1 0 0,0 0 1,0 0-1,0 0 0,1 0 1,-1 0-1,0 0 0,0 0 1,0 0-1,1 1 0,-1-1 1,0 0-1,0 0 0,0 0 1,0 0-1,1 0 0,-1 0 1,0 1-1,0-1 1,0 0-1,0 0 0,0 0 1,1 0-1,-1 1 0,0-1 1,0 0-1,0 0 0,0 0 1,0 1-1,0-1 0,0 0 1,2 5-8,-1 0 1,0-1 0,0 1-1,0 0 1,0 0 0,-1-1-1,0 10 1,-6 36-34,4-35 42,-5 40 102,-16 57-1,13-77 4,2 0-1,-5 45 0,13-76-100,-1 2 59,0 0-1,1 0 1,0 0 0,2 12-1,-2-17-44,0 0-1,0 0 0,1 1 0,-1-1 0,1 0 0,-1 0 0,1 0 0,-1 1 0,1-1 0,0 0 1,-1 0-1,1 0 0,0 0 0,0 0 0,0 0 0,0-1 0,0 1 0,0 0 0,0 0 0,0-1 0,0 1 1,0 0-1,0-1 0,1 1 0,-1-1 0,0 0 0,0 1 0,0-1 0,1 0 0,0 0 0,3 1-19,0-1 0,0-1 0,0 1-1,0-1 1,0 0 0,0 0-1,-1 0 1,1-1 0,0 1-1,-1-1 1,1-1 0,-1 1 0,0 0-1,1-1 1,-1 0 0,0 0-1,-1 0 1,1-1 0,-1 1 0,5-6-1,2-4-40,0-1 0,-1 0 0,0-1 0,12-28 0,-5 0-48,17-65-1,0-3-169,-28 87 333,-4 20-86,0-1 0,0 1 0,0 0 0,3-6 0,-4 9 13,0 1-1,0 0 1,0 0 0,0 0 0,0 0-1,0 0 1,0-1 0,0 1 0,0 0 0,0 0-1,1 0 1,-1 0 0,0 0 0,0 0-1,0 0 1,0-1 0,0 1 0,0 0 0,0 0-1,0 0 1,1 0 0,-1 0 0,0 0 0,0 0-1,0 0 1,0 0 0,0 0 0,1 0-1,-1 0 1,0 0 0,0 0 0,0 0 0,0 0-1,0 0 1,1 0 0,-1 0 0,0 0-1,0 0 1,4 6-111,1 11 11,13 80 120,-12-75 46,-3-7-6,1 0 1,1-1-1,10 23 1,-14-34-33,1 1-1,0-1 1,0 0-1,0 0 1,0-1 0,0 1-1,1 0 1,-1-1-1,1 1 1,0-1 0,-1 0-1,1 0 1,0 0-1,0 0 1,1 0 0,-1-1-1,0 1 1,1-1-1,-1 0 1,7 1 0,0-1 13,1-1 0,-1 0 0,1 0 1,-1-1-1,0-1 0,1 0 0,-1 0 0,0-1 1,0 0-1,-1-1 0,1 0 0,-1 0 0,13-9 1,-8 4-59,-1 0 1,0-1-1,-1 0 1,0-1-1,0-1 1,-1 0-1,17-24 1,-14 15-35,-2-1 1,14-30-1,-22 43 31,0 0 0,-1 0 0,-1 0 0,1-1-1,-2 1 1,1-1 0,-1 1 0,-1-1 0,0-10 0,0 17 3,0 0 1,-1 0-1,1 0 1,-1 0-1,0 0 1,0 0-1,0 0 1,0 0-1,0 1 1,0-1-1,-1 0 1,0 1 0,1-1-1,-1 1 1,0 0-1,0 0 1,0-1-1,-1 1 1,1 0-1,0 1 1,-1-1-1,1 0 1,-1 1-1,0-1 1,0 1-1,1 0 1,-1 0-1,0 0 1,0 0-1,0 1 1,0-1 0,0 1-1,0 0 1,0-1-1,-3 2 1,-3-1-8,1 0 1,0 1-1,-1 1 1,1 0-1,0 0 1,0 0-1,0 1 1,0 0-1,1 0 1,-1 1 0,-12 8-1,12-5 25,0 0 1,1 0-1,-1 1 1,1-1-1,1 2 0,0-1 1,-9 16-1,-27 67 99,41-91-96,-14 36 51,2 1 1,1 0-1,2 1 1,2 0 0,-5 47-1,12-79-6,1 1-1,0-1 0,1 1 1,-1-1-1,1 1 1,3 10-1,-3-14-19,0-1 1,0 1-1,0-1 0,0 1 0,1-1 0,-1 0 0,1 0 1,-1 1-1,1-1 0,0 0 0,0-1 0,0 1 0,0 0 1,1 0-1,-1-1 0,0 1 0,1-1 0,2 1 0,3 1 27,0-1 0,0 1-1,0-2 1,0 1-1,0-2 1,1 1 0,-1-1-1,1 0 1,9-1-1,77-16 25,-89 16-92,15-4 2,0 0 0,0-1 0,-1-1 0,0-1 0,0-1 0,0-1 0,-2-1 0,1 0 0,-1-1-1,-1-1 1,0-1 0,-1 0 0,27-32 0,39-64 47,-3 5-29,-38 45-233,-41 128 117,0-36 54,4 98 69,-3-117-8,1-1-1,1 1 1,0 0-1,1-1 1,0 0-1,1 0 1,11 22-1,-11-28 35,-1 0-1,1-1 0,0 1 0,1-1 1,-1 0-1,1 0 0,0 0 0,0-1 1,1 0-1,-1 0 0,1-1 0,0 0 1,0 0-1,13 3 0,-7-2-8,1-1 0,-1-1 0,0-1 0,1 1 0,-1-2 0,1 0 0,18-3 0,-22 2-32,0-1 0,0 0-1,0-1 1,-1 0 0,1-1-1,-1 0 1,0-1 0,0 1 0,-1-2-1,1 1 1,-1-1 0,0 0-1,-1-1 1,0 0 0,0 0-1,0-1 1,-1 1 0,0-2-1,0 1 1,8-18 0,12-31-21,29-93 0,-23 54-80,0-9-39,-25 92-16,-7 13 157,0 0 1,0 0-1,0 0 1,0 0-1,1 0 1,-1 0-1,0 0 1,0 0-1,0 0 1,0 0-1,1 0 1,-1 0-1,0 0 0,0 0 1,0 1-1,0-1 1,0 0-1,0 0 1,1 0-1,-1 0 1,0 0-1,0 0 1,0 0-1,0 1 1,0-1-1,0 0 1,0 0-1,0 0 1,1 0-1,-1 0 1,0 1-1,0-1 1,0 0-1,0 0 1,0 0-1,0 0 1,0 1-1,0-1 1,0 0-1,0 0 0,3 32-37,-3 45 24,2 14 155,-18 151-1,11-220-77,-8 26 0,0 2 105,13-49-173,0 0 0,-1 1 0,1-1 0,0 0 0,0 0 0,-1 1 0,1-1 0,-1 0 0,1 0 0,-1 0 0,1 0 0,-1 0 0,0 0 0,0 0 0,1 0-1,-1 0 1,0 0 0,0 0 0,0-1 0,0 1 0,0 0 0,-2 1 0,2-2-26,-1 0 0,1 0 1,0 0-1,-1 0 0,1 0 0,0 0 0,0 0 1,-1-1-1,1 1 0,0 0 0,0-1 0,-1 1 1,1-1-1,0 1 0,0-1 0,0 0 0,-2-1 1,-3-2-115,1-1 0,0 0 0,-1-1 0,2 1 0,-1-1 0,-5-7 0,1-3 12,1 0 0,0-1 1,1 0-1,0 0 0,2 0 0,-5-25 0,9 41 142,1 0-1,0 0 1,0-1-1,-1 1 1,1 0-1,0 0 1,0 0-1,0 0 1,0 0-1,1-1 1,-1 1-1,0 0 1,0 0-1,1 0 1,-1 0-1,0 0 1,1 0-1,-1 0 1,2-1-1,-2 1-8,1 1 0,0-1 0,-1 1 0,1 0-1,0-1 1,-1 1 0,1 0 0,0-1-1,0 1 1,-1 0 0,1 0 0,0 0-1,0 0 1,-1 0 0,1 0 0,0 0 0,0 0-1,-1 0 1,1 0 0,0 0 0,0 1-1,6 1-8,0 0 0,-1 1 0,0 0 0,10 6 0,-14-8 28,12 7 97,0 0 0,1-2 0,0 0 0,0 0 0,1-1 1,-1-1-1,1-1 0,0 0 0,0-1 0,0-1 0,0-1 0,0 0 0,0-1 1,25-4-1,-13 0-56,0 0-1,0-3 1,-1 0 0,0-1 0,35-18-1,-47 19-44,-1-1 0,0 0 1,0-1-1,0 0 0,-1-1 0,-1-1 0,0 0 0,-1-1 0,0 0 0,12-19 0,39-64-87,-50 73 14,-7 14-99,-7 26 191,-46 255 315,46-263-330,1 0 0,0 0 0,1 0 0,0 1 0,0-1 0,2 11 0,-1-17-4,-1 0 0,1-1 0,0 1 0,0 0 0,0-1 0,0 1 0,1-1-1,-1 1 1,0-1 0,1 0 0,0 1 0,-1-1 0,1 0 0,0 0 0,0 0 0,1-1 0,-1 1 0,0 0 0,0-1 0,1 1 0,-1-1 0,1 0-1,-1 0 1,5 1 0,-3-1-1,1 0 0,0-1 0,-1 1 0,1-1 0,-1 0 0,1-1 0,-1 1 0,1-1 0,-1 0 0,1 0 0,6-3 0,8-3-143,23-13-1,-29 13 113,48-26-83,-2-3 1,102-80 0,-143 104 15,-8 6 27,-7 8 45,-6 6 21,3-8-10,-62 131-136,60-127 145,0 1-1,0-1 0,1 1 1,-1 0-1,1 0 0,0 0 1,0-1-1,1 1 0,-1 0 1,1 0-1,0 0 0,2 7 1,-2-10 9,1 1 1,0-1 0,-1 1 0,1-1 0,0 0-1,1 1 1,-1-1 0,0 0 0,1 0 0,-1 0-1,1 0 1,0 0 0,-1 0 0,1 0 0,0-1-1,0 1 1,0 0 0,1-1 0,-1 0 0,0 0-1,0 1 1,1-1 0,-1-1 0,1 1 0,3 1-1,5-1-18,0 1-1,0-1 0,0-1 1,0 0-1,0-1 0,0 0 1,0-1-1,0 0 0,0 0 0,0-1 1,-1-1-1,15-6 0,-21 8-34,0-1-1,-1 0 1,1 0-1,-1 0 1,0 0-1,0 0 1,0 0-1,0-1 1,-1 0-1,1 1 1,-1-1-1,0 0 1,0 0-1,0 0 1,-1 0-1,1-1 1,-1 1-1,0 0 0,0-6 1,1-3 29,-1 1 1,0-1 0,-1 0-1,0 1 1,-4-22-1,2 23 24,0 2 0,-1-1 0,0 0 0,0 1 0,-1-1 0,-1 1 0,0 0 0,0 0-1,0 1 1,-1-1 0,-12-11 0,10 11-63,-1 1 1,0 0-1,-1 1 0,0 0 0,0 1 1,0 0-1,-1 0 0,0 1 0,-17-5 0,8 3 78,0 1-1,0 1 0,-1 1 1,0 1-1,-22-1 0,43 4-20,-1 0 0,1 0 0,0 0 0,-1 0 1,1 0-1,-1 0 0,1 0 0,0 0 0,-1 1 0,1-1 0,0 0 0,-1 0 0,1 0 0,0 0 0,-1 0 0,1 1 0,0-1 0,0 0 0,-1 0 0,1 1 0,0-1 0,-1 1 0,1-1-6,0 0 0,0 0 0,0 1 0,0-1 0,0 0 0,0 1 0,0-1 0,0 0 0,1 0 0,-1 1 0,0-1 0,0 0 0,0 0 0,0 1 0,0-1 0,1 0 0,-1 0 0,0 0 0,0 1 0,0-1 0,1 0 0,-1 0 0,0 0 0,0 0 0,0 1 0,1-1 0,-1 0 0,0 0 0,1 0 0,-1 0 0,1 0 0,6 3-9,0-1 1,0-1-1,1 1 0,-1-1 0,1 0 0,-1-1 0,15 0 0,2 0 91,101 1 117,30 1-303,-132 0 107,-1 0 1,0 2-1,0 0 0,0 2 1,-1 0-1,1 1 0,-1 2 0,-1 0 1,0 1-1,36 24 0,-51-31 7,0 1-1,-1 0 0,0 0 0,0 0 0,0 0 0,0 1 0,-1-1 0,1 1 0,-1 0 0,0 0 1,-1 0-1,1 0 0,-1 1 0,0-1 0,-1 1 0,1-1 0,-1 1 0,0 0 0,0-1 0,-1 1 1,0 0-1,0 0 0,0 0 0,-1-1 0,-2 12 0,1-7 55,0 0-1,0 0 1,0 12 0,11-26-409,10-8 221,-1-1 0,0-1-1,17-18 1,-25 22 120,0 0-1,1 1 1,0 0 0,1 1-1,-1 0 1,2 1 0,22-11-1,-33 18 20,1-1 0,0 0-1,0 1 1,-1-1-1,1 1 1,0 0-1,0 0 1,0 0-1,0 0 1,0 1-1,0-1 1,-1 1 0,1 0-1,0-1 1,0 1-1,-1 0 1,1 1-1,-1-1 1,1 0-1,-1 1 1,1 0-1,1 2 1,5 4 54,0 1 1,-1 0-1,0 0 1,7 12-1,8 8-32,-6-9 223,25 20 0,-7-12-1169,-27-23-946,-1-1 0,15 7 0,-15-10-3959,-14-15-3978,-14-3 6259,-15-9-102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6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22 9312,'-7'-6'4063,"10"4"-3097,-3 1-818,1 1-1,0 0 1,-1 0-1,1-1 1,0 1 0,-1 0-1,1 0 1,0 0 0,-1 0-1,1 0 1,0 0 0,-1 0-1,1 0 1,0 0-1,-1 0 1,2 1 0,1-1 254,180-9 4526,-74 7-4070,-55 1-1858,1 1-5477,-60 0 2840,0 3 1184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7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 9728,'-28'3'4384,"32"1"-3808,6 1 832,4-5-897,5 3 1121,15 3-928,8-6-128,10 0-352,-1 0-32,1 0-96,-8 0-480,-11 0 192,-5 0-3359,-5 0 1951,-9 0-5184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7.7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98 5632,'-19'-19'1834,"18"19"-1732,0-1-1,0 0 1,0 1-1,0-1 1,0 1-1,0-1 1,0 1-1,0 0 1,0-1-1,0 1 1,0 0-1,0-1 1,0 1-1,0 0 1,0 0-1,0 0 0,0 0 1,0 0-1,0 0 1,0 0-1,-1 1 1,1-1-1,0 0 1,0 1-1,0-1 1,0 0-1,0 1 1,0-1-1,1 1 1,-1 0-1,0-1 1,0 1-1,0 0 0,0-1 1,1 1-1,-1 0 1,0 1-1,-5 4 602,1 0-1,0 1 0,-8 12 0,9-12-727,-8 14 493,0 1-1,1 1 1,2 0-1,0 1 1,-9 38-1,16-52-317,0 0-1,0 0 0,1 1 0,1-1 0,0 0 0,0 1 1,1-1-1,0 0 0,3 12 0,-2-15-97,0 1 0,1-1 0,0 0-1,0 0 1,1 0 0,0 0 0,0 0 0,0-1-1,1 0 1,0 0 0,1 0 0,9 8 0,-7-6 49,1-2 0,1 1 0,-1-1 0,1 0 0,0-1 0,1-1 0,-1 1 1,1-1-1,0-1 0,13 3 0,-15-5-21,-1 0 1,1-1-1,-1 0 1,0 0-1,1-1 1,-1 0-1,1 0 1,-1-1 0,0 0-1,0 0 1,0-1-1,0 0 1,0 0-1,10-7 1,-4 1 59,0 0 0,-1-1 1,0 0-1,-1-1 0,12-13 1,-17 15-72,1 0 1,-2 0-1,1-1 0,-1 0 1,-1-1-1,0 1 1,-1-1-1,4-12 0,-3 1 57,0 0 0,-2-1-1,-1 1 1,-1-1 0,-1 0 0,-3-27-1,2 34-71,-1 0 1,-1 0-1,-9-29 0,10 38-78,-1 1 0,1-1 0,-1 1 1,-1 0-1,1 0 0,-1 0 0,0 1 0,0-1 0,-1 1 1,0 0-1,-5-5 0,6 8-17,0 0 0,1 0 0,-1 0 0,0 0-1,0 0 1,-1 1 0,1-1 0,0 1 0,0 0 0,-1 1 0,1-1 0,0 1 0,-1 0 0,1 0 0,0 0-1,-1 1 1,1-1 0,-5 2 0,-8 2-143,1 2-1,0-1 1,-19 11 0,23-11 97,-17 9-721,-50 33 0,34-13 34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9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8 230 4320,'-8'8'4016,"26"-7"-1947,21-2 149,49-7 0,-50 2-1664,0-2-1,70-24 0,-99 29-431,-1-1 1,1 0-1,-1-1 1,0 1-1,0-1 1,-1-1-1,12-9 1,-18 13-71,1 0 0,0 0 0,0 0 0,0 0 0,-1 0 0,1 0 0,-1 0 0,0 0 0,1-1 0,-1 1 0,0 0 0,-1-1 0,1 1 0,0-1 0,-1 1 0,1-1 0,-1 0 0,0 1 1,0-1-1,0 1 0,0-1 0,0 0 0,0 1 0,-1-1 0,1 1 0,-1-1 0,0 1 0,0-1 0,0 1 0,0 0 0,-2-3 0,0 0-16,-1 1 0,1-1 0,-1 1 0,-1 0 0,1 0 0,0 1 0,-1 0 0,0-1 0,0 1 0,0 1 0,0-1 0,0 1 0,0 0 0,-1 0 0,-10-2 0,8 2-71,-1 1 0,1 0-1,0 0 1,-1 1-1,1 0 1,0 0-1,-1 1 1,1 0 0,0 1-1,-11 3 1,11-2 43,1 0 1,0 1 0,0 0-1,0 0 1,1 1-1,0 0 1,-1 0 0,2 0-1,-1 1 1,1 0-1,-1 0 1,2 0 0,-1 1-1,1 0 1,0 0-1,0 0 1,1 0 0,0 0-1,0 1 1,0-1-1,1 1 1,1 0 0,-1 0-1,1 0 1,1 0-1,-1 0 1,1 0 0,1 0-1,-1 0 1,3 9-1,0-7 59,0 0 1,0-1-1,1 0 0,0 0 0,1 0 0,0 0 0,0 0 0,1-1 0,0 0 0,8 7 0,-10-11-18,0 1-1,1-1 0,0-1 0,0 1 0,0-1 1,0 1-1,1-1 0,-1-1 0,1 1 0,0-1 0,0 0 1,0-1-1,0 1 0,0-1 0,0 0 0,0 0 1,9-1-1,2-2 18,-1-1 1,0-1-1,0 0 1,0-1-1,0-1 0,22-11 1,-28 12-52,14-6 20,0-2 1,-1-1-1,22-17 0,60-54 28,-76 61-134,-20 16 64,1 0 0,-1 1 1,2 0-1,-1 1 0,1 0 0,0 0 0,0 1 1,0 1-1,1 0 0,17-3 0,-27 7-3,0 0-1,0 0 1,0 0 0,0 0-1,0 0 1,-1 1-1,1-1 1,0 1-1,0-1 1,0 1 0,0 0-1,0 0 1,-1 0-1,1 0 1,2 2 0,25 22 316,-14-10-46,13 5-40,0-1-1,1-2 1,60 28-1,-70-37-153,-6-1 131,-9-5-1365,-1 0 0,1 0 0,-1 0 0,1-1 0,0 1 1,0-1-1,0 0 0,6 1 0,-1-2-1013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29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696 1 5568,'-24'0'1786,"23"1"-1698,0-1 0,-1 1 0,1-1 0,0 1 0,-1-1 0,1 1 0,0 0-1,0-1 1,0 1 0,0 0 0,0 0 0,0 0 0,0 0 0,0 0 0,0 0-1,0 0 1,0 1 0,-1 1 0,-3 4 952,-1 0-453,-1-1 1,0 1-1,0-1 1,0-1-1,-1 1 1,-10 4-1,-54 24 1454,46-23-1432,-42 18 1055,18-8-514,-75 42-1,94-42-1348,0 0 0,2 2 0,0 1 0,2 2 0,1 0 1,-33 43-1,57-67-164,1 0 1,0 0-1,-1 0 1,1 1-1,0-1 1,0 0-1,-1 5 1,2-6 263,0-1 0,0 0 1,0 0-1,0 1 0,0-1 0,0 0 0,0 1 0,0-1 1,0 0-1,0 0 0,0 1 0,0-1 0,0 0 0,0 1 1,0-1-1,0 0 0,0 0 0,1 1 0,-1-1 0,0 0 1,0 0-1,0 1 0,0-1 0,1 0 0,-1 0 0,0 0 1,1 1-1,-1-1-126,1 0 0,0 0 0,0 0 1,-1 0-1,1 1 0,0-1 0,0 0 0,-1-1 1,1 1-1,0 0 0,0 0 0,0 0 0,-1 0 1,1-1-1,1 1 0,12-7-2330,5-1-1567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1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260 469 5312,'-6'-1'1047,"1"0"-1,-1 0 1,0 1 0,0 0-1,1 0 1,-1 1 0,0 0-1,-9 2 1,-8 1 567,14-2-1273,0 1-1,0 0 1,0 0 0,1 1-1,-1 0 1,1 1 0,-9 6-1,1-1 23,10-6-303,0 0-1,0 1 1,0 0 0,1 0-1,0 1 1,0 0-1,0-1 1,0 2 0,1-1-1,0 0 1,1 1-1,-1 0 1,1 0 0,1 0-1,-1 0 1,1 0-1,0 1 1,0 7 0,1-7-55,0 0 0,0 0-1,1 0 1,0 0 0,0 0 0,1-1 0,0 1 0,1 0 0,-1 0 0,2-1 0,-1 1 0,1-1 0,0 0 0,0 0 0,1 0 0,0 0-1,6 7 1,-8-12 14,0 0 0,0 0-1,0 0 1,1 0 0,-1 0 0,1-1-1,-1 1 1,1-1 0,-1 0-1,1 0 1,0 0 0,0 0-1,0 0 1,-1-1 0,1 1 0,0-1-1,0 0 1,0 0 0,0 0-1,0 0 1,0 0 0,0-1-1,4 0 1,6-3 41,1 0-1,0-1 0,20-10 1,-15 7 75,311-138 195,-252 108-176,-39 17 55,-37 21-188,-1-1-1,1 0 1,-1 1-1,1-1 1,-1 0 0,0 0-1,1 0 1,-1 0-1,0 0 1,0 0 0,0-1-1,0 1 1,0 0 0,0-1-1,0 1 1,0 0-1,-1-1 1,1 1 0,0-1-1,-1 1 1,1-3-1,-1 3 13,0-1 0,0 0 0,-1 1-1,1-1 1,0 1 0,-1-1-1,1 0 1,-1 1 0,0-1 0,0 1-1,1 0 1,-1-1 0,0 1 0,0-1-1,0 1 1,0 0 0,0 0-1,-1 0 1,1 0 0,0 0 0,-3-2-1,1 1-27,-1-1 0,0 1-1,-1 0 1,1 0-1,0 0 1,-1 0 0,1 1-1,-1 0 1,1 0 0,-1 0-1,1 0 1,-10 1-1,0 0-195,1 1 0,-1 1 0,-15 3 0,24-4 157,0 1 0,0-1 0,0 1 0,0 0 0,0 0 0,1 0 0,-1 1 0,1 0 0,0 0 0,0 0 0,0 0 0,0 0 0,-5 7 0,7-7 35,0 0 0,0 0 1,0 0-1,0 0 1,1 1-1,-1-1 1,1 1-1,0-1 0,0 1 1,0-1-1,0 1 1,1-1-1,-1 1 1,1 0-1,0 0 1,0-1-1,1 1 0,-1 0 1,3 6-1,-2-5-13,1 0 0,0 0 0,0-1 1,0 1-1,1-1 0,-1 1 0,1-1 0,0 0 0,1 0 0,-1 0 0,1-1 0,-1 1 0,1-1 0,0 0 0,0 0 0,1 0 0,-1 0 0,5 1 0,0 0 45,1 0-1,-1-1 0,0 0 1,1 0-1,0-1 0,0-1 1,-1 0-1,14 0 0,71-7 208,-92 6-238,0 0 1,0 0-1,1 0 0,-1 0 0,0 0 0,1 1 0,-1-1 0,0 1 1,0 0-1,0 0 0,1-1 0,-1 1 0,0 1 0,0-1 1,0 0-1,2 2 0,-2 0-10,1 0 1,0-1-1,-1 1 0,0 0 1,0 1-1,0-1 1,0 0-1,3 8 1,-1 3-32,0 0 0,0 0 1,2 29-1,-6-40 39,3 54-4,-2 0 0,-11 93 1,7-110 35,-2-3 225,-14 54-1,6-34 378,7-43-279,3-9-193,1-8-226,4-15 55,-1 0-1,7-24 1,1-11 266,7-79-13,44-249-248,-56 364-36,13-30-1,-15 41 17,1 0-1,0 0 1,1 0-1,-1 0 1,1 1-1,0 0 0,9-9 1,-12 13 35,1-1 0,0 1-1,0 0 1,0 0 0,0 0 0,0 0-1,0 0 1,0 0 0,0 0 0,0 1 0,1-1-1,-1 1 1,0-1 0,3 1 0,-4 0-2,0 0 1,0 0-1,-1 0 1,1 0 0,0 1-1,0-1 1,0 0-1,0 0 1,0 1-1,0-1 1,0 1-1,-1-1 1,1 0-1,0 1 1,0 0 0,-1-1-1,1 1 1,0-1-1,-1 1 1,1 0-1,0 0 1,-1-1-1,1 1 1,-1 0-1,1 0 1,-1 0 0,0-1-1,1 1 1,-1 0-1,0 0 1,0 0-1,1 0 1,-1 0-1,0 1 1,1 8 21,-1-1 0,0 1 0,0 0 0,-1-1 0,0 1 0,-1-1 0,0 1 0,-1-1 0,1 0 0,-2 1 0,1-1 0,-2-1 0,1 1 0,-1-1 0,-10 15 0,13-22-38,1 0 0,0 0 0,0 0 0,0 0 0,-1 0 0,1 0 0,-1 0 0,1 0 1,-1 0-1,1-1 0,-1 1 0,1-1 0,-1 1 0,-3 0 0,4-1-21,0 0 1,0 0 0,0 0-1,0 0 1,0-1-1,0 1 1,0 0 0,0 0-1,0-1 1,0 1-1,0 0 1,1-1 0,-1 1-1,0-1 1,0 1-1,0-1 1,0 0-1,1 1 1,-1-1 0,0 0-1,1 0 1,-1 1-1,0-1 1,0-1 0,0 1-6,1-1 1,0 1-1,-1 0 1,1 0-1,0 0 1,-1 0-1,1 0 1,0 0-1,0 0 1,0-1-1,0 1 1,0 0-1,0 0 1,1 0-1,-1 0 1,0 0-1,0 0 1,1-1-1,-1 1 1,1 0-1,-1 0 1,1 0-1,-1 0 1,1 0-1,0 0 1,-1 1-1,1-1 1,0 0 0,0 0-1,0 0 1,0 1-1,1-2 1,2-1 40,1-1 1,0 1-1,-1 0 1,11-4-1,38-12-72,64-15 0,-46 15 123,-41 11 83,0-1 0,0-2 0,-1-1 0,30-18 0,-49 24-81,-1 0 0,0-1 1,0 0-1,0 0 1,-1-1-1,0 0 1,0-1-1,-1 0 1,0 0-1,-1 0 1,0-1-1,0 0 1,-1 0-1,6-20 1,1-8 78,-3-1 0,6-46-1,1-82 319,-15 153-364,0 5-76,0 2-17,-1-1 1,1 1-1,-1 0 0,-1-1 1,-1-11-1,0 18-22,-1 5-36,-2 9-126,-2 17 71,3 0-1,-3 53 1,3-23 246,1-29-74,-8 144 3,1-44 104,5-73-329,5-58 158,-7 50-1589,6-47 1111,0 1-1,0-1 1,0 1-1,0-1 1,-1 0 0,1 0-1,-1 1 1,0-1-1,0 0 1,0-1-1,-5 6 1,6-7 168,0-1 1,0 1 0,-1 0-1,1-1 1,0 1 0,0-1 0,-1 1-1,1-1 1,-1 0 0,1 0-1,0 0 1,-1 1 0,1-1-1,0 0 1,-1-1 0,1 1-1,-1 0 1,1 0 0,0-1-1,-1 1 1,1 0 0,0-1-1,0 0 1,-1 1 0,1-1-1,0 0 1,-2 0 0,-19-13-4791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1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11 105 11552,'-11'-8'4288,"17"4"-3361,13 1-223,0 3-192,14 0-416,18 0 800,26-6-480,3 3-320,-5-6-96,-3 0-320,-5-3 192,-3-5-3039,13 1 1727,4-2-5056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2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588 284 6656,'-4'-10'782,"3"7"-537,0 0-1,0 0 0,0 0 0,0 0 1,1 0-1,-1-1 0,1 1 1,0-6-1,-1 2 322,0-1-1,0 1 1,0-1 0,-1 1 0,0 0-1,-1 0 1,1-1 0,-1 1-1,-1 1 1,1-1 0,-1 0-1,0 1 1,-6-6 0,2 2-103,-1 0 0,0 1 1,-1 0-1,1 0 0,-2 1 0,-21-13 0,11 11-261,0 1 0,-1 0 0,0 2 0,0 0 0,0 2 0,-1 0 0,-34-1 0,48 5-231,1 1-1,-1 0 1,0 0-1,1 1 0,-1 0 1,1 1-1,-1 0 1,1 1-1,-15 5 1,19-6 3,0 1 0,0-1 0,0 1 1,0-1-1,0 1 0,1 1 0,-1-1 1,1 0-1,0 1 0,0 0 0,0-1 1,1 1-1,-1 0 0,1 1 0,0-1 1,0 0-1,1 1 0,-1-1 0,-1 9 1,-3 28 71,2 2-1,2 59 1,2-92-39,12 151 277,1-2 178,-41 226 286,22-328-680,3-36-82,-1-1 1,-8 22-1,3-6-1971,8-35 1846,1-1 1,0 0-1,0 1 1,0-1-1,0 1 0,0-1 1,0 0-1,0 1 1,0-1-1,-1 0 1,1 1-1,0-1 1,0 0-1,0 1 1,-1-1-1,1 0 1,0 0-1,-1 1 0,1-1 1,0 0-1,-1 1 1,-5-5-2051,5 2 1587,0 1 0,0-1 0,0-1 0,0 1 0,0 0 0,-1-4 0,-3-21-2240,0-20-2022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2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8640,'1'0'286,"-1"-1"0,1 1 0,-1 0 0,0-1 0,1 1 0,-1 0-1,1-1 1,-1 1 0,1 0 0,0 0 0,-1-1 0,1 1 0,-1 0 0,1 0 0,-1 0 0,1 0 0,0 0 0,-1 0 0,1 0 0,-1 0 0,2 0 0,22 0 1295,-13 1-595,137 0 2257,71 15-2513,-59-1-2586,-158-15 1464,-1 0-1,1 0 0,-1 0 1,0 1-1,1-1 0,-1 0 1,0 1-1,1-1 1,-1 0-1,0 1 0,0 0 1,1-1-1,-1 1 0,0 0 1,2 1-1,-3-1-45,0 0-1,1 1 1,-1-1 0,0 0 0,0 1-1,0-1 1,0 0 0,0 0 0,0 1-1,0-1 1,0 0 0,0 1 0,-1-1-1,1 0 1,0 0 0,-2 2-1,-4 15-2035,-7 2 378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3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77 6560,'-6'7'355,"0"0"1,1 1-1,0 0 0,0 0 1,1 0-1,0 0 1,0 1-1,1-1 1,0 1-1,1 0 0,0 0 1,0 0-1,0 12 1,1-10 9,0 3 290,0 0-1,1 0 1,1-1-1,3 22 1,-4-32-543,1 0 1,0 0-1,0 0 1,0 0-1,0 0 0,0 0 1,1 0-1,-1-1 0,1 1 1,0 0-1,0-1 0,0 1 1,0-1-1,0 0 1,1 0-1,-1 0 0,1 0 1,-1 0-1,1 0 0,-1-1 1,1 1-1,0-1 0,0 0 1,0 1-1,5 0 0,-5-2-33,-1 0-1,1 1 0,-1-1 0,1 0 0,-1-1 1,0 1-1,1 0 0,-1-1 0,1 1 0,-1-1 0,0 0 1,1 0-1,-1 0 0,0 0 0,0 0 0,1 0 1,-1-1-1,0 1 0,-1-1 0,1 0 0,0 1 0,0-1 1,-1 0-1,1 0 0,-1 0 0,2-2 0,2-5 91,0 1-1,0 0 0,-1-1 0,0 0 0,3-12 0,-3 3 17,-1 0 0,0 0 0,-2-1 0,0 1 0,-1-1 0,-1 1 0,0-1-1,-5-17 1,5 31-170,0 1 1,0-1-1,-1 1 0,1-1 0,-1 1 0,0 0 1,0-1-1,-1 1 0,1 0 0,-1 1 0,0-1 0,-5-5 1,7 8-40,0 1 0,0-1 0,0 0 0,1-1 0,-1 1 0,0 0 0,0 0 0,1 0 0,-1 0 0,0-3 0,1 4 6,0 0 1,0-1-1,0 1 1,0 0-1,0-1 1,0 1-1,0 0 1,0-1-1,0 1 1,0 0-1,0-1 1,0 1-1,0 0 1,0 0-1,0-1 0,1 1 1,-1 0-1,0-1 1,0 1-1,0 0 1,1 0-1,-1-1 1,0 1-1,0 0 1,0 0-1,1 0 1,0-1-1,2 0-40,0 0 1,0 0-1,1 0 1,-1 0-1,1 1 0,5-1 1,-5 1 148,29-2-218,33 2 0,-18 1 242,-13-1 196,0 1 0,38 7 0,-62-6-175,0 1 0,0-1 1,0 2-1,0 0 0,0 0 1,-1 0-1,0 2 0,0-1 1,-1 1-1,17 13 0,-10-3 97,-1 1-1,-1 1 1,-1 0-1,18 32 1,8 10-126,-34-54-102,-1 0 1,1 0 0,1-1-1,9 9 1,-13-12-134,0-1 0,0 1 0,1 0 0,-1-1-1,1 0 1,0 1 0,-1-1 0,1 0 0,0 0 0,-1-1 0,1 1 0,0 0 0,0-1-1,0 0 1,3 0 0,1-1-577,0-1-1,-1 0 0,1 0 1,-1-1-1,0 0 1,1 0-1,-1 0 0,0-1 1,-1 0-1,1 0 0,-1 0 1,6-6-1,17-23-6952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1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1140 3712,'0'1'121,"-1"0"1,1 0-1,0 0 1,0 0-1,0 0 1,-1 0-1,1 0 0,0 0 1,0-1-1,0 1 1,0 0-1,1 0 1,-1 0-1,0 0 1,0 0-1,0 0 1,1 0-1,-1 0 0,1-1 1,-1 1-1,0 0 1,1 0-1,0 0 1,-1-1-1,1 1 1,-1 0-1,1-1 0,0 1 1,-1 0-1,1-1 1,0 1-1,1 0 1,0 1 274,0 0-1,1-1 1,-1 1 0,1 0 0,-1-1 0,1 0 0,-1 0 0,1 1 0,0-1-1,3 0 1,-3-1-170,0 0 0,0 0 1,0 0-1,1-1 0,-1 0 0,0 1 0,0-1 0,0 0 0,0 0 0,0-1 0,0 1 0,-1-1 0,1 1 1,0-1-1,2-2 0,4-3 212,-1-1 0,0 1 1,7-11-1,9-14 191,-1-1 0,28-55 0,-11 18-399,43-78 1607,-14 21-1114,-66 123-739,13-22-73,-15 26 80,-1-1 1,1 0-1,-1 1 0,1-1 1,0 0-1,-1 1 0,1-1 1,0 1-1,-1-1 1,1 0-1,0 1 0,0 0 1,-1-1-1,1 1 0,0 0 1,0-1-1,0 1 1,-1 0-1,1 0 0,0-1 1,0 1-1,0 0 0,0 0 1,0 0-1,0 0 1,0 0-1,1 1 0,-2-1-1,1 1-1,0-1 1,-1 1-1,1 0 1,0-1 0,-1 1-1,1 0 1,-1-1-1,1 1 1,-1 0-1,0 0 1,1-1-1,-1 1 1,0 0-1,1 0 1,-1 0-1,0-1 1,0 1-1,0 2 1,2 19-34,-2-13 31,1 25 16,-2 0 1,-1 0 0,-7 41 0,2-21 34,-6 38 250,-36 135 0,49-224-266,-2 5 103,-1 0 1,1 0 0,-6 10-1,7-17-99,1 0 0,-1 0 0,1 0 0,-1 0 0,0 1-1,0-1 1,0 0 0,0 0 0,1 0 0,-1 0-1,0-1 1,-1 1 0,1 0 0,0 0 0,0-1-1,0 1 1,0 0 0,-1-1 0,1 1 0,0-1-1,0 0 1,-1 1 0,1-1 0,0 0 0,-1 0-1,-2 0 1,4 0-14,-1 0 0,0 0 0,0 0 0,1-1 0,-1 1 0,0 0 0,1 0 0,-1-1 0,0 1 0,1 0-1,-1-1 1,1 1 0,-1-1 0,1 1 0,-1-1 0,0 0 0,-5-6 51,2 0 0,-1 0 0,1-1 0,0 1 0,0-1 0,1 0 0,-4-14 0,-12-60 30,8 31-229,7 37 93,0-1 1,2 1 0,0-1 0,0 0 0,2 0-1,0-20 1,0 33 4,1 0-1,-1 0 1,0 1 0,1-1-1,-1 0 1,1 1-1,0-1 1,-1 0-1,2-1 1,-2 3 26,0 0 0,1-1-1,-1 1 1,0 0 0,0 0 0,0 0 0,1 0-1,-1-1 1,0 1 0,0 0 0,1 0 0,-1 0 0,0 0-1,0 0 1,1 0 0,-1 0 0,0 0 0,1-1 0,-1 1-1,0 0 1,0 0 0,1 0 0,-1 0 0,0 1 0,1-1-1,10 8-208,-3 0 202,7 9-9,0-1 1,30 23-1,-40-35 61,1 0 1,0 0-1,1 0 0,-1-1 0,1 0 1,-1-1-1,1 1 0,0-1 0,0 0 1,0-1-1,0 0 0,13 1 0,-1-3 128,-1-1 0,1 0-1,0-2 1,-1 0 0,0-1-1,0-1 1,0 0 0,20-11 0,-2-2-12,0-2 0,55-43 0,-64 41-70,25-27 1,-40 38-79,3-4 8,-1-2 1,22-33 0,-11 14-157,-27 49-141,-5 22 0,-1-11 287,2 0-1,0 1 0,2 0 1,0 0-1,2 0 1,1 0-1,0 0 0,2 0 1,5 33-1,-5-55 30,-1 1 0,1 0-1,0-1 1,0 0-1,0 1 1,0-1 0,0 1-1,2 1 1,-2-3-13,-1 0 1,1-1-1,-1 1 0,1 0 1,0-1-1,-1 1 0,1-1 1,0 1-1,-1-1 0,1 1 1,0-1-1,0 1 0,-1-1 1,1 0-1,0 1 0,0-1 1,0 0-1,0 0 0,-1 1 1,1-1-1,0 0 0,0 0 1,0 0-1,0 0 0,0 0 1,0 0-1,-1-1 0,3 1 1,2-3 88,0 0 0,0 0 0,0-1 0,0 0 0,-1 0 0,1 0 0,5-7 0,28-39 179,6-7-92,-27 39-177,5-7-43,2 1-1,52-42 1,-69 64-137,-6 8 61,-7 13-59,4-14 87,-95 285 66,69-203-1,-47 140 104,55-170-50,-68 194 39,85-242-70,-40 113 61,35-103 37,-1-1 0,-1 0 1,-1 0-1,-14 18 0,21-30-8,-1-1-1,1 0 1,-1 0 0,0-1-1,-1 1 1,1-1 0,-12 6-1,15-9-78,0 0 0,0 0 0,-1 0 0,1 0 0,0-1 0,-1 1 0,1-1 0,-1 1 0,1-1 0,-1 0 0,1 0 0,0 0 0,-1 0 0,1 0-1,-1-1 1,1 1 0,-1-1 0,1 0 0,0 0 0,-1 1 0,1-1 0,0-1 0,0 1 0,0 0 0,-2-2 0,-2-2-30,1-1 1,0 1 0,0-1-1,0 0 1,1 0 0,0 0-1,1-1 1,-1 1 0,1-1-1,-4-13 1,-1-6 66,-8-39 0,12 41-51,0 1 0,1 0 0,2-1 0,0 1-1,1-1 1,7-40 0,-6 55-26,1 1 0,0 0-1,1 0 1,0 0 0,0 0 0,1 0-1,-1 0 1,2 1 0,-1 0 0,1 0-1,0 0 1,1 0 0,-1 1 0,1 0-1,1 0 1,-1 0 0,1 1 0,0 0-1,0 1 1,1-1 0,10-4-1,7 0-42,1 1-1,0 1 0,30-3 0,38-11 139,-63 13-71,17-5 10,60-25-1,-2-13 109,-85 40-75,0-2 1,37-29-1,-28 14-37,38-45 0,20-37 48,-85 106-59,96-136-43,-35 45 202,-8 12-32,-38 56-114,-12 17-79,0 0 0,10-10-1,-15 19 62,-1 0 0,1 1-1,-1-1 1,1 1 0,-1-1-1,1 1 1,0-1 0,-1 1-1,1-1 1,-1 1 0,1 0-1,0-1 1,-1 1 0,1 0-1,0 0 1,0-1 0,-1 1-1,1 0 1,0 0 0,0 0-1,-1 0 1,1 0 0,0 0-1,0 0 1,-1 0 0,2 0-1,-1 1-5,0-1-1,0 1 0,0 0 1,0-1-1,0 1 0,0 0 0,0 0 1,0 0-1,-1 0 0,1 0 0,0 0 1,0 0-1,-1 0 0,2 2 0,0 1 3,-1 1 1,1-1-1,0 1 0,-1 0 0,0 0 0,0 0 0,0 6 0,-3 16-29,-1-1 0,-9 40 0,3-24-76,-3 12 173,-24 67 1,18-66 69,11-31-71,-19 51 37,22-66-26,0 0-1,0-1 0,-1 1 0,0-1 0,-12 14 0,15-20-51,-21 19 220,22-20-225,-1 0-1,0 0 1,1 0 0,-1 0-1,0-1 1,0 1 0,0 0 0,1-1-1,-1 0 1,0 1 0,0-1-1,0 0 1,0 0 0,0 0-1,-2 0 1,1-1 8,0 1 0,0-1-1,0 0 1,0 0 0,0-1 0,0 1-1,0 0 1,0-1 0,1 0 0,-1 0-1,1 0 1,-1 0 0,1 0-1,0 0 1,-4-5 0,-2-4 41,2 1 0,-11-22 0,6 10-47,7 14-15,0-1-1,0 1 1,1-1-1,0 0 0,1-1 1,0 1-1,0 0 1,0-13-1,2 20-10,0 0 0,1 1 0,-1-1 0,0 0-1,0 1 1,1-1 0,-1 0 0,1 1 0,-1-1 0,1 1 0,0-1-1,0 1 1,0-1 0,0 1 0,0 0 0,0-1 0,0 1 0,0 0-1,0 0 1,0 0 0,1 0 0,-1 0 0,0 0 0,1 0 0,-1 0 0,1 1-1,-1-1 1,1 0 0,-1 1 0,1-1 0,0 1 0,-1 0 0,1-1-1,1 1 1,7-1-23,0 1 0,0 0 0,0 0 0,14 3 0,-18-2 13,22 2 38,0 0-1,0-2 1,0-2 0,0 0 0,0-2-1,44-9 1,-7-6 36,-1-3 1,0-2-1,-2-3 0,89-51 1,-126 61-33,0 0 0,-1-1 1,0-1-1,-2-2 0,0 0 1,-2-1-1,0-1 0,25-37 1,93-163-28,-23 37 150,-58 95-131,-50 78-86,0-1 0,-2 0 0,1-1-1,-2 1 1,5-19 0,-9 31 55,0 0 0,0 0 0,0 1 0,0-1 0,0 0 0,0 0 0,0 0 1,0 1-1,0-1 0,0 0 0,0 0 0,0 1 0,0-1 0,-1 0 0,1 1 0,0-1 0,-1-1 1,1 2 9,-1 0 0,1-1 0,0 1 0,-1 0 0,1 0 0,0-1 0,-1 1 0,1 0 0,-1 0 0,1 0 0,0 0 0,-1 0 0,1 0 0,-1 0 0,1 0 0,-1 0 0,1 0 0,0 0 0,-1 0 0,1 0 0,-1 0 0,0 0 0,-3 1-27,0 1 0,-1 0 0,1 0 0,-6 4 0,2-2-31,-12 8-8,1 1 1,0 0-1,0 2 0,2 0 0,-27 28 0,24-18 78,1 0-1,0 2 0,2 0 0,-14 31 0,-45 119-216,20-11 265,40-117-8,9-24-29,0 0 0,2 0 1,-5 52-1,10-61 14,0-1-1,0 0 1,2 0 0,0 0 0,0 0 0,2 0-1,0-1 1,7 18 0,-10-28-9,1-1 1,0 1-1,0-1 0,0 1 1,0-1-1,0 0 0,1 0 1,4 5-1,-5-7-11,0 1 0,0-1-1,0 0 1,0 0 0,0 0 0,0 0 0,0 0-1,0 0 1,0-1 0,0 1 0,0-1 0,1 1-1,-1-1 1,0 0 0,0 0 0,1 0 0,1 0-1,9-2 35,-1-1 0,1 0 0,-1 0 0,0-2 0,18-7 0,53-34 217,-82 46-257,118-79 116,-104 68-67,-1-1-1,0-1 1,-1 0 0,-1 0-1,20-28 1,-29 35-41,1-1-1,-1 1 1,0-1 0,0 0 0,-1 0 0,2-9 0,-3 13-39,0-1 0,0 0 0,-1 0 0,0 0 0,1 0 0,-1 1 0,-1-1 0,1 0 0,-1 0 0,1 0 0,-1 0 0,-3-6 0,3 9 12,1 0 0,-1 0 0,0 0 0,0 0 0,0 0 0,0 0 0,0 0 0,0 1 0,0-1 0,0 0 0,0 1 0,0-1 0,0 1 0,-1-1 0,1 1 0,0 0 0,0-1 0,-1 1 0,1 0 0,0 0 0,0 0 1,-1 0-1,1 0 0,0 0 0,0 0 0,-1 0 0,0 1 0,-5 0-53,0 1-1,0 0 1,-8 3 0,12-4 30,-23 9-46,1 1-1,-45 27 1,64-34 76,-1 0 0,2 1 0,-1 0 0,0 0 0,1 0 0,0 1 0,0-1 0,1 1 0,0 0 0,0 0 0,-6 14 0,8-17 17,1 0-1,0 0 1,0 0 0,1 1-1,-1-1 1,1 0 0,-1 1-1,1-1 1,0 0 0,0 1-1,1-1 1,-1 0 0,1 1-1,0-1 1,-1 0 0,1 0-1,1 0 1,-1 1 0,0-1-1,1 0 1,0-1 0,-1 1-1,1 0 1,0 0 0,0-1-1,1 1 1,3 3 0,-2-3 9,0 0 0,0 0 0,0 0 0,0 0 0,1-1 0,-1 0 0,1 0 1,0 0-1,-1 0 0,11 1 0,-7-2 10,-1 0 0,1 0 1,0-1-1,0 0 0,0-1 0,10-1 0,7-4 83,0-1-1,-1-2 0,30-13 0,-54 22-108,81-37 97,40-17-228,-101 46 93,-13 4-12,1 1 0,0 0 0,0 1 1,0-1-1,0 2 0,13-2 0,-19 2 37,-1 1 0,0 0-1,0 0 1,0 0 0,1 0 0,-1 0-1,0 1 1,0-1 0,0 0 0,1 1-1,-1-1 1,0 0 0,0 1-1,0-1 1,0 1 0,0 0 0,0-1-1,0 1 1,0 0 0,0 0 0,0-1-1,0 1 1,-1 0 0,1 0 0,0 0-1,-1 0 1,1 0 0,0 0 0,0 2-1,-1-1 20,1 1-1,-1-1 0,0 1 0,0 0 0,0-1 1,0 1-1,0-1 0,-1 1 0,1 0 0,-1-1 1,-1 5-1,-37 111 191,31-100-338,0 4 815,8-22-667,0 0 0,0 0 0,0 0 0,0 0 0,1 0 0,-1 0 0,0 0 0,0 0 0,0 0 0,0 0 0,0 0 0,0 0 0,0 1 0,0-1 0,0 0 0,0 0 0,0 0 0,0 0-1,0 0 1,1 0 0,-1 0 0,0 0 0,0 0 0,0 0 0,0 0 0,0 0 0,0 0 0,0 0 0,0 0 0,0 0 0,0 0 0,1 0 0,-1 0 0,0 0 0,0 0 0,0 0 0,0 0 0,0 0 0,0 0 0,0 0 0,0 0 0,0 0 0,0 0 0,0 0 0,1-1 0,-1 1 0,0 0 0,0 0 0,0 0 0,0 0 0,0 0 0,0 0 0,0 0 0,0 0 0,0 0 0,0 0 0,0 0 0,0-1 0,13-11 248,0-2-229,0 0 0,1 1-1,1 1 1,0 0 0,23-13 0,3 5-14,1 2 0,81-21-1,-89 29-137,-29 8 75,0 0-1,0 1 1,0 0 0,1 0-1,7 0 1,-12 1 40,0 0-1,1 0 1,-1 1-1,0-1 1,0 0-1,0 0 0,0 1 1,0-1-1,0 0 1,0 1-1,0-1 1,0 1-1,0-1 1,0 1-1,0 0 1,-1-1-1,1 1 1,0 0-1,0 0 1,-1 0-1,1-1 1,0 1-1,-1 0 1,1 0-1,-1 0 1,1 0-1,-1 0 1,1 0-1,-1 0 1,0 0-1,1 0 1,-1 2-1,0 5 15,0-1 0,0 0 0,-1 1 0,1-1 0,-2 0 0,1 0 0,-1 0 0,0 1 0,-1-2 0,-3 9 0,-8 24 113,13-27-53,0-11-14,1 1-1,0-1 1,0 1 0,0-1-1,-1 0 1,1 1 0,0-1-1,-1 0 1,-1 3 0,40-45 552,26-24-396,-57 57-259,2 2 0,-1-1-1,1 1 1,0 0 0,0 1 0,13-5-1,-21 9 31,1 1-1,0-1 0,-1 1 0,1 0 0,0 0 1,-1-1-1,1 1 0,-1 0 0,1 1 0,0-1 1,-1 0-1,1 0 0,0 1 0,-1-1 0,1 1 1,-1-1-1,1 1 0,-1 0 0,1 0 0,-1-1 0,1 1 1,-1 0-1,0 0 0,0 0 0,2 2 0,3 4 16,0-1-1,-1 1 0,8 13 0,-1-2 44,-5-9 21,0 0 0,1 0 1,0-1-1,0 0 0,1 0 1,0-1-1,1 0 0,17 10 1,-18-13-27,-1-1 1,1 1 0,0-2-1,0 1 1,0-1-1,0 0 1,0-1 0,0 0-1,0-1 1,0 0-1,15-1 1,-5-1-278,-1-1 1,24-7-1,-36 8-409,0 0 0,0 0 0,-1-1 0,9-5 1,-11 6-41,-1 1 0,0-1 1,1 0-1,-1 0 0,0 0 1,0-1-1,0 1 1,0-1-1,-1 1 0,3-4 1,-2-9-4371,-2 2 1745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0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 12960,'-27'-13'4799,"12"13"-3711,2 5-320,13 3-7391,0-1 3967,0 1 1472,-4 4-3968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4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458 20 2816,'-11'-10'4080,"4"8"-3295,0 0 0,-1 0 0,1 1 0,-1 0 0,0 0-1,1 0 1,-1 1 0,0 1 0,-11 1 0,-10 3-31,-33 10 0,43-10-80,4-1-495,1 0 0,0 1 0,0 1 0,1 0 0,-23 14-1,31-17-181,0 0-1,1 1 0,0-1 1,0 1-1,0 0 0,0 0 1,1 1-1,-1-1 0,1 1 0,0 0 1,0-1-1,1 1 0,0 0 1,0 1-1,0-1 0,0 0 1,1 1-1,-2 8 0,3-5 41,1 1 0,-1-1 0,1 0 1,1 0-1,0 0 0,0-1 0,1 1 0,0 0 0,0-1 0,1 1 0,0-1 1,0 0-1,1-1 0,0 1 0,1-1 0,0 0 0,0 0 0,0 0 0,1-1 0,0 0 1,0-1-1,0 1 0,1-1 0,12 6 0,-15-9 10,-1-1-1,1 0 1,-1 1 0,1-2-1,0 1 1,-1 0 0,1-1-1,0 0 1,0 0-1,-1 0 1,1-1 0,0 0-1,5-1 1,-3 0 6,-1-1-1,1 1 1,-1-1 0,1-1-1,-1 1 1,0-1 0,0 0 0,5-6-1,1-1 47,0-1-1,-1 0 1,-1-1-1,0 0 0,-1-1 1,0 0-1,6-16 1,-11 23-40,-1-1 1,0 1 0,-1-1 0,0 0-1,0 0 1,-1 0 0,0-1 0,0 1-1,-1 0 1,0 0 0,0-1-1,-1 1 1,0 0 0,-3-10 0,4 17-37,0 0-1,-1 0 1,1 0 0,-1 0 0,0 0 0,1 0 0,-1 0 0,0 0 0,1 1 0,-1-1 0,0 0 0,0 0 0,0 1-1,0-1 1,0 0 0,-1 0 0,1 1-23,0-1-1,1 1 1,-1 0-1,1 0 1,-1-1-1,1 1 1,-1 0-1,0 0 0,1 0 1,-1 0-1,1 0 1,-1 0-1,0 0 1,1 0-1,-1 0 1,0 0-1,1 0 1,-1 0-1,1 1 1,-1-1-1,0 0 1,1 0-1,-1 0 1,1 1-1,-1-1 1,1 0-1,-1 1 1,1-1-1,-1 1 1,0 0-1,-2 4-23,-1 1 0,1-1 0,0 1 0,1 0 0,-1 0 0,1 0 1,1 0-1,-3 11 0,1 7 109,0 24-1,1-9-38,-4 42 77,-8 82 75,9-124-86,-2 0-1,-14 42 1,15-63 26,0-1 1,-2-1-1,0 1 0,0-1 1,-18 23-1,18-28 17,0-2 0,0 1 0,-1-1-1,-1-1 1,1 1 0,-1-2 0,-1 1 0,-17 9 0,24-15-151,1-1 1,-1 0-1,0 1 0,0-1 1,1 0-1,-1-1 0,0 1 1,0-1-1,0 0 0,0 0 1,0 0-1,0 0 1,1-1-1,-1 0 0,0 1 1,-7-4-1,5 2-41,-1-1 1,1-1-1,0 1 0,0-1 1,0 0-1,1 0 0,-1 0 1,-7-9-1,11 11 8,0-1 0,0 1 0,0 0 0,0-1 0,0 0 0,1 1 0,-1-1 0,1 0 0,-1 0 0,1 0 0,0 0 0,0 0 1,1 0-1,-1 0 0,1 0 0,-1 0 0,1 0 0,0 0 0,0-1 0,1 1 0,-1 0 0,0 0 0,1 0 0,0 0 0,0 0 0,0 0 0,0 0 0,0 0 0,1 0 0,-1 1 0,1-1 0,0 0 0,-1 1 1,1-1-1,1 1 0,-1 0 0,0 0 0,0 0 0,1 0 0,-1 0 0,5-2 0,1 0 13,1 0 0,0 1 0,1 0 0,-1 1 0,12-2 0,50-4-233,-44 6 141,26-1-12,47-6-1924,-72 5-1034,42-10 0,-33 1 363,0-7-2079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5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12 236 7552,'-12'-7'7253,"14"6"-7101,-1 1-1,1-1 1,-1 1-1,1 0 1,-1 0 0,1-1-1,-1 1 1,1 0 0,0 0-1,-1 1 1,3-1-1,1 1 120,230 9 2422,1 1-2500,-56-18 489,-164 6-599,25-3 330,-26 2 645,-15 2-1024,-9-3 128,-38-22-34,35 18-18,-18-14-1,6 3-62,19 15-63,1 0-1,-1-1 0,1 0 1,0 0-1,0 0 0,1 0 1,-1-1-1,1 0 0,0 1 1,0-1-1,0 0 0,1-1 1,-3-6-1,4 9-28,0 0 0,0 0 1,0 0-1,1-1 0,-1 1 0,1 0 0,0-1 1,0 1-1,0-1 0,0 1 0,1 0 0,-1-1 0,1 1 1,0 0-1,0 0 0,0 0 0,0-1 0,1 1 1,-1 0-1,1 1 0,0-1 0,3-5 0,-3 7 39,0-1 0,0 1-1,-1-1 1,1 1-1,0 0 1,0 0 0,1 0-1,-1 0 1,0 0-1,0 1 1,0-1 0,0 1-1,1-1 1,-1 1-1,0 0 1,1 0 0,-1 0-1,0 0 1,0 0-1,1 0 1,-1 1 0,0-1-1,0 1 1,1 0-1,2 1 1,7 3 38,-1 0 0,1 1 0,13 9 1,-21-12-33,7 4 48,-1 1 0,0 0 0,-1 0 0,0 1 0,0 1 0,-1-1 0,0 1 0,12 21 0,-18-27 2,-1 0 0,1-1 0,-1 1 0,1 0 0,-1 0 0,0 0 1,-1 0-1,1 0 0,-1 0 0,1 0 0,-1 0 0,-1 0 0,1 0 0,0 0 0,-1 0 0,0 0 0,-2 6 0,-2 5 192,-1-1 0,-1 0 0,-11 17 0,6-10-31,-15 22 70,17-29-230,1 1-1,-11 23 0,14-25-631,-1 1 1,0-1 0,-1 0-1,-1-1 1,-15 18-1,17-24-370,6-5 597,0-1 0,0 1-1,0 0 1,0 0-1,0 0 1,0-1 0,1 1-1,-1 0 1,0 0 0,0 0-1,1 0 1,-1 0 0,1 1-1,-1 0 1,11-6-6179,8-7 2149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6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316 20 8128,'-16'-15'2618,"15"14"-2531,1 1 0,-1-1 0,1 1 0,-1 0 0,0-1 0,1 1 0,-1 0-1,0 0 1,0-1 0,1 1 0,-1 0 0,0 0 0,0 0 0,1 0 0,-1 0 0,0 0 0,0 0-1,1 0 1,-1 0 0,0 0 0,1 1 0,-1-1 0,0 0 0,0 0 0,1 1 0,-1-1-1,0 0 1,1 1 0,-1-1 0,1 1 0,-1-1 0,1 1 0,-1-1 0,0 2 0,-21 20 1693,21-19-1716,-4 2 164,-13 16 448,2 0 1,1 1-1,-19 35 1,30-52-630,2 1 0,-1 1 0,1-1 0,0 0 1,0 0-1,0 1 0,1-1 0,0 1 0,1 0 0,-1-1 0,1 1 1,0-1-1,1 1 0,0 0 0,0-1 0,0 1 0,1-1 0,0 0 1,4 11-1,-4-14-20,0 0 0,0 0 0,0 1 1,1-2-1,-1 1 0,1 0 0,0 0 1,0-1-1,0 1 0,0-1 0,0 0 1,6 3-1,-8-5-19,0 1 1,0 0-1,1-1 1,-1 1-1,0-1 1,1 0 0,-1 1-1,1-1 1,-1 0-1,1 0 1,-1 0-1,0 0 1,1 0-1,-1 0 1,1 0-1,-1-1 1,0 1-1,1 0 1,-1-1 0,1 1-1,-1-1 1,0 1-1,0-1 1,1 0-1,-1 0 1,0 1-1,0-1 1,0 0-1,0 0 1,0 0-1,0 0 1,0 0-1,0-1 1,0 1 0,0-2-1,5-7-64,-1-1-1,-1 0 1,0 0-1,0 0 1,3-20 0,5-60 869,-12 89-787,0-12 215,0-2 708,2 15-589,2 10-299,32 101 397,-19-55-191,5 26 32,-3 0 0,14 148-1,-31-203-166,-1-1 0,-1 1 1,-1 0-1,-1-1 0,-1 1 0,-1-1 0,-2 0 0,0 0 0,-2-1 0,0 0 0,-2 0 0,-16 29 1,22-46-94,0-1 1,0 0 0,0-1-1,-1 1 1,0-1 0,0 0 0,0 0-1,-1 0 1,0-1 0,-9 6-1,10-7-66,-1-1 0,1 0 0,-1 0 0,1 0 0,-1-1 0,1 0 0,-1 0 0,0 0 0,0-1 0,0 1 0,1-1 0,-1-1 0,-11-1 0,-1-2-62,0 0 0,0-2-1,-21-9 1,28 10-8,0 0 1,0-1-1,1 0 0,0-1 0,0 0 0,-11-11 1,19 16 48,1 1 1,-1-1 0,1 1-1,0-1 1,-1 0 0,1 1-1,0-1 1,0 0 0,0 0-1,0 0 1,1 0 0,-1 0-1,0 0 1,1 0 0,-1 0-1,1 0 1,0 0-1,0 0 1,0 0 0,0-1-1,0 1 1,0 0 0,0 0-1,1 0 1,-1 0 0,1 0-1,1-2 1,0-1-235,1 0 0,0 0 1,0 0-1,1 1 0,-1-1 0,1 1 0,0 0 0,1 0 1,5-4-1,1 0-1543,0 0 0,0 1 0,0 0 0,25-10 0,-12 8-3311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6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350 1 6880,'1'6'508,"-1"1"1,1-1-1,0 0 1,1 1-1,-1-1 1,1 0-1,1 0 1,3 8-1,-5-10-34,2 2 47,0 1 0,-1 0 0,0 0-1,0 0 1,-1 1 0,0-1 0,0 0 0,-1 0-1,0 1 1,0-1 0,-1 0 0,0 1 0,0-1-1,-1 0 1,0 0 0,0 0 0,-6 12 0,4-11-444,0 0-1,-1-1 1,-1 1 0,1-1 0,-1-1 0,0 1 0,0-1 0,-1 0 0,0 0 0,0-1-1,-1 0 1,1 0 0,-1-1 0,-12 5 0,11-5-490,-1-1 0,0-1 0,1 0 0,-1 0-1,0-1 1,0 0 0,0-1 0,0 0 0,0-1 0,0 0 0,-11-2 0,10 1-513,1-1 1,0 0 0,0 0 0,0-1-1,1-1 1,-13-6 0,19 9 585,0-1-1,0 1 1,0 0 0,0-1 0,0 1 0,1-1 0,-1 0 0,-3-5-1,1-1-1121,1 0 0,-6-19-1,10 28 1440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7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29 3808,'1'-2'500,"0"1"1,0-1-1,0 1 0,0-1 1,0 1-1,0 0 1,1 0-1,-1-1 0,1 1 1,-1 0-1,0 0 0,1 1 1,0-1-1,1-1 0,13-8 7781,-17 18-7943,-1 0-1,1-1 1,-1 1-1,0-1 1,-1 1-1,-6 12 0,-4 15 96,0 6-266,3 1 1,1 0-1,2 1 1,-2 72-1,9-106-163,1 0 1,-1 0-1,2 0 1,-1 0-1,5 14 1,-6-23-14,0 1 1,1-1-1,-1 1 1,0-1-1,0 1 1,0-1-1,0 1 1,1-1-1,-1 0 1,0 1-1,0-1 0,1 1 1,-1-1-1,0 0 1,1 1-1,-1-1 1,1 0-1,-1 1 1,0-1-1,1 0 1,-1 0-1,1 0 1,-1 1-1,0-1 1,1 0-1,-1 0 1,1 0-1,-1 0 1,1 0-1,-1 0 1,1 0-1,-1 0 1,1 0-1,-1 0 1,1 0-1,-1 0 1,1 0-1,-1 0 1,1 0-1,-1 0 1,1-1-1,1 0-36,0 0 1,0 0-1,0 0 1,0 0-1,0-1 0,-1 1 1,3-3-1,11-13-341,23-37 0,-20 28 230,18-25-167,102-153 315,-129 190 323,-5 7-101,0 0 1,1 0 0,7-8 762,-12 23-123,-1 26-198,0-24-598,0 0-1,1 0 0,0 0 0,1 0 1,0-1-1,1 1 0,3 14 0,0-11-48,1-1-1,0 0 1,0 0-1,1 0 0,1-1 1,0 0-1,0 0 1,1-1-1,0 0 1,1 0-1,16 12 1,-22-20-92,-1 0 0,1 0 0,-1 0 1,1-1-1,0 1 0,-1-1 1,1 0-1,0 0 0,0 0 1,0-1-1,0 1 0,0-1 1,0 0-1,0 0 0,0 0 0,0-1 1,6 0-1,3-3-1663,-1 0 1,1-1-1,22-13 0,-23 12-917,-1 0-1,2 1 1,21-7 0,-6 8-937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8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36 8640,'-14'0'7050,"16"1"-5797,16 3-470,0 0 0,1-2-1,-1 0 1,36-1-1,-15 0-503,173 4 351,-38-3 213,-99-3-545,33-4 1,-79 3 12,-22 1-69,-19-3-294,-57-1-140,48 3 19,6 1 66,1-1-1,-1-1 1,-20-6-1,30 8 107,3 1-36,1-1-1,-1 1 1,1 0 0,-1-1 0,1 1-1,0 0 1,-1-1 0,1 0 0,0 1-1,-1-1 1,1 0 0,0 0 0,0 0-1,0 0 1,-1 0 0,0-1 0,22-6-342,-15 7 404,-1 1 0,1 0 0,-1 0 0,0 0 0,1 1 0,-1-1 1,9 3-1,8 1 185,-4-1-13,1 1 1,-1 1 0,30 13 0,-33-13 285,-13-4-450,0-1-1,-1 0 0,1 0 1,0 1-1,-1-1 1,1 0-1,0 1 0,-1-1 1,1 1-1,-1-1 0,1 0 1,-1 1-1,1-1 1,-1 1-1,1 0 0,-1-1 1,0 1-1,1-1 1,-1 1-1,0 0 0,0-1 1,1 1-1,-1 0 0,0-1 1,0 1-1,0 0 1,0-1-1,1 1 0,-1 0 1,0-1-1,0 1 0,-1 0 1,1 0-1,-1 3 47,0-1 0,0 1 0,0-1 0,-1 1 0,-2 3 0,2-4-54,-23 43 625,-29 59-1236,40-64-240,10-30-545,0 1 1,0 0-1,-13 20 0,14-24-4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39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94 4160,'-5'-2'1397,"10"4"2326,-6-12 602,0 8-4127,0 1 1,0-1-1,-1 0 1,1 1-1,0-1 1,-1 1-1,1-1 1,-1 1-1,0 0 1,1-1-1,-1 1 1,-3-1-1,-25-12 1180,26 12-1176,-80-33 2128,81 35-2292,2-1-31,0 1 0,0 0 0,0 0 0,0-1 0,0 1 0,0 0 0,0-1 0,0 1 0,1-1 0,-1 0 0,0 1 0,0-1 0,0 1 0,0-1 0,1 0 0,-1 0 0,0 0 0,0 0 0,15 0 222,-4 2-12,1 0-1,-1 1 0,0 0 0,0 0 1,16 7-1,16 4 44,-11-2-1263,-29-10 112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3:40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42 2560,'-8'-7'21841,"8"14"-22419,-1 5 874,-1 1-1,-3 16 0,4-24-242,-9 40 118,-3 56 1,12-82-133,1 0 1,0 0 0,2 0 0,0 0-1,8 33 1,-8-47-74,-1 0-1,1 0 1,0-1-1,0 1 1,0-1-1,1 1 1,0-1-1,5 8 1,-7-12 20,0 1 1,0 0 0,0 0 0,0-1-1,0 1 1,0 0 0,0-1 0,0 1-1,0-1 1,0 1 0,0-1 0,0 0-1,0 1 1,0-1 0,0 0 0,1 0-1,1 0 1,-1 0 4,-1 0-1,1-1 1,0 1 0,-1-1-1,1 0 1,-1 1-1,1-1 1,-1 0-1,0 0 1,1 0-1,-1 0 1,0 0 0,1 0-1,-1-1 1,0 1-1,1-2 1,7-9-62,-1-2-1,-1 1 1,0-1 0,-1 0-1,0 0 1,6-26-1,0 4-68,0-4 19,-8 25 63,0 1 1,13-27 0,-15 36 92,0 0 0,0 0 0,1-10 1,6-13 116,-2 10-37,-7 16-71,0 0 0,1 0 0,-1 1-1,1-1 1,-1 0 0,1 1 0,0-1 0,-1 1 0,1-1 0,0 1 0,0-1 0,0 1-1,1-1 1,1-1 0,11-18 490,-13 19-505,0-1 1,0 1-1,1-1 0,-2 1 1,1-1-1,0 0 1,0 0-1,-1 1 1,0-1-1,1 0 1,-1-3-1,0-3 497,-1 25 45,-7 135 1242,8-134-1722,-1 5 15,1 1-1,2-1 0,8 44 0,-9-61-141,0 1 0,1-1 0,0 1 1,0-1-1,0 0 0,1 0 0,0 0 0,0 0 0,0 0 0,1-1 1,-1 0-1,1 1 0,0-1 0,0 0 0,1-1 0,-1 1 0,1-1 1,0 0-1,0 0 0,0-1 0,5 3 0,1-1-324,0-1 0,0-1 0,0 0 0,0-1 0,1 0 0,-1 0 0,0-1 0,1 0 0,17-4 0,-13 1-1232,0-1 0,-1 0 1,1-1-1,-1 0 0,28-16 0,8-12-3272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139 145 1248,'-2'-2'1143,"-1"0"0,1 0 0,-1 1 0,1-1 0,-6-1 0,7 2-816,-1 1 0,1-1 0,-1 1-1,1-1 1,0 0 0,-1 0 0,1 0 0,0 0 0,0 0 0,0 0 0,0 0 0,0 0-1,-2-2 1,-1-4 2737,0 8-1987,-2 1 1417,-14 19 71,18-17-2491,1 0 1,0 1-1,0-1 0,1 0 0,-1 1 1,1-1-1,0 0 0,0 1 0,1-1 1,-1 0-1,2 5 0,0 8 70,4 88 414,10 87 377,37 68-279,-16-105-213,-37-155-432,0 0 0,0 1 1,0-1-1,0 0 1,1 0-1,-1 0 0,0 0 1,0 1-1,0-1 1,0 0-1,0 0 0,0 0 1,0 1-1,0-1 1,0 0-1,0 0 0,0 0 1,0 1-1,0-1 1,0 0-1,0 0 0,0 0 1,0 1-1,0-1 1,0 0-1,0 0 0,0 0 1,0 0-1,0 1 1,0-1-1,0 0 0,-1 0 1,1 0-1,0 1 0,0-1 1,0 0-1,0 0 1,0 0-1,-1 0 0,-6-5-41,-9-13-331,-24-52-1794,34 56 2069,0 0 1,2 0-1,-6-25 1,2 6 48,-50-244 15,58 276 23,-19-145 92,18 124-56,1 0 0,0 0 0,2 0-1,7-37 1,-6 50 80,-1 0 0,2 1 0,-1 0-1,1-1 1,0 1 0,1 0 0,0 1-1,0-1 1,1 1 0,8-9 0,-8 11-75,-1 0 1,1 0 0,0 1 0,0 0-1,0 0 1,0 0 0,1 0 0,0 1-1,0 0 1,0 1 0,0 0 0,14-3-1,-5 4 19,1 0-1,-1 1 0,1 0 0,-1 2 1,27 5-1,-15 0-15,0 1-1,35 14 1,-50-16 14,0 0 0,0 1 0,-1 1 0,0 0 0,0 0 0,-1 1 0,18 18 0,-24-22 9,-1-1-1,0 1 0,-1 0 0,1 0 0,-1 0 0,0 0 1,0 1-1,-1-1 0,1 1 0,-1 0 0,0-1 0,-1 1 1,0 0-1,0 0 0,0 0 0,0 0 0,-1 1 0,0-1 1,0 0-1,-3 10 0,2-8-11,-2 0 0,1-1 1,-1 0-1,-1 0 0,1 1 1,-1-2-1,0 1 0,-1 0 0,1-1 1,-9 9-1,5-8-9,0 0 1,0 0-1,-1-1 0,1 0 1,-1-1-1,-1 1 0,-11 3 0,4-2-24,0-2 0,-1 0 0,0-1 0,0 0 0,0-2 0,0 0 0,-1-1 0,1-1 0,-19-2-1,27 0-182,0 0 0,0 0-1,1-1 1,-1 0 0,1-1-1,-12-6 1,11 5-1533,0-1-1,-16-12 1,16 7-993,10 11 2512,-1 0-1,1-1 1,0 1 0,0 0-1,0-1 1,-1 1-1,1-1 1,0 1-1,0 0 1,0-1-1,0 1 1,0-1 0,0 1-1,0-1 1,0 1-1,0 0 1,0-1-1,0 1 1,0-1 0,0 1-1,1 0 1,-1-1-1,0 1 1,0-1-1,1 1 1,7-7-2823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2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20 3232,'-8'-9'9005,"14"2"-7242,-6 7-1729,0 0-1,0 0 1,0 0-1,0 0 1,0-1-1,0 1 1,0 0-1,0 0 1,0 0-1,0 0 1,0 0-1,0 0 1,0 0-1,0 0 1,0-1-1,0 1 1,0 0-1,0 0 1,0 0-1,0 0 1,0 0-1,0 0 1,0 0-1,0 0 1,0-1-1,0 1 1,0 0-1,0 0 1,0 0-1,0 0 1,-1 0-1,1 0 1,0 0-1,0 0 1,0 0-1,0 0 1,0-1-1,0 1 1,0 0-1,0 0 1,0 0-1,0 0 1,-1 0-1,1 0 1,0 0-1,0 0 1,0 0-1,0 0 1,0 0-1,0 0 1,0 0-1,-1 0 1,1 0-1,0 0 1,0 0-1,0 0 1,0 0-1,0 0 1,0 0-1,-4 1 180,1-1 1,0 1-1,0-1 0,0 1 0,0 0 0,0 0 0,0 1 1,0-1-1,0 0 0,1 1 0,-1 0 0,1 0 0,-5 4 1,-1 0-17,1 2 1,0-1 0,-6 10 0,6-6-104,1 1-1,0 0 1,0 0 0,2 0-1,-1 0 1,2 1-1,-1 0 1,-2 24 0,6-28-26,-1-1 0,2 1 0,-1-1 0,1 1 0,0-1 0,1 1 1,3 11-1,-3-15-6,-1 0 1,1 1-1,1-1 1,-1 0 0,1 0-1,0-1 1,0 1-1,0-1 1,1 1-1,-1-1 1,9 7 0,-10-10-37,-1 0 0,0 0 0,0 0 0,1 0 0,-1-1 0,0 1 0,1 0 0,-1-1 0,1 1 1,-1-1-1,0 0 0,1 1 0,-1-1 0,1 0 0,0 0 0,-1 0 0,1 0 0,-1 0 0,1 0 0,-1 0 1,1-1-1,-1 1 0,0 0 0,1-1 0,-1 1 0,1-1 0,-1 0 0,0 1 0,1-1 0,-1 0 0,0 0 1,0 0-1,1 0 0,-1 0 0,0 0 0,0 0 0,0 0 0,0-1 0,-1 1 0,1 0 0,1-2 0,2-5 106,0 1-1,0-1 0,-1 0 0,0 0 0,4-18 0,-1-14-3,-1-2 0,-1-70 0,-4 110-179,0 1 0,-1-1-1,1 0 1,0 0 0,-1 0 0,0 0-1,1 0 1,-2-2 0,2 4 43,0 0 1,0 0-1,0 0 0,0 0 1,0 0-1,0 0 1,0 0-1,0-1 0,0 1 1,0 0-1,0 0 0,0 0 1,-1 0-1,1 0 1,0 0-1,0 0 0,0 0 1,0 0-1,0 0 1,0 0-1,0-1 0,0 1 1,0 0-1,-1 0 0,1 0 1,0 0-1,0 0 1,0 0-1,0 0 0,0 0 1,0 0-1,0 0 0,-1 0 1,1 0-1,0 0 1,0 0-1,0 0 0,0 0 1,0 0-1,0 0 1,-1 0-1,-1 10-91,1 28 186,1-1 0,2 1-1,12 62 1,-5-38 233,5 22 249,-6-44-250,-2 0 0,0 45-1,-6-80-222,0 0 0,0-1 0,-1 1 0,1 0 0,-1 0 0,0 0 0,-2 5 0,2-8-71,1-1 0,-1 0 0,0 0 0,0 0 0,0 0 0,1 0 0,-1 1 0,0-2 0,0 1 0,0 0 0,-1 0 0,1 0 0,0 0 0,0-1 0,0 1 0,-1 0 0,1-1 0,0 0 0,0 1 0,-1-1 0,1 1 0,0-1 0,-1 0 0,1 0 0,-1 0 0,1 0 0,0 0 0,-1 0 0,1 0 0,0-1 0,-3 1 0,-14-3 47,-63-12 55,69 12-184,1-1 0,0 0 0,0-1-1,0 0 1,-11-7 0,21 12 51,1-1 1,-1 1-1,1 0 0,-1 0 0,1-1 0,-1 1 1,1-1-1,0 1 0,-1 0 0,1-1 0,0 1 0,-1-1 1,1 1-1,0-1 0,0 1 0,-1-1 0,1 1 1,0-1-1,0 1 0,0-1 0,-1 1 0,1-1 1,0 1-1,0-1 0,0 1 0,0-1 0,0 1 1,0-1-1,0 0 0,1 0 0,0-1-2,-1 1-1,1-1 1,0 1-1,0-1 0,0 1 1,0-1-1,0 1 1,1 0-1,-1-1 1,2 0-1,6-5-561,0 0-1,14-7 0,-19 12 72,44-24-4838,-15 11-1096,-9 9 3361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85 123 14368,'-48'-40'5343,"20"29"-4159,19 7-288,9-1-1056,5 2-384,4-5 320,9-1-1088,0 1 736,14 1-4031,21-1 2527,23-12-4928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2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 4480,'8'-7'7162,"-18"20"-2922,-91 130 667,83-110-4204,-26 65 0,40-88-627,3-8-56,-2 4 40,0 2 0,1-1 0,-2 9 0,3-14-6,1 0 0,0 1-1,0-1 1,0 0 0,0 0 0,0 0-1,0 1 1,1-1 0,-1 0 0,1 0-1,-1 0 1,1 0 0,0 0 0,0 0 0,2 3-1,-3-4-13,0-1 0,1 0-1,-1 1 1,0-1 0,0 0-1,1 0 1,-1 1 0,0-1-1,1 0 1,-1 0 0,0 0-1,1 1 1,-1-1 0,0 0-1,1 0 1,-1 0 0,0 0-1,1 0 1,-1 0 0,0 0-1,1 0 1,-1 0 0,1 0-1,-1 0 1,0 0 0,1 0 0,0 0-1,12-7 525,-9 4-471,-1 0-1,1 0 0,-1-1 1,0 1-1,3-6 1,4-10 148,-1-2 0,0 1 0,-2-1 0,6-25 0,-7 16-162,-4 20-75,0 0 1,1 0-1,0 0 1,5-13-1,-7 23-3,-1-1 0,0 1 1,0-1-1,1 1 0,-1 0 0,0-1 0,0 1 0,1-1 0,-1 1 0,1-1 0,-1 1 1,0 0-1,1-1 0,-1 1 0,1 0 0,-1-1 0,1 1 0,-1 0 0,1 0 0,-1 0 1,1-1-1,-1 1 0,1 0 0,-1 0 0,1 0 0,-1 0 0,1 0 0,-1 0 0,1 0 1,-1 0-1,1 0 0,0 0 0,-1 0 0,1 0 0,-1 0 0,1 1 0,-1-1 0,1 0 1,-1 0-1,1 1 0,-1-1 0,1 0 0,-1 0 0,0 1 0,1-1 0,-1 1 1,1-1-1,-1 0 0,0 1 0,1 0 0,3 4 42,1 0 1,-1 0-1,5 8 0,-6-8-38,13 23 72,-1 1 0,-2 1 0,17 50 0,-22-55 9,-1-6-8,-1 1-1,-1 1 1,5 36-1,-9-46-25,-1 0-1,0 0 1,-1 0-1,0 0 1,0 0-1,-1 0 1,0-1-1,-8 21 1,8-27-27,0 1 0,-1-1 0,1 1 0,-1-1 1,0 0-1,0 0 0,0 0 0,-1 0 0,1-1 0,-1 1 1,0-1-1,0 0 0,0 0 0,-1 0 0,-4 2 0,5-4-8,0 1 0,1-1 0,-1 0 0,0 0 0,0 0 0,0 0 0,0-1 0,0 1 0,-1-1 0,1 0 0,0-1 0,0 1 0,0-1 0,0 1 0,0-1 0,0 0 0,0-1 0,-7-2 0,9 2-18,-12-5-84,0 0-1,-13-10 1,23 14 64,0 0 0,1 0 1,0 0-1,-1-1 0,1 1 0,1-1 0,-1 1 1,0-1-1,1 0 0,0 0 0,-3-6 0,5 8 23,-1 1-1,0-1 0,1 0 0,-1 1 1,1-1-1,0 0 0,-1 0 1,1 0-1,0 0 0,0 1 0,0-1 1,0 0-1,1 0 0,-1 0 0,0 1 1,1-1-1,-1 0 0,1 0 0,0 1 1,0-1-1,-1 0 0,1 1 0,0-1 1,0 1-1,1-1 0,-1 1 0,0 0 1,0-1-1,1 1 0,-1 0 0,1 0 1,-1 0-1,1 0 0,1-1 0,6-2-6,-1 0 0,1 1-1,0 0 1,0 1 0,12-2-1,-21 3 5,37-4 13,0 2-1,0 1 1,41 4-1,-13-1-1225,-42-4-3545,-23 2 4346,1 1 0,0 0 0,-1 0 0,1-1 0,-1 1 0,1 0 0,-1-1 0,1 1 0,0 0 0,-1-1 0,2-1-1239,-2 2 1239,0-1 0,1 1 0,-1-1 0,0 1 0,1-1 1,-1 0-1,0 1 0,0-1 0,0 0 0,0 1 0,1-1 0,-1 1 0,0-2 0,0-10-4323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20 4160,'-28'-8'2533,"13"4"4924,13 4-7033,1 0 0,-1 0 0,1 0 0,-1-1 0,1 1 1,0 0-1,-1-1 0,1 1 0,-1-1 0,1 1 0,0-1 0,-2-2 1741,3 3-2107,11 2 693,404-2 2086,-387 4-2845,-3 0-3264,-34 12-3959,7-13 6180,-6 13-3077,-2 0 1424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17 7040,'-20'-8'2282,"22"12"-179,7 3 1378,-3-4-2473,0-1 0,0 0 0,0 0 0,11 2 0,3-2 180,28 1 0,-25-3-364,62 0-408,141-18 0,-226 18-665,1 0 1,0 0-1,0 0 1,0 0-1,-1-1 1,1 1-1,0 0 0,0 0 1,-1 0-1,1-1 1,0 1-1,-1 0 1,1-1-1,0 1 1,-1-1-1,1 1 0,0-1 1,-1 1-1,1-1 1,-1 1-1,1-1 1,-1 1-1,1-1 1,-1 0-1,1 1 0,-1-1 1,0 0-1,1 0 1,-1 1-1,0-1 1,0 0-1,1-1 1,-14-2-8099,3 7 4918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7456,'-24'21'3392,"29"-18"-2944,0-3 2144,4 0-1504,10 0 2047,9 5-1791,14-5 576,2 0-1120,3 0-96,-5 0-416,2 0-352,-8 0 32,-8 0-1120,2 0 608,-13 0-5247,3 9 3199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47 2976,'-1'0'205,"0"-1"0,1 0 0,-1 1 0,0-1 0,1 0 0,-1 0 1,0 1-1,1-1 0,-1 0 0,1 0 0,0 0 0,-1 0 0,1 0 0,0 0 0,-1 0 0,1 0 0,0 0 1,0 0-1,0 0 0,0 0 0,0 0 0,0 0 0,0 0 0,0 0 0,0 0 0,0 0 0,1 0 0,-1 0 1,0 0-1,1 1 0,-1-1 0,1 0 0,-1 0 0,1-1 0,4-12 6376,0 55-3723,0-14-2036,43 280 3141,-13-55-3149,10 46-407,-38-267-483,-1 0-1,2 53 1,-9-71-1184,1-13 1185,0 1 0,0-1 1,0 0-1,0 0 0,0 0 0,0 0 1,0 0-1,0 1 0,0-1 1,0 0-1,0 0 0,-1 0 0,1 0 1,0 0-1,0 1 0,0-1 0,0 0 1,0 0-1,0 0 0,0 0 0,0 0 1,-1 0-1,1 0 0,0 0 1,0 0-1,0 0 0,0 0 0,0 1 1,-1-1-1,1 0 0,0 0 0,0 0 1,0 0-1,0 0 0,0 0 0,-1 0 1,1 0-1,0 0 0,0 0 1,0 0-1,0 0 0,0 0 0,-1-1 1,1 1-1,0 0 0,0 0 0,0 0 1,0 0-1,0 0 0,0 0 0,-1 0 1,1 0-1,0 0 0,0 0 0,0-1 1,-5-4-2060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20 220 7392,'-16'-18'2373,"15"18"-2340,1 0 0,0 0-1,0-1 1,-1 1 0,1 0-1,0 0 1,0 0 0,0-1 0,0 1-1,-1 0 1,1-1 0,0 1 0,0 0-1,0 0 1,0-1 0,0 1 0,0 0-1,0-1 1,0 1 0,0 0-1,0-1 1,0 1 0,0 0 0,0-1-1,0 1 1,0 0 0,0 0 0,0-1-1,1-9 488,1 0-1,0 0 1,1 0-1,0 0 1,0 0 0,1 1-1,9-16 1,-9 18-376,1 1 0,-1-1 1,1 1-1,1 0 0,-1 1 0,1 0 1,0-1-1,0 2 0,1-1 1,-1 1-1,15-7 0,-8 5 24,1 1-1,0 1 1,1 0 0,-1 1-1,1 1 1,-1 0 0,1 1-1,0 0 1,0 1 0,0 1-1,-1 0 1,1 1 0,0 1-1,-1 0 1,0 1 0,16 7-1,-8-2 153,1 1-1,-2 1 0,1 1 0,-2 1 1,1 1-1,-2 1 0,0 1 0,-1 0 0,17 20 1,-28-28-34,0 1-1,-1 0 1,0 0 0,0 0 0,-1 1 0,0 0 0,-1 0 0,0 0 0,-1 0-1,4 21 1,-6-27-222,0 1 0,-1-1 0,0 0 1,0 0-1,0 1 0,0-1 0,-1 0 0,1 0 0,-1 0 0,-1 1 0,1-1 0,0 0 0,-1 0 0,0-1 0,0 1 0,0 0 0,0-1 0,0 1 0,-1-1 0,0 1 1,0-1-1,0 0 0,0 0 0,0-1 0,0 1 0,-1-1 0,1 1 0,-1-1 0,0 0 0,-6 2 0,-7 1-90,-1 0 1,0-1-1,0-1 0,0 0 0,-25-1 0,21-1-1043,-1-2 0,1 0 0,0-2-1,0-1 1,-31-8 0,27 6-937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4064,'1'-1'289,"0"0"-1,0 0 1,0 0 0,0 0 0,-1 0-1,1 0 1,0 0 0,0 0 0,-1 0-1,1 0 1,0-9 7649,-1 18-5298,0 63-478,-2-14-1354,3 0 0,15 102 1,-14-148-731,1 0 0,0 0 0,1-1 1,0 1-1,7 12 0,-10-22-65,-1 0 0,1 0 1,-1 0-1,1 0 0,-1-1 0,1 1 0,-1 0 0,1 0 1,0-1-1,-1 1 0,1-1 0,0 1 0,0 0 1,-1-1-1,1 1 0,0-1 0,0 0 0,0 1 0,1 0 1,-1-2-8,0 1 1,0 0 0,-1 0-1,1 0 1,0 0 0,-1-1-1,1 1 1,0 0 0,-1 0-1,1-1 1,0 1-1,-1-1 1,1 1 0,-1-1-1,1 1 1,-1-1 0,1 1-1,-1-1 1,1 1 0,0-1-1,2-5 6,0 1 0,0-1 0,0 0 0,-1 1 0,2-8 0,13-55-152,13-98 1,-23 124 226,-4 32 63,-3 9-140,0 1-1,1 0 0,-1 0 1,0 0-1,0 0 0,0 0 1,0 0-1,0 0 0,0 0 0,0 0 1,0 0-1,0 0 0,1 0 1,-1 0-1,0 0 0,0 0 1,0 0-1,0 0 0,0 0 1,0 0-1,0 0 0,0 0 1,1 0-1,-1 0 0,0 0 0,0 0 1,0 0-1,0 0 0,0 0 1,0 0-1,0 0 0,0 0 1,1 0-1,-1 0 0,0 0 1,0 0-1,0 1 0,0-1 1,0 0-1,0 0 0,0 0 1,0 0-1,0 0 0,0 0 0,1 2 88,0 0-1,0 0 0,0-1 0,0 1 0,-1 0 0,1 0 0,0 4 0,9 85 689,-5-47-889,12 59-1,-14-90-157,0 5-1734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6656,'-1'0'251,"1"1"1,-1-1-1,0 1 1,0-1-1,0 1 1,1 0-1,-1-1 1,0 1-1,1 0 0,-1 0 1,1 0-1,-1 0 1,1-1-1,-1 1 1,1 0-1,-1 0 1,1 0-1,0 0 1,0 0-1,-1 0 1,1 0-1,0 0 1,0 0-1,0 0 0,0 0 1,0 2-1,4 33 6426,-2-25-6373,14 133 3493,5 12-3189,-15-119-442,-5-31-129,1 0 1,-1 0 0,1 0 0,0 0 0,6 10 0,-7-15-16,0 1 0,0-1 1,-1 0-1,1 0 0,0 0 1,0 0-1,0 0 0,0 0 1,0 0-1,0 0 0,1-1 1,-1 1-1,2 1 1,-2-2 8,0 0 1,0 0 0,-1 0 0,1 0 0,0 0 0,0 0 0,0 0 0,0 0 0,0 0 0,0 0 0,-1 0 0,1-1 0,0 1 0,0 0 0,0-1 0,-1 1 0,1-1 0,0 1-1,0-1 1,-1 1 0,1-1 0,0 1 0,0-2 0,6-6-59,-1-1 0,-1 0-1,0 0 1,0-1 0,0 1 0,2-12-1,1 3-21,20-54-125,-18 42 182,2 1 1,17-32-1,-28 60-2,0-1 1,0 0 0,0 1-1,0-1 1,0 1-1,0-1 1,1 1-1,-1-1 1,0 1-1,1 0 1,-1 0-1,1 0 1,-1 0 0,1 0-1,1-1 1,-1 2 3,-1 0 1,0 0 0,0 0 0,0 0-1,0 0 1,1 1 0,-1-1 0,0 0-1,0 1 1,0-1 0,0 1 0,0-1-1,0 1 1,0-1 0,0 1-1,0 0 1,0-1 0,0 1 0,0 0-1,0 0 1,-1 0 0,1 0 0,0 0-1,0 1 1,7 9 71,-1 0 1,0 0-1,-1 1 0,-1 0 1,9 24-1,-8-18-149,1-2 0,9 18 1,-9-20-250,-5-10-389,0 1 1,0-1 0,1 0 0,3 5 0,-5-8 396,-1-1 0,1 1 1,-1-1-1,0 1 1,1-1-1,-1 1 0,1-1 1,-1 0-1,1 1 0,0-1 1,-1 0-1,1 1 1,-1-1-1,1 0 0,0 0 1,-1 0-1,1 0 0,0 1 1,-1-1-1,1 0 0,-1 0 1,1 0-1,0 0 1,-1 0-1,1 0 0,0-1 1,-1 1-1,1 0 0,0 0 1,-1 0-1,1-1 0,-1 1 1,1 0-1,-1-1 1,2 0-1,11-7-3617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8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 5312,'-20'-7'1701,"19"7"-1588,0 0 0,1 0 1,-1 0-1,0 0 0,1-1 0,-1 2 0,0-1 1,0 0-1,1 0 0,-1 0 0,0 0 0,1 0 0,-1 0 1,0 1-1,1-1 0,-1 0 0,0 1 0,1-1 0,-1 0 1,0 1-1,1-1 0,-10 11 8857,35-9-4588,-18-1-4384,52 0 1331,78-7 0,5-1-1294,-122 7-15,-7 1-693,1-1-1,15-3 1,-25 2-261,13 0-1653,-5 4-3348,-7 0 3141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10464,'-2'-3'4586,"15"3"-2305,25 3 387,64 5 1012,16 2-2485,22 10-1878,-130-20-1577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0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17535,'-10'23'6496,"2"-23"-5056,-2 0-64,20 5-2208,-2-1-768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8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9888,'-19'8'4480,"33"6"-3904,-5-7 2943,10 2-2047,14 3 1248,11 6-1600,3-6-416,0 0-448,-5 2-192,0-1-32,-12-10-1728,-2 6 928,-5-6-5759,-4 6 3615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3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20 191 5216,'0'0'150,"1"-1"0,-1 0 1,0 1-1,0-1 0,0 1 0,0-1 1,1 1-1,-1-1 0,0 1 1,0-1-1,1 1 0,-1-1 0,0 1 1,1-1-1,-1 1 0,0-1 0,1 1 1,2-3 120,1 13 6392,7 32-3759,0 13-1084,3 79 0,-5-37-990,16 92 291,7 64-504,-30-216-721,-1-20-644,4 24 0,-10-62-8598,-8-28 3357,-1-4 1661,-21-66 2904,-11-47 5648,34 99-1691,-3-88 0,14 120-1606,1 1-1,1-1 1,8-38 0,-7 59-640,2 0 1,0 1-1,0-1 1,1 1-1,1 0 1,0 0-1,1 1 1,0 0-1,1 0 1,10-12-1,-9 15-94,-1 1-1,1 0 0,1 1 0,-1-1 0,1 2 0,1 0 0,-1 0 0,1 1 0,0 0 0,0 1 0,0 0 0,1 1 0,18-4 0,-11 4 118,-1 1-1,1 1 0,-1 1 0,1 0 0,-1 1 1,0 1-1,36 9 0,-42-8-39,-1 1 0,1 0-1,-1 1 1,0 0 0,0 1 0,13 8-1,-20-11-128,0 0-1,0 0 0,0 1 1,-1-1-1,0 1 0,1 0 1,-1 0-1,0 0 0,-1 0 1,1 1-1,-1-1 0,0 1 1,0-1-1,0 1 0,-1 0 1,0-1-1,0 1 0,1 8 0,-2-6-23,0 0 0,-1 0 0,1 0 0,-2 0 0,1 0 0,-1 0 0,0-1 0,0 1-1,-6 10 1,-2 3 142,-22 30-1,12-22-125,-1-1 0,-1-1 0,-26 23 1,34-36-173,0-1 0,-1 0 0,-1-1 0,0-1 1,0-1-1,-34 15 0,44-22-231,-1 1 0,1-2 1,-1 1-1,0-1 0,1 0 0,-1 0 0,0 0 0,-11-2 0,14 1-26,0-1 0,1 0 0,-1 0 0,0 0 0,1 0-1,-1-1 1,1 1 0,0-1 0,-1 0 0,1 0 0,0 0-1,0 0 1,0 0 0,1-1 0,-1 0 0,0 1 0,-3-6-1,3 2-803,-1 1 0,1-1 0,-5-12 0,-2-16-1859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4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14 2080,'1'-13'932,"-1"13"-924,0 0 0,0 0 0,1 0 0,-1 0 0,0-1 0,0 1 0,0 0 1,0 0-1,1 0 0,-1 0 0,0 0 0,0 0 0,0 0 0,0 0 0,1 0 0,-1 0 0,0 0 1,5 5 3937,-7-5-3379,0 1-1,1 0 1,-1 0 0,1 0 0,-1 0 0,1 0-1,0 0 1,-1 0 0,1 0 0,0 0 0,0 1-1,-1 1 1,-16 19 531,17-20-871,-12 17 313,0 1 0,2 1 0,-13 32 1,-18 69 578,36-102-959,1 0 1,-3 24 0,7-37-122,1 0 0,0 1 1,0-1-1,0 0 0,1 0 0,0 0 1,0 0-1,1 1 0,3 9 0,-4-14 20,1 0 0,-1 0 0,1 0 0,0-1 0,0 1 0,0 0 0,0-1 0,1 1 0,-1-1 0,5 4 0,-5-5-12,-1 0 0,1 0 0,-1 0 0,1-1 0,-1 1 0,1 0 1,0-1-1,-1 1 0,1-1 0,0 0 0,-1 1 0,1-1 0,0 0 1,-1 0-1,1 0 0,0 0 0,0 0 0,-1-1 0,1 1 0,0 0 1,2-2-1,-1 1-1,0-1 0,0 0 0,0 1 0,0-1 0,0-1 1,0 1-1,-1 0 0,1-1 0,-1 1 0,1-1 0,-1 0 1,3-5-1,-1 2-3,-2 0 0,1-1-1,-1 1 1,0 0 0,0-1 0,1-8 0,0-4 25,-2-1 1,0 0-1,-4-28 0,2 30-27,0 6 18,0 1 0,1 0 0,2-18 0,-2 9-90,1 17 45,-1 7 62,2 26 179,2 0-1,1-1 1,1 1-1,14 38 1,4 19 355,-16-52-231,3 39 0,-10-58-181,0 0 0,-1 1 0,-1-1 1,-5 30-1,-3-20 93,9-25-272,-1 0-1,1 0 1,-1 1 0,0-1-1,0 0 1,0 0 0,1 0-1,-1 0 1,0 0-1,0-1 1,-1 1 0,1 0-1,0 0 1,0-1 0,0 1-1,0 0 1,-1-1 0,1 0-1,0 1 1,-2 0 0,-3-2 44,-1 1 0,1-1 0,0 0 0,0-1 0,-1 1 0,1-1 0,-9-4 0,2 1-40,-104-40-172,113 44 140,-1-1-12,0 0 1,0 0 0,0 0-1,0-1 1,1 0 0,-1 1 0,1-2-1,-7-5 1,11 9 22,0 0-1,-1-1 1,1 1 0,0 0-1,0 0 1,0-1 0,0 1 0,-1 0-1,1 0 1,0-1 0,0 1-1,0 0 1,0 0 0,0-1-1,0 1 1,0 0 0,0-1-1,0 1 1,0 0 0,0 0-1,0-1 1,0 1 0,0 0-1,0-1 1,0 1 0,0 0-1,0 0 1,0-1 0,0 1-1,1 0 1,-1 0 0,0-1-1,0 1 1,0 0 0,0 0-1,1-1 1,-1 1 0,0 0-1,0 0 1,1 0 0,-1 0-1,0-1 1,0 1 0,1 0-1,-1 0 1,14-4 79,-12 3-84,44-8-121,29-6-3359,-27 0-3902,-23 10 4271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41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8384,'0'0'3770,"0"10"134,-2 48 395,-6 29-1952,0 11-1094,6-70-962,-1 42 359,3-62-559,1-1 1,0 0 0,0 1-1,0-1 1,1 0 0,0 0 0,4 8-1,-5-13-75,0 0-1,1 0 1,-1 0-1,1 0 1,-1-1 0,1 1-1,0-1 1,-1 1-1,3 1 1,-2-3-14,-1 1 1,0 0-1,0-1 1,0 1-1,0 0 1,1-1-1,-1 1 1,0-1-1,0 0 1,1 1-1,-1-1 1,0 0-1,1 0 0,-1 0 1,0 0-1,1 0 1,-1 0-1,2-1 1,0 0-11,0-1 0,-1 0 0,1 1 0,-1-1 0,1 0 0,-1-1 0,0 1 0,0 0 0,0-1 0,0 1 0,2-6 0,19-34-56,-21 36 53,36-83-54,-13 28 66,-10 35 30,-3 15 148,-12 11-161,0 0 0,1 0 0,-1 0-1,1 0 1,-1 0 0,0 0 0,1-1-1,-1 1 1,1 0 0,-1 0 0,0 0 0,1 0-1,-1 0 1,1 1 0,-1-1 0,0 0-1,1 0 1,-1 0 0,1 0 0,-1 0-1,0 0 1,1 1 0,-1-1 0,0 0-1,1 0 1,-1 1 0,0-1 0,1 1 0,4 5 103,0 0 1,0 1-1,6 11 1,10 15-80,-6-13-243,-4-5 78,15 15-1,-22-26-623,-1-1 0,1 1 1,0-1-1,0 0 0,0 0 1,1-1-1,-1 1 0,0-1 1,7 2-1,3 1-2319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4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 5632,'-21'-3'1834,"21"3"-1736,-1 0 0,1 0 0,-1 0-1,1 0 1,-12-6 10189,12 6-10164,7 1 3271,3 2-2888,1-1-1,-1-1 0,0 1 0,1-1 1,-1-1-1,11-1 0,-4 1-138,45-1-76,-4 0 24,1 3 1,72 10 0,-99-8-5074,54 1 1,-95 4-2453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4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 7040,'-40'-3'2282,"26"4"1430,22 2 832,40 1 27,26-7-2190,-27 1-1536,216 5 382,-253-2-1987,14 2-454,-9 3-3137,-15-6 4229,0 0 0,0 0 1,0 0-1,0 0 1,1 0-1,-1 0 0,0 0 1,0 0-1,0 0 1,0 1-1,1-1 0,-1 0 1,0 0-1,0 0 1,0 0-1,0 0 0,0 1 1,1-1-1,-1 0 0,0 0 1,0 0-1,0 0 1,0 1-1,0-1 0,0 0 1,0 0-1,0 0 1,0 0-1,0 1 0,0-1 1,0 0-1,0 0 1,0 0-1,0 1 0,0-1 1,0 0-1,0 0 0,0 0 1,0 1-1,0-1 1,0 0-1,0 0 0,0 0 1,0 0-1,0 1 1,0-1-1,-1 0 0,1 0 1,0 0-1,0 0 1,0 1-1,0-1 0,0 0 1,-1 0-1,0 2-1061,-4 8-1942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6:43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9792,'-11'4'4448,"16"1"-3872,1-5 2655,2 0-1887,17 0 2144,8 4-2016,14-4 544,6 5-1216,3-5-224,1 0-384,-6 0-128,-7 0-32,-11 0-960,0 0 512,-10 0-5888,1 0 3456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0:57:0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88 158 1568,'-10'-7'2294,"9"7"-2146,0 0 0,0-1 0,1 1 0,-1 0-1,0-1 1,0 1 0,1-1 0,-1 1 0,0-1 0,1 0 0,-1 1 0,1-1 0,-1 0 0,1 1 0,-2-2 0,1-2 637,0 2-651,0 1 1,1-1-1,-1 0 0,1 0 1,-1 1-1,1-1 0,0 0 1,0 0-1,0-2 0,0 2-59,-1 1-1,2 0 1,-1 0-1,0-1 1,0 1-1,0 0 1,0 0 0,1 0-1,-1-1 1,0 1-1,1 0 1,-1 0-1,1 0 1,0 0 0,-1 0-1,2-2 1,1 2 25,-1-1 0,0 0 0,1 1-1,-1-1 1,1 1 0,3-1 0,-6 1-94,9-2 89,1 0 0,0 0 1,17-2-1,0 0 4,-18 4 46,1 0 0,0 0-1,17 2 1,0 0 258,-26-2-394,15 7-29,-4-3 228,-9-3 439,-10 0-387,-9 0-46,-3 0 210,1 0 1,-25 5 0,39-5-406,0 0 0,-1 0 0,1 0 1,0 0-1,-9-2 0,-12-1-38,-38 8-115,57-4 98,7 0-309,13 1 86,17-1 124,-11-1 272,20-1 0,12 0 127,-35 2-255,27-4 1,-3 2 0,-28 1 113,-11-1 399,-5-1 571,-5-2-474,0 2-594,-1 2 0,1-1 0,-1 1 0,-10 1 0,-5 0 16,-202-1 764,226 0-806,0 0 1,0 0-1,0 0 0,0 0 1,0 0-1,0 0 0,0 0 1,1 0-1,-1 0 0,0 0 1,0 0-1,0 0 0,0 0 0,0 0 1,0 0-1,0 0 0,0-1 1,0 1-1,0 0 0,0 0 1,0 0-1,0 0 0,0 0 1,0 0-1,0 0 0,0 0 1,0 0-1,0 0 0,0 0 0,0 0 1,0 0-1,0 0 0,0 0 1,0 0-1,0 0 0,0-1 1,0 1-1,0 0 0,0 0 1,0 0-1,0 0 0,0 0 0,0 0 1,0 0-1,0 0 0,0 0 1,0 0-1,0 0 0,0 0 1,0 0-1,0 0 0,0 0 1,-1 0-1,1 0 0,0 0 1,0 0-1,0 0 0,0 0 0,0 0 1,0 0-1,0 0 0,0 0 1,0 0-1,0-1 0,0 1 1,5-3-270,32-9 125,-27 8 57,1 1-1,17-4 1,72-13-259,-69 14 441,0 2 1,43 0 1172,-74 5-1395,0-1 134,-1 1-1,1-1 1,0 1 0,-1-1-1,1 1 1,0-1-1,-1 0 1,1 1-1,-1-1 1,1 0-1,-1 0 1,1 1-1,-1-1 1,1 0 0,-1 0-1,1 1 1,-1-1-1,1 0 1,-1 0-1,1 0 1,-1 0-1,0 0 1,-16 2 69,-32 3 213,-84 2-427,75 1 208,-7-3-373,56-3 157,24-1-42,23-2-125,-22 0 337,0 1 0,27 2 0,-36-1-75,0-1 0,1 0-1,10 0 1,-8-1 49,-1 1 0,0 0 0,1 0 0,12 3 0,24 6-2,-37-9-1,-2 0 17,-1 3 428,-6-3-412,-1 0 1,1 0 0,0 0 0,0 0-1,0 1 1,0-1 0,0 0 0,0 0 0,0 0-1,0 0 1,0 0 0,0 0 0,0 0-1,0 1 1,-1-1 0,1 0 0,0 0-1,0 0 1,0 0 0,0 0 0,0 0-1,0 0 1,-1 0 0,1 0 0,0 0-1,0 0 1,0 0 0,0 0 0,0 0-1,-1 0 1,1 0 0,0 0 0,0 0-1,0 0 1,0 0 0,0 0 0,-1 0-1,-9 0 63,0 0 0,-1-1-1,1-1 1,-17-3-1,14 2-92,0 0 0,-18 0 0,11 1 39,-5 1-73,22 1-30,0 1 1,0-1-1,0 0 1,0 0-1,0 0 1,1-1-1,-1 1 1,0-1-1,0 1 1,0-1-1,0 0 1,0 0-1,1-1 1,-1 1-1,0 0 1,-4-4-1,7 4-342,-2-2-1918,6-2-473,9-10-3706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8:49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156 155 736,'-4'-1'8765,"2"2"-8266,-3 14-365,1 1 0,1-1 1,0 0-1,-1 29 1,2-14 110,-6 24 148,-1 0 1,-4 0-1,-21 62 0,18-79-175,11-25-177,0-1 0,-6 21 1,1 6-32,-7 24 872,17-65-300,0-11-195,4-19-323,12-38-320,-8 35 395,36-115-235,-20 74 26,-9 34 93,1 1-1,3 1 0,1 1 1,28-41-1,-38 64-54,2 0 0,17-19-1,-22 28-38,0 1-1,1 0 1,-1 1-1,1 0 1,1 0-1,11-6 1,-18 11 49,0 0 1,0 0 0,0 0-1,0 1 1,0-1-1,0 1 1,1 0 0,-1-1-1,0 1 1,0 0-1,0 0 1,0 1 0,1-1-1,-1 0 1,0 1-1,0-1 1,0 1-1,0 0 1,0-1 0,0 1-1,0 0 1,0 0-1,0 0 1,-1 1 0,1-1-1,0 0 1,-1 1-1,1-1 1,-1 1-1,3 2 1,-1 0 54,0 0 1,-1-1-1,1 1 0,-1 0 1,0 1-1,0-1 0,0 0 1,-1 1-1,0-1 0,1 1 1,-2-1-1,1 1 0,0 5 1,-1 6 136,0 0 1,-2 0 0,0 0 0,-6 24-1,6-34-108,0 1 0,-1-1-1,1 1 1,-1-1 0,-1 0-1,1 0 1,-1 0 0,0-1-1,-1 1 1,1-1 0,-1 0 0,0 0-1,-6 4 1,5-4-11,3-2-13,0-1 0,0 1 0,-1-1 0,1 0 0,-1 0 0,1 0 0,-1 0 0,1-1 0,-1 1 0,0-1 0,-5 1 0,8-2-129,-2 1-554,12 4 538,1 0 0,18 5 1,-16-6 111,0 0 0,15 9 1,-18-8-31,0 1 0,-1 0 1,1 0-1,-1 1 1,-1 0-1,1 0 1,-1 1-1,-1 0 1,1 0-1,-1 1 1,-1 0-1,1 0 1,-2 0-1,5 12 1,2 7 22,-7-20 37,-1-1-1,-1 0 1,1 1 0,-1-1 0,-1 1 0,1 0 0,-1 8 0,-1-6 47,0 0 0,-1 0 1,0-1-1,-1 1 0,0-1 1,-1 1-1,-6 15 0,7-21-41,0 0 0,0 0 0,0 0 0,-1 0 0,1 0 0,-1-1 0,0 0 0,0 1 0,-1-1 0,1 0 0,-1-1 0,1 1-1,-1 0 1,0-1 0,0 0 0,0 0 0,0 0 0,0-1 0,-6 2 0,-8 1 41,0-2 0,-1 0 0,1-1 0,0 0 0,-32-5 0,15-1-43,-70-19 1,47 0-627,47 22-3913,21 7 1939,32 7-879,-16-3 347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8:53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5 156 1728,'-5'-5'5685,"24"15"-5184,-12-6-327,0 1-1,1-1 1,0-1 0,0 0-1,0 0 1,1 0-1,-1-1 1,16 3-1,5-3 705,38 0 0,-51-2-585,-11 0-173,0-1-1,0 1 1,1-1-1,-1 0 1,0 0-1,0-1 1,0 1-1,-1-1 1,8-4-1,-10 5-90,0 0 0,0 0 1,0 0-1,0-1 0,0 1 0,-1-1 0,1 0 0,0 1 0,-1-1 0,0 0 0,1 0 0,-1 0 0,0 0 0,0 0 1,0 0-1,0 0 0,0 0 0,-1 0 0,1 0 0,0-1 0,-1 1 0,0 0 0,1-3 0,-2-7-14,-1 0 0,0 0-1,0 0 1,-1 1 0,-1-1-1,0 1 1,-5-12 0,8 21-4,0 0 1,0 0 0,0 0-1,-1 1 1,1-1 0,0 0-1,-1 0 1,0 1 0,1-1-1,-1 1 1,0 0-1,0-1 1,1 1 0,-1 0-1,0 0 1,0 0 0,0 0-1,-1 0 1,1 1 0,0-1-1,0 1 1,0-1 0,0 1-1,-5 0 1,3 0-6,-1 0 1,1 0-1,-1 0 1,1 1-1,-1 0 0,1 0 1,0 0-1,0 1 0,-1-1 1,1 1-1,-5 3 1,-13 7-18,17-9-19,-1 0 0,1 0 0,0 0 0,0 1 1,0-1-1,0 1 0,1 0 0,-1 1 0,-5 7 0,-6 11-58,9-13 206,0 0 0,0 0 0,-6 17 0,11-24-115,1 0 0,0-1 0,0 2 0,0-1 0,0 0 0,1 0 0,-1 0 0,1 0 0,0 0-1,0 5 1,1-6 8,-1 0-1,1 0 0,0 0 1,0 0-1,-1 0 0,2 0 1,-1 0-1,0 0 0,0 0 1,1 0-1,-1-1 0,1 1 1,-1 0-1,1-1 0,2 3 1,3 1 42,0-1 1,1 1 0,-1-1-1,1 0 1,0 0 0,0-1 0,13 3-1,-4-1 115,4 2 29,1-1 0,27 4 0,-38-9-142,0 0-1,1 0 0,-1-1 0,0-1 0,1 1 0,15-5 1,-11 1 66,-10 3-60,0 0 0,1 0-1,-1-1 1,0 0-1,-1-1 1,1 1-1,0-1 1,8-6-1,-5 3-43,0-1 0,0 0 0,-1-1 0,0 0 0,12-15-1,-2-4-17,50-64-14,-47 64-77,5-6-258,-25 32 328,0 0 0,0 0 0,0 1 1,0-1-1,0 0 0,0 1 0,1-1 1,-1 1-1,0 0 0,0-1 0,0 1 0,0 0 1,1 0-1,-1 0 0,0 0 0,0 0 1,1 0-1,-1 0 0,2 0 0,27 8-35,-8-1 86,-16-6-18,-1 0 0,0 0 0,1 1 0,-1 0 0,0 0 0,6 4 0,5 1-200,3-3 122,-17-4 115,1 0 0,-1 1-1,0-1 1,0 0 0,0 1-1,0 0 1,4 1 874,-24-10-10,9 5-1007,0 0 1,-1 0-1,1 1 0,-1 0 0,1 1 1,-1 0-1,-9 0 0,13 1 71,1 1 1,0 0-1,0 0 0,0 0 0,-1 0 0,1 1 1,0 0-1,1 0 0,-1 0 0,0 1 1,1 0-1,-1 0 0,1 0 0,-5 5 1,1-2-134,5-4 181,0 0-1,1 1 1,-1-1-1,1 0 1,-1 1-1,1 0 1,0-1-1,0 1 1,0 0-1,1 0 1,-1 0-1,-1 4 1,-1 5-182,0 7-164,4-13 285,0-1 1,0 0 0,-1 0-1,1 0 1,-3 7-1,3-11 29,0 0 0,0 1-1,0-1 1,0 0 0,0 1 0,0-1-1,0 0 1,0 0 0,1 1 0,0 1 0,1 9 130,-1-10-80,-1 1-1,1 0 0,-1-1 1,1 1-1,0 0 1,0-1-1,0 1 0,0-1 1,1 1-1,2 2 1,-2-2-4,0 1 1,-1-1 0,1 0 0,-1 0-1,2 6 1,-1-6-15,-1 1 1,1-1-1,0 1 0,0-1 0,0 0 0,1 0 0,-1 0 1,1 0-1,-1-1 0,1 1 0,0-1 0,0 1 0,0-1 1,4 2-1,-1-1 55,-3-2-91,0 0 0,-1 1-1,1-1 1,0 0 0,0 0 0,0-1 0,0 1 0,0-1-1,3 1 1,15 1 121,-17-1-82,0 0 0,0-1 0,0 1 1,0-1-1,0 0 0,5-1 0,29-7 81,0-3 0,55-21 0,-32 10 165,-38 12-343,-1 0-1,-1-1 1,0-1 0,28-22-1,-25 17 66,3-5-213,-21 17 188,-1 0 0,1 1 0,0-1 0,11-5 0,-9 6-65,25-9 16,-31 12 92,1 0 0,-1 1 0,1 0 0,-1-1 0,0 1 0,1 0 0,-1 0 0,1 1 0,-1-1 0,0 0 0,1 1 0,2 0-1,12 4 42,-3 3-4,-9-3-25,-5-5-18,0 0 0,0 0 1,0 0-1,0 0 0,0 1 0,0-1 0,0 0 0,0 0 1,0 0-1,1 0 0,-1 0 0,0 0 0,0 0 1,0 0-1,0 0 0,0 0 0,0 0 0,0 0 1,0 0-1,0 0 0,0 0 0,0 0 0,0 0 0,0 0 1,0 1-1,0-1 0,0 0 0,0 0 0,0 0 1,0 0-1,0 0 0,0 0 0,-1 0 0,1 0 1,0 0-1,0 0 0,0 0 0,0 0 0,0 0 0,0 0 1,0 0-1,0 0 0,0 0 0,0 0 0,0 0 1,0 0-1,0 0 0,0 0 0,0 1 0,0-1 1,0 0-1,0 0 0,0 0 0,0 0 0,0 0 0,-1 0 1,1 0-1,0 0 0,0 0 0,0 0 0,0 0 1,0 0-1,-1-1 54,-1 1 0,1 0 0,-1 0 0,1-1-1,0 1 1,-1-1 0,1 1 0,0-1 0,-3-1 0,3 1-61,-1 0-1,1 1 0,-1-1 1,1 0-1,-1 1 0,0-1 1,1 1-1,-1-1 1,0 1-1,-1 0 0,-11-1-145,-17 1-49,30 0 174,-1 0 1,1 0 0,-1 0 0,1 1-1,-1-1 1,1 1 0,-1-1 0,1 1-1,-1-1 1,1 1 0,0 0 0,-1-1 0,1 1-1,-2 2 1,-5 6-55,0 1 0,1 0 0,0 1 0,1-1 0,0 1 0,0 0-1,1 1 1,-6 23 0,9-27 83,0 1 0,1 0-1,0 0 1,0 0 0,1 0-1,0 0 1,1 0 0,0 0-1,0 0 1,1 0 0,0 0-1,6 16 1,-6-21 31,-1-1-52,1 1 1,0 0-1,-1-1 0,1 1 1,3 3-1,-5-7 23,1 1 0,-1-1 0,1 1 0,-1-1 0,1 0-1,-1 1 1,1-1 0,-1 1 0,1-1 0,-1 0 0,1 1 0,-1-1-1,1 0 1,0 0 0,-1 1 0,1-1 0,-1 0 0,1 0 0,0 0-1,-1 0 1,1 0 0,0 0 0,-1 0 0,1 0 0,0 0-1,-1 0 1,1 0 0,-1 0 0,1-1 0,0 1 0,-1 0 0,1 0-1,-1-1 1,1 1 0,0 0 0,-1-1 0,1 1 0,-1 0 0,1-2-1,8-5 53,-1-1-1,0-1 1,0 0-1,-1 0 1,0 0-1,5-12 0,-2 3 8,-1 0-1,12-34 0,-19 44-9,-1-1 1,1 1-1,-2-1 0,1 1 0,-1-1 0,0 1 1,-1-1-1,0 0 0,-2-8 0,-2-2-230,5 19 153,-1-1 0,1 1 0,0 0-1,0 0 1,0-1 0,0 1-1,0 0 1,-1 0 0,1 0-1,0-1 1,0 1 0,0 0-1,-1 0 1,1 0 0,0 0 0,0 0-1,-1 0 1,1-1 0,0 1-1,0 0 1,-1 0 0,1 0-1,0 0 1,0 0 0,-1 0-1,1 0 1,0 0 0,0 0 0,-1 0-1,1 0 1,0 0 0,0 0-1,-1 0 1,1 1 0,0-1-1,-1 0 1,-4 35-590,4-29 583,0 0 0,0 0 0,0 0 0,1 1-1,-1-1 1,2 7 0,0-3 59,0-1 8,0-1-1,1 1 0,0-1 0,0 0 1,5 13-1,-6-19-22,0 0 1,1 0-1,-1 0 0,0 0 1,1 0-1,-1-1 0,1 1 0,0 0 1,0-1-1,0 1 0,-1-1 1,1 0-1,0 1 0,0-1 1,1 0-1,-1 0 0,0 0 1,0-1-1,1 1 0,-1 0 1,0-1-1,0 0 0,1 1 1,-1-1-1,4 0 0,3-1 46,0 0 1,0 0-1,0-1 0,0 0 0,0-1 1,0 0-1,16-7 0,54-36 85,-67 37-105,0 0 0,-1-1-1,-1 0 1,18-20 0,-15 19 65,0 1-711,-6 18 335,-3 0 210,1-1 0,-1 1 1,-1 0-1,3 8 1,7 15-89,-1-7 52,-10-17 138,1 0 1,0-1 0,0 0 0,0 0 0,1 0 0,0 0 0,0 0-1,1-1 1,-1 1 0,1-1 0,11 8 0,-15-12-18,0 0 1,1-1-1,-1 1 1,0-1-1,0 0 1,0 1-1,0-1 1,1 0-1,-1 1 1,0-1-1,0 0 1,0 0-1,1 0 1,-1 0-1,0 0 1,0-1-1,1 1 1,-1 0-1,2-1 1,-1 0 2,1 0 0,0-1 0,0 1-1,-1-1 1,1 0 0,-1 0 0,4-3 0,3-4-5,-2 0 0,1 0 0,5-11 0,-13 20-26,12-19 0,-1 0 0,13-38 0,-16 40-20,4-12-519,-6 38 116,-1 0 417,0 1-1,1-1 0,0 0 0,0-1 0,1 1 0,1-1 0,-1-1 1,1 1-1,11 7 0,-16-13 13,1 1 32,-1-1-1,1 1 0,0-1 1,7 3-1,-9-4-27,0-1 1,0 1-1,0-1 0,0 0 1,0 0-1,0 0 0,0 0 1,0 0-1,0 0 0,0-1 1,0 1-1,4-2 0,2-1 66,-1 0 0,1-1 0,-1 0 0,0 0-1,0-1 1,0 1 0,-1-2 0,0 1 0,0-1 0,0 0-1,8-10 1,-6 4-47,0 1 0,0-1 0,-2-1 0,1 1-1,-2-1 1,5-14 0,-8 22-49,-1 2-30,-1 0 0,1 0 0,0 1 0,0-1 1,0 0-1,1 1 0,-1-1 0,1 0 0,-1 1 0,1 0 0,0-1 0,0 1 0,2-2 0,-3 4 13,1 0-1,-1 1 1,0-1 0,0 0-1,0 1 1,0-1-1,1 1 1,-1 0 0,0-1-1,0 1 1,0 0-1,0 0 1,0-1 0,-1 1-1,1 0 1,1 2-1,3 2 27,0 1-1,-1 0 0,1 0 1,-1 0-1,-1 1 0,1 0 0,-1-1 1,0 1-1,-1 0 0,2 8 1,-3-9 55,0-1 1,0 1-1,-1-1 1,0 1-1,0-1 1,0 1-1,-1-1 1,1 1 0,-2-1-1,1 0 1,0 1-1,-1-1 1,0 0-1,-3 6 1,4-10-45,-1 5 63,-2-1 1,1 1 0,0-1 0,-5 6 0,6-10-22,1 0-1,0 0 1,-1 1 0,1-1-1,-1 0 1,1 0 0,-1 0-1,0 0 1,1-1 0,-1 1-1,0 0 1,0-1 0,1 1-1,-1-1 1,0 0 0,0 0-1,-3 1 1,-2-1-45,1 0 0,-1-1-1,1 1 1,0-1 0,-1-1 0,1 1 0,0-1-1,0 0 1,0 0 0,0-1 0,-11-6-1,9 5-83,7 4 73,-1-1 0,1 1 0,0 0 0,0-1 0,0 1 0,0-1 0,0 1 0,0-1 0,0 0 0,0 0-1,0 1 1,0-1 0,0 0 0,0 0 0,1 0 0,-1 0 0,0 0 0,1 0 0,-1 0 0,1 0 0,-2-1 0,22 2-739,86 19 610,83 10 545,-172-28-256,0 0-1,-1-1 0,1-1 0,0 0 0,0-2 0,-1 0 0,1 0 0,-1-2 1,16-6-1,-29 10-123,0-1 0,0 0 0,0 1 0,0-1 0,0 0 0,-1-1 0,1 1 0,0 0 0,-1-1 0,0 1 0,0-1 0,0 0 0,0 0 0,0 0 0,0 0 0,-1 0 0,1 0 0,-1-1 0,0 1 0,1-4 0,-1 2-28,0 0 0,-1 0-1,0 0 1,0 0 0,0 0 0,0 0 0,-1 0-1,0 0 1,0 0 0,0 0 0,-1 1 0,1-1 0,-4-6-1,4 9-31,0 1 0,0-1 0,0 0 0,0 1 0,0-1-1,0 1 1,0-1 0,0 1 0,-1 0 0,1 0 0,-1-1-1,1 1 1,-1 0 0,1 0 0,-3-1 0,3 2 14,0 0-1,0 0 1,0 0 0,-1-1 0,1 1-1,0 0 1,0 1 0,0-1 0,0 0 0,0 0-1,0 0 1,0 1 0,0-1 0,0 0 0,0 1-1,0-1 1,0 1 0,0-1 0,0 1 0,0 0-1,0-1 1,0 1 0,0 0 0,0 0-1,1 0 1,-2 1 0,-4 6-18,0 0 0,1 1 0,-1 0 1,2 0-1,-1 0 0,1 1 0,1-1 0,0 1 0,0 0 0,1 0 0,-1 13 0,3-18 40,0 0 0,0 0-1,0-1 1,1 1 0,0 0-1,0 0 1,1 0 0,-1-1-1,1 1 1,0 0 0,4 6-1,0 2 72,-4-10-4,0 0 1,-1 1-1,1-1 1,0 0-1,0-1 1,1 1 0,-1 0-1,1-1 1,-1 1-1,1-1 1,0 0-1,0 0 1,6 4-1,-5-4 31,2 0-1,-1 0 1,0-1 0,0 0-1,0 0 1,1 0-1,-1 0 1,8-1-1,5-1 122,1 0-1,0-2 0,0 0 0,18-7 0,-36 10-213,143-37-4,-134 34-742,0 0 0,16-8 0,2-5-4674,-19 12 3235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14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285 41 3072,'0'-1'97,"0"0"-1,0 1 1,0-1-1,1 0 1,-1 0 0,0 0-1,1 0 1,-1 0 0,1 1-1,-1-1 1,1 0 0,-1 0-1,1 1 1,0-1 0,-1 1-1,1-1 1,0 0-1,0 1 1,-1-1 0,1 1-1,1-1 1,20-9 3142,-18 9-2087,-4 1-1078,2-2 1481,-2 2-1481,0 0 0,0 0 0,0 0 0,0 0 0,0 0 1,0 0-1,0 0 0,0 0 0,0 0 0,0-1 0,0 1 0,0 0 0,0 0 0,0 0 0,0 0 0,0 0 0,0 0 0,0 0 0,0 0 0,0-1 0,0 1 0,-4-4 1713,-6 0-405,2 3-994,-1 1 0,1 0 0,0 0 0,0 1 0,0-1 0,0 2 0,1-1 0,-1 2 0,-13 4 0,-3 3 139,-37 23 0,34-18-102,18-10-342,0 1 0,1-1 0,0 1-1,0 1 1,1-1 0,0 1 0,0 1 0,1-1-1,-1 1 1,-7 14 0,12-18-46,0 0 0,0 0 0,0 0 0,0 1 0,1-1 0,0 1 0,0-1 0,0 1 0,0-1 0,1 1 0,-1 0-1,1-1 1,1 1 0,-1 0 0,1-1 0,-1 1 0,1-1 0,1 1 0,-1-1 0,0 1 0,1-1 0,0 0 0,0 1 0,4 3 0,-5-6-8,0 0 1,0 0-1,0-1 1,0 1-1,1-1 1,-1 1-1,1-1 1,-1 0-1,1 0 1,0 1-1,-1-1 1,1 0-1,0 0 1,0-1-1,-1 1 1,1 0-1,0-1 1,0 1-1,0-1 0,0 1 1,0-1-1,0 0 1,0 0-1,0 0 1,0 0-1,0 0 1,0 0-1,0-1 1,0 1-1,0-1 1,0 1-1,0-1 1,0 0-1,-1 0 1,1 0-1,2-1 1,5-4 16,0 0 1,-1 0 0,1-1-1,-1 0 1,9-12 0,-5 7-73,-1-2 0,0 0 0,-1 0 0,-1 0 0,0-2 0,10-23 0,-16 33-108,-2 6 116,0-1-1,-1 0 0,1 0 0,-1 1 0,0-1 1,1 0-1,-1 0 0,1 0 0,-1 0 0,0 0 1,0 0-1,0 0 0,1 0 0,-1-1 0,10 17 452,-6-10-311,69 76 860,-39-47-844,-18-17-62,0-1 0,1 0-1,35 22 1,-44-32-666,1-2-1,-1 1 0,1-1 1,17 5-1,-20-8-234,1 1 0,-1-1 0,1-1 0,-1 1 0,1-1 0,0 0 0,-1 0 0,7-2 1,22-8-6184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8:55.7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419 0 992,'-12'5'7089,"-9"9"-3999,5-4-2128,-13 7-592,1 1 0,1 1 1,1 2-1,-28 27 0,44-38-157,-10 9 162,-17 24 0,13-16-352,22-24-10,0 0 1,0 0-1,0 1 0,0-1 0,0 0 0,1 1 0,-2 3 0,2-6 14,1 1-1,0-1 1,-1 0-1,1 1 1,0-1-1,-1 1 1,1-1-1,0 0 1,0 1-1,0-1 1,1 1-1,-1-1 1,0 0-1,0 1 1,1-1-1,-1 1 1,1-1-1,-1 0 1,1 0-1,1 3 1,11 9 119,1 0 0,0-1 1,19 12-1,-12-10-87,19 19 1,-20-15-99,-11-11 70,-1 0 0,0 1-1,0 0 1,-1 0-1,0 1 1,7 12 0,-13-19-22,0 0 0,0 0 1,0 0-1,0 0 0,-1 0 1,1 0-1,-1 0 0,1 1 1,-1-1-1,0 0 1,0 0-1,0 0 0,0 1 1,0-1-1,-1 0 0,1 0 1,-2 4-1,0-3 14,1 0-1,-1 0 1,0 0-1,0 0 0,0-1 1,0 1-1,0 0 1,-1-1-1,1 0 1,-5 4-1,-5 1 99,0 0-1,0-1 1,0 0 0,-22 6-1,-24 5 92,-27 11-232,77-25-61,1 0 44,1 0 0,0-1 0,-1 1-1,1-2 1,-1 1 0,0-1 0,-9 1-1,50 6 198,43-6 242,3 0-206,33 6 172,-80-5-528,-33-3 160,0 0 0,1 0 0,-1 0 0,0 0 0,1 0 0,-1 0 0,0 0 0,0 0 0,1 0 0,-1 0 0,0 0 0,1 0 0,-1 0 0,0 0 0,0 0 0,1 0 0,-1 1 0,0-1 0,0 0 0,1 0 0,-1 0 0,0 0 0,0 1 0,0-1 0,1 0 0,-1 0 0,0 0 0,0 1 0,0-1 0,0 0 0,1 0 0,-1 1 0,0-1 0,0 0 0,0 0 0,0 1 0,0-1 0,0 0 0,0 1 0,0-1 0,0 0 1,0 0-1,0 1 0,0-1 0,0 0 0,0 0 0,0 1 0,0-1 0,0 0 0,0 1 0,0-1 0,0 0 0,-1 0 0,1 1 0,0-1 0,-11 11 41,10-11-30,-130 110 421,108-89-517,0 1-1,-26 32 1,48-53 75,0 0 1,0 0-1,0 0 0,1 0 0,-1 0 0,0 0 1,1 0-1,-1 1 0,1-1 0,-1 0 1,1 0-1,0 1 0,-1-1 0,1 0 0,0 1 1,0-1-1,0 0 0,0 1 0,0-1 1,0 0-1,1 0 0,-1 3 0,1-2 50,0 0 0,0 0 0,1 0 0,-1-1 0,0 1 0,1 0 0,-1 0 0,1-1 0,0 1 0,-1-1 0,1 0 0,2 2 0,5 2 151,0 0-1,1 0 1,-1-2 0,16 6-1,94 19 55,-113-27-844,0 1 0,0 0 0,0 0-1,5 3 1,-8-4 151,-1 0-1,0 1 1,0-1-1,0 1 1,0 0-1,-1-1 1,1 1-1,0 0 1,-1 0-1,1 0 1,-1 0-1,2 3 1,-1 0-565,0-1 323,1 1 0,-1-1 0,1 0 0,-1 0 0,1 0 0,1 0 0,3 4 0,-4-6 236,-1 0 0,1-1 1,0 1-1,0-1 0,5 2 0,-7-3 425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8:57.5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361 4 2976,'-33'-3'8793,"15"2"-8605,0 1 377,1 1 0,-31 5 1,40-4-559,0 0 0,0 0 0,0 1 0,1 0 0,-1 1 1,1 0-1,0 0 0,-8 6 0,0 1 58,-24 23-1,34-29-22,0 1 0,0-1 0,0 2 0,1-1-1,0 0 1,0 1 0,-4 11 0,7-14 2,0 0-1,0 0 1,0 1 0,1-1-1,0 0 1,0 1 0,0-1 0,0 0-1,1 1 1,-1-1 0,1 0-1,0 0 1,1 1 0,-1-1-1,4 6 1,1 3 151,0-1-1,1-1 1,16 21-1,0-4 181,-1 2 0,-1 0-1,32 64 1,-52-90-321,1 0 0,-1 0 0,0 0 0,0 1 0,-1-1 0,1 0 0,-1 1 0,0-1 0,0 0 0,0 1 0,-1 4 0,-2 5 265,-1-1 0,-5 15-1,0-2-18,0 0 37,-21 40 1,5-13-277,0 8-254,-36 79 242,57-132-300,0-2 0,-9 12-1,2-4-1757,11-14 1920,0 0 0,0 1 0,-1-1 1,1 0-1,0 0 0,0 1 0,0-1 0,-1 0 0,1 0 0,0 1 0,-1-1 0,1 0 1,0 0-1,0 0 0,-1 0 0,1 1 0,0-1 0,-1 0 0,1 0 0,0 0 0,-1 0 1,1 0-1,0 0 0,-1 0 0,1 0 0,-1 0 0,1 0 0,0 0 0,-1 0 0,1 0 1,0 0-1,-1 0 0,1-1 0,0 1 0,-1 0 0,1 0 0,0 0 0,0 0 0,-1-1 0,1 1 1,0 0-1,-1 0 0,1 0 0,0-1 0,0 1 0,0 0 0,-1-1 0,1 1 0,0 0 1,0 0-1,0-1 0,-1 0 0,0-1-322,0 0 1,0 0 0,0 0-1,0 0 1,1 0 0,-1 0-1,0-3 1,0-21-1857,1-7-1322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8:58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4480,'3'-5'4533,"-2"5"-4433,13-2 1347,19 1-1018,-33 1-298,52 0 1770,101 16 0,-106-9-1358,-1-3 0,1-1 0,0-3 0,66-6 0,-62 2-597,-32 4-223,1-2 0,21-4-1,-29 5-821,-9 1 245,-1 0-1,0 0 0,0 0 1,0 1-1,0-1 1,0 1-1,0-1 1,0 1-1,0 0 0,4 2-854,10 7-1352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8:58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206 0 4576,'0'2'337,"1"-1"0,-1 0 0,1 0 1,-1 0-1,1 0 0,0 1 0,-1-1 0,1 0 0,0 0 1,0 0-1,0-1 0,0 1 0,0 0 0,1 1 1,13 15 1254,-11-11-1350,0 0 0,0 1 0,-1 0 0,0 0 0,0 0 0,-1 0 0,0 0 1,0 1-1,-1-1 0,1 1 0,-2-1 0,1 1 0,-1-1 0,0 1 0,-1-1 0,0 1 0,0-1 0,0 1 0,-1-1 0,-5 14 0,3-12-218,0 0 0,0 0 1,-1 0-1,0-1 0,-1 0 0,0 0 1,0 0-1,0-1 0,-14 12 0,10-11-397,-1 0 0,0-1 1,0 0-1,-1-1 0,0 0 0,-22 7 0,-35 11-4544,55-19 1493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8:59.1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38 3904,'-2'-1'189,"1"0"0,0-1 0,0 1-1,0 0 1,0-1 0,0 1 0,0-1 0,1 1 0,-1-1 0,0 1 0,1-1-1,-1 0 1,1 1 0,0-1 0,-1 0 0,6-12 5718,-5 14-5839,5 14 919,2 20-875,11 120 1610,0-2-335,-10-78-857,-3 100 1,-5-147-1496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8:59.7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14 186 5824,'-1'-1'148,"0"0"1,0 1-1,1-1 0,-1 0 1,0 1-1,0-1 1,0 0-1,1 0 0,-1 0 1,0 0-1,1 1 1,-1-1-1,1 0 0,-1 0 1,1 0-1,-1-2 0,0-19 206,1 16-313,-1-2 493,2 0-1,-1 1 1,1-1-1,0 0 1,1 1-1,2-8 1,-3 11-484,1-1 0,0 1 0,1 1 0,-1-1 0,1 0 0,-1 0 0,1 1 1,0 0-1,0-1 0,1 1 0,6-5 0,-3 4-65,0 0-1,0 0 1,0 1 0,1-1 0,0 2-1,-1-1 1,1 1 0,0 0-1,0 1 1,0 0 0,1 0 0,-1 1-1,0 0 1,13 1 0,5 3 67,0 0 0,-1 2 0,32 11 0,-42-12 44,1 1 1,-1 1 0,-1 0 0,0 1 0,0 1 0,0 0-1,13 12 1,-18-12 64,0 0 0,0 0 0,0 1 0,-2 0 0,1 0 0,-1 0 0,0 1 0,-1 1 0,7 18 0,-12-27-71,0 0 1,0 1-1,0-1 1,0 0-1,-1 0 1,0 1-1,1-1 1,-1 0-1,-1 0 1,1 1 0,0-1-1,-1 0 1,1 0-1,-1 0 1,0 1-1,-2 2 1,1-1 5,-1-1-1,1 0 1,-1 1 0,0-1-1,-1 0 1,1 0 0,-1-1-1,0 1 1,-5 3 0,-4 3-88,-1-2 0,-1 0 0,1-1-1,-1 0 1,-21 6 0,13-5-1046,-40 20 0,52-22-1509,-1 1 0,-15 13 0,26-20 2507,1 1-32,0-1 1,0 0 0,-1 0-1,1 0 1,0 0-1,0 0 1,0 0 0,-1 0-1,1 1 1,0-1-1,0 0 1,0 0 0,-1 0-1,1 1 1,0-1-1,0 0 1,0 0 0,0 0-1,0 1 1,0-1-1,0 0 1,-1 0 0,1 1-1,0-1 1,0 0 0,0 0-1,0 1 1,0-1-1,0 0 1,0 0 0,0 1-1,14 4-3213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01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0 2144,'-10'0'10426,"11"0"-10228,16 2-65,-13-2-81,0 1 1,0-1-1,0 0 1,-1 0 0,1 0-1,6-2 1,-6 2-20,0 0 1,0 0 0,0 0-1,0 1 1,0-1-1,0 1 1,0 0-1,0 0 1,5 3-1,23 4 112,-3-5-15,-1 1-1,37 9 1,-63-12-95,0 0 1,0-1-1,0 1 0,1 0 0,-1 0 0,0 0 1,0 0-1,-1 0 0,1 0 0,0 1 0,0-1 1,0 1-1,-1-1 0,1 1 0,-1 0 0,1-1 1,-1 1-1,0 0 0,1 2 0,-1-3-26,-1 0 0,0 0 0,0 0 0,0-1 0,-1 1 0,1 0 0,0 0 0,0 0 0,0-1 0,0 1-1,-1 0 1,1 0 0,0-1 0,-1 1 0,1 0 0,-1 0 0,1-1 0,-1 1 0,0 1 0,-11 10 282,-57 44 109,59-46-268,0 0 0,-9 12 0,-14 14 74,30-33-167,0 0-1,0 1 0,1 0 1,-1 0-1,1-1 0,0 1 1,-2 7-1,-6 10 199,8-20-245,2 1 0,-1 0 0,0-1 0,0 1 0,0 0 0,1 0 1,-1-1-1,1 1 0,-1 0 0,1 0 0,0 0 0,0 0 0,0 0 0,0-1 0,0 1 0,0 0 0,1 0 0,-1 0 0,1 3 0,1-2 52,-1-1-1,0 0 0,1 1 1,-1-1-1,1 0 0,0 0 1,0 0-1,0 0 0,0-1 1,0 1-1,0 0 0,0-1 1,4 2-1,51 26 490,-39-21-534,0 1 0,-1 0 0,0 1 0,19 15 0,-35-23-8,0-1 0,0 0-1,0 0 1,0 1 0,0-1 0,0 0 0,0 1-1,0-1 1,0 1 0,-1 0 0,1-1-1,-1 1 1,1-1 0,-1 1 0,1 0 0,-1-1-1,0 1 1,0 0 0,0-1 0,0 1-1,0 0 1,0-1 0,-1 1 0,1 0 0,-1-1-1,1 1 1,-1 0 0,1-1 0,-3 4-1,-1 4-19,-1-1 0,-1 1 0,-13 15-1,9-11 200,-3 2-37,-23 23-1,-9 9-29,-23 26-359,67-72 255,0-1 0,0 1 1,1 0-1,-1-1 0,0 1 0,1 0 0,-1 0 0,1 0 0,-1-1 0,1 1 1,0 0-1,-1 0 0,1 0 0,0 0 0,-1 0 0,1 0 0,0 0 1,0 0-1,0 0 0,0 0 0,0 0 0,0 0 0,0 0 0,0 0 0,0 0 1,0 0-1,1-1 0,-1 1 0,0 0 0,1 0 0,-1 0 0,1 0 1,-1 0-1,1 0 0,-1-1 0,1 1 0,-1 0 0,1 0 0,0-1 1,1 2-1,3 1-31,0 1 1,1-1 0,0 0-1,-1 0 1,9 3-1,4 1 245,-3 1-112,-8-5-67,0 0 0,-1 1-1,1 0 1,-1 0-1,0 0 1,7 7-1,-12-10-14,0 0 1,0 1-1,-1-1 0,1 0 0,0 1 0,-1-1 0,1 1 0,-1-1 0,0 1 0,1-1 0,-1 1 0,0-1 0,0 1 0,0-1 0,0 1 0,0 0 0,0-1 0,-1 1 0,1-1 0,0 1 0,-1-1 0,1 0 0,-1 1 0,-1 2 0,-2 4 63,0 0 0,-1-1 0,-5 8 0,5-7-16,-21 31-106,-47 63 455,64-91-458,0 0 0,-1-1 0,-1 0 0,0-1 0,0 0 0,-21 12 0,27-19-177,-1 1 0,0-1 0,1 0 0,-1 0 0,0-1 0,0 0 0,0 0 0,0 0-1,-1 0 1,1-1 0,-6-1 0,6 1-471,1-1 0,0 0 0,-1 0 0,1-1-1,0 1 1,0-1 0,-9-5 0,14 7 528,-1 0-1,0-1 1,1 1-1,-1 0 1,0-1 0,1 1-1,-1-1 1,1 1-1,-1-1 1,1 1-1,-1-1 1,1 0 0,-1 1-1,1-1 1,-1 0-1,1 1 1,0-1 0,-1 0-1,1 0 1,0 1-1,0-1 1,0 0-1,-1 0 1,1 1 0,0-1-1,0 0 1,0 0-1,0 1 1,0-1 0,0 0-1,1 0 1,-1 1-1,0-1 1,0 0-1,1 0 1,-1-1 20,1-18-2636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03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4 300 2720,'-3'1'7830,"7"-14"-7362,-4 12-434,1-1-1,-1 1 1,1 0-1,0-1 1,-1 1-1,1 0 1,0 0-1,0-1 1,0 1-1,0 0 1,2-2-1,7-10 88,-2-2-124,9-25 0,-1 0-76,44-102 121,-57 133 42,-3 9-58,0-1-1,0 0 1,0 0 0,0 1-1,1-1 1,-1 0-1,0 0 1,1 1 0,-1-1-1,0 0 1,1 1 0,-1-1-1,2-1 1,-1 2 86,30 73 586,-7-13-287,7 14-341,-22-55-112,4 8-1468,21 32 0,-13-32-1396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04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7 274 2912,'0'-1'87,"-1"1"0,1 0 0,0 0-1,-1 0 1,1-1 0,-1 1 0,1 0 0,0-1 0,-1 1 0,1 0-1,0-1 1,0 1 0,-1 0 0,1-1 0,0 1 0,0-1 0,0 1 0,-1 0-1,1-1 1,0 1 0,0-1 0,0 1 0,0-1 0,0 1 0,0-1-1,0 1 1,0 0 0,0-1 0,1-1 220,-1 0 0,1 1-1,0-1 1,0 0 0,0 1 0,0-1-1,0 1 1,3-3 0,3-5 448,-1 0-1,11-21 1,-8 13-507,-7 15-188,-1-1 1,0 1 0,-1-1-1,1 1 1,0-1 0,-1 0-1,1 1 1,-1-4 0,3-12 155,1 4-80,0 3-20,-1 0-1,-1 0 1,1-1 0,-1-11 0,4-20 460,-3 31-795,7 36 214,-6-6 193,24 86 819,-23-90-973,0-1-1,1 0 1,0-1 0,1 1 0,13 18-1,-12-20-452,-6-8-626,0 0 0,0-1 0,0 1 0,1 0 0,5 4 0,-7-6 863,0-1 0,0 1 0,0-1 1,0 1-1,0-1 0,0 0 0,0 1 1,1-1-1,-1 0 0,0 0 1,0 0-1,0 1 0,1-1 0,-1-1 1,0 1-1,0 0 0,1 0 0,-1 0 1,0-1-1,0 1 0,2-1 1,-1 0-109,1-1 1,-1 1-1,1-1 1,-1 1-1,0-1 0,4-3 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14.7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0 235 2304,'4'4'6854,"4"-12"-5118,11-18-2583,-18 24 1365,7-10-479,0 1 1,0 0-1,1 0 0,1 1 1,-1 0-1,2 0 0,13-9 1,-20 17-56,-3 1 1,0 0 0,1 1 0,-1-1 0,0 0 0,0 0 0,1 0 0,-1 0-1,0-1 1,0 1 0,1-2 0,1-1 23,0 0-1,0 0 0,0 0 1,1 0-1,-1 0 0,1 1 1,5-4-1,-3 3 84,-6 4-91,1-1 1,-1 1 0,1 0 0,-1 0 0,0 0-1,1 0 1,-1-1 0,1 1 0,-1 0-1,0 0 1,1 0 0,-1 0 0,1 0-1,-1 0 1,1 0 0,-1 0 0,1 0 0,-1 0-1,0 0 1,1 0 0,-1 0 0,1 0-1,-1 1 1,0-1 0,1 0 0,-1 0-1,1 0 1,-1 1 0,0-1 0,1 0 0,-1 1-1,0-1 1,1 0 0,-1 0 0,0 1-1,1-1 1,-1 1 0,0-1 0,0 0 0,1 1-1,-1 0 1,5 7 11,-1-1 0,0 1 0,-1 1 0,0-1 0,4 13 0,6 48 120,-1-9-70,-7-41 12,1 1-1,13 29 0,-17-44-56,1 0-1,0 0 0,-1-1 0,2 1 1,-1 0-1,0-1 0,1 0 0,0 0 1,0 0-1,0-1 0,0 1 1,1-1-1,-1 0 0,8 4 0,-9-6-7,0 0 0,0-1 0,1 1 0,-1-1-1,0 0 1,0 0 0,0 0 0,0 0 0,0 0-1,1-1 1,-1 1 0,0-1 0,0 0 0,0 0 0,0 0-1,0 0 1,3-3 0,4-1 25,0-1-1,0 0 1,11-10 0,9-12-44,-1-2 1,46-59-1,-42 47 7,-23 30 20,67-77 51,-63 75-81,0 1 0,0 0 1,1 1-1,17-10 0,-31 22 23,0 0 0,-1 1 0,1-1 0,-1 0 0,1 0 0,0 1 0,-1-1 0,1 0 0,-1 1 0,1-1 0,-1 1 0,1-1 0,-1 0 0,1 1 0,-1-1 0,0 1-1,1-1 1,-1 1 0,1-1 0,-1 2 0,0-2 10,4 6 27,0 0 1,-1 0-1,0 1 0,0-1 0,-1 1 0,0-1 1,3 11-1,4 51 273,-8-52-212,9 157 553,-10-156-798,0 14 37,0-11-3690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17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2 938 6304,'0'1'107,"-1"0"0,1 0 0,0 0 1,0 0-1,-1 0 0,1 0 0,0 0 0,0 0 0,0 0 1,0 0-1,1 0 0,-1 0 0,0 0 0,0 0 0,0 0 1,1-1-1,-1 1 0,0 0 0,1 0 0,-1 0 1,1 0-1,-1 0 0,2 1 0,0-1 56,-1 0 1,1 0-1,-1 0 0,1 0 1,-1 0-1,1-1 0,0 1 0,-1 0 1,1-1-1,0 1 0,-1-1 0,4 0 1,0 1 282,0-1 0,0 0 0,1 0 0,-1 0 0,0-1 0,0 0 0,0 0 0,8-3 0,16-9 534,0-1 0,-2-2 0,32-22 0,-42 25-640,0-1 1,-1 0-1,0-2 0,-1 0 1,20-28-1,-20 23-229,0 0 0,1 1-1,27-25 1,-25 32 76,-18 13-186,0 0 1,0 0-1,0-1 0,0 1 1,0 0-1,0 0 1,0 0-1,0 0 1,0 0-1,0 0 1,0 0-1,1 0 1,-1 0-1,0 0 1,0 0-1,0 0 0,0 0 1,0 0-1,0 0 1,0 0-1,0 0 1,0 0-1,0 0 1,0 0-1,0 0 1,1 0-1,-1 0 0,0 0 1,0 0-1,0 0 1,0 0-1,0 1 1,0-1-1,0 0 1,0 0-1,0 0 1,0 0-1,0 0 0,0 0 1,0 0-1,0 0 1,0 0-1,0 0 1,0 0-1,0 0 1,0 0-1,0 0 1,0 0-1,1 1 0,-1-1 1,0 0-1,0 0 1,0 0-1,0 0 1,3 5 53,-1 0 0,1-1 1,-1 1-1,0 1 1,0-1-1,0 0 0,0 1 1,-1-1-1,0 0 1,0 1-1,-1-1 0,0 8 1,-1 36 313,-2 0 1,-12 64 0,14-110-350,0 5 43,0 0-1,-1 0 1,0 0 0,-1 0 0,1-1 0,-2 1 0,-7 13 0,11-21-55,-1 1 0,1 0 0,-1-1 0,0 1 0,1 0 0,-1-1 0,0 1 1,1-1-1,-1 1 0,0-1 0,0 1 0,0-1 0,1 0 0,-1 1 0,0-1 1,0 0-1,0 0 0,0 0 0,0 0 0,0 1 0,0-1 0,1 0 0,-1-1 1,0 1-1,0 0 0,0 0 0,0 0 0,0 0 0,0-1 0,1 1 0,-1 0 1,0-1-1,0 1 0,0-1 0,1 1 0,-1-1 0,0 1 0,1-1 0,-2 0 1,-3-4 46,0 0 1,1 0 0,0 0 0,-5-8 0,5 8-47,-94-145-441,95 147 304,1 0 0,-1-1 0,0 1 0,0 0 0,-4-3 0,5 5-299,2 3 89,10 11 303,56 47 546,-33-32-174,-29-24-238,1 0 0,0 0-1,0-1 1,0 1 0,0-1 0,1 0 0,-1-1 0,1 1 0,8 1-1,-9-3-53,0 0-1,0 0 0,0-1 0,0 0 0,0 0 0,0-1 1,0 1-1,0-1 0,-1 0 0,1 0 0,0-1 0,6-2 1,33-16 524,76-49 0,-92 51-486,-5 3-80,0 0 0,-1-2 0,-1-1 1,30-33-1,-46 47 14,-5 3-39,1 1-1,0-1 0,-1 1 0,1-1 1,-1 0-1,1 1 0,0-1 0,-1 0 1,0 1-1,1-1 0,-1 0 0,1 0 1,-1 0-1,0 1 0,1-1 1,-1 0-1,0 0 0,0 0 0,0-1 1,-8 6-250,0 2 276,1 1 1,-1 0 0,1 0-1,1 0 1,-1 1 0,1 0-1,1 1 1,-1-1 0,2 1 0,-1 0-1,1 0 1,0 1 0,1-1-1,0 1 1,1 0 0,-2 12 0,4-21 20,-1 1-1,1 0 1,0 0 0,0 0 0,0-1 0,0 1 0,0 0 0,1 0 0,-1-1 0,1 1 0,-1 0 0,1 0 0,-1-1 0,1 1 0,0 0 0,0-1 0,0 1 0,0-1 0,0 1 0,0-1 0,0 0 0,0 1 0,0-1 0,1 0 0,-1 0 0,1 0 0,-1 0 0,1 0 0,-1 0-1,1 0 1,0 0 0,-1-1 0,1 1 0,0-1 0,-1 1 0,1-1 0,0 0 0,0 1 0,-1-1 0,1 0 0,0 0 0,0 0 0,0-1 0,-1 1 0,1 0 0,3-1 0,17-7 167,-1 0 0,1-1 0,-1 0 0,0-2 0,22-16 0,21-20-192,-29 23-720,-39 37 165,-23 43 336,5-11 214,-61 123-3,61-129 50,-2-1 0,-34 41 0,-40 30 51,76-89 32,0 0 1,-47 31-1,67-50-101,0 0 0,1 0-1,-1 0 1,0 0 0,1-1 0,-1 1 0,0 0 0,0-1 0,0 1-1,0-1 1,0 0 0,0 0 0,0 1 0,0-1 0,1 0 0,-1-1 0,0 1-1,0 0 1,0-1 0,0 1 0,0-1 0,0 1 0,1-1 0,-1 0-1,0 0 1,0 0 0,1 0 0,-1 0 0,-1-2 0,1 2-35,1-1 0,0 1 0,-1-1 0,1 0 0,0 0 0,0 0 0,0 1 1,1-1-1,-1 0 0,0 0 0,1 0 0,-1 0 0,1 0 0,0 0 0,-1 0 0,1 0 0,0-1 1,0 1-1,0 0 0,1 0 0,-1 0 0,1 0 0,-1 0 0,1 0 0,-1 0 0,1 0 0,2-3 0,5-9-32,0 0 0,1 0 0,1 1-1,1 0 1,-1 0 0,2 2-1,0-1 1,25-18 0,7 0-62,70-33-1,-70 40 252,72-50-1,-77 42 164,65-65 1,-26 16-214,169-131 0,-244 208-99,0 1 1,0 0 0,1 0-1,-1 0 1,1 0 0,4-1-1,-7 3-5,-1-1 1,1 1-1,0 0 0,0 0 0,0 0 0,-1 0 0,1 0 1,0 0-1,0 0 0,0 0 0,-1 0 0,1 0 0,0 0 1,0 0-1,0 0 0,-1 1 0,1-1 0,0 0 0,0 1 1,-1-1-1,1 1 0,0-1 0,-1 0 0,1 1 0,0 0 1,-1-1-1,1 1 0,-1-1 0,1 1 0,-1 0 0,1-1 1,-1 1-1,1 0 0,-1-1 0,1 2 0,0 3-17,1 0 1,-1 0-1,0 0 0,-1 0 0,1 0 0,-1 0 0,0 0 1,0 1-1,0-1 0,-1 0 0,0 0 0,0 0 1,0 0-1,-3 5 0,0 1 48,0 0 0,-1 0 0,-1-1 0,1 0 0,-10 11-1,-1-1 76,-1 0-1,-1-1 0,-1-1 0,-40 29 0,55-44-78,0 0 0,0-1-1,-1 0 1,1 1 0,-1-1 0,1-1 0,-1 1 0,0-1-1,1 1 1,-1-1 0,0-1 0,0 1 0,-6-1 0,7 0-29,0-1 0,0 1 0,0-1 0,0 0 0,0 0 0,0 0 1,1-1-1,-1 1 0,0-1 0,1 0 0,-1 0 0,1 0 0,0-1 0,0 1 1,0-1-1,-4-4 0,5 5-23,-1 0 0,1-1 1,-1 0-1,1 0 0,0 1 0,0-1 0,0 0 1,1-1-1,-1 1 0,1 0 0,-1 0 1,1-1-1,-1-6 0,21 10-47,1 1-10,26 5 1,-10-1 60,9-2 98,0-2 1,0-1-1,-1-3 0,1-2 1,-1-2-1,82-23 0,-107 24-45,0-1-1,-1 0 0,0-2 0,24-15 0,-13 4 63,44-39 0,-55 40-119,0-1-1,0-1 1,-2-1-1,24-43 1,-21 34 35,81-161 46,-60 109-187,-17 47-10,-6 12 37,-13 16-222,-4 7 340,1 1-1,-1-1 1,0 0-1,1 0 1,-1 0-1,1 0 1,0 1-1,-1-1 1,1 0 0,0 0-1,-1 1 1,1-1-1,0 1 1,0-1-1,1 0 1,13-8 78,-10 6-81,0 1 0,-1-1 0,1 0 0,-1-1 0,1 1 0,-1-1 0,0 1 0,-1-1 0,1 0 0,-1-1 0,0 1 0,4-6-1,-4 4-25,0 0 0,-1 0-1,3-8 1,-5 13-5,0 0 1,1-1-1,-1 1 1,0 0-1,0 0 1,0 0-1,0 0 1,0-1-1,0 1 1,0 0-1,-1 0 1,1-2-1,-1 3-11,1-1 0,0 1 1,-1 0-1,1-1 0,0 1 0,-1-1 0,1 1 0,0 0 0,-1 0 0,1-1 0,-1 1 0,1 0 0,-1 0 0,1-1 0,-1 1 0,1 0 0,-1 0 0,1 0 0,-1 0 0,1 0 0,-1 0 0,1 0 0,-1 0 1,1 0-1,-1 0 0,1 0 0,-1 0 0,1 0 0,-1 0 0,0 0 0,-8 4-62,-1-1 0,1 2 0,-1-1 0,1 1 1,1 0-1,-14 11 0,18-13 92,-10 8 9,-1 1 0,2 1-1,0 0 1,0 1 0,1 0-1,1 1 1,1 0 0,-14 27 0,-4 15-32,-23 67 0,47-115 29,-20 65 307,-29 145 0,51-211-238,1 1 0,0-1 0,0 1 0,1-1 0,0 0 0,0 1 0,1-1-1,4 17 1,-4-21-32,0-1 0,0 0-1,1 1 1,-1-1-1,1 0 1,0 0-1,0 0 1,0 0-1,1 0 1,-1 0 0,1 0-1,-1-1 1,1 1-1,0-1 1,0 0-1,0 0 1,0 0-1,0 0 1,1-1 0,-1 1-1,1-1 1,5 2-1,-1-2 11,0 1-1,-1-2 1,1 1-1,0-1 1,0 0-1,10-1 1,48-11 202,-53 10-210,8-3-24,-1 0 1,1-2-1,-1 0 1,0-1-1,0-1 0,-1-1 1,0 0-1,26-21 1,-40 27 1,-1 0 0,0 0 0,0 0 0,0-1 0,0 1 0,4-10 0,-6 12-58,-1 0-1,0 0 0,0 0 0,0 0 0,0-1 1,-1 1-1,1 0 0,0-1 0,-1 1 1,0-1-1,0 1 0,0-1 0,0 1 1,0 0-1,0-1 0,0 1 0,-1-1 1,-1-3-1,2 5 33,-1 0 1,0 0 0,0 0-1,1 0 1,-1 0 0,0 0-1,0 0 1,0 0-1,0 0 1,0 1 0,0-1-1,0 0 1,0 1 0,-1-1-1,1 1 1,0-1-1,0 1 1,0 0 0,-1-1-1,1 1 1,0 0-1,0 0 1,-1 0 0,1 0-1,0 0 1,-1 0 0,-1 1-1,-4 0-37,0 0-1,0 0 0,-11 5 1,-6 3 93,0 0 0,-24 15 0,38-18-20,0 0 1,0 1-1,0 0 1,1 0-1,0 1 1,-14 16 0,20-21-15,1 0 1,0 0 0,0 0 0,0 0 0,0 1 0,1-1-1,-1 0 1,1 1 0,0-1 0,0 1 0,0 0 0,1-1 0,-1 1-1,1 0 1,0-1 0,0 6 0,0-6 11,1 0 1,0-1-1,0 1 0,0-1 1,0 1-1,0-1 0,0 1 1,1-1-1,-1 0 0,1 1 0,-1-1 1,1 0-1,0 0 0,0 0 1,0-1-1,0 1 0,0 0 1,1-1-1,-1 1 0,0-1 1,1 0-1,-1 0 0,4 1 1,0 0 31,0 0 1,1-1 0,-1 1 0,1-1 0,-1-1 0,1 1-1,-1-1 1,8-1 0,53-9 298,-56 8-320,17-5 22,0-1 0,-1-2 0,0-1 0,41-22 0,-37 17-133,0 2 1,52-18 0,-79 31 55,0 0 0,0 1 0,0-1 0,0 1 0,0-1 0,7 1 0,-11 0 22,1 0 0,0 1 1,0-1-1,-1 0 0,1 0 0,0 0 1,-1 0-1,1 1 0,0-1 0,-1 0 0,1 1 1,0-1-1,-1 1 0,1-1 0,-1 0 1,1 1-1,-1-1 0,1 1 0,-1 0 1,1-1-1,-1 1 0,1-1 0,-1 1 1,0 0-1,1-1 0,-1 1 0,0 0 0,1-1 1,-1 1-1,0 0 0,0-1 0,0 1 1,0 0-1,0 0 0,0-1 0,0 1 1,0 0-1,0 0 0,0-1 0,0 1 0,0 0 1,-1-1-1,1 2 0,-2 3 78,1 0 0,-1 0 0,-1 0-1,1 0 1,-1 0 0,-6 8 0,6-9-50,0 0-1,1 0 1,-1 0 0,1 1 0,0-1 0,0 1-1,0 0 1,0 4 0,-1-1-30,3-8 7,1 0 0,-1 0 0,0-1 0,0 1 0,0 0 0,0 0 0,1 0 0,-1 0 0,0 0 0,0 0 0,0 0 0,1 0 0,-1 0 0,0 0 0,0 0 0,0 0 0,1 0 0,-1 0-1,0 0 1,0 0 0,0 1 0,1-1 0,-1 0 0,0 0 0,0 0 0,0 0 0,0 0 0,1 0 0,-1 0 0,0 1 0,0-1 0,0 0 0,0 0 0,0 0 0,1 0 0,-1 1 0,0-1 0,0 0 0,0 0 0,0 0 0,0 0-1,0 1 1,0-1 0,0 0 0,0 0 0,0 0 0,0 1 0,0-1 0,0 0 0,0 0 0,0 0 0,0 1 0,0-1 0,0 0 0,0 0 0,0 0 0,0 1 0,0-1 0,0 0 0,0 0 0,-1 0 0,1 0 0,0 1 0,0-1-1,0 0 1,0 0 0,12-7 139,-11 6-157,0 1-1,0-1 1,0 0-1,1 0 0,-1 1 1,0-1-1,0 1 1,1-1-1,-1 1 1,3-1-1,-5 16-55,-3-7 102,0 0 0,0 0 0,-1 0 1,-7 9-1,10-14-29,8-9 55,1 1 0,0-1-1,14-7 1,36-20-80,-38 24-26,0 2 0,35-10 0,-44 14-15,-5 1 34,-1 1 0,0 0 0,0 1 0,1-1 0,7 1 0,-11 0 31,-1 0-1,1 0 1,0 0-1,-1 0 1,1 0-1,0 0 1,-1 0-1,1 0 1,0 1-1,-1-1 1,1 0 0,0 0-1,-1 1 1,1-1-1,-1 0 1,1 1-1,-1-1 1,1 1-1,-1-1 1,1 1 0,-1-1-1,1 1 1,-1-1-1,0 1 1,1-1-1,-1 1 1,0-1-1,1 1 1,-1 0-1,0-1 1,0 1 0,1 0-1,-1-1 1,0 1-1,0-1 1,0 1-1,0 0 1,0-1-1,0 1 1,0 0 0,0-1-1,0 1 1,-1 0-1,1 0 1,-9 29 83,6-24-83,1 0 1,0 0-1,1 0 1,-1 0-1,0 9 0,2-14 6,1-1 0,-1 0 0,0 1 0,0-1 0,0 0 0,1 0 0,-1 1 0,0-1 0,1 0 0,-1 0 0,0 1 0,1-1 0,-1 0 0,0 0 0,1 0 0,-1 1 0,0-1 0,1 0 0,-1 0 0,0 0 0,1 0 0,-1 0 0,0 0 0,1 0 0,-1 0 0,1 0 0,-1 0 0,0 0 0,1 0 0,12-1 31,3-5-66,0 0 0,27-15 0,10-4-14,-38 19-49,-8 2 58,0 2 0,0-1 0,10-1 0,-16 3 30,1 1 0,0 0 1,-1 0-1,1-1 0,0 1 0,-1 1 1,1-1-1,0 0 0,-1 0 0,1 1 1,-1-1-1,1 0 0,-1 1 0,1 0 1,-1-1-1,1 1 0,-1 0 0,1 0 1,-1 0-1,2 1 0,5 8 59,0 0-1,-1 0 1,0 0 0,-1 1 0,0 0-1,8 24 1,5 6 7,-11-26-83,1 2 38,12 19 1,-17-30-116,0-1-1,1 0 1,-1 0-1,1 0 1,0-1-1,0 0 1,7 5-1,-8-6-474,25 12-2053,-28-15 1978,1 1-1,0-1 1,0 1-1,0-1 1,0 0-1,0 0 1,0 0-1,3 0 1,-4 0 458,-1 0 0,1 0 1,-1 0-1,1 0 0,-1-1 1,0 1-1,1 0 0,-1 0 1,1 0-1,-1 0 0,0-1 1,1 1-1,-1 0 0,1 0 1,-1-1-1,0 1 0,1 0 1,-1-1-1,0 1 1,1 0-1,-1-1 0,2-14-7359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15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2240,'4'6'7380,"9"26"-6995,-8-12-69,4 39 0,-4-24 23,4 33 119,-3 0 1,-3 1 0,-8 92-1,3-70 129,2-55-449,-6 47 1,2 5 193,4-59-4034,1-33 3080,0-1 1,1 1 0,-1-1-1,1 1 1,1 0 0,-1 0-1,0 0 1,1 0 0,0 0 0,0 1-1,5-6 1,10-8-1171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16.5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 3072,'-5'0'1211,"3"0"-894,1 0-1,0 0 1,-1 0-1,1 0 1,-1 0-1,1 0 1,0 0-1,-1 0 1,1 1-1,0-1 1,-1 0-1,1 1 1,-5 1 1514,1 0 310,5-2-2123,0 0 0,0 0 1,0 0-1,0 0 0,0 1 0,0-1 1,1 0-1,-1 0 0,0 0 0,0 0 1,0 0-1,0 0 0,0 0 1,0 0-1,-1 1 366,1-1-366,0 0 0,0 0 0,0 0 1,0 0-1,0 0 0,0 0 1,0 0-1,0 0 0,-1 0 0,1 0 1,0 0-1,0 0 0,0 0 0,0 0 1,0 0-1,0 0 0,7 2 36,-1-1 0,1 1 1,-1-1-1,1-1 0,0 1 0,10-2 0,7 2 101,40 0 153,-39-1 68,36 4 1,30-1 242,-39-2 58,-32-1-549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17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2912,'0'0'11082,"9"0"-11034,41 1 168,90-5 800,-116 3-822,25 1-1,-18 1-110,-30-1 87,19-6-8228,-8-2 3850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19.6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351 0 480,'0'0'3771,"-14"4"-961,4-2-2126,0 0 0,0-1 0,-1 0 0,1-1 0,-18-2 0,-1 1-191,23 1-481,1 0-1,0 1 0,-1-1 0,1 1 1,0 0-1,0 1 0,0-1 1,0 1-1,0 0 0,0 0 1,0 1-1,1-1 0,-1 1 0,1 0 1,0 0-1,-5 5 0,2-3-55,0 0-1,1 1 1,-1-1 0,1 2-1,0-1 1,1 1-1,-1 0 1,1 0-1,1 0 1,0 1-1,0 0 1,0 0 0,1 0-1,-4 14 1,4-11 29,1 1 0,1-1 0,0 1 0,1-1 0,0 1 0,1 0 1,0-1-1,1 1 0,0-1 0,1 0 0,0 1 0,1-1 0,0-1 0,0 1 1,2 0-1,-1-1 0,1 0 0,10 12 0,-4-7 78,6 5 179,-1 2 0,16 26 0,-31-44-144,0 0 0,0 0 0,-1 0-1,0 0 1,0 1 0,0-1 0,0 0-1,-1 1 1,0-1 0,0 1 0,0 7-1,-3 4 414,-6 28 0,6-34-311,-1 3-52,-1-1-1,0 1 1,-1-1 0,-8 13 0,-7 15 30,-58 104-39,55-107-795,24-37 598,-1 1 1,1-1-1,0 1 0,0-1 1,0 1-1,-1-1 1,1 1-1,0-1 0,0 0 1,-1 1-1,1-1 1,0 0-1,-1 1 0,1-1 1,-1 0-1,1 1 0,0-1 1,-1 0-1,1 0 1,-1 1-1,1-1 0,-1 0 1,1 0-1,-1 0 1,0 0-16,1 0 0,0 0 0,-1 0 0,1-1 0,-1 1 0,1 0 0,0 0 1,-1-1-1,1 1 0,0 0 0,-1-1 0,1 1 0,0 0 0,-1-1 0,1 1 0,0-1 1,0 1-1,-1 0 0,1-2 0,-7-24-2186,6-26-2317,-2 20 1936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0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46 4064,'-2'0'186,"2"0"-142,-1 1 1,1-1-1,0 0 1,0 0-1,0 0 1,-1 0-1,1 0 1,0 0-1,0 0 1,-1 0-1,1 0 1,0 0-1,0 0 1,-1 0-1,1 0 1,0 0-1,0 0 1,-1 0-1,1-1 1,0 1-1,0 0 1,-1 0-1,1 0 1,0 0-1,0 0 1,0 0-1,-1-1 1,1 1-1,0 0 1,0 0-1,0 0 1,0-1-1,0 1 1,-1 0-1,1 0 1,0 0-1,0-1 1,0 1-1,0 0 1,0-1-1,10 0-241,51-9 1478,-16 3 529,81-4 0,-14 17-787,-93-4-904,0-2-11,-16 0-120,1 0 1,0 0-1,-1 0 1,1 0-1,-1 1 1,1-1-1,6 3 1,-8-2-357,25-26-9024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0.6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0 147 3712,'0'-1'1678,"5"-1"-908,-1-10 2847,11-7-2631,-7 9-592,-1-1-208,-1 0 1,9-20-1,-2 4-729,0 12 278,-8 9 237,-5 6 27,1 0 1,-1 0-1,0-1 1,0 1 0,1 0-1,-1 0 1,0 0 0,1 0-1,-1 0 1,0-1-1,0 1 1,1 0 0,-1 0-1,0 0 1,1 0-1,-1 0 1,0 0 0,1 0-1,-1 0 1,0 0-1,1 0 1,-1 0 0,0 0-1,1 0 1,-1 0-1,0 1 1,0-1 0,1 0-1,-1 0 1,0 0-1,1 0 1,-1 0 0,0 1-1,0-1 1,1 1-1,6 7 43,-7-7-11,5 4 100,0 2 0,-1-1 0,0 1 0,-1-1 1,1 1-1,3 13 0,-2-3-46,5 32 0,-6-34-120,-3-12-257,0 1 0,0-1 0,0 1 0,-1-1 1,1 5-1,0 4-1314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2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 2720,'0'91'9777,"-13"154"-8557,4 32-380,9-202-869,-5-6 151,0 3-31,2-130-9419,6 18 6347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2.5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56 6240,'-26'-3'3125,"25"3"-3008,1-1-71,0 0 0,0 0 0,0 0 0,1 0 0,-1 0 0,0 0 0,0 0 0,0 0 0,1 0 0,-1 1 0,0-1 0,1 0 0,-1 0 0,1 0 0,-1 1 0,1-1 0,-1 0 0,2-1 0,16-7 426,-15 8-554,7-3 95,0 2-1,-1-1 0,1 1 1,0 1-1,11-1 0,13-2-160,-30 4 147,10-3 28,1 1-1,0 1 0,28 1 0,-38 0 2,0 1-1,0 0 0,-1 0 0,1 0 0,-1 1 0,1-1 0,-1 1 0,1 0 0,-1 1 0,0-1 0,0 1 1,0 0-1,0 0 0,0 0 0,-1 0 0,5 6 0,-2 0 122,1 1 1,-2 0-1,1 0 0,-2 1 1,1-1-1,-1 1 0,-1 0 1,0 0-1,0 1 0,0 16 1,-2-22-19,-1 0 1,-1 1 0,1-1 0,-2 7 0,0 4 233,1-12-234,0 0 0,0 1 0,0-1 1,0 0-1,-1 0 0,0 0 1,0 0-1,0 0 0,-1-1 1,1 1-1,-1-1 0,0 1 0,-1-1 1,1 0-1,-1 0 0,0 0 1,0-1-1,0 1 0,0-1 1,-8 4-1,3-1-245,1-1 1,-2-1-1,1 0 1,-1 0 0,1 0-1,-1-2 1,0 1-1,0-1 1,0 0-1,-18 0 1,26-2-232,0 0 1,0-1 0,1 1-1,-1 0 1,0-1 0,0 1-1,1-1 1,-1 1 0,1-1-1,-1 0 1,0 0-1,1 0 1,-3-1 0,3-6-1320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3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19 306 3552,'-18'0'3434,"19"-13"-596,8-10-2033,1 1 0,15-25 0,-1 3-575,-11 20-118,2 1 0,30-37-1,-36 49-62,22-25 42,-30 36-88,-1 0 1,0-1-1,0 1 1,1 0-1,-1 0 1,0 0 0,1-1-1,-1 1 1,0 0-1,1 0 1,-1 0-1,0 0 1,1 0 0,-1 0-1,1 0 1,-1 0-1,0 0 1,1 0-1,-1 0 1,0 0-1,1 0 1,-1 0 0,0 0-1,1 0 1,-1 1-1,0-1 1,1 0-1,0 0 1,7 5 74,-8-5-78,4 2 36,-1 1 0,0 0 0,1 0 0,-1 0 0,-1 0 0,1 0 0,0 0 0,-1 1 1,0 0-1,0-1 0,0 1 0,0 0 0,0 0 0,1 7 0,7 12 10,-2-4-38,8 32 0,-4-3-3336,-12-36 288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5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15 157 2304,'-15'5'4711,"20"-12"-1818,-3 4-2977,54-72 752,-30 42-312,-21 26-350,0 1 0,0 0 0,1 1 1,0-1-1,11-8 0,-16 14-4,0 0 0,-1 0 0,1 0 0,0 0 0,-1 0 0,1 0 0,0 1 0,-1-1 0,1 0 0,0 0 0,-1 0 0,1 0 0,-1 1 0,1-1 0,0 0-1,-1 1 1,1-1 0,-1 0 0,1 1 0,-1-1 0,1 1 0,-1-1 0,1 1 0,-1-1 0,0 1 0,1 0 0,11 15 20,-7-4 11,0-1 1,0 1-1,-1 0 1,-1 1-1,3 13 1,-4-13 63,1 0 0,1 0 1,0 0-1,11 23 1,-14-35-71,0 0 0,0 1 0,-1-1 0,1 1 0,0-1 0,0 0 0,0 0 0,1 1 0,-1-1 0,0 0 0,0 0 1,1 0-1,-1 0 0,0-1 0,1 1 0,-1 0 0,1-1 0,-1 1 0,1-1 0,-1 1 0,1-1 0,0 1 0,-1-1 0,1 0 0,-1 0 1,4 0-1,-1-1 10,-1 0 0,1 0 1,-1 0-1,1-1 0,-1 1 0,0-1 1,0 0-1,1 0 0,-1 0 1,-1 0-1,5-4 0,20-21 14,35-43 0,-53 59-103,-6 6 89,1 1 1,-1-1-1,1 1 0,0 0 0,5-3 1,-8 5-18,1 1-1,0 0 1,0 0 0,0 0 0,0 1-1,0-1 1,0 0 0,0 1 0,0-1-1,1 1 1,-1 0 0,0 0 0,0 0 0,0 0-1,0 0 1,0 0 0,3 1 0,3 1 58,-1 1 1,1-1-1,-1 1 1,0 1 0,10 6-1,6 3 80,67 35 96,-56-28 58,1-2 0,51 19-1,-85-36-337,-14-8-5756,1-1 3665,-5-13-1808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18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41 11808,'-40'-20'4352,"40"23"-3361,24-3-287,10 0 864,21 0-992,8 0 1312,9-3-1056,26-1-256,38-4-384,2 3-704,-12 2 256,-13 3-5312,-5 8 3041,0-8-5857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5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1664,'-5'4'2999,"5"-3"-2899,4 6 473,0 0 0,-1 0 0,0 1 0,-1-1 0,0 1 0,0-1 0,0 1 0,0 10 0,6 26-19,-5-28-210,3 25 0,-4-7-14,2 33 772,-6 106 0,-30 161 2,25-255-2036,6-28-3683,1-42 2978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7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2144,'-3'3'10917,"215"-3"-8618,-181 5-1867,-26-8-312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8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0 2496,'-3'0'3653,"3"16"-1914,2 136-870,-1 100 1408,-9-170-1424,-1 15-106,-1 12-597,10-108-349,1 1 1,-1 0 0,-1 0-1,1 0 1,0-1 0,0 1 0,-1 0-1,1 0 1,-1-1 0,0 3-1,-4-21-3971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9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19 113 5888,'0'-2'236,"-1"1"1,1-1 0,-1 0-1,1 0 1,0 0-1,0 1 1,-1-1-1,1 0 1,1 0 0,-1 0-1,0 0 1,0 1-1,1-1 1,0-3 0,12-27-106,-7 18 301,-5 12-423,-1 0-1,1 0 1,0 0 0,1 0 0,-1 0 0,0 0 0,1 0 0,-1 0 0,1 0 0,-1 1-1,1-1 1,0 1 0,-1-1 0,1 1 0,0 0 0,0-1 0,0 1 0,0 0-1,0 0 1,1 1 0,-1-1 0,0 0 0,0 1 0,1-1 0,-1 1 0,0 0 0,0 0-1,1 0 1,-1 0 0,5 0 0,-2 1 37,0 1 0,0-1 0,0 1 0,0-1-1,-1 2 1,1-1 0,0 0 0,-1 1 0,0 0 0,1 0-1,-1 0 1,0 0 0,4 6 0,3 4 155,0 2-1,0-1 1,-2 2 0,16 31-1,-13-20 12,-2 1-1,9 35 0,-17-57-100,-1 0 0,0 0-1,0-1 1,0 1 0,-1 0 0,0 0-1,0 0 1,0 0 0,-1 0-1,0 0 1,0-1 0,-1 1 0,1 0-1,-1-1 1,0 1 0,-1-1-1,1 1 1,-1-1 0,0 0-1,-1 0 1,1-1 0,-1 1 0,0-1-1,0 1 1,0-1 0,-1 0-1,1-1 1,-7 5 0,-3 1 57,5-2-95,-2-1 0,1 1 0,-1-2 0,-21 10 0,20-11-340,1 1 0,-17 10-1,16-9-418,9-4 300,1-2 0,-1 1 0,1 0 0,0 0 0,-1-1 0,1 1 0,-1-1 0,0 0-1,1 0 1,-1 0 0,-2-1 0,3 1 107,1 0 0,0 0 1,-1 0-1,1-1 0,0 1 0,0 0 0,-1-1 0,1 1 0,0-1 0,0 1 1,0-1-1,0 0 0,0 0 0,0 1 0,0-1 0,0 0 0,0 0 0,0 0 1,0 0-1,0 0 0,1 0 0,-1 0 0,0-1 0,0-1 0,-4-19-1582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29.6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81 5216,'10'4'6186,"12"-29"-4852,-7 6-1294,-14 16-67,1 0 0,-1 1 0,1-1 0,0 1 0,0 0 0,0-1 0,0 1 0,0 0 0,1 0 1,4-3-1,6-2 85,-7 3-52,3 4 52,-6 3 13,0 0 0,-1 0 0,1 0 0,-1 0 0,1 0 0,-1 1 0,0-1 0,0 1 0,-1-1 0,3 6 0,-1-2 44,2 6-90,-1 0-1,5 24 1,-4-16-1411,-4-11-2390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30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41 3232,'0'-2'358,"1"0"0,-1 0 1,0 0-1,-1 0 0,1-1 0,0 1 1,-1 0-1,1 0 0,-1 0 0,1 0 1,-1 0-1,0 0 0,-1-2 0,0 3-193,1 0 0,0 0 0,-1 0 0,1 0 0,-1 0 0,1 1 0,-1-1 0,0 0-1,1 1 1,-1-1 0,0 1 0,1 0 0,-1 0 0,0-1 0,1 1 0,-1 0 0,-3 1 0,-1-1-63,-1 0 1,0 1 0,1-1 0,-1 1-1,1 1 1,-1-1 0,1 1 0,0 1-1,-1-1 1,1 1 0,0 0 0,1 0-1,-1 1 1,-9 7 0,10-7-81,-9 6 14,1 0 0,0 2 0,1-1 1,-18 22-1,27-27-40,0-1 0,1 1 1,-1-1-1,1 1 0,0 0 1,0 0-1,1 0 0,0 0 1,0 0-1,0 0 0,1 1 1,0-1-1,0 0 0,1 0 1,0 7-1,2 2 73,1 0 1,0 0-1,0-1 0,14 28 1,-2-14 181,4 8 26,-8-8-59,-7-19-59,-1 0 0,0 0-1,-1 0 1,0 1 0,0-1 0,-1 1 0,0 0 0,0 13 0,-1-1 465,-1-14-454,1 1 0,-1-1-1,-1 0 1,0 0 0,-2 13-1,-1 1 357,4-20-509,0 1 1,0-1 0,-1 1 0,1-1 0,-1 1 0,1-1-1,-1 0 1,0 1 0,0-1 0,0 0 0,0 0-1,0 0 1,0 1 0,-1-1 0,-1 2 0,2-4-237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31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3904,'-2'5'4257,"2"-5"-4182,13 9 2558,-11-8-2980,5 4 797,1-1 0,0 1 0,1-2-1,-1 1 1,17 4 0,-4-5-91,0 0 0,0-1 0,1-2 0,-1 0 0,22-3 1,-3-1-227,48-1 134,-74 5-404,12 0 475,-9 0-2865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32.8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4 234 2400,'-3'4'6565,"9"-6"-5111,9-8-1191,76-78 1284,-84 82-1516,-1 1 0,1 0 0,0 1 0,1-1 0,-1 1 0,1 1-1,-1 0 1,1 0 0,0 0 0,0 1 0,1 0 0,-1 0 0,0 1 0,16 0 0,-23 1-23,1 0-1,-1 1 1,0-1-1,1 1 1,-1-1-1,0 1 1,0-1 0,1 1-1,-1 0 1,0 0-1,0-1 1,0 1 0,0 0-1,0 0 1,1 1-1,11 15-64,-5 7 346,-1-3-18,-1-2-5,0-1-1,4 26 1,4 12 84,-7-31-370,-6-19 42,0 0 0,1 0-1,0 0 1,1 0 0,-1 0 0,7 10 0,-8-13-14,1-1 0,-1 0-1,1 0 1,0 0 0,0 0 0,-1-1 0,1 1 0,3 2 0,-4-4 6,0 0 0,-1 1 0,1-1 0,-1 0 0,1 0 0,0 0 0,0 1 0,-1-1 0,1 0 0,0 0 1,-1 0-1,1 0 0,0 0 0,-1 0 0,1 0 0,0-1 0,0 1 0,-1 0 0,1 0 0,0 0 0,-1-1 1,1 1-1,-1 0 0,1-1 0,0 1 0,-1-1 0,1 1 0,-1 0 0,1-1 0,-1 1 0,1-1 0,-1 0 1,1 1-1,-1-1 0,0 1 0,1-2 0,18-30-413,20-44 0,12-22-184,-36 74 465,1 2 0,31-35 1,-38 47 102,0 2 1,0-1 0,1 1 0,0 1 0,1-1 0,0 2 0,0 0 0,14-6 0,-23 11 49,1 0 0,0 0 1,0 1-1,0-1 0,0 1 1,-1 0-1,1 0 0,0 0 0,0 0 1,0 0-1,0 1 0,0-1 1,0 1-1,-1 0 0,1 0 1,0 0-1,-1 0 0,1 0 1,0 1-1,-1-1 0,1 1 1,-1 0-1,0-1 0,0 1 1,0 0-1,0 1 0,0-1 1,0 0-1,2 3 0,2 4-16,-1-1-1,1 2 1,-2-1-1,1 0 1,-1 1-1,5 17 1,30 177 471,-39-200-484,4 20-127,-1 0 1,-2 0-1,-1 1 1,-3 33-1,2-52-684,0 0 0,-1 0-1,0 0 1,0 0 0,-3 7-1,5-13 769,-1 0-1,1 0 0,0 0 0,0 0 1,0 0-1,0 1 0,0-1 0,0 0 1,0 0-1,-1 0 0,1 0 0,0 0 1,0 0-1,0 0 0,0 0 0,0 0 1,0 0-1,-1 0 0,1 0 0,0 0 1,0 0-1,0 0 0,0 0 0,0 0 1,-1 0-1,1 0 0,0 0 0,0 0 1,0 0-1,0 0 0,0 0 0,0-1 1,-1 1-1,1 0 0,0 0 0,0 0 1,0 0-1,-8-7-2410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33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5216,'3'4'558,"-1"0"0,0 0 0,0 0 0,0 0 0,0 1 0,-1-1 0,2 8 0,4 28 254,-2 1-1,-2-1 1,-2 64 0,-2-55-465,-5 165 597,-8-100-961,3-33-2275,10-68 111,1-1 645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33.9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0 127 4160,'4'-7'7770,"8"-8"-7466,-10 12 283,12-19-184,-10 17-403,-1-1 1,1 0 0,7-7-1,2-6 6,-12 17 2,0 0 0,0 0 0,0 1 0,0-1 0,0 0 0,1 1 0,-1-1 0,0 0 0,1 1 0,0 0 0,2-3 0,0 2 27,-3 1-29,-1 0-1,1 1 1,-1 0 0,1-1-1,-1 1 1,1-1 0,-1 1-1,1 0 1,0-1 0,-1 1 0,1 0-1,0 0 1,-1-1 0,1 1-1,0 0 1,-1 0 0,1 0-1,0 0 1,-1 0 0,1 0-1,0 0 1,-1 0 0,1 0-1,0 0 1,-1 0 0,1 1-1,0-1 1,-1 0 0,1 0-1,0 1 1,-1-1 0,1 0 0,-1 1-1,1-1 1,0 1 0,4 4-34,-1 1 0,0-1 0,0 1 0,0-1 0,-1 1 0,1 0 0,-2 0 0,1 1 0,-1-1 0,1 1 0,1 13 0,-4-19-184,0 0 0,0 0 0,0 0 0,0 1 1,0-1-1,0 0 0,0 0 0,0 0 0,-1 0 1,1 1-1,0-1 0,-1 1 0,-2 7-1813,-1 3-2428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57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19 951 4992,'-18'-5'4261,"19"5"-3061,8-1-438,0 0 0,0 0 0,-1-1 0,1 0 0,0 0-1,-1-1 1,10-4 0,55-31 680,-55 28-814,74-47 704,-50 30-1075,-41 26-242,0 0 0,0 0 0,0 1 0,1-1 0,-1 1 0,0-1 0,1 0 0,-1 1 0,0 0 0,1-1 0,-1 1 0,0 0 0,1 0 0,1 0 0,-3 0 1,1 0 1,-1 0 0,1 0 0,-1 1-1,1-1 1,-1 0 0,0 0-1,1 1 1,-1-1 0,0 0 0,1 1-1,-1-1 1,0 0 0,1 1-1,-1-1 1,0 0 0,0 1 0,0-1-1,1 1 1,-1-1 0,0 1-1,0-1 1,0 0 0,0 1 0,0-1-1,0 1 1,0 0 0,0 6 127,0-1 0,-1 0 0,0 1 0,-3 11 0,4-18-143,-72 246 798,50-190-573,-1 0 0,-39 64 0,60-116-205,-117 184 1265,118-187-1247,1 0 1,0-1-1,-1 1 0,1-1 1,-1 1-1,1-1 1,-1 1-1,1-1 1,-1 1-1,1-1 1,-1 1-1,1-1 1,-1 0-1,0 1 1,1-1-1,-2 1 1,1-2-32,1 1 1,0 0 0,0-1-1,0 1 1,0-1 0,0 1-1,0 0 1,0-1 0,0 1-1,0-1 1,0 1 0,0-1-1,0 1 1,0 0 0,0-1-1,0 1 1,0-1 0,1 1-1,-1 0 1,0-1 0,0 1 0,0-1-1,1 1 1,-1 0 0,0-1-1,0 1 1,1 0 0,0-1-1,30-60 58,35-94 0,-12 25-54,-25 70-76,3 1 0,68-93 0,-84 129 81,7-9 420,2 1 0,42-43 0,-63 71-364,-1 0 0,0 1 0,1-1 0,6-3 0,-10 6-54,1-1 1,0 1 0,0 0-1,0-1 1,-1 1 0,1 0-1,0 0 1,0 0 0,0-1-1,0 1 1,0 0 0,-1 0-1,1 0 1,0 0 0,0 1-1,0-1 1,0 0 0,0 0-1,-1 0 1,1 1 0,0-1-1,0 0 1,0 1 0,-1-1-1,1 1 1,0-1 0,-1 1-1,1-1 1,1 2 0,0 1 15,1 1 1,-1-1-1,0 1 1,-1-1 0,1 1-1,0 0 1,-1 0-1,0 0 1,0 0-1,0 0 1,0 0-1,-1 0 1,0 0 0,0 0-1,0 0 1,0 0-1,0 0 1,-1 0-1,0 0 1,-1 6-1,-3 5 89,0 0 0,-1 0 0,0-1-1,-9 15 1,11-20-102,-1-1 0,0 1 1,-1-1-1,-10 12 0,13-18-15,0 0 0,1 0 0,-1 0 0,0 0 0,0 0 0,0 0 0,0-1 0,0 1 0,0-1 0,-1 0 0,1 0 0,0 0 0,-1-1 0,1 1-1,-1-1 1,-5 1 0,1-2-5,-1 1-1,0-1 1,-10-3-1,17 4-9,0-1 0,0 1 0,0-1 0,0 1 0,0-1 0,0 0 0,0 0 0,0 0 0,0 0 0,0 0 0,0-1 0,0 1 0,1 0 0,-1-1 0,1 1 0,-1-1 0,-1-3 0,3 5 0,0-1 1,0 1-1,0 0 0,0 0 1,0-1-1,0 1 1,0 0-1,0-1 0,0 1 1,0 0-1,0-1 1,0 1-1,1 0 0,-1 0 1,0-1-1,0 1 1,0 0-1,0 0 0,1-1 1,-1 1-1,0 0 1,0 0-1,1 0 0,-1-1 1,0 1-1,0 0 1,1 0-1,-1 0 0,0 0 1,1 0-1,-1-1 0,0 1 1,1 0-1,-1 0 1,14-4 2,-11 3-2,45-8-34,84-7-1,-69 10 77,19-3 63,133-17 103,-162 17 109,103-32-1,-137 36-198,-15 4-60,1 0 1,-1 0 0,1-1 0,-1 0-1,5-2 1,-9 4-46,0 0-1,1 0 1,-1 0-1,0 0 1,1 0-1,-1-1 1,0 1-1,0 0 1,1 0 0,-1 0-1,0 0 1,0 0-1,1-1 1,-1 1-1,0 0 1,0 0-1,0-1 1,1 1 0,-1 0-1,0 0 1,0 0-1,0-1 1,0 1-1,0 0 1,0-1-1,1 1 1,-1 0-1,0 0 1,0-1 0,0 1-1,0 0 1,0-1-1,0 1 1,0 0-1,0 0 1,0-1-1,0 1 1,0 0-1,0-1 1,-1 1 0,1 0-1,0 0 1,0-1-1,0 1 1,0 0-1,0 0 1,-1-1-1,1 1 1,-1-1 3,1 1 1,-1-1-1,0 1 0,1 0 1,-1-1-1,0 1 0,0 0 1,0 0-1,1 0 0,-1-1 1,0 1-1,0 0 0,0 0 1,1 0-1,-3 0 0,-18 5-7,0 0-1,0 2 0,1 0 0,0 1 0,0 1 1,1 1-1,0 0 0,-21 17 0,33-22-2,0 1 0,0 0 0,0 0-1,1 1 1,0 0 0,0 0 0,-8 13 0,12-15 2,-1 0 0,0 0 0,1 0 0,0 0 0,0 1 0,0-1 0,1 1 0,0-1 0,0 1 0,0 0 0,1-1 0,0 1 0,0 6 0,0-11 2,0-1 0,0 1 0,0-1-1,1 1 1,-1 0 0,0-1 0,0 1-1,0-1 1,1 1 0,-1-1 0,0 0-1,1 1 1,-1-1 0,0 1-1,1-1 1,-1 1 0,0-1 0,1 0-1,-1 1 1,1-1 0,-1 0 0,1 1-1,-1-1 1,1 0 0,0 0 0,0 1-1,1-1 0,-1 0 0,1 1 0,-1-1 1,1 0-1,-1 0 0,1 0 0,-1-1 1,3 1-1,0-1 5,1-1 0,0 1 0,0-1 0,7-4-1,-1 0 6,0-1-1,-1-1 1,0 0-1,14-15 1,33-42-88,-19 20 4,5-7-115,-43 52 184,0 0 0,0 0 1,0 0-1,0 0 0,0 0 0,0-1 0,1 1 0,-1 0 1,0 0-1,0 0 0,0 0 0,0 0 0,0 0 0,0 0 1,0 0-1,1 0 0,-1 0 0,0 0 0,0 0 0,0 0 1,0-1-1,0 1 0,0 0 0,1 0 0,-1 0 0,0 0 1,0 0-1,0 0 0,0 0 0,0 1 0,1-1 0,-1 0 0,0 0 1,0 0-1,0 0 0,0 0 0,0 0 0,0 0 0,0 0 1,1 0-1,-1 0 0,0 0 0,0 0 0,0 0 0,0 1 1,0-1-1,3 9-72,-3 22 38,0-22 42,-3 40-10,2-28 41,1 33 0,0-47 13,1-1-1,0 0 0,0 1 0,1-1 0,0 0 1,0 0-1,0 0 0,1 0 0,5 8 0,-8-13-40,1 0 1,-1-1-1,1 1 0,-1 0 0,1 0 0,0-1 0,-1 1 0,1 0 0,0-1 0,-1 1 0,1-1 0,0 1 0,0-1 0,0 1 1,-1-1-1,1 0 0,0 1 0,0-1 0,0 0 0,0 0 0,0 0 0,0 0 0,0 1 0,0-1 0,-1 0 0,1-1 0,0 1 1,0 0-1,0 0 0,0 0 0,0 0 0,0-1 0,0 1 0,0 0 0,-1-1 0,1 1 0,0-1 0,0 1 0,0-1 0,0 0 0,4-3 43,0 0-1,-1-1 0,1 1 0,6-10 0,25-43 56,0 0-63,-16 31-81,-6 8-20,15-22-1,-27 30 62,1-5-134,-2 15 122,-1-1-1,1 1 0,-1-1 0,1 1 1,-1-1-1,1 1 0,0 0 0,-1-1 0,1 1 1,-1 0-1,1 0 0,0 0 0,-1-1 1,1 1-1,0 0 0,0 0 0,-1 0 0,1 0 1,0 0-1,-1 0 0,1 0 0,0 0 1,0 1-1,18 3 15,-15-2-21,0 0 0,1 0 0,-1 1 0,0-1 0,0 1 0,-1 0 0,1 0 0,0 1 0,-1-1 0,0 1 0,5 7 0,31 45-84,7 12 4,-39-60 100,0 0 1,0-1-1,0 0 0,1 0 0,15 10 0,-19-15 9,0 1-1,1-1 0,-1 0 0,1 0 0,-1-1 1,1 1-1,0-1 0,0 0 0,0-1 0,0 1 1,0-1-1,-1 0 0,1 0 0,0 0 0,0-1 1,0 0-1,0 0 0,0 0 0,-1 0 1,9-4-1,-2 0-10,-1-1 0,1 0 0,-1-1 0,0 1 0,-1-2-1,0 0 1,12-13 0,-8 8-17,25-27 33,37-51 1,-54 61-33,-1-1 1,-1 0 0,27-66-1,-32 59 52,94-268-316,-106 298 275,10-44 91,-11 48-103,-1 0 0,1 1 0,-1-1 0,0 0 0,-1 0 0,1 1 0,-1-1 0,1 0 0,-1 1-1,0-1 1,-2-4 0,2 7 4,1 0-1,0 0 0,-1 0 0,0 0 1,1 0-1,-1 0 0,0 0 0,1 1 1,-1-1-1,0 0 0,0 0 0,0 1 1,1-1-1,-1 0 0,0 1 0,0-1 1,0 1-1,0-1 0,0 1 1,0 0-1,0-1 0,0 1 0,-2 0 1,1 0-4,0 0 0,0 0 1,0 1-1,0-1 0,1 1 0,-1-1 1,0 1-1,0-1 0,0 1 1,1 0-1,-1 0 0,-2 2 1,-1 1-7,0 0 0,0 1 0,0-1 0,0 1 0,1 0 0,0 0 0,-5 8 0,-3 12 30,0 0 0,2 0 0,-8 29 0,-17 84 9,33-128-18,-35 168-46,27-119 221,-2 62 0,12-113-164,0 1 1,0-1-1,1 0 1,0 0-1,0 0 1,0 0-1,1 0 1,1 0-1,-1-1 1,1 1-1,1-1 1,5 11-1,-8-17 1,0 0-1,0 0 0,0 0 1,0 0-1,0 0 1,0-1-1,1 1 1,-1 0-1,0 0 0,0-1 1,1 1-1,-1-1 1,0 1-1,1-1 1,-1 1-1,1-1 0,-1 0 1,1 0-1,-1 0 1,1 0-1,-1 0 1,0 0-1,1 0 0,-1 0 1,2-1-1,5-1 32,-1 0-1,1 0 1,11-7 0,-10 5-20,90-49 201,-60 31-315,45-18 0,-68 33 62,27-15 0,-39 19 59,-4 2-128,-8 5-21,4 0 117,0 0-1,1 0 1,-1 1-1,1-1 1,0 1 0,0 0-1,0 0 1,1 0-1,-1 0 1,1 1-1,-2 9 1,4-12 18,-1 0 0,1 0 0,0 0 0,0 0 0,0 0 1,1 1-1,-1-1 0,1 0 0,-1 0 0,1 0 0,0 0 0,0 0 0,1 0 0,-1-1 1,1 1-1,-1 0 0,1 0 0,0-1 0,0 1 0,0-1 0,0 0 0,4 3 0,-3-2 5,1 0 0,-1-1 0,1 1-1,0-1 1,-1 0 0,1-1-1,0 1 1,1-1 0,-1 1 0,0-1-1,0 0 1,0-1 0,1 1-1,-1-1 1,0 0 0,1 0 0,-1 0-1,5-1 1,8-2-37,-1-1-1,1 0 1,20-10-1,-12 6 47,213-77-148,-230 83 149,-6 1-12,1 1 1,-1-1-1,1 0 0,0 0 0,-1 0 0,0-1 0,1 1 0,3-3 0,-6 3-25,1 1 0,-1 0-1,0 0 1,0 0 0,0 0 0,0 0 0,0 0-1,0 0 1,0 0 0,0-1 0,0 1-1,0 0 1,0 0 0,0 0 0,0 0 0,0 0-1,0 0 1,1-1 0,-1 1 0,0 0 0,0 0-1,0 0 1,0 0 0,-1 0 0,1-1-1,0 1 1,0 0 0,0 0 0,0 0 0,0 0-1,0 0 1,0 0 0,0 0 0,0-1-1,0 1 1,0 0 0,0 0 0,0 0 0,0 0-1,-1 0 1,1 0 0,0 0 0,0 0 0,0 0-1,0-1 1,0 1 0,0 0 0,0 0-1,-1 0 1,1 0 0,0 0 0,0 0 0,0 0-1,0 0 1,0 0 0,0 0 0,-1 0-1,1 0 1,0 0 0,0 0 0,0 0 0,0 0-1,0 0 1,0 0 0,-1 0 0,1 0 0,0 1-1,-11-1-274,3 1 265,-1 1 1,1 0-1,0 0 0,0 1 1,0 0-1,0 1 0,1 0 0,-1 0 1,1 0-1,0 1 0,0 0 1,0 1-1,1-1 0,0 1 1,0 0-1,0 1 0,-7 11 0,12-16 15,-1 1 1,1-1 0,-1 1-1,1 0 1,-1-1 0,1 1-1,0 0 1,0 0 0,1 0 0,-1 0-1,0 0 1,1 0 0,0 0-1,0 3 1,0-3 0,-1 1 0,2-1 0,-1 0 0,0 0 0,1 0 0,-1 0 0,1 1 0,0-1 0,0 0 0,0 0 0,0 0 0,1-1 0,-1 1 0,1 0 0,0 0 0,0-1 0,0 1 0,0-1 0,0 0 0,0 1 0,1-1 0,-1 0 0,1 0 0,0-1 0,-1 1 0,1 0 0,3 0 0,-2-1 6,0 0 0,0 0 0,0 0 0,0-1 0,1 0 0,-1 0 0,0 0 0,0 0 0,5-2 0,40-9 185,-30 6-149,55-16-123,-1-2-1,79-38 0,-137 54-1,-1-1 0,0 0 0,0-1 0,0 0 0,-1-1 0,-1-1 0,0 0 0,0 0 0,-1-2 0,0 1 0,-2-1 0,1-1-1,9-17 1,1-12-122,-2-1 0,12-46-1,1-3 28,51-94 30,14-43 29,-94 226 130,-1 0 0,0 0 0,-1 0 0,1 0 0,-1 0 0,1-1 0,-2-6 0,1 10-9,0 1 0,0-1-1,0 0 1,0 0 0,0 0-1,-1 0 1,1 0 0,0 1 0,-1-1-1,1 0 1,-1 0 0,1 0-1,-1 1 1,1-1 0,-1 0 0,1 1-1,-1-1 1,0 1 0,1-1-1,-1 0 1,0 1 0,1-1 0,-1 1-1,0 0 1,0-1 0,0 1-1,1 0 1,-1-1 0,0 1 0,0 0-1,0 0 1,0 0 0,0 0-1,0 0 1,1 0 0,-1 0 0,0 0-1,0 0 1,0 0 0,0 0-1,-1 1 1,-3 0-4,0 1 0,-1 0 0,1 0 0,0 1 0,1-1 0,-1 1 0,0 0 0,1 0 0,-1 1 0,1 0 0,-6 6 0,1 0 0,0 0 0,1 1 0,-14 23 0,11-12 22,1 0-1,1 0 1,-7 27-1,-12 71 103,17-71-98,-1 12 163,-7 84-1,16-113-180,0-6 20,2 1-1,0-1 1,2 1-1,6 45 1,-2-48 54,-2-8 0,0 0 1,9 23-1,-11-34-49,1-1 0,1 1 0,-1-1 0,1 0 0,-1 1 1,1-1-1,0-1 0,0 1 0,1 0 0,-1-1 0,1 0 0,7 6 0,-7-8-11,-1 1 0,0-1 0,1 0 1,-1 0-1,1 0 0,0 0 0,-1-1 0,1 1 0,0-1 0,-1 0 0,1 0 1,0-1-1,-1 1 0,6-2 0,7-1-6,28-11 0,-38 12-8,7-3-40,0-1-1,0 0 1,-1-1-1,0 0 1,0-1 0,-1 0-1,0-1 1,0 0-1,-1-1 1,11-13-1,-19 21 35,-1 0 0,0 1-1,0-1 1,1 0-1,-1 0 1,-1 0-1,1 0 1,0 0-1,0 0 1,-1 0 0,1 0-1,-1 0 1,0 0-1,1-4 1,-1 5 0,-1 0 0,1 0 0,0 0 0,-1 0 0,1 0 0,-1 0 0,1 0 0,-1 0 0,0 0 0,1 1 0,-1-1 0,0 0 0,1 0 0,-1 1 0,0-1 0,0 0 0,0 1 0,0-1 1,1 1-1,-1-1 0,0 1 0,0-1 0,0 1 0,0 0 0,0-1 0,0 1 0,0 0 0,0 0 0,0 0 0,-1 0 0,0 0 0,-2 0 7,0-1-1,0 1 1,0 0-1,0 1 1,0-1-1,0 1 1,0-1-1,0 1 1,0 0-1,0 1 1,0-1-1,0 1 1,1 0 0,-7 3-1,6-1 16,0-1 0,0 1-1,0 0 1,0 0 0,0 0 0,1 1 0,0-1-1,0 1 1,-4 9 0,2-3 16,1 1 0,0 0-1,0-1 1,2 2 0,0-1 0,0 0 0,1 0-1,0 25 1,2-25-3,0 0 0,1 0-1,0-1 1,1 1 0,0-1-1,0 0 1,1 0 0,11 20 0,-13-27-8,1 0 0,0 0 0,0 0 0,0 0 1,1 0-1,-1-1 0,1 0 0,0 0 0,0 0 1,0 0-1,0 0 0,0-1 0,1 0 0,-1 0 1,1 0-1,-1 0 0,1-1 0,0 0 0,0 0 1,-1 0-1,1 0 0,0-1 0,10 0 0,-6-1-8,1 0 0,-1-1 0,0 0 0,0 0 0,0-1 0,0 0 1,-1-1-1,1 0 0,-1 0 0,0-1 0,0 0 0,0 0 0,-1-1 0,1 0 0,7-10 0,8-9-16,-1-1 1,35-56-1,-25 34 40,-13 21-187,25-26 0,-44 52 139,0 1 1,0 0 0,0 0 0,0 0-1,0 0 1,0-1 0,0 1 0,0 0-1,0 0 1,0 0 0,0 0 0,1-1-1,-1 1 1,0 0 0,0 0 0,0 0-1,0 0 1,0 0 0,1 0-1,-1-1 1,0 1 0,0 0 0,0 0-1,0 0 1,1 0 0,-1 0 0,0 0-1,0 0 1,0 0 0,1 0 0,-1 0-1,0 0 1,0 0 0,0 0 0,0 0-1,1 0 1,-1 0 0,0 0 0,0 0-1,0 0 1,1 0 0,-2 10-76,-8 16 56,9-25 24,-10 28-48,-6 36-1,9-36 92,-15 41 0,22-69-38,-25 57 164,21-51-153,1-1-1,-1 1 1,-1-1-1,1 0 1,-1 0 0,-6 5-1,-3 4 93,-4 2 40,18-16 33,2-1-95,27 2-70,-20-1-9,0 0-1,0 0 1,15-2-1,-10-1-618,-1-1 0,1 0 0,0-1 0,-1 0 0,0-1 0,15-8 0,-20 9-874,-1 0-1,0-1 1,-1 0 0,13-11-1,-15 12 137,-1 0 0,1 0 0,-1-1 0,0 1 0,0-1 0,-1 0 0,1 0 0,1-6 0,3-14-3364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39.2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 2144,'3'-8'8814,"-2"8"-8482,21-1 37,0-1-1,39-9 0,-47 8-278,11 0-66,0 1-1,0 1 1,30 2-1,-4 0 70,199 3 1491,-249-4-1536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39.8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64 2912,'16'-4'8938,"18"2"-8476,-1-1-1,53-13 0,1 0-122,59 3 127,-62 6-399,-53 5-42,0 1 0,44 5 0,-68-3-22,-1 0-1,0 0 1,0 0 0,0 1-1,1 0 1,-1 0 0,-1 1-1,1-1 1,7 6 0,-4-4-582,-8-3 271,0-1 0,0 0 0,-1 0 0,1 0 0,0 0 0,0 0 0,0 0 0,0 0 0,0 0 0,0 0 0,0-1 0,0 1 0,-1 0-1,1-1 1,0 1 0,0 0 0,0-1 0,0 1 0,-1-1 0,1 1 0,0-1 0,0 0 0,12-17-3228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42.4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41 2400,'0'3'5600,"-5"-11"-4214,5 7-1314,-1-1 0,1 1 1,-1-1-1,1 1 0,-1-1 0,0 1 0,1 0 0,-1-1 0,0 1 0,0 0 0,0 0 0,0 0 0,0-1 0,0 1 0,0 0 0,-1 0 0,1 0 0,0 1 0,0-1 0,-1 0 0,1 0 0,-1 1 0,1-1 0,-1 1 1,1-1-1,-1 1 0,-1 0 0,-4-2 109,0 0 0,0 1 0,-1 0 0,-9 0 0,6 0-174,0 2 0,0 0 0,1 0 0,-1 1 1,1 0-1,-1 0 0,1 2 0,-19 7 0,7-2-218,-15 8 45,34-16 101,1 1 0,-1-1 1,1 1-1,-1 0 0,1 0 1,0 0-1,0 0 0,-1 0 1,-2 5-1,5-7 49,0 1 1,0 0-1,-1 0 1,1-1-1,0 1 1,0 0-1,0-1 1,0 1-1,0 0 1,0 0-1,0-1 1,0 1-1,0 0 1,0 0-1,0-1 1,1 1-1,-1 0 1,0-1-1,1 1 1,-1 0-1,0-1 1,1 1-1,0 0 1,12 16-7,-7-11 27,2 4-49,8 11 44,23 37 1,80 144 426,-116-196-297,-1 1 1,1-1-1,-1 0 1,0 1-1,0-1 1,-1 1-1,0 0 1,0 0-1,-1-1 1,0 1-1,0 0 1,-1 7-1,-3 10 541,-12 48 0,11-54-371,4-15-270,0 0 0,0 0-1,-1 0 1,1 0 0,-1-1 0,0 1-1,1 0 1,-4 2 0,3-3-16,0 1 1,0 0 0,0 0-1,0 0 1,1 0-1,-1 1 1,-1 4-1,-16 39 19,2-6-140,14-32 26,0-1 1,-9 15 0,10-21-298,0 1 1,1-1 0,-1 0 0,0 1 0,0-1-1,0 0 1,-3 2 0,-4-30-9436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43.1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41 4640,'-4'-4'9408,"5"5"-9385,0 1 0,0-1 0,1 0 1,-1-1-1,0 1 0,1 0 0,-1 0 1,0 0-1,1-1 0,-1 1 0,1-1 1,0 1-1,-1-1 0,2 1 1,31 4 126,-15-3 87,-9 1-216,0-1 0,0-1 1,20 1-1,-6 3 39,-7-1 365,-17-3-496,1-1 0,-1 0 0,1 0 0,0 0 0,-1 0 0,1 1 0,-1-1 0,1 0 0,0 0 0,-1 0 0,1 0 0,-1-1 0,1 1 0,-1 0 0,1 0 0,0 0 0,-1 0 0,1-1 0,-1 1-1,1 0 1,-1 0 0,1-1 0,5-18-7847,-3-3 5641,-2-8 160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19:43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0 187 4320,'0'5'5632,"7"-10"-4064,-4 3-1442,0 0 0,0-1 0,-1 1 1,1-1-1,-1 1 0,1-1 0,3-5 1,2-2 468,-7 9-536,0-1 0,0 1 0,-1 0 0,1-1 0,0 1 0,-1-1 0,1 1 1,-1-1-1,1 1 0,-1-4 0,4-9 198,10-10 257,7-16-223,-5 3-19,-5 25-240,-10 7-26,1 5 22,4 8 9,0 1-103,-4-7 96,0 1-1,0-1 1,0 1-1,-1 0 0,1 0 1,-1 0-1,1 0 1,-1 0-1,0 0 1,0 0-1,-1 1 1,1-1-1,-1 0 1,1 4-1,-1-3-60,1 2 56,1 0 1,-1-1 0,1 1-1,3 5 1,-3-6-355,0-1-1,-1 0 1,1 1 0,-1 0-1,0-1 1,-1 1 0,2 6-1,-1 1-1321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04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1 1824,'-7'1'11699,"11"15"-12084,-1-4 879,-2 3-322,1 0 0,6 24 0,1 13-16,-5 98 592,-4-109-488,-10 52 76,8-58-7,-10 57 0,4-37-284,2-9 590,2 49 0,-5-99-1659,6 1 533,1 1 0,0-1 0,0 1 1,0-1-1,-3-5 0,-6-7-1471,-4-2-2016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05.7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1 232 2656,'0'-2'443,"0"1"-1,0 0 1,1 0 0,-1-1-1,1 1 1,-1 0 0,1 0-1,0-1 1,-1 1 0,1 0-1,2-2 886,-1 1-885,20-17 636,-8 7-366,16-13-356,2 1 0,0 1 1,2 2-1,0 1 0,2 2 1,60-23-1,-91 39-298,1 0 1,-1 1-1,1-1 0,-1 1 1,11-1-1,-15 2-23,1 0-1,-1 0 1,0 0 0,0 0-1,1 1 1,-1-1-1,0 0 1,1 1-1,-1-1 1,0 0 0,0 1-1,0 0 1,1-1-1,-1 1 1,0 0 0,0-1-1,0 1 1,0 0-1,0 0 1,0 0 0,0 0-1,0 0 1,-1 0-1,1 0 1,0 0 0,-1 0-1,1 0 1,0 1-1,0 1 1,4 16 69,-1 0 0,-1 0 1,3 32-1,-6 61 115,-1-54-2,0-31-2,-2 0 0,-8 36 0,8-47 37,3-13-170,-1 1 0,0-1 0,-1 0 0,1 0 0,0 0 0,-1 0 0,1 0 0,-1 0-1,0 0 1,0 0 0,0-1 0,-1 1 0,1-1 0,-1 1 0,1-1 0,-1 0 0,-4 3 0,2-3-14,1 1 0,-1-1 0,0 0 0,0 0-1,0-1 1,0 0 0,0 0 0,0 0 0,-1 0 0,-6 0-1,-30-1-253,15 0-3629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09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0 224 1984,'3'-3'10308,"3"1"-11667,13-9 1673,0-1 0,-1-1 0,0-1 0,16-16 0,-20 17-71,-5 7-236,0 0 0,0 0 0,0 1 0,0 0 0,1 1-1,11-4 1,27-13 228,-37 15-111,-1-1 0,10-9 0,-13 10-42,0 0 0,0 1 0,1 0 0,0 1 0,9-5 0,-17 9-85,1 0 1,0 0-1,0 0 1,0 0-1,0 0 1,0 0-1,-1 0 1,1 1-1,0-1 1,0 0-1,0 0 1,0 1-1,-1-1 1,1 0-1,0 1 1,0-1-1,-1 1 1,1-1-1,0 1 1,-1 0-1,1-1 1,-1 1-1,1-1 1,0 1-1,-1 0 1,0 0-1,1-1 1,-1 1-1,1 0 0,-1 0 1,1 1-1,12 30 164,-11-26-156,11 43 182,-10-36-111,0-1 0,0 0 0,11 22 0,-6-15 161,-6-15-188,-1 0 0,1 0 0,0-1 0,0 1-1,0-1 1,0 1 0,1-1 0,4 5 0,2 3-64,-9-10 29,1 0 1,-1 1-1,1-1 0,0 0 0,-1-1 0,1 1 0,0 0 1,0 0-1,0 0 0,0 0 0,0-1 0,0 1 0,0 0 1,0-1-1,0 1 0,0-1 0,2 2 0,2-1 9,-1 0 0,1-1 1,-1 1-1,1-1 0,0 0 0,-1 0 0,1 0 0,-1 0 0,1-1 0,0 0 0,6-2 1,16-6 48,-1-1 0,0-1 1,-1-1-1,-1-1 0,0-1 1,38-30-1,36-36-296,-96 79 199,1-1 0,-1 0 0,0 0 0,1 1 0,0 0 0,-1-1 0,1 1 0,5-1 0,-8 2 24,1 0 0,-1 0 0,1 0 0,-1 0 0,1 0 0,0 0 0,-1 0 0,1 0 0,-1 0 0,1 0 0,-1 1 0,1-1 0,-1 0 0,1 0 0,-1 1-1,1-1 1,-1 0 0,2 1 0,-1 0 17,-1 1-1,1-1 1,0 0-1,0 0 1,-1 0-1,1 1 1,0-1-1,-1 0 1,1 1-1,0 1 1,1 9 153,0 0 0,-1-1 0,0 1 1,0 0-1,-3 22 0,-13 60 145,11-73-348,1-8-476,-1-1-1,0 0 0,0-1 0,-8 14 0,11-24 251,1 0 0,-1 0 0,1 0 0,-1 0 0,0 0 0,1 0 0,-1 0 0,0 0 0,0 0 0,0 0 0,1-1 0,-1 1 0,0 0-1,0-1 1,0 1 0,0 0 0,-1-1 0,1 1 0,0-1 0,0 0 0,0 1 0,0-1 0,0 0 0,-1 0 0,1 0 0,0 1 0,0-1 0,0-1 0,-1 1 0,1 0 0,0 0 0,0 0 0,0-1 0,0 1 0,-1 0 0,0-2 0,-14-12-2524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09.5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2912,'5'9'4213,"-3"-5"-3974,-1 1 0,1 0 0,-1 0 0,0-1 1,0 1-1,-1 0 0,1 0 0,-1 10 0,0 8 105,4 21 23,5 135 839,-9-104-809,-4 142 1468,-6 37-484,10-145-1573,-3-92-1610,2-27-1793,4-4 1710,1 0 1,7-20 0,2-2-271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10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 3392,'12'-1'13892,"-1"0"-13719,1 0 0,17-4-1,-8-1-232,0 2 0,32-3-1,-20 3 125,73-1-127,-20 3 115,-68 1 37,1 1 0,30 5 0,-49-5-89,4 1 41,0-1 0,0 1 0,0 0-1,0 0 1,6 2 0,-8-2 354,-28 6-10779,21-5 9126,1 0 0,-6 3 0,0 0 30,-18 9-879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5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18 164 13952,'-18'-57'5183,"18"46"-4031,5-4-320,0 1-800,3-1-192,-3-1 64,4 4 64,4 0-2368,0 4 1312,5 5-5119,14 9 3455,0 11-2208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26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150 211 3808,'4'-3'6768,"-6"-2"-6246,0-1 1,1 1 0,0-1-1,0 0 1,-1-10 0,-3-37 570,5 50-1014,0 0 14,0 0-1,0 0 0,0 0 1,0 0-1,0 0 0,-1 0 1,0 0-1,1 0 1,-1 0-1,0 1 0,0-1 1,-2-3-1,-5-15 222,8 19-303,-1 0 1,1 0-1,-1 0 1,0 0-1,1 1 0,-1-1 1,0 0-1,0 0 1,0 1-1,0-1 1,0 0-1,-1 1 0,1-1 1,-3-1-1,-3-4-193,6 6 185,0 1 0,0-1 0,0 0 0,0 0 0,0 0-1,0 1 1,0-1 0,0 0 0,0 1 0,0-1 0,-1 1-1,1-1 1,0 1 0,0 0 0,-1-1 0,1 1 0,0 0-1,-2 0 1,3 0-13,-1 0-177,0 0 169,1 0 0,-1 0 0,0 1 0,1-1 1,-1 0-1,1 0 0,-1 1 0,1-1 0,-1 1 0,1-1 1,-1 0-1,1 1 0,-1-1 0,1 1 0,0-1 0,-1 1 0,1-1 1,0 1-1,-1-1 0,1 1 0,0-1 0,0 1 0,-1 0 1,1-1-1,0 1 0,0-1 0,0 1 0,0 0 0,0-1 0,0 1 1,0-1-1,0 1 0,0 0 0,0-1 0,0 1 0,0 0 1,1 0-1,-1 5-19,-2 3-13,0-1 1,0 1-1,1 0 0,0 0 0,1 11 1,-5 57 177,5-59-212,1-7 156,-1 1-1,-1-1 1,-3 21-1,0 9-113,3-32 151,1-6-57,-1 0 1,1-1-1,-1 1 1,1-1-1,-1 0 1,0 1 0,0-1-1,0 0 1,-2 4-1,1-4-50,1 0-1,0-1 1,0 1-1,1 0 0,-1 0 1,0 0-1,1 0 1,-1 0-1,1 0 1,-1 3-1,1-5-2,0 0-1,0 1 0,0-1 1,1 0-1,-1 0 0,0 0 1,0 0-1,0 0 0,0 0 1,0 0-1,0 0 0,0 1 1,0-1-1,0 0 0,0 0 1,0 0-1,0 0 1,0 0-1,0 0 0,0 0 1,0 1-1,0-1 0,0 0 1,0 0-1,0 0 0,0 0 1,0 0-1,0 0 0,0 0 1,-1 1-1,1-1 1,0 0-1,0 0 0,0 0 1,0 0-1,0 0 0,0 0 1,0 0-1,0 0 0,0 0 1,0 0-1,-1 0 0,1 0 1,0 0-1,0 0 0,0 1 1,0-1-1,0 0 1,0 0-1,-1 0 0,1 0-5,0 0-1,-1 0 1,1 0-1,0 0 0,-1 0 1,1 0-1,0 0 1,-1 1-1,1-1 1,0 0-1,-1 0 0,1 0 1,0 1-1,0-1 1,-1 0-1,1 0 1,0 1-1,0-1 0,-1 0 1,1 1-1,0-1 1,0 0-1,0 1 1,0-1-1,-1 0 0,1 1 1,0-1-1,0 0 1,0 1-1,0-1 1,0 0-1,0 1 0,0 0 1,0-1 5,-1 1-1,1-1 1,0 1 0,-1 0 0,1 0 0,0-1 0,0 1-1,0 0 1,0 0 0,-1-1 0,1 1 0,0 0-1,0 0 1,1-1 0,-1 1 0,0 0 0,0-1 0,0 1-1,0 0 1,1 0 0,-1-1 0,0 1 0,1 0-1,-1-1 1,0 1 0,1 0 0,-1-1 0,1 1 0,0 0-1,0 0-32,4 6 63,0 0 0,0 0 0,1-1 1,10 9-1,11 12 316,-8-11-349,-17-14 16,1 0-1,-1 0 1,1 0-1,-1 0 1,0 0 0,0 1-1,0-1 1,2 4 0,1 0-42,-4-5 51,-1-1 1,1 1-1,0 0 1,0 0-1,-1 0 1,1 0-1,-1 0 1,1 0-1,-1 0 1,1 0-1,-1 1 1,0-1-1,1 2 0,2 19 280,-3-19-261,1 1 1,-1-1-1,1 1 1,-1 0-1,0-1 1,-1 8-1,-4 16 219,3-12-160,-7 24 0,-1-10 136,-18 35-1,24-54-270,-1-1-1,-1 0 0,1-1 0,-1 1 1,-1-1-1,0 0 0,-12 11 0,19-19-61,-1 1 0,1-1-1,-1 0 1,1 0 0,0 1-1,-1-1 1,1 0 0,-1 0 0,1 0-1,-1 1 1,1-1 0,-1 0-1,1 0 1,-1 0 0,1 0 0,-1 0-1,1 0 1,-1 0 0,1 0-1,-1 0 1,1 0 0,0 0-1,-1 0 1,1 0 0,-1-1 0,1 1-1,-1 0 1,1 0 0,-1 0-1,1-1 1,0 1 0,-1 0 0,1-1-1,-1 1 1,1 0 0,0-1-1,-1 1 1,1 0 0,0-1 0,0 1-1,-1-1 1,1 1 0,0 0-1,0-1 1,-1 1 0,1-1 0,0 1-1,0-2 1,-8-26-3033,8 25 2836,-4-23-3181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27.1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53 4224,'0'4'3343,"0"-4"-3284,10 2 1449,16-4 8,-1-1-500,122-10 1632,71 16-1288,-185 1-1219,0-1-498,-11-5-3373,-21 1 3449,1 1 0,-1-1-1,0 0 1,0 1 0,0-1 0,0 0 0,0 0 0,0 1 0,0-1 0,0 0 0,-1 0 0,1 0 0,0 0 0,0 0 0,-1 0-1,1-1 1,0 1 0,-1 0 0,0 0 0,1 0 0,0-2 0,-1 2 193,12-24-2904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27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1 189 5632,'0'-2'297,"1"0"0,0 0 0,1 0 0,-1 1 0,0-1 0,0 0 0,1 1 0,-1-1 0,2-1 0,34-18 2557,-21 9-2252,0 2 1,0 0-1,2 1 1,21-9-1,24-12-329,59-26 714,-120 56-961,0-1 1,0 0 0,0 1 0,0 0 0,0-1 0,0 1 0,0 0-1,0 0 1,0 0 0,0 0 0,1 0 0,-1 1 0,0-1 0,0 1-1,0-1 1,0 1 0,0 0 0,0 0 0,0-1 0,-1 2 0,1-1-1,2 1 1,-1 1 0,0 0 0,0 0-1,0 0 1,0 0 0,0 0 0,-1 1-1,0-1 1,0 1 0,0-1 0,2 6-1,9 11 84,-11-19-222,-1 1 0,0 0 1,1 0-1,-1-1 0,0 1 0,0 0 0,0 0 0,0 0 1,0 0-1,-1 0 0,1 1 0,0-1 0,-1 3 1,0 60-8929,-5-35 5584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28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5984,'0'0'246,"1"0"1,0 0-1,-1 0 0,1 0 1,0 0-1,-1 0 1,1 0-1,-1 0 0,1 0 1,0 1-1,-1-1 1,1 0-1,-1 0 0,2 1 1,3 3 73,0 1 0,0 0 0,-1 1 0,1-1 0,-1 1 0,-1-1 0,1 1 0,-1 0 0,0 1 0,0-1 0,-1 0 0,1 1 0,-2 0 0,3 8 0,8 51 408,-3 0 1,2 87 0,-6-76-286,-5-76-721,-8-13-4696,2 3 3597,3 3 264,1 0 1,0-1-1,1 0 1,-3-12-1,1-5-551,-5-10-309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28.6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0 126 5984,'0'-2'161,"0"-1"0,0 1 0,0 0 0,0-1 0,1 1 0,-1-1-1,0 1 1,1 0 0,0 0 0,0-1 0,-1 1 0,1 0 0,1 0 0,-1 0 0,0 0 0,0 0 0,1 0 0,-1 0 0,1 0 0,0 0 0,-1 1 0,1-1 0,3-1 0,7-6 79,0 0 0,21-10 0,-27 15-2,4-1-146,-1 0 0,1 1 0,0 0 0,-1 0 0,2 2 0,-1-1 0,0 1 0,0 0 0,1 1 0,-1 0 0,1 1 0,-1 0 0,1 1 0,-1 0 0,1 1 0,-1 0 0,0 0 0,1 1 0,13 6 0,-14-5 7,-1 0-1,1 1 1,-1 0 0,0 1-1,0 0 1,0 0 0,-1 1-1,0 0 1,11 12 0,-9-8 30,-4-5 110,0 1 0,0 0 0,0 0 0,7 13-1,-12-17-147,0 0 0,1 0 0,-1 0 0,-1 1 0,1-1 0,0 0 0,-1 0 0,1 1 0,-1-1-1,0 0 1,0 0 0,-1 1 0,1-1 0,-1 0 0,1 0 0,-3 6 0,1-4 16,0 1 0,-1-1 0,1 0 0,-1 1-1,-1-1 1,1-1 0,-1 1 0,0 0 0,0-1 0,0 0 0,0 0 0,-1 0 0,0 0 0,-5 2 0,-5 3-327,-1 0 0,-1-1 1,-23 7-1,34-12-300,0 0-1,0 0 1,-8 6 0,-8 5-2961,21-14 3328,1 1 0,-1-1 1,0 1-1,0-1 0,1 1 1,-1-1-1,0 1 1,1 0-1,-1-1 0,0 1 1,1 0-1,-1 0 0,1-1 1,-1 1-1,1 0 1,0 0-1,-1 0 0,1 0 1,0-1-1,-1 3 0,1 6-2065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29.4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8 217 4384,'-8'5'5034,"17"-5"-3375,2-1-1333,0 0 0,0 0 0,0-1 1,0 0-1,0-1 0,0-1 0,0 1 0,11-7 0,9-7-176,37-25 0,-32 19 156,-32 20-304,0 1 0,0 0-1,1 0 1,-1 0 0,8-1-1,-11 2 1,0 1-1,0 0 0,0 0 1,0-1-1,0 1 0,0 0 0,1 0 1,-1 0-1,0 0 0,0 0 0,0 0 1,0 1-1,0-1 0,0 0 0,0 0 1,0 1-1,0-1 0,0 1 0,0-1 1,0 1-1,0-1 0,0 1 0,0 0 1,0-1-1,0 1 0,0 0 0,-1 0 1,1 0-1,0 1 0,3 6 69,-1 1 1,0 0-1,-1 0 0,3 16 1,1 6-97,-2-13 84,-4-15-70,1 0 0,-1 0 0,1 0 0,0 0 0,0 0 0,0 0 0,0 0 0,1 0 0,-1-1 0,1 1 0,3 3 0,-2-2 44,-1-1-17,0-1-1,0 0 1,0 0 0,0 0-1,1 0 1,-1 0 0,5 2 0,-5-4-1,-1 1 0,1-1 0,0 0 0,0 1 0,-1-1 0,1 0 0,0 0 0,0 0 0,0 0 0,-1-1 0,1 1 0,0-1 0,0 1 0,-1-1 0,4 0 0,15-7-48,0 0 1,0-1 0,-1-1 0,24-17 0,121-83 197,-110 78 109,67-30 0,-118 60-209,1 0 1,0 1 0,0-1 0,0 1 0,0 0 0,8-1 0,-11 2-47,0 0 0,0 0 0,0 1 0,0-1-1,1 0 1,-1 1 0,0-1 0,0 0 0,0 1 0,0-1 0,0 1-1,0 0 1,0-1 0,0 1 0,0 0 0,0 0 0,0-1 0,-1 1-1,1 0 1,0 0 0,0 0 0,-1 0 0,1 0 0,-1 0 0,1 0-1,-1 0 1,1 2 0,3 8 39,0 1 0,-1-1 0,0 0 0,-1 1 0,1 17 0,-3 64 250,0-47-311,-3 10 65,1 0-4905,-16-80-4063,5-3 6742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29.9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4 4736,'-14'-3'5178,"20"19"-4480,0 1 0,-1 0 0,-1 0-1,3 29 1,-1 74 372,-5-65-573,-5 378 799,1-300-2553,3-112-568,15-43-2012,35-48-1190,-11 25 2563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30.2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4736,'-3'4'1180,"13"-7"2760,-5 4-3600,0 1 1,1-1 0,-1 0 0,1 0-1,-1-1 1,0 0 0,1 0-1,-1 0 1,7-1 0,9 0 65,-16 1-348,211-4 1164,-73 2-711,-82 3-2137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30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5632,'1'-1'339,"6"-3"980,-7 4-1282,0 0 0,0 0 0,0 0 0,0 0 0,0 0-1,1 0 1,-1 0 0,0 0 0,0 0 0,0 1 0,0-1 0,0 0 0,0 0 0,2 5 2028,4-4-1531,0 0 0,0 0 0,0 0 1,0-1-1,0 0 0,11-1 0,3 0 148,183 0 1810,1-1-7427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31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60 5056,'0'10'1164,"-1"-1"1,-3 18-1,0-18-946,1 0 0,0 1 0,1-1 0,0 0 0,0 1 0,1 0 1,0-1-1,1 19 0,1-25-173,-1 0 1,1 0-1,0-1 0,0 1 1,0-1-1,0 1 1,0 0-1,1-1 0,-1 0 1,1 1-1,-1-1 1,1 0-1,0 0 0,0 0 1,4 3-1,-2-2 48,-1-1 1,1 0-1,0 0 0,0 0 0,0-1 0,0 0 1,0 1-1,0-1 0,6 0 0,7 0 169,0 0-1,-1-2 0,1 0 1,19-4-1,-28 4-240,30-5 5,-1-2-1,-1-2 1,1-1 0,66-30-1,-94 36-8,0 0 0,0-1 0,0 0 0,-1 0 0,0-1 0,0 0-1,12-14 1,-17 17 7,0 0-1,-1 0 0,1 0 1,-1 0-1,0 0 0,0-1 1,0 1-1,2-9 1,-4 11 1,0-1 1,1 0 0,-1 0 0,0 0-1,0 0 1,0 0 0,-1 0 0,1 0-1,-1 0 1,0 0 0,1 0 0,-1 0-1,-1 0 1,1 1 0,-2-4 0,2 4-13,-1 0 1,1 1-1,-1-1 1,1 0-1,-1 1 0,0-1 1,0 1-1,1-1 1,-1 1-1,0 0 1,0 0-1,-1 0 1,1 0-1,0 0 1,0 0-1,0 1 1,-3-1-1,-4-1-13,1 1-1,-1 0 0,-9 1 1,3 0 4,1 2 0,-1-1 1,0 2-1,-20 5 0,-53 24 116,83-30-112,-62 28-132,-7 3-1464,43-25-3164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57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1 256 13312,'5'-15'4927,"17"10"-3839,41-15-320,-5 5 576,46-10-896,8-6 128,6-6-384,8-3-1152,22 5 512,0 11-6463,-14 15 3807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31.9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246 105 6304,'5'-68'7317,"-5"66"-7200,0 0-1,0 1 1,0-1 0,0 1-1,-1-1 1,1 0 0,0 1-1,-1-1 1,1 0 0,-1 1 0,0-1-1,1 1 1,-1-1 0,0 1-1,0 0 1,0-1 0,0 1-1,0 0 1,-2-2 0,2 2-126,0 1 0,0-1 0,-1 1 0,1-1 0,0 1 0,0 0 0,0-1 0,-1 1 0,1 0 0,0 0 0,0 0 0,-1 0 1,1 0-1,0 0 0,0 0 0,-1 1 0,1-1 0,0 0 0,0 1 0,0-1 0,-1 1 0,1-1 0,0 1 0,0 0 0,-2 1 0,-18 12-31,1 2-1,1 1 1,-23 24-1,8-7 86,28-28-45,0 1 0,0 1-1,1-1 1,0 1 0,0 0 0,1 0 0,-6 14 0,5-9 15,1 0 0,0 1 0,1 0 0,-2 18 1,4-22 108,1 0 1,1-1 0,0 1 0,0 0 0,4 16-1,19 46 141,-16-55-156,1 1 0,14 20 1,-8-15-1531,-20-62-10979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32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7552,'16'2'3719,"74"5"-2660,253 21 3985,-321-26-4947,110 7 325,-75-8-8139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32.7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0 4224,'1'2'231,"0"0"-1,-1 0 1,1 0 0,-1 0-1,0 0 1,0 0 0,0 0 0,0 0-1,0-1 1,0 1 0,0 0-1,-1 0 1,1 0 0,-1 2 0,-14 29 1587,12-27-1690,0 0 0,1 0 1,-1 0-1,1 1 0,-2 7 0,4-11-102,0 0 0,-1 0 0,1 0 0,0 0 0,1 0 1,-1 1-1,1-1 0,-1 0 0,1 0 0,0-1 0,0 1 0,0 0 1,0 0-1,0 0 0,1-1 0,0 1 0,-1 0 0,1-1 0,0 0 1,0 1-1,0-1 0,0 0 0,1 0 0,-1 0 0,1 0 0,-1 0 1,1-1-1,4 3 0,0-1 76,-1-1-1,1 0 1,-1 0 0,1 0-1,-1-1 1,1 0 0,0 0-1,0-1 1,0 0 0,0 0-1,-1-1 1,8-1 0,-6 1 29,0-1 1,0 0 0,0-1 0,0 0 0,-1 0 0,9-5-1,-11 5-37,-1 0-1,0 0 0,0 0 1,-1 0-1,1 0 0,-1-1 1,0 0-1,1 0 0,-2 0 1,1 0-1,4-7 0,0-4 134,-5 13-267,-1 0 1,1-1 0,-1 1 0,0 0-1,0-1 1,0 1 0,0-1 0,0 1-1,-1-1 1,1 1 0,-1-1 0,0 0-1,0 1 1,1-1 0,-2 0 0,1 1-1,-1-6 1,0 7-355,0-1-1,0 1 0,0 0 1,0-1-1,0 1 0,0 0 1,0 0-1,-1 0 0,1 0 1,0 0-1,-1 0 0,-2-1 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33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3 142 6656,'0'0'47,"0"0"0,0 0 0,0 0 0,0 0 0,-1 0 0,1 1 0,0-1 0,0 0-1,0 0 1,0 0 0,0 0 0,0 1 0,-1-1 0,1 0 0,0 0 0,0 0 0,0 0 0,0 1 0,0-1 0,0 0 0,0 0 0,0 0 0,0 1 0,0-1 0,0 0 0,0 0 0,0 0 0,0 1 0,0-1 0,0 0 0,0 0 0,0 0 0,0 1 0,0-1 0,0 0-1,1 0 1,-1 0 0,0 0 0,0 1 0,0-1 0,0 0 0,0 0 0,0 0 0,1 0 0,-1 0 0,0 1 0,0-1 0,0 0 0,0 0 0,0 0 0,1 0 0,-1 0 0,0 0 0,0 0 0,0 0 0,1 0 0,-1 0 0,0 0 0,0 0 0,0 0 0,1 0 0,-1 0 0,0 0-1,0 0 1,0 0 0,1 0 0,1-1 295,-1 0-1,1 0 0,0 0 1,-1-1-1,1 1 1,-1-1-1,0 1 0,1-1 1,-1 1-1,0-1 0,1-2 1,3-3 468,60-60 2304,-36 44-2839,-8 7-6,-18 14-241,-1 0-1,1 0 1,0 0-1,0 1 1,-1-1-1,1 1 0,0 0 1,0 0-1,0 0 1,0 0-1,1 0 1,-1 1-1,0-1 0,3 1 1,4 0 37,0 1 0,0 0 1,11 3-1,2 0-3006,0-2-3398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45.1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329 31 1984,'9'-25'9498,"-10"25"-9391,0-1 1,0 0-1,-1 1 0,1-1 0,0 1 0,0-1 1,-1 1-1,1 0 0,0-1 0,-1 1 0,1 0 0,0 0 1,-3 0-1,-21 1-206,20 0 180,-18 2 69,0 2-1,0 0 1,-31 13 0,26-9-258,6-2 34,10-4 19,0 1 1,1 0-1,-1 1 0,-13 7 1,25-11 60,-1-1-1,0 0 1,0 1 0,1-1 0,-1 1-1,0-1 1,1 1 0,-1-1 0,1 1-1,-1 0 1,0-1 0,1 1 0,-1 0-1,1-1 1,0 1 0,-1 0 0,1 0-1,0-1 1,-1 1 0,1 0 0,0 0-1,0 0 1,0 1 0,0-1 9,0 0-1,0 0 1,1 0 0,-1 0 0,1 0-1,-1 0 1,1-1 0,-1 1 0,1 0-1,0 0 1,-1 0 0,1-1 0,0 1-1,-1 0 1,1-1 0,2 2 0,4 2 52,0 0 0,1 0 1,14 4-1,-17-6-117,127 42 311,-132-44-227,1 0 1,-1 0-1,1 0 0,-1 0 0,1 0 0,-1 0 0,1 1 0,-1-1 1,1 0-1,-1 0 0,0 1 0,1-1 0,-1 0 0,1 1 1,-1-1-1,0 0 0,1 1 0,-1-1 0,0 0 0,1 1 1,-1-1-1,0 1 0,1-1 0,-1 1 0,0-1 0,0 1 0,0-1 1,0 0-1,1 1 0,-1-1 0,0 1 0,0-1 0,0 1 1,0 0-1,-1 0 37,1 1 1,-1-1 0,0 0-1,0 0 1,0 0 0,0 0-1,0 0 1,0 0 0,0-1-1,0 1 1,0 0-1,-2 1 1,-6 2 243,0 1 0,-15 4 0,6-4-37,-37 4 0,40-7-625,1 0 0,0 1 0,-1 0 0,-22 10 1,27-10-727,60-15-11582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46.8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241 578 3392,'4'9'11152,"-7"-8"-11002,0 0 0,1 0 1,-1-1-1,0 1 0,0-1 1,0 1-1,0-1 0,0 0 1,0 0-1,0 0 0,0 0 1,-3-1-1,-11 0-105,5 0 117,5 1-198,0 0 0,-1 0 0,1 0 0,-1 1 0,1 0 1,0 1-1,0 0 0,0 0 0,-8 3 0,11-3 10,-4 1-13,1 0 1,-1 1 0,1 0 0,0 0 0,1 1-1,-1 0 1,1 0 0,0 0 0,0 1-1,0 0 1,-5 7 0,10-11 41,0-1 0,1 0 0,-1 1 0,1-1 0,-1 1-1,1-1 1,-1 1 0,1-1 0,0 1 0,0-1 0,-1 1 0,1-1 0,1 1 0,-1-1 0,0 1 0,0-1 0,0 1 0,1-1 0,-1 1 0,1-1 0,-1 0-1,1 1 1,-1-1 0,1 1 0,0-1 0,0 0 0,1 2 0,3 3 144,1 1 0,-1-1 0,13 9 0,-10-8 84,-3-3-162,-1-1 0,1 0-1,0 0 1,0-1 0,0 1-1,0-1 1,1 0 0,5 1 0,45 8 210,-50-10-260,29 3-15,1-2 0,-1-2 0,49-4 0,-79 3-249,0 1 0,0-1-1,0 0 1,0-1 0,0 1 0,-1-1-1,1 0 1,0 0 0,-1 0-1,0-1 1,1 1 0,-1-1-1,5-5 1,19-13-1153,39-22 0,6-5 3063,-56 38 271,-67 49-976,14-11-842,20-17-148,1 1 1,0 0 0,1 1-1,0 1 1,-15 20 0,24-27 30,-22 33 138,25-37-99,1 1-1,-1-1 1,0 1 0,1 0 0,0-1 0,0 1 0,0 0-1,0 0 1,0 4 0,1-7-36,0-1 0,0 1 0,0-1 0,-1 1 0,1 0 0,1-1 0,-1 1 0,0-1 0,0 1 0,0-1 0,0 1 0,0-1 0,0 1 0,1 0 0,-1-1 0,0 1 0,0-1 0,1 1 0,-1-1-1,0 0 1,1 1 0,-1-1 0,1 1 0,-1-1 0,0 0 0,1 1 0,-1-1 0,1 0 0,-1 1 0,1-1 0,-1 0 0,1 0 0,-1 1 0,1-1 0,-1 0 0,1 0 0,0 0 0,-1 0 0,1 0 0,-1 0 0,1 0 0,-1 0 0,1 0 0,0 0 0,-1 0 0,1 0 0,-1 0 0,1 0 0,-1-1-1,1 1 1,-1 0 0,1 0 0,0-1 0,4-1 13,-1 0 0,1-1 0,-1 0 0,7-4 0,16-16-292,43-49 1,-44 44-76,37-31 1,-61 56 321,-1 3 16,-1 0 1,1 0-1,-1-1 0,1 1 1,-1 0-1,1-1 1,-1 1-1,0 0 0,1-1 1,-1 1-1,0-1 0,1 1 1,-1-1-1,0 1 1,0-1-1,1 1 0,-1 0 1,0-1-1,0 0 0,0 0 1,0 0-133,1 3-64,7 26 115,-6-21 97,0 0-1,0 0 1,6 12-1,-7-17-10,0 0 0,0 0-1,0 0 1,1 0 0,-1-1-1,1 1 1,0 0 0,-1-1 0,1 1-1,0-1 1,0 0 0,0 1-1,0-1 1,0 0 0,0 0-1,3 1 1,-3-2 2,0 0 0,0 0 0,-1 0 0,1 0 0,0 0 0,0 0 0,0 0 0,0 0 0,-1-1 0,1 1 0,0-1 0,0 0 0,-1 1 0,1-1 0,0 0 0,-1 0 1,1 0-1,-1 0 0,1 0 0,-1 0 0,0-1 0,3-1 0,2-4-61,0 0 0,0 0 0,5-10 0,16-24-398,42-86 0,-1-24 455,67-163 855,-126 294-614,-4 10-77,-1 0 0,-1-1 1,6-19-1,-9 29-159,0 1-1,0-1 0,0 1 1,1-1-1,-1 1 0,0-1 1,0 0-1,0 1 0,0-1 1,0 1-1,0-1 0,0 0 1,0 1-1,0-1 0,-1 1 1,1-1-1,0 1 0,0-1 1,0 1-1,-1-1 0,1 1 1,0-1-1,-1 1 0,1-1 1,0 1-1,-1-1 0,1 1 1,-1-1-1,1 1 0,0 0 1,-1-1-1,1 1 0,-1 0 1,1-1-1,-1 1 0,1 0 1,-1 0-1,0 0 0,1-1 1,-1 1-1,1 0 0,-1 0 1,1 0-1,-1 0 0,0 0 1,1 0-1,-1 0 0,1 0 1,-1 0-1,0 1 0,-3-1-9,1 1 0,0 0 1,0 0-1,0 1 0,1-1 0,-1 0 0,0 1 0,-5 3 1,3 0 32,0 0 0,1 0 0,-1 0 0,1 1 1,0 0-1,0 0 0,0 0 0,-4 9 0,0 7 36,-9 29 0,-8 51-33,-16 126-1,39-218-64,-3 24 25,-1 54 0,6-80 40,0 1-1,1 0 1,0 0 0,0-1-1,1 1 1,0-1 0,1 1-1,0-1 1,0 0 0,1 0 0,5 10-1,-6-13 14,1-1-1,-1 0 1,1 0 0,-1 0-1,1 0 1,1-1 0,-1 0-1,0 0 1,1 0 0,0 0-1,-1 0 1,1-1 0,0 0-1,9 2 1,-7-2-26,0-1 0,0 0 0,1 0 0,-1-1 0,0 0 0,1 0 0,-1-1 0,0 0 0,0 0 0,8-2 0,6-3-31,0-1-1,30-14 1,-43 17-3,0 0 0,-1-1 0,1 0-1,-1 0 1,0-1 0,0 0 0,-1 0 0,11-14 0,-11 12 124,-4 6-60,0 0-1,0 0 1,0 0 0,-1-1 0,1 1 0,0-1 0,-1 1 0,0-1 0,0 0 0,0 1 0,0-1 0,0 0 0,-1 0 0,1 0 0,-1 0 0,1 0 0,-1-3-1,0 5-49,-1 1 0,1-1 0,0 0 0,-1 1 0,1-1 0,-1 0-1,1 1 1,0-1 0,-1 1 0,1-1 0,-1 1 0,1-1-1,-1 1 1,0-1 0,1 1 0,-1-1 0,0 1 0,1 0-1,-1-1 1,0 1 0,1 0 0,-1-1 0,0 1 0,1 0-1,-1 0 1,0 0 0,0 0 0,1 0 0,-1 0 0,0 0-1,0 0 1,1 0 0,-2 0 0,-1 1-81,-1-1 0,1 1 0,-1 0 0,1 0 0,0 0 0,-6 2 0,1 1 82,1 1 0,-1 0 1,1 0-1,-1 1 1,1 0-1,1 0 1,-1 0-1,1 1 1,1 0-1,-1 0 1,1 1-1,-8 14 1,10-16 26,0 1 0,1-1 0,0 1 1,0-1-1,0 1 0,1 0 0,0 0 1,0 0-1,1 0 0,0 0 0,0 0 1,1 0-1,0 0 0,0 0 0,0-1 1,1 1-1,3 10 0,-3-14 4,-1 0 0,0-1-1,1 1 1,-1 0 0,1 0-1,0-1 1,0 1 0,0-1-1,0 0 1,1 1 0,-1-1 0,0 0-1,1 0 1,0-1 0,-1 1-1,1 0 1,0-1 0,4 2-1,-3-2 9,0 0-1,0 0 1,0-1 0,0 0-1,0 1 1,0-1-1,0-1 1,0 1-1,0 0 1,0-1-1,0 0 1,0 0-1,0 0 1,5-3 0,6-3-84,0-1 0,-1 0 0,18-14 0,-23 14 92,2 1 1,-1 0-1,1 0 1,0 2-1,0-1 1,0 1-1,25-7 1,-34 12-15,0 0 1,0-1 0,0 1 0,0 0 0,0 0 0,0 0 0,0 1 0,0-1 0,1 0 0,-1 1 0,0 0 0,0-1 0,0 1 0,0 0 0,-1 0 0,1 0 0,0 0 0,0 0 0,-1 0 0,1 1 0,0-1 0,-1 0 0,1 1 0,-1 0 0,2 2 0,2 3 26,-1 1 1,0 0 0,0 0 0,4 15-1,-6-17-41,18 57 42,-11-31-324,17 40-1,-25-70 329,0 0-237,-1-1-1,1 1 0,0 0 1,0-1-1,-1 1 1,1 0-1,0-1 0,1 1 1,-1-1-1,0 0 1,2 3-1,-2-4 78,-1 0 0,0 0 0,1 0 0,-1 0 0,0 0-1,1 0 1,-1 0 0,1 0 0,-1 0 0,0 0 0,1 0 0,-1 0 0,0 0 0,1-1 0,-1 1 0,0 0-1,0 0 1,1 0 0,-1 0 0,0-1 0,1 1 0,-1 0 0,0 0 0,1-1 0,10-14-2919,14-28 80,2-6-570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47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485 226 7136,'3'-44'3352,"-2"36"-3098,0 0 0,-1 0 0,1 0 0,-2 0 0,1 0 0,-1 0 0,0 0 0,-1 1 0,1-1 0,-2 0 0,-3-10 0,3 13-104,1 0-1,-1 1 1,-1-1 0,1 1 0,0 0 0,-1 0 0,0 0 0,0 0 0,0 1 0,-1-1 0,-7-4 0,5 5-93,0-1 0,-1 1 1,1 0-1,-1 1 0,1 0 0,-1 0 0,-11 0 1,3 1-81,1 0 0,-1 2 0,0 0 0,1 0 1,-1 2-1,1 0 0,-26 9 0,31-9 17,0 2-1,1-1 1,0 1-1,0 1 1,0-1 0,0 2-1,1-1 1,0 1-1,0 0 1,1 1 0,-11 13-1,4 0-48,1-1-1,1 2 1,-18 43 0,26-56 78,1-1 1,0 1-1,0 0 1,1-1-1,0 1 1,1 0-1,0 0 1,0 1-1,1-1 1,0 0-1,0 0 1,1 0-1,1 0 1,0 0-1,0 0 1,4 10 0,0-6-24,0 0 0,1-1 0,1 0 0,0-1 0,9 12 0,52 49 352,-46-50-162,-1 1 0,23 31 0,-30-32 98,23 46-1,-32-55-301,-1 0 0,0 0 0,-1 0 0,-1 0 0,4 23 0,-7-31-105,0 1 1,0 0-1,-1 0 1,1 0-1,-1-1 1,-1 1-1,1 0 1,-3 7-1,3-13 27,1 1 0,0 0 1,0-1-1,0 1 0,-1 0 0,1-1 0,0 1 0,-1-1 0,1 1 0,-1-1 0,1 1 1,0-1-1,-1 1 0,1-1 0,-1 1 0,1-1 0,-1 0 0,0 1 0,1-1 0,-1 0 1,1 1-1,-1-1 0,0 0 0,1 0 0,-1 0 0,0 1 0,1-1 0,-1 0 0,0 0 1,1 0-1,-1 0 0,0 0 0,1 0 0,-1 0 0,0-1 0,1 1 0,-1 0 0,0 0 1,-3-2-711,0 0 0,0 0 0,1 0 0,-1 0 1,-5-4-1,-22-22-1977,1-10-90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20:47.9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89 11712,'24'-5'4352,"-3"2"-3393,40-9-255,-26 4-544,16 8-224,-1 0-320,-1 0 224,2 0-1631,-1-4 991,-10-1-3968,-3-6 2656,-23-30-2432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33 2912,'-5'-15'923,"4"12"-550,2-11 6048,1 13-4759,-1 6-464,-1 14 153,-5 23-378,0-23-560,-1-2 0,-9 24 1,-7 15-12,7-8-78,-58 195 584,17-36-444,49-184-249,-1 1 0,-1-2-1,-24 44 1,30-59 82,1-4-559,6-10-4583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1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26 314 3904,'-16'-34'1983,"8"16"1372,8 17-3177,0 0-1,-1 0 0,1 0 0,0 1 1,0-1-1,0 0 0,0 0 0,0 0 1,0 0-1,0 0 0,0 0 0,1 0 1,-1 0-1,0 0 0,0 0 0,1 0 1,-1 1-1,1-1 0,-1 0 0,1 0 1,-1 0-1,1 1 0,-1-1 0,1 0 1,0 1-1,-1-1 0,1 0 0,1 0 1,5-4 423,-1 0 1,14-6 0,2-3-7,6-4 141,52-23-1,-41 22-430,11-5-88,1 2-1,1 3 1,1 1 0,93-17-1,-141 34-207,2 0 1,0 0 0,0 0 1,1 0-1,-1 0 0,1 1 0,9 2 0,-9 1-251,-13 4-814,2-4 698,-42 43-7856,25-26 6133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06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1 432 2976,'-1'1'193,"1"0"-1,0 0 1,0 0-1,0 0 1,1 0 0,-1 0-1,0 0 1,0 0-1,0 0 1,1 0 0,-1 0-1,1 0 1,-1 0-1,1 0 1,-1-1 0,1 1-1,0 1 1,18 7 4547,-17-8-4137,0 0-430,0-1-1,0 1 0,-1-1 0,1 0 1,0 1-1,0-1 0,0 0 1,-1 0-1,1 0 0,0 0 0,0-1 1,-1 1-1,1 0 0,0-1 1,0 1-1,-1-1 0,1 0 0,0 1 1,-1-1-1,1 0 0,-1 0 1,1 0-1,1-2 0,3-2 119,-1-1 1,0 0-1,0 0 0,5-9 0,-2 4-159,26-37 351,1 2 1,3 2-1,2 1 1,1 3 0,62-48-1,-72 64-238,36-38 1,-62 55-131,-8 7-133,2 0 27,-5 7 60,1 0 0,0 0 1,0 0-1,0 0 0,1 1 0,0 0 0,0 0 0,1 0 0,0 0 0,0 1 0,1-1 0,1 1 0,-1-1 0,1 1 0,0 0 0,1 11 0,1-8 36,0-1 0,0 0 0,1 1 0,0-1 0,1 0 0,0 0 0,1 0 0,0-1 0,1 1 0,0-1 0,1 0 0,8 11 0,-13-19-65,0-1 0,0 1 1,1-1-1,-1 1 0,1-1 0,-1 1 0,1-1 1,0 0-1,-1 1 0,1-1 0,0 0 1,0 0-1,0-1 0,0 1 0,0 0 0,0-1 1,0 1-1,0-1 0,0 1 0,0-1 0,3 0 1,-2 0-2,0-1-1,0 0 1,1 0 0,-2 0 0,1 0 0,0 0 0,0 0 0,0-1 0,-1 0 0,1 1 0,0-1-1,-1 0 1,4-4 0,19-21 53,-2-1 0,-1 0 0,18-33 0,-37 57-92,6-10-23,-4 5-35,0 1-1,1-1 1,0 1-1,0 1 1,1-1-1,0 1 1,0 0-1,12-7 1,-19 13 45,0 1-1,0 0 1,1-1 0,-1 1 0,0 0 0,1-1-1,-1 1 1,1 0 0,-1 0 0,0 0-1,1-1 1,-1 1 0,1 0 0,-1 0 0,0 0-1,1 0 1,-1 0 0,1 0 0,-1 0-1,1 0 1,-1 0 0,1 0 0,-1 0-1,0 0 1,1 0 0,-1 0 0,1 0 0,-1 0-1,1 1 1,-1-1 0,0 0 0,1 0-1,-1 0 1,1 1 0,-1-1 0,0 0-1,1 0 1,-1 1 0,0-1 0,1 0 0,-1 1-1,0-1 1,0 1 0,1-1 0,-1 0-1,0 1 1,0-1 0,0 1 0,0-1 0,0 0-1,1 1 1,-1-1 0,0 1 0,0-1-1,0 1 1,0 0 0,0 3 5,0 1 1,0 0-1,0 0 0,-1 5 1,1-10 20,-27 167-45,22-145 54,-9 34 34,12-50 31,-1 1-1,1-1 0,-1 0 1,0 0-1,-1 0 1,-4 6-1,8-12-70,0 1-1,0-1 1,-1 0-1,1 0 1,0 1-1,0-1 1,-1 0 0,1 0-1,0 1 1,0-1-1,-1 0 1,1 0-1,0 0 1,-1 1 0,1-1-1,0 0 1,-1 0-1,1 0 1,0 0 0,-1 0-1,1 0 1,0 0-1,-1 0 1,1 0-1,0 0 1,-1 0 0,1 0-1,-1 0 1,1 0-1,0 0 1,-1 0 0,0 0-1,-7-11 280,6 8-253,1-1 0,-1 1 0,1-1 0,0 1 1,1-1-1,-2-3 0,3 3-48,-1 0 0,1 0 1,0 0-1,0 0 0,0 0 0,1 0 0,-1 0 1,1 1-1,0-1 0,0 0 0,0 1 1,0 0-1,1-1 0,0 1 0,-1 0 1,1 0-1,0 1 0,0-1 0,1 1 0,-1-1 1,6-2-1,4-3-225,1 1 1,0 1-1,0 0 1,20-5-1,-21 8-1783,1-1 0,-1 2 0,1 0 1,22 0-1,-10 2-4247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1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3552,'-64'25'1147,"40"-14"-683,-27 17 31,43-24 126,0 0 0,0 1 0,1 0 0,-1 0 0,1 1 0,-11 11 0,18-16-555,-1-1 1,1 1-1,-1-1 1,0 1-1,1 0 0,-1-1 1,1 1-1,0 0 0,-1-1 1,1 1-1,-1 0 1,1 0-1,0 0 0,0-1 1,-1 1-1,1 0 0,0 0 1,0 0-1,0-1 1,0 1-1,0 0 0,0 0 1,0 0-1,0 0 0,1-1 1,-1 1-1,0 0 1,0 0-1,1-1 0,-1 1 1,0 0-1,1 0 1,-1-1-1,1 1 0,-1 0 1,1-1-1,-1 1 0,1 0 1,-1-1-1,1 1 1,0-1-1,-1 1 0,1-1 1,0 1-1,-1-1 0,1 0 1,0 1-1,0-1 1,-1 0-1,1 0 0,0 1 1,0-1-1,0 0 0,-1 0 1,3 0-1,13 1 547,1-1 0,-1 0 1,1-2-1,-1 0 0,22-5 0,-25 4-308,104-27 1091,-54 11-1000,-14 6-220,157-38 48,-180 45-197,-10 3-20,0 0 0,25-1 0,-31 5-1341,-9-1 1024,-1 0 0,1 0 0,-1 0 0,1 1 1,-1-1-1,1 0 0,-1 0 0,0 0 0,1 1 0,-1-1 1,1 0-1,-1 1 0,2 0-1239,-2 0 1239,0-1 0,0 1 0,1-1 0,-1 0 0,0 1 1,0-1-1,0 1 0,0-1 0,0 1 0,1 0 0,-1 12-2724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1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175 228 2976,'-3'-9'1436,"3"9"-1394,0 0 1,0 0-1,0 0 0,0 0 1,0 0-1,0 0 0,0 0 1,-1 0-1,1 0 0,0-1 1,0 1-1,0 0 0,0 0 1,0 0-1,0 0 1,0 0-1,0 0 0,0 0 1,0-1-1,0 1 0,0 0 1,0 0-1,0 0 0,0 0 1,0 0-1,0 0 0,0 0 1,0 0-1,1-1 0,-1 1 1,0 0-1,0 0 0,0 0 1,0 0-1,0 0 0,0 0 1,0 0-1,0 0 0,0 0 1,0 0-1,0-1 0,1 1 1,-1 0-1,0 0 0,0 0 1,0 0-1,0 0 0,0 0 1,0 0-1,0 0 0,0 0 1,1 0-1,-1 0 0,0-1 135,0 0-1,0 0 0,1 1 0,-1-1 0,0 0 0,0 0 0,0 0 1,-1 0-1,1 0 0,0 0 0,0 1 0,0-1 0,0 0 0,-1 0 1,1 0-1,-1 0 0,1 0 0,-3-8 707,3 7-739,-1 1 0,1-1 0,-1 0 1,1 1-1,-1-1 0,0 1 0,1-1 0,-1 0 1,0 1-1,0 0 0,0-1 0,0 1 0,-3-3 1,3 4-103,0-1 0,1 0 1,-1 1-1,0-1 0,-1 1 1,1 0-1,0-1 1,0 1-1,0 0 0,0 0 1,0-1-1,0 1 0,0 0 1,0 0-1,0 0 0,-1 0 1,1 1-1,0-1 1,0 0-1,0 0 0,0 1 1,0-1-1,0 0 0,0 1 1,0-1-1,0 1 1,-1 0-1,-3 2 48,1 1 1,0-1 0,0 1-1,0-1 1,0 1-1,1 0 1,-5 7 0,-22 38 201,18-29-125,4-8-62,1 1 0,1 0 0,0 0 0,1 0 0,-6 24 0,10-33-47,0 0 0,0 1 0,0 0 0,1-1 0,0 1 0,0-1 0,0 1-1,0-1 1,1 1 0,0-1 0,0 1 0,0-1 0,0 1 0,1-1 0,0 0 0,0 0-1,0 1 1,0-1 0,0-1 0,1 1 0,5 5 0,-5-5 40,1-1 0,0 0 0,0 0 0,1 0 0,-1 0 0,1-1 0,-1 0 0,1 0 0,0 0 0,-1 0 1,1-1-1,0 0 0,8 1 0,-10-1-50,0-1 0,1 0 1,-1 0-1,0 0 1,0-1-1,0 1 0,0-1 1,0 0-1,0 1 0,0-1 1,0-1-1,0 1 0,0 0 1,-1-1-1,1 1 1,0-1-1,-1 0 0,1 0 1,-1 0-1,0 0 0,0 0 1,4-5-1,-1-2 20,1 0 0,-2 0 0,1 0 0,-1-1 0,0 0 0,-1 0 0,0 0 0,2-16 0,-2-6-23,0-47 0,-1 3-64,-1 66 57,1 0 1,0 0-1,0 0 0,1 0 1,1 1-1,-1-1 1,2 1-1,-1 0 1,1 0-1,1 1 1,-1-1-1,1 1 0,12-11 1,-13 14-23,0 0 1,1 0-1,-1 1 1,1 0-1,0 0 1,0 1-1,0 0 1,13-5-1,-14 6-9,0 1-1,0 0 0,1 0 0,-1 1 1,0-1-1,0 1 0,0 0 0,0 1 1,1-1-1,-1 1 0,0 0 0,9 3 1,-9-2 14,0 0 1,-1 0-1,1 1 1,-1 0-1,1 0 0,-1 0 1,0 0-1,0 1 1,-1-1-1,1 1 1,-1 0-1,0 0 1,0 0-1,0 0 0,0 1 1,-1 0-1,4 8 1,1 6 69,-1 0 0,-1 1 1,3 24-1,-3-18 0,2 19 117,8 33 113,-12-67-244,0-1 0,1 0 1,0 1-1,0-2 0,7 11 0,-9-16-26,1 0 0,0 0 0,0 0 0,0-1 0,1 1 0,-1-1 0,1 0 0,0 0 0,0 0 0,0 0 0,0-1 0,0 0 0,1 0-1,-1 0 1,1 0 0,-1-1 0,1 1 0,0-1 0,0 0 0,5 0 0,1-1 5,0 0-1,-1-1 1,1 0-1,0-1 1,-1 0 0,1 0-1,19-8 1,22-13-784,2 0-3744,-36 16-1042,31-16-1,-13 5 582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2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369 760 2400,'-4'-9'643,"3"8"-470,1 0 1,-1 0-1,0 0 1,1-1-1,-1 1 1,1 0-1,-1 0 1,1-1 0,0 1-1,0 0 1,-1-2-1,2-21 4462,-5 23-4305,-2-4-46,1 0-172,5 1-70,1 4-41,-1 0 0,0 0 0,0 0-1,0 0 1,0-1 0,0 1 0,1 0 0,-1 0 0,0 0 0,0-1 0,0 1 0,0 0 0,0 0 0,0 0 0,0-1 0,0 1 0,0 0 0,0 0 0,0-1 0,0 1 0,0 0-1,0 0 1,0 0 0,0-1 0,0 1 0,0 0 0,0 0 0,0-1 0,0 1 0,-1 0 0,1 0 0,0 0 0,0-1 0,0 1 0,0 0 0,0 0 0,0 0 0,-1 0 0,1 0 0,0-1-1,0 1 1,0 0 0,-1 0 0,1 0 0,0 0 0,0 0 0,0 0 0,-1 0 0,1 0 0,0-1 0,0 1 0,0 0 0,-1 0 0,1 0 0,0 0 0,0 0 0,-1 0 0,1 0 0,0 0-1,0 1 1,-1-1 0,1 0-1,0 0-1,0 0 0,0 0 1,0 0-1,0 1 0,0-1 1,0 0-1,0 0 0,-1 0 1,1 0-1,0 0 1,0 0-1,0 0 0,0 1 1,0-1-1,0 0 0,0 0 1,-1 0-1,1 0 0,0 0 1,0 0-1,0 0 0,0 0 1,0 0-1,-1 0 0,1 0 1,0 0-1,0 0 0,0 0 1,0 0-1,-1 0 0,1 0 1,0 0-1,0 0 1,0 0-1,0 0 0,0 0 1,-1 0-1,1 0 0,0 0 1,0 0-1,0 0 0,0 0 1,0-1-1,0 1 0,-1 0 1,1 0-1,0 0 0,0 0 1,0 0-1,0 0 0,0 0 1,0-1-1,0 1 0,0 0 1,0 0-1,0 0 1,0 0-1,-1 0 0,1-1 1,0 1-1,0 0 0,0 0 1,2-7 916,-4 10-934,1 0 1,-1 1-1,1-1 0,0 1 1,0-1-1,1 1 1,-2 6-1,-3 19 90,-7 10 236,-30 69 1,-31 38 578,65-130-786,-27 54 282,-26 81 0,-14 78 1075,61-187-509,33-120 1526,-17 72-2447,35-137 450,28-33-206,9-4-446,45-94 220,-98 233-92,26-44-59,-41 76 16,1 0 0,-1 1 0,1 0 1,1 0-1,-1 1 0,17-13 0,-21 19 69,-1-1 0,0 1 0,1-1 0,-1 1-1,1 0 1,-1 0 0,1 0 0,-1 0 0,1 1 0,0-1 0,-1 1 0,1-1-1,0 1 1,-1 0 0,1 0 0,0 0 0,5 1 0,-5 0 14,0 1 0,1-1-1,-1 1 1,0-1 0,0 1 0,0 0 0,0 0 0,0 0-1,-1 0 1,1 1 0,0-1 0,2 4 0,1 2-5,0 1 0,-1 0 1,0 0-1,0 0 0,-1 0 1,0 1-1,-1-1 0,4 17 0,-2 8 141,-1 0-1,-2 0 1,-1 0 0,-2 0-1,-1 0 1,-11 58-1,10-77 25,-7 23 0,8-33-90,0 0 1,0 0 0,-1 0 0,0 0 0,1 0 0,-2 0 0,-3 4 0,5-7-41,1-1-1,-1 1 1,0-1 0,1 0 0,-1 0 0,0 1 0,0-1-1,0-1 1,0 1 0,0 0 0,0 0 0,0-1-1,0 1 1,0-1 0,0 0 0,0 1 0,0-1 0,0 0-1,0 0 1,0-1 0,-1 1 0,1 0 0,-4-2 0,1 1-17,1-1 0,-1 0-1,0 0 1,0-1 0,1 1 0,-1-1 0,1 0 0,-7-6 0,10 7-33,-1 1 0,0-1 0,0 1-1,0 0 1,0 0 0,0-1-1,0 1 1,0 0 0,0 1 0,0-1-1,0 0 1,-1 1 0,-2-1-1,5 1 22,0 0 0,0 0 0,0 0 0,0 0 0,0 0-1,0 0 1,0 0 0,0 0 0,0 0 0,0 0 0,-1 1-1,1-1 1,0 0 0,0 0 0,0 0 0,0 0 0,0 0-1,0 0 1,0 0 0,0 0 0,0 1 0,0-1 0,0 0-1,0 0 1,0 0 0,0 0 0,0 0 0,0 0 0,0 0-1,0 0 1,0 1 0,0-1 0,0 0 0,0 0 0,0 0-1,0 0 1,0 0 0,1 0 0,-1 0 0,0 0 0,0 0-1,0 0 1,0 1 0,0-1 0,0 0 0,0 0 0,0 0-1,0 0 1,7 9-139,11 8 189,-13-15-28,0 1-1,1-1 0,-1 0 1,0 0-1,1 0 0,-1-1 1,1 0-1,-1 0 0,1 0 1,0-1-1,-1 0 0,1 0 0,0 0 1,-1-1-1,1 0 0,9-3 1,-5 1 22,0-1 1,0 0-1,0-1 0,-1 0 1,14-9-1,39-36 205,-61 49-239,38-36 203,64-78 1,22-53 9,-17 37-266,-83 102-91,-23 27 70,0 0 1,0 0-1,0 0 0,0 0 0,0 0 1,0 0-1,5-2 0,-6 4 62,0 0 0,-1 0 0,1-1 0,0 1 0,-1 0 0,1 0 0,0 0 0,0 0 0,-1 0 0,1 0 0,0 0 0,-1 0 0,1 0-1,0 0 1,0 1 0,-1-1 0,1 0 0,0 0 0,-1 1 0,1-1 0,0 0 0,-1 1 0,1-1 0,-1 1 0,1-1 0,0 1 0,-1-1 0,1 1 0,-1-1 0,0 1 0,1 0 0,-1-1 0,1 1 0,-1-1-1,0 1 1,1 1 0,2 5 23,0 0 0,0 1 0,-1-1 0,0 1 0,0-1 0,1 12 0,0 51-174,-2-34 92,3 37 129,-4-1-1,-9 86 0,8-151 11,0-1 0,-1 0 0,1 1 0,-5 9 0,5-14-42,0-1 1,0 1-1,1-1 1,-1 1-1,0-1 0,0 1 1,-1-1-1,1 0 1,0 0-1,0 1 1,-1-1-1,1 0 0,-1 0 1,1-1-1,-1 1 1,1 0-1,-1 0 0,1-1 1,-1 1-1,0-1 1,-3 1-1,2 0 16,0-1-1,0 0 1,-1-1-1,1 1 1,0-1 0,0 1-1,0-1 1,0 0 0,-1 0-1,1 0 1,1-1-1,-1 1 1,0-1 0,0 1-1,0-1 1,1 0-1,-4-3 1,-5-6-53,0 0 0,-14-19 0,16 19-84,-19-26 58,-29-50 0,56 84 11,-1-1-59,-1 0 0,1 0 0,-1 0 0,0 0-1,-6-6 1,9 10 76,0 0-1,0 0 0,0 0 0,0 0 0,0 0 1,0 0-1,0 0 0,0 0 0,0 0 0,0 0 1,0-1-1,0 1 0,-1 0 0,1 0 0,0 0 1,0 0-1,0 0 0,0 0 0,0 0 0,0 0 0,0 0 1,0 0-1,0 0 0,0 0 0,0 0 0,0 0 1,0 0-1,-1 0 0,1 0 0,0 0 0,0 0 1,0 0-1,0 0 0,0 0 0,0 0 0,0 0 1,0 0-1,0 1 0,0-1 0,0 0 0,0 0 1,0 0-1,0 0 0,0 0 0,-1 0 0,1 0 1,0 0-1,0 0 0,0 0 0,0 0 0,0 0 1,0 0-1,0 0 0,0 0 0,0 0 0,0 1 1,1 5-134,5 12 52,-5-15 55,3 8 28,1 0 0,1 0 0,0-1 0,0 1-1,1-1 1,1-1 0,-1 1 0,1-1 0,15 12-1,-16-15 13,1 0 0,0-1 0,-1 0 0,2-1-1,11 6 1,46 12 157,-44-15-49,-4-1-120,1-1 0,0 0 0,0-2 0,33 2-1,-23-8 38,-25 2-34,1 1-1,-1-1 1,1 1 0,0 0 0,-1 0 0,6 1-1,33 3-111,-9-1 315,-31-2-216,0-1 1,1 0-1,-1 0 0,0 0 1,1 0-1,-1 0 0,6-2 0,1 0 152,1 4 83,-10-2-223,0 0 1,0 0-1,-1 0 1,1 0-1,0 0 1,0 0-1,0 0 0,-1 0 1,1 0-1,0 0 1,0 0-1,-1 0 1,1 0-1,0-1 0,0 1 1,-1 0-1,1-1 1,0 1-1,-1 0 1,1-1-1,0 1 0,-1-1 1,2 0-1,17-14-84,-2 3 282,-1-1 1,0-1-1,27-31 0,-32 30-180,-1 0 0,0 0 0,-1-1 0,-1 0 0,-1 0 0,0-1-1,8-33 1,-12 38 1,-1 0 0,0 0 0,-1-1 0,0 1 0,-1-1 0,0 1 0,-1 0 0,0-1 0,-1 1 0,-1 0-1,0 0 1,-5-15 0,6 24-41,1 0 0,-1-1-1,0 1 1,0 0 0,0 0-1,0 0 1,-1 0 0,1 1-1,-1-1 1,0 1 0,0-1-1,0 1 1,0 0-1,0 0 1,0 0 0,0 0-1,-1 1 1,1 0 0,-1-1-1,1 1 1,-1 0 0,0 1-1,1-1 1,-7 0 0,5 1-8,-1 0-1,1 0 1,-1 1 0,1 0 0,-1 0 0,1 0-1,0 1 1,-1-1 0,1 1 0,0 0 0,0 1-1,1-1 1,-1 1 0,0 0 0,-7 7 0,5-3-27,0 1-1,0 0 1,1 1 0,0-1 0,1 1 0,0 0-1,0 1 1,1-1 0,0 1 0,1 0 0,-4 17-1,2 0 57,1 1-1,1 0 0,1 33 0,2-39 28,1 0 0,1 0 0,1-1 0,10 42 0,-10-54 2,0-1 0,0 1 0,1-1-1,0 0 1,0 0 0,1 0 0,0-1 0,1 1 0,0-1 0,0-1 0,0 1 0,1-1 0,0 0-1,10 7 1,-8-8 6,-1-1 0,1 0 0,0 0 0,0-1 0,1 0 0,-1-1 0,1 0-1,-1 0 1,1-1 0,0 0 0,-1-1 0,14-1 0,-6-1 60,1 0 0,-1-1 0,0-1 1,0 0-1,32-15 0,-34 11-60,0 0 0,-1-1 0,0-1 0,0-1-1,20-20 1,-23 20-10,-1-1 0,0-1 0,0 1 0,-1-2 0,-1 1 0,9-20 0,34-94-22,-38 91 104,37-119-366,-67 232-121,-9 97 1,20-49 456,5-118-66,0 5 40,1 0 0,1 18 1,-1-28-26,0 0 0,0 0 0,0 0 1,1 0-1,-1 1 0,1-1 1,-1 0-1,1 0 0,0 0 0,0 0 1,0-1-1,0 1 0,0 0 0,1 0 1,-1-1-1,0 1 0,1 0 1,-1-1-1,1 1 0,3 1 0,-4-2-8,1-1-1,-1 0 1,1 1-1,-1-1 0,1 0 1,-1 0-1,1 0 0,-1 0 1,1 0-1,0 0 1,-1 0-1,1-1 0,-1 1 1,1 0-1,-1-1 1,0 0-1,1 1 0,-1-1 1,1 0-1,-1 1 1,0-1-1,2-1 0,4-3 82,-1 0-1,11-11 0,-17 16-93,29-33 152,-1-1-1,43-70 1,-44 62-107,42-80-116,-49 83 62,1 1 0,33-43 0,-43 66-399,-12 16 346,1 0 1,-1 0-1,1 1 0,-1-1 1,1 0-1,0 0 0,-1 1 1,1-1-1,0 1 0,0 0 1,-2 9 15,-6 27-3,-8 76 0,15-91 64,1 0-1,0-1 0,2 1 0,9 42 1,-10-60 3,3 13-7,1 0 0,0-1 0,13 27 0,-16-40 2,0-1 1,0 1 0,0-1-1,0 1 1,1-1 0,0 0-1,-1 0 1,1 0-1,0 0 1,0 0 0,1-1-1,-1 1 1,1-1-1,-1 0 1,1 0 0,0 0-1,-1-1 1,1 1-1,0-1 1,0 0 0,6 1-1,-7-2 10,0 0-1,0 0 1,0 0-1,0-1 1,0 1-1,0-1 0,0 0 1,0 0-1,0 0 1,-1 0-1,1 0 1,0 0-1,-1-1 1,1 0-1,-1 1 1,1-1-1,-1 0 0,0 0 1,0 0-1,0 0 1,0-1-1,0 1 1,2-4-1,3-5 16,0-1 0,-1 1 0,8-23 0,-9 22 6,-3 7-40,32-88 279,-24 58-422,-6 17 82,0 1 1,2 0-1,0 0 0,16-30 0,-21 45 37,0 0 1,1 1-1,-1-1 1,0 0-1,1 0 1,-1 1 0,1-1-1,-1 1 1,1-1-1,0 1 1,0 0-1,-1-1 1,1 1-1,0 0 1,0 0 0,0 0-1,0 1 1,0-1-1,1 0 1,-1 1-1,0-1 1,0 1-1,0 0 1,0 0 0,1 0-1,-1 0 1,0 0-1,0 0 1,0 1-1,1-1 1,-1 1-1,0-1 1,0 1 0,0 0-1,0 0 1,0 0-1,0 0 1,0 0-1,-1 0 1,1 1-1,0-1 1,0 1 0,-1-1-1,1 1 1,-1 0-1,0-1 1,3 5-1,65 75 156,-61-70-137,-3-3 71,-4-8 52,0-4 91,-9-23 168,7 21-404,0 1 0,0-1 1,0 0-1,-1 1 0,0-1 0,0 0 0,0 1 0,-1 0 1,0 0-1,0 0 0,0 0 0,0 0 0,-6-5 1,8 9 11,0 0 0,0 1 1,0-1-1,0 0 1,0 0-1,0 1 0,0-1 1,0 1-1,0-1 1,-1 1-1,1-1 0,0 1 1,0 0-1,-1-1 1,1 1-1,0 0 0,0 0 1,-1 0-1,1 0 1,0 0-1,-1 1 1,1-1-1,0 0 0,-2 1 1,0 0-15,0 1 1,0-1 0,0 1-1,1 0 1,-1 0-1,0 0 1,1 0 0,0 0-1,-4 5 1,-1 3-38,0-1 0,0 2 0,1-1 0,-6 14 0,3 0 41,0 0 0,2 0 0,0 1 0,2 0 0,1 0 0,1 1 0,0 32 0,3-46 45,1 0-1,1-1 1,0 1 0,0-1-1,2 0 1,7 21 0,-10-30-14,-1-1 1,0 0 0,1 0-1,-1 0 1,1 0-1,0 0 1,-1 0 0,1 0-1,0 0 1,-1 0 0,1 0-1,0 0 1,0 0-1,0-1 1,0 1 0,0 0-1,0 0 1,0-1 0,0 1-1,0-1 1,0 1-1,2 0 1,-1-1 2,-1 0-1,1-1 0,-1 1 1,0 0-1,1 0 1,-1-1-1,0 1 0,1-1 1,-1 1-1,0-1 1,0 0-1,0 1 1,1-1-1,-1 0 0,0 0 1,1-1-1,5-5 70,-1 0-1,0-1 0,0 0 1,5-10-1,-10 18-79,28-56 118,-1-1 0,23-71 0,-13 29 36,-25 68-118,49-133 57,-49 113-125,-2-1 1,5-65-1,-14 91 9,7-113-263,-9 135 241,0-1-1,0 1 1,-1-1-1,1 1 1,-1 0-1,0-1 1,-2-3-1,3 8 30,0-1 0,-1 1 0,1-1 0,0 1 0,0 0 0,0-1 0,-1 1-1,1 0 1,0-1 0,-1 1 0,1 0 0,0-1 0,-1 1 0,1 0 0,0-1 0,-1 1 0,1 0-1,0 0 1,-1 0 0,1-1 0,-1 1 0,1 0 0,-1 0 0,1 0 0,0 0 0,-1 0 0,1 0-1,-1 0 1,-1 0-13,1 1-1,0-1 1,0 1-1,0 0 1,0 0-1,-1-1 1,1 1-1,0 0 1,0 0-1,0 0 1,0 0-1,1 0 1,-1 0-1,-1 2 1,-9 16-41,1 0 1,0 0-1,-10 34 0,13-35 57,-5 12-29,2 1-1,2 0 1,0 1-1,-4 47 0,11-56 16,0 0-1,1 0 1,2 0-1,0 0 1,2 0-1,0 0 1,9 25-1,-6-29 55,1 0 0,0 0 0,2 0 0,0-1 0,1 0 0,19 23 1,-23-32-12,1 0 0,0-1 0,0 0 1,0 0-1,1-1 0,1 0 1,-1-1-1,1 0 0,0 0 1,0-1-1,1 0 0,-1-1 1,17 4-1,-20-7 9,0 0 0,0 0-1,1-1 1,-1 0 0,0 0 0,0-1-1,1 0 1,-1 0 0,0-1 0,0 0-1,0 0 1,0-1 0,-1 1 0,1-2 0,-1 1-1,1-1 1,-1 0 0,0 0 0,10-9-1,-3 0-8,-1 0 0,0-1 0,-1 0 0,0-1 0,-1 0-1,13-28 1,-20 38-229,-5 8-42,-7 14 15,7-11 227,-8 20-17,1 1 0,-9 50 0,17-69 41,0-1-1,0 0 1,1 1 0,0-1-1,0 1 1,1-1-1,0 1 1,0-1-1,1 0 1,0 1-1,0-1 1,0 0-1,1 0 1,0 0-1,1-1 1,4 7-1,-6-10 25,-1-1 0,1 0-1,1 0 1,-1 0-1,0 0 1,0 0 0,1 0-1,4 2 1,-7-4-23,1 1 1,0-1-1,1 1 1,-1-1-1,0 0 1,0 1 0,0-1-1,0 0 1,0 0-1,0 0 1,0 0-1,0 0 1,0 0-1,1 0 1,-1 0-1,0 0 1,0 0-1,0-1 1,0 1-1,0 0 1,0-1-1,0 1 1,0-1-1,2 0 1,0-3 29,1 1 0,-1-1 0,0 0 0,0 0 0,0 0 0,0 0 0,-1 0 0,0-1 0,0 1 0,0-1 0,1-5 0,2-4 21,-2 0 0,3-21 0,-4 17-18,0 0 1,-3-35 0,0 43-85,0 1 0,-1-1 0,0 1 0,-1-1 0,0 1 0,-7-16 1,8 21 13,-1 0 1,1 1-1,-1-1 1,0 1 0,0-1-1,0 1 1,0 0-1,-1 0 1,-5-3 0,-2-1 11,-21-9 0,31 16 10,-17-6 72,12 4-34,20-1-202,-2 2 146,-1 1 0,1 0 0,21 4 1,3-1 8,9 1 54,-16-1 79,43-2 0,-40-4-636,0-1 0,40-11 0,-29 3-4057,1-3-4397,-20 9 3919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2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1157 3552,'-1'0'133,"-20"5"806,20-5-797,0 0 1,0 0-1,0 1 1,0-1-1,0 0 1,0 1-1,0-1 1,0 1-1,0-1 1,0 1-1,0 0 1,0-1-1,-1 2 0,13-5 3921,0 1-3438,-4-1-315,-1-1-1,1 1 1,-1-1-1,1 0 1,-1-1-1,0 1 1,-1-1-1,1 0 0,-1-1 1,0 1-1,-1-1 1,8-11-1,2-7 188,-1-1 0,11-29 0,-12 27-251,22-63 487,-22 54-483,28-55-1,-35 82-243,-3 8-31,-1-1-1,0 1 1,0-1-1,0 0 1,0 1 0,0-1-1,1-3 1,-2 5 19,0-1 0,0 1-1,0 0 1,0 0 0,1 0 0,-1 0 0,0 0 0,0 0 0,0 0 0,1 0 0,-1 0 0,0 0 0,0 0-1,1 0 1,-1 0 0,0 0 0,0 0 0,0 0 0,1 0 0,-1 0 0,0 0 0,0 0 0,0 1-1,1-1 1,-1 0 0,0 0 0,0 0 0,3 3 5,0-1 0,0 1 1,0-1-1,-1 1 0,1 0 0,-1 0 0,0 0 0,0 1 0,0-1 1,0 0-1,2 8 0,0 1-5,0 1 1,3 16-1,7 48 193,-4 1 0,0 101-1,-10-172-152,-2 40 278,2-44-252,-1 1 1,1-1 0,-1 0-1,0 0 1,0 0-1,0 0 1,-1 0-1,1 0 1,-1-1-1,1 1 1,-4 4-1,4-6-30,0 0 0,0-1 0,1 1 0,-1 0 0,0-1 0,0 1 0,0 0 0,0-1 0,0 1 0,0-1 0,0 0 1,0 1-1,0-1 0,0 0 0,-1 0 0,1 1 0,0-1 0,0 0 0,-1 0 0,-1-1 10,1 1 1,-1-1 0,1 1 0,0-1 0,-1 0-1,1 0 1,0 0 0,-4-2 0,-4-4 36,0-1 0,-18-17 0,16 13-97,0 1-27,8 7-1,1 0 0,-1 0 0,0 0 0,-1 1-1,1 0 1,-7-4 0,11 7 40,0 0 1,0 0-1,0 0 0,0 0 1,0 0-1,-1 0 0,1 0 1,0 0-1,0 0 0,0-1 1,0 1-1,0 0 0,0 0 1,0 0-1,0 0 0,-1 0 1,1 0-1,0 0 0,0 1 1,0-1-1,0 0 0,0 0 1,0 0-1,0 0 0,0 0 0,-1 0 1,1 0-1,0 0 0,0 0 1,0 0-1,0 0 0,0 0 1,0 0-1,0 0 0,0 0 1,0 1-1,0-1 0,0 0 1,-1 0-1,1 0 0,0 0 1,0 0-1,0 0 0,0 0 1,0 0-1,0 1 0,0-1 1,0 0-1,0 0 0,0 0 1,0 0-1,0 0 0,0 0 1,0 0-1,0 0 0,0 1 1,0-1-1,0 0 0,0 0 1,0 0-1,1 0 0,-1 0 0,0 0 1,0 0-1,0 0 0,0 1 1,0-1-1,0 0 0,4 8-182,3 2 209,0-1 0,1 0 0,0 0 0,0-1 0,1 0 0,0-1 0,1 0 1,-1 0-1,17 8 0,-18-11 27,-1-1 0,1 1 0,1-2 0,-1 1 1,0-1-1,1 0 0,-1 0 0,1-1 0,-1-1 1,1 1-1,0-1 0,-1-1 0,15-2 0,-8-1 54,0 0 0,0-2 0,-1 0 0,0 0 0,0-2-1,25-16 1,-16 6-6,0 0 1,35-38-1,-33 26 2,34-51-1,-38 49-30,64-104-385,-84 133 289,1 1 0,0-1 1,0 1-1,0 0 0,0 0 1,0 0-1,1 0 1,-1 0-1,1 0 0,2-1 1,-3 2 11,0 0 1,0 1 0,-1-1 0,1 1 0,0 0-1,0-1 1,0 1 0,0 0 0,0 0 0,0 0 0,-1 0-1,1 1 1,0-1 0,0 0 0,0 1 0,0 0-1,-1-1 1,3 2 0,4 2 24,0 1 0,-1 0 0,1 0-1,-1 1 1,0 0 0,-1 0 0,1 1 0,-1 0 0,6 8-1,9 10 22,-16-18 65,1 0 151,-6-7-236,0 0-1,0 0 1,0 0-1,0 0 1,0 0-1,0 0 1,0 0-1,0 0 1,0 0-1,0-1 1,0 1-1,0 0 1,0 0-1,0 0 1,0 0 0,0 0-1,0 0 1,0 0-1,0 0 1,0 0-1,0 0 1,0-1-1,0 1 1,0 0-1,0 0 1,0 0-1,0 0 1,0 0-1,0 0 1,0 0-1,0 0 1,0 0 0,0 0-1,0 0 1,0 0-1,0 0 1,0-1-1,0 1 1,1 0-1,-1 0 1,0 0-1,0 0 1,0 0-1,0 0 1,0 0-1,0 0 1,0 0-1,0 0 1,0 0-1,0 0 1,0 0 0,1 0-1,-1 0 1,0 0-1,0 0 1,0 0-1,0 0 1,0 0-1,0 0 1,0 0-1,0 0 1,0 0-1,0 0 1,0 0-1,1 0 1,-1 1-1,0-1 1,-12-29 606,10 21-603,-1 1-1,-1-1 0,1 1 0,-1 0 0,0 0 0,-8-10 1,10 15-25,0 0 0,0 0 1,0 0-1,-1 0 1,1 0-1,0 1 0,-1-1 1,1 1-1,-1 0 0,0 0 1,1 0-1,-1 0 1,0 0-1,0 0 0,1 1 1,-1 0-1,0-1 0,0 1 1,0 0-1,0 0 1,0 1-1,-5 0 0,2 1-10,0 0-1,0 0 0,0 0 0,0 1 0,0 0 0,0 1 1,1-1-1,-1 1 0,1 0 0,0 0 0,0 1 0,1-1 1,-1 1-1,1 0 0,-5 7 0,-2 5-19,1 0 1,0 0-1,-13 34 0,20-42 59,0-1 0,0 1 0,1-1 0,0 1-1,0 0 1,1 0 0,0 0 0,1 0 0,0 0 0,0 0-1,1 0 1,1 0 0,-1 0 0,1 0 0,0-1 0,1 1-1,0-1 1,1 1 0,0-1 0,0 0 0,0 0 0,1-1-1,0 0 1,1 1 0,0-2 0,10 11 0,-10-11 30,1-1 0,-1 0 1,1-1-1,0 1 0,0-1 1,0-1-1,1 1 0,-1-1 1,1-1-1,0 1 0,0-1 1,0-1-1,0 1 0,10-1 1,-8-1-6,-1 0 0,0-1 0,0-1 0,1 0 0,-1 0 0,0 0 0,-1-1 1,1-1-1,0 1 0,-1-1 0,0-1 0,11-7 0,138-115 35,-16 10-79,109-64 43,-249 181-51,0-1 0,0 0 0,0 0 1,0 0-1,0 0 0,0 0 1,0 0-1,0 0 0,0 0 0,0-2 1,-4 3-130,-7 7 40,-20 15 84,2 2 0,-41 43 0,43-37-15,1 0 1,1 2-1,1 0 0,2 2 0,-26 55 0,45-84 56,1-1-1,-1 1 1,1 0 0,0-1-1,0 1 1,0 0 0,0 0 0,1 0-1,0 0 1,0 0 0,1 0-1,-1-1 1,2 8 0,-1-10-3,0 1 1,0-1-1,0 0 1,0 0-1,1 0 1,-1 0-1,1 0 1,-1 0-1,1 0 1,-1-1-1,1 1 1,0 0-1,0-1 1,0 0-1,0 1 1,0-1 0,0 0-1,0 0 1,0 0-1,1 0 1,-1 0-1,0-1 1,0 1-1,1-1 1,-1 1-1,1-1 1,-1 0-1,0 0 1,4 0-1,1-1 33,0 0 0,1 0 0,-1 0 0,0-1 1,0 0-1,0-1 0,0 1 0,-1-1 0,1 0 0,-1-1 0,1 0 0,-1 0 0,0 0 0,10-11 0,-3 2 7,-1 0-1,0-1 1,-1 0-1,17-30 1,7-23 20,-3-1 0,29-94 0,-60 158-66,2-2-141,-1 0 0,0 0 0,-1 1 1,0-1-1,1-9 0,-2 15 121,0 0 0,0 0 0,0 0 0,0 0 0,0 0 1,0 1-1,0-1 0,0 0 0,0 0 0,0 0 0,0 0 0,0 0 0,0 0 0,0 0 0,0 0 0,-1 0 1,1 1-1,0-1 0,0 0 0,0 0 0,0 0 0,0 0 0,0 0 0,0 0 0,0 0 0,-1 0 1,1 0-1,0 0 0,0 0 0,0 0 0,0 0 0,0 0 0,0 0 0,0 0 0,-1 0 0,1 0 0,0 0 1,0 0-1,0 0 0,0 0 0,0 0 0,0 0 0,0 0 0,0 0 0,-1 0 0,1 0 0,0-1 1,0 1-1,0 0 0,0 0 0,0 0 0,0 0 0,0 0 0,0 0 0,0 0 0,0 0 0,0 0 1,0 0-1,0-1 0,-1 1 0,1 0 0,0 0 0,0 0 0,-6 9-144,-1 6 141,0 0 0,2 0 0,0 0 0,0 1 0,2 0 0,0 0 0,1 0 0,0 0 0,1 0 0,1 0 0,1 0 0,0 0 0,1 1 0,1-2 0,6 22 0,-8-32 35,2 1-1,-1-1 1,1 0 0,0 0-1,0 0 1,0 0 0,0 0-1,1-1 1,6 7 0,-8-9-7,0-1 1,0 1 0,0-1-1,0 1 1,0-1 0,0 0 0,0 0-1,0 0 1,0 0 0,1 0 0,-1-1-1,0 1 1,1-1 0,-1 1 0,0-1-1,1 0 1,-1 0 0,1 0-1,-1 0 1,0 0 0,1-1 0,-1 1-1,1-1 1,-1 0 0,0 1 0,4-3-1,0 0 22,0-1-1,-1 0 1,1 0-1,-1 0 0,9-10 1,24-30 5,-19 21-63,-16 20 15,197-211 255,-196 210-257,77-75 19,-64 61-5,-1-1 1,21-36 0,-11 8-36,-3-1 0,33-98 0,-41 100-47,-2-1 0,-3 0 0,-1 0 0,-2-1 0,0-53 0,-7 97 41,0 0 0,0 0 0,0 0 1,-1 0-1,0 0 0,0 0 0,0 0 0,-3-6 1,4 9 16,-1 0 0,1 1 0,-1-1 0,0 0 0,1 0 1,-1 1-1,0-1 0,0 0 0,1 1 0,-1-1 0,0 1 1,0-1-1,0 1 0,0 0 0,0-1 0,1 1 0,-1 0 1,0-1-1,0 1 0,0 0 0,0 0 0,0 0 0,0 0 1,0 0-1,0 0 0,0 0 0,0 0 0,0 0 0,0 1 0,-2 0 1,0 0-19,-1 0 0,0 0 1,1 1-1,-1-1 1,-6 5-1,5-2 11,0 1 1,0-1 0,0 1-1,1 0 1,-5 7-1,4-6 5,-3 5-9,1 1-1,1-1 1,-1 1 0,2 0-1,-8 24 1,-12 63-79,5-7 9,-26 142 57,43-202 99,3 60 0,1-39 20,4 7-199,4 5 358,-9-62-242,0 1 0,1 0 0,-1-1 0,1 1 0,0 0 0,0-1-1,0 0 1,0 1 0,4 5 0,0 11-56,-5-17 73,1 0 0,-1-1-1,1 1 1,0-1 0,0 1-1,0 0 1,0-1 0,2 4 0,3 2 4,-4-3-1,0-1 1,1 0-1,-1 0 1,1-1-1,0 1 1,1 0-1,-1-1 1,0 0-1,1 0 1,0 0-1,0 0 0,0-1 1,0 1-1,0-1 1,7 3-1,-4-3 19,0-1 0,0 1 1,1-1-1,-1-1 0,0 1 0,1-1 0,-1-1 0,0 1 0,1-1 0,-1-1 0,0 1 0,0-1 0,0 0 0,0-1 0,0 1 1,-1-2-1,1 1 0,-1-1 0,0 0 0,9-7 0,35-33 12,-24 21 83,46-50-66,-51 50-109,1 1 0,38-30-1,-55 49 29,-1 0-30,0 0-1,0 0 1,0 1-1,0 0 1,6-3-1,-8 5 34,0-1 0,0 1-1,0 0 1,0 0 0,0-1 0,0 1 0,0 1-1,0-1 1,0 0 0,0 0 0,0 1-1,0-1 1,0 1 0,0 0 0,0-1 0,2 3-1,-3-3 12,-1 0 0,0 0 0,0 0 0,0 0 0,0 1 0,0-1 0,1 0 0,-1 0 0,0 1 0,0-1 0,0 0 0,0 0 0,0 0-1,0 1 1,0-1 0,0 0 0,0 0 0,0 1 0,0-1 0,0 0 0,0 0 0,0 1 0,0-1 0,0 0 0,0 0 0,0 1 0,0-1 0,0 0 0,0 0-1,0 0 1,0 1 0,0-1 0,0 0 0,-1 0 0,1 1 0,0-1 0,0 0 0,0 0 0,0 0 0,-1 0 0,1 1 0,0-1 0,0 0 0,-9 8-22,-19 11 3,9-6 46,-21 18 0,21-12-61,1 0 0,0 1 1,-26 40-1,-33 72-45,71-121 120,1 1 0,0-1-1,0 1 1,1-1 0,1 1 0,0 1-1,0-1 1,-1 21 0,4-31-24,0-1 0,0 1 1,1 0-1,-1 0 0,0-1 1,1 1-1,-1 0 0,1-1 1,-1 1-1,1 0 0,0-1 1,0 1-1,0-1 0,0 1 0,0-1 1,0 0-1,0 1 0,0-1 1,0 0-1,1 0 0,-1 0 1,0 1-1,1-1 0,-1-1 1,1 1-1,-1 0 0,1 0 1,0-1-1,-1 1 0,1-1 1,0 1-1,-1-1 0,1 0 1,0 1-1,0-1 0,-1 0 1,1 0-1,0 0 0,0-1 1,-1 1-1,1 0 0,0-1 1,0 1-1,-1-1 0,1 1 1,-1-1-1,1 0 0,2-1 1,0-2 8,1 1 1,-1-1 0,-1 0 0,1 0 0,-1 0 0,1 0 0,2-7 0,18-34 121,-22 43-139,11-28 126,12-37 1,-12 28-84,11-34-82,18-46-2,-41 116-43,0-1 0,0 1 0,-1-1-1,1 1 1,-1-1 0,1-5 0,6 24-184,5 5 99,21 68-10,-17-50 259,-6-14-36,0-1-1,20 33 0,-25-50-35,-1 0-1,1 0 1,0 0-1,0 0 0,1-1 1,-1 0-1,1 0 1,0 0-1,1-1 0,-1 0 1,1 0-1,12 5 1,-12-6 8,1 0 0,-1-1 1,1 0-1,-1 0 1,1-1-1,0 0 1,-1 0-1,1-1 1,0 0-1,0 0 0,11-2 1,-8-2-6,-1 0 0,0 0 0,0-1 0,0-1 0,-1 1 0,1-2 0,-1 1 0,-1-1 1,1-1-1,-1 1 0,-1-1 0,10-13 0,4-7 53,-2-1 0,27-52 0,-31 49-9,-10 21-25,12-22 0,-3 11-159,-10 13 67,1 0 0,0 1 1,1 0-1,0 1 1,11-12-1,-16 19 52,-1 0 0,0-1 1,0 1-1,1 0 0,-1 0 0,0 0 0,0 0 1,1 0-1,-1-1 0,0 1 0,1 0 1,-1 0-1,0 0 0,1 0 0,-1 0 0,0 0 1,1 0-1,-1 0 0,0 0 0,1 0 1,-1 0-1,0 0 0,1 1 0,-1-1 0,0 0 1,0 0-1,1 0 0,-1 0 0,0 0 1,0 1-1,1-1 0,-1 0 0,0 0 0,0 0 1,1 1-1,-1-1 0,0 0 0,0 0 1,0 1-1,1-1 0,-1 0 0,0 1 0,0-1 1,7 16-49,-7-15 18,9 29 3,9 54 1,-13-53 126,17 54 0,-18-72 8,2 1 0,11 21 0,-15-31-46,1 0 0,-1 0 0,1 0 0,0-1 0,0 1 0,1-1 0,-1 0 0,1 0 0,-1 0 0,1-1 0,0 1 0,7 2 0,-5-2 1,1-1-1,1-1 0,-1 1 0,0-1 1,0 0-1,0-1 0,1 0 1,-1 0-1,0 0 0,0-1 0,1 0 1,6-3-1,12-3 103,45-19 0,-49 18-698,36-18-1425,-32 10-1903,-4-5-3774,-8 6 2411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2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523 237 2656,'2'-1'455,"0"-1"-1,-1 1 1,1-1 0,0 1-1,-1-1 1,1 0 0,-1 0-1,1 0 1,-1 0 0,0 0-1,0 0 1,0 0 0,0 0-1,1-4 1,-2 3-229,1-1 0,0 1 0,-1-1 1,0 0-1,0 1 0,0-1 0,-1-5 0,0-4 159,0 6-181,1 1 0,-1-1 1,0 0-1,-1 1 1,0-1-1,0 1 0,0 0 1,-6-11-1,3 10-76,1 1-1,-1 1 1,-1-1 0,1 1 0,-1-1 0,0 2-1,0-1 1,0 1 0,-11-7 0,6 6-38,0 1 1,0 0 0,0 0 0,-1 1 0,-19-3 0,8 4-55,0 0 0,0 2 0,0 1 0,0 0 0,0 2 0,-23 6 0,32-6-32,0 1 1,0 1 0,1 0 0,-1 0 0,1 2 0,-23 14 0,31-17 2,-1 0 0,1 0-1,0 0 1,0 1 0,1 0 0,-1 0-1,1 0 1,0 0 0,0 1 0,1 0-1,0 0 1,0 0 0,0 0 0,1 0-1,0 0 1,-3 12 0,4-9 37,0 0 0,0 0 0,1 0 0,0 0 0,1 1 0,2 10 0,-2-13-12,1-1 0,0 0 0,0 0 0,1 0 0,0 0 1,0-1-1,0 1 0,1-1 0,7 9 0,-1-4 27,-1 0 1,2-1-1,-1 0 0,15 8 1,49 26 136,-51-31-28,0 2-1,-1 0 0,25 20 1,-42-28-94,0-1 1,0 1-1,-1-1 0,0 1 1,0 1-1,0-1 1,0 1-1,-1-1 1,0 1-1,-1 0 0,0 0 1,0 0-1,0 0 1,-1 1-1,0-1 0,0 0 1,-1 9-1,0 6 82,-2 0-1,0 0 1,-1 0-1,-11 34 1,3-14 77,-3 0 1,-1 0-1,-27 49 0,31-69-58,9-17-66,0 0-1,0 0 0,-1-1 1,0 1-1,0 0 0,-4 4 1,29-43-5693,-16 25 3389,1 0-1,-2-1 1,9-18 0,-13 26 1787,17-32-3480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89 7296,'-23'-9'3328,"18"9"-2912,0 0 1920,10 0-1376,9-3 96,10 3-640,27-9 415,12 1-447,18-5 224,-1 8-352,0-2 64,-4 2-192,-10-4 0,-10 6-64,-12-10-64,-8 8 32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3488,'-4'-15'1115,"4"15"-1034,0-1-1,0 0 1,0 1 0,0-1 0,0 0 0,0 0 0,0 1 0,0-1 0,1 0 0,-1 1 0,0-1 0,0 0 0,1 1 0,-1-1 0,1 1 0,-1-1 0,0 0 0,1 1 0,0-1 0,1-2 1083,2-5 1294,-3 12-137,-3 21 83,0-17-2829,-1 89 1277,3-44-611,-5 78 234,-3 162 623,6-213-855,1 41 90,2-19 574,-1-64-961,1-52-5384,7-30 0,-8 44 5301,5-23-3025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49 219 6144,'-12'-18'770,"-12"-22"1217,23 38-2076,-1-2 358,0 1 0,1-1 1,-1 0-1,1 1 0,0-1 0,-1-4 1,1 6-161,1 0 0,0 0 1,0 0-1,0 1 0,1-1 0,-1 0 1,0 0-1,1 1 0,-1-1 1,1 0-1,-1 1 0,1-1 0,0 0 1,0 1-1,-1-1 0,1 1 0,1-1 1,-1 1-1,0 0 0,2-2 1,4-4-29,1 1 1,-1 1-1,1-1 1,1 1-1,-1 1 1,1 0-1,9-4 0,7-1 52,36-8 0,-29 10-1,2 1 0,-1 2 1,0 1-1,1 2 0,-1 1 0,1 2 1,-1 1-1,1 1 0,60 17 1,-85-18-13,-1 0 1,1 0 0,-1 1 0,0 0 0,0 1 0,0 0 0,12 10 0,-15-11-61,-1 1 0,0-1 0,0 1 0,-1-1 0,1 1 0,-1 0 0,0 1 0,-1-1 0,1 0 0,-1 1 0,0-1 0,0 1 0,0 6 0,0 0 40,0 1 0,-2 0 0,0 0-1,0 0 1,-1-1 0,0 1 0,-1 0-1,-1-1 1,0 1 0,-1-1 0,0 0-1,-1 0 1,0 0 0,-1-1 0,-10 16-1,3-8 82,0-1-1,-2 0 1,0-1-1,0-1 1,-2-1-1,0 0 1,-37 24-1,38-29-106,-4 4 94,-1-2 1,-29 13-1,44-22-179,0-1 0,0 0-1,0 0 1,0-1 0,0 1 0,-1-1-1,1-1 1,0 1 0,-1-1 0,1 0-1,0-1 1,-1 0 0,-11-2 0,17 3-133,1 0 0,-1-1 0,0 1 1,0 0-1,1 0 0,-1-1 0,0 1 1,1 0-1,-1-1 0,0 1 0,1-1 1,-1 1-1,1 0 0,-1-1 0,1 1 1,-1-1-1,1 0 0,-1 1 0,1-1 1,-1 1-1,1-1 0,0 0 0,-1 1 1,1-1-1,0 0 0,0 1 0,0-1 1,-1 0-1,1 0 0,0 1 0,0-1 1,0 0-1,0 0 0,0 1 0,0-1 1,1-1-1,-1 0-484,1 0 1,0 0-1,-1 0 0,1 0 0,1 1 1,-1-1-1,0 0 0,0 0 1,0 0-1,3-1 0,14-13-2689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3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4 377 2816,'1'-2'1189,"-3"3"-521,0 1 96,5-6 711,17-22 10145,0-10-7411,18-49-5629,-18 40 2573,46-91-76,-60 123-984,-4 10 6,-1 0-1,1-1 0,0 1 0,-1 0 0,1 0 0,1 0 0,-1 0 0,5-4 0,-6 7-84,-1-1-1,1 1 0,-1 0 0,1 0 1,-1 0-1,1 0 0,-1 1 0,1-1 1,-1 0-1,1 0 0,-1 0 0,1 0 1,-1 0-1,1 1 0,-1-1 0,1 0 1,-1 0-1,1 1 0,-1-1 0,0 0 1,1 1-1,-1-1 0,0 0 1,1 1-1,-1-1 0,0 0 0,1 1 1,-1-1-1,0 1 0,0-1 0,1 1 1,-1-1-1,0 1 0,0-1 0,0 1 1,0 0-1,6 17 117,-1 0 0,2 18 0,0 1-45,-1-11-34,27 100 211,-28-112-225,0 0-1,1 0 1,1 0 0,1-1 0,-1 0-1,15 17 1,-21-28-161,0-1 0,0 1 0,1-1 0,-1 0-1,0 1 1,1-1 0,-1 0 0,1 0 0,-1 0 0,1 0-1,-1 0 1,1 0 0,0 0 0,0-1 0,-1 1 0,1 0 0,0-1-1,0 0 1,0 1 0,0-1 0,-1 0 0,1 0 0,0 0-1,3 0 1,13-1-1684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36 1824,'0'1'84,"1"-1"0,-1-1 0,1 1-1,0 0 1,-1 0 0,1 0 0,-1 0 0,1 0 0,0 0 0,-1-1-1,1 1 1,-1 0 0,1 0 0,-1-1 0,2 0 0,7-2 1113,9-1 660,-13-4 4355,-12 1-4036,7 6-2100,-1 0 1,1 1-1,-1-1 0,1 0 0,-1 1 1,0-1-1,1 1 0,-1-1 1,0 0-1,0 1 0,1 0 0,-1-1 1,0 1-1,0-1 0,0 1 0,1 0 1,-1 0-1,0-1 0,0 1 0,0 0 1,0 0-1,-1 0 0,-10-1 218,0 1 0,1 0 0,-1 1 0,0 1-1,0 0 1,0 0 0,1 1 0,-1 0 0,-15 8 0,-9 6 152,0 1 0,-64 45 0,84-52-328,-2 1 67,1 1 0,0 0 1,1 1-1,-21 25 0,26-27-59,2 2 0,-1-1 0,2 1 0,0 0 0,1 1 0,-9 25 0,5-4 123,1 1 0,3 1 0,-6 74 0,11 119 520,7-153-555,3 0 0,4-2 1,3 1-1,3-1 0,43 110 0,-56-174-181,0 0 0,8 12 0,-11-20-103,1 0-1,-1 0 0,1-1 0,0 1 0,1 0 0,-1-1 0,0 0 0,7 4 1,-9-6-78,0-1 1,-1 0 0,1 1 0,0-1 0,-1 0-1,1 0 1,0 0 0,0 1 0,-1-1 0,1 0-1,0 0 1,-1 0 0,1 0 0,0 0 0,0 0-1,-1-1 1,1 1 0,0 0 0,0 0 0,-1-1-1,1 1 1,0 0 0,-1 0 0,1-1 0,-1 1-1,1-1 1,0 1 0,-1-1 0,1 1-1,-1-1 1,1 1 0,-1-1 0,1 1 0,0-2-1,13-23-3503,-12 20 2599,15-28-2329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1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 6560,'-14'-13'2976,"28"9"-2592,-4 1 1120,3 6-896,24-6 1952,7-2-1440,41-3 511,5 4-927,23-7-224,0 6-288,-2-7 224,-11 9-224,3-2-1664,-13 5 800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07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21 6400,'-42'-20'2368,"39"23"-1856,-7-3-128,15 14-2144,3 1-512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39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18 1824,'15'0'14565,"-15"0"-14543,-1 0 1,1 0 0,0 0-1,-1 0 1,1 0-1,0 0 1,-1 0-1,1 0 1,0 0-1,-1 0 1,1 0 0,0-1-1,-1 1 1,1 0-1,0 0 1,0 0-1,-1-1 1,1 1 0,0 0-1,0 0 1,-1-1-1,1 1 1,0 0-1,0-1 1,0 1 0,-1-1-1,1 1-18,0 0 0,0 1-1,0-1 1,0 0 0,0 0 0,0 0-1,0 0 1,0 0 0,0 0 0,0 0-1,0 0 1,0 0 0,0 0 0,0 1-1,0-1 1,0 0 0,0 0 0,0 0-1,0 0 1,0 0 0,0 0 0,0 0-1,-1 0 1,1 0 0,0 0-1,0 0 1,0 0 0,0 0 0,0 0-1,0 0 1,0 0 0,0 1 0,0-1-1,0 0 1,-1 0 0,1 0 0,0 0-1,0 0 1,0 0 0,0 0 0,0 0-1,0 0 1,0 0 0,0 0 0,0-1-1,0 1 1,-1 0 0,1 0 0,0 0-1,0 0 1,0 0 0,0 0 0,0 0-1,0 0 1,0 0 0,0 0 0,0 0-1,0 0 1,0 0 0,0 0 0,0 0-1,-1 0 1,1-1 0,0 1 0,0 0-1,0 0 1,0 0 0,-1 0 22,0 0 0,0 0 0,0 1 1,0-1-1,0-1 0,0 1 0,0 0 0,-1 0 1,1 0-1,0 0 0,0-1 0,0 1 0,0-1 1,0 1-1,0-1 0,-1 0 0,-5-2 57,-19 0 1039,21 2-982,0 0 0,0 1 0,0-1 0,0 1-1,0 0 1,-8 1 0,-22 1 375,27-2-431,1 0 0,-1 1 0,1 0 0,-1 0 0,-11 3 0,7 2 43,-1-1-1,2 1 1,-1 1 0,1 0 0,0 1 0,0 0-1,-18 19 1,24-22-52,0 1 0,0 0 0,0 0 0,1 0 0,0 1 0,1-1 0,0 1 0,0 0 0,0 0-1,0 1 1,1-1 0,1 0 0,-1 1 0,1-1 0,0 12 0,3 2 52,0 0 1,2 0-1,0 0 0,1-1 1,1 1-1,1-1 0,15 28 1,43 67 610,-12-25-47,-50-84-604,-1 0 0,0 0 0,0 1 1,0-1-1,-1 1 0,0-1 0,0 1 0,-1-1 0,1 1 0,-2-1 1,1 1-1,-1-1 0,-2 13 0,-3 4 121,-2 1 0,-13 30-1,14-37-232,-1 0-325,-1-1-1,0 0 1,-12 15-1,20-30 209,1-1 1,0 0-1,0 1 1,0-1 0,0 0-1,-1 1 1,1-1-1,0 0 1,0 0-1,0 1 1,-1-1-1,1 0 1,0 0-1,-1 1 1,1-1-1,0 0 1,-1 0-1,1 0 1,0 1-1,-1-1 1,1 0 0,0 0-1,-1 0 1,1 0-1,0 0 1,-1 0-1,1 0 1,-1 0-1,1 0 1,0 0-1,-1 0 1,1 0-1,0 0 1,-1 0-1,1 0 1,0 0-1,-1 0 1,1 0 0,0-1-1,-1 1 1,1 0-1,0 0 1,-1 0-1,1-1 1,0 1-1,-1 0 1,1 0-1,0-1 1,0 1-1,-1 0 1,1-1-1,0 1 1,0 0-1,0-1 1,-1 1 0,1 0-1,0-1 1,0 1-1,0 0 1,0-1-1,-1-1-675,0 0 1,1 0-1,-1 0 0,1 0 0,0 0 1,-1 0-1,1 0 0,0 0 0,0 0 1,0 0-1,0 0 0,1-3 0,7-8-2585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3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 5408,'-19'-4'1728,"19"4"-1614,-1 0 0,1 0 1,0 0-1,0 0 1,0 0-1,-1 0 0,1 0 1,0 0-1,0 0 0,0 0 1,0 1-1,-1-1 0,1 0 1,0 0-1,0 0 0,0 0 1,0 0-1,0 0 0,-1 1 1,1-1-1,0 0 0,0 0 1,0 0-1,0 0 0,0 0 1,0 1-1,0-1 0,0 0 1,-1 0-1,1 0 1,0 1-1,0-1 0,0 0 1,0 0-1,0 0 0,0 1 1,0-1-1,0 0 0,0 0 1,0 0-1,0 0 0,1 1 1,0 6 5373,59-15 624,1 0-4045,12-2-1377,-16 8-515,-5-1-148,54 3 0,-93 1-515,23-2-1,-6-3-4086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31 281 3552,'-3'0'307,"0"0"0,0-1 0,0 1 0,0 0 0,-12 0 12414,25-10-6534,0-1-5308,13-18 1,18-35-180,-22 31-729,2 1 0,40-47 0,-59 77 38,1-1 0,0 1 0,-1 0-1,1 0 1,0 0 0,0 0 0,4-2-1,-7 4-18,1-1 0,0 1 0,0 0 0,0-1 0,0 1 0,0 0 0,-1 0 0,1 0 0,0 0 0,0 0 0,0 0 0,0 0 0,0 0 0,0 0 0,0 0 0,0 0 0,-1 1 0,1-1 0,0 0 0,0 1 0,0-1 0,0 0 0,-1 1 0,1-1 0,0 1 0,0-1 0,-1 1 0,1 0 0,0-1 0,0 2 0,6 7 42,-1 1 1,0 0-1,-1-1 0,0 2 1,4 11-1,15 59 310,-4-12-280,-19-66-180,34 85 225,-15-52-4683,-11-23 1957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23 323 3328,'-19'-24'1936,"16"19"2428,3 3-3614,2-5 3608,7-9-2342,3-5-1105,-1-6 122,-5 12-464,1 1-1,0-1 1,15-21-1,-10 21-246,0 1-1,1 0 1,1 1-1,0 0 1,1 1-1,32-18 1,-42 26-288,2 0 83,-1 0 0,1 0 1,1 1-1,-1 0 0,12-4 1,-17 7-98,1 0 0,-1-1 1,0 1-1,1 0 1,-1 0-1,0 0 0,0 1 1,1-1-1,-1 0 1,0 1-1,0 0 0,1-1 1,-1 1-1,0 0 1,0 0-1,0 0 0,0 0 1,0 1-1,0-1 1,-1 0-1,1 1 0,0 0 1,-1-1-1,3 4 1,1 2-20,-1 0 1,0 1 0,0-1-1,0 1 1,-1 0 0,0 1-1,-1-1 1,2 13 0,6 16 20,-10-36-21,25 65 135,-22-58-68,1-1 0,0 1 0,0-1 0,0 0 0,1 0 0,8 8 0,-12-14-38,1 1 0,0 0 0,0-1 0,0 1 0,0-1 0,0 0 0,0 1-1,0-1 1,0 0 0,0 0 0,1-1 0,-1 1 0,0 0 0,1-1 0,-1 1 0,0-1 0,5 0 0,-4 0 4,0-1 1,1 1-1,-1-1 1,0 0-1,0 0 1,0 0 0,0-1-1,0 1 1,0-1-1,0 1 1,4-4-1,3-5 42,1 1 0,-1-2 0,-1 1 0,14-21 0,-22 30-75,22-30 12,33-33 0,-35 37-86,3-5 80,-22 30-13,0 0 1,0 0-1,0 0 0,0 1 1,1-1-1,-1 1 1,0-1-1,1 1 1,-1 0-1,1 0 0,4-1 1,-5 1 6,0 1 0,0 0 1,0 0-1,0 1 0,0-1 1,0 0-1,0 1 0,-1-1 1,1 1-1,0 0 0,0-1 0,0 1 1,-1 0-1,1 0 0,0 0 1,-1 0-1,1 1 0,-1-1 1,1 0-1,-1 1 0,0-1 0,1 1 1,-1-1-1,2 3 0,2 4 57,0 1-1,0-1 0,6 16 0,0 5-230,-2 0 0,10 43 0,-15-52-2216,0 28-1,-3-34-1680,-2 0 0,-2 24-1,2-28 1181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7232,'0'0'300,"-1"0"-232,1 0 0,0 0 0,0 0 0,-1 0 1,1 0-1,0 0 0,-1 1 0,1-1 0,0 0 1,0 0-1,-1 0 0,1 0 0,0 0 0,0 0 0,-1 0 1,1 1-1,0-1 0,0 0 0,0 0 0,-1 0 1,1 0-1,0 1 0,0-1 0,0 0 0,-1 0 0,1 1 1,0-1-1,0 0 0,0 0 0,0 1 0,0-1 1,0 0-1,0 0 0,0 1 0,-1-1 0,1 0 1,0 0-1,0 1 0,0-1 0,0 0 0,0 1 0,1-1 1,25 61 4352,-12-17-2080,-3 0 0,10 73 1,-12-13-901,-5 0 1,-16 199 0,3-210-1245,-8 76-1877,15-135 640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 4224,'-41'-21'4117,"37"18"-1744,-2-1 343,6 4-2691,0 0 1,0 0-1,0-1 1,0 1-1,0 0 1,-1 0-1,1 0 1,0 0-1,0 0 1,0 0-1,0 0 1,0 0-1,0 0 1,0 0-1,0 0 1,0 0-1,0 0 1,0 0-1,0 0 1,0 0-1,-1 0 1,1 0-1,0 0 1,0 0-1,0 0 1,0 0-1,0 0 1,0 0-1,0 0 1,0 0-1,0 0 1,0 1-1,0-1 1,0 0-1,0 0 1,0 0-1,-1 0 1,1 0-1,0 0 1,0 0-1,0 0 1,0 0-1,0 0 1,0 0-1,0 0 1,0 0-1,0 0 1,0 0-1,0 1 1,0-1-1,0 0 1,0 0-1,0 0 1,0 0-1,0 0 1,0 0-1,0 0 1,0 0-1,0 0 1,2 1 191,-1-1 0,1 0 0,-1 1 0,1-1 1,-1 1-1,1 0 0,-1 0 0,0-1 0,1 1 1,1 2-1,33 24 658,-2 2 0,-1 1 1,-1 1-1,28 37 0,-9-2 14,51 88 0,-85-124-670,-1 1-1,-2 0 0,-1 0 1,-2 2-1,-1-1 0,9 51 0,-11-30 127,-3 0 0,-1 1-1,-6 72 1,-1-82-188,-1 0-1,-3 0 1,-1 0 0,-15 44 0,-4-8 51,-56 117 0,58-151-171,-32 45 0,41-68-1210,-1-1 0,-1-1 0,-33 29-1,46-45 710,-19 14-2128,22-19 2154,1 1-1,0 0 1,0-1-1,-1 1 1,1-1 0,0 0-1,0 1 1,-1-1-1,1 0 1,0 0-1,-1 0 1,1 0 0,-1 0-1,1 0 1,0 0-1,-1 0 1,1-1-1,-2 0 1,-9-7-4767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40 114 3808,'0'0'105,"-1"0"0,1 0 0,-1 0-1,1 0 1,-1 0 0,1 0 0,-1 0 0,1-1 0,0 1 0,-1 0 0,1 0 0,-1 0-1,1-1 1,0 1 0,-1 0 0,1-1 0,0 1 0,-1 0 0,1-1 0,0 1-1,-1 0 1,1-1 0,0 1 0,0-1 0,-1 1 0,1 0 0,0-1 0,0 1 0,0-1-1,0 1 1,0-1 0,0 1 0,-1 0 0,1-1 0,0 0 0,0 0 313,0 0 0,-1 1 0,1-1 0,-1 0 1,1 1-1,-1-1 0,1 0 0,-1 1 0,1-1 0,-1 1 1,0-1-1,1 1 0,-2-2 0,0 1 666,2 1-884,-1-1-1,1 1 1,0-1-1,-1 1 0,1-1 1,-1 1-1,1 0 1,-1-1-1,1 1 1,-1 0-1,0-1 0,1 1 1,-1 0-1,1 0 1,-1-1-1,0 1 1,1 0-1,-1 0 0,0 0 1,1 0-1,-2 0 1,-3 0 1119,38-4 2570,30-11-3242,-2 0-373,-60 15-272,219-36 327,-102 20-73,-89 17-1125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9 111 4384,'-3'-2'445,"-2"-5"3323,8-5 6221,-3-4-4960,0 14-4309,0-5-186,1 6-379,0 1 0,0-1 0,0 0 1,0 1-1,0-1 0,0 0 1,0 1-1,0 0 0,0-1 1,0 1-1,0 0 0,0-1 1,0 1-1,1 0 0,-1 0 0,1 0 1,40-6 216,-6 1-195,9 0 0,50 0 1,-37 3-32,133-3-71,-178 4-122,24-1-15,51-8 0,-80 7-3208,-24-5-9918,7 2 9055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2496,'0'0'38,"0"0"-1,-21 5 17446,19-2-15559,2-3-1881,-1 0 1,1 0-1,0 1 1,0-1-1,0 0 1,0 0-1,0 0 0,-1 0 1,1 0-1,0 0 1,0 0-1,0 0 1,-1 1-1,1-1 0,0 0 1,0 0-1,0 0 1,-1 0-1,1 0 0,0 0 1,0 0-1,0 0 1,0 0-1,-1 0 1,1 0-1,0 0 0,0 0 1,0 0-1,-1-1 1,1 1-1,0 0 1,0 0-1,7 0 1025,12 12-593,39 3 55,1-2-1,101 9 1,-77-21-179,-46-1-430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97 3552,'-1'-3'574,"0"-1"0,0 1 1,1-1-1,-1 0 0,0-6 0,1 7 59,-1 0-1,0 0 1,0 0-1,0 0 1,0 0-1,0 0 1,-1 0-1,1 1 1,-4-5-1,2 4-354,1 0 0,-1 1 1,0-1-1,0 1 0,0 0 0,-1 0 0,1 0 0,-1 0 0,1 0 0,-1 1 0,1 0 0,-6-2 0,-2 1 281,0 0-1,-19-2 1,14 4-259,0 0 0,0 1 0,0 1 0,1 1 0,-1 0 0,-19 6 0,2 2 314,-55 28 0,74-32-481,0 1 0,0 0 0,1 1 0,0 1 1,-20 19-1,29-24-87,-1-1 0,1 1 0,0 0 0,1 1 0,-1-1 0,1 0 0,0 1 0,1 0 0,-1 0-1,1 0 1,0 0 0,0 0 0,1 0 0,0 0 0,0 1 0,1-1 0,-1 8 0,3-3 5,-1 1-1,1-1 1,1 0-1,0-1 1,1 1-1,0 0 1,0-1-1,7 12 1,9 10 204,26 33 0,-10-15-52,-35-48-183,88 137 1267,-77-117-1066,-1 0-1,-1 0 1,-1 1 0,9 40 0,-16-52-166,-1-1 0,0 1-1,-1 0 1,0 0 0,0-1 0,-1 1 0,-1 0 0,0-1 0,-1 1 0,0-1-1,0 0 1,-1 0 0,-9 18 0,1-7 6,-1 0 1,-1-1-1,-1 0 0,0-1 1,-20 17-1,28-29-88,-22 20-1099,27-25 420,0-1 1,-1 1-1,1-1 1,0 0-1,-1 0 1,1 0-1,-1 0 1,0 0-1,1-1 0,-1 1 1,0-1-1,-3 1 1,-1-4-4218,1-2 1617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09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1058 4896,'-26'1'1584,"26"-1"-1512,-1 0 0,1 0 0,0 0 0,-1 0-1,1 0 1,0 0 0,-1 0 0,1 0 0,0 0 0,0 0 0,-1 0 0,1 0 0,0 0 0,-1 0 0,1 1 0,0-1 0,-1 0 0,1 0 0,0 0-1,0 1 1,-1-1 0,1 0 0,0 0 0,0 0 0,-1 1 0,1-1 0,0 0 0,0 1 0,0-1 0,0 0 0,-1 0 0,1 1 0,0-1 66,1 1 1,-1-1 0,0 0-1,0 0 1,0 0 0,1 1-1,-1-1 1,0 0-1,0 0 1,1 0 0,-1 0-1,0 0 1,1 0 0,-1 0-1,0 1 1,0-1 0,1 0-1,-1 0 1,0 0 0,1 0-1,-1 0 1,0 0-1,0 0 1,1 0 0,-1-1-1,0 1 1,1 0 0,-1 0-1,0 0 1,0 0 0,1 0-1,-1-1 1,8-2 618,0-1 0,-1 0 0,14-11 0,-7 6-100,40-31 1290,94-91-1,-131 114-1770,7-8 249,-2-1-1,38-58 1,0 1-499,-60 83 65,0 0-1,0 0 0,0 0 0,0-1 1,0 1-1,0 0 0,1 0 1,-1 0-1,0 0 0,0 0 0,0 0 1,0-1-1,0 1 0,0 0 1,1 0-1,-1 0 0,0 0 0,0 0 1,0 0-1,0 0 0,0 0 0,1 0 1,-1 0-1,0 0 0,0 0 1,0 0-1,0-1 0,1 1 0,-1 0 1,0 0-1,0 1 0,0-1 1,0 0-1,1 0 0,-1 0 0,0 0 1,0 0-1,0 0 0,0 0 1,1 0-1,2 9-16,-1 17 340,-2-20-316,1 22 156,-1 0-1,-1 0 1,-11 56 0,0 4 202,7-50-232,-19 70 1,21-95-75,2-10-13,0 0-1,0 1 1,0-1 0,-1 0 0,1 0 0,-1 0 0,0 0 0,0 0 0,0 0 0,-3 3 0,4-5-16,0 0 1,0-1 0,0 1-1,0 0 1,0 0 0,0-1-1,0 1 1,-1 0 0,1-1-1,0 1 1,-1-1 0,1 0-1,0 1 1,-1-1 0,1 0-1,0 0 1,-1 0 0,1 0 0,0 0-1,-1 0 1,1 0 0,0 0-1,-1-1 1,1 1 0,0 0-1,-1-1 1,1 1 0,-2-2-1,-6-3 38,1 0-1,0 0 0,1-1 0,-1 0 1,-6-8-1,-35-40-86,23 24-107,-1 2 23,11 12 23,1-1 0,-16-22 0,26 27-189,5 12 266,0 0 0,0 0 0,0 0 0,1 0 0,-1-1 0,0 1 0,0 0 0,0 0-1,0 0 1,0 0 0,0-1 0,0 1 0,0 0 0,1 0 0,-1 0 0,0 0 0,0 0 0,0 0-1,0 0 1,1-1 0,-1 1 0,0 0 0,0 0 0,0 0 0,0 0 0,1 0 0,-1 0 0,0 0-1,0 0 1,0 0 0,1 0 0,-1 0 0,0 0 0,3 1-28,-1-1-1,0 0 0,1 1 1,-1 0-1,1 0 1,-1 0-1,3 1 1,46 26-83,48 23 243,-85-44 68,1-1 1,0-1-1,1-1 0,29 5 1,-37-8-119,0-1 0,-1-1 0,1 1 0,0-1 0,0-1 0,0 1 0,-1-1 0,1-1 0,-1 0 0,0 0 0,1 0 0,8-6 1,9-7 302,44-36 1,-69 52-374,37-31 18,-2-1 0,55-64 0,-86 92-70,-1-1 0,0 1 1,0 0-1,0-1 1,0 0-1,-1 0 1,0 0-1,0 0 1,0 0-1,-1 0 0,2-7 1,-3 12 43,0 0 0,0-1 0,0 1 0,0 0-1,0 0 1,0 0 0,0 0 0,-1-1 0,1 1 0,0 0 0,0 0 0,0 0 0,0 0 0,0 0 0,0 0 0,0 0-1,-1-1 1,1 1 0,0 0 0,0 0 0,0 0 0,0 0 0,0 0 0,-1 0 0,1 0 0,0 0 0,0 0 0,0 0-1,0 0 1,0 0 0,-1 0 0,1 0 0,0 0 0,0 0 0,0 0 0,0 0 0,-1 0 0,1 0 0,0 0 0,0 0-1,0 0 1,0 0 0,0 0 0,-1 0 0,1 0 0,0 0 0,0 1 0,0-1 0,0 0 0,0 0 0,0 0 0,-1 0-1,1 0 1,0 0 0,0 1 0,0-1 0,0 0 0,0 0 0,0 0 0,-10 10-126,-1 2 92,-40 50 37,45-52 30,0 0 0,0 0-1,1 0 1,0 1 0,-3 11 0,3-6 21,1 0 1,-4 30 0,7-41-6,1 1-1,-1-1 1,1 1 0,1 0 0,-1-1-1,1 1 1,0 0 0,0-1 0,1 1-1,-1-1 1,6 10 0,-6-13-7,0 0-1,0 0 1,1-1 0,-1 1 0,1-1-1,-1 1 1,1-1 0,-1 1 0,1-1-1,0 0 1,0 0 0,0 0 0,0 0-1,0 0 1,0 0 0,0 0 0,0-1-1,0 1 1,0-1 0,0 1 0,0-1 0,0 0-1,0 0 1,1 0 0,-1 0 0,0 0-1,0-1 1,3 0 0,3-1 37,-1 0 0,1-1 0,0 0 1,-1 0-1,0-1 0,9-5 0,69-53-20,-46 33-70,97-83 233,-105 84-1068,-31 36 556,-12 24 375,10-26-68,-1 0-1,1 0 0,0 0 1,0 0-1,-1 12 1,1 7-27,3 49 1,0-62 74,1 0 0,0 0-1,0 0 1,1-1 0,1 1-1,6 13 1,-9-23-26,0 1-1,1-1 1,-1 1 0,1-1-1,0 0 1,-1 1-1,1-1 1,0 0 0,0 0-1,5 3 1,-6-4-11,1-1 0,-1 1 0,0-1 1,1 1-1,-1-1 0,0 1 0,1-1 0,-1 0 1,1 0-1,-1 1 0,0-1 0,1 0 0,-1 0 1,1-1-1,-1 1 0,1 0 0,-1 0 0,0-1 1,1 1-1,-1-1 0,0 1 0,1-1 0,1-1 1,10-6 81,-1-1 0,0-1 0,17-17 0,13-11-36,11 0-139,1 3-1,2 1 1,63-26 0,-97 47 56,-22 12 11,0 1 0,0 0-1,1 0 1,-1 0 0,0-1 0,0 1-1,0 0 1,1 0 0,-1-1-1,0 1 1,0 0 0,0 0-1,0-1 1,1 1 0,-1 0 0,0 0-1,0-1 1,0 1 0,0 0-1,0-1 1,0 1 0,0 0-1,0-1 1,0 1 0,0-1-10,-1 1 0,1 0 0,-1-1 0,1 1 1,-1 0-1,1 0 0,-1-1 0,1 1 0,-1 0 0,1 0 1,-1 0-1,1 0 0,-1-1 0,1 1 0,-1 0 0,0 0 1,1 0-1,-1 0 0,0 1 0,-10 0-57,0 1 0,1 0-1,-1 1 1,1 0 0,0 1-1,0 0 1,-11 6 0,10-4 65,0 1 0,0 0 0,1 1 0,0 0 0,0 0 0,1 1 0,0 1 0,0-1 0,1 1 0,-9 15 0,12-17 43,0 1 0,0 0 0,1 0 1,0 0-1,1 1 0,0-1 0,0 1 0,1 0 1,1-1-1,-1 1 0,2 0 0,-1 0 1,2 19-1,0-25-17,0-1 0,-1 1 0,1 0 1,0 0-1,1 0 0,-1 0 0,1-1 0,0 1 0,0 0 1,0-1-1,0 0 0,0 0 0,1 1 0,0-1 0,-1 0 0,1-1 1,0 1-1,1-1 0,-1 1 0,0-1 0,1 0 0,-1 0 1,1 0-1,-1-1 0,1 1 0,0-1 0,0 0 0,0 0 1,0 0-1,0-1 0,5 1 0,8-2 64,-1 0 0,-1-1-1,1-1 1,24-8 0,60-26 26,-71 23-117,-2-1 0,1-1 0,-2-1 0,0-2 0,-2 0 0,24-24-1,-35 26 24,-12 15-9,0 0 0,1 1 0,-1-1 0,1 0 0,-1 0 0,4-2-1,-4 3-164,0 1-10,2-3 143,-2 3 336,4-6-357,55-89 672,-23 36-516,15-26-88,19-65 10,-5 11-70,-34 76-116,6-8-73,50-136 0,-85 199 145,-2 6 60,0 0 0,0 1 0,-1-1 0,1 0 0,-1 0 0,1 1 0,-1-1 0,1 0 0,-1 0 0,0 0-1,0 1 1,0-1 0,0 0 0,0 0 0,-1-2 0,1 4 13,0 0-1,-1-1 1,1 1-1,0 0 1,0 0-1,0-1 1,0 1-1,-1 0 1,1 0-1,0-1 1,0 1-1,-1 0 1,1 0-1,0 0 1,0 0-1,-1-1 1,1 1-1,0 0 1,-1 0-1,1 0 1,0 0-1,-1 0 1,1 0-1,0 0 1,0 0-1,-1 0 1,1 0-1,0 0 1,-1 0-1,1 0 1,0 0-1,-1 0 1,1 0-1,0 0 1,-1 0-1,1 0 1,0 1-1,-13 7-162,9-5 145,-7 6 10,0 1 0,1 0 0,0 0 0,0 1 0,1 1 0,1-1 0,-13 23 0,2 5-6,-19 50 0,-101 289 574,103-277-184,-27 121 0,59-200-258,3-13 24,1-8 28,1-2 90,1-10-204,1 1 0,1 0 0,0 0 0,0 0 0,1 0 0,10-15 0,-3 8-67,1 0 1,24-23-1,-34 36-2,1 1-1,-1 0 0,1 0 0,0 0 0,0 0 0,6-2 0,-8 4 16,-1 1 0,1-1-1,0 0 1,0 1 0,0 0 0,-1-1 0,1 1 0,0 0 0,0 0-1,0 0 1,0 0 0,0 0 0,-1 0 0,1 0 0,0 1 0,0-1 0,0 1-1,-1-1 1,4 3 0,-1-1 16,0 1 0,0 0 0,-1 0 0,1 0 0,-1 0 0,0 1 0,0-1 0,0 1 0,4 7 0,2 5 88,8 20 1,-8-18-64,-1 0-124,7 16 186,2-2 1,22 34-1,-32-56-417,1 0 1,0-1-1,0 1 0,1-2 0,0 0 0,1 0 1,-1 0-1,1-1 0,1-1 0,14 8 1,-16-10-822,-1 0 0,1-1 1,0 0-1,0-1 1,0 0-1,16 2 0,23-5-7031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4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9792,'-5'-4'4448,"15"-1"-3872,-6 2 1887,12 3-1471,6-6 1088,11 3-1216,20-6 576,-1 0-800,13 2-224,-2 2-256,-7 2-256,-9 3 32,-8-6-96,-11 12 64,-4-6-3328,-6 0 1888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10 125 6560,'-1'1'339,"0"0"-1,1-1 1,-1 1 0,0 0-1,1-1 1,-1 1 0,0 0-1,1 0 1,-1 0 0,1 0 0,0 0-1,-1-1 1,1 1 0,0 0-1,-1 0 1,1 2 0,0-1 272,1 0 0,-1-1 0,1 1-1,-1 0 1,1 0 0,0-1 0,0 1 0,2 2 0,-1-1 591,-2-2-1067,1 0 0,0-1 1,-1 1-1,1 0 0,-1-1 0,1 1 0,0-1 1,-1 1-1,1-1 0,0 1 0,0-1 0,0 0 1,-1 1-1,1-1 0,0 0 0,0 0 0,0 0 0,0 1 1,-1-1-1,1 0 0,0 0 0,0 0 0,0 0 1,0 0-1,0-1 0,-1 1 0,1 0 0,0 0 1,0 0-1,0-1 0,-1 1 0,2-1 0,0 0-10,1 0 0,-1 0 0,0 0 0,0-1-1,0 1 1,0-1 0,0 1 0,0-1 0,0 0 0,2-4 0,18-28 529,-13 18-463,0 2 1,1-1-1,1 1 0,22-23 0,-31 35-163,0 0-1,0 1 1,1-1-1,-1 1 1,0-1-1,0 1 1,1 0 0,-1 0-1,1 0 1,-1 0-1,5-1 1,-4 2-10,-1 0 0,1 0 0,-1 0-1,1 1 1,-1-1 0,0 1 0,1 0 0,-1-1 0,0 1 0,0 0 0,1 0 0,-1 1 0,3 1 0,70 50 206,-62-44-185,22 12 1,-7-5-423,-22-12-820,1-1 0,0 1 1,0-1-1,12 3 1,-14-4-401,14 6-1490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70 3648,'-1'-1'224,"0"0"0,0 0 0,0 0 0,0 0 0,0 1 0,0-1 0,1-1 1,-1 1-1,0 0 0,0 0 0,1 0 0,-1 0 0,0 0 0,1-1 0,0 1 0,-1 0 0,1 0 0,0-1 0,-1 1 0,1 0 1,0-1-1,0 1 0,0 0 0,0-1 0,0 0 0,0-1 248,-5-25 4356,1 20-1803,4 9-2916,0-1 0,-1 0 1,1 0-1,0 0 0,0 0 0,-1 0 1,1 1-1,0-1 0,0 0 0,0 0 1,-1 0-1,1 1 0,0-1 1,0 0-1,0 0 0,0 1 0,-1-1 1,1 0-1,0 0 0,0 1 0,0-1 1,0 0-1,0 1 0,0-1 0,0 0 1,0 0-1,0 1 0,0-1 0,0 1 1,-7 41 1340,1 1 1,0 47 0,27 570 778,-20-611-4378,-3-43-263,-8-18-8339,8-2 7525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14 194 6816,'-12'-18'2197,"12"18"-2180,0 0 0,0 0-1,-1 0 1,1 0 0,0 0-1,0 0 1,0-1 0,0 1 0,0 0-1,0 0 1,0 0 0,0 0 0,0 0-1,-1 0 1,1 0 0,0-1 0,0 1-1,0 0 1,0 0 0,0 0-1,0 0 1,0 0 0,0 0 0,0-1-1,0 1 1,0 0 0,0 0 0,0 0-1,0 0 1,0 0 0,0 0-1,0-1 1,0 1 0,0 0 0,0 0-1,0 0 1,1 0 0,-1 0 0,0 0-1,0-1 1,0 1 0,0 0 0,0 0-1,0 0 1,0 0 0,0 0-1,0 0 1,0 0 0,1 0 0,-1 0-1,42-39 5135,43-35-845,-74 66-3967,-1 0 0,1 1 0,1 1 0,-1 0 0,1 1-1,19-7 1,-22 11-173,0-1-1,0 1 1,1 0-1,-1 1 1,0 0-1,1 0 1,-1 1-1,0 1 1,0-1-1,17 6 1,-8 0 31,0 0 0,-1 0 0,1 2 0,18 12 0,-24-13 9,0 1 0,-1 0 0,0 0 0,18 20 0,-25-24-80,0 0 1,-1-1 0,0 1 0,1 0 0,-2 1-1,1-1 1,-1 1 0,1-1 0,-2 1 0,1-1-1,0 1 1,-1 0 0,1 11 0,-3-14-76,1 0 1,0 0-1,0 1 0,-1-1 1,0 0-1,0 0 1,0 0-1,0 0 0,0 0 1,0-1-1,-1 1 0,1 0 1,-1 0-1,-3 2 1,-1 5 51,-8 9 8,-1 0-1,0-1 0,-2-1 0,0 0 1,-1-1-1,0-1 0,-1-1 0,-40 23 0,54-35-237,0 1 0,1-1 0,-1 0 0,0 0 0,0-1 0,0 1 0,-1-1 0,1 0 0,0 0 0,0-1 0,-7 0 0,7 0-266,1-1-1,0 1 1,-1-1-1,1-1 0,0 1 1,0-1-1,-1 1 1,1-1-1,1 0 0,-1 0 1,0-1-1,0 1 1,-5-6-1,-9-10-3574,2 4 1286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43 168 7040,'-16'0'2282,"16"0"-2220,-1 0 0,0 0-1,1 0 1,-1 1 0,1-1 0,-1 0-1,1 1 1,-1-1 0,0 0-1,1 1 1,-1-1 0,1 1-1,0-1 1,-1 1 0,1-1 0,-1 0-1,1 1 1,0 0 0,-1-1-1,1 1 1,0-1 0,0 1-1,-1 0 1,1 0 201,-16 28 11182,17-30-11335,0 1-1,-1-1 0,1 0 0,0 0 1,-1 1-1,1-1 0,0 1 1,0-1-1,0 0 0,0 1 0,1-1 1,7-4 253,2-4-39,1 0 0,-2-1 0,1 0 0,14-19 1,5-6 134,-13 17-230,-4 4 8,0 1 1,0 0-1,20-14 1,-31 26-228,-1 0 1,1 1-1,-1-1 1,1 0-1,0 0 1,-1 1 0,1-1-1,0 1 1,0-1-1,-1 1 1,1 0 0,0 0-1,0 0 1,-1 0-1,1 0 1,0 0 0,0 0-1,0 1 1,-1-1-1,1 1 1,0-1 0,-1 1-1,1-1 1,0 1-1,-1 0 1,1 0 0,-1 0-1,1 0 1,-1 0-1,1 0 1,-1 1-1,0-1 1,0 0 0,0 1-1,1-1 1,0 3-1,3 4 11,0-1 0,-1 1 0,0 0 0,-1 0 0,0 1 0,3 9 0,0 9-547,-1 1 0,-2 1 0,1 35 0,-2-18-5322,1-17 2712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6 226 3072,'-5'16'15103,"7"-20"-14684,-1 0 0,1 1 0,0 0-1,1-1 1,-1 1 0,1 0 0,4-5-1,0 1-136,78-81 1086,-20 23-810,-58 58-447,-1 1 1,1 0 0,0 0-1,10-5 1,-15 10-68,1-1 0,0 0 1,0 1-1,0 0 0,0-1 0,0 1 0,0 0 1,0 1-1,1-1 0,-1 0 0,0 1 0,0 0 1,0 0-1,6 0 0,-7 1-28,0 0 1,0 0-1,0 0 1,0 0-1,0 0 1,0 0-1,0 1 1,-1-1-1,1 0 1,0 1-1,-1 0 1,1-1-1,-1 1 1,1 0-1,-1 0 1,0 0-1,0 0 1,0 0-1,0 0 1,1 3-1,2 6 68,-1-1 0,3 20-1,-6-29-77,3 18 130,2 9 84,0 0 0,2 0 0,12 30 0,-16-50-155,1 0-1,0-1 0,0 1 0,1-1 0,0 0 0,7 8 0,-9-11-22,1-1-1,0 1 1,0-1-1,0 0 0,1 0 1,-1 0-1,1-1 1,0 1-1,0-1 0,0 0 1,5 1-1,-3-2-4,0 0 0,0 0-1,-1-1 1,1 0 0,0 0-1,0-1 1,0 1 0,0-2-1,-1 1 1,1-1 0,0 0-1,10-5 1,7-4 86,44-28 0,-60 34-121,104-80 36,-2 3-33,-107 81 1,0-1 0,1 0 0,-1 0 0,1 1 0,-1 0-1,1 0 1,0 0 0,-1 0 0,1 0 0,0 1 0,7 0 0,-9 0-3,1 0 0,-1 0 0,0 1 0,1-1 0,-1 1 0,0 0 0,0 0 0,1 0 0,-1 0 0,0 0 0,0 0 0,0 0 0,0 0 0,0 1 0,-1-1 0,1 1 0,0 0 0,-1 0 0,1-1-1,1 4 1,7 10-224,-1 1-1,0 0 0,-2 1 0,10 28 0,-12-16-4236,-1-20 2212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 5824,'-9'-2'2727,"10"8"1367,2 7-1822,-10 96 3143,-21 56-2246,27-159-3049,-45 181 2503,16-68-1673,-89 390 815,116-494-1903,-19 91 693,19-89-1172,1 0 0,1 0 1,1 0-1,2 21 1,3-23-2129,-5-14 2588,1-1 1,-1 0 0,0 0-1,0 1 1,1-1 0,-1 0-1,0 0 1,1 1 0,-1-1-1,0 0 1,1 0-1,-1 0 1,1 0 0,-1 0-1,0 0 1,1 0 0,-1 0-1,1 0 1,-1 1 0,0-2-1,1 1 1,-1 0-1,0 0 1,1 0 0,-1 0-1,1 0 1,-1 0 0,0 0-1,1 0 1,-1-1 0,0 1-1,1 0 1,-1 0-1,0 0 1,1-1 0,-1 1-1,0 0 1,1 0 0,-1-1-1,0 1 1,0 0 0,0-1-1,1 1 1,-1-1-1,18-22-6189,6-7 2037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16 320,'-3'-15'160,"-13"15"-160,13 0 320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 3072,'-1'-2'324,"0"0"0,1 0 0,-1 0 0,1 0 0,-1 0 0,1 0 0,0-1 0,0 1 0,0 0 0,1-3 0,-1 3 284,0 0 0,1 0 0,-1 0-1,1 0 1,0 0 0,-1 0 0,1 0 0,0 1 0,0-1 0,0 0 0,1 1 0,-1-1 0,0 0-1,1 1 1,-1 0 0,2-2 0,-2 3-551,-1 0 1,0 0-1,0 0 0,1 0 0,-1 0 1,0 0-1,0 0 0,1 0 0,-1 0 1,0 0-1,0 1 0,0-1 0,1 0 1,-1 0-1,0 0 0,0 0 0,0 0 1,0 1-1,1-1 0,-1 0 0,0 0 1,0 0-1,0 1 0,0-1 0,0 0 1,0 0-1,0 1 0,0-1 0,1 0 0,-1 0 1,0 1-1,0-1 0,0 0 0,0 1 1,3 13 686,-2-12-660,5 34 656,-2 0-1,0 52 1,-3-40-495,11 393 448,-11-255-6805,4-218-762,-1-13 2677,1-5 1461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62 351 5056,'-28'-35'1642,"27"34"-1570,0 0-1,0 0 0,0-1 0,0 1 0,1-1 0,-1 1 0,0-1 0,0-2 0,-3-5-66,0 0 424,0-1 0,1 1-1,0 0 1,1-1 0,0 1 0,1-1-1,-1-11 1,2 8 22,1 1-1,0-1 1,0 1-1,2 0 1,0-1 0,0 1-1,10-22 1,-11 28-327,1 1 0,0 0 0,0-1 0,1 1 0,-1 0 0,1 1 0,1-1 1,-1 1-1,0-1 0,1 1 0,0 1 0,0-1 0,0 1 0,0 0 0,1 0 0,-1 0 0,1 1 0,9-3 0,-10 4-35,0 0 0,1 0 0,-1 1-1,0 0 1,1 0 0,-1 1 0,0-1-1,1 1 1,-1 0 0,0 0 0,0 1 0,0 0-1,0 0 1,9 5 0,0 1 138,0 1 0,-1 0 0,19 18 0,-15-12 77,-1 2 0,-1 0 0,0 1 0,-1 0 0,-1 1 0,-1 1 0,-1 0 0,10 23 0,-19-37-180,1 1-1,-1-1 0,0 1 1,0-1-1,-1 1 0,0 0 0,0 0 1,0 0-1,-1-1 0,0 1 1,0 0-1,-1 0 0,0 0 0,0-1 1,-1 1-1,-3 8 0,1-7-17,0 0-1,-1 0 0,0 0 1,-1-1-1,0 1 0,0-1 1,0-1-1,-1 1 0,-8 5 1,4-2-8,5-5-54,0 1-24,1-1 0,-1 0-1,0 0 1,0 0 0,-1-1 0,1 0-1,-1-1 1,0 1 0,0-1 0,-8 2 0,2-2 77,-1 0 0,0-1 0,-18 1-1,24-3-710,0 0 0,-15-3 0,19 2-308,0 0 0,1 0 0,-1 0 0,0 0-1,1-1 1,-1 1 0,-2-3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46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89 2560,'0'-9'661,"0"7"19,0-1-1,0 1 0,0 0 0,0-1 0,0 1 0,0 0 0,-1 0 0,1-1 0,-1 1 0,1 0 0,-3-4 0,3 4-317,-1 0-1,1 0 1,0 0-1,-1 0 1,1 0-1,0 0 1,0 0-1,0 0 1,1-4-1,0-2 606,-5-8 1256,3 17-1897,0 3-228,-1 0 1,1 1 0,0-1 0,0 0-1,1 1 1,-1-1 0,1 8-1,-1 3 222,-9 46 744,-1 0 0,-4-1 0,-39 107 0,8-22-320,32-94-559,-37 88 1,50-137-331,0 0 0,0 0 0,0 0 0,0 0 0,-1 0 0,1 0 0,-1 0 1,-1 1-1,3-2 47,-1-1 0,1 0 1,0 0-1,0 0 0,-1 0 1,1 0-1,0 1 0,0-1 1,-1 0-1,1 0 0,0 0 1,0 0-1,-1 0 0,1 0 1,0 0-1,-1 0 0,1 0 1,0 0-1,0 0 1,-1 0-1,1 0 0,0 0 1,-1 0-1,1-1 0,0 1 1,-1 0-1,0-1-221,1 0 1,-1 1-1,0-1 0,0 0 0,1 0 1,-1 0-1,1 0 0,-1 0 1,1 1-1,-1-1 0,0-2 0,-2-8-4022,3-1 1451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22 135 2656,'-2'-1'103,"2"1"-53,0-1-1,0 1 1,-1 0-1,1-1 1,0 1-1,-1 0 1,1-1-1,0 1 1,-1 0-1,1 0 1,0-1-1,-1 1 1,1 0-1,0 0 0,-1 0 1,1-1-1,-1 1 1,1 0-1,-1 0 1,1 0-1,0 0 1,-1 0-1,1 0 1,-1 0-1,1 0 1,-1 0-1,-3 4 3468,3-2-2853,-1 0 1,1 0-1,0 1 0,3 12 11018,7-21-11266,-1-1 0,13-12 0,78-92 747,-98 110-1157,0-1 0,0 1-1,0 0 1,0 0 0,0 0 0,1 1 0,-1-1 0,0 0-1,0 0 1,1 1 0,-1-1 0,0 0 0,1 1 0,-1-1-1,0 1 1,4-1 0,-4 1 7,0 1-1,0-1 1,0 0-1,0 0 1,0 1 0,0-1-1,0 0 1,0 1-1,0-1 1,0 1 0,0 0-1,0-1 1,0 1-1,0 0 1,0-1 0,0 1-1,0 1 1,4 4 52,-1 1 0,0-1-1,-1 1 1,1-1 0,2 11 0,1-1-92,-4-10 38,-1 0 0,0-1 0,-1 1 0,1 0 1,0 7-1,5 17-1721,-5-24-2130,6-3 1040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244 323 4640,'0'-6'1029,"1"0"0,-1 1 0,2-1 0,1-6 0,-2 6-469,1 0 0,-1-1 1,0 1-1,0-8 0,-2-2 111,0-1-1,-1 0 1,0 0-1,-2 1 1,0-1-1,-1 1 1,0 0-1,-2 0 1,0 1 0,-14-24-1,18 35-577,1 0-1,-1 1 1,0-1-1,0 1 1,0 0-1,0 0 1,0 0-1,-1 0 1,1 1-1,-1-1 1,0 1-1,0 0 1,-7-3-1,8 4-62,1 1 0,-1-1-1,1 1 1,0 0 0,-1 0 0,1 0 0,-1 0-1,1 0 1,-1 0 0,1 1 0,0-1-1,-1 1 1,1 0 0,0 0 0,-1 0 0,1 0-1,0 0 1,0 0 0,0 0 0,0 1-1,0-1 1,0 1 0,0-1 0,0 1 0,-1 2-1,-3 3 19,1 0 1,-1 1-1,1 0 0,1 0 0,0 0 0,-7 18 1,-12 56 273,19-65-256,-1 4 113,1 0 0,1 0 1,1 0-1,1 1 1,0-1-1,2 1 0,0-1 1,2 0-1,0 0 1,10 32-1,58 236 952,-48-123-614,-18-121-533,-3-37 16,-2 1 1,1-1 0,-2 0-1,0 10 1,1-16-364,-1 1 1,1-1 0,-1 0 0,1 0 0,-1 0-1,0 0 1,0 0 0,0 0 0,-2 2-1,3-3-189,-1 0 0,0-1 0,1 1 0,-1 0 0,0 0 0,0-1 0,0 1 0,0-1 0,0 1 0,0-1 0,0 1 0,0-1-1,0 1 1,0-1 0,0 0 0,0 0 0,0 0 0,0 1 0,-2-1 0,-3 0-2829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4:5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9792,'0'0'124,"0"0"0,0-1 0,0 1 0,0 0 0,0 0 0,0-1 0,0 1 0,0 0 0,0-1 0,0 1 0,0 0 0,0 0 0,0-1 0,0 1 0,0 0 0,0 0 0,0-1 0,0 1 0,0 0 0,1-1 0,-1 1 0,0 0 0,0 0 0,0 0 0,0-1 0,1 1 0,-1 0 0,0 0 0,0 0 0,1-1 0,-1 1 0,0 0 0,14-5 1880,21 0 732,-33 5-2465,178-26 3761,-114 14-6047,-1 2-4241,-41 6-832,-11 3 4352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4 225 4224,'-3'-18'17627,"4"17"-16845,1-3-482,28-50 1532,37-48 0,-60 92-1688,-4 6-100,0-1 0,0 1 1,1 0-1,-1 1 1,8-7-1,-10 9-39,0 1 1,0-1-1,-1 1 0,1-1 0,0 1 0,0-1 1,0 1-1,0-1 0,0 1 0,0 0 0,-1 0 1,1-1-1,0 1 0,0 0 0,0 0 0,0 0 1,0 0-1,0 0 0,0 0 0,0 0 0,0 1 1,0-1-1,0 0 0,0 0 0,0 1 0,0-1 0,-1 0 1,1 1-1,0-1 0,0 1 0,0 0 0,-1-1 1,1 1-1,0-1 0,0 1 0,-1 0 0,1 0 1,0 1-1,5 8-381,0 0 1,-1 0 0,0 1-1,-1-1 1,0 1 0,-1 0-1,0 1 1,2 20 0,-2-18-220,-2-10-668,0 0 1,0 0-1,1 0 1,0-1-1,-1 1 1,5 5 0,7 9-2514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0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49 5888,'-26'-13'2654,"10"5"5145,16 8-7728,-1 0 1,1 0 0,0-1-1,0 1 1,0 0-1,0 0 1,0 0-1,0 0 1,0 0 0,0 0-1,0 0 1,0 0-1,0-1 1,0 1 0,0 0-1,0 0 1,0 0-1,0 0 1,0 0-1,0 0 1,0-1 0,0 1-1,0 0 1,0 0-1,0 0 1,0 0 0,0 0-1,0 0 1,0 0-1,0-1 1,0 1-1,0 0 1,0 0 0,0 0-1,0 0 1,0 0-1,0 0 1,1 0 0,-1 0-1,0 0 1,0 0-1,0-1 1,0 1-1,0 0 1,0 0 0,0 0-1,0 0 1,1 0-1,-1 0 1,0 0 0,0 0-1,0 0 1,0 0-1,0 0 1,0 0-1,1 0 1,-1 0 0,0 0-1,14-4 2546,18-2-924,88 5-115,-13 1-996,81-5 442,-121-2-1014,-61 9-790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1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10720,'-14'-13'3456,"46"-3"4250,-23 13-6959,71-23 2466,-69 23-3109,1 1-1,-1 0 1,1 1-1,-1 1 1,18 0-1,-11 2-562,19 1-620,-24-3-3809,-1-1-4280,3 0 5659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7552,'-27'2'2448,"26"-2"-2343,0 1 0,0-1 0,0 0 0,0 0 0,0 0 0,0 0 0,0 1 0,1-1 0,-1 0 0,0 1 0,0-1 0,0 1 0,1-1 0,-1 1 0,-1 0 1,1 0 182,1-1 1,0 0 0,-1 1 0,1-1-1,-1 0 1,1 0 0,-1 1 0,1-1-1,0 0 1,-1 0 0,1 0 0,-1 1-1,1-1 1,-1 0 0,1 0-1,-1 0 1,1 0 0,-1 0 0,0 0-1,-7 0 5050,15 2-3508,20-1-640,217-5 1459,-145 5-2099,-33-8-822,-58 9-21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81 8064,'-1'-3'628,"0"0"0,0-1 1,0 1-1,0 0 0,-1 0 0,0 0 1,1 0-1,-1 0 0,0 0 0,-5-4 0,3 4-181,0 0-1,0 0 0,0 0 0,-1 1 0,1 0 0,-1 0 0,-7-2 0,-7-1 220,1 0 0,0 1-1,-1 2 1,1-1 0,-25 2-1,-91 9 721,129-7-1342,-3-1 24,-1 1 0,1 0-1,0 1 1,0 0 0,-12 4-1,18-5-50,1 0-1,-1 0 0,0 0 0,1 0 1,-1 0-1,1 0 0,0 0 1,-1 0-1,1 1 0,0-1 1,-1 1-1,1-1 0,0 1 1,0-1-1,0 1 0,1-1 1,-1 1-1,0 0 0,1 0 1,-1-1-1,1 1 0,-1 0 1,1 0-1,0 0 0,0-1 1,-1 1-1,1 0 0,1 0 1,-1 0-1,1 3 0,1 8 46,2 1-1,0-1 1,0 0-1,1 0 1,12 20-1,41 60 219,-50-81-241,91 145 1058,-70-107-344,27 66 0,-51-101-669,0 1 1,-1-1-1,-1 0 1,0 1-1,-1 0 1,-1 0-1,0-1 1,-1 1-1,-1 0 1,-3 17-1,1-10-88,-2 1-1,-1-1 0,-1 0 0,-1-1 0,-1 0 1,-12 22-1,13-30-510,0 0 0,-1 0 1,-21 23-1,23-29-890,-2 0 0,1-1 0,-1 0 0,0-1 1,0 1-1,-15 6 0,6-1-1240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11392,'-5'-7'5151,"38"2"-4479,-9 2 2304,-1-3-1760,24-1 864,11 7-1248,8-8-384,1 8-288,-6-6-224,-5 6 32,-12 0 32,-8 6 0,-11-6-2912,-2 0 1600,-9 0-4383,5 0 3199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15 358 5632,'-2'0'565,"1"-1"-474,1 1 0,0 0 0,-1 0 0,1-1 0,0 1-1,-1 0 1,-8 2 7796,24-6-1290,-1-6-4026,10-19-2337,-15 18 523,61-86 471,-42 57-533,57-67 1,-72 93-624,15-14 8,-26 26-68,0 0-1,1 0 1,-1 0-1,1 1 0,0-1 1,-1 1-1,1-1 1,0 1-1,4-1 0,-6 2-5,0 0-1,0 0 0,1 0 0,-1 0 1,0 0-1,0 0 0,1 0 0,-1 0 1,0 1-1,0-1 0,0 1 0,0-1 0,0 1 1,0-1-1,1 1 0,-1 0 0,0-1 1,-1 1-1,1 0 0,0 0 0,0 0 0,0 0 1,0-1-1,-1 1 0,1 0 0,0 1 1,-1-1-1,1 0 0,0 1 0,2 4-32,-1 0 0,1 1 0,2 12-1,12 61-3,14 52-3324,-22-98-1504,2-3 1420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46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51 125 5728,'0'0'52,"-19"-13"1656,19 13-1562,-1 0 0,0-1 0,0 1-1,0 0 1,0-1 0,0 1 0,0 0 0,0 0 0,0 0-1,0 0 1,1 0 0,-1 0 0,0 0 0,0 0 0,0 0-1,0 0 1,0 1 0,0-1 0,0 0 0,0 1 0,0-1-1,0 1 1,0 0 239,0 0 0,0 0 0,0 0 0,0 0 0,1 0 0,-1 0 0,0 0 0,1 0 0,-1 0 0,1 0 0,-1 0 0,1 0 0,0 0 0,-1 1 0,1-1 0,0 0 0,0 0 0,0 1 0,0 1-1,0-1-139,0 0 0,0 0-1,0 0 1,1 0-1,-1 0 1,1-1 0,-1 1-1,1 0 1,0 0-1,-1 0 1,3 2 0,-1-2-94,0 0 1,1 0 0,-1 0 0,0 0-1,1 0 1,0-1 0,-1 1-1,1-1 1,0 0 0,0 0 0,0 0-1,0 0 1,0 0 0,0-1 0,0 1-1,5-1 1,1 1 87,0-1 1,0-1-1,0 1 0,15-4 1,-1-3 28,-1 0 1,0-2-1,23-12 1,11-4 6,9 0-112,1 4 0,1 2 0,1 4 1,79-9-1,-61 18-120,-77 6-77,0 0 0,0 0 0,0 1 0,-1 1 0,1 0 0,-1 0 0,12 5 0,-18-6-67,1 0 0,-1 0 0,0 0 1,0 1-1,0-1 0,0 1 0,-1-1 1,1 1-1,0 0 0,-1 0 0,1 0 1,-1 0-1,0 0 0,1 0 0,-1 0 1,0 0-1,0 0 0,-1 1 0,1-1 1,0 0-1,-1 1 0,1-1 0,-1 1 1,0-1-1,0 0 0,0 3 0,-1 6-1232,0 0 0,0 0-1,-1 0 1,-5 14-1,5-18 583,0-1-154,0 0 0,0 0 1,0 0-1,-1-1 0,0 1 0,0-1 0,0 0 0,-1 0 0,0 0 1,0 0-1,-9 7 0,-22 18-2919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28 5472,'-13'-28'12653,"11"57"-10481,0-5-1099,-27 259 3572,6-92-4239,4 39-534,18-164-3690,1-42-1234,1-19 1739,2-10 346,-1 1 1077,6-8-1347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39 172 8896,'-32'-57'2869,"31"56"-2813,1 1 1,-1-1-1,1 0 0,-1 0 0,1 1 1,-1-1-1,1 0 0,-1 0 0,1 0 1,0 1-1,0-1 0,-1 0 0,1 0 1,0 0-1,0 0 0,0 0 0,0 0 1,0 1-1,0-3 0,1-5-165,-1 4 461,1 1 0,-1-1 0,0 0 1,1 1-1,0-1 0,0 0 0,0 1 0,0-1 0,1 1 0,0 0 1,-1-1-1,1 1 0,0 0 0,0 0 0,1 0 0,4-5 0,-2 5-176,-1 0-1,1 0 1,0 0-1,0 1 0,0 0 1,1 0-1,-1 0 0,0 1 1,1-1-1,-1 1 1,1 1-1,-1-1 0,1 1 1,-1 0-1,1 0 0,-1 0 1,1 1-1,-1 0 1,1 0-1,-1 1 0,1-1 1,-1 1-1,0 0 1,0 0-1,6 5 0,-2-1-31,0 1 0,-1 0 0,0 1 1,0 0-1,-1 0 0,0 1 0,6 10 0,39 71 414,-38-63-381,8 13 691,-1 1-1,24 74 1,-43-109-773,-1 1 0,0-1 0,0 0 0,0 0 0,-1 1 0,0-1 0,0 0 1,0 1-1,-1-1 0,0 0 0,-1 0 0,1 1 0,-1-1 0,0 0 0,-5 8 0,5-10-97,0 0 0,-1 0 0,0 0-1,1-1 1,-1 0 0,-1 1 0,1-1-1,0 0 1,-1 0 0,0-1 0,1 1-1,-1-1 1,0 0 0,0 0 0,-1 0-1,1 0 1,0-1 0,0 0 0,-1 0-1,1 0 1,-9 1 0,0-2-669,0-1 1,0 0-1,-20-4 0,14 1-2454,-30-11 0,29 9 943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0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28 237 8384,'-1'0'333,"-1"0"0,1 0 0,0 1 0,-1-1 1,1 0-1,0 1 0,-1-1 0,1 1 0,-14 5 10465,24-8-8675,-3-4-1790,0 1-1,-1-1 0,1 0 0,-2 0 1,1-1-1,-1 1 0,5-9 1,-2 3-154,92-143 1042,-98 154-1205,-1-1 0,1 1 0,0 0 0,0-1 0,0 1 0,0 0 0,0 0 0,0 0 0,0 0 0,1 0 0,-1 0 0,0 0 0,0 0 0,1 1 0,-1-1 1,1 0-1,-1 1 0,0-1 0,3 0 0,-3 2-16,0-1 0,0 0 0,0 0 0,1 1 1,-1-1-1,0 0 0,0 1 0,0 0 0,0-1 0,0 1 1,0-1-1,0 1 0,0 0 0,-1 0 0,1-1 1,0 1-1,0 0 0,-1 0 0,1 0 0,0 0 0,-1 0 1,1 0-1,-1 0 0,2 2 0,4 14-35,0-1-1,0 1 1,4 29 0,-1-5-203,-3-15-807,-3-4 277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38 4800,'-5'-3'586,"-14"-13"801,19 16-1122,-1-1 0,1 0 0,-1 1-1,1-1 1,-1 0 0,1 0 0,-1 1 0,1-1 0,0 0 0,-1 0 0,1 1 0,0-1 0,0 0-1,-4-8 6142,3 9-6334,-6 48 3128,5 397 1070,8-197-3761,-6-226-576,4 147-170,-2-139-1705,-3-17-3460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1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14 166 8064,'-12'-38'2592,"12"37"-2519,0 0 0,-1 0 0,1 0 0,0 1 0,0-1 1,-1 0-1,1 0 0,0 0 0,0 0 0,0 0 0,0 1 0,0-1 0,1-1 1,0-4-74,-1 3 189,0 0 0,0 1 1,1-1-1,-1 0 0,1 1 0,-1-1 0,1 0 0,0 1 1,0-1-1,1 1 0,-1 0 0,0-1 0,1 1 0,0 0 1,-1 0-1,1 0 0,0 0 0,4-3 0,9-4 228,0 1-1,0 1 1,1 0-1,0 1 1,0 1-1,1 1 1,-1 0-1,1 1 0,20-1 1,-3 2 75,1 1 0,-1 2 0,54 9 0,-76-8-382,0 0-1,1 2 1,-1 0 0,-1 0-1,1 1 1,-1 0-1,1 1 1,-1 0 0,-1 1-1,0 0 1,0 1-1,0 0 1,-1 0-1,0 1 1,0 0 0,-1 1-1,0 0 1,-1 0-1,0 1 1,-1 0-1,7 16 1,-4-6 244,0 0 0,-1 1 0,-2 0 0,5 25 1,-9-36-192,-1-1 0,0 1 0,0-1 0,-1 1 0,0-1 0,-1 1 0,-1 0 0,1-1 0,-1 0 1,-1 1-1,-5 11 0,5-16-130,0-1 0,0 0 0,-1 0 0,0 0 0,0 0 0,0-1-1,0 0 1,-1 0 0,0 0 0,0 0 0,0 0 0,0-1 0,0 0 0,-7 2 0,-7 3-23,0 0-1,-39 8 0,44-14-164,0 1 0,-1-2 0,1 0 0,-1 0-1,1-2 1,-16-1 0,0-3-3998,-53-15 1,79 19 3011,0 0 1,1-1-1,-1 1 1,0-1-1,1 0 1,-4-2-1,4-1-2096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37 383 6560,'-36'-6'11306,"45"2"-8367,-4 2-2567,0 0 0,0 0 1,0-1-1,0 1 1,0-1-1,0 0 0,4-4 1,27-27 605,-14 11-709,-1-2-1,-2 0 1,0-2 0,27-50 0,25-36 206,-70 111-469,14-16 222,-15 18-223,0 0 1,1-1 0,-1 1 0,0 0 0,1-1 0,-1 1 0,0 0 0,1 0 0,-1-1 0,0 1 0,1 0 0,-1 0 0,1-1 0,-1 1 0,0 0 0,1 0 0,-1 0 0,1 0 0,-1 0 0,1 0 0,-1 0 0,1 0-1,-1 0 1,1 0 0,-1 0 0,0 0 0,1 0 0,-1 0 0,1 0 0,-1 0 0,1 1 0,-1-1 0,0 0 0,1 0 0,-1 1 0,1-1 0,-1 0 0,0 0 0,1 1 0,-1-1 0,0 0 0,0 1 0,1 0 0,2 4 12,0 0 0,0 0 1,-1 1-1,0-1 1,0 1-1,0-1 0,-1 1 1,2 10-1,-2 4-7,-1 26-1,0-29-10,0-1 0,4 26 0,8 33-3189,-11-72 2180,0 0 0,0 1 0,0-1 0,1 0 0,-1 0 0,1 0 0,0 0 0,0 0 0,0 0 0,0-1 0,0 1 0,0-1-1,1 1 1,3 2 0,11 9-3545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355 579 3328,'-2'-1'449,"0"0"0,1-1 1,-1 1-1,1 0 0,-1-1 0,1 1 1,-1-1-1,1 0 0,0 1 0,-1-4 0,0 3 786,2 1-1032,-1 1 0,0-1 0,0 0 0,0 0 0,0 1 0,0-1 0,0 1 0,0-1 0,0 1 0,0-1 0,0 1 0,0-1 0,0 1 1,0 0-1,0 0 0,0-1 0,0 1 0,0 0 0,0 0 0,-1 0 0,1 0 0,-2 1 0,0-1 28,0 0 1,0 1-1,0 0 0,0 0 0,0 0 1,0 0-1,1 0 0,-5 2 1,-11 9 700,-30 17 732,3 2 1,-71 60-1,110-85-1565,0 1 1,1-1-1,-1 1 1,1 0-1,1 0 1,-1 0-1,-5 14 1,9-18-60,0 0 1,0 0 0,0 0-1,0 0 1,0 1 0,1-1-1,0 0 1,0 1 0,-1-1-1,2 0 1,-1 1 0,0-1-1,1 0 1,0 0 0,-1 1-1,1-1 1,0 0 0,1 0-1,-1 0 1,1 0 0,3 5-1,-3-4-4,1-1 0,-1 0-1,1 0 1,0 0 0,0 0-1,0 0 1,1-1-1,-1 1 1,1-1 0,-1 0-1,1 0 1,0 0 0,0 0-1,0-1 1,0 0 0,0 0-1,0 0 1,0 0 0,0 0-1,0-1 1,1 0 0,-1 0-1,0 0 1,0 0-1,0-1 1,1 0 0,-1 1-1,0-2 1,0 1 0,0 0-1,0-1 1,-1 0 0,1 1-1,0-2 1,-1 1 0,1 0-1,3-4 1,2-3-77,-1 1 0,-1-1 0,1-1 0,-1 0 0,8-15 0,24-56 20,-36 74 21,3-7 12,-1 1 0,-1-1-1,0 0 1,2-19 0,-2 98 1167,0-39-642,11 38 0,-10-45-358,-2-8-56,0-1 0,0 1-1,1-1 1,8 16 0,-11-24-84,0 0 1,0 0-1,1 0 1,-1-1-1,0 1 0,1 0 1,-1-1-1,1 1 0,-1-1 1,1 1-1,0-1 0,-1 0 1,1 0-1,0 0 1,0 0-1,0 0 0,0 0 1,0-1-1,0 1 0,0 0 1,0-1-1,0 0 1,1 1-1,-1-1 0,0 0 1,0 0-1,0 0 0,0-1 1,0 1-1,5-1 0,4-4 15,0 1 0,0-2 0,-1 0 0,1 0 0,10-9-1,17-9-98,24-11-39,36-22 125,54-39-4,-149 95-24,0-1-1,0 0 1,0 1-1,0-1 1,0 1-1,4-1 1,-6 2-8,0 0 0,-1-1 0,1 1 0,0 0 0,0 0 1,0 0-1,-1 0 0,1 0 0,0 0 0,0 1 0,-1-1 0,1 0 0,0 0 0,0 0 1,-1 1-1,1-1 0,0 1 0,0-1 0,-1 0 0,1 1 0,-1-1 0,1 1 0,0-1 0,-1 1 1,1-1-1,-1 1 0,1 0 0,-1-1 0,1 1 0,-1 0 0,0-1 0,1 2 0,1 3 18,-1-1 1,0 1-1,0-1 0,-1 1 0,1-1 0,-1 1 0,0 0 0,0-1 0,0 1 0,-1-1 0,0 1 0,-1 5 0,-3 7 73,-12 29-1,16-44-90,1-1-3,-1 0 0,1-1 0,0 1 0,-1 0 0,1-1 0,0 1 0,0 0 0,0 0 0,0-1 0,0 1 0,0 0 0,0-1 0,0 1 0,0 0 0,0 0 0,1 1 0,-1-2 3,0 0 0,0 1 0,0-1 0,1 0 1,-1 0-1,0 1 0,1-1 0,-1 0 0,0 0 0,1 1 0,-1-1 1,0 0-1,1 0 0,-1 0 0,0 1 0,1-1 0,-1 0 0,0 0 1,1 0-1,-1 0 0,1 0 0,0 0 0,1 0 12,0 0 1,0 0-1,0-1 0,0 1 0,0-1 1,0 1-1,0-1 0,0 0 0,0 0 0,3-2 1,73-58-72,-65 52 61,-9 6-21,-1 1 0,1-1 0,0 1 1,0 0-1,0 0 0,6-3 1,-9 5 8,0 0 1,0 0 0,-1 0 0,1 0 0,0 0 0,-1 0 0,1 0 0,0 0 0,0 0 0,-1 0 0,1 1 0,0-1 0,0 0 0,-1 0 0,1 1 0,0-1-1,0 1 1,0 0-1,0 0 0,0 0 0,0 0 0,0 0 0,0 0 0,0 0 0,-1 0 0,1 1-1,0-1 1,-1 0 0,1 0 0,0 3 0,0 3 44,0 0 0,0 0 0,-1-1 0,0 1 0,-1 13 0,1-15-20,-1 0-1,1 0 1,0 0 0,0 0 0,0 0-1,1 0 1,0 0 0,0 0 0,0 0-1,1 0 1,2 6 0,-3-9-8,1 0 1,-1 0 0,0 0-1,1-1 1,-1 1-1,1-1 1,0 1 0,-1-1-1,1 0 1,0 1 0,0-1-1,0 0 1,0 0-1,0 0 1,0-1 0,0 1-1,0 0 1,0-1-1,1 1 1,-1-1 0,0 0-1,3 0 1,5 0 1,-1-1 0,0 0 0,0 0 1,9-4-1,-5 3-37,57-15 27,91-33 1,-120 34-14,-1-2 0,-1-1 1,54-37-1,-82 49-9,17-16 0,-25 20-5,-1 1 1,1-1 0,-1 0-1,1 0 1,-1 0 0,0-1-1,0 1 1,-1 0-1,3-7 1,-14 15-51,-1 0 1,1 1-1,0 0 1,-12 9-1,14-8 40,-48 43-42,51-44 56,-1 0-1,1 0 1,0 0 0,0 1 0,1 0 0,0 0-1,-4 8 1,7-11 14,0-1 1,0 1-1,1 0 0,-1-1 0,1 1 1,0 0-1,0 0 0,0-1 1,1 1-1,-1 0 0,1-1 0,0 1 1,0-1-1,0 1 0,0-1 0,0 1 1,1-1-1,0 0 0,0 1 1,4 4-1,-4-5 12,0 0-1,1 0 1,-1-1 0,1 1-1,-1-1 1,1 1 0,0-1 0,0 0-1,0 0 1,0-1 0,1 1-1,-1-1 1,0 1 0,1-1-1,-1 0 1,1 0 0,-1 0 0,1-1-1,-1 0 1,1 1 0,5-1-1,-3-1 22,0 0 0,0 0-1,-1-1 1,1 1 0,-1-1-1,1-1 1,-1 1 0,1-1-1,-1 0 1,0 0 0,0 0-1,-1-1 1,1 1 0,-1-1-1,1-1 1,5-6 0,0-4-8,0 0 0,-1 0 0,-1-1 0,9-21 1,19-76 60,17-118 100,-40 153-187,4-84-1,-16 139 38,-3-27 0,2 42-23,-2-1-1,1 1 1,-1-1 0,0 1-1,-1 0 1,-4-10 0,7 17-7,0 1 0,0-1 0,-1 0 0,1 1 0,0-1 0,0 1 0,-1 0-1,1-1 1,-1 1 0,1-1 0,0 1 0,-1-1 0,1 1 0,-1 0 0,1-1 0,-1 1 0,1 0 0,-1-1 0,1 1 0,-1 0 0,0 0 0,1 0 0,-1 0 0,1-1 0,-2 1 0,1 0-3,0 1 0,0-1 0,0 0 0,0 1 0,0-1 0,0 0-1,1 1 1,-1-1 0,0 1 0,0-1 0,0 1 0,0 0 0,1-1 0,-2 2 0,-1 1-5,0 1 1,1-1-1,-1 1 1,1-1-1,0 1 1,0 0 0,-2 5-1,-5 21 58,2 0 1,1 1-1,-4 53 1,7 97 83,4-130-605,2 0 1,3 0-1,20 84 0,-15-108-3240,2-5 1049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224 180 2496,'12'2'4940,"-9"-2"-4333,0 1-1,0-1 1,0 1 0,0-1 0,1 0-1,2 0 1,-6 0-499,1 0 0,-1 0 0,0-1 0,1 1 1,-1 0-1,0 0 0,0 0 0,1 0 0,-1 0 0,0-1 0,1 1 0,-1 0 0,0 0 0,0 0 1,1-1-1,-1 1 0,0 0 0,0 0 0,0-1 0,1 1 0,-1 0 0,0 0 0,0-1 0,0 0 1,0 1 232,0-1 0,0 0 0,0 0 0,0 0 0,0 0 1,0 0-1,0 0 0,0 1 0,-1-1 0,1 0 1,0 0-1,-1 0 0,0-1 0,-4-10 756,1 4-600,0 0 0,0 1 0,0-1 1,-1 1-1,-11-13 0,-2 3 402,-23-19 0,34 30-705,-1 1 0,0 0 1,-1 0-1,1 1 0,-1 0 0,-15-5 0,22 8-174,-1 1-1,1-1 0,0 0 0,-1 1 1,1 0-1,-1 0 0,0-1 1,1 1-1,-1 1 0,1-1 1,-1 0-1,1 1 0,-1-1 1,1 1-1,0 0 0,-1 0 0,1 0 1,0 0-1,-1 0 0,1 0 1,0 1-1,0-1 0,0 1 1,0-1-1,0 1 0,0 0 1,1 0-1,-1 0 0,1 0 0,-1 0 1,1 0-1,0 0 0,-2 4 1,0 2 43,0 0 0,1 0 1,-1 1-1,2-1 1,-1 1-1,1-1 1,1 1-1,-1-1 0,2 11 1,4 20 357,14 58 0,-1-6 65,-2 4 316,5 159 1,-23-230-789,-1 0-1,-1 0 1,-1 0 0,-1-1 0,-1 1-1,-16 37 1,21-56 56,-4 8-1744,6-13 1567,0 0 0,0 0 0,0 0 1,-1 1-1,1-1 0,-2 1-1603,2-1 1603,0 0 0,0 0 0,0 0 0,0 0 1,0 0-1,-1 0 0,1 0 0,0 0 0,0 0 0,0 0 0,0 0 0,-1 0 1,1 0-1,0 0 0,0 0 0,0 0 0,0 0 0,0 0 0,0 0 1,-2-3-1604,1-1-728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8896,'-31'0'4032,"34"5"-3520,8-5 2400,3 7-1697,19 2 1857,3 3-1792,12 2 640,4-2-1152,6-3-64,-8 3-416,3-3-288,-6 3 0,-8-8-512,-6 4 288,-10-8-4000,1 0 2336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4 252 7712,'-4'5'10021,"13"-6"-5205,6-12-2675,24-29 1,34-53-891,-55 68-615,-2 5-360,-10 12-143,1 1-1,-1 0 1,2 0-1,9-10 1,-17 19-130,1 0-1,-1 0 1,0 0 0,0 0 0,0 0 0,1 0-1,-1 0 1,0 0 0,0-1 0,1 1 0,-1 0-1,0 0 1,0 0 0,0 0 0,1 0 0,-1 0-1,0 0 1,0 0 0,1 1 0,-1-1 0,0 0 0,0 0-1,0 0 1,1 0 0,-1 0 0,0 0 0,0 0-1,0 0 1,1 1 0,-1-1 0,0 0 0,0 0-1,0 0 1,0 0 0,1 1 0,7 11 37,6 19 9,-12-26-15,1 1-205,1 1 0,-1-1 0,1 0 0,1-1 0,-1 1 0,1-1 0,0 0 0,0 0 0,0 0 0,1-1 0,7 6 0,29 14-5228,0-4-3379,-4-4 3957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48.0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187 27 4736,'1'-20'7948,"-2"21"-7678,0-1 1,0 0-1,1 0 0,-1 0 1,0 0-1,1 0 0,-1 1 0,0-1 1,1 0-1,-1 1 0,1-1 1,-1 0-1,0 1 0,1-1 1,-1 1-1,0 0 0,-10 8 329,1 1-1,0 1 0,-16 19 0,17-18-345,-6 8-83,1 2 1,0 0 0,2 0-1,1 1 1,1 1 0,0-1-1,2 2 1,-5 26 0,12-48-121,0 0 0,1-1 0,0 1 0,0 0 1,-1 0-1,1 0 0,1 0 0,-1 0 0,0 0 0,1-1 1,1 6-1,-2-8-27,0 1-1,1-1 1,-1 1 0,0-1 0,1 1-1,-1-1 1,0 1 0,1-1 0,-1 1 0,1-1-1,-1 0 1,1 1 0,-1-1 0,1 0 0,-1 1-1,1-1 1,-1 0 0,1 0 0,-1 1-1,1-1 1,-1 0 0,2 0 0,-1 0 18,1 0-1,-1 0 1,0 0 0,1-1-1,-1 1 1,1 0 0,-1-1-1,0 1 1,0-1 0,1 0 0,-1 1-1,0-1 1,2-1 0,10-9 67,-2 0 0,1-1 0,-1 0 0,-1-1 1,14-22-1,4-4-48,67-89-295,-94 126 204,0 1 0,0 0 0,0-1 0,0 1 0,0 0 0,1 0 0,-1 0-1,0 0 1,1 0 0,-1 0 0,3-2 0,-3 4 24,-1-1 0,1 0 0,-1 0 0,0 0-1,1 1 1,-1-1 0,0 0 0,1 0 0,-1 1 0,0-1 0,0 0 0,1 1 0,-1-1-1,0 0 1,0 1 0,1-1 0,-1 0 0,0 1 0,0-1 0,0 1 0,0-1 0,0 0-1,0 1 1,1 0 0,-1-1-2,5 19 103,0 0 1,-2 0-1,0 0 0,0 26 0,-2-26 42,1-1 0,0 1 1,1-1-1,10 33 0,-12-50-113,-1 0-1,0 0 1,1 0 0,-1 0-1,0 0 1,1-1-1,-1 1 1,1 0-1,-1 0 1,1 0 0,0 0-1,-1-1 1,1 1-1,0 0 1,-1-1 0,1 1-1,0 0 1,0-1-1,0 1 1,1 0-1,-1-1-2,0 0-1,-1 0 1,1 0-1,0-1 1,0 1-1,-1 0 1,1 0-1,0 0 1,-1-1-1,1 1 1,0 0-1,-1-1 0,1 1 1,0-1-1,-1 1 1,1 0-1,-1-1 1,1 1-1,0-1 1,0-1-1,3-4 67,1 0 0,-1-1 1,-1 1-1,4-9 0,-6 13-82,40-98 459,-14 29-436,-25 64-74,0-1 1,0 0-1,-1 1 0,0-1 0,0 0 1,-1 0-1,0-9 0,0 5-176,10 11-54,99 9 315,-74-4 87,63 0 0,22-7 147,-119 3-224,-7 4-155,-16 10 167,1 1 0,-19 18 0,31-25-35,1 0-1,0 1 1,0 0-1,1 1 1,0 0-1,-9 18 1,12-19-32,0 0-1,0 1 1,1-1 0,0 1-1,1 0 1,0 0 0,-1 19 0,3-26 22,0 1 1,0-1 0,0 0 0,0 1 0,1-1-1,0 0 1,-1 1 0,1-1 0,0 0 0,1 0-1,-1 0 1,1 0 0,-1 0 0,1 0-1,0 0 1,0 0 0,0-1 0,0 1 0,1-1-1,-1 1 1,1-1 0,-1 0 0,1 0 0,0 0-1,0 0 1,0-1 0,3 2 0,-3-1 13,0-1 1,0 0-1,0-1 0,0 1 0,0 0 1,0-1-1,0 1 0,1-1 1,-1 0-1,0 0 0,0-1 1,0 1-1,0 0 0,0-1 1,5-1-1,-4 0 7,0 0-1,0 0 1,-1 0-1,1 0 1,-1-1-1,1 1 1,-1-1 0,0 0-1,0 0 1,4-5-1,-2 0 18,0 0-1,0 0 1,-1-1 0,0 1-1,0-1 1,-1 0 0,0 1-1,0-2 1,1-15-1,-3 16-85,0 0-1,-1 0 0,0 0 0,-1 0 1,0 0-1,-1 0 0,1 0 0,-2 0 1,1 0-1,-1 1 0,-1-1 0,1 1 0,-1 0 1,-1 0-1,0 0 0,0 0 0,0 1 1,-1 0-1,0 0 0,-10-8 0,15 14 43,0 0-21,0 1 0,0-1 1,0 0-1,0 0 0,0 0 1,0 0-1,0 0 0,1 0 1,-1 0-1,0 0 0,1 0 1,-1 0-1,0-2 1,16 3 5,141-12 156,-50-5-2960,24-2-4562,-60 15 925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430 759 3232,'4'-8'1092,"-4"7"-771,1 0 0,-1 0-1,1 0 1,-1 0 0,1 0 0,-1 0-1,0 0 1,0 0 0,1 0 0,-1 0-1,0 0 1,0 0 0,0 0 0,0 0-1,0 0 1,0 0 0,0 0-1,0 0 1,-1 0 0,1 0 0,0 0-1,0 0 1,-1 0 0,1 0 0,-1 1-1,1-1 1,-1 0 0,1 0 0,-2-1-1,1 1-90,0-1 0,0 1 0,-1 0 0,1-1-1,0 1 1,-1 0 0,1 0 0,-1 0 0,1 0-1,-1 0 1,0 1 0,1-1 0,-1 0 0,0 1 0,1-1-1,-1 1 1,-2-1 0,-1 1-10,1 0 0,-1 0 0,1 0 0,-1 1-1,1-1 1,-8 3 0,-2 1 8,1 1-1,0 1 1,-17 10 0,6-2 249,-41 34 0,59-43-407,-14 11 79,1 0-1,1 2 1,1 0 0,0 1 0,1 1 0,1 1 0,1 0-1,1 0 1,1 2 0,-16 38 0,26-54-81,0-1-1,0 1 1,1 0 0,0-1-1,0 1 1,1 0-1,0 0 1,0 0 0,1-1-1,-1 1 1,1 0 0,4 11-1,-4-14-24,1 0 0,-1-1-1,1 1 1,0-1 0,0 0-1,0 0 1,0 1 0,1-1 0,-1-1-1,1 1 1,0 0 0,0-1-1,0 1 1,0-1 0,0 0-1,0 0 1,1 0 0,-1 0-1,1-1 1,-1 1 0,1-1 0,0 0-1,5 1 1,-1-1 22,1-1 1,0 0-1,0 0 1,0-1-1,0 0 1,0-1-1,0 0 1,-1 0-1,1-1 0,12-5 1,-13 4-59,0 0 1,-1-1-1,1 1 1,-1-2-1,-1 1 0,1 0 1,-1-1-1,0-1 1,0 1-1,0-1 1,-1 0-1,0 0 0,-1 0 1,6-12-1,5-12 2,-2 0 0,11-39 1,14-64 32,-41 144-35,2 1 0,0-1-1,0 1 1,0-1 0,3 16 0,7 67 321,-3-49-78,-5-28-179,2 0 0,0-1-1,0 1 1,2-1 0,0 0 0,12 26 0,-16-39-34,0 0 0,0 0 1,0 0-1,0-1 0,1 1 1,-1 0-1,1 0 0,-1-1 1,1 1-1,0-1 0,-1 1 1,1-1-1,0 0 0,0 0 1,3 2-1,-3-3-6,0 1-1,-1-1 0,1 0 1,0 0-1,-1 0 1,1 0-1,0 0 1,-1 0-1,1 0 1,0-1-1,-1 1 1,1-1-1,0 1 1,-1-1-1,1 1 1,1-2-1,4-3 34,0 0-1,0 0 0,0-1 0,-1 0 1,0 0-1,6-8 0,-6 7-101,64-71-45,105-91 0,-168 164 56,1-1 0,-1 1-1,14-7 1,-18 11 28,0-1 0,1 1-1,-1 0 1,0 0 0,1 0-1,-1 0 1,1 1 0,-1-1 0,1 1-1,6 0 1,-9 0-3,0 1 0,0-1-1,1 1 1,-1 0 0,0-1-1,0 1 1,0 0 0,0 0 0,0 0-1,0 0 1,0 0 0,-1 0-1,1 0 1,0 0 0,0 0 0,-1 0-1,1 0 1,-1 0 0,1 1-1,-1-1 1,1 0 0,-1 0 0,0 1-1,0-1 1,1 0 0,-1 0-1,0 3 1,0 9 23,0 1 0,-1-1 0,-1 1 0,0 0-1,0-1 1,-2 0 0,1 0 0,-2 0 0,0 0 0,-7 13-1,-39 100 402,50-125-426,1 0 0,-1 0 1,1-1-1,0 1 0,-1 0 0,1 0 1,0 0-1,0 0 0,0-1 1,0 1-1,-1 0 0,1 0 0,0 0 1,1 0-1,-1 0 0,0-1 0,0 1 1,0 0-1,0 0 0,1 0 1,-1 0-1,0-1 0,1 1 0,-1 0 1,1 0-1,-1-1 0,1 1 0,-1 0 1,1-1-1,-1 1 0,2 0 1,-1 0 14,1-1 1,-1 1-1,0-1 1,1 0-1,-1 0 1,1 0-1,-1 1 1,0-1 0,1-1-1,-1 1 1,1 0-1,-1 0 1,0 0-1,1-1 1,-1 1 0,0-1-1,1 1 1,-1-1-1,3-1 1,12-7 24,0-2 0,-1 1 0,0-2 0,0 0 0,-1-1-1,20-25 1,66-97 27,-76 100-31,-23 34-25,22-30-84,-22 30 56,0-1-1,1 1 0,-1-1 1,1 1-1,-1 0 0,1-1 1,-1 1-1,1 0 1,-1 0-1,1 0 0,0 0 1,0 0-1,0 1 0,3-2 1,-5 2 14,1 0 0,-1 1 1,1-1-1,-1 0 0,0 0 1,1 1-1,-1-1 0,1 1 1,-1-1-1,0 0 0,1 1 1,-1-1-1,0 1 0,0-1 1,1 0-1,-1 1 0,0-1 1,0 1-1,0-1 0,1 1 1,-1-1-1,0 1 0,0-1 1,0 2-1,3 15-30,-3-16 33,1 132-72,-3-95 181,2 1 0,6 45 1,-5-80-73,0-1 0,0 0 1,-1 1-1,2-1 0,-1 0 1,0 0-1,1 0 0,2 5 1,-3-7-17,0 0 0,0 0 0,-1 0 0,1-1 0,0 1 0,0 0 0,0 0 0,0-1 1,0 1-1,0 0 0,0-1 0,0 1 0,0-1 0,0 1 0,0-1 0,0 0 0,0 1 0,1-1 1,-1 0-1,0 0 0,0 0 0,0 0 0,1 0 0,-1 0 0,0 0 0,0 0 0,2-1 0,2 0 6,0-1 0,0-1-1,0 1 1,0-1 0,0 0-1,0 0 1,-1-1 0,1 1-1,4-6 1,7-7-14,15-20 1,105-155 52,-33 44-18,-4-4-102,-76 110 43,-2-1 0,-2 0 1,26-87-1,-23 47-102,-3-1-1,12-127 1,-30 207 95,0-24-114,-1 26 123,0 0 1,0 1-1,0-1 1,0 0-1,0 0 1,-1 0 0,1 0-1,0 0 1,0 1-1,-1-1 1,1 0-1,0 0 1,-1 1 0,1-1-1,-1 0 1,1 0-1,-1 1 1,1-1-1,-1 0 1,0 1-1,1-1 1,-1 1 0,0-1-1,0 0 1,0 1 8,1 0 0,0 0 0,0 0-1,-1 0 1,1 0 0,0 0 0,-1 0 0,1 0 0,0 0 0,0 1 0,-1-1 0,1 0 0,0 0 0,-1 0 0,1 0 0,0 0-1,0 1 1,-1-1 0,1 0 0,0 0 0,0 0 0,0 1 0,-1-1 0,1 0 0,0 0 0,0 1 0,0-1 0,0 0 0,0 0-1,-1 1 1,1-1 0,0 0 0,0 1 0,-4 8-52,0 0-1,1 1 1,-3 9 0,-1 2 20,-48 186 41,32-116 75,-30 149 424,45-190-398,2 0 0,3 93-1,3-113-74,1-3 89,4 33 1,-4-53-93,1-1 0,-1 1 0,1-1 0,0 1 1,0-1-1,1 0 0,0 0 0,0 0 0,1 0 1,4 6-1,-6-10-15,-1 0 1,0-1-1,1 1 1,-1-1-1,1 1 1,0-1-1,-1 0 1,1 0-1,0 1 1,0-1-1,0-1 1,0 1-1,0 0 1,0 0-1,0-1 1,0 1-1,0-1 1,3 1-1,-2-1-8,0-1 0,-1 1 0,1-1 0,-1 1 0,1-1 0,-1 0 0,1 0 0,-1 0 1,1 0-1,-1-1 0,0 1 0,4-3 0,4-5 13,-1 0 0,0 0 0,-1-1 0,14-19 0,-19 25 12,17-28 60,29-62 0,-31 58-200,-18 35 106,0 1 1,0 0-1,0-1 0,0 1 1,0 0-1,0 0 1,0-1-1,0 1 0,0 0 1,0 0-1,1-1 1,-1 1-1,0 0 1,0 0-1,0-1 0,0 1 1,1 0-1,-1 0 1,0 0-1,0 0 0,0-1 1,1 1-1,-1 0 1,0 0-1,0 0 1,1 0-1,-1 0 0,0-1 1,0 1-1,1 0 1,-1 0-1,0 0 0,0 0 1,1 0-1,-1 0 1,5 12-119,-2 2 99,-1 1-1,0 15 1,0-5 72,-2 16 48,2 10-63,-2-47-13,1 0 0,-1 0 0,1-1 0,0 1 0,1 0 0,-1-1 0,1 1 0,-1-1 0,1 1 0,4 4 0,-6-8-14,0 0-1,0 1 0,1-1 0,-1 1 1,0-1-1,1 0 0,-1 1 0,1-1 1,-1 0-1,0 0 0,1 1 0,-1-1 1,1 0-1,-1 0 0,1 0 0,-1 0 0,1 1 1,-1-1-1,1 0 0,-1 0 0,1 0 1,-1 0-1,0 0 0,1 0 0,-1 0 1,1 0-1,-1 0 0,1-1 0,-1 1 1,1 0-1,-1 0 0,1 0 0,-1 0 1,1-1-1,-1 1 0,0 0 0,1 0 1,-1-1-1,1 1 0,-1 0 0,0-1 0,1 1 1,-1-1-1,0 1 0,0 0 0,1-1 1,2-3 11,-1 0 0,0 1 0,1-1 0,2-7 0,30-79 109,25-55 82,-46 119-176,8-17-149,-20 38 94,0 1 1,-1-1-1,1 1 1,-1-1-1,0 0 1,0 0-1,0-5 0,-3 6-1042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9312,'-5'6'4192,"10"6"-3616,-5-3 1568,4-2-1281,1 7 161,0-2-640,1-3-96,-3 3-192,-3-3-192,5-1 32,-5-1-4799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56 220 6976,'-32'-4'2256,"31"4"-2191,0-1 0,1 1 0,-1 0 0,0 0 0,0 0 0,0 0 0,0 0 0,1 0 0,-1 0 0,0 0 0,0 0 0,0 0 0,0 0 0,1 1 0,-1-1 0,0 0 0,0 1 0,0-1 0,-1 1 0,-3 1 4213,52-1 155,74-4-855,284-37-1536,-43-12-2101,-125 4-4415,-139 22 1060,-6-3-3742,-23 6 2452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1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56 173 6816,'-32'-7'2197,"32"7"-2161,0 0-1,-1-1 1,1 1-1,0 0 1,-1 0-1,1 0 1,0 0-1,-1 0 1,1 0 0,0 0-1,-1 0 1,1 0-1,0 0 1,-1 0-1,1 0 1,-1 0-1,1 0 1,0 0 0,-1 0-1,1 0 1,0 0-1,-1 1 1,1-1-1,-5 2-36,-5 4 2431,10-6-2287,0 1 0,0-1 0,0 1 0,0-1 0,-1 0 1,1 1-1,0-1 0,0 1 0,0-1 0,0 0 0,0 1 0,0-1 0,0 1 0,1-1 0,-1 0 0,0 1 0,0-1 0,0 1 0,0-1 0,0 0 1,1 1-1,-1-1 0,0 0 0,0 1 0,1-1 0,-1 0 0,0 1 0,0-1 0,1 0 0,0 1 0,2 2 158,1 0 0,-1 0-1,1-1 1,0 1 0,0-1 0,0 0-1,1 0 1,-1 0 0,0-1 0,1 0-1,-1 1 1,1-2 0,6 2 0,-4-1 53,32 5 759,0-1 0,42-2 0,77-7 439,262-27 181,-52-13-1214,-156 17-446,-150 19-684,0-2-1,66-21 1,-117 27-626,1 0 1,17-8 0,-26 10 432,0 0-1,0 0 1,0 0-1,0-1 1,4-3-1,-6 5 70,0-1-1,0 1 0,1-1 0,-1 0 0,0 1 1,-1-1-1,1 0 0,0 0 0,0 1 0,-1-1 1,1-3-1,0-9-3968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2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489 904 5216,'0'-2'300,"-1"-1"0,1 1 0,-1 0 0,1-1 1,0 1-1,0 0 0,0-1 0,1-4 0,0-4 1276,-1 9-1311,-1 1 0,0 0 0,1-1 0,-1 1 0,0 0 0,0 0 0,0-1 1,0 1-1,0 0 0,0 0 0,0 0 0,-1 0 0,1 0 0,0 0 0,0 1 0,-1-1 0,1 0 0,-3 0 0,3 0 64,-3 0-66,0-1-1,0 1 0,0 0 1,0 0-1,1 0 0,-2 0 1,1 1-1,0 0 1,0 0-1,0 0 0,-6 1 1,-4 1 367,-24 7 0,35-8-554,-15 4 197,0 2 0,1 0 0,0 1 0,0 1 0,1 1 0,0 0 0,0 1-1,1 0 1,1 1 0,-24 27 0,17-15 53,0 2 1,3 0-1,0 1 1,1 1-1,-20 46 0,33-65-251,0 0 0,1 1 0,0-1 0,1 1 0,0-1 0,0 1 1,1 0-1,0 15 0,1-21-36,0 0 1,1 1-1,0-1 1,0 0 0,0 0-1,0 1 1,1-1-1,0 0 1,0 0 0,0-1-1,0 1 1,0 0-1,1-1 1,0 1 0,0-1-1,0 0 1,0 0-1,0 0 1,0 0 0,1 0-1,5 2 1,0 0 30,0 0-1,1-1 1,0-1 0,-1 0 0,1 0 0,19 3-1,61 0 222,-49-5-229,0-3 1,0-1 0,48-11 0,-61 8-82,-1-1 0,-1-1 1,1-2-1,-2-1 0,40-21 0,-41 18 50,-8 5-36,17-13 1,-20 8-91,-11 10 46,-7 9 27,-2 5 50,0 0 1,0 0-1,1 0 0,0 1 0,1 0 0,-5 14 1,9-22-2,0 0 0,1 0 0,-1 0 0,1 0 0,0-1 0,0 1 0,0 0 0,0 0 0,1 0 0,-1 0 0,1 0 0,-1 0 0,1-1 0,0 1 0,0 0 0,1 0 0,-1-1 1,0 1-1,1-1 0,0 1 0,-1-1 0,1 0 0,0 0 0,0 0 0,0 0 0,0 0 0,1 0 0,-1 0 0,1-1 0,-1 1 0,1-1 0,-1 1 0,1-1 0,0 0 0,0 0 1,-1-1-1,1 1 0,0 0 0,0-1 0,4 0 0,11 0 72,0-2 0,0 0 0,0-1 0,-1-1 0,1 0 0,19-9 0,-24 8-54,0 0 0,0-1-1,-1-1 1,0 1 0,15-13 0,-21 14-45,0 1-1,-1-1 1,1-1 0,-1 1 0,-1-1 0,1 0 0,-1 0-1,0 0 1,0 0 0,-1-1 0,6-12 0,-9 17-15,1 0-1,0 0 1,-1 0 0,1 0 0,-1 0-1,0 0 1,0 0 0,1 0 0,-1 0-1,-1 0 1,1 0 0,0 0 0,0 0-1,-1 0 1,1 0 0,-1 0 0,0 0-1,1 0 1,-1 0 0,0 0 0,0 1-1,0-1 1,-1 0 0,1 1 0,0-1-1,0 1 1,-1-1 0,1 1 0,-1 0-1,0-1 1,1 1 0,-1 0 0,0 0-1,1 0 1,-5-1 0,-1-1-2,0 2 0,1-1 0,-1 0 0,0 1-1,0 1 1,-1-1 0,1 1 0,0 0 0,-10 2 0,6-1 34,-46 9 42,50-9-56,0 1 0,0 0-1,0 1 1,1 0 0,-1 0 0,-7 5 0,3-1-43,-11 6-6,21-12 53,0-1 0,0 1-1,0-1 1,0 1 0,1 0-1,-1-1 1,0 1 0,0 0-1,1 0 1,-1-1 0,1 1-1,-1 0 1,0 0 0,1 0-1,-1 1 1,2-1 10,0-1 1,-1 0-1,1 0 0,0 1 0,0-1 1,0 0-1,0 0 0,0 0 0,0 0 1,-1 0-1,1 0 0,0 0 0,0 0 1,0 0-1,0-1 0,1 1 0,78-15 108,-1-3 0,-1-3 0,-1-4 0,83-38-1,-148 58-114,2-2 14,1 1 1,-1 1 0,1 0 0,22-4-1,-34 9-23,1-1-1,-1 1 1,0 0-1,1 0 0,-1 0 1,0 0-1,1 0 1,-1 1-1,0 0 1,0-1-1,1 1 0,-1 1 1,0-1-1,0 0 1,0 1-1,0-1 0,0 1 1,-1 0-1,1 0 1,0 0-1,-1 0 0,0 1 1,1-1-1,-1 1 1,0-1-1,3 6 0,-1-2 41,-1 1-1,-1-1 0,1 1 0,-1 0 1,0 0-1,0 0 0,-1 0 0,0 0 0,0 0 1,-1 8-1,0 2 44,-2-1 0,0 1 0,-5 20 0,-2-16 49,8-19-120,-1 0 1,1 0-1,0-1 1,1 1-1,-1 0 0,0 0 1,1 0-1,-1 0 0,0 3 1,60-50 178,15-18-332,-33 27 87,3 1 0,66-41 0,-99 70 42,-4 1-5,1 1-1,0-1 1,13-3-1,-20 7 14,0 1-1,0-1 1,0 1 0,0 0-1,0-1 1,0 1 0,0 0-1,0 0 1,0 0 0,0 0-1,0 0 1,0 0 0,1 0-1,-1 0 1,0 0 0,0 0-1,0 1 1,0-1 0,0 0-1,0 1 1,0-1-1,0 1 1,0-1 0,0 1-1,0 0 1,0-1 0,-1 1-1,1 0 1,0-1 0,0 1-1,-1 0 1,1 0 0,0 0-1,-1 0 1,2 1 0,-1 2 2,0 0 0,0 1 0,0-1 1,0 0-1,0 0 0,-1 1 0,0-1 0,0 0 0,-1 7 1,-9 39-57,2-11-60,7-34 175,1-2-26,-1 0-1,1-1 1,0 1 0,0-1-1,0 1 1,0-1 0,0 4 0,0-6-29,1 1 1,-1 0 0,0-1 0,1 1-1,-1-1 1,0 1 0,1 0 0,-1-1 0,1 1-1,-1-1 1,1 1 0,-1-1 0,1 1-1,-1-1 1,1 0 0,-1 1 0,1-1 0,0 0-1,-1 1 1,1-1 0,0 0 0,-1 0-1,1 1 1,0-1 0,-1 0 0,1 0-1,0 0 1,-1 0 0,1 0 0,0 0 0,1 0-1,4-1 7,0 0 1,0 0-1,0 0 0,0-1 0,0 0 0,0 0 0,-1 0 0,1-1 0,9-6 0,-3 2 10,0-2 0,-1 1 1,12-12-1,35-43-32,-40 41-52,2 1 1,29-25-1,-48 46 63,0-1-1,-1 1 1,1-1-1,0 0 1,-1 1-1,1 0 1,0-1-1,0 1 1,0-1-1,-1 1 1,1 0-1,0 0 1,0-1-1,0 1 1,0 0-1,0 0 1,-1 0-1,1 0 1,0 0-1,0 0 1,0 0 0,0 0-1,0 0 1,1 1-1,-1 0-3,0 0 1,0-1-1,0 1 0,0 0 1,0 0-1,0 0 0,0 0 1,0 0-1,-1 0 0,1 0 1,0 1-1,-1-1 0,1 0 1,0 2-1,1 6-40,1-1 1,-2 0-1,2 16 0,-3-23 43,5 158 167,-4-149-99,0 0-1,1 0 1,-1-1-1,2 1 0,4 14 1,-5-22-50,-1 1 1,0-1-1,1 1 1,-1-1-1,1 0 1,-1 1-1,1-1 1,0 0 0,0 0-1,0 0 1,0-1-1,1 1 1,-1 0-1,0-1 1,1 0-1,-1 1 1,1-1-1,-1 0 1,1 0-1,0 0 1,-1-1-1,1 1 1,0-1-1,4 1 1,3-1 5,1 0 0,0-1 0,-1 0 0,1-1 0,-1 0 0,13-4 0,59-26 106,-61 22-116,-1 0-1,0-2 0,-1 0 0,0-1 1,-1-1-1,0 0 0,-2-2 0,22-24 1,-31 32 10,16-19 3,-1 0-1,25-41 1,-23 29-114,-21 35 82,0 1-1,0-1 0,1 1 1,-1-1-1,1 1 1,-1 0-1,7-4 0,-9 7 1,-1-1-1,1 1 0,0-1 0,0 1 0,0-1 1,-1 1-1,1 0 0,0 0 0,0-1 0,0 1 0,-1 0 1,1 0-1,0 0 0,0 0 0,0 0 0,0 0 1,0 0-1,0 0 0,-1 0 0,1 0 0,0 1 1,0-1-1,0 0 0,-1 0 0,1 1 0,0-1 1,0 1-1,-1-1 0,1 1 0,0-1 0,0 1 1,-1-1-1,1 1 0,-1-1 0,1 1 0,-1 0 0,1 0 1,-1-1-1,1 1 0,-1 0 0,1 0 0,-1-1 1,0 1-1,1 0 0,-1 0 0,0 0 0,0 0 1,0 0-1,2 8 1,-1-1 0,0 0 1,0 1-1,-1 8 0,0-6 45,1 17 18,-1 0 1,-8 54-1,5-65 4,-1 0 0,-1 0 0,0 0-1,-1 0 1,-14 26 0,13-32 98,-8 15 21,14-20-84,10-12 49,-4 0-152,1-1 1,-1 0 0,0-1 0,-1 1 0,4-9-1,2-1-82,67-127-358,-66 122 400,-10 20 42,19-33-47,-19 32 49,1 1-1,0-1 0,0 1 0,0-1 1,0 1-1,0 0 0,0 0 0,1 0 0,4-3 1,-7 5-3,1 0 1,-1 0 0,0 0-1,1 0 1,-1 0-1,0 0 1,1 0 0,-1 0-1,0 0 1,1 0 0,-1 0-1,0 0 1,1 0-1,-1 0 1,1 0 0,-1 1-1,0-1 1,0 0-1,1 0 1,-1 0 0,0 1-1,1-1 1,-1 0 0,0 0-1,0 1 1,1-1-1,-1 0 1,0 0 0,0 1-1,1-1 1,-1 0-1,0 1 1,0 0 0,4 10-55,-3-4 54,-2 0-1,1 1 1,-1-1 0,0 0-1,0 0 1,-5 12-1,-1 9 50,-12 89 144,18-107-142,-1 5 24,2-15-66,1 0 1,-1 0-1,0 1 0,0-1 0,0 0 0,1 0 1,-1 0-1,0 1 0,1-1 0,-1 0 0,0 0 1,1 0-1,-1 0 0,0 1 0,0-1 0,1 0 0,-1 0 1,0 0-1,1 0 0,-1 0 0,1 0 0,-1 0 1,0 0-1,1 0 0,-1 0 0,0 0 0,1 0 1,-1 0-1,0 0 0,1-1 0,-1 1 0,0 0 1,0 0-1,1 0 0,-1 0 0,0-1 0,1 1 1,-1 0-1,19-9-13,-1-1 0,0 0 1,-1-1-1,22-19 0,-22 17 6,194-133-368,-205 142 339,1 0 0,-1 0 0,1 1 0,0 0 0,14-4 0,-20 7 29,0-1 0,1 1 0,-1 0 0,0 0 0,1-1 1,-1 1-1,0 0 0,1 0 0,-1 0 0,1 1 0,-1-1 0,0 0 0,1 1 1,-1-1-1,0 0 0,1 1 0,-1-1 0,0 1 0,0 0 0,0 0 0,1-1 0,-1 1 1,0 0-1,0 0 0,0 0 0,0 0 0,0 0 0,-1 0 0,1 0 0,0 0 1,0 1-1,-1-1 0,1 0 0,-1 0 0,1 1 0,-1-1 0,1 2 0,0 3 4,0-1 1,0 1-1,-1 0 0,1 0 0,-1 0 0,-1-1 0,1 1 0,-2 7 0,-15 48 109,5-18 80,9-30-157,0-6 22,1 1 0,1 0 0,-1 0 0,1 0 1,1 8-1,-1-14-43,2-1 0,-1 1-1,0-1 1,0 1 0,0-1 0,1 0 0,-1 1 0,0-1-1,1 0 1,-1 1 0,1-1 0,0 0 0,0 0 0,-1 1 0,1-1-1,0 0 1,0 0 0,0 0 0,0 0 0,0 0 0,0 0 0,0 0-1,0-1 1,1 1 0,-1 0 0,0-1 0,0 1 0,1 0-1,-1-1 1,1 0 0,-1 1 0,0-1 0,1 0 0,-1 0 0,2 1-1,5-1 6,-1 0 0,1-1 0,-1 0 0,1 0 0,-1 0 0,0-1 0,1 0 0,-1 0 0,0-1 0,0 0 0,-1 0-1,1-1 1,-1 1 0,1-2 0,-1 1 0,9-9 0,0-1-23,-2 0-1,0-1 1,0-1-1,-2 0 1,13-22-1,61-109-284,-83 145 219,-2 3 19,-1 7-13,-6 15 9,-5 14 95,3 1 0,1 0 0,-5 55 0,13-92-31,-1 7 60,1 1 0,0-1 0,0 1 1,2 14-1,-2-22-57,0 0 0,1 0 0,-1 0 0,0 1 0,1-1 0,-1 0 0,0 0 0,1 0 0,-1 0 0,1 0 0,0 0 0,-1 0 0,1 0 0,0 0 0,-1 0 0,1-1 0,0 1 0,0 0 0,0 0 0,0-1 0,0 1 0,0 0 0,0-1 0,0 1 0,0-1 0,0 1 0,0-1-1,0 0 1,0 1 0,1-1 0,-1 0 0,0 0 0,0 0 0,0 0 0,0 0 0,1 0 0,-1 0 0,0 0 0,0-1 0,0 1 0,0 0 0,0-1 0,2 0 0,23-9-2,0-2 1,-1 0-1,0-2 0,-1-1 0,0-1 0,28-25 0,-51 40-10,50-39-99,-44 35 60,1 0-1,-1 1 1,1 0-1,0 0 1,9-3-1,-16 7 41,-1 0-1,0-1 1,1 1-1,-1 0 1,0 0 0,1 0-1,-1 0 1,1 0-1,-1 0 1,0 0 0,1 0-1,-1 0 1,1 0-1,-1 0 1,0 0 0,1 0-1,-1 0 1,0 0-1,1 0 1,-1 0 0,1 0-1,-1 1 1,0-1-1,1 0 1,-1 0 0,0 0-1,1 1 1,-1-1-1,0 0 1,0 0 0,1 1-1,-1-1 1,0 0-1,0 1 1,1-1-1,-1 0 1,0 1 0,0-1-1,0 0 1,0 1-1,1-1 1,-1 1 0,0-1-1,0 0 1,0 1-1,0-1 1,0 0 0,0 1-1,0-1 1,0 1-1,0-1 1,0 0 0,0 1-1,-1-1 1,1 1-1,0-1 1,0 0 0,0 1-1,0-1 1,-11 29-167,9-24 160,-2 4 11,-2 7 19,-6 21 0,10-33-13,1 1 1,0 0 0,1 0-1,-1-1 1,1 1 0,0 0-1,0 0 1,0-1 0,2 9-1,-1-11 6,0 1 0,0 0 0,1-1 0,-1 1-1,1-1 1,-1 0 0,1 1 0,0-1 0,0 0-1,0 0 1,0 0 0,0 0 0,0 0 0,1-1-1,-1 1 1,1-1 0,-1 1 0,1-1 0,-1 0-1,1 0 1,0 0 0,0 0 0,-1-1 0,1 1-1,5 0 1,4 0 31,0 0-1,0-1 0,0-1 0,22-2 1,-24 1-38,0-1 0,1 0 0,-1 0 0,0-1-1,0 0 1,-1-1 0,1 0 0,-1 0 0,0-1 0,0 0 0,-1-1 0,0 0 0,0 0 0,-1-1 0,1 0 0,10-16 0,66-115-6,-29 43 0,-2 12 0,89-153 0,28-118-112,-78 113 16,-89 232 38,0 0 0,0 0 1,-1-1-1,0 1 0,0-16 0,-2 25 53,0 0 0,0 0-1,0 0 1,0 0 0,0 0-1,0 0 1,-1 1-1,1-1 1,0 0 0,0 0-1,-1 0 1,1 0 0,-1 0-1,1 0 1,-1 0-1,1 0 1,-1 0 0,1 1-1,-1-1 1,0 0 0,1 0-1,-1 1 1,0-1 0,0 1-1,0-1 1,1 0-1,-1 1 1,0 0 0,0-1-1,0 1 1,0-1 0,0 1-1,0 0 1,0 0-1,-1-1 1,-1 1 3,0 1-1,-1-1 0,1 0 1,0 1-1,0 0 1,0-1-1,0 1 0,0 0 1,0 1-1,0-1 1,0 0-1,1 1 1,-4 2-1,-9 8-18,0 0 1,1 1-1,0 1 0,-22 30 1,-43 72-53,-26 84 68,85-155 48,2 1 1,2 1 0,2 0 0,-10 62-1,13-39 128,2 0 0,2 131-1,7-187-132,1 0 0,1 0 1,0 0-1,5 16 0,-6-26-18,0 1-1,1-1 1,0 0 0,0 0 0,0 0 0,0 0 0,1 0 0,-1-1-1,1 1 1,0-1 0,0 1 0,0-1 0,1 0 0,-1 0 0,1-1 0,7 5-1,-4-4-5,1 0-1,0-1 1,0 0-1,0 0 0,0-1 1,0 0-1,0 0 1,1-1-1,-1 0 1,0 0-1,0-1 1,0 0-1,0-1 0,14-4 1,-3 0-11,-1 0 1,0-2-1,0 0 1,33-22-1,-30 16-5,-1-2 1,-1-1-1,0 0 1,-1-1-1,-1-1 0,-1 0 1,-1-2-1,0 0 1,21-43-1,-30 53-26,-1-1-1,6-18 1,-10 26 20,1 0 0,-2-1 0,1 1 1,0-1-1,-1 1 0,0-1 0,0 1 1,0-1-1,0 1 0,-2-8 0,1 11-5,1 0 0,0 0-1,-1 0 1,1 1 0,-1-1 0,1 0-1,-1 0 1,1 0 0,-1 0-1,0 1 1,1-1 0,-1 0-1,0 1 1,0-1 0,1 0 0,-1 1-1,0-1 1,0 1 0,0-1-1,0 1 1,0 0 0,0-1-1,0 1 1,0 0 0,0 0-1,0-1 1,0 1 0,0 0 0,0 0-1,0 0 1,0 0 0,0 0-1,0 1 1,-1-1 0,-2 1 10,-1 0 0,0 1 0,1-1 0,-1 1 1,1 0-1,-8 4 0,4 0 10,-1 0-1,1 1 1,0 0 0,0 0-1,-8 11 1,0 2 77,-14 23 0,19-27-36,2 0 0,0 1 0,1 0 0,1 0 0,1 1-1,0 0 1,-6 36 0,10-46-44,2 0 0,-1 0-1,1 0 1,0 0 0,1 0-1,-1-1 1,2 1 0,-1 0-1,1 0 1,0-1 0,1 1-1,0-1 1,0 1 0,0-1-1,1 0 1,0-1 0,1 1-1,-1-1 1,1 1 0,0-2-1,8 8 1,1-2 28,0 0-1,0-1 1,1-1 0,1-1 0,-1 0 0,1 0-1,31 8 1,-37-13-268,1 0-1,0-1 1,-1 0-1,1-1 1,0 0-1,0 0 1,0-2 0,0 1-1,0-1 1,0-1-1,-1 0 1,1 0 0,18-7-1,-26 7-263,0 1 0,1-1 0,-1 0 0,0 0 0,0 0 0,0 0 0,0 0 0,-1-1 0,1 1 0,-1-1 0,3-3 0,-4 4 61,1 0 1,-2 0-1,1 0 0,0 0 0,0 0 0,-1-1 1,1 1-1,-1 0 0,1 0 0,-1-1 0,0 1 1,0 0-1,0 0 0,0-1 0,0 1 0,-1 0 1,1 0-1,-1 0 0,1-1 0,-1 1 0,-1-2 1,-2-5-1158,0 0 0,-1 1 0,-6-11 0,10 18 1447,-23-31-3056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2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18 12800,'-24'-18'5791,"43"18"-5023,-5 0 2592,5 0-1984,14 0 1344,0 5-1568,34-5-64,8 4-672,25-1-256,-6 3-96,1-6-288,-15 3 128,-14-6-5088,-8 3 2816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44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312 718 1888,'0'0'613,"3"-10"6054,-12 21-6203,-5 7-248,1 1 0,0 0 1,1 1-1,1 0 1,1 1-1,-13 38 0,-35 117 519,4-12-158,-38 139 1002,86-275-466,6-22-32,5-22-251,-1 2-717,2 0-1,0 1 1,1-1 0,13-20 0,-5 9-80,20-34-13,142-256 227,-140 249-263,53-73 0,-85 131-26,15-18-61,-19 25 91,0-1 0,1 1 1,-1 0-1,0 0 0,1 0 0,-1 0 0,1 1 0,-1-1 0,1 0 0,-1 0 0,1 1 1,-1-1-1,1 1 0,0 0 0,-1-1 0,3 1 0,-3 0 9,-1 0-1,1 0 1,-1 0 0,1 0-1,0 0 1,-1 0-1,1 1 1,-1-1 0,1 0-1,0 0 1,-1 0 0,1 1-1,-1-1 1,1 0-1,-1 1 1,1-1 0,-1 1-1,1-1 1,-1 0 0,1 1-1,-1-1 1,0 1-1,1-1 1,-1 1 0,1 0-1,4 18 11,-4-11-1,5 27 24,-2 1 0,-1 50-1,-10 74 153,6-140-165,-3 22 52,0 21 860,3-62-921,1-1-1,0 0 1,0 0 0,0 0 0,0 0 0,0 0 0,0 0 0,0 0-1,0 0 1,0 0 0,0 1 0,0-1 0,0 0 0,0 0 0,0 0 0,0 0-1,0 0 1,0 0 0,0 0 0,0 0 0,0 0 0,0 1 0,0-1-1,0 0 1,0 0 0,0 0 0,1 0 0,-1 0 0,0 0 0,0 0-1,0 0 1,0 0 0,0 0 0,0 0 0,0 1 0,0-1 0,0 0-1,0 0 1,0 0 0,0 0 0,1 0 0,-1 0 0,0 0 0,0 0-1,0 0 1,0 0 0,0 0 0,0 0 0,0 0 0,0 0 0,0 0-1,1 0 1,-1 0 0,0 0 0,0 0 0,6-6 273,8-17-37,4-17-100,-3-1-1,21-77 0,-11 30-221,-15 53 3,-3 10-35,1 1 1,1-1 0,14-25 0,-23 49 92,0 1 1,1-1-1,-1 1 0,0-1 1,0 1-1,1-1 0,-1 1 1,1-1-1,-1 1 0,0-1 1,1 1-1,-1-1 0,1 1 1,-1 0-1,1-1 0,-1 1 1,1 0-1,-1-1 0,1 1 1,0 0-1,-1 0 0,1 0 1,-1 0-1,1-1 0,1 1 1,-2 1 5,1-1 1,0 0-1,-1 1 1,1-1 0,-1 1-1,1-1 1,-1 1 0,1-1-1,-1 1 1,1 0-1,-1-1 1,0 1 0,1-1-1,-1 1 1,0 0 0,1-1-1,-1 1 1,0 0-1,0 0 1,0-1 0,0 1-1,0 0 1,0 0-1,2 21-29,-1-1 1,-1 1-1,-4 25 0,2-20 66,-33 356 224,34-374-244,-1 2 18,-1 15 218,3-25-214,0 1-1,0-1 1,0 0-1,1 0 1,-1 0-1,0 0 1,0 0-1,1 0 0,-1 0 1,0-1-1,1 1 1,-1 0-1,1 0 1,-1 0-1,1 0 1,-1 0-1,1-1 0,0 1 1,0 0-1,1 1 1,-1-2-15,0 1 1,0-1 0,0 0-1,0 0 1,1 1 0,-1-1 0,0 0-1,0 0 1,0 0 0,1 0-1,-1-1 1,0 1 0,0 0-1,0 0 1,0-1 0,0 1-1,0-1 1,1 1 0,-1-1 0,0 1-1,1-2 1,27-19 137,-19 13-54,146-96 175,-106 66-373,80-78-1,-84 71 5,48-52 61,-94 97 32,0 0 0,0 0 0,0 0 0,0 0 0,0 1 0,0-1 0,0 0 0,0 0 0,0 0 0,0 0 0,0 0 0,0 0 0,1 0 0,-1 0 0,0 1 0,0-1 1,0 0-1,0 0 0,0 0 0,0 0 0,0 0 0,0 0 0,0 0 0,0 0 0,0 0 0,1 0 0,-1 0 0,0 0 0,0 0 0,0 1 0,0-1 0,0 0 0,0 0 0,0 0 0,1 0 0,-1 0 0,0 0 0,0 0 0,0 0 0,0 0 0,0 0 0,0 0 0,0 0 0,0-1 0,1 1 0,-1 0 0,0 0 0,0 0 0,-4 17-142,-9 9 91,0 0 0,-1-1 1,-32 42-1,-7 2-91,-37 56 143,86-118 3,0 0 0,0 0-1,1 0 1,-3 12 0,5-16 11,0 0-1,0 0 0,1 1 1,-1-1-1,1 0 0,0 1 1,0-1-1,0 0 0,1 0 0,-1 1 1,1-1-1,0 0 0,1 5 1,-1-7-2,-1 0 0,1 0 1,0 0-1,-1 0 0,1 0 0,0 0 1,0 0-1,-1 0 0,1 0 0,0 0 1,0-1-1,0 1 0,0 0 0,0 0 1,0-1-1,0 1 0,0-1 1,1 1-1,-1-1 0,1 1 0,1-1 30,0 1 0,0-1 0,0 0 0,0 0 0,0 0 0,0 0 0,-1-1 0,6 0 0,-1-1 45,-1 0-1,1-1 0,-1 1 0,0-1 0,0 0 0,0-1 0,8-5 0,-2-2-34,-1 0-1,0-1 1,0 0-1,-1 0 1,-1-1-1,0-1 1,-1 1-1,0-2 1,-1 1-1,9-27 1,38-138-76,-29 82-362,-28 164-566,-3 2 886,2-24-68,1 61 1,3-93 170,1 1-1,1-1 1,0 1 0,1-1-1,0 0 1,1 0 0,1 0-1,0-1 1,7 13 0,-11-24-14,0 1 0,-1-1 1,1 1-1,0-1 0,0 1 1,0-1-1,0 0 0,1 0 1,-1 1-1,0-1 0,0 0 0,1 0 1,-1 0-1,1 0 0,-1 0 1,1-1-1,-1 1 0,1 0 1,-1-1-1,1 1 0,0-1 1,-1 0-1,1 1 0,0-1 0,0 0 1,-1 0-1,1 0 0,0 0 1,-1 0-1,1 0 0,0-1 1,-1 1-1,1-1 0,0 1 1,-1-1-1,1 1 0,-1-1 0,1 0 1,-1 0-1,3-2 0,4-2 68,-1-1-1,0 0 1,0 0-1,-1-1 1,0 0-1,6-8 1,20-33-45,-2-2-1,40-91 1,-23 43 78,39-88 121,28-150-312,-55 105-104,-44 158 99,6-86-1,-21 155 78,1 2-41,-1-1 0,1 1 0,-1-1-1,0 1 1,0 0 0,0-1 0,0 1 0,-1-1 0,1 1 0,-1 0 0,1-1-1,-1 1 1,0 0 0,0 0 0,-1-3 0,2 5 22,-1-1 1,1 1-1,0-1 0,-1 1 1,1-1-1,0 1 0,-1 0 1,1-1-1,0 1 0,-1 0 1,1-1-1,-1 1 0,1 0 1,-1-1-1,1 1 0,-1 0 1,1 0-1,-1 0 0,1-1 1,-1 1-1,1 0 0,-1 0 1,1 0-1,-1 0 0,1 0 1,-1 0-1,1 0 0,-1 0 0,0 0 1,1 0-1,-1 0 0,1 0 1,-1 1-1,1-1 0,-2 0 1,0 2-6,0-1-1,0 1 1,0-1 0,1 1 0,-1 0 0,0 0-1,0 0 1,-2 3 0,-6 12-42,-1 1 0,2 1-1,0-1 1,-6 22 0,-23 87-186,28-94 213,-1 8-44,-43 160 71,39-135 42,-7 71 0,16-72 28,3 1 0,3-1 0,2 0-1,14 80 1,-13-129-12,0-1-1,1 1 0,0-1 1,10 20-1,-12-31-27,0 1 1,0-1-1,1 0 0,0 0 0,-1 0 0,2 0 0,-1 0 0,0-1 0,1 0 0,-1 1 0,1-1 0,0 0 0,0-1 0,1 1 0,-1-1 0,0 0 1,1 0-1,5 2 0,-3-3 38,1 0 0,-1 0 1,0 0-1,0-1 1,1-1-1,-1 1 0,0-1 1,0 0-1,0 0 0,0-1 1,0 0-1,0-1 1,0 1-1,0-1 0,6-4 1,-4 2-45,0-1 1,0 0-1,-1 0 1,0-1-1,0 0 1,-1 0-1,1-1 1,-2 1-1,1-2 1,6-9-1,4-10 15,-1-1 0,-1-1-1,-2 0 1,19-63 0,-28 60 22,-4 26-67,0 0 1,1 0 0,2-8-1,-2 12-5,0 1-1,0-1 1,0 1-1,0 0 1,0-1-1,1 1 1,-1 0-1,1 0 0,0 0 1,-1 0-1,1 0 1,0 0-1,0 0 1,0 1-1,0-1 1,1 1-1,-1-1 1,0 1-1,1 0 0,-1 0 1,1 0-1,-1 0 1,1 1-1,4-2 1,-5 2 4,0 1 0,0-1 0,0 1 1,0-1-1,0 1 0,0 0 0,0 0 0,0-1 1,0 1-1,-1 1 0,1-1 0,0 0 0,-1 0 1,1 1-1,-1-1 0,1 1 0,-1-1 0,2 4 1,1 0 10,0 1 1,-1-1-1,0 1 1,4 10-1,-1 4-14,0 1 0,-2-1 1,0 1-1,-1 0 0,-2 0 0,0 28 0,2 63 31,-2-107-14,-1 0 0,1-1 0,-1 1 1,1-1-1,1 0 0,-1 1 0,4 7 0,-4-10 21,0-1 0,-1 1 0,1-1 0,0 1-1,0-1 1,0 1 0,0-1 0,0 0 0,1 1 0,-1-1-1,0 0 1,1 0 0,-1 0 0,1 0 0,-1 0 0,1 0-1,-1 0 1,1-1 0,0 1 0,-1-1 0,1 1 0,0-1 0,3 1-1,-1-1 39,1-1-1,0 1 1,0-1 0,0 0-1,-1 0 1,1-1-1,0 0 1,-1 1-1,0-1 1,8-5-1,1-2 15,23-20 0,-16 12 27,-4 4-114,-1-1 0,0 0 0,0-1 0,21-31 0,45-59-138,-79 103 148,0-1 1,-1 1-1,1 0 0,1-1 0,3-2 0,-6 5 2,0 0-1,1-1 1,-1 1-1,0 0 1,0 0-1,1 0 1,-1 0-1,0 0 1,0 0-1,1-1 1,-1 1 0,0 0-1,1 0 1,-1 0-1,0 0 1,0 0-1,1 0 1,-1 0-1,0 0 1,1 0-1,-1 0 1,0 0-1,0 1 1,1-1-1,-1 0 1,1 0-1,-1 1-6,1-1 0,-1 1-1,0-1 1,1 1 0,-1 0 0,0-1-1,0 1 1,1 0 0,-1-1-1,0 1 1,0 0 0,0-1-1,0 1 1,0 0 0,0 0-1,0-1 1,0 2 0,-2 39-94,0 21 94,3-47-22,-1-6 20,0 1 1,1 0-1,1-1 1,3 16-1,-4-22 30,0-1 0,0 1 0,0-1 0,0 1 0,1-1 0,-1 0 0,1 0 0,-1 1 0,1-1 0,0 0 1,0-1-1,0 1 0,0 0 0,0 0 0,0-1 0,1 1 0,-1-1 0,0 0 0,1 0 0,-1 0 0,6 2 0,-6-3-3,1 0-1,-1 1 1,0-1 0,1 0 0,-1 0-1,1 0 1,-1 0 0,0-1-1,1 1 1,-1-1 0,0 1-1,1-1 1,2-1 0,0 0 22,-1-1 1,1 1-1,-1-1 1,1 0-1,5-6 1,2-3 41,-1 0 1,19-26 0,-14 14-18,2-2-74,23-26 0,-34 45-40,-1 0 0,1 1 0,0 0 0,0 0 1,1 1-1,-1 0 0,1 0 0,12-5 0,-17 9 38,1 0 0,-1 0 0,0 0 0,1 1 0,-1-1 0,0 1 0,1 0 1,-1 0-1,1 0 0,-1 0 0,1 1 0,-1-1 0,0 1 0,1 0 0,-1 0 0,0 0 1,0 0-1,1 1 0,-1-1 0,3 3 0,5 4-5,0 0 1,-1 0-1,18 19 1,-8-7 30,2 3-1,23 31-1,19 20 109,-4-16 299,-59-58-472,-1 1 1,1 0-1,-1-1 0,1 0 1,-1 1-1,1-1 1,-1 1-1,1-1 1,-1 0-1,1 1 1,-1-1-1,1 0 0,0 1 1,-1-1-1,1 0 1,0 0-1,-1 0 1,1 0-1,0 1 1,-1-1-1,1 0 0,0 0 1,-1 0-1,1 0 1,0-1-1,-1 1 1,1 0-1,0 0 1,-1 0-1,1-1 0,1 0-400,-1 0 0,0 0 0,0-1 0,0 1 0,0-1 0,0 1 0,0-1 0,0 1 0,0-3 0,-1 4 435,8-13-2032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44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545 1 5216,'-1'0'173,"-1"1"1,0 0 0,0-1-1,0 1 1,1 0-1,-1 0 1,1 0 0,-1 0-1,0 1 1,1-1-1,0 0 1,-1 0-1,1 1 1,0-1 0,0 1-1,0 0 1,0-1-1,0 1 1,-1 1 0,-6 9 306,-84 99 2194,11-14-1535,-89 117 29,133-162-670,-33 60 0,18-27-3067,47-76-482,4-4 950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4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1464 117 5728,'-5'-54'2592,"-9"33"-2240,3 12-64,11 6-224,-9-6 32,4 9-32,0-9-192,-4 1-5088</inkml:trace>
  <inkml:trace contextRef="#ctx0" brushRef="#br0" timeOffset="1">15 72 4480,'-14'-21'2016,"24"24"-1728,4-3 32,9 0-224,40-3 1248,7 3-768,43-9 0,6 4-384,9-7 352,-15 3-288,10-3 512,-15 8-448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4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1296 3904,'-16'4'1688,"11"-1"-862,6-1-2,28 18 1379,-21-18-1856,0 1 1,-1-1-1,1 0 0,0-1 1,0 0-1,9 0 0,-13-1-232,1 0 1,0 0-1,-1-1 0,1 0 1,-1 0-1,1 0 1,-1-1-1,1 1 0,-1-1 1,0 0-1,0 0 0,5-4 1,-1 0-14,0-1 0,-1 0 0,0-1 1,-1 0-1,0 0 0,0 0 1,0-1-1,-1 1 0,0-1 1,-1 0-1,0-1 0,-1 1 0,0-1 1,2-10-1,-1 5-116,-1-1 0,-1 0 0,-1 1 0,0-1 0,-1 0 0,0 0 0,-2 1 0,-3-22 0,4 35-14,1 1 0,-1-1 0,1 1 0,-1-1 0,1 0 1,-1 1-1,0-1 0,0 1 0,0-1 0,-1-1 1,1 2 7,1 1 1,0 0-1,-1-1 1,1 1-1,-1 0 1,1 0-1,-1-1 1,1 1-1,-1 0 1,1 0-1,-1-1 1,1 1 0,-1 0-1,1 0 1,-1 0-1,0 0 1,1 0-1,-1 0 1,1 0-1,-1 0 1,0 0-1,-1 1-16,0 0-1,0 0 0,0 0 1,0 0-1,0 1 0,0-1 0,1 0 1,-1 1-1,0-1 0,1 1 1,0 0-1,-1-1 0,-1 4 1,-9 15-30,0 2 1,2-1-1,0 2 1,1-1-1,2 1 0,-9 42 1,13-54 127,1 1 1,1-1-1,0 1 1,0 0-1,1-1 0,1 1 1,3 21-1,-3-29 15,0 0 0,0 0 0,0 0-1,1 0 1,-1-1 0,1 1 0,0 0 0,0-1-1,0 1 1,1-1 0,-1 0 0,1 0 0,0 0-1,0 0 1,0 0 0,0-1 0,0 1 0,0-1-1,1 0 1,-1 0 0,1 0 0,0 0-1,0-1 1,-1 0 0,7 2 0,-4-2 15,1-1 0,-1 1 0,0-1 1,1 0-1,-1-1 0,0 0 0,0 0 0,0 0 0,1-1 1,-1 0-1,0 0 0,6-3 0,9-6 89,36-22 1,-55 31-181,29-19 67,-1-2 0,-1-1 0,32-35 0,66-89 28,-118 136-94,35-43 106,-3-1 0,48-86 0,-55 72-18,-2-1 1,30-106 0,-40 101-242,-4 0 0,-3-1 1,4-80-1,-18 149 84,0-1 0,-1 0 0,-1 1 0,1-1 0,-2 0 0,1 1 0,-1-1 0,-4-13 0,5 22 46,1-1 0,0 0 0,0 1 0,-1-1 0,1 1 0,0-1 0,-1 1 0,1-1 0,0 1 0,-1-1 0,1 1 0,-1-1 0,1 1 0,-1 0 0,1-1 0,-1 1 0,1 0-1,-1-1 1,1 1 0,-1 0 0,1 0 0,-1-1 0,0 1 0,1 0 0,-1 0 0,1 0 0,-1 0 0,-1 0 0,1 0-5,0 0 0,-1 1 0,1-1-1,0 1 1,0 0 0,-1-1 0,1 1 0,0 0 0,0 0 0,0-1 0,0 1 0,-1 1 0,-4 4-30,1 0 0,0 0 0,-5 10 0,0 2-16,1 0 1,-12 35-1,13-33 37,-72 244-56,62-191 245,-16 146 1,30-166-123,3-1 0,2 1 0,12 84 0,-6-95 122,2 0-1,2 0 1,1-1 0,28 61-1,-37-96-78,0 0 0,1 0 0,-1-1 0,1 0 0,0 1 0,7 5 0,-8-8-1,-1-1-1,0-1 1,1 1-1,0 0 1,-1 0-1,1-1 1,0 0-1,0 1 1,0-1-1,0 0 1,0 0-1,0-1 1,0 1-1,0-1 1,4 1-1,-2-1-11,-1-1-1,0 1 1,0-1-1,1 0 1,-1 0-1,0 0 1,0-1-1,0 0 1,0 0-1,0 0 1,-1 0-1,1 0 0,-1-1 1,1 1-1,-1-1 1,6-5-1,1-4 37,-1 0 0,0 0 0,9-17 0,-16 26-95,11-20 39,-1-1 0,-1-1 0,-1 0 0,-1 0 0,-2-1 0,5-26 0,-9 36-53,0 1-1,0-19 1,-3 30-6,0-1 0,0 1 0,0-1-1,-1 1 1,0-1 0,0 1 0,0-1 0,0 1-1,-1 0 1,1-1 0,-4-4 0,5 8 12,0 1 0,-1-1 1,1 0-1,-1 1 1,1-1-1,-1 1 0,1-1 1,-1 1-1,1-1 1,-1 1-1,1-1 0,-1 1 1,1 0-1,-1-1 0,0 1 1,1 0-1,-1-1 1,0 1-1,1 0 0,-1 0 1,0 0-1,1 0 1,-1-1-1,0 1 0,0 0 1,0 0-1,0 1-7,-1-1-1,1 1 1,0-1 0,-1 1-1,1 0 1,0-1-1,0 1 1,0 0 0,0 0-1,0 0 1,0 0 0,-2 1-1,-2 4-91,1 0-1,-1 1 0,-4 10 1,-3 8 50,1 0 0,2 1-1,1 1 1,1-1 0,1 1 0,-3 34 0,7-47 71,1 0 0,1 0 0,2 21 0,-2-29-4,1-1 0,0 0-1,0 0 1,1 1 0,0-1 0,0 0 0,0 0 0,0 0-1,1-1 1,-1 1 0,1-1 0,5 7 0,-5-9 15,-1 0 0,0-1 0,0 1 0,1 0 0,-1-1 0,1 0 0,-1 1 0,1-1 0,0 0 0,-1 0 0,1-1 0,0 1 0,0-1 1,0 1-1,-1-1 0,1 0 0,0 0 0,0 0 0,4-1 0,3 0 78,0-1 1,-1-1-1,0 1 1,14-7-1,15-8-22,-1-2 1,-1-1-1,34-26 0,93-82-112,-154 119 15,34-24-126,-40 31 107,0 0 0,0 0 0,0 0-1,1 0 1,-1 1 0,1-1 0,-1 1-1,1 0 1,0 0 0,6 0 0,-8 1 28,-1 0 0,1 0 0,-1 1 0,1-1 0,-1 1 1,1-1-1,-1 1 0,1 0 0,-1-1 0,0 1 0,1 0 0,-1 0 1,0 0-1,0 0 0,1 0 0,-1 0 0,0 0 0,0 1 0,0-1 1,0 0-1,-1 1 0,1-1 0,0 0 0,-1 1 0,1-1 0,0 1 0,-1-1 1,0 1-1,1-1 0,-1 3 0,2 6-15,-1 0 0,0 0 0,0 15 0,-1-21 33,0 27 34,-2 1 0,0-1 0,-8 33 0,2-17 619,10-49-73,7-11-324,12-25-73,17-55 84,-5 10-530,-31 78 176,1 1 0,-1-1 0,1 1 0,0 0 0,0 0-1,4-5 1,-6 9 66,-1 0-1,0 0 0,0-1 0,1 1 1,-1 0-1,0 0 0,0 0 0,1-1 0,-1 1 1,0 0-1,1 0 0,-1 0 0,0 0 1,1-1-1,-1 1 0,0 0 0,1 0 1,-1 0-1,0 0 0,1 0 0,-1 0 0,0 0 1,1 0-1,-1 0 0,0 0 0,1 0 1,-1 0-1,0 1 0,1-1 0,-1 0 1,0 0-1,1 0 0,-1 1 0,1-1-3,0 1-1,0 0 0,-1 0 0,1 0 1,0 0-1,-1 0 0,1 0 0,-1 0 1,1 0-1,-1 0 0,1 1 0,0 3-5,0 0-1,0 1 1,0 9 0,-2 19 33,-2 0 0,-10 42 0,13-73-11,-2 12 206,-1 26-1,3-41-200,0 0 0,0 0 0,0 0 0,0 0 0,0 1 0,0-1 0,0 0 0,0 0 0,0 0 0,0 0 0,0 0 0,0 0 0,0 0 0,0 0 0,0 0 0,0 1 0,0-1 0,0 0-1,0 0 1,0 0 0,1 0 0,-1 0 0,0 0 0,0 0 0,0 0 0,0 0 0,0 0 0,0 0 0,0 0 0,0 0 0,0 0 0,0 0 0,1 0 0,-1 0 0,0 0 0,0 0 0,0 0 0,0 0 0,0 0-1,0 0 1,0 0 0,0 0 0,1 0 0,-1 0 0,0 0 0,0 0 0,0 0 0,0 0 0,0 0 0,0 0 0,0 0 0,0 0 0,0 0 0,1 0 0,-1 0 0,5-4 88,29-49 348,-16 23-401,-5 10-36,31-43-230,-38 56 168,0 0 1,1 0-1,-1 1 0,2-1 0,-1 2 0,9-7 1,-13 11 32,-1 0 0,0-1 1,0 1-1,1 0 1,-1 0-1,1 1 0,-1-1 1,1 0-1,-1 1 1,1 0-1,-1-1 0,1 1 1,0 0-1,-1 0 1,1 0-1,-1 1 0,1-1 1,-1 1-1,4 1 1,-2-1-2,0 1-1,-1 0 1,1 0 0,-1 1 0,0-1 0,1 1 0,-1 0 0,-1-1 0,1 1 0,0 1-1,3 4 1,4 8-52,-1 0 0,13 30 0,-6-11 84,-14-30 22,0-1 0,1 0-1,0 0 1,-1 1 0,1-1-1,1-1 1,-1 1-1,1 0 1,-1-1 0,5 3-1,-5-4-13,0 0-1,-1-1 0,1 0 0,0 0 1,0 0-1,0 0 0,0 0 1,0 0-1,0-1 0,0 1 0,0-1 1,0 0-1,0 0 0,0 0 0,0 0 1,0-1-1,6-1 0,-1 0 21,1-1-1,0 0 1,-1-1-1,0 0 1,0 0-1,0-1 1,0 0-1,7-6 1,-4 1 18,-1 1 0,0-1 0,-1-1 1,14-19-1,-5 1 37,-2-1 0,-1-1-1,18-49 1,-29 70-93,-2 4-11,1 0 0,-1 0-1,0 0 1,0-1 0,-1 1 0,0-1-1,0 1 1,0-1 0,-1 1 0,0-13-1,-5 9-223,4 10 221,1 0 0,-1 0 1,1-1-1,0 1 0,-1 0 1,1 1-1,-1-1 0,1 0 1,-1 0-1,1 0 0,0 0 1,-1 0-1,1 0 0,-1 0 1,1 1-1,0-1 0,-1 0 1,1 0-1,0 1 0,-1-1 1,1 0-1,0 0 0,-1 1 1,1-1-1,0 0 0,-1 1 1,1-1-1,0 0 0,0 1 1,0-1-1,-1 1 0,-7 12-71,1 0 0,0 1 0,1 0 0,1 0 0,-6 20 0,0 1 7,-46 131-147,55-161 280,1 1-1,-1 0 1,1 0 0,0 0 0,1 1-1,-1-1 1,1 0 0,1 8 0,-1-13-34,1 0 0,-1 0 0,0 0 0,1 1 1,-1-1-1,0 0 0,1 0 0,-1 0 1,1 0-1,0 0 0,-1-1 0,1 1 1,0 0-1,0 0 0,-1 0 0,1-1 0,0 1 1,0 0-1,1 0 0,0 0-4,0-1 0,0 1-1,-1-1 1,1 0 0,0 1 0,0-1-1,0 0 1,-1 0 0,1-1 0,0 1-1,0 0 1,0 0 0,-1-1 0,1 1-1,0-1 1,1-1 0,7-3 8,0 0 1,0-1-1,-1-1 1,0 0-1,0 0 1,-1 0-1,0-1 0,8-10 1,5-3-25,4-4 30,1 1 1,30-21-1,-45 37-71,-1 1-1,1 1 0,1 0 1,-1 1-1,1 0 1,0 0-1,0 1 1,0 1-1,18-3 0,-25 5 13,-1 1 1,1 0-1,-1 0 0,1 0 0,0 0 0,-1 1 0,1 0 0,-1 0 1,1 0-1,-1 1 0,0-1 0,0 1 0,1 0 0,-1 0 0,0 0 0,4 4 1,-3-2 25,-1 0 1,0 0-1,-1 0 0,1 1 1,-1 0-1,1-1 1,-2 1-1,1 0 1,0 0-1,-1 1 1,0-1-1,0 0 1,1 7-1,1 12-6,-1 0 1,0 1-1,-3 38 0,0-47 130,0-14-79,0-1 0,0 1 0,0 0 0,0-1 0,1 1-1,-1-1 1,0 1 0,1-1 0,0 2 0,-1-2-30,0-1 1,1 0 0,-1 0-1,0 1 1,0-1 0,0 0-1,1 1 1,-1-1-1,0 0 1,1 0 0,-1 0-1,0 1 1,0-1 0,1 0-1,-1 0 1,0 0 0,1 0-1,-1 0 1,0 1-1,1-1 1,-1 0 0,1 0-1,-1 0 1,1 0 0,1-1 30,1 1 1,-1-1 0,1 0-1,-1 0 1,0 0 0,1-1 0,-1 1-1,3-3 1,3 0-30,4-5 13,1 0 0,12-13 0,-15 13-78,0 1 1,0 0 0,17-10 0,-26 17 34,0 1-1,0-1 1,0 1 0,0-1 0,1 1 0,-1-1 0,0 1 0,0 0-1,0-1 1,1 1 0,-1 0 0,0 0 0,0 0 0,1 0 0,-1 0 0,0 0-1,0 0 1,0 0 0,1 1 0,-1-1 0,0 0 0,0 1 0,0-1 0,0 1-1,0-1 1,0 1 0,1 0 0,-1 0 0,0-1 0,-1 1 0,1 0-1,0 0 1,0 0 0,0 0 0,0 0 0,-1 0 0,1 0 0,0 2 0,3 4-31,-1 1 1,0 0-1,-1 0 1,3 15 0,-1-6 75,-3-14-12,0 0-1,0 1 0,1-1 0,-1 0 0,1 0 1,-1 0-1,1 0 0,4 5 0,-5-7 1,0 0-1,0 0 1,0 0-1,0 0 1,1 0-1,-1-1 1,0 1-1,0 0 1,0-1-1,1 1 1,-1-1-1,0 1 1,1-1-1,-1 1 1,1-1-1,-1 0 1,0 0-1,1 0 1,-1 0 0,1 0-1,-1 0 1,0 0-1,1 0 1,-1 0-1,3-1 1,2-2 19,0 1 1,-1-1-1,1-1 1,-1 1-1,1-1 1,-1 0-1,0 0 1,-1 0-1,6-7 0,7-7 143,18-29 0,25-46-65,15-21-232,-42 68 70,7-9 125,38-70 0,-41 49 79,44-127-1,5-72-738,-85 269 531,3-12-33,-4 18 77,0 0 0,0 0 0,0 0 0,0 0 0,0 0 0,0 1 0,-1-1 0,1 0 0,0 0 0,0 0 0,0 0 0,0 0 0,0 0 0,-1 0 0,1 0 0,0 0 0,0 0 0,0 0 0,0 0 0,0 0 0,-1 0 0,1 0 0,0 0 0,0 0 0,0 0 0,0 0 0,0 0 0,0-1 0,-1 1 0,1 0 0,0 0 0,0 0 0,0 0 0,0 0 0,0 0 0,0 0 0,0 0 0,-1 0 0,1-1 0,0 1 0,0 0 0,0 0 0,0 0 0,0 0 0,0 0 0,0 0 0,0-1 0,0 1 0,0 0 0,0 0 0,0 0 0,0 0 0,0 0 0,0-1 0,0 1 0,0 0 0,0 0 0,0 0 0,0 0 0,0 0 0,0-1 0,0 1 0,0 0 0,0 0 0,-1 1-15,0 1 0,0-1 1,0 0-1,1 1 0,-1-1 0,0 1 0,1 0 1,-1-1-1,0 2 0,-33 89-212,-51 151 146,71-190 121,-16 111 1,12 55 176,18-210-198,-3 56 275,11 126 0,-8-181-217,2 1 0,-1 0-1,1-1 1,1 1 0,0-1-1,1 0 1,9 19 0,-12-27-470,1 0 1,-1 0-1,1 0 1,0 0 0,0 0-1,0-1 1,0 1-1,0-1 1,0 1 0,1-1-1,-1 0 1,4 2-1,-5-3 128,0 0-1,0 1 0,-1-1 0,1 0 0,0 0 0,0 1 1,0-1-1,0 0 0,-1 0 0,1 0 0,0 0 1,0 0-1,0 0 0,0 0 0,0-1 0,-1 1 0,1 0 1,0 0-1,0-1 0,0 1 0,-1 0 0,1-1 1,0 1-1,0-1 0,-1 1 0,1-1 0,0 1 0,-1-1 1,1 1-1,-1-1 0,1 0 0,-1 1 0,1-1 1,0-1-1,4-7-2656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52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1036 4384,'0'-2'4247,"0"2"-4172,8-6 2141,13-10-216,10-22 154,0-1-1,39-69 1,22-30-1580,-22 53 247,-61 66-379,-9 19-437,0-1 1,1 1-1,-1 0 0,0-1 0,0 1 1,0-1-1,0 1 0,0 0 0,0-1 0,0 1 1,0 0-1,0-1 0,0 1 0,0 0 1,0-1-1,0 1 0,0-1 0,0 1 1,0 0-1,-1-1 0,1 1 0,0 0 1,0-1-1,0 1 0,-1 0 0,1-1 0,0 1 1,0 0-1,-1 0 0,1-1 0,0 1 1,0 0-1,-1 0 0,1-1 0,0 1 1,-1 0-1,1 0 0,0 0 0,-1 0 0,1 0 1,0 0-1,-1-1 0,1 1 0,-1 0 1,1 0-1,0 0 0,-1 0 0,-1 1 2,1-1-1,0 0 0,-1 1 0,1-1 0,0 1 0,-1 0 1,1-1-1,0 1 0,0 0 0,0 0 0,0 0 1,0 0-1,0 0 0,0 0 0,-1 1 0,-18 23 139,12-14 1,-2 3-33,1 0 1,1 0 0,0 1-1,1 0 1,0 0 0,1 1-1,1 0 1,1 0 0,0 0-1,1 0 1,0 1 0,2 0-1,0-1 1,1 1 0,3 32-1,-2-45-53,0 1-1,0-1 1,0 0-1,0 0 1,1 1-1,0-1 0,0 0 1,4 7-1,-5-10-45,0 0-1,0 0 0,0 0 0,0 0 0,0 0 1,0 0-1,0-1 0,0 1 0,0 0 0,0-1 1,1 1-1,-1-1 0,0 1 0,0-1 0,1 1 1,-1-1-1,0 0 0,1 0 0,-1 0 0,0 0 1,1 0-1,-1 0 0,0 0 0,1 0 0,-1 0 1,0-1-1,0 1 0,1-1 0,-1 1 1,0-1-1,0 1 0,0-1 0,1 1 0,0-2 1,34-21 174,-1-1 1,33-30 0,-32 25-163,61-39 0,-80 57-86,-15 8 79,1 1-1,0 0 1,0 0-1,1 0 1,-1 0 0,0 0-1,1 1 1,-1 0-1,1 0 1,6-2-1,-10 3-11,0 0 0,0 1-1,1-1 1,-1 0 0,0 0-1,0 0 1,1 0 0,-1 1-1,0-1 1,0 0 0,0 0-1,1 0 1,-1 1 0,0-1-1,0 0 1,0 0 0,0 1-1,0-1 1,1 0 0,-1 1-1,0-1 1,0 0 0,0 0-1,0 1 1,0-1-1,0 0 1,0 1 0,0-1-1,0 1 1,0-1 23,1 16 63,-1 0 1,0 0-1,-2-1 1,1 1 0,-7 21-1,4-16-15,1 0 0,-1 27-1,4-46-79,0 1 31,0 0 0,0 0 0,0 0 0,0-1 0,1 1 0,1 5 0,-2-8-22,0 0-1,0 0 1,0 1-1,0-1 1,0 0-1,1 0 1,-1 1-1,0-1 1,0 0 0,0 0-1,1 0 1,-1 1-1,0-1 1,0 0-1,1 0 1,-1 0-1,0 0 1,0 1 0,1-1-1,-1 0 1,0 0-1,0 0 1,1 0-1,-1 0 1,0 0-1,0 0 1,1 0 0,-1 0-1,1 0 10,0-1-1,1 1 0,-1 0 1,0-1-1,0 1 1,0-1-1,0 1 0,-1-1 1,1 0-1,0 1 1,1-3-1,18-16 110,-2-1-1,24-33 0,9-12 21,-49 63-158,16-19-105,1 1 0,1 1-1,28-22 1,-47 40 107,-1 0 0,1 1 0,0-1 0,0 1 0,0-1 0,-1 1 0,1 0 0,0-1 0,0 1 0,0 0 0,0 0 0,0 0 0,0-1 0,0 1 0,-1 0 0,3 0 0,-3 0 8,1 1-1,-1-1 1,1 0-1,-1 0 1,1 1 0,-1-1-1,1 0 1,-1 1-1,1-1 1,-1 0-1,0 1 1,1-1-1,-1 1 1,0-1 0,1 0-1,-1 1 1,0-1-1,0 1 1,1-1-1,-1 2 1,1 1-2,0 1 1,0 0-1,-1 0 1,0 0 0,0 7-1,0-9-2,-8 109 252,7-77-102,0-26-147,0-1 0,1 1 0,0 0-1,0-1 1,0 1 0,1-1-1,1 1 1,-1-1 0,1 0-1,3 8 1,-4-15 9,-1 1-1,0-1 0,0 1 1,0-1-1,1 1 1,-1-1-1,0 1 0,1-1 1,-1 0-1,0 1 1,1-1-1,-1 1 0,0-1 1,1 0-1,-1 0 1,1 1-1,-1-1 0,1 0 1,-1 0-1,1 1 1,-1-1-1,1 0 0,-1 0 1,1 0-1,-1 0 1,1 0-1,0 0 8,1 0 1,-1 0-1,0 0 0,0-1 1,0 1-1,0-1 0,0 1 1,0-1-1,0 1 0,0-1 1,0 1-1,1-2 1,3-3 47,0 0 0,1 0 0,4-7 1,-7 8-54,34-37 64,1 2-1,3 2 1,68-49 0,-81 64-30,49-47 0,-63 54-25,0-1-1,-2-1 1,0 0-1,18-33 1,-5-6-117,-1-1 1,-3-1-1,-3-1 1,-3-1-1,-2 0 0,7-73 1,-20 130 68,0 0 1,0 0 0,0 0-1,0 0 1,-1 0 0,1 0-1,-1 1 1,0-1 0,0 0-1,0 0 1,0 1 0,-3-6-1,4 7 17,-1 0 0,1 1 0,-1-1 0,1 1 0,-1-1 0,0 1 0,1-1 0,-1 1 0,1-1-1,-1 1 1,0-1 0,0 1 0,1 0 0,-1-1 0,0 1 0,1 0 0,-1 0 0,0-1 0,-1 1 0,0 0 1,1 1 1,0-1-1,0 0 1,-1 0-1,1 1 1,0-1-1,0 1 1,0-1-1,-1 1 1,1 0-1,0 0 1,0-1-1,0 1 1,0 0-1,0 0 1,-1 1-1,-4 5 15,1 1 0,0-1 0,0 1 0,1 0 1,-1 1-1,2-1 0,-1 1 0,-3 17 0,1-8-11,-26 79-35,-34 186 0,64-268 77,1-1 0,0 0 0,1 0 0,0 0 1,1 1-1,1-1 0,4 16 0,-5-23-14,2 0-1,-1 0 0,1 0 0,0-1 0,0 1 1,0-1-1,1 0 0,0 0 0,1 0 1,-1 0-1,1-1 0,0 1 0,0-1 0,1-1 1,9 8-1,-11-10 10,1 1 0,-1-1-1,1 0 1,0 0 0,0 0 0,-1-1 0,1 1 0,1-1 0,-1 0-1,0-1 1,0 1 0,0-1 0,0 0 0,0-1 0,0 1 0,1-1 0,-1 0-1,0 0 1,0 0 0,0-1 0,-1 0 0,1 0 0,0 0 0,-1 0-1,1-1 1,6-5 0,-1 1 22,-1-1 1,0 0-1,8-10 0,-14 14-23,0 0 0,-1 0 0,1 0 0,-1 0-1,0 0 1,-1 0 0,1 0 0,-1 0-1,1-1 1,-1 1 0,0-6 0,0 4-38,-1 1 1,1 0-1,-1-1 0,-1 1 1,1-1-1,-2-6 1,2 11-8,-1 0 1,1-1 0,0 1 0,-1 0 0,1 0-1,-1 0 1,1-1 0,-1 1 0,0 0 0,1 0-1,-1 0 1,0 0 0,0 0 0,0 0 0,0 0-1,0 0 1,0 1 0,0-1 0,0 0 0,0 0-1,0 1 1,0-1 0,0 1 0,-1-1 0,1 1-1,0-1 1,0 1 0,-1 0 0,1 0 0,-3-1 0,3 2 3,-1-1 1,1 0 0,-1 1-1,0-1 1,1 1 0,0 0-1,-1-1 1,1 1 0,-1 0-1,1 0 1,0 0 0,-1 0 0,1 0-1,0 0 1,0 0 0,0 1-1,0-1 1,0 0 0,0 1-1,-1 1 1,-2 3 0,1 1 1,-7 15-1,7-12 30,0 1-1,1 0 0,0 0 1,0 0-1,1 0 0,1 0 1,-1 0-1,3 15 1,0-10 27,1-2 1,0 1-1,0 0 1,2 0 0,10 22-1,-10-24 0,-2-7-4,-1 0-1,1 0 1,1 0-1,-1 0 1,6 6-1,-8-11-18,0 0 0,0 0-1,0 0 1,1 0-1,-1 0 1,0 0 0,0 0-1,1 0 1,-1-1-1,0 1 1,1 0 0,-1-1-1,1 1 1,-1-1-1,1 0 1,-1 0 0,1 1-1,-1-1 1,1 0-1,-1 0 1,1 0 0,-1 0-1,1-1 1,-1 1-1,1 0 1,-1-1 0,0 1-1,3-2 1,3-1 19,-1 0 0,0 0 0,-1-1 0,1 0 0,-1 0 0,7-7 0,29-32 82,-21 20-46,7-5-99,-12 13 82,1-1 0,16-24-1,-32 38-61,1 0 0,0 1-1,-1-1 1,1 0 0,-1 0-1,0 0 1,0 1 0,1-1-1,-1-3 1,-1 4 3,1 0-1,0 0 1,0 0-1,0-1 1,0 1-1,0 0 1,1 0 0,-1 0-1,0 0 1,1 0-1,-1 0 1,0 0-1,1 0 1,-1 0-1,1 0 1,0 0 0,1-2-1,6-1-42,1 0 1,0 0-1,0 1 0,0 0 0,16-2 1,9-4-20,-31 8 37,1 0 0,0 1 0,-1-1 0,1 1 0,0-1 0,-1 1 0,1 0 0,0 0 0,3 1 0,-6 0 23,0-1 0,0 0-1,0 0 1,0 1 0,0-1 0,0 1 0,0-1 0,0 1 0,0-1 0,0 1 0,0 0-1,0-1 1,0 1 0,0 0 0,-1 0 0,1 0 0,0 0 0,-1-1 0,1 1 0,0 0-1,-1 0 1,1 0 0,-1 0 0,0 0 0,1 1 0,-1-1 0,0 0 0,0 0 0,1 0-1,-1 0 1,0 0 0,0 2 0,-1 8 3,0 1 0,-1-1 0,-5 16 0,1 3 21,4-20 18,-2 9-31,-1 26 1,5-39-13,0 0 0,1-1 1,-1 1-1,1 0 0,0 0 0,0-1 0,1 1 1,4 10-1,-6-15 14,1 1 0,0-1 0,0 1 0,0-1-1,0 0 1,0 1 0,0-1 0,0 0 0,0 0 0,0 0 0,1 0 0,-1 0 0,1 0 0,-1 0 0,0 0 0,1-1 0,0 1 0,1 0 0,0 0 10,0 0 1,0-1 0,1 0 0,-1 0 0,0 0 0,0 0 0,0 0 0,0-1 0,4 0 0,3-2 33,1 0 0,-1-1-1,0 0 1,14-8-1,8-9-11,51-40-1,9-8-17,-68 54-40,56-34-170,-66 42 149,0 0-1,1 0 1,27-7-1,-38 11 8,-4 3 29,0-1 1,0 1-1,0 0 1,0 0 0,0 0-1,0 0 1,-1 0 0,1 0-1,0 0 1,0 0-1,0-1 1,0 1 0,0 0-1,0 0 1,0 0-1,0 0 1,0 0 0,-1 0-1,1 0 1,0 0-1,0 0 1,0 0 0,0 0-1,0 0 1,0 0-1,0 0 1,-1 0 0,1 0-1,0 0 1,0 0-1,0 0 1,0 0 0,0 0-1,0 0 1,-1 0-1,1 0 1,0 0 0,0 0-1,0 0 1,0 0-1,0 0 1,0 0 0,0 1-1,-13 4-19,1 0 0,-1 1 0,2 1 1,-1 0-1,1 1 0,0 0 0,0 1 0,1 0 0,-15 18 0,13-12 33,0 1 1,1 0-1,1 1 0,1 1 0,0-1 0,-6 21 0,4-12-26,7-15 29,-1 0-1,1 0 1,1 0 0,0 0-1,0 1 1,-1 15-1,4-27-11,0 0-1,1 1 0,-1-1 0,0 0 0,0 0 1,0 0-1,0 0 0,0 0 0,0 0 0,0 0 0,0 0 1,0 1-1,0-1 0,0 0 0,0 0 0,1 0 1,-1 0-1,0 0 0,0 0 0,0 0 0,0 0 0,0 0 1,0 0-1,0 0 0,0 0 0,1 0 0,-1 0 1,0 0-1,0 0 0,0 0 0,0 0 0,0 0 0,0 0 1,1 0-1,-1 0 0,0 0 0,0 0 0,0 0 1,0 0-1,0 0 0,0 0 0,0 0 0,0 0 0,1 0 1,-1 0-1,0 0 0,0 0 0,0-1 0,0 1 1,0 0-1,6-4 96,-1 0-53,-1-1-1,1-1 1,-1 1 0,0-1-1,-1 0 1,6-10 0,15-41 11,-20 48-56,64-127 67,-42 88-136,-22 39-22,0 1-23,-2 17 71,-3-5 50,2 0 0,-1 0 0,0 0 0,1 0 0,0 0 0,0 0 0,0 0 0,0 0 0,1 0 0,-1 0 0,4 4 0,-4-5 9,1-1-1,0 0 1,0 0 0,0 0-1,1 0 1,-1 0-1,0 0 1,1 0 0,-1-1-1,1 1 1,-1-1 0,1 0-1,0 0 1,0 0 0,0 0-1,4 1 1,11 0 3,-1-1 0,0-1 0,0 0-1,1-2 1,33-6 0,-5 2-75,20-5 159,79-21 0,-117 25-99,20-6 54,-43 12-73,-1 0 1,1 0 0,-1 0-1,1 0 1,8 1 0,-12 0-110,-2 1 38,0 1 63,-1 0 1,0 0 0,0 0-1,0 0 1,0-1 0,0 1-1,0 0 1,-3 1 0,-10 7-86,-2 7 181,-28 36 0,41-48-110,-1 2 26,0 0 0,0 1-1,-6 13 1,10-18 22,0-1 0,0 1 0,0 0 0,0-1-1,0 1 1,1 0 0,-1 0 0,1-1 0,0 1 0,-1 0 0,1 0 0,1 0 0,-1-1 0,0 1 0,2 4-1,-2-6-7,0-1 0,1 1-1,-1-1 1,0 1 0,1 0 0,-1-1-1,1 1 1,-1-1 0,0 0-1,1 1 1,-1-1 0,1 1-1,-1-1 1,1 0 0,-1 1-1,1-1 1,0 0 0,-1 0-1,1 1 1,-1-1 0,1 0 0,0 0-1,-1 0 1,1 0 0,0 0-1,1 0 2,0 0-1,1 0 1,-1 0 0,0 0-1,0-1 1,0 0-1,4-1 1,2-1 0,-1-1 1,15-9 0,41-26-13,107-48 1,-89 49 125,-52 23-91,30-20 0,-46 27-36,-1-1 0,-1-1 0,0 0 0,19-22 0,-14 11 15,-1-1-1,-1 0 0,-1-2 1,-1 1-1,13-41 0,31-131-48,-50 171-2,-2 10-4,-1-1 0,0 1 0,-1 0 0,-1-1 0,0 0 0,-1-14 0,0 28 38,0 1-1,0-1 0,0 1 0,0-1 0,0 1 0,-1-1 0,1 1 0,0-1 1,0 1-1,0-1 0,0 1 0,-1 0 0,1-1 0,0 1 0,0-1 0,-1 1 1,1-1-1,0 1 0,-1 0 0,1-1 0,0 1 0,-1 0 0,1-1 0,0 1 1,-1 0-1,1 0 0,-2-1 0,2 1 4,-1 0 1,0 0-1,0 0 0,0 0 1,1 0-1,-1 1 1,0-1-1,0 0 0,1 0 1,-1 1-1,0-1 0,0 1 1,1-1-1,-1 0 1,-1 2-1,-2 1 3,0 1-1,0-1 1,0 1 0,-4 7-1,-3 6-12,1 0 0,0 0 0,1 1 0,-10 32 0,-18 82 20,26-91-6,2-8 45,-9 68 1,17-92-21,0 1 0,1-1 0,1 1 1,-1-1-1,1 1 0,1-1 0,0 0 0,0 1 1,0-1-1,2 0 0,-1 0 0,6 9 0,-7-15 9,0 0-1,0 1 1,0-1-1,1 0 1,-1-1-1,1 1 1,0 0-1,0-1 0,0 1 1,0-1-1,1 0 1,-1 0-1,1 0 1,6 2-1,-5-3 2,1 1 0,0-1-1,0 0 1,0-1 0,0 1 0,0-1 0,0 0 0,11-2-1,-4-1 8,0 0-1,0-1 0,0 0 1,-1-1-1,0 0 0,0-1 1,0-1-1,11-8 0,-9 5-9,-8 5-50,1 1 1,0-1 0,9-4-1,-9 6 3,-7 3 9,0 0 1,0 0-1,0 0 0,0 0 1,0 0-1,0 0 0,0 0 1,0 0-1,0 0 0,0 0 0,0 0 1,0 0-1,0 0 0,0 0 1,0 0-1,0 1 0,0-1 1,0 0-1,0 0 0,0 0 1,0 0-1,0 0 0,0 0 1,0 0-1,0 0 0,0 0 1,0 0-1,0 0 0,0 0 1,0 0-1,0 0 0,0 0 1,0 0-1,0 0 0,0 0 0,1 0 1,-4 7-5,-1 7 92,-10 27 34,11-34-80,1 1 0,0-1 0,0 1-1,1-1 1,0 1 0,0 14 0,-1 3 52,1-18-67,0-1-1,1 1 1,0-1 0,0 1 0,1-1-1,0 1 1,0-1 0,2 10 0,-2-16-12,-1 1 1,0-1-1,0 0 0,1 1 1,-1-1-1,0 0 0,1 0 1,-1 1-1,0-1 1,1 0-1,-1 0 0,0 1 1,1-1-1,-1 0 1,0 0-1,1 0 0,-1 1 1,1-1-1,-1 0 0,0 0 1,1 0-1,-1 0 1,1 0-1,-1 0 0,1 0 1,-1 0-1,0 0 1,1 0-1,-1 0 0,1 0 1,-1 0-1,1-1 0,-1 1 1,0 0-1,1 0 1,-1 0-1,0-1 0,1 1 1,-1 0-1,1-1 0,19-13 142,-14 9-141,31-23 69,-20 15-45,32-20 0,67-23-297,-114 55 230,1 0 0,-1 1 0,1-1 0,-1 0 1,1 1-1,4-1 0,-11 10 121,-4 1-63,0 0-1,-1-1 0,-16 15 0,-14 13-74,46-44 117,1 0 0,1 1 0,-1 0 0,1 0 0,13-6 0,62-26-293,-65 31 110,0 1 0,37-5 0,-54 10 117,-1 1 0,0 0 0,0 0 0,0 0 0,1 0 1,-1 0-1,0 0 0,0 0 0,1 0 0,-1 1 0,0-1 0,0 0 0,0 1 1,1-1-1,-1 1 0,0-1 0,0 1 0,0 0 0,0-1 0,0 1 1,0 0-1,0 0 0,0 0 0,-1 0 0,1 0 0,0 0 0,0 0 0,-1 0 1,1 0-1,0 0 0,-1 0 0,1 2 0,1 4 15,0-1 0,-1 1 0,1 0 0,-1 13 0,3 9 10,-3-28-13,-1 1 0,1 0-1,-1-1 1,1 1-1,0 0 1,0-1-1,0 1 1,0-1 0,0 1-1,0-1 1,0 1-1,0-1 1,1 0-1,-1 0 1,0 1-1,1-1 1,-1 0 0,1 0-1,-1 0 1,1-1-1,0 1 1,-1 0-1,1-1 1,0 1 0,0-1-1,-1 1 1,1-1-1,0 0 1,0 0-1,-1 0 1,1 0 0,0 0-1,0 0 1,0 0-1,3-1 1,5-2-5,0 0-1,0-1 1,-1 0 0,19-10-1,-17 8-9,113-67 37,-114 68-38,-3 2-23,-1 0-1,0 0 1,1 0 0,-1-1 0,-1 0 0,1-1-1,9-9 1,-15 13-187,-6 2 77,-5 4-2,3 1 84,0 1 0,1 0 0,0 0-1,0 0 1,-10 17 0,-20 43 175,11-18 6,25-47-110,-1 0 1,1 0-1,0 0 1,0 0-1,0 1 1,1-1-1,-1 0 1,0 1-1,1-1 1,0 1-1,-1-1 0,1 1 1,0 3-1,11-18 34,42-71-32,-6 28 80,-40 47-138,-4 6-180,-3 9 176,-7 20 122,4-19-92,-31 137 99,0-2 57,25-111-108,-2-1 0,-21 43 1,25-60-21,-1 0 1,-1-1 0,0 0 0,-1 0-1,0-1 1,-1 0 0,0-1-1,-1 0 1,0-1 0,-1 0-1,0-1 1,-1-1 0,1 0 0,-2 0-1,1-2 1,-1 0 0,0 0-1,0-2 1,-1 0 0,-19 3-1,16-5-38,0-1-1,0 0 0,0-2 1,0 0-1,-33-7 0,48 7 17,-1 0 0,1-1 0,-1 0 0,1 0 0,0 0 0,0-1 0,0 0 0,0 1 0,0-1 0,0-1 0,1 1 0,-6-7 0,7 8 15,1 0 0,-1 0 0,1-1 0,-1 1 0,1-1 0,0 1 0,0-1 0,0 0 0,0 1 0,1-1 0,-1 0 0,1 0 0,0 1 0,-1-1 0,1 0 0,0 0 0,1 0 0,-1 0 0,0 1 0,1-1 0,0 0 0,-1 0 0,3-2 0,0-1-30,0 0 0,0 0 0,1 0 1,0 1-1,1 0 0,-1-1 0,1 2 1,9-9-1,51-32-200,-40 28 113,15-10-344,74-53-2020,-61 33-1812,-39 33 263,18-25 1,-13 10-3181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48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23 123 7232,'-19'-42'3264,"16"33"-2848,6 4 1280,11 5-1024,11-4 1344,2 1-1152,40-6 511,5 4-831,31-2 288,2 2-512,-6-4 192,-15 5-288,-12-4-128,-11 4-64,-19-5-32,-4 9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5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1096 4224,'0'0'1365,"0"0"-1293,-1-1 1,1 1-1,0 0 0,0 0 0,0-1 0,0 1 1,0 0-1,0 0 0,0-1 0,0 1 0,0 0 1,0 0-1,0-1 0,0 1 0,1 0 0,-1 0 1,0-1-1,0 1 0,0 0 0,0 0 0,0 0 1,0-1-1,1 1 0,-1 0 0,0 0 0,3-2 172,-1 1-1,0 0 1,1-1-1,-1 1 0,0-1 1,0 0-1,0 0 0,0 0 1,0 0-1,-1 0 1,1 0-1,2-4 0,14-33 1146,-10 19-934,64-156 1270,17-36-698,-17 87-649,-26 47-190,42-100 53,-72 137-219,-1-1 1,13-66 0,-27 104-49,0 1 0,-1-1 0,1 0 0,-1 1-1,0-1 1,0 0 0,-1 1 0,0-6 0,1 8 20,0 1 0,0 0 0,0 0 0,0 0 0,0-1 0,0 1 0,0 0 0,0 0 0,0 0 0,0-1 0,-1 1 0,1 0 0,0 0 0,0 0 0,0 0 0,0-1 0,0 1 0,-1 0 0,1 0-1,0 0 1,0 0 0,0 0 0,0-1 0,-1 1 0,1 0 0,0 0 0,0 0 0,0 0 0,-1 0 0,1 0 0,0 0 0,0 0 0,0 0 0,-1 0 0,1 0 0,-8 5-86,-6 11 9,14-15 81,-130 216-218,122-203 178,-152 344-57,53-105 433,-19-30 556,111-199-809,-35 64 633,49-87-678,1-1 0,-1 1-1,1 0 1,-1-1 0,1 1-1,0 0 1,-1 0 0,1-1-1,0 1 1,0 0 0,0 0-1,-1-1 1,1 1 0,0 0-1,0 0 1,0 0 0,0-1-1,0 1 1,1 0 0,-1 0-1,0-1 1,0 1 0,0 0-1,1 0 1,-1 0 0,1 0 5,0-1 1,0 1-1,-1-1 1,1 0 0,0 1-1,0-1 1,0 0-1,0 0 1,0 1-1,-1-1 1,1 0 0,0 0-1,0 0 1,0 0-1,0 0 1,0 0 0,0 0-1,1-1 1,7-1 134,-1 0 0,1-1-1,11-5 1,6-5-37,-1 0-1,0-2 1,42-33 0,-25 12-91,42-46 0,-47 42-95,146-140-13,-153 154 58,5-5 57,57-38-1,-88 66-35,4-1-63,0-1 0,0-1 0,0 0 0,-1 0 1,0 0-1,11-13 0,-18 23-92,-2 6 101,-12 16 116,-2 4-74,2 1 1,0 0-1,2 1 0,-8 36 1,18-58 63,-2 6-63,1-1 0,1 1 1,0 18-1,1-30 20,1 1 0,1-1 0,-1 0 0,1 0 0,0 0 0,0 1 0,0-1 0,0 0 0,1 0 0,-1 0 0,1-1 0,0 1 0,1 0 0,-1-1 0,0 1 0,1-1 0,3 4 0,-4-6 12,-1 0 1,1 0-1,-1 1 0,1-1 1,0-1-1,-1 1 1,1 0-1,0 0 0,0-1 1,-1 1-1,1-1 1,0 1-1,0-1 0,0 0 1,0 0-1,0 1 1,0-2-1,0 1 0,0 0 1,-1 0-1,1 0 1,0-1-1,0 1 1,0-1-1,0 0 0,-1 0 1,1 1-1,0-1 1,-1 0-1,1 0 0,0 0 1,1-3-1,2 0 17,-1 0 1,1 0-1,-1 0 0,-1-1 0,1 1 0,0-1 1,-1 0-1,0 0 0,-1-1 0,4-7 0,0-7-39,-1-1-1,-1 1 0,-1-1 0,-1 0 0,0 0 0,-2 0 1,-1 0-1,-4-31 0,-1 28 32,5 22-57,0 1-1,1-1 0,-1 0 1,1 0-1,-1 0 1,1 0-1,-1 0 1,1 0-1,0 0 1,0 1-1,0-1 1,0 0-1,0 0 1,0 0-1,1 0 1,-1 0-1,1 0 0,-1 0 1,1 0-1,0 1 1,0-1-1,0 0 1,-1 1-1,2-1 1,-1 0-1,2-1 1,2-2-2,0 0 1,1 1-1,-1 0 1,1 0-1,0 0 1,0 1-1,1 0 1,-1 0-1,13-3 1,-9 3-15,0 1 0,0 0 0,0 0 1,0 1-1,0 1 0,14 0 0,-21 0 26,0 0-1,-1 0 1,1 0 0,0 1-1,0-1 1,0 1-1,0 0 1,0 0-1,-1 0 1,1 0-1,0 0 1,-1 1 0,1-1-1,-1 1 1,0-1-1,1 1 1,-1 0-1,0 0 1,0 0-1,0 1 1,0-1 0,0 0-1,1 3 1,5 11-17,-1 0 0,-1 0 1,-1 1-1,0 0 0,-1 0 1,3 28-1,-4-23 114,2 0 0,0 0 0,11 28 0,-15-47-102,0 0 1,0 0-1,0-1 0,0 1 1,1-1-1,-1 1 0,1-1 1,0 1-1,0-1 0,0 0 1,0 0-1,0 0 0,1 0 1,-1 0-1,0 0 0,1-1 1,-1 1-1,1-1 0,0 1 1,0-1-1,3 1 0,22 5-301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5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61 2976,'3'-4'688,"-3"2"-534,1 1 0,0-1 1,0 1-1,0-1 0,0 1 0,0-1 1,0 1-1,0 0 0,1 0 0,-1-1 1,0 1-1,3-2 0,-2 3 32,-1-1 0,0 1 0,1-1 0,-1 0 0,0 0 0,0 0 0,0 0 0,0 0 0,0 0 0,0 0 0,0 0 0,0 0 0,1-2 0,-2 2-135,0 1-1,1-1 1,-1 1-1,0-1 1,1 1-1,-1-1 1,0 0-1,0 1 1,0-1 0,0 1-1,0-1 1,0 0-1,0 1 1,0-1-1,0 0 1,0 1-1,0-1 1,0 0-1,0 1 1,0-1-1,0 1 1,-1-1 0,1 0-1,0 1 1,0-1-1,-1 1 1,1-1-1,0 1 1,-1-1-1,1 1 1,-1-1-1,0 0 1,0 1-31,0-1-1,0 1 1,0 0-1,0-1 1,0 1-1,0 0 1,0 0-1,0 0 1,-1 0 0,1 0-1,0 0 1,0 0-1,0 0 1,0 0-1,0 0 1,-3 1 0,2 0 26,-9 1 51,1 1 0,-1 1 1,1 0-1,0 1 0,0-1 1,0 2-1,-12 8 0,11-6-33,-1 1 0,1 1-1,1 0 1,0 0-1,0 1 1,1 0 0,1 1-1,-8 13 1,10-15-1,0 1 0,1 0 1,1 0-1,0 0 0,0 1 0,1-1 1,1 1-1,0 0 0,-1 23 1,3-29 71,0-1 1,1 0 0,0 1-1,0-1 1,0 1 0,0-1 0,5 10-1,-5-13-83,0-1-1,-1 1 1,1-1-1,0 1 1,0-1-1,0 0 1,0 1-1,0-1 1,0 0-1,0 0 1,1 0-1,-1 0 1,0 0-1,1 0 1,-1 0-1,1 0 1,-1 0-1,1-1 1,-1 1-1,1 0 1,-1-1 0,1 0-1,0 1 1,-1-1-1,1 0 1,0 0-1,2 0 1,0 0 23,-1-1 0,0 0 0,1 0 0,-1 0 0,0-1 0,0 1 0,0-1 0,0 0 0,0 1 0,-1-1 0,6-5 0,24-27 438,-30 31-454,9-10 88,-1 1 1,-1-1-1,-1-1 1,1 0-1,9-23 1,-11 17 54,0 1 1,6-30-1,-12 40-180,0 0 0,0 1 0,-1-1 0,0 0 0,0 1 0,-1-1 0,0 0 0,-4-13 0,5 22-30,0-1 1,0 1-1,0 0 0,0 0 1,0-1-1,0 1 1,0 0-1,0 0 0,0 0 1,-1-1-1,1 1 0,0 0 1,0 0-1,0 0 0,0 0 1,0-1-1,-1 1 0,1 0 1,0 0-1,0 0 0,0 0 1,-1 0-1,1 0 0,0 0 1,0-1-1,-1 1 0,1 0 1,0 0-1,0 0 0,0 0 1,-1 0-1,1 0 1,0 0-1,0 0 0,-1 0 1,1 0-1,0 0 0,0 1 1,0-1-1,-1 0 0,1 0 1,0 0-1,0 0 0,0 0 1,-1 0-1,1 0 0,0 0 1,0 1-1,-1-1 0,-6 8-116,3 0 76,0 1 0,1-1-1,0 1 1,1 0-1,-2 12 1,-2 49 78,6-63-36,0 205-189,1-95 192,-1-65 18,1 10 316,-11 98 1,9-154-223,0 1 0,0 0 0,-1 0 0,0-1 0,-1 1 0,1-1 0,-7 12 1,7-16-78,1 0 1,-1 0 0,1-1 0,-1 1 0,1 0 0,-1-1-1,0 1 1,0-1 0,0 0 0,0 0 0,0 1 0,0-1-1,0-1 1,0 1 0,0 0 0,0 0 0,-1-1-1,1 1 1,0-1 0,-1 0 0,1 0 0,0 0 0,-1 0-1,1 0 1,0 0 0,0-1 0,-5 0 0,-4-3 47,-1-1 0,1 0 1,0-1-1,0 0 0,1-1 0,-17-13 1,8 7-46,16 11-25,0 0 0,1 0-1,-1 0 1,1-1 0,-1 1 0,1-1-1,-3-3 1,4 5-13,1 0 0,0 0 0,-1 1 0,1-1 0,0 0 0,0 0 0,0 0 0,-1 1 0,1-1 0,0 0 0,0 0 0,0 0 0,0 0 1,1 1-1,-1-1 0,0 0 0,0 0 0,0 1 0,1-1 0,-1 0 0,0 0 0,1 1 0,-1-1 0,1 0 0,-1 0 0,0 1 0,1-1 0,0 1 0,-1-1 0,1 0 0,-1 1 0,1-1 0,0 1 0,-1-1 0,1 1 0,1-1 0,1-1-12,1 0 0,0 0 1,0 0-1,0 1 0,0-1 0,0 1 1,1 0-1,-1 0 0,8 0 0,41 1-77,-31 0 44,90-5 272,-99 5-258,-1 0 1,1-2-1,-1 0 0,0 0 1,21-7-1,-23 5-1277,-1 0 0,0 0 0,0-1 0,11-7 0,4-5-1366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53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50 212 4736,'-25'-11'1530,"11"7"1341,5 1-840,9 3-1994,0 0 1,0 0-1,0 0 1,-1 0-1,1 0 1,0 0 0,0 0-1,0 0 1,0 0-1,0-1 1,0 1-1,0 0 1,0 0 0,0 0-1,-1 0 1,1 0-1,0 0 1,0 0-1,0 0 1,0 0 0,0-1-1,0 1 1,0 0-1,0 0 1,0 0-1,0 0 1,0 0 0,0 0-1,0 0 1,0-1-1,0 1 1,0 0-1,0 0 1,0 0 0,0 0-1,0 0 1,0 0-1,0 0 1,0-1-1,0 1 1,0 0 0,0 0-1,1 0 1,-1 0-1,1-1 73,0 0-1,0 0 1,1 0-1,-1 0 1,0 0-1,1 0 0,-1 1 1,1-1-1,-1 0 1,1 1-1,-1 0 1,4-1-1,25-4 399,-23 4-327,203-21 1632,-133 12-1560,1 4-1,110 6 1,-150 1 35,0-2 0,0-1 0,37-8 0,-50 6-135,-16 4-85,0-2 1,0 0-1,9-2 0,-9 1 65,-8 3-95,-1 0-1,1 0 1,-1 0-1,1 0 1,-1 0-1,1 0 0,-1-1 1,0 1-1,1 0 1,-1 0-1,1 0 1,-1-1-1,1 1 0,-1 0 1,0-1-1,1 1 1,0-1-1,-1 0-17,-1 1-1,1-1 1,0 0-1,0 0 0,0 1 1,-1-1-1,1 0 1,0 1-1,-1-1 1,1 0-1,-1 1 1,1-1-1,-1 0 1,1 1-1,-1-1 1,1 1-1,-1-1 1,-6-5 4,1 0 0,0 1 0,-1-1 1,-15-7-1,-34-16-1,33 18 94,-16-5-256,111 20-37,-32 3 112,43 12 0,-79-18 55,-1 0 0,0 1 0,0-1 0,1 1 0,-1 0-1,0 0 1,-1 0 0,1 0 0,0 1 0,4 5 0,-5-6 3,0 0 0,-1 0 0,1 0 1,-1 0-1,1 1 0,-1-1 1,0 1-1,0-1 0,0 1 1,-1-1-1,1 1 0,0 0 1,-1-1-1,0 1 0,1 0 1,-2 3-1,-3 13 100,0-1-1,-2 1 0,0-1 1,-1-1-1,-15 27 1,4-7-20,3-8 104,-1-2 1,-27 38-1,36-55-95,1-2-308,-1 0 1,0-1-1,0 1 0,0-1 0,-16 10 0,18-12-1708,20-10-6742,3 0 6649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5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52 3072,'5'-3'175,"19"-13"2336,-23 15-2306,0 0 0,0 0 0,0 0-1,0 0 1,0 0 0,0 0 0,0 0 0,0 0 0,-1-1-1,1 1 1,0 0 0,-1 0 0,1-1 0,-1 1 0,1 0-1,-1-1 1,0-1 0,0 3-176,0-1-1,0 1 1,0 0 0,0-1 0,0 1-1,0 0 1,0-1 0,0 1 0,0 0-1,0-1 1,0 1 0,-1 0-1,1-1 1,0 1 0,0 0 0,0 0-1,-1-1 1,1 1 0,0 0-1,0 0 1,-1-1 0,1 1 0,0 0-1,-1 0 1,1 0 0,0-1-1,-1 1 1,-12-1 410,-19 8-94,27-5-269,-23 6 607,-53 26-1,64-26-516,-1 2-1,2 0 0,-20 14 1,32-20-107,-1 0-1,1 0 1,0 0-1,0 0 1,1 1 0,-1-1-1,1 1 1,0 0 0,0 0-1,1 0 1,-1 1 0,1-1-1,0 0 1,-2 12 0,4-15-6,0 0-1,-1 0 1,1 0 0,0 0 0,0 0 0,0 0 0,1 0 0,-1 0 0,0 0 0,1 0 0,-1-1 0,1 1 0,0 0 0,0 0 0,0 0 0,-1 0 0,2-1 0,-1 1 0,0 0 0,0-1 0,0 1 0,1-1 0,-1 1 0,1-1 0,-1 0 0,1 0-1,0 1 1,-1-1 0,4 1 0,-2-1 30,0 0-1,0 0 0,1 0 1,-1 0-1,1 0 1,-1-1-1,1 1 0,-1-1 1,1 0-1,-1 0 0,1 0 1,-1-1-1,1 1 0,-1-1 1,7-2-1,0-1 18,0-1 0,0 0-1,-1-1 1,0 0 0,0-1 0,-1 0-1,1 0 1,9-11 0,5-8-21,23-36 0,3-14-372,-46 71 202,-8 26-160,-25 164 219,24-135 59,-65 494 821,18-262 379,50-267-1058,-1-1 0,0 0 1,-8 15-1,12-27-144,-1-1 1,1 0-1,-1 1 0,0-1 1,1 0-1,-1 0 0,0 1 0,0-1 1,0 0-1,0 0 0,0 0 1,0 0-1,0 0 0,0-1 1,0 1-1,0 0 0,0 0 1,-1-1-1,1 1 0,0 0 0,-1-1 1,1 0-1,0 1 0,-1-1 1,1 0-1,0 1 0,-1-1 1,1 0-1,-1 0 0,1 0 0,0 0 1,-1-1-1,1 1 0,-1 0 1,1-1-1,0 1 0,-1 0 1,1-1-1,0 0 0,0 1 1,-1-1-1,1 0 0,0 0 0,0 1 1,0-1-1,-1-1 0,-4-3 31,1 0-1,0 0 0,0-1 0,1 1 1,0-1-1,-7-12 0,-19-41 204,10 11-150,-25-83 0,43 125-98,1 0-1,0-1 1,0 1-1,0 0 1,1-1-1,0 1 1,0 0-1,1-1 1,-1 1-1,4-10 1,-3 12-12,0 1 1,1-1-1,-1 0 1,1 1-1,0-1 1,0 1-1,0 0 1,1 0-1,-1 0 1,1 0-1,0 0 1,0 0-1,0 1 1,0 0-1,0-1 1,0 1-1,5-2 1,9-3 0,1 2-1,-1 0 1,1 1 0,0 1 0,30-2-1,-42 4-2,40-3 19,0 1 0,51 4 0,-21 1-315,-57 1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5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1696 3136,'0'1'124,"1"-1"0,0 0 0,0 1 1,0-1-1,-1 0 0,1 1 0,0-1 0,0 0 1,0 0-1,0 0 0,0 0 0,0 0 0,-1 0 1,1 0-1,0 0 0,0 0 0,0 0 0,0 0 1,0-1-1,-1 1 0,1 0 0,0 0 0,0-1 0,0 1 1,-1-1-1,2 0 0,18-17 2052,-15 13-1903,114-133 3071,-86 96-2906,12-12-52,-8 10-22,41-62 0,-29 19-102,44-109-1,53-127 86,-104 214-293,-37 93-13,-1 0 1,-1-1-1,0 1 1,0-31-1,-3 43-59,0 1 1,0 0-1,0 0 1,-1-1 0,1 1-1,-1 0 1,0 0-1,-1-3 1,1 5 6,1 0 1,0 1-1,-1-1 1,1 1-1,-1-1 1,1 0-1,-1 1 1,1-1-1,-1 1 1,0-1-1,1 1 1,-1-1 0,0 1-1,1 0 1,-1-1-1,0 1 1,1 0-1,-1-1 1,0 1-1,0 0 1,1 0-1,-1 0 1,0 0-1,0 0 1,0 0-1,1 0 1,-1 0-1,0 0 1,0 0-1,1 0 1,-1 0-1,0 1 1,0-1 0,1 0-1,-1 0 1,0 1-1,1-1 1,-1 1-1,0-1 1,0 1-1,-4 3-38,0 0-1,1 1 1,-1-1-1,1 1 1,0 0-1,0 0 1,1 0-1,0 1 1,-3 5-1,1-2 7,-4 6 32,2 1 0,0 0 1,1 0-1,0 0 1,-5 31-1,1-5 11,-60 258 87,25 12 780,43-288-659,1 0 0,2 0 0,0 0 0,1 0 0,2 0 0,9 34 0,-13-56-149,0-1-1,1 1 1,-1 0-1,1 0 1,0-1 0,0 1-1,0 0 1,0-1-1,0 1 1,0-1-1,0 1 1,0-1-1,2 2 1,-2-2-18,1-1 1,-1 0-1,0 1 0,0-1 1,0 0-1,0 0 0,0 0 1,0 0-1,1 0 0,-1 0 1,0 0-1,0 0 0,0 0 1,0 0-1,0-1 0,0 1 1,1 0-1,-1-1 0,0 1 1,0-1-1,0 0 0,0 1 1,0-1-1,-1 0 0,1 1 1,1-2-1,17-14 311,23-24 1,-4 5-162,61-46 37,-58 49-97,59-57 1,0-19-234,-95 103 78,1-1 0,-1 1-1,1 0 1,0 1-1,1-1 1,-1 1-1,1 0 1,-1 1-1,1 0 1,1 0 0,8-3-1,-14 6 14,0 0 0,1 0-1,-1-1 1,0 1 0,1 1-1,-1-1 1,0 0 0,0 0 0,1 1-1,-1 0 1,0-1 0,0 1 0,0 0-1,1 0 1,-1 0 0,0 0-1,3 3 1,-3-2-1,1 1 1,-1-1-1,0 1 0,1 0 0,-1 0 0,0 0 1,-1 0-1,1 0 0,0 0 0,1 5 0,-1 1 37,0-1-1,0 0 1,0 1 0,-1-1-1,-1 1 1,1-1-1,-1 1 1,-3 14-1,-3 5-19,-10 28-1,9-35 49,0 1 0,-5 41 0,11-56-11,1 0 0,0 0-1,0 0 1,0 0 0,1 0 0,0 0-1,1-1 1,-1 1 0,1 0-1,1 0 1,-1-1 0,1 1-1,5 7 1,-7-12-18,0 0 0,1 0 0,-1 0-1,1 0 1,0 0 0,-1-1 0,1 1 0,0-1-1,0 1 1,0-1 0,0 0 0,0 1 0,0-1-1,0 0 1,0 0 0,1-1 0,-1 1 0,0 0 0,1-1-1,-1 1 1,1-1 0,-1 0 0,0 0 0,1 0-1,-1 0 1,1 0 0,-1 0 0,0-1 0,1 1-1,3-3 1,5-1 64,0 0 0,0-1 0,-1-1 0,19-12 0,-27 16-66,235-131 274,-159 94-204,116-79 0,-182 109-78,-7 6-18,1-1-1,-1 0 1,0 0 0,0 0 0,-1-1-1,7-7 1,-8 5-38,-6 5-36,2 2 63,-1 0 0,1 0-1,-1 0 1,0 1 0,1-1 0,-1 1 0,1-1-1,-1 1 1,-1 1 0,-101 53-284,99-53 298,-31 15-57,0 2 0,-33 24 0,60-37 70,1 0-1,0 0 0,0 1 1,1 0-1,0 1 1,0-1-1,1 1 0,0 1 1,0-1-1,1 1 0,0 0 1,0 0-1,-4 13 0,9-20 5,-1 0 1,1-1-1,-1 1 0,1 0 0,-1-1 0,1 1 0,0 0 0,0 0 0,0-1 1,0 1-1,0 0 0,0-1 0,1 1 0,-1 0 0,1 0 0,-1-1 0,1 1 1,-1-1-1,2 3 0,-1-2 6,1-1 0,-1-1 0,0 1 1,0 0-1,0 0 0,0 0 0,1-1 0,-1 1 0,0 0 1,1-1-1,-1 1 0,1-1 0,-1 0 0,0 1 0,1-1 1,-1 0-1,1 0 0,1 0 0,7-1 63,-1 0 0,1 0 0,-1-1 0,0-1 0,13-4 0,-1 0-9,0 0 1,-1-2 0,0-1 0,30-18 0,-37 19-65,0 0 0,-1-1 0,0-1 0,-1 0 0,0-1 0,-1 0 0,0 0 0,-1-1 0,0 0 1,-1-1-1,0 0 0,-1 0 0,-1-1 0,6-20 0,1-19-151,-14 42 5,1 12 127,0-1 0,0 1 0,0 0 0,0 0 0,-1 0 0,1 0 0,0 0 0,0 0 0,0 0 0,-1 0 0,1 0 0,0 0 0,0 0 0,0 0 0,-1 0 0,1 0 0,0 0 0,0 0 0,0 0 0,0 0 0,-1 0 0,1 0 0,0 1 0,0-1 0,0 0 0,0 0 0,-1 0 0,1 0 0,0 0 0,0 0 0,0 1 0,-1-1 0,-15 20-310,2 1 178,-15 32 0,25-45 140,0 1 0,1-1 1,0 0-1,1 1 1,0 0-1,0-1 1,0 17-1,2-21 21,0-1 0,0 1 0,1-1 1,-1 1-1,1-1 0,0 1 0,0-1 0,1 1 0,-1-1 0,1 0 1,-1 1-1,1-1 0,3 4 0,-4-6-2,1 1 0,-1-1 1,0 0-1,1 1 0,-1-1 0,1 0 0,-1 0 0,1 0 1,0 0-1,-1-1 0,1 1 0,0 0 0,0-1 0,-1 1 1,1-1-1,0 1 0,0-1 0,0 0 0,0 0 0,-1 0 1,1 0-1,0 0 0,0 0 0,0-1 0,0 1 0,0 0 0,1-2 1,6-1 27,-1-1-1,0 0 1,0 0 0,0-1 0,13-10 0,33-34 99,-36 32-139,18-18 18,-6 5-151,58-44 0,-86 72 101,0 1 0,0 0 0,0-1 0,0 1-1,0 0 1,0 1 0,0-1 0,0 0 0,0 0 0,0 1-1,1-1 1,-1 1 0,4 0 0,-6 0 13,1 0 1,-1 0-1,1 0 1,-1 0-1,1 1 1,0-1-1,-1 0 1,1 0-1,-1 1 1,1-1-1,-1 0 0,1 1 1,-1-1-1,1 1 1,-1-1-1,0 0 1,1 1-1,-1-1 1,1 1-1,-1-1 1,1 2-1,-1-1-6,1 1-1,-1-1 1,1 1 0,-1 0-1,0-1 1,0 1-1,0 0 1,0-1 0,0 1-1,0 0 1,0 1 0,-4 14 29,0-1 1,0 0-1,-2 0 0,0-1 1,-12 23-1,-12 27-97,2 32 762,28-97-672,-1 0 1,1 0-1,0 0 0,0 0 0,0 0 0,0 0 0,0 0 1,0 0-1,0 0 0,0 0 0,0 1 0,0-1 0,0 0 0,0 0 1,0 0-1,0 0 0,0 0 0,0 0 0,0 0 0,0 0 1,0 0-1,0 0 0,0 1 0,0-1 0,0 0 0,0 0 0,0 0 1,0 0-1,0 0 0,0 0 0,0 0 0,0 0 0,0 0 1,0 0-1,0 0 0,0 0 0,1 1 0,-1-1 0,0 0 0,0 0 1,0 0-1,0 0 0,0 0 0,0 0 0,0 0 0,0 0 1,0 0-1,0 0 0,0 0 0,0 0 0,1 0 0,-1 0 0,0 0 1,0 0-1,0 0 0,0 0 0,0 0 0,0 0 0,0 0 1,0 0-1,0 0 0,0 0 0,1 0 0,8-5 138,14-12-13,89-68 23,15-11-221,13-18-108,-135 110 137,1 0-1,0 0 1,-1 1 0,1-1-1,12-3 1,-17 6 24,0 1 1,1-1-1,-1 1 0,0 0 1,0 0-1,1-1 0,-1 1 1,0 0-1,1 0 1,-1 0-1,0 1 0,1-1 1,-1 0-1,0 0 1,1 1-1,-1-1 0,0 1 1,0-1-1,0 1 0,1-1 1,-1 1-1,0 0 1,0 0-1,0-1 0,0 1 1,0 0-1,0 0 1,0 0-1,-1 0 0,1 0 1,0 0-1,0 1 0,-1-1 1,1 0-1,0 2 1,2 6 1,0 0-1,-1 1 1,-1 0 0,1-1 0,-1 1 0,-1 0 0,0-1 0,-1 13 0,1 30-163,1-44 191,0 1-1,1-1 0,0 0 1,0 0-1,1 0 0,0-1 1,5 11-1,-8-17 9,1 1 1,0 0-1,0 0 0,1 0 0,-1-1 0,0 1 1,0-1-1,1 1 0,-1-1 0,1 1 1,0-1-1,-1 0 0,1 0 0,0 1 1,0-1-1,-1-1 0,1 1 0,0 0 1,0 0-1,0-1 0,0 1 0,0-1 0,0 1 1,0-1-1,0 0 0,1 0 0,-1 0 1,0 0-1,0 0 0,0-1 0,0 1 1,0-1-1,0 1 0,3-2 0,3-2 5,0 0 0,-1-1-1,0 1 1,0-1 0,0-1 0,-1 1-1,0-1 1,10-11 0,2-7-67,18-28 0,-26 36 102,53-90-21,-21 32-63,5-7 73,47-74-365,-92 152 288,0 1 0,1-1 1,-1 0-1,1 0 0,3-1 0,-6 3 20,0 1 0,1-1 0,-1 1 0,0 0 0,1 0 0,-1-1 0,1 1 0,-1 0 0,0 0 0,1-1 0,-1 1 0,1 0 0,-1 0 0,1 0 0,-1 0 0,1 0 0,-1 0 0,1-1 0,-1 1 0,1 0 0,-1 0 0,0 1 0,1-1 0,-1 0 0,1 0 0,-1 0 0,1 0 0,-1 0 0,1 0 0,-1 1 0,1-1 0,-1 0 0,0 0-1,1 1 1,-1-1 0,0 0 0,1 1 0,-1-1 0,0 0 0,1 1 0,-1-1 0,0 0 0,1 1 0,-1-1 0,0 1 0,0-1 0,0 0 0,1 1 0,-1 0 0,1 6-58,0 1 0,0 0 0,0-1 0,-1 1 0,-2 14 0,1-7 25,-5 68 15,-4-1 1,-4 0-1,-26 87 0,37-156 29,-1 1 102,0 0-1,0-1 1,-1 0 0,-12 21-1,17-33-91,0-1-1,-1 1 1,1-1-1,-1 1 0,1-1 1,-1 1-1,1-1 1,-1 1-1,0-1 0,1 0 1,-1 1-1,1-1 1,-1 0-1,0 0 0,1 1 1,-1-1-1,0 0 1,1 0-1,-1 0 0,0 0 1,1 0-1,-1 0 1,0 0-1,1 0 0,-1 0 1,0 0-1,1 0 1,-1-1-1,0 1 0,1 0 1,-1 0-1,0-1 1,1 1-1,-1 0 0,1-1 1,-1 1-1,0-1 1,-2-1 28,1 1 0,0-1 0,0 0 0,0 0 0,-1 0 1,2 0-1,-3-4 0,-4-9 26,1 0 0,0-1 1,2 0-1,0 0 0,-5-25 0,5 18-198,-2-24-666,7 50 790,1 0 1,-1-1 0,1 1-1,0 0 1,0-1 0,0 1-1,0-1 1,0 1 0,1-1 0,-1 0-1,1 0 1,0 1 0,-1-1-1,1 0 1,0 0 0,0 0-1,0-1 1,1 1 0,-1 0-1,5 1 1,5 5 58,1-2 0,21 9 0,-29-13-54,12 4 3,-1-1-1,1 0 1,0-1 0,0-1 0,1-1 0,-1 0 0,22-1 0,-28-1 28,0-1-1,1 0 1,-1-1 0,0 0-1,0-1 1,-1 0-1,1-1 1,0 0 0,-1-1-1,0 0 1,0-1 0,10-7-1,-7 3-24,-1-1-1,0 0 0,-1-1 0,0 0 1,10-17-1,38-68-26,-44 69 18,12-14-83,-23 37-33,-1 6 11,-1 14-75,-6 23-63,4-36 236,-11 68-189,4-32 209,-3 70 0,10-103 2,1-1 0,-1 1 0,1-1 0,0 1 0,0-1 0,0 1 0,1-1 0,3 8 1,-4-11 1,-1 1 0,1-1 1,0 1-1,0-1 1,0 0-1,0 1 1,0-1-1,0 0 0,0 0 1,0 0-1,1 0 1,-1 0-1,0 0 1,1 0-1,-1-1 0,1 1 1,-1 0-1,1-1 1,-1 1-1,1-1 1,-1 1-1,1-1 0,-1 0 1,1 0-1,0 0 1,-1 0-1,1 0 1,2 0-1,7-3 55,-1 0 0,0 0 1,0-1-1,0 0 0,-1 0 0,12-8 0,-2-1-8,0-1 0,19-17 0,8-15 20,-2-2 0,56-78 0,-66 77-20,-3-1 1,-1-2 0,37-90-1,-9-11-219,60-255 0,-97 336-286,-21 62 251,-2 9 68,-1 8-67,-36 137-361,14-48 512,-86 377-82,89-314 208,19-118 28,4 77 0,0-107-40,1 0-1,-1 0 1,2 0-1,0 0 1,4 10 0,-6-18-42,0-1 1,0 1 0,1-1 0,-1 0 0,1 1 0,-1-1 0,1 0 0,0 0-1,0 0 1,0 0 0,3 2 0,-3-3-14,-1-1 1,1 1-1,-1 0 1,1-1-1,-1 1 0,1-1 1,0 1-1,-1-1 0,1 0 1,0 0-1,-1 0 1,1 0-1,-1 0 0,1 0 1,0 0-1,-1-1 0,1 1 1,0-1-1,-1 1 1,3-2-1,1 0 12,-1 0-1,1-1 1,-1 0 0,0 0-1,0 0 1,0-1-1,6-6 1,25-33 93,-25 29-93,13-16-7,-13 15-107,1 1 1,0 0 0,1 1 0,0 0 0,21-16 0,-32 28 70,0 1 1,0-1 0,0 0-1,0 1 1,-1-1-1,1 1 1,0-1 0,0 1-1,0 0 1,0-1 0,0 1-1,0 0 1,0 0 0,0 0-1,1-1 1,-1 1-1,0 0 1,0 0 0,2 1-1,-3-1 4,1 1-1,-1-1 1,1 1-1,0-1 1,-1 1-1,1-1 1,-1 1-1,1-1 1,-1 1-1,1-1 1,-1 1-1,0 0 1,1-1-1,-1 1 1,0 0-1,1 0 1,-1-1-1,0 1 1,0 0-1,0 1 1,1 5-42,0 0 0,-1 0 0,-1 0 1,0 10-1,0-16 49,-14 78-52,9-58 83,2 1 1,0-1-1,0 27 1,4-45-28,0 0-1,0 0 1,0 1 0,1-1 0,-1 0 0,1 0-1,0 0 1,0 0 0,0 0 0,0 0-1,1 0 1,2 5 0,-2-6 8,0-1 1,0 1-1,-1 0 0,1-1 0,0 1 1,0-1-1,0 1 0,1-1 1,-1 0-1,0 0 0,0 0 1,1 0-1,-1-1 0,0 1 0,1 0 1,-1-1-1,1 0 0,2 1 1,11-1 93,1 0 1,0-1-1,-1-1 1,1-1-1,20-5 1,-7-1-7,57-24 1,-53 16-119,-1-1 0,-1-2 1,38-31-1,-50 39-185,-20 12 198,0 0 0,1 0-1,-1-1 1,0 1 0,0 0 0,0 0-1,0 0 1,1 0 0,-1 0 0,0 0-1,0 0 1,0 0 0,1 0-1,-1 0 1,0 0 0,0 0 0,0 0-1,1 0 1,-1 0 0,0 0 0,0 0-1,0 0 1,1 0 0,-1 0 0,0 1-1,0-1 1,0 0 0,0 0 0,1 0-1,-1 0 1,0 0 0,0 1 0,-3 10-133,-1-3 115,-2 0 1,1-1-1,-1 1 1,0-1-1,-11 9 1,-4 5-39,18-17 51,-2 1-7,0 1 0,0 0 0,1 0 0,-1 0-1,-5 12 1,10-17 26,-1 1-1,0-1 1,1 1 0,0 0-1,-1-1 1,1 1-1,0-1 1,0 1-1,0 0 1,0-1 0,0 1-1,0 0 1,0-1-1,1 1 1,-1 0-1,1-1 1,-1 1 0,1-1-1,-1 1 1,1-1-1,0 1 1,0-1-1,0 1 1,0-1 0,0 0-1,0 0 1,0 1-1,0-1 1,0 0-1,1 0 1,2 2 0,0 0 20,0-1 0,0 1 1,0-1-1,1 0 0,-1 0 1,1 0-1,0 0 0,-1-1 1,1 0-1,0 0 0,0 0 1,0 0-1,0-1 1,0 0-1,-1 0 0,1 0 1,0-1-1,0 0 0,0 0 1,0 0-1,-1 0 0,1-1 1,0 0-1,-1 0 0,1 0 1,-1 0-1,0-1 0,0 1 1,0-1-1,0 0 0,0-1 1,-1 1-1,1-1 1,-1 1-1,0-1 0,0 0 1,3-7-1,1-5-37,-1-1 1,0 0-1,-2 0 1,4-24-1,-6 30-7,0 1 0,-1-1 0,0 0 0,-1 1 0,-1-1 0,1 0 0,-2 0 0,1 1 0,-1-1 0,-1 1 0,-4-11 0,6 19 13,0-1 0,-1 1 0,1 0 0,-1 0 0,1-1 0,-1 1 0,0 1-1,0-1 1,0 0 0,0 0 0,0 1 0,0-1 0,0 1 0,-1-1 0,1 1 0,0 0-1,-1 0 1,1 0 0,-1 1 0,0-1 0,1 0 0,-1 1 0,1 0 0,-5-1 0,5 1-9,-1 0 0,1 0 0,-1 0 0,1 1 0,-1-1 0,1 1 0,-1-1 0,1 1 0,-1 0 0,1 0 0,0 0 0,0 0 0,-1 0 0,1 0 0,0 1 0,0-1 0,0 1 0,0 0 0,1-1 0,-1 1 0,0 0 0,1 0 0,-1 0 0,1 0 0,-2 4 0,3-6 14,-1 1 1,1-1-1,0 0 0,0 1 0,0-1 1,0 0-1,0 1 0,0-1 1,0 0-1,0 1 0,0-1 1,1 0-1,-1 1 0,0-1 1,0 0-1,0 0 0,0 1 1,0-1-1,0 0 0,1 1 1,-1-1-1,0 0 0,0 0 0,1 1 1,-1-1-1,0 0 0,0 0 1,1 0-1,-1 1 0,0-1 1,0 0-1,1 0 0,-1 0 1,0 0-1,1 0 0,-1 1 1,0-1-1,1 0 0,-1 0 1,0 0-1,1 0 0,-1 0 0,0 0 1,1 0-1,-1 0 0,0 0 1,1 0-1,-1-1 0,19 1-19,6-5 92,-1-1 0,41-15 0,24-6-97,-66 21-21,0 1 1,0 2 0,0 0 0,1 2-1,35 2 1,-51 0 30,0 0-1,-1 0 0,1 1 1,-1 0-1,1 1 1,-1 0-1,0 0 0,13 8 1,-15-8-7,-1 1 0,1 0 1,-1-1-1,0 2 0,-1-1 0,1 0 1,0 1-1,-1 0 0,0-1 0,0 1 1,-1 0-1,0 1 0,4 8 0,-5-9 33,1 1-1,-1 0 1,0-1-1,-1 1 1,1 0 0,-1 0-1,0 0 1,-1-1-1,1 1 1,-1 0-1,0 0 1,-3 8-1,2-7 18,-1 1 46,1 1 0,0-1 0,1 0 0,-1 12 0,2-20-69,0 1-1,0-1 1,0 0-1,0 1 1,0-1 0,0 1-1,0-1 1,0 0-1,1 1 1,-1-1-1,0 1 1,0-1-1,0 0 1,1 1-1,-1-1 1,0 0-1,0 1 1,1-1 0,-1 0-1,0 1 1,1-1-1,-1 0 1,0 0-1,1 1 1,-1-1-1,0 0 1,1 0-1,-1 0 1,1 0-1,-1 1 1,0-1 0,1 0-1,-1 0 1,1 0-1,-1 0 1,0 0-1,1 0 1,-1 0-1,1 0 1,-1 0-1,1 0 1,-1 0 0,0 0-1,1-1 1,25-7 164,-12 2-129,1-2 0,-2 1 0,1-2-1,16-12 1,47-46 38,-68 59-82,-2 1-46,1 1 0,-1 0 0,1 0 0,14-7 0,-21 13 37,0-1 0,0 1 1,0 0-1,0-1 0,0 1 0,0 0 0,0 0 1,0 0-1,0-1 0,0 1 0,0 0 1,0 0-1,0 1 0,0-1 0,0 0 1,0 0-1,0 0 0,0 1 0,0-1 0,0 0 1,0 1-1,0-1 0,0 1 0,0-1 1,0 1-1,0 0 0,-1-1 0,1 1 0,0 0 1,0-1-1,-1 1 0,1 0 0,0 0 1,-1 0-1,1 0 0,-1 0 0,1 0 1,-1 1-1,3 4-6,0 1 1,-1 0 0,0 0-1,2 10 1,-3-13 30,11 93 247,-6-45-102,-5-18-626,-2-20-2524,1-5 840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5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1009 105 6560,'-47'-42'2976,"31"46"-2592,8-4 0,2 0 64,12 0-224,-1 0-320,4 0 32</inkml:trace>
  <inkml:trace contextRef="#ctx0" brushRef="#br0" timeOffset="1">25 9 6304,'-24'-9'2848,"62"21"-2464,-15-6 1696,7 1-1216,17-2 288,3 4-704,36-6 160,0 6-352,22-6 64,-3 3-192,-10-3 224,-15 1-224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59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 6560,'-28'-17'2976,"22"25"-2592,3-8 160,6 0 128,8 9-448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5:5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67 3904,'-22'-54'1760,"16"45"-1536,6 5 672,11 8-544,3-4 352,9 9-416,38-1 1120,5 1-800,43 0 800,-10-2-800,43-7 160,-4 5-448,18-2 96,-18 3-256,3-3-64,-22 1-64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7:0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11 2496,'-3'-9'10096,"-8"8"-7540,8 1-2251,-1 0 0,1 0 0,-1 0 0,1 0 0,-1 0 1,1 1-1,-5 0 0,-28 17 1464,27-14-1379,0 0-1,0 1 1,-13 8 0,-58 43 1397,59-43-1477,1 1 0,0 1 0,1 0 0,0 2 0,-19 21 1,27-24-182,0 1 1,1 0 0,1 0 0,0 1-1,1 0 1,-8 24 0,13-31-106,0 1 0,1-1 1,0 1-1,0 0 0,1-1 0,1 1 1,0 0-1,0 0 0,0 0 0,2 0 1,-1-1-1,1 1 0,4 10 1,-2-8 53,2 0 1,-1 0 0,1-1 0,1 0 0,0-1-1,17 20 1,2-3 271,30 24-1,-41-38-239,22 18 309,-18-16-151,32 33-1,-43-41-218,-2 0 0,1 1 0,-1 0 0,0 0 0,-1 1 1,1-1-1,-2 1 0,1 1 0,4 15 0,-2 9 139,-2 0 0,-1 1 1,-2 42-1,-12 105 109,7-155-209,-2 0-1,0 0 1,-2 0-1,-17 42 1,17-56-42,1-1 1,-1-1-1,-1 0 1,0 0-1,0 0 1,-19 17-1,19-21-36,0 0 0,-1 0 1,1-1-1,-1 0 0,-1-1 0,1 0 0,-1 0 1,0-1-1,0-1 0,-20 6 0,-36 7-1751,11-3-5707,52-12 6479,-8 3-725,10 9-8933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52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57 9792,'-28'-23'3648,"38"23"-2848,-7-8-224,7 5-96,3-2-384,6-4 96,2 6-96,11-2-544,9 5 224,-1 0-3008,-3 5 1792,-6-5-4416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7:50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22 287 1824,'-3'4'349,"3"-4"-162,-1 1 0,1-1 1,0 0-1,-1 1 0,1-1 1,0 0-1,0 1 0,-1-1 1,1 0-1,-1 0 0,1 1 1,0-1-1,-1 0 1,1 0-1,-1 0 0,1 0 1,0 1-1,-1-1 0,1 0 1,-1 0-1,1 0 0,-1 0 1,1 0-1,0 0 0,-1 0 1,1 0-1,-1-1 0,0 1-103,1 0-1,0 0 0,-1 0 1,1 0-1,0 0 0,0 0 1,-1 0-1,1 0 0,0 0 1,0 0-1,-1 1 0,1-1 1,0 0-1,0 0 0,-1 0 1,1 0-1,0 0 0,0 0 1,-1 1-1,1-1 0,0 0 1,0 0-1,0 0 0,-1 1 1,1-1-1,0 0 0,7-4 1625,0-3-1251,-1-1 0,-1 0 0,1 0 0,-1-1 0,4-10 1,10-15 180,3-3 200,-8 12-131,1 1 0,34-42 1,-42 58-533,-3 4-32,0-1 0,0 1 0,0 0 0,0 0 0,1 0-1,0 1 1,0-1 0,8-3 0,-12 7-113,0-1 1,0 1-1,0 0 1,0 0-1,0-1 0,0 1 1,1 0-1,-1 0 0,0 0 1,0 0-1,0 0 1,0 1-1,0-1 0,0 0 1,0 0-1,0 1 1,1-1-1,-1 1 0,0-1 1,0 1-1,0-1 0,-1 1 1,1 0-1,0-1 1,0 1-1,0 0 0,0 0 1,-1 0-1,1 0 0,0 0 1,-1-1-1,1 1 1,-1 0-1,1 0 0,0 2 1,2 4 135,0 1 0,0 0 0,3 17 0,-3-12-25,15 83 887,-12-58-544,18 62-1,-21-89-418,1-1-1,0 1 0,1-1 1,0 0-1,1 0 1,0-1-1,1 1 0,0-1 1,0-1-1,10 10 1,-12-13-3,1-1 0,0 0 0,-1 0 0,2 0 0,-1 0 0,0-1 0,1 0 0,-1-1 0,1 1 1,0-1-1,9 1 0,-10-2-42,0-1 0,0 1 1,0-1-1,0-1 0,0 1 0,-1-1 1,1 0-1,0-1 0,0 1 1,-1-1-1,1 0 0,-1-1 1,10-5-1,-8 4-32,-1-1-1,1 0 1,-1-1 0,0 1-1,-1-1 1,8-10 0,-2 0 31,14-24 0,24-64-50,-33 67-18,1-4-76,-12 26 163,1 0 0,15-26 0,-20 40-19,-1-1 0,1 1 0,0 0 0,0 0 0,0 0 0,0 0 0,0 0 0,0 1 0,0-1 0,0 0 0,0 0 0,1 0 0,-1 1-7,-1 0 1,1 0-1,-1 0 1,1 0-1,0 0 1,-1 0-1,1 0 1,-1 0 0,1 0-1,-1 0 1,1 0-1,0 1 1,-1-1-1,1 0 1,-1 0-1,1 1 1,-1-1-1,1 0 1,-1 1-1,1-1 1,-1 0-1,0 1 1,1-1-1,-1 1 1,1-1-1,-1 1 1,0-1-1,1 1 1,-1-1-1,0 2 1,15 22 156,-1 2 0,14 39-1,-14-32-18,20 36-1,-30-62-458,-1-2-571,0 0 1,0 0-1,0 0 1,-1 0-1,0 0 1,0 0-1,0 0 1,-1 1-1,0-1 1,1 9 0,-2-9-1809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7:50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 4576,'-11'-8'1450,"10"8"-1337,1 0 0,-1 0 0,1 0 0,-1 0 0,1 0 0,-1 0 0,1 0 0,-1 0-1,1 0 1,-1 0 0,1 1 0,-1-1 0,1 0 0,-1 0 0,1 0 0,0 1 0,-1-1-1,1 0 1,-1 0 0,1 1 0,0-1 0,-1 0 0,0 1 0,5 8 3828,0 30-650,7 184 1466,16 67-1643,16 115-1876,-11-154-1313,-31-224-107,1-5-795,1-7-2989,-3-15 3907,0 0 1,0 0 0,0 0-1,0 0 1,0-1 0,0 1 0,0 0-1,0 0 1,0 0 0,0 0-1,1 0 1,-1 0 0,0 0-1,0 0 1,0 0 0,0 0-1,0-1 1,0 1 0,0 0 0,0 0-1,0 0 1,0 0 0,0 0-1,0 0 1,1 0 0,-1 0-1,0 0 1,0 0 0,0 0-1,0 0 1,0 0 0,0 0 0,0 0-1,0 0 1,1 0 0,-1 0-1,0 0 1,0 0 0,0 0-1,0 0 1,0 0 0,0 0-1,0 0 1,0 0 0,0 0 0,1 0-1,-1 0 1,0 0 0,0 0-1,0 0 1,0 0 0,0 0-1,0 1 1,0-1 0,0 0-1,0 0 1,0 0 0,0 0 0,1 0-1,4-28-5647,4-5 1914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7:5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18 2912,'4'-17'7985,"-6"26"-3422,2-5-4100,-1 0 1,0 0-1,-1 0 0,1 0 0,-4 6 0,-83 121 4890,-13 22-3698,75-101-1679,-33 98 0,43-109 7,-7 24-2723,23-64 2520,0 0 1,0-1 0,0 1-1,0 0 1,0-1-1,-1 1 1,1 0-1,0-1 1,0 1-1,-1-1 1,1 1-1,-1 0 1,1-1-1,0 1 1,-1-1-1,1 1 1,-1-1-1,1 1 1,-1-1-1,1 0 1,-1 1-1,0-1 1,1 1-1,-1-1 1,0 0-1,0 1 1,0-2-104,0 1 1,0 0-1,1 0 0,-1-1 1,0 1-1,1-1 1,-1 1-1,0-1 0,1 1 1,-1-1-1,0 1 1,1-1-1,-1 0 0,1 1 1,-1-1-1,1 0 0,-1 1 1,1-1-1,0 0 1,-1 0-1,1-1 0,-5-12-2375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7:5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5632,'-7'-2'3765,"14"8"-293,14 19 1529,16 9-2261,-9-8-1377,41 46 247,60 83 1,-104-118-1515,-16-24-165,-1-1-1,18 19 1,-25-30-2,0 0-82,0 0 0,-1 0 0,1-1 0,0 1 0,-1 0 0,1-1 1,0 1-1,0 0 0,0-1 0,0 1 0,-1-1 0,1 0 0,0 1 0,0-1 0,0 0 1,0 1-1,0-1 0,0 0 0,0 0 0,0 0 0,2 0 0,6-3-1783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7:5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535 122 8224,'-28'4'3712,"9"13"-3200,0-4 2240,5 4-1600,-19 11 1215,0 2-1375,-23 8 544,8 8-896,-15-8-160,13 1-288,-3-15-256,20 2 0,0-13-1664,14-1 960,-4-12-3231,12-4 2271</inkml:trace>
  <inkml:trace contextRef="#ctx0" brushRef="#br0" timeOffset="1">53 9 6976,'-5'-9'3168,"19"27"-2752,-4-6 3008,-1 9-1952,5 12 1439,5 9-1695,6 26 896,-3-1-1216,3 13-64,-3-8-480,3-15-160,-2-6-128,-4-9-416,0-4 224,-5-13-1728,0 1 1024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7:53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28 4992,'0'-1'269,"0"1"0,0-1 1,0 0-1,0 0 0,0 1 1,0-1-1,0 0 0,0 0 1,0 1-1,0-1 0,-1 0 1,1 0-1,0 1 0,0-1 1,-1 0-1,1 1 0,-1-1 1,1 0-1,-1 1 0,1-1 1,-1 1-1,1-1 0,-1 1 1,1-1-1,-1 1 0,0-1 1,1 1-1,-1 0 0,0-1 1,1 1-1,-1 0 0,0-1 1,0 1-1,1 0 0,-2 0 1,-2-2 22,-1 1 1,1 0-1,0 0 1,-1 0-1,1 0 1,0 1 0,-1 0-1,1 0 1,-1 0-1,1 1 1,-1-1-1,1 1 1,0 0 0,0 0-1,-1 1 1,1-1-1,0 1 1,0 0-1,0 0 1,-4 3 0,3-2-200,1-1 0,1 1 0,-1 0 0,0 0 0,1 1 1,-1-1-1,1 1 0,0 0 0,0 0 0,1 0 1,-1 0-1,1 0 0,0 0 0,0 1 0,0-1 0,1 1 1,-1-1-1,-1 11 0,3-15-90,-1 10 58,1 1 0,0-1 0,2 18 0,-2-25-38,1-1 0,-1 0-1,1 0 1,-1 1-1,1-1 1,0 0-1,0 0 1,0 0 0,0 0-1,0 0 1,0 0-1,1 0 1,-1 0 0,0 0-1,1-1 1,0 1-1,-1-1 1,1 1-1,0-1 1,0 1 0,0-1-1,0 0 1,3 1-1,-4-2-6,0 1 0,0-1-1,1 0 1,-1 0 0,0 0-1,1 0 1,-1 0 0,0 0-1,0 0 1,1 0 0,-1-1-1,0 1 1,0 0 0,1-1-1,-1 1 1,0-1 0,0 1-1,0-1 1,0 0 0,0 0-1,0 1 1,0-1 0,2-2-1,2-2 8,-1 0 0,1 0-1,4-8 1,-6 9-42,11-17 237,-1-1-1,-1 0 0,14-39 1,-24 57-165,5-9 282,-2 13-176,1 9-66,1 6 92,0 0 0,-1 0 0,6 25 1,6 51 310,-15-74-379,8 51 410,-2 0-1,-3 0 1,-4 87 0,-3-143-439,0-1 1,0 1 0,-1-1-1,-1 0 1,0 0 0,-9 21-1,10-28-90,0 0-1,0-1 1,0 0-1,0 1 0,-1-1 1,1 0-1,-1 0 0,0 0 1,0 0-1,0-1 0,0 1 1,-1-1-1,1 0 1,0 0-1,-1 0 0,0 0 1,1-1-1,-1 1 0,0-1 1,0 0-1,0 0 0,-8 0 1,5 0-97,0-2 0,0 1 0,0-1 1,0 0-1,0 0 0,0-1 0,0 0 0,1 0 0,-1-1 1,0 0-1,1 0 0,0 0 0,-11-9 0,12 9 88,1 0 0,0 0 0,0-1 0,1 0 0,-1 0 0,1 0 0,0 0 0,0 0 0,0-1-1,0 1 1,1-1 0,0 0 0,0 1 0,0-1 0,1 0 0,-1 0 0,1-1 0,0 1 0,0-7-1,2 8 53,-1-1-1,1 1 0,0 0 0,0-1 0,0 1 0,1 0 0,-1 0 0,1 0 0,0 0 0,0 0 0,1 0 0,-1 1 0,1-1 0,0 1 0,-1 0 0,2-1 0,-1 1 0,0 1 0,5-5 0,5-1 120,0-1 0,0 2 0,1 0 0,15-6-1,156-54-285,-125 47-2195,-23 3-2798,-16 5-5778,-12 10 6588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09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80 1728,'0'0'18,"0"-1"0,0 1 0,1 0 0,-1 0 0,0 0 0,0 0 0,0 0 0,0 0 0,0 0 0,0-1 0,0 1 0,1 0 0,-1 0 0,0 0 0,0 0 0,0-1 0,0 1 0,0 0 0,0 0 1,0 0-1,0 0 0,0-1 0,0 1 0,0 0 0,0 0 0,0 0 0,0 0 0,0-1 0,0 1 0,0 0 0,0 0 0,0 0 0,0 0 0,0-1 0,-1 1 0,1 0 0,0 0 0,0 0 0,0 0 0,0 0 0,0 0 0,0-1 0,0 1 0,-1 0 0,1 0 0,0 0 0,0 0 0,0 0 0,0 0 0,0 0 0,-1 0 0,1 0 0,0-1 1,0 1-1,0 0 0,0 0 0,-1 0 0,1 0 0,0 0 0,0 0 0,0 0 0,0 0 0,-1 0 0,1 0 0,0 0 0,0 1 0,0-1 0,-1 0 0,4-3 2135,-2 1-1353,-1 0 0,1-1 0,-1 1-1,0 0 1,0-1 0,0 1 0,-1-5 0,1 4-58,0-41 4271,4 109-2709,2 14-1539,1-7-308,-5 257 934,-4-174-1188,7-89-119,-3-48-71,-1 0 0,-1 0 0,0 0 1,-3 22-1,-4-6-173,6-34 31,1 1 1,0-1 0,0 0 0,0 0 0,0 0 0,0 1-1,0-1 1,-1 0 0,1 0 0,0 0 0,0 1-1,0-1 1,-1 0 0,1 0 0,0 0 0,0 0-1,-1 0 1,1 0 0,0 1 0,0-1 0,-1 0 0,1 0-1,0 0 1,0 0 0,-1 0 0,1 0 0,0 0-1,0 0 1,-1 0 0,1 0 0,0 0 0,0 0-1,-1 0 1,1 0 0,0-1 0,0 1 0,-1 0 0,1 0-1,0 0 1,0 0 0,0 0 0,-1 0 0,1-1-1,0 1 1,0 0 0,0 0 0,-1-1 0,-11-11-7327,10 11 7132,-4-8-2247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10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20 146 7296,'-16'-20'2368,"16"20"-2324,0-1 0,0 1 0,-1 0 0,1 0 1,0-1-1,0 1 0,-1 0 0,1-1 0,0 1 1,0 0-1,0-1 0,0 1 0,-1 0 0,1-1 1,0 1-1,0 0 0,0-1 0,0 1 0,0-1 0,0 0 1,0 0-45,0-1 130,0 0 0,0 0-1,0 0 1,0 0 0,0 0 0,1 0 0,-1 0 0,1 0 0,-1 0-1,1 0 1,0 0 0,0 1 0,0-1 0,0 0 0,0 0 0,0 1-1,0-1 1,1 0 0,1-1 0,9-9 683,0 0 0,1 1 0,16-10 0,-25 18-658,1 0 0,0 1 0,0-1-1,0 1 1,0 0 0,0 1-1,0-1 1,0 1 0,1 0 0,-1 0-1,0 1 1,1-1 0,-1 1-1,8 1 1,-2 1 35,0 1 0,-1 0 0,1 0 0,16 9-1,39 24 384,-46-25-447,22 13 425,-1 2 0,69 58 0,-104-78-426,0-1-1,0 2 0,0-1 0,-1 1 0,0 0 1,6 9-1,-10-14-92,-1-1 1,1 1-1,0 0 1,0 0-1,-1-1 1,1 1-1,-1 0 0,1 0 1,-1 0-1,0 0 1,0 0-1,0 0 1,0 0-1,0-1 1,0 1-1,-1 0 1,1 0-1,0 0 1,-1 0-1,0 0 1,1-1-1,-1 1 0,0 0 1,0-1-1,0 1 1,0 0-1,0-1 1,-1 1-1,1-1 1,0 1-1,-1-1 1,1 0-1,-2 2 1,-8 4 56,1 0 1,-1-1-1,0 0 1,-15 5-1,-53 16 120,35-12-124,30-10-352,-1-1 0,-29 5 0,39-8-164,1-1 1,-1 0-1,0 0 0,0 0 1,1-1-1,-7-1 0,9 2 1,0-1-1,0 1 1,1-1-1,-1 0 1,0 0-1,0 0 1,0 0-1,1 0 1,-1 0-1,0-1 1,1 1-1,-1 0 1,1-1-1,0 1 1,-2-3-1,2 3 148,1 1 0,0-1-1,-1 0 1,1 0 0,-1 0 0,1 0-1,0 0 1,0 0 0,-1 1 0,1-1-1,0 0 1,0 0 0,0 0 0,0 0-1,0 0 1,0 0 0,0 0 0,1 0-1,-1 0 1,0 0 0,0 0 0,1 1-1,-1-1 1,1 0 0,-1 0 0,1-1-1,7-12-2686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1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17 176 3392,'-9'5'9146,"9"-5"-9035,0 0-1,0 0 1,-1 0-1,1 0 1,0 0-1,0 0 1,0 0-1,-1 0 1,1 0-1,0 0 1,0 0-1,0 0 0,-1 0 1,1 0-1,0 0 1,0 0-1,0 1 1,0-1-1,-1 0 1,1 0-1,0 0 1,0 0-1,0 0 1,0 0-1,-1 1 1,1-1-1,0 0 1,0 0-1,0 0 1,0 0-1,0 1 1,0-1-1,0 0 0,0 0 1,-3 2 568,5-5-46,51-95 2967,14 13-2400,-66 86-1134,0 0 1,0 0 0,0 1 0,-1-1-1,1 0 1,0 0 0,-1 1-1,1-1 1,-1 0 0,1 3 0,0-2-39,4 16 119,0 0 0,-1 0-1,2 29 1,-5-39-169,6 79-516,-7-82-295,0-1 0,1 1 0,-1-1 0,1 0 0,1 1 0,-1-1 0,1 0 0,-1 0 0,1 0 1,5 8-1,5 5-2047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1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94 1888,'0'0'613,"2"1"-367,0-1 256,1 0 0,-1 1 0,0-1 1,1 0-1,-1 0 0,1 0 1,-1-1-1,0 1 0,4-1 0,-5 1-265,0-1 0,0 1 0,0 0 0,-1 0-1,1-1 1,0 1 0,0 0 0,0-1-1,0 1 1,-1-1 0,1 1 0,0-1 0,0 1-1,-1-1 1,1 1 0,-1-1 0,1 0 0,0 1-1,-1-1 1,1 0 0,-1 0 0,1 1 0,-1-1-1,0 0 1,1 0 0,-1 0 0,1-1 0,-2 0-69,1 1 0,0-1 1,0 1-1,-1-1 0,1 1 1,-1 0-1,1-1 1,-1 1-1,1-1 0,-1 1 1,0 0-1,0-1 0,0 1 1,0 0-1,0 0 1,0 0-1,0 0 0,0 0 1,0 0-1,-2-1 0,-2-1 116,-1-1 0,1 1 0,-9-3 0,1 0 159,4 2-186,0 0 0,0 0 0,0 1 0,0 0 0,-1 0 0,-12-1 0,16 3-168,-1 1 1,1-1-1,-1 1 1,0 1-1,1-1 1,-1 1-1,1 0 0,-1 0 1,-11 5-1,11-4-54,1 1-1,0 0 0,0 0 1,0 0-1,1 1 1,-10 7-1,13-9-31,1-1 1,0 1-1,0 0 0,-1 0 1,1-1-1,0 1 0,0 0 1,1 0-1,-1 0 0,0 0 1,1 0-1,-1 0 0,1 0 1,-1 0-1,1 1 0,0-1 1,0 0-1,0 0 0,0 0 1,1 0-1,-1 0 0,0 0 1,1 0-1,0 0 0,-1 0 1,2 3-1,3 5 44,0 0 1,0 0-1,1-1 1,8 10-1,9 15 20,-7-3 136,-1 0 0,-1 2 1,-2-1-1,-1 1 0,-2 1 0,-1 0 0,-2 0 1,-1 0-1,0 53 0,-5-83-182,1 101 657,-1-87-632,-2 0 1,0 0 0,-9 31-1,6-30-248,3-9 309,-1 1 1,-6 12-1,8-21-235,0 0-1,0 0 1,-1 0 0,1 0 0,0 0 0,-1 0 0,1 0 0,-1 0 0,0 0-1,0-1 1,0 1 0,0 0 0,0-1 0,0 0 0,-3 2 0,5-3-66,-1 0 0,1 1 1,0-1-1,-1 0 1,1 0-1,-1 0 1,1 0-1,-1 0 0,1 1 1,-1-1-1,1 0 1,-1 0-1,1 0 1,-1 0-1,1 0 0,-1-1 1,1 1-1,0 0 1,-1 0-1,1 0 1,-1 0-1,1 0 0,-1-1 1,1 1-1,-1 0 1,1 0-1,0-1 1,-1 1-1,1 0 0,0-1 1,-1 1-1,1 0 1,0-1-1,-1 1 1,1-1-1,0 1 0,0 0 1,-1-1-1,1 1 1,0-1-1,0 1 1,0-1-1,0 1 0,-1-1 1,1-2-590,0 1-1,0 0 1,-1-1 0,1 1 0,1-1 0,-1 1-1,0 0 1,1-4 0,8-15-2262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53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37 193 11872,'-37'-12'4416,"47"12"-3457,4-5-255,4-3 256,13-4-672,23-8 544,27 1-512,4-1-192,1 0-128,-14 0-2336,-9 0 1280,-10 3-4351,2 6 3007,-15 2-2976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1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85 7296,'-19'-4'4074,"42"8"3040,-9-1-5809,0-1 0,16 1 0,16-4-16,87-14-1,41-22-1594,-125 25-2,-44 11 265,15-5-2781,-20 6 2619,1 0-1,-1 0 0,0 0 0,1-1 0,-1 1 1,0 0-1,1 0 0,-1-1 0,0 1 1,0 0-1,1-1 0,-1 1 0,0 0 1,0-1-1,0 1 0,1 0 0,-1-1 0,0 1 1,0 0-1,0-1 0,0 1 0,0-1 1,0 1-1,0 0 0,0-1 0,0 1 0,0-1 1,0 1-1,0 0 0,0-1 0,0 1 1,0-1-1,0 1 0,0 0 0,0-1 1,-1 1-1,1-1 0,0 1 0,0 0 0,0-1 1,-1 1-1,-3-6-3015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1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4224,'0'-3'9841,"1"-4"-4964,6-25-4895,-4 21 1269,44-162 1464,-43 160-2586,1 0 165,-5 13-286,1 1 1,-1-1 0,1 0 0,-1 0-1,1 0 1,-1 1 0,1-1 0,-1 0 0,0 0-1,1 1 1,-1-1 0,1 0 0,-1 1-1,0-1 1,1 1 0,-1-1 0,0 1-1,1-1 1,-1 0 0,0 1 0,0-1 0,1 1-1,-1-1 1,0 1 0,0 0 0,4 7 129,-1-1 0,0 1 0,4 13 0,1 5 35,24 86 24,-26-91-321,1 0 0,0 0 0,16 30 0,-13-34-1817,4-4 522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17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40 417 1248,'-39'5'5137,"41"-12"-1122,0 5-3822,-1-1 1,0 0 0,1 1 0,0-1 0,0 1-1,-1-1 1,2 1 0,2-4 0,-3 5-88,48-51 781,3 3 0,59-42 1,-107 87-828,0 0 1,0 1 0,1 0-1,-1 0 1,1 0 0,5-1-1,-9 3-13,0 1-1,-1-1 0,1 1 0,0 0 1,-1 0-1,1-1 0,0 1 1,-1 0-1,1 1 0,0-1 1,0 0-1,-1 0 0,1 1 0,0-1 1,-1 1-1,1 0 0,-1-1 1,1 1-1,-1 0 0,1 0 0,-1 0 1,1 0-1,-1 0 0,0 0 1,0 0-1,2 2 0,1 3 97,0-1 0,0 1 0,-1 0 0,1 0 0,-2 0 0,1 1 0,2 8 0,11 52 803,-6-17-391,-4-27-327,10 22 0,-13-38-125,0-1 1,0 0-1,0 0 1,1 0-1,0-1 1,0 1-1,0-1 1,7 7-1,-9-10-51,0-1 0,1 1 0,-1 0 0,0-1-1,1 0 1,-1 1 0,0-1 0,1 0 0,0 0 0,-1 0 0,1-1 0,0 1 0,-1-1 0,1 1-1,0-1 1,-1 0 0,1 0 0,0 0 0,0-1 0,-1 1 0,1 0 0,0-1 0,-1 0-1,1 0 1,0 0 0,-1 0 0,1 0 0,-1 0 0,0 0 0,1-1 0,-1 0 0,0 1-1,0-1 1,0 0 0,0 0 0,3-4 0,1-1-6,0-1 0,-1 0 0,0-1 0,0 1 0,-1-1 0,5-12 0,16-62 67,-19 57-73,12-40 48,45-150-432,-63 215 332,1 0-1,-1 0 1,0 0 0,1 1 0,-1-1 0,0 0 0,1 0 0,-1 0 0,1 1-1,-1-1 1,1 0 0,0 0 0,-1 1 0,1-1 0,0 0 0,0 1 0,-1-1-1,2 0 1,-1 1 10,-1 0-1,1 0 0,-1 0 0,1 0 0,-1 0 1,1 0-1,-1 0 0,1 0 0,-1 1 0,1-1 1,-1 0-1,1 0 0,-1 0 0,1 0 0,-1 1 1,1-1-1,-1 0 0,1 1 0,-1-1 0,1 0 1,-1 1-1,1 0 0,3 3 9,-1 0-1,0 1 1,0 0 0,4 8-1,-6-13-5,45 100 31,-26-55-12,36 60 0,-52-99-76,39 64 403,-18-23-2939,-24-46 2235,-1 1 0,1-1 0,0 0 0,-1 1 0,1-1 0,-1 1-1,0 0 1,0-1 0,1 1 0,-1-1 0,0 3 0,0-3 96,-1-1-1,1 1 1,0 0 0,-1 0 0,1-1-1,0 1 1,-1 0 0,1 0-1,-1-1 1,1 1 0,-1-1 0,0 1-1,1-1 1,-1 1 0,1-1 0,-1 1-1,0-1 1,0 1 0,1-1 0,-1 0-1,0 1 1,0-1 0,0 1 0,-9 2-1850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1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5632,'0'0'113,"0"0"0,0 0 0,-1 0 0,1 0 0,0 0 1,0 0-1,0 0 0,-1 0 0,1 0 0,0 0 0,0 0 0,0 0 0,0 0 0,-1 0 1,1 0-1,0 0 0,0 0 0,0 0 0,0 0 0,-1 1 0,1-1 0,0 0 0,0 0 1,0 0-1,0 0 0,0 0 0,0 1 0,0-1 0,-1 0 0,1 0 0,0 0 1,0 0-1,0 1 0,0-1 0,0 0 0,0 0 0,0 0 0,0 0 0,0 1 0,0-1 1,0 0-1,0 0 0,0 0 0,0 1 0,0-1 0,0 0 0,0 0 0,0 0 0,0 1 1,-1 19 2216,0 1-1255,-16 349 5016,16-274-5377,-6 217 443,9-98-776,0-64-292,-2-146-218,1 41 4,2-15-2955,-2-31 2863,1 11-1051,-2-11 1159,0 0 1,0 0-1,0 0 0,1 0 1,-1 1-1,0-1 0,0 0 1,0 0-1,0 0 1,0 0-1,0 0 0,1 1 1,-1-1-1,0 0 0,0 0 1,0 0-1,0 0 0,0 0 1,1 0-1,-1 0 1,0 0-1,0 0 0,0 0 1,1 0-1,-1 0 0,0 0 1,0 0-1,0 0 1,0 0-1,1 0 0,-1 0 1,0 0-1,0 0 0,0 0 1,0 0-1,1 0 0,-1 0 1,0 0-1,0 0 1,0 0-1,0 0 0,1 0 1,-1 0-1,0-1 0,0 1 1,0 0-1,0 0 1,0 0-1,1-1 0,7-6-2877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2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13 1248,'3'-2'10998,"-11"-4"-6839,7 6-4064,0-1 0,-1 1-1,1-1 1,0 1 0,0 0 0,-1-1 0,1 1 0,-1 0 0,1 0 0,0 0-1,-3 0 1,-6 0 329,2-1-276,-1 1-1,1 0 0,-1 0 1,-14 3-1,15-2-84,1 1 11,0-1-1,0 1 1,0 0-1,0 1 0,1 0 1,-1 0-1,1 0 1,-1 1-1,1-1 0,0 2 1,1-1-1,-9 8 1,12-10-43,0 1 1,0-1-1,0 0 1,0 0-1,0 1 1,1-1-1,-1 1 1,1-1-1,0 1 1,0-1-1,0 1 1,0 0-1,0 0 1,1 0 0,-1 0-1,1-1 1,-1 1-1,1 0 1,0 0-1,0 0 1,1 0-1,-1 0 1,1 0-1,-1-1 1,1 1-1,0 0 1,0 0-1,0-1 1,0 1-1,1 0 1,-1-1 0,4 5-1,-2-2 44,1-1 0,0 1 1,0-1-1,0 0 0,0-1 0,1 1 1,-1-1-1,1 1 0,0-1 0,0-1 0,6 3 1,-8-4-4,-1 0 0,1 0 0,0 0 1,0-1-1,0 1 0,0-1 0,0 0 1,-1 0-1,1 0 0,0-1 1,0 1-1,0 0 0,0-1 0,0 0 1,-1 0-1,1 0 0,0 0 0,-1 0 1,1 0-1,0-1 0,-1 0 0,0 1 1,1-1-1,1-2 0,1 0-13,-1 0 0,1-1 0,-1 0 0,0 0 0,-1 0 0,1 0 0,-1 0 0,0-1 0,0 0 0,-1 1 0,1-1 0,-1 0 0,-1 0 0,1 0 0,-1-1 0,1-11 0,-2-10-6,0 27-47,0 1-1,0 0 1,0 0-1,0 0 1,0 0-1,0-1 1,1 1-1,-1 0 1,0 0-1,0 0 1,0 0-1,0 0 0,0-1 1,0 1-1,1 0 1,-1 0-1,0 0 1,0 0-1,0 0 1,0 0-1,0 0 1,1 0-1,-1 0 1,0 0-1,0-1 1,0 1-1,1 0 1,-1 0-1,0 0 1,0 0-1,0 0 1,0 0-1,1 0 1,-1 0-1,0 0 0,0 1 1,0-1-1,0 0 1,1 0-1,-1 0 1,8 3 127,-4 3-84,0-1-1,-1 1 1,0-1 0,0 1 0,-1 0 0,1 0 0,0 7 0,2 1 56,1 6-36,-1 0 0,0 1 1,2 32-1,-3-19-5,4 54 384,-7 162 0,-2-235-379,0 0 1,-1 0-1,0 0 1,-1 0-1,-1-1 1,-6 18-1,8-28-56,0 1 0,0-1 0,0 0 0,-1 0 0,1 0 0,-1 0 0,0-1 0,0 1 0,0-1 0,0 1 0,-1-1 0,0 0 0,1 0 0,-1-1 0,0 1 0,0-1 0,-1 0 0,1 0 0,0 0 0,-1-1 0,1 1 0,-1-1 0,1 0 0,-6 0 0,-2 0-41,0-1 1,1-1 0,-1 0 0,0 0 0,1-1 0,-1-1 0,-13-4 0,2-2 1,0 0 1,-34-21-1,51 26 34,1 1 0,0-1 1,0-1-1,0 1 0,0-1 0,1 0 0,0 0 0,-1 0 0,2 0 0,-1-1 1,1 1-1,0-1 0,-4-9 0,6 12 4,0 0 0,0 0-1,0 0 1,1-1 0,-1 1 0,1 0 0,0 0 0,0 0 0,0 0-1,0-1 1,0 1 0,1 0 0,-1 0 0,1 0 0,0 0 0,0 0-1,0 0 1,0 0 0,0 0 0,1 0 0,0 0 0,-1 1 0,1-1-1,0 1 1,0-1 0,0 1 0,1 0 0,-1 0 0,5-4 0,3 0 6,0 1 1,0 0-1,0 0 1,0 1-1,1 1 1,0-1 0,0 2-1,0-1 1,20 0-1,-9 1 64,0 2-1,0 1 0,-1 0 0,25 6 0,-16 0 4,53 20 1,-25-7-326,-58-20 333,16 4-2560,-15-4 2264,-1 0 0,0 0 0,1 0-1,-1 0 1,0 0 0,0 0 0,1 0 0,-1 0 0,0 0-1,1 0 1,-1-1 0,0 1 0,0 0 0,1 0 0,-1 0-1,0 0 1,0 0 0,1-1 0,-1 1 0,1-2-1422,0 2 1421,-1 0 1,0 0 0,0-1 0,0 1 0,0 0 0,0-1-1,0 1 1,0 0 0,0-1 0,0 1 0,0 0 0,0-1-1,0-3-2883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2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181 649 2560,'0'0'6250,"-6"0"-3076,0 0-2727,0 0 0,0 1 0,0-1 0,0 2 0,0-1 0,0 1 0,0-1 0,1 1 0,-1 1 0,1-1 0,-7 5 0,5-2-270,1-1 0,1 1 0,-1 0 0,1 0 0,0 1 0,0 0 0,1 0 0,-6 8 0,3-1-157,1 0 1,0 1-1,0 0 1,2 0-1,0 0 0,0 1 1,2-1-1,-3 29 1,4-23 72,1 0 0,4 37 0,-2-47-5,0-1 0,0 0 0,1 0 0,0 0 0,0 0 0,1 0 1,0-1-1,7 10 0,-6-10 167,21 27 581,-25-33-769,1 0-1,-1 0 1,1-1-1,0 1 0,0-1 1,0 1-1,0-1 1,0 1-1,0-1 0,0 0 1,1 0-1,-1 0 1,3 1-1,-4-2-47,0 0 1,0 0-1,0 0 0,0 0 0,0 0 1,0 0-1,0-1 0,0 1 0,-1 0 1,1 0-1,0-1 0,0 1 1,0 0-1,0-1 0,0 1 0,0-1 1,-1 1-1,1-1 0,0 0 0,0 1 1,-1-1-1,1 0 0,1-1 0,9-19 22,-9 16-16,11-31-63,-2 0 0,13-66 0,-17 68 136,3-18 89,7-87-1,-20-71 118,-31-168 261,31 354-495,2 7-3,-4-21 82,5 35-117,0 1 0,-1 0-1,1 0 1,-1 0 0,0 0 0,0 1-1,0-1 1,0 0 0,0 0 0,0 0 0,0 1-1,-2-3 1,1 3 61,1 4-20,1 49 136,0-42-194,1 58 65,5 80 106,24 70 43,-9-86-228,2 50 80,1 14-3709,-23-181 492,-1-5 997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58:2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11 156 7232,'-9'-14'2314,"7"11"-1396,3 11 1695,40 90 4358,3 8-5190,60 148 1275,-91-222-2712,-2 0 1,9 40 0,7 70 486,12 46 104,-35-175-840,-2-6 44,0-1 1,0 1 0,-1 0 0,1 13 0,0-13 363,1-9 308,6-15-344,-4 0-416,4-26 0,31-134 466,59-125-290,-45 150-257,-29 82-198,18-56-1255,-21 39-3467,-18 67 1412,0-1-1,2 1 1,12-29-1,3 15-770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39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3712,'0'-9'15050,"18"13"-12762,-13-5-2083,0 1 0,0-1 0,0 0 0,-1 0 0,8-3 0,15-4 384,-9 6-485,0-1 1,1 2-1,-1 1 1,22 1-1,120 7-130,-136-7-12,0 0 1,0 2 0,39 9-1,-62-12-20,-1 0-1,0 0 0,1 1 1,-1-1-1,0 0 0,1 0 1,-1 0-1,1 0 0,-1 0 1,0 0-1,1 0 0,-1 0 1,1 0-1,-1 0 0,0 0 1,1 0-1,-1 0 0,0 0 1,1-1-1,-1 1 0,1 0 1,-1 0-1,0 0 0,1 0 1,-1-1-1,0 1 0,0 0 1,1 0-1,-1-1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3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 6720,'0'-1'201,"-1"1"-1,1 0 1,0 0 0,-1-1 0,1 1 0,-1 0 0,1 0-1,0 0 1,-1-1 0,1 1 0,-1 0 0,1 0 0,-1 0-1,1 0 1,-1 0 0,1 0 0,0 0 0,-1 0 0,1 0-1,-1 0 1,1 0 0,-1 0 0,1 0 0,0 0 0,-1 1-1,1-1 1,-1 0 0,1 0 0,0 0 0,-1 1 0,1-1-1,-1 0 1,1 1 0,-1-1 0,2 6 1861,-2-5-1823,1-1 1,0 1 0,0-1-1,0 1 1,0 0-1,0-1 1,0 1-1,0-1 1,0 1 0,0-1-1,0 1 1,0-1-1,1 1 1,-1-1 0,0 1-1,0-1 1,0 1-1,1-1 1,-1 1-1,1 0 1,21 13 3051,-16-12-3032,-1-1 1,1-1-1,0 1 1,-1-1-1,1 0 1,-1 0-1,1 0 1,0-1 0,-1 0-1,1 0 1,5-3-1,22-2 157,14-2-159,31-5-258,73-3 108,-84 9-4438,-65 7 3828,10 0-2062,-6 12-7438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4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0 2560,'11'0'9552,"-18"0"-6480,3 1-2789,1-1 0,-1 1 0,1 0 1,0 0-1,-1 0 0,1 1 0,0-1 1,-6 4-1,-9 3 325,8-4-419,0 0 1,1 1-1,0-1 0,0 2 1,0-1-1,1 1 1,0 0-1,0 1 1,-14 15-1,12-9-19,1 0 0,1 0-1,0 1 1,0 0 0,1 0 0,-4 17-1,-54 168 1190,61-185-1235,-50 200 1052,45-164-918,3 1 1,0 62 0,7-56-3,3 0 0,2 0 0,2-1 0,19 65 0,-23-105-120,2-2-1,-1 1 1,2 0 0,14 23 0,-16-30-109,1 0 1,0 0 0,1 0-1,0 0 1,0-1 0,0 0-1,1-1 1,10 7 0,-16-11-49,1-1 0,-1 0 1,1 0-1,0 1 0,-1-2 0,1 1 0,0 0 1,3 0-1,14-2-3861,-11 1 1652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2:53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917 283 10720,'23'8'3968,"12"1"-3072,52-9-288,-24-4 1375,30-9-1215,-7 2-96,-4-1-416,-3-5-416,3 6 96,-1-1-3167,-1 4 1791,-12 4-5408,-18 4 3840,-23 0-192</inkml:trace>
  <inkml:trace contextRef="#ctx0" brushRef="#br0" timeOffset="1">58 84 8384,'-58'-23'3808,"81"14"-3328,-1 1-3264,15-4 1408,16 1-2464,50-3 2176,15 8-160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44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7456,'-2'-5'4121,"8"21"-760,12 110 1700,8 136-999,-8-56-3142,10 79-1059,-27-273 68,2 6-5502,-7-38-4089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45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25 274 6656,'-21'-25'2144,"21"25"-2108,0 0 1,-1-1-1,1 1 0,0 0 1,-1-1-1,1 1 1,0-1-1,-1 1 0,1 0 1,0-1-1,0 1 1,0-1-1,0 1 0,-1-1 1,1 1-1,0-1 1,0 1-1,0-1 0,0 1 1,0-1-1,0 1 1,0-1-1,0-6 301,1 1-1,-1-1 1,1 1-1,1-1 1,-1 1 0,1-1-1,0 1 1,6-11-1,-2 4 76,2 0 0,0 0 0,0 1 0,1 0 0,1 0 0,0 1 0,1 0-1,21-17 1,-24 23-247,-1 0 0,1 0 0,0 0 0,0 1 0,0 0 0,0 1 0,1 0 0,-1 0 0,1 1 0,0 0 0,0 1 0,-1 0 0,1 0 0,0 1 0,0 0 0,14 2 0,-4 2 141,0 0 0,-1 2 0,0 0 0,-1 1-1,1 1 1,-1 1 0,-1 0 0,30 22 0,-20-10 176,-1 1 0,-1 1 0,0 1 0,25 35 0,-43-51-310,0 1 1,-1-1 0,7 15 0,-10-19-94,0 1 0,-1-1 1,1 0-1,-1 1 0,0-1 0,-1 1 0,1-1 1,-1 1-1,0-1 0,0 8 0,-1-8-27,0 1 0,0-1-1,0 0 1,-1 0 0,1 0-1,-1 0 1,0 0 0,0 0-1,0 0 1,-1-1 0,1 1-1,-1-1 1,0 0 0,0 0-1,0 0 1,-1 0 0,-4 3 0,-4 2 64,0-1 1,-1-1 0,-26 10 0,20-10 99,0 0 0,-1-2 0,1 0 0,-23 1 0,-19-1-2345,0-4-8507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4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449 161 3552,'2'-2'410,"0"1"1,0-1-1,0 0 1,-1 1-1,1-1 0,1 1 1,-1 0-1,0-1 1,4 0-1,-4 1-190,-1 1 1,0 0-1,0-1 0,0 1 0,1-1 0,-1 1 1,0-1-1,0 0 0,0 0 0,0 1 0,0-1 1,0 0-1,0 0 0,0 0 0,-1 0 1,1 0-1,0 0 0,0 0 0,-1 0 0,1 0 1,-1 0-1,1-1 0,-1 1 0,1 0 0,-1 0 1,0-1-1,0 1 0,1-3 0,-1 0 269,0-5 452,0 1 0,-1-1-1,-3-17 1,4 24-818,-1-1-1,0 0 1,0 1-1,0-1 1,-1 1 0,1-1-1,0 1 1,-1 0-1,0-1 1,1 1 0,-1 0-1,0 0 1,0 0-1,0 0 1,-1 1 0,1-1-1,-4-1 1,-1-1 18,0 1 1,-1 1-1,0-1 1,0 1-1,0 0 1,0 1-1,0 0 1,0 1-1,0-1 1,0 1-1,0 1 1,0 0-1,-11 2 1,1 1-22,1 0 1,0 1-1,0 1 1,1 1-1,-20 11 1,17-8-58,0 2 0,1 0 0,1 1 0,0 1 0,-22 24 1,29-27-7,-1 2 0,2 0 1,0 0-1,0 0 1,1 1-1,1 0 1,0 1-1,-5 19 1,10-28-33,1 0 1,0 0-1,0 0 0,0 1 1,1-1-1,0 0 1,0 0-1,1 1 1,-1-1-1,1 0 1,1 0-1,-1 0 1,1 0-1,0 0 0,6 11 1,3 2 84,0-1 0,2 0 0,18 21 0,-14-18 184,16 24-1,-22-25-162,0 1 1,-2 0-1,0 1 0,7 28 0,16 93 445,-26-112-478,-3 1 0,0-1 1,-2 0-1,-4 46 0,2-69-35,-1 1 0,-4 15 0,5-21-294,0 0 1,-1 0-1,1 0 0,0 0 1,-1 0-1,0 0 0,1-1 1,-1 1-1,-3 3 1,4-6-174,0 1 0,0-1 0,0 1 0,0-1 0,0 1 0,0-1 0,0 0 1,0 1-1,0-1 0,0 0 0,0 0 0,0 0 0,0 0 0,0 0 1,0 0-1,0 0 0,0 0 0,0 0 0,0 0 0,0-1 0,0 1 0,0 0 1,0-1-1,0 1 0,0-1 0,-1 0 0,0 0-227,0 0 1,1-1-1,-1 1 0,0 0 1,1-1-1,-1 1 0,1-1 1,0 1-1,-1-1 0,1 0 1,0 0-1,-1-1 0,-3-15-2494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4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49 9888,'-1'0'138,"1"0"0,-1 0 1,1 0-1,0 0 0,-1 0 1,1-1-1,-1 1 0,1 0 1,-1 0-1,1 0 0,0-1 1,-1 1-1,1 0 0,0 0 1,-1-1-1,1 1 0,0 0 1,-1-1-1,1 1 1,0-1-1,0 1 0,-1 0 1,1-1-1,0 1 0,0 0 1,0-1-1,0 1 0,-1-2 1,13-4 3992,-5 4-2883,6-3 58,0 1 0,16-2 0,57-4 381,-66 8-1446,55-2-1097,114 7 0,-142-3-5123,-28 0 3105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46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8384,'0'-1'93,"0"1"0,0 0 0,-1 0-1,1 0 1,0 0 0,0 0 0,1-1 0,-1 1 0,0 0 0,0 0 0,0 0 0,0 0 0,0 0 0,0-1 0,0 1 0,0 0 0,0 0 0,0 0 0,0 0-1,1-1 373,-1 1-372,0 0 0,0 0 0,0 0 0,0 0 0,0 0 0,0 0 0,1 0 0,-1 0 0,0 0 0,0 0-1,0 0 1,0 0 0,0 0 0,1 0 0,-1-1 0,7 4 1596,8 8-191,4 6-483,-1 2 0,-1 0 0,-1 1 0,0 0 1,16 30-1,55 119 866,-65-124-1485,-21-43-380,139 278 1301,-117-238-1030,-2 2 0,-1 0 0,-3 2 0,18 72 0,-20-49 130,-3 0 1,5 105 0,-17-139-394,-1 0-1,-1 0 1,-3 0 0,0 0 0,-2-1-1,-2 1 1,-1-2 0,-2 0 0,-1 0-1,-20 36 1,25-54-591,-1-1 0,0 0 0,-16 17 0,21-26-232,-1-1 1,1 0-1,0 0 0,-1 0 1,0 0-1,0-1 1,0 0-1,-1 0 0,1 0 1,-1-1-1,1 0 0,-8 2 1,-13 1-3319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50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35 2912,'0'0'923,"0"-8"3647,-1 7-4376,1 0-1,0 0 0,0 0 1,0 0-1,-1-1 1,1 1-1,0 0 1,-1 0-1,1 0 0,-1 0 1,0 0-1,1 0 1,-1 0-1,0 0 1,1 0-1,-1 0 0,0 1 1,0-1-1,0 0 1,0 0-1,0 1 1,0-1-1,0 0 0,0 1 1,0-1-1,0 1 1,0 0-1,0-1 1,0 1-1,0 0 0,-1 0 1,1-1-1,-2 1 1,-1 0-88,0-1 0,0 1-1,0 0 1,0 1 0,0-1 0,-1 1 0,-3 1 0,1 0-32,1 0 1,0 1 0,0-1-1,0 2 1,0-1-1,0 1 1,0 0 0,1 0-1,0 0 1,0 1 0,0 0-1,1 0 1,-8 9-1,10-10-36,0 0 0,0 0 0,0 0 0,0 0 0,1 0-1,-1 1 1,1-1 0,0 0 0,0 1 0,1-1 0,-1 0 0,1 1-1,0-1 1,1 1 0,-1-1 0,1 1 0,-1-1 0,1 0 0,1 1-1,-1-1 1,4 7 0,-3-5 72,1 0 0,1 0 0,-1 0 0,1-1 1,0 0-1,0 1 0,0-1 0,8 6 0,-10-9-65,1 0 0,0 0 0,0 0 0,0-1 0,0 1 0,1-1 1,-1 1-1,0-1 0,1 0 0,-1-1 0,0 1 0,1 0 0,-1-1 0,1 0 0,-1 0 1,1 0-1,4 0 0,-5-1 16,1 1 0,0-1 1,-1 1-1,1-1 0,-1 0 1,1-1-1,-1 1 0,1-1 1,-1 1-1,0-1 0,0 0 1,0 0-1,0 0 0,0-1 1,0 1-1,0-1 0,-1 1 1,1-1-1,-1 0 0,0 0 1,3-5-1,-2 0 110,1 0-1,-2 0 1,1 0-1,-1 0 1,1-10-1,-3 14-122,1 0 0,-1 0-1,0 0 1,0 0 0,-1 1 0,1-1-1,-1 0 1,0 0 0,0 0-1,0 1 1,0-1 0,-1 0-1,1 1 1,-3-4 0,-1-2 28,4 7-26,0 0 0,-1 0 0,1 0 0,0 0 0,-1 0 0,1 1 0,-1-1 0,0 0 0,-3-2 0,8 12 360,1 0 1,0 0 0,8 12-1,5 7-232,-2 1 1,18 42-1,16 62 407,-39-104-499,13 41 455,25 131 0,-45-186-455,-1-1 0,-1 0 0,-1 0 0,0 1 0,-2 15 0,2-26-67,-1 0 0,1 1 1,-1-1-1,0 0 0,0 1 0,0-1 0,0 0 1,-1 0-1,1 0 0,-1 0 0,0 0 1,0 0-1,0-1 0,0 1 0,0-1 0,0 1 1,-1-1-1,0 0 0,1 0 0,-1 0 0,0 0 1,0 0-1,0 0 0,0-1 0,0 0 1,-6 2-1,-2-1 39,-1 0 0,1-1 0,-1 0 1,1-1-1,-1-1 0,1 0 0,-1 0 0,-14-4 1,-10-5-55,-43-17 1,69 23-5,1 1 0,0-2 0,1 1 0,-1-1 0,1-1 0,0 1 0,0-1 0,1-1 0,0 0 0,0 0 0,-7-9 0,13 15-2,0 0 0,0 0 0,0-1 0,0 1 0,0 0-1,0-1 1,1 1 0,-1-1 0,0 1 0,1-1 0,-1 1 0,1-1 0,0 0 0,-1 1 0,1-1-1,0 1 1,0-1 0,0-3 0,1 4-3,-1 0 1,1 0-1,-1 0 1,1 0-1,0 0 0,-1 0 1,1 0-1,0 0 0,0 0 1,0 0-1,0 0 1,0 0-1,0 0 0,0 1 1,0-1-1,0 0 0,0 1 1,2-2-1,3 0-11,0 0 0,0 0 0,1 1 0,-1 0 0,1 0 0,-1 0 0,8 1 0,41 2 206,66 12 0,-34-2-69,-61-12-144,-25 0-91,-1 0 1,1 0-1,0 0 1,0 0 0,-1 0-1,1 0 1,0 0-1,0 0 1,-1-1 0,1 1-1,0 0 1,-1 0-1,1-1 1,0 1 0,-1 0-1,1-1 1,0 1 0,-1-1-1,1 1 1,0 0-1,-1-1 1,1 0 0,-1 1-1,1-1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5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10 5216,'-6'-10'6451,"-6"15"-3830,-20 1-353,26-6-1933,1 1 0,-1 0 0,0 0 0,1 0 0,-1 1 0,-6 3 0,0 0 160,1 1 0,0 1 0,0 0 0,-12 9 0,18-12-398,1 0 0,0 1-1,0-1 1,1 1 0,-1-1 0,1 1 0,0 0 0,0 0-1,1 1 1,-1-1 0,-2 10 0,2-4-37,1-1 1,1 0-1,0 1 1,0-1-1,1 1 1,0-1-1,0 0 1,2 1-1,-1-1 0,1 0 1,5 15-1,-5-21 25,0 1-1,0-1 1,0 0 0,1 0-1,-1-1 1,5 6-1,-7-8-57,1-1-1,0 1 0,0 0 0,0 0 0,0 0 0,-1 0 0,1-1 0,0 1 0,0 0 1,0-1-1,0 1 0,1-1 0,-1 1 0,0-1 0,0 1 0,0-1 0,0 0 0,0 0 1,1 1-1,-1-1 0,0 0 0,0 0 0,0 0 0,1 0 0,-1-1 0,0 1 0,0 0 0,2-1 1,2-2 77,0-1 0,0 1 1,-1-1-1,1 0 1,-1 0-1,0-1 0,0 1 1,-1-1-1,6-8 1,2-6 218,11-26 0,-15 27-116,-1 0 0,-1-1-1,0 1 1,-1-1 0,-1 0-1,-1 0 1,-1-37-1,2 101-79,15 80-1,-6-54-139,10 56 254,-8-54 59,-3 1 1,2 83-1,-14-127-263,0 0 0,-7 33 1,7-60-29,0 0 0,0 0 0,0 0 0,0 0 1,0 0-1,-1 0 0,1 0 0,-1-1 0,0 1 0,0 0 1,0-1-1,0 0 0,0 1 0,-1-1 0,1 0 0,0 0 1,-1 0-1,0 0 0,0-1 0,1 1 0,-4 1 0,1-2 7,1 1 1,0-1-1,-1 0 0,1 0 0,-1 0 0,1-1 0,-1 1 0,0-1 0,1 0 0,-1 0 0,0-1 0,1 1 0,-8-3 0,3 0-5,-1 0-1,0-1 0,1-1 1,-1 1-1,1-1 0,0-1 0,1 0 1,-1 0-1,1-1 0,1 1 1,-1-2-1,1 1 0,-7-11 0,13 17-13,-1-1-1,1 1 0,0-1 0,0 0 0,0 1 1,1-1-1,-1 0 0,0 0 0,1 0 0,-1 0 1,1 0-1,-1 1 0,1-1 0,0 0 0,0 0 0,0 0 1,0 0-1,0 0 0,0 0 0,2-3 0,0 2 8,0 0 0,0 1 0,1-1 0,-1 1 0,1 0 0,0 0 0,0 0 0,0 0 0,0 0 0,0 1-1,0-1 1,1 1 0,-1 0 0,0 0 0,6-1 0,7-2-25,34-1 1,-32 4 279,28 3 1,3 1-4470,-39-6-3955,0 2 4651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52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10 6304,'0'0'111,"0"0"0,0-1 0,0 1 1,-1 0-1,-6-2 6709,3 4-5576,1 0 1,-1 0 0,1 0-1,0 1 1,-4 3 0,2-2 492,5-3-1647,0-1 1,0 0-1,0 0 1,0 0-1,0 0 1,0 0-1,0 0 1,1 2 1358,-1-2-1359,0 0 1,0 0-1,0 0 1,0 0-1,1 0 1,-1 0-1,0 1 1,0-1 0,0 0-1,0 0 1,0 0-1,0 0 1,1 0-1,-1 0 1,0 0-1,0 0 1,0 0-1,0 0 1,0 0-1,0 0 1,1-1 0,13 5 869,19-2-859,-8-4 147,26 1-1,-26 2-214,27-4-1,9-5-55,137-14 329,-41 21-79,-88 2-6273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7:5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 8384,'-17'0'7281,"25"0"-1629,58-8-2207,-20 2-1966,-24 3-909,24 0-1,112 10 114,-79-2-1462,-1-3-3455,-67 0 362,2 5 1205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00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46 141 3552,'-9'-6'1011,"8"5"-770,0 1 0,0-1 0,0 0 0,0 1 0,0-1 0,-1 0 0,1 1 0,0-1 0,0 1 0,0 0 0,0-1 0,-2 1 0,-4-3 4776,6 3-4955,1-1 1,0 1 0,0 0-1,0 0 1,-1 0 0,1 0 0,0 0-1,0-1 1,0 1 0,0 0-1,-1 0 1,1 0 0,0-1-1,0 1 1,0 0 0,0 0 0,0 0-1,0-1 1,0 1 0,0 0-1,-1 0 1,1-1 0,0 1-1,0 0 1,0 0 0,0-1 0,0 1-1,0 0 1,0 0 0,0-1-1,0 1 1,1 0 0,-1 0 0,0 0-1,0-1 1,0 1 0,0 0-1,0 0 1,0-1 0,0 1-1,1 0 1,-1 0 0,0-1 0,0 1 1,0 0 0,0 0 0,0 0 0,0-1 0,1 1 0,-1 0 0,0 0 0,0 0 0,0-1 0,0 1 0,0 0 1,0 0-1,0-1 0,0 1 0,0 0 0,-1 0 0,1 0 0,0-1 0,0 1 0,0 0 0,0 0 0,0-1 1,0 1-1,0 0 0,0 0 0,-1 0 0,1 0 0,0-1 0,0 1 0,0 0 0,0 0 0,-1 0 0,1 0 0,0 0 1,0 0-1,0-1 0,-1 1 0,1 0 0,0 0 0,0 0 0,-1 0 0,-3-4 1052,4 2-1001,1 1 0,-1 0 1,0 0-1,1-1 0,-1 1 0,0 0 0,1 0 0,0-1 0,-1 1 0,1 0 0,0 0 0,0 0 0,-1 0 0,1 0 0,0 0 0,0 0 0,0 0 0,0 0 0,0 1 0,0-1 0,1 0 0,-1 1 0,0-1 0,0 0 0,2 0 0,7-2 147,-1 0 0,17-3-1,-12 2-79,46-7 174,0 3 0,102-1 1,-114 8-349,66-1 26,-40 2 82,78-11 1,-83 4-131,75 0 1,-113 5 101,-24 1-77,0 0 1,0 1-1,0 0 0,9 1 0,-8 0 105,-23-1 35,-12 1-147,1 2 0,-28 6 0,5 0 37,-178 20 172,-7 0-453,210-27 282,-283 21 903,254-28-134,49 6-488,2-1-174,4 0-56,1 4-141,6 8 110,1-1 1,0 0-1,1-1 0,0 0 1,1-1-1,19 12 0,-2-3 32,55 23 0,4-4-10,262 123-78,-319-143 0,37 13-1,-57-26 118,-1 0-1,13 7 1,-23-10 5,-16 8-459,-7 6 395,-1-1 0,0-1 0,-1-1 0,-41 14 0,-212 71 22,253-87-82,2 1 0,-1 2 1,1 0-1,1 1 0,0 1 1,1 1-1,1 1 0,1 1 1,0 1-1,1 0 0,1 2 1,1-1-1,1 2 0,1 0 1,-16 34-1,22-33 8,0 0 0,2 0 0,-6 37 0,11-53 10,0-1 0,0 0 0,0 1 0,1 0 0,0-1 0,1 1 0,-1-1 0,1 1-1,0-1 1,1 0 0,-1 1 0,1-1 0,1 0 0,-1 0 0,1 0 0,0 0 0,5 6 0,-6-9-4,0-1 1,1 0-1,-1 0 0,1 0 1,-1 0-1,1 0 1,0 0-1,0-1 1,0 1-1,0-1 1,0 0-1,5 2 0,2-1 2,0 0 1,0 0-1,11 0 0,11-1 1,0-1-1,1-2 1,-1-1 0,0-2-1,-1-1 1,1-1 0,-1-2 0,33-13-1,-45 13 2,-1 0-1,0-1 0,0-1 0,-1 0 0,-1-2 0,16-14 0,-3-2-10,-1-1 1,24-34-1,-19 20-65,66-66 1,-94 105 51,0 0-1,0 1 1,1 0-1,-1 0 1,1 0-1,0 1 1,11-5-1,-14 7 2,-1 0 0,0 1 0,1 0 0,-1-1 0,0 1 0,1 0 0,-1 0-1,1 0 1,-1 1 0,0-1 0,1 0 0,-1 1 0,0 0 0,1-1 0,-1 1 0,0 0 0,0 0 0,0 0 0,0 1 0,0-1-1,0 0 1,0 1 0,0-1 0,0 1 0,1 2 0,2 1-4,-1 1 0,1 0 0,-1 0 0,-1 0 0,1 0 0,4 11 0,13 45 134,-19-55-116,37 150 255,-30-118-243,-8-36-54,-1 0 1,1 1 0,0-1 0,0 0 0,0 1 0,0-1 0,0 0 0,1 0 0,0 0 0,2 4 0,-3-18-6980,-1 1 4533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2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185 352 3904,'0'-1'213,"0"0"1,0 0-1,0 1 0,0-1 1,0 0-1,1 0 0,-1 0 1,0 1-1,1-1 0,-1 0 1,1 0-1,-1 1 0,0-1 1,1 0-1,0 1 0,-1-1 1,1 0-1,0 0 241,0 1 1,-1-1-1,1 0 1,-1 1-1,1-1 1,-1 0-1,1 1 1,-1-1-1,0 0 1,1 1-1,-1-1 1,0 0-1,0 0 1,1 1-1,-1-1 1,0 0-1,0-1 1,0 2-329,-1 0 1,1 0 0,-1 0-1,1 0 1,-1 0-1,1 1 1,-1-1 0,1 0-1,-1 0 1,1 0-1,-1 0 1,1 1 0,-1-1-1,1 0 1,0 0-1,-1 1 1,1-1 0,-1 1-1,-20 20 322,0 0 0,2 2 0,0 1 0,-25 42 0,34-51-371,1 1-1,1-1 1,0 1 0,2 1-1,0-1 1,0 1 0,-5 31-1,11-45-35,-1 0 0,1 0 0,0 0-1,0 0 1,1 0 0,-1 0 0,1 0-1,-1 0 1,1 0 0,0 0-1,0-1 1,0 1 0,0 0 0,1 0-1,-1-1 1,1 1 0,-1-1 0,1 1-1,0-1 1,0 0 0,0 0 0,0 0-1,1 0 1,-1 0 0,0 0 0,1-1-1,0 1 1,-1-1 0,1 1 0,0-1-1,0 0 1,-1 0 0,1 0-1,0-1 1,3 1 0,7 1 38,0 0 1,1-1-1,-1-1 1,0 0-1,0 0 0,0-2 1,25-5-1,-23 4-19,0-2 1,0 0-1,-1 0 0,0-2 0,0 0 0,17-11 0,-18 9-67,0 0 1,-1 0-1,0-2 0,0 0 1,-1 0-1,-1-1 0,11-16 1,-14 20-209,-4 8-72,-2 14-119,-1-4 460,0 10-68,1 0-1,5 31 1,-5-45 73,0 0-1,1 0 1,0 0 0,0 0 0,0 0-1,1 0 1,0-1 0,0 1-1,1-1 1,-1 0 0,1 0 0,7 8-1,-9-12-21,0 0 0,-1 0 0,1 0-1,0 0 1,0-1 0,-1 1 0,1 0 0,0-1-1,0 1 1,0-1 0,0 0 0,0 1 0,0-1-1,0 0 1,0 0 0,-1 0 0,1-1 0,0 1-1,0 0 1,0-1 0,0 1 0,0-1 0,0 0-1,-1 1 1,1-1 0,0 0 0,2-2 0,1 0 12,0 0 1,0-1 0,0 0-1,0 0 1,-1 0 0,0 0-1,0-1 1,5-6 0,-2 1-40,-1 0 1,0 0 0,0-1-1,-1 0 1,-1 0 0,1-1-1,-2 1 1,0-1 0,0 0-1,-1 1 1,1-23 0,-3 30-29,0 1 0,0-1 1,0 0-1,0 0 0,-1 0 1,0 0-1,0 0 0,0 1 1,0-1-1,0 0 1,-1 1-1,-3-7 0,5 10 15,-1 0-1,1-1 1,0 1-1,0 0 1,-1 0-1,1-1 1,0 1-1,0 0 1,-1 0-1,1-1 1,0 1-1,0 0 1,0-1-1,-1 1 0,1 0 1,0-1-1,0 1 1,0 0-1,0-1 1,0 1-1,0-1 1,0 1-1,0 0 1,0-1-1,0 1 1,0 0-1,0-1 1,0 1-1,0 0 1,0-1-1,0 1 1,1 0-1,-1-1 1,0 1-1,0 0 1,0-1-1,0 1 1,1 0-1,-1-1 1,0 1-1,0 0 1,1 0-1,-1-1 0,0 1 1,0 0-1,1 0 1,-1 0-1,0-1 1,1 1-1,-1 0 1,0 0-1,1 0 1,22-2 95,-16 2-99,297-32 92,-288 30-94,0 1 0,-1 0-1,25 2 1,-38-1 15,-1 1 1,0-1-1,1 0 1,-1 1 0,0-1-1,1 1 1,-1-1-1,0 1 1,0 0-1,0 0 1,0-1-1,1 1 1,-1 0-1,0 0 1,-1 0-1,1 0 1,0 0-1,0 0 1,0 0-1,0 1 1,-1-1-1,1 0 1,-1 0 0,1 1-1,-1-1 1,1 0-1,-1 0 1,0 1-1,1-1 1,-1 1-1,0-1 1,0 0-1,0 2 1,0 7-15,-1-1 1,0 0 0,-4 18-1,2-13-3,-3 13 116,4-18-77,0 0 0,0 1-1,-1 11 1,3-18-28,0-1 0,0 1 0,1 0 0,-1-1-1,1 1 1,-1-1 0,1 1 0,0-1 0,0 1 0,0-1 0,0 1-1,0-1 1,0 0 0,1 1 0,-1-1 0,3 3 0,-1-3 25,0 1 1,-1-1 0,1 1 0,0-1 0,1 0 0,-1 0 0,0 0 0,0 0 0,1-1-1,-1 1 1,1-1 0,0 0 0,-1 0 0,1 0 0,0-1 0,0 1 0,-1-1 0,1 0-1,0 0 1,0 0 0,0-1 0,-1 1 0,6-2 0,6-3 74,0 0 0,0-1 0,0 0 0,17-12 0,-5 4-101,9-5 62,-1-2 0,-1-1 1,-1-2-1,50-45 1,-38 23-6,-1-2-1,44-62 1,-58 70-98,3-3-26,-2-1 1,47-88-1,-72 111-84,-6 13-57,0 8 186,-1 1 0,1-1 0,0 0 0,-1 0 0,1 0 0,0 0 0,-1 0 0,1 0 0,0 1 0,-1-1 0,1 0 0,0 0 0,-1 0 1,1 1-1,0-1 0,0 0 0,-1 0 0,1 1 0,0-1 0,0 0 0,0 1 0,-1-1 0,1 1 0,-11 14-102,1 0 1,0 1-1,1 0 0,-11 27 1,-19 72 210,18-47-77,-25 52 73,21-58-13,-21 80-1,45-137-50,0 0 1,0 0 0,0 0 0,1 0 0,0 0 0,0 0 0,0 0 0,0 0 0,3 8 0,-3-11-8,1 0-1,0-1 1,-1 1 0,1-1 0,0 1-1,0-1 1,0 1 0,0-1 0,0 1-1,0-1 1,0 0 0,0 0 0,1 1-1,-1-1 1,0 0 0,1 0 0,-1 0-1,1-1 1,-1 1 0,1 0 0,0-1-1,-1 1 1,1 0 0,0-1 0,-1 0-1,1 1 1,0-1 0,0 0 0,-1 0-1,3 0 1,5-1 31,0 0 0,0 0 0,0-1 0,0 0-1,-1-1 1,1 0 0,-1 0 0,1 0 0,-1-1 0,0-1-1,-1 0 1,1 0 0,-1 0 0,0-1 0,12-11 0,1-5-11,0 0 0,-2-2 1,24-38-1,9-19-11,5 3 0,3 2 0,73-74 0,-107 125-25,38-51-1,-59 68-53,-8 7-76,3 1 110,-1 1 1,1 0 0,-1 0-1,1 0 1,-1 0 0,1 0 0,0 0-1,0 0 1,-2 3 0,-12 16 24,1 2 1,-19 40 0,23-43 40,-121 270 480,21-42-434,78-171 376,32-74-265,16-14 215,-9 7-357,1-1-11,55-36 12,-53 37-93,0 0-1,1 1 1,-1 0 0,21-5-1,-24 7 18,1 0-1,0 1 0,-1 0 1,1 0-1,0 1 1,0 0-1,0 0 1,12 3-1,104 36-29,-15-4-51,-78-24-137,1 0-1756,-11-8-2076,-60-23-14058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0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43 5888,'-2'-3'674,"-11"-14"1019,12 16-1464,1 0 0,-1 1 0,1-1-1,-1 0 1,1 1 0,0-1 0,-1 0 0,1 0-1,0 1 1,0-1 0,-1 0 0,1 0 0,0 1-1,0-1 1,0 0 0,0 0 0,0 0 0,0-1-1,3-5 4414,-5 23-2564,2 52-334,14 402 2293,-9-414-3894,14 94 648,-17-139-186,-2-18-297,-1-12-80,5 1-189,0 0 1,1 1 0,1-1-1,11-20 1,36-61-153,-44 84 78,0 1 0,1 0 0,0 0 0,2 1 0,-1 1 0,26-22 0,-35 33 42,-1 0 1,1-1-1,0 1 1,0 0-1,-1 1 1,1-1-1,0 0 1,0 0-1,0 1 1,0-1-1,0 1 1,-1 0-1,1-1 1,0 1-1,0 0 0,0 0 1,0 0-1,0 0 1,0 1-1,0-1 1,0 1-1,0-1 1,0 1-1,0-1 1,0 1-1,2 2 1,-1-1-6,0 0 1,0 0-1,0 1 1,-1-1-1,1 1 1,-1 0 0,0 0-1,0 0 1,0 0-1,0 0 1,0 0-1,-1 0 1,0 1-1,2 3 1,-1-1 34,-1 0 0,0 0 0,0 0 1,-1 0-1,1 0 0,-1 0 0,0 1 0,-2 7 1,1-10-32,1-1 0,-1 1 0,0-1 0,0 1 0,0-1 0,-1 1 0,1-1 0,-1 0 0,0 0 0,0 0 0,0 0 1,0 0-1,-1 0 0,1 0 0,-5 3 0,3-3 48,1 0-15,-1 0-1,0-1 0,0 1 0,0-1 0,0 0 1,0 1-1,0-2 0,-1 1 0,1-1 0,-7 2 0,9-3-5,-2 1 40,1-1 0,-1 1 0,1-1 0,-1 1 0,1 0 0,-6 2 0,50 23 805,74 44-406,-84-59-5016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0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4160,'-1'-1'204,"1"0"-1,-1 0 1,1 0 0,0 0 0,0 0-1,0-1 1,-1 1 0,1 0 0,0 0-1,1 0 1,-1-1 0,0 1 0,0 0-1,0 0 1,1 0 0,-1 0 0,0 0-1,1-1 1,-1 1 0,1 0 0,0 0-1,1-1 1,-2 1 257,1 0 0,0 0-1,-1-1 1,1 1 0,0 0-1,-1 0 1,0 0 0,1-1-1,-1 1 1,0 0 0,1 0-1,-1-1 1,0-1 0,2 22 4952,4 7-3632,-2-8-1349,2 26 0,-1 34 773,9 120 225,2-113-902,-10-56-251,4 37 0,-9-63-291,0 8 16,-1 1 1,1-1-1,-4 20 0,2-21 91,-1 2-1858,-4-5-2307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0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77 397 6976,'-11'-11'863,"6"7"-407,0-1-1,1 0 1,0 0-1,-4-6 1,3 5 19,1 0 0,-1-1 0,2 0 0,-1 1 0,1-2 0,0 1 0,0 0 0,1-1 0,0 1 0,0-1 0,1 1 0,0-1 0,0 0 0,1-9 0,2 7-254,0-1-1,0 1 0,1 0 1,0 0-1,1 0 1,0 1-1,1-1 1,0 1-1,0 0 1,1 0-1,0 1 1,1-1-1,0 2 0,0-1 1,1 1-1,12-10 1,-8 8-23,0 0 0,1 1-1,0 0 1,0 1 0,1 1 0,0 0 0,0 1 0,0 0 0,1 1 0,-1 1 0,21-2 0,-25 5-102,0 0 0,0 0 0,0 1 1,0 1-1,0 0 0,0 0 0,0 1 0,0 0 1,-1 1-1,0 0 0,1 0 0,-1 1 0,-1 0 1,1 1-1,-1 0 0,0 0 0,0 1 1,-1 0-1,0 0 0,0 0 0,-1 1 0,0 0 1,8 15-1,-9-16 54,-2 0 1,1 0-1,-1 1 1,0-1-1,-1 1 1,3 12-1,-5-16-111,1-1 0,-1 1-1,0-1 1,-1 0 0,1 1-1,-1-1 1,1 0 0,-1 0-1,0 1 1,0-1 0,0 0-1,-1 0 1,1 0 0,-1 0-1,1 0 1,-1-1 0,-5 6-1,-4 5-6,-2-1 0,0-1 0,0 0 0,-1-1 0,0 0 0,-18 9 0,26-16-455,1 1 0,0 0-1,0 0 1,-6 6 0,-10 9-2106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05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11 5216,'-4'-3'1531,"4"2"-1306,-1 1 0,1-1-1,-1 1 1,1-1 0,-1 1 0,1-1-1,-1 1 1,1-1 0,-1 1 0,0 0-1,1-1 1,-1 1 0,0 0-1,1-1 1,-1 1 0,0 0 0,0 0-1,1 0 1,-1 0 0,0 0 0,0 0-1,1 0 1,-1 0 0,0 0 0,0 0-1,1 0 1,-1 0 0,0 0-1,1 1 1,-1-1 0,0 0 0,1 0-1,-1 1 1,-1 0 0,-1 1-40,-1-1 0,1 1-1,0 0 1,0 0 0,0 0 0,0 1 0,0-1 0,0 1-1,1-1 1,-4 5 0,-20 31 1013,22-30-920,-14 21 505,2 1 0,-16 42 0,25-56-612,2 1 0,0 0 0,1 0 0,1 1 0,0-1 1,1 23-1,2-33-78,0 0 0,1-1 0,-1 1 0,1-1 0,1 1 0,0-1 0,4 12 0,-5-16-53,0 0 1,0 0-1,0 0 0,0 0 0,0-1 1,1 1-1,-1 0 0,1 0 1,0-1-1,-1 1 0,1-1 1,0 0-1,0 1 0,0-1 0,0 0 1,0 0-1,0 0 0,0 0 1,0 0-1,0-1 0,0 1 0,1-1 1,-1 1-1,0-1 0,4 0 1,-2 0 10,1 0 1,-1-1 0,0 1 0,1-1 0,-1 0 0,0-1 0,0 1 0,0-1 0,0 1-1,0-1 1,0 0 0,0-1 0,0 1 0,-1-1 0,1 0 0,-1 0 0,0 0-1,0 0 1,0 0 0,0 0 0,-1-1 0,1 0 0,-1 1 0,0-1 0,0 0-1,0 0 1,-1 0 0,1-1 0,-1 1 0,0 0 0,0 0 0,0-6 0,0-5-20,0 5-1,0-1 0,-1 1 0,0 0 0,0-1 0,-4-16 0,4 26-28,-1 1-1,1-1 1,0 0 0,0 1-1,-1-1 1,1 0-1,0 1 1,0-1-1,-1 1 1,1-1 0,-1 1-1,1-1 1,-1 1-1,1-1 1,-1 1-1,1-1 1,-1 1 0,1-1-1,-1 1 1,0-1-1,0 1 3,1 0 0,-1 0-1,1 0 1,0 0 0,-1 0 0,1 0-1,-1 0 1,1 0 0,0 0-1,-1 0 1,1 1 0,-1-1-1,1 0 1,0 0 0,-1 0 0,1 1-1,0-1 1,-1 0 0,1 0-1,0 1 1,-1-1 0,1 0-1,0 0 1,-1 1 0,1-1 0,0 0-1,0 1 1,0-1 0,-1 1-1,1-1 1,0 0 0,0 1 0,0-1-1,0 1 1,-3 6 78,0 1 0,1 0 0,1-1 0,-1 1 0,1 0 0,0 0 0,1 0 0,0 0 0,2 14 0,2 7 221,12 39 0,-5-25-163,29 184 337,-34-172-244,-3 1-1,-5 61 0,2-110-186,-1 1 0,0 0 0,0 0 0,-1-1 0,0 1 0,0-1 0,-1 1 0,1-1 0,-7 10-1,8-15-29,1-1-1,-1 0 1,0 1-1,0-1 1,0 0-1,0 1 1,0-1-1,-1 0 1,1 0-1,0 0 1,0 0-1,-1 0 0,1 0 1,-1 0-1,1-1 1,-1 1-1,1 0 1,-1-1-1,1 1 1,-1-1-1,0 0 1,-2 1-1,1-1-18,1 0 0,-1 0 0,0 0 0,1 0 0,-1-1 0,1 1 0,-1-1 0,1 0 1,-1 0-1,1 1 0,-1-1 0,1-1 0,0 1 0,0 0 0,-1-1 0,1 1 0,-3-4 0,-3-2-36,1 0 0,-12-16 0,4 3 12,1 0 0,2-1 0,-19-42 1,15 24-198,-15-59-1,31 95 204,-1 1-1,1-1 0,-1 0 0,1 1 0,0-1 0,0 0 1,0 1-1,0-1 0,1 0 0,-1 1 0,1-1 0,1-5 0,-1 7 23,-1 0-1,1 0 0,0-1 0,0 1 0,-1 0 0,1 0 0,0 0 1,0 0-1,0 0 0,0 0 0,0 0 0,1 0 0,-1 0 1,0 1-1,0-1 0,1 0 0,-1 1 0,0-1 0,1 1 0,-1 0 1,0-1-1,1 1 0,-1 0 0,0 0 0,1 0 0,1 0 0,5 0 25,0 0-1,-1 1 1,1 1-1,0-1 1,-1 1-1,1 0 1,9 5-1,3 3 17,23 14-1,12 7-322,-50-29-93,-1-1 1,1 1 0,-1-1 0,7 2-1,-8-3-265,-1 1 0,1-1 0,0 0 1,0 0-1,0 0 0,0 0 0,0-1 0,0 1 0,0-1 0,-1 1 0,1-1 0,0 0 0,0 0 0,4-3 0,12-10-4907,3 1 1813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06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 7296,'-16'-13'2368,"13"11"-1440,16 18 5909,-11-9-6235,0-1 0,0 0 0,-1 1 0,1 12 0,-1-4 20,4 130 1946,-4-61-1680,3 248 1464,0-285-1675,-4-49-669,0-1 0,1 1 0,-1 0 0,1 0 0,0 1 0,-1-1 1,1 0-1,1-2 0,7-19 20,-5 7-49,1 1 1,1 0-1,0 0 0,1 0 1,15-23-1,-2 8-53,39-42 0,-50 62 44,0 0 1,19-13-1,-23 19 43,0 0 0,1 1 0,0 0 1,-1 0-1,1 0 0,1 0 0,9-2 0,-15 5-4,1 0 0,0-1 0,-1 1 0,1 0 0,0 0 0,0 0 1,-1 0-1,1 0 0,0 0 0,0 1 0,-1-1 0,1 0 0,0 1 0,-1 0 0,1-1 0,-1 1 0,1 0 0,-1 0 0,1 0 0,-1 0 0,1 0 0,-1 0 0,0 0 0,0 0 1,1 1-1,-1-1 0,0 0 0,0 1 0,0-1 0,-1 1 0,1-1 0,0 1 0,0-1 0,-1 1 0,1 0 0,-1-1 0,1 1 0,-1 0 0,0-1 0,0 1 0,0 0 0,0 1 0,-1 6 7,0-1 0,-1 0 0,0 0 0,-1 0 0,1-1-1,-2 1 1,1 0 0,-1-1 0,-7 11 0,3-7-3,-1-1 1,0 0 0,-1 0-1,0-1 1,-11 8-1,-31 21 163,51-37-158,0 0 0,0 0 0,0 0 0,0 0 0,0 0 0,0 0 0,1 0 0,-1 0 0,0 0 0,1 0 0,-1 0 0,1 1 0,-1-1 0,1 0 0,0 0 0,-1 1 0,1-1 0,0 0-1,0 0 1,0 3 0,0-2 23,1 0-1,-1 0 1,1 0-1,0 0 0,-1 0 1,1 0-1,0 0 1,0 0-1,1 0 1,-1 0-1,2 1 0,2 4 98,1-1 1,1-1-1,-1 1 0,1-1 0,9 6 0,11 5-19,0-2 0,49 19 0,-75-33-252,0 1 0,0-1 0,1 0 0,-1 1 0,0-1 0,0 0 0,0 0-1,1 0 1,-1 0 0,0 0 0,0-1 0,1 1 0,-1 0 0,0 0 0,2-2-1,-2 2-81,-1 0 0,0 0 0,1 0 0,-1-1 0,0 1 0,1 0 0,-1 0 0,0-1 0,1 1-1,-1 0 1,0-1 0,0 1 0,1 0 0,-1-1 0,0 1 0,0-1 0,1 1 0,-1 0 0,0-1 0,0 1-1,0-1 1,0 1 0,0 0 0,0-1 0,0 1 0,0-1 0,0 1 0,0-1 0,0 1 0,0-1-1,0 1 1,0 0 0,0-1 0,0 1 0,-1-1 0,1 1 0,0 0 0,0-1 0,0 1 0,-1-1-1,-4-8-3079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07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369 104 3552,'0'0'100,"0"0"-1,0 0 1,0-1 0,0 1-1,-1 0 1,1 0 0,0 0-1,0 0 1,0 0 0,0-1 0,0 1-1,-1 0 1,1 0 0,0 0-1,0 0 1,0-1 0,0 1-1,0 0 1,0 0 0,0 0 0,0-1-1,0 1 1,0 0 0,0 0-1,0 0 1,0-1 0,0 1-1,0 0 1,0 0 0,0 0 0,0-1-1,0 1 1,0 0 0,0 0-1,0 0 1,0-1 0,0 1-1,0 0 1,0 0 0,1 0 0,-1 0-1,0-1 1,0 1 0,0 0-1,0 0 1,0 0 0,1 0-1,-1 0 1,0-1 0,0 1 0,7-5 6335,-7 2-5932,-1 1 0,1-1 0,-1 1 0,0-1 0,0 0 0,0 1 0,0-1 0,0 1 0,-1 0 0,-2-3 0,-20-24 1611,20 26-1964,0 0-1,1 0 1,-1 0-1,0 0 1,0 1-1,-1 0 1,1 0-1,0 0 0,-1 1 1,1-1-1,-1 1 1,-4-1-1,2 1 12,-1 1-1,1 0 0,0 0 1,0 0-1,0 1 0,0 0 1,-10 3-1,2 1 5,-1 1-1,1 0 1,1 1 0,-1 1-1,1 0 1,-21 16 0,26-17-92,0 0 1,1 1 0,0 0-1,0 0 1,-13 18 0,18-20-30,-1 0 1,1 0-1,0 0 1,1 1-1,0-1 1,-1 1-1,2-1 1,-1 1-1,1 0 1,0 0-1,1 10 1,1 12 191,1 0 1,12 57-1,25 56 188,-31-114-336,69 206 845,-70-216-743,0 1 0,-2 0 0,5 26 0,-9-37-179,0 0 0,0 0 0,-1-1-1,0 1 1,-1 0 0,1 0 0,-1-1 0,-1 1 0,0 0 0,0-1 0,-4 10 0,-1 2 43,6-15-83,0-1-1,0 1 0,-1 0 0,0-1 1,1 1-1,-1-1 0,0 0 0,-3 4 1,-1-1-214,-9 10-2711,14-15 2295,0 0 0,1 0-1,-1-1 1,0 1 0,0 0 0,0-1-1,0 1 1,0-1 0,0 1 0,0-1-1,0 0 1,-1 1 0,0-1-1,-3 0-2331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0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 10816,'-10'-4'1183,"-5"-2"1447,13 5-1411,9 2-380,-3 0-43,1 0 0,0-1-1,0 1 1,-1-1 0,9-1-1,4 0 202,61 2 827,0 4 0,118 23 0,-162-20-1958,0 2 1,59 26 0,-72-29-2395,-11-6-1979,-7-1 1867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1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29 4160,'-8'-5'681,"6"4"-306,0 0-1,0 0 1,0 0-1,0-1 1,0 1-1,0-1 1,0 1-1,0-1 1,-2-3-1,-3-1 4058,6 9-2378,0-3-1837,0 0 1,0 1 0,0-1 0,0 0 0,0 0-1,1 1 1,-1-1 0,0 1 0,0-1 0,0 1-1,0-1 1,0 1 0,1-1 0,-1 1 0,0 0-1,0-1 1,1 1 0,-1 0 0,1 0-1,-1 0 1,1-1 0,-1 1 0,1 0 0,-1 0-1,1 0 1,0 0 0,-1 0 0,1 1 0,-2 6-57,0-1 0,0 16 0,-1-5 410,-8 54 321,-4 118 0,13-138-644,-3 100 339,4-117-506,-1 14 43,2-44-101,-1-1 0,1 0 0,-1 1 0,-1-1 0,1 0 0,0 0 0,-5 8 0,1-3 836,5-10-851,-1 1 0,1-1 0,-1 0 0,1 1 0,0-1 0,-1 1 0,1-1 0,0 0 0,-1 0 0,1 1 0,0-1 0,0 0 0,0 0 0,0 1 0,0-1 0,0 0 0,0 0 0,0 1 0,0-1 0,0 0 0,0 0 0,0 1 0,1-2 0,-1-1-5,2-2-13,-1 0 1,1-1-1,-1 1 1,1 0 0,1 0-1,-1 0 1,1 0 0,0 1-1,0-1 1,0 1 0,1-1-1,-1 1 1,7-5 0,15-13-31,0 2 1,2 1-1,0 1 1,58-27-1,-85 44 39,13-4-23,-1-1-1,1 2 0,-1 0 0,15-3 1,-23 6 31,0 1 1,-1-1 0,1 1 0,0 0 0,0 0 0,-1 1-1,1-1 1,0 1 0,-1 0 0,1 0 0,-1 0 0,1 0-1,-1 0 1,1 1 0,-1 0 0,0-1 0,0 1 0,0 1-1,5 3 1,-6-4 7,-1-1-1,1 1 0,-1 0 1,1-1-1,-1 1 1,0 0-1,0 0 1,0 0-1,0 0 0,0 0 1,-1 0-1,1 0 1,0 0-1,-1 0 1,0 0-1,1 0 0,-1 0 1,0 1-1,0-1 1,0 0-1,0 0 0,-1 0 1,1 0-1,-1 0 1,1 1-1,-1-1 1,0 0-1,0 2 0,-2 0 11,1 0 0,0 0 0,-1 0 0,0 0 0,0 0 0,0-1-1,0 1 1,-1-1 0,1 0 0,-1 0 0,0 0 0,-5 3 0,-4 0-4,0 0 1,-1-1 0,0-1 0,1 0-1,-1 0 1,-1-1 0,1-1 0,0-1 0,-1 0-1,1-1 1,-26-2 0,3 3-91,56 9 719,10 4 49,78 27 99,-36-13-498,-41-15-190,-20-8-69,0-1 1,16 6 0,-22-9 1511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1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61 4224,'-1'-1'305,"1"0"0,-1 0 1,1-1-1,0 1 0,0 0 0,-1 0 1,1 0-1,0 0 0,0 0 0,0 0 1,0-1-1,0 1 0,0 0 0,1 0 1,-1 0-1,0 0 0,1-2 0,0 2-95,-1 0 0,0 0 0,1 1 0,-1-1 0,0 0 0,0 0 0,0 0 0,1 0 0,-1 0 0,0 0 0,0 0 0,0 1-1,0-1 1,-1 0 0,1 0 0,0 0 0,0 0 0,0 0 0,-1 0 0,1 1 0,0-1 0,-1 0 0,1 0 0,-1 1 0,1-1 0,-1 0 0,1 0 0,-1 1 0,0-1-1,1 1 1,-1-1 0,0 0 0,0 1 0,0-1 0,-2 0 10,1-1 0,-1 1 0,1 0 0,-1 1 0,1-1 0,-1 0-1,0 1 1,1-1 0,-1 1 0,0 0 0,0 0 0,-4 1 0,-32 6 1238,37-7-1370,-8 3 158,0 1-1,1 0 0,-1 0 0,1 0 0,0 1 1,0 1-1,-9 7 0,2 0 114,1 1 1,-22 24-1,30-30-194,1 0 0,0 0 0,0 0 0,1 1 0,0 0 0,-4 10 0,8-16-116,0 0 0,0 0 1,0 0-1,0 0 0,1 0 0,-1 0 0,1 0 0,0 0 1,0 0-1,0 0 0,0 0 0,1 0 0,-1 0 0,1 0 1,-1 0-1,1 0 0,0 0 0,0 0 0,1 0 0,-1-1 1,1 1-1,-1 0 0,1-1 0,3 4 0,-4-5-13,0 1-1,0-1 0,1 0 1,-1 0-1,1 0 0,-1 0 1,0 0-1,1 0 0,0-1 1,-1 1-1,1 0 0,0-1 1,-1 1-1,1-1 0,0 0 1,-1 0-1,4 1 0,-2-1-9,1-1 0,-1 1 0,0-1 0,1 0 0,-1 0 0,0 0 0,0 0 0,6-3 0,0-2-3,0 1 0,-1-2 0,1 1 0,-2-1 0,11-11 0,-7 6 62,-2 0-1,1-1 1,-2 0-1,0-1 0,10-21 1,-7 7 27,15-57 0,-23 79-27,-1 6 4,3 12 84,3 27 83,-7-33-230,7 56 447,1 110 1,-17 59-264,8-220-183,-18 150 81,13-134-55,-1-1 0,-2 0 0,-20 47 0,26-69-38,1 0 0,-1 0 0,0-1 0,0 1-1,0-1 1,0 1 0,0-1 0,-1 0 0,0 0 0,1 0 0,-1 0 0,0-1-1,-1 1 1,1-1 0,0 0 0,-1 0 0,1 0 0,-6 2 0,2-1-55,-1-1 1,0 0 0,0 0-1,0-1 1,-1 0 0,1-1-1,0 1 1,0-1 0,0-1-1,-1 0 1,-11-3 0,14 3 8,1-1 1,-1 0-1,1 0 0,-1 0 1,1-1-1,0 0 1,0 0-1,0 0 0,0-1 1,0 1-1,1-1 1,0 0-1,0-1 1,0 1-1,0-1 0,-5-7 1,8 9 33,-1 0 0,1 0 0,0 0 0,-1 0 0,1 0 0,1 0 0,-1 0 0,0 0 0,1-1 0,-1 1 0,1 0 0,0 0 0,0-1 0,1 1 0,0-4 0,0 3 45,0-1 0,1 1 0,0-1 0,-1 1 0,2 0 1,-1 0-1,0 0 0,1 0 0,5-5 0,0 0 52,1 1-1,1 0 1,-1 0-1,1 1 1,1 0 0,19-9-1,13-2 56,1 3-1,1 1 0,64-11 0,8-2-4866,-110 24 130,1 7 1430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1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42 3808,'0'-1'317,"0"-1"1,0 1-1,0 0 0,0-1 1,1 1-1,-1 0 0,1-1 0,-1 1 1,0 0-1,1 0 0,0 0 1,-1-1-1,1 1 0,0 0 1,1-1-1,-2 2-148,0-1-1,1 1 1,-1-1 0,0 1-1,0-1 1,0 1 0,0 0-1,1-1 1,-1 1 0,0-1-1,0 1 1,0-1-1,0 1 1,0-1 0,0 1-1,0-1 1,0 1 0,0-1-1,0 1 1,0 0 0,-1-1-1,1 1 1,0-1 0,0 1-1,0-1 1,-1 1-1,1 0 1,0-1 0,0 1-1,-1-1 1,1 1 0,0 0-1,-1-1 1,0 1 0,1-1-57,-1 1 1,1-1 0,-1 1 0,0-1 0,1 1-1,-1 0 1,0-1 0,0 1 0,1 0-1,-1-1 1,0 1 0,1 0 0,-1 0 0,0 0-1,0 0 1,0 0 0,1 0 0,-1 0-1,0 0 1,0 0 0,0 0 0,-7 4 226,0 1 0,1 0 0,0 0 0,0 0 0,0 1 0,1 0 0,0 0 0,-11 14 0,0-2-41,-43 49 1054,-77 109 0,123-155-1172,2 2 0,0-1 0,2 1 0,0 1 0,2 0-1,-9 38 1,-13 149 588,15 37 124,15-247-888,0 48 262,11 90 0,20 43-126,-28-162-317,10 42 466,-11-57-548,0 0 0,0 1 0,0-1 0,0 0 0,1 0 0,0 0 0,0-1 0,6 7 0,-7-8-145,1-2 1,-1 1-1,1 0 1,0 0 0,-1-1-1,1 1 1,0-1-1,0 0 1,0 0-1,0 0 1,0 0-1,0-1 1,0 1-1,0-1 1,0 0-1,1 0 1,-1 0-1,0 0 1,0-1-1,0 1 1,6-2-1,3-1-1130,0-1 0,-1 0-1,1-1 1,12-7-1,18-11-3030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48 468 2912,'-20'-7'923,"19"7"-810,-1-1 0,1 1 1,0 0-1,-1 0 1,1 0-1,0 0 0,-1 0 1,1 0-1,-1 1 1,1-1-1,0 0 1,-1 1-1,1-1 0,0 1 1,-3 0-1,0 3 2476,11-5 2197,11-7-3316,0-1 0,0-1 1,26-19-1,47-42 410,-79 61-1562,29-25 117,48-52 0,-72 68-350,-2 0 0,0-1 1,-1-1-1,-1 0 0,12-26 1,-20 37-83,7-17 28,-12 26-32,1 0-1,-1 0 0,1-1 0,-1 1 1,0 0-1,1 0 0,-1-1 1,0 1-1,0 0 0,0-1 0,0 1 1,0 0-1,0-1 0,0 1 0,-1 0 1,0-2-1,1 3-6,0 0 1,0 0-1,0 0 1,-1 0-1,1 0 0,0 0 1,0 0-1,0 0 1,-1 0-1,1 0 1,0 0-1,0 0 0,0 0 1,-1 0-1,1 0 1,0 0-1,0 1 0,0-1 1,0 0-1,0 0 1,-1 0-1,1 0 1,0 0-1,0 1 0,0-1 1,0 0-1,0 0 1,0 0-1,-1 0 0,1 1 1,0-1-1,0 0 1,0 0-1,0 0 0,0 0 1,0 1-1,0-1 1,0 0-1,-6 13-70,5-10 52,-14 30-25,1 0 1,2 1-1,-15 66 0,25-90 136,2 0-1,-1 0 1,1 0 0,2 19-1,-1-25-2,-1-1 0,1 0 1,-1 0-1,1 1 0,0-1 0,0 0 0,0 0 0,1 0 1,-1 0-1,1 0 0,0-1 0,0 1 0,0 0 0,0-1 1,0 1-1,0-1 0,1 0 0,4 4 0,-4-5-15,-1 0 1,0 0-1,1-1 0,-1 1 0,1-1 0,-1 1 1,1-1-1,-1 0 0,1 0 0,-1 0 0,1-1 1,-1 1-1,0 0 0,1-1 0,-1 0 0,1 1 0,3-3 1,6-3 143,0 0 0,14-9 0,-7 3 58,52-28 212,171-104 68,-204 112-608,-31 25 1,1 0 0,0 1 0,0 0 1,0 0-1,11-5 0,-19 11 56,0 0 0,1-1-1,-1 1 1,1 0 0,-1 0 0,0 0-1,1 0 1,-1 0 0,0 0-1,1-1 1,-1 1 0,1 0 0,-1 0-1,0 0 1,1 0 0,-1 0 0,1 1-1,-1-1 1,0 0 0,1 0 0,-1 0-1,1 0 1,-1 0 0,0 0-1,1 1 1,-1-1 0,0 0 0,1 0-1,-1 1 1,0-1 0,0 0 0,1 0-1,-1 1 1,0-1 0,1 0-1,-1 1 1,0-1 0,0 0 0,0 1-1,0-1 1,1 0 0,-1 1 0,0-1-1,0 1 1,0-1 0,0 0 0,0 1-1,0-1 1,0 1 0,0 21 6,0-20-7,-1 5-18,-1-1 0,0 0 0,0 0 0,0 0 0,-1 0 0,0 0 0,0 0 0,0-1 0,-1 1 1,1-1-1,-10 9 0,0 2 22,-65 84 121,63-81-23,6-6 17,-1-1 0,0 0 0,-22 18 0,30-28-82,0 0 0,0 0 0,0-1 0,-1 1 0,1-1 0,0 0 0,-1 1 0,1-1-1,-1 0 1,1-1 0,-1 1 0,0 0 0,1-1 0,-1 1 0,0-1 0,1 0 0,-1 0 0,0 0 0,1 0 0,-1 0-1,0-1 1,1 1 0,-1-1 0,0 0 0,1 0 0,-1 0 0,1 0 0,-3-1 0,3 1-23,1 0 1,-1 0 0,1 0-1,0 0 1,-1 0-1,1 0 1,0 0-1,0-1 1,-1 1 0,1 0-1,0-1 1,0 1-1,1-1 1,-1 1-1,0-1 1,0 1 0,1-1-1,-1 0 1,1 1-1,-1-4 1,1 3-10,0 0 0,0 0 0,1 0 0,-1 0 0,1 0-1,-1 0 1,1 0 0,0 0 0,0 0 0,0 0 0,0 0 0,0 0 0,0 0 0,2-1 0,2-3-21,1 0 0,0 1 1,-1 0-1,2 0 0,-1 0 1,0 1-1,11-5 0,-4 3 19,1 1-1,0 1 0,0 0 0,26-4 0,59 1-33,-42 4-34,-34 1 166,27 2 0,-18 3-3334,-31-3 2844,0 1 1,0-1 0,1 0-1,-1 0 1,0 1-1,0-1 1,0 0-1,0 1 1,0-1 0,0 1-1,0-1 1,0 1-1,0 0 1,1 1-1,-2-1 21,1-1-1,-1 1 0,0 0 1,1-1-1,-1 1 0,0 0 1,0 0-1,0-1 0,0 1 0,1 0 1,-1 0-1,0-1 0,0 1 1,-1 0-1,1 0 0,0-1 1,0 1-1,0 0 0,0 0 1,-1-1-1,1 1 0,0 0 0,-1-1 1,1 1-1,-1 0 0,-6 13-4155,3 5 1524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2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77 8320,'-34'-27'2672,"34"27"-2623,0-1 1,-1 1-1,1 0 0,-1 0 1,1-1-1,0 1 1,-1 0-1,1 0 1,0-1-1,-1 1 0,1-1 1,0 1-1,0 0 1,-1-1-1,1 1 0,0-1 1,0 1-1,0 0 1,-1-1-1,1 1 1,0-1-1,0 1 0,0-1 1,0 1-1,0-1 1,0 1-1,0-1 1,0 1-1,0 0 0,0-1 1,0 0-1,9-3 583,-7 3-579,43-9 1757,1 1 0,66-3-1,97 12-1409,-38 14-697,-130-8-1241,-1 2 0,46 15 0,-78-21 728,-1 1-1,-1 0 1,1 0 0,0 0 0,-1 1 0,0 0 0,1 0 0,6 6 0,-12-9 619,-1 0 0,1-1 0,0 1 0,0 0 0,-1 0 0,1 0 0,0 0 0,-1 0 0,1 0 0,-1 0 0,1 0 0,-1 0 0,0 0 0,1 0 0,-1 1 0,0-1 30,0 0-1,0 0 1,-1 0 0,1 0-1,0 0 1,-1-1-1,1 1 1,-1 0-1,1 0 1,-1-1 0,1 1-1,-1 0 1,1 0-1,-2 0 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1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 6560,'-2'-3'646,"1"2"-518,1 0-1,0 0 1,-1 0 0,1 0 0,-1 0 0,1 0 0,-1 1 0,1-1 0,-1 0 0,0 0 0,1 1 0,-1-1 0,0 0 0,-8 1 7541,12 8-6764,0 1-1,-1 0 1,-1 0-1,2 18 1,-2-16-356,9 398 3967,-11-272-4035,1-92-430,4 116-134,-3-123-1810,-1-38 1816,0 0 0,1 0 0,-1-1 0,0 1 1,0 0-1,0 0 0,0 0 0,0 0 0,1 0 0,-1-1 0,0 1 1,0 0-1,0 0 0,1 0 0,-1 0 0,0 0 0,0 0 0,0 0 0,0 0 1,1 0-1,-1 0 0,0 0 0,0 0 0,0 0 0,1 0 0,-1 0 1,0 0-1,0 0 0,0 0 0,1 0 0,-1 0 0,0 0 0,0 0 1,0 0-1,1 0 0,-1 1 0,0-1 0,0 0 0,0 0 0,0 0 0,1 0 1,-1 0-1,0 0 0,0 1 0,0-1 0,0 0 0,0 0 0,0 0 1,0 0-1,1 1 0,-1-1 0,0 0 0,0 0 0,0 0 0,0 1 0,0-1 1,0 0-1,0 0 0,0 0 0,0 1 0,0-1 0,0 0 0,0 0 1,0 0-1,0 1 0,0-1 0,0 0 0,-1 0 0,1 1 0,11-14-4104,-5-5 725,2-5-2128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1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36 7232,'-5'-8'1274,"0"1"1,-13-13 1946,24 26 187,-2 0-2980,-1-1-1,0 1 1,0 0 0,0 0-1,-1 0 1,0 1-1,0-1 1,0 0 0,0 8-1,0-4 44,15 79 2173,9 136 0,-17 97-711,4-72-1720,-11-211-1093,-2-40 802,0 1-1,0 0 1,0 0-1,0 0 1,0 0-1,0-1 1,0 1-1,0 0 1,0 0-1,1 0 1,-1 0-1,0 0 1,0-1-1,0 1 1,0 0-1,0 0 1,1 0-1,-1 0 1,0 0-1,0 0 1,0 0-1,0 0 1,1 0-1,-1 0 1,0 0-1,0 0 1,0 0-1,1 0 1,-1 0-1,0 0 1,0 0-1,0 0 1,0 0-1,1 0 1,-1 0-1,0 0 1,0 0-1,0 0 1,1 0-1,-1 0 1,0 0-1,0 0 1,0 0-1,0 0 1,0 1-1,1-1 1,-1 0-1,0 0 1,0 0-1,0 0 1,0 0-1,0 1 1,0-1-1,0 0 1,1 0-1,-1 0 1,0 0-1,0 1 1,0-1-1,0 0 1,0 0-1,0 1 1,9-20-3462,-7 15 2804,-1 1 441,6-15-2121,1 0 1,1 1-1,1 1 1,14-21-1,2 8-1205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1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19 6816,'0'5'13877,"0"-1"-11712,0 3-1592,-1 0 0,0-1 0,-1 1 0,1-1 0,-1 1 0,0-1 0,-1 0 0,-3 8 0,5-12 163,5-8-192,1-6-436,0-1-101,0-1-1,3-17 1,-5 19 87,-1 4 104,-6 15-90,4-7-180,-2 4-4045,23-3-6157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17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33 8224,'-20'-21'2645,"19"21"-2580,1-1-1,-1 1 1,1 0 0,0-1-1,-1 1 1,1-1 0,0 1-1,0 0 1,-1-1-1,1 1 1,0-1 0,0 1-1,0-1 1,0 1 0,-1-1-1,1 1 1,0-1 0,0 1-1,0-4 3033,-3 9 876,0 1-3565,1 0-1,0 0 0,0 1 1,1-1-1,0 1 1,0-1-1,0 1 0,1 7 1,-1 6 117,-62 391 5169,59-390-5553,-19 137 136,18-117-1077,0 67 0,14-113-4129,-3-2 3110,0 0-1,8-11 1,10-14-1825,52-41-5289,-41 45 5914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17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31 151 9376,'-25'-22'3034,"24"21"-2932,1 1-1,-1-1 0,1 1 0,-1-1 1,1 1-1,0-1 0,-1 0 0,1 1 1,0-1-1,-1 0 0,1 1 0,0-1 1,0 0-1,0 1 0,0-1 0,0 0 1,0 0-1,0 1 0,0-1 0,0 0 1,0 1-1,0-1 0,0-1 1,9-15 2525,-4 6-688,-3 7-1582,0 0-1,0 1 1,0-1-1,0 1 0,1-1 1,0 1-1,-1 0 1,1 0-1,0 0 0,0 0 1,1 0-1,6-4 1,3-1 571,29-12 1,-38 18-832,0 0 1,0 1 0,1 0-1,-1 0 1,0 0-1,1 1 1,-1-1-1,0 1 1,1 0-1,-1 0 1,1 1-1,-1-1 1,0 1-1,0 0 1,1 0 0,-1 0-1,0 1 1,0 0-1,5 2 1,3 4 10,0-1 0,0 1 0,-1 1 0,17 17-1,-22-20-35,0 1-1,0 0 1,0 0 0,-1 0-1,0 1 1,-1 0-1,1-1 1,-1 2-1,-1-1 1,5 13-1,-7-14-42,0 0 1,0 0-1,0 0 0,0-1 1,-1 1-1,-1 0 0,1 0 1,-1 0-1,0 0 0,0-1 1,-1 1-1,0 0 0,0-1 1,-5 10-1,-64 106 739,48-87-555,2 0 1,-23 54-1,40-78-85,0 1 1,0-1-1,-2 21 0,5-27-68,1 0 1,0 0-1,0 0 1,0 0-1,0 0 0,1-1 1,0 1-1,0 0 0,0 0 1,0 0-1,4 6 0,-2-4-1,1 0-1,0 0 0,0-1 0,8 9 1,-10-12-53,1-1 0,-1 1 0,1-1 1,0 0-1,0 0 0,0 0 1,0 0-1,1-1 0,-1 1 1,0-1-1,1 0 0,3 1 1,11 1-639,-1-1 0,0-1 0,1-1 0,-1 0 0,27-5 0,-19 3-3680,42 0 0,-25 6-3874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1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3968,'-5'-6'12831,"6"9"-12432,0 0-1,0-1 0,0 1 1,1 0-1,-1-1 0,1 0 1,0 1-1,-1-1 0,1 0 1,0 0-1,2 2 0,1 1-79,210 229 3292,-167-186-3033,53 72 1,-86-100-403,-1 2 0,-1-1 0,-1 2 0,-1-1 0,-1 2 0,14 45 0,-10-12 59,-3 1 0,-2 0 1,-3 1-1,-2-1 0,-3 1 0,-2 0 1,-3-1-1,-17 88 0,5-74-48,-34 92-1,39-135-178,-1 0 0,-2-1 0,-1-1 0,-1 0 0,-35 45 0,44-64-305,-1 0 0,0 0 0,-9 7 0,13-12-331,0-1 0,0 1 0,0 0 1,-1-1-1,1 0 0,-1 0 0,1-1 1,-1 1-1,-6 1 0,10-3 406,0 0 0,0 0 0,0 0 0,0 0-1,0 0 1,0 0 0,0-1 0,0 1 0,0 0 0,0 0 0,0-1 0,0 1 0,0-1-1,0 1 1,0-1 0,-1 0 0,-13-17-8124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 1728,'-5'2'621,"5"-4"145,0 0 137,-4 5 327,-2 9 6796,6-12-7853,-1 0-1,1 1 1,0-1-1,0 0 0,0 1 1,-1-1-1,1 0 1,0 1-1,0-1 0,0 0 1,0 1-1,0-1 1,0 1-1,0-1 1,0 0-1,0 1 0,0-1 1,0 0-1,0 1 1,0-1-1,0 1 0,0-1 1,1 0-1,-1 1 1,0-1-1,0 0 1,0 1-1,1-1 0,-1 0 1,0 0-1,0 1 1,0-1-1,1 0 0,-1 1 1,0-1-1,1 0 1,0 1-1,-1-1 1,1 1 0,0-1 0,0 1 0,0-1 0,0 0 0,0 1 0,0-1 0,0 0 0,0 0 0,0 1 0,0-1 0,0 0 0,0 0 0,0 0 0,0 0 0,1-1 0,77-9 2237,-27 4-2014,166-13 512,-120 12-611,-15 7-68,-37 1-21,-45-1-250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3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55 4736,'-9'5'144,"-12"11"9004,21-16-9068,11-1 4355,5-1-2890,67-9 3112,42 0-2864,142 6-503,-252 5-1541,1 0-1,-1-2 0,17-3 1,-23 3-1983,0-1 1,0 0-1,15-7 0,0-1-5963,3 2 2635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22 191 3968,'-5'-11'484,"3"9"-319,1-1 0,-1 0-1,1 0 1,0 0 0,0 0 0,0 0 0,0-4-1,-1 0-80,1 2 234,0 0 0,0 0 0,1-1 0,-1 1 0,1 0 0,1-10 0,0-69 7513,-1 69-2500,5 128-2702,7 164 432,-5-172-2367,2 148 228,13 66-420,-22-314-661,3 23 169,-1-21-2024,4-34-9490,-5 19 10035,3-18-1565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4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23 167 9216,'-19'-35'2981,"19"35"-2903,-1-1 0,1 0 1,0 1-1,-1-1 0,1 0 0,0 1 1,-1-1-1,1 0 0,0 1 0,0-1 0,0 0 1,0 0-1,0 1 0,0-3 0,0-5 680,0 0-1,0 0 0,4-15 0,-3 20-586,0 0-1,0 0 0,0 0 1,0 1-1,1-1 1,-1 0-1,1 1 0,-1-1 1,1 1-1,0-1 0,0 1 1,0 0-1,0 0 0,1 0 1,-1 0-1,4-2 0,3-1 35,1 1 0,-1 0 0,1 1 0,0 0-1,0 0 1,1 1 0,-1 0 0,0 1 0,1 0 0,-1 1-1,1 0 1,16 3 0,-1 0 109,-1 2 1,1 1-1,-2 1 1,26 11-1,-21-6 13,-1 2-1,0 1 1,-1 1 0,-1 2-1,36 30 1,-31-21 338,-2 2-1,0 1 1,41 58-1,-65-82-492,-1 0-1,0 1 1,-1-1 0,1 1-1,3 12 1,-6-16-130,0-1 0,-1 1 1,0-1-1,1 1 1,-1-1-1,0 1 0,0-1 1,-1 1-1,1-1 1,0 1-1,-1-1 0,1 1 1,-1-1-1,0 1 1,0-1-1,0 0 1,0 1-1,-1-1 0,-2 4 1,2-3-16,-1-1 0,0 1 1,0 0-1,0-1 0,-1 0 1,1 0-1,0 0 0,-1 0 0,1 0 1,-1-1-1,-7 2 0,-42 9 55,51-12-81,-105 10 169,29-4-3977,65-3-958,23 4-3253,8 1 4242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2.9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20 7808,'-26'-8'2880,"26"3"-2240,10 2-160,-2 0-2016,10 3 736,4 6-2240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5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8 5312,'0'-1'121,"0"1"0,0 0 1,0 0-1,0-1 0,0 1 1,0 0-1,0 0 0,-1-1 1,1 1-1,0 0 0,0-1 0,0 1 1,0 0-1,0 0 0,0-1 1,0 1-1,0 0 0,-1 0 1,1 0-1,0-1 0,0 1 1,0 0-1,-1 0 0,1 0 0,0-1 1,0 1-1,0 0 0,-1 0 1,1 0-1,0 0 0,0 0 1,-1 0-1,1 0 0,0-1 0,0 1 1,-1 0-1,1 0 0,0 0 1,-1 0-1,1 0 0,0 0 1,0 0-1,-1 0 0,1 0 0,0 0 1,0 1-1,-1-1 0,1 0 1,0 0-1,0 0 0,-1 0 1,1 0-1,0 1 0,-10-1 2806,5 1-2595,1 0 1,0-1-1,0 2 1,-1-1-1,1 0 1,0 1-1,0 0 1,0 0-1,0 0 1,1 0-1,-1 0 1,1 1-1,-1 0 1,1 0-1,0 0 1,0 0-1,0 0 1,-3 5-1,-4 6 146,1-1 0,0 1 0,-10 24 0,18-35-370,0 1-1,-1-1 1,1 1-1,0 0 1,1 0-1,-1-1 1,1 1-1,0 0 1,0 0-1,0-1 1,0 1 0,0 0-1,3 7 1,-3-10-68,0 0 1,1 1 0,-1-1 0,1 0-1,0 1 1,0-1 0,-1 0-1,1 0 1,0 0 0,0 0-1,0 0 1,0 0 0,0 0 0,0 0-1,0 0 1,1 0 0,-1 0-1,0-1 1,0 1 0,1 0 0,-1-1-1,0 0 1,1 1 0,-1-1-1,0 1 1,1-1 0,-1 0-1,1 0 1,-1 0 0,1 0 0,-1 0-1,0 0 1,1 0 0,-1-1-1,1 1 1,-1 0 0,0-1 0,2 0-1,3-1 27,-1 0 0,0-1 0,0 0 0,0 0 0,0 0 0,0 0 1,0-1-1,-1 0 0,0 0 0,6-6 0,-5 4-6,0-1 1,0 1 0,-1-1 0,0 0 0,0 0 0,-1 0-1,4-9 1,-5 3 41,2-5-47,-4 18-54,1 0 0,-1-1 0,0 1-1,0-1 1,0 1 0,0 0 0,0-1 0,1 1 0,-1-1 0,0 1 0,0 0 0,1-1 0,-1 1-1,0 0 1,0-1 0,1 1 0,-1 0 0,0-1 0,1 1 0,-1 0 0,1 0 0,-1 0-1,0-1 1,1 1 0,0 0 0,0 1 5,1 0-1,-1 0 0,1 0 1,-1 0-1,0 0 1,0 0-1,1 1 1,-1-1-1,0 0 1,0 1-1,0-1 0,0 1 1,0 1-1,1 0-42,17 26 143,-2 1 1,-1 1-1,-1 1 1,-2 0-1,10 34 1,14 110 42,-32-137 113,-1 0 0,-3 65-1,-2-97-228,1 3 35,-1 1 0,-1 0 0,-2 12 0,3-20-52,0 0 0,0-1-1,0 1 1,0 0-1,-1 0 1,1-1 0,-1 1-1,1-1 1,-1 1-1,0-1 1,0 0-1,0 0 1,0 0 0,-1 0-1,1 0 1,-4 2-1,2-2-3,0 0 0,0-1 0,0 1 0,-1-1-1,1 0 1,0 0 0,-1 0 0,1-1 0,0 1-1,-1-1 1,1 0 0,-1 0 0,1-1 0,-1 0-1,1 1 1,0-1 0,-1-1 0,1 1 0,0-1-1,0 1 1,0-1 0,0 0 0,-6-5 0,1 1-8,0-1 1,1 0-1,-1 0 1,1-1-1,1-1 1,0 1 0,0-1-1,-9-14 1,16 22-34,-11-17-108,1-1 1,-11-27 0,19 40-235,0 1 0,0-1 0,1 1 0,0-1 0,0 0 0,0 0 0,1 0 0,0 1 0,0-1 0,0 0 0,1 0 0,0 0 0,0 1 0,2-8 0,-2 11-102,1 0 0,-1 0 0,0-1 0,1 1 1,-1 0-1,1 0 0,0 1 0,0-1 0,0 0 0,0 1 0,0-1 0,0 1 1,0-1-1,1 1 0,-1 0 0,0 0 0,1 0 0,4-1 0,5-1-2143,0 0 0,20-1 0,-24 3 1416,29-1-2385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34 7296,'-20'-6'2368,"19"6"-2311,1 0 0,-1 0-1,0-1 1,1 1 0,-1 0 0,1-1 0,-1 1 0,0 0 0,1-1 0,-1 1 0,1-1 0,-1 1 0,1-1 0,-1 1 0,1-1-1,0 1 1,-1-1 0,1 0 0,0 1 0,-1-1 0,1 1 0,0-1 0,-1-1 0,1 0 246,-3-1 1071,3 2-1059,0 0 0,-1 0-1,1 0 1,-1 1-1,1-1 1,-1 0-1,0 1 1,1-1-1,-1 0 1,0 1 0,1-1-1,-1 1 1,-1-1-1,2 0-178,-1 1 1,0 0-1,0 0 0,0 0 1,0 0-1,0 0 0,0 0 0,0 1 1,0-1-1,0 0 0,0 0 0,1 1 1,-1-1-1,0 0 0,0 1 0,0-1 1,1 1-1,-1-1 0,0 1 0,-1 0 1,-2 4 269,-1-1 1,0 0-1,1 1 1,0 0 0,0 0-1,0 0 1,-4 9-1,0 2 312,-11 26 0,16-31-481,0 0-1,1 0 1,0 0 0,0 1 0,1-1 0,1 14 0,0-23-140,0 1 0,0-1 0,1 1 0,-1-1 0,1 0 0,0 1 0,0-1 0,2 4 0,-3-5-79,0-1-1,0 1 1,1-1 0,-1 1-1,0-1 1,1 1-1,-1-1 1,0 1 0,1-1-1,-1 1 1,1-1-1,-1 0 1,1 1 0,-1-1-1,1 0 1,-1 1-1,1-1 1,-1 0 0,1 0-1,-1 1 1,1-1-1,-1 0 1,1 0 0,0 0-1,-1 0 1,1 0-1,-1 0 1,1 0 0,0 0-1,-1 0 1,1 0-1,-1 0 1,1 0 0,-1 0-1,1 0 1,0-1-1,-1 1 1,1 0 0,-1 0-1,1-1 1,2-1 20,-1 0-1,0 1 1,0-1 0,-1 0 0,1 0 0,0 0 0,-1-1-1,1 1 1,-1 0 0,2-5 0,10-28 237,-7 19-188,17-42-108,-23 58 22,0-1 0,0 1 0,0 0 1,0 0-1,0-1 0,0 1 0,0 0 0,0 0 0,0-1 0,0 1 0,0 0 1,1 0-1,-1 0 0,0-1 0,0 1 0,0 0 0,0 0 0,0 0 0,1 0 0,-1-1 1,0 1-1,0 0 0,0 0 0,1 0 0,-1 0 0,0 0 0,0 0 0,0 0 1,1 0-1,-1-1 0,0 1 0,0 0 0,1 0 0,-1 0 0,0 0 0,0 0 0,1 0 1,-1 0-1,0 0 0,0 0 0,1 1 0,-1-1 0,0 0 0,0 0 0,0 0 1,1 0-1,-1 0 0,0 0 0,0 0 0,0 0 0,1 1 0,-1-1 0,0 0 0,0 0 1,0 0-1,10 12-27,8 28 186,-2 1 0,-1 0 0,11 59 0,-16-63-37,-3-10-115,5 17 230,8 59 0,-18-90-151,-1 0 0,0 0 0,-1 0 0,-1 1 0,0-1 0,-1 0 1,0 0-1,-1 0 0,-5 14 0,7-24-76,0 1 1,-1-1 0,1 0 0,-1 1 0,0-1-1,0 0 1,0 0 0,0 0 0,-1 0-1,1-1 1,-1 1 0,0-1 0,0 1 0,0-1-1,0 0 1,0 0 0,0 0 0,0-1-1,-1 1 1,1-1 0,-1 0 0,1 0 0,-6 1-1,2-2-7,1 0-1,-1 0 1,1-1-1,-1 0 0,1-1 1,-1 1-1,1-1 1,0 0-1,0-1 1,0 0-1,-10-6 0,2 1-50,2-1-1,-1 0 1,-20-21-1,30 27 37,0 0 1,-1-1-1,1 0 1,1 1-1,-1-1 0,0 0 1,1 0-1,0-1 0,0 1 1,-2-7-1,3 8-14,1 1-1,0-1 0,-1 0 1,1 1-1,1-1 1,-1 0-1,0 0 1,0 1-1,1-1 0,0 0 1,0 1-1,-1-1 1,1 1-1,1-1 1,-1 1-1,0-1 1,1 1-1,2-4 0,2-1-200,1 0-1,-1 0 0,1 0 1,1 1-1,-1 0 0,1 1 0,0 0 1,0 0-1,1 1 0,-1 0 0,1 0 1,0 1-1,10-3 0,16-2-2889,0 1 0,40-3-1,-57 8 1710,44-6-6859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582 282 1728,'-1'-5'182,"0"1"0,1 0 0,-1 0 0,1 0 0,0 0 0,0-1 0,0 1 0,0 0 0,1 0 0,-1 0 0,1 0 0,0 0 0,1 0 0,2-7 1,-1 6 702,0 0 1,0-1 0,-1 1-1,3-8 1,-2-12 7000,-4 23-7558,1 0 0,-1 1 0,0-1 0,0 0 1,0 0-1,0 1 0,0-1 0,-1 1 0,-1-3 0,-4-5 247,-36-58 2961,40 62-3367,0 1 0,-1 0 1,0 0-1,0 1 1,0-1-1,0 1 0,-1 0 1,1 0-1,-1 0 1,0 1-1,0 0 0,-7-3 1,3 2-12,-1 0 0,0 1 1,1 0-1,-1 0 0,-18 0 1,14 3-155,1 0 1,0 1 0,-1 0-1,1 1 1,0 1 0,0 0-1,1 0 1,-25 13 0,20-7 38,-1 1-1,2 0 1,-1 1 0,2 1-1,-19 19 1,14-11 67,2 0 0,0 2 1,-24 40-1,34-50-82,1 1 1,1 0 0,0 1-1,1-1 1,0 1 0,1 0-1,1 0 1,-2 22 0,5-30-6,0 0 0,1 0 1,-1 0-1,1-1 0,1 1 0,-1 0 1,1 0-1,0 0 0,1-1 0,0 1 0,0-1 1,6 10-1,5 4-3,1-2 0,23 25 0,-5-7-4,-4-2 111,41 64-1,-57-75-91,-1 0 0,0 0 0,-2 1-1,10 34 1,-13-34 127,-1 2 0,-1-1-1,-2 0 1,0 1 0,-1 30-1,-3-46-104,1 0 0,-2 0 0,1 1 0,-1-1 0,-1 0 0,0 0 1,0 0-1,-1-1 0,0 1 0,0-1 0,-1 0 0,-1 0 0,1-1 0,-2 1 0,-12 13 0,6-10-145,-1 0 0,-1-1 0,0 0 0,-1-1 0,-29 14 0,25-17-3978,8-5-4748,28-17-1698,5 0 6534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8320,'0'0'8,"-1"-1"166,0 1 0,0 0 0,0-1 0,0 1 1,0 0-1,1-1 0,-1 1 0,0-1 0,0 0 0,0 1 0,0-1 0,0 0 0,1 1 1,-1-1-1,0 0 0,1 0 0,-1 0 0,1 1 0,-1-1 0,1 0 0,-2-2 0,1-12 7635,2 14-7590,-1 0-1,1 1 1,-1-1-1,1 0 0,0 0 1,0 1-1,-1-1 1,1 0-1,0 1 1,0-1-1,0 1 0,-1-1 1,1 1-1,0-1 1,0 1-1,0 0 0,0-1 1,0 1-1,0 0 1,0 0-1,0 0 1,1 0-1,27-5 1510,124 3 787,-87 3-2075,123 4 996,-94-2-2723,2-2-7630,-94-1 6589,-3 0 1876,1 0 1,0 0-1,0-1 0,0 2 1,0-1-1,0 0 0,-1 0 1,1 0-1,0 0 0,0 0 0,0 1 1,0-1-1,-1 0 0,1 1 1,0-1-1,0 1 0,0 0 1,12 16-5453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8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0 4064,'0'0'4,"-11"5"5837,11-4-5773,1-1 1,-1 0-1,0 0 0,0 0 1,0 1-1,0-1 0,0 0 1,0 0-1,0 0 0,0 1 0,0-1 1,1 0-1,-1 0 0,0 0 1,0 1-1,0-1 0,0 0 1,0 0-1,0 1 0,-1-1 1,1 0-1,0 0 0,0 1 1,0-1-1,0 0 0,0 0 0,0 0 1,0 1-1,0-1 0,0 0 1,-1 0-1,1 0 0,0 0 1,0 1-1,0-1 0,0 0 1,-1 0-1,1 0 0,0 0 1,-9 9 2382,-25 17 1015,23-18-2836,1-1 1,0 2 0,-9 8 0,12-9-433,1 0 0,-1 1 0,2-1 0,-1 1 0,1 1 0,1-1-1,0 1 1,0-1 0,1 1 0,0 0 0,0 0 0,1 1 0,1-1 0,0 0 0,0 1 0,1-1 0,2 17 0,-2-25-159,0 0 0,0 1 0,1-1 0,-1 0 0,1 1 1,0-1-1,0 0 0,0 0 0,0 1 0,0-1 1,0 0-1,0 0 0,3 3 0,-3-5-15,0 1 1,0-1-1,0 1 0,0-1 1,0 1-1,0-1 0,0 1 0,0-1 1,0 0-1,0 0 0,0 1 0,0-1 1,0 0-1,0 0 0,1 0 1,-1 0-1,0 0 0,0 0 0,0-1 1,0 1-1,0 0 0,0-1 1,0 1-1,0 0 0,0-1 0,0 1 1,0-1-1,0 0 0,0 1 1,1-2-1,8-6 87,0-1-1,0 0 1,-1-1 0,0 0-1,0-1 1,-1 0 0,6-12-1,-7 13-71,-1 1 0,-1-2 0,0 1 0,0 0-1,-1-1 1,3-11 0,-7 8-159,0 13 119,0-1-1,0 1 0,0 0 1,0 0-1,0-1 1,0 1-1,0 0 0,0 0 1,1-1-1,-1 1 1,0 0-1,1 0 0,-1 0 1,2-2-1,-2 3-40,9 7 143,-7-5-64,5 6-3,-1-1 0,-1 1 1,1-1-1,-1 2 0,5 9 0,17 48 145,1 24 461,28 149 0,-53-224-476,0 1 0,-2 0 0,0-1 0,-1 1-1,-3 29 1,3-40-129,-1-1-1,0 1 1,0-1-1,-1 0 1,1 1-1,-1-1 1,0 0-1,0 0 1,0 0-1,-1 0 1,0-1-1,1 1 1,-1-1-1,0 1 1,-1-1-1,1 0 0,0 0 1,-1 0-1,0-1 1,0 1-1,0-1 1,0 0-1,0 0 1,-6 2-1,-1-1-25,0-1 0,0 1-1,-1-2 1,1 0-1,0 0 1,0-1-1,-1-1 1,1 0 0,0 0-1,0-1 1,0 0-1,-13-5 1,9 1-17,1 1-1,0-2 1,1 0 0,-1 0 0,1-1-1,1-1 1,0 0 0,-19-18 0,23 19 53,4 4-54,-1-1 0,1 1 0,0-1 1,0 0-1,-6-8 0,10 11 12,-1 1-1,1 0 1,-1 0 0,1 0 0,0 0-1,-1-1 1,1 1 0,0 0 0,0 0-1,0-1 1,0 1 0,0 0-1,0-1 1,0 1 0,0 0 0,1 0-1,-1-1 1,0 1 0,1 0 0,-1 0-1,1 0 1,-1 0 0,1 0 0,0-1-1,-1 1 1,1 0 0,0 0 0,0 1-1,0-1 1,0 0 0,0 0 0,-1 0-1,4-1 1,0-1-12,0 0 0,1 1 0,0-1 0,-1 1 0,1 0 1,0 0-1,0 1 0,0-1 0,0 1 0,7-1 0,4 1-781,33 2 0,4 0-4230,22-8-5075,-64 5 8350,0-1 0,0 0-1,0 0 1,16-8 0,7-5-1535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8:3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12 8320,'-10'-8'1833,"10"8"-1791,-1 0-1,1-1 1,0 1 0,0 0 0,0 0 0,0 0 0,0 0 0,0-1 0,-1 1-1,1 0 1,0 0 0,0 0 0,0 0 0,0 0 0,0 0 0,-1-1 0,1 1-1,0 0 1,0 0 0,0 0 0,-1 0 0,1 0 0,0 0 0,0 0 0,0 0-1,-1 0 1,1 0 0,0 0 0,0 0 0,0 0 0,-1 0 0,1 0 0,0 0-1,0 0 1,0 0 0,-1 0 0,1 0 0,0 1 0,0-1 0,0 0 0,0 0-1,-1 0 1,1 0 0,0 0 0,-9 4 6465,-14 10-3196,19-10-2968,-11 9 1040,-19 20 1,29-27-1254,0 0 0,1 0 0,0 0 0,0 0 0,1 0 0,0 1 0,-4 10 0,3-6-34,-1 6 142,0 0 1,-3 18-1,7-30-195,1 1-1,-1-1 1,1 0-1,0 1 1,1-1 0,-1 0-1,1 1 1,0-1-1,0 0 1,1 0 0,2 7-1,-3-11-29,-1 0-1,0-1 0,0 1 1,0 0-1,1-1 1,-1 1-1,0-1 1,1 1-1,-1-1 0,1 1 1,-1-1-1,0 1 1,1-1-1,-1 1 1,1-1-1,-1 1 1,1-1-1,0 0 0,-1 1 1,1-1-1,-1 0 1,1 0-1,0 1 1,-1-1-1,1 0 0,0 0 1,-1 0-1,1 0 1,0 0-1,-1 0 1,1 0-1,0 0 0,-1 0 1,1 0-1,-1 0 1,1 0-1,0 0 1,-1 0-1,1-1 0,0 1 1,-1 0-1,1-1 1,-1 1-1,1 0 1,0-1-1,2-1 6,-1 0 0,0 0 0,0 0 0,0-1 0,0 1 0,0 0 0,0-1 0,-1 0 0,2-2 0,9-24 135,13-47 1,-24 73-162,3-22 76,-4 22-71,0 0-1,0 1 0,0-1 1,1 0-1,-1 0 1,1 1-1,0-1 0,0 0 1,0 1-1,0-1 0,0 1 1,3-5-1,-3 7 4,-1 0 0,0-1 0,1 1 0,-1 0 0,0 0 0,1 0 0,-1 0 0,0 0 0,1 0 0,-1 0 0,1 0 0,-1 0 0,0 0 0,1 0 0,-1 0 0,1 0 0,-1 0 0,0 0 0,1 0 0,-1 0 0,0 0 0,1 1 0,-1-1 0,0 0 0,1 0 0,-1 0 0,0 1 0,1-1 0,-1 0 0,0 0 0,1 1 0,-1-1 0,0 0 0,0 1 0,0-1 0,1 0 0,-1 1 0,0-1 0,0 1 0,11 17 64,2 11-24,-1 1 0,15 56 0,5 65 316,-23-105-277,-6-29 0,0 0 0,-2 0 0,0 29 0,-1-35-33,-2 0 0,1 0 1,-2 0-1,1 0 0,-2 0 0,-5 14 1,5-16 15,0-1 1,-1 0-1,0 0 1,0 0-1,0 0 1,-1-1-1,-11 11 1,14-15-54,-1-1 0,1 1 1,0-1-1,-1 1 0,0-1 1,1 0-1,-1-1 0,0 1 1,0-1-1,0 1 0,0-1 1,0 0-1,-1-1 0,1 1 1,0-1-1,0 0 0,0 0 1,-6 0-1,-11-2-3,17 2-17,1 0 0,0 0 0,0 0 0,0-1 0,0 1 0,0-1 0,0 1 0,0-1 0,0 0 0,0 0 0,0-1 0,0 1 0,0-1 0,1 1 0,-1-1 0,1 0 0,-4-2 0,6 3 7,0 1-1,-1-1 1,1 1 0,0 0-1,0-1 1,-1 1 0,1-1-1,0 1 1,0-1-1,0 1 1,0-1 0,-1 0-1,1 1 1,0-1 0,0 1-1,0-1 1,0 1 0,0-1-1,0 1 1,1-1-1,-1 1 1,0-1 0,0 1-1,0-1 1,0 1 0,1-1-1,-1 1 1,0-1-1,0 1 1,1-1 0,0 0-1,13-13 53,-9 11 28,15-13-4,2 2 1,-1 0-1,2 1 0,0 2 1,28-11-1,-14 6-175,80-35-1747,-33 14-4817,-83 36 6495,27-13-6569,-27 13 6347,1 1 0,-1-1 0,0 0 0,0 0 0,0 0 0,0 0 0,0 0 0,0 0 0,0 0 0,0-1 0,0 1 0,-1 0 0,1 0 0,0-1 0,-1 1 0,1-3 0,-1 3 52,0 0 0,0 0 0,0 0 0,0 0 0,0 0 0,0 0 0,-1 0 0,1 0 0,0 1 0,-1-1 0,1 0 0,0 0 0,-1 0 0,-1-1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1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145 253 3808,'-1'-3'476,"-5"-21"1020,5 22-1202,1 1 0,-1 0-1,1 0 1,-1-1 0,0 1-1,0 0 1,1 0 0,-1 0-1,0 0 1,0 0 0,0 0 0,0 0-1,0 0 1,0 1 0,0-1-1,-3-1 1,-1 0 644,4 1-719,0 1 0,1 0 1,-1-1-1,0 1 0,0 0 1,1-1-1,-1 1 0,0 0 1,0 0-1,1 0 1,-1 0-1,0 0 0,0 0 1,0 0-1,0 0 0,0 0 1,-10 1 2579,10-1-2690,1 0 0,-1 0 0,1 0 0,-1 0 0,0 0 0,1 0 1,-1 0-1,1 0 0,-1 0 0,0 0 0,1 0 0,-1 1 0,1-1 0,-1 0 1,1 0-1,-1 1 0,1-1 0,-1 0 0,1 1 0,-1-1 0,0 1 0,1 0-38,-1-1-1,1 0 0,-1 1 0,1 0 0,0-1 1,-1 1-1,1-1 0,0 1 0,0-1 0,0 1 1,-1 0-1,1-1 0,0 1 0,0-1 0,0 1 1,0 0-1,0-1 0,0 1 0,0 0 0,0 0 1,1 12 241,-7 304 2835,1 77-2196,6-283-153,-1-110-793,-24-181 923,2 26-1029,18 68 196,2 25-89,-4-29-200,0-10 246,8-146-1,-2 238-62,1 1 0,1-1 0,-1 1-1,1-1 1,1 1 0,-1 0 0,1 0-1,1 0 1,-1 0 0,5-6-1,-5 9 6,0 0-1,0 0 0,0 1 0,1-1 0,-1 1 1,1 0-1,0 0 0,0 0 0,0 1 0,0-1 0,1 1 1,-1 0-1,1 0 0,-1 1 0,1-1 0,9-1 0,6 1 10,0 0 0,0 2 0,1 0 0,-1 2-1,0 0 1,0 1 0,-1 1 0,1 0-1,0 2 1,-1 0 0,-1 2 0,1 0-1,19 11 1,-18-7 9,0 1-1,-1 1 1,0 1-1,-1 0 1,-1 2-1,0 0 1,-1 0-1,-1 2 1,-1 0-1,22 37 1,-33-51 50,-1 0 1,1 0-1,-1 0 1,0 1-1,0-1 0,-1 0 1,1 1-1,-1-1 1,-1 1-1,1 0 1,-1-1-1,0 1 0,0-1 1,0 1-1,-1 0 1,-2 10-1,2-14-52,0 0 0,0 0 0,0 1 0,0-1 0,0 0 0,-1 0 0,1 0-1,-1 0 1,1 0 0,-1-1 0,0 1 0,0 0 0,1-1 0,-1 1 0,0-1 0,-1 0 0,1 0 0,-2 2-1,-6 1-1,1-1 0,0 0-1,-12 2 1,-21 3 86,-2-3 0,-47 1 0,53-4-83,-166 7-123,194-8-108,-3 0-131,1-1 0,-14-1-1,22 0-294,1 1 0,-1-1 0,1 0 0,-1 0-1,1-1 1,-6-1 0,2-3-2515,7 6 2997,0 0-1,0 0 1,0-1 0,0 1 0,0 0 0,0 0 0,0-1-1,0 1 1,0 0 0,0 0 0,0-1 0,0 1 0,0 0-1,0 0 1,0-1 0,0 1 0,0 0 0,0 0 0,0-1-1,1 1 1,-1 0 0,0 0 0,0 0 0,0-1 0,2 0-821,7-5-2519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4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9 896,'4'0'11701,"-16"-3"-6870,11 2-4688,0 1 0,0 0-1,0-1 1,0 1-1,0 0 1,0 0 0,0-1-1,0 1 1,0 0-1,0 0 1,0 0 0,0 0-1,0 1 1,-2-1-1,-8 3 289,1 1 0,0 0 0,0 0 0,0 1 0,1 0 0,-1 1 0,1 0 0,0 1 0,-12 11 0,18-14-405,-1-1 0,1 1 0,0-1 1,0 1-1,0 0 0,1 1 0,-1-1 1,1 0-1,0 1 0,0-1 0,1 1 0,-1-1 1,1 1-1,0 0 0,0 0 0,1-1 1,-1 1-1,1 0 0,0 0 0,1 0 1,-1 0-1,1 0 0,0-1 0,2 8 1,-2-9 11,0-1 1,0 1 0,0 0-1,0-1 1,1 1 0,-1-1-1,1 1 1,0-1-1,-1 0 1,1 0 0,0 1-1,1-1 1,-1-1 0,0 1-1,0 0 1,1 0 0,-1-1-1,1 0 1,0 1 0,-1-1-1,1 0 1,0 0 0,-1-1-1,1 1 1,5 0 0,-4-1 19,0 0 1,0 0-1,0 0 1,0-1-1,0 1 1,0-1-1,0 0 1,0 0-1,0-1 1,-1 1-1,1-1 1,0 0 0,-1 0-1,1 0 1,-1 0-1,0-1 1,6-4-1,-4 0-42,1 1 1,-1-1-1,0 0 0,-1-1 1,1 1-1,-1-1 0,-1 0 1,0 0-1,0 0 0,0 0 1,-1 0-1,0-1 0,-1 1 1,0-1-1,0 1 0,-1-13 1,0 13 110,-1 1 0,0-1 0,0 1 0,0 0 1,-1-1-1,-3-7 0,16 78 182,5 31 102,6 166 0,-20-184-158,-8 79 0,6-151-211,-1 0 0,0 0-1,1 0 1,-1 0-1,-1-1 1,1 1-1,-1 0 1,1 0-1,-1-1 1,0 1-1,-4 4 1,5-7-41,0 0 0,0 0 0,0 0 0,-1 0 0,1 0 0,0 0 0,-1 0 0,1 0 0,0-1 0,-1 1 0,1-1 0,-1 1 0,1-1 0,-1 1 0,1-1 0,-1 0 0,1 0 0,-1 0 0,1 0 0,-1 0 0,1 0 0,-1 0 0,0 0 0,1-1 0,-1 1 0,1-1 0,0 1 0,-1-1 0,1 1 0,-1-1 0,1 0 0,0 0 0,-1 0 0,0-1 0,-8-4 49,1 0 0,0-1 0,0 0 0,1 0 1,-14-16-1,20 20-42,0 1 1,0-1-1,0 1 1,1-1-1,-1 0 1,1 0-1,-1 1 1,1-1-1,0 0 1,0 0 0,0 0-1,1 0 1,-1-1-1,1 1 1,0 0-1,0 0 1,0 0-1,0 0 1,0 0-1,1 0 1,-1-1-1,1 1 1,0 0-1,0 0 1,2-5-1,2 1 10,-1 0-1,1 0 0,0 1 0,1-1 0,-1 1 0,1 1 0,1-1 0,-1 1 1,1 0-1,12-7 0,-7 5-33,0 1-1,0 1 1,1 0 0,0 1-1,24-5 1,-36 9 14,0-1 0,-1 1 0,1 0 0,0 0 0,0 0 0,0 0 0,0 1 0,0-1 1,0 0-1,0 0 0,-1 0 0,1 1 0,0-1 0,0 1 0,1-1 0,8 4-3060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5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 6304,'-3'-1'481,"3"1"-421,0 0 1,0 0 0,0-1-1,0 1 1,0 0-1,0 0 1,0 0 0,-1 0-1,1 0 1,0 0 0,0 0-1,0-1 1,0 1 0,0 0-1,-1 0 1,1 0-1,-4 3 3858,5-2-3503,0 0-1,0 0 1,0 0-1,0 0 1,0 0-1,0 0 1,0 0-1,0 0 1,0 0-1,1 3 1,1 0 235,60 80 5132,-56-74-5481,-1 1 1,-1 0 0,0 0-1,0 0 1,-1 1-1,-1-1 1,0 1 0,-1 0-1,2 12 1,0 20 242,-3 48 0,-1-72-376,1 45 75,-10 207 847,5-249-605,4-23-476,0 0 1,0 0-1,0 0 1,0 0-1,0 0 0,0 0 1,0 0-1,0 0 0,0 0 1,0 0-1,0 1 1,0-1-1,0 0 0,0 0 1,-1 0-1,1 0 1,0 0-1,0 0 0,0 0 1,0 0-1,0 0 1,0 0-1,0 0 0,0 0 1,0 0-1,0 0 1,0 0-1,-1 0 0,1 0 1,0 0-1,0 0 1,0 0-1,0 0 0,0 0 1,0 0-1,0 0 1,0 0-1,0 0 0,0 0 1,-1 0-1,1 0 1,0 0-1,0 0 0,0 0 1,0 0-1,0 0 0,0 0 1,0-1-1,0 1 1,0 0-1,0 0 0,-6-10 260,5 4-250,-1 1 0,1-1-1,1 0 1,-1 1-1,1-1 1,0 0 0,0 0-1,0 1 1,2-8-1,0-7 95,0-1-90,1-1 0,1 1 0,1 0 1,1 0-1,1 1 0,0-1 0,2 2 0,18-32 0,-20 40-50,0 0 0,1 1 0,0 0-1,1 1 1,0 0 0,17-13 0,-20 17 1,0 1 0,0 0 0,1 0 0,0 1 0,-1 0 0,1 0 0,0 0 0,1 1 0,-1 0 0,0 1 0,1 0 0,10-1 0,-15 2 32,0 0 1,0 0-1,-1 1 1,1-1-1,0 1 0,-1 0 1,1 0-1,-1 0 1,1 0-1,-1 0 0,1 0 1,-1 1-1,0-1 1,1 1-1,-1 0 0,0 0 1,0 0-1,0 0 0,-1 0 1,1 0-1,0 0 1,-1 0-1,1 1 0,-1-1 1,0 1-1,0-1 1,0 1-1,0-1 0,1 6 1,0-1 0,-1 1 0,0 0 0,0-1 0,0 1 0,-1 0 0,0-1 0,-1 1-1,0 0 1,-2 9 0,2-12 6,-1 2 11,0 1-1,0-1 1,0 0-1,-1 0 1,0 0-1,-1 0 0,1 0 1,-6 6-1,2-5 1,-1 0-1,-1 0 1,1 0-1,-1-1 1,-1 0-1,-13 7 1,13-8-98,10-6 75,0 1 0,-1-1 0,1 0 0,0 0 1,-1 0-1,1 1 0,0-1 0,-1 0 0,1 0 0,0 1 0,0-1 0,0 0 0,-1 1 0,1-1 0,0 0 1,0 1-1,0-1 0,-1 0 0,1 1 0,0-1 0,0 1 0,0-1 0,0 0 0,0 1 0,0-1 1,0 0-1,0 1 0,0-1 0,0 1 0,9 10 86,21 7 145,-26-15-184,28 13 68,0-2-1,36 12 1,-67-26 196,7 2-1936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6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15 3136,'-1'0'237,"0"0"0,0 0 0,0 0 0,0 0 0,0-1 0,0 1 0,0 0 0,0 0 0,0-1 1,0 1-1,0-1 0,0 1 0,0-1 0,0 1 0,0-1 0,1 0 0,-1 1 0,0-1 0,-1-1 0,0 1 688,0 1-1,0 0 1,0-1-1,0 1 1,-1 0 0,1 0-1,-4 1 1,-10 0 5779,43-1-2925,116-4-1334,-122 2-2098,40 3 1,-19 1-249,27-2 24,-67 0-208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5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239 143 4896,'0'-2'554,"-1"0"1,0 1-1,0-1 1,0 0-1,0 1 1,0-1-1,0 0 1,0 1-1,-1 0 1,1-1 0,0 1-1,-1 0 1,1-1-1,-1 1 1,0 0-1,1 0 1,-1 0-1,-3-1 1,1 1-151,1 0 0,-1 1 1,1-1-1,-1 1 1,1 0-1,-1 0 0,1 0 1,-1 0-1,-6 2 0,0 0-195,-1 1 0,1 1 0,0 0 0,0 0 0,0 1 0,-9 6 0,10-5-95,0 0 1,1 1-1,0 0 1,-13 14-1,16-16-56,2 0-1,-1 0 1,1 0-1,-1 1 0,1-1 1,1 1-1,-1 0 1,1 0-1,-2 9 1,3-11-21,1 0 1,0 0-1,0 0 1,0 0 0,1 0-1,-1 0 1,1 0 0,0-1-1,0 1 1,1 0-1,-1 0 1,1-1 0,0 1-1,0-1 1,4 7-1,0-2 42,1 1-1,0-1 0,0-1 0,15 13 0,-18-16-18,1-1 0,-1 0 1,1 0-1,0-1 0,0 0 1,0 1-1,0-2 0,1 1 1,-1 0-1,0-1 0,1 0 1,6 0-1,-4-1 1,0 0 0,0 0 0,0-1 0,0 0 0,-1-1 0,1 0 0,-1 0 0,9-4 0,-6 2-7,1-1 0,-1 0 0,0-1 1,-1-1-1,0 1 0,0-1 0,0-1 1,0 0-1,-1 0 0,-1 0 0,14-20 1,-20 25-58,1 0 1,-1 0 0,0 0 0,0 0 0,0-1-1,0 1 1,0 0 0,-1-1 0,0 1 0,1-1-1,-1 1 1,0-1 0,-1 1 0,1 0 0,-1-1 0,1 1-1,-1 0 1,0-1 0,0 1 0,-1 0 0,1 0-1,-1 0 1,1 0 0,-1 0 0,0 0 0,-4-4-1,3 3-17,0 0 0,0 1 0,0-1 0,-1 1 0,0 0 0,0 0 0,0 0-1,0 1 1,0-1 0,0 1 0,-1 0 0,1 0 0,-1 0 0,0 1 0,1-1-1,-1 1 1,-9 0 0,-17 1-60,30 0 11,23 3 250,-18-3-138,-1-1-1,0 1 1,0-1-1,1 0 1,-1 0-1,0 0 0,5-3 1,8-2-4,88-32 289,-20 8-267,-35 12-191,-6 3 100,1 1 1,48-8 0,-80 21 26,-4-1 2,0 1 0,0 0 1,0 0-1,15 1 0,-21 1 1,1-1 0,-1 1 0,0-1 0,0 1 0,0 0 0,1 0 0,-1 0 0,0 0 0,0 0 1,0 0-1,0 0 0,-1 1 0,1-1 0,0 1 0,0 0 0,-1-1 0,1 1 0,-1 0 0,0 0 0,1 0 0,0 2 0,2 3 15,-2-4 6,0 0 1,-1 1-1,1-1 1,-1 0-1,1 1 1,-1-1-1,1 7 1,3 17 61,-4-18-22,1-1 0,0 16 1,-2 83 55,0-99-71,0 2 22,0 1 0,3 18 1,-2-27-46,-1 1 0,1-1 0,0 1 0,0-1 0,0 1 0,0-1 0,0 0 0,0 1 0,1-1 0,-1 0 0,1 0 0,0 0 0,-1 0 0,1 0 0,4 2 0,-5-3-9,1 0 1,-1 0 0,1-1 0,-1 1-1,1-1 1,0 1 0,-1-1 0,1 0-1,-1 0 1,1 0 0,0 0 0,-1 0-1,1 0 1,0 0 0,-1 0 0,1 0-1,-1-1 1,1 1 0,0-1 0,1 0-1,5-3 37,0 0 0,12-7 0,-9 4-12,64-34 63,-16 9 90,92-65-1,-144 92-197,-4 2-21,1 0-1,0 0 0,0 0 1,9-3-1,-16 18-260,-3-2 341,-1 1 0,2 0-1,0 0 1,0 1 0,1-1-1,0 1 1,-3 21-1,7-30-58,0-1 0,0 1 0,0 0 0,0 0 0,1 0 0,-1-1 0,1 1 0,0 0 0,0 0 0,0-1 0,0 1 0,0-1 0,0 1-1,1-1 1,0 1 0,-1-1 0,1 0 0,0 0 0,0 0 0,0 0 0,0 0 0,0 0 0,4 2 0,-1-1 28,0 0 0,1-1 1,-1 1-1,0-1 1,1 0-1,-1-1 0,1 1 1,0-1-1,0 0 0,-1-1 1,8 1-1,8-2 6,0-1 0,0 0 0,0-2 1,0 0-1,30-12 0,100-47-107,-56 20 107,22-13 99,-115 55-122,0 0-1,0 0 0,-1 0 0,1-1 0,-1 1 0,1 0 0,2-3 0,-4 4-5,0 0 0,0-1 1,0 1-1,0 0 0,0 0 1,0 0-1,1 0 0,-1 0 1,0-1-1,0 1 0,0 0 1,0 0-1,0 0 0,0 0 1,0-1-1,0 1 0,0 0 1,0 0-1,0 0 0,0 0 1,0-1-1,0 1 0,0 0 1,0 0-1,0 0 0,0 0 1,0-1-1,-1 1 0,1 0 1,0 0-1,0 0 0,0 0 1,0-1-1,-12-1-126,5 3 115,-1-1-1,1 2 1,-1-1-1,1 1 0,0 0 1,0 0-1,-1 1 1,2 0-1,-11 6 1,-3 4-104,-33 25 0,44-30 75,1-1 0,0 1 0,0 0 0,-7 10 0,12-14 26,1 0 0,-1 0 1,1 0-1,0 0 1,0 0-1,0 1 1,0-1-1,1 1 0,0-1 1,0 1-1,0 0 1,0 5-1,1-9 17,0 0 0,0 0 0,0 0-1,0 0 1,0 0 0,1 0 0,-1 0 0,0 0-1,1 0 1,-1 0 0,0 0 0,1 0 0,-1 0-1,1-1 1,0 1 0,-1 0 0,1 0 0,0 0-1,-1-1 1,1 1 0,0 0 0,0-1 0,0 1-1,-1-1 1,1 1 0,0-1 0,0 1-1,0-1 1,0 0 0,0 1 0,0-1 0,0 0-1,0 0 1,0 0 0,0 0 0,0 0 0,0 0-1,1 0 1,5 0 30,1-1 0,-1 1-1,0-2 1,9-1 0,-11 1-5,6-1-31,0 0 1,0-1-1,-1-1 0,1 0 1,-1 0-1,0-1 0,0 0 1,-1-1-1,0 0 0,0-1 1,-1 0-1,10-11 0,-8 10-187,-7 6-14,-7 7-252,-9 11 270,0-1 1,1 2-1,1-1 1,-13 25-1,-30 72 187,39-76 206,-1-2 0,-40 61 0,55-93-178,0 0 1,-1-1-1,1 1 0,-1 0 0,1-1 0,-1 1 0,1-1 1,-1 0-1,0 0 0,1 1 0,-1-1 0,0 0 0,0 0 1,0-1-1,0 1 0,-2 0 0,2-1-14,1 0-1,0 0 1,0 0 0,-1 0-1,1 0 1,0-1 0,0 1-1,0 0 1,-1-1 0,1 1-1,0-1 1,0 1 0,0-1-1,0 0 1,0 1 0,0-1-1,0 0 1,0 0 0,0 0-1,0 0 1,0 0 0,1 0-1,-1 0 1,0 0 0,1 0-1,-1-1 1,-3-5-19,1 0 1,0 1-1,1-1 0,-1 0 0,1 0 0,1-1 0,-1 1 1,1 0-1,1-1 0,-1 1 0,1 0 0,1-1 1,-1 1-1,1 0 0,0-1 0,1 1 0,4-13 0,-3 13-9,0-1-1,0 1 0,1 0 0,0 0 0,1 0 0,-1 0 0,1 1 0,0 0 0,1 0 0,0 0 0,0 1 0,0-1 0,0 2 0,1-1 0,0 1 0,11-6 0,10-1 8,1 0 0,41-8 0,64-6-94,41-10-60,-161 31 181,67-22 227,-73 24-208,-1-2 1,0 1-1,1-1 0,-1 0 1,-1-1-1,1 0 0,11-10 1,-17 13-37,0 1 0,0-1 0,0 0 1,0 0-1,0 1 0,0-1 1,0 0-1,-1 0 0,1 0 1,-1 0-1,1 0 0,-1 0 1,0 0-1,0-3 0,0 3-24,0 1 0,0 0 0,0 0-1,0-1 1,0 1 0,-1 0 0,1 0 0,0 0-1,-1-1 1,1 1 0,-1 0 0,1 0 0,-1 0 0,0 0-1,1 0 1,-1 0 0,0 0 0,0 0 0,0 0-1,0 0 1,0 0 0,0 1 0,0-1 0,-2-1 0,0 1-11,0 0 1,-1 1-1,1-1 1,-1 1-1,1-1 1,-1 1-1,1 0 1,-1 1-1,1-1 1,-1 0-1,1 1 1,-1 0-1,1 0 1,0 0-1,-1 0 1,1 1-1,0-1 1,0 1-1,0 0 1,0 0-1,0 0 1,-3 3-1,-3 2 41,1 1 0,0-1-1,1 2 1,0-1 0,-12 18 0,18-24 4,0 0 0,0 0 0,0 0 0,0-1 0,0 1 0,0 0 0,1 0 0,-1 1 0,1-1 0,-1 0 0,1 0 0,0 0 0,0 0 0,0 0 0,0 0 1,0 0-1,0 1 0,1-1 0,-1 0 0,1 0 0,0 0 0,-1 0 0,1 0 0,0 0 0,0 0 0,0-1 0,0 1 0,0 0 0,3 2 0,-1-1 57,0 0 0,0-1 0,0 1 0,1-1 0,-1 1 0,1-1 0,-1 0-1,1 0 1,0-1 0,0 1 0,0-1 0,0 0 0,0 0 0,5 1-1,0-2-37,0-1 0,-1 0 0,1 0 0,0 0-1,-1-1 1,0 0 0,1-1 0,7-4-1,6 0 52,31-10 29,-20 5-91,1 1 0,0 3 1,63-9-1,-95 16-13,1 1 0,-1 0 0,0 0 0,1 0 0,-1 0 0,0 0 0,1 1 0,-1-1 0,0 1 0,0 0 0,1-1 0,3 3 0,-5-2 4,-1 0-1,1-1 1,-1 1 0,1 0-1,-1 0 1,1-1 0,-1 1 0,1 0-1,-1 0 1,1 0 0,-1 0-1,0 0 1,0-1 0,1 1 0,-1 0-1,0 0 1,0 0 0,0 0-1,0 0 1,0 0 0,0 0 0,0 0-1,-1 0 1,1 0 0,0 0-1,0 0 1,-1-1 0,1 1 0,0 0-1,-1 0 1,1 0 0,-2 1-1,-3 6 53,0 1-1,-1-1 1,0 0-1,-1 0 1,0-1 0,0 0-1,-9 7 1,-8 8 377,23-21-399,11-6 41,-6 2-64,14-7-20,1 1 1,0 1-1,1 1 1,-1 1-1,1 0 1,0 1-1,1 2 1,-1 0-1,24 0 0,-21 2-39,0 1 0,0 2 0,-1 0 0,1 1 0,33 10 0,-37-9-225,-16-3-257,1-1 1,-1 1-1,1 0 1,0 0-1,-1 1 0,1-1 1,-1 1-1,4 2 1,-7-4 251,1 1 1,-1-1-1,0 1 1,1 0-1,-1-1 1,0 1-1,1 0 1,-1-1-1,0 1 1,0 0-1,0-1 1,0 1-1,0 0 1,0 0-1,0-1 1,0 1-1,0 0 1,0 0-1,0-1 1,0 1-1,0 0 1,-1-1-1,1 1 1,0 0-1,0-1 1,-1 1-1,1 0 1,0-1-1,-1 1 1,1-1-1,-1 2 1,-18 20-5070,-5-2-111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6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6400,'-21'0'9280,"37"0"-7266,78 0 4992,-26 2-5527,83 12 0,-45-6-1165,-104-8-524,0 1 0,-1-1 0,1 0 0,0 0 0,-1 0 0,1 0-1,0 0 1,0 0 0,-1 0 0,4-1 0,14-23-18827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7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46 4160,'0'-1'12835,"-1"6"-12732,-11 20 2948,-23 35-1,-6 14-1055,32-56-1691,-18 47 596,25-58-803,0 1 0,0 0 0,1 0 0,0 0 0,0 0 0,1 15 0,1-12-39,1 0 0,0-1 1,1 1-1,0 0 1,1-1-1,0 1 1,0-1-1,1 0 0,1-1 1,0 1-1,7 8 1,-1-3 71,0 0 0,1-1 0,1-1 1,0 0-1,26 17 0,-34-26-80,1 0 0,-1 0 0,1-1 0,0 0 0,0 0-1,0 0 1,0-1 0,13 3 0,-15-5-18,0 0-1,0 0 1,0 0-1,0 0 1,0-1 0,0 0-1,0 0 1,-1 0-1,1 0 1,0-1-1,-1 0 1,1 0 0,-1 0-1,6-4 1,7-7 113,0 0 1,0-2 0,24-28-1,-33 34-114,5-5 8,0-2 0,-1 0 0,0 0 0,11-22 0,-17 26-22,-1 1 0,-1-1 0,0 0 0,0 0-1,-1-1 1,0 1 0,-1-1 0,0-12 0,-2 6 10,0 0 1,-1 0-1,-1 0 0,-1 0 1,-5-20-1,5 28-25,-1 0 1,0-1-1,-1 2 0,0-1 0,0 0 1,-1 1-1,-1 0 0,1 1 0,-13-14 0,15 19-10,-1 0 0,1 1 0,-1-1-1,0 1 1,0 0 0,-1 0 0,1 1-1,-1-1 1,1 1 0,-1 0 0,0 1 0,0-1-1,0 1 1,0 0 0,0 1 0,-9 0-1,-2 0-48,0 2 0,1 0-1,-1 1 1,-22 7 0,-1 2-440,-1 3 0,2 1 0,0 2 0,-70 44-1,107-61 425,-9 6-777,0 1 0,0 0 0,-18 17 0,27-22 437,0-1-1,0 1 0,0-1 0,0 1 0,1 0 0,-1 0 0,1 0 0,-1 0 0,0 3 0,2-4-69,-1 0 0,1 0 0,0 0-1,0 0 1,0 0 0,0 0 0,0 0 0,0 0-1,1 0 1,-1 0 0,1 0 0,-1 0 0,1 0-1,0 0 1,1 3 0,15 21-3986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8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14 5888,'-32'-9'5178,"31"9"-5030,1-1 0,0 1 0,-1 0 1,1-1-1,0 1 0,-1 0 0,1-1 0,0 1 0,-1 0 0,1 0 1,-1 0-1,1-1 0,0 1 0,-1 0 0,1 0 0,-1 0 0,1 0 1,-1 0-1,1 0 0,-1 0 0,1 0 0,0 0 0,-1 0 0,1 0 1,-1 0-1,1 0 0,-1 0 0,1 0 0,-1 0 0,1 1 0,0-1 0,-1 0 1,1 0-1,-1 0 0,1 1 0,0-1 0,-1 0 0,1 1 0,0-1 1,-1 0-1,1 1 0,0-1 0,0 0 0,-1 1 0,1-1 0,0 0 1,0 1-1,0-1 0,-1 1 0,1-1 0,0 1 0,0-1 0,0 0 1,0 1-1,0-1 0,0 1 0,0 0 0,-2 9 196,0-1-1,1 1 1,0 0-1,0 0 1,1 0 0,0 0-1,1 0 1,1 0-1,-1 0 1,1 0 0,5 13-1,6 12 211,28 57-1,-31-72-268,-8-15-138,0-1 0,1 1 0,0-1 0,0 1 0,0-1 0,1 0 0,-1 0 0,7 6 0,-9-9-107,1-1 1,-1 1-1,0 0 0,0-1 0,0 1 0,1 0 0,-1-1 0,0 0 0,1 1 0,-1-1 0,0 0 0,1 1 0,-1-1 0,0 0 0,1 0 0,-1 0 0,0 0 0,1-1 0,-1 1 0,1 0 0,-1 0 0,0-1 0,1 1 0,-1-1 0,0 1 0,0-1 0,0 0 0,1 1 1,-1-1-1,0 0 0,0 0 0,0 0 0,0 0 0,0 0 0,0 0 0,1-2 0,3-4 93,0-1 0,0 0 0,-1 0 0,6-16 0,-4 11 50,1-7 57,7-24-1,-3 7 2,-8 27-255,0 1 0,0-1 1,-1 1-1,-1-1 0,0 0 0,1-10 1,-2 14-18,1 5-54,-1 0 0,0 0 1,0-1-1,1 1 0,-1 0 0,0 0 1,0 0-1,-1-1 0,1 1 1,0 0-1,0 0 0,0 0 0,-1 0 1,1-1-1,-1 0 0,-1-7-3816,22 10-13189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8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7040,'0'-2'2956,"4"4"-1437,7 7 950,-6-4-1738,-2 1-1,1 1 1,-1-1 0,0 0 0,0 1 0,0 0 0,-1-1 0,0 1 0,1 8 0,1 11 466,0 31 0,1 2-143,-5-58-1022,0 0 1,1 1 0,-1-1 0,0 0 0,1 1 0,-1-1-1,1 0 1,0 0 0,-1 1 0,1-1 0,0 0 0,1 2-1,-1-3-13,-1 1 0,1-1 0,-1 0 0,1 1 0,-1-1 0,1 0 0,0 1 0,-1-1 0,1 0 0,0 0-1,-1 0 1,1 0 0,-1 1 0,1-1 0,0 0 0,-1 0 0,1 0 0,0 0 0,-1 0 0,1-1 0,0 1 0,-1 0 0,1 0-1,-1 0 1,1-1 0,0 1 0,-1 0 0,1 0 0,-1-1 0,2 0 0,7-6 69,0-1 0,0 0 0,14-18 1,-2 3-31,11-11-4,-15 15 145,0 1-1,1 1 0,39-29 1,-56 45-187,0 0 1,0 1-1,0-1 1,0 1 0,1-1-1,-1 1 1,0-1 0,0 1-1,0 0 1,0-1 0,1 1-1,-1 0 1,0 0 0,0 0-1,1 0 1,-1 0 0,0 0-1,0 0 1,0 0 0,1 1-1,-1-1 1,1 1-1,0 0 25,-1 0-1,1 0 0,-1 0 0,1 0 0,-1 1 0,0-1 0,1 0 0,-1 1 0,0-1 0,0 1 0,0-1 0,0 1 0,0 2 0,2 3 80,0 1-1,-1 0 0,0 0 1,0 1-1,1 9 0,0 20-171,14 53 0,-17-90 50,6 29-2129,-4-10-4854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19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29 8064,'-8'-17'2592,"9"8"-524,0 6-939,0 5 527,7 4 1767,-7-6-2937,2 3-238,0-1-1,0 1 1,0 0-1,0 0 1,0 0-1,-1 0 1,0 1-1,0-1 1,0 0-1,0 1 1,0 0-1,0-1 1,-1 1-1,0 0 1,1 5-1,2 8 234,-1 1 1,0 20-1,-1-13 67,0-9-352,14 180 1251,-9-55-860,0 44 143,-7-121-811,0 17 118,0-27-3294,0-57 2252,1 0 0,-1 0 0,1 1 1,-1-1-1,1 0 0,0 0 1,2-3-1,20-33-5102,-19 32 4380,9-8-550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20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4896,'0'0'1584,"2"0"-976,44 25 8437,-45-25-8984,6 3 541,0 0 0,0-1-1,1 0 1,-1 0 0,0 0 0,1-1-1,-1-1 1,13 1 0,-14-2-297,-5 2-266,0-1-1,0 0 1,1 0 0,-1 0-1,0 0 1,0-1 0,1 1-1,-1 0 1,0 0-1,0-1 1,0 1 0,0-1-1,0 1 1,1-1-1,-1 1 1,0-1 0,0 0-1,0 1 1,0-1 0,0 0-1,-1 0 1,1 0-1,1-2 1,-1 2 15,-1 0 1,0-1-1,1 1 1,-1-1-1,0 1 0,0-1 1,0 1-1,0-1 1,0-1-1,-5-1 275,-6 8-23,9-2-247,0 0 0,0 0 1,0 0-1,0 0 0,0 1 1,0-1-1,1 1 0,-1-1 1,1 1-1,0-1 0,0 1 0,0 0 1,0 0-1,-1 4 0,-1 4 54,1 0-1,0 15 0,1-12 54,2 0-1,0-1 0,1 1 1,0 0-1,1 0 0,0-1 1,2 0-1,-1 1 0,1-2 1,12 22-1,-14-30-78,-1 0 0,0 0 0,1-1 1,0 1-1,-1-1 0,2 0 0,-1 0 0,5 4 0,-7-6-56,0 0 0,0 0 0,0-1-1,0 1 1,0 0 0,1-1 0,-1 1-1,0-1 1,0 1 0,1-1-1,-1 0 1,0 1 0,1-1 0,-1 0-1,0 0 1,1 0 0,-1 0 0,1 0-1,-1 0 1,0-1 0,1 1 0,-1 0-1,0-1 1,0 1 0,1-1 0,-1 1-1,0-1 1,0 1 0,2-3-1,4-4 69,-1 0 0,-1 0-1,0-1 1,0 0 0,0 0-1,-1 0 1,5-14 0,-6 14-78,28-62 129,48-103 100,-76 167-279,3-4 87,-6 10-60,0 0 0,0 0 1,0 0-1,1-1 0,-1 1 1,0 0-1,0 0 0,0 0 1,0 0-1,1 0 0,-1 0 1,0 0-1,0 0 0,0 0 1,1 0-1,-1 0 0,0 0 1,0 0-1,0 0 0,0 0 1,1 1-1,-1-1 0,0 0 1,0 0-1,0 0 0,0 0 1,1 0-1,-1 0 0,0 0 1,0 0-1,0 1 0,0-1 1,0 0-1,0 0 0,0 0 1,1 0-1,-1 0 0,0 1 1,0-1-1,0 0 0,0 0 0,0 0 1,0 0-1,0 1 0,0-1 1,0 0-1,0 0 0,0 1 1,4 8-24,0 1 0,0 0 0,-1 1 0,-1-1 0,1 1 0,-2-1 0,1 12 0,-3 78 127,0-73-116,0 7 13,1-13 74,-1 0 0,-7 42 0,7-61-50,1 1 0,-1-1 0,0 1-1,0-1 1,0 1 0,-1-1 0,1 0-1,-1 0 1,-2 5 0,3-7-14,0 1 0,0 0 0,0-1 1,1 1-1,-1 0 0,0-1 0,0 1 0,0-1 1,0 0-1,0 1 0,0-1 0,0 0 1,0 1-1,0-1 0,0 0 0,0 0 0,0 0 1,0 0-1,0 0 0,0 0 0,-1 0 0,1 0 1,0-1-1,0 1 0,0 0 0,0 0 0,-1-2 1,-2 0-2,-1-1 0,1 0 0,0 0 1,1-1-1,-1 1 0,0-1 0,1 0 1,0 0-1,-4-6 0,2 2-39,0 0-1,0 0 1,1-1-1,-4-12 1,8 21 28,0 0-1,-1 0 1,1 0-1,0-1 1,0 1 0,0 0-1,0 0 1,0 0-1,0-1 1,0 1-1,0 0 1,0 0 0,0-1-1,0 1 1,0 0-1,0 0 1,0-1-1,0 1 1,0 0 0,0 0-1,0 0 1,0-1-1,0 1 1,0 0-1,0 0 1,0-1 0,0 1-1,0 0 1,0 0-1,0 0 1,1-1-1,-1 1 1,0 0 0,0 0-1,0 0 1,0 0-1,1-1 1,-1 1-1,0 0 1,0 0 0,0 0-1,1 0 1,-1 0-1,0 0 1,0 0-1,1-1 1,-1 1 0,0 0-1,0 0 1,0 0-1,1 0 1,-1 0 0,0 0-1,0 0 1,1 0-1,-1 0 1,0 0-1,0 0 1,1 1 0,-1-1-1,0 0 1,0 0-1,0 0 1,1 0-1,-1 0 1,0 0 0,0 0-1,0 1 1,1-1-1,17 10-4,-16-9-11,16 11 46,1-1 0,1-1 0,-1-1-1,2-1 1,23 7 0,-35-12 16,1-1 0,-1-1 1,0 0-1,0 0 0,1 0 1,-1-1-1,0-1 0,1 0 1,-1 0-1,0-1 1,0 0-1,0 0 0,0-1 1,14-6-1,-11 2 1,0 0 0,-1-1-1,0 0 1,0-1 0,0 0 0,-1-1 0,-1 0-1,16-21 1,1-8 44,27-54 0,1-1 83,-51 90-199,-1 0 0,0 0 0,1 0 0,-2-1-1,1 1 1,1-6 0,-3 10 24,0 0 0,0-1 0,0 1 0,0 0 0,0 0 0,0 0-1,0 0 1,0-1 0,0 1 0,0 0 0,0 0 0,0 0 0,0 0 0,1-1 0,-1 1 0,0 0 0,0 0 0,0 0 0,0 0-1,0 0 1,0 0 0,1-1 0,-1 1 0,0 0 0,0 0 0,0 0 0,0 0 0,1 0 0,-1 0 0,0 0 0,0 0 0,0 0-1,0 0 1,1 0 0,-1 0 0,0 0 0,0 0 0,0 0 0,1 0 0,-1 0 0,0 0 0,0 0 0,0 0 0,0 0 0,1 0-1,-1 0 1,0 0 0,0 0 0,0 0 0,0 1 0,1-1 0,-1 0 0,0 0 0,0 0 0,0 0 0,0 0 0,0 0 0,1 1-1,5 10 6,1 25 90,-1 0 1,-2 0-1,-2 1 0,-1-1 1,-2 0-1,-1 1 0,-11 52 1,13-87-84,-1-1 1,1 1 0,-1 0-1,1 0 1,-1 0 0,0-1-1,0 1 1,1 0 0,-1-1-1,-1 1 1,-1 2 0,3-4-7,0 0 1,0 0-1,-1 0 0,1 1 1,0-1-1,0 0 1,-1 0-1,1 0 0,0 0 1,-1 0-1,1 0 1,0 0-1,-1 0 1,1 0-1,0 0 0,-1 0 1,1 0-1,0 0 1,-1 0-1,1 0 0,0 0 1,-1 0-1,1 0 1,-1 0-1,-9-11 52,2-1-35,0-1 0,2 0-1,-1 0 1,1 0 0,-6-23-1,12 36-21,0-1 0,0 0 0,0 0 0,0 0 0,0 1-1,0-1 1,0 0 0,0 0 0,0 0 0,0 0 0,0 1-1,1-1 1,-1 0 0,0 0 0,0 1 0,1-1 0,-1 0 0,1 0-1,-1 1 1,1-1 0,-1 0 0,1 1 0,-1-1 0,1 1-1,-1-1 1,1 1 0,0-1 0,-1 1 0,1-1 0,0 1-1,-1-1 1,1 1 0,0 0 0,0-1 0,0 1 0,-1 0-1,1 0 1,1 0 0,4-2-17,0 2-1,0-1 0,0 1 1,6 0-1,-8 0 18,110-3-7789,-79 4 2976,10 6-4783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24.4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38 4480,'3'-6'9216,"-7"0"-6157,3 5-2873,1 0 1,-1 0-1,1 1 0,-1-1 1,0 0-1,1 0 1,-1 0-1,0 1 0,1-1 1,-1 1-1,0-1 1,-1 0-1,-3-2 138,0 1 0,0 0 0,0 0 0,-1 0 0,1 1 0,-1 0 0,1 0 0,-1 0 0,1 1 0,-1 0 0,0 0 0,-9 1 0,6 0-142,0 1 1,0 0-1,0 0 0,0 1 0,0 0 1,-16 8-1,17-6-123,1 1 0,0-1 0,0 1 0,0 0 0,1 1 0,0 0 0,0 0 0,0 0 0,1 1 0,0-1 0,1 1 1,0 1-1,0-1 0,-5 17 0,1 2 50,2 1 0,0 0 0,-1 40 1,5-51 34,1 0 1,2 28 0,0-39-55,-1-1 0,1 0 0,0 0 0,1 1 1,0-1-1,-1 0 0,2 0 0,-1-1 0,0 1 0,1 0 0,0-1 0,6 8 0,-8-11-63,0 0 0,0 0 0,0 0 0,0 0 0,0 0 0,1-1-1,-1 1 1,0 0 0,0-1 0,0 1 0,1-1 0,-1 1 0,0-1 0,0 0 0,1 1 0,-1-1 0,0 0 0,1 0 0,-1 0 0,0 0 0,1 0 0,-1 0 0,0-1 0,1 1 0,-1 0 0,0-1 0,1 1 0,-1-1-1,0 1 1,0-1 0,0 1 0,1-1 0,-1 0 0,0 0 0,0 0 0,1-1 0,2-3 61,1 0 1,-1-1-1,-1 0 0,1 0 1,-1 0-1,3-9 0,13-40 73,-8 20-100,-2-1-1,-1 1 1,-2-1 0,2-65 0,-1 184-232,31 149 417,-3-36 111,-30-151-262,-2 0 0,-2 0 0,-2 0-1,-9 60 1,9-97-89,-1 5 87,-6 22-1,7-32-73,0 0-1,0 0 1,-1 0 0,1-1-1,-1 1 1,1 0-1,-1-1 1,0 1-1,0-1 1,0 1-1,0-1 1,-5 4-1,5-4-4,-1-1-1,0 0 0,0 0 0,0 0 0,0 0 0,0 0 0,0 0 1,0-1-1,0 0 0,0 1 0,0-1 0,0 0 0,0-1 1,0 1-1,0 0 0,0-1 0,0 0 0,0 1 0,0-1 1,0-1-1,0 1 0,0 0 0,-4-4 0,-2 0-2,0-1-1,0 0 1,1-1-1,0 0 1,-12-13-1,11 10-13,0-1 0,1 0 0,0-1 0,1 0 0,0 0 0,-5-15 0,2 7 15,-16-34 140,24 49-164,1 1-1,-1-1 0,1 0 0,0 0 1,0 0-1,0 0 0,1 0 0,0 0 1,0-6-1,1 9 16,0-1-1,0 1 1,0 0 0,0 0 0,0 0-1,1 0 1,-1 0 0,0 0 0,1 0-1,0 0 1,-1 0 0,1 1 0,0-1-1,0 1 1,0-1 0,0 1-1,0 0 1,0 0 0,5-2 0,1 0 25,0-1 1,0 2-1,1-1 1,11-1-1,24 0-255,76 1-1,-74 3-2239,-32 0-1090,0-1-1,0-1 1,23-6 0,-14 4 432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24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28 9888,'2'0'16131,"11"0"-14082,27 0-516,-4 1-1326,1-1-1,-1-3 0,49-8 0,-13-1-188,-40 10-3209,-32 2 3054,0 0 1,0 0 0,1 0 0,-1 0 0,0 0 0,1 0 0,-1 0 0,0 0 0,0 0 0,1 0 0,-1 0 0,0 0 0,1 0 0,-1 0 0,0 0-1,0 0 1,1 0 0,-1 0 0,0 0 0,1 1 0,-1-1 0,0 0 0,0 0 0,0 0 0,1 0 0,-1 1 0,0-1 0,-21 21-13899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25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65 7808,'16'-3'11605,"50"-11"-6123,108-20-3480,-56 21-5305,-90 12 1724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19:26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42 8320,'-4'-28'2672,"8"15"2902,-4 12-5506,2 13 3771,4 4-2252,0-3-922,2 13 47,-2 0 1,0 0 0,2 33-1,-4-29-394,14 251 1632,-12-119-1474,-2-74-257,-4-41 82,14 87 0,-13-132-260,-1 1 0,0-1-1,0 0 1,0 1-1,0-1 1,-1 0 0,0 5-1,1-7-33,0 1 0,0-1 0,0 0 0,0 0 0,0 1 0,0-1 0,0 0 0,0 0 0,-1 1 0,1-1 0,0 0 0,0 0 0,0 1 0,0-1 0,0 0 0,-1 0 0,1 1 0,0-1 0,0 0 1,0 0-1,-1 0 0,1 1 0,0-1 0,0 0 0,0 0 0,-1 0 0,1 0 0,0 0 0,0 0 0,-1 1 0,1-1 0,0 0 0,-1 0 0,1 0 0,0 0 0,0 0 0,-1 0 0,1 0 0,0 0 0,0 0 0,-1 0 0,1 0 0,0-1 0,-1 1 0,1 0 0,0 0 0,0 0 0,-1 0 0,1 0 0,0 0 0,0 0 0,-1-1 0,1 1 0,0 0 0,0 0 0,0 0 0,0-1 0,-1 1 0,1 0 0,0 0 0,0-1 0,0 1 0,0 0 0,0 0 0,-1-1 0,1 1 0,-1-3 31,0 0-1,1 0 1,-1 0 0,1 0 0,-1 0-1,1 0 1,0-4 0,-1-9 33,-1-19 3,1-1-1,2 1 0,1-1 0,2 1 0,1-1 0,12-41 0,-14 68-81,1-1 0,0 0 0,0 1 0,1 0 0,0 0-1,0 1 1,1-1 0,1 1 0,-1 0 0,1 1 0,0 0-1,1 0 1,16-11 0,-11 9 12,0 2 1,1 0-1,-1 0 1,2 1-1,-1 1 1,1 0-1,0 1 0,23-3 1,-32 7-4,0-1 0,0 1 0,0 0-1,0 0 1,-1 1 0,1 0 0,0 0 0,0 0 0,0 0 0,7 4 0,-11-4 4,0 0 1,1 0-1,-1 0 0,0 1 1,0-1-1,0 1 0,0-1 1,0 1-1,0-1 1,-1 1-1,1 0 0,0 0 1,-1 0-1,0 0 0,1 0 1,-1 1-1,0-1 0,0 0 1,0 0-1,0 1 0,-1-1 1,1 1-1,-1-1 0,1 1 1,-1 4-1,0-1 1,-1 0 1,1 0-1,-1 0 1,-1 0-1,1 0 0,-1 0 1,0 0-1,-1 0 0,1-1 1,-7 10-1,3-6-16,0 0 0,-1-1 0,0 0 0,-1 0 1,-10 9-1,12-13 52,0 1 0,-1-1-1,0-1 1,0 1 0,0-1 0,-15 4 0,21-7-46,0 1 0,0-1-1,-1 0 1,1 1 0,0-1 0,0 1-1,0-1 1,0 1 0,0 0 0,0-1-1,0 1 1,0 0 0,1 0-1,-1 0 1,0 0 0,0 0 0,1 0-1,-1 0 1,0 0 0,1 0 0,-1 0-1,1 0 1,-1 0 0,1 0 0,0 0-1,-1 0 1,1 0 0,0 1 0,0-1-1,0 0 1,0 0 0,0 0 0,0 2-1,1 3 5,1 0-1,-1-1 0,1 1 1,0-1-1,4 9 0,-2-6 129,2 5-35,1-1 0,0 0 0,0-1 1,2 0-1,-1 0 0,12 11 0,5 2-51,37 27 0,-47-42-2416,-14-30-13572,-13-9 8400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5.6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44 11392,'-58'-35'4224,"39"30"-3297,11 5-255,16-3-2911,7 3-353,2 0 1472,11 0-3488,17 17 2592,13 2-768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19.6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87 3328,'2'-1'12462,"-1"0"-12292,0-1 0,0 1 0,0 0 0,-1 0 0,1 0 0,0-1 0,-1 1 0,1 0 0,-1-1 0,0 1 0,1-1 0,-1 1 0,0-2 0,0 0-45,0 0 0,-1 0 0,1 0-1,-1 0 1,0 0 0,0 0 0,0 1 0,0-1 0,0 0-1,0 1 1,-1-1 0,0 1 0,1-1 0,-1 1 0,0 0-1,0 0 1,0 0 0,0 0 0,-1 0 0,1 0 0,-1 0-1,1 1 1,-1-1 0,1 1 0,-1 0 0,0 0 0,0 0-1,1 0 1,-1 0 0,0 1 0,-6-1 0,-4 1-67,0 0 1,0 2 0,0-1-1,0 2 1,0 0 0,0 0-1,0 1 1,1 1 0,0 0-1,0 1 1,0 0 0,-17 13-1,26-18-76,1 1 0,0 0 0,0 0 0,0 0 0,0 0 0,0 0 0,1 0-1,-1 0 1,1 1 0,-1-1 0,1 0 0,0 1 0,0-1 0,0 1 0,0 0-1,-1 2 1,2-3 22,0 1 0,0-1 1,0 0-1,0 0 0,1 0 0,-1 0 0,0 0 0,1 0 0,0 0 0,-1 0 0,1 0 0,0 0 0,0 0 0,0-1 0,0 1 0,0 0 0,1 0 0,-1-1 0,0 1 1,1-1-1,2 3 0,20 14 95,36 23 0,-43-32-82,-1 2-1,0-1 1,-1 2-1,0 0 1,-1 1 0,19 22-1,-12-8 58,-8-11 67,0 1-1,-1 0 1,-1 1-1,0 0 1,8 23 0,-18-39-91,0 0 0,-1 0 1,1-1-1,-1 1 1,0 0-1,0 0 1,0 0-1,1 0 0,-2 0 1,1 0-1,0 0 1,0-1-1,-1 1 0,1 0 1,-1 0-1,1 0 1,-1 0-1,0-1 1,0 1-1,-1 2 0,1-2 22,-1 0 0,0 0 0,0 0 0,0-1-1,0 1 1,0 0 0,0-1 0,0 1 0,-1-1-1,1 0 1,-1 1 0,1-1 0,-5 1 0,-7 1 159,0-1 0,-1 0 0,1 0 0,-26-2 0,28 0-160,-39-5-305,51 4 174,-1 1 0,0 0 0,1 0 0,-1 0 0,0 0 0,1 0 0,-1 0 0,1-1 0,-1 1 0,0 0 1,1-1-1,-1 1 0,1 0 0,-1-1 0,1 1 0,-1 0 0,0-2 0,-6-1-3416,32 1-12239,-18 0 14444,16-1-2073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19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30 9216,'-24'-25'2981,"19"20"384,5 7-2362,-1 34 1112,6 120 570,-4-65-2508,-1-54-5559,0-53-6618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0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52 8064,'-10'-27'2976,"10"24"-2304,-4-6-192,8 0-1280,1 6 256,4 3-1120,5 3 1024,5 11-2464,0-1 1728,0 8-992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0.7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15 7040,'-1'2'318,"1"0"0,-1 0-1,0 0 1,1 0 0,0 0 0,-1 0 0,1 0 0,0 0 0,0 0 0,0 0 0,0 0 0,0 0-1,1 0 1,0 3 0,1 14 2124,-2 139 5163,-5-103-6378,5-54-859,6-8 597,39-72-924,-31 53-161,0 2 0,31-41-1,-37 55 86,3-4-2,17-15-1,-25 26 65,1 0-1,-1 0 1,0 1-1,1 0 1,0-1-1,0 1 1,0 0-1,0 1 1,0-1-1,6-1 1,-8 2 4,0 1 0,0 0 0,0 0 0,0 0 0,-1 0 0,1 0 1,0 1-1,0-1 0,0 0 0,0 1 0,-1-1 0,1 1 0,0 0 0,-1 0 1,1-1-1,2 3 0,-1-1 12,0 1 0,0-1 1,-1 1-1,1 0 0,-1 0 0,1 0 1,2 6-1,1 2 50,-1 1 0,0-1 0,6 23 1,-9-26-32,0 0 1,0 0 0,1 0-1,0 0 1,1-1 0,-1 0-1,8 10 1,-10-16-39,0 0 1,0 0 0,0-1-1,0 1 1,0 0-1,0-1 1,1 1-1,-1-1 1,0 1-1,0-1 1,1 1-1,-1-1 1,0 0 0,1 0-1,-1 1 1,0-1-1,1 0 1,-1 0-1,0-1 1,1 1-1,-1 0 1,0 0 0,3-1-1,4-2 14,-1 0 0,1 0 0,7-5 0,5-1 16,-17 8-76,-1 0 0,1 0 0,0 0 0,-1 1 0,1 0 0,0-1 0,0 1 0,0 0 0,-1 0 0,1 1 0,0-1 0,0 0 0,-1 1 0,1 0 0,0 0 0,-1 0 0,1 0 0,-1 0 0,1 0 0,2 2 0,-2-1 43,0 1 1,0-1-1,0 1 1,-1 0 0,1-1-1,-1 1 1,0 0-1,1 1 1,-1-1-1,-1 0 1,1 1-1,0-1 1,-1 1-1,2 5 1,10 52 703,-13-61-701,0 1-1,0-1 1,0 1 0,0-1-1,0 1 1,1-1-1,-1 1 1,0-1 0,0 1-1,1-1 1,-1 1-1,0-1 1,0 1 0,1-1-1,-1 0 1,0 1 0,1-1-1,-1 1 1,1-1-1,3-6-652,-3-16-814,-3 13 778,-4-23-859,5 10-3359,1 21 3580,0 1 1210,0 0 0,0-1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1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9632,'6'16'6527,"6"25"-2975,-7-8-2344,0 61 0,-11 24-1394,5-107-1146,1-10 941,0 0-1,0 0 1,0 0 0,0-1-1,0 1 1,-1 0 0,1 0 0,0-1-1,-1 1 1,1 0 0,0-1 0,-1 1-1,1 0 1,-1-1 0,1 1 0,-1-1-1,1 1 1,-1-1 0,0 1 0,0 0 325,1-1 1,0 0 0,0 0 0,0 0 0,0 0 0,0 0 0,0 0-1,0 0 1,0 0 0,-1 0 0,1 0 0,0 0 0,0 0 0,0 0-1,0 0 1,0 0 0,0 0 0,0 0 0,-1 0 0,1 0 0,0 0 0,0 0-1,0 0 1,0 0 0,0-1 0,0 1 0,0 0 0,0 0 0,0 0-1,0 0 1,-1 0 0,1 0 0,0 0 0,0 0 0,0 0 0,0 0-1,0 0 1,0-1 0,0 1 0,0 0 0,0 0 0,0 0 0,0 0-1,0 0 1,0 0 0,0 0 0,0 0 0,0-1 0,0 1 0,0 0-1,0 0 1,0 0 0,0 0 0,0 0 0,0 0 0,0 0 0,0-1-1,0 1 1,0 0 0,0 0 0,0 0 0,0 0 0,0 0 0,0 0-1,0 0 1,1 0 0,-1 0 0,0 0 0,0-1 0,7-26-3082,3-16 118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1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16 7808,'-16'-7'3520,"16"2"-2912,10 5-3104,-1 0-2560,16-3 2848,3 3 800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1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 10624,'-1'0'159,"1"0"1,-1 0 0,0 0-1,0 0 1,0 0 0,0 0-1,1 1 1,-1-1 0,0 0-1,0 1 1,1-1 0,-1 1-1,0-1 1,0 1 0,1-1-1,-1 1 1,0-1 0,1 1-1,-1-1 1,1 1-1,-1 0 1,1 0 0,-1-1-1,1 1 1,0 0 0,-1 0-1,1-1 1,0 1 0,-1 0-1,1 0 1,0 0 0,0-1-1,0 2 1,-1 5 395,1-1 0,-1 1 0,2 11 0,0-2 591,-6 57 1278,-1-6-1477,6 102-85,1-76-562,4 172 223,-3-244-431,-1-19-150,-1 1 1,1-1-1,-1 1 1,0 0-1,0-1 1,0 1-1,0-1 0,0 1 1,0 0-1,-1-1 1,1 1-1,-2 3 1,3-36-16753,11 7 12874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2.3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218 18 8224,'-4'-3'900,"3"3"-753,0-1-1,1 1 1,-1-1 0,0 1-1,1-1 1,-1 1-1,1-1 1,-1 0-1,1 1 1,-1-1-1,1 0 1,-1 1 0,1-1-1,-1 0 1,1 0-1,0 1 1,-1-1-1,1-2 1,0 3 610,-7 0 1131,1 0-1,-1 1 0,-8 1 0,10 0-1677,-1 0 0,1 0 0,-1 0 0,1 1 0,0-1 0,0 1 0,0 1 0,0-1 0,0 1 0,1 0 0,-5 4 0,-6 10 207,1-1 0,1 2 0,1 0 0,-18 37 0,26-46-235,1-6-140,1 1 0,0-1 0,0 1 0,0 0 0,1 0 0,0 0-1,0 0 1,-1 8 0,2-11-9,0-1 0,0 0 0,0 1 0,1-1 0,-1 0 0,0 1 0,1-1 0,-1 0-1,1 1 1,-1-1 0,1 0 0,0 0 0,-1 1 0,1-1 0,0 0 0,0 0 0,0 0-1,0 0 1,0 0 0,0 0 0,0 0 0,0-1 0,0 1 0,0 0 0,1-1 0,-1 1 0,0 0-1,0-1 1,1 0 0,-1 1 0,0-1 0,1 0 0,-1 1 0,0-1 0,1 0 0,1 0 0,3 0-32,1 0 0,-1-1 0,0 0 0,0 0 0,1 0 0,-1-1 0,0 0 0,0 0 0,-1 0 0,1-1 0,0 0 0,-1 0 0,1 0 0,8-8 0,-1 1-147,-1-1 0,-1-1 0,0 1 0,16-23 0,-5 0 29,-13 19 108,1 2 0,20-25 0,-29 38 12,0 0 1,-1 0 0,1 0-1,-1 1 1,1-1-1,-1 0 1,1 0 0,-1 1-1,1-1 1,-1 0-1,1 1 1,-1-1-1,1 1 1,-1-1 0,1 1-1,-1-1 1,0 1-1,1-1 1,-1 1 0,1 0-1,-1-1 2,16 24 42,-6-10-8,23 26 0,-28-35 15,-1-1 0,1 0 0,0 0 0,1 0 1,-1 0-1,1-1 0,-1 0 0,1 0 0,7 1 1,-8-2 2,0 0 0,0-1 1,0 0-1,1 0 0,-1-1 1,0 1-1,1-1 1,-1 0-1,0-1 0,1 1 1,-1-1-1,0 0 1,0-1-1,0 1 0,0-1 1,0 0-1,0 0 1,0 0-1,0-1 0,6-4 1,8-7 120,-1 0-1,19-20 1,-35 36 46,1 2-125,0 1 1,-1 0-1,1 0 0,-1 0 0,0 0 1,-1 0-1,3 11 0,5 16 94,-6-24-76,0-1 0,1 1 1,0-1-1,0 0 0,1 0 1,0 0-1,9 9 0,-11-13-210,0 0 0,0-1-1,0 1 1,1-1 0,-1 1-1,1-1 1,5 2 0,-6-3-309,-1 0 0,1-1 0,-1 1 0,1 0 0,-1-1 0,1 0-1,0 0 1,-1 0 0,1 0 0,0 0 0,-1 0 0,5-2 0,-4 1-307,-1 1 0,0-1 1,0 0-1,0-1 0,0 1 0,0 0 0,0 0 0,-1-1 0,1 1 0,0-1 0,-1 0 0,1 1 1,1-3-1,14-26-4350,-14 23 4800,20-36-4898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2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35 11552,'-16'-30'3728,"12"26"-2150,3 7-902,4 9-152,7 12 327,-2 1 1,-1 0-1,-2 0 0,5 38 0,-2-14-24,0 19 338,-3 0-1,-4 70 1,-1-92-1027,-1 51-472,-22 167 1,20-247-1320,2-1-1,-1 18 1,2-33 1368,0 0 138,0-1 0,0 1 0,0-1-1,0 1 1,0-1 0,0 1 0,0-1 0,0 1-1,0-1 1,0 1 0,0-1 0,0 1-1,0-1 1,1 1 0,-1-1 0,0 1 0,0-1-1,0 1 1,1-1 0,-1 1 0,0-1-1,1 1 1,-1-1 0,0 0 0,1 1 0,-1-1-1,0 0 1,1 1 0,-1-1 0,1 0-1,-1 1 1,1-1 0,-1 0 0,1 0 0,-1 0-1,1 1 1,-1-1 0,1 0 0,-1 0-1,1 0 1,-1 0 0,1 0 0,0 0 0,20 1-5021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3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405 4 11552,'1'0'141,"-1"0"1,0 0-1,0-1 1,0 1-1,1 0 1,-1 0-1,0-1 0,0 1 1,1 0-1,-1 0 1,0-1-1,1 1 1,-1 0-1,0 0 1,0 0-1,1 0 1,-1 0-1,0-1 1,1 1-1,-1 0 1,0 0-1,1 0 1,-1 0-1,1 0 1,-1 0-1,0 0 1,1 0-1,-1 0 1,0 0-1,1 0 1,-1 1-1,0-1 1,1 0-1,-1 1 43,1 0 0,-1-1 1,0 1-1,0 0 0,0 0 0,0 0 0,0-1 0,0 1 1,0 0-1,0 0 0,0 0 0,0 0 0,-1 1 0,-11 33 2662,-8 6-795,-43 61-1,-37 34-380,-31 45-972,98-122-599,-6 8-2240,38-64 1607,-8 9-4039,4-12 1458,2-7-2,3 5 2650,0 1-1,0-1 0,1 0 1,-1 0-1,0 1 1,1-1-1,-1 0 0,1 1 1,-1-1-1,1 0 1,0 1-1,0-1 0,-1 1 1,3-2-1,1-5-651,6-16-2774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6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221 556 3552,'0'0'38,"0"0"0,0-1 1,0 1-1,0 0 0,0 0 0,0 0 0,0 0 1,1 0-1,-1 0 0,0 0 0,0 0 1,0 0-1,0-1 0,0 1 0,0 0 0,0 0 1,0 0-1,0 0 0,0 0 0,0 0 1,0 0-1,0 0 0,0-1 0,0 1 0,0 0 1,0 0-1,0 0 0,0 0 0,0 0 0,-1 0 1,1 0-1,0 0 0,0 0 0,0-1 1,0 1-1,0 0 0,0 0 0,0 0 0,0 0 1,0 0-1,0 0 0,0 0 0,0 0 1,-1 0-1,1 0 0,0 0 0,0 0 0,0 0 1,0 0-1,0 0 0,0 0 0,0 0 1,0 0-1,-1 0 0,1 0 0,0 0 0,0 0 1,11-5 1600,7 4 4720,-32-1-900,2 2-5089,1 1 0,-1 1-1,0 0 1,0 0 0,1 1 0,-1 0 0,1 1-1,0 1 1,-19 10 0,21-10-309,1 0 0,0 1 0,1 0 0,-1 0 0,1 1 0,0-1 0,1 2 0,0-1 0,0 1 0,0 0 0,1 0 0,-6 14 0,10-21-48,0 1 0,1-1 0,-1 1 1,0-1-1,1 1 0,0-1 0,-1 1 0,1-1 1,0 1-1,0-1 0,0 1 0,0 0 1,0-1-1,0 1 0,0-1 0,0 1 1,1 0-1,-1-1 0,1 1 0,-1-1 0,1 1 1,0-1-1,1 3 0,-1-3 23,1 0 1,-1 0-1,0 0 0,1 0 1,-1 0-1,1 0 0,0-1 0,-1 1 1,1 0-1,-1-1 0,1 1 1,0-1-1,-1 0 0,1 0 0,0 0 1,0 0-1,-1 0 0,1 0 0,0 0 1,-1 0-1,1 0 0,2-2 1,12-3 6,0 0 1,-1-1 0,0-1 0,0-1 0,18-12 0,0 1-121,-2 3-79,-19 11 124,-1-1-1,0 0 0,0-1 1,0 0-1,9-9 0,-19 15-191,-1 3 91,0 0 156,0 1-1,1 0 1,-1 0 0,0 0 0,1-1-1,0 1 1,-1 0 0,1-1-1,0 1 1,0 0 0,1-1 0,-1 1-1,0-1 1,1 0 0,0 1 0,0-1-1,-1 0 1,1 0 0,0 0-1,0 0 1,1 0 0,2 1 0,1 2 32,0 0 0,1-1 0,-1 0 0,1 0 0,0-1 0,0 0 0,0 0 0,1-1 0,-1 0 0,0 0 0,1 0 0,0-1 0,-1-1 0,1 1 0,0-1 0,-1 0 0,1-1 0,0 0 0,-1 0 0,1 0 0,12-5 0,-14 4-10,1-1-1,0 0 0,-1 0 1,0 0-1,0 0 0,0-1 1,0 0-1,-1-1 0,1 1 1,-1-1-1,0 0 0,0 0 1,-1-1-1,0 1 0,0-1 1,0 0-1,-1 0 1,4-9-1,1-8-60,-1-1 0,-1 0 0,-1 0 0,3-32 0,-4 20-11,-2 27 21,7-59-76,1-79 0,-9 96 41,0 21-37,-4-46-1,3 75 80,0-1-1,0 0 0,0 1 1,-1-1-1,1 1 0,-1-1 1,1 1-1,-1-1 0,0 1 1,0-1-1,1 1 0,-1 0 1,-2-3-1,3 4 1,0 0 0,-1 0-1,1 0 1,0-1 0,0 1 0,-1 0 0,1 0-1,0 0 1,0 0 0,-1 0 0,1 0 0,0 0-1,0 0 1,-1 0 0,1 0 0,0 0 0,-1 0-1,1 0 1,0 0 0,0 0 0,-1 0 0,1 0-1,0 0 1,0 0 0,-1 0 0,1 0 0,0 1-1,-1-1 1,-7 12 14,3 0 12,1-1 1,0 1-1,1 0 0,-2 15 1,-3 52 356,6-42-292,-1 23 56,2 0-1,9 63 1,-5-99-234,2 0 0,1 0 0,14 38 0,-10-34-311,-8-23-373,0 0 1,0-1-1,0 1 1,1-1-1,-1 1 1,1-1-1,6 6 1,-3-2-2259,-2 3-1588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23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 12896,'-9'-5'4767,"12"13"-3711,3 13-288,-1 0 1408,0 9-1344,4 9 1696,0 3-1440,-4-1-448,5 1-416,-1-8-224,0-5 32,-4-4-1184,4 1 640,1-10-4992,4-2 3040,11-23-7423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38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364 311 2720,'-1'0'3866,"5"4"-2205,12 9 8058,-16-13-9611,0-13 379,-1 1-1,-1-1 0,0 1 1,0 0-1,-1 0 0,0 0 1,-2 0-1,1 0 1,-7-12-1,3 9-149,0 0 1,0 1-1,-18-22 0,5 10 142,16 18-347,-1 0 0,0 1 0,-1 0 0,1 0 0,-2 1 0,-11-9 0,13 11-113,-1 0 0,0 0 0,0 1 1,0 0-1,0 1 0,-1-1 0,1 2 0,-1-1 1,1 1-1,-1 0 0,1 0 0,-1 1 0,0 0 1,1 0-1,-1 1 0,0 0 0,1 1 0,-1-1 1,1 1-1,0 1 0,0 0 0,0 0 0,0 0 1,-11 7-1,16-8-14,-1 0 0,1 0 0,0 0 0,0 0 0,0 0 0,0 1 0,0-1 0,1 1 0,-1-1 0,1 1 0,-1-1 0,1 1 0,0 0 0,0 0 0,0 0 0,1 0 1,-1-1-1,1 1 0,-1 0 0,1 4 0,0 5 32,0 0 1,1 0-1,4 18 1,1-4 15,0 1-1,2-1 1,2 0 0,12 26-1,58 95 670,-72-132-641,1 3 147,0 2-1,-1-1 0,-1 1 0,8 41 0,-12-46-124,-1 1-1,-1-1 0,-1 1 0,0-1 0,0 1 0,-6 24 0,1-15 69,-1 0-1,-2 0 1,-11 27 0,-1 6-318,16-44 28,-1 0 1,0 0-1,-1 0 1,0-1 0,-1 0-1,-11 15 1,13-20-382,-5 6-1475,2-9-2526,17-27-7728,0 2 6704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39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46 4224,'0'0'69,"-1"0"0,1-1 1,0 1-1,-1 0 0,1 0 0,0 0 0,0 0 1,-1-1-1,1 1 0,0 0 0,0 0 0,-1-1 1,1 1-1,0 0 0,0 0 0,0-1 1,-1 1-1,1 0 0,0-1 0,0 1 0,0 0 1,0-1-1,0 1 0,0 0 0,0-1 1,-1 1-1,1 0 0,0-1 0,0 1 0,0 0 1,0-1-1,1 1 0,8-4 2592,1 1-694,1-1-175,0 2 0,0-1 0,0 2 0,0-1 0,0 1 0,21 2 0,-29-1-1606,402-9 3595,-338 10-4275,79-3-2905,-103-5-4275,-24 6 682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41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30 4992,'0'-2'254,"0"0"1,0 1 0,0-1-1,0 0 1,9-18 16197,-10 25-17447,-7 148 3571,7-69-2030,1 67 214,2-111-467,12 69 1,-5-40-95,-7-49-561,1 0 0,0 0 0,2-1 1,10 32-1,-12-42-956,0 1 0,-1-1 1,0 1-1,0 0 0,-1 19 1,1-5-382,11 59-6435,-6-63 5852,5-9-326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42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81 9568,'-16'-15'3066,"15"14"-2946,1 1-1,-1-1 1,1 1-1,0-1 1,-1 0-1,1 1 1,0-1-1,-1 0 0,1 1 1,0-1-1,0 0 1,0 1-1,0-1 1,-1 0-1,1 1 1,0-1-1,0 0 1,0 1-1,1-1 1,-1 0-1,0 1 1,0-1-1,0 0 0,0 1 1,1-1-1,-1 0 1,0 1-1,0-1 1,1 1-1,-1-1 1,1 1-1,-1-1 1,0 0-1,1 1 1,-1-1-1,1 1 1,-1 0-1,1-1 0,0 0 1,24-15 2301,-16 12-1809,1 0-1,-1 1 1,15-3-1,-11 3-6,0 1-323,0 0-1,0 1 1,0 1 0,0 0 0,0 1 0,0 0 0,14 4 0,-8-2 33,11 1 80,0 2 0,-1 1-1,56 22 1,-78-26-237,1 1 0,-1-1 0,0 2 0,0-1 0,8 9 0,-13-12-102,-1 0 1,1 1-1,-1-1 0,0 1 0,1 0 1,-1-1-1,0 1 0,0 0 1,0 0-1,-1 0 0,1-1 0,0 4 1,0-4-22,-1 0 0,0 0 0,0 1 0,0-1 1,0 0-1,-1 0 0,1 1 0,0-1 0,0 0 0,-1 0 0,1 1 1,-1-1-1,1 0 0,-1 0 0,0 0 0,1 0 0,-1 0 1,0 0-1,0 0 0,0 0 0,-1 1 0,-11 10 80,-1 0 0,-1-2-1,0 1 1,-33 15 0,-1 1-97,4-1-301,-28 18-2420,61-35 1656,-13 9-2352,9-10-2955,7-7 3213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43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25 6304,'-12'-15'2032,"12"15"-1982,0-1 1,-1 1-1,1 0 1,0 0 0,0 0-1,0 0 1,0-1-1,0 1 1,0 0-1,-1 0 1,1 0-1,0-1 1,0 1 0,0 0-1,0 0 1,0-1-1,0 1 1,0 0-1,0 0 1,0 0-1,0-1 1,0 1 0,0 0-1,0 0 1,0-1-1,0 1 1,0 0-1,0 0 1,0 0-1,1-1 1,-1 1 0,0 0-1,0 0 1,0 0-1,0-1 1,0 1-1,0 0 1,1 0-1,-1 0 1,0 0 0,0 0-1,0-1 1,0 1-1,1 0 1,-1 0-1,0 0 1,0 0-1,0 0 1,1 0 0,-1 0-1,0 0 1,0 0-1,1 0 1,-1 0-1,0 0 1,15-1 2605,-12 1-2341,3 1-76,0 0 0,0 0 0,0 0 0,0 1-1,0-1 1,-1 2 0,1-1 0,-1 0 0,1 1-1,-1 0 1,0 1 0,0-1 0,0 1 0,6 6 0,7 8 306,0 0 0,15 23 0,-21-26-142,25 29 322,-14-17-178,-1 0 0,-1 2 0,31 57-1,-33-45-212,-3 1-1,-2 0 1,12 56-1,13 134 648,-34-171-685,-2 0 1,-3 0-1,-2 0 0,-3-1 1,-3 1-1,-23 87 1,24-122-273,-1 0 0,-1 0 1,-2-1-1,-19 35 1,22-46-285,-1-1-1,0 0 1,-1 0 0,0-1 0,-1 0 0,0-1 0,-1 0 0,-26 17 0,11-12-1543,-32 15 0,45-25-417,0-1 0,-18 5 0,17-9-356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44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13 5568,'-14'-13'4901,"8"13"-1754,-2 0-2281,0 1 0,1 0 0,-1 0 0,-8 2 1,11-1-681,0-1 0,0 1 0,0 0 0,0 1 1,0-1-1,1 1 0,-1 0 0,1 0 0,0 1 0,0-1 1,-5 6-1,1 0 26,1 1 0,0-1 0,1 1 1,0 0-1,-8 18 0,11-21-198,1-1 0,0 1 1,0-1-1,0 1 0,1 0 0,0 0 0,0 0 0,1 0 1,0 0-1,1 12 0,-1-18 6,1 1 0,-1 0 1,1 0-1,-1-1 0,1 1 0,0-1 0,0 1 0,0-1 1,0 1-1,0-1 0,0 1 0,0-1 0,1 0 0,1 2 1,-2-2-17,-1-1 0,1 1 0,0-1 1,0 1-1,0-1 0,0 1 0,-1-1 1,1 0-1,0 1 0,0-1 0,0 0 0,0 0 1,0 0-1,0 0 0,0 0 0,0 0 1,0 0-1,0 0 0,0 0 0,0 0 1,0 0-1,0-1 0,0 1 0,0 0 1,-1-1-1,1 1 0,1-1 0,4-3-15,-1 0-1,0 0 1,0 0-1,-1 0 1,1-1-1,-1 0 0,0 0 1,0 0-1,-1-1 1,1 1-1,-1-1 1,-1 0-1,1 0 1,-1 0-1,0 0 0,0 0 1,2-12-1,2-4 198,-4 19-129,-1 0 0,0 0 0,0-1 0,0 1 0,0 0 0,-1 0 0,1-1 0,-1-4 0,5 28 216,-2-1 0,0 1 0,-1 0 0,-2 29 0,0-12 74,-1 1 0,-2-1-1,-2 0 1,-1 0 0,-2 0-1,-2-1 1,-22 56 0,29-86-305,0 1 0,0-1 1,-1 0-1,0 0 1,-1 0-1,-8 9 0,12-14-59,0 1 0,-1-1 1,1 0-1,-1 0 0,1 0 0,-1 0 0,1 0 0,-1 0 0,1 0 0,-1-1 0,0 1 0,1 0 0,-1-1 0,0 1 0,0-1 0,0 0 0,1 0 0,-1 0 0,0 0 0,0 0 1,0 0-1,1 0 0,-1 0 0,0-1 0,0 1 0,1-1 0,-1 1 0,0-1 0,1 0 0,-1 1 0,-2-3 0,-3-2-41,1 0 0,0-1 1,1 1-1,-1-1 0,1-1 0,-8-11 0,-22-47-454,29 53 464,-32-72-251,37 82 289,0 0 1,1 0-1,-1 0 0,1 0 0,-1 0 0,1 0 1,0 0-1,0 0 0,0 0 0,0 0 0,0 0 1,0 0-1,0 0 0,1 0 0,-1 1 0,1-1 1,-1 0-1,1 0 0,0 0 0,0 0 0,0 1 0,0-1 1,0 0-1,0 1 0,0-1 0,1 0 0,-1 1 1,1 0-1,2-3 0,0 1 22,0 0 0,1 0 1,-1 0-1,1 1 0,-1-1 0,1 1 0,0 0 1,0 1-1,0-1 0,9-1 0,-3 2-250,-1-1 0,1 1 0,0 1-1,-1 0 1,1 0 0,0 1 0,-1 1 0,17 3-1,-18-2-388,13-2-12239,-8-1 7800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0:45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458 4 7040,'-1'0'696,"0"-1"0,0 1 0,1-1 0,-1 1 1,0 0-1,0-1 0,0 1 0,0 0 0,0 0 1,0 0-1,0 0 0,0 0 0,-1 0 0,-15 4 2977,-14 13-2847,26-14 38,-6 3-398,-14 9 292,-28 21 1,47-32-760,0 0 1,1 1-1,0 0 1,0 0 0,0 1-1,1-1 1,-1 1-1,1 0 1,1 0 0,-5 10-1,7-14 14,0 1-1,0-1 0,1 0 1,-1 1-1,1-1 0,0 0 0,-1 1 1,1-1-1,0 1 0,1-1 1,-1 0-1,0 1 0,1-1 1,-1 0-1,1 1 0,0-1 1,-1 0-1,1 0 0,0 1 0,1-1 1,-1 0-1,0 0 0,1 0 1,-1 0-1,1-1 0,-1 1 1,1 0-1,0-1 0,0 1 1,0-1-1,0 1 0,0-1 0,0 0 1,0 0-1,0 0 0,0 0 1,0 0-1,1 0 0,-1-1 1,0 1-1,1-1 0,-1 0 1,1 0-1,-1 1 0,0-2 0,1 1 1,-1 0-1,1 0 0,-1-1 1,0 1-1,4-2 0,1-1-13,-1 0-1,1 0 0,-1 0 1,0-1-1,0 0 0,0 0 1,-1-1-1,1 1 0,-1-1 1,0-1-1,-1 1 1,7-9-1,-6 4-29,2-2 190,-4 12-61,2 6-25,3 16 215,-1 1 0,-1-1 0,-1 1 0,-1 0 0,2 41 0,-9 115 517,1-149-650,-1 0 0,-13 51-1,14-73-125,0 0 0,-1 0 0,0 0-1,0 0 1,-1-1 0,0 0 0,0 1-1,-1-2 1,0 1 0,0 0 0,-1-1 0,0 0-1,0 0 1,-12 9 0,8-10-64,1 0 0,-1 0 0,0-1 1,0 0-1,-1 0 0,1-1 0,-1-1 0,0 0 1,0 0-1,0-1 0,1-1 0,-1 0 0,-21-2 1,22 0 1,1 1 1,-1-2 0,1 1 0,0-1 0,0-1-1,0 0 1,0 0 0,0 0 0,1-1 0,0-1-1,0 1 1,1-1 0,-1-1 0,1 1 0,0-1-1,-5-9 1,7 10 1,0 0-1,1 0 1,1-1-1,-1 1 1,1-1-1,0 0 1,0 0-1,-2-12 1,4 15 38,1 1 0,-1-1 1,1 0-1,0 1 1,0-1-1,1 0 1,-1 1-1,1-1 0,0 0 1,0 1-1,0-1 1,0 1-1,0 0 0,1-1 1,0 1-1,0 0 1,0 0-1,0 0 0,0 0 1,3-3-1,2-1 50,1 1 0,-1 0-1,1 0 1,1 0 0,-1 1 0,1 1-1,-1-1 1,1 2 0,19-7 0,-1 3-33,0 1 0,34-3 0,45-2-1419,-38 5-2511,-19 5-4376,-26 1 570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21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430 1 1728,'-4'2'5195,"0"4"-3342,-8 7-432,3-8-938,-9 7 437,12-7-573,0 0-1,0-1 1,0 0 0,-9 4 0,-13 9 553,14-6-598,1 0 0,-1 1-1,2 1 1,0 0-1,-20 29 1,12-10 105,-28 61 0,41-80-363,-20 46 299,-23 70 1,33-73 37,2 2 0,3 0 1,-7 86-1,16-80-162,3-1-1,2 1 1,3-1 0,3 0-1,3-1 1,37 122 0,-41-168-85,0 0 1,1 0 0,12 19-1,-18-32-161,0 0-1,0 0 1,0 0-1,1-1 1,-1 1-1,0-1 1,5 4-1,-6-5-232,0-1 0,1 1 0,-1-1 0,0 1 0,0-1-1,0 0 1,1 1 0,-1-1 0,0 0 0,0 0 0,1 0-1,-1 0 1,0 0 0,1 0 0,-1 0 0,0 0 0,0-1 0,1 1-1,-1 0 1,0-1 0,0 1 0,0-1 0,3-1 0,16-9-3154,11-1-2708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22.3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38 2560,'-15'-4'1624,"-24"4"10933,22 0-9384,27 0-2704,26-2 322,70-12 0,-70 7-464,72-3-1,-81 10-266,0 0 0,0 2 0,35 7 0,-59-8-426,0-1 0,0 1-1,0-1 1,-1 0 0,1 0 0,0 0-1,0 0 1,3-1 0,-6-4-1789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7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13 11296,'-24'-13'5120,"43"13"-4449,-1 0 833,13 0-960,14 5 352,10 3-544,3-1-416,5 6 32,-1 2-2080,11 2 1184,17-2-6335,-1-7 4063,-12-11-960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03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67 3552,'-5'0'15594,"7"3"-14429,-2-2-1098,0-1-1,0 0 1,0 0-1,0 0 1,0 1-1,0-1 1,0 0-1,0 0 0,0 0 1,1 1-1,-1-1 1,0 0-1,0 0 1,0 0-1,0 1 1,0-1-1,0 0 0,0 0 1,1 0-1,-1 0 1,0 1-1,0-1 1,0 0-1,0 0 0,1 0 1,-1 0-1,0 0 1,0 0-1,0 0 1,1 0-1,-1 0 1,0 1-1,0-1 0,0 0 1,1 0-1,38-2 942,77-13 0,16 1-906,-59 4-4,99 0 1,-170 10-101,0 0 0,-1 0 0,1 0-1,0 1 1,-1-1 0,1 1 0,-1-1 0,1 1 0,2 0 0,-3 0 23,-6-22-11626,5 12 6864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04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31 5408,'-16'3'12392,"24"2"-10230,-2-4-1873,0 1-1,0-1 1,0 0-1,0 0 1,0-1 0,1 1-1,-1-1 1,11-2-1,7 1 288,210-13 1106,-152 7-1513,45-2-2302,-109 5 230,-7 0-2791,-2 0 1494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26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6 2912,'-16'12'18042,"32"-8"-16861,2 1-671,114-11 1052,-29-4-833,34 0-34,-136 10-1025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27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411 34 2656,'0'0'88,"0"0"0,0 0 1,0 0-1,0-1 0,0 1 1,0 0-1,0 0 0,0 0 0,0-1 1,-1 1-1,1 0 0,0 0 1,0 0-1,0-1 0,0 1 0,0 0 1,1 0-1,-1-1 0,0 1 0,0 0 1,0 0-1,0 0 0,0-1 1,0 1-1,0 0 0,0 0 0,0 0 1,0 0-1,1-1 0,-1 1 1,0 0-1,0 0 0,0 0 0,0 0 1,1-1-1,-1 1 0,0 0 1,0 0-1,0 0 0,0 0 0,1 0 1,-1 0-1,0 0 0,0 0 0,0 0 1,1 0-1,-1 0 0,0 0 1,0 0-1,7-5 6021,-7 4-6023,0 1 0,0 0 0,0-1 0,0 1 0,0 0 0,0-1 0,0 1 0,0 0 0,0-1 0,-1 1 0,1 0 0,0-1 0,0 1 0,0 0 0,-1-1 0,1 1 1,0 0-1,0 0 0,-1-1 0,1 1 0,0 0 0,0 0 0,-1 0 0,1-1 0,0 1 0,-1 0 0,1 0 0,-1 0 0,-4-2 232,0 0 0,0 0 0,0 1 0,0 0 0,0 0 0,-1 0 0,1 0-1,-6 1 1,-3-1 186,-11 0-261,1 1 0,0 1-1,0 1 1,0 1 0,1 1-1,-1 2 1,1 0 0,0 1-1,-32 15 1,48-19-202,0 0 0,0 0 0,1 1 0,-1 0 0,1 1 0,-8 6 0,12-8-20,-1 0 1,1 0 0,-1 0 0,1 0 0,0 0-1,0 1 1,1-1 0,-1 0 0,1 1-1,-1 0 1,1-1 0,0 1 0,1 0 0,-2 6-1,2 7 66,0 0-1,1 0 0,0 0 0,2-1 0,0 1 1,7 22-1,1-5 159,30 63 0,-16-51 69,38 53 1,9 14 474,-68-106-708,-1 1 0,1 0 0,-1 0-1,-1 1 1,0-1 0,0 0 0,-1 1-1,0-1 1,0 1 0,-1-1 0,0 1-1,0 0 1,-1-1 0,-2 11 0,-1-4-79,0 0 0,-1 0-1,0-1 1,-1 1 0,-1-1 0,0-1 0,-10 14 0,17-26-117,0 0 0,-1-1 0,1 1 0,-1-1 0,1 1 0,0 0 0,-1-1-1,1 1 1,-1-1 0,1 1 0,-1-1 0,0 1 0,1-1 0,-1 1 0,1-1 0,-1 0 0,0 1 0,1-1 0,-1 0 0,0 1 0,0-1 0,-1 0 0,2 0-69,-1 0 0,1-1 0,-1 1 0,1 0 0,0-1 0,-1 1 0,1-1 0,-1 1 0,1 0 0,0-1 0,-1 1 0,1-1 0,0 1 0,-1-1 0,1 1 0,0-1 0,0 0 0,-1 1 0,1-1 0,0 1 0,0-2-1,-1-4-1233,0-1 0,0 0 0,0-9-1,2 7-298,-1 1 0,2-1 0,2-13-1,-2 14 1046,3-22-2741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27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3904,'1'11'15625,"7"-8"-16312,4 1 1237,0-1 0,0 0 0,0-1 0,0 0 0,0 0 0,0-2 0,20 0 0,7-4-311,40-8 1,-54 7-132,102-26-871,-46 4-4277,-69 23 2350,0 1 1,16-3-1,-13 5-2787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28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22 1056,'1'-1'41,"-1"1"-1,1-1 1,-1 1 0,1-1 0,-1 1-1,1-1 1,-1 1 0,0-1-1,1 0 1,-1 1 0,0-1 0,1 0-1,-1 1 1,0-1 0,3-11 10420,-4 12-10237,0 0 1,0 0 0,0 0 0,0 0 0,0 0 0,0 0-1,0 0 1,0 0 0,1 0 0,-1 1 0,0-1 0,0 0-1,0 1 1,0-1 0,0 1 0,1-1 0,-1 1 0,-1 0-1,-4 5 2,1 0-1,0 0 0,0 1 0,0 0 0,1 0 0,0 0 1,0 0-1,0 1 0,-3 14 0,3-11-170,1 0 0,1 1-1,0-1 1,1 1 0,0 0-1,1 16 1,1-13 52,1-1-1,0 1 1,1-1 0,0 0-1,1 0 1,0 0 0,2-1-1,7 17 1,-13-30-89,0 1 0,1 0-1,-1-1 1,0 1 0,1 0 0,-1-1-1,0 1 1,1 0 0,-1-1 0,1 1 0,-1-1-1,1 1 1,-1-1 0,1 1 0,0-1-1,-1 1 1,1-1 0,-1 0 0,1 1 0,0-1-1,-1 0 1,1 0 0,0 1 0,-1-1-1,1 0 1,0 0 0,0 0 0,-1 0-1,1 0 1,0 0 0,0 0 0,-1 0 0,1 0-1,0 0 1,-1 0 0,1 0 0,0-1-1,0 1 1,-1 0 0,1 0 0,0-1 0,-1 1-1,1-1 1,-1 1 0,1 0 0,0-1-1,-1 1 1,1-1 0,-1 0 0,1 1-1,-1-1 1,0 1 0,1-1 0,-1 0 0,1 0-1,3-5 71,-1 1 0,0-1 0,0 0 0,4-12 0,2-16 203,-1-1 1,4-50-1,-7 34 205,-15 186-53,8-81-207,-10 97 920,7-114-826,3-17-159,-1 0 0,-7 20 0,6-25 12,-2 0 0,0-1 1,-1 1-1,-12 19 1,18-32-141,0-1 0,0 1 0,-1 0 0,1-1 0,-1 1 0,1-1 0,-1 1 0,1-1 0,-1 0 0,0 0 0,1 0 0,-1 0 0,0 0 0,0 0 0,0 0 0,0 0 0,0-1 0,0 1 0,-3-1 0,1 1-14,1-1 0,-1 0-1,1-1 1,-1 1 0,1-1 0,0 0 0,-1 1-1,1-1 1,0-1 0,-1 1 0,-2-2 0,1 1-68,1-1 1,0 1 0,-1-1-1,1 0 1,1 0 0,-1 0-1,0-1 1,1 0 0,-1 1 0,1-1-1,0 0 1,0 0 0,1-1-1,-1 1 1,1-1 0,-3-7 0,5 10 2,0 0 0,-1 0 0,1 0 0,0 0 1,0 0-1,0 0 0,0 0 0,1-1 1,-1 1-1,1 0 0,-1 0 0,1 0 0,0 0 1,-1 0-1,1 1 0,2-4 0,-1 2-56,1 0 0,-1 0 0,1 0 0,0 0-1,0 1 1,0-1 0,0 1 0,5-3 0,0 1-1043,1 0 0,-1 0 1,1 1-1,0 0 0,0 0 0,15-1 0,9-2-4891,-13 5 3573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29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213 17 3808,'0'-1'83,"1"1"0,-1-1 0,10-12 11073,-11 13-10898,-8-2 2243,-12 7-1231,15-2-1104,1 0 0,-1 0-1,1 0 1,0 1 0,-1-1 0,2 1 0,-1 1-1,0-1 1,1 1 0,0-1 0,0 1 0,0 0-1,1 1 1,-6 10 0,3-3-69,0 1-1,1 0 1,0 0-1,1 0 1,-2 20 0,4-25-39,1-1 0,1 1 0,0 0 1,0 0-1,1-1 0,0 1 0,0-1 0,1 1 1,0-1-1,1 1 0,4 9 0,-7-16-19,1-1 0,0 1 0,-1 0-1,1-1 1,0 1 0,0-1 0,0 0-1,0 1 1,1-1 0,-1 0 0,0 0-1,0 0 1,1 1 0,-1-1 0,1-1 0,-1 1-1,1 0 1,-1 0 0,1 0 0,0-1-1,2 1 1,-2-1-2,0 0 0,0 0-1,1 0 1,-1 0 0,0 0 0,0-1 0,0 1-1,0-1 1,0 0 0,0 0 0,0 0-1,0 1 1,0-2 0,-1 1 0,1 0-1,0 0 1,2-3 0,3-3 1,0 0 0,-1-1 0,1 0 0,-2-1 0,1 1 0,-1-1 0,6-15 1,-5 12 35,0 1 1,1-1-1,13-18 1,-19 30-77,-1-1 0,0 1 1,1-1-1,-1 1 1,0 0-1,1-1 1,-1 1-1,1 0 1,-1-1-1,1 1 1,-1 0-1,1 0 1,-1 0-1,1-1 1,-1 1-1,1 0 0,-1 0 1,1 0-1,-1 0 1,1 0-1,-1 0 1,1 0-1,-1 0 1,1 0-1,-1 0 1,1 0-1,-1 0 1,1 0-1,-1 0 0,1 1 1,-1-1-1,1 0 1,-1 0-1,1 1 1,-1-1-1,1 0 1,-1 1-1,0-1 1,1 0-1,-1 1 1,0-1-1,1 0 0,-1 1 1,0-1-1,1 1 1,-1 0-1,3 2 28,-1 1 1,0-1-1,0 1 0,2 6 0,2 4 18,10 24 175,-2 0 0,16 70-1,-27-97-130,-1 1-1,-1-1 1,0 1-1,-1 0 0,0 0 1,-1 0-1,0-1 0,-1 1 1,0-1-1,-1 1 0,0-1 1,-1 0-1,0 0 0,-8 15 1,4-13-42,1-2 0,-1 1 1,-1-1-1,0 0 0,-1-1 1,0 0-1,0 0 0,-1-1 1,-22 13-1,26-18-10,0 0 1,0-1-1,0 0 0,-1 0 0,1 0 1,-1-1-1,1 0 0,-1-1 0,0 0 1,0 0-1,0-1 0,0 0 0,1 0 1,-1-1-1,0 0 0,0 0 0,0-1 1,-13-4-1,17 4-38,0 0-1,0 0 1,0-1 0,0 0 0,0 1-1,1-1 1,-1-1 0,1 1 0,0 0 0,-1-1-1,2 0 1,-1 1 0,-4-10 0,6 11 0,-1 0 0,1 0 1,0 0-1,0-1 0,1 1 1,-1 0-1,0-1 0,1 1 1,0-1-1,-1 1 0,1 0 0,0-1 1,0 1-1,0-1 0,1 1 1,-1-1-1,1 1 0,-1-1 1,1 1-1,0 0 0,0 0 1,0-1-1,0 1 0,0 0 1,0 0-1,1 0 0,-1 0 1,3-2-1,3-2 24,0 0 1,1 0-1,0 1 1,0 0 0,0 1-1,1 0 1,15-5-1,65-16 75,-74 22-741,-1 1 1,1 1-1,19 0 0,16-1-6973,-26-1 4087,0 7-2427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30.4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3 4224,'-2'-3'5070,"3"3"-4875,0 0-1,-1 0 0,1 0 1,0 0-1,0 0 0,0 0 0,0 0 1,0 0-1,0 1 0,0-1 0,-1 0 1,1 0-1,0 1 0,0-1 0,0 1 1,1 0-1,-1 1 217,1 0 0,0 0-1,-1 0 1,1 1 0,-1-1 0,0 1 0,0-1-1,0 1 1,1 4 0,6 28 1561,-7-29-1759,3 16 442,-2 1 0,-1-1 0,-4 43-1,1-14 82,-12 245 2149,9-212-2394,4 81 14,1-94-4754,1-74 3391,-1 1 0,1-1 0,0 0 1,-1 0-1,1 1 0,3-6 0,3-10-2230,1-12 42,3-7-2212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30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40 113 7712,'-28'-30'2506,"27"28"-2401,-1 1 0,1 0 0,0-1 0,0 1 0,1-1 0,-1 1 0,0-1 0,0 0 1,1 1-1,-1-1 0,1 0 0,0 1 0,-1-1 0,1 0 0,0 1 0,0-1 0,0 0 0,0-3 0,1-2 1467,-1 6-1470,0 0 0,0 1 0,0-1 0,1 0 0,-1 1 0,0-1 0,0 0 0,1 1 0,-1-1 0,0 0 0,1 1-1,-1-1 1,1 1 0,-1-1 0,1 1 0,-1-1 0,1 1 0,-1-1 0,1 1 0,0-1 0,0 1 0,15-8 308,-12 7-225,7-3 178,0 0 0,0 1 0,0 0 0,1 1 0,-1 1 0,1-1 1,0 2-1,-1 0 0,1 0 0,0 1 0,-1 0 0,1 1 1,20 6-1,-18-3-156,-1 0 0,0 1 0,0 1 0,-1 0 0,0 0 0,0 1-1,0 1 1,-1 0 0,0 0 0,-1 1 0,10 13 0,-12-13-54,-1 1 0,0-1 0,0 2 1,-1-1-1,0 1 0,-1 0 0,-1 0 0,0 0 0,0 1 0,-1-1 0,-1 1 0,0 0 0,-1 0 0,0 0 0,-2 21 0,-1-20-8,0 0-1,0 0 0,-1 0 0,-1 0 1,0-1-1,-1 1 0,-1-1 1,0-1-1,0 1 0,-1-1 0,-1 0 1,0 0-1,-1-1 0,-12 12 0,19-21-130,-1 1-1,1-1 1,-1 0-1,0 0 1,1 0-1,-1 0 1,0-1-1,0 1 1,-1-1-1,1 0 1,0 0-1,0 0 1,-1 0-1,1 0 1,-4 0-1,5-1-72,-1 0 0,1-1-1,-1 1 1,1 0 0,-1-1-1,1 1 1,0-1 0,-1 0 0,1 0-1,0 0 1,-1 0 0,1 0-1,0-1 1,0 1 0,0-1 0,0 1-1,0-1 1,1 0 0,-1 0-1,-2-3 1,0 0-398,1 0 0,1 0-1,-1-1 1,1 1 0,0-1-1,0 1 1,0-1 0,1 0-1,0 0 1,0-9 0,0 10-313,1 0 1,0 0-1,0-1 1,0 1-1,1 0 1,0 0-1,0-1 1,0 1-1,1 0 1,0 0-1,0 0 0,3-4 1,-4 7 443,-1 1-1,2-1 1,-1 1 0,0-1-1,0 1 1,0 0 0,1 0 0,-1-1-1,0 1 1,3-1 0,0 1-522,-1-1 0,1 1 0,-1 1 0,1-1 0,4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31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36 4160,'0'-3'-1,"0"1"283,0 1-1,0-1 1,0 0-1,0 0 1,-1 0-1,1 1 1,0-1 0,-2-2-1,2 3-24,-1 0-1,1 1 1,-1-1 0,0 0-1,1 1 1,-1-1-1,0 0 1,0 1-1,1-1 1,-1 1 0,0-1-1,0 1 1,0 0-1,0-1 1,0 1-1,0 0 1,-1-1 0,-3 0 128,-1 0 0,1 0 0,-1 0 0,1 1 0,-1 0 0,1 0 0,-1 0 0,1 1 0,-1-1 0,1 1 0,-1 1 0,1-1 0,0 1 0,-1 0 0,1 0 0,-7 4 0,4-1-137,1 1 0,0-1 0,0 1 0,0 0-1,1 0 1,0 1 0,0 0 0,1 0 0,-7 11-1,3-4-75,1 1-1,1-1 0,0 1 1,1 1-1,0-1 0,2 1 1,-6 32-1,9-40-113,0 0 0,0 0 0,1 0 0,0-1 0,1 1 0,2 12 0,-2-18-31,-1 0 1,0-1-1,1 1 1,-1-1 0,1 1-1,0-1 1,0 1 0,-1-1-1,1 0 1,0 1 0,0-1-1,0 0 1,1 0 0,-1 1-1,0-1 1,0 0-1,0 0 1,1 0 0,-1-1-1,1 1 1,-1 0 0,1 0-1,-1-1 1,1 1 0,-1-1-1,1 1 1,-1-1 0,1 0-1,0 0 1,-1 0-1,1 0 1,-1 0 0,1 0-1,0 0 1,-1 0 0,1 0-1,2-2 1,1 1 32,-1 0 1,1-1-1,0 0 0,-1 0 1,0 0-1,1 0 0,-1-1 1,0 0-1,0 0 0,-1 0 1,1 0-1,5-7 0,2-3 13,-1-2 0,11-18 0,1-1-41,-22 34-34,1 0 1,-1 0 0,0 0 0,0 0-1,0 0 1,0 0 0,0 0-1,0 0 1,0 0 0,0 0 0,0 0-1,0 0 1,1 0 0,-1 0 0,0 0-1,0 0 1,0 0 0,0 0 0,0 0-1,0 0 1,0 0 0,0 0-1,0 0 1,0 0 0,1 0 0,-1 0-1,0 0 1,0 0 0,0 0 0,0 0-1,0 0 1,0 0 0,0 0 0,0 0-1,0 0 1,0 0 0,0 0-1,0 0 1,1 0 0,-1 1 0,0-1-1,0 0 1,0 0 0,0 0 0,0 0-1,0 0 1,0 0 0,0 0-1,0 0 1,0 0 0,0 0 0,0 1-1,0-1 1,0 0 0,0 0 0,0 0-1,0 0 1,0 0 0,0 0 0,0 0-1,0 0 1,0 0 0,0 0-1,0 1 1,1 8-49,-1-8 33,6 39 6,3 24 224,-8-57-89,-1 1-1,0 0 1,-1 0-1,0 0 1,0-1-1,-3 11 1,0-6 94,0-1-1,-1 1 1,0-1 0,-1 0 0,0 0 0,-12 15-1,12-18-100,-1-1 0,1-1 0,-1 1 0,-1-1 0,1 0 0,-1-1 0,0 0-1,0 0 1,-11 4 0,15-7-125,0-1-1,1 0 0,-1-1 1,0 1-1,0-1 0,0 1 1,0-1-1,1 0 0,-1 0 1,0-1-1,0 1 0,0-1 1,-7-2-1,8 2-298,0 0 0,0-1 0,0 1-1,0-1 1,1 0 0,-1 1 0,-4-5 0,6 5-165,-1-1 1,1 1-1,-1-1 0,1 0 1,0 1-1,0-1 1,0 0-1,0 0 0,0 0 1,0 0-1,1 0 1,-2-3-1,2 4 166,0 0 0,0 0 1,0 0-1,0 1 0,0-1 0,0 0 0,0 0 1,0 0-1,1 0 0,-1 0 0,0 0 0,0 0 0,1 0 1,-1 0-1,1 1 0,-1-1 0,1 0 0,-1 0 0,1 0 1,-1 1-1,1-1 0,0 0 0,0 1 0,-1-1 0,1 1 1,0-1-1,0 1 0,-1-1 0,1 1 0,0-1 1,1 0-1,16-7-2158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7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655 137 4160,'0'-1'112,"-1"0"0,1 0 1,0 0-1,-1 0 0,1 0 0,0 0 1,0 0-1,-1 0 0,1 0 0,0 0 1,0 0-1,0 0 0,0 0 0,0 0 1,1 0-1,-1 0 0,0 0 0,0 0 1,1 0-1,0-1 0,-1-1 349,1 1 1,-1 0-1,1-1 0,-1 1 0,0 0 0,1-1 1,-1 1-1,-1 0 0,1-1 0,0 1 0,0 0 1,-1-1-1,1 1 0,-1 0 0,0 0 0,0-1 1,0 1-1,0 0 0,0 0 0,0 0 1,-1 0-1,1 0 0,-3-2 0,-1-1 169,0-1 0,0 1-1,0 1 1,-1-1 0,0 1-1,-7-5 1,5 6-451,0-1 1,0 1-1,0 0 1,-1 1-1,1 0 1,-1 1-1,1 0 0,-1 0 1,0 0-1,1 1 1,-16 2-1,4 0-134,1 2 0,-1 0 0,1 1 1,-22 9-1,17-4 11,1 1 0,0 1 0,0 1 0,1 1 1,1 1-1,1 1 0,0 1 0,-32 34 0,36-32-14,1-1-1,1 2 0,1 0 0,0 0 0,2 1 0,0 1 0,2 0 1,0 0-1,-10 41 0,18-58 11,0 1 0,0 0-1,1-1 1,-1 1 0,1-1 0,1 1 0,-1 0 0,1-1 0,0 1-1,0 0 1,2 5 0,-1-7-28,0 1 0,0-1 0,1 0 1,-1 0-1,1 0 0,0 0 0,0 0 0,1-1 0,-1 1 0,1-1 0,-1 0 1,1 0-1,5 3 0,7 3 95,0 0 1,1-2-1,-1 0 1,34 9-1,72 7 335,-59-16-270,1-4 1,102-8-1,-78 2-268,-74 2-352,86-2 1154,-33 3-7293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32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214 44 3552,'-4'-7'615,"-5"-6"540,9 12-1044,0 1-1,0-1 0,0 0 1,0 1-1,0-1 1,-1 1-1,1-1 0,0 1 1,0-1-1,0 1 0,0-1 1,0 0-1,1 1 1,-1-1-1,0 1 0,0-1 1,0 1-1,0-1 1,1 1-1,-1-1 0,0 1 1,1-2-1,4-8 4773,-11 11-2055,-16 13-843,12-3-1376,1 1 0,-1 0 0,2 0 1,-12 22-1,6-6 78,-12 34 1,23-54-613,1 0 1,0 1-1,0-1 0,0 0 1,1 1-1,1-1 0,0 15 1,0-20-42,0 0 0,0 0 0,1-1 0,-1 1 1,1 0-1,0 0 0,0-1 0,0 1 0,0 0 0,0-1 1,1 1-1,-1-1 0,1 0 0,-1 1 0,1-1 0,0 0 1,0 0-1,0 0 0,0 0 0,0 0 0,1-1 0,-1 1 1,0-1-1,1 1 0,-1-1 0,5 1 0,-5-1 4,1-1 0,0 1 0,-1-1 0,1 0 0,0 0 0,-1 0 0,1 0 0,-1-1 1,1 1-1,0-1 0,-1 1 0,1-1 0,-1 0 0,1 0 0,-1 0 0,0-1 0,1 1 0,-1 0 0,0-1 0,0 1 0,0-1 0,0 0 0,0 0 0,3-3 0,3-5 47,-1 1 0,0-1 0,10-20 0,13-25-10,-26 73 5,20 168 496,-22-153 168,-5 63 0,2-85-589,-1 1 1,0 0-1,0-1 0,-2 0 0,1 1 0,-1-1 0,-1-1 1,-10 19-1,13-26-126,0-1 1,0 1-1,0 0 1,0-1-1,-1 1 1,0-1-1,1 0 1,-1 1-1,0-1 1,0-1-1,0 1 1,0 0-1,0-1 1,-1 0-1,1 1 1,0-1-1,-1 0 1,1-1-1,0 1 1,-1-1-1,1 1 1,-1-1-1,1 0 1,-1-1-1,1 1 1,-1 0-1,-6-3 1,3 1-3,0 0 0,0-1 0,0 0 0,0 0 1,0-1-1,1 1 0,-1-2 0,1 1 0,0-1 0,1 0 1,-10-10-1,6 6-64,1-1 1,0-1-1,1 1 0,-10-21 1,15 29-33,1 0 0,0-1 0,0 1 0,0-1 0,1 0 0,-1 1 0,1-1 0,-1 0 0,1 1 1,0-1-1,0 0 0,0 1 0,0-1 0,0 0 0,1 1 0,-1-1 0,1 1 0,0-1 0,0 0 0,0 1 0,0-1 0,0 1 1,0 0-1,1-1 0,-1 1 0,1 0 0,0 0 0,0 0 0,2-2 0,7-4-994,1-1 1,0 2-1,0 0 0,0 0 1,26-8-1,-9 2-2593,4-1 745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32.6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9 3808,'-14'-9'7552,"20"18"-5568,-3 3-1152,2 4 544,4 5-800,2 5-161,-3-1-255,3-4-192,3 0 0,0-4-2943,5-5 1631,0-24-5568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35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3648,'3'3'15267,"-1"-2"-15132,5 4 339,-7-4-446,1-1-1,0 1 1,-1-1-1,1 1 1,0-1-1,-1 1 0,1-1 1,0 0-1,0 1 1,0-1-1,-1 0 1,1 1-1,1-1 1,37 4 751,46-2 0,-33-2-465,282 20 726,-184-8-422,-142-11-527,0 0 0,-1-1-1,1 0 1,0-1 0,0 0-1,-1 0 1,11-3 0,-18 3-116,1-1 0,-1 1 1,1-1-1,-1 1 0,0-1 1,0 1-1,0-1 1,1 1-1,-2-1 0,1 1 1,0-3-1,0 0-330,0-11-4068,0 30-7836,0-2 8435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36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98 3392,'0'1'70,"0"0"1,-16 1 13953,17-4-13441,8-4 2765,18-1-3240,-17 5 711,310-44 1488,-193 31-2187,76-6-131,-196 21-26,41-2-2736,-37 2 334,-1 0 0,14 3 0,-1 4-713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43.6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93 3712,'-1'0'79,"0"0"0,-25-17 23064,26 15-22918,0 2-217,-1-1 1,1 1-1,0 0 0,0 0 0,0-1 0,0 1 0,0 0 0,0-1 0,0 1 1,0 0-1,0 0 0,0-1 0,0 1 0,0 0 0,0 0 0,1-1 1,-1 1-1,0 0 0,0 0 0,0 0 0,0-1 0,0 1 0,0 0 1,1 0-1,-1-1 0,2 1 0,1 0 0,-1-1 1,0 1-1,0-1 0,0 1 0,0-1 1,3-1-1,-2 0 0,0 1 0,-1 0-1,1 0 1,0 1 0,0-1-1,-1 1 1,6-1 0,115-1 307,116 3 340,-235 0-624,15 0 103,-1 0 0,33-4-1,-47 3-121,0-1-1,0 0 0,0-1 0,0 1 0,0-1 1,0 0-1,0 0 0,-1 0 0,8-5 0,-9-2-884,-2 8 74,0 0 0,0 0 0,0 0 1,0 0-1,0 0 0,0 0 0,-1 0 1,1 0-1,0 0 0,0 0 0,-1 0 1,1 0-1,-1 0 0,-4-6-4792,-8 4-798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45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394 82 1472,'0'-2'203,"0"1"206,4 0-258,-3 0 142,12-11 7392,-13 11-7535,0 0 0,0 1 0,0-1 0,0 0 0,0 1 0,0-1 0,0 0 0,0 1 1,0-1-1,0 1 0,0-1 0,0 0 0,0 1 0,-1-1 0,1 0 0,0 1 0,-1-1 0,1 1 0,0-1 0,-1 1 0,1-1 0,-1 1 0,1-1 0,0 1 0,-1-1 0,0 1 1,1-1-1,-1 1 0,1 0 0,-1-1 0,-19-11 1187,4 5-740,0 1 0,-1 1 0,1 1-1,-1 0 1,0 1 0,-30-2 0,23 4-418,1 2-1,0 0 1,0 1 0,-35 9 0,50-10-173,0 1-1,1 1 1,-1 0 0,1 0-1,-1 0 1,-6 5 0,12-6 13,0-1 0,0 0 1,0 1-1,1-1 0,-1 1 1,0 0-1,1-1 0,-1 1 0,1 0 1,0 0-1,-1 0 0,1 0 1,0 0-1,0 1 0,1-1 1,-1 0-1,0 0 0,1 1 1,-1-1-1,1 0 0,0 1 1,0-1-1,0 0 0,0 5 1,4 11 93,0 0 0,2 0 0,0-1 1,12 24-1,1 5 30,22 46 170,3 9 249,-29-59-411,18 52 482,-29-76-449,1 1 0,-2-1 0,2 26 0,-5 4-39,-2-1 1,-1 0 0,-3 0 0,-2 0-1,-24 78 1,3-49-796,29-74 402,-1 0 0,1-1 0,-1 1 0,1-1 1,-1 1-1,0-1 0,0 0 0,0 1 1,0-1-1,0 0 0,0 1 0,0-1 0,-2 2 1,-1 1-1783,-1-13-5266,3-14 525,1 5 4999,-7-7-671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45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39 8384,'-37'-7'2704,"37"7"-2673,0 0 0,-1 0 0,1 0 0,-1 0 0,1 0 0,0 0 0,-1 0 0,1 0 0,-1 0 0,1 0 0,-1 0 0,1 0 0,0 0 0,-1 0 0,1 1 0,-1-1 0,1 0 0,0 0 0,-1 0 0,1 1 0,0-1 0,-1 0 0,1 0 0,1 6 4310,-1-6-4225,0 0 1,1 0-1,25 5 1351,1 0 0,0-2-1,43 0 1,81-10-68,-121 4-937,104-14 150,-17 1-637,-71 10 14,-22 3-2184,25 0 1,-46 3 1247,1 0-1,-1 1 1,0-1 0,1 1 0,-1 0 0,0 0 0,0 0 0,0 0 0,0 1 0,0-1 0,0 1-1,0 0 1,0 0 0,0 0 0,-1 0 0,5 5 0,4 9-1821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46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27 6880,'-3'-3'340,"0"0"0,-1 1-1,1-1 1,-1 1 0,0 0 0,1 0 0,-1 0 0,0 0 0,-1 1 0,1 0 0,0 0-1,0 0 1,0 0 0,-1 0 0,1 1 0,0 0 0,-1 0 0,1 0 0,-5 1 0,-1 1 56,0-1 1,0 1 0,0 1 0,0 0 0,0 0 0,0 1 0,-11 6 0,7-2-111,-1 2 0,1 0-1,1 0 1,0 1 0,0 1 0,1 0 0,1 1 0,0 0 0,-18 28-1,28-38-242,-1-1 1,1 1-1,0-1 0,0 1 0,0 0 0,0-1 0,1 1 0,-1 0 0,1 0 0,0 0 0,-1-1 0,1 1 0,0 0 1,1 0-1,-1 0 0,0-1 0,1 1 0,0 0 0,-1-1 0,4 6 0,-3-6-7,0 0 0,0-1-1,1 1 1,-1 0 0,1-1-1,-1 1 1,1-1 0,0 0-1,-1 1 1,1-1 0,0 0-1,0 0 1,0 0 0,0-1-1,0 1 1,0 0 0,0-1 0,0 1-1,0-1 1,1 0 0,-1 1-1,0-1 1,0 0 0,0-1-1,0 1 1,1 0 0,2-1-1,3-1 67,0 0-1,0-1 0,0 0 0,0 0 0,0-1 1,-1 0-1,1 0 0,-1-1 0,0 0 0,9-8 1,-1-1-31,-1-1 0,0 0 0,14-21 0,-28 35-74,3-3-30,1-1 1,-1 0 0,1 1 0,-1 0-1,1 0 1,1 0 0,-1 0 0,7-4-1,-11 8 30,0 0 0,0 0 0,0 0 0,0 0 0,0 0 0,0 0 0,0 0 0,0 0 0,1 0 0,-1 0 0,0 0 0,0 0 0,0 0 0,0 0 0,0-1 0,0 1 0,0 0 0,0 0 0,0 0 0,0 0 0,0 0 0,1 1 0,-1-1-1,0 0 1,0 0 0,0 0 0,0 0 0,0 0 0,0 0 0,0 0 0,0 0 0,0 0 0,0 0 0,0 0 0,0 0 0,1 0 0,-1 0 0,0 0 0,0 0 0,0 0 0,0 0 0,0 0 0,0 0 0,0 1 0,0-1 0,0 0 0,0 0 0,0 0 0,0 0 0,0 0 0,0 0-1,0 0 1,0 0 0,0 0 0,0 0 0,0 0 0,0 1 0,0-1 0,0 0 0,0 0 0,0 0 0,0 0 0,0 0 0,0 0 0,19 76-272,6 31 595,-23-95-224,-1 0 1,0 0-1,-1 0 0,0 0 1,-1-1-1,-1 1 1,-2 14-1,1-19-15,0 1 0,0-1 1,-1 0-1,0 0 0,0 0 0,-1 0 1,1-1-1,-1 0 0,-1 0 0,1 0 1,-1-1-1,0 1 0,-1-1 0,1-1 1,-1 1-1,-9 4 0,10-7-16,0-1 1,0 1-1,0-1 0,-1 0 0,1-1 0,0 0 0,0 0 0,-1 0 1,1 0-1,0-1 0,-9-2 0,-23-1 321,37 4-380,-9 0-2,0 0 0,-19-4-1,25 4-29,1-1-1,-1-1 0,1 1 0,-1 0 0,1-1 1,-1 0-1,1 0 0,0 0 0,0 0 1,-5-5-1,0 0 66,5 4-69,-1 0-1,1 0 1,0 0 0,0 0-1,0-1 1,0 0-1,-2-4 1,5 7 19,-1 1 0,1-1 1,0 0-1,-1 0 0,1 0 1,0 0-1,0 0 0,0 1 1,0-1-1,0 0 0,0 0 1,0 0-1,0 0 0,0 0 1,0 0-1,1 1 0,-1-3 1,1 2 1,0 0 0,0-1 0,0 1 0,0 0 0,0-1 0,0 1 0,0 0 0,1 0 0,-1 0 1,0 0-1,1 0 0,2-1 0,6-3-91,0 0 0,1 1-1,-1 1 1,1 0 0,0 0 0,0 1 0,0 0 0,21 0 0,-5 1-1302,47-9 0,-48 5-1943,49-1 1,-70 6 2709,0 0-247,0 0 0,-1 0 0,1 0 0,0-1 0,0 0 0,-1 0 0,10-3 0,1-7-3123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47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14 6816,'0'0'5,"-1"-1"289,0 0 0,0 0 1,0 0-1,0 0 1,1 0-1,-1 0 1,0 0-1,-1 1 1,1-1-1,0 0 0,0 1 1,0-1-1,0 1 1,-1-1-1,1 1 1,0 0-1,0-1 1,-1 1-1,1 0 1,0 0-1,0 0 0,-1 0 1,1 0-1,0 0 1,-1 0-1,1 1 1,0-1-1,-2 1 1,-5 1-24,1 1 1,0 0-1,-1 0 0,1 1 1,0 0-1,1 0 1,-1 1-1,1 0 1,0 0-1,0 0 1,0 1-1,1 0 1,-9 11-1,-1 6 119,1-1 0,-20 44 0,29-56-303,0 0-1,0 0 1,2 0 0,-1 1-1,1 0 1,1 0 0,-3 20-1,5-30-52,0 1-1,0-1 1,0 0-1,0 0 1,0 0-1,0 0 1,1 0-1,-1 0 1,0 0-1,0 0 1,1 0-1,-1 0 1,1 0-1,-1 0 1,1 0-1,0 0 1,-1 0-1,2 1 1,-1-1-1,0-1 1,0 1-1,-1-1 1,1 0-1,0 1 1,0-1-1,-1 0 1,1 0 0,0 0-1,0 0 1,0 0-1,0 0 1,0 0-1,-1 0 1,1 0-1,0 0 1,0 0 0,1-1-1,2 0 30,-1 0 0,1-1 0,-1 1 0,0-1 0,1 0 0,-1 0 0,0-1 0,0 1 0,3-4 0,19-28 102,-20 26-233,0 0 1,11-12 0,-15 19 46,-1 1 0,0 0 0,1 0 0,-1 0 0,0-1 0,1 1 0,-1 0 0,1 0 0,-1 0 0,0 0 0,1 0 0,-1-1 0,1 1-1,-1 0 1,1 0 0,-1 0 0,0 0 0,1 0 0,-1 0 0,1 1 0,-1-1 0,0 0 0,1 0 0,-1 0 0,1 0 0,-1 0 0,0 1 0,1-1 0,-1 0 0,0 0 0,1 0 0,-1 1 0,0-1 0,1 0 0,-1 1 0,1 0 0,11 14-63,-9-11 55,13 22 454,27 53-1,-33-59-286,-8-14-79,1 0 0,-1 0 0,0 0-1,-1 0 1,0 0 0,0 1 0,0-1 0,0 0 0,-1 1 0,0-1-1,-1 1 1,0-1 0,1 0 0,-2 0 0,1 1 0,-1-1 0,0 0 0,-4 7-1,3-6-3,-1 0 0,0 0 0,0 0 0,0 0 0,-1-1 0,0 1-1,-1-1 1,0-1 0,1 1 0,-2-1 0,1 0 0,-1 0 0,1-1-1,-9 4 1,12-7-10,0 0 0,0 0 0,0 0 0,-1 0 0,1-1 0,0 1 0,0-1 0,-1 0 0,1 0 0,0 0 0,0 0 0,-1-1 0,1 1 0,0-1 0,0 0 0,-1 0 0,1 0 0,0-1 0,0 1 0,0 0 0,1-1 0,-1 0 0,0 0 0,1 0 0,-1 0 0,1 0 0,-1-1 0,1 1 0,0-1 0,0 1 0,-2-5 0,3 6-42,0 0-1,1 0 0,-1-1 1,1 1-1,-1 0 1,1-1-1,-1 1 0,1 0 1,0-1-1,0 1 0,-1 0 1,1-1-1,0 1 1,0-1-1,0 1 0,1 0 1,-1-1-1,0 1 1,0-1-1,1 1 0,0-3 1,1 2 3,-1-1 0,1 1 0,0 0 1,0 0-1,0-1 0,0 1 0,0 0 0,0 1 1,0-1-1,4-2 0,2 0-5,1-1 0,-1 1 1,1 1-1,0-1 0,16-2 0,-7 3-21,27-1 0,0 1-260,60 0-3499,-2 0-7636,-99 3 10822,-1-1 0,1 1 0,-1-1 1,1 0-1,5-3 0,7-9-3663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48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57 6720,'-1'-1'223,"0"0"-1,0 0 1,0 0 0,1 0 0,-1 0 0,0 0 0,1 0 0,-1 0-1,1 0 1,-1 0 0,1 0 0,0 0 0,-1 0 0,1 0 0,0 0-1,0 0 1,0-1 0,0 1 0,0 0 0,0 0 0,0 0 0,0 0-1,0 0 1,0-1 0,1 1 0,-1-2 0,2-13 6431,-2 15-6525,1 1 0,-1 0-1,0-1 1,-1 1-1,1 0 1,0-1-1,0 1 1,0 0-1,0-1 1,0 1 0,0 0-1,0-1 1,0 1-1,-1 0 1,1-1-1,0 1 1,0 0-1,0-1 1,-1 1 0,1 0-1,0 0 1,0 0-1,-1-1 1,1 1-1,0 0 1,-1 0-1,1 0 1,0-1 0,0 1-1,-1 0 1,1 0-1,0 0 1,-1 0-1,1 0 1,0 0-1,-1 0 1,0 0 0,-4 9 804,4-8-821,-7 27 247,0 0 1,2 0-1,0 1 0,-2 52 1,1-8-88,0-13-126,-19 171 407,14-122-569,10-81-108,-2 103-702,5-119 419,0-5-1455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29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72 5984,'0'-2'224,"0"1"-1,0-1 1,0 1 0,0-1 0,1 1-1,-1-1 1,1 1 0,-1-1 0,1 1-1,-1-1 1,1 1 0,0 0 0,0-1-1,-1 1 1,1 0 0,0 0 0,7-7 6457,-8 10-6280,0 1 0,0-1 1,-1 0-1,1 1 0,-1-1 1,1 0-1,-3 3 0,-13 26 98,1 1 0,2 1-1,-14 46 1,4-4 258,-2-1 1,-48 92-1,60-135-465,-14 25 35,22-45 8,6-11-325,-1 0 1,0 0 0,0 0 0,0 0-1,0 0 1,0 0 0,0 0-1,0 0 1,0 0 0,0 0 0,0 0-1,0 0 1,0 0 0,0 0-1,0 0 1,0 0 0,0 0 0,0 0-1,0 0 1,0 0 0,1 0-1,-1 0 1,0 0 0,0 0 0,0 0-1,0 0 1,0 0 0,0 0-1,0 0 1,0 0 0,0 0-1,0 0 1,0 0 0,0 0 0,0 0-1,0 0 1,0 0 0,0 0-1,0 0 1,0 0 0,0 0 0,0 0-1,1 0 1,-1 0 0,0 0-1,0 0 1,0 0 0,0 0 0,0 0-1,0 0 1,0 1 0,0-1-1,0 0 1,0 0 0,0 0 0,0 0-1,0 0 1,0 0 0,0 0-1,0 0 1,0 0 0,0 0 0,0 0-1,0 0 1,0 0 0,0 0-1,0 0 1,0 0 0,-1 1-1,3-3 35,-1 1-1,0 0 1,0 0-1,0-1 0,0 1 1,0-1-1,0 1 1,0-1-1,0 1 0,0-3 1,9-24-102,-1 1 0,8-41 0,46-218 324,-52 251-165,2 1-1,32-62 1,-29 66 137,-16 28-236,1 1-1,0-1 1,0 0 0,0 1-1,-1-1 1,1 1 0,1-1-1,-1 1 1,0-1 0,0 1-1,1 0 1,-1 0 0,0 0-1,1 0 1,-1 0 0,1 0-1,0 0 1,-1 0 0,1 0-1,0 1 1,-1-1 0,1 1-1,0-1 1,0 1-1,-1 0 1,1-1 0,0 1-1,0 0 1,0 0 0,-1 0-1,1 1 1,0-1 0,0 0-1,0 1 1,-1-1 0,1 1-1,2 1 1,3 2 14,0 0 0,0 1 0,-1 0 0,0 0-1,0 0 1,0 1 0,-1 0 0,1 0 0,-2 0 0,8 12 0,4 9 97,16 40 1,-21-45-108,-9-17-14,28 60-51,51 81 0,-79-142 88,0-1 0,1 1 0,0-1-1,0 1 1,0-1 0,0 0 0,1 0 0,-1 0 0,8 4 0,-10-6-18,1 0 0,0-1 0,-1 1 0,1-1 0,0 0 0,-1 1 1,1-1-1,0 0 0,0 0 0,-1 0 0,1 0 0,0 0 0,-1-1 1,1 1-1,0 0 0,0-1 0,-1 1 0,1-1 0,-1 0 0,1 1 0,-1-1 1,1 0-1,-1 0 0,1 0 0,-1 0 0,1 0 0,-1 0 0,2-2 0,2-3-42,0 0-1,-1 0 0,1 0 0,-1 0 0,0-1 0,-1 0 1,5-10-1,15-56-333,-13 38 191,11-29-67,34-76 0,-32 84-11,-22 55 379,0 2-5,2 11 34,1 0 1,-1 0-1,-1 1 1,1 14 0,3 9 3,11 69 87,24 107 208,-37-199-452,2 11-30,2 1-1,19 41 1,-22-56-696,-5-8 144,1-1 0,-1 0 0,1 1 0,-1-1 0,1 0 0,-1 1 0,1-1 0,0 0 0,0 0 0,0 0 0,0 0 0,0 0 0,0 0 0,0 0 0,0 0 0,0 0-1,0 0 1,0 0 0,1-1 0,-1 1 0,0 0 0,1-1 0,-1 1 0,0-1 0,1 0 0,-1 1 0,1-1 0,-1 0 0,3 0 0,17-4-3524,1-3 428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48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58 301 9152,'-43'-84'4090,"38"76"-3869,4 7-165,0-1 0,0 1 0,0-1 0,0 1 1,0-1-1,1 1 0,-1-1 0,1 0 0,-1 1 1,1-1-1,-1 0 0,1 1 0,0-1 0,0 0 1,0 0-1,0 0 0,0-1 0,1-4 353,0 1-1,0 0 1,1 0 0,0 0-1,0 1 1,0-1-1,1 0 1,0 1 0,0-1-1,0 1 1,1 0-1,7-9 1,1 4-103,-1 1-1,1 0 0,1 0 1,0 2-1,0-1 1,0 2-1,1-1 1,0 2-1,0 0 1,0 1-1,1 0 1,21-2-1,-5 3-107,1 1 0,0 2-1,-1 1 1,58 9 0,-70-7-92,0 1 1,-1 0-1,1 2 0,-1 0 1,0 1-1,27 16 0,-36-18-20,0 1 0,-1 0 0,1 1 0,-1 0 0,-1 0 0,1 1-1,-1-1 1,0 2 0,-1-1 0,0 1 0,0 0 0,-1 0 0,5 13 0,-6-13 15,-1 0 1,-1 0 0,1 1-1,-1-1 1,-1 0 0,0 1 0,0-1-1,-2 19 1,1-22-58,-1-1 0,0 1 0,-1 0 1,1 0-1,-1-1 0,0 1 0,-1-1 0,1 1 0,-1-1 0,0 0 0,-1 0 0,1 0 0,-1-1 1,0 1-1,-6 4 0,0-1-6,0 0 1,-1-1 0,0 0-1,-1-1 1,1-1-1,-1 1 1,0-2 0,0 0-1,-1 0 1,1-1-1,-22 2 1,19-3-52,-1-1 1,0-1-1,1 0 0,-1-1 0,0-1 1,1 0-1,-1-1 0,1-1 1,-17-6-1,-68-39-5043,99 48 4847,0 1 0,1 0-1,-1-1 1,0 1 0,0 0 0,1-1 0,-1 1 0,0 0-1,0 0 1,1 0 0,-1 0 0,0 0 0,0 0-1,1 0 1,-1 0 0,0 0 0,0 0 0,0 0 0,1 0-1,-2 1 1,1 0-19,1 0 0,-1-1-1,1 1 1,0 0 0,-1-1 0,1 1 0,0 0-1,0 0 1,0-1 0,-1 1 0,1 0-1,0 0 1,0 0 0,0-1 0,0 1-1,0 0 1,1 0 0,-1 0 0,0-1-1,0 1 1,0 0 0,1 1 0,9 22-3164,8 1-2336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49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253 21 4320,'0'0'38,"0"0"0,0-1-1,0 1 1,0 0 0,0 0 0,0 0 0,-1 0-1,1 0 1,0 0 0,0 0 0,0 0 0,0 0 0,0 0-1,0 0 1,0-1 0,0 1 0,0 0 0,0 0-1,0 0 1,0 0 0,0 0 0,0 0 0,0 0 0,0 0-1,0-1 1,0 1 0,0 0 0,0 0 0,0 0-1,0 0 1,0 0 0,0 0 0,0 0 0,0 0 0,0 0-1,0-1 1,0 1 0,0 0 0,1 0 0,-1 0-1,0 0 1,0 0 0,0 0 0,0 0 0,0 0 0,0 0-1,0 0 1,0 0 0,8-6 3229,3-2 2306,-28 5-1291,6 6-3905,-1 0 0,1 1-1,-1 0 1,1 1 0,-19 11 0,14-9-227,1 1 0,1 1 0,-1 0 0,1 1 0,1 1 0,-1 0 0,2 1-1,0 0 1,-18 23 0,29-32-119,-1-1-1,1 1 0,-1-1 1,1 1-1,0 0 1,0 0-1,0 0 0,0 0 1,1-1-1,-1 1 1,1 0-1,0 0 0,0 0 1,0 0-1,0 0 1,1 4-1,-1-5 11,1-1 0,-1 1-1,1 0 1,0-1 0,-1 1 0,1 0-1,0-1 1,0 1 0,0-1 0,0 1 0,1-1-1,-1 0 1,0 1 0,1-1 0,-1 0-1,0 0 1,1 0 0,-1 0 0,1 0 0,0 0-1,-1-1 1,1 1 0,0 0 0,-1-1 0,1 1-1,0-1 1,3 1 0,2-1 19,0 0 0,0 0 0,0 0 0,0-1 0,0 0 0,0-1-1,0 1 1,-1-1 0,1 0 0,0-1 0,-1 0 0,0 0 0,9-6 0,7-5-97,-1-2 0,24-23-1,-20 17-326,-24 21 354,-1 1 1,1-1 0,0 1 0,-1-1-1,1 0 1,0 1 0,0-1 0,-1 1-1,1 0 1,0-1 0,0 1 0,0 0-1,0-1 1,0 1 0,0 0 0,-1 0-1,1 0 1,0 0 0,0 0 0,0 0-1,0 0 1,0 0 0,0 0 0,0 0-1,0 1 1,0-1 0,-1 0 0,1 1-1,0-1 1,0 0 0,0 1 0,0-1-1,-1 1 1,1-1 0,0 1 0,-1 0-1,1-1 1,0 1 0,-1 0 0,1-1-1,-1 1 1,1 0 0,0 1 0,3 4-13,-1 0 1,0 1 0,0 0-1,3 10 1,-2-6 33,4 12 116,12 45 0,-19-58 15,1 0 1,-1 0-1,0 0 0,-1 0 1,-1 0-1,1 0 0,-4 13 1,3-16-12,-1-1 0,1 1 0,-2-1 1,1 0-1,-1 0 0,-3 6 0,5-10-93,-1 0 0,1 0 0,-1 0-1,1 0 1,-1-1 0,0 1 0,0-1 0,0 1-1,0-1 1,0 0 0,0 1 0,0-1 0,0 0-1,0 0 1,-1-1 0,1 1 0,0 0 0,0-1-1,-5 1 1,-7 0 62,-1-1 1,1-1-1,0 0 0,-17-4 1,-55-16-487,62 15 162,16 4-563,-13-3-24,10 4-7242,48 0 2946,68 2-2753,-61 2 4974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1:50.3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210 27 6976,'-40'-20'3781,"38"19"-3408,0 0 0,0 0-1,0 0 1,0 0 0,0 1 0,0-1 0,0 1 0,-1 0-1,1-1 1,0 1 0,0 0 0,0 0 0,0 1 0,-1-1-1,1 0 1,0 1 0,0-1 0,-2 2 0,-1 0-111,0 0 1,0 0 0,1 0-1,-1 1 1,1 0 0,-4 3-1,-3 3-5,-3 2 263,-15 16 0,25-23-437,0 0-1,0 1 0,1 0 0,0-1 1,0 1-1,0 1 0,1-1 0,-3 6 1,2-3-181,-1 2 973,5-10-852,-1 1 0,0-1 0,0 0 1,1 0-1,-1 1 0,0-1 0,1 0 0,-1 0 0,0 0 0,1 0 0,-1 0 0,0 1 0,1-1 0,-1 0 1,1 0-1,-1 0 0,0 0 0,1 0 0,-1 0 0,0 0 0,1 0 0,-1 0 0,0 0 0,1-1 0,-1 1 1,0 0-1,1 0 0,-1 0 0,0 0 0,1-1 0,4 0 106,0-1 0,0 0 0,-1-1 0,1 1 0,-1-1 0,5-3 0,11-7 56,-5 6-70,-6 1-132,0 2-1,0-1 0,1 1 1,12-3-1,-19 6 15,0 1 1,-1-1-1,1 1 1,0 0-1,0 0 1,0 0-1,-1 0 0,1 0 1,0 1-1,0-1 1,-1 1-1,1 0 1,0-1-1,-1 1 1,1 1-1,0-1 0,-1 0 1,0 1-1,1-1 1,3 4-1,0 1 40,-1 0-1,1 1 1,-1 0-1,0 0 0,0 0 1,-1 1-1,0-1 1,0 1-1,-1 0 1,0 1-1,-1-1 1,1 0-1,-1 1 0,-1-1 1,0 1-1,0-1 1,-1 16-1,-1-18 49,0 0 0,-1 0 0,0 0 0,0-1 0,0 1 0,0-1-1,-1 1 1,0-1 0,-6 8 0,-4 4 401,-21 21 1,23-26-325,5-5-87,-1-1 1,0 0-1,0 0 0,0 0 0,-1-1 1,0 0-1,-11 5 0,16-9-33,0 1 1,0-1-1,-1 0 0,1 0 0,0 0 0,-1-1 1,1 1-1,-1-1 0,1 0 0,-1 0 1,1 0-1,-1 0 0,1 0 0,0-1 1,-1 0-1,1 1 0,0-1 0,-1-1 1,1 1-1,0 0 0,0-1 0,-5-3 0,7 5-24,0-1-1,0 0 0,0 1 0,0-1 0,0 0 0,0 0 0,0 0 0,0 0 0,0 0 0,0 0 0,0 0 0,0 0 0,1 0 1,-1-1-1,1 1 0,-1 0 0,1 0 0,-1-1 0,1 1 0,0 0 0,-1 0 0,1-1 0,0 1 0,0 0 0,0-1 0,0 1 1,0-1-1,1-1 0,-1 1-21,1 1 0,0-1 1,1 0-1,-1 1 0,0-1 1,0 1-1,1-1 0,-1 1 0,1 0 1,-1 0-1,1-1 0,0 1 1,-1 0-1,1 0 0,0 1 1,0-1-1,0 0 0,-1 0 0,5 0 1,40-8-270,0 1 1,93-2-1,-119 9 109,119-4-2756,-45 6-3231,-18 3 2402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3:45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31 408 4160,'-30'0'5333,"30"0"-5306,0 0 0,0 0 0,0 0 0,0-1 0,0 1 1,0 0-1,0 0 0,0 0 0,0 0 0,0 0 0,0-1 0,0 1 0,0 0 0,0 0 0,0 0 0,0 0 1,0 0-1,0-1 0,0 1 0,0 0 0,0 0 0,0 0 0,0 0 0,0 0 0,0-1 0,0 1 0,1 0 0,-1 0 1,0 0-1,0 0 0,0 0 0,0 0 0,0 0 0,0 0 0,1-1 0,-1 1 0,0 0 0,10-7 127,1 0-1,0 1 1,0 1-1,16-7 0,11-5 46,-26 11-158,1 1 0,0 0 0,0 1 0,0 1 1,0 0-1,1 1 0,-1 0 0,1 1 0,-1 1 1,1 0-1,0 1 0,-1 0 0,1 1 0,14 4 1,2 2 69,0 1 0,0 2 0,-1 1 0,-1 1 1,27 17-1,-44-24-21,-1 1 0,0 0 0,-1 0 0,1 1 0,-1 0 0,11 14 0,-16-16-29,0-1 1,0 0-1,-1 1 0,0 0 0,0 0 1,0 0-1,-1 0 0,0 0 1,0 1-1,0-1 0,-1 1 0,0-1 1,0 12-1,-2 55-19,-1-21 334,10 90 1,-6-129-313,1 0 0,0-1 0,1 1 0,0-1 0,1 0 0,1 0 0,0-1 0,0 0 0,1 0 0,1 0 0,0-1 0,0 0 0,13 12 0,-2-5 117,1-1 0,1-1 1,0-1-1,0 0 0,45 19 0,-50-27-101,-1-1 0,1 0 0,0-1-1,1 0 1,30 1 0,84-4 509,-109-1-526,40-3 126,78-12-1,-107 9-109,-1-1-1,0-2 0,0-1 0,33-16 0,-49 18-27,0-1 0,-1 0 0,-1-1 0,1-1 0,-1-1 0,-1 0 0,0 0 1,14-20-1,7-13 99,37-65 0,-34 49-62,77-103 253,-1-1-90,-37 16-327,-72 140 88,3-6 5,-1 0-1,-1-1 1,0 1-1,4-29 1,-6 11-115,0-48 1,-22 81-202,18 1 298,0-1 1,0 1-1,0 0 0,1-1 0,-1 1 0,0 0 0,0 0 0,0 0 0,1 0 0,-1-1 0,0 2 1,-8 9 16,-21 13-35,0 2 0,-44 52 0,38-39 6,-148 146 269,171-172-200,-24 16-1,-8 9 218,45-51 490,39-72-423,11-27-360,-41 91 48,29-72 168,-25 66-177,-5 8-32,2 1 1,13-22 0,-19 35-4,-1 1 1,1-1-1,0 1 1,0 0 0,0 0-1,0 0 1,1 0-1,-1 1 1,1 0 0,0 0-1,0 0 1,10-3-1,-11 4 3,1 0-1,0 1 0,-1-1 0,1 1 1,0 0-1,0 1 0,0-1 1,-1 1-1,1 0 0,0 0 0,0 0 1,0 1-1,9 2 0,2 2-16,0 1 0,0 1 0,-1 1 0,22 13 0,54 45-62,-70-50 89,-11-7 51,0 1 1,0 0-1,-1 1 1,13 19-1,-12-16-130,-2-2 86,0 1-1,8 20 1,-15-32 12,0 1-107,2 3 87,-1-2 25,0 0-1,0-1 1,-1 1 0,1 0 0,-1 0-1,0 0 1,0 0 0,0 0 0,0 0-1,0 3 1,1 8-72,-2-12 41,0-1-1,1 1 0,-1 0 0,0-1 0,0 1 0,0 0 0,0-1 0,0 1 1,-1 0-1,1-1 0,0 1 0,-2 2 0,1 0 18,-1 1 1,0-1-1,0 0 0,0-1 1,0 1-1,-1 0 1,1 0-1,-1-1 0,0 0 1,0 1-1,0-1 0,-1 0 1,1-1-1,-1 1 1,0-1-1,1 1 0,-1-1 1,0 0-1,0 0 0,-6 1 1,-44 11 372,-89 10 1,60-11-524,50-8 285,-1-1 0,1-1 0,-1-2 0,-37-3 0,70 2-130,-1 0 1,1 0 0,0 0-1,0-1 1,-1 1 0,1 0-1,0-1 1,0 1 0,0-1-1,0 1 1,0-1 0,0 0 0,0 0-1,-2-1 1,3 2-11,-1-1 1,1 1-1,0-1 1,0 1-1,0 0 1,0-1-1,-1 1 1,1-1-1,0 1 1,0-1-1,0 1 1,0-1-1,0 1 1,0 0-1,0-1 1,0 1 0,0-1-1,0 1 1,1-1-1,-1 1 1,0-1-1,0 1 1,0 0-1,0-1 1,1 1-1,-1-1 1,0 1-1,0 0 1,1-1-1,-1 1 1,0 0-1,1-1 1,-1 1-1,0 0 1,1-1-1,-1 1 1,1 0-1,0-1 1,9-6 10,1 0 0,0 1 0,0 0 0,22-8 0,49-12 116,-61 22-128,-1-2-1,-1-1 1,1 0-1,-1-1 1,27-16-1,-42 21 3,0 0 1,1 0-1,-1-1 1,-1 1-1,1-1 1,0 0-1,-1 0 1,0 0-1,0-1 1,0 1-1,-1-1 1,1 1-1,-1-1 0,0 0 1,-1 0-1,1 0 1,-1 0-1,0 0 1,1-11-1,-2 16-7,0 0-1,0 0 0,0 0 1,0 0-1,0 0 1,0 0-1,0 0 0,0 0 1,0 0-1,0 0 0,0 0 1,0-1-1,0 1 0,0 0 1,0 0-1,0 0 1,0 0-1,0 0 0,0 0 1,0 0-1,0 0 0,0 0 1,0 0-1,0 0 1,-1 0-1,1 0 0,0 0 1,0-1-1,0 1 0,0 0 1,0 0-1,0 0 0,0 0 1,0 0-1,0 0 1,0 0-1,0 0 0,0 0 1,-1 0-1,1 0 0,0 0 1,0 0-1,0 0 1,0 0-1,0 0 0,0 0 1,0 0-1,0 0 0,0 0 1,0 0-1,0 0 0,-1 0 1,1 0-1,0 0 1,0 0-1,0 1 0,0-1 1,0 0-1,0 0 0,0 0 1,-7 6-124,-7 10 26,9-9 98,1-1-1,0 1 0,1 0 1,-5 9-1,8-14-11,-1 0 0,1 0-1,-1-1 1,1 1 0,-1 0 0,1 0 0,0 0 0,0 0 0,0-1 0,0 1-1,0 0 1,0 0 0,1 0 0,-1-1 0,1 1 0,-1 0 0,1 0-1,-1-1 1,1 1 0,0 0 0,0-1 0,0 1 0,2 2 0,47 40-5296,-17-8-3237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441 327 3392,'6'6'10630,"-5"-14"-5634,-5-50-2788,3 44-1938,0 1-1,-1 0 1,-6-24 0,-17-42 232,24 75-478,-2-4 44,0 0-1,-1 0 1,0 0-1,0 0 1,-1 1-1,0-1 1,-8-8-1,10 13-54,0 0 1,-1 0-1,1 0 0,0 0 0,-1 1 1,0-1-1,1 1 0,-1 0 0,0 0 1,0 0-1,-1 1 0,1-1 1,0 1-1,0 0 0,-1 0 0,1 1 1,-5-1-1,0 1 12,0 1-1,-1 1 1,1-1 0,1 2-1,-1-1 1,0 1 0,1 0 0,-1 1-1,1 0 1,0 0 0,0 1-1,0 0 1,-11 10 0,0 2 103,0 1 0,2 1 0,-24 32 1,29-36-91,2 0 1,-17 33 0,25-42-18,-1-1 0,1 0 0,0 1 0,1 0 0,-1 0 0,1-1 0,0 1 0,1 0 0,-1 0 0,1 0 0,0 0 0,2 11 0,-1-14 5,0 0 0,1 0 0,-1 0 0,0-1-1,1 1 1,0-1 0,-1 1 0,1-1 0,0 1 0,0-1 0,1 0 0,-1 0 0,0 0 0,1 0-1,-1 0 1,1-1 0,0 1 0,2 0 0,5 3 37,-1-2-1,0 0 1,1 0 0,11 2-1,172 30 104,-177-31-179,-1 1 0,0 1 0,-1 0 0,24 14 1,-30-14 21,1 0 1,-2 0 0,1 1 0,-1 0 0,0 0 0,0 1 0,0 0 0,-1 0 0,-1 1 0,0-1 0,0 1 0,0 0 0,4 15-1,-5-14 22,-1 0-1,0 0 0,-1 1 1,0 0-1,0-1 0,-1 1 1,-1 0-1,0 0 1,0 0-1,-1-1 0,0 1 1,-4 14-1,3-21-21,1 1 1,-1 0 0,0-1-1,0 0 1,0 1-1,-5 5 1,6-8-3,0-1-1,-1 1 1,1-1-1,-1 0 1,1 1-1,-1-1 1,1 0-1,-1 0 1,0 0-1,1 0 1,-1 0-1,0-1 1,0 1-1,0 0 1,0-1-1,0 1 1,1-1-1,-1 0 1,-3 0-1,-1 0 35,0-1 0,0 0-1,0 0 1,0-1 0,0 0-1,1 0 1,-1 0 0,-8-6-1,-45-29 210,41 26-199,-20-12-20,26 16-64,1 0-1,0 0 0,0-1 1,0 0-1,-9-11 0,19 19 28,1 0 0,-1-1 0,1 1 0,-1 0 0,1-1 0,0 1 0,-1 0 0,1-1 0,0 1 0,-1-1 0,1 1 1,0-1-1,0 1 0,-1-1 0,1 1 0,0-1 0,0 1 0,0-1 0,0 1 0,0-1 0,-1 1 0,1-1 0,0 1 0,0-1 0,0 1 0,0-1 0,1 1 0,-1-1 0,0 1 0,0-1 0,0 1 0,0-1 0,0 1 0,1-1 0,-1 1 0,0-1 0,0 1 0,1-1 0,-1 1 0,0 0 0,1-1 0,-1 1 0,1 0 0,-1-1 0,0 1 0,1 0 0,-1-1 0,1 1 1,-1 0-1,1 0 0,-1-1 0,1 1 0,-1 0 0,1 0 0,-1 0 0,1 0 0,5-2-28,0 1 1,0 0-1,11-1 1,-14 2 33,60-3 112,-26 2 96,0-2 0,71-14-1,-23-8 127,152-68-1,-221 87-297,1-2 0,-2 0 0,1-1-1,-1 0 1,0-2 0,18-15 0,-19 13-32,-1 0-1,0-1 1,-1-1 0,0 0 0,-1-1 0,12-23-1,-12 15-6,-1-1-1,12-48 1,-31 192-488,9-45 460,1-31 14,0-32 29,-1 0 1,2-1-1,-1 1 0,2 0 0,-1 0 1,2-1-1,-1 0 0,1 1 1,10 17-1,-13-27 8,0 1-1,-1-1 1,1 0 0,0 1-1,0-1 1,0 0 0,0 1-1,0-1 1,0 0 0,1 0-1,-1 0 1,0 0 0,1 0-1,-1 0 1,1 0 0,-1-1 0,1 1-1,-1 0 1,1-1 0,-1 1-1,1-1 1,-1 0 0,1 1-1,0-1 1,-1 0 0,1 0-1,0 0 1,-1 0 0,1 0 0,0 0-1,-1-1 1,1 1 0,-1-1-1,1 1 1,0-1 0,-1 1-1,1-1 1,1-1 0,7-6 131,18-19-1,1-1 194,-29 28-341,22-20 25,0 2-1,1 0 0,37-21 0,-58 39-29,15-10-16,1 1 0,1 1 0,26-7 1,-40 14 4,0-1 0,1 1 0,0 1 0,-1-1 1,1 1-1,-1 0 0,1 0 0,0 0 0,-1 1 1,1 0-1,-1 0 0,1 1 0,-1-1 0,0 1 1,1 0-1,-1 1 0,5 3 0,-7-4 15,0 1 1,1-1-1,-2 1 0,1 0 1,0 0-1,-1 1 0,1-1 0,-1 1 1,0-1-1,0 1 0,0-1 1,-1 1-1,1 0 0,-1 0 1,0 0-1,0 0 0,0 6 0,1 0 65,-2 0 0,1 0 0,-1 0 0,-1 0 0,-3 18 0,4-28-63,0 0 0,0 0 0,0 0 1,0 0-1,0 0 0,0 1 0,0-1 0,0 0 1,0 0-1,0 0 0,0 0 0,0 0 1,0 1-1,0-1 0,0 0 0,0 0 0,0 0 1,0 0-1,0 0 0,0 1 0,0-1 0,0 0 1,0 0-1,0 0 0,0 0 0,0 0 1,0 0-1,1 1 0,-1-1 0,0 0 0,0 0 1,0 0-1,0 0 0,0 0 0,0 0 0,0 0 1,1 0-1,-1 0 0,0 0 0,0 1 1,8-4 56,14-11-59,-15 8 28,57-40 75,-38 25-190,0 2 1,44-23-1,-68 41 57,0 0-1,0 0 0,0 0 1,0 1-1,0-1 1,0 1-1,0-1 1,0 1-1,0 0 0,0 0 1,0 0-1,0 0 1,3 1-1,-5-1 36,1 1-1,-1 0 1,0-1-1,1 1 1,-1-1 0,0 1-1,0 0 1,0-1-1,1 1 1,-1 0-1,0 0 1,0-1 0,0 1-1,0 0 1,0 0-1,0 7 17,17 45-76,-3-11 234,-14-41-174,1 0 0,-1-1 0,0 1 0,1 0 0,-1 0-1,1-1 1,-1 1 0,1 0 0,-1-1 0,1 1 0,0 0 0,-1-1 0,1 1-1,0-1 1,-1 1 0,1-1 0,0 1 0,0-1 0,-1 0 0,1 1 0,0-1-1,0 0 1,0 0 0,-1 0 0,1 1 0,0-1 0,0 0 0,0 0 0,1 0 0,1 0 31,0-1 0,0 1 0,1-1 1,-1 1-1,0-1 0,5-2 1,-1-1-15,0 1-1,-1-1 1,0-1 0,10-7 0,4-3 43,12-8 55,80-53-113,-94 66-33,1 0 0,1 0 0,0 2 0,28-8 0,-30 11-7,0 1-1,1 1 1,0 1-1,-1 0 1,1 2-1,0 0 1,0 1-1,0 0 1,27 7-1,-35-6-4,-6-1 98,0 0-1,-1 0 0,1 1 0,0-1 0,6 4 0,-5-4-98,-10-1-171,-1 0 189,1 1 1,-1 0-1,0 0 1,1 0-1,-1 0 1,1 1-1,-1-1 1,-5 4-1,-35 23 23,23-14-81,12-8 63,0 0 0,0 1 0,1 1 0,0 0 0,0 0 0,0 0 0,-12 18 0,20-24 20,0 1 1,-1-1-1,1 0 1,0 0-1,1 0 1,-1 1-1,0-1 1,1 0-1,-1 1 1,1-1-1,0 0 1,-1 1-1,1-1 1,0 1-1,1-1 1,-1 0-1,1 5 1,0-4-11,1 1 0,-1 0 0,1 0 0,0-1 0,0 1 0,0-1 0,0 0 1,1 0-1,5 6 0,-2-3 64,0-1 0,1 1 0,0-1 0,0 0-1,0-1 1,1 0 0,-1 0 0,1-1 0,11 4 0,-9-5-37,1 0 0,-1 0 0,0-1 1,1-1-1,-1 0 0,0 0 0,1-1 0,-1 0 0,0-1 0,1 0 0,-1-1 0,0 0 1,-1-1-1,18-8 0,130-62 227,-146 69-223,0-1 0,-1-1-1,1 0 1,-1 0-1,-1-1 1,1 0-1,8-10 1,-15 15-33,-1 0-1,1 0 1,-1 0 0,0-1-1,1 1 1,-2 0 0,1-1-1,0 0 1,-1 1 0,1-1-1,-1 0 1,0 0 0,-1 0-1,1 0 1,-1 0 0,1 0-1,-1 0 1,0 0 0,-1 0-1,1 0 1,-1 0 0,1 0-1,-1 0 1,-1 1 0,-2-9-1,3 10-3,0 0-1,0 0 1,0 0 0,0 1-1,-1-1 1,1 0-1,-1 0 1,1 1-1,-1-1 1,1 1-1,-1-1 1,0 1 0,0 0-1,0-1 1,0 1-1,0 0 1,0 0-1,0 1 1,0-1-1,0 0 1,-1 1-1,1-1 1,0 1 0,0 0-1,-1 0 1,-3 0-1,3 0 1,-1 1-1,0-1 0,1 1 0,-1 0 1,1 0-1,-1 1 0,1-1 1,0 1-1,0-1 0,-1 1 1,1 0-1,0 0 0,1 1 0,-1-1 1,-4 6-1,2-4 40,1 1-1,1 0 1,-1 0 0,1 1 0,0-1-1,0 1 1,-3 6 0,6-9 0,-1 0 0,0-1 0,1 1 0,0 0 1,-1 0-1,1 0 0,0-1 0,0 1 0,1 0 0,-1 0 1,1-1-1,-1 1 0,1 0 0,0 0 0,0-1 1,0 1-1,0-1 0,3 5 0,0-1 49,0-1 0,0 0 0,1 1 0,0-2 0,0 1 0,0 0 0,1-1 0,-1 0 0,1 0 0,0-1 0,10 5 0,4 0 37,1 0 0,25 4 0,-39-10-89,46 12 155,82 9 1,-114-20-454,0-2 1,1-1 0,-1 0 0,1-2-1,-1 0 1,40-10 0,-47 8-1114,-8 3 121,1-1 0,-2 0 0,10-4 0,-13 5 466,-1 1 1,1-1-1,-1 0 0,1 0 1,-1-1-1,0 1 0,1 0 0,-1 0 1,0-1-1,1-1 0,2-3-2588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0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48 9792,'-24'-17'4448,"34"13"-3872,-4-5-2400,2 6 864,6-6-1376,6 4 1344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0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2656,'-2'-2'281,"-7"-8"625,9 9-819,-1 1 0,1 0 0,0 0-1,0-1 1,0 1 0,0 0-1,0-1 1,0 1 0,0 0 0,0-1-1,0 1 1,0 0 0,0-1 0,0 1-1,0 0 1,0 0 0,0-1-1,0 1 1,0 0 0,0-1 0,0 1-1,0 0 1,0-1 0,0 1-1,1 0 1,-1 0 0,0-1 0,0 1-1,0 0 1,1 0 0,-1-1-1,1 0 458,-1 0-1,1 0 0,-1-1 0,1 1 0,-1 0 1,0 0-1,1-1 0,-1-8 8418,0 14-6721,6 219 890,-1-26-2223,0 4 48,-1-28-886,-4-172-1205,-1-1 916,1 0-1,0 0 1,0 0 0,-1 0-1,1-1 1,0 1 0,-3-6-5288,2-5 301,1 10 4238,-2-10-2866,1-1 1366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8960,'3'-17'2896,"-3"16"-2871,0 1 1,0 0 0,0 0 0,1 0 0,-1 0 0,0 0-1,0 0 1,0 0 0,0-1 0,0 1 0,0 0-1,0 0 1,0 0 0,0 0 0,0 0 0,0-1 0,0 1-1,0 0 1,0 0 0,0 0 0,0 0 0,0 0-1,0 0 1,0-1 0,-1 1 0,1 0 0,0 0 0,0 0-1,0 0 1,0 0 0,0 0 0,0 0 0,0 0-1,0-1 1,0 1 0,0 0 0,-1 0 0,1 0 0,0 0-1,0 0 1,0 0 0,0 0 0,-1 0 0,1 0 83,-1-1-1,1 1 1,-1 0 0,1 0 0,-1-1 0,0 1 0,1 0 0,-1-1 0,1 1 0,-1-1 0,1 1 0,0-1 0,-1 1-1,1-1 1,-1 1 0,1-1 0,0 1 0,0-1 0,-1 1 0,1-1 0,0 0 0,0 1 0,-1-1 0,1 1 0,0-1-1,0 0 1,0 1 0,0-1 0,0 0 0,0 0 0,1 0 45,-1 0 1,1 0-1,0 0 0,-1-1 1,1 1-1,0 0 1,0 1-1,-1-1 0,1 0 1,0 0-1,0 0 0,0 0 1,0 1-1,0-1 0,0 0 1,1 1-1,-1-1 0,2 0 1,9-3 370,1 0 1,0 0-1,0 1 1,0 1-1,25-2 1,68 6 705,-80 0-1046,-1 1 1,1 1-1,-1 1 1,0 1-1,0 2 1,40 17-1,-51-18-38,-1 0 0,1 1-1,-1 0 1,-1 1 0,1 1-1,-2 0 1,1 0 0,-1 1-1,-1 1 1,0-1 0,-1 2-1,12 19 1,-12-15 103,-1 0-1,11 32 1,-16-40-102,-1-1 1,-1 1-1,1 0 1,-1 0-1,-1-1 1,1 1-1,-2 0 1,0 9-1,0-10-24,-1 0 0,0 0 0,0 0 0,-3 9 0,3-14-88,0 1 0,0-1 1,0 1-1,-1-1 0,1 1 0,-1-1 0,0 0 0,0 0 0,-4 3 0,0-1-3,-1 0 0,0 0-1,0-1 1,-1 0 0,1-1 0,-1 0-1,1 0 1,-1 0 0,0-1-1,0-1 1,-17 2 0,-7-3-169,-61-5-1,80 4 71,-131-16-4649,143 17 4453,1-1-1,0 1 0,-1 0 0,1 0 1,0 0-1,-1 0 0,1 0 1,0 0-1,-1 0 0,1 0 1,0 0-1,-1 1 0,1-1 1,0 0-1,-1 1 0,1-1 1,0 1-1,0 0 0,-2 0 0,3 0-35,0 0 0,0 0-1,0 0 1,1 0-1,-1 0 1,0 0 0,0 0-1,1 0 1,-1 0-1,0 0 1,1 0 0,-1 0-1,1 0 1,-1 0-1,1-1 1,0 1-1,-1 0 1,1 0 0,0-1-1,-1 1 1,1 0-1,0-1 1,1 1 0,15 19-2598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5632,'-1'-1'414,"0"0"0,0 0 0,0 0 0,1 0 0,-1 0 0,0 1 1,0-1-1,-1 0 0,1 1 0,0-1 0,0 1 0,0-1 0,0 1 0,0 0 0,-1-1 1,1 1-1,0 0 0,0 0 0,0 0 0,-3 0 0,3 0-191,-1 1 0,1-1 1,0 1-1,-1-1 0,1 1 0,0 0 0,0 0 0,-1 0 1,1 0-1,0-1 0,0 1 0,0 1 0,0-1 1,0 0-1,0 1 0,-3 5 109,0-1 1,0 1-1,1 0 0,0 1 0,-2 9 1,0-2-10,0 1 0,1 0 0,1 1 0,1-1 0,0 0 0,2 33 0,7 14 1074,-7-62-1368,0 0 0,0 0 0,0-1 0,0 1 0,0 0 0,0-1 0,1 1 0,-1 0 0,0-1 0,0 1 0,1-1 0,-1 1 0,0 0 0,1-1 0,-1 1 0,1-1 0,-1 1 0,1-1 0,-1 1 0,1-1 0,-1 1 0,1-1 0,-1 0 0,1 1 0,0-1 0,-1 0 0,1 1 0,0-1 0,-1 0 0,1 0 0,0 0 0,-1 0 0,1 1 0,0-1 0,-1 0 0,1 0 0,0 0 0,-1 0 0,1-1 0,0 1 0,-1 0 0,1 0 0,0 0 0,-1 0 0,1-1 0,0 1 0,-1 0 0,1-1 0,-1 1 0,1 0 0,0-1 0,-1 1 0,1-1 0,0 0 0,3-7-7,-1 0-1,0 0 1,0 0-1,-1 0 1,2-9 0,-2 7-45,2-11 140,2-40 0,-6 43-241,2 0 0,0 1 0,6-22 0,-8 39 121,0 0-1,0 0 0,0 0 1,0 0-1,0 1 0,0-1 1,1 0-1,-1 0 1,0 0-1,0 0 0,0 0 1,0 0-1,0 0 0,0 1 1,0-1-1,0 0 1,0 0-1,1 0 0,-1 0 1,0 0-1,0 0 0,0 0 1,0 0-1,0 0 1,0 0-1,1 0 0,-1 0 1,0 0-1,0 0 0,0 0 1,0 0-1,0 0 1,1 0-1,-1 0 0,0 0 1,0 0-1,0 0 0,0 0 1,0 0-1,0 0 1,1 0-1,-1 0 0,0 0 1,0 0-1,0 0 0,0 0 1,0 0-1,0 0 1,1-1-1,-1 1 0,0 0 1,0 0-1,0 0 0,0 0 1,0 0-1,0 0 1,0 0-1,0-1 0,0 1 1,8 21-43,-7-18 32,9 34 70,8 63 1,-4-13 182,-8-53 115,-2 0 0,-1 0 0,-2 0 0,-4 44 1,3-73-309,-1 0 0,0 0 1,0-1-1,0 1 1,0 0-1,-1-1 1,0 1-1,0-1 1,0 1-1,0-1 0,-6 8 1,6-10-30,0 0 0,1 0-1,-1-1 1,0 1 0,0 0 0,-1-1 0,1 1 0,0-1-1,-1 0 1,1 1 0,0-1 0,-1 0 0,0-1 0,1 1 0,-1 0-1,1-1 1,-1 1 0,0-1 0,1 0 0,-1 0 0,-4-1-1,1 1-22,1-1-1,-1 0 0,1-1 0,0 1 0,0-1 0,0 0 0,0 0 1,0-1-1,0 0 0,0 0 0,1 0 0,0 0 0,-6-5 1,8 6-7,1 0 0,-1 0 0,1 0 0,-1 0 0,1 0 1,0 0-1,0 0 0,0 0 0,0-1 0,0 1 1,0 0-1,0-1 0,1 1 0,0-1 0,-1 1 1,1-1-1,0 1 0,0 0 0,0-1 0,0 1 1,1-1-1,-1 1 0,1-1 0,-1 1 0,1 0 1,0-1-1,0 1 0,0 0 0,2-4 1,2-3 132,0 1 0,0 0 0,0 1 1,1-1-1,0 1 0,1 0 1,-1 1-1,12-9 0,-11 10-66,-2 2-20,-1 0 0,1 0-1,0 1 1,0-1 0,0 1-1,1 0 1,-1 0 0,8-1-1,11-1 15,-16 6-240,-7-1-752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0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 7968,'-2'0'586,"0"-1"0,-1 1 0,1 0 0,0 0 0,0 0 0,0 0 0,0 0 0,0 0 0,0 0 0,0 1 0,0-1 0,0 1 0,0-1 0,0 1 0,0 0 0,-2 1 0,-1 1-267,0 0-1,1 0 0,0 0 1,0 0-1,0 1 1,0 0-1,0 0 0,1 0 1,0 0-1,-1 0 1,-2 6-1,-2 4 119,1 1-1,-8 21 1,10-21-199,0-1 1,1 1-1,-2 23 0,5-32-140,0 1-1,1 0 1,0-1 0,0 1-1,1 0 1,0-1-1,0 1 1,1 0-1,-1-1 1,5 10-1,-6-15-79,1-1 0,-1 1-1,1 0 1,-1 0 0,1 0-1,-1 0 1,1-1 0,0 1 0,-1 0-1,1 0 1,0-1 0,0 1-1,-1-1 1,1 1 0,0-1-1,0 1 1,0-1 0,0 1-1,0-1 1,0 0 0,0 1 0,-1-1-1,1 0 1,0 0 0,0 0-1,0 0 1,0 0 0,0 0-1,0 0 1,0 0 0,0 0 0,1 0-1,0-1 15,0 0-1,1 0 1,-1 0-1,0 0 1,-1 0-1,1 0 0,0 0 1,0-1-1,0 1 1,-1 0-1,1-1 1,-1 0-1,1 1 1,1-3-1,3-7-57,0-1 0,-1 0-1,0 1 1,-1-1 0,3-13-1,8-23-92,-15 48 118,0 0 0,1 0 0,-1 0 0,0 0 1,0 0-1,0 0 0,0 0 0,0 0 0,0 0 0,0 0 0,0-1 1,0 1-1,0 0 0,0 0 0,0 0 0,0 0 0,0 0 0,1 0 0,-1 0 1,0 0-1,0 0 0,0 0 0,0 0 0,0 0 0,0 0 0,0 0 1,0 0-1,0 0 0,0 0 0,0 0 0,0 0 0,1 0 0,-1 0 1,0 0-1,0 0 0,0 0 0,0 0 0,0 1 0,0-1 0,0 0 0,0 0 1,0 0-1,0 0 0,0 0 0,0 0 0,0 0 0,0 0 0,0 0 1,1 0-1,-1 0 0,0 0 0,0 0 0,0 0 0,0 1 0,0-1 1,0 0-1,0 0 0,0 0 0,0 0 0,0 0 0,0 0 0,0 0 1,0 0-1,0 0 0,0 0 0,0 0 0,0 1 0,3 8 34,0 1-1,0-1 1,3 20-1,-2-8-98,51 313 1895,-53-312-1595,-1 1 0,0-1-1,-2 0 1,-7 41-1,6-57-183,1 1 0,-1-1-1,0 0 1,0 0 0,-1 0-1,1 0 1,-1 0 0,-1 0-1,1-1 1,-1 1-1,0-1 1,-8 8 0,9-11-41,0 0 1,0 0 0,0 0-1,0 0 1,0-1-1,0 0 1,0 1-1,0-1 1,0 0 0,-1-1-1,1 1 1,-1 0-1,1-1 1,0 0-1,-1 0 1,1 0 0,-7-1-1,-3-1 47,0-1 0,1-1 0,-16-6-1,25 9-34,-34-13-23,-42-24-1,63 30-59,1-1 0,0-1-1,1-1 1,0 0-1,-12-13 1,23 21 83,0 0-1,0 0 1,1 0-1,-1 0 1,1 0-1,0-1 1,0 1-1,0-1 1,-2-7 0,4 10-1,0-1 1,0 1 0,0-1-1,0 1 1,0-1 0,0 1-1,0-1 1,1 1 0,-1-1 0,0 1-1,1-1 1,-1 1 0,1 0-1,0-1 1,0 1 0,-1 0 0,1-1-1,0 1 1,0 0 0,0 0-1,0 0 1,0 0 0,0 0 0,1 0-1,-1 0 1,0 0 0,0 0-1,1 0 1,1 0 0,8-5 64,-1 1 0,1 1 0,0 0 0,13-3 0,50-9-118,-58 13 35,109-16 308,-51 9-6870,-66 8 3419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30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12544,'-22'11'4639,"27"-6"-3583,-2-1-320,-6 4-1536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0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82 5408,'-4'-6'21295,"6"5"-21164,-1 0 0,1 0 0,0 1-1,0-1 1,-1 0 0,1 1 0,0-1-1,0 1 1,0 0 0,3-1 0,2 0-2,55-16 29,18-5-7,-20 11-297,95-5-1,-112 14-1191,61 6-1,-85-4-445,-9 0-1177,-1 1-3707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0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7136,'2'1'8030,"11"1"-4957,93-7 2771,0-1-4818,-16 8-882,-37 0-472,-1-2 0,0-3 0,55-9 0,-99 11-827,0-1 1,0 0 0,-1 0-1,1-1 1,-1 0 0,1 0-1,-1-1 1,13-8 0,0-5-1934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1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18 159 7136,'-18'9'9658,"20"-8"-9391,0 0-1,1 1 1,-1-1-1,0 0 1,1 0-1,-1 0 1,0 0 0,1-1-1,-1 1 1,1-1-1,-1 1 1,1-1-1,0 0 1,-1 0-1,1 0 1,-1 0-1,1-1 1,2 0 0,10-2 512,25-8 0,-37 11-661,12-5 50,-1-1-1,0 0 0,0-1 1,-1-1-1,23-16 0,-17 9 28,0-2 0,30-34 1,-46 48-143,11-13 46,-8 12-38,-6 4-59,0 0 1,0 0-1,1 0 0,-1 0 1,0 0-1,0 0 1,0 0-1,0 0 1,0 0-1,0 0 1,0 0-1,0 0 1,0 0-1,1 0 0,-1 0 1,0 0-1,0 0 1,0 0-1,0 0 1,0 0-1,0 0 1,0 1-1,0-1 1,0 0-1,0 0 1,0 0-1,0 0 0,0 0 1,0 0-1,1 0 1,-1 0-1,0 0 1,0 0-1,0 0 1,0 0-1,0 1 1,0-1-1,0 0 1,0 0-1,0 0 0,0 0 1,0 0-1,0 0 1,0 0-1,0 0 1,0 0-1,0 0 1,0 1-1,0-1 1,-13 139 949,3-48-576,-15 178 317,18-51-59,4-187-614,2-26-29,0 0-1,1 0 0,0 0 1,-1 0-1,2 0 0,0 10 0,0 9 310,-1-16-237,0-7 38,-5 2-148,5-3 59,0 0 0,0 0 1,0 1-1,0-1 0,0 0 1,0 0-1,-1 0 0,1 0 0,0 1 1,0-1-1,0 0 0,0 0 0,-1 0 1,1 0-1,0 0 0,0 0 0,0 0 1,0 1-1,-1-1 0,1 0 1,0 0-1,0 0 0,0 0 0,-1 0 1,1 0-1,0 0 0,0 0 0,-1 0 1,1 0-1,0 0 0,0 0 1,-1 0-1,-186 0 318,350 7 1416,-81-2-1396,-32-1-310,5 0-506,-18-3-6377,-36-1 6293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1472,'-12'7'22151,"16"10"-20283,0-2-1098,-1 14 61,-1 0 0,-2 0 0,-4 43 0,3-48-550,-10 74 353,9-87-569,-1-1-1,1 0 1,-2 0 0,1 0 0,-1 0-1,-1 0 1,-6 10 0,9-18-95,1 0 0,-1-1 1,1 1-1,-1 0 0,1-1 0,-1 1 1,0-1-1,0 0 0,0 0 0,0 0 1,0 0-1,0 0 0,0 0 0,0 0 1,0 0-1,0-1 0,0 1 0,-1-1 1,-2 0-1,-3 1-1254,-1-2 0,1 1-1,-16-4 1,4 0-3320,19 4 4198,0 0-1,0 0 1,0 0-1,0 0 1,0 0 0,0 0-1,0 0 1,0 0 0,0 1-1,0-1 1,0 0-1,0 1 1,0-1 0,0 0-1,0 1 1,1-1-1,-1 1 1,0-1 0,0 1-1,0 0 1,1-1-1,-1 1 1,0 0 0,0 1-1,-6 12-3907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384 212 2080,'3'-2'355,"-1"1"-131,0 0 0,-1-1-1,1 1 1,0-1 0,-1 1 0,1-1-1,-1 0 1,1 1 0,-1-1 0,0 0 0,0 0-1,0 0 1,2-4 0,5-7 6000,-8 11-5736,0 0 1,-1 0 0,1 0-1,-1 0 1,1 0 0,-1 0-1,0 0 1,1 0 0,-1 0-1,0 0 1,0 0 0,-3-3 0,1 0 192,0 0-274,0 1 0,-1 0 0,1 0 0,-1 0 0,-7-6 0,-8-9 479,12 11-651,-1 0-1,0 1 1,0 0 0,-1 0 0,0 1-1,0 0 1,0 1 0,-1 0 0,0 0-1,0 1 1,0 1 0,-1-1 0,-20-3-1,21 6-126,0 0 0,0 0 0,0 0 0,0 1 0,0 1 0,0 0 0,0 0 0,0 1 0,0 1 0,0-1 0,1 1-1,-1 1 1,1 0 0,0 0 0,-11 7 0,17-9-34,0 0 0,0 0 0,1 1-1,-1-1 1,0 0 0,1 1 0,-1 0 0,1 0-1,0-1 1,0 1 0,0 1 0,1-1 0,-1 0-1,0 0 1,1 1 0,0-1 0,-1 5 0,1-3 0,1 1 1,0-1-1,0 0 1,1 1 0,-1-1-1,1 1 1,0-1 0,1 0-1,-1 0 1,5 10-1,41 93 463,23 59 36,-42-96-283,-12-31-60,-1 0 1,17 75-1,-24-43 282,-8-66-466,0 1-1,0-1 1,-1 1 0,1-1-1,-2 1 1,1-1 0,-1 0 0,-3 10-1,-1-2-111,0 0 0,-13 20 0,19-34-23,0 0-1,0 0 1,0 1-1,0-1 1,0 0-1,0 0 1,0 1-1,0-1 1,0 0-1,0 0 1,0 0-1,-1 1 1,1-1-1,0 0 1,0 0-1,0 0 1,0 1-1,-1-1 1,1 0-1,0 0 1,0 0-1,0 0 1,-1 1-1,1-1 1,0 0-1,0 0 1,-1 0-1,1 0 1,0 0-1,0 0 1,-1 0-1,1 0 1,0 0-1,0 0 1,-1 0-1,1 0 1,0 0-1,0 0 1,-1 0-1,1 0 1,0 0-1,0 0 1,-1 0-1,1 0 1,0 0-1,0 0 1,-1-1-1,1 1 1,0 0-1,0 0 1,0 0 0,-1 0-1,1 0 1,0-1-1,0 1 1,0 0-1,0 0 1,-1 0-1,1-1 1,0 1-1,0 0 1,0 0-1,0-1 1,0 1-1,0 0 1,0 0-1,0-1 1,0 1-1,0 0 1,-1-2-744,1 0 1,-1 1 0,1-1 0,0 0 0,0 1 0,0-1 0,0 0 0,0 1 0,0-1-1,0 1 1,1-3 0,1 0-489,0-1-1,1 1 1,-1 0-1,1 0 1,0 1 0,0-1-1,0 0 1,7-4-1,0-2-1163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13 143 6720,'-13'-7'4230,"19"5"-545,6-2-897,2 1-1604,0 1-1,1 0 0,-1 1 0,21 1 0,-3-1-5,33-4 51,-1-3 0,1-3 0,88-27 1,-125 31-1388,-14 4-233,0-1-1,-1 0 1,1-1-1,-1-1 1,14-7-1,-15 7-1154,5-5-6353,-1 39-1802,2-6 5184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26 2720,'-3'-3'6622,"1"-3"-3286,2 5-3119,0 0 1,0 0-1,-1 1 1,1-1-1,0 0 1,-1 0-1,1 0 1,0 0-1,-1 1 1,1-1-1,-1 0 1,1 0-1,-1 1 1,0-1-1,1 0 1,-1 1-1,0-1 1,-1 0-1,-1 0 13,0 1 0,0 0 0,0 0 0,-1 0 0,1 0 0,0 0 0,0 1 0,0-1 0,0 1 0,0 0 0,0 0 0,0 0 0,0 1 0,0-1 0,1 0 0,-5 4 0,0-1 7,1 1 1,-1 1 0,1-1 0,-11 13 0,7-5 35,1 0 0,0 1 0,1 0 0,-7 16 0,11-21-129,0 1 0,0 0 0,1 0 0,1 1 0,-1-1 0,2 1 0,-1 13 0,2-19-98,0 0-1,1 0 1,0-1 0,0 1-1,0 0 1,1 0 0,-1-1-1,5 9 1,-5-11-25,0-1 0,0 1 0,0-1 0,0 1 0,0-1 0,0 1 0,0-1-1,0 0 1,1 1 0,-1-1 0,0 0 0,1 0 0,-1 0 0,1 0 0,0 0 0,-1-1 0,1 1 0,0 0 0,-1-1 0,1 1 0,0-1 0,0 1 0,-1-1-1,1 0 1,0 0 0,0 0 0,2 0 0,6-2-6,-1-1 1,1 1-1,-1-2 0,0 0 0,1 0 1,-2 0-1,1-1 0,14-10 0,-9 4-2,-1-1 1,0 1-1,-1-2 0,13-15 0,-5-4 91,-16 25-31,0 0-1,1 0 1,9-11 0,-4 31 7,7 24 312,26 73 0,-32-75-92,-2 0 0,9 68 1,-16-84-203,-1 0 0,0 0 0,-2 0 0,0 0 0,-2 0 0,0-1 0,-7 25 0,8-37-51,0 1 0,-1-1 0,0 1 0,0-1 0,0 0 0,-1 0 0,0 0 0,0-1 0,-1 1 0,1-1 0,-10 8 0,11-11-37,-1 1 1,0-1 0,0 0 0,0 0-1,0 0 1,0 0 0,0-1 0,-1 1-1,1-1 1,0-1 0,-1 1-1,1 0 1,-1-1 0,1 0 0,0 0-1,-1 0 1,1-1 0,-1 1 0,-5-3-1,-6-1-93,1-2 0,0 0 0,0 0-1,-17-12 1,-53-38-210,67 43 115,-17-17-1,30 25 106,0 0-1,0-1 1,0 1 0,1-1-1,0 0 1,0 0 0,-3-8-1,6 13 81,1 0 0,-1 0 0,1 0 0,0 0 1,-1 0-1,1 0 0,0 0 0,0 0 0,0 0 0,0 0 0,0 0 0,0 0 0,0 0 0,0 0 0,0 0 0,0 0 1,1 0-1,-1 0 0,0 0 0,1 0 0,-1 0 0,1 0 0,-1 0 0,1 0 0,0 0 0,-1 0 0,1 0 0,0 0 1,-1 1-1,1-1 0,0 0 0,0 1 0,0-1 0,0 0 0,0 1 0,0-1 0,1 0 0,4-1 115,1 0 0,-1 0 0,0 0 0,13-1-1,-18 3-124,35-4-17,0 1 0,0 2 0,39 4 0,-28 2-6049,-33-4 1791,-6-2-2425,5 1 479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4640,'-6'-6'2112,"15"12"480,2 1-1600,3 7 1856,0 1-1632,5 3 863,0 6-1183,0-3-288,4 6-384,-4-7-288,0 1 0,-5-8-672,0-1 416,-5-3-4607,2-6 2719,-3-6-3520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 4224,'1'-6'7878,"-2"6"-7725,0-1-1,1 1 0,-1 0 1,1-1-1,-1 1 1,1 0-1,-1 0 0,0 0 1,1-1-1,-1 1 1,0 0-1,1 0 0,-1 0 1,0 0-1,1 0 0,-2 0 1,-1 1 162,-1-1 1,0 1 0,1 0-1,-1 0 1,0 0-1,1 1 1,-1-1-1,1 1 1,0 0-1,0 0 1,-1 0 0,1 0-1,-5 5 1,-1 2 273,-1 0 1,-11 18-1,7-9-303,1 1 0,1 1 0,1 0 0,1 1 0,1 0 0,0 0-1,2 1 1,1 0 0,-6 32 0,11-46-233,1-1 0,0 1-1,0 0 1,1 0 0,-1-1 0,2 1 0,-1 0 0,4 9-1,-4-14-43,0 0 0,0-1 0,0 1 0,1 0 0,-1-1 0,0 1 0,1-1 0,0 1 0,0-1 0,0 0 0,0 1 0,0-1-1,0 0 1,0-1 0,1 1 0,-1 0 0,1-1 0,-1 1 0,1-1 0,0 0 0,0 0 0,-1 0 0,1 0 0,5 1 0,-6-2 23,1 0 1,-1 0 0,1 0-1,-1 0 1,1 0 0,-1-1-1,0 1 1,1-1 0,-1 1-1,0-1 1,0 0 0,1 0-1,-1 0 1,0 0 0,4-3-1,-3 1-32,0 0-1,0 0 0,0-1 1,0 1-1,0-1 0,-1 1 1,1-1-1,1-5 1,2-5 13,0-1 0,-1 0 1,5-28-1,-7 29 74,-1 8 34,-1-1 0,1 0 0,-1-9 0,-1 16-87,0-1 0,0 1 0,0-1 0,0 0 0,0 1 1,0-1-1,0 1 0,0-1 0,0 1 0,0-1 0,0 0 0,1 1 0,-1-1 0,0 1 0,0-1 1,1 1-1,-1-1 0,1 0 0,-1 1-17,0 0-1,1 0 1,-1 0 0,0 0-1,0 1 1,1-1 0,-1 0-1,0 0 1,0 0 0,1 0-1,-1 0 1,0 0 0,0 0-1,1 1 1,-1-1 0,0 0-1,0 0 1,0 0 0,1 1-1,-1-1 1,0 0 0,0 0 0,0 1-1,0-1 1,1 0 0,12 24 460,-11-20-393,21 39 232,20 41 290,-28-51-357,-2 1 1,-1 0-1,-2 1 0,-1 1 1,-1-1-1,-3 1 0,3 65 1,-8-84-215,0 3 77,0 0 1,-1 0-1,-1 1 1,-7 27-1,8-43-117,0 0 1,-1 0-1,0 0 0,0-1 1,0 1-1,-1-1 1,0 1-1,0-1 0,0 0 1,0 0-1,0 0 0,-1 0 1,0-1-1,0 1 0,0-1 1,0 0-1,0 0 1,0-1-1,-1 1 0,0-1 1,1 0-1,-10 2 0,7-2-88,0-1-1,0 0 0,-1 0 0,1-1 1,0 0-1,-1-1 0,1 1 0,0-1 1,0-1-1,-1 1 0,1-1 1,0 0-1,0-1 0,1 0 0,-1 0 1,0 0-1,1-1 0,0 0 0,0 0 1,-9-9-1,6 5 12,0 0 0,1 0 0,0-1 0,1-1 0,0 1 0,0-1 0,1 0 0,1 0 0,-1-1 0,2 0 0,-1 0 0,-3-16 0,8 25 74,-3-12-20,0 1 0,1-1-1,0-18 1,2 28 64,0 1-1,0-1 0,0 1 1,0-1-1,1 1 0,0 0 1,0-1-1,0 1 1,0 0-1,0-1 0,1 1 1,-1 0-1,1 0 0,0 0 1,0 1-1,0-1 0,0 0 1,1 1-1,4-5 0,2 2 62,0-1 0,0 1 0,0 1-1,1 0 1,0 1 0,0-1 0,0 2 0,0-1-1,16 0 1,13 0-300,47 2 0,-46 2-977,-19-1-5940,40-5 0,-34 1-90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4736,'-3'-4'372,"2"2"-263,0 1-1,0-1 1,-1 1 0,1 0 0,0-1-1,-1 1 1,1 0 0,0 0 0,-24 10 20682,34-6-17115,10-2-6419,-12-1 4021,-6 0-693,71-3 330,34 2-369,-69 2-464,7 1 8,83 14-1,-41 5-601,-81-19-590,-21 23-19976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1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19 912 2656,'-19'-5'5168,"25"-4"-1243,16-20-1563,35-37-1,-38 45-1954,392-376 1812,-405 392-2213,8-9-16,1 1 0,0 1 1,1 1-1,24-14 0,-39 24 6,1 1-1,0-1 1,0 0-1,0 0 1,0 1-1,0-1 1,0 1-1,0 0 1,0-1-1,0 1 0,0 0 1,3 0-1,-4 1 7,0-1-1,0 0 0,0 1 0,0-1 0,0 1 0,0-1 1,0 1-1,0 0 0,0-1 0,0 1 0,0 0 0,0 0 1,0 0-1,0-1 0,-1 1 0,1 0 0,0 0 1,-1 0-1,1 0 0,-1 1 0,1-1 0,0 1 0,2 9-12,1-1 0,-1 1 0,-1 0 0,0 1 0,-1-1 0,0 0 0,-1 16 0,-1-7 71,-1 0 1,0 0 0,-8 26 0,2-22 64,-1 0 0,-2-1 0,0 0 1,-1 0-1,-25 32 0,14-20 260,14-20-12,10-15-354,-1 0 1,0 0-1,0 0 0,0 0 0,0 0 0,0 0 0,1 0 0,-1 0 0,0 0 0,0 0 0,0 0 1,0 0-1,1 0 0,-1 0 0,0 0 0,0 0 0,0 0 0,0 0 0,1 0 0,-1 0 0,0 0 1,0 0-1,0 1 0,0-1 0,0 0 0,1 0 0,-1 0 0,0 0 0,0 0 0,0 0 0,0 0 0,0 1 1,0-1-1,0 0 0,1 0 0,-1 0 0,0 0 0,0 0 0,0 1 0,0-1 0,0 0 0,0 0 1,0 0-1,0 0 0,0 1 0,0-1 0,0 0 0,0 0 0,0 0 0,0 0 0,0 0 0,0 1 1,0-1-1,0 0 0,0 0 0,0 0 0,0 0 0,0 1 0,-1-1 0,1 0 0,0 0 0,10-6 163,-1-1-1,0-1 0,-1 0 0,13-15 0,28-41-41,-26 33-119,-5 6-36,57-69-253,-72 91 231,0-1 5,1 0-1,0 0 0,0 0 1,5-3-1,-8 6 16,-1 1 1,1-1 0,0 1-1,-1-1 1,1 1 0,0 0-1,0-1 1,0 1-1,-1 0 1,1-1 0,0 1-1,0 0 1,0 0 0,0 0-1,0 0 1,0 0-1,-1 0 1,1 0 0,0 0-1,0 0 1,0 0-1,0 1 1,0-1 0,-1 0-1,1 0 1,0 1 0,0-1-1,0 1 1,-1-1-1,1 1 1,0-1 0,-1 1-1,2 0 1,-1 1-2,0 0 0,0 0 0,0 0 0,0 0 0,0 0 0,-1 0 0,1 0 0,-1 0 0,1 0 0,-1 0 0,0 0 0,0 0 0,0 1 0,0-1 0,0 0 0,0 0 0,-2 4 0,1 5-10,-1 29 137,-2-1 0,-2 1-1,-2-1 1,-13 40 0,20-69 376,1-10-472,0 0-1,0 0 0,0 0 1,0 0-1,0 0 0,0 0 0,0 0 1,0 1-1,0-1 0,1 0 1,-1 0-1,0 0 0,0 0 1,0 0-1,0 0 0,0 0 1,0 0-1,0 0 0,1 0 1,-1 0-1,0 0 0,0 0 1,0 0-1,0 0 0,0 0 1,0 0-1,1 0 0,-1 0 1,0 0-1,0 0 0,0 0 0,0 0 1,0 0-1,0 0 0,0-1 1,0 1-1,1 0 0,-1 0 1,0 0-1,0 0 0,16-15 518,74-92-362,25-28-507,-89 113 204,-26 21 118,1 0 0,0 1 0,-1-1 0,1 1 0,0-1 0,0 1 0,0-1 0,-1 1 0,1 0 1,0-1-1,0 1 0,0 0 0,0 0 0,0-1 0,0 1 0,0 0 0,0 0 0,0 0 0,0 0 0,-1 0 0,1 0 0,0 1 0,0-1 0,0 0 1,0 0-1,0 1 0,0-1 0,0 0 0,-1 1 0,1-1 0,1 1 0,0 3-21,0-1 0,0 1 0,0 0 0,-1 0 0,0-1 0,1 1 0,-1 0 0,-1 0 0,1 0 0,0 0 1,-1 1-1,0 4 0,1 2-13,0 25-14,-1-23 67,1 0 0,0 0 0,1 1 0,0-1 0,8 23 0,-8-32 33,0 0 0,0 0 0,1-1 0,0 1 0,0-1 1,0 1-1,0-1 0,0 0 0,1 0 0,-1-1 0,1 1 1,0-1-1,-1 0 0,1 0 0,0 0 0,1 0 0,-1 0 1,0-1-1,7 1 0,3 1 51,-1-1 1,1 0-1,-1-1 0,1-1 1,15-2-1,-20 2-56,0-1 1,0 0-1,-1-1 0,1 0 1,0-1-1,-1 0 0,1 0 1,-1-1-1,0 1 1,0-2-1,-1 1 0,1-1 1,-1-1-1,0 1 0,-1-1 1,1 0-1,-1-1 0,0 0 1,0 0-1,-1 0 0,0 0 1,-1-1-1,1 0 1,-1 0-1,4-13 0,-3 7-34,0-1 1,3-21-1,-7 31-33,0 0-1,-1 0 1,1 0 0,-1 0-1,-1 0 1,1 0 0,-1 0 0,0 0-1,0 0 1,0 0 0,-3-7 0,4 12 26,-1-1 0,1 0 0,0 1 1,0-1-1,-1 0 0,1 1 1,0-1-1,-1 1 0,1-1 1,0 1-1,-1-1 0,1 1 0,-1-1 1,1 1-1,-1 0 0,1-1 1,-1 1-1,1-1 0,-1 1 0,1 0 1,-1 0-1,0-1 0,1 1 1,-1 0-1,1 0 0,-1 0 0,0-1 1,1 1-1,-1 0 0,0 0 1,1 0-1,-1 0 0,1 0 1,-1 1-1,0-1 0,1 0 0,-1 0 1,0 0-1,1 0 0,-1 1 1,1-1-1,-1 0 0,0 1 0,1-1 1,-1 0-1,1 1 0,-1 0 1,-4 3-54,1-1 0,0 2 1,1-1-1,-7 9 1,0 2 17,0 1 1,2 0 0,-1 0-1,2 1 1,0 0 0,1 1-1,1-1 1,1 1 0,-4 25-1,8-39 69,0 1 0,-1-1 0,2 1 0,-1-1 0,0 1 0,1-1 0,0 1 0,0-1 0,0 1 0,1-1 0,-1 0 0,1 0 0,3 5 0,-4-7-3,1 0-1,0 1 0,0-1 0,0 0 1,0-1-1,0 1 0,0 0 0,0 0 1,1-1-1,-1 0 0,1 1 0,-1-1 1,1 0-1,-1 0 0,1 0 0,0-1 1,-1 1-1,1 0 0,0-1 0,0 0 1,0 0-1,-1 0 0,4 0 0,46-6 176,-1-3 0,78-22 0,-73 16-81,75-24-39,44-11-465,-174 50 360,1-1 1,0 1-1,-1 0 0,1 0 0,0 0 0,-1 0 0,1 0 0,0 0 1,-1 0-1,1 0 0,3 1 0,-5 0 20,0-1 0,1 1 0,-1-1 0,1 1 0,-1-1 0,0 1 0,1-1 0,-1 1 0,0 0 0,0-1 0,1 1 0,-1 0 0,0-1 0,0 1 0,0-1 0,0 1 0,0 0 1,0-1-1,0 1 0,0 0 0,0-1 0,0 1 0,0 0 0,0-1 0,-1 1 0,1 0 0,0-1 0,0 1 0,-1-1 0,1 1 0,-1 0 0,-2 6 19,-1-1 1,0 1-1,-1-1 1,1 0-1,-1-1 1,0 1-1,-1-1 0,1 0 1,-9 6-1,5-3-18,2-2-24,1 0 0,0 0-1,0 1 1,-8 12-1,12-17 45,1 1 0,0-1 0,-1 1-1,1-1 1,0 1 0,1-1 0,-1 1 0,0 5-1,0-7 6,1 1-1,1-1 1,-1 1-1,0-1 1,0 1-1,0-1 1,1 0-1,-1 1 1,1-1-1,-1 0 1,1 1-1,-1-1 0,1 0 1,0 1-1,0-1 1,0 0-1,0 0 1,1 1-1,0 0 14,0 0-1,0 0 1,1 0-1,-1-1 1,1 1-1,-1-1 1,1 1-1,-1-1 0,1 0 1,0 0-1,0 0 1,-1-1-1,1 1 1,3 0-1,-1-1 18,1 0-1,-1 0 0,0 0 1,0-1-1,0 0 0,0 0 1,7-2-1,5-4 50,-1 0 0,0-1 0,22-15 1,-34 21-93,34-20 36,-11 6-2,-1-1-1,40-33 1,-22 6 4,-1-1 0,44-64 0,98-157-100,-86 70-146,-96 190 175,8-14-476,-9 18 165,-7 12 143,-96 153-538,94-149 720,-151 245 16,86-150 73,-67 108 734,131-199-460,7-13 150,6-7-162,17-13-70,75-47-221,-67 44-84,-18 11-20,0 0 0,0 1 0,0 0 0,1 1 0,26-8 0,-37 13 35,-1-1-1,1 1 1,0 0 0,0 0 0,0 0-1,-1 0 1,1 0 0,0 0 0,0 1-1,0-1 1,0 0 0,-1 1 0,1 0-1,0-1 1,-1 1 0,1 0 0,0 0-1,-1 0 1,1 0 0,-1 0 0,1 0-1,-1 0 1,0 1 0,0-1 0,2 2-1,0 2-18,0 0 1,-1 1-1,1-1 0,-1 1 0,0 0 0,1 7 0,-2-7 73,1-1 0,0 1 0,0 0 0,0 0 1,5 7-1,-5-10 6,1 0 0,0 0 0,-1 0 0,1-1 0,0 1 0,0-1 0,0 0 0,1 0 0,-1 0 0,0 0 0,1 0 0,-1-1 0,1 0 0,0 1 0,-1-1 0,1-1 0,0 1 0,0 0 1,0-1-1,-1 0 0,9-1 0,1 0 17,0-1 1,1 0 0,-1-1 0,24-10-1,222-95-9,-234 96-24,-1 0-1,0-2 1,27-20 0,-41 24-153,-10 10 130,0 0 0,1 0-1,-1 0 1,0 0 0,0 0 0,0 0-1,0 0 1,0 0 0,0 0 0,0 0-1,0 0 1,0 0 0,0 0 0,0 0-1,0 0 1,0 0 0,0 0-1,0-1 1,0 1 0,0 0 0,0 0-1,0 0 1,0 0 0,0 0 0,0 0-1,0 0 1,0 0 0,0 0 0,0 0-1,0 0 1,0 0 0,0 0-1,0 0 1,0-1 0,0 1 0,0 0-1,0 0 1,0 0 0,0 0 0,0 0-1,0 0 1,0 0 0,0 0 0,0 0-1,0 0 1,0 0 0,0 0-1,0 0 1,0 0 0,0 0 0,0 0-1,0 0 1,0 0 0,-1 0 0,1-1-1,0 1 1,0 0 0,0 0-1,0 0 1,0 0 0,0 0 0,0 0-1,0 0 1,0 0 0,0 0 0,0 0-1,0 0 1,-4 1-56,1 0 0,0 0 0,0 1 1,0-1-1,0 0 0,-3 3 0,-149 95-191,131-82 252,0 2 0,2 1 0,0 1 0,-23 29 1,38-41 51,0 0 1,-7 13-1,13-20-26,0 1 0,0-1 0,0 0 0,0 0 0,0 1 0,0-1 0,1 0 0,-1 1-1,1-1 1,-1 1 0,1-1 0,0 1 0,0-1 0,0 0 0,1 1 0,-1-1 0,1 4 0,-1-6-16,1 1 0,-1-1 1,0 0-1,1 1 0,-1-1 0,0 1 0,1-1 1,-1 0-1,1 1 0,-1-1 0,1 0 1,-1 1-1,1-1 0,-1 0 0,1 0 0,-1 1 1,1-1-1,-1 0 0,1 0 0,-1 0 1,1 0-1,-1 0 0,1 0 0,-1 0 0,1 0 1,0 0-1,-1 0 0,1 0 0,-1 0 0,1 0 1,-1 0-1,1-1 0,-1 1 0,2 0 1,20-11 166,-17 8-104,29-16 48,-2 0 0,0-3 0,-1 0 0,-2-2 0,0-1 0,33-38 0,-43 41-514,24-38 0,-60 109-318,6-27 649,0 1 1,-17 48 0,26-65 76,0 1 1,1 0-1,-1 0 1,1 0-1,1 1 0,-1-1 1,1 0-1,1 0 1,-1 0-1,1 0 1,4 14-1,-5-19 8,1-1-1,0 1 0,-1 0 0,1 0 0,0-1 1,0 1-1,0 0 0,0-1 0,1 1 1,-1-1-1,0 0 0,1 1 0,-1-1 1,1 0-1,-1 0 0,1 0 0,-1 0 1,3 1-1,-2-1 17,1 0 0,0 0 0,0-1 0,-1 1 0,1-1 0,0 0 0,0 0 1,-1 0-1,1 0 0,0 0 0,3-1 0,7-3 102,-1 1 0,0-2 0,1 0-1,14-8 1,-17 8-94,39-23-46,-2-1 0,83-68 1,-127 95-4,-1-1-53,0 1 0,1 0 1,0 0-1,-1 0 0,1 0 1,0 1-1,0-1 0,0 1 1,0 0-1,0 0 0,1 0 1,-1 0-1,0 0 1,0 0-1,1 1 0,3 0 1,-7 0 44,0 0 1,1 0-1,-1 0 1,1 0 0,-1 1-1,1-1 1,-1 0-1,0 0 1,1 1 0,-1-1-1,1 0 1,-1 0 0,0 1-1,1-1 1,-1 0-1,0 1 1,0-1 0,1 1-1,-1-1 1,0 0-1,0 1 1,0-1 0,1 1-1,-1-1 1,0 1-1,0-1 1,0 1 0,0-1-1,0 1 1,-1 16-68,0-12 36,-1 11 44,-2 1 0,0-1 0,-6 17 0,-7 27 214,16-60-199,1 0 0,0 0 0,0 0 0,0 0 0,0 0 0,0 0-1,0 1 1,0-1 0,0 0 0,0 0 0,0 0 0,0 0 0,0 0 0,0 0 0,0 0-1,0 1 1,0-1 0,0 0 0,-1 0 0,1 0 0,0 0 0,1 0 0,-1 0 0,0 1-1,0-1 1,0 0 0,0 0 0,0 0 0,0 0 0,0 0 0,0 0 0,0 0 0,0 1 0,0-1-1,0 0 1,0 0 0,0 0 0,0 0 0,0 0 0,0 0 0,1 0 0,-1 0 0,0 0-1,0 0 1,0 0 0,0 1 0,0-1 0,0 0 0,0 0 0,1 0 0,-1 0 0,0 0-1,0 0 1,8-7 553,16-23-233,-7 8-243,-4 8-148,1-1 0,0 2 0,0 0 0,2 1 0,-1 0 0,1 1 0,21-10 0,-35 20 22,0 0 1,-1 0-1,1 1 1,-1-1-1,1 1 1,0-1-1,-1 1 1,1 0-1,0-1 1,-1 1-1,4 0 1,-4 1 6,0-1 1,-1 0-1,1 0 0,0 1 1,0-1-1,-1 1 1,1-1-1,0 1 0,-1-1 1,1 1-1,-1-1 1,1 1-1,-1-1 0,1 1 1,-1 0-1,1-1 1,-1 1-1,1 0 1,-1-1-1,0 1 0,0 0 1,1 0-1,-1 0 1,0-1-1,0 1 0,0 0 1,0 0-1,4 39-212,-4-31 289,1 1-1,0-1 0,0 0 1,3 10-1,-3-17-32,-1-1 0,1 1 0,0-1 0,0 1 0,0-1 0,0 0 0,0 1-1,0-1 1,0 0 0,1 0 0,-1 0 0,0 0 0,1 0 0,-1 0 0,1 0 0,-1 0-1,1 0 1,-1-1 0,1 1 0,0 0 0,-1-1 0,1 0 0,0 1 0,-1-1 0,1 0 0,0 0-1,2 0 1,5 0 60,0-1-1,0 0 0,0 0 1,9-3-1,3-2 11,-1 0 0,0-2 0,0 0 1,-1-1-1,30-19 0,-15 4-258,60-52 0,-94 75 153,1 1 0,-1 0-1,0-1 1,0 1 0,1 0-1,-1 0 1,0-1 0,1 1 0,-1 0-1,0 0 1,1-1 0,-1 1 0,0 0-1,1 0 1,-1 0 0,0 0-1,1 0 1,-1-1 0,1 1 0,-1 0-1,0 0 1,1 0 0,-1 0-1,1 0 1,-1 0 0,2 9-340,-8 16-83,6-24 426,-2 6-63,-5 16 75,-4 23 1,10-40 51,0 0 1,1 0-1,-1 0 1,1 1-1,1-1 1,-1 0-1,1 0 1,0 0-1,2 8 1,-2-13-36,-1 1 1,0-1 0,1 0-1,0 1 1,-1-1-1,1 0 1,0 0 0,0 0-1,-1 0 1,1 0 0,0 1-1,0-2 1,0 1-1,0 0 1,1 0 0,-1 0-1,0 0 1,0-1-1,0 1 1,1 0 0,-1-1-1,0 1 1,1-1-1,-1 0 1,0 1 0,1-1-1,-1 0 1,1 0-1,-1 0 1,0 0 0,1 0-1,-1 0 1,1 0-1,-1-1 1,0 1 0,1 0-1,-1-1 1,3 0-1,5-3 53,0 0-1,0-1 1,-1 0-1,12-9 0,-14 10-54,35-22 20,1 2 1,1 2-1,1 1 0,59-18 0,-93 35-68,16-4-3,-1 0-1,44-7 1,-54 12-103,-12 3-211,-6 3 58,-3 3 248,-5 1 14,1 1 0,-1-2 0,-1 1 0,-19 7 0,-5 3 46,14-5-43,-40 29 1,56-36 26,0 0 0,0 0-1,0 0 1,1 1 0,0 0-1,0 0 1,1 1 0,0-1-1,0 1 1,-4 9 0,7-13 17,0 0 1,0 0 0,0 0-1,0 0 1,1 0 0,0 0-1,-1 0 1,1 0-1,1 5 1,-1-7-9,0 0 1,0 0-1,1 0 0,-1 0 1,0-1-1,1 1 1,-1 0-1,0 0 0,1 0 1,-1-1-1,1 1 0,0 0 1,-1-1-1,1 1 1,0 0-1,-1-1 0,1 1 1,0-1-1,0 1 0,-1-1 1,1 1-1,0-1 0,0 1 1,0-1-1,0 0 1,-1 0-1,1 1 0,0-1 1,0 0-1,0 0 0,0 0 1,0 0-1,1 0 1,29-2 77,-1-2 0,0-1 1,0-1-1,40-13 0,7-2 62,-31 8-135,-1-1 0,0-2-1,62-33 1,-94 43-64,1-1 0,-1 0 0,0-1 0,12-10 0,-9 5-52,-16 41-673,-3-11 700,2-10 57,-1 1 0,1-1 1,-1-1-1,0 1 0,-1 0 1,0 0-1,-4 6 0,-7 12 116,10-17-59,0-1-1,-1 1 0,0-1 1,0 0-1,0 0 0,-1-1 1,0 0-1,-10 9 1,15-15-13,0 1 0,0-1 0,0 0 0,0 1 0,0-1 0,0 0 0,0 0 0,0 0 0,0 0 0,0 0 0,0 0 1,0 0-1,0 0 0,1-1 0,-1 1 0,0 0 0,0 0 0,0-1 0,0 1 0,0-1 0,0 1 0,0-1 1,1 1-1,-1-1 0,0 1 0,0-1 0,1 0 0,-2 0 0,-19-25 143,17 21-123,-16-25-63,20 30 12,0-1 0,0 1-1,0 0 1,0 0 0,-1 0-1,1 0 1,0 0 0,0 0-1,0 0 1,0 0 0,0 0-1,0 0 1,0 0 0,0 0-1,0 0 1,0-1 0,0 1-1,0 0 1,-1 0 0,1 0-1,0 0 1,0 0 0,0 0-1,0 0 1,0 0 0,0-1-1,0 1 1,0 0 0,0 0-1,0 0 1,0 0 0,0 0 0,0 0-1,0 0 1,0-1 0,0 1-1,0 0 1,1 0 0,-1 0-1,0 0 1,0 0 0,0 0-1,0 0 1,0 0 0,0-1-1,7 1-100,18 3 96,-14-1 77,225 3 195,-145-6-14,-84 1-375,45-2 288,-50 2-591,1-1-1,-1 1 0,1-1 1,-1 1-1,1-1 1,-1 0-1,1 1 0,-1-1 1,1 0-1,-1-1 1,0 1-1,0 0 0,0-1 1,1 1-1,1-3 1,-4 3 249,0 1 0,1 0 0,-1-1 0,0 1 0,0-1 0,0 1 0,1 0 0,-1-1 0,0 1 1,0 0-1,0-1 0,0 1 0,0-1 0,0 1 0,0-1 0,0 1 0,0 0 0,0-1 0,0 1 0,0-1 0,0 1 0,-1 0 1,1-1-1,0 1 0,0 0 0,0-1 0,0 1 0,-1-1 0,1 1 0,0 0 0,0-1 0,-1 1 0,1 0 0,0 0 1,-1-1-1,1 1 0,-1-1 0,0 0-306,-9-7-2404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6400,'-4'-2'481,"1"1"1,-1 0-1,0-1 1,0 1-1,0 1 1,-5-2-1,8 2 330,1 1-583,0 0 1,0 0-1,0 0 1,1 0-1,-1-1 1,0 1-1,1 0 1,-1 0-1,1-1 1,-1 1-1,1 0 1,-1 0-1,1-1 1,-1 1-1,1-1 1,0 1-1,-1 0 0,1-1 1,0 1-1,-1-1 1,1 0-1,0 1 1,1 0-1,21 6 3588,-20-6-3297,7 1 702,1 0-1,-1 0 1,16-1-1,61-6 1353,-66 3-1932,30-3 223,115-6-288,-118 7-93,-22 1-3523,1 1-9768,-20 2 9118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183 144 8384,'0'-21'2704,"8"6"5173,-12 19-5211,-49 54 1912,40-42-3967,1 1-1,0 0 0,-15 30 0,14-20-239,1 0-1,2 0 1,0 1 0,-7 40 0,15-56-285,1-1 0,0 0 0,0 0 0,2 1 0,-1-1 0,4 14 0,-3-18-32,1 1 0,1-1 0,-1 1 0,1-1 0,0 0 0,1 0 0,0 0 0,0-1 0,0 1 0,6 5 0,2 1-21,1-2 0,0 1-1,0-1 1,1-1-1,1 0 1,-1-1 0,2-1-1,-1 0 1,1-1 0,0-1-1,0-1 1,1 0-1,0-1 1,0 0 0,0-1-1,0-2 1,0 1-1,1-2 1,-1 0 0,0-2-1,0 1 1,1-2 0,-1 0-1,-1-1 1,22-9-1,-22 6-66,-1-1 0,0-1 1,0-1-1,-1 0 0,-1-1 0,0-1 0,0 0 0,-1 0 0,0-1 0,11-17 0,-15 16 33,0 1 1,-1-2-1,-1 1 0,0-1 1,-1 0-1,0 0 0,-1 0 0,-1-1 1,-1 1-1,0-1 0,-1 0 1,-1-19-1,0 14 49,-2-1 0,-1 1-1,0-1 1,-2 1 0,0 1 0,-2-1 0,0 1 0,-15-29-1,17 40-48,0 0-1,-1 1 1,0 0 0,0 0-1,-1 1 1,0 0-1,0 0 1,-15-11 0,10 10-1,0 1 1,-1 0 0,0 1-1,0 0 1,-20-5 0,-3 2-11,-1 1-1,0 2 1,-66-1 0,74 6 4,1 1 0,0 1 0,0 1 0,0 2 0,-31 7 0,55-10-183,0 1 0,0-1 0,0 1 0,0-1 0,0 1 0,1 1 0,-1-1 0,1 0 0,-1 1 0,1 0-1,-5 5 1,6-6-208,0 1 0,0 0-1,1-1 1,-1 1-1,1 0 1,0 0 0,0 0-1,0 0 1,0 0-1,0 1 1,1-1 0,0 0-1,-1 0 1,1 0-1,0 1 1,1 4 0,0 0-745,0-1 0,1 0 0,-1 0 0,1 0 0,4 8 0,4 5-1203,16 24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3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30 879 4576,'0'0'145,"-1"1"0,0-1 0,0 0 0,0 0 0,0 0 0,0 0 0,1 1 0,-1-1 0,0 0 0,0 1 1,1-1-1,-1 1 0,0-1 0,0 0 0,1 1 0,-1 0 0,0-1 0,1 1 0,-1-1 0,1 1 0,-1 0 0,1 0 0,-1-1 0,1 1 0,-1 0 0,1 0 1,0-1-1,0 1 0,-1 0 0,1 0 0,0 0 0,0 0 0,0-1 0,0 1 0,0 0 0,0 0 0,0 0 0,0 0 0,0 1 0,1-1 105,-1 0-1,1-1 1,-1 1-1,1-1 1,-1 1-1,1-1 1,0 1-1,-1-1 1,1 1 0,0-1-1,-1 0 1,1 1-1,0-1 1,0 0-1,-1 0 1,1 1-1,0-1 1,1 0 26,0 0 2,0 1 1,0-1-1,0 0 0,0 0 0,-1-1 0,1 1 1,0 0-1,0 0 0,0-1 0,0 1 1,-1-1-1,1 0 0,0 0 0,-1 1 0,4-3 1,22-19 1336,-18 13-1117,29-27-10,-1-2-1,-2-2 1,-2-1-1,40-63 1,62-103-13,-63 99-44,-48 72-187,-2-1-1,-2-1 1,-1-1-1,-2-1 1,19-64 0,-36 98 96,-4 13-155,-6 14-44,-72 170 702,-87 184-193,96-240-495,-56 149 0,87-168-29,-20 49 158,33-96-241,24-58-33,4-9 7,-1 1 0,1-1 0,0 0 0,-1 1 1,1-1-1,-1 0 0,0 0 0,0 0 0,-3 3 0,5-4-18,-1-1 0,1 0 0,-1 0 1,1 1-1,-1-1 0,0 0 0,1 0 0,-1 0 0,1 1 0,-1-1 0,0 0 0,1 0 0,-1 0 0,1 0 0,-1 0 0,0 0 0,1-1 0,-1 1 0,1 0 0,-1 0 0,1 0 0,-1 0 0,0-1 0,1 1 0,-1 0 0,1 0 0,-1-1 0,1 1 0,-1-1 0,1 1 0,0 0 0,-1-1 0,1 1 0,-1-1 0,1 1 0,0-1 0,-1 0 0,0-1 6,0 1-1,0-1 0,0 0 1,0 1-1,0-1 0,0 0 1,1 1-1,-1-1 0,1 0 1,-1-3-1,2-17-220,1 1-1,2 0 0,10-41 1,-10 48 191,1-3 28,0 1-1,1-1 0,1 1 1,1 1-1,0-1 0,1 1 1,1 1-1,0 0 0,1 0 1,0 1-1,1 0 0,0 1 1,1 0-1,1 1 0,26-16 1,16-5 32,73-31-1,66-14 105,-85 38-70,-50 22 491,-59 17-534,-1-1 1,1 1-1,0 0 1,-1 0-1,1-1 0,0 1 1,-1 0-1,1 0 0,0 0 1,-1 0-1,1 0 1,0 0-1,0 0 0,-1 0 1,1 0-1,0 0 0,-1 0 1,1 0-1,0 0 1,-1 1-1,1-1 0,0 0 1,-1 1-1,1-1 0,0 0 1,0 2-1,0-2 0,-1 1-1,1 1 1,-1-1 0,1 0-1,-1 0 1,0 0 0,0 0-1,1 0 1,-1 0 0,0 0-1,0 0 1,0 0-1,0 1 1,0-1 0,-1 1-1,-1 9 21,0-1 0,-1 0 0,-4 10 0,4-12-83,-5 13 173,6-15-127,-1 0-1,1 0 1,0 0-1,1 0 1,-2 12-1,1 4-30,0-8 62,2 0 1,-1-1-1,3 20 1,-2-29-28,1 0-1,0-1 1,0 1 0,0 0-1,0-1 1,1 1 0,-1-1-1,1 1 1,0-1 0,0 0-1,0 0 1,0 0 0,1 0-1,-1 0 1,1 0 0,-1-1-1,5 4 1,-6-5-15,1-1-1,-1 1 1,1 0 0,-1 0 0,0-1-1,1 1 1,-1-1 0,1 1 0,0-1-1,-1 0 1,1 1 0,-1-1-1,1 0 1,-1 0 0,1 0 0,0 0-1,2-1 1,-1 0 13,0 0 0,0 0-1,0-1 1,0 1 0,0 0 0,-1-1 0,1 0 0,4-3-1,0-2 31,0 0 0,-1 0 0,1-1 0,10-16 0,-13 17-29,0 0 0,-1 0 0,1-1 0,-1 1 0,-1-1 0,3-9 0,-4 13-22,-1-1 1,1 1 0,-1-1-1,0 0 1,0 1 0,-1-1 0,1 1-1,-1-1 1,0 1 0,0-1 0,0 1-1,-3-6 1,-5-10-133,-24-35 0,27 45 144,-1 1 0,-1 0 0,0 0 0,0 1 0,-12-10 0,17 16 11,1 0 0,-1 0 0,0 0 0,0 0 0,-1 0 1,1 1-1,0 0 0,0 0 0,-1 0 0,-3-1 0,7 2-11,0 0 0,0 0 0,-1 0 1,1 0-1,0 0 0,0 0 0,0 0 0,0 0 0,-1 0 0,1 0 0,0 0 1,0 0-1,0 0 0,0 0 0,-1 0 0,1 0 0,0 1 0,0-1 1,0 0-1,0 0 0,0 0 0,0 0 0,-1 0 0,1 0 0,0 1 0,0-1 1,0 0-1,0 0 0,0 0 0,0 0 0,0 0 0,0 1 0,0-1 1,0 0-1,0 0 0,0 0 0,0 0 0,0 1 0,0-1 0,2 9 184,-1-7-162,0 0 0,0-1 0,0 1-1,0-1 1,1 1 0,-1-1 0,0 1 0,3 1-1,4 0 20,-1 0-1,1-1 0,0 0 0,1 0 0,-1-1 0,0 0 1,0 0-1,1-1 0,-1 0 0,12-1 0,13 0 1,75-4 40,149-26 0,-159 17-78,-85 12 4,1 0 0,-1 2 1,1-1-1,22 3 0,-33-1-8,0-1 0,0 1 0,0-1 0,0 1 0,0 0 0,0 0-1,0 1 1,0-1 0,0 0 0,0 1 0,-1 0 0,1-1 0,-1 1 0,1 0-1,-1 1 1,0-1 0,0 0 0,0 1 0,0-1 0,0 1 0,0-1-1,-1 1 1,1 0 0,-1 0 0,1 3 0,5 20-3,5 49 0,-8-45-1,8 29 1,-9-49 3,0-1-1,0 1 1,1-1-1,1 1 1,-1-1-1,12 15 1,-12-19-133,0-1 1,0 0-1,0 0 1,1 0-1,-1-1 1,1 1-1,0-1 0,0 0 1,0 0-1,1-1 1,-1 0-1,0 0 1,1 0-1,0-1 1,10 2-1,6 0-2602,0-2 0,40-2-1,-35 0-568,41-2-2451,-9-2-1851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5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77 493 2816,'0'-1'133,"1"0"0,-1 0-1,0 0 1,0 0 0,1 0 0,-1 0 0,1 0-1,-1 0 1,1 0 0,0 0 0,-1 0 0,1 0-1,0 0 1,-1 0 0,3-1 0,-2 2 252,-1-1 0,1 0 0,0 0 1,0 0-1,-1 1 0,1-1 0,0 0 0,-1 0 0,1 0 1,-1 0-1,1 0 0,-1-1 0,0 1 0,1 0 0,-1-3 3009,0 19-1837,-1 6-872,-1-1-1,-9 35 1,2-10-131,-23 161 880,19-91-950,6-32-242,2 18 552,3-93-145,-2-10-187,3 1-437,0 0 0,0 0 0,1 0 1,-1 0-1,0 0 0,1 0 0,-1 0 1,1-1-1,0 1 0,-1 0 0,1-3 1,-2-139 578,3 74-563,-1 23 36,12-87 1,-9 116-21,0-1 0,2 1-1,0 0 1,1 0 0,1 1 0,1 0 0,0 0 0,11-16 0,-11 21-64,1 0 0,0 1 0,1 0 1,0 0-1,0 1 0,1 1 1,0 0-1,1 0 0,-1 1 0,2 0 1,-1 1-1,1 1 0,0 0 1,0 0-1,0 1 0,0 1 0,1 0 1,0 1-1,-1 1 0,1 0 1,0 1-1,0 0 0,0 1 0,0 1 1,-1 0-1,19 5 0,-17-2 24,0 0 0,0 1-1,-1 1 1,0 0 0,-1 1-1,17 11 1,-25-14-1,1-1 0,-1 1 0,0 0 0,0 0 0,-1 0 0,1 1 0,-1 0 0,0 0 0,-1 0 0,1 0 0,-1 0 1,-1 1-1,1-1 0,-1 1 0,3 13 0,-5-18 0,1 0 0,-1 0 1,0 0-1,0 0 0,0 0 1,0 0-1,0 0 1,0-1-1,0 1 0,-1 0 1,1 0-1,-1 0 0,1 0 1,-1-1-1,0 1 1,1 0-1,-1 0 0,0-1 1,0 1-1,-1-1 1,1 1-1,0-1 0,0 1 1,-1-1-1,1 0 0,-1 0 1,1 1-1,-1-1 1,1 0-1,-1 0 0,0-1 1,1 1-1,-3 1 0,-5 0 47,1 0-1,-1-1 1,0 0-1,0 0 0,-16-1 1,15-1 8,-30 0 30,-56-11 0,14 2-255,80 9 142,-3 1-29,0-1 0,0 1-1,0-1 1,0 1 0,0 1-1,0-1 1,0 1 0,-8 2-1,13-2 27,-1 0 0,1 0-1,0 0 1,0 0 0,0 0 0,0 0-1,0 0 1,0 1 0,1-1 0,-1 0-1,0 0 1,0 0 0,1 0 0,-1 0-1,1 0 1,-1 0 0,2 1 0,-2-1-9,2 3 19,0 0 1,0 0 0,1-1-1,0 1 1,-1-1 0,1 1 0,1-1-1,-1 0 1,0 0 0,5 3 0,6 3 67,20 11 0,-23-14-30,7 4-38,1-1 0,0-1 0,0 0 0,1-2 0,24 6 0,-34-10 39,1 0 0,0-1 0,0 0 0,0-1 0,0-1 0,0 1 0,0-2 0,0 1 0,0-2 0,-1 1 0,17-7 0,-11 1 56,0-2 0,0 1 0,-1-2 0,0 0 0,16-16 1,11-9-13,-28 26-5,-1-1 1,0 0-1,-1-2 0,0 1 1,-1-1-1,0-1 0,11-20 1,-18 27-33,6-12-92,0 2 1,2-1 0,14-17 0,-25 34 43,0 0 1,0 0 0,0 0 0,0 0 0,0 1 0,0-1 0,0 0 0,0 1 0,1-1 0,-1 0-1,0 1 1,0-1 0,1 1 0,-1 0 0,0-1 0,1 1 0,-1 0 0,0 0 0,3 0 0,-2 0 0,1 1 0,-1-1 1,0 1-1,1 0 1,-1-1-1,0 1 1,1 0-1,-1 1 1,0-1-1,2 2 0,5 4-25,-1 0-1,0 1 0,13 15 0,-16-18-4,51 68 276,-49-65-214,-1 0 1,0 1-1,0-1 0,-1 1 1,7 19-1,-11-25-8,1 1 1,-1-1-1,0 1 1,0-1-1,-1 1 0,1 0 1,-1-1-1,1 1 0,-1 0 1,-1 0-1,1-1 0,0 1 1,-1 0-1,0-1 1,0 1-1,0 0 0,0-1 1,0 1-1,-1-1 0,-2 4 1,2-5 6,0 1 0,-1-1 0,0 0 0,1 0 0,-1 0 0,0 0 0,0 0-1,0-1 1,0 1 0,0-1 0,0 0 0,-1 0 0,1 0 0,0 0 0,-1-1 0,1 1 0,-4-1 0,-8 1 30,0-1-1,-20-1 1,-40-8-17,64 7-26,-1 0 1,1-1 0,-1 0 0,-13-7 0,-27-11-328,42 15 237,10 2 51,7 2-71,173 16-155,-37-1 504,-113-12-139,0-1 1,54-8 0,-69 6-73,0 0 0,0-1-1,-1-1 1,1-1 0,-1 0-1,0-1 1,0 0 0,24-16-1,-36 21-26,-1 0 0,0 0 0,-1 0 0,1 0 0,0 0 0,0 0 0,0 0 0,0-1 0,-1 1 0,1 0 0,0-3 0,0 3-24,-1 0 0,1-1 1,-1 1-1,1 0 0,0 0 0,0-1 1,0 1-1,-1 0 0,3-2 0,-2 3 16,-1-1 0,1 1-1,-1 0 1,0-1-1,1 1 1,-1-1-1,1 1 1,-1-1-1,0 1 1,0-1-1,1 0 1,-1 1-1,0-1 1,0 1-1,0-1 1,1 1-1,-1-1 1,0 0-1,0 1 1,0-1-1,0 0 1,0 0 0,-1-1 29,1 1-45,1 1 180,-1-1-171,-1 1 1,1 0-1,0 0 1,0 0 0,0-1-1,0 1 1,0 0-1,0 0 1,0-1 0,0 1-1,0 0 1,0 0-1,0-1 1,0 1 0,0 0-1,1 0 1,-1-1-1,0 1 1,0 0 0,0 0-1,0 0 1,0-1-1,0 1 1,0 0 0,1 0-1,-1 0 1,0 0-1,0-1 1,0 1 0,0 0-1,1 0 1,-1 0-1,0 0 1,0 0 0,1-1-1,-1 1 1,0 0-1,0 0 1,1 0-1,0 0 157,12-4-214,-10 0 81,0 0 0,-1 1-1,1-1 1,-1 0 0,0-1-1,-1 1 1,1 0 0,-1 0-1,1-1 1,-1 1 0,-1-1-1,1 1 1,-1-1 0,1 1-1,-1-1 1,-1-7-1,0 5-24,-1 0 0,1 0-1,-1 0 1,-1 0 0,1 0-1,-1 1 1,0-1-1,-1 1 1,1 0 0,-10-11-1,13 16-8,-1 0 0,1 1 0,-1-1 0,0 1 0,1-1 0,-1 1 0,0-1 0,0 1 0,1-1-1,-1 1 1,0 0 0,0-1 0,0 1 0,1 0 0,-1 0 0,0-1 0,0 1 0,0 0 0,0 0 0,0 0 0,1 0 0,-1 0 0,0 0 0,0 1-1,0-1 1,0 0 0,0 0 0,-1 1 0,0 1-47,-1 0 1,1 0-1,-1 0 0,1 0 1,0 1-1,-4 3 0,-3 5 58,5-5-4,0 1 0,0-1 0,0 1 0,1 0 0,0 0 0,-5 14 0,-4 11 50,9-23-69,0 0 0,0 0 0,1 0 0,1 0 0,-1 0 0,2 0 0,-1 1 0,2 11 0,-1-20 16,0 4 6,1 0 0,-1 0 0,2-1 0,-1 1 0,0 0-1,1-1 1,0 1 0,0-1 0,0 0 0,5 7 0,6 13 15,-11-19 6,0-1 1,1 1-1,-1-1 1,1 0-1,0 0 1,0 0-1,1-1 1,-1 1 0,1-1-1,0 0 1,-1 0-1,2 0 1,-1 0-1,7 3 1,-4-3 1,-1-1 1,0 0-1,0-1 0,1 1 1,-1-1-1,1 0 0,-1-1 1,1 0-1,0 0 0,11-2 1,26-6 37,-1-2 1,0-2-1,0-2 1,-2-1-1,51-27 1,-78 35-26,1 0 1,-2-1-1,1 0 1,-1-2-1,0 1 0,-1-2 1,0 1-1,-1-2 1,0 0-1,12-16 0,-4 4-13,5-10-207,-18 15 146,-6 17-68,-2 16 102,-14 53 77,-1 2-164,14-46 88,0 0-1,2 35 1,1-52 18,0 0-1,0-1 1,1 1 0,0 0-1,1-1 1,-1 1 0,1-1-1,0 0 1,0 1 0,1-1-1,-1 0 1,1 0 0,0 0-1,1-1 1,6 9 0,-9-13-9,0 1 1,0-1 0,-1 1-1,1-1 1,0 1 0,0-1-1,0 0 1,0 0 0,-1 1-1,1-1 1,0 0-1,0 0 1,0 0 0,0 0-1,0 0 1,0 0 0,0 0-1,0 0 1,-1 0 0,1-1-1,0 1 1,0 0-1,0 0 1,0-1 0,-1 1-1,1-1 1,0 1 0,0-1-1,-1 1 1,1-1 0,0 1-1,0-1 1,0-1-1,3-1 40,0-1-1,0 0 0,-1-1 0,4-5 0,60-104 178,-16 24-69,-12 26-216,-38 59-160,-1 11 102,-1 33 18,1-6 126,3 36 0,-2-58-15,1 0 1,0-1-1,1 1 1,0-1-1,0 0 1,1 0-1,9 15 1,-8-15-1,0-2 29,-1 0 0,1-1-1,0 1 1,1-1 0,7 7 0,-12-12-25,0-1-1,1 0 1,-1 0-1,1 0 0,-1 0 1,1 0-1,-1 0 0,1 0 1,0-1-1,0 1 1,-1 0-1,1-1 0,0 1 1,0-1-1,0 0 0,0 0 1,-1 0-1,1 0 1,0 0-1,0 0 0,0 0 1,0 0-1,0-1 0,-1 1 1,1-1-1,0 1 1,0-1-1,-1 0 0,1 0 1,0 0-1,1-1 0,7-5 54,0-1-1,-1 0 1,1 0-1,10-13 0,30-42-32,-33 41-48,50-67 17,-63 83-13,0 1 0,1 0 0,0 0-1,0 0 1,0 0 0,1 1 0,-1-1 0,12-5 0,-14 8-14,1 1 0,-1-1 1,1 1-1,-1 0 1,1 0-1,0 0 0,-1 1 1,1-1-1,0 1 1,0 0-1,0 0 0,-1 0 1,1 1-1,0-1 1,0 1-1,-1 0 0,7 2 1,85 42-145,-54-20 454,-39-24 79,-2-1-362,0-1-1,1 1 1,-1 0-1,0-1 1,1 1-1,-1-1 1,0 1-1,1 0 1,-1-1-1,0 1 1,0-1-1,0 1 1,1-1-1,-1 1 0,0-1 1,0 1-1,0-1 1,0 1-1,0-2 1,-2-2 15,-1 0 1,0 0-1,1 0 0,-2 0 1,1 0-1,0 1 0,-1-1 1,1 1-1,-1 0 1,0 0-1,0 0 0,0 0 1,-9-3-1,9 4-25,0 0 1,-1 0-1,1 1 0,-1 0 1,1-1-1,-1 1 0,0 1 0,1-1 1,-1 1-1,0 0 0,0 0 0,1 0 1,-1 1-1,-8 1 0,5 1-30,0 0-1,0 0 0,1 1 1,-1 0-1,1 0 1,0 1-1,0 0 0,0 0 1,0 0-1,1 1 1,0 0-1,-7 10 0,9-10 31,0 0-1,0 0 0,1 1 1,0 0-1,0 0 0,0 0 1,1 0-1,0 0 0,1 0 1,-1 0-1,1 1 0,1-1 1,-1 0-1,2 12 0,0-5 40,2 0-1,-1 0 1,2-1-1,9 27 1,-11-33-19,1-1 0,0 0 1,1 1-1,-1-1 0,1 0 1,0-1-1,1 1 0,-1-1 1,1 0-1,0 0 0,10 7 1,-14-11 4,1 0 1,0 0-1,0 0 1,0 0-1,0 0 1,0-1-1,0 1 1,0-1 0,0 1-1,0-1 1,0 0-1,0 0 1,0 0-1,0 0 1,1 0-1,-1 0 1,0 0-1,2-2 1,0 1-5,-1 0 0,1-1 1,-1 0-1,0 0 1,1 0-1,-1 0 0,0 0 1,0 0-1,3-5 0,4-4-18,-1-1 0,0 0 0,-1 0 0,7-16 0,0-1 37,-2-1 1,-2-1-1,0 0 0,10-54 1,9-129-38,-26 178-21,1-31 26,-6-131-1,0 113-258,-3 73 49,4 12 204,0 0-1,0-1 1,0 1 0,0 0 0,0 0 0,-1 0 0,1 0 0,0 0 0,0 0 0,0 0 0,0 0 0,-1 0 0,1 0 0,0 0 0,0 0 0,0 0 0,0 0 0,-1 0-1,1 0 1,0 0 0,0 0 0,0 0 0,0 0 0,-1 0 0,1 0 0,0 0 0,0 0 0,0 0 0,0 0 0,-1 0 0,1 0 0,0 0 0,0 0 0,0 1-1,0-1 1,0 0 0,-1 0 0,0 2-31,-1 0 0,1 0 0,-1 1 0,1-1 0,0 0 0,-1 1 0,1-1 0,0 3 0,-6 16 4,2 0-1,-5 36 0,0 47-5,9-84 40,-9 181 12,9-166 36,2-1 0,1 1 1,1-1-1,2 1 0,2-1 0,14 45 0,-19-74-21,-1-1-1,1 0 1,0 1-1,0-1 1,1 0-1,-1 0 1,1 0-1,3 4 1,-4-7-15,-1 0-1,0 0 1,1 0 0,-1 0 0,1 0 0,-1 0 0,1 0 0,-1-1 0,1 1-1,0 0 1,-1-1 0,1 1 0,0-1 0,-1 0 0,1 0 0,0 1 0,0-1-1,-1 0 1,1 0 0,0-1 0,0 1 0,-1 0 0,1-1 0,0 1 0,1-1-1,10-5 41,0 0 0,-1 0 0,0-1 0,0-1 0,12-10 0,17-10 6,-7 8-156,-22 13 131,0 0 1,0 0-1,0-1 1,-1-1-1,0 0 1,12-12-1,-19 12-148,-9 8-71,-14 12-75,13-6 253,1 0 1,-1 1-1,1 0 0,0 0 1,0 1-1,1-1 0,0 1 1,0 0-1,-4 10 0,6-13 6,1 1-1,0-1 0,0 1 1,0 0-1,0 0 0,1-1 1,-1 1-1,1 0 0,0 0 0,1-1 1,-1 1-1,1 0 0,0 0 1,0-1-1,1 1 0,2 6 0,-2-7 30,0 0 0,0 0 1,0 0-1,0 0 0,1-1 0,0 1 0,-1-1 0,1 1 0,4 2 0,-5-5-20,0 1 1,0-1 0,0 0-1,0 0 1,0 0 0,0-1-1,0 1 1,1-1 0,-1 1-1,0-1 1,0 1 0,0-1-1,1 0 1,-1 0-1,0 0 1,0 0 0,1-1-1,-1 1 1,0-1 0,3 0-1,2-2 0,1-1-1,-1 1 0,-1-1 0,1 0 0,0-1 0,-1 1 0,0-1 0,0-1 0,-1 1 0,1-1 0,-1 0 0,0 0 0,-1-1 1,1 1-1,-1-1 0,-1 0 0,1 0 0,-1 0 0,0-1 0,2-12 0,-4 18-7,-1-1-1,0 0 0,0 1 1,0-1-1,0 0 1,-1 1-1,1-1 0,-1 0 1,1 1-1,-1-1 1,0 1-1,0-1 0,0 1 1,-1-1-1,1 1 1,0 0-1,-1 0 0,0 0 1,1-1-1,-1 2 1,0-1-1,0 0 1,0 0-1,-4-2 0,-4-2 3,0 0 1,0 1-1,0 0 0,-17-4 0,14 4-11,-71-20-31,77 23-61,14 3 104,120 9 509,-57-2-161,13 2-219,-59-6-101,0-1 0,1-1 0,-1-1 0,1-1 0,25-3 0,-39 0-940,0 1-1,0-2 1,19-8-1,-6 2-1372,19-9-4756,7-15 2123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5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1104 5312,'-2'1'156,"0"0"1,1 0 0,-1 0-1,0 0 1,1 0-1,-1 0 1,1 0-1,-1 1 1,1-1-1,0 0 1,-1 1-1,1-1 1,0 1 0,0 0-1,0-1 1,0 1-1,0 0 1,1-1-1,-1 1 1,0 0-1,1 0 1,-1 0 0,1 0-1,0 0 1,0 0-1,0-1 1,0 1-1,0 0 1,0 0-1,1 4 1,-1-2 305,1 0 0,0 0 0,1-1 0,-1 1 0,1 0 0,0 0 0,-1-1 0,1 1 0,1-1 0,-1 0 0,5 5 0,-6-6-291,1 0-1,0-1 1,0 1-1,0-1 1,0 0-1,0 0 1,1 1-1,-1-1 1,0 0-1,1-1 1,-1 1-1,0 0 1,1-1-1,-1 1 1,1-1-1,-1 0 1,1 0 0,-1 0-1,1 0 1,3-1-1,1-1 53,0 1 1,0-2-1,0 1 0,0-1 0,0 0 0,-1 0 1,1-1-1,-1 0 0,0 0 0,0-1 1,-1 1-1,1-1 0,-1-1 0,0 1 1,5-7-1,6-11 121,-1 0-1,21-44 1,-17 29-3,14-21 119,-4-2 1,36-100-1,-54 128-147,-5 18-149,6-29-1,-12 42-158,1 1 1,-1 0-1,0 0 0,1-1 1,-1 1-1,1 0 0,-1 0 0,1 0 1,0-1-1,-1 1 0,1 0 1,1-1-1,-1 2-8,-1-1 0,0 1 0,0 0 0,1 0 0,-1 0 0,0 0 0,1-1-1,-1 1 1,0 0 0,1 0 0,-1 0 0,0 0 0,1 0 0,-1 0 0,1 0 0,-1 0 0,0 0 0,1 0 0,-1 0 0,0 0 0,1 0 0,-1 0 0,0 1 0,1-1 0,-1 0 0,0 0 0,1 0-1,-1 0 1,0 1 0,0-1 0,1 0 0,-1 0 0,0 1 0,0-1 0,1 0 0,-1 0 0,0 1 0,0-1 0,0 0 0,1 1 0,-1-1 0,0 0 0,0 1 0,0-1 0,0 0 0,0 1 0,10 18 53,-2 1 0,-1 0 0,0 1 0,-1 0 0,-1 0 0,-2 0 0,3 40 0,-4 10 126,-9 72 0,4-100-112,2-34-29,0 1 0,0-1 1,-1 0-1,0 1 0,0-1 1,-1 0-1,-1 0 1,1-1-1,-1 1 0,-6 8 1,9-16-26,1 0 0,-1 0 1,0 0-1,0 0 0,0 0 0,0 0 0,0 0 1,0 0-1,0 0 0,0-1 0,0 1 1,0 0-1,0-1 0,0 1 0,-1-1 0,1 1 1,0-1-1,0 0 0,-1 1 0,1-1 1,0 0-1,-1 0 0,1 0 0,0 0 0,-1 0 1,1 0-1,0 0 0,-1 0 0,1-1 1,0 1-1,0-1 0,-1 1 0,1-1 0,0 1 1,0-1-1,0 1 0,0-1 0,-2-1 1,-1-1-22,0 0 1,0-1-1,1 0 0,-1 1 1,1-1-1,0-1 1,0 1-1,-3-7 1,1 2 16,1-1 1,0 0-1,1 1 0,0-2 1,1 1-1,-2-19 0,2 10-29,2 0-1,3-35 0,-1 46-1,-1 0-1,1 0 1,0 0 0,1 0-1,0 1 1,0-1 0,6-8-1,-9 15 14,1 0 0,0 0 0,0 0-1,-1 0 1,1 0 0,0 0 0,0 0-1,0 1 1,0-1 0,0 0 0,0 1-1,0-1 1,1 1 0,-1-1 0,0 1-1,0-1 1,0 1 0,0 0-1,1 0 1,-1-1 0,0 1 0,0 0-1,1 0 1,-1 0 0,0 0 0,0 1-1,1-1 1,-1 0 0,0 0 0,0 1-1,0-1 1,0 1 0,2 0-1,4 3-38,0 0-1,-1 0 0,1 0 0,7 8 1,-5-4 81,39 31 157,-32-25-188,1 0 0,0-1 0,1 0 0,0-2 0,38 18 1,-45-24 59,0-2 1,1 1 0,-1-2 0,1 0 0,-1 0 0,18 0 0,-22-2-18,0 0 0,0-1 0,0 0 0,0-1 0,0 1 0,-1-1 0,1-1 0,0 1-1,-1-1 1,1 0 0,11-8 0,-3-1 39,-1-1 0,0-1 0,-1 0 0,0-1 0,16-25-1,7-19 35,-21 33-176,3-9 17,-13 24 59,0 1 0,1-1 0,8-10 0,-5 10-117,-8 8 79,1 0-1,1 1 1,-1-1-1,0 0 1,0 1-1,1 0 1,0-1-1,-1 1 0,1 0 1,0 0-1,5-2 1,1 1 2,0 0 0,0 1 1,0 0-1,0 1 0,0 0 1,1 0-1,-1 1 0,13 1 1,-1-1 259,-19 0-127,1-5 37,-5 1-123,-1 1 0,0 0 0,0 0 0,0-1 0,0 2 0,-1-1 0,-6-4 0,7 5-27,0 1 0,0 0 0,0 0 0,0 0 0,0 0 0,0 0 0,0 1 0,-1-1 0,-4 1 0,-30 2-464,37-2 450,-5 0-11,1 2 0,-1-1 0,1 0 1,0 1-1,0 0 0,-1 0 0,1 1 0,1-1 0,-6 5 1,0-1 3,1 1-1,1 1 1,-12 11 0,18-17 24,1 0 0,-1 0-1,1 0 1,-1 0 0,1 0-1,0 1 1,0-1 0,0 1-1,0-1 1,0 1 0,1-1-1,-1 1 1,1-1 0,0 1 0,-1-1-1,1 1 1,0 0 0,1-1-1,-1 4 1,2 4-24,1-1 0,0 1 0,7 15 0,-4-9 71,0-3-36,1-1 0,0 0 1,1 0-1,1-1 0,-1 1 1,2-2-1,0 0 0,0 0 1,18 13-1,-26-21-13,0 0 0,1-1-1,-1 1 1,1-1 0,-1 0 0,1 0 0,-1 0-1,1 0 1,-1 0 0,1-1 0,0 1-1,0-1 1,-1 0 0,1 0 0,0 0 0,0 0-1,-1 0 1,1 0 0,0-1 0,-1 1-1,4-2 1,4-2 21,-1 0-1,0 0 1,0-1-1,11-8 1,-7 5 57,28-17-26,2 2-1,55-20 0,95-25-72,-149 53-21,-37 13 45,23-8-10,33-16 0,-53 23 84,2-3 175,-12 6-248,0 0 0,1-1 1,-1 1-1,0 0 0,0-1 0,0 1 0,0 0 1,0-1-1,0 1 0,0 0 0,0-1 1,0 1-1,0 0 0,0-1 0,0 1 1,0 0-1,0-1 0,0 1 0,0-1 1,0 1-1,-1 0 0,1 0 0,0-1 0,0 1 1,0 0-1,0-1 0,-1 1 0,1 0 1,0 0-1,0-1 0,-1 1 0,1 0 1,0 0-1,-1-1 0,1 1 0,-1 0 0,0-1 4,0 0-1,0 1 0,0-1 0,0 1 0,-1-1 0,1 1 1,0 0-1,-1-1 0,1 1 0,0 0 0,0 0 0,-1 0 1,-1 0-1,-21 1-28,20-1 5,-12 3-30,0 0-1,1 1 0,-1 1 1,1 0-1,0 1 0,0 1 1,-17 11-1,24-13 58,0 0 0,0 1 1,1 0-1,0 0 0,0 1 0,1 0 0,0 0 0,0 0 0,1 1 1,-1 0-1,2 0 0,-1 0 0,-5 15 0,8-15-15,-1 0-1,1 0 1,0 0-1,1 0 1,-1 0 0,2 0-1,-1 1 1,1-1-1,1 0 1,-1 0 0,1 0-1,1 1 1,0-1-1,0 0 1,5 14-1,-6-20 10,0 0 0,0 1 0,1-1 0,-1 0 0,0 0 0,1 0 0,-1 0 0,1 0 0,0 0 0,-1 0 0,1 0 0,0-1 0,0 1-1,0-1 1,0 1 0,1-1 0,-1 0 0,0 0 0,0 0 0,1 0 0,-1 0 0,1 0 0,-1-1 0,5 1 0,-3-1 19,1-1 0,-1 1 0,0-1 0,1 0 0,-1 0-1,0 0 1,0-1 0,0 1 0,0-1 0,0 0 0,0 0 0,-1-1 0,7-4 0,2-3 33,-1 0 0,-1 0 1,0-1-1,0-1 0,-1 0 0,13-23 0,36-84-201,-41 80-11,-10 23 178,5-24 0,-6 21-26,-6 19-10,0-1 0,0 1-1,0-1 1,0 1 0,1-1-1,-1 0 1,0 1 0,0-1 0,0 1-1,0-1 1,-1 0 0,1 1 0,0-1-1,0 1 1,0-1 0,0 1 0,-1-1-1,1 0 1,-1 0 0,1 1 5,0 0-1,0 0 1,0 0 0,0 0 0,-1-1 0,1 1 0,0 0 0,0 0-1,-1 0 1,1 0 0,0 0 0,0 0 0,0 0 0,-1 0 0,1 0 0,0 0-1,0 0 1,-1 0 0,1 0 0,0 0 0,0 0 0,0 0 0,-1 1-1,1-1 1,0 0 0,0 0 0,0 0 0,-1 0 0,1 0 0,0 0-1,0 1 1,0-1 0,0 0 0,-1 0 0,1 0 0,0 0 0,0 1 0,0-1-1,0 0 1,0 0 0,0 0 0,0 1 0,0-1 0,-1 0 0,1 0-1,0 0 1,0 1 0,-2 4-31,0 0-1,0 1 1,0-1 0,1 1-1,-1-1 1,1 1 0,1 0-1,-1 8 1,3 49 76,-1-50-56,1 4 23,10 93-14,-10-99 19,1 1-1,0-1 0,1 0 0,0 0 0,1-1 0,0 1 0,9 14 0,-13-24-1,0 1-1,0-1 1,1 1 0,-1-1-1,0 1 1,0-1 0,1 0 0,-1 0-1,1 0 1,-1 0 0,1 0 0,-1 0-1,1 0 1,0 0 0,-1-1-1,1 1 1,2 0 0,-2-1 4,0 0 0,-1 0 0,1 0 0,0 0 0,-1 0 0,1-1-1,0 1 1,-1-1 0,1 1 0,-1-1 0,1 0 0,-1 0 0,1 1 0,-1-1 0,3-2 0,3-4 24,0 0 0,0 0 0,-1 0 0,0-1 0,6-11 0,-4 8-61,111-134 64,-56 72 73,-45 51-117,-1-2-1,-1 0 1,-1-1 0,-2 0-1,0-1 1,14-44 0,-11 16 40,-2-1 0,8-75 1,-20 119-12,13-127 8,-14 113-81,-1 0 1,-1 0-1,-6-39 1,6 61 9,1-1 1,-1 0-1,-1 1 1,1-1 0,0 0-1,-1 1 1,0 0-1,-3-5 1,5 7 23,-1 0 0,0 0 1,0 0-1,1 0 0,-1 1 0,0-1 1,0 0-1,0 0 0,0 1 0,0-1 1,0 1-1,0-1 0,0 1 1,0-1-1,0 1 0,0 0 0,0-1 1,-1 1-1,1 0 0,0 0 0,0 0 1,0 0-1,0 0 0,-1 0 1,1 0-1,0 0 0,0 1 0,0-1 1,0 0-1,-2 2 0,-4 1-6,0 1 0,0 0 0,1 1 0,0-1 0,-1 1 0,2 1 0,-1-1 0,1 1 0,0 0 0,0 0 0,0 0 0,1 1 0,0 0 0,-4 9 0,-4 12 88,1 0 0,-9 39 1,18-62-85,-16 64 8,-11 76 1,24-103 86,1 0-1,2 1 1,5 48 0,-2-75-44,2 0 0,0 0 0,1 0 0,1 0 1,0-1-1,1 0 0,1 0 0,0 0 0,1-1 0,0 0 0,2-1 1,-1 1-1,19 18 0,-25-29-29,0 0 0,0-1 0,1 1 0,-1-1 0,1 1 0,-1-1 0,1 0 0,0-1 0,-1 1 0,1-1 0,5 2 0,-2-2 24,1 1-1,-1-1 0,1-1 0,-1 1 0,13-2 0,3-3 9,0 0 1,43-14-1,66-29 86,-115 41-128,19-10 0,-25 10 1,0 1 0,1 0 0,0 1 0,13-3 0,-2 7-112,-22 0 234,-7-10 347,2 6-462,0 0 0,0 1 1,-1-1-1,0 1 0,1 0 0,-1 1 0,0-1 0,-1 1 0,-9-4 0,10 5-16,-1-1 0,1 1-1,-1 0 1,1 0 0,-1 1-1,1 0 1,-1 0 0,1 0-1,-1 0 1,1 1 0,-1 0-1,1 0 1,0 1 0,-1-1-1,-7 5 1,0 0-25,0 1 1,1 1-1,-17 13 0,23-16 26,0 0-1,1 1 1,0 0-1,0 0 0,0 0 1,1 1-1,0-1 0,-4 10 1,2-2 20,0 0 0,2 0 0,-1 0 1,2 0-1,0 1 0,-1 26 0,3-32 4,1 0 1,0 0-1,1 0 0,0 0 1,0-1-1,1 1 0,1 0 1,-1 0-1,1-1 0,1 0 1,-1 1-1,8 10 0,-10-18-4,0 1 0,0 0-1,0-1 1,0 1 0,0 0 0,0-1-1,1 0 1,-1 1 0,1-1 0,-1 0 0,1 0-1,-1 0 1,1 0 0,0 0 0,0 0-1,-1 0 1,1 0 0,0-1 0,0 1-1,0-1 1,0 1 0,0-1 0,0 0 0,0 0-1,0 0 1,0 0 0,0 0 0,0 0-1,-1-1 1,1 1 0,0-1 0,0 1-1,0-1 1,0 0 0,0 1 0,-1-1 0,1 0-1,0 0 1,-1 0 0,1 0 0,1-3-1,5-2 41,0-1-1,-1 0 0,-1-1 0,1 0 1,-1 0-1,8-14 0,11-24 31,29-74 1,-25 40-158,-22 51 22,-6 23-83,-4 19 36,1 1 77,-1-1-13,1 1 1,-1 20-1,3 19 92,0 45 112,0-78-112,0-15-41,0 1 0,0 0-1,0-1 1,1 1-1,0 0 1,0-1-1,0 1 1,1-1-1,0 1 1,0-1 0,0 0-1,6 10 1,-7-14-1,-1-1 0,1 1 0,0 0 0,0 0 0,0-1 0,0 1 0,-1 0 0,1-1 0,0 1 0,0-1 0,0 1 0,0-1 0,0 0 0,0 1 0,0-1 0,1 0 0,-1 0 0,0 0 0,0 0 0,0 0 0,0 0 0,0 0 0,0 0 0,0 0 0,0 0 0,0 0 0,0-1 0,1 1 0,-1 0 0,0-1 0,0 1 0,1-2 0,4-1 5,0 0-1,0-1 1,10-9 0,-12 10-4,107-101 207,-15 12-87,-73 73-107,-1 1-1,2 2 1,34-20 0,-33 22-134,15-9-64,-37 22 178,0-1 0,0 1-1,0 0 1,0 0 0,1 0-1,-1 1 1,0-1 0,0 1-1,1 0 1,3 0 0,-5 0 5,1 1 1,-1-1 0,0 1 0,0 0-1,0 0 1,0 0 0,0 0-1,0 0 1,0 0 0,0 0 0,-1 1-1,1-1 1,0 1 0,-1 0-1,1-1 1,-1 1 0,1 0 0,-1 0-1,2 4 1,2 3 85,-1 1 0,0 0 0,2 11-1,-5-19-72,7 29 252,5 48 0,-8-47 14,13 54 0,14 2-95,-30-82-247,0-1-1,0 1 1,0-1-1,1 1 1,0-1-1,0 0 1,5 7-1,-6-11 7,0 1 1,-1-1-1,1 1 0,0-1 0,0 1 0,0-1 0,0 0 0,0 0 0,0 0 0,0 0 0,0 0 0,0 0 1,0-1-1,1 1 0,-1-1 0,0 1 0,1-1 0,-1 0 0,0 0 0,0 0 0,5-1 0,-1 0-531,0 0-1,1-1 0,-1 0 0,-1 0 0,1-1 1,0 0-1,-1 0 0,11-7 0,1-3-2281,19-20 1,-29 26 2238,6-4-1345,-2-1 1,0-1-1,0 0 0,-1 0 0,-1-1 0,13-24 0,5-32-1552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5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67 3328,'5'-8'11255,"-4"8"-10891,10-10 3418,-11 9-3688,0 1 0,1-1 0,-1 1 0,0-1 0,0 1 0,0-1 0,0 1 0,0-1 0,0 0 0,0 1 0,0-1 0,0 1 0,0-1 0,0 1 0,0-1 0,-1 0 0,1 1 0,0-1 0,0 1 0,0-1 0,-1 1 0,1-1 0,0 1 0,-1-1 0,1 1 0,0 0 0,-1-1 0,0 0 0,-2-2 61,0 0 0,0 0-1,0 1 1,0-1-1,-1 1 1,1-1 0,-1 1-1,0 0 1,0 0-1,0 1 1,1-1 0,-2 1-1,1 0 1,0 0 0,0 0-1,0 1 1,0-1-1,-8 1 1,3 1-80,0 0 0,0 1-1,0 0 1,0 0 0,1 1 0,-1 0-1,-14 7 1,3 0 36,10-5-31,-1 0 0,1 1 1,-16 11-1,-63 49 518,87-65-596,0 1 0,0 0 1,0-1-1,1 1 0,-1 0 1,0 0-1,1 0 1,0 0-1,-1 1 0,1-1 1,0 0-1,0 1 0,0-1 1,0 0-1,1 1 1,-1-1-1,1 1 0,-1-1 1,1 1-1,0 0 0,0-1 1,0 1-1,0-1 1,1 4-1,2 2 28,-1 1-1,2-1 1,-1 0-1,1 0 1,7 12 0,-2-5 154,0 0-10,21 25-1,-19-27-93,-1 1 0,11 18 0,-11-10 74,0 1 1,14 47 0,3 50 426,-22-98-436,-1 1 0,-2-1 1,0 1-1,-1 0 0,-1 0 1,-1 0-1,-8 40 0,9-63-145,0 4 4,-1-1 0,0 1 0,0-1-1,0 0 1,0 1 0,0-1 0,-1 0 0,1 0 0,-1 1-1,0-1 1,0 0 0,0-1 0,-3 4 0,-3 2-172,8-7 86,-1 0 0,0 0 1,0 0-1,0 0 0,0 0 1,0 0-1,0 0 1,0 0-1,0-1 0,-2 2 1,-11 0-3616,2-1-1730,12-1 5148,-1 0 1,1 1-1,-1-1 1,0 0-1,1 0 1,-1 0-1,1 0 0,-1 0 1,1 0-1,-1 0 1,1 0-1,-1 0 1,0 0-1,1-1 1,-1 1-1,1 0 1,-1 0-1,1 0 1,-1-1-1,1 1 0,-1 0 1,1-1-1,-1 1 1,1 0-1,0-1 1,-1 1-1,1 0 1,-1-1-1,1 1 1,0-1-1,0 1 1,-1-1-1,1 1 1,0-1-1,0 1 0,-1-1 1,1 1-1,0-1 1,0 1-1,0-2 1,-10-15-4234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4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9984,'-14'-21'3680,"9"18"255,19 6-351,10 6-1984,4 0 672,10-6-1344,15-3-288,17-3-384,21-6-224,17-3-64,1 0-4352,-1 6 2400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0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69 736,'0'0'6,"0"0"0,0 0-1,0 0 1,0 0 0,0 0 0,-1 0 0,1 0 0,0 0 0,0 0-1,0 0 1,0 0 0,0 0 0,0 0 0,0 0 0,0 0-1,0 0 1,-1 0 0,1 0 0,0 0 0,0 0 0,0 0-1,0 0 1,0 0 0,0 0 0,0 0 0,0 0 0,0-1-1,0 1 1,0 0 0,-1 0 0,1 0 0,0 0 0,0 0 0,0 0-1,0 0 1,0 0 0,0 0 0,0 0 0,0-1 0,0 1-1,0 0 1,0 0 0,0 0 0,0 0 0,0 0 0,0 0-1,0 0 1,0 0 0,0 0 0,0-1 0,0 1 0,0 0-1,5-7 567,12-8 1864,-12 11-559,-5 4-1651,0-1-1,1 1 0,-1-1 0,0 1 1,0-1-1,1 1 0,-1-1 0,0 1 0,0-1 1,0 0-1,0 1 0,0-1 0,0 1 0,0-1 1,0 1-1,0-1 0,0 1 0,0-1 1,0 0-1,0 1 0,0-1 0,0 1 0,0-1 1,-1 1-1,1-1 0,0 1 0,0-1 0,-1 1 1,1-1-1,0 1 0,-1-1 0,-13-12 3555,12 11-3604,0 1 0,-1 0 0,1 0 1,-1 0-1,0 0 0,1 0 0,-1 1 0,0-1 1,1 1-1,-1 0 0,0-1 0,0 1 0,1 0 1,-1 1-1,0-1 0,-3 1 0,0 1 29,-1 0 0,1 0-1,0 1 1,0 0 0,-10 6 0,3-7 144,-1 1 2998,12 3-3117,1-5-181,1 0 1,0 0-1,0 0 1,-1 0-1,1-1 0,0 1 1,-1 0-1,1 0 1,-1 0-1,0-1 0,1 1 1,-1 0-1,1 0 0,-1-1 1,0 1-1,0-1 1,1 1-1,-1-1 0,0 1 1,0-1-1,0 1 1,1-1-1,-1 1 0,0-1 1,-2 0-1,3 2-73,1 0-1,-1-1 1,0 1-1,1 0 1,-1-1-1,1 1 0,-1-1 1,1 1-1,0 1 1,2 0-457,-1-1 0,0 1 1,1-1-1,-1 1 0,1-1 0,0 0 1,0 0-1,0 0 0,0-1 0,0 1 1,0-1-1,7 3 0,-7-3-160,37 14-2862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176 311 3968,'-9'-7'9607,"9"7"-9465,-7 35 2279,-26 89-136,-9 28-933,11-21-787,-3 9-4,15-73 68,19-60-82,1-6-245,1-5-31,1-46 508,31-133-253,-4 23-364,-24 125-135,50-366 538,-50 354-401,-3 26-164,2-34 1,-5 51-39,2 5 31,1 7 9,0 9 10,0 0 0,1 26 0,1 2 70,33 176 297,-25-170-134,2 1 0,26 60 0,-10-46-42,48 77 0,-66-124-175,-7-11-75,-1 1 0,7 13 1,-11-20-520,6-2-3121,-2-1 1969,1 0-1,-1 0 0,0 0 0,0 0 0,6-3 1,3 0-986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6656,'-7'-2'-239,"-3"0"8023,17 6-5708,16 2-1184,-1 0 1,1-1-1,0-2 1,0 0-1,28-1 0,6 2-572,-42-3-439,-1 0-1,0 0 0,0-2 1,0 0-1,0 0 1,15-4-1,17-8-5656,-26 5-218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1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92 5216,'-28'-40'2368,"20"24"-2048,3 9 448,10 2-480,0-3-384,3 5 32,6-6-1280,4 6 736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1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49 6656,'-58'-40'3008,"35"35"-2624,14 1-192,9 8-192,-5-4 512,29 0-5280,7 8 2592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8224,'-1'1'179,"0"-1"1,0 1-1,0-1 1,0 1-1,0 0 0,0 0 1,0-1-1,0 1 1,0 0-1,0 0 1,1 0-1,-1 0 1,0 0-1,0 0 0,1 0 1,-1 0-1,1 0 1,-2 2-1,2 1 233,-1 1 0,0-1 0,1 0 0,0 8 0,0-8 44,0 184 5101,0-185-5407,0 1 1,0-1-1,0 1 0,1-1 1,-1 0-1,1 1 0,0-1 0,0 0 1,0 1-1,2 3 0,-3-7-140,0 0 0,0 0-1,0 0 1,0 0 0,0 0 0,0 0-1,0 0 1,0 0 0,0 0-1,0 0 1,0 0 0,0 0 0,0 0-1,0-1 1,0 1 0,0 0-1,0 0 1,0 0 0,0 0-1,0 0 1,0 0 0,0 0 0,0 0-1,0 0 1,0 0 0,1 0-1,-1 0 1,0 0 0,0 0 0,0 0-1,0 0 1,0 0 0,0 0-1,0 0 1,0 0 0,0 0 0,0 0-1,0 0 1,0 0 0,0 0-1,0 0 1,0 0 0,0 0-1,0 0 1,1 0 0,-1 0 0,0 0-1,0 0 1,0 0 0,16-62 411,7-22-672,-19 73 210,0 0 0,1 0 0,1 0 1,0 0-1,8-11 0,-10 16 68,1 1 1,-1 0-1,1 0 1,-1 0-1,11-7 1,-14 11 13,1 0 1,-1 0-1,0 0 1,1 1-1,-1-1 1,1 1 0,-1-1-1,1 1 1,0 0-1,-1-1 1,1 1 0,-1 0-1,1 0 1,0 0-1,-1 0 1,1 1 0,-1-1-1,1 0 1,-1 1-1,1-1 1,0 1-1,-1-1 1,0 1 0,1 0-1,-1-1 1,1 1-1,-1 0 1,3 2 0,-1 0 68,1 1 0,-1-1 0,1 1 0,-1-1 0,0 1 0,0 0 0,-1 0 1,1 0-1,-1 1 0,0-1 0,0 0 0,0 1 0,-1-1 0,0 1 0,0 0 0,1 5 1,14 91 326,-16-99-497,1 0-1,-1 0 1,0-1-1,1 1 1,-1 0 0,1 0-1,0 0 1,0-1 0,0 1-1,1 2 1,-1-3-354,0 0 0,0 0 1,0 0-1,0 0 0,1 0 0,-1 0 1,0 0-1,0-1 0,1 1 1,-1 0-1,0-1 0,1 1 0,-1-1 1,1 0-1,-1 1 0,1-1 1,-1 0-1,1 0 0,2 0 0,39 4-6881,-15-3 2239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154 475 9056,'-14'-10'4064,"15"10"-3990,-1 0-1,0 0 1,0 0 0,0 0 0,1-1 0,-1 1 0,0 0 0,0 0 0,0 0 0,1 0 0,-1 0 0,0-1-1,0 1 1,0 0 0,0 0 0,0 0 0,1-1 0,-1 1 0,0 0 0,0 0 0,0 0 0,0-1 0,0 1 0,0 0-1,0 0 1,0-1 0,0 1 0,0 0 0,0 0 0,0 0 0,0-1 0,0 1 0,0 0 0,0 0 0,0-1 0,0 1-1,0 0 1,0 0 0,0 0 0,0-1 0,-1 1 0,1 0 0,0 0 0,0 0 0,0-1 0,0 1 0,0 0 0,-1 0-1,1 0 1,0 0 0,0-1 0,0 1 0,-1 0 0,1 0 0,0 0 0,0 0 0,0 0 0,-1 0 0,1 0-1,0 0 1,0 0 0,-1 0 0,1 0 0,-3-1 206,-1 1 0,1 0 0,0 0 0,0 0 0,-1 1 0,1-1 0,0 1 0,0 0 0,0 0-1,-1 0 1,1 0 0,0 0 0,0 1 0,1-1 0,-6 4 0,2-1-192,0 1 0,0-1 0,0 1 1,1 1-1,-9 10 0,8-8-82,1 0 1,1 0-1,-1 1 0,2 0 1,-1 0-1,1 0 1,0 0-1,1 0 0,0 1 1,0-1-1,1 1 1,1-1-1,-1 1 0,3 14 1,0-8 57,0 0 1,1-1 0,1 0-1,1 1 1,0-2-1,1 1 1,0 0 0,10 13-1,-15-25-15,1-1 1,0 1-1,-1-1 0,1 0 0,0 1 0,0-1 1,0 0-1,0-1 0,1 1 0,-1 0 0,6 2 1,-8-3-29,1-1 0,0 0 1,1 1-1,-1-1 0,0 0 1,0 0-1,0 0 1,0 0-1,0 0 0,0 0 1,0 0-1,0 0 0,0-1 1,0 1-1,0 0 1,0-1-1,0 1 0,0 0 1,0-1-1,0 1 1,-1-1-1,1 0 0,0 1 1,0-1-1,0 0 0,-1 1 1,1-1-1,0 0 1,-1 0-1,1 0 0,0 1 1,-1-1-1,1 0 0,-1 0 1,0 0-1,1-2 1,9-20-47,-2-1 0,-1 1 0,-1-2 0,3-24 0,-6 36 11,13-84 28,-3 0 0,-1-135 1,-15 49 241,3 179-190,0 0 0,0 0 0,0 0 0,0 0 1,-1-1-1,1 1 0,-1 0 0,0 0 1,-1 1-1,1-1 0,-3-6 0,4 10-66,0 0-1,-1 0 0,1 0 0,0 0 1,0 0-1,0 0 0,0 0 1,0 0-1,0 0 0,0 0 0,-1 0 1,1 0-1,0 0 0,0 0 1,0 0-1,0 0 0,0 0 1,-1 0-1,1 0 0,0 0 0,0 0 1,0 0-1,0 0 0,0 0 1,0 0-1,-1 0 0,1 0 1,0 0-1,0 0 0,0 0 0,0 0 1,0 0-1,0 0 0,-1 0 1,1 0-1,0 0 0,0 1 0,0-1 1,0 0-1,0 0 0,0 0 1,0 0-1,0 0 0,0 0 1,0 0-1,0 1 0,0-1 0,-1 0 1,1 0-1,0 0 0,0 0 1,0 0-1,0 1 0,0-1 1,0 0-1,0 0 0,-2 10-49,-2 51-68,2-10 374,-6 52 108,4 0 0,5 0 0,24 167 0,-12-217-4273,12-76-12741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344 159 2816,'76'-59'3984,"-75"58"-3687,1 0 1,0 0-1,-1 0 1,0-1 0,1 1-1,-1 0 1,0 0-1,0-1 1,0 1-1,1-1 1,-1 1 0,-1-1-1,1 1 1,0-1-1,0 0 1,-1 1-1,1-1 1,-1 0 0,1 0-1,-1 1 1,0-1-1,1 0 1,-1-3-1,-1 3-38,0-1 1,1 1-1,-1 0 0,0 0 0,0 0 0,0 0 0,0 0 0,0 0 0,-1 0 0,1 0 0,-1 0 0,1 1 0,-1-1 0,0 0 0,1 1 0,-1 0 0,0-1 0,-2 0 0,-3-2-74,-1 0-1,1 1 0,-1 0 0,1 1 1,-1 0-1,0 0 0,0 0 1,0 1-1,0 0 0,0 1 0,0 0 1,0 0-1,0 1 0,0 0 0,-14 3 1,10-1-97,1 0 1,-1 1-1,1 0 1,0 1 0,0 0-1,1 1 1,-1 0 0,1 1-1,-17 15 1,12-7-44,1 0 1,0 2-1,1 0 0,1 0 1,0 1-1,2 1 0,0-1 1,1 2-1,1-1 0,1 1 1,0 1-1,2-1 0,0 1 1,1 0-1,2 0 0,0 1 1,2 41-1,2-46-23,1 0 0,0-1 0,2 1 0,10 27 0,35 60 537,-7-15-151,-27-51-83,-2 1-1,11 53 1,-21-73-112,-1 0 1,0 0 0,-2 0-1,0 1 1,-1-1 0,-1 0-1,-4 22 1,4-33-168,-1-1 0,0 1 0,0-1 0,-1 1 0,0-1 0,0 0 0,-8 13 0,10-19-19,-1 1-143,1 0 1,0 0 0,-1 0 0,1 0-1,-1-1 1,0 1 0,1-1 0,-1 1-1,-2 1 1,3-3-146,0 0 0,0 0 0,0 0 0,0 0 0,-1 0 0,1 0-1,0 0 1,0 0 0,0 0 0,0 0 0,0 0 0,0-1 0,0 1 0,0 0 0,0-1 0,0 1 0,0-1 0,0 1-1,1-1 1,-1 0 0,0 1 0,0-1 0,-1-1 0,-1 0-1322,0-1 1,1 0-1,-1 0 0,1 0 1,-1 0-1,1 0 0,-2-4 0,-6-15-2362,-1-7 1518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6880,'-32'-10'2229,"30"9"-2065,1 1 0,0 0 0,-1-1-1,1 1 1,-1 0 0,1 0 0,0 0 0,-1 0-1,1 0 1,-1 0 0,-1 1 0,1 2 2259,10 1-353,13 1-920,1-1 0,-1-1 0,1-1 0,25-1 0,-29-1-623,89 2 1083,153-19 1,-227 13-1624,21-2-2969,-18-1-4508,-16 5 3490,4 9-1877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3072,'-1'-1'69,"1"1"0,0 0 0,0-1 0,-1 1 0,1 0 0,0-1 1,0 1-1,0 0 0,-1-1 0,1 1 0,0 0 0,0-1 0,0 1 0,0 0 0,0-1 0,0 1 0,0-1 1,0 1-1,0 0 0,0-1 0,0 1 0,0-1 0,0 1 0,0 0 0,0-1 0,1 1 0,6-11 9799,-5 19-8862,-1 0-1,0 0 1,0 11 0,-2 3-306,-3 22-1,-1 20-100,5-62-584,-1 6 89,1 0-1,0 0 1,1 1-1,0-1 0,1 0 1,-1 0-1,5 11 1,-5-15-39,1 0 0,0 0 0,0 0 0,0 0 0,0 0 0,1 0 0,-1-1 0,1 1 0,0-1 0,0 0 0,0 1 0,1-1 0,-1-1 0,1 1 0,7 4 0,-8-5 7,0-1 1,0 1-1,0-1 1,0 0-1,0 1 1,0-2-1,1 1 1,-1 0-1,5 0 1,-3-1 43,0-1 1,0 0-1,0 0 1,-1 0-1,8-3 1,-7 2-66,0 0 0,0 0-1,0 0 1,-1-1 0,0 0 0,1 0 0,-1 0 0,7-8 0,1-2 61,13-19 0,-16 21-37,-5 6-80,-1 0-1,0 0 1,0 0 0,0 0-1,0-1 1,-1 1 0,0-1-1,0 1 1,2-11 0,-4 15 138,1 19 283,2 10-141,-3-23-225,1 0 0,-1 0 0,1 1 0,0-1 1,3 7-1,0-1-76,-3-7-2,0 0-1,1 0 1,-1 0-1,1-1 1,0 1-1,0-1 1,0 1-1,0-1 1,0 1-1,1-1 1,0 0-1,-1 0 1,1-1-1,6 6 1,-7-8-360,-1 0 1,1 0 0,-1 1 0,1-1 0,0 0 0,-1 0 0,1 0 0,-1-1 0,1 1 0,-1 0 0,1-1 0,-1 1 0,1-1 0,-1 1 0,1-1-1,-1 0 1,0 1 0,3-3 0,10-3-5079,8-1-1430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4576,'-3'10'11019,"-5"30"-8217,4-22-1242,2-9-1225,-2 7 71,1 0 0,1 0-1,0 0 1,1 19 0,1-31-327,1 0 0,-1 0 0,1 0 0,0 0 0,0 0 0,0 0 0,0 0 0,1 0 0,0 0-1,-1 0 1,2-1 0,-1 1 0,0-1 0,1 0 0,-1 1 0,1-1 0,0 0 0,0 0 0,0-1 0,0 1 0,6 3 0,-6-5-22,-1 0 1,1 0-1,0 0 0,0 0 1,0 0-1,-1-1 0,1 1 1,0-1-1,0 0 0,0 0 1,0 0-1,0 0 0,0 0 1,-1-1-1,1 0 0,0 1 1,0-1-1,0 0 0,-1 0 1,5-2-1,2-2 80,-1 0 0,1 0-1,-1-1 1,14-12 0,-11 8-148,0-2 1,-1 1-1,0-1 0,-1-1 1,0 0-1,-1 0 0,0 0 1,9-25-1,-16 26-187,-1 12 186,0-1 0,0 1 0,0-1 0,0 1 0,0 0 0,0-1 0,0 1 0,0-1 0,1 1 0,-1-1 0,0 1 0,0-1 0,0 1 0,0 0 0,1-1 0,-1 1 0,0-1 0,0 1 0,1 0 0,-1-1 0,0 1 0,1 0 1,0-1-1,-1 23-4,0 4 536,-1-11-305,0-1 0,2 1-1,2 19 1,-2-30-197,-1-1 0,1 0-1,0 0 1,0 0 0,0 0 0,0 0 0,1 0 0,-1 0 0,1 0 0,-1 0-1,1-1 1,0 1 0,0-1 0,1 1 0,-1-1 0,0 0 0,1 0 0,-1 0-1,1 0 1,5 2 0,-7-3-162,0 0 0,1-1-1,-1 0 1,0 1 0,1-1 0,-1 0-1,1 1 1,-1-1 0,1 0 0,-1 0-1,1 0 1,-1 0 0,0 0 0,1-1-1,-1 1 1,1 0 0,-1-1 0,2 0-1,0 0-833,0-1-1,0 0 0,0 0 1,0 0-1,0-1 0,-1 1 1,4-4-1,11-13-6338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 5408,'-1'-1'166,"0"0"0,0 0 0,-1 0 0,1 0 0,-1 0 1,1 1-1,0-1 0,-1 0 0,0 1 0,1-1 0,-1 1 0,1-1 0,-1 1 0,0 0 1,1 0-1,-1 0 0,1 0 0,-1 0 0,0 0 0,1 0 0,-1 1 0,1-1 1,-1 0-1,0 1 0,1-1 0,-13 8 9736,28-8-2197,-1 0-8885,184 0 3565,-131 0-4093,-2 0-3668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22 6560,'-21'-3'2117,"21"3"-2066,0 0 1,0 0-1,-1 0 0,1 0 0,0 0 1,0 0-1,0 0 0,0 0 0,-1 0 1,1 0-1,0 1 0,0-1 1,0 0-1,0 0 0,-1 0 0,1 0 1,0 0-1,0 0 0,0 0 0,0 0 1,0 1-1,0-1 0,-1 0 0,1 0 1,0 0-1,0 0 0,0 0 1,0 1-1,0-1 0,0 0 0,0 0 1,0 0-1,0 0 0,0 1 0,0-1 1,0 0-1,0 0 0,0 0 0,0 0 1,0 1-1,0-1 0,0 0 1,0 0-1,0 0 0,0 0 0,0 1 1,0-1-1,0 0 0,0 0 0,0 0 1,0 0-1,0 1 0,0-1 0,1 0 1,-1 0-1,0 0 0,0 0 1,0 0-1,0 0 0,0 1 0,1-1 1,76-3 7325,38-7-4260,-10 1-2262,-9 5-1628,-56 4-5387,-37 0 5068,0 0 0,0 0 0,0 1 0,0-1 0,0 1 0,0 0 0,5 1 0,11 7-3244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72 7392,'-1'-1'301,"0"0"0,0 0 0,1 0 0,-1 0-1,0 0 1,0 1 0,0-1 0,0 0 0,0 0 0,0 1 0,0-1 0,0 1 0,0-1 0,0 1 0,0-1 0,0 1 0,-1 0 0,1 0 0,0-1 0,0 1 0,0 0 0,-1 0-1,1 0 1,0 0 0,0 1 0,0-1 0,0 0 0,-1 0 0,1 1 0,0-1 0,0 0 0,0 1 0,0-1 0,-1 2 0,-19 9 1208,-18 15 0,14-9-821,7-5-204,0 1 0,0 1 0,2 0 0,-18 19 0,28-26-389,0 0-1,1 0 1,0 1-1,0 0 1,0 0-1,1 0 0,0 1 1,1-1-1,0 1 1,0 0-1,1 0 1,-2 15-1,3-13-9,1 1-1,0-1 0,1 1 1,1-1-1,0 1 0,0-1 1,1 0-1,0 0 1,1 0-1,0-1 0,1 1 1,0-1-1,1 0 0,0 0 1,9 10-1,-5-7 20,2 0 0,-1-1 0,2 0 0,0-1 0,0 0 0,1-1 0,0-1 0,0 0 0,26 11-1,-34-17-65,1-1 0,-1 0 0,1 0-1,0 0 1,0-1 0,0 0-1,0 0 1,0-1 0,0 1-1,0-2 1,0 1 0,0-1-1,-1 0 1,1 0 0,0-1-1,0 0 1,-1 0 0,1-1-1,-1 0 1,1 0 0,8-6-1,5-6 70,0-1 0,-1 0 0,-1-2-1,26-31 1,-5 6 2,-21 24-25,50-56 115,-57 62-148,-1 0 0,-1 0 1,-1-1-1,8-17 0,-14 26-47,0 0 0,0 0 0,-1 0 1,0-1-1,0 1 0,0 0 0,-1-1 0,1 1 0,-2-1 0,1 1 1,0-1-1,-1 1 0,0-1 0,0 1 0,-1 0 0,1 0 0,-1-1 0,0 1 1,-1 1-1,-5-10 0,-4-5-41,-1 2 1,-1 0-1,-31-29 0,32 33 12,8 8 14,-1 0-1,-1 0 1,1 1 0,0 0 0,-1 0 0,0 0 0,0 1-1,0 0 1,-1 0 0,1 0 0,-1 1 0,1 1 0,-1-1-1,0 1 1,0 1 0,-15-1 0,-5 4-283,-1 0 1,0 2-1,-35 10 1,34-7-396,26-8 233,1 1 1,0 0 0,-1 0 0,1 1 0,-5 2 0,7-4 277,1 1-1,0-1 1,-1 0 0,1 1-1,-1-1 1,1 0 0,0 0-1,-1 1 1,1-1 0,0 1-1,0-1 1,-1 0 0,1 1 0,0-1-1,0 1 1,0-1 0,-1 0-1,1 1 1,0-1 0,0 1-1,0-1 1,0 1 0,0-1-1,0 1 1,0-1 0,0 1 0,0-1-1,0 0 1,0 1 0,0-1-1,0 1 1,0-1 0,1 1-1,-1-1 1,0 1 0,0-1-1,0 0 1,1 1 0,-1-1 0,0 1-1,1-1 1,-1 0 0,0 1-1,1-1 1,-1 0 0,0 0-1,1 1 1,-1-1 0,0 0-1,1 0 1,-1 1 0,1-1 0,0 1-209,0-1 0,0 1 0,0 0 0,0-1 0,0 1 0,1-1 0,-1 1 0,0-1 0,0 1 1,2-1-1,16-3-5789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5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38 134 9568,'-16'-15'16127,"8"19"-14388,8-4-1672,0 0 1,0 1-1,0-1 1,-1 0-1,1 1 1,0-1-1,-1 0 1,1 0-1,0 1 1,-1-1-1,1 0 0,0 0 1,-1 1-1,1-1 1,0 0-1,-1 0 1,1 0-1,-1 0 1,1 0-1,0 0 1,-1 0-1,1 1 1,-1-1-1,1 0 1,0 0-1,-1 0 0,1-1 1,-1 1-1,1 0 6,-1-1 0,1 1 0,0-1 0,-1 1 0,1-1 0,0 1 1,0-1-1,-1 1 0,1-1 0,0 1 0,0-1 0,0 1 0,0-1 0,0 1 0,0-1 0,0 0 0,0 0 0,0-3 77,0 0 0,1 0 0,-1 0-1,1 0 1,1-4 0,1 0-158,0 1 0,-1-1 0,0 0 0,-1 0 0,0 0 0,0 0 0,-1-12 0,1 15-780,-1-3-1906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1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267 670 3968,'-1'0'86,"1"-1"0,0 0 0,0 1 0,-1-1 1,1 1-1,0-1 0,0 0 0,0 1 0,0-1 0,0 0 0,0 1 0,0-1 1,0 1-1,0-1 0,0 0 0,0 1 0,0-2 0,2-5 1974,-2 6-1862,-1-1-1,1 1 0,0 0 0,0 0 1,-1 0-1,1-1 0,0 1 0,-1 0 1,1 0-1,-1 0 0,0 0 0,1 0 1,-1 0-1,0 0 0,1 0 0,-1 0 1,0 0-1,0 1 0,0-1 0,0 0 0,-2-1 1,1 1-138,0 0 1,1 0 0,-1 0 0,0 1 0,-1-1-1,1 0 1,0 1 0,0-1 0,0 1 0,-2 0-1,-11 1-4,0 1-1,1 1 1,-1 1-1,1 0 1,-25 11-1,33-13-46,-4 2-10,-5 1 60,0 2 0,0 0-1,-20 12 1,33-18-17,1 0-1,-1 1 0,0-1 0,1 0 1,-1 1-1,1-1 0,0 1 1,0 0-1,-1-1 0,1 1 1,0 0-1,0 0 0,-1 3 0,2-4-5,0-1-1,0 1 0,0 0 1,0 0-1,0 0 0,0-1 1,0 1-1,0 0 0,1 0 1,-1-1-1,0 1 0,0 0 0,1 0 1,-1-1-1,0 1 0,1 0 1,-1 0-1,1-1 0,-1 1 1,1-1-1,-1 1 0,1 0 1,-1-1-1,1 1 0,0-1 1,-1 1-1,1-1 0,0 0 0,-1 1 1,1-1-1,0 0 0,-1 1 1,1-1-1,0 0 0,0 0 1,0 0-1,1 1 0,6 1 113,1-1 0,-1 0 0,1 0 0,0 0 0,0-1 0,-1-1-1,1 1 1,0-1 0,-1-1 0,1 0 0,-1 0 0,1 0 0,-1-1 0,9-5 0,-4 2-67,0-1 0,-1-1 1,1 0-1,-2-1 0,1 0 1,-1-1-1,15-16 0,0-6 75,42-66 0,9-38-21,-69 121-134,16-28-37,-2-1 0,-2-1 0,22-75 0,-39 111 44,-2 1 0,1-1 0,-1 1 0,0-1 0,-1-10 0,0 17-26,0 0 0,0 0 1,-1 0-1,1 0 0,-1 0 1,1-1-1,-1 1 0,1 0 0,-1 0 1,0 0-1,0 1 0,0-1 1,0 0-1,-1 0 0,1 0 1,0 1-1,-1-1 0,1 1 1,-1-1-1,1 1 0,-1 0 1,0-1-1,0 1 0,-2-1 1,2 1-5,-1 1-1,1-1 1,-1 1 0,1 0 0,0 0-1,-1 0 1,1 0 0,-1 1 0,1-1 0,0 1-1,-1-1 1,1 1 0,0 0 0,0 0-1,-1 0 1,1 0 0,0 0 0,-3 3 0,-2-1-42,-1 2 33,-1 0-1,1 1 0,0 0 0,1 0 0,-1 1 0,1 0 0,0 0 0,1 1 0,-9 12 1,4-2 6,0 1 1,1 0 0,-8 24-1,2 1 41,3 0 0,1 2 0,-7 62 0,15-84 110,2 0 0,0 45-1,3-62-45,-1 0-1,1 0 1,0 0-1,1 0 0,0 0 1,0 0-1,0 0 1,1-1-1,0 1 0,0-1 1,0 0-1,1 0 1,0 0-1,7 8 0,-3-8 24,-1 0-1,1 0 0,1 0 0,-1-1 0,1 0 1,0-1-1,0 0 0,0 0 0,1-1 0,-1 0 1,1-1-1,0 0 0,15 1 0,10-1 136,0-1 0,52-6-1,-65 3-152,0-1-1,-1 0 0,1-2 0,-1-1 1,0 0-1,39-19 0,-50 20-86,1-1-1,-1 0 1,-1-1 0,1 0-1,-1-1 1,0 0 0,-1 0-1,0-1 1,0 0 0,-1 0-1,0-1 1,0 0 0,-1 0-1,5-14 1,-8 17-13,-2 7 6,-1-1 0,1 0-1,-1 0 1,1 1 0,-1-1 0,0 0-1,1 0 1,-1 0 0,0 1 0,0-1 0,0 0-1,0 0 1,0 0 0,0 0 0,0 1 0,0-1-1,0 0 1,0 0 0,0 0 0,0 0 0,0 0-1,-1 1 1,1-1 0,-1-1 0,1 2 0,-1-1 1,1 1-1,0 0 1,-1-1-1,1 1 1,0 0-1,-1 0 0,1-1 1,-1 1-1,1 0 1,0 0-1,-1 0 1,1 0-1,-1 0 1,1-1-1,-1 1 1,1 0-1,-1 0 1,1 0-1,-1 0 1,1 0-1,0 0 0,-1 0 1,1 1-1,-1-1 1,1 0-1,-1 0 1,1 0-1,-1 0 1,1 1-1,0-1 1,-1 0-1,-19 12-148,11-7 116,-59 43 16,37-24-57,17-14 101,0 0 0,1 1 0,1 1 0,0 0 0,0 1 0,-15 21 0,26-31 3,0-1 0,0 0-1,0 0 1,0 0-1,0 1 1,0-1 0,1 0-1,-1 1 1,1-1-1,-1 1 1,1-1 0,0 1-1,0-1 1,0 1 0,0-1-1,1 0 1,-1 1-1,1-1 1,-1 1 0,1-1-1,0 0 1,0 0-1,0 1 1,0-1 0,0 0-1,1 0 1,-1 0-1,1 0 1,-1 0 0,3 2-1,-1-1 46,1 0-1,-1 0 1,1-1-1,-1 1 1,1-1-1,0 1 1,0-1-1,0 0 0,1-1 1,-1 1-1,0-1 1,1 0-1,-1 0 1,0 0-1,9 0 1,-5-1 20,0-1 1,1 1-1,-1-1 1,0-1-1,0 0 1,0 0-1,14-6 1,-18 6-57,0 0 1,0 0-1,0-1 1,0 0 0,0 1-1,-1-1 1,1 0-1,-1-1 1,0 1-1,1-1 1,-2 1 0,1-1-1,0 0 1,-1 0-1,2-5 1,-2 6-53,-1 0 0,0 0 0,1 0 0,-2 0 0,1-1 0,0 1 0,-1 0 0,1-1 1,-1 1-1,0-1 0,0 1 0,0 0 0,-1-1 0,1 1 0,-1 0 0,0-1 0,0 1 0,0 0 0,0 0 0,0 0 0,-1 0 0,1 0 0,-1 0 0,0 0 1,0 0-1,-5-4 0,5 5-4,0 1 0,-1 0 0,1 0 0,0 0 0,-1 0 0,1 0 0,-1 0 0,1 1 0,-1-1 0,0 1 0,1 0 0,-1 0 1,0 0-1,1 0 0,-1 0 0,1 1 0,-1-1 0,1 1 0,-4 0 0,5 0 21,-1-1 1,1 0-1,-1 1 0,1-1 1,-1 1-1,1-1 1,0 1-1,-1 0 0,1-1 1,0 1-1,-1 0 0,1 0 1,0 0-1,0 0 0,0 0 1,0 0-1,0 1 1,0-1-1,0 0 0,0 0 1,0 1-1,1-1 0,-1 1 1,0-1-1,1 0 0,-1 1 1,1-1-1,0 1 1,-1 0-1,1-1 0,0 1 1,0 1-1,1-1 23,-1 0 0,1 0-1,-1 0 1,1-1 0,0 1 0,0 0-1,0-1 1,0 1 0,0-1 0,0 1 0,1-1-1,-1 1 1,0-1 0,1 0 0,-1 0-1,1 1 1,-1-1 0,1 0 0,0-1 0,-1 1-1,1 0 1,0 0 0,0-1 0,0 1-1,-1-1 1,4 1 0,3 0 57,1 1-1,-1-2 1,1 1 0,12-2-1,-3-1 57,1-1 0,-1-1 0,0 0-1,0-1 1,22-10 0,81-43 5,-94 44-119,-1-2 0,0-1 0,-1-1-1,0-1 1,-2-1 0,-1-1 0,0-1-1,20-27 1,-33 37-26,-1 3-42,0-1-1,11-20 0,-6 10-195,-10 18 182,-8 12-116,1-3 144,1-1 1,0 0 0,1 1-1,-1-1 1,1 1 0,1 0 0,-2 11-1,0 57 343,3-54-123,-6-22 34,-4-2-191,-1 1-1,0 0 1,-15 0 0,-6-1 21,16 1-86,0 0 1,1 1-1,-1 0 1,0 2 0,0 0-1,0 1 1,1 0-1,-30 9 1,39-9 22,0 0-1,0 1 1,0-1 0,0 2 0,1-1 0,-1 0 0,1 1 0,0 0 0,0 0 0,0 1 0,1-1 0,0 1 0,0 0 0,0 0 0,0 1 0,1-1 0,-1 1 0,2 0 0,-1 0 0,0 0-1,1 0 1,0 0 0,-2 13 0,4-17 24,0 1 0,0-1-1,0 0 1,0 1 0,0-1-1,0 1 1,0-1 0,1 1-1,-1-1 1,1 0 0,0 1 0,0-1-1,0 0 1,0 0 0,0 1-1,0-1 1,0 0 0,1 0-1,-1 0 1,1 0 0,0-1-1,-1 1 1,1 0 0,0-1-1,0 1 1,0-1 0,0 0 0,3 2-1,4 2 59,1-1 0,1 0-1,-1-1 1,20 4 0,-30-7-66,28 6 201,1-2 0,0-1 1,39 0-1,-49-4-115,-1 0 0,1-1 0,-1-1 0,0-1 0,1 0 0,20-9 1,-26 8-43,-1-1 0,-1-1 0,1 0 0,-1 0 1,-1-1-1,1-1 0,-1 0 0,13-15 0,2-6-82,31-52-1,-46 68-75,-2 1 33,-1 0 0,0 0 0,0-1 0,-1 0 0,5-21 0,-9 60-469,-6 14 529,-2 0 0,-2-1 0,-23 71 0,-34 56 297,63-162-268,2-1 34,-1 0 1,0 0-1,0-1 0,0 1 0,0 0 0,0 0 1,0-1-1,-1 1 0,1-1 0,0 1 0,-1-1 1,-1 2-1,2-3-24,1 1 0,0-1 0,-1 0 0,1 0 0,0 1 0,-1-1 0,1 0 0,0 0 0,-1 0 0,1 0 0,-1 0 0,1 1 0,0-1-1,-1 0 1,1 0 0,-1 0 0,1 0 0,-1 0 0,1 0 0,0 0 0,-1 0 0,1 0 0,-1-1 0,1 1 0,0 0 0,-1 0 0,1 0 0,-1 0 0,1-1 0,-1 1 0,0-1 16,0 0 0,1 0 0,-1 0 0,0 0 0,1 0 0,-1 0 0,1 0 0,-1 0 1,1 0-1,0 0 0,-1-2 0,0-1 7,0-1 1,0 0-1,1 1 1,0-1-1,0-5 1,0 8-45,0-1 0,0 1 0,1-1 0,-1 1 0,1-1 0,0 1 0,-1 0 0,1-1 0,0 1 0,0 0 0,0 0 0,1-1 0,-1 1 0,1 0 0,-1 0 0,1 0 0,-1 1 0,1-1 0,0 0 0,0 1 0,0-1 0,0 1 0,0 0 0,0-1 0,0 1 1,5-2-1,7-2 8,-1 0 0,1 1 0,-1 1 1,28-4-1,59 1 74,-91 5-79,40 0-358,10-2-2137,61 6 1,-119-3 2455,4 0-815,0 1-1,0 0 0,0 0 0,8 2 1,-12-2 141,1 0 1,0 0-1,0 0 1,-1 0-1,1 0 0,-1 0 1,1 0-1,-1 0 1,1 1-1,0 1 1,9 16-4649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1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506 134 1568,'18'-20'912,"11"0"2565,-28 20-3398,-1-1 1,1 1-1,-1 0 0,1-1 1,-1 1-1,1-1 0,-1 1 1,1-1-1,-1 1 0,1-1 1,-1 1-1,1-1 0,-1 1 1,0-1-1,1 1 0,-1-1 1,0 0-1,0 1 0,1-1 1,-1 0-1,0 1 0,0-1 1,0 0-1,0 0 0,0 1 1,0-1-1,0 0 0,0 1 1,0-1-1,0 0 0,0 1 1,0-1-1,-1 0 0,1 1 1,0-1-1,0 0 0,-1 1 1,1-1-1,0 1 0,-1-1 1,1 0-1,-1 1 0,1-1 1,-1 1-1,1 0 0,-1-1 1,1 1-1,-1-1 0,0 0 1,-4-2 136,1-1 0,-1 1 0,1 0 1,-1 1-1,-8-4 0,5 2-82,-16-6 399,-26-7 0,31 13-380,0 1 1,0 0-1,0 1 0,-1 2 1,1 0-1,-1 1 0,1 0 1,0 2-1,0 0 0,0 1 1,-32 12-1,37-9-122,1 0 0,0 0 0,0 1 0,1 1 0,0 0 0,-13 13 0,17-14-3,1 0 0,-1 0 0,2 1 0,-1-1-1,1 2 1,0-1 0,1 1 0,0-1 0,-4 14 0,8-20 9,0 1 1,0 0-1,0-1 1,1 1-1,0 0 1,-1-1-1,1 1 0,0 0 1,1-1-1,-1 1 1,1 0-1,0-1 1,0 1-1,0 0 0,0-1 1,0 1-1,3 4 1,-1-4 37,0 0 0,0-1 0,0 1 0,0 0-1,1-1 1,-1 0 0,1 0 0,0 0 0,0 0 0,0-1 0,1 1 0,8 3 0,14 3 46,2 0 0,44 7 0,1 0-111,-40-8 52,-1 2 0,60 27 0,-82-31 10,0 0 1,-1 0-1,0 1 1,0 0 0,0 1-1,-1 0 1,0 0-1,-1 1 1,0 0-1,0 0 1,11 19-1,-14-17 82,1-1 0,-1 1 0,-1 0 0,0 1 0,0-1 0,-1 1 0,2 20 0,-4-26-107,-1 0 0,0 0 0,0-1 0,-1 1 0,0 0 1,0-1-1,0 1 0,-1-1 0,1 1 0,-1-1 1,-1 0-1,1 0 0,-1 0 0,0 0 0,0 0 1,0 0-1,0-1 0,-7 7 0,-1-2-11,0 0-1,0 0 1,-1-1-1,0 0 1,-1-1-1,1-1 1,-17 6-1,-102 29 184,76-25-189,-59 11 312,106-24-314,0 0 1,-12 7-1,14-6-16,0-1 0,0-1-1,0 1 1,-12 3 0,2 1 88,5-1-229,11-6 84,0 0 1,0 0 0,0 0 0,-1 0-1,1 0 1,0 0 0,0 0 0,0 0-1,0 0 1,0 0 0,0 0 0,0 1-1,0-1 1,-1 0 0,1 0 0,0 0-1,0 0 1,0 0 0,0 0 0,0 0-1,0 0 1,-1 0 0,1 0 0,0 0-1,0 0 1,0 0 0,0 0 0,0 0-1,0-1 1,0 1 0,-1 0 0,1 0-1,0 0 1,0 0 0,0 0 0,0 0-1,0 0 1,0 0 0,0 0 0,0 0-1,0 0 1,0 0 0,-1-1 0,1 1-1,0 0 1,0 0 0,0 0 0,0 0-1,2-1-1331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1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10 952 4640,'0'-1'43,"0"1"1,-1 0 0,1 0-1,0 0 1,0 0-1,0-1 1,0 1-1,0 0 1,-1 0 0,1 0-1,0 0 1,0 0-1,0 0 1,0-1-1,-1 1 1,1 0 0,0 0-1,0 0 1,0 0-1,-1 0 1,1 0-1,0 0 1,0 0 0,0 0-1,-1 0 1,1 0-1,0 0 1,0 0-1,0 0 1,-1 0 0,1 0-1,0 0 1,0 0-1,0 0 1,-1 1-1,1-1 1,0 0 0,0 0-1,0 0 1,0 0-1,-1 0 1,1 0-1,0 1 1,0-1 0,0 0-1,0 0 1,0 0-1,-1 0 1,1 1-1,0-1 1,0 0 0,0 0-1,0 0 1,0 0-1,0 1 1,0-1-1,0 0 1,0 0 0,0 0-1,0 1 1,0-1-1,0 0 1,0 0-1,0 1 1,3 14 1316,0-11-1078,-1-1 0,0 1 0,1 0 0,-1 0 0,1-1 0,0 0 0,0 1-1,0-1 1,1 0 0,-1-1 0,1 1 0,0-1 0,0 1 0,0-1 0,0 0 0,7 2 0,-4-2-91,-1-1 1,0 0-1,1 0 0,-1 0 0,1-1 0,-1 0 1,1 0-1,-1-1 0,1 0 0,-1 0 0,9-3 1,-2 0-30,-1 0 0,0-1 1,0-1-1,-1 0 1,0 0-1,0-1 1,0-1-1,-1 0 1,18-17-1,-23 19-139,0 1 1,0-1-1,0-1 0,0 1 0,-1-1 0,0 1 1,-1-1-1,0 0 0,0-1 0,0 1 1,-1-1-1,0 1 0,0-1 0,-1 1 0,0-1 1,0 0-1,-1-10 0,0 15-42,-1 0-1,1 0 0,-1 0 1,0 0-1,0 0 0,0 0 1,0 0-1,0 1 1,-1-1-1,0 0 0,1 1 1,-1-1-1,0 1 1,0 0-1,0-1 0,0 1 1,-1 0-1,1 0 0,-1 1 1,1-1-1,-1 0 1,1 1-1,-1-1 0,0 1 1,-4-1-1,2 0 13,0 1 0,0 0 0,0 0 1,0 0-1,0 0 0,-1 1 0,1 0 0,0 0 0,0 1 0,0-1 0,-1 1 0,1 0 1,0 1-1,-8 2 0,4 1-2,0 0 1,0 0 0,1 1-1,-1 0 1,1 0 0,0 1-1,1 0 1,0 0-1,0 1 1,1 0 0,0 0-1,0 1 1,1 0 0,-8 16-1,8-15 79,1 1-1,1 0 1,-1 1-1,2-1 1,-1 0-1,2 1 1,0-1 0,0 1-1,1 0 1,0-1-1,1 1 1,0-1-1,3 13 1,-2-18-12,0 0 1,1 0 0,-1 0-1,1 0 1,0-1-1,0 1 1,1-1 0,0 0-1,0 0 1,0 0 0,1 0-1,-1-1 1,1 1-1,0-1 1,0-1 0,1 1-1,-1-1 1,1 0 0,8 4-1,-5-3 16,0-1 1,0 0-1,0-1 0,0 0 1,1-1-1,-1 0 0,1 0 1,-1-1-1,0 0 0,1 0 1,-1-1-1,18-4 0,-9-1-12,-1-1-1,0-1 0,0-1 1,-1 0-1,0-1 0,-1-1 1,19-16-1,-7 3 53,-1-2 0,43-54 0,32-64 127,-63 86-216,-5 5 25,-2 0 0,32-76-1,8-45-112,-39 93 105,-29 74-42,13-32-182,-2 1-1,-1-2 0,11-58 0,-23 97 150,-1 0-1,0 0 1,0 0 0,0 0-1,0 1 1,0-1-1,0 0 1,0 0-1,0 0 1,-1 0-1,1 0 1,0 0-1,0 1 1,-2-3-1,2 3 16,0 0-1,0-1 0,-1 1 1,1 0-1,0-1 1,-1 1-1,1 0 0,0 0 1,-1 0-1,1-1 0,0 1 1,-1 0-1,1 0 1,-1 0-1,1 0 0,0 0 1,-1 0-1,1 0 0,-1 0 1,1 0-1,0 0 1,-1 0-1,0 0 0,-1 0-10,0 1-1,0 0 0,0 0 0,0-1 1,0 1-1,1 0 0,-1 1 0,0-1 1,0 0-1,1 0 0,-1 1 1,1-1-1,-3 4 0,-7 11-75,0 0 0,-15 33 0,0 8 84,-32 107 0,39-99 86,3 1 0,-12 125 0,25-155 24,2 0 1,1 0-1,3 0 1,0 0-1,2 0 1,20 69-1,-21-94-35,1 0 0,0 1-1,0-2 1,1 1 0,0-1-1,14 18 1,-15-22 11,1 0 0,-1-1 0,1 0 1,0 0-1,0-1 0,0 1 0,0-1 0,1-1 0,0 1 0,0-1 0,13 4 0,-11-5-10,0 0 0,0 0 0,0-1 0,0-1 0,1 1 0,-1-2 0,0 1 0,0-1-1,1-1 1,-1 1 0,0-1 0,0-1 0,-1 0 0,1 0 0,0-1 0,-1 0 0,0-1-1,11-7 1,-3 0-8,-1 0 0,0-2 0,-1 1 0,-1-2 0,0 0 0,-1-1 0,16-27 0,-18 25-26,-1 0 1,-1-1-1,-1 0 0,0 0 1,-2-1-1,5-25 0,-10 41-39,1-1-1,-1 1 1,1-1 0,-1 1-1,-1-1 1,1 0-1,-1 1 1,0 0-1,-2-8 1,3 11 4,0 0 1,-1 0 0,1 0-1,-1 0 1,1 0 0,-1 0-1,1 0 1,-1 0-1,0 0 1,0 1 0,1-1-1,-1 0 1,0 0 0,0 1-1,0-1 1,0 0-1,0 1 1,0-1 0,0 1-1,0-1 1,0 1-1,0-1 1,0 1 0,0 0-1,0 0 1,0 0 0,0-1-1,-1 1 1,1 0-1,0 0 1,0 0 0,0 1-1,0-1 1,0 0-1,0 0 1,0 1 0,0-1-1,-1 0 1,1 1 0,0-1-1,0 1 1,0-1-1,-1 2 1,-6 4-25,0-1 0,0 1 0,0 0 1,1 1-1,0-1 0,0 2 0,1-1 0,0 1 0,0 0 0,1 0 0,-9 17 1,4-3 82,2-1 1,0 1-1,-10 43 1,16-52-27,0 1 0,0 0 1,2-1-1,-1 1 0,2 0 0,0-1 1,0 1-1,1-1 0,5 15 0,-6-23 22,1 0 0,0 0 1,0 0-1,1 0 0,0 0 0,0-1 0,0 1 0,0-1 0,0 0 0,1 0 0,4 4 0,-4-5 18,-1-1 0,1 1-1,0-1 1,0 0 0,0 0 0,0-1 0,0 1 0,0-1 0,0 0-1,0 0 1,0 0 0,1-1 0,-1 1 0,0-1 0,8-1 0,-6 0-41,0 1-1,0-2 1,0 1 0,0-1 0,0 0 0,0 0 0,-1-1 0,10-5 0,4-4 8,18-16 1,-22 16 4,33-24 47,87-48 0,-98 64-136,1 3 1,0 1-1,52-14 0,-37 14-118,-60 29-13,-13 19 0,-40 46 367,37-50-235,-36 60 0,56-83 66,0 1 0,0 0 1,1 1-1,0-1 1,0 0-1,1 0 0,-2 12 1,3-15 12,0-1-1,0 1 1,0-1 0,0 0 0,0 1-1,0-1 1,1 1 0,-1-1 0,1 0-1,0 1 1,0-1 0,-1 0-1,1 0 1,1 1 0,-1-1 0,0 0-1,1 0 1,-1 0 0,1-1 0,-1 1-1,1 0 1,0 0 0,0-1 0,2 3-1,3-1 3,0 0 1,0-1-1,0 1 0,0-1 0,1-1 0,-1 1 0,0-1 1,1 0-1,-1-1 0,1 0 0,8-1 0,0 0 76,1-2-1,-1 0 1,30-9-1,-33 7-76,0-1-1,0 0 0,-1 0 1,0-2-1,0 1 1,-1-2-1,0 1 0,-1-2 1,1 1-1,10-14 1,7-13 34,42-69 1,-50 74-14,117-176 137,4-39-181,-8-59-192,-126 285 167,0 4-16,-2 0 0,1-1 1,-2 1-1,3-20 0,-7 34 6,0 0 1,0 1 0,0-1 0,0 0 0,0 0 0,0 0 0,-1 0-1,1 0 1,0 1 0,-1-1 0,0 0 0,1 0 0,-1 1-1,0-1 1,-1-2 0,1 4 20,0-1-1,1 0 0,-1 1 1,0-1-1,0 1 0,0-1 1,1 1-1,-1 0 0,0-1 1,0 1-1,0 0 1,0-1-1,0 1 0,0 0 1,0 0-1,0 0 0,0 0 1,0 0-1,0 0 1,0 0-1,0 0 0,0 0 1,0 1-1,0-1 0,1 0 1,-1 0-1,0 1 0,0-1 1,0 1-1,0-1 1,0 1-1,-1 0 0,-6 5-17,0 0 0,0 0-1,0 0 1,1 1 0,0 0 0,0 0-1,-8 13 1,-3 6-44,-18 35 0,6 2 97,-42 127 0,62-158-27,2 1 0,1 0 0,1 0 0,2 1 0,2-1 0,1 42 0,4-32 33,12 69 1,-11-92 48,1 1 0,2-2 0,0 1 0,0-1 0,16 26 1,-20-39-10,1 0 1,0-1 0,0 1 0,9 7-1,-11-11-31,0 0-1,0 0 0,0 0 0,1-1 1,-1 1-1,1-1 0,-1 0 0,1 1 0,-1-1 1,1 0-1,0-1 0,0 1 0,5 0 1,-3-1-6,1 0 0,-1-1 1,1 1-1,-1-1 1,0-1-1,1 1 1,-1-1-1,0 0 1,0 0-1,0-1 0,8-5 1,7-5 22,25-23 0,-32 25-28,26-26 4,-2-2 0,52-69 0,-70 84 6,-8 11-110,18-15 0,-11 11-367,-24 64 101,1-17 307,-5 57 36,9-57 38,-1-9 23,1 1-1,1-1 1,1 0 0,1 1-1,6 25 1,-8-44-34,1 0 0,0 0 0,0 0 0,0 0 0,1 0 0,-1 0 0,1-1 0,-1 1 0,1-1 0,0 1 0,0-1 0,0 1 0,3 1 0,-4-3-15,0 0 1,1-1-1,-1 1 0,1-1 0,-1 1 0,1-1 0,0 1 0,-1-1 0,1 0 1,-1 0-1,1 0 0,-1 0 0,1 0 0,0 0 0,-1 0 0,1-1 0,-1 1 1,1 0-1,-1-1 0,1 0 0,-1 1 0,1-1 0,-1 0 0,1 1 0,-1-1 1,0 0-1,0 0 0,2-2 0,79-65 357,-31 23-326,78-63-40,5-6-250,-148 130-24,-20 32-1,26-34 289,1 1 0,0 1 0,1-1 0,1 1 0,0 0 0,1 0 0,1 1 0,-3 32 0,7-44-11,-1 1 1,1 0 0,0-1-1,0 1 1,1-1-1,0 1 1,0-1-1,0 0 1,0 1-1,1-1 1,0 0-1,7 8 1,-9-10 7,1-1 0,0 1 1,0-1-1,1 0 0,-1 0 0,0 0 1,1 0-1,-1-1 0,1 1 0,0 0 1,0-1-1,-1 0 0,1 0 0,0 0 1,0 0-1,0 0 0,0-1 0,0 1 1,0-1-1,1 0 0,-1 1 0,0-2 0,0 1 1,0 0-1,3-1 0,0 0 18,0-1 0,-1 0 0,1 0-1,-1 0 1,0 0 0,0-1 0,0 0-1,0 0 1,0 0 0,0-1 0,-1 0 0,0 0-1,1 0 1,-2 0 0,1 0 0,0-1-1,3-6 1,1-2-26,-1 0-1,-1-1 1,0 0-1,-1 0 1,7-29 0,-11 37-25,0 0 0,0 0 0,-1 0 1,0 0-1,0 0 0,-1 0 0,1 0 1,-1 0-1,0 0 0,-1 0 0,0 0 1,0 0-1,0 1 0,0-1 0,-1 1 1,0-1-1,-7-8 0,6 9-17,0 1 0,0 0 0,-1 0 0,1 1 0,-1-1 1,0 1-1,0 0 0,0 1 0,0-1 0,-9-2 0,-1 0 76,-1 1 1,-27-4 0,25 3-64,18 5 22,0 0-1,0 0 0,0 0 0,0 0 1,0 0-1,0 0 0,0 0 0,0 0 1,0 0-1,0 0 0,0 0 0,0 0 1,0 0-1,-1 0 0,1 0 0,0-1 1,0 1-1,0 0 0,0 0 0,0 0 1,0 0-1,0 0 0,0 0 0,0 0 1,0 0-1,0 0 0,0 0 0,0-1 0,0 1 1,0 0-1,0 0 0,0 0 0,0 0 1,0 0-1,0 0 0,0 0 0,0 0 1,0 0-1,0 0 0,0 0 0,1-1 1,-1 1-1,0 0 0,0 0 0,0 0 1,0 0-1,0 0 0,0 0 0,0 0 1,0 0-1,0 0 0,0 0 0,0 0 1,0 0-1,0 0 0,1 0 0,-1 0 1,0 0-1,0 0 0,0 0 0,0 0 1,0 0-1,0 0 0,0 0 0,0 0 1,0 0-1,1 0 0,-1 0 0,31-7 73,135-13 49,-134 17-182,0 3 0,-1 0 1,40 7-1,-65-6 37,0 0 0,-1 0 0,1 0 0,-1 1 0,1 0 0,-1 0 0,0 0 0,0 1 0,5 3 1,-7-4 14,-1 0 0,1 0 0,-1 1 0,0-1 0,0 1 0,0-1 1,0 1-1,-1 0 0,1 0 0,-1 0 0,1 0 0,-1 0 1,0 0-1,0 0 0,-1 0 0,2 6 0,-1 10 90,0-1 0,-1 1 0,-1-1-1,-1 1 1,-7 31 0,7-30 481,2-20-554,0 0-1,0 0 1,0 0-1,0 0 1,0 0-1,0 0 1,0 1-1,0-1 1,0 0 0,0 0-1,1 0 1,-1 0-1,0 0 1,0 0-1,0 0 1,0 0-1,0 0 1,0 0 0,0 0-1,1 0 1,-1 0-1,0 0 1,0 0-1,0 0 1,0 0-1,0 0 1,0 0 0,1 0-1,-1 0 1,0 0-1,0 0 1,0 0-1,0 0 1,0 0-1,1 0 1,-1 0 0,0 0-1,0 0 1,0 0-1,0 0 1,0 0-1,0 0 1,0 0-1,0 0 1,1-1 0,-1 1-1,0 0 1,0 0-1,0 0 1,0 0-1,0 0 1,0 0-1,0 0 1,0-1 0,21-27 575,-12 14-511,18-19-23,56-55 0,-72 79-99,-1 0 0,2 1 0,-1 0 0,1 1 0,0 0 0,1 0 0,-1 2 0,1-1 0,21-4 0,-31 9 22,0 1 0,0-1 0,0 1 1,0 0-1,0 0 0,0 0 0,0 0 0,0 1 0,0-1 0,0 1 0,0 0 0,0-1 1,5 4-1,-4-2 22,1 1 1,-1-1 0,0 1 0,0 0 0,-1 1 0,1-1-1,5 7 1,1 4 45,-1 1 0,0-1 0,12 29 0,-17-35-56,63 144 26,-63-141-194,3 5-2556,-5-12-454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93 8384,'-47'-26'3808,"38"31"-3328,9-10 320,4 5-544,6-4 960,10 1-672,8-11-416,8 7-96,3-7-640,-6 7 352,-8-7-3776,-3 10 2240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1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9312,'0'-30'4192,"61"-7"-3616,-8 16 1088,4 4-1024,46-13 95,2 9-447,23-3-192,-6 6-64,16 9-128,-20 15 64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1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1379 5408,'-16'0'1728,"16"0"-1622,-1 0 0,1 1 0,0-1 0,-1 0 0,1 1 0,0-1 0,-1 1 0,1-1 0,0 1 0,0-1 0,0 1 0,0-1 0,-1 1 0,1-1 0,0 0 0,0 1 0,0-1 0,0 1 0,0-1 0,0 1 0,0-1 0,0 1 0,0-1 0,1 1 0,-1-1 0,0 1 0,0-1 0,0 1 0,0-1 0,1 1 0,-1 0 0,6 0 415,0 0-1,0 0 1,0 0 0,0-1 0,0 0 0,1 0 0,-1 0 0,0-1-1,0 0 1,6-2 0,12-3 246,23-11 0,-45 17-713,28-12 393,0-1-1,0-1 1,-2-2 0,0 0 0,41-33-1,-55 37-234,0 0 0,-1 0-1,-1-2 1,0 1 0,-1-2 0,0 1-1,-1-2 1,-1 1 0,0-1 0,-1 0-1,8-28 1,-11 28-61,0 0 1,-2-1-1,0 1 0,-1-1 0,0 0 1,-2 0-1,0 0 0,-1 1 0,0-1 1,-5-18-1,6 31-155,-1 0 0,0 0 1,1 0-1,0 1 0,0-1 1,0 0-1,0 0 0,1 0 0,0 0 1,0 0-1,0 0 0,0 1 0,0-1 1,3-5-1,-1 5-2,0-1 1,0 1-1,0 0 1,1 0-1,-1 0 1,1 0-1,0 1 1,0-1-1,7-3 1,6-2-7,0 0 0,0 1 0,1 1 0,31-7 0,-35 9-48,1 2-1,-1-1 0,1 2 1,0 0-1,0 1 0,0 0 1,20 2-1,-33 0 50,1-1 0,-1 0 1,0 1-1,0 0 0,0 0 0,0-1 0,0 1 0,0 0 1,0 1-1,0-1 0,-1 0 0,1 1 0,0-1 1,-1 0-1,1 1 0,-1 0 0,1-1 0,-1 1 1,0 0-1,0 0 0,0 0 0,0 0 0,0 0 0,0 0 1,0 0-1,-1 0 0,1 0 0,-1 0 0,1 0 1,-1 5-1,1 3 31,-1 0 0,-1 0 1,0 0-1,0 0 0,-3 13 1,-2 0 1,-18 104-85,20-100 178,2 0 0,1 49 0,1-74-95,0 0 0,1 1 1,-1-1-1,1 0 1,-1 0-1,1 1 0,0-1 1,0 0-1,0 0 1,0 0-1,0 0 0,0 0 1,0 0-1,1 0 0,-1-1 1,1 1-1,-1 0 1,1-1-1,0 1 0,0-1 1,-1 1-1,1-1 1,0 0-1,0 0 0,1 0 1,-1 0-1,0 0 1,0-1-1,0 1 0,0-1 1,1 1-1,-1-1 1,5 0-1,0 0 24,1-1-1,0 0 1,0-1 0,-1 0-1,1 0 1,-1-1 0,0 0-1,14-7 1,3-4 143,24-19 1,6-10-37,74-75 1,13-12 73,-126 116-338,-14 12 60,1 0 1,0 0-1,0 0 1,0 0 0,0 1-1,0-1 1,0 1-1,0-1 1,1 1-1,-1 0 1,0-1 0,5 0-1,-7 2 46,1 0 0,-1 0-1,0 0 1,0 0 0,0 0 0,1 0 0,-1 0-1,0 0 1,0 0 0,0 0 0,1 0-1,-1 0 1,0 0 0,0 0 0,0 0-1,1 0 1,-1 0 0,0 0 0,0 0-1,0 0 1,1 0 0,-1 0 0,0 0-1,0 1 1,0-1 0,0 0 0,0 0-1,1 0 1,-1 0 0,0 1 0,0-1-1,0 0 1,0 0 0,0 0 0,0 0 0,0 1-1,1-1 1,-1 0 0,0 0 0,0 0-1,0 1 1,0-1 0,0 0 0,0 0-1,0 0 1,0 1 0,0-1 0,0 0-1,0 1 1,-5 15-102,2-6 68,-9 47 70,2 0-1,-4 97 1,14-151-28,-1 65 71,1-59-27,0 0 0,1 0 0,1 0 0,4 17 0,-5-25-14,-1 1 0,1-1 0,-1 0 0,1 1 0,0-1 0,-1 1 0,1-1 0,0 0 0,0 1 0,0-1 0,0 0 0,0 0 0,1 0 0,-1 0 0,2 1 0,-2-1-9,0-1 0,0 0 0,0 1 0,0-1 0,0 0 0,0 0-1,1 0 1,-1 0 0,0 0 0,0 0 0,0 0 0,0 0 0,0 0 0,0 0 0,0 0 0,0-1-1,2 0 1,2-2 33,-1 1 0,1-1-1,-1-1 1,1 1-1,-1-1 1,0 1-1,0-1 1,3-5 0,13-15 19,132-149 194,13 11-488,-80 86-30,-83 76-17,-5 5 41,-7 11-7,-9 16 224,0 0 0,-26 67 1,11 1 11,29-84 18,2 1 1,-1 0 0,2 0 0,-1 20 0,3-32 3,1 1 1,-1-1 0,1 1 0,0-1 0,0 0 0,1 1 0,-1-1 0,6 9 0,-6-11-10,0-1 0,0 0 0,1 0 0,-1 0 0,1 0 0,0 0 0,0 0 0,-1 0 1,1 0-1,0-1 0,1 1 0,-1-1 0,0 1 0,0-1 0,1 0 0,-1 0 0,0 0 0,1 0 0,-1 0 0,5 0 0,-1-1 8,1 1 0,0-2 0,-1 1 0,1-1 0,-1 0 0,1 0 0,-1 0 0,0-1-1,1 0 1,-1-1 0,0 1 0,0-1 0,0 0 0,-1-1 0,1 1 0,8-8 0,3-4 60,0-1-1,0-1 1,18-25 0,25-34-97,99-120-81,-101 128 118,91-139 0,-15-38-30,-112 202-36,-2 5-111,-2-2-1,-1 0 1,13-48 0,-30 86 128,1 0 0,-1 1 0,1-1 0,-1 0 0,0 0 0,0 0 0,0 0 1,0-2-1,0 3 8,-1 0 1,1 1-1,0-1 1,0 1-1,-1-1 1,1 0-1,0 1 1,-1-1-1,1 1 1,0-1 0,-1 1-1,1-1 1,-1 1-1,1 0 1,-1-1-1,1 1 1,-1-1-1,1 1 1,-1 0-1,0-1 1,1 1-1,-2 0 1,2 0 6,-1-1 1,1 1 0,-1 0-1,1 0 1,-1 0-1,1 0 1,-1 0-1,1 0 1,-1 0 0,0 0-1,1 0 1,-1 0-1,1 0 1,-1 1-1,1-1 1,-1 0-1,1 0 1,-1 0 0,1 1-1,-1-1 1,1 0-1,-1 1 1,1-1-1,0 0 1,-1 1 0,-8 6-44,1 1 0,0 0 1,0 0-1,1 0 1,0 1-1,-7 11 1,-27 49-138,-45 103 1,64-123 199,3 0-1,1 2 1,3 0-1,-11 68 1,23-99 37,2-1 0,1 0 0,0 0 1,1 0-1,1 1 0,1-1 0,1 0 0,0-1 1,2 1-1,0-1 0,1 0 0,10 19 0,-12-28-2,0-1 0,1 0 0,0-1 0,0 0 0,0 0 0,11 9 0,-12-12-18,0 0 1,0-1 0,1 1 0,-1-1-1,1 0 1,0 0 0,0-1 0,0 1-1,12 1 1,-10-2 23,0-2-1,0 1 1,-1-1-1,1 0 0,0-1 1,0 0-1,0 0 1,0 0-1,7-4 1,-4 1-1,0 0-1,0-1 1,0 0 0,0-1 0,12-10 0,-2 0-8,-1-1 0,-1-2 0,-1 0 0,27-35 0,-36 43-33,0-1 1,-1 0 0,0-1 0,-1 0 0,0 0 0,7-22 0,-14 34-24,1 0-1,-1 0 1,0 0 0,1 0-1,-1 0 1,0 0 0,0 0-1,0 0 1,1 0 0,-1 0-1,0 0 1,-1 0 0,1 0-1,0 0 1,0 0 0,0 0 0,-1 0-1,1 0 1,0 0 0,-1 0-1,1 0 1,-1 0 0,1 0-1,-1 0 1,0 0 0,-1-1-1,1 1-8,0 1-1,-1-1 1,1 1-1,0 0 1,-1 0-1,1-1 1,-1 1-1,1 0 1,0 0-1,-1 0 1,1 1-1,-1-1 1,1 0-1,0 0 1,-1 1-1,1-1 1,0 1-1,-1-1 1,1 1-1,-2 1 1,-2 1-20,0 0 0,0 0 0,1 1 0,-1 0-1,1 0 1,0 0 0,0 0 0,0 1 0,0-1 0,1 1 0,0 0 0,-4 8 0,0 2 40,0 0 1,1 1-1,-4 19 0,6-18 36,0 0 0,1 0 0,1 1 0,1-1 0,1 25 0,1-32 26,0-1-1,0 1 1,1-1 0,0 1-1,1-1 1,0 0-1,0 0 1,1 0 0,0-1-1,1 1 1,7 10 0,-9-16-17,0 1 1,0-1 0,0 1-1,0-1 1,6 3 0,-8-5-20,1 0-1,-1 0 1,1 0 0,-1 0 0,1-1-1,-1 1 1,1-1 0,0 1-1,-1-1 1,1 1 0,0-1 0,-1 0-1,1 0 1,0 0 0,-1 0-1,1 0 1,0 0 0,3-1 0,-1-1 27,-1 0 1,1 1 0,0-1-1,0-1 1,-1 1 0,1 0-1,-1-1 1,0 0 0,5-4-1,25-33 142,-26 31-160,270-324 368,-172 225-843,-104 106 403,0 1 0,0 0 0,0 0 0,1 0 0,-1 0 0,0 0 0,1 0 0,-1 1 0,1-1 0,-1 0 0,1 1 0,-1-1 0,1 1 0,2-1 0,-3 1 30,0 0-1,0 0 0,-1 0 0,1 0 1,0 1-1,0-1 0,0 0 0,-1 0 1,1 1-1,0-1 0,0 1 0,-1-1 1,1 0-1,0 1 0,-1-1 0,1 1 1,0 0-1,-1-1 0,1 1 0,-1-1 1,1 1-1,-1 0 0,0-1 1,1 1-1,-1 0 0,1 0 0,-1-1 1,0 1-1,0 0 0,1 0 0,-1 0 1,0 0-1,1 8-2,0-1 1,0 0-1,-1 1 1,0-1-1,-1 0 1,-2 14-1,0-2-27,-42 281 173,45-301-132,-3 11 93,0 1 0,-7 15 0,10-25-72,-1 0 1,0-1-1,0 1 0,0 0 1,0 0-1,0 0 0,0-1 1,-1 1-1,1-1 0,-1 1 1,1-1-1,-1 1 0,1-1 1,-1 0-1,0 0 0,0 0 1,0 0-1,1 0 0,-1 0 1,-3 1-1,5-2-15,-1 0 1,0 0-1,1 0 0,-1 0 0,0 0 0,0 0 1,1 0-1,-1 0 0,0 0 0,0 0 1,1-1-1,-1 1 0,0 0 0,1 0 0,-1-1 1,-1 1-1,-4-4 20,-1-1 0,0 1 1,1-1-1,0 0 0,0-1 1,1 1-1,0-1 0,0 0 1,-5-8-1,0-2-1,0-1 1,-12-29-1,21 44-26,1 1 1,-1-1-1,0 1 1,1 0 0,-1-1-1,1 1 1,-1-1-1,1 1 1,0-1-1,0 1 1,-1-1 0,1 0-1,0 1 1,0-1-1,1 1 1,-1-1-1,0 1 1,1-1-1,-1 1 1,0-1 0,1 1-1,0-1 1,-1 1-1,1 0 1,0-1-1,0 1 1,0 0-1,-1-1 1,2 1 0,-1 0-1,0 0 1,0 0-1,0 0 1,0 0-1,1 0 1,-1 0 0,0 1-1,1-1 1,-1 0-1,3 0 1,5-2-4,-1 1 0,1 0 0,0 1 0,0 0 0,13 0 0,-20 1 3,46 1 55,0 1-1,0 3 1,67 16-1,-114-21-53,74 10-244,-43-8-2277,-21-1 787,14 2-870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1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1182 5312,'-1'1'120,"1"-1"0,0 1-1,0-1 1,-1 0 0,1 1 0,0-1 0,0 1 0,0-1 0,0 1 0,0-1-1,0 1 1,0-1 0,0 0 0,0 1 0,0-1 0,0 1 0,0-1-1,0 1 1,0-1 0,0 1 0,0-1 0,0 1 0,1-1 0,-1 0 0,1 1-1,-1-1 21,1 0 0,-1 0 0,1 0 0,-1 0 0,1-1-1,0 1 1,-1 0 0,1-1 0,-1 1 0,1 0-1,-1-1 1,0 1 0,1-1 0,-1 1 0,1 0-1,-1-1 1,0 1 0,1-1 0,-1 1 0,0-1 0,1 0-1,-1 1 1,0-1 0,0 1 0,1-2 0,56-120 5145,-26 66-4402,3 2 1,71-87-1,54-74 56,-127 163-798,26-61-1,15-57 78,-19 41 14,-44 106-267,22-45 27,-12 29 88,-46 111-661,-60 170 373,-80 121 410,-105 174 353,211-416-46,-57 161 1,97-210 188,20-70-659,0-1-1,-1 0 1,1 0-1,-1 1 1,1-1-1,-1 0 1,1 0-1,-1 0 1,0 1-1,0-1 1,-1 1-1,0-6 335,2-11-56,2 0-265,0 0 1,2 0-1,-1 0 0,2 1 0,0-1 0,1 1 1,0 0-1,9-13 0,-1 4-88,2 1 0,1 1 0,38-39 0,162-149-87,44-62 182,-91 109-59,-135 128-347,-35 34 342,0 0 1,0 0-1,0 0 0,0 0 0,0 0 1,0 0-1,1 0 0,-1 0 1,0 0-1,0 0 0,0 0 1,0 0-1,0 0 0,0 0 0,0 0 1,0 0-1,1 0 0,-1 0 1,0 0-1,0 0 0,0 0 1,0 0-1,0 0 0,0 0 0,0 0 1,1 0-1,-1 0 0,0 0 1,0 0-1,0 0 0,0 0 0,0 0 1,0 0-1,0 1 0,0-1 1,0 0-1,1 0 0,-1 0 1,0 0-1,0 0 0,0 0 0,0 0 1,0 0-1,0 0 0,0 1 1,0-1-1,0 0 0,0 0 1,0 0-1,0 0 0,0 0 0,0 0 1,0 0-1,0 1 0,0-1 1,0 0-1,0 0 0,0 0 1,0 0-1,0 0 0,0 0 0,0 0 1,0 1-1,0-1 0,0 0 1,0 0-1,-1 0 0,1 10-128,-23 90 74,19-80 88,0-1 1,2 1-1,1 0 0,0 0 1,1 0-1,2 0 0,4 29 1,-5-45 2,1 1 1,-1 0-1,1-1 0,4 8 1,-6-11-17,1 0 1,0 1-1,-1-1 0,1 0 1,0 0-1,0 0 0,0 0 1,0 0-1,0 0 1,0 0-1,0-1 0,0 1 1,1 0-1,-1 0 0,0-1 1,0 1-1,1-1 0,-1 1 1,0-1-1,1 0 1,-1 0-1,3 1 0,0-2 19,0 0 0,0 0-1,0 0 1,0 0-1,0-1 1,0 0 0,-1 1-1,1-1 1,0-1 0,-1 1-1,1-1 1,-1 1 0,0-1-1,5-6 1,-2 4 37,4-4-24,-1-1 0,-1 0 0,0 0 0,0-1 0,-1 0 0,0-1 0,-1 1 0,0-1 0,-1 0 0,0-1 0,-1 1 0,0-1 0,-2 0 0,1 0 0,-1 0 0,-1 0 0,0-1 0,-2-14 0,1 22-109,-1 1 0,0 0 0,-1 0 0,1 0 0,-1 0 0,0 0 1,0 0-1,-1 0 0,1 1 0,-1-1 0,-6-6 0,8 9 39,-1 0 1,0 0 0,0 0 0,0 0-1,0 1 1,0-1 0,0 1-1,0-1 1,-1 1 0,1 0-1,0 0 1,-1 0 0,1 0 0,-1 0-1,0 0 1,1 1 0,-1-1-1,0 1 1,1 0 0,-1 0-1,0 0 1,1 0 0,-1 0 0,-5 1-1,1 1-41,7-3 38,13-3 103,147-12 284,-119 14-368,84-4-117,-105 7 104,0 0 0,0 1 0,0 1 0,22 6 0,-36-7 50,0 0 0,0 1-1,-1-1 1,1 1 0,-1 1-1,1-1 1,-1 1 0,0 0-1,0 0 1,-1 0 0,1 1-1,-1 0 1,7 8 0,0 5 227,0 0 1,14 35-1,2 3 63,-25-53-286,-1 0 0,1 0 0,0 0 0,1 0 0,-1-1 0,0 1 0,1-1 1,0 1-1,-1-1 0,1 0 0,0 0 0,0-1 0,0 1 0,0 0 0,0-1 1,1 0-1,-1 0 0,0 0 0,1 0 0,-1 0 0,1-1 0,3 1 1,5-1 48,-1-1 0,1 0 0,0 0 0,-1-1-1,13-4 1,22-8-191,0-2 0,67-33 0,-92 39-291,-7 4-267,21-10-3064,61-38 0,-27 1-4397,-64 49 7644,66-53-5448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2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1310 6400,'-7'5'1868,"8"-5"-1818,-1 0 1,0 0-1,0 0 0,0-1 1,0 1-1,0 0 0,0 0 1,0 0-1,0 0 1,1 0-1,-1 0 0,0 0 1,0 0-1,0 0 0,0 0 1,0 0-1,0 0 1,0 0-1,1 0 0,-1 0 1,0 0-1,0 0 0,0 0 1,0 0-1,0 1 1,0-1-1,0 0 0,1 0 1,-1 0-1,0 0 0,0 0 1,0 0-1,0 0 1,0 0-1,0 0 0,0 0 1,0 0-1,0 1 0,0-1 1,0 0-1,0 0 1,0 0-1,1 0 0,-1 0 1,0 0-1,0 0 0,0 0 1,0 1-1,0-1 1,0 0-1,0 0 0,0 0 1,0 0-1,0 0 0,0 0 1,0 0-1,0 1 1,-1-1-1,1 0 0,0 0 1,0 0-1,0 0 0,0 0 1,0 0-1,0 0 1,0 0-1,0 1 0,0-1 1,1-1 254,1 0 0,0-1 0,-1 1 1,0 0-1,1-1 0,-1 1 0,0-1 0,0 1 1,1-1-1,-1 0 0,-1 1 0,3-4 1,82-167 3075,19-19-1765,31-6 185,-95 141-1469,-35 49-317,2-4-33,1 1 0,0 0 0,0 0 0,13-11 0,-20 21 7,-1-1 1,1 1-1,0 0 0,0-1 0,0 1 0,0 0 0,0-1 0,0 1 0,0 0 0,0 0 0,0 0 1,0 0-1,0 0 0,0 0 0,-1 0 0,1 0 0,0 0 0,0 0 0,0 0 0,0 1 1,0-1-1,0 0 0,0 1 0,0-1 0,0 1 0,-1-1 0,1 1 0,0-1 0,0 1 0,1 1 1,1 1-20,1 1 1,0 0-1,-1 0 1,5 7-1,-4-5 29,-1 1-1,0-1 1,0 1-1,-1-1 1,1 1-1,-2 0 1,2 7-1,4 51 3,-5-27 84,-2 0-1,-2 0 1,-2 0 0,-1 0-1,-1-1 1,-15 45-1,18-73-34,0 0 0,0 0 0,-1 0 0,0-1 0,-1 1 0,0-1 0,-6 8 0,8-13-20,0 0 0,0 1 0,0-1 0,0-1 0,0 1-1,-1 0 1,1-1 0,-1 1 0,0-1 0,1 0 0,-1 0 0,0-1-1,0 1 1,-1-1 0,1 0 0,0 0 0,0 0 0,-1-1-1,1 1 1,0-1 0,0 0 0,-1-1 0,1 1 0,0-1 0,-1 1-1,-4-3 1,-2 0 22,0-1-1,0-1 1,0 0-1,0-1 1,1 0-1,0 0 1,0-1-1,-12-11 1,-62-65-399,80 81 122,4 5 35,5 8 56,5 2 128,1 0 0,0-1 0,1 0 0,0-1 0,0-1 0,1 0 0,16 9 0,-10-8 92,1-1 0,-1-1 1,1 0-1,1-2 0,-1-1 0,1 0 1,1-1-1,-1-2 0,1 0 1,39 0-1,-52-4-31,0 0 1,0 0-1,-1-1 1,1 0-1,-1-1 0,1 0 1,-1-1-1,0 1 1,0-1-1,8-6 1,1-1 43,-1-1 1,-1-1-1,17-17 1,48-56 95,-32 32-97,3-2-58,77-62 0,-109 102-71,-10 8-87,1 0 1,0 1-1,18-10 1,-24 15 94,0 0 1,-1 1 0,1 0-1,0-1 1,0 2-1,0-1 1,0 0 0,1 1-1,-1 0 1,0 0-1,0 0 1,0 0 0,0 1-1,8 1 1,-5 1 7,0 0 1,0 0 0,-1 0-1,1 1 1,10 8-1,-9-7 38,-1 1 0,2-2 0,8 5 0,-16-8 148,-2-2-41,-1-1 0,0 1 1,0 0-1,1 1 0,-1-1 0,0 0 1,-3 0-1,4 0-137,-11-3-36,-1 0 1,0 0 0,0 1 0,0 1 0,0 0-1,0 1 1,0 0 0,0 1 0,-1 1 0,1 0 0,0 0-1,0 2 1,0 0 0,0 0 0,0 1 0,1 0-1,0 1 1,0 1 0,0 0 0,0 0 0,1 2 0,0-1-1,1 1 1,0 1 0,0-1 0,0 2 0,1-1-1,1 2 1,0-1 0,0 1 0,1 0 0,-10 22 0,7-11 71,1 1 0,1 1 0,-5 26 1,11-41-5,1 1-1,-1-1 1,2 1 0,-1-1 0,1 1 0,1-1 0,0 1 0,0-1 0,1 0 0,0 1 0,4 9 0,-4-14 6,1 0 1,-1 0 0,2 0 0,-1 0 0,0 0-1,1-1 1,0 0 0,0 0 0,0 0-1,0 0 1,1 0 0,0-1 0,0 0 0,-1 0-1,2 0 1,-1-1 0,0 1 0,1-1 0,-1-1-1,1 1 1,-1-1 0,7 1 0,2 0 12,1-1 0,-1 0 0,0-1-1,1-1 1,-1-1 0,0 0 0,24-6 0,-9-1-15,-1-1 0,-1-1-1,0-2 1,0 0 0,-1-2-1,-1-1 1,24-19 0,-7 3-36,99-70 67,8 15-96,-121 73-17,0 1-1,2 1 0,43-10 0,-62 19-1,0 1-1,0 0 0,1 1 0,-1 1 1,14 0-1,-21 0 43,1 1-1,-1-1 0,0 1 1,0 0-1,0 0 0,0 0 1,0 1-1,0-1 1,0 1-1,0 0 0,0 0 1,-1 0-1,1 1 1,-1-1-1,1 1 0,4 5 1,-6-5 53,-1-3-37,-1 0 0,0 0-1,0 1 1,0-1 0,0 0 0,1 0 0,-1 0-1,0 0 1,0 1 0,0-1 0,0 0 0,0 0-1,1 0 1,-1 1 0,0-1 0,0 0 0,0 0 0,0 1-1,0-1 1,0 0 0,0 0 0,0 1 0,0-1-1,0 0 1,0 0 0,0 0 0,0 1 0,0-1-1,-13 8 21,-12 1 72,0-1 0,-43 8 0,40-10-115,-1 1-1,-35 15 1,41-12-8,0 1-1,-23 15 1,35-19 33,0 1 0,0 1 1,0 0-1,1 1 0,-14 17 1,9-8-77,-22 38 0,34-51 81,-1 0 1,2 0-1,-1 0 1,1 1-1,0-1 1,0 1-1,0 0 1,1-1-1,0 1 1,1 0-1,-1 9 1,2-13 5,-1-1 1,1 1-1,-1 0 1,1 0-1,0-1 1,0 1-1,0-1 1,1 1-1,-1-1 1,1 1-1,-1-1 1,1 0-1,0 0 1,0 1-1,0-1 1,0 0-1,0-1 1,0 1-1,0 0 1,1-1-1,-1 1 1,1-1-1,-1 0 1,1 0-1,-1 0 1,1 0-1,0 0 1,0 0-1,2 0 1,6 0 27,-1 0 0,0 0 1,1-1-1,-1 0 0,0 0 1,19-4-1,-10-1 3,1 0 1,-1 0 0,0-2-1,0-1 1,-1 0 0,0-1-1,0-1 1,-1-1-1,-1 0 1,21-18 0,-16 9-42,0-1-1,-2 0 1,0-2 0,-2 0 0,0-1 0,20-41 0,-28 48 5,13-25 29,-20 38-80,0 0-1,-1-1 1,1 1 0,-1-1-1,0 0 1,0 1-1,0-6 1,-1 10 15,0-1 0,0 1 0,0-1 0,0 1 0,0-1 0,0 1-1,0-1 1,0 1 0,0-1 0,0 1 0,0-1 0,-1 1 0,1-1 0,0 1 0,0-1 0,0 1-1,-1 0 1,1-1 0,0 1 0,-1-1 0,1 1 17,-1 0 0,1 0-1,0 0 1,-1 0 0,1 0-1,0 0 1,-1 0 0,1 0-1,0 0 1,-1 0 0,1 1 0,0-1-1,0 0 1,-1 0 0,1 0-1,0 0 1,0 1 0,-1-1 0,1 0-1,0 0 1,0 1 0,-1-1-1,-13 22-35,6-5 22,1 2 0,0-1 0,2 1 0,0 0 0,1 0 0,0 0 0,2 1 0,-1 25 0,4-36 41,-1 0-1,1 0 1,0 0-1,1 0 1,0 0 0,0 0-1,1-1 1,4 10-1,-6-16 2,0 0 0,0 1 0,1-1-1,-1 0 1,0 0 0,1 0 0,0 0 0,-1 0-1,1 0 1,0 0 0,0 0 0,0-1-1,0 1 1,0-1 0,1 1 0,-1-1 0,0 0-1,1 0 1,-1 0 0,1 0 0,-1 0-1,1-1 1,-1 1 0,1-1 0,0 0 0,-1 0-1,1 0 1,-1 0 0,1 0 0,0 0-1,3-2 1,-2 1-3,1 0 0,-1-1 1,0 0-1,0 0 0,-1 0 0,1-1 0,0 1 0,-1-1 0,1 0 1,-1 0-1,0 0 0,4-5 0,3-2 5,47-47 46,98-95 88,-146 143-148,100-92 30,-80 70-26,40-55 0,-24 17 9,-3-2 0,50-119 1,28-131-449,-115 305 343,-1 0 0,0 0 0,1-19 0,-5 34 67,0 0 0,0 0 0,0 0 1,0 0-1,0 0 0,0 0 0,0 0 0,0 0 0,0 0 0,0 0 0,-1 0 0,1 0 0,0 0 1,-1 0-1,1 0 0,-1 0 0,1 0 0,-1 0 0,1 0 0,-2 0 0,2 0 4,-1 1 0,0 0-1,0 0 1,1 0 0,-1 0 0,0 0 0,0 0-1,0 0 1,1 0 0,-1 1 0,0-1-1,0 0 1,0 0 0,1 1 0,-1-1 0,0 0-1,1 1 1,-1-1 0,0 0 0,1 1-1,-1-1 1,0 1 0,1 0 0,-1-1 0,1 1-1,-1-1 1,0 2 0,-11 11-42,-1 0 0,-15 23 0,-22 40-175,3 2 1,-42 94 0,63-116 240,-38 84 88,51-106-58,1 0 1,-9 48-1,15-48 46,2-1-1,1 1 0,2 43 0,2-57-45,0 0-1,2-1 0,0 1 0,2-1 0,0 0 0,0 0 1,11 21-1,-12-33 3,-1-1 0,1 1 0,1-1 0,-1 1 1,1-1-1,0-1 0,0 1 0,1-1 0,0 0 0,0 0 0,12 7 0,-13-9-10,0 0 0,1-1 0,-1 0 0,1 0 0,0 0 0,-1-1 0,1 0 0,0 0 0,0 0 0,0-1 0,0 0 0,0 0-1,0 0 1,0-1 0,0 0 0,5-1 0,0-2-11,-1 0-1,0 0 1,0-1-1,0 0 1,-1-1-1,0 0 1,0-1-1,0 1 1,9-11-1,8-10 18,31-40 1,-36 40 7,-6 8-24,0 0 1,34-31-1,-40 42-27,11-10-110,27-18-1,-40 32 75,-1 0 0,1 1 0,-1-1-1,1 1 1,0 0 0,0 1 0,1 0 0,-1 0-1,10-1 1,-13 3 22,0 0 0,-1 0 1,1 1-1,0-1 0,-1 1 0,1 0 0,0 0 0,-1 0 0,1 0 0,-1 1 0,0 0 1,6 3-1,2 2 20,0 1-1,10 11 1,-7-7 17,-12-11 125,-7-2-48,1 0-1,0-1 0,-1 1 1,-7-5-1,9 5-81,-12-7-41,-2 1 0,1 0 1,-1 2-1,0 0 0,-25-4 1,38 8 6,-1 1 1,1-1 0,-1 1-1,1 0 1,-1 0 0,0 1-1,1-1 1,-1 1-1,1 0 1,0 1 0,-1-1-1,1 1 1,0-1 0,-1 1-1,1 1 1,0-1 0,1 0-1,-1 1 1,0 0 0,1 0-1,-1 0 1,1 0 0,0 1-1,0-1 1,1 1 0,-4 4-1,-2 7 33,1 0 0,1 0 0,0 0-1,1 0 1,1 1 0,0 0 0,1 0 0,1 0-1,0 1 1,1-1 0,1 1 0,0-1 0,2 0-1,4 23 1,-5-34 9,0 0-1,0 0 1,1 0 0,0 0-1,0 0 1,0-1 0,0 1-1,1 0 1,5 6-1,-7-10-3,1 1-1,-1-1 0,0 0 0,1 0 0,-1 0 0,1 0 1,-1 0-1,1-1 0,-1 1 0,1 0 0,-1-1 0,1 1 1,0-1-1,0 1 0,-1-1 0,1 0 0,0 0 0,-1 0 1,1 0-1,0 0 0,0 0 0,-1 0 0,1 0 0,0-1 1,-1 1-1,1-1 0,0 1 0,-1-1 0,1 0 0,-1 0 1,1 1-1,-1-1 0,3-2 0,4-3 16,0-1-1,0 1 1,-1-1 0,12-14-1,23-34 92,-40 52-118,84-127 107,-40 58-220,-29 38 25,-10 20-164,-6 11-17,-2 4-127,-2 5 341,1 0 0,0 0 1,1 1-1,0-1 1,0 0-1,0 0 1,0 1-1,1-1 1,1 9-1,0 3 94,2-1-1,4 18 1,-5-25-18,1-1 0,0 0 0,0 0 0,1 0 0,0 0 0,1-1 1,0 0-1,0 0 0,1 0 0,10 11 0,-12-14 6,0-1 0,1 0-1,-1 0 1,1 0 0,0 0 0,6 2-1,-9-4-9,1-1-1,0 0 1,0 0-1,1 0 1,-1 0-1,0 0 1,0-1-1,0 1 1,1-1-1,-1 0 1,0 0-1,0 0 1,5-1-1,2-2 22,1 0 1,-1-1-1,-1 0 0,1 0 1,-1-1-1,1 0 0,-1-1 1,-1 0-1,15-13 0,8-9-1,27-33-1,-19 20-81,2 3 0,50-38 0,-70 61 39,-1-2 0,-1 0 0,19-22 0,-37 37-19,0 1 0,0 0 1,0 0-1,0-1 0,0 1 1,-1-1-1,1 1 1,0-1-1,-1 1 0,1-1 1,-1 1-1,0-1 0,1 1 1,-1-1-1,0 0 0,0 1 1,0-4-1,0 5 8,-1-1 0,1 1 1,0-1-1,0 1 0,0-1 1,-1 1-1,1-1 0,0 1 1,0 0-1,-1-1 0,1 1 1,-1-1-1,1 1 0,0 0 1,-1-1-1,1 1 0,-1 0 0,1-1 1,0 1-1,-1 0 0,0-1 1,-1 1-3,1 0 0,0 0-1,-1-1 1,1 1 0,0 0 0,-1 0 0,1 1 0,0-1 0,-1 0 0,1 0 0,0 0 0,-2 1-1,-2 1 14,0 1-1,0-1 0,1 1 0,-1 0 0,1 0 0,0 0 0,0 0 0,0 1 0,0 0 1,1 0-1,-1 0 0,1 0 0,0 0 0,0 1 0,0 0 0,1-1 0,0 1 0,0 0 1,0 0-1,0 0 0,1 0 0,0 0 0,0 1 0,0-1 0,1 0 0,0 1 1,0-1-1,0 0 0,1 7 0,3 0 29,0 0 1,0 0 0,1 0-1,0-1 1,1 0-1,1 0 1,0-1 0,0 1-1,1-2 1,0 1-1,1-1 1,17 15-1,-18-17 27,1-1-1,0-1 1,0 1-1,1-1 1,-1-1-1,1 0 1,0 0-1,0-1 0,0 0 1,1-1-1,-1 0 1,1-1-1,-1 0 1,1 0-1,16-2 0,-14-1-16,0 0 0,0 0 0,0-2-1,0 1 1,-1-2 0,1 0 0,-1 0-1,0-1 1,-1 0 0,1-1 0,-1-1-1,15-12 1,102-110 133,-86 77-53,-24 29-177,26-28 0,-25 32-16,-14 13 53,1 1 1,0-1 0,1 1 0,-1 1-1,15-11 1,-20 16-2,1-1 0,-1 1 0,0-1-1,0 1 1,0 0 0,0-1 0,1 1 0,-1 0 0,0 0-1,0 0 1,0 0 0,1 0 0,-1 0 0,0 0 0,0 0-1,0 0 1,1 0 0,-1 1 0,0-1 0,0 1 0,2 0-1,-1 1-7,0-1-1,0 1 0,0-1 1,0 1-1,0 0 0,-1 0 1,1 0-1,-1 0 0,0 0 1,2 3-1,1 3 2,0 1-1,-1-1 1,0 1 0,-1 0-1,2 9 1,-3-4 55,0 0 0,-1 0 0,0 0 0,-1 0 0,-1 0 1,0-1-1,-1 1 0,-5 15 0,-45 106 43,49-125-42,-1 0 43,0 0 0,0 0 1,-8 10-1,11-17-33,0 0 0,-1-1 1,1 1-1,-1 0 0,1-1 0,-1 0 0,0 0 1,0 0-1,0 0 0,0 0 0,0 0 1,-1-1-1,-4 2 0,6-2-20,0-1-1,1 0 1,-1 0-1,0-1 1,0 1 0,0 0-1,1 0 1,-1-1-1,0 1 1,1-1-1,-1 0 1,0 1 0,1-1-1,-1 0 1,1 0-1,-1 0 1,1 0-1,-1 0 1,1 0 0,0-1-1,0 1 1,-1 0-1,1-1 1,0 1-1,0-1 1,0 1-1,0-2 1,-4-5 7,1 0 0,0 0 0,-5-16 0,8 22-29,-3-9 27,1 1-1,-2-15 1,4 23-27,1 0 0,0-1 1,-1 1-1,1 0 0,0 0 0,1 0 1,-1 0-1,0-1 0,1 1 0,-1 0 0,1 0 1,-1 0-1,1 0 0,0 0 0,0 0 1,0 0-1,2-3 0,-1 4 3,-1 0 0,0 0-1,1 0 1,-1 0 0,1 1 0,-1-1-1,1 0 1,-1 1 0,1-1 0,0 1 0,-1 0-1,1-1 1,0 1 0,-1 0 0,4 0-1,1 0 8,50-3 49,1 3 0,69 8 0,-64-3-239,93-3 0,-132-4-826,-11 0-625,1 1 1,17 1 0,-5 5-4237,-23-4 4815,0 0 0,1 0 0,-1 0 0,0 0 0,0 1-1,-1-1 1,1 0 0,3 4 0,5 6-3811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3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504 115 3136,'20'-35'2505,"-7"12"-568,-5-2-89,-8 23-1558,1-1 1,-1 1-1,1 0 1,0-1-1,0 1 0,0 0 1,0 0-1,0-1 1,3-2-1,-3 0 911,-1 5-1181,-1 0 1,1 0-1,0 0 1,-1 0-1,1 1 1,0-1-1,0 0 1,0 0-1,-1 0 1,1 1-1,0-1 1,0 0 0,0 0-1,-1 1 1,1-1-1,0 0 1,0 0-1,0 1 1,0-1-1,0 0 1,-1 1-1,1-1 1,0 0-1,0 1 1,0-1-1,0 1 1,-6 20 191,-1 1 0,-2-1 1,0 0-1,-1-1 0,-1 0 0,0-1 1,-2 0-1,0-1 0,-20 21 1,-23 21 103,-48 53 146,60-59-209,-69 110 0,89-121-146,1 1 0,3 1 0,-22 67-1,41-109-80,1 0-1,-1 0 0,0 0 0,1 0 0,-1 0 0,1 1 0,0-1 0,0 0 1,0 0-1,1 1 0,-1-1 0,1 0 0,0 0 0,0 0 0,0 0 0,0 0 1,2 4-1,-1-4 15,0-1 1,0 1-1,0-1 1,0 0 0,0 0-1,0 0 1,1 0-1,-1 0 1,1-1 0,-1 1-1,1-1 1,0 0-1,0 1 1,0-1-1,-1 0 1,1-1 0,0 1-1,0 0 1,4-1-1,21 2 77,-1-1 0,1-1-1,-1-1 1,0-2 0,29-6-1,133-41 174,-98 24-224,-64 20-17,14-3 77,-40 8-106,1 1 1,0-1-1,-1 1 1,1-1-1,-1 0 1,1 1-1,-1-1 1,1 0-1,-1 0 1,0 0-1,1 0 1,-1 0-1,0-1 1,0 1-1,0 0 1,2-3-1,-2 2-199,-2-1-1871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3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56 6816,'-25'-6'2197,"21"6"810,10 2-2014,25-3 92,36-7-1,-11 1-80,331-26 1167,-295 31-1936,-56 2-1132,-11 0 257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3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11 614 4992,'-6'-5'1331,"6"5"-1253,-1 0 0,1 0 1,0 0-1,0 0 0,-1 0 0,1 0 1,0 0-1,0 0 0,-1-1 1,1 1-1,0 0 0,0 0 1,0 0-1,0-1 0,-1 1 0,1 0 1,0 0-1,0 0 0,0-1 1,0 1-1,0 0 0,0 0 1,-1-1-1,1 1 0,0 0 0,0 0 1,0-1-1,0 1 0,0 0 1,0 0-1,0-1 0,0 1 0,0 0 1,0 0-1,0-1 0,0 1 1,1 0-1,-1 0 0,0-1 1,0 1-1,0 0 0,0 0 0,0-1 1,0 1-1,0 0 0,1 0 1,-1 0-1,0-1 0,0 1 1,0 0-1,1 0 0,-1 0 0,0 0 1,1-1-1,4-6 472,1 0 0,1 1 0,7-8 0,19-18 770,84-119 744,-24 29-1232,-52 69-447,27-32 87,-56 72-309,0 1 1,1 0-1,0 1 1,19-12-1,-23 17-108,4-2-20,0 0 0,26-11 0,-35 17-39,1 1-1,-1 0 1,1-1-1,0 1 1,0 1-1,0-1 0,-1 1 1,1 0-1,0 0 1,0 0-1,0 1 1,0 0-1,5 1 0,-8-1 12,1 0-1,-1 0 0,1 0 0,-1 0 0,0 1 0,0-1 0,0 1 1,0 0-1,0-1 0,0 1 0,0 0 0,-1 0 0,1 0 0,0 0 0,-1 0 1,0 1-1,1-1 0,-1 0 0,0 1 0,0-1 0,-1 1 0,1-1 1,0 1-1,-1-1 0,0 1 0,1 3 0,0 8-11,-1 1-1,-1-1 1,-3 25-1,1-9 108,1 5-48,-6 71-2,4-71-14,2 0-1,2 44 0,1-74 39,-1 1 0,1-1 0,1 1 0,-1 0 0,3 6 0,-3-10-42,0 1 1,0-1-1,0 0 0,0 0 1,1 0-1,-1 0 0,1 0 1,-1 0-1,1-1 0,0 1 1,-1 0-1,1-1 0,0 1 1,3 1-1,-4-3-16,0 1-1,0-1 1,0 0 0,0 0 0,0 1-1,0-1 1,0 0 0,0 0 0,0 0-1,0 0 1,0 0 0,0 0-1,1 0 1,-1-1 0,0 1 0,0 0-1,0 0 1,0-1 0,1 0-1,18-13 270,-14 9-160,6-5-21,-1 0 0,-1 0 0,18-23 0,24-42 8,-28 40-60,-4 6-56,5-6-47,-1-2 0,25-53 0,-55 128-389,-15 29 284,10-34 47,-7 36 0,17-66 115,-2 15-13,0 0 0,-1 22 0,4-35 21,0 0-1,0 0 0,1 0 1,-1 0-1,1 0 1,0 0-1,1-1 0,-1 1 1,1 0-1,0 0 0,0-1 1,0 0-1,5 8 0,-5-10 16,-1-1 0,1 1 1,0-1-1,-1 1 0,1-1 0,0 0 0,0 0 0,0 0 0,0 0 0,0 0 0,0 0 0,0 0 0,0-1 0,1 1 0,-1-1 0,0 1 0,0-1 0,0 0 0,1 0 0,-1 0 0,0 0 0,3-1 1,3 0 68,0-1 0,0 0 1,0-1-1,14-6 0,-9 2-47,0-1 0,0 0 0,-1 0-1,-1-1 1,1-1 0,-1 0 0,-1-1 0,12-15-1,67-102 48,-74 103-99,20-34 5,-23 36-137,0 2-1,25-31 0,-37 51 128,0 1-1,0 0 1,0 0-1,0 0 1,0 0 0,0 0-1,0 0 1,0 0-1,0 0 1,0 0 0,0 0-1,0 0 1,0 0-1,0 0 1,0 0 0,1 0-1,-1-1 1,0 1-1,0 0 1,0 0 0,0 0-1,0 0 1,0 0-1,0 0 1,0 0 0,0 0-1,0 0 1,0 0-1,0 0 1,1 0 0,-1 0-1,0 0 1,0 0-1,0 0 1,0 0 0,0 0-1,0 0 1,0 0-1,0 0 1,0 0 0,0 1-1,0-1 1,0 0-1,1 0 1,-1 0 0,0 0-1,0 0 1,0 0-1,0 0 1,0 0 0,0 0-1,0 0 1,0 0-1,0 0 1,0 0 0,2 8-164,-3 9 11,-4 48-12,2 1 1,8 82-1,-5-141 211,0 0 1,1 0 0,0-1-1,1 1 1,-1 0 0,1-1-1,1 1 1,-1-1 0,1 1-1,0-1 1,0 0 0,1 0-1,8 10 1,-11-15-12,1 1 0,-1-1 0,1 0 0,-1 0 1,1 0-1,-1 0 0,1 0 0,-1 0 0,1-1 0,0 1 0,-1 0 0,1-1 0,0 1 1,0-1-1,-1 0 0,1 0 0,3 1 0,-1-2 1,-1 1 0,1-1 0,0 1 1,-1-1-1,1 0 0,-1 0 0,1-1 0,3-1 0,6-5 43,0 0 0,-1 0 0,16-15 0,-20 17 3,18-16-7,0-2 1,-2 0 0,-1-2-1,0 0 1,-2-2 0,-1 0 0,-2-1-1,26-55 1,-42 80-76,0 0 1,0 1 0,-1-1-1,0 0 1,0 0-1,0 0 1,0 0-1,-1 0 1,1-1-1,-1 1 1,0 0 0,0 0-1,-1 0 1,1 0-1,-1 0 1,-1-5-1,1 8-10,1 0 1,-1 0-1,0 0 0,0 0 0,1 0 0,-1 0 0,0 0 1,0 0-1,0 1 0,0-1 0,0 0 0,0 1 0,0-1 1,-1 1-1,1-1 0,0 1 0,0-1 0,0 1 0,0 0 1,-1 0-1,1-1 0,0 1 0,0 0 0,-1 0 0,1 0 1,0 0-1,0 1 0,0-1 0,-1 0 0,-1 1 0,-2 0-26,0 1-1,0 0 1,0 0-1,0 0 1,-7 5-1,4-1 8,0 0-1,1 0 1,-1 1-1,1 1 1,1-1-1,-1 1 1,1 0-1,1 0 1,-1 1-1,-4 10 1,5-8 17,0 0 1,1 0 0,0 1-1,1-1 1,0 1 0,1-1-1,0 1 1,0 15 0,2-20 30,1 0 0,0 0-1,-1 0 1,2 1 0,-1-1 0,1-1 0,1 1 0,-1 0 0,1 0 0,0-1 0,0 1 0,6 6 0,-4-5 21,1-2 0,0 1 0,0-1 0,1 0 0,0 0 0,0-1 0,0 1 0,1-2 0,12 7 0,-1-2 45,0-1 0,0-1 0,1-1 0,-1-1 0,1 0 0,1-2 0,-1 0-1,0-1 1,1-1 0,-1-1 0,40-5 0,-52 3-1054,0 1 0,0-2 1,0 1-1,11-6 0,6-1-1757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2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5 913 4224,'0'0'127,"0"1"1,0-1-1,0 1 1,0-1-1,0 1 1,-1 0-1,-3 6 6655,6-18-3480,10-8-2079,0-1 0,30-33 0,-30 40-1004,0 1 1,1 0-1,0 1 1,25-16 0,-4 3-1,270-228 1152,-294 242-1345,15-14-146,-25 23 111,1 1 0,-1-1 0,1 1 0,0-1 0,0 1 0,-1-1 0,1 1 0,0-1 0,0 1 0,-1 0 0,1 0 0,0-1 0,0 1 0,0 0 0,0 0 0,-1 0 0,1 0 0,0 0 1,0 0-1,0 0 0,0 0 0,0 0 0,-1 0 0,1 1 0,0-1 0,0 0 0,0 1 0,-1-1 0,2 1 0,-1 0-5,0 0 1,0 0-1,0 0 1,0 1-1,0-1 1,-1 0-1,1 0 0,-1 1 1,1-1-1,-1 0 1,1 1-1,-1-1 0,0 0 1,1 1-1,-1-1 1,0 1-1,0 1 1,-2 27-108,1-28 123,-3 18 30,0 0-1,-2 0 0,-1 0 0,0-1 1,-1 0-1,-16 25 0,20-35 46,-1 0 0,2 0-1,-1 0 1,-2 14 0,6-23-54,0 0 0,-1 1-1,1-1 1,0 0 0,0 1 0,0-1-1,0 0 1,0 1 0,0-1 0,0 0-1,0 1 1,0-1 0,0 0 0,0 1-1,0-1 1,1 0 0,-1 1 0,0-1-1,0 0 1,0 1 0,0-1 0,0 0-1,1 1 1,-1-1 0,0 0 0,0 0-1,1 1 1,-1-1 0,0 0 0,0 0-1,1 1 1,-1-1 0,0 0 0,1 0 0,-1 0-1,0 0 1,1 1 0,-1-1 0,0 0-1,1 0 1,-1 0 0,0 0 0,1 0-1,-1 0 1,0 0 0,1 0 0,-1 0-1,0 0 1,1 0 0,-1 0 0,0 0-1,1 0 1,-1-1 0,0 1 0,1 0-1,-1 0 1,0 0 0,1 0 0,-1-1-1,26-10 458,6-11-365,0 0-1,46-45 0,-46 39-78,183-145-56,-210 170 8,5-6-69,-8 7 49,1 0 0,-1 0 0,1 0 0,-1 0 1,1 0-1,-1 0 0,1 1 0,0 0 0,0-1 0,0 1 0,0 0 0,4-1 0,-6 2 20,-1 0 0,1 0 0,-1 1 0,0-1 0,1 0 0,-1 0 0,1 0 0,-1 0-1,0 0 1,1 1 0,-1-1 0,1 0 0,-1 0 0,0 1 0,1-1 0,-1 0 0,0 0 0,0 1 0,1-1 0,-1 0 0,0 1 0,0-1 0,1 1 0,-1-1 0,0 0 0,0 1 0,0-1-1,0 1 1,0-1 0,1 1 0,-1 14-121,-3-3 94,-1 0 0,0 0 0,-1-1 0,-9 18-1,-32 45 83,4-4-98,29-51 88,11-16 8,0 0-1,-1 0 1,1 0 0,0 0-1,1 0 1,-1 1 0,1-1 0,-1 1-1,1-1 1,0 1 0,0-1 0,0 1-1,0 3 1,2-5-17,-1-1 1,0 0-1,1 0 1,-1 0-1,1 0 1,-1-1-1,1 1 1,-1 0-1,1 0 1,0 0-1,-1 0 1,1 0-1,0-1 1,0 1-1,0 0 1,-1-1-1,1 1 1,0-1-1,0 1 1,0-1-1,0 1 1,0-1-1,0 1 1,0-1-1,0 0 1,0 0-1,0 1 1,0-1-1,2 0 1,5 0 140,1 1-1,15-2 1,-23 1-146,24-2 17,0-1 1,0 0-1,-1-2 1,0-1-1,0-1 1,-1-1-1,0-1 0,0-1 1,-1-1-1,0-1 1,26-19-1,-27 15-50,34-23-292,-86 97-643,-13 30 832,42-85 136,1 1 0,0-1 0,0 1 0,0 0 0,1-1 1,-1 1-1,1 0 0,0 0 0,0-1 0,0 1 0,0 0 1,1 0-1,0-1 0,-1 1 0,1 0 0,2 4 0,-2-6 3,0-1 0,0 1 0,0-1 0,0 1 0,0-1 0,0 1 0,1-1 0,-1 0 0,0 0 0,1 1-1,-1-1 1,1 0 0,-1 0 0,1 0 0,0-1 0,-1 1 0,1 0 0,0-1 0,-1 1 0,1-1 0,0 1-1,0-1 1,0 0 0,-1 0 0,1 0 0,0 0 0,0 0 0,0 0 0,-1 0 0,1-1 0,0 1 0,0-1 0,-1 1-1,1-1 1,2-1 0,1 0 20,-1 0 1,1-1-1,-1 1 0,0-1 0,0 0 0,0 0 1,0-1-1,-1 1 0,1-1 0,-1 0 0,0 0 1,0 0-1,0 0 0,-1 0 0,1-1 0,2-7 1,1-4-49,-1-1 0,0 1 0,3-26 0,-3 13-53,-2 1 0,-1-1 1,-2-1-1,-5-46 0,5 75 41,0 0-1,0 0 1,0-1-1,0 1 1,-1 0-1,1 0 1,0 0-1,-1-1 1,1 1 0,-1 0-1,0 0 1,1 0-1,-1 0 1,0 0-1,-1-1 1,2 1-7,-4-1-248,4 7 129,1 9 21,-1-14 119,1 5 5,-1-1 0,1 1 0,0-1 0,0 1 0,1-1 0,-1 1 0,1-1-1,0 0 1,0 0 0,1 0 0,-1 0 0,1 0 0,0 0 0,0-1 0,0 0 0,0 1-1,1-1 1,-1 0 0,1 0 0,0-1 0,0 1 0,0-1 0,6 3 0,2 0 52,1 0 0,0-1 0,1 0 0,-1-1-1,1 0 1,-1-1 0,1-1 0,0 0 0,0-1 0,-1-1 0,1 0 0,0 0 0,-1-2 0,27-7 0,-22 4-11,0-1-1,-1-1 0,0-1 1,0 0-1,-1-2 0,-1 1 1,27-25-1,-4-4 108,-1-2 1,50-75-1,2-22-349,-74 113 187,-5 11 2,-8 11-32,0-1-1,1 1 0,-1 0 1,0-1-1,-1 1 1,1-1-1,-1 0 1,1 1-1,-1-1 0,0 0 1,0-4-1,-1 8 40,0 0 1,0 0-1,0 0 0,0 0 0,0 0 0,0 0 0,0 0 1,0-1-1,0 1 0,0 0 0,0 0 0,0 0 0,0 0 1,0 0-1,0 0 0,0 0 0,0 0 0,0 0 1,0 0-1,0 0 0,0 0 0,0 0 0,0 0 0,0 0 1,0 0-1,-1 0 0,1 0 0,0 0 0,0 0 0,0 0 1,0 0-1,0 0 0,0 0 0,0 0 0,0 0 0,0 0 1,0 0-1,0 0 0,0 0 0,0 0 0,0 0 1,0 0-1,0 0 0,-1 0 0,1 0 0,0 0 0,0 0 1,0 0-1,0 0 0,0 0 0,0 0 0,0 0 0,0 0 1,0 0-1,0 0 0,0 0 0,0 0 0,0 0 0,0 0 1,0 0-1,0 0 0,0 0 0,0 0 0,0 0 1,0 1-1,0-1 0,0 0 0,0 0 0,-6 6-130,-6 11-9,11-16 119,-11 19-40,0 1 1,2 0-1,0 1 1,1 1-1,-8 35 1,16-55 65,-15 58 42,-14 97-1,11 65 324,20-134-688,-1-77-5732,0-20 4694,-1 1-1,0-1 0,0 1 0,-1-1 0,1 1 0,-7-15 0,-1 2-480,-16-25 0,-6-6 1565,-45-57 1,30 56 2242,30 35 49,0 0 1,-23-36 0,38 52-1948,0 0 0,0 0 0,1 0 0,-1 0 0,1 0 0,-1 0 0,1 0 0,-1 0 0,1 0 1,0 0-1,-1 0 0,1 0 0,0 0 0,0 0 0,0 0 0,0-1 0,0 1 0,0 0 0,0 0 0,0 0 1,0 0-1,0 0 0,1 0 0,-1 0 0,0 0 0,1 0 0,-1 0 0,1 0 0,-1 0 0,1 0 0,0 0 1,-1 0-1,1 0 0,0 0 0,0 0 0,-1 1 0,1-1 0,0 0 0,0 1 0,0-1 0,0 0 0,0 1 1,2-1-1,3-2 97,1 1 1,0 1 0,0-1 0,0 1-1,12-1 1,36 0 37,0 3 1,0 2-1,78 14 0,-126-16-399,7 1-44,1 1 0,14 6 0,-26-9-112,-1 1 0,0 0 0,1 0 0,-1 0 0,0 0 0,0 0 0,1 0 0,-1 1 0,0-1 0,0 1 0,-1-1 0,1 1 0,0 0 0,0 0 0,-1 0 0,1 0 0,-1 0-1,0 0 1,2 4 0,1 9-2668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40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1419 4160,'0'1'87,"0"-1"1,-1 1-1,1-1 1,0 1-1,-1-1 0,1 0 1,0 1-1,0-1 1,0 1-1,0-1 1,-1 1-1,1-1 0,0 1 1,0-1-1,0 1 1,0-1-1,0 1 1,0-1-1,0 1 0,0-1 1,0 1-1,0-1 1,1 1-1,-1-1 1,0 1-1,0-1 1,0 1-1,1-1 0,-1 1 1,0-1-1,0 1 1,1-1-1,-1 0 1,0 1-1,1-1 0,-1 0 1,1 1-1,-1-1 1,0 0-1,1 1 1,-1-1-1,1 0 0,-1 0 1,1 1-1,-1-1 1,1 0-1,-1 0 1,1 0-1,-1 0 0,1 0 1,0 0-1,2 1 251,-1-1-1,1 0 1,0 1-1,0-1 1,0 0-1,0-1 1,0 1-1,4-2 1,3-1 74,-1 0 0,0-1 0,0 0 0,-1-1 0,1 0 0,-1-1 0,0 1 0,7-8 0,3-4 251,29-36 0,3-12 343,62-107-1,24-84 1053,-78 155-1802,-57 100-272,0 0 0,-1 0 0,1 0 0,0 0-1,0 0 1,0 0 0,0 0 0,0 1 0,0-1 0,0 0-1,0 0 1,0 1 0,0-1 0,0 1 0,1-1-1,-1 1 1,0 0 0,0-1 0,1 1 0,-1 0-1,0 0 1,0 0 0,1 0 0,-1 0 0,0 0 0,0 0-1,1 0 1,-1 1 0,0-1 0,0 0 0,1 1-1,-1-1 1,0 1 0,0-1 0,0 1 0,2 1 0,1 0-21,0 1 0,0 0 1,0 1-1,0-1 1,-1 1-1,1-1 1,-1 1-1,3 5 0,2 4 20,0 1 0,-2 0 0,0 0 0,0 0 0,-1 1-1,5 27 1,6 95 47,-14-79 322,-7 76 0,5-126-228,-1 0 0,0 0 1,-4 13-1,4-19-95,0 1-1,0-1 1,0 0 0,0 1-1,0-1 1,-1 0-1,1 0 1,0 0-1,-1 0 1,0 0 0,0-1-1,1 1 1,-1 0-1,0-1 1,-4 3-1,1-2 19,0 0 0,1 0 0,-1-1 0,0 0 0,0 0 0,0 0 0,0 0 0,0-1-1,0 0 1,0 0 0,0 0 0,0-1 0,0 0 0,0 0 0,1 0 0,-9-3 0,-8-4 0,0-1 0,-30-19 0,10 5-74,31 18 28,7 3-36,-1 0 0,0 0 0,0 0 0,0 1 0,0-1 0,0 1 0,0 0 0,-7-1 0,11 2 25,-1 0 1,1 0 0,0 0 0,-1 0-1,1 0 1,0 0 0,0 0-1,-1 0 1,1 0 0,0 0 0,-1 0-1,1 0 1,0 0 0,-1 0-1,1 0 1,0 1 0,0-1 0,-1 0-1,1 0 1,0 0 0,0 0-1,-1 1 1,1-1 0,0 0 0,0 0-1,0 1 1,-1-1 0,1 0 0,0 0-1,0 1 1,0-1 0,0 0-1,0 0 1,-1 1 0,1-1 0,0 0-1,0 1 1,0-1 0,0 0-1,0 1 1,0-1 0,0 0 0,0 0-1,0 1 1,0-1 0,0 1-1,1 0-6,-1-1 0,0 1 0,0 0 0,1 0 0,-1-1 0,1 1 0,-1 0 0,1 0 0,-1-1 0,1 1 0,-1 0 0,1-1 0,-1 1 0,1-1-1,0 1 1,0 0 0,18 8 13,0-1-1,1 0 1,0-2-1,35 8 1,-24-9 42,1-1 1,45 0 0,-68-3 1,0-2 1,-1 1-1,1-1 1,0-1-1,-1 1 1,1-2-1,-1 1 1,1-1-1,-1 0 0,0-1 1,0 0-1,-1 0 1,1 0-1,-1-1 1,0 0-1,0-1 1,7-7-1,19-25 140,50-76 1,-20 24-1,-38 58-227,54-54-1,-65 74 2,1-1 1,0 2-1,0 0 1,1 1-1,1 0 1,19-7-1,-29 14 20,0 1 0,1 0 1,-1 0-1,0 0 0,1 1 0,-1 0 0,1 1 1,0 0-1,-1 0 0,1 1 0,-1-1 0,1 2 1,-1-1-1,1 1 0,13 5 0,2 4 44,-1 0 0,0 1 1,28 22-1,2 0 328,-65-61 847,8 23-1181,0-1 0,-1 1 0,1 0 0,-1 1 0,0-1-1,0 1 1,-1 1 0,-9-4 0,-1-1-166,6 3 122,-1 0 1,1 1 0,-1 0-1,0 1 1,0 1-1,-1-1 1,1 2-1,0 0 1,0 0-1,0 2 1,0-1-1,0 1 1,0 1-1,0 0 1,0 1-1,1 0 1,0 0-1,0 2 1,0-1-1,-13 10 1,13-5 13,0 0 0,1 0 0,0 1 0,1 1 0,1-1 0,-1 2 0,2-1 0,0 1 0,0 0 0,1 1 0,1-1 0,0 1 0,1 0 0,0 0 0,1 1 0,1-1 0,1 1 0,0 0-1,0-1 1,1 1 0,1-1 0,1 1 0,0 0 0,1-1 0,5 15 0,-6-21 29,1-1 0,1 0 0,-1-1-1,1 1 1,0-1 0,1 1 0,-1-1 0,1 0-1,0-1 1,1 1 0,-1-1 0,12 8 0,-9-8 42,1-1 0,0 1 0,0-1 0,0-1 1,0 1-1,0-2 0,0 1 0,1-1 0,11 1 0,-4-2-1,-1-1-1,0-1 0,0 0 1,1-1-1,-1 0 0,0-1 0,-1-1 1,1-1-1,0 0 0,-1-1 1,28-16-1,86-65-73,4-2 218,36 0-357,-148 80 125,1 1 0,0 1 0,1 0 0,-1 2 0,1 1 0,25-2 0,-39 6 11,-1 0 1,1 0 0,-1 1 0,1 0-1,-1 0 1,0 1 0,1 0-1,-1 1 1,0-1 0,9 6 0,-14-7-31,9 4 395,-12-6-322,1 1 0,-1 0 0,0-1 0,0 1 0,0 0 0,0-1 0,0 1 0,0 0 0,0-1 0,1 1 0,-1 0-1,0-1 1,0 1 0,0-1 0,0 1 0,-1 0 0,1-1 0,0 1 0,0 0 0,0-1 0,0 1 0,0 0 0,0-1 0,0 1 0,-1 0 0,1-1 0,0 1 0,-1-1 0,0-3 14,-2 0-1,1-1 1,-1 1 0,1 0 0,-1 0-1,0 0 1,0 1 0,-1-1-1,1 1 1,-7-5 0,2 2-72,1 1 0,-1 0 0,0 0 0,-13-5 0,14 8 21,1 0-1,-1 1 1,0 0 0,0 0-1,0 0 1,0 1-1,0 0 1,1 0-1,-1 1 1,0 0 0,0 0-1,0 1 1,1-1-1,-1 2 1,0-1-1,1 1 1,-7 3 0,-6 4-27,2 1 0,-1 0 1,1 1-1,-19 19 1,17-14-15,2 1 1,0 0 0,-24 35 0,31-39 28,1 1 0,1 1 1,0 0-1,1 0 1,-9 32-1,15-44 47,0-1 0,0 1 0,1 0 0,-1-1 0,1 1 0,0 0 0,0 0 0,0 0 0,1-1 0,-1 1 0,1 0 0,0-1 0,0 1 0,0 0 0,1-1 0,-1 0 0,1 1 0,0-1 0,0 0 0,3 5 0,-1-5 0,-1 1 1,1-1 0,0 1 0,0-1 0,1 0-1,-1-1 1,0 1 0,1-1 0,0 0 0,-1 0 0,1 0-1,0-1 1,0 0 0,8 2 0,-2-2 28,1-1 0,-1 0 0,1 0-1,-1-1 1,0-1 0,1 0 0,-1-1 0,0 0 0,0 0 0,0-1-1,0 0 1,-1-1 0,0-1 0,14-8 0,-16 8-22,0-1 1,0 1-1,0-1 1,-1 0 0,0-1-1,9-13 1,-2-1 35,17-35 1,-10 6-42,-2-1 0,-2 0-1,16-85 1,-32 134-56,-1 0-1,1 0 1,-1-1 0,0 1-1,0 0 1,0 0 0,0-1-1,0 1 1,-1 0 0,1 0-1,-1-1 1,-1-2 0,-8 17-427,4-1 419,2-1 1,-1 0-1,2 1 1,-1 0 0,1 0-1,0 0 1,1 1-1,-1 18 1,1-2 47,2 1 1,3 31-1,-1-46 19,0 0-1,0-1 0,1 1 1,1-1-1,0 0 0,1 0 1,0 0-1,1 0 0,0-1 1,15 20-1,-19-28-3,0 0 1,0 0 0,0-1-1,1 1 1,-1 0-1,1-1 1,0 0-1,-1 0 1,1 0-1,0 0 1,1 0-1,-1 0 1,0-1-1,0 0 1,1 1 0,-1-1-1,0-1 1,1 1-1,-1 0 1,8 0-1,-6-2 1,0 0 0,0 0-1,0-1 1,-1 0 0,1 1 0,0-1-1,-1-1 1,1 1 0,6-6-1,4-3 27,17-17-1,-20 17-21,222-227 137,-209 211-133,-1-1-1,-1-2 1,-2 0 0,-1-1-1,23-50 1,-19 26-41,-3-2 0,16-64 1,20-124-37,-54 226 46,14-76-134,-15 78 80,-1 0 0,0-1 1,-3-25-1,2 43 46,0 0 1,0-1-1,0 1 0,0-1 1,0 1-1,0 0 0,0-1 1,0 1-1,0-1 1,0 1-1,0 0 0,0-1 1,0 1-1,-1 0 0,1-1 1,0 1-1,0 0 0,0-1 1,0 1-1,-1 0 1,1-1-1,0 1 0,0 0 1,-1-1-1,1 1 0,0 0 1,-1 0-1,1-1 0,0 1 1,-1 0-1,1 0 1,0 0-1,-1 0 0,1-1 1,0 1-1,-1 0 0,1 0 1,-1 0-1,1 0 0,0 0 1,-1 0-1,1 0 1,0 0-1,-1 0 0,1 0 1,-1 0-1,1 0 0,0 0 1,-1 1-1,1-1 0,0 0 1,-1 0-1,1 0 1,-1 1-1,-1 0-27,-1 1 0,1 0 0,0 0-1,0 0 1,0 0 0,0 0 0,0 0 0,-1 3 0,-11 18-48,1 0-1,2 0 1,0 1 0,-9 32 0,-23 106 171,34-123-111,-7 39-31,3 0-1,3 0 0,4 1 1,9 150-1,-2-208 123,1 1 0,1 0 0,1-1 0,1 1 0,1-1 0,15 33 0,-20-50-26,1-2-1,-1 1 1,1 0-1,0 0 1,0-1 0,0 1-1,0-1 1,1 1 0,-1-1-1,1 0 1,-1 0-1,5 3 1,-5-5-16,0 1 0,0 0 1,0-1-1,0 1 0,0-1 0,1 1 1,-1-1-1,0 0 0,0 0 0,0 0 0,0 0 1,1-1-1,-1 1 0,0 0 0,0-1 0,0 0 1,0 1-1,0-1 0,2-1 0,4-2-19,0-1 0,-1 0 0,1-1-1,-1 1 1,-1-2 0,9-8 0,-2 2-7,49-56 50,-48 52-30,1 0-1,0 0 0,1 2 1,36-27-1,-44 35-52,1 2-1,0 0 1,0 0 0,1 0-1,-1 1 1,1 0 0,0 1-1,0 0 1,16-2 0,-12 4-14,1 1 0,0 0 1,24 4-1,-29-2 238,-25-3 25,-3 0-51,1 1-181,0 1 0,-1 0 0,-32 8 0,41-7 13,1 1 1,-1 0 0,1 1-1,0 0 1,0 0-1,0 1 1,1-1 0,-1 2-1,-10 9 1,4-1-57,1 0-1,1 1 1,0 1 0,2 0-1,-1 0 1,-10 25 0,11-19 54,1 1 1,1 0-1,1 0 1,-7 42 0,13-58 30,1-1 0,0 0 0,0 1 0,1-1 0,-1 1 0,1-1 0,1 1 0,-1-1 0,4 9 0,-4-12-1,1-1 0,-1 1 0,0-1 0,1 0 0,-1 1 1,1-1-1,0 0 0,0 0 0,-1 0 0,4 2 0,-3-3-2,-1 0 0,0 0 0,1 0 0,-1-1 0,1 1-1,-1 0 1,1-1 0,0 0 0,-1 1 0,1-1 0,-1 0-1,1 0 1,0 0 0,-1 0 0,1 0 0,-1 0 0,1 0-1,2-1 1,0 0 3,0-1-1,0 0 0,0 1 0,0-2 1,-1 1-1,1 0 0,-1-1 1,1 1-1,-1-1 0,0 0 1,0 0-1,4-6 0,4-5 49,14-26-1,-17 26-21,15-23 8,-3-2-1,-1 0 1,-2-1-1,17-63 1,-24 74-57,-6 19-56,-1 0 0,0 0 1,-1 0-1,1-1 0,0-14 0,-3 25 45,0-1 0,0 1-1,0 0 1,0-1 0,0 1-1,0 0 1,0-1 0,0 1-1,0 0 1,0-1 0,0 1 0,0 0-1,0-1 1,0 1 0,0 0-1,0-1 1,0 1 0,0 0-1,0-1 1,0 1 0,-1 0 0,1-1-1,0 1 1,0 0 0,0 0-1,-1-1 1,1 1 0,0 0-1,0 0 1,-1-1 0,1 1-1,-7 9-304,-4 19 42,9-18 267,1 0 1,1 0 0,-1-1-1,2 1 1,-1 0 0,1-1-1,1 1 1,3 11 0,-1-8 40,0 1 1,1 0-1,0-1 0,15 24 1,-13-26-20,0-1 0,1 0 0,0-1 0,1 0 1,0 0-1,0-1 0,17 12 0,-19-15 0,-1-2 1,1 1-1,0-1 1,0 1-1,0-2 0,0 1 1,0-1-1,0 0 1,1-1-1,-1 0 0,1 0 1,-1 0-1,15-2 1,-12 0 9,0-2 1,-1 1 0,0-1-1,1 0 1,-1-1 0,0 0-1,-1-1 1,1 0 0,-1 0 0,0 0-1,0-1 1,0-1 0,-1 1-1,0-1 1,8-11 0,10-13 13,-2-1 0,28-54 0,-20 34-147,-14 23 115,27-41-162,-40 65-36,-2 5 36,-2 11-56,-1 0 132,1 22 27,2 1 0,1-2-1,2 1 1,1 0 0,2-1-1,15 43 1,-19-65 99,1 0 0,0 0 0,0-1 0,1 1 1,12 14-1,-14-19-20,0-1 0,0 0-1,1 0 1,-1-1 0,1 1 0,0-1 0,0 0 0,0 0 0,0-1 0,0 0-1,1 0 1,10 3 0,-7-3 11,0-1 0,1-1 0,-1 1 0,0-1 0,1-1 0,-1 0 0,0 0 0,1-1 0,-1 0 1,0-1-1,0 0 0,-1 0 0,1-1 0,-1 0 0,1 0 0,9-8 0,-2 1 21,-1-1-1,-1 0 1,0-1 0,0-1 0,-2 0 0,23-32 0,69-123 216,-53 83 7,-36 62-601,-1-1 0,14-36 0,-28 61 315,0 0 1,0 0-1,1 0 1,-1-1 0,0 1-1,0 0 1,0 0 0,0 0-1,0 0 1,0 0 0,0 0-1,0 0 1,0 0 0,1 0-1,-1 0 1,0 0-1,0 0 1,0 0 0,0 0-1,0 0 1,0 0 0,0 0-1,0 0 1,1 0 0,-1 0-1,0 0 1,0 0-1,0 0 1,0 0 0,0 0-1,0 0 1,0 0 0,0 0-1,0 0 1,1 1 0,-1-1-1,0 0 1,0 0-1,0 0 1,0 0 0,0 0-1,0 0 1,0 0 0,0 0-1,0 0 1,0 0 0,0 1-1,0-1 1,0 0 0,0 0-1,0 0 1,0 0-1,0 0 1,0 0 0,0 0-1,0 0 1,0 1 0,0-1-1,0 0 1,0 0 0,0 0-1,0 0 1,0 0-1,6 15-138,2 19-5,-3 48 230,-3 1-1,-9 86 1,6-154 11,-1-1 0,0 1 0,-1-1-1,-6 18 1,9-32-93,-1 1 27,1 0 1,0 1-1,0-1 0,-1 0 0,1 0 0,-1 1 0,1-1 0,-1 0 0,0 0 1,1 0-1,-1 0 0,0 0 0,0 0 0,0 0 0,1 0 0,-1 0 0,0 0 1,0 0-1,-1 0 0,1-1 0,0 1 0,-2 0 0,2-1-5,0 0 0,-1 0-1,1 0 1,0 0 0,-1 0-1,1-1 1,0 1 0,0-1-1,-1 1 1,1-1 0,0 1-1,0-1 1,0 0 0,0 0-1,0 1 1,0-1-1,0 0 1,0 0 0,0 0-1,0 0 1,0 0 0,1 0-1,-2-2 1,-18-27 72,-11-33-20,18 37-143,-19-32 0,18 34-81,23 40-8,1 0-1,1 0 0,15 16 1,-11-17 242,1 0 0,0-1 0,1-1 0,19 12 0,-24-18-27,-1-1 1,1 0-1,0 0 1,1-2-1,-1 1 1,1-1-1,25 3 1,-23-5-505,-1-1 0,1 0 0,-1-1 0,16-2 0,-5-2-1020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44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91 2720,'46'-18'5792,"-45"18"-5736,-1 0 0,0 0 0,0 0 0,1 0-1,-1 0 1,0 0 0,1 0 0,-1-1 0,0 1 0,0 0 0,1 0 0,-1 0 0,0 0 0,0-1 0,0 1 0,1 0 0,-1 0 0,0-1 0,0 1 0,0 0 0,0 0 0,1-1 0,-1 1-1,0 0 1,0 0 0,0-1 0,0 1 0,0 0 0,0 0 0,0-1 0,0 1 0,0 0 0,0-1 0,0 1 0,0 0 0,0-1 0,0 1 0,0 0 0,0 0 0,0-1 0,0 1-1,0 0 1,0-1 0,0 1 0,-1 0 0,1 0 0,0-1 0,0 1 0,0 0 0,0 0 0,-1 0 0,1-1 0,0 1 0,0 0 0,-1 0 0,1 0 0,0 0 0,0-1 0,-1 1 0,1 0-1,-1 0 1,-16-9 1260,11 8-1206,0 0 0,1 0 0,-1 0 0,0 1 0,0 0 0,0 1 0,-9 1 0,-38 10 268,33-6-323,0 1 0,1 0 0,0 1 0,1 2 0,0 0 0,0 0 0,1 2 0,0 0 0,-19 19 0,32-28-20,1 1 0,0-1 0,1 1 0,-1-1 0,0 1 0,1 0 0,0 0 0,0 0 0,0 1 0,0-1 0,1 0 0,0 1 0,0-1 0,0 1 1,0-1-1,1 1 0,0-1 0,-1 1 0,2 0 0,-1-1 0,1 1 0,-1-1 0,1 1 0,0-1 0,1 1 0,-1-1 0,1 0 0,0 0 0,0 0 0,0 0 1,1 0-1,-1 0 0,1 0 0,0-1 0,0 1 0,0-1 0,0 0 0,1 0 0,4 3 0,-5-4 35,1 0 0,-1 0 0,1 0 0,0-1 0,-1 1 0,1-1 0,0 0 0,0 0 0,0 0 0,0-1 0,0 0 0,0 1 0,6-2 0,-3 0 33,-1 0 1,0 0-1,0-1 0,0 0 1,0 0-1,0 0 1,10-7-1,-1-1 121,0 0 1,-1-1-1,0-1 0,-1 0 0,15-18 0,-19 19-122,-1-1 0,0 0-1,0-1 1,-1 0 0,-1 0 0,0-1-1,0 1 1,-2-1 0,0 0 0,0-1 0,1-17-1,-4-29 246,-1 61-353,0-1 0,0 1-1,0-1 1,0 0 0,0 1 0,0-1-1,0 1 1,0-1 0,0 1 0,0-1-1,0 1 1,-1-1 0,1 1 0,0-1-1,0 1 1,0-1 0,-1 1 0,1-1-1,-1 0 1,1 1-6,-1 0-1,1 0 1,0 0-1,-1 0 1,1 0-1,0 0 1,-1 0-1,1 0 1,0 0 0,0 0-1,-1 0 1,1 0-1,0 1 1,-1-1-1,1 0 1,0 0-1,0 0 1,-1 0 0,1 1-1,0-1 1,0 0-1,-1 0 1,1 0-1,0 1 1,-15 20-267,11-13 261,0 0-1,1 1 1,0 0-1,1-1 1,0 1-1,0 0 0,1 0 1,-1 14-1,4 74 26,53 333 111,-50-403 39,-1 0-1,-2 1 1,-1-1 0,-3 47 0,1-69-87,0 1 1,0 0-1,-1-1 1,0 1-1,0-1 1,0 1-1,-1-1 1,1 0-1,-1 0 1,0 0-1,-1 0 1,1-1-1,-8 7 1,8-8-28,0-1-1,0 1 1,0-1 0,0 0 0,0 0 0,-1-1 0,1 1 0,-1-1 0,1 1 0,-1-1 0,0 0-1,0-1 1,1 1 0,-1 0 0,0-1 0,0 0 0,0 0 0,1 0 0,-1-1 0,0 1-1,-7-3 1,1 0 55,-1-1-1,1 0 0,-1-1 0,-18-11 1,-36-32 38,60 45-156,1-1-3,0 1 0,0-1 0,0 0 0,0 0 0,1 0 0,-4-5 0,6 8 20,1 0 1,-1 0 0,1 0-1,-1 1 1,1-1 0,0 0-1,-1 0 1,1 0 0,0 0 0,-1 0-1,1 0 1,0 0 0,0 0-1,0 0 1,0 0 0,0 0-1,0 0 1,0 0 0,0 0-1,1 0 1,-1 0 0,0 0 0,0 0-1,1 0 1,-1 0 0,1 0-1,-1 0 1,1 1 0,-1-1-1,1 0 1,0 0 0,-1 0-1,1 1 1,0-1 0,-1 0 0,1 1-1,0-1 1,0 1 0,0-1-1,1 0 1,12-6-38,0 0 1,1 2-1,0-1 1,0 2-1,23-4 1,80-7 121,-104 14-82,157-4-35,-156 5-47,30-3-2688,-35 1 640,0 0 0,-1-1 1,0 0-1,17-8 1,6-2-1919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4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47 276 6720,'-40'0'9753,"33"0"-8061,23 6-1319,94-6 224,432-15 721,-273-1-1048,-209 13-146,1-2-10,47 0 242,-60 0 150,-48 5-499,0 0 0,0 0 0,1 1 0,-1-1 0,0 0-1,0 0 1,1 0 0,-1 0 0,0 0 0,0-1 0,1 1 0,-1 0-1,0 0 1,0 0 0,1 0 0,-1 0 0,0 0 0,0 0 0,1 0-1,-1 0 1,0-1 0,0 1 0,0 0 0,0 0 0,1 0 0,-1 0-1,0-1 1,0 1 0,0 0 0,0 0 0,1 0 0,-1-1-1,0 1 1,0 0 0,0 0 0,0-1 0,0 1 0,0 0 0,0 0-1,0-1 1,0 1 0,0 0 0,0 0 0,0-1 0,0 1 0,0 0-1,0 0 1,0-1 0,0 1 0,0 0 0,0 0 0,0-1 0,0 1-1,-1 0 1,1 0 0,0 0 0,0-1 0,0 1 0,0 0 0,0 0-1,-1 0 1,1-1 0,0 1 0,0 0 0,0 0 0,-1 0-1,-15-18 557,11 13-475,-20-22-110,-2 0 0,-59-45 1,16 15 6,70 57 14,0-1 0,-1 1 0,1 0 0,0 0 1,0 0-1,-1-1 0,1 1 0,0 0 0,0 0 0,0 0 1,0-1-1,-1 1 0,1 0 0,0-1 0,0 1 0,0 0 1,0 0-1,0-1 0,0 1 0,0 0 0,0-1 1,0 1-1,0 0 0,0 0 0,0-1 0,0 1 0,0 0 1,0-1-1,0 1 0,0 0 0,0-1 0,0 1 0,0 0 1,0 0-1,1-1 0,-1 1 0,0 0 0,0 0 1,0-1-1,0 1 0,1 0 0,-1 0 0,0 0 0,0-1 1,1 1-1,-1 0 0,0 0 0,0 0 0,1 0 1,-1-1-1,0 1 0,0 0 0,1 0 0,-1 0 0,0 0 1,1 0-1,-1 0 0,0 0 0,1 0 0,20-4-83,-3 5 61,-1 1 0,1 0 0,0 1 0,-1 1 0,1 1 0,-1 0 0,-1 2-1,1 0 1,-1 0 0,0 2 0,27 18 0,-42-26 20,10 7-27,1 1 0,-2 0 1,1 0-1,11 15 1,-20-22 46,0 1 1,0 0-1,0 0 1,0 0-1,-1 0 0,1 0 1,-1 0-1,0 1 1,0-1-1,0 0 1,0 1-1,-1-1 1,1 1-1,-1-1 1,0 0-1,0 1 1,0-1-1,-1 1 1,1-1-1,-1 1 1,0-1-1,-1 5 1,-2 1 55,0-1 0,0 0 0,-1 0 0,0 0 0,-1-1 0,0 0 1,0 0-1,0 0 0,-1-1 0,0 0 0,0 0 0,0 0 0,-14 6 1,13-8-86,-15 7-4594,21-10 3417,0 0-1,1 0 1,-1 0 0,0 1-1,1-1 1,-1 1-1,1-1 1,-2 3-1,1 4-2692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46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62 4640,'1'-9'510,"-1"4"169,1-1 1,-1 1-1,0 0 0,-1-7 1,1 11-590,0 0-1,-1 0 1,1 1 0,0-1 0,0 0 0,0 0-1,-1 0 1,1 0 0,0 1 0,-1-1-1,1 0 1,-1 0 0,1 1 0,-1-1 0,1 0-1,-1 1 1,0-1 0,1 1 0,-1-1 0,0 1-1,1-1 1,-1 1 0,0-1 0,0 1 0,0-1-1,1 1 1,-1 0 0,0 0 0,0-1-1,0 1 1,0 0 0,1 0 0,-2 0 0,-1 0-58,1 1 0,-1-1 0,1 1 1,-1 0-1,1 0 0,0 0 0,-1 0 0,1 0 1,0 0-1,0 0 0,0 1 0,0-1 1,-2 3-1,-26 26 343,24-23-215,-19 21 347,2 1 0,0 1-1,-20 38 1,39-62-428,1 0 0,1 1 0,-1-1 1,1 1-1,0-1 0,1 1 0,-2 9 0,3-14-9,0 0-1,0 0 0,0 0 0,0 0 1,0 0-1,1 1 0,-1-1 1,1 0-1,-1 0 0,1 0 1,0 0-1,1 2 0,-2-3 12,1 0 1,0 0-1,0 0 0,0 0 0,0 0 0,0 0 0,0 0 0,1 0 1,-1-1-1,0 1 0,0 0 0,1-1 0,-1 1 0,0 0 0,1-1 1,-1 0-1,0 1 0,1-1 0,2 0 0,-1 1 30,0-1 0,0 0 0,1-1 0,-1 1 0,0-1 0,0 1-1,0-1 1,0 0 0,0 0 0,0 0 0,0 0 0,0-1 0,0 1 0,-1-1 0,1 0 0,0 0 0,-1 0 0,0 0-1,1 0 1,-1 0 0,4-5 0,1-4-66,0 0 0,0 0-1,9-24 1,-8 19 93,-2 4-110,0-1-1,-1 1 0,-1-1 1,0 0-1,0 0 0,-1-1 1,2-26-1,-9 134-712,2 34 645,3 185 1171,-2-166-316,1-122-657,-1 58 243,0-70-234,0 1 0,-1-1 0,-7 24 0,8-34-103,0 1 0,-1-1-1,1 0 1,-1 0 0,1-1 0,-1 1 0,0 0 0,0 0-1,0-1 1,-1 1 0,1-1 0,-5 4 0,5-5-35,0 0 0,0 0 0,0 0 0,0 0 1,-1 0-1,1 0 0,0-1 0,0 1 0,-1-1 0,1 1 1,0-1-1,0 0 0,-1 0 0,1 0 0,0 0 1,-1-1-1,1 1 0,0-1 0,-4-1 0,-5-2 0,0-1 0,1 0 0,0 0 0,0-2 0,1 1 0,-1-1 0,1 0 0,1-1 0,-1 0 0,1 0 0,-9-14 0,7 8-2,0-1-1,1 0 1,0 0-1,1-1 1,1 0-1,-9-32 1,14 42-34,1 1 0,0-1 0,1 1 0,-1 0 0,1-1 0,0 1 0,0-1 0,1 1 0,0-1 0,0 1 0,0 0 0,1-1 0,-1 1 0,1 0 0,0 0 0,5-7 0,-5 8-8,1 0-1,0 1 1,0-1-1,0 1 1,0 0 0,0-1-1,0 2 1,1-1-1,0 0 1,0 1 0,-1-1-1,1 1 1,1 0-1,-1 0 1,0 1 0,0 0-1,1-1 1,-1 1-1,8-1 1,0 2 5,0 0-1,0 1 1,-1 0-1,1 0 1,14 5 0,59 19 33,-37-9 37,23 2-4133,-20-6-2755,-17-3 3362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49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16 3328,'0'-2'171,"0"1"-73,0 1 0,0-1 0,0 0 0,0 0 0,0 1 0,0-1 0,0 0 0,0 0 0,-1 1 0,1-1 0,0 0 1,0 1-1,-1-1 0,1 0 0,0 1 0,-1-1 0,0-1 0,-5 5 3962,-10 7-1672,0 0-1017,14-9-1182,0 1-1,0-1 1,-1 0 0,1 0 0,0 1 0,-5 0 0,-14 0 1804,20-2-1953,0 0-1,0 0 0,0 0 1,0 0-1,0-1 1,0 1-1,0 0 0,0 0 1,0-1-1,0 1 1,0-1-1,0 1 1,0-1-1,0 1 0,-1-2 1,1 2-29,1 0 1,0 0-1,0 0 1,-1 0 0,1-1-1,0 1 1,0 0-1,-1 0 1,1 0-1,0 0 1,0 0 0,-1 0-1,1 0 1,0 0-1,0 0 1,-1 0-1,1 0 1,0 0-1,-1 0 1,1 0 0,0 0-1,0 0 1,-1 0-1,1 0 1,0 0-1,0 0 1,-1 1-1,1-1 1,-1 0 0,-3 1 60,-1 0 1,1 0 0,-1 0 0,1-1 0,-7 1 0,27-2 240,-2 1-210,1-1 1,23 4-1,-35-3-117,1 1-1,-1-1 1,0 1 0,0 0 0,0 0-1,0 0 1,0 0 0,0 1-1,0-1 1,0 1 0,0 0 0,0 0-1,-1 0 1,1 0 0,-1 0 0,0 0-1,1 1 1,2 3 0,-4-4 46,-1 0 0,1 0-1,0 0 1,0 0 0,-1 0 0,1 0 0,-1 0 0,1 0 0,-1 0 0,0 0 0,0 0 0,0 0-1,0 0 1,0 0 0,-1 1 0,1-1 0,-1 0 0,1 0 0,-1 0 0,0 0 0,0 0-1,0-1 1,0 1 0,0 0 0,0 0 0,0 0 0,0-1 0,-1 1 0,1-1 0,-1 1 0,1-1-1,-1 0 1,-2 2 0,0 0 33,-1 0 0,1 0-1,-1 0 1,0-1 0,1 1-1,-1-1 1,0-1 0,-1 1-1,1-1 1,0 0 0,0 0-1,-8 0 1,9-1-35,0 0 1,0-1-1,-1 1 0,1-1 1,0 0-1,1-1 0,-1 1 1,0-1-1,0 0 0,0 1 0,-5-6 1,-2-1-103,0-1 1,-12-13-1,23 22 69,0 0 0,0 0 0,0 0 0,-1 0 0,1 0 0,0 0 0,0-1 0,0 1 0,0 0 0,0 0 0,0 0 0,-1 0 0,1 0 0,0 0 0,0 0 0,0 0 0,0 0 0,0 0 0,-1 0 0,1 0 0,0 0 0,0 0 0,0 0 0,0 0 0,0 0 0,0 0 0,-1 0 0,1 1 0,0-1 0,0 0 0,0 0 0,0 0 0,0 0 0,0 0 0,0 0 0,0 0 0,-1 0 0,1 0 0,0 0 0,0 1 0,0-1 0,0 0 0,0 0 0,0 0 0,0 0 0,0 0 0,0 0 0,0 1 0,0-1 0,0 0 0,-4 10 20,3-5-25,-1-3 12,1 1-1,-1-1 0,0 1 1,0-1-1,0 0 0,-4 3 1,-3-1 125,9-4-120,0 0-1,0 0 0,0 0 0,-1 0 0,1 0 0,0-1 0,0 1 0,0 0 0,-1 0 1,1 0-1,0 0 0,0 0 0,0-1 0,0 1 0,-1 0 0,1 0 0,0 0 1,0 0-1,0-1 0,0 1 0,0 0 0,0 0 0,0-1 0,0 1 0,-1 0 0,1 0 1,0 0-1,0-1 0,0 1 0,0 0 0,0 0 0,0-1 0,0 1 0,0 0 0,0 0 1,1-1-1,-1 0-4,0 0 0,1 0 0,-1 0 0,1-1 1,-1 1-1,1 0 0,0 0 0,-1 0 0,1 0 1,0 0-1,0 1 0,0-1 0,0 0 0,0 0 0,0 0 1,0 1-1,0-1 0,0 0 0,0 1 0,0-1 0,0 1 1,0-1-1,1 1 0,0 0 0,3-2-45,0 1-1,0-1 1,-1 1 0,1 1-1,7-1 1,-7 1 3,1 1 0,0 0 0,-1 0 0,1 0 0,-1 1 1,0 0-1,1 0 0,-1 0 0,0 1 0,0 0 0,8 6 0,2 2 32,-1 1-1,16 17 0,-23-21 21,0-1 1,-1 1-1,0 0 0,-1 1 1,1 0-1,-2 0 0,1 0 1,-1 0-1,-1 1 0,1-1 1,-2 1-1,1 0 0,1 18 1,-4-20 40,1-1 1,-2 1-1,1-1 1,-1 0-1,0 1 1,-1-1 0,1 0-1,-1 0 1,-1 1-1,0-2 1,0 1-1,0 0 1,0 0 0,-1-1-1,0 0 1,-1 0-1,1 0 1,-1-1-1,-7 7 1,-1-1 54,0-1-1,0-1 1,-1 0 0,-1-1-1,-19 8 1,-83 27-532,36-15-4529,54-15 2216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50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39 2912,'0'-1'213,"-1"0"1,0 0-1,1 0 0,-1 0 1,1-1-1,0 1 0,-1 0 1,1 0-1,0-1 0,0 1 1,0 0-1,0-1 0,0 1 1,0 0-1,0-1 0,0 1 1,0 0-1,1 0 1,-1-1-1,1 1 0,-1 0 1,1 0-1,-1 0 0,2-2 1,2-3 2832,-9 19-1160,-53 130 108,44-104-1716,9-23-58,0-1 0,1 1 0,-4 32 0,7-40-147,1-1 1,-1 1 0,2 0 0,-1 0-1,1 0 1,0 0 0,1-1 0,0 1-1,0-1 1,5 12 0,-6-18-4,0 1 0,0 0 0,0-1 0,1 1 0,-1-1 0,0 0 0,1 1 0,-1-1 0,0 0 0,1 0 0,0 0 0,-1 0 0,1 0 0,0 0 0,-1 0 0,1 0 0,0-1 0,0 1 0,0-1 0,-1 1 0,1-1 0,0 0 0,0 0 0,0 0 0,0 0 0,3 0 0,2-1 100,0 0-1,0-1 1,-1 1-1,1-1 1,0-1 0,7-3-1,23-11 89,-2-2 0,35-24 0,-54 32-250,0-1 1,-1-1-1,0 0 0,-1-1 1,-1-1-1,14-19 0,-15 16 13,0 0 1,-1-1-1,-1-1 0,8-21 1,-8 21-177,-4 13-55,-6 7 204,0 0 1,0 0 0,0 0 0,0 0 0,0 0-1,0 0 1,0 0 0,0 0 0,0 0-1,0 0 1,0 0 0,0 0 0,0 1 0,0-1-1,0 0 1,0 0 0,0 0 0,0 0-1,0 0 1,0 0 0,0 0 0,0 0 0,0 0-1,0 0 1,0 0 0,0 0 0,0 0 0,0 0-1,0 0 1,1 0 0,-1 0 0,0 0-1,0 0 1,0 0 0,0 0 0,0 0 0,0 0-1,0 0 1,0 0 0,0 0 0,0 0-1,0 0 1,0 0 0,0 0 0,0 0 0,0 0-1,0 0 1,1 0 0,-1 0 0,0 0-1,0 0 1,0 0 0,0 0 0,0 0 0,0 0-1,0 0 1,0 0 0,0 0 0,0 0 0,0 0-1,0 0 1,0 0 0,0 0 0,0 0-1,0 0 1,0 0 0,0 1-14,0 0 0,0 0-1,0 1 1,0-1 0,-1 0-1,1 0 1,0 0 0,-1 0 0,1 0-1,-1 0 1,1 1 0,-1 0 0,-4 7-62,-28 108 177,30-103 14,0 0 0,1 0-1,1 0 1,0 0-1,2 27 1,-1-34 6,1 0 0,1-1-1,-1 1 1,1-1 0,0 1 0,0-1 0,1 0-1,0 0 1,0 0 0,1 0 0,-1 0 0,1-1-1,0 1 1,8 6 0,-10-10-56,1 0 0,-1-1 0,1 1 0,0-1 0,-1 0 0,1 0 0,0 0 0,0 0 0,0 0-1,-1-1 1,1 1 0,0-1 0,0 0 0,0 1 0,0-1 0,0-1 0,0 1 0,0 0 0,0-1 0,0 0 0,0 1 0,-1-1 0,1 0 0,0-1 0,0 1 0,-1 0 0,1-1 0,4-3 0,36-30-1270,-14 9-6359,-16 17 4423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51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79 448 4480,'-13'-4'793,"8"2"-126,-1 0 0,1 0 0,-1 1 0,-10-2 0,-9 5 5018,25-2-5608,0 0 0,-1 0-1,1 0 1,0 0 0,0-1 0,0 1 0,0 0 0,0 0-1,-1 0 1,1 0 0,0-1 0,0 1 0,0 0 0,0 0-1,0 0 1,0-1 0,0 1 0,0 0 0,0 0 0,-1-1-1,1 1 1,0 0 0,0 0 0,0 0 0,0-1 0,0 1-1,0 0 1,1 0 0,-1 0 0,0-1 0,0 1 0,1-3 1656,-1 3-1355,3 0-277,-1-1 0,1 1 0,-1-1 0,1 0 0,-1 0 0,1 0 0,-1-1 0,3-1 0,15-6 110,15 1-38,46-3 0,0 0-55,321-41 261,-147 45-215,-218 7-109,45-5 133,-9 0 98,-72 5-265,0 0 0,-1 0-1,1 0 1,0 0-1,-1 0 1,1 0 0,-1 0-1,1-1 1,0 1-1,-1 0 1,1 0 0,-1 0-1,1-1 1,0 1 0,-1 0-1,1 0 1,-1-1-1,1 1 1,-1-1 0,1 1-1,-1 0 1,1-1-1,-1 1 1,0-1 0,1 0-1,0 0 4,-1 0-1,0 0 0,0 0 1,0 0-1,0 0 0,0 0 1,0 0-1,0 0 0,0 0 1,0 0-1,0 0 1,-1 0-1,1 1 0,0-1 1,-1-1-1,-2-5 57,-1 0 1,0 0-1,-7-9 0,7 10-79,-40-53 50,6 8 37,21 27-24,-34-55-251,50 78 180,1 0 0,-1 1 0,1-1-1,-1 0 1,1 0 0,-1 0 0,1 0-1,0 0 1,-1 0 0,1 0 0,0 0-1,0 0 1,0 0 0,0 0 0,0 0-1,0 0 1,0 0 0,0 0 0,0 0-1,0 0 1,1-1 0,0 1 2,-1 0 0,1 1 1,-1-1-1,1 1 0,0-1 0,-1 1 1,1-1-1,0 1 0,0-1 1,-1 1-1,1 0 0,0-1 0,0 1 1,0 0-1,-1 0 0,1 0 1,0 0-1,0 0 0,1-1 0,4 2-13,0-1 0,0 0 0,-1 1 0,1 0 0,8 3 0,-1 1-2,-1 0-1,1 1 1,-1 0 0,-1 1 0,0 0 0,0 1 0,0 1 0,-1-1 0,0 2 0,0-1 0,11 17 0,-13-16 2,-1 0 0,0 0 1,-1 1-1,0 0 1,-1 0-1,0 0 1,-1 0-1,0 1 1,-1 0-1,0 0 0,-1 0 1,1 23-1,-3-27 48,-1 1-1,0 0 0,0 0 0,-1-1 1,0 1-1,-1-1 0,0 1 0,0-1 1,-1 0-1,0 0 0,0 0 1,-9 12-1,1-6 65,1-1 0,-2 0 0,0-1-1,0 0 1,-19 12 0,14-9-2475,17-14 1705,0 0-1,0 1 1,0-1 0,0 0 0,0 1 0,0-1 0,1 1-1,-1-1 1,0 1 0,1 0 0,-1 2 0,0 9-1980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5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131 120 3968,'0'-12'1373,"0"1"-1,1-1 1,0 0 0,5-17 0,-6 26-963,1 0 0,-1-1 0,0 1 0,0 0 0,0-1 0,0 1 0,-1-6 0,0 10-373,1-1 0,0 0 0,-1 0 1,1 0-1,0 0 0,-1 1 0,1-1 1,0 0-1,-1 0 0,1 1 0,0-1 1,0 0-1,-1 1 0,1-1 0,0 0 0,0 1 1,-1-1-1,1 0 0,0 1 0,0-1 1,0 1-1,0-1 0,0 1 0,-6 14 175,5-13-139,-58 140 1102,5-15-515,51-120-576,1 0 1,0 0-1,0 0 1,1 0-1,-1 1 1,2-1-1,-1 10 1,1-16-31,0 1 0,0-1 0,0 1 0,1 0 0,-1-1 1,0 1-1,1-1 0,-1 1 0,1-1 0,-1 0 0,1 1 0,0-1 0,0 1 1,0-1-1,0 0 0,-1 0 0,2 0 0,-1 1 0,0-1 0,0 0 0,0 0 1,0 0-1,1-1 0,-1 1 0,0 0 0,1 0 0,-1-1 0,1 1 0,-1-1 1,1 1-1,-1-1 0,1 0 0,-1 1 0,1-1 0,-1 0 0,1 0 0,-1 0 1,1 0-1,0 0 0,-1-1 0,3 0 0,5 0 41,0-1 0,-1-1 0,1 1 1,-1-1-1,0-1 0,0 0 0,0 0 0,0-1 0,-1 1 0,1-2 0,-1 1 1,11-12-1,1-3-54,-2 0 1,-1 0-1,15-25 1,-1-2-43,23-33-84,-41 64 18,0 0 0,-1-1 0,-1-1 0,14-31-1,-31 84-454,-37 113 925,38-120-132,0 1 0,2 0 0,0 41 1,4-65-223,0 0 0,0 0 1,1 0-1,0 0 0,0 0 1,0 0-1,3 7 0,-3-10-10,0 0 0,0 0 0,1 0 0,-1 0 0,0 0 0,1 0 0,0 0 0,-1 0 0,1-1 0,0 1 0,0-1 1,0 1-1,0-1 0,0 0 0,0 1 0,0-1 0,0 0 0,4 1 0,13 2 207,-1 0 1,1-1 0,27 1-1,57-5-1504,-55 0 420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5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57 3488,'0'-5'5,"0"4"185,0-1 0,0 1 0,0-1 1,0 0-1,0 1 0,0-1 0,0 1 0,0-1 1,0 1-1,-1-1 0,1 1 0,-1-1 1,1 1-1,-1-1 0,0 1 0,1 0 1,-1-1-1,0 1 0,0 0 0,0-1 1,0 1-1,0 0 0,0 0 0,0 0 0,0 0 1,-1 0-1,1 0 0,0 0 0,-1 1 1,1-1-1,-1 0 0,-1 0 0,-1-1-8,0 1-1,0-1 0,-1 1 0,1 0 0,0 0 1,-1 0-1,1 1 0,-9 0 0,3 1-47,1 0-1,-1 1 1,-14 5 0,-8 4-27,0 2 1,1 2 0,1 1 0,-54 37-1,77-48-73,0 1 0,0-1-1,0 1 1,1 1 0,0-1 0,1 1-1,-1 0 1,1 0 0,1 0-1,-7 13 1,10-16 26,-1 0 0,1 0 0,0 0 0,0 0 0,0 0-1,0 1 1,1-1 0,0 0 0,0 0 0,0 0 0,0 0 0,1 1 0,-1-1-1,1 0 1,0 0 0,0 0 0,1 0 0,-1 0 0,1 0 0,0-1 0,0 1-1,0 0 1,5 5 0,-6-7 21,1 0 1,0-1-1,-1 1 0,1 0 1,0-1-1,0 1 0,0-1 0,0 1 1,0-1-1,0 0 0,1 0 0,-1 0 1,0 0-1,1 0 0,-1-1 0,0 1 1,5 0-1,-3-1 13,-1 0 0,1 0-1,-1-1 1,0 0 0,1 1 0,-1-1 0,0 0 0,1 0-1,-1-1 1,0 1 0,0-1 0,5-3 0,6-5 116,0-1 1,-1 0-1,0-1 1,-1-1-1,18-22 0,45-77 383,-35 48-320,-40 64-274,15-19-148,-15 19 147,0 0-1,1 0 0,-1-1 0,0 1 1,0 0-1,1 0 0,-1 0 0,0-1 1,0 1-1,1 0 0,-1 0 0,0 0 1,1 0-1,-1 0 0,0 0 0,1 0 1,-1 0-1,0-1 0,1 1 0,-1 0 1,0 0-1,1 0 0,-1 1 0,0-1 1,1 0-1,-1 0 0,0 0 0,1 0 1,-1 0-1,0 0 0,1 0 0,-1 1 1,0-1-1,0 0 0,1 0 0,-1 0 1,0 1-1,0-1 0,1 0 0,-1 0 0,0 1 1,0-1-1,0 0 0,1 0 0,-1 1 1,0-1-1,0 0 0,0 1 0,0-1 1,0 0-1,0 1 0,1-1 0,-1 0 1,0 1-1,0-1 0,0 0 0,0 1 1,0-1-1,0 1 0,3 18-165,3 38 1,-5-37 303,2 0 1,4 23 0,1-6 93,-5-22-162,0-1 0,1 0 0,0 0 0,12 24 0,-16-36-224,1-1 0,-1 0 0,1 0 1,0 1-1,0-1 0,-1 0 0,1 0 0,0 0 0,0 0 0,0 0 0,0 0 0,0 0 0,1 0 0,-1 0 0,0-1 0,0 1 0,0 0 0,1-1 0,-1 1 0,0-1 0,1 1 0,-1-1 0,0 0 0,1 0 0,-1 1 0,1-1 0,-1 0 0,0 0 0,1 0 0,-1-1 0,3 1 0,0-2-596,1 0-1,0-1 0,-1 1 1,1-1-1,-1 0 1,0 0-1,4-4 1,-4 4 126,23-18-2168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53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28 5632,'-3'-28'1834,"-1"34"-744,-1 7-1172,-33 439 5133,18-281-4384,-11 53 46,-10 136 968,40-344-1305,2 24 0,-1-40-346,0 1 0,0-1-1,0 1 1,0-1 0,0 1-1,0-1 1,1 1 0,-1-1 0,0 1-1,0-1 1,0 1 0,1-1-1,-1 1 1,0-1 0,0 1-1,1-1 1,-1 1 0,1-1 0,5-2-141,4-14-811,-9 16 878,7-16-2329,11-31 0,-5 8 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2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21 197 6656,'-18'-17'2144,"18"16"-2059,-1 1 1,1-1 0,0 1 0,-1-1-1,1 0 1,0 1 0,0-1-1,0 0 1,0 1 0,0-1-1,-1 0 1,1 1 0,0-1 0,0 0-1,1 1 1,-1-1 0,0 0-1,0 1 1,0-1 0,0 0-1,0 1 1,1-1 0,-1 0-1,0 1 1,1-1 0,-1 1 0,0-1-1,1 0 1,14-6 1429,0 1-1,24-7 1,13 1-121,63-7 1,344-32 797,97 19-1389,-545 31-795,433-13 207,-254 9-3186,-183 5 2783,59-1-1658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54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48 5152,'6'-14'644,"8"-15"1021,-13 29-1671,3-4 768,-1 16 157,0 1-559,-1 0 0,0 0-1,-1 0 1,-1 0 0,-1 15 0,-12 68 1426,6-49-1214,-67 337 2405,-30-7-989,32-83 193,72-293-2155,-1 8-97,1-9 6,1 0 1,-1 0-1,0 0 0,0 0 1,0 1-1,0-1 0,0 0 1,1 0-1,-1 0 0,0 0 1,0 0-1,0 0 0,0 0 0,1 0 1,-1 0-1,0 0 0,0 0 1,0 0-1,0 0 0,1 0 1,-1 0-1,0 0 0,0 0 1,0 0-1,0 0 0,1 0 1,-1 0-1,0 0 0,0 0 1,0 0-1,0 0 0,1 0 1,-1 0-1,0-1 0,0 1 1,0 0-1,0 0 0,0 0 0,0 0 1,1 0-1,-1 0 0,0-1 1,12-7-1877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6:55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61 716 4736,'-16'6'1530,"15"-6"-1508,1 0-1,0 0 0,0 0 1,0 0-1,-1 0 0,1 0 1,0 0-1,0 0 0,-1 0 1,1 1-1,0-1 0,0 0 1,0 0-1,0 0 0,-1 0 1,1 1-1,0-1 0,0 0 1,0 0-1,0 0 0,0 1 1,-1-1-1,1 0 0,0 0 1,0 0-1,0 1 0,0-1 1,-4 12 491,0-1 1,1 1 0,1 0-1,0 0 1,0 0-1,1 0 1,1 1 0,1 17-1,2-1 494,1 0 0,13 44-1,-16-69-820,0-1 0,0 1 0,0-1 0,1 1 0,-1-1 0,1 0 0,0 0 0,0 0 0,2 4 0,-3-7-123,-1 0 1,1 1 0,-1-1 0,1 1 0,-1-1 0,1 0-1,0 1 1,-1-1 0,1 0 0,-1 0 0,1 1 0,0-1-1,-1 0 1,1 0 0,0 0 0,-1 0 0,1 0 0,0 0-1,-1 0 1,1 0 0,0 0 0,1-1 4,0 1-1,-1-1 1,1 0 0,-1 0 0,1 1-1,-1-1 1,0 0 0,1-1-1,-1 1 1,0 0 0,1 0-1,0-2 1,2-2 20,0-1 0,0 1 0,0-1 0,-1 0 0,0-1-1,4-10 1,10-43 96,-10 34-66,2-19 42,-8 41-175,-1 0 0,0 0-1,0 0 1,0 0-1,-1 0 1,0 0-1,1 0 1,-1 1-1,-2-5 1,2 6-11,0 0 0,-1 0 0,1 0 1,-1 1-1,1-1 0,-1 1 0,1-1 0,-1 1 1,0 0-1,0 0 0,0 0 0,0 0 1,0 0-1,0 0 0,0 0 0,0 0 0,0 1 1,0-1-1,-1 1 0,1 0 0,0 0 0,-4 0 1,-2-1 8,-1 1 0,0 0 0,0 1 0,-9 2 0,14-2 14,1 0 0,-1 0-1,0 0 1,0 1 0,1 0-1,-1 0 1,1 0 0,0 0-1,-1 0 1,1 1 0,-5 4-1,7-6 13,0 0 0,1 0 0,-1 0 0,0 0 1,1 0-1,-1 0 0,1 0 0,-1 0 0,1 0 0,-1 0 0,1 0 0,0 0 0,-1 0 0,1 0 0,0 0 0,0 0 0,0 0 0,0 1 1,0-1-1,0 0 0,0 0 0,0 0 0,1 0 0,-1 0 0,0 0 0,1 0 0,-1 0 0,1 0 0,-1 0 0,1 0 0,-1 0 0,1 0 1,0 0-1,-1 0 0,1 0 0,0 0 0,0-1 0,0 1 0,-1 0 0,1-1 0,0 1 0,0 0 0,0-1 0,2 1 0,2 2 62,1 0 0,-1-1 0,1 1 0,-1-1-1,1 0 1,0-1 0,0 0 0,0 0-1,0 0 1,0-1 0,0 1 0,0-1 0,0-1-1,10-1 1,6-2 29,0-2 0,34-12 0,-20 5-27,61-16 53,53-19-167,-83 28-145,-76 33-360,-8 7 409,-2-1 156,6-7 17,-17 20 0,26-27 10,1 0 0,0 0-1,0 0 1,0 0-1,1 0 1,-1 0-1,1 1 1,-2 9-1,4-14-22,0 0 1,-1 0-1,1 0 0,0 0 0,0 1 0,0-1 0,0 0 0,0 0 0,0 1 0,0-1 0,0 0 1,0 0-1,1 0 0,-1 1 0,0-1 0,1 0 0,-1 0 0,1 0 0,-1 0 0,1 0 0,0 0 1,-1 0-1,1 0 0,0 0 0,0 0 0,0 0 0,0 0 0,1 0 0,0 0 31,0 0-1,0 0 1,0 0-1,1-1 1,-1 1-1,0-1 1,0 1-1,1-1 1,-1 0-1,0 0 1,1 0-1,-1 0 1,5-1-1,12-4 111,1-1-1,-1 0 1,0-2-1,-1 0 1,28-16-1,1-5-263,-2-2 0,43-38 0,-65 51-202,-23 18 296,0 0 0,0 0 1,0 0-1,0 0 1,0-1-1,0 1 1,0 0-1,0 0 0,0 0 1,0 0-1,1 0 1,-1 0-1,0 0 0,0 0 1,0 0-1,0 0 1,0 0-1,0 0 1,0 0-1,0 0 0,0 0 1,1 0-1,-1 0 1,0 0-1,0 0 0,0 0 1,0 0-1,0 0 1,0 0-1,0 0 0,0 0 1,0 0-1,1 0 1,-1 0-1,0 0 1,0 0-1,0 0 0,0 0 1,0 1-1,0-1 1,0 0-1,0 0 0,0 0 1,0 0-1,0 0 1,0 0-1,2 6-155,-3 8 35,-3 3 107,1 1 0,1 0 0,1 0 0,0-1 0,2 1 0,2 26 0,-2-41 51,0-1 1,-1 1-1,1 0 0,0-1 1,0 1-1,1-1 0,-1 1 1,0-1-1,1 0 0,-1 1 1,1-1-1,0 0 0,3 3 1,-4-5-5,0 1 0,0 0 0,0 0 0,1-1 1,-1 1-1,0-1 0,1 1 0,-1-1 0,0 1 0,1-1 1,-1 0-1,1 0 0,-1 0 0,0 0 0,1 0 0,-1 0 0,1 0 1,-1 0-1,1 0 0,-1-1 0,0 1 0,1-1 0,-1 1 1,0-1-1,1 1 0,-1-1 0,0 0 0,2-1 0,30-22 218,-1-2 0,58-58 1,-76 69-234,-7 8-36,0-1 1,-1 0-1,0 0 0,-1-1 0,0 1 0,0-1 0,4-10 1,-7 14 6,-1 1 0,1-1 0,-1 1 0,0-1 0,0 0 0,0 1 0,0-1 0,-1 0 0,0 1 0,0-1 0,0 0 1,-1 0-1,1 1 0,-1-1 0,0 0 0,-4-8 0,5 12-1,-1 1 0,1-1 1,-1 0-1,1 0 0,-1 1 0,1-1 0,-1 0 1,0 1-1,1-1 0,-1 0 0,0 1 1,1-1-1,-1 1 0,0-1 0,0 1 0,0 0 1,1-1-1,-1 1 0,0 0 0,0-1 1,0 1-1,0 0 0,0 0 0,-1 0 0,2 0 12,0 0-1,0 0 0,-1 0 1,1 0-1,0 0 0,-1 0 1,1 0-1,0 0 0,0 1 1,-1-1-1,1 0 0,0 0 1,0 0-1,-1 0 0,1 1 1,0-1-1,0 0 1,-1 0-1,1 0 0,0 1 1,0-1-1,0 0 0,0 0 1,-1 1-1,1-1 0,0 1 6,0 0 0,0 0 0,0-1-1,0 1 1,0 0 0,0 0 0,0-1-1,0 1 1,0 0 0,0 0 0,1-1-1,-1 1 1,0 0 0,1-1 0,-1 2-1,2 1-15,0 0 0,0 0 0,1-1 0,-1 1-1,0-1 1,1 1 0,0-1 0,4 4 0,29 15-97,-27-15 121,7 1 34,-1 1 0,2-2 0,-1 0 1,1-1-1,22 5 0,-9-5 39,-1-2 0,42 1 0,-52-4-16,1-2-1,31-5 1,-42 6-33,-1-1 0,1-1-1,-1 0 1,0 0 0,0 0 0,0-1-1,0 0 1,11-9 0,-10 5 22,0 0 1,0 0 0,7-10-1,-13 14-38,0 0-1,0-1 1,0 1-1,0-1 1,-1 1-1,0-1 1,0 0-1,0 0 0,1-10 1,-1 6-36,-1 1 0,0-1 1,0 0-1,-1 0 0,0 0 0,-3-15 0,3 22 8,-1 1 0,1 0 0,0 0 1,-1 0-1,1 0 0,-1 0 0,1-1 0,-1 1 0,1 0 0,-1 0 0,0 0 0,1 0 0,-1 0 0,0 1 0,0-1 0,0 0 0,0 0 1,0 0-1,0 1 0,0-1 0,0 0 0,0 1 0,-2-1 0,1 1 3,0-1 0,0 1 0,0 0 0,1 1 0,-1-1 0,0 0 0,0 1 0,0-1 0,1 1 0,-1-1 0,0 1 0,1 0 0,-1-1 0,-1 3 0,-6 3-31,0 0 0,1 0 0,0 1 0,-7 9 0,13-14 11,-5 5 3,1 1 0,0 0-1,0 0 1,1 0 0,0 1 0,0 0 0,1 0 0,-4 12 0,5-14 35,1 1 0,1-1 1,-1 1-1,1-1 0,1 1 0,-1 0 0,1-1 1,0 1-1,1 0 0,3 14 0,-3-18 5,0 0 0,1 0 0,0 0 0,0-1 0,0 1 0,0-1 0,0 1 0,1-1 0,0 1 0,-1-1 0,1 0 0,0 0 0,1-1 0,-1 1 0,0-1 0,1 1 0,-1-1 0,1 0 0,0-1 0,0 1 0,0 0 0,0-1 0,7 2 0,5 0 81,1-1 0,0 0 0,0-1 0,24-2 0,22-1 24,0-3 1,-1-3-1,0-3 1,80-25-1,-124 31-62,0-2 0,22-11 0,-35 16-83,0-1 1,0 0-1,0-1 0,-1 1 0,1-1 0,-1 0 1,0 0-1,0 0 0,0-1 0,-1 1 0,7-10 1,-10 13 18,0 1 1,0 0-1,0 0 1,0 0 0,0 0-1,0-1 1,1 1 0,-1 0-1,0 0 1,0 0-1,0-1 1,0 1 0,0 0-1,0 0 1,0 0 0,0-1-1,0 1 1,0 0-1,0 0 1,0-1 0,0 1-1,0 0 1,0 0-1,0 0 1,0-1 0,-1 1-1,1 0 1,0 0 0,0 0-1,0 0 1,0-1-1,0 1 1,0 0 0,-1 0-1,1 0 1,0 0 0,0 0-1,0-1 1,-1 1-1,-9-1-120,-12 5 35,2 3 15,0 0 1,-22 12-1,4-2 14,19-9 26,1 0 0,0 2 0,0 0 0,-30 23 0,43-28 26,1-1-1,-1 0 1,1 1 0,0 0 0,1 0 0,-1 0 0,1 0 0,-5 11 0,6-11 18,1-1 1,0 0 0,0 1 0,0-1 0,1 1-1,-1-1 1,1 1 0,0-1 0,0 1 0,1-1-1,-1 1 1,1-1 0,2 8 0,-2-8 4,0 0 0,1 0 1,-1-1-1,1 1 0,0 0 1,0-1-1,1 1 0,-1-1 0,1 1 1,-1-1-1,1 0 0,0 0 1,0-1-1,0 1 0,5 2 1,-4-2 17,1-1 0,0 0 0,-1 0-1,1 0 1,0-1 0,0 0 0,0 0 0,0 0 0,0-1 0,0 1 0,6-1 0,1-1 16,0-1 1,-1 0-1,1 0 0,-1-1 0,1-1 0,-1 0 1,0 0-1,0-1 0,20-13 0,-18 10-10,-1-1-1,1-1 1,-1 0-1,-1-1 1,15-17 0,-5 0 22,28-50 1,13-41-15,-44 85-45,185-365 70,-201 394-74,9-16-154,-1-1 1,13-44 0,-22 64 142,-1 1 0,1-1 1,-1 0-1,0 1 0,1-1 1,-1 0-1,0 0 0,0 1 0,-1-1 1,1 0-1,0 1 0,0-1 0,-1 0 1,1 1-1,-1-1 0,0 0 0,1 1 1,-1-1-1,0 1 0,-1-2 0,2 2 7,-1 1 0,0-1 0,1 1-1,-1 0 1,0-1 0,1 1-1,-1 0 1,0-1 0,1 1-1,-1 0 1,0 0 0,0-1 0,1 1-1,-1 0 1,0 0 0,0 0-1,1 0 1,-1 0 0,-1 0 0,0 1-7,-1-1 0,1 1 1,0 0-1,-1 0 1,1 0-1,0 0 1,0 0-1,0 0 1,-2 2-1,-7 6-31,1 0 1,0 1-1,1 0 0,0 0 1,1 1-1,0 0 0,-11 22 1,-3 9-66,-25 70 1,-8 55 88,38-109 127,2 1 0,3 0 0,-6 71 0,11 14 541,8-118-645,0 0 0,2 0 0,8 39 1,-11-64-94,2 6-533,0 0 1,0 0-1,0 0 1,6 10-1,-7-15 250,0-1-1,1 1 1,-1 0-1,0-1 1,1 1-1,-1-1 1,1 0-1,2 2 1,-3-2-254,1 0-1,0 0 1,0 0 0,0 0 0,-1-1 0,1 1-1,0-1 1,0 1 0,0-1 0,2 0 0,28 1-4490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0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79 3552,'2'-13'2313,"-2"13"-2190,1 0 0,-1 0 0,0 0 0,0-1 0,0 1 0,0 0 0,0 0 1,0-1-1,0 1 0,0 0 0,0 0 0,0 0 0,0-1 0,0 1 0,0 0 1,0 0-1,0-1 0,0 1 0,0 0 0,0 0 0,0-1 0,0 1 0,0 0 1,0 0-1,0 0 0,0-1 0,-1 1 0,1 0 0,0 0 0,0 0 0,0-1 0,0 1 1,-1 0-1,1 0 0,0 0 0,0 0 0,0 0 0,-1-1 0,-1 0 60,1 0 0,-1 0 0,0 0 0,0 1-1,0-1 1,0 0 0,0 1 0,-3-1 0,-2-1 102,-6 0 48,-1 1-1,0 0 1,-25 2 0,38-1-320,-17 1 109,-1 1 0,1 1 1,0 0-1,0 2 0,0 0 0,0 1 0,-23 11 1,32-13-102,1 1 0,0 0 0,0 1 0,1 0 1,-1 0-1,-11 13 0,15-14-6,0 0 0,0 1 0,0 0 0,1-1 0,0 1 0,0 0 0,0 1 0,1-1 0,0 1 0,-2 9 0,3-6 56,-1-1 1,1 1 0,1 0 0,0 0 0,0 0-1,1 0 1,0-1 0,1 1 0,5 17 0,-5-23-12,0 1 0,0-1-1,0 0 1,0 0 0,0 0 0,1 0 0,0-1 0,0 1 0,0-1 0,0 0 0,1 1 0,-1-1-1,1-1 1,0 1 0,0 0 0,0-1 0,0 0 0,0 0 0,0 0 0,1-1 0,-1 1 0,10 1-1,-4-2 48,0 0 0,0-1 0,1 0-1,-1-1 1,0 1 0,0-2-1,0 0 1,0 0 0,0-1 0,0 0-1,0 0 1,-1-1 0,0-1-1,0 0 1,0 0 0,0 0-1,8-8 1,-5 4-8,-1-1 0,0 0 0,0-1-1,-1-1 1,0 1 0,-1-2 0,-1 1 0,0-1 0,0 0 0,10-27-1,-14 28-49,0 0-1,-1-1 0,-1 1 0,0 0 1,1-21-1,-3 28-39,0-1 0,0 1 1,-1-1-1,0 1 0,0-1 0,0 1 1,0-1-1,-1 1 0,0 0 0,0 0 1,0 0-1,-1 0 0,0 0 0,0 0 0,-4-4 1,6 8-20,0 0 1,1 0 0,-1 0 0,0 0-1,0 0 1,0 0 0,0 1 0,0-1-1,0 0 1,-1 0 0,1 1 0,0-1-1,0 1 1,0-1 0,-1 1 0,1 0-1,0 0 1,0-1 0,-1 1 0,1 0-1,0 0 1,-1 0 0,1 0 0,0 0-1,-1 1 1,1-1 0,0 0-1,0 0 1,-1 1 0,1-1 0,0 1-1,0-1 1,0 1 0,0 0 0,-1-1-1,1 1 1,0 0 0,-1 2 0,-1 0-7,0 0 0,0 0 1,1 0-1,0 1 0,-1-1 1,1 1-1,0 0 0,1 0 0,-1-1 1,1 1-1,-2 8 0,1 3-64,0 1 0,1-1 0,1 27 0,10 48 114,-5-53-14,12 96 155,14 119-169,-27-203 238,-3 0-1,-7 81 1,5-118-138,-1-1 1,0 0 0,-1 0-1,-7 21 1,9-29-68,0-1 1,0 1-1,-1 0 1,1-1-1,-1 0 0,1 1 1,-1-1-1,0 0 1,0 0-1,-3 3 0,4-4-7,-1 0 0,0 0-1,0 0 1,0 0-1,0-1 1,0 1 0,1 0-1,-1-1 1,0 0-1,0 1 1,0-1 0,0 0-1,0 0 1,0 0-1,-1 0 1,-2-1 0,-6-2 40,1 0 0,-1 0 0,1-1 0,0-1 0,0 1 0,1-2 0,-15-9 0,11 4-34,0 0 0,0-1 0,1 0 1,1-1-1,-12-16 0,17 20-43,0 0 1,1 0-1,0-1 0,1 1 0,0-1 0,1 0 0,-1 0 1,2-1-1,-2-12 0,3 20 0,1 1-1,0-1 1,0 1-1,1-1 1,-1 1-1,0-1 1,1 1-1,0 0 1,-1-1-1,1 1 1,0 0-1,0-1 1,0 1 0,1 0-1,-1 0 1,0 0-1,1 0 1,-1 0-1,1 0 1,0 0-1,0 1 1,0-1-1,0 1 1,0-1-1,0 1 1,0 0 0,3-2-1,4-1-35,0 1 0,0-1 0,1 2-1,-1-1 1,18-1 0,12-1 62,1 1 1,-1 2-1,1 2 0,0 2 1,-1 1-1,70 15 0,-103-16-168,1-1 0,0 0 0,-1 0 1,1-1-1,0 1 0,0-2 0,10 0 0,-13 0-937,0 0 1,0 0-1,0-1 0,0 1 1,0-1-1,0 1 1,-1-1-1,6-4 1,10-6-2421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0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53 171 3392,'-23'0'2297,"13"0"1960,7 1-2857,-10 2 952,10-1-868,5-1 533,143-9 208,-26 1-1804,289-21 816,-149 8-760,0 0 193,-186 17-618,-48 3 10,42-6 0,-51 6-35,-6 1 868,-36-14-612,-6 0-217,-1-2 0,-46-28-1,79 43-66,0 0-1,0 0 1,0 0 0,0 0-1,0 0 1,0 0-1,0 0 1,0 0-1,0 0 1,0 0 0,0 0-1,0 0 1,0 0-1,1 0 1,-1 0-1,0 0 1,0 0 0,0 0-1,0 0 1,0 0-1,0 0 1,0 0-1,0 0 1,0 0 0,0 0-1,0 0 1,0 0-1,0 0 1,1 0 0,-1 0-1,0 0 1,0 0-1,0 0 1,0 0-1,0 0 1,0 0 0,0 0-1,0 0 1,0 0-1,0-1 1,0 1-1,0 0 1,0 0 0,0 0-1,0 0 1,0 0-1,0 0 1,0 0-1,0 0 1,0 0 0,0 0-1,0 0 1,0 0-1,0 0 1,0 0-1,0-1 1,0 1 0,0 0-1,0 0 1,0 0-1,0 0 1,0 0-1,0 0 1,0 0 0,0 0-1,0 0 1,12-1 17,17 4-86,66 17-47,-89-19 149,40 11-84,-42-11 43,-1 0 0,1 0 1,0 1-1,-1 0 0,1 0 1,-1 0-1,1 0 0,-1 0 1,4 4-1,-7-6 13,0 1 1,1-1-1,-1 1 1,0-1-1,0 1 1,1-1-1,-1 1 1,0-1-1,0 1 1,0-1-1,1 1 1,-1-1-1,0 1 1,0-1-1,0 1 1,0-1-1,0 1 1,0-1-1,0 1 1,0 0-1,-1-1 1,1 1-1,0-1 1,0 1-1,0-1 1,0 1-1,-1 0 1,-9 11 202,8-9-129,-10 9 2,-1 0 0,1-1 0,-2 0-1,-25 15 1,-11 9 305,21-15-1886,7-9-4593,9-7 1342,3 4 1622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0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126 106 2496,'-21'-3'940,"18"2"-708,0 0-1,0 1 1,0-1 0,0 1 0,0 0 0,0 0 0,-5 0 0,-27 1 6733,35-1-6925,0 0 0,-1 0 1,1 0-1,0 0 1,0 0-1,0 0 1,0-1-1,0 1 0,0 0 1,0 0-1,0 0 1,0 0-1,0 0 1,0 0-1,0 0 0,-1 0 1,1 0-1,0 0 1,0 0-1,0 0 1,0 0-1,0 0 0,0 0 1,0-1-1,0 1 1,0 0-1,0 0 0,0 0 1,0 0-1,0 0 1,0 0-1,0 0 1,0 0-1,0 0 0,0 0 1,0-1-1,0 1 1,0 0-1,0 0 1,0 0-1,0 0 0,0 0 1,0 0-1,0 0 1,0 0-1,0 0 1,0 0-1,0 0 0,0-1 1,0 1-1,0 0 1,1 0-1,-1 0 0,0 0 1,0 0-1,0 0 1,0 0-1,0 0 1,0 0-1,0 0 0,0 0 1,0 0-1,0 0 1,0 0-1,1 0 1,-1 0-1,0 0 0,10-9 1199,13-7-459,10 1-104,1 2 0,38-10-1,-54 17-645,-7 3-11,0 0-1,-1 0 1,1 1-1,15-1 1,-26 3-16,0 1 0,1-1 0,-1 0 0,0 0 1,0 1-1,0-1 0,0 0 0,1 1 0,-1-1 0,0 0 1,0 1-1,0-1 0,0 0 0,0 1 0,0-1 1,0 0-1,0 1 0,0-1 0,0 0 0,0 1 0,0-1 1,0 0-1,-1 0 0,1 1 0,0-1 0,0 0 0,0 1 1,0-1-1,0 0 0,-1 1 0,1-1 0,0 0 0,0 0 1,-1 1-1,1-1 0,0 0 0,0 0 0,-1 0 1,1 0-1,0 1 0,-1-1 0,-90 66 169,-2 2 71,76-53-106,-1 0 1,-28 34-1,42-44-72,0 1-1,0 0 1,1-1 0,-1 1 0,1 0 0,-3 10 0,5-14-37,1-1 0,-1 1 1,1-1-1,0 1 1,-1-1-1,1 1 1,0-1-1,0 1 1,0-1-1,0 1 1,0-1-1,0 1 1,1-1-1,-1 1 1,0-1-1,1 1 1,-1-1-1,1 1 1,0-1-1,-1 0 1,1 1-1,0-1 1,0 0-1,0 0 1,0 1-1,0-1 1,0 0-1,0 0 0,0 0 1,0 0-1,0 0 1,1-1-1,-1 1 1,2 1-1,3 0 34,-1-1 0,1 1-1,0-1 1,0 0 0,-1 0 0,1-1-1,0 1 1,6-2 0,51-5 201,-52 5-228,68-13-107,15-1-2471,-32 11-3439,-20 8 2350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0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32 3904,'-5'-19'1917,"5"19"-1792,0 0 0,-1-1-1,1 1 1,0 0 0,0-1 0,0 1 0,0-1-1,0 1 1,0 0 0,0-1 0,0 1-1,0-1 1,0 1 0,0 0 0,0-1 0,0 1-1,0-1 1,0 1 0,0 0 0,1-1 0,-1 1-1,0 0 1,0-1 0,0 1 0,1 0-1,-1-1 1,0 1 0,0 0 0,1-1 0,-1 1-1,0 0 1,1 0 0,-1-1 0,0 1 0,1 0-1,-1 0 1,0 0 0,1-1 0,-1 3 84,1-1 1,-1 0-1,0 1 0,0-1 1,-1 1-1,1-1 1,0 0-1,0 1 1,-1-1-1,0 2 1,-14 30 1926,-21 59 1,31-73-1826,0 1 0,1-1 0,0 1 1,0 36-1,4-46-130,1-1 0,0 1 0,3 13 1,-4-21-99,0 0 0,1 0 0,-1 0 0,1 0 0,0 0 0,0 0 0,0 0 0,0-1 0,0 1 0,0 0 0,0 0 0,0-1 1,1 1-1,-1 0 0,1-1 0,-1 0 0,1 1 0,-1-1 0,1 0 0,2 2 0,-2-3-39,0 0 1,0 0-1,-1 0 1,1 0-1,0-1 1,-1 1-1,1 0 1,0-1-1,-1 1 0,1-1 1,-1 1-1,1-1 1,-1 0-1,1 0 1,-1 0-1,1 0 1,-1 0-1,0 0 0,0 0 1,1 0-1,-1-1 1,1 0-1,7-9 31,14-19-1,-10 13-40,17-16 68,38-31-1,8-8-37,-65 59-95,-2 3-30,0 0 0,1 1 0,0 0 0,12-8 0,-21 27-72,-9 20 222,6-22-15,-1 0 0,1 0-1,1 0 1,0 0-1,0 1 1,1-1-1,0 0 1,1 13 0,1-13 29,0 1 0,0 0 1,1 0-1,0-1 1,1 1-1,0-1 1,0 0-1,1 0 0,0 0 1,0-1-1,0 0 1,12 12-1,-7-11-351,0 0 1,0 0-1,1-1 0,0-1 0,0 0 1,1 0-1,0-1 0,18 6 0,-28-11 190,26 9-2577,-1 3-4885,-9-1 2422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0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1361 3488,'-13'7'1115,"12"-7"-1088,1 0 1,-1 1 0,1-1 0,0 0 0,-1 1 0,1-1 0,0 1 0,-1-1 0,1 0 0,0 1 0,-1-1 0,1 1 0,0-1 0,0 1 0,-1-1 0,1 1 0,0-1 0,0 1 0,0-1 0,0 1 0,0-1-1,0 2 1,-1-1 114,1 1 11,0-1 1,-1 0-1,1 0 1,0 0 0,0 0-1,0 0 1,0 0-1,0 1 1,0-1 0,0 0-1,0 0 1,1 2-1,0 6 4010,1-11-3823,0 0 0,0 0 0,0 0-1,0 0 1,0 0 0,0 0 0,1 1-1,-1-1 1,5-1 0,5-5 577,63-42 1314,35-25-750,-78 48-1338,-2 0 0,0-3 0,-2 0 0,26-36 0,87-142 284,-81 115-204,30-39 185,80-130 448,-166 256-853,-1-1 0,1 0 1,-1 0-1,2-7 0,-5 10-117,-2 4 19,-4 7-47,4-5 114,-32 41-56,3 1 0,1 1 0,-36 77 0,16-18 95,-189 278 277,-175 248 976,412-628-1256,-10 20 465,-27 35 1,35-52-344,-7 8 106,10-13-229,1 0-1,0 0 1,0 0-1,0 1 1,0-1-1,-1 0 0,1 0 1,0 0-1,0 0 1,-1 0-1,1 1 1,0-1-1,0 0 0,0 0 1,-1 0-1,1 0 1,0 0-1,0 0 1,-1 0-1,1 0 0,0 0 1,0 0-1,-1 0 1,1 0-1,0 0 1,-1 0-1,1 0 0,0 0 1,0 0-1,-1 0 1,1 0-1,0-1 0,0 1 1,0 0-1,-1 0 1,1 0-1,0 0 1,0 0-1,0-1 0,-1 1 1,1 0-1,0 0 1,0 0-1,0-1 1,-1 0 1,1 0 0,0 0 1,0 0-1,-1 0 0,1 0 1,0 0-1,0 0 0,0 0 1,0 0-1,1 0 0,-1 0 1,0 0-1,0 0 0,1 0 1,-1-2-1,6-16 20,1 1 0,0-1 0,1 1 1,1 0-1,14-21 0,-5 13-21,1 2 0,40-41 1,-8 18-70,3 3 0,75-48 0,192-153 41,-107 78-70,-200 157 24,0 1-1,19-10 1,-31 19 49,-1-1 1,0 0 0,0 1 0,0 0 0,0-1-1,1 1 1,-1 0 0,0 0 0,0-1 0,1 1 0,-1 0-1,0 0 1,0 0 0,3 1 0,-4-1 8,1 1 1,-1-1-1,1 0 1,-1 1-1,1-1 0,-1 1 1,0-1-1,1 0 1,-1 1-1,0-1 1,1 1-1,-1-1 1,0 1-1,1 0 1,-1-1-1,0 1 1,0-1-1,0 1 0,0-1 1,0 1-1,0 0 1,1-1-1,-1 1 1,0-1-1,-1 1 1,1-1-1,0 1 1,0 0-1,0-1 1,0 1-1,0-1 0,0 1 1,-1-1-1,1 1 1,-1 0-1,-6 17 17,-1-1-1,0 0 0,-2 0 0,-15 21 1,-3 5-39,0 2 29,14-25 13,1 1 0,1 0 0,1 0 0,-13 36 0,23-52 10,-1 0 1,1 0-1,1 0 0,-1 0 1,1 0-1,0 0 1,0 0-1,1 7 0,-1-11-11,0 0-1,1 0 0,-1 1 0,1-1 0,-1 0 0,0 1 1,1-1-1,0 0 0,-1 0 0,1 0 0,0 0 0,0 1 1,0-1-1,-1 0 0,1-1 0,0 1 0,0 0 0,1 0 1,-1 0-1,0 0 0,0-1 0,0 1 0,0-1 1,1 1-1,-1-1 0,0 1 0,1-1 0,-1 0 0,0 1 1,0-1-1,1 0 0,-1 0 0,1 0 0,-1 0 0,2 0 1,5-2 23,1 1 1,-1-1 0,0 0-1,-1-1 1,1 0 0,0 0-1,7-5 1,-2 1 33,1-2-1,20-16 1,-26 19-36,-1 0 1,0 0-1,-1-1 1,1 0-1,-1 0 1,-1 0 0,1-1-1,-1 0 1,0 0-1,3-9 1,-2-1-79,0-1 0,-2 1 0,0-1 0,2-29 0,-6 37 23,1 0 1,-2 0-1,1 0 0,-2 0 1,1 0-1,-1 0 1,-5-12-1,6 18 9,-1 1 0,0-1 0,0 1 0,0 0 0,-1-1 0,0 1 0,1 0 0,-2 1 0,1-1 0,0 0 0,-1 1 0,1 0 0,-1 0-1,0 0 1,0 0 0,0 1 0,0-1 0,-8-2 0,12 5 15,0 0 0,-1 0 1,1-1-1,-1 1 0,1 0 0,-1 0 0,1 0 0,0 0 0,-1 0 0,1-1 0,-1 1 0,1 0 0,-1 0 1,1 0-1,-1 0 0,1 0 0,0 1 0,-1-1 0,1 0 0,-1 0 0,1 0 0,-1 0 0,1 0 1,0 1-1,-1-1 0,1 0 0,-1 0 0,1 1 0,-1-1 0,1 1-2,0-1 1,0 1-1,1 0 0,-1-1 0,0 1 0,0-1 0,0 1 1,0-1-1,1 1 0,-1-1 0,0 1 0,1-1 1,-1 1-1,0-1 0,1 1 0,-1-1 0,0 1 0,1-1 1,-1 1-1,1-1 0,-1 0 0,1 1 0,-1-1 1,1 0-1,-1 0 0,1 1 0,0-1 0,11 6 17,0-1 0,0-1-1,0 0 1,1 0 0,-1-1 0,16 1-1,-14-1-15,28 2 10,0-2 1,59-2-1,-54-1-10,79 8 0,-120-7-3,0 0-1,0 1 1,0 0 0,0 0-1,0 0 1,0 1-1,0 0 1,-1 0 0,1 0-1,-1 1 1,0 0-1,0 0 1,0 0 0,-1 0-1,1 1 1,4 7-1,1 3-1,0 1 0,-1 1-1,-1-1 1,8 22 0,-14-33 34,0 0 0,0 0 0,0-1 0,1 1 1,-1-1-1,1 0 0,0 0 0,1 0 0,-1 0 0,1 0 1,6 4-1,-7-6 0,0 0 1,1 0-1,0 0 1,-1-1-1,1 0 1,0 0 0,0 0-1,-1 0 1,1 0-1,0-1 1,0 0-1,0 0 1,0 0-1,0 0 1,7-2-1,7-2 72,0 0 1,0-2-1,0 0 0,26-14 1,-30 13-61,-1-1 1,1-1 0,-2 0-1,1-1 1,-1-1 0,-1 0 0,1 0-1,-2-1 1,14-20 0,7-14 28,33-69 1,-35 58-104,13-18 0,30-56 52,-34 52-66,47-145 0,-74 169-304,-11 55 345,1 0 1,-1 0-1,0-1 1,0 1-1,0 0 1,0 0-1,0 0 0,0-1 1,0 1-1,0 0 1,0 0-1,0 0 1,0-1-1,0 1 1,0 0-1,0 0 1,0 0-1,0-1 1,0 1-1,0 0 1,0 0-1,0 0 1,0 0-1,0-1 1,0 1-1,0 0 1,-1 0-1,1 0 1,0 0-1,0-1 1,0 1-1,0 0 1,0 0-1,0 0 1,-1 0-1,1 0 1,0-1-1,-7 6-186,-12 20-12,-5 14-21,-33 74-1,39-69 205,2 0-1,-20 86 1,-3 94 58,38-221-37,-3 23-28,-15 126 1,16-119 106,2-1-1,6 57 1,-4-82-14,0 1 0,1 0 0,0-1 1,3 8-1,-4-14-30,-1 1 0,1-1 1,-1 1-1,1-1 0,0 1 1,-1-1-1,1 0 0,0 1 0,0-1 1,0 0-1,0 0 0,0 1 1,1-1-1,-1 0 0,0 0 1,0 0-1,1 0 0,-1-1 1,1 1-1,-1 0 0,1-1 1,-1 1-1,1-1 0,1 1 1,-1-1-11,1-1 0,-1 1 1,0-1-1,0 0 1,0 0-1,0 0 1,0 0-1,0 0 1,0 0-1,0 0 1,0-1-1,-1 1 1,1-1-1,0 0 1,-1 1-1,1-1 1,-1 0-1,2-2 1,4-7 112,12-22 0,-15 26-66,6-17-64,0 0 0,-1 0 0,-2-1 0,8-45 0,-8 37-4,1-5-4,4-60 1,-11 79-101,-1-1-1,-1 1 1,0 0 0,-9-38 0,6 46-44,7 22 7,0-5 120,0 0 0,0 0 0,1 0-1,-1-1 1,2 1 0,-1-1 0,0 0-1,1 0 1,0-1 0,0 1 0,10 6 0,2-1 37,0 0 0,1-2 0,0 0 1,1 0-1,-1-2 0,1-1 0,1 0 1,26 3-1,-32-7-2,0 0 0,-1 0 0,1-2 0,0 0 0,0 0 0,0-1 0,-1-1 0,1 0 0,-1-1 0,0-1 0,0 0 0,22-12 0,-20 8 8,0 0 0,-1-1-1,0-1 1,-1 0 0,0 0-1,-1-2 1,17-21 0,-16 19-185,-19 62-352,-27 126-80,25-120 517,3-27 185,2 1 0,0-1 0,1 1 1,2-1-1,4 34 0,-4-59-92,0 0-1,0 0 1,0 0-1,0 0 1,1 0-1,-1 0 1,0 0-1,1 0 1,-1 0-1,1 0 1,-1 0-1,1 0 1,0 0-1,-1-1 1,1 1-1,0 0 1,-1 0-1,1-1 1,0 1 0,0 0-1,0-1 1,1 1-1,-1 0 4,1-1 0,0 1 0,-1-1 0,1 0 0,0 0-1,-1 0 1,1 0 0,0 0 0,0 0 0,-1 0 0,1-1 0,2 0 0,6-2 38,0-1 0,0-1 0,15-9 0,-13 7-47,455-270 143,-320 193-262,-134 73 71,-6 6-77,-14 17-21,-4 3 27,-16 16-1,5-5 89,-111 113 81,68-74-151,55-54 39,-5 3-7,-16 22-1,28-33 68,1 1 0,-1-1 0,1 1-1,0 0 1,0 0 0,0 0 0,1 0 0,-1 0-1,1 0 1,0 0 0,0 0 0,0 6 0,1-9-1,0 0 0,0 1 0,0-1-1,0 0 1,0 0 0,0 1 0,1-1 0,-1 0 0,0 0 0,1 0 0,-1 0 0,1 1 0,-1-1 0,1 0 0,0 0 0,0 0 0,-1 0 0,1 0 0,0 0 0,0-1 0,0 1 0,0 0 0,0 0 0,0-1 0,0 1 0,0 0 0,0-1 0,0 1 0,0-1 0,1 1 0,-1-1 0,2 1 0,1-1 21,0 1 0,1-1 0,-1 0 0,1 0 0,-1-1-1,0 1 1,1-1 0,6-2 0,0 0-10,-1-1 0,1 0 0,-1 0 1,0-1-1,0-1 0,0 0 0,-1 0 0,10-8 1,-6 2 2,-1 0 0,0 0 0,-1-2 0,-1 1 0,10-17 0,19-39 12,49-126-1,32-139-183,-4-40-123,-115 370 257,2-4-26,-1 1-1,0-1 1,0 0-1,-1 0 1,0 0-1,0 0 1,-1-12-1,0 19 31,0 1 0,0-1 0,0 1 0,0-1 0,0 0-1,0 1 1,0-1 0,-1 1 0,1-1 0,0 1 0,0-1 0,-1 1 0,1-1-1,0 1 1,-1-1 0,1 1 0,-1-1 0,1 1 0,0-1 0,-1 1 0,1 0-1,-1-1 1,1 1 0,-1 0 0,1-1 0,-1 1 0,1 0 0,-1 0 0,0 0-1,1-1 1,-1 1 0,1 0 0,-1 0 0,1 0 0,-1 0 0,0 0 0,1 0-1,-1 0 1,1 0 0,-1 0 0,0 0 0,1 1 0,-1-1 0,1 0-1,-1 0 1,1 0 0,-1 1 0,1-1 0,-1 0 0,1 1 0,-1-1 0,1 0-1,-1 1 1,1-1 0,-1 1 0,1-1 0,-1 1 0,-10 14-64,1-1 1,0 2-1,2-1 0,-13 28 1,-20 53-86,3 2 1,-34 144-1,53-158 197,4 1 0,4 1 0,-2 119 0,13-193 0,0 1 0,1 0 0,0-1 0,1 0 0,0 1 1,8 20-1,-9-29-13,1-1 1,0 1 0,-1-1-1,1 0 1,1 0-1,-1 0 1,0 0 0,1 0-1,-1 0 1,1-1 0,0 1-1,0-1 1,0 0-1,0 0 1,0 0 0,0 0-1,1-1 1,-1 1 0,1-1-1,-1 0 1,1 0-1,-1 0 1,1 0 0,0-1-1,0 1 1,-1-1 0,6 0-1,20-1 6,0-2 0,0-1 0,0-1 0,35-12 0,111-45-36,-151 52 4,0-1-1,0-1 0,-1 0 1,0-2-1,22-19 0,-26 17-34,18-21 1,-31 30 52,0 1 1,-1-2 0,0 1-1,0-1 1,-1 1-1,5-11 1,-8 16-28,-1 1 1,1-1 0,-1 1-1,1-1 1,-1 1 0,0-1-1,0 1 1,0-1-1,0-2 1,0 4 2,0-1-1,0 1 1,0 0-1,0 0 1,0-1-1,0 1 0,0 0 1,0 0-1,-1-1 1,1 1-1,0 0 1,0 0-1,0 0 1,0-1-1,-1 1 1,1 0-1,0 0 1,0 0-1,-1-1 1,1 1-1,0 0 1,0 0-1,-1 0 1,1 0-1,0 0 1,0 0-1,-1 0 1,1 0-1,0 0 1,0-1-1,-1 1 1,1 0-1,-3 1-35,0 0 0,1-1 1,-1 1-1,1 0 0,-1 1 0,1-1 0,0 0 0,-1 0 0,1 1 0,0 0 0,-3 2 0,-56 44-180,-105 110 0,158-150 250,0 1 0,1 0 0,0 0 0,1 1 0,0 0 0,0 0 0,-6 18 0,12-27-21,-1 0 1,1 0-1,0 0 0,-1 1 1,1-1-1,0 0 0,0 0 0,0 1 1,0-1-1,0 0 0,0 0 1,0 1-1,0-1 0,0 0 1,1 0-1,-1 0 0,1 1 1,-1-1-1,1 0 0,-1 0 1,1 0-1,-1 0 0,1 0 1,0 0-1,0 0 0,0 0 1,-1 0-1,1 0 0,0 0 1,0 0-1,0-1 0,2 2 0,-1-1 29,1 0-1,-1 0 0,1 0 0,0-1 0,0 1 1,-1-1-1,1 1 0,0-1 0,0 0 0,-1 0 0,1 0 1,0 0-1,5-2 0,0 0 8,1 0-1,-1-1 1,1-1 0,-1 1-1,0-1 1,0-1 0,0 0 0,-1 0-1,11-8 1,-6 1-31,0 0 1,0-1-1,-1 0 0,10-16 1,6-14 3,36-75 0,8-49-16,-66 157 2,26-71-8,36-148 0,-14-40-168,-52 259 101,0-1-1,-1 1 1,0 0 0,0-1-1,-1 1 1,-4-16-1,5 25 66,0 0-1,0 0 1,0 1 0,0-1-1,0 0 1,-1 0 0,1 1-1,0-1 1,-1 0-1,1 0 1,0 1 0,-1-1-1,1 0 1,-1 1 0,1-1-1,-1 1 1,1-1-1,-1 1 1,1-1 0,-1 1-1,1-1 1,-1 1 0,0-1-1,1 1 1,-1 0-1,0-1 1,0 1 0,1 0-1,-1-1 1,0 1 0,0 0-1,1 0 1,-1 0-1,0 0 1,0 0 0,1 0-1,-3 0 1,1 1-3,0 0 1,0 0-1,0 0 1,-1 1-1,1-1 0,0 0 1,1 1-1,-1 0 1,0-1-1,0 1 0,1 0 1,-1 0-1,-1 3 1,-5 8-35,0 1 0,1-1 1,-9 26-1,-13 51-54,25-77 85,-25 90-93,-16 107 1,35-138 123,2 1 1,3 99-1,15-49 126,-7-105-101,0-1 0,2 1 0,0-1 0,13 29 0,-17-42-17,1-1 0,1 1 1,-1-1-1,0 1 0,1-1 0,0 0 0,0 0 0,0 0 0,0 0 0,0 0 1,0-1-1,1 1 0,-1-1 0,1 0 0,0 0 0,0-1 0,0 1 0,0-1 1,0 1-1,0-1 0,0 0 0,0-1 0,0 1 0,0-1 0,0 0 0,7 0 1,0-2-1,1 1 0,0-2 0,0 1 0,-1-2 0,1 1 0,-1-2 0,0 1 0,13-9 0,-3 1 39,0-2 1,-1 0-1,0-1 0,-1-1 0,-1-1 0,31-38 0,-35 38-35,-1-2-1,-1 0 0,-1 0 0,0-1 1,-1 0-1,-2-1 0,13-43 1,-19 58-50,-1 0 1,0-1 0,0 1-1,0-13 1,-1 17 2,-1 0 0,1 0 0,0 1-1,-1-1 1,1 0 0,-1 0 0,1 0 0,-1 1-1,0-1 1,0 0 0,0 1 0,0-1 0,0 1-1,0-1 1,0 1 0,0-1 0,-1 1 0,1 0-1,-1 0 1,1 0 0,-1 0 0,-1-1 0,0 0-2,1 1 1,-1 0 0,0 0-1,0 0 1,0 0 0,0 0 0,0 1-1,0 0 1,0-1 0,0 1 0,0 0-1,0 1 1,-5 0 0,1 0 2,1 1-1,0 0 1,-1 0 0,1 0 0,0 1 0,-6 4 0,1 0-27,-1 1 1,2 0 0,-1 0-1,1 2 1,-15 16 0,15-14 39,1 0 1,1 1 0,0 0-1,0 0 1,1 1 0,1 0-1,0 0 1,1 0 0,1 1-1,0 0 1,-2 19 0,6-28 22,-1-1-1,1 1 1,0 0 0,1-1 0,-1 1 0,3 9 0,-2-12-8,0-1 0,-1 1 0,2 0 0,-1-1 0,0 1 0,0-1 0,1 0 0,0 1-1,-1-1 1,1 0 0,0 0 0,0 0 0,0 0 0,0 0 0,3 1 0,2 1 35,0-1-1,0 0 1,1 0 0,-1 0 0,1-1-1,0 0 1,-1-1 0,1 0 0,0 0 0,0-1-1,0 0 1,0 0 0,15-3 0,-3 0 2,0-1 0,1-2 0,-2 0 0,23-10 0,-20 5-45,0 0 1,-1-2-1,-1 0 1,0-2-1,-1 0 1,18-18-1,11-10-59,63-56 93,-87 81-116,0 0 0,51-27 0,-71 43 33,0 0 0,1 1 1,-1-1-1,0 1 1,6-1-1,-10 2 40,1 0 0,-1-1-1,1 1 1,0 0 0,-1 0-1,1 0 1,-1 0 0,1 1-1,0-1 1,-1 0 0,1 0-1,-1 0 1,1 0 0,-1 1-1,1-1 1,-1 0 0,1 0-1,-1 1 1,1-1 0,0 1 10,-1 0 1,0-1 0,1 1-1,-1-1 1,0 1 0,0 0 0,0-1-1,0 1 1,0 0 0,0-1 0,0 1-1,0 0 1,0-1 0,0 1-1,0-1 1,0 1 0,0 0 0,0-1-1,-1 1 1,1-1 0,0 1 0,-1 0-1,-74 164 243,51-117-260,-32 57 247,-6 12 320,61-115-485,0-1 0,0 1 0,1 0 0,-1 0 0,0 0 0,1 0 0,-1 0 0,0 4 0,1-6-58,1 0-1,-1 0 0,0 0 0,0 0 1,0 1-1,0-1 0,0 0 0,0 0 1,0 0-1,1 0 0,-1 0 0,0 0 1,0 0-1,0 0 0,0 0 0,0 0 0,0 0 1,1 0-1,-1 0 0,0 0 0,0 0 1,0 0-1,0 0 0,0 0 0,1 0 1,-1 0-1,0 0 0,0 0 0,0 0 1,0 0-1,0 0 0,0 0 0,1 0 0,-1 0 1,0-1-1,0 1 0,0 0 0,0 0 1,0 0-1,14-10 179,164-160 378,-127 119-736,103-80 0,-147 126 117,-3 2 14,0 0-1,0 0 1,1 1 0,-1-1-1,7-2 1,-10 5 32,0 0-1,0-1 1,0 1-1,0 0 1,0 0 0,0 0-1,0 0 1,0 0-1,0 0 1,0 0-1,1 0 1,-1 0-1,0 1 1,0-1 0,0 0-1,0 1 1,0-1-1,0 1 1,0-1-1,0 1 1,0-1 0,-1 1-1,1 0 1,0-1-1,0 1 1,0 0-1,-1 0 1,1-1 0,1 3-1,1 2-12,0 0 0,0 0-1,-1 1 1,0-1 0,0 1-1,0 0 1,0 0 0,-1-1-1,0 1 1,0 9 0,0 10-3,-3 31 0,0-11 88,3-4 189,8 57 0,-4-83-311,-2-9-1280,-2-13-4663,-2 5 5453,1 1 0,-1-1 0,1 0 1,-1 1-1,1-1 0,-2-1 0,-2-7-1638,-1-14-1435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0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72 11392,'-56'-72'5151,"50"81"-4479,1-9-160,10 0-128,4 4-3103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1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1269 4800,'0'1'167,"-1"-1"1,0 1-1,1 0 1,-1-1-1,0 1 0,1-1 1,-1 1-1,1 0 1,-1-1-1,1 1 1,-1 0-1,1 0 0,-1 1 1,1-2-94,0 0 0,0 0 0,0 1 0,0-1 0,0 0 0,0 0 0,0 1 0,0-1 1,0 0-1,0 0 0,0 1 0,0-1 0,0 0 0,1 0 0,-1 1 0,0-1 0,0 0 0,0 0 0,0 1 0,0-1 0,1 0 1,-1 0-1,0 0 0,0 1 0,0-1 0,0 0 0,1 0 0,-1 0 0,0 0 0,0 1 0,1-1 0,-1 0 0,0 0 0,0 0 1,1 0-1,-1 0 0,0 0 0,0 0 0,1 0 0,-1 0 0,0 0 0,0 0 0,1 0 0,-1 0 0,0 0 0,0 0 0,1 0 1,-1 0-1,1 0 0,-1 0 9,1 0 1,0-1 0,-1 1 0,1 0 0,-1-1-1,1 1 1,0 0 0,-1-1 0,1 1 0,-1-1-1,1 1 1,-1-1 0,1 1 0,-1-1-1,1 1 1,-1-1 0,0 1 0,1-1 0,-1 0-1,0 1 1,1-1 0,-1 0 0,3-5 490,78-108 2358,22-27-2184,24-1-34,-114 127-632,-12 13-72,0 0-1,1 0 1,0 0 0,-1 0 0,1 0 0,0 0-1,0 0 1,0 1 0,0-1 0,0 1 0,0-1-1,1 1 1,2-1 0,-5 2-17,0 0 0,0 0 1,1-1-1,-1 1 0,0 0 0,0 0 0,0 0 1,1 0-1,-1 0 0,0 0 0,0 0 0,1 0 1,-1 0-1,0 0 0,0 0 0,1 0 0,-1 0 0,0 0 1,0 0-1,1 0 0,-1 0 0,0 0 0,0 0 1,1 0-1,-1 0 0,0 1 0,0-1 0,1 0 1,-1 0-1,0 0 0,0 0 0,0 1 0,0-1 0,1 0 1,-1 0-1,0 0 0,0 1 0,0-1 0,0 0 1,0 0-1,1 0 0,-1 1 0,0-1 0,0 0 0,0 0 1,0 1-1,0-1 0,-5 12-52,3-7 34,-43 143-188,14-55 280,-28 84 229,27-93-191,-38 119-82,-18 161 1049,87-357-840,-1-1 0,1 0 0,-1 0 0,0 1 0,-5 10 0,6-17 346,0-4-166,0-12 44,3-28-84,5-25-140,24-94-1,33-73-287,-61 226 65,77-227 29,-55 178-67,63-109-1,-16 60-106,-56 86 16,1 2 0,33-33 0,-44 48 81,-1 0 0,1 1-1,0-1 1,1 1 0,-1 0 0,1 1 0,0 0 0,-1 0-1,16-4 1,-18 6 20,1 1 0,-1-1-1,1 1 1,0 0 0,-1 0-1,1 0 1,0 1 0,-1 0-1,1 0 1,-1 0 0,1 0 0,-1 1-1,0-1 1,1 1 0,-1 0-1,7 5 1,-5-3 19,-1 0 0,0 1-1,0-1 1,0 1 0,-1 0 0,1 0 0,-1 0-1,0 1 1,-1-1 0,1 1 0,-1 0 0,0 0-1,-1 1 1,4 9 0,-3-4 68,-1 1-1,0 0 0,-1 0 1,0 0-1,-1 0 1,-2 23-1,1-31-53,-15 108 302,13-99-220,0 1-1,-1-1 0,-1-1 0,-1 1 0,-12 23 1,17-35-68,0 1 0,-1 0 1,0-1-1,1 1 0,-1-1 0,0 0 1,0 0-1,0 0 0,-1 0 1,1 0-1,-1 0 0,1 0 0,-1-1 1,1 1-1,-1-1 0,0 0 1,0 1-1,1-2 0,-1 1 0,0 0 1,0 0-1,-5 0 0,3-2-1,0 1-1,0-1 1,0 1-1,0-1 1,0-1 0,0 1-1,1-1 1,-1 0-1,0 0 1,1 0-1,-1-1 1,1 1-1,-5-5 1,-4-3-11,1-2 1,-18-20-1,2 1-170,25 28 34,8 5-87,7 8-31,14 21 149,-16-19 87,0 0 0,0-1 0,1 0 0,0-1-1,14 10 1,-22-18 8,0-1-1,-1 1 0,1-1 1,0 0-1,0 0 0,0 0 1,0 0-1,0 0 0,0-1 1,0 1-1,0-1 0,0 0 1,1 0-1,-1 0 0,0 0 1,0-1-1,0 1 0,0-1 1,0 0-1,0 1 0,0-2 1,0 1-1,0 0 0,0 0 1,-1-1-1,1 0 0,0 1 1,-1-1-1,3-3 0,2-2 37,0 0 0,-1-1 0,0 0-1,-1 0 1,7-13 0,69-129 427,-70 131-447,1 1-1,1 0 0,0 1 0,1 0 1,29-26-1,-36 36-10,17-15-105,31-21 1,9-8 88,-58 44-38,0 2 1,1-1-1,0 1 0,0 0 1,1 0-1,-1 1 0,15-6 1,-21 10 25,0 0 0,0 0 0,0 0 0,1 0-1,-1 0 1,0 1 0,0-1 0,0 0 0,0 1 0,1-1 0,-1 1 0,0 0 0,0-1 0,0 1 0,0 0 0,0-1 0,0 1 0,0 0 0,-1 0 0,1 0 0,0 0 0,0 0 0,0 1 0,15 25-156,-12-17 176,-1 0-1,0 0 0,0 0 1,-1 1-1,0-1 1,-1 1-1,0 0 0,-1-1 1,0 1-1,-1 0 0,-3 17 1,-1-4 57,0-1 1,-2 0-1,-1-1 1,-12 24-1,17-39-4,0 0-1,0 0 1,-1 0 0,0 0 0,-1-1-1,1 0 1,-1 0 0,0 0 0,-1 0 0,-11 8-1,13-11-7,0 0-1,0 0 1,-1-1-1,0 0 1,1 0-1,-1 0 1,0-1-1,0 1 1,0-1-1,0 0 1,0-1 0,0 1-1,0-1 1,-9-1-1,8 0-2,-1 0 0,1-1 0,0 0 0,0 0-1,0 0 1,1-1 0,-1 0 0,0 0 0,1-1 0,0 1 0,0-1-1,-5-5 1,-4-6-52,0 0-1,2-1 0,0 0 0,0-1 1,-9-20-1,7 13-170,13 23 166,1 1-1,0 0 0,0 0 1,-1-1-1,1 1 0,0 0 1,0-1-1,0 1 0,0 0 1,-1-1-1,1 1 0,0-1 1,0 1-1,0 0 0,0-1 1,0 1-1,0 0 0,0-1 1,0 1-1,0-1 0,0 1 1,0 0-1,0-1 0,0 0 1,8 2-278,-5 0 264,0 1 0,0-1 0,0 1 0,0 0 0,5 4 0,15 16-13,1-2 1,1 0 0,1-1 0,1-2 0,34 17-1,-31-19 85,0-2-1,1-1 0,43 10 0,-62-19-29,-1-1 0,1 0-1,0-1 1,0-1 0,-1 0-1,1 0 1,0-1-1,-1 0 1,1-1 0,0-1-1,-1 0 1,0 0 0,11-6-1,6-5 87,0-2-1,-2-1 0,0-1 1,-1-2-1,-1 0 0,37-40 1,-52 50-92,0 0 1,-1 0 0,-1-1-1,1 0 1,6-14-1,-13 21 1,1 0-1,0 0 1,-1 0-1,1 0 0,-1 0 1,0 0-1,-1 0 1,1 0-1,-1 0 1,1 0-1,-1-1 0,-1 1 1,1 0-1,0 0 1,-1 0-1,0 0 0,0 0 1,0 0-1,-4-8 1,4 10-22,-1-1 1,0 1-1,1 0 1,-1 0-1,0 0 1,0 0-1,0 0 1,0 1-1,0-1 1,0 1-1,-1-1 1,1 1-1,0 0 1,-1-1-1,1 1 1,-1 1-1,0-1 1,1 0-1,-1 1 1,0-1-1,1 1 1,-1 0-1,0-1 1,1 2-1,-1-1 1,0 0-1,1 0 1,-1 1-1,-3 1 1,-2-1-53,1 2 1,0-1 0,-1 1-1,1 0 1,1 1-1,-1 0 1,0 0 0,1 0-1,-7 7 1,6-4 36,1 0 0,0 0 0,1 0 0,0 1 0,0 0 0,0 0 0,1 0 0,0 1 0,1 0 0,0-1 0,0 1 0,1 0 0,0 0 0,0 11 0,0-1 34,1 0 0,1 0 0,0 0 0,2 0 1,7 35-1,-6-40 41,0 0 0,1-1 0,1 1 0,0-1 0,12 22 0,-15-31-28,0-1 0,1 0 1,-1 0-1,1 1 0,0-1 1,0-1-1,0 1 0,0 0 0,1-1 1,-1 0-1,1 0 0,-1 0 1,1 0-1,0 0 0,0-1 1,0 1-1,0-1 0,0 0 0,0-1 1,0 1-1,0 0 0,0-1 1,8-1-1,-3 0 15,0 0 1,0-1-1,0 0 1,-1 0-1,1-1 1,-1-1-1,0 1 1,12-8-1,6-5 87,25-20-1,-50 35-119,55-42 80,-1-2 1,75-79 0,-109 100-137,-7 10 50,-1-1 0,-1-1 1,17-26-1,-24 31-103,2 1 0,-1 0 1,1 0-1,11-12 1,-22 43-231,-3 18 344,2 0 0,2 1 0,1 0 0,2 0 0,7 53 0,-6-86 47,5 23 23,-6-29-57,1 0 0,-1 0 0,1 0 0,-1 0 0,1 0 0,-1 1 0,1-1 1,-1 0-1,1 0 0,0 0 0,0-1 0,-1 1 0,1 0 0,0 0 0,0 0 0,0-1 0,0 1 0,0 0 0,2 0 0,-2 0-12,-1-1 0,0 0 0,1 0 0,-1 0 0,1 0 0,-1 0 0,0 0 0,1 0 0,-1 0 0,0 0 0,1 0 0,-1 0 0,1-1 0,-1 1 0,0 0-1,1 0 1,-1 0 0,0 0 0,1 0 0,-1-1 0,0 1 0,1 0 0,-1 0 0,0-1 0,0 1 0,1 0 0,-1-1 0,13-15 157,-1-1 1,-1-1-1,13-25 0,11-17-116,2 3-104,-13 19-101,38-45 1,-80 145-726,15-46 863,1-1 1,0 1-1,1-1 0,1 1 1,0 0-1,5 29 0,-2-34 42,-1 0 1,1 0-1,1-1 0,0 1 0,1-1 0,-1 0 0,2 0 0,0-1 1,0 1-1,10 10 0,-14-18-1,0 1 0,1-1 1,-1 0-1,1 0 0,-1 0 0,1 0 0,0-1 1,0 1-1,0-1 0,0 1 0,0-1 1,0 0-1,0 0 0,0-1 0,0 1 0,1-1 1,-1 1-1,0-1 0,4 0 0,-2-1 11,1 0 0,-1 0 0,0 0-1,1 0 1,-1-1 0,0 0 0,0 0-1,0 0 1,0-1 0,-1 1-1,6-5 1,17-16 30,-1 0 0,-1-2 0,-1-1 0,20-29 1,-8 6 28,-21 26-72,20-22 0,3-1-107,-37 44 70,0 0 0,0 1 0,1-1-1,-1 0 1,0 1 0,1-1 0,-1 1 0,1 0 0,0-1 0,-1 1 0,1 0-1,0 0 1,0 0 0,-1 0 0,1 0 0,0 1 0,0-1 0,0 0 0,0 1 0,0 0-1,0-1 1,1 1 0,-1 0 0,2 0 0,-1 1-36,1 0 0,-1 0 0,0 0 0,0 1-1,0-1 1,0 1 0,0 0 0,0 0 0,0 0 0,0 0 0,-1 1 0,1-1 0,2 4 0,3 2-2,-3-2 67,0-1 1,0 0-1,0 1 0,-1 0 1,0 0-1,7 13 1,-11-17 257,-5-3 186,-3-3-380,0-1 0,0 1 0,0-1 0,-9-9 0,14 11-101,0 0 0,-1 0 0,1 1 0,-1 0 1,1 0-1,-1 0 0,0 0 0,0 0 0,0 1 1,0 0-1,0 0 0,0 0 0,0 0 0,0 0 1,0 1-1,-1 0 0,1 0 0,0 0 1,0 0-1,0 1 0,-1 0 0,-3 1 0,-2 1-30,1 1 0,-1 0 0,1 0 0,0 1 0,0 0 0,0 1-1,-12 11 1,17-13 40,-1 0 0,1 0-1,1 0 1,-1 1 0,1 0 0,0-1-1,0 1 1,0 0 0,1 1-1,-1-1 1,1 0 0,1 1 0,-1-1-1,1 1 1,0 0 0,-1 8 0,2-5 15,0 1 0,0-1 0,1 1 1,0-1-1,0 1 0,1-1 1,0 1-1,1-1 0,4 10 1,-1-6 41,0-1 0,14 23 1,-19-32-29,1-1 0,0 1 0,0-1 0,0 1 0,1-1 0,-1 0 0,1 0 0,-1 0 0,1 0 0,0 0 0,-1 0 0,1-1 0,0 0 0,0 1 0,0-1 0,0 0 0,0 0 0,5 0 0,-6-1 3,1 0 0,0-1 0,-1 1 1,1-1-1,0 0 0,-1 0 0,1 0 0,-1 0 1,1 0-1,-1 0 0,0-1 0,1 1 0,-1-1 0,0 0 1,0 1-1,0-1 0,0 0 0,0 0 0,-1 0 1,2-3-1,6-8 61,0 0 0,8-17 1,-12 20-48,23-39 76,-10 18-67,17-39-1,46-165 204,-17-8-198,-58 219-61,16-71-141,13-123 0,-34 207 109,0 0 0,-1 0 1,0 0-1,-2-21 0,2 31 35,0 1 1,0-1-1,-1 0 1,1 0-1,0 0 1,0 1-1,0-1 0,-1 0 1,1 0-1,0 1 1,-1-1-1,1 0 1,0 0-1,-1 1 1,1-1-1,-1 1 0,1-1 1,-1 0-1,0 1 1,1-1-1,-1 1 1,1-1-1,-1 1 1,0-1-1,0 1 0,1 0 1,-1-1-1,0 1 1,0 0-1,1 0 1,-1 0-1,0-1 1,0 1-1,1 0 0,-1 0 1,0 0-1,0 0 1,0 0-1,1 0 1,-1 0-1,0 1 1,0-1-1,0 0 0,1 0 1,-1 1-1,0-1 1,0 0-1,1 1 1,-1-1-1,0 1 1,0 0-1,-5 3-54,1-1 0,0 1 0,0 1 0,0-1 0,-4 6 0,2-1 39,0 1-1,0 1 0,1-1 1,1 1-1,0 0 0,0 0 1,-4 16-1,-8 31-26,2 0-1,-11 102 1,26-160 53,-27 284-181,27-244 203,1-1 0,3 1 0,0-1 1,3 1-1,13 45 0,-16-75 8,-1-1-1,1 1 1,0-1 0,9 14 0,-11-20-5,1 1-1,-1-1 1,1 0 0,0 0 0,0 0 0,0 0-1,0 0 1,0-1 0,1 0 0,-1 1-1,1-1 1,-1 0 0,9 2 0,-8-3 10,1 0 0,0 0 1,0-1-1,-1 0 0,1 0 0,0 0 1,0 0-1,0-1 0,-1 0 1,1 0-1,8-3 0,4-3 100,28-14 0,-38 17-97,42-23 45,-1-3 1,61-49-1,-97 70-133,-1-1-1,-1 0 0,16-18 1,-19 15-62,-7 13 109,0 0 1,0-1 0,0 1 0,0 0-1,0 0 1,0-1 0,0 1 0,0 0-1,0 0 1,0 0 0,0-1 0,0 1-1,0 0 1,0 0 0,0 0 0,0-1-1,-1 1 1,1 0 0,0 0 0,0 0-1,0-1 1,0 1 0,0 0 0,0 0-1,-1 0 1,1 0 0,0 0 0,0-1-1,0 1 1,-1 0 0,1 0 0,0 0-1,0 0 1,0 0 0,-1 0 0,1 0-1,0 0 1,-2 0-17,0 0 0,0 0-1,0 0 1,0 1 0,0-1-1,0 1 1,1-1 0,-1 1-1,0 0 1,0 0 0,-3 2-1,-18 13-244,16-10 245,0 0 0,1 1 0,0 0 0,0 0 0,0 1 0,1 0 0,0 0-1,1 0 1,0 0 0,0 1 0,1-1 0,0 1 0,0 0 0,-1 10 0,2-7 32,0 0 1,1 1-1,1-1 1,0 0-1,0 0 0,1 0 1,1 1-1,0-1 1,0 0-1,7 15 1,-7-21 26,1 1 0,-1-2 0,1 1 0,1 0 0,-1-1 1,1 1-1,9 9 0,-11-14-19,-1 1 1,1-1-1,0 1 1,0-1-1,-1 1 1,1-1-1,0 0 1,1 0-1,-1 0 1,0 0-1,0 0 1,0-1-1,0 1 1,1-1-1,-1 1 1,0-1-1,0 0 1,1 0-1,-1 0 1,0 0-1,1 0 0,-1-1 1,0 1-1,0-1 1,1 1-1,1-2 1,1-1-6,-1 1 0,0-1 1,0 0-1,-1-1 0,1 1 0,-1-1 1,1 0-1,-1 0 0,0 0 1,-1 0-1,1 0 0,3-9 0,-1 4 24,4-6 16,-1 0 0,-1-1 0,0 0 0,-1-1 0,-1 0 0,-1 1 0,0-2 0,-1 1 0,1-24 0,-4 34-70,-1 1 1,1-1-1,-1 0 1,-1 1-1,1-1 1,-1 1-1,0-1 1,-1 1 0,1 0-1,-1 0 1,0 0-1,-1 0 1,0 1-1,0-1 1,0 1-1,0 0 1,-1 0 0,0 0-1,0 1 1,0 0-1,0 0 1,-1 0-1,0 1 1,-9-5 0,10 5-54,4 2 53,0 1 0,0-1 0,0 0 1,0 1-1,0-1 0,-1 0 0,1 1 0,0 0 0,0-1 0,-1 1 1,1 0-1,0-1 0,0 1 0,-1 0 0,1 0 0,0 0 1,0 0-1,-1 0 0,1 1 0,-2-1 0,51 26-295,-31-20 424,0-1-1,0 0 1,0-2 0,1 0-1,0 0 1,-1-2 0,1 0-1,28-3 1,12-4-969,71-17-1,-91 15-895,7-3-1612,-4-2-4587,-12 3 2525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20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1308 4224,'-1'1'155,"1"0"1,0 0-1,0 0 0,0 0 0,0 1 1,0-1-1,0 0 0,0 0 1,1 0-1,-1 0 0,0 0 1,1 0-1,-1 0 0,0 0 1,1 0-1,-1 0 0,1 0 1,0 0-1,-1 0 0,1 0 1,0 0-1,-1-1 0,2 2 1,0 0 71,-1 0 1,0 0-1,1-1 1,-1 1-1,1-1 1,0 1 0,0-1-1,-1 1 1,1-1-1,0 0 1,4 2-1,-1-3 107,0 0 0,0 0 0,1-1 0,-1 1 0,0-1 0,0-1 0,0 1 0,0 0 0,7-4 0,0-1 267,0 0-1,20-15 1,-4-3 124,0-1 0,26-32 0,-33 35-410,98-117 721,-97 109-613,-1-1-1,30-62 1,12-61-130,-63 154-295,0 0 0,0 0 0,0 0 0,0-1 0,0 1 0,0 0 0,0 0 0,0 0 0,0 0 0,0 0 0,0 0 0,0 0 0,0 0 0,0 0 0,0 0 0,0 0 0,1 0 0,-1 0 0,0 0 0,0 0 0,0 0 0,0 0 0,0 0 0,0 0 0,0 0 0,0 0 0,0 0 0,0 0 0,0 0 0,0 0 0,0 0 0,0 0 0,0 0 0,0 0 0,0 0 0,1 0 0,-1 0 0,0 0 0,0 0 0,0 0 0,0 0 0,0 0 0,0 0 0,0 0 0,0 0 0,0 0 0,0 0 0,0 0 0,0 0 0,0 0 0,0 0 0,0 0 0,0 0 0,0 1 0,0-1 0,0 0 0,0 0 0,0 0 0,0 0 0,0 0 0,0 0 0,0 0 0,0 0 0,0 0 0,0 0 0,4 8-57,2 15-2,-4-16-7,7 22-7,-2-5 63,-1 0-1,5 28 1,-1 103 127,-10-120 151,-1 0 0,-9 49-1,6-58-79,4-21-127,-1 1 0,1-1-1,-1 0 1,-1 1 0,1-1 0,-1 0-1,0 0 1,-4 8 0,6-12-42,-1 0 0,1 0 0,-1-1 0,1 1 0,-1 0 0,0 0 0,1-1 1,-1 1-1,0-1 0,1 1 0,-1-1 0,0 1 0,0-1 0,0 1 0,1-1 0,-1 0 0,0 1 0,0-1 0,0 0 0,0 0 0,0 0 0,0 1 0,0-1 1,0 0-1,1 0 0,-1 0 0,0-1 0,0 1 0,0 0 0,0 0 0,0 0 0,0-1 0,0 1 0,1 0 0,-1-1 0,0 1 0,0-1 0,-1 0 0,-2-2 32,0 0 0,1 0 0,-1 0 0,1-1 0,0 1 0,-3-5 0,-5-8 74,-11-19 1,-4-7-14,8 16-139,5 5-54,-1 2-1,0 0 1,-30-29 0,44 48 71,0-1 1,0 1-1,-1 0 1,1 0-1,0-1 1,0 1 0,-1 0-1,1 0 1,0-1-1,0 1 1,-1 0-1,1 0 1,0 0-1,-1 0 1,1-1-1,0 1 1,-1 0 0,1 0-1,0 0 1,-1 0-1,1 0 1,0 0-1,-1 0 1,1 0-1,-1 0 1,1 8-247,9 12 46,-2-9 202,1 0 1,0-1-1,0 0 0,15 12 1,43 34 90,-63-54-82,4 4 19,1 0 1,0-1 0,0 0-1,0 0 1,13 5-1,-17-9 5,0 0 0,0 0-1,0 0 1,0 0 0,0-1 0,0 1-1,0-1 1,0 0 0,0 0-1,0-1 1,0 1 0,0-1-1,0 0 1,0 0 0,7-3-1,-1-1 50,0 0 1,0-1-1,0-1 0,12-10 0,37-37 65,-38 33-11,59-60 158,-47 46-361,1 2 0,41-32 1,-71 62 29,1-1 1,0 1 0,-1 0-1,1 1 1,1-1 0,-1 1 0,0 0-1,8-2 1,-8 3 32,-1 1 1,0 0-1,0 0 0,1 0 0,-1 1 1,0-1-1,1 1 0,-1 0 1,0 0-1,0 0 0,7 4 0,-3-2 91,20 8-126,49 29 0,-6-2 214,-68-36-133,0-1 0,0 1 0,0-1 0,0 0 0,0 0 0,1 0 0,4 0 0,-7 0 1,0-1-1,0 0 0,0 0 1,0 0-1,0 0 0,0 0 1,0 0-1,0 0 1,0 0-1,0-1 0,0 1 1,0 0-1,0 0 0,0-1 1,-1 1-1,1-1 0,0 1 1,0-1-1,0 1 1,0-1-1,-1 1 0,1-1 1,0 0-1,0 1 0,-1-1 1,1 0-1,-1 0 1,1-1-1,0 1-10,-1-1 0,1 1 0,-1-1 0,0 0 0,1 1 0,-1-1 1,0 0-1,0 1 0,0-1 0,0 0 0,-1 0 0,1 1 0,0-1 0,-1 1 0,1-1 0,-1 0 0,0-1 0,-17-25-74,15 23 43,0 0-10,-1 1 0,0-1-1,0 1 1,0 0 0,0 0 0,-1 1 0,0-1 0,1 1-1,-1 0 1,0 0 0,-1 1 0,-6-4 0,4 4 10,-1-1-1,0 2 1,1-1 0,-1 1 0,0 0-1,0 1 1,-12 1 0,3 1-52,0 0 1,0 2 0,1 1 0,-1 0-1,1 1 1,0 0 0,-21 13 0,29-15 29,1 1 1,-1 1-1,1 0 1,1 0 0,-1 0-1,-7 9 1,12-11 17,-1 0 1,1 0 0,0 1 0,1-1 0,-1 1-1,1 0 1,0 0 0,0 0 0,0 0 0,1 0-1,0 0 1,0 1 0,0 6 0,1 0 21,0 0 1,1 0-1,1-1 1,0 1-1,0 0 1,1 0-1,1-1 1,0 0 0,1 0-1,0 0 1,0 0-1,1-1 1,12 16-1,-5-9 54,0-1-1,2 1 1,0-2-1,0 0 0,2-1 1,31 21-1,-44-32-34,0 0 0,1 0 0,-1-1-1,1 0 1,0 0 0,0 0 0,0 0 0,0-1-1,0 1 1,0-1 0,0-1 0,0 1 0,1-1-1,-1 0 1,0 0 0,0 0 0,1-1-1,4-1 1,-2-1 2,0-1 0,0 1 0,-1-1-1,0-1 1,0 1 0,0-1 0,0-1 0,-1 1-1,8-10 1,7-8 19,20-31 1,-21 26-41,2 1-4,1 0 1,1 1 0,48-40 0,-57 54-36,1 0 0,1 2 0,0 0 1,0 0-1,1 2 0,0 0 0,0 1 0,27-6 0,-37 12-6,1-1 0,-1 2 0,1-1 0,-1 1-1,1 0 1,-1 1 0,1 0 0,-1 1 0,1-1-1,-1 2 1,0-1 0,0 1 0,0 0 0,15 9 0,-1 2 27,0 1 1,-1 1 0,30 29-1,-49-43 47,0-1 1,-1 0-1,1 0 0,0 0 0,0 0 0,0 0 0,1 0 1,2 1-1,-5-2-29,1 0 1,-1 0-1,1 0 1,-1 0-1,1 1 1,-1-1-1,1 0 1,-1 0-1,0 0 1,1 0-1,-1-1 1,1 1-1,-1 0 1,1 0-1,-1 0 1,1 0-1,-1 0 1,1-1 0,-1 1-1,1 0 1,-1 0-1,0-1 1,1 1-1,-1 0 1,1 0-1,-1-1 1,0 1-1,1-1 1,-1 1-1,0 0 1,0-1-1,1 1 1,-1-1-1,0 1 1,0 0-1,1-1 1,-1 1-1,0-1 1,0 1-1,0-1 1,0 1-1,0-1 1,0 1-1,0-1 1,0 1-1,0-1 1,0 0-1,-1-9 35,0 0-1,0 1 1,-1-1-1,0 0 0,-1 1 1,-4-11-1,3 14-43,0 1 0,0 0 0,-1 0 0,1 0 0,-1 0 0,0 1 0,-1 0 0,1 0 0,-1 0 0,1 1 0,-1 0 0,-9-4 0,7 4-24,-1 1 0,1-1-1,0 2 1,-1-1 0,1 1 0,-1 0-1,0 1 1,1 0 0,-1 0-1,0 1 1,1 0 0,-1 0 0,-8 4-1,6-2-10,0 0 1,0 1-1,0 1 0,0 0 0,1 0 0,0 1 1,0 1-1,1-1 0,-12 11 0,12-8 28,1 1-1,0 0 0,1 0 0,0 1 1,0-1-1,1 1 0,0 1 1,1-1-1,1 1 0,-5 17 1,6-16 10,0 0 1,1 0 0,0 0-1,1 0 1,1 0 0,0 1-1,1-1 1,0 0 0,6 25-1,-5-33 21,-1 1 0,1-1-1,1 0 1,-1 1-1,1-1 1,0-1 0,0 1-1,1 0 1,-1-1 0,9 9-1,-9-11-6,-1 0-1,1 0 1,0 0 0,0 0-1,0-1 1,0 1-1,0-1 1,0 1 0,0-1-1,1 0 1,-1 0-1,0-1 1,1 1 0,-1-1-1,1 0 1,-1 0-1,0 0 1,1 0 0,5-1-1,-1-1 39,-1-1 0,0 1 0,1-1 0,-1-1 0,-1 1 0,1-1 0,12-9 0,-4 0-11,27-28 0,-22 18 71,-1-1 0,19-33-1,26-54 76,-21 19-329,-43 92 117,1-1 0,-1 1 0,0 0 1,0 0-1,1-1 0,-1 1 0,0 0 0,0-1 1,0 1-1,0-1 0,0 1 0,0 0 0,1-1 1,-1 1-1,0 0 0,0-1 0,0 1 0,0-1 0,0 1 1,0 0-1,0-1 0,-1 1 0,1 0 0,0-1 1,0 1-1,0-1 0,0 1 0,-1 0 3,1 0-1,-1 1 1,1-1-1,0 0 1,-1 1-1,1-1 1,0 0-1,-1 1 1,1-1-1,0 1 1,-1-1-1,1 1 0,0-1 1,0 0-1,-1 1 1,1-1-1,0 1 1,0-1-1,0 1 1,0-1-1,0 2 1,-1 5 6,0 0 1,1 0-1,-1 1 0,2-1 1,0 7-1,1 17-28,-2-15 38,1 0 1,1 0 0,6 27-1,-6-35 23,1 0 0,-1 0 1,1 0-1,1-1 0,-1 1 0,1-1 0,1 0 0,-1 0 0,7 7 1,-10-13-14,0 0 0,0 0 0,0 0 0,0 0 0,0-1 0,0 1 0,0 0 0,0 0 0,0-1 0,0 1 0,1-1 0,-1 1 0,0-1 0,0 1 0,1-1 0,-1 0 0,0 0 0,1 1 0,-1-1 0,0 0 0,1 0 1,-1 0-1,0-1 0,1 1 0,-1 0 0,0 0 0,0-1 0,3 0 0,1-2 19,0 0 1,0 0 0,0-1-1,-1 1 1,7-7-1,-6 5-16,17-15 16,112-94 156,-96 86-29,-1-2 0,57-60 0,-70 60-179,0-1 0,-2-2 0,-2 0 0,-1-1 1,22-55-1,-34 73 37,37-85 85,33-115 0,-73 201-53,34-130-165,-31 116-39,-2-2 1,2-56 0,-6 87 150,-1-1 0,0 0 1,0 1-1,0-1 1,0 1-1,0-1 0,0 1 1,0-1-1,0 1 0,0-1 1,0 1-1,0-1 1,-1 1-1,1-1 0,0 0 1,0 1-1,0-1 1,-1 1-1,1 0 0,0-1 1,-1 1-1,1-1 1,0 1-1,-1-1 0,1 1 1,0 0-1,-1-1 1,1 1-1,-1 0 0,1-1 1,-1 1-1,1 0 1,-1-1-1,0 2 0,0-1 1,0 0-1,0 0 1,1 0-1,-1 1 1,0-1-1,0 1 1,1-1-1,-1 0 1,0 1-1,1-1 1,-1 1-1,0-1 0,1 1 1,-1 0-1,1-1 1,-1 1-1,1 0 1,-2 1-1,-6 10-37,1 1 0,-7 17 1,-8 12-22,6-14 29,-23 43-50,4 2 73,4 1 0,-34 119 0,64-188 17,-35 159-104,33-144 97,1 1-1,0 0 0,2 0 0,0 1 0,2-1 1,4 20-1,-4-29 41,2 0 0,-1 0 0,2-1 0,0 0 0,0 0 0,0 0 0,2-1 0,-1 0 0,10 11 0,-13-17-14,1 0 0,-1 0 1,1 0-1,0-1 0,0 1 0,1-1 0,-1 0 1,1 0-1,-1 0 0,1-1 0,0 0 1,0 0-1,0 0 0,0 0 0,1-1 1,-1 0-1,0 0 0,1 0 0,-1-1 1,0 1-1,1-1 0,7-2 0,1 0 63,-1-2-1,1 0 1,-1-1 0,0 0-1,0-1 1,0 0-1,19-14 1,2-4 17,37-37 0,11-8-75,-76 65-84,0 0 1,1 0 0,-1 0 0,1 0 0,0 1 0,8-2 0,-12 4 30,0 0 0,-1 0 0,1 1 0,0-1 0,0 1 0,0 0 0,0 0 0,0 0 0,0 0 0,0 1 0,-1-1 1,1 1-1,0 0 0,0 0 0,0 0 0,-1 0 0,1 0 0,-1 0 0,5 4 0,8 7 0,-2 0-1,20 24 1,-25-27-15,0-2 160,-8-6-109,0-1-1,0 0 1,0 0 0,0 0 0,0 0 0,0 0-1,0 0 1,0 0 0,0 0 0,0 0 0,0 0 0,0 0-1,1 0 1,-1 0 0,0 0 0,0 0 0,0 0-1,0 0 1,0 0 0,0 0 0,0 0 0,0 0 0,0 0-1,0 0 1,1 0 0,-1 0 0,0 0 0,0 0-1,0 0 1,0 0 0,0 0 0,0 0 0,0 0 0,0 0-1,0 0 1,0 0 0,0 0 0,0 0 0,1 0-1,-1 0 1,0 0 0,0 0 0,0 0 0,0 0 0,0-1-1,0 1 1,0 0 0,0 0 0,0 0 0,0 0-1,0 0 1,0 0 0,0 0 0,0 0 0,0 0 0,0 0-1,0 0 1,0-1 0,0 1 0,0 0 0,0 0-1,0 0 1,0 0 0,0 0 0,0 0 0,0 0 0,0 0-1,0 0 1,0-1 12,-1 0 0,1 1 0,-1-1 0,1 0 0,0 1 0,-1-1 0,1 1-1,-1-1 1,0 0 0,1 1 0,-1 0 0,1-1 0,-2 0 0,1 0 11,-58-59 120,50 52-169,-1 0 1,0 1 0,0 0 0,0 1 0,-13-6 0,20 11-3,0-1 1,-1 1 0,1 0-1,-1 0 1,1 0 0,-1 1-1,0-1 1,1 1 0,-1 0 0,0 0-1,1 0 1,-1 1 0,0-1-1,1 1 1,-6 1 0,4 0-5,0 1-1,0-1 1,0 1 0,0 0 0,0 0-1,1 0 1,0 1 0,-1-1 0,-4 7 0,-1 2-42,0 2-1,1-1 1,0 1 0,1 0 0,1 1 0,-7 18 0,10-22 45,1 0 0,0 1 0,0-1-1,2 1 1,-1-1 0,1 14 0,1-17 51,0 0 0,1 0 1,0-1-1,0 1 0,0 0 1,1 0-1,1 0 0,-1-1 1,8 15-1,-9-21-12,0 1 0,-1-1-1,1 1 1,0-1 0,1 0 0,-1 0 0,0 1 0,0-1-1,0 0 1,1 0 0,-1 0 0,1 0 0,-1 0-1,1 0 1,-1-1 0,1 1 0,-1 0 0,1-1 0,-1 1-1,1-1 1,0 0 0,0 0 0,-1 1 0,1-1 0,0 0-1,-1 0 1,1-1 0,0 1 0,-1 0 0,1 0 0,0-1-1,-1 1 1,1-1 0,1 0 0,6-4 53,0 1-1,0-1 1,-1-1 0,0 1-1,0-2 1,7-6 0,44-48 162,-47 48-193,10-13 6,0 0 0,32-56 1,-48 71-82,-1 0 1,6-21-1,-5 14-53,-4 8-105,-8 13-94,-9 17-12,6-6 243,1 0-1,0 1 1,1 0 0,1 0 0,1 1-1,-7 26 1,10-33 51,0 0 0,1-1 0,1 1 0,-1 0 0,1 0 0,0 0 0,1-1 0,0 1 0,1 0 0,0 0 0,0-1 0,1 1 0,0-1 0,5 10 0,-3-9 23,0 0 0,1-1 0,0 0 0,11 11 0,-15-16 15,0-1 0,1 0-1,-1 0 1,1 0-1,0 0 1,0 0-1,-1-1 1,1 1-1,0-1 1,0 0-1,1 0 1,-1 0 0,0 0-1,0-1 1,0 1-1,1-1 1,-1 0-1,4 0 1,5-2 25,-1-1 0,1-1 0,0 0 0,-1 0 0,0-1 0,0-1 0,18-11 0,-3 0 23,-1-1 1,0-1-1,40-41 0,-50 43-71,1-1-1,-2 0 1,0-2-1,-2 1 1,13-26-1,-18 30-40,0 0 1,-2 0-1,0-1 1,0 1-1,-1-1 0,-1 0 1,-1 0-1,1-20 1,-5 27-27,-1 12-250,-2 14-145,1 17 373,2 1 1,3 53 0,0-27 14,-1-45 126,0 0 0,2 0 1,0 0-1,1 0 0,0 0 0,1-1 0,1 1 1,10 20-1,-14-33-48,1-1 0,-1 1 0,1-1-1,-1 0 1,1 0 0,0 0 0,0 0 0,0 0 0,0 0 0,0 0 0,1-1-1,-1 1 1,0-1 0,1 1 0,-1-1 0,1 0 0,-1 0 0,1 0 0,0 0-1,-1-1 1,1 1 0,0-1 0,0 0 0,0 0 0,-1 1 0,1-2 0,0 1 0,0 0-1,-1-1 1,5 0 0,7-3 54,-1 0 0,1-1 0,-1 0 1,19-11-1,-28 14-55,36-19 81,0-2 1,62-49-1,-81 55-96,-2 0 1,0-2-1,-1 0 1,-1-1-1,0-1 0,15-26 1,40-96-180,-72 141 165,1 0 0,0 1 1,0-1-1,-1 1 0,1-1 0,0 1 1,0-1-1,1 1 0,-1-1 1,0 1-1,0 0 0,1 0 1,-1-1-1,2 0 0,-2 2 9,-1 0 0,0 0 0,1 0 0,-1 0-1,0 0 1,1 0 0,-1 0 0,0 0 0,1 0-1,-1 0 1,0 0 0,0 0 0,1 0-1,-1 0 1,0 0 0,1 0 0,-1 1 0,0-1-1,1 0 1,-1 0 0,0 0 0,0 0-1,1 1 1,-1-1 0,0 0 0,0 0 0,1 1-1,5 14-120,-3 5 40,-1-1 1,0 1-1,-3 33 0,0-16 103,-1 2-49,-10 57 0,6-50 60,4-37 36,1 0 0,-1 0 1,-1-1-1,0 1 0,-5 11 1,7-18-30,-1 1 1,1-1 0,-1 0-1,1 1 1,-1-1 0,0 0 0,0 0-1,0 0 1,0-1 0,-2 3 0,2-4-18,1 1 0,0 0 0,-1-1 0,1 1 0,-1-1 0,1 1 0,-1-1 0,1 0 0,-1 1 0,1-1 0,-1 0 1,1 0-1,-1 0 0,1 0 0,-1-1 0,1 1 0,-1 0 0,1-1 0,-3 0 0,-15-8 46,0-1 0,1-1 0,0 0 0,-18-17-1,29 23-39,0-1-1,1 0 0,0-1 1,-6-8-1,11 15-27,1 0 0,0 0 0,0-1 0,-1 1 0,1 0 0,0 0 0,0-1 1,0 1-1,-1 0 0,1-1 0,0 1 0,0 0 0,0-1 0,0 1 0,0 0 0,0-1 0,0 1 0,0 0 0,0-1 0,-1 1 0,1 0 0,1-1 0,-1 1 0,0 0 0,0-1 0,0 1 0,0 0 0,0-1 0,0 1 1,0 0-1,0-1 0,0 1 0,1 0 0,-1 0 0,0-1 0,1 0-8,0 1 1,0-1 0,0 0 0,0 1-1,0-1 1,1 1 0,-1 0-1,0-1 1,0 1 0,0 0-1,2 0 1,3-1-12,0 1 0,0 0 0,10 1 0,11 6 1,1 0 1,35 16-1,-31-11-23,-22-9 62,3 3 33,0-1 0,1-1 0,0 0 1,-1-1-1,2-1 0,17 1 0,-9-3-111,20 0 31,-14 6-3393,-7 0 1233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402 210 2912,'1'-1'193,"0"1"1,0-1 0,0 0-1,-1 0 1,1 0-1,0 0 1,0 0-1,-1 0 1,1 0-1,0 0 1,-1 0-1,1 0 1,-1 0-1,1 0 1,-1 0-1,0-1 1,1 1 0,-1 0-1,0 0 1,0 0-1,0-1 1,0 1-1,0 0 1,0 0-1,0 0 1,0-1-1,-1 1 1,1 0-1,0 0 1,-1 0-1,1 0 1,-1-1 0,1 1-1,-1 0 1,1 0-1,-1 0 1,0 0-1,0 0 1,1 0-1,-1 1 1,0-1-1,0 0 1,0 0-1,-2 0 1,-1-2 44,-1 1-1,0 0 1,-1 0 0,1 0 0,0 1-1,0 0 1,-1 0 0,1 0 0,-1 1-1,1-1 1,0 1 0,-1 1-1,-5 0 1,-12 2 69,-42 12-1,45-9-230,1 0 0,-1 0 0,1 2-1,1 1 1,0 0 0,-26 18 0,38-23-68,0 1 1,0 0-1,1 0 1,-1 0 0,1 1-1,1 0 1,-1 0 0,1 0-1,0 0 1,0 1-1,1 0 1,0 0 0,0 0-1,1 0 1,-1 0-1,2 0 1,-1 0 0,1 1-1,0-1 1,0 1 0,1 8-1,1-7 51,0 1 0,1-1-1,0 0 1,1 0 0,-1 0-1,2 0 1,-1 0 0,1-1-1,1 1 1,-1-1 0,1 0-1,1-1 1,12 15 0,-12-16 11,0 0 0,1 1 0,0-2 0,0 1 0,0-1 0,1 0 0,0-1 0,0 0 0,0 0 0,0-1 0,1 1 0,-1-2 0,1 0-1,0 0 1,9 1 0,-4-2 35,-1-2 0,1 0 0,-1 0 0,1-1 0,21-6 0,-5-1 98,37-17-1,178-95 235,-179 85-250,112-85 0,-174 118-214,0 0 0,0 0 1,-1 0-1,1 0 0,-1-1 1,0 1-1,0-1 0,5-8 1,-8 12 20,0 0 0,0 0-1,0 0 1,0 0 0,0 0 0,0 0 0,0 0 0,0 0 0,0-1 0,0 1-1,0 0 1,0 0 0,0 0 0,0 0 0,0 0 0,0 0 0,0 0 0,0 0 0,0 0-1,0-1 1,0 1 0,0 0 0,0 0 0,-1 0 0,1 0 0,0 0 0,0 0 0,0 0-1,0 0 1,0 0 0,0 0 0,0 0 0,0-1 0,0 1 0,0 0 0,0 0 0,-1 0-1,1 0 1,0 0 0,0 0 0,0 0 0,0 0 0,0 0 0,0 0 0,0 0 0,0 0-1,0 0 1,-1 0 0,-7 0-118,-7 4 62,5 1 41,1 0 0,0 1 0,0 0 0,0 0 0,1 1 0,-1 0 0,2 1-1,-14 16 1,9-9 28,1 1 1,1 0-1,0 1 0,-7 19 0,14-29 0,0 0 1,0 0 0,1 1 0,1-1-1,-1 0 1,1 1 0,0 0-1,1-1 1,-1 1 0,2-1 0,1 12-1,-2-15 33,1 0 0,0 0-1,1-1 1,-1 1 0,1 0-1,-1-1 1,1 1 0,0-1 0,1 0-1,-1 1 1,0-1 0,1 0-1,0-1 1,0 1 0,0 0-1,0-1 1,0 1 0,0-1 0,1 0-1,-1 0 1,1 0 0,-1-1-1,6 2 1,-4-1 7,0-1 0,0 1 0,1-2 0,-1 1 1,1 0-1,-1-1 0,0 0 0,1 0 0,-1-1 0,1 1 0,-1-1 0,0 0 0,0-1 1,1 1-1,-1-1 0,0 0 0,0-1 0,0 1 0,-1-1 0,1 0 0,-1 0 0,8-6 0,-4 2-8,-1-1-1,1 0 0,-1-1 0,0 0 1,-1 0-1,0 0 0,-1-1 0,0 0 1,0 0-1,3-12 0,-3 8 12,-1 1 1,-1-1-1,0 1 0,-1-1 1,1-24-1,-3 32-89,-1 1-1,1 0 1,-1-1 0,0 1 0,0 0-1,0 0 1,-1 0 0,0 0-1,0 0 1,0 0 0,0 0-1,-1 1 1,0-1 0,0 1 0,0-1-1,-1 1 1,-6-7 0,7 9 0,0 0 1,0 0 0,0 0 0,0 0-1,0 1 1,-1-1 0,1 1 0,0-1-1,-1 1 1,1 0 0,-7 0 0,1 0 15,0 1 1,0 0-1,-10 1 1,-12 1 43,63 3 219,6-7-141,-1-1 1,41-10 0,-36 6-180,53-4-1,-78 11 56,46-1-139,-56 1 137,1 1 0,-1 0 0,1 1 0,-1-1 0,0 1 0,9 4 0,-14-5 32,0 0 0,0 0 0,0 0 0,0 0 0,0 1-1,0-1 1,0 1 0,0-1 0,-1 1 0,1 0 0,0 0 0,-1 0 0,0 0 0,1 0 0,-1 0 0,0 0 0,0 0 0,0 0 0,0 0 0,-1 1 0,1-1 0,-1 0 0,1 1 0,-1-1 0,0 1 0,0-1 0,0 0 0,0 4 0,-1 6 49,-1 0 1,0-1-1,-1 1 1,-5 13-1,-20 47 144,-2 4 57,26-65-43,-3 7 83,7-18-284,1 0 1,-1 0-1,0-1 1,0 1-1,0 0 1,0 0-1,0 0 0,0 0 1,1 0-1,-1 0 1,0 0-1,0 0 1,0 0-1,0-1 0,0 1 1,1 0-1,-1 0 1,0 0-1,0 0 1,0 0-1,0 0 0,1 0 1,-1 0-1,0 0 1,0 0-1,0 0 1,0 0-1,0 0 1,1 1-1,-1-1 0,0 0 1,0 0-1,0 0 1,0 0-1,0 0 1,1 0-1,-1 0 0,0 0 1,0 0-1,0 0 1,0 1-1,0-1 1,0 0-1,0 0 1,1 0-1,-1 0 0,0 0 1,0 1-1,0-1 1,0 0-1,0 0 1,0 0-1,0 0 0,0 0 1,0 1-1,0-1 1,0 0-1,0 0 1,0 0-1,0 0 0,0 1 1,0-1-1,0 0 1,0 0-1,0 0 1,0 0-1,0 0 1,0 1-1,2-3 41,1 0-1,0 0 1,0 0-1,-1 0 1,0 0-1,1-1 1,-1 1-1,0-1 1,2-3-1,7-7 53,18-20 50,62-52 1,-70 68-217,1 1 0,1 0 0,0 2 0,30-13 1,-45 24-54,-2 0 2,0 0 1,0 1 0,10-3 0,-14 5 95,-1-1 0,0 1 1,0 0-1,0 0 0,1 0 1,-1 0-1,0 0 0,0 0 1,0 0-1,1 0 0,-1 1 1,0-1-1,0 0 0,0 1 1,0-1-1,0 1 0,1-1 1,-1 1-1,0-1 0,0 1 1,0 0-1,0 0 0,-1-1 1,1 1-1,1 1 0,0 2 2,0-1 0,0 1 0,0-1 0,-1 1 0,1 0 0,-1 0 0,0-1 0,0 1 0,-1 0 0,1 4 0,0 44 73,-1-15-105,0-19 148,2-1 0,0 0 1,2 0-1,6 22 0,-10-38-84,0 0 0,0 0-1,1 0 1,-1 0 0,1 0 0,-1 0-1,1 0 1,-1 0 0,1 0-1,-1 0 1,1 0 0,0-1 0,0 1-1,-1 0 1,1 0 0,0-1-1,0 1 1,0-1 0,0 1 0,0 0-1,0-1 1,1 1 0,-1-1 1,0 0 0,0 0 1,0 0-1,0-1 0,0 1 1,0 0-1,0-1 1,0 1-1,0 0 0,0-1 1,0 1-1,0-1 0,0 0 1,0 1-1,0-1 0,-1 0 1,1 1-1,1-2 1,4-6 90,0 1 0,0-1 0,8-16 1,-11 17-86,24-41 137,-12 20-113,1 0-1,25-31 1,-15 23-41,-18 24-29,1 0 1,-1 1-1,14-13 0,-18 20-16,-2 3 21,0-1 0,0 1 0,0-1 0,0 0 0,0 0 0,0 0 0,-1 0 0,1 0 0,-1 0 0,1 0 0,-1-1 0,0 1 0,0 0 0,0-1-1,0 1 1,-1-1 0,1 1 0,0-1 0,-1-3 0,9-9 76,-8 15-77,0-1 0,-1 1 0,1-1 1,0 1-1,-1-1 0,1 1 0,0 0 0,0-1 0,-1 1 0,1 0 1,0 0-1,0-1 0,-1 1 0,1 0 0,0 0 0,0 0 0,0 0 1,0 0-1,-1 0 0,2 1 0,1-1-15,-1 1 0,1 0 0,0 0 0,-1 0 0,1 0 0,2 2 0,1 0-17,-1 1-1,0 0 0,0 0 1,9 9-1,-8-5 31,0 1 0,-1-1 0,0 1 0,0 0 0,-1 1 0,0-1 0,-1 1 0,0-1 0,3 16 0,-2 1 97,-1 0 1,-1 39-1,-5-4-97,2-54 84,0-1 1,0 0 0,-1 0-1,1 0 1,-1 0-1,-1 0 1,-4 9-1,5-13-42,1 0-1,0-1 0,-1 1 0,1-1 1,-1 0-1,1 1 0,-1-1 1,0 0-1,0 0 0,0 0 1,1 0-1,-1 0 0,0 0 0,0-1 1,0 1-1,0-1 0,0 1 1,0-1-1,-1 0 0,1 0 1,0 0-1,0 0 0,0 0 0,0 0 1,0-1-1,0 1 0,0-1 1,0 1-1,-3-2 0,-3-1 29,0-1 0,0 1-1,1-1 1,-1-1 0,1 1-1,-10-9 1,8 6 44,-5-4-150,0-1 0,1-1 1,0 0-1,1 0 1,-12-17-1,66 39-99,-15-4 194,-1-2 0,1-1 0,48-3 1,-31-2 33,65-15 1,-67 7-59,-2-2 0,0-2-1,67-35 1,-96 45 12,0-1-1,-1 0 1,0-1 0,-1 0 0,0-1 0,15-15-1,-22 21-19,1-1 0,-1 0 0,0 0 0,-1 0 0,1 0 0,0 0 0,-1-1 0,0 1-1,1 0 1,-1-1 0,0-4 0,-1 5-21,1 1 0,-2-1 1,1 1-1,0-1 0,0 1 0,-1-1 0,0 1 1,1 0-1,-1-1 0,0 1 0,0 0 0,0-1 0,0 1 1,-1 0-1,1 0 0,-1 0 0,-2-3 0,3 4-3,0 0 0,0 1 0,1-1 0,-1 1 0,0-1 0,0 1 0,0 0 1,0-1-1,0 1 0,0 0 0,0-1 0,1 1 0,-1 0 0,0 0 0,0 0 0,0 0 0,0 0 0,0 0 0,0 0 0,0 0 0,0 1 0,0-1 0,0 0 0,0 0 0,-1 1 0,-23 12-320,21-11 267,-4 4 14,-1 1 0,1 0 1,1 0-1,-1 0 0,1 1 0,1 0 0,-11 16 0,5-7 23,6-8 36,0 1-1,0 0 1,1 1-1,0-1 0,1 1 1,0 0-1,1 0 1,-3 20-1,3-15 65,2-1-1,0 1 1,1 0-1,0 0 1,6 30 0,-5-40-32,0-1 1,0 1 0,1-1 0,0 1-1,0-1 1,0 0 0,1 0 0,5 9 0,-6-12-20,0 0 0,0 0 0,0 0 0,0 0 0,0 0 1,0-1-1,1 1 0,-1-1 0,1 0 0,-1 1 0,1-1 1,-1 0-1,1 0 0,0-1 0,-1 1 0,1-1 0,0 1 1,0-1-1,5 0 0,-1 0 2,-1-1 1,1 0 0,0 0-1,0-1 1,-1 0-1,1 0 1,-1 0-1,0-1 1,7-3-1,8-7 36,23-17 0,-20 13-16,44-28 35,75-53 30,-122 83-98,-1 0 0,0-2 1,-1 0-1,18-23 0,-34 37-5,-1-1 0,0 0 0,0 1 0,0-1 0,0 0 0,0 0 0,-1 0 1,1 0-1,0-6 0,0-1-26,-2 0 1,1-15-1,-2 12-26,2 13 48,0 0 0,0 0-1,-1 0 1,1 0 0,0 0-1,0 0 1,0 0 0,0 0-1,0 0 1,0 0 0,1 1-1,-1-1 1,0 0 0,0 1-1,0-1 1,1 1 0,0-1-1,29-10-45,-27 10 31,1 1 0,-1-1-1,1 1 1,-1-1 0,1 1-1,-1 0 1,0 1 0,1-1-1,-1 1 1,1 0 0,-1 0-1,0 0 1,0 1 0,0 0-1,0 0 1,0 0 0,0 0 0,0 0-1,4 4 1,-4-3-9,0 0 1,-1 1-1,1 0 1,0 0-1,-1 0 1,0 0-1,0 0 1,0 1-1,-1-1 1,0 1-1,1 0 1,-2 0-1,1 0 1,0 0-1,1 10 1,-2 7-35,0 1 1,-4 38 0,2-52 79,1-3 27,-1 0 10,1-1 1,0 1-1,0 0 0,0-1 1,1 1-1,1 6 0,-2-12-47,0 0 0,0 0-1,0 1 1,0-1 0,0 0 0,0 0-1,0 0 1,0 1 0,0-1 0,1 0-1,-1 0 1,0 0 0,0 0-1,0 0 1,0 1 0,0-1 0,1 0-1,-1 0 1,0 0 0,0 0 0,0 0-1,0 0 1,1 0 0,-1 0-1,0 1 1,0-1 0,0 0 0,1 0-1,-1 0 1,0 0 0,0 0 0,0 0-1,1 0 1,-1 0 0,10-4 186,13-13 13,-16 12-175,251-164 160,-230 148-196,-22 16-39,0 0 0,0 1 1,1 0-1,8-4 0,-15 8 34,0 0 1,0 0 0,0 0-1,0 0 1,0 0 0,0 0 0,0 0-1,0 1 1,0-1 0,0 0-1,0 0 1,0 0 0,0 0 0,0 0-1,0 0 1,0 0 0,0 0 0,0 1-1,0-1 1,0 0 0,0 0-1,0 0 1,0 0 0,0 0 0,0 0-1,0 0 1,0 0 0,0 0-1,0 1 1,0-1 0,0 0 0,0 0-1,0 0 1,0 0 0,1 0-1,-1 0 1,0 0 0,0 0 0,0 0-1,0 0 1,0 0 0,0 0 0,0 0-1,0 0 1,0 0 0,1 0-1,-1 0 1,0 0 0,0 0 0,0 0-1,0 0 1,0 0 0,0 0-1,0 0 1,0 0 0,1 0 0,-1 0-1,0 0 1,-6 9-79,6-9 55,-10 14-62,1 0 0,0 0 0,1 1 0,1 0-1,-7 20 1,12-29 125,0 1 0,0-1-1,1 0 1,-1 1 0,2-1 0,-1 1-1,1 0 1,0-1 0,0 1-1,1-1 1,0 1 0,0-1-1,1 1 1,-1-1 0,1 0-1,4 8 1,-5-11-9,1 0 1,-1-1 0,1 0-1,-1 1 1,1-1-1,0 0 1,0 0-1,0 0 1,0 0-1,0 0 1,0-1-1,1 1 1,-1 0-1,1-1 1,-1 0 0,1 0-1,-1 0 1,1 0-1,0 0 1,0 0-1,-1-1 1,1 1-1,0-1 1,0 0-1,0 1 1,0-2-1,-1 1 1,1 0-1,0 0 1,3-2 0,6-2 21,0-2 1,0 1 0,-1-1 0,0-1-1,0 0 1,-1-1 0,0 0 0,0 0-1,-1-1 1,13-15 0,-9 7-10,0-1 0,-1 0 1,-1-1-1,-1 0 0,12-29 1,-15 30-98,-2-1 1,0 0 0,5-38-1,-9 52 13,-1-1 0,0 1 0,0 0-1,-2-7 1,0-7-67,2 19 115,0-1 1,0 1 0,0-1 0,0 1 0,1-1 0,-1 1-1,0-1 1,0 1 0,0-1 0,0 1 0,0-1 0,1 1-1,-1 0 1,0-1 0,0 1 0,1-1 0,-1 1 0,0 0-1,1-1 1,-1 1 0,0 0 0,1 0 0,-1-1 0,1 1 0,-1 0-1,0 0 1,1-1 0,-1 1 0,1 0 0,-1 0 0,1 0-1,-1 0 1,1 0 0,-1 0 0,1 0 0,21 1 1,-15 0-2,158 12 60,209 9-189,-357-21 132,-11 0-18,0 0 0,-1 0 0,1 0 0,7 3 0,-13-4 13,0 0 0,0 0 0,1 0 0,-1 0 0,0 0 0,0 0 0,1 0 0,-1 0 1,0 0-1,0 0 0,0 1 0,1-1 0,-1 0 0,0 0 0,0 0 0,0 0 0,1 0 0,-1 1 0,0-1 0,0 0 0,0 0 0,0 0 0,1 1 1,-1-1-1,0 0 0,0 0 0,0 1 0,0-1 0,0 0 0,0 0 0,0 0 0,0 1 0,0-1 0,0 0 0,0 0 0,0 1 0,0-1 1,0 0-1,0 0 0,0 1 0,0-1 0,0 0 0,0 0 0,0 1 0,-1 0-7,0 1 0,-1-1-1,1 0 1,0 0 0,-1 1 0,1-1-1,0 0 1,-3 1 0,-20 11 6,0-1 0,-49 16 0,30-12-21,30-11-5,-107 44-124,99-40 203,1 2-1,0 0 1,-28 22-1,23-9 35,24-22-76,-1-1 0,1 1 0,0-1 0,0 1 0,0 0 0,0 0 0,0-1 0,0 1 0,1 0 0,-1 0 0,1 0 0,-1 0 1,1 2-1,0-3 2,0-1-1,0 1 1,0-1 0,0 1 0,0-1 0,0 1 0,0-1 0,0 0 0,0 1 0,1-1 0,-1 1 0,0-1 0,0 1 0,1-1 0,-1 0 0,0 1-1,0-1 1,1 0 0,-1 1 0,0-1 0,1 0 0,-1 1 0,1-1 0,-1 0 0,0 0 0,1 1 0,-1-1 0,1 0 0,-1 0 0,1 0 0,-1 0 0,1 1-1,-1-1 1,1 0 0,-1 0 0,0 0 0,1 0 0,-1 0 0,2 0 0,20-5 141,-17 4-108,60-17 0,-1-3-1,0-2 1,-2-4-1,82-47 1,-143 74-60,0-1 1,0 0 0,0 1-1,0-1 1,0 1-1,1 0 1,-1-1-1,0 1 1,0 0 0,0 0-1,1 0 1,-1 0-1,1 0 1,-1 0 7,-1 0 1,1 0-1,-1 0 1,0 0-1,1 1 0,-1-1 1,0 0-1,1 0 1,-1 0-1,0 1 1,0-1-1,1 0 0,-1 0 1,0 1-1,0-1 1,1 0-1,-1 1 0,0-1 1,0 0-1,0 1 1,1-1-1,-1 0 1,0 1-1,0-1 0,0 0 1,0 1-1,0-1 1,0 1-1,0-1 1,0 0-1,0 1 0,0-1 1,0 0-1,0 1 1,0-1-1,0 1 0,0 0 1,-6 30-162,3-21 199,1 1-1,0 1 1,1-1-1,0 0 1,1 19 0,1-23-27,0 1 1,0-1-1,1 0 1,3 9-1,-4-14 24,0 1 0,0-1 1,1 0-1,-1 1 0,0-1 0,1 0 0,-1 0 1,1 0-1,0 0 0,0 0 0,0 0 0,0-1 1,0 1-1,0-1 0,4 3 0,-4-4 1,0 1 0,0-1 0,0 1 0,0-1 0,1 0 0,-1 0 1,0 0-1,0 0 0,0 0 0,0-1 0,0 1 0,0-1 0,0 1 0,0-1 0,0 0 0,-1 1 0,1-1 0,0 0 0,0 0 0,0-1 0,2-1 0,0 0 110,0 0 0,0 0 0,-1-1 0,1 0 0,-1 0 0,5-6 1,-7 9-103,-1 0 0,0 0 0,0 0 0,0 0 0,0 0 1,0 0-1,0 0 0,0 0 0,0 0 0,0 0 0,0 0 1,0 0-1,-1 0 0,1 0 0,0 0 0,-1 0 0,1 0 1,-1 0-1,1 0 0,-1 0 0,1 0 0,-1 0 0,0 1 1,1-1-1,-1 0 0,-1 0 0,2 1-36,0 0 0,0 0 0,0 0 0,1 0 0,-1 0 0,0 0 0,0 0 0,0 0 0,0 0 0,0 0-1,0 0 1,0 0 0,0 0 0,1 0 0,-1-1 0,0 1 0,0 0 0,0 0 0,0 0 0,0 0 0,0 0 0,0 0 0,0 0 0,0 0 0,1 0-1,-1 0 1,0 0 0,0 0 0,0-1 0,0 1 0,0 0 0,0 0 0,0 0 0,0 0 0,0 0 0,0 0 0,0 0 0,0 0 0,0-1 0,0 1 0,0 0-1,0 0 1,0 0 0,0 0 0,0 0 0,0 0 0,0 0 0,0 0 0,0-1 0,0 1 0,0 0 0,0 0 0,0 0 0,0 0 0,0 0 0,0 0-1,0 0 1,-1 0 0,1 0 0,0-1 0,0 1 0,0 0 0,0 0 0,0 0 0,0 0 0,0 0 0,7-1 33,24 1 263,-24-4-73,-7 4-232,0 0-1,0 0 1,0 0 0,0 1 0,0-1-1,0 0 1,0 0 0,0 0 0,0 0-1,0 0 1,0 0 0,0 0 0,0 0-1,0 0 1,0 0 0,0 0-1,0 0 1,1 0 0,-1 0 0,0 0-1,0 0 1,0 0 0,0 0 0,0 0-1,0 0 1,0 0 0,0 0 0,0 0-1,0 0 1,0 0 0,0 0 0,0 0-1,0 0 1,0 0 0,0 0 0,0 0-1,0 0 1,0 0 0,0 0-1,1 0 1,-1 0 0,0 0 0,0 0-1,0 0 1,0 0 0,0 0 0,0 0-1,0 0 1,0 0 0,0 0 0,0 0-1,0-1 1,0 1 0,0 0 0,0 0-1,0 0 1,0 0 0,23 21-16735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23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311 109 3232,'2'-1'273,"-1"0"0,0 0-1,1 0 1,-1 0 0,0 0 0,0 0 0,1 0 0,-1 0 0,0 0-1,0-1 1,0 1 0,-1 0 0,1-1 0,0 1 0,0 0 0,-1-1-1,1 1 1,-1-1 0,1 0 0,-1 1 0,0-1 0,1 1-1,-1-4 1,-1 3 7,1 0-1,-1 0 0,0 0 1,0 0-1,0 1 0,0-1 1,0 0-1,0 0 0,0 0 1,0 1-1,-1-1 0,1 1 1,-1-1-1,1 1 0,-1-1 1,0 1-1,1 0 0,-4-1 1,3 0-210,-1 1 0,1 0 1,-1 0-1,0 0 0,1 0 1,-1 0-1,0 1 0,0 0 1,0-1-1,0 1 0,1 0 1,-1 0-1,0 0 0,0 1 1,0-1-1,-3 1 0,-5 3 13,-1-1-1,-17 9 0,20-8-20,-105 54 348,106-52-386,-1-1 0,1 1 0,0 0 0,-11 12 0,16-15-29,0 1 1,0-1 0,1 0 0,-1 1-1,1 0 1,0-1 0,0 1 0,0 0-1,1 0 1,-1 0 0,1 1-1,-1 5 1,2-8 11,0 0 0,0 0 0,0 0 0,0 0 0,0 0-1,1 0 1,-1 0 0,1 0 0,0 0 0,-1-1 0,1 1 0,0 0 0,0 0-1,0-1 1,0 1 0,0 0 0,0-1 0,1 1 0,-1-1 0,1 0 0,-1 1-1,1-1 1,2 2 0,3 1 97,0 0-1,-1-1 1,1 0-1,13 4 1,-10-4-3,0 0-1,0-1 1,0 0 0,0-1 0,0 0 0,0-1-1,0 0 1,1 0 0,-1-1 0,0-1 0,0 0-1,12-3 1,-14 2-11,-1 0-1,0 0 0,-1 0 0,1-1 1,0 0-1,-1-1 0,0 1 0,0-1 1,0 0-1,-1 0 0,0-1 0,0 0 1,0 0-1,-1 0 0,1 0 1,-2-1-1,5-9 0,-2 0 114,-1 0 1,-1 0-1,0-1 1,-1 1-1,-1-1 1,-1-32-1,0 45-175,-1 2-19,0 0 1,0 0-1,0 0 0,0 0 1,0 0-1,-1 0 0,1 0 1,-1 0-1,1 0 0,-1 0 1,0 0-1,-1-4 0,0 9-49,1 0 0,0 0-1,0 0 1,0 0-1,0 0 1,0 4 0,-1 23-176,2 54 0,2-21 205,-3-33 38,11 340 122,-2-280 256,-6 124 1,-6-186-129,4-27-254,-1 1 1,1-1-1,-1 0 0,1 1 1,-1-1-1,0 0 0,1 0 0,-1 0 1,0 0-1,0 1 0,0-1 1,0 0-1,0 0 0,0-1 0,0 1 1,0 0-1,0 0 0,-2 0 1,0 0 17,1 0-1,-1 0 1,1-1 0,-1 1 0,0-1 0,1 0 0,-1 0 0,0 0 0,1 0 0,-1 0 0,1-1-1,-1 1 1,0-1 0,1 0 0,-1 1 0,1-1 0,0 0 0,-1 0 0,1-1 0,-3-1 0,-4-3 24,0 0 0,0-1 0,-10-11 1,7 5-39,0 0 1,-18-26 0,12 15 1,12 15-18,-1-1 1,1 0 0,1-1-1,-6-16 1,8 22-25,1-1 1,1-1-1,-1 1 0,1 0 0,0 0 0,0 0 1,1-1-1,0 1 0,1-12 0,0 15-12,0 0 0,0 1-1,0-1 1,0 1 0,1-1 0,-1 1-1,1-1 1,0 1 0,-1 0 0,1 0-1,0 0 1,0 0 0,1 0-1,-1 0 1,0 1 0,4-3 0,1 0-39,1 0 1,-1 1-1,1 0 1,9-3 0,0 2 58,0 1 1,0 1 0,1 1 0,-1 0 0,0 1 0,0 1 0,1 1-1,22 4 1,31 15 145,4 1 326,-69-21-938,0 0 0,0 0 0,0-1 0,10-1-1,22-5-7273,-21 2 4359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24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133 372 3136,'-3'-2'472,"1"1"0,-1-1-1,1 1 1,-1 0 0,1 0 0,-1 0 0,0 0-1,1 0 1,-1 0 0,0 1 0,0 0 0,0-1-1,1 1 1,-5 0 0,2 0 326,-5 1 503,0-1-1,0-1 1,0 0 0,0 0 0,-19-6-1,25 6-483,23 3-818,6-2 58,250-9 868,-164 1-577,53-6 237,-90 4-145,94-25 0,-141 29-383,-21 5-3,0 0-1,-1 0 1,1-1-1,8-3 1,-13 5-35,0-1 1,0 1 0,0-1-1,0 0 1,0 1 0,0-1 0,0 0-1,0 0 1,0 0 0,-1 0-1,1 0 1,0 0 0,0 0 0,-1 0-1,1 0 1,-1 0 0,1 0 0,-1 0-1,0 0 1,1 0 0,-1-1-1,0 1 1,0 0 0,1 0 0,-1-2-1,-1-1 10,0 0-1,0 0 1,0 0-1,0 0 1,-1 0-1,1 1 0,-1-1 1,0 1-1,0-1 1,0 1-1,-1 0 1,1-1-1,-6-4 1,-10-15-156,4 1 139,-1 1 0,-1 1-1,-1 0 1,-29-27 0,36 35-114,10 12 97,0 0 0,-1 0 0,1-1-1,0 1 1,0 0 0,0-1 0,0 1 0,0 0-1,0 0 1,0-1 0,0 1 0,0 0 0,0-1-1,0 1 1,0 0 0,0 0 0,0-1 0,0 1-1,0 0 1,0-1 0,0 1 0,0 0 0,0 0-1,1-1 1,-1 1 0,1-1 1,0 0 1,1 1-1,-1-1 0,0 1 1,0 0-1,1-1 1,-1 1-1,0 0 0,1 0 1,-1 0-1,0 0 0,1 0 1,-1 0-1,1 0 1,-1 0-1,3 1 0,11 2-26,0 0 0,0 2 0,0 0 0,0 0 0,21 12-1,70 45-208,-93-53 217,4 2 17,0 0 0,-1 2 0,14 13 0,-25-21 22,-1-1-1,1 1 1,-1 0-1,0 0 1,-1 0 0,1 1-1,-1-1 1,0 1 0,-1 0-1,1 0 1,-1 0 0,0 0-1,1 10 1,-3-11 0,0-1 1,0 1-1,0-1 1,-1 1-1,0-1 1,0 1-1,0-1 0,0 0 1,-1 1-1,0-1 1,0 0-1,0 0 1,0 0-1,-4 5 0,-5 5 62,-1 0-1,-17 15 1,10-10 80,9-9-50,0-1-1,-17 12 1,8-9-4712,17-9 2604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28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2400,'0'0'105,"0"0"-1,0-1 1,0 1 0,0-1 0,0 1-1,0-1 1,0 1 0,0-1 0,0 1 0,0 0-1,0-1 1,1 1 0,-1-1 0,0 1-1,0 0 1,0-1 0,1 1 0,-1-1-1,0 1 1,0 0 0,1-1 0,-1 1-1,0 0 1,0-1 0,1 1 0,-1 0-1,1 0 1,-1-1 0,0 1 0,1 0 0,0 0-1,5-5 1818,-1-12 750,-5-44 640,0 53-2664,0 7-425,0 3 1109,0 12-1375,0-3 209,1 12-1660,3-6 572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2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90 2240,'-1'-2'285,"1"-1"0,-1 0 0,1 0 1,0 0-1,0 0 0,0 0 0,0 0 0,1 0 1,-1 0-1,1 1 0,0-1 0,2-5 0,-2 4 369,0 0 0,1-1 1,-2 1-1,1 0 0,0-8 0,1 0 1378,-1 9-928,0 10-768,-3 20 67,0 0 0,-9 34 0,2-11 4,2-6-26,0-10-12,-2 66 1,9-98-352,-1 9 57,2 1 1,0-1-1,2 14 0,-2-22-16,-1-1-1,1 0 1,-1 0-1,1 0 1,0 0-1,-1 0 0,1 0 1,0 0-1,0 0 1,1-1-1,-1 1 1,0 0-1,1-1 1,-1 1-1,1 0 1,-1-1-1,1 0 0,0 1 1,-1-1-1,1 0 1,0 0-1,0 0 1,4 1-1,-4-1 16,1-1 1,-1 0-1,0-1 0,1 1 0,-1 0 0,0-1 1,1 1-1,-1-1 0,0 0 0,0 1 0,1-1 1,-1 0-1,0-1 0,0 1 0,0 0 0,0-1 1,-1 1-1,3-2 0,6-6 192,17-19-1,-22 22-206,12-14 53,0-1 0,-2 0-1,-1-2 1,15-28 0,34-96 342,-50 107-343,-10 30-107,0 1 0,6-13 0,-9 35-361,-5 29 463,2 1 1,5 83 0,-1-114-35,1-1 0,0 1 1,1-1-1,0 1 1,1-1-1,0 0 0,1-1 1,0 1-1,0-1 0,1 0 1,1 0-1,8 10 0,-10-14 11,1 0 0,0-1 0,0 0 0,1 0 0,-1 0 0,1 0 0,0-1 0,0 0 0,1-1 0,-1 0 0,1 0 0,0 0 0,0-1 0,0 0 0,0-1 0,0 1 0,0-2 0,9 1 0,-3-2-1032,27-3-1,-16 0-282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30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19 832,'-4'0'65,"4"0"-48,-1 0 1,1 0-1,0 0 1,-1 0 0,1 0-1,-1-1 1,1 1 0,-1 0-1,-11-3 10456,-7 18-8589,1 0-1563,6-6-8,-1 0 1,-25 13-1,32-19-153,0 0 1,-1 0-1,1-1 1,-1 0-1,0-1 1,0 1-1,0-1 0,-8 0 1,13-1-137,-1 0 0,0-1 1,1 1-1,-1-1 0,0 1 0,1-1 1,-1 0-1,1 0 0,-1 0 0,1-1 1,0 1-1,0 0 0,-1-1 0,1 0 1,0 1-1,0-1 0,0 0 0,1 0 1,-1 0-1,0 0 0,1-1 1,-1 1-1,1 0 0,0-1 0,0 1 1,0-1-1,0 1 0,0-1 0,0 1 1,0-6-1,1 7-29,1 0-1,-1-1 1,1 1 0,-1 0-1,1 0 1,-1 0 0,1-1-1,0 1 1,-1 0 0,1 0-1,0 0 1,0 0 0,0 0 0,0 1-1,0-1 1,0 0 0,0 0-1,0 1 1,0-1 0,0 0-1,2 0 1,31-13 128,-30 12-140,0 0 53,1 1 0,0-1 0,0 1 0,-1 0 0,1 0 0,0 0 0,0 1 0,0 0 0,0 0 0,0 0 0,0 0 0,0 1 0,0 0 0,0 0 0,-1 0 0,1 0 0,0 1-1,-1 0 1,1 0 0,-1 0 0,1 1 0,-1 0 0,0-1 0,0 1 0,0 1 0,-1-1 0,1 0 0,-1 1 0,0 0 0,0 0 0,0 0 0,0 0 0,-1 0 0,3 6 0,5 13 281,-2 1 0,0 0 1,-2 0-1,0 1 0,-2-1 1,-1 1-1,0 49 0,-3-59-109,0-1 0,-2 1 0,0-1 0,0 0 0,-9 27 0,8-32-93,-1-1 0,0 1 0,-1-1 0,1 0 0,-1 0-1,-1-1 1,0 0 0,0 0 0,0 0 0,-10 8 0,2-4 1,-1 0-1,0-2 1,0 1 0,-1-2-1,0 0 1,-1-1-1,0-1 1,-18 5-1,10-4 118,-30 6-771,49-12-127,-1 0 0,1-1 0,-1 0 0,0 0 0,1 0 0,-10-2 0,-1-5-4774,9-2 1679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3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74 3136,'-14'-28'1893,"14"27"-1784,0 1 1,-1 0-1,1-1 0,0 1 1,0-1-1,0 1 0,-1 0 1,1-1-1,0 1 0,0-1 1,0 1-1,0-1 0,0 1 0,0-1 1,0 1-1,0-1 0,0 1 1,0 0-1,0-1 0,1 0 1,0-7 2938,-10 31 575,-1 2-3129,-12 56 1047,-15 110-1,35-183-1512,0 7 178,-1 30 0,3-39-102,0 0 0,0-1 0,1 1 1,0 0-1,0-1 0,1 1 0,-1-1 1,4 8-1,-4-12-58,0 1 1,-1-1-1,1 1 1,0-1 0,0 0-1,1 1 1,-1-1-1,0 0 1,0 0-1,1 0 1,-1 0 0,0 0-1,1 0 1,-1 0-1,1-1 1,-1 1-1,1 0 1,-1-1-1,1 1 1,0-1 0,-1 0-1,1 1 1,0-1-1,-1 0 1,1 0-1,1 0 1,3-1 77,0 0-1,0 0 1,-1 0-1,1-1 1,-1 1 0,7-4-1,1-1-15,-1-1 0,0 0-1,0 0 1,14-13 0,-20 16-81,19-16 62,-1-2 0,-1-1 1,0 0-1,27-40 1,66-115 82,-96 145-162,20-38-266,-39 72 35,-1 5 94,-1 14 27,0-15 84,-4 56-25,-5 82 312,10-124-166,1 0 0,1 0-1,0 0 1,2 0 0,8 27 0,-9-38-23,0-1 0,1 0 0,0 0 0,0 0 0,0 0 1,1-1-1,0 1 0,6 5 0,-7-9-10,-1 1 1,1-1 0,0 0-1,0 0 1,0 0-1,0-1 1,1 1-1,-1-1 1,0 0-1,1 0 1,0-1-1,-1 1 1,11 1-1,-7-3-153,1 0-1,-1 0 1,1-1-1,-1 0 1,1 0-1,-1-1 1,0 0-1,0 0 1,0-1-1,10-5 1,12-10-4025,-3-4-3745,-4 4 3393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34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50 351 4160,'-1'0'217,"1"0"0,0 0 1,-1-1-1,1 1 0,0 0 0,-1 0 1,1 0-1,0-1 0,-1 1 0,1 0 1,-1 0-1,1 0 0,0 0 0,-1 0 1,1 0-1,-1 0 0,1 0 0,-1 0 1,1 0-1,0 0 0,-1 0 1,1 0-1,-1 0 0,1 0 0,0 0 1,-1 1-1,0-1 0,-6 10 1962,7-10-2042,-1 1 0,1 0-1,0 0 1,-1-1 0,1 1 0,-1 0-1,1-1 1,-1 1 0,1 0 0,-1-1-1,1 1 1,-1-1 0,0 1 0,1-1-1,-1 1 1,0-1 0,0 1 0,1-1 0,-1 0-1,0 1 1,0-1 0,-1 0 0,-10 0 2961,9 0-1375,4 0-1414,0 0 272,7 0-693,3-2 132,0-1-1,0 0 0,-1 0 0,16-8 0,9-3 98,0 1 0,1 1 0,56-9 0,115-9-211,42 18 126,-207 13-31,49-3 382,-73 1-287,-12 1-76,1-1 0,-1 1-1,0-1 1,0-1 0,0 1 0,5-3-1,16-4 123,-22 7-144,0 0-1,0-1 1,-1 0 0,1 0 0,6-3-1,6-3 61,-16 8-40,1-1 0,0 0-1,-1 1 1,1-1 0,-1 0 0,1 0-1,-1 0 1,1 0 0,-1 0-1,0 0 1,1 0 0,1-3-1,-2 3 38,3-1 10,-9-5 23,0 6-45,-3 2-9,-1-2-1,0 1 0,-13-4 0,8 3-75,5-2 58,2 2-9,0 1 1,-1-1-1,1 1 0,-12 2 1,-2-43 45,6 20 21,13 17-81,-1 1 0,1 0 0,0-1 0,-1 1 0,-4-4 0,-15-11 37,-27-17-1,40 30-56,1 0 0,0 1-1,-1 0 1,0 0-1,0 1 1,0 1 0,-10-3-1,8 3-45,9 2 70,1-1 0,-1 1 0,0 0 0,1 0 0,-1 0 0,0 0 0,1 0 0,-1 0 0,0 0 0,1 0 0,-1 1 0,-1 0 0,-9-1-3,7 0-50,8 2-74,20 10 2,-10-5 142,0-1 1,24 9-1,0-4 59,132 45-253,-163-54 191,0 1-1,0 0 1,-1 0-1,1 1 0,-1-1 1,0 1-1,0 0 1,-1 0-1,1 1 0,6 8 1,-9-10-4,0 0 0,0 0-1,0 1 1,0-1 0,-1 1 0,1 0 0,-1-1 0,0 1 0,0 0 0,0 0 0,0 0-1,-1 0 1,0 0 0,0 0 0,0 0 0,0 0 0,0 0 0,-2 4 0,-4 12 18,-2 0 0,0-1 1,-1 0-1,-1-1 0,-12 19 1,7-12 19,-61 93 142,67-103-111,4-5 126,0-1 0,-14 16 0,19-24-287,-1 0 0,1-1 0,-1 1-1,1 0 1,-1-1 0,1 1 0,0 0-1,-1 0 1,1 0 0,0-1 0,0 1-1,-1 2 1,4 0-2403,4-4-2363,7-4 1939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35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345 147 2656,'2'-4'247,"0"0"1,0 1-1,1-1 1,0 1-1,-1 0 1,1 0-1,0 0 1,1 0-1,4-4 1,16-14 3159,-23 19-3127,0 1-1,0-1 0,0 1 0,0-1 0,0 1 0,0-1 0,0 0 1,0 1-1,-1-1 0,1 0 0,-1 0 0,1-3 0,-1 4-199,0 0 0,0 1 1,-1-1-1,1 0 0,0 0 0,0 0 0,-1 0 0,1 1 0,0-1 0,-1 0 0,1 0 0,-1 1 0,1-1 1,-1 0-1,0 1 0,1-1 0,-1 1 0,1-1 0,-1 1 0,0-1 0,0 1 0,1-1 0,-1 1 0,0-1 1,0 1-1,0 0 0,1 0 0,-1-1 0,0 1 0,0 0 0,-1 0 0,-5-2 17,0 1 0,0 0 0,0 1 0,0-1-1,0 2 1,0-1 0,0 1 0,0-1 0,0 2 0,0-1-1,-10 5 1,8-3-26,1 1 0,-1 1 1,1 0-1,0 0 0,0 1 0,0 0 0,-11 11 0,4 0 54,-1 2-1,2 0 1,1 0-1,0 1 1,1 1-1,-10 25 1,9-17 51,-13 46 1,23-66-82,1 0 0,0 0-1,0 0 1,1 0 0,1 0 0,-1 0 0,1 0-1,1 1 1,3 16 0,-4-24-44,1 1 0,0 0 0,-1-1 0,1 0 0,0 1 0,0-1 0,1 0 0,-1 1 0,0-1 0,1 0 0,0 0 0,-1 0 0,1 0 0,0 0 0,0-1 0,0 1 0,0 0 0,0-1 0,0 1 0,3 0 0,-2-1-9,0-1 0,-1 1-1,1-1 1,0 0 0,-1 0 0,1 0 0,0 0 0,-1 0 0,1-1 0,0 1 0,-1-1 0,1 0 0,0 1 0,-1-1 0,1-1 0,-1 1 0,0 0 0,1 0 0,-1-1 0,2-1 0,9-7 94,0-1 1,-1 0-1,0-1 0,-1 0 0,16-23 1,43-77 192,-42 64 16,-3-1-1,21-57 1,-44 98-319,0 0-1,0 0 0,-1 0 1,0 0-1,0-1 0,-1 1 1,-1-14-1,1 21-34,0 0 0,0 0 0,0 0 0,0 0 0,0 0 0,-1 0 0,1 1 0,0-1 0,0 0 0,-1 0 0,1 0 1,0 0-1,-1 1 0,1-1 0,-1 0 0,1 0 0,-1 1 0,1-1 0,-1 0 0,0 1 0,1-1 0,-1 1 0,0-1 0,1 1 0,-1-1 0,0 1 0,0-1 0,0 1 0,1 0 0,-1-1 0,0 1 0,0 0 1,0 0-1,0 0 0,0 0 0,0-1 0,-1 2-9,0-1 0,0 1 1,1-1-1,-1 1 0,0 0 1,0-1-1,1 1 1,-1 0-1,1 0 0,-1 0 1,1 0-1,-1 0 0,1 1 1,0-1-1,-1 0 0,1 1 1,0-1-1,-2 3 0,-4 8-17,1-1 0,0 1 0,0 0 0,-6 23-1,-9 43 18,-12 97-1,8 95 206,17-33-29,7-181-82,-1 41 19,2-27 186,-3 0 0,-16 93 1,18-154-132,-1 0 1,-1 0-1,1-1 1,-8 16-1,9-23-125,0 1 1,0-1 0,0 0-1,1 1 1,-1-1-1,-1 0 1,1 0-1,0 0 1,0 0-1,0 0 1,0 0 0,-1 0-1,1 0 1,0 0-1,-1 0 1,1-1-1,-1 1 1,1-1-1,-1 1 1,1-1-1,-1 1 1,0-1 0,1 0-1,-1 0 1,-2 0-1,1 0 7,0-1 0,0 1-1,0-1 1,0 0 0,0 0 0,0 0-1,0-1 1,0 1 0,1-1 0,-1 1-1,-4-5 1,-1-1 13,0-1 0,1 1 0,0-2-1,0 1 1,-11-19 0,7 5-17,-14-32 1,17 32-61,0-1 0,1 0 0,1-1 0,2 0 0,0 0 0,-1-32 0,5 47 13,1-1 1,0 1-1,0 0 1,1-1 0,0 1-1,1 0 1,0 0 0,0 0-1,1 1 1,0-1-1,0 1 1,1 0 0,0 0-1,1 0 1,0 1 0,0 0-1,0 0 1,1 0 0,0 1-1,0 0 1,1 0-1,0 1 1,0 0 0,0 0-1,0 1 1,17-6 0,24-5-14,0 2 0,1 2 0,0 2 0,60-3 0,-76 10-1387,-1 5 352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3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1082 3136,'2'-1'436,"0"0"0,0 0 0,0 1 1,0-1-1,0 1 0,0-1 0,0 1 0,0 0 1,0 0-1,0 0 0,0 0 0,4 1 0,-1-1 2550,-12 3-1739,-1 2-622,-13 3 284,-26 6 1,-8 3-585,36-10-227,0 1 1,0 0 0,0 2-1,1 0 1,-29 22-1,33-19-72,0 0-1,1 1 0,1 1 1,0-1-1,1 2 0,1 0 1,0 0-1,1 1 0,1 0 1,0 1-1,-9 35 0,14-45 34,1 1 0,1-1 0,-1 1-1,1 10 1,1-17-16,0 1 1,0 0-1,0 0 0,1 0 0,-1-1 1,1 1-1,0 0 0,-1 0 1,2-1-1,-1 1 0,0-1 0,0 1 1,1-1-1,-1 1 0,1-1 1,3 4-1,-4-5-12,0-1 0,1 1 0,-1 0 0,1 0-1,-1 0 1,1-1 0,-1 1 0,1-1 0,-1 1 0,1-1 0,-1 0 0,1 1 0,-1-1 0,1 0 0,0 0 0,-1 0 0,1 0 0,-1 0 0,1-1-1,0 1 1,-1 0 0,1-1 0,-1 1 0,1-1 0,-1 0 0,1 1 0,1-2 0,6-4 107,1 1 0,-1-1 0,9-8 0,19-17 121,-2-1-1,-1-2 0,-1-1 0,49-71 0,-68 84-179,23-47 1,-33 59-85,0 0 1,0 0-1,-1-1 1,0 1-1,-1-1 1,-1 0-1,1-14 1,-1 23-15,-1 0 0,0 1-1,-1-1 1,1 1 0,0-1 0,0 1 0,-1-1 0,1 1 0,0 0 0,-1-1 0,0 1 0,1-1-1,-1 1 1,0 0 0,1-1 0,-1 1 0,0 0 0,-2-2 0,2 3 10,1-1-1,-1 1 1,0 0 0,0-1 0,0 1-1,0 0 1,-1-1 0,1 1-1,0 0 1,0 0 0,0 0 0,0 0-1,0 0 1,0 0 0,0 0-1,0 0 1,0 1 0,0-1 0,0 0-1,0 1 1,0-1 0,0 0-1,0 1 1,0-1 0,0 1 0,-1 0-1,-4 4-10,0 0 0,0 0 0,0 0 0,1 0 0,0 1-1,0 0 1,0 0 0,0 1 0,1-1 0,1 1-1,-1 0 1,1 0 0,0 0 0,0 0 0,1 1 0,0-1-1,0 1 1,1-1 0,0 1 0,0 0 0,1 0 0,1 12-1,1-4 67,2-1 1,-1 0-1,2 0 0,0 0 0,0-1 0,2 1 0,0-1 0,0-1 0,12 17 0,-13-23 11,-1 0 0,1 0 0,1-1 0,-1 0 0,1 0-1,0 0 1,13 7 0,-14-10-10,-1-1 0,1 1 0,-1-1 0,1 0 0,0-1 0,0 1-1,0-1 1,0 0 0,0-1 0,0 1 0,0-1 0,8-1 0,-7 0 18,1-1 1,0 0-1,-1 0 1,0-1-1,1 0 1,-1 0-1,0-1 0,-1 0 1,1 0-1,-1-1 1,9-7-1,6-7 138,32-37-1,-47 48-208,-3 5 10,42-47 85,66-98-1,80-183 35,-182 314-127,128-285 296,-105 209-476,21-104 0,-50 175 45,-4 22 137,1 0-1,0 0 1,0 0-1,0 0 1,0 0-1,0 0 1,0 1-1,0-1 1,0 0-1,0 0 1,-1 0-1,1 0 1,0 0-1,0 0 1,0 0-1,0 0 1,0 0 0,0 0-1,0 0 1,0 0-1,-1 0 1,1 0-1,0 0 1,0 0-1,0 0 1,0 0-1,0 0 1,0 0-1,0-1 1,0 1-1,-1 0 1,1 0 0,0 0-1,0 0 1,0 0-1,0 0 1,0 0-1,0 0 1,0 0-1,0 0 1,0 0-1,0 0 1,0-1-1,0 1 1,0 0-1,0 0 1,0 0-1,0 0 1,-1 0 0,1 0-1,0 0 1,0 0-1,0-1 1,-5 7-47,1-1 1,-1 1-1,1 0 1,0 1-1,-5 10 1,-2 3 8,-20 31-49,-27 48 2,9 2 39,-57 178 0,45-57 95,50-164 90,-8 105-1,18-135-32,5 52-1,-3-71-61,0 1 1,1-1-1,0 1 0,1-1 0,0 0 0,1 0 0,-1-1 0,9 14 1,-10-19-19,-1-1 0,1 0 0,0 0 0,-1 0 0,1 0 0,0-1 0,0 1 0,0 0 0,1-1 0,-1 1 0,0-1 0,1 0 0,-1 0 0,1 0 0,-1 0 0,1 0 0,-1 0 1,1-1-1,-1 1 0,1-1 0,0 0 0,-1 0 0,5 0 0,1-1 60,0 0 1,-1-1-1,0 0 0,1-1 1,-1 0-1,11-5 1,9-7 9,-1-1 0,-1-1 0,-1-1 0,0-2 0,-1 0 0,-1-1 0,37-47 0,-39 39-110,-1 0 1,-1-1 0,17-40-1,-28 55 3,136-296 184,-20 1-75,-91 213-99,31-147 0,-61 233-18,3-19-78,-5 28 80,0 0 0,0 0 0,-1 1 0,1-1 0,0 0 0,0 0 0,-1 1 0,1-1 0,-1 0 0,0 1-1,0-1 1,-1-2 0,2 3 15,0 1 0,0 0 0,-1 0-1,1-1 1,0 1 0,0 0 0,0 0-1,-1-1 1,1 1 0,0 0 0,0 0-1,-1 0 1,1-1 0,0 1 0,-1 0-1,1 0 1,0 0 0,0 0 0,-1 0-1,1 0 1,0 0 0,-1-1 0,1 1-1,0 0 1,-1 0 0,1 0 0,0 0-1,-1 0 1,1 1 0,0-1 0,-1 0 0,1 0-1,0 0 1,-1 0 0,1 0 0,0 0-1,0 0 1,-1 1 0,1-1 0,0 0-1,-1 0 1,1 0 0,0 1 0,-7 5-40,1-1 1,1 1 0,-1 1 0,1-1-1,0 1 1,1 0 0,-1 0 0,-4 12-1,-27 52-96,2 2-1,-37 123 1,34-60 183,-36 273-1,65-291 145,8-101-123,1 0 0,1 0 0,0 0 0,9 30 0,-10-44-35,-1-1 0,1 1-1,0 0 1,0-1 0,0 1 0,1-1 0,-1 1-1,1-1 1,-1 1 0,1-1 0,0 0 0,0 0-1,0 0 1,0 0 0,0 0 0,0 0 0,0-1-1,1 1 1,-1-1 0,1 0 0,-1 1 0,1-1-1,0 0 1,-1-1 0,1 1 0,0 0 0,0-1-1,-1 1 1,6-1 0,13-2 42,0-1-1,0-1 1,0-1-1,26-10 1,-30 9-83,119-42-10,-115 39 57,0-2 1,-1 0-1,-1 0 0,22-18 1,-34 23-29,0-1 0,-1 0 0,0 0 0,-1 0 0,1 0 0,-1-1-1,-1 0 1,0 0 0,5-12 0,-8 17-7,4-12-48,-5 15 42,0-1 0,0 0 0,0 0 0,0 1 0,-1-1 0,1 0 0,0 0 0,0 1 0,-1-1 0,1 0 0,0 1 0,-1-1 0,1 0 0,-1 1 0,0-2 0,1 2 2,0 0 1,-1 0 0,1-1 0,0 1 0,0 0-1,0-1 1,-1 1 0,1 0 0,0 0 0,-1 0-1,1-1 1,0 1 0,0 0 0,-1 0 0,1 0 0,0 0-1,-1 0 1,1-1 0,0 1 0,-1 0 0,1 0 0,0 0-1,-1 0 1,1 0 0,0 0 0,-1 0 0,1 0 0,0 0-1,-1 0 1,-4 1-24,0 1 1,0-1-1,0 1 0,0 0 0,0 0 1,-5 3-1,-32 21-49,29-18 73,10-6-2,-23 15-27,0 0-1,-25 23 1,44-34 24,1-1-1,1 1 1,-1 0 0,1 0-1,0 1 1,1 0-1,0 0 1,0 0 0,0 0-1,1 0 1,0 1 0,0-1-1,-2 11 1,5-13 25,-1-1-1,1 1 1,0-1 0,0 1-1,1-1 1,-1 1 0,1-1-1,0 1 1,1-1 0,-1 0-1,1 0 1,-1 0 0,1 1-1,0-1 1,1-1 0,-1 1 0,1 0-1,0-1 1,-1 1 0,2-1-1,-1 0 1,0 0 0,1 0-1,-1 0 1,1-1 0,0 1-1,0-1 1,0 0 0,0 0-1,0-1 1,0 1 0,0-1-1,1 0 1,-1 0 0,1 0 0,-1 0-1,1-1 1,6 0 0,0-1 37,-1-1-1,1 0 1,-1 0 0,0-1 0,0-1 0,0 0 0,-1 0 0,1 0 0,-1-2 0,0 1 0,0-1 0,-1 0 0,1-1 0,-2 0 0,1 0 0,11-14 0,-15 15-33,-1 0 1,1 0-1,-1 0 0,-1-1 0,1 1 1,-1-1-1,0 1 0,-1-1 1,0 0-1,1-12 0,-1 10-27,-1-1-1,-1 1 0,0 0 1,0 0-1,0 0 0,-1 1 1,-5-13-1,6 17-4,-1 0-1,0 0 0,1 1 1,-2-1-1,1 1 0,0-1 1,-1 1-1,0 0 1,1 0-1,-1 0 0,0 0 1,-1 1-1,1-1 1,0 1-1,-1 0 0,1 0 1,-1 0-1,-5-2 0,6 3-26,-1 0-1,1 1 0,-1-1 1,1 1-1,-1-1 0,0 1 1,1 0-1,-1 0 0,1 1 1,-1-1-1,0 1 0,1 0 0,-1 0 1,1 0-1,0 0 0,-1 1 1,1-1-1,0 1 0,0 0 1,0 0-1,-4 2 0,6-2 36,-1-1 0,1 0 0,-1 0 0,1 1 0,0-1 0,0 1 0,0-1 0,0 1-1,0-1 1,0 1 0,0 0 0,0-1 0,0 1 0,1 0 0,-1 0 0,1 0 0,-1 0 0,1 0 0,0-1-1,0 1 1,0 3 0,0-3 3,1 1-1,-1-1 0,1 1 0,0-1 1,0 0-1,0 0 0,0 1 1,0-1-1,0 0 0,0 0 0,1 0 1,-1 0-1,1 0 0,0-1 1,-1 1-1,5 3 0,2 0 8,1 1 0,-1-1-1,1 0 1,0-1 0,1 0-1,15 4 1,-8-3 11,1-2 0,33 3 1,-36-5 22,0-2 1,0 0-1,0-1 1,-1 0-1,1-1 1,26-9-1,82-40 334,-111 46-352,134-66-317,-146 71 290,0 1 1,1 0-1,-1 0 0,0 0 0,0-1 0,0 1 1,1 0-1,-1 0 0,0 0 0,0 0 0,1 0 0,-1 0 1,0 0-1,0-1 0,1 1 0,-1 0 0,0 0 1,0 0-1,1 0 0,-1 0 0,0 0 0,1 0 0,-1 0 1,0 0-1,0 0 0,1 1 0,-1-1 0,0 0 1,0 0-1,1 0 0,-1 0 0,0 0 0,0 0 1,1 0-1,-1 1 0,0-1 0,0 0 0,0 0 0,0 0 1,1 1-1,-1-1 0,0 0 0,0 0 0,0 0 1,0 1-1,1-1 0,-5 17-4,-17 19-7,17-29 6,-3 3-4,0 0 0,1 0-1,0 0 1,1 1 0,0 0-1,0 0 1,2 0 0,-4 14 0,7-24 26,-1 0 1,1 0-1,0 1 1,0-1 0,0 0-1,0 0 1,0 0-1,0 1 1,0-1 0,0 0-1,1 0 1,-1 0-1,0 0 1,1 1-1,-1-1 1,1 0 0,-1 0-1,1 0 1,-1 0-1,1 0 1,0 0 0,0 0-1,-1 0 1,1-1-1,0 1 1,0 0 0,0 0-1,0-1 1,0 1-1,0 0 1,0-1 0,0 1-1,0-1 1,0 1-1,0-1 1,1 0 0,-1 1-1,0-1 1,2 0-1,4 1 52,-1-1 0,1 0 0,0-1 0,-1 0 0,11-2 0,1 0 22,-1-1 0,0-1 1,0-1-1,0 0 0,-1-1 0,0-1 1,0 0-1,-1-1 0,0-1 1,14-12-1,-6 2-94,-1-2 1,0-1 0,-2 0-1,25-39 1,-44 60-19,0 1-1,0-1 1,0 1 0,0-1-1,1 1 1,-1-1 0,0 1-1,3-2 1,-4 3 20,0 0 0,0 0 1,0 0-1,0 0 0,1 0 0,-1 0 0,0 0 1,0 0-1,0 0 0,0 0 0,0 0 0,1 0 1,-1 0-1,0 0 0,0 0 0,0 0 0,0 0 1,1 0-1,-1 0 0,0 0 0,0 0 1,0 1-1,0-1 0,0 0 0,0 0 0,1 0 1,-1 0-1,0 0 0,0 0 0,0 0 0,0 1 1,0-1-1,0 0 0,0 0 0,0 0 0,0 0 1,0 0-1,0 1 0,0-1 0,0 0 0,0 0 1,0 0-1,1 0 0,-1 1 0,-1-1 0,1 0 1,0 0-1,0 0 0,-2 34-286,1-25 298,-1 13-51,0-3 9,0 1 0,2 28 0,0-44 49,0 1-1,1 0 1,0-1 0,0 1-1,0 0 1,0-1 0,1 1-1,0-1 1,0 0 0,0 1-1,0-1 1,1 0 0,0 0-1,0-1 1,4 6 0,-5-8 2,-1 0 1,1 0-1,-1 0 1,1 0 0,0 0-1,-1 0 1,1-1 0,0 1-1,0-1 1,-1 1 0,1-1-1,0 0 1,0 0-1,0 0 1,-1 0 0,1 0-1,0 0 1,0 0 0,0 0-1,-1-1 1,1 1-1,0-1 1,0 1 0,-1-1-1,1 0 1,-1 1 0,1-1-1,0 0 1,1-2-1,1 1 2,-1-1-1,1 1 0,-1-1 0,0 0 0,0 0 1,0-1-1,0 1 0,-1 0 0,1-1 0,3-7 1,4-16 14,-1 0 1,-1-1 0,-2 0 0,-1 0-1,-1 0 1,1-56 0,-5 72-140,-1 1 1,0-1-1,-3-12 0,5 26 70,-1 0 0,1 1 0,-1-1 0,0 0 0,0 1 0,0-1 0,0 3 0,1 15-88,1-12 100,0-1 0,1 0-1,0 0 1,0 1 0,0-2 0,1 1 0,1 0 0,-1-1-1,1 0 1,0 0 0,0 0 0,0 0 0,1-1 0,9 7-1,-5-5 102,1-1 0,-1 0 0,1 0-1,0-1 1,1 0 0,-1-1-1,1-1 1,20 5 0,-10-5-32,0-1 1,1 0-1,-1-2 0,1 0 1,-1-2-1,0 0 0,32-8 1,-41 7-39,-1-1 1,1 0-1,-1-1 1,0 0 0,0-1-1,0-1 1,-1 0-1,0 0 1,0-1-1,-1 0 1,0-1-1,0 0 1,-1-1 0,8-10-1,-9 8 17,0 0 0,0-1 1,-1 0-1,-1 0 0,0 0 0,-1-1 0,-1 0 0,0 0 0,-1 0 0,0 0 0,1-25 0,-4 36-48,0 0 0,0 1-1,0-1 1,-1 0 0,1 1-1,-3-5 1,3 6 20,0 1 0,0-1 0,0 1 0,-1-1 0,1 1 0,0-1 0,-1 1 0,1 0 0,0-1 0,-1 1 0,1-1 1,-1 1-1,1 0 0,-1-1 0,1 1 0,-1 0 0,1 0 0,-1-1 0,1 1 0,-1 0 0,1 0 0,-1 0 0,1-1 0,-1 1 0,1 0 0,-1 0 0,1 0 0,-1 0 0,0 0 0,1 0 0,-1 0 0,1 1 1,-1-1-1,1 0 0,-1 0 0,1 0 0,-1 0 0,1 1 0,-1-1 0,1 0 0,-1 1 0,1-1 0,-1 0 0,1 1 0,-1 0 0,-9 6-13,-1 1 0,2 0 0,-1 1-1,2 0 1,-1 0 0,-8 13 0,3-2-50,2 0 0,-16 31 1,23-40 58,0-1-1,1 1 1,1 1 0,-1-1 0,2 0 0,0 1 0,0 0 0,0 12 0,2-19 16,1 1 0,-1-1 0,1 1 0,0-1-1,0 1 1,0-1 0,1 0 0,0 0 0,0 0-1,0 0 1,1 0 0,0 0 0,0 0 0,0-1-1,0 1 1,1-1 0,-1 0 0,9 7 0,-5-7 11,-1 1 0,0-2 0,1 1 0,0-1 0,0 0 0,0 0 0,0-1 1,1 0-1,-1 0 0,1-1 0,-1 0 0,1 0 0,-1-1 0,13 0 1,8-3 50,-1 0 0,44-12 1,-34 6-17,-1-2 0,0-1 0,51-27 1,-77 34-44,0-1 0,0 0 0,-1 0-1,0-1 1,0 0 0,13-16 0,-21 23-17,0-1-1,0 0 1,-1 0 0,1 0-1,-1 0 1,1 0-1,-1 1 1,1-1-1,-1 0 1,1 0 0,-1 0-1,0 0 1,1 0-1,-1-1 1,0 1 0,0 0-1,0 0 1,0 0-1,0 0 1,0 0 0,-1-2-1,1 3 4,0-1 0,-1 0 1,1 1-1,0-1 0,-1 1 0,1-1 0,-1 1 0,1-1 0,-1 1 1,1-1-1,-1 1 0,1 0 0,-1-1 0,1 1 0,-1 0 0,0-1 1,1 1-1,-1 0 0,0 0 0,1 0 0,-1 0 0,1-1 0,-1 1 0,0 0 1,1 0-1,-1 0 0,0 0 0,0 0 0,1 1 0,-2-1 0,-4 1-12,0 1-1,0 0 1,1 0-1,-1 0 1,0 1-1,-6 4 0,4-3 0,-9 6 11,0 1 1,0 0-1,1 1 0,-15 15 1,-52 62-287,75-79 301,1 0 1,-1 1-1,2-1 0,-11 23 0,15-29-15,0 1-1,0-1 1,1 1-1,0-1 1,0 1-1,0 0 1,0-1-1,1 1 1,0 0-1,0 0 1,0-1 0,1 1-1,-1 0 1,1 0-1,0-1 1,2 7-1,-2-10 15,0 1 0,0 0-1,0-1 1,0 1 0,0-1 0,0 1 0,0-1-1,1 1 1,-1-1 0,0 0 0,1 0-1,-1 1 1,1-1 0,-1 0 0,1 0-1,0-1 1,-1 1 0,1 0 0,0-1 0,0 1-1,0-1 1,-1 1 0,1-1 0,0 0-1,0 0 1,0 1 0,0-1 0,0-1-1,3 1 1,4-2 74,0 0-1,1 0 1,-1-1-1,13-6 0,-17 7-60,85-43 255,-72 35-237,1 0-17,0-2 0,0 0 0,-1-2 0,-1 0-1,0 0 1,-1-2 0,-1 0 0,-1-1 0,19-26 0,-6 4 30,37-75 0,11-52 46,-35 60-218,49-214 0,-87 308 109,2-2-65,-1 0 1,-1 0-1,-1-1 1,1-18-1,-2 32 66,0 0-1,0 0 1,0 1 0,0-1-1,-1 0 1,1 0 0,0 0-1,0 0 1,-1 1 0,1-1-1,0 0 1,-1 0 0,0 0-1,1 0 9,0 1 0,0 0-1,-1 0 1,1 0 0,0 0 0,0 0-1,0 0 1,-1 0 0,1 0-1,0-1 1,0 1 0,-1 0-1,1 0 1,0 0 0,0 0-1,0 0 1,-1 0 0,1 0-1,0 0 1,0 0 0,-1 0-1,1 1 1,0-1 0,0 0-1,-1 0 1,1 0 0,0 0-1,0 0 1,-1 0 0,-1 2-7,0 0 0,0 0 0,0 0 0,0 0 0,0 0 0,-2 3 0,-7 11-47,1 0 1,-14 29-1,7-11-22,-96 175-34,113-207 112,-194 401-75,169-337 53,-19 81 0,38-121 62,1 1-1,1 0 1,1 0 0,1 1 0,2-1 0,3 30 0,-3-48-112,2-1 1,-1 0 0,1 0 0,0 0-1,1 0 1,0 0 0,0-1 0,1 1-1,0-1 1,0 0 0,11 13 0,-12-16-219,1-1 1,0 1 0,1-1 0,-1 0-1,0 0 1,1 0 0,0-1 0,0 1-1,0-1 1,0 0 0,0-1 0,0 1-1,0-1 1,0 0 0,1 0 0,-1-1-1,0 0 1,1 1 0,7-2 0,4-1-1413,-1-1 1,21-6 0,31-11-1728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48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78 3072,'2'-3'468,"0"0"1,0 0-1,0 0 1,1 0-1,4-3 1,-4 3 231,0 0 0,0-1 0,0 1 0,0-1 0,3-6 0,-5 10-618,-1-1 0,0 0-1,0 1 1,1-1-1,-1 0 1,0 1 0,0-1-1,0 0 1,0 1-1,0-1 1,0 0 0,0 0-1,0 1 1,0-1-1,0 0 1,-1 1 0,1-1-1,0 0 1,0 1-1,-1-1 1,1 0 0,0 1-1,-1-1 1,1 1-1,0-1 1,-1 1 0,1-1-1,-1 1 1,1-1-1,-1 1 1,0-1 0,1 1-1,-1-1 1,1 1-1,-1 0 1,0-1 0,1 1-1,-1 0 1,0 0-1,0-1 1,-1 1-45,0 0-1,0 0 1,1-1 0,-1 1 0,0 0-1,0 1 1,0-1 0,0 0 0,1 0 0,-1 1-1,0-1 1,0 1 0,1 0 0,-1-1-1,0 1 1,1 0 0,-1 0 0,1 0-1,-3 2 1,-3 0 28,-17 14-13,1 0 0,0 1 0,-32 34 0,54-51-52,-8 7-13,0 1-1,0 1 1,1 0-1,-7 10 1,13-16 15,0-1 0,0 1 0,0-1 0,1 1 0,0 0 0,0 0 0,0-1 0,0 1 1,0 0-1,1 0 0,0 0 0,0 0 0,0 0 0,0 0 0,1 0 0,1 7 0,-1-8 50,0 1 1,0 0-1,0 0 1,1-1-1,-1 1 1,1 0-1,0-1 1,0 0-1,1 1 1,-1-1-1,1 0 1,-1 0-1,1 0 1,0-1-1,0 1 1,0-1-1,0 1 1,5 1-1,-5-3 11,0 1 0,1-1 1,-1 0-1,1-1 0,0 1 0,-1 0 0,1-1 1,-1 0-1,1 0 0,0 0 0,-1 0 1,1-1-1,0 1 0,-1-1 0,1 0 0,-1 0 1,1 0-1,-1-1 0,6-2 0,1-2 71,0 1 1,-1-2-1,0 1 0,-1-1 1,1 0-1,-2-1 0,1 0 0,-1 0 1,0-1-1,0 0 0,-1 0 1,8-15-1,-7 7 8,0 0 0,0-1 1,-2 1-1,0-1 0,-1-1 0,2-28 0,-3 33-68,-3 12-68,1 0 0,-1 0-1,1 0 1,-1 0 0,1 0 0,-1 0 0,0 0-1,0 0 1,0 0 0,0 0 0,-1 0-1,1 0 1,-2-4 0,2 6-10,0 0 0,0 0-1,-1 0 1,1 0 0,0 0-1,-1 0 1,1 0 0,0 0 0,0 1-1,-1-1 1,1 0 0,0 0 0,0 0-1,-1 0 1,1 0 0,0 1-1,0-1 1,-1 0 0,1 0 0,0 0-1,0 1 1,0-1 0,0 0 0,-1 0-1,1 1 1,0-1 0,0 0-1,0 0 1,0 1 0,0-1 0,0 0-1,0 0 1,0 1 0,-1-1 0,1 0-1,0 1 1,-5 13-89,-10 43 50,3 0 0,-5 61-1,15-99 36,-19 263 129,14-158-61,-2 107 303,2-111 29,5-102-176,2-17-171,0 1 1,0-1-1,0 0 1,0 0-1,0 0 1,0 0-1,0 0 1,-1 0-1,1 0 1,0 0 0,-1 1-1,1-1 1,-1 0-1,1 0 1,-1 0-1,1-1 1,-1 1-1,0 0 1,0 0-1,1 0 1,-2 1-1,1-2-13,0 0-1,0 0 1,1 0-1,-1-1 1,0 1-1,0 0 1,1 0-1,-1 0 1,0-1-1,1 1 1,-1 0-1,0-1 1,1 1-1,-1-1 1,0 1-1,1-1 0,-1 1 1,1-1-1,-1 1 1,1-1-1,-1 1 1,0-2-1,-5-7 149,-1-1 0,-8-16 0,13 22-216,-4-9 37,-1 0 0,2 0 0,-1-1 0,2 0 0,0 0 0,1 0 0,0 0 1,1-1-1,0-28 0,2 36-25,0 0 1,1 0 0,0 0 0,1 0 0,0 1-1,0-1 1,0 0 0,1 1 0,0-1 0,0 1-1,5-7 1,-6 9 1,1 1 1,-1 0-1,1 0 0,-1 0 0,1 0 0,0 0 1,0 0-1,1 1 0,-1 0 0,0-1 1,1 1-1,0 0 0,-1 1 0,1-1 0,0 1 1,0 0-1,0 0 0,0 0 0,0 0 0,7 0 1,52 5 214,-46-2-449,0-1-1,0 0 1,0-2 0,32-3 0,-30-1-2532,0 0 0,0-1 0,25-11 0,-10 0-337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75 3136,'2'-4'337,"-1"1"-1,0 0 1,1-1-1,0 1 1,0 0 0,0-1-1,0 1 1,4-4-1,1-2 1152,1-5 222,-8 12-1491,1 1-1,0 0 0,-1-1 1,1 1-1,0 0 0,0-1 0,0 1 1,0 0-1,1-2 0,-2 1 466,-5 6-568,-2 10 230,0 1 0,-7 27 0,2-6-2,-48 158 1266,-15 45-207,45-138-945,25-86-270,2 0 0,0 1 0,0-1-1,0 20 1,3-34-185,0-1 23,0 1 0,0-1 0,1 0 0,-1 1 0,0-1 0,0 0 1,0 1-1,0-1 0,0 0 0,0 1 0,0-1 0,0 0 0,0 1 0,0-1 0,0 1 0,-1-1 0,1 0 0,0 1 0,0-1 0,0 0 0,0 1 0,0-1 0,-1 0 0,1 0 0,0 1 1,0-1-1,0 0 0,-1 0 0,1 1 0,0-1 0,-1 0 0,1 0 0,0 1 0,0-1 0,-1 0 0,1 0 0,0 0 0,-1 0 0,1 0 0,0 0 0,-1 1 0,1-1 0,-1 0 1,1 0-1,-1 0 0,-2 0-193,-62 12 222,0 0 39,-12 3-9,65-15-127,8-1 108,9 0 113,100-21 283,58-9-305,-143 29-131,88-10 32,-89 12-33,1 0-1,-1 0 0,32 7 0,-24-2 6,-11-3 18,-1 1 1,26 9 0,-40-11 26,-7-2-3942,-1-2 470,2-2 1072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4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6 252 6880,'-6'-7'9194,"9"7"-8952,-1 0-1,1 1 0,-1-1 1,0 0-1,1 0 0,-1 0 1,4-1-1,-1 1 57,13-1 148,31-6 0,14 0-52,175 8 374,-78 18-505,-116-11-95,1-3 0,81 0 1,-99-6-69,114-10 546,-117 5-466,-23 6-168,0-1 0,0 1 0,0 0 1,-1-1-1,1 1 0,0 0 0,-1-1 0,1 1 0,0-1 1,-1 1-1,1-1 0,0 1 0,-1-1 0,1 0 0,-1 1 1,1-1-1,-1 0 0,0 1 0,1-1 0,-1 0 0,0 0 1,1 1-1,-1-1 0,0 0 0,1-1 0,-2-1 24,1 1 0,0-1-1,-1 1 1,0-1-1,1 1 1,-1-1 0,0 1-1,0-1 1,0 1-1,-1 0 1,1 0 0,-1-1-1,-2-2 1,-28-26 222,16 17-193,-13-13-27,4 4-28,-31-37 0,15 18-650,44 44 623,0 0 0,0 0 0,-1-1 0,2 1-1,-1-1 1,6 2 0,6 2-28,101 42-58,2 1-89,-97-38 238,-2 1 0,1 0-1,28 23 1,-43-30-36,-1-1 1,0 1-1,0 0 0,-1 0 1,7 9-1,-9-11-5,0-1 1,-1 1-1,1-1 1,0 1-1,-1 0 1,1-1-1,-1 1 0,1 0 1,-1-1-1,0 1 1,0 0-1,1 0 0,-1-1 1,-1 1-1,1 0 1,0 0-1,0-1 1,-1 1-1,1 0 0,-1-1 1,1 1-1,-2 2 1,-1 1 25,-1-1 0,0 1 1,0-1-1,-1 1 0,1-1 0,-1-1 1,0 1-1,0-1 0,-7 4 1,1 0 28,-15 10 76,-39 19 0,-25 13 280,79-46-1499,20-6-6360,29-6 2172,3 4 2338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50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430 103 4896,'2'-3'324,"0"1"0,0-1 1,0 0-1,0 0 0,-1-1 1,1 1-1,0-4 0,3-6 1311,-4 12-1553,-1 1-1,0-1 1,0 1-1,0-1 1,1 0-1,-1 1 1,0-1-1,0 1 1,0-1-1,0 1 1,0-1-1,0 1 1,0-1-1,0 1 1,0-1-1,-1 1 1,1-1-1,0 0 1,0 1 0,0-1-1,-1 1 1,1 0-1,0-1 1,0 1-1,-1-1 1,1 1-1,0-1 1,-1 1-1,1 0 1,-1-1-1,1 1 1,0 0-1,-1-1 1,1 1-1,-1 0 1,1-1-1,-1 1 1,1 0 0,-1 0-1,1 0 1,-2-1-1,-1 1 64,0-1-1,0 0 1,0 1-1,0 0 1,0-1 0,-1 1-1,1 1 1,-4-1-1,-10 4 55,1-1 0,0 2 1,0 0-1,0 1 0,-21 11 0,9-2-7,1 1 0,-27 22 0,34-23-28,-31 32-1,44-39-96,0 0 0,0 0 0,1 1-1,0 0 1,0 0 0,-6 16 0,11-21-5,-1-1 1,1 0-1,0 1 1,0 0-1,1-1 1,-1 1-1,1-1 1,0 1-1,0 0 1,0 4-1,1-7-13,-1 1-1,0-1 1,1 0 0,-1 1-1,1-1 1,-1 0-1,1 0 1,0 1-1,0-1 1,-1 0-1,1 0 1,0 0 0,0 0-1,0 0 1,0 0-1,0 0 1,0 0-1,1 0 1,-1-1-1,0 1 1,0 0 0,1-1-1,-1 1 1,0-1-1,1 1 1,-1-1-1,0 0 1,2 1-1,5-1 80,-1 1-1,1-1 1,-1 0-1,1-1 0,-1 0 1,0 0-1,1 0 0,-1-1 1,0 0-1,0-1 1,0 0-1,0 0 0,0 0 1,11-8-1,0-1-35,-1-1-1,-1-1 1,29-29 0,-32 28-78,-2 1 0,0-1 1,0-1-1,9-20 0,27-69-105,-36 79-17,-3 10-36,-8 16 136,0 0 1,0 0 0,0-1-1,0 1 1,0 0 0,0 0 0,0 0-1,0 0 1,1-1 0,-1 1-1,0 0 1,0 0 0,0 0-1,0 0 1,0 0 0,1-1-1,-1 1 1,0 0 0,0 0 0,0 0-1,0 0 1,1 0 0,-1 0-1,0 0 1,0 0 0,0 0-1,0 0 1,1 0 0,-1 0-1,0 0 1,0 0 0,0 0 0,1 0-1,-1 0 1,0 0 0,4 7-156,-2 15-35,-1-19 150,16 431 197,-19-337 263,-14 219 1000,14-292-1195,-2 0 0,0 0 0,-2-1 0,0 0-1,-14 31 1,17-48-114,1 0 0,-1-1 0,-1 0 0,-6 9 0,8-11-52,0-1-1,0 0 1,-1 0 0,1-1-1,-1 1 1,1 0 0,-1-1-1,0 0 1,1 1 0,-1-1-1,0 0 1,-6 1 0,-1-1 17,1 0 1,-1 0 0,0-1 0,1 0 0,-1-1-1,0 0 1,1-1 0,-14-3 0,2-2-9,1 0 0,-33-16 1,41 16-45,1 0 1,0 0-1,0-2 1,1 1-1,1-1 1,-1-1-1,1 1 1,1-2-1,-15-21 1,19 25-17,0 0-1,0 0 1,1 0-1,0-1 1,0 1 0,1-1-1,0 0 1,0 0-1,1 1 1,0-1 0,0 0-1,1 0 1,1-13 0,0 18-11,-1-1 0,1 0 0,1 0 0,-1 0 0,0 1 0,1-1 0,0 0 0,-1 1 0,2 0 0,-1-1 0,0 1 0,1 0 0,-1 0 0,1 0 0,0 0 0,0 1 0,0-1 0,4-1 0,4-4-9,1 1 0,1 1 0,23-9 1,-9 5 87,2 2 0,-1 1 0,55-7 0,-36 11-47,78 2 0,-119 1-82,1 1 0,-1-1 0,1 1 0,-1 0 0,1 0 1,-1 1-1,0 0 0,1 0 0,-1 0 0,0 1 0,-1 0 0,1 0 0,7 6 0,-12-8-264,0 0 0,0 1 1,0-1-1,0 0 0,0 0 0,0 1 0,-1-1 1,1 1-1,-1-1 0,1 1 0,-1-1 0,1 0 1,-1 1-1,0-1 0,0 1 0,0 0 0,0-1 1,0 1-1,0 1 0,0 17-3141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5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23 2304,'-8'-6'14542,"-1"1"-11569,-9-6-4878,18 11 1898,0 0-1,0 0 1,0 0-1,0-1 0,0 1 1,0 0-1,0 0 1,0 0-1,0 0 1,0 0-1,-1 0 1,1 0-1,0 0 1,0 0-1,0 0 1,0 0-1,0 0 0,0 0 1,0 0-1,0 0 1,-1 0-1,1 0 1,0 0-1,0 0 1,0 0-1,0 0 1,0 0-1,0 0 1,0 0-1,0 0 1,-1 0-1,1 0 0,0 1 1,0-1-1,0 0 1,0 0-1,0 0 1,0 0-1,0 0 1,0 0-1,0 0 1,0 0-1,0 0 1,-4 8-133,-3 18 194,3-10 48,3-16-85,1 0 0,0 1-1,0-1 1,0 0 0,0 1-1,0-1 1,-1 0-1,1 0 1,0 1 0,0-1-1,0 0 1,-1 0 0,1 0-1,0 1 1,0-1-1,0 0 1,-1 0 0,1 0-1,0 0 1,-1 0-1,1 1 1,0-1 0,0 0-1,-1 0 1,1 0 0,0 0-1,-1 0 1,1 0-1,0 0 1,-1 0 0,1 0-1,0 0 1,0 0-1,-1 0 1,1 0 0,-1-1-1,-8-4 261,6 4-299,0 2-66,-1 1-198,4-2 286,0 0 1,0 0-1,0 1 0,0-1 0,0 0 0,0 0 0,0 0 0,0 0 0,0 0 0,-1 0 0,1 0 0,0 0 0,0 0 0,0 0 0,0 0 0,0 0 0,0 0 0,0 0 0,0 0 0,0 0 0,0 0 0,0 0 1,-1 0-1,1 0 0,0 0 0,0-1 0,0 1 0,0 0 0,0 0 0,0 0 0,0 0 0,0 0 0,0 0 0,0 0 0,0 0 0,0 0 0,0 0 0,0 0 0,0 0 0,0 0 0,0 0 0,-1 0 0,1-1 1,0 1-1,0 0 0,0 0 0,0 0 0,0 0 0,0 0 0,0 0 0,0 0 0,0 0 0,0 0 0,0 0 0,0 0 0,0-1 0,0 1 0,1 0 0,4-4 58,-4 3-46,0 0-1,0 1 0,0-1 0,0 1 1,0-1-1,1 1 0,-1 0 0,0-1 1,0 1-1,0 0 0,0 0 1,1 0-1,0 0 0,3 3 120,0 0-1,0 0 1,-1 1 0,1 0-1,-1 0 1,0 0 0,0 0-1,0 1 1,4 6 0,1 2 260,-1 1 0,0-1 0,-1 1 0,0 1 0,-1-1 1,-1 1-1,7 29 0,-10-36-295,-1 1-1,0-1 1,0 1 0,-1-1 0,0 1-1,0-1 1,-1 1 0,0-1 0,-1 1-1,0-1 1,0 0 0,-1 1 0,0-1-1,0-1 1,-9 16 0,10-20-59,-1 0 0,1 0 0,-1 0 0,1-1 0,-1 1 0,0-1 0,0 1 0,0-1 0,-1 0-1,1 0 1,0-1 0,-1 1 0,-3 1 0,5-3-176,1 1-1,-1-1 0,0 0 0,1 1 0,-1-1 1,0 0-1,1 0 0,-1 0 0,0-1 1,1 1-1,-1 0 0,0 0 0,-2-2 0,3 2-216,0-1 0,-1 0 0,1 0 0,0 0 0,-1 0 0,1 0 0,0 0 0,0 0 0,0 0 0,0-1-1,0 1 1,0 0 0,0 0 0,0-1 0,1 1 0,-2-3 0,-2-12-2897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53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25 326 7456,'-24'-3'4096,"36"-7"2455,29-17-4825,-25 20-1577,2 0 1,-1 2-1,0 0 1,1 1-1,0 1 1,0 0-1,26 1 1,130 10 161,-81-1-80,-90-6-223,127 2 461,-106-4-359,0-1 0,-1-1 1,34-9-1,-41 8-82,77-24 228,-83 24-166,0-1-1,0 0 1,0 0 0,0-1-1,-1 0 1,13-11 0,-21 16-65,0 0 0,0 0 1,0 0-1,0 0 0,0 0 0,0-1 1,0 1-1,0 0 0,-1 0 1,1-1-1,0 1 0,-1 0 0,1-1 1,-1 1-1,0-1 0,0 1 1,1-1-1,-1 1 0,0-1 1,0-2-1,-1 2-21,1 0 0,-1 0 0,0 0 0,0-1 0,0 1 0,0 0 0,0 0 0,0 0 0,-1 1 0,1-1 0,0 0 0,-1 0 0,0 1 1,-2-3-1,-15-14 86,12 10-15,-1 1-1,-1 0 1,-9-7 0,6 6-80,0-1-1,-18-17 1,24 17-262,7 9 262,-1-1-1,0 1 0,0 0 0,0 0 0,0 0 1,0 0-1,0-1 0,0 1 0,0 0 0,1 0 1,-1 0-1,0 0 0,0 0 0,0-1 1,0 1-1,0 0 0,1 0 0,-1 0 0,0 0 1,0 0-1,0 0 0,1 0 0,-1 0 0,0 0 1,0 0-1,0 0 0,0 0 0,1 0 0,-1 0 1,0 0-1,1 0 0,22 3-209,-13-1 141,32 2-6,46 10 0,-70-10 113,0 1 0,0 1 0,0 0-1,-1 1 1,18 11 0,-30-15-11,0 0 1,0 1-1,0 0 0,0 0 1,-1 0-1,6 7 0,-8-9-3,-1 0-1,1 0 1,0 1-1,-1-1 0,0 1 1,0 0-1,0-1 1,0 1-1,0 0 0,0-1 1,-1 1-1,1 0 1,-1 0-1,0 0 0,1 0 1,-2 2-1,0 5 46,-1 0 0,-1 0 0,0 0-1,0-1 1,-1 1 0,0-1 0,0 0 0,-10 14-1,-3 2 106,-33 35 0,10-16 135,-58 48-1,34-42-4920,60-47 3929,3-3 358,1 1 1,-1-1-1,0 1 1,1-1-1,-1 1 0,1-1 1,-1 1-1,0-1 1,1 0-1,-1 1 1,0-1-1,1 0 1,-1 0-1,0 1 0,1-1 1,-1 0-1,0 0 1,0 0-1,1 0 1,-1 0-1,0 0 1,0 0-1,1 0 0,-1 0 1,0 0-1,1-1 1,-1 1-1,-1 0 1,-3-5-4215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5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3552,'1'-5'501,"1"1"0,-1-1-1,1 1 1,0 0 0,0-1 0,1 1 0,-1 0-1,7-6 1,-5 5 585,-1 1 0,0-1 0,0 1 0,0-1 1,3-9-1,-4 5 138,-2 8-1016,0 0 1,0 0-1,0 0 1,1 0-1,-1 0 1,0 0-1,1 0 1,-1 0-1,1 0 1,-1 0-1,1 0 1,-1 0-1,1 0 1,1-1-1,-3 2-77,0 1 0,1 0-1,-1 0 1,1 0-1,-1 0 1,1 0-1,0 0 1,-1 0 0,1 0-1,0 0 1,-1 0-1,1 1 1,0 1-1,-2 24 39,1-8 48,-4 33 172,3 0 0,2 0 1,13 103-1,-10-139-335,0-1-1,2 0 1,6 18 0,-8-26-8,0-1 0,0 0 1,1 0-1,-1 0 0,1-1 0,1 1 1,-1-1-1,1 0 0,9 8 0,-12-12-14,-1 0-1,0 0 1,1 0 0,0 0-1,-1 0 1,1-1-1,0 1 1,-1 0 0,1-1-1,0 1 1,0-1-1,-1 0 1,1 0 0,0 0-1,0 0 1,0 0-1,-1 0 1,1 0 0,0 0-1,0-1 1,-1 1-1,1-1 1,0 1 0,0-1-1,-1 0 1,1 1-1,-1-1 1,1 0-1,-1 0 1,2-1 0,2-3 12,0 1 1,0-1-1,-1 1 1,0-1-1,0-1 0,6-9 1,2-9-8,-2 0 0,0 0 0,-2-1-1,8-39 1,-10 41-82,34-172 45,-34 164 74,-3 3-93,-3 20 12,1 1 0,0-1 0,3-11-1,-2 78 552,35 212 230,-33-251-666,0-1 0,2 0 0,14 37 0,-17-50-103,0 0 0,0-1 0,0 1 0,0-1 0,1 0 0,0 0 0,0 0 0,0-1 0,1 1 0,-1-1 0,1 0 0,0-1 0,1 1 0,-1-1 0,0 0 0,10 4 0,-11-6-322,0 0 1,0 0 0,1 0-1,-1-1 1,0 0-1,1 0 1,-1 0-1,0 0 1,6-2-1,-4 1-873,-1 0-1,1-1 1,-1 0-1,1 0 1,-1 0-1,8-5 1,15-11-2618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7:5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10 133 5824,'-2'44'13094,"-1"8"-8251,-2 129-4733,9-22 178,-4-155-248,1 0 1,-1 0-1,0 0 0,1 0 0,0 0 0,0-1 0,0 1 0,0 0 1,1-1-1,-1 1 0,1 0 0,2 3 0,-3-6-19,0 0 0,0 0-1,1 0 1,-1 1 0,0-2 0,0 1-1,0 0 1,1 0 0,-1 0-1,0 0 1,1-1 0,-1 1 0,1-1-1,-1 1 1,1-1 0,-1 1 0,1-1-1,-1 0 1,1 0 0,-1 0-1,1 0 1,-1 0 0,1 0 0,-1 0-1,1-1 1,0 1 0,-1 0 0,0-1-1,1 1 1,-1-1 0,1 0-1,-1 1 1,2-2 0,5-3 36,1 0 1,-1-1-1,-1 0 1,1 0-1,-1 0 1,13-16 0,35-54 184,36-76-10,6-7-138,-75 122-123,0 0 1,19-52-1,-39 86 53,-1 0-1,0 0 1,1 0 0,0 0-1,-1 0 1,4-3 0,-5 14 146,-11 18-68,2-1 0,1 2-1,1-1 1,1 1 0,2 0-1,0 0 1,2 0 0,1 1 0,1-1-1,1 1 1,2-1 0,1 0-1,13 51 1,-14-69-101,0 0-1,1 0 1,0 0-1,1-1 1,5 10-1,-7-14-3,0 0 0,0-1-1,1 1 1,-1 0-1,1-1 1,0 0 0,0 0-1,0 0 1,0-1 0,0 1-1,7 2 1,-9-4-76,0-1 1,1 1 0,-1-1-1,0 1 1,1-1 0,-1 0-1,0 0 1,1 0 0,-1 0-1,0 0 1,1-1 0,-1 1-1,0-1 1,1 1 0,-1-1-1,0 0 1,0 0 0,0 0-1,4-3 1,2-1-890,-1 0 1,0-1-1,0 0 0,7-8 1,17-22-4649,2 4 1771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8:0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1481 6048,'-9'-3'9947,"10"-1"-8087,41-104 1967,-28 73-3328,63-130 260,-32 74-638,16-33 143,86-133 0,-110 198-62,-2-2 1,29-71 0,10-78 174,-67 187-328,-3 10-41,-3 8-2,0 1 0,0 0 1,1 0-1,-1-1 0,1 1 0,0 0 0,0 0 0,0 1 0,4-6 1,-6 9-7,0 1 1,0-1 0,0 0 0,0 0 0,0 0 0,0 0 0,0 0-1,0 0 1,0 0 0,0 0 0,0 0 0,0 0 0,0 1-1,0-1 1,0 0 0,0 0 0,0 0 0,0 0 0,0 0 0,0 0-1,0 0 1,0 0 0,0 0 0,0 1 0,0-1 0,0 0 0,0 0-1,0 0 1,0 0 0,0 0 0,0 0 0,0 0 0,0 0-1,1 0 1,-1 0 0,0 0 0,0 0 0,0 0 0,0 0 0,0 0-1,0 1 1,0-1 0,0 0 0,0 0 0,0 0 0,1 0 0,-1 0-1,0 0 1,0 0 0,0 0 0,0 0 0,0 0 0,0 0-1,0 0 1,0 0 0,0 0 0,0 0 0,1 0 0,-1 0 0,0-1-1,0 1 1,0 0 0,0 0 0,0 0 0,0 0 0,0 0 0,0 0-1,0 0 1,-6 49-31,4-34 39,-17 87 90,-45 145-1,-96 174-119,20-70 338,112-279-271,-39 112 27,-39 93 275,93-241-270,10-27 28,0-1-1,0 0 0,-1 1 1,0-1-1,0-1 1,-10 15-1,7-18-3,4-9-40,5-15-130,5-3 11,2 0 0,1 0-1,1 0 1,1 1 0,1 1 0,27-35 0,-2 9 30,1 2 1,3 2-1,56-45 0,22 3-6,-5 3 141,166-138 212,-252 202-181,-18 13-191,-8 6 44,-5 3 4,-28 44-103,19-33 117,2 1 1,0-1 0,-12 30 0,15-28-36,1 1 0,0 0 1,-2 25-1,6-37 22,0-1 1,1 1-1,0 0 0,0-1 0,0 1 0,1 0 0,-1-1 0,2 1 1,-1-1-1,0 1 0,1-1 0,0 0 0,1 0 0,-1 0 0,6 8 1,-8-12 13,1 0 1,0 0-1,0 0 1,0 0 0,0 0-1,0-1 1,0 1 0,0 0-1,0-1 1,1 1-1,-1-1 1,0 1 0,0-1-1,1 1 1,-1-1 0,0 0-1,0 0 1,1 1-1,-1-1 1,0 0 0,0 0-1,1-1 1,-1 1 0,0 0-1,1 0 1,-1 0-1,0-1 1,0 1 0,0-1-1,1 1 1,-1-1 0,0 1-1,0-1 1,0 0-1,2-1 1,1-1 28,0-1 1,0 1-1,0-1 0,0 0 1,0 0-1,-1 0 0,5-8 1,-3 3-7,-1 0 1,1-1-1,-2 1 0,1-1 1,-1 0-1,-1 0 0,0 0 1,0 0-1,-1 0 0,0 0 1,-1 0-1,0 0 0,-1 0 1,0-1-1,-3-9 0,1 6-30,-1 1-1,0-1 0,-1 1 1,-1 0-1,0 0 1,-1 1-1,0-1 0,-1 2 1,0-1-1,-13-13 0,18 21-17,-9-9-46,9 7-220,6 6 96,-2 1 183,0-1-1,-1 1 1,1-1-1,0 1 1,0-1 0,0 0-1,0 1 1,0-1 0,0 0-1,0 0 1,0 0 0,2 0-1,2 1-17,14 3-24,0 0 1,1-2 0,34 1 0,59-9 104,24-11 31,-18 1 91,-112 15-145,1 1-1,-1 0 0,1 0 1,-1 0-1,11 3 0,-16-3-21,1 1-1,0 0 0,0 0 0,-1 0 1,1 0-1,0 1 0,-1-1 0,1 1 1,-1-1-1,0 1 0,0 0 1,1 0-1,-1 0 0,0 0 0,-1 1 1,3 2-1,-1 0 40,0 1-1,0-1 1,-1 1 0,0-1 0,0 1 0,0 0-1,0 6 1,4 45 126,-6-41-173,6 31-1,-3-36 8,-2-5 4,0 0 0,0 0 0,1 0-1,0-1 1,0 1 0,0 0-1,1-1 1,0 1 0,6 8-1,-8-13-6,0 0-1,0-1 0,0 1 0,0 0 0,0-1 0,0 1 0,0 0 0,0-1 0,0 1 0,0-1 0,0 0 0,1 1 0,-1-1 0,0 0 0,0 0 0,0 0 0,1 0 0,-1 0 0,0 0 0,0 0 0,0 0 0,1 0 1,-1 0-1,0-1 0,0 1 0,2-1 0,3-2 44,1 0 0,-1 0 0,10-7 1,-11 7-48,57-39-25,92-81-1,43-66-376,-186 177 388,-6 6 63,1 0 1,0 0-1,0 0 1,1 0 0,9-5-1,-15 10-53,1 0 0,-1 1 0,0-1-1,0 1 1,1-1 0,-1 1 0,0-1 0,1 1-1,-1 0 1,0 0 0,1 0 0,-1 0 0,1 0-1,-1 0 1,0 0 0,1 0 0,-1 0 0,0 1-1,1-1 1,-1 0 0,0 1 0,1 0 0,-1-1 0,0 1-1,0 0 1,0-1 0,0 1 0,1 0 0,-1 0-1,0 0 1,0 0 0,-1 0 0,1 0 0,0 0-1,0 0 1,0 0 0,-1 1 0,1-1 0,0 2-1,2 4-1,0 0 0,0 0-1,-1 0 1,4 16 0,-2-3 37,14 83 45,-17-82-24,-1-12-111,0-9 354,0-11-214,4-27-207,30-226 69,-25 188 7,4-42-30,-7-82 156,-15 6-58,4 171-199,5 23 169,0 0 0,0 0 0,0 0 0,0 0 0,0-1 0,0 1 0,0 0 0,0 0 0,0 0 0,0 0 0,0 0 0,-1 0 0,1 0 0,0 0-1,0 0 1,0-1 0,0 1 0,0 0 0,0 0 0,0 0 0,0 0 0,-1 0 0,1 0 0,0 0 0,0 0 0,0 0 0,0 0 0,0 0 0,0 0 0,-1 0 0,1 0 0,0 0 0,0 0 0,0 0 0,0 0 0,0 0 0,0 0-1,0 0 1,-1 0 0,1 0 0,0 0 0,0 1 0,0-1 0,0 0 0,0 0 0,0 0 0,-8 13-114,-21 72-86,-25 116 1,17-13 250,-15 214 0,49-370 54,2 60 0,3-77-95,-1-1 0,2 1 1,0 0-1,1-1 1,0 0-1,7 16 1,-10-28 2,0 0 1,0 1-1,1-1 1,-1 0-1,0 0 1,1 0-1,0 0 1,-1 0-1,1 0 1,0 0-1,0-1 1,0 1-1,4 2 0,-4-3-7,-1-1 0,1 1-1,-1-1 1,1 0-1,-1 1 1,1-1-1,0 0 1,-1 0-1,1 0 1,-1 0 0,1-1-1,0 1 1,-1 0-1,1 0 1,-1-1-1,1 1 1,-1-1-1,1 0 1,-1 1 0,1-1-1,-1 0 1,0 0-1,3-1 1,5-6-28,0-1 1,0 1-1,0-1 1,-1-1-1,-1 0 1,0 0-1,0 0 1,-1-1-1,0 0 1,7-19-1,4-16-40,14-65 1,-28 99 63,-1-3-129,-1 12 111,-1 0-1,0 0 0,1 0 0,0 0 0,0 0 0,0 0 1,1-3-1,-1 5 6,0 1 1,-1 0-1,1 0 1,-1 0 0,1 0-1,0 0 1,-1 0-1,1 0 1,0 0-1,-1 0 1,1 0 0,-1 0-1,1 0 1,0 0-1,-1 0 1,1 0-1,0 1 1,-1-1-1,1 0 1,22 9-64,-3-2 17,12 0 75,0-1 0,1-2-1,0-1 1,-1-1 0,1-2-1,0-1 1,63-12 0,-77 10-6,-1-1-1,0-2 1,1 0 0,-2 0-1,32-17 1,-38 16 15,1-1 0,-1 1 0,0-2-1,-1 0 1,0 0 0,0 0 0,-1-1 0,14-20-1,-18 22-52,1-1 253,-4 10-109,-3 6-83,-3 48-23,4-38-112,-4 25-1,-1-19 165,2 0-1,1 1 0,1 0 0,1 0 0,1-1 1,4 29-1,-5-50-63,1-1 1,-1 0 0,0 1-1,0-1 1,1 0 0,-1 1-1,0-1 1,1 0 0,0 1-1,-1-1 1,1 0 0,0 0 0,-1 0-1,1 0 1,0 1 0,0-1-1,0 0 1,0-1 0,0 1-1,0 0 1,0 0 0,1 0-1,-1-1 1,0 1 0,0 0-1,0-1 1,1 1 0,-1-1-1,0 1 1,1-1 0,-1 0-1,1 0 1,-1 0 0,0 0-1,1 0 1,-1 0 0,0 0-1,1 0 1,-1 0 0,2-1-1,5-1 2,0-1 0,0 0 0,0-1-1,0 1 1,9-8 0,-15 10-3,64-40-111,82-68 0,51-62 120,-192 165-25,64-65 4,-66 64 48,-10 9-240,-15 13-118,-128 129-50,90-84 294,-18 24 92,65-70-18,0 0 1,2 0 0,-1 1-1,-10 25 1,20-39 5,-1 0 0,0 0-1,1 1 1,-1-1 0,1 0 0,0 1 0,-1-1-1,1 1 1,0-1 0,0 0 0,0 1-1,0-1 1,0 1 0,0-1 0,0 0-1,0 1 1,1-1 0,-1 0 0,1 1-1,-1-1 1,1 0 0,-1 1 0,1-1-1,0 0 1,-1 0 0,1 0 0,0 1 0,0-1-1,0 0 1,0 0 0,0 0 0,0-1-1,0 1 1,0 0 0,1 0 0,-1-1-1,2 2 1,1 0-25,1-1 0,-1 0 0,1 1-1,-1-1 1,1-1 0,0 1 0,-1-1 0,1 0 0,0 0-1,5-1 1,4-1 33,0 0 1,0-1-1,0-1 0,-1 0 0,1-1 0,-1-1 0,0 0 1,-1 0-1,1-1 0,-1-1 0,-1 0 0,1-1 0,-1 0 1,-1-1-1,0 0 0,0-1 0,-1 1 0,12-19 0,11-30 26,-2-2 0,34-103 0,-32 68-266,-5-1-1,18-119 1,-33 147 245,14-101-150,-26 156 8,-2 12 30,-1 8-121,-9 32 68,-9 42 0,14-47 132,-50 284 28,50-246 4,4 0 1,8 107-1,-2-151 45,0 0-1,13 44 1,-14-63-42,0-1-1,0 0 1,1 1-1,1-1 1,-1-1-1,1 1 1,0 0-1,0-1 1,1 0-1,0 0 1,0 0-1,1-1 1,-1 1-1,9 4 1,-9-7 7,0-1 0,1 0 1,0 0-1,-1 0 0,1-1 0,0 1 1,0-1-1,0-1 0,0 1 0,0-1 0,0 0 1,9-2-1,-13 2-16,29-3 9,-1-1 1,1-2 0,-1-1 0,0-1-1,-1-2 1,0-1 0,0-1 0,-2-1 0,1-1-1,-2-2 1,46-35 0,-55 37 91,-2-1 1,0 0 0,0-1-1,15-24 1,-27 37-109,-1 0 1,0 1-1,-1-1 1,1 0-1,0 0 1,-1-1-1,0 1 1,1 0-1,-1 0 1,-1-1-1,1 1 1,0 0-1,-1-1 0,0 1 1,0-1-1,0 1 1,0 0-1,-1-6 1,1 8-6,-1 0 0,1 0 0,-1 1 0,1-1 0,-1 0 0,1 1 1,-1-1-1,1 1 0,-1-1 0,1 1 0,-1-1 0,0 1 0,0-1 0,1 1 0,-1-1 0,0 1 0,0 0 1,1 0-1,-1-1 0,0 1 0,0 0 0,1 0 0,-1 0 0,0 0 0,0 0 0,0 0 0,0 0 1,1 0-1,-1 0 0,0 0 0,0 0 0,0 1 0,1-1 0,-3 1 0,-2 0-20,0 1 1,0 1-1,0-1 0,-6 4 0,-44 31-41,1 2-1,-83 79 1,130-112 81,-48 50 8,50-50-41,0 0-1,0 1 1,0 0 0,1 0-1,0 0 1,0 0 0,-2 10-1,5-15 21,0-1 1,1 1-1,-1 0 0,1 0 0,-1 0 1,1 0-1,0 0 0,0 0 0,0 0 1,0 0-1,0 0 0,0-1 1,1 1-1,-1 0 0,1 0 0,-1 0 1,1 0-1,0 0 0,0-1 0,0 1 1,0 0-1,0-1 0,0 1 0,0-1 1,0 1-1,0-1 0,1 1 0,-1-1 1,1 0-1,-1 0 0,1 1 0,0-1 1,-1 0-1,1-1 0,0 1 0,0 0 1,-1 0-1,1-1 0,0 1 0,0-1 1,0 0-1,2 1 0,9 0 34,-1 0 0,0-1 0,1-1 0,-1 0 0,1 0 0,-1-1 0,0-1 0,0 0 0,0-1 0,20-9 0,-19 7 10,-1 0-1,0-1 1,0-1 0,-1 0-1,1-1 1,-2 0 0,1 0-1,-2-1 1,15-18-1,-8 2 1,0-2 0,-2 1 0,19-54-1,-27 65-37,44-117-2,43-186 0,-43 74-265,-20 89 257,-27 145-17,5-38 5,-8 45-19,0 0 0,0 0 0,0 0 0,0 0 0,-1 0 0,1 0 0,-1 1-1,0-1 1,-3-6 0,4 9 30,0 1-1,0 0 1,0-1-1,0 1 1,0 0-1,0-1 1,0 1-1,-1 0 1,1-1-1,0 1 1,0 0-1,0 0 1,-1-1-1,1 1 1,0 0-1,0 0 1,-1-1-1,1 1 1,0 0-1,0 0 1,-1 0-1,1-1 1,0 1-1,-1 0 1,1 0-1,0 0 1,-1 0 0,1 0-1,0 0 1,-1 0-1,1 0 1,0 0-1,-1 0 1,1 0-1,0 0 1,-1 0-1,1 0 1,0 0-1,-1 0 1,0 0-1,0 1-14,0 0-1,0 0 1,-1 1 0,1-1-1,0 0 1,0 0-1,0 1 1,0-1 0,-1 4-1,-6 13-19,1 1 0,1 0 0,1 1 0,-3 20 0,5-26 33,-50 276-4,26 5 13,27-118 146,2-144-48,2 0 0,1 0 1,12 44-1,-15-71-37,0 0 0,0-1-1,1 1 1,-1 0 0,1-1 0,1 0-1,4 8 1,-6-11-48,0 0 0,0 0 0,0 0-1,0 0 1,1-1 0,-1 1 0,0 0 0,1-1 0,-1 0 0,1 0 0,-1 1-1,1-1 1,0-1 0,-1 1 0,1 0 0,0-1 0,0 1 0,4-1 0,0 0 7,0-1 0,0 0 1,-1-1-1,1 0 0,0 0 1,0 0-1,-1 0 0,0-1 1,1 0-1,-1-1 0,0 0 1,-1 0-1,1 0 0,0 0 1,5-7-1,4-4-16,0-2 1,-1 0-1,18-29 0,48-90-3,-65 105-8,-1 0 0,17-57 0,-30 84-5,0-1 0,0 1 0,-1-1 0,1 1-1,-1-1 1,0 1 0,0-1 0,-1-6 0,1 10 5,-1 0 0,1 0 1,0-1-1,-1 1 0,1 0 1,-1 0-1,1 0 0,-1-1 1,0 1-1,1 0 0,-1 0 0,0 0 1,0 0-1,0 0 0,0 0 1,0 1-1,0-1 0,0 0 1,0 0-1,0 1 0,0-1 1,0 1-1,0-1 0,0 1 1,-1-1-1,1 1 0,0-1 1,0 1-1,-1 0 0,1 0 1,0 0-1,-2 0 0,-2 0-10,1 1 1,0 0-1,-1 0 0,1 0 0,0 0 0,-1 1 1,1-1-1,0 1 0,0 0 0,0 1 0,0-1 1,1 1-1,-1-1 0,1 1 0,0 0 1,-1 0-1,1 1 0,-3 3 0,-3 6-33,0 0 0,0 1 0,-12 27 0,3-1 141,2 0 0,-11 43 0,21-60-34,1 0 0,1 1 0,1-1 0,1 1 0,2 33 0,1-51-31,-1-1 0,1 1 0,0-1 0,0 0-1,1 0 1,-1 0 0,1 0 0,0 0 0,1 0 0,-1 0 0,1 0-1,5 5 1,-6-7-9,1 0 0,0 0-1,0-1 1,1 1-1,-1-1 1,0 1 0,1-1-1,-1-1 1,1 1 0,0 0-1,-1-1 1,1 0 0,0 1-1,0-1 1,0-1 0,0 1-1,6-1 1,9 0 38,0 0 0,0-2 0,0 0 0,-1-2 0,33-9 0,-25 4 12,-1 0 0,-1-2 0,38-22 0,-37 15-75,-1-1 1,0-1-1,30-33 1,8-7 16,-60 59-4,2-3 0,0 1-1,0-1 1,0 1 0,8-4-1,-11 7-1,-1-1 0,1 1 0,0 0-1,0-1 1,-1 1 0,1 0-1,0 0 1,-1 0 0,1-1-1,0 1 1,0 0 0,-1 0 0,1 0-1,0 0 1,0 1 0,-1-1-1,1 0 1,0 0 0,0 0 0,-1 0-1,1 1 1,0-1 0,-1 0-1,1 1 1,0-1 0,-1 1 0,1-1-1,-1 0 1,1 1 0,0-1-1,-1 1 1,1 0 0,-1-1 0,0 1-1,1-1 1,-1 1 0,1 0-1,-1-1 1,0 1 0,1 1-1,0 2 26,1 1-1,-1-1 0,0 1 0,-1-1 1,1 1-1,-1 0 0,0-1 0,0 1 1,-1 8-1,-12 44 323,7-32-190,5-21-137,-25 94 363,17-60-718,9-37 331,0-1 0,0 1-1,0 0 1,-1-1 0,1 1-1,0 0 1,0-1 0,0 1 0,0-1-1,0 1 1,0 0 0,0-1 0,0 1-1,1 0 1,-1-1 0,0 1 0,0-1-1,0 1 1,1-1 0,-1 2-1,1-2 1,-1 0 0,0 0-1,1 0 1,-1 1 0,0-1-1,1 0 1,-1 0 0,1 0-1,-1 0 1,0 0 0,1 0-1,-1 0 1,0 0 0,1 0-1,-1 0 1,1 0 0,-1 0-1,0 0 1,1 0 0,-1 0-1,0-1 1,1 1 0,17-11 33,-17 11-32,41-37 42,183-113-198,-224 149 159,0 0 0,0 1 0,0-1 0,0 1 0,0-1 0,0 1-1,0-1 1,0 1 0,0 0 0,0-1 0,0 1 0,0 0-1,0 0 1,0 0 0,0 0 0,1 0 0,-1 0 0,0 0 0,0 0-1,0 0 1,0 0 0,0 1 0,0-1 0,0 0 0,0 1-1,0-1 1,0 1 0,0-1 0,0 1 0,0 0 0,0-1 0,0 1-1,0 0 1,-1 0 0,1-1 0,0 1 0,0 0 0,-1 0-1,1 0 1,-1 0 0,1 0 0,-1 0 0,1 0 0,0 2 0,2 6 40,0-1 0,-1 2 0,1-1 0,0 13 1,-2-14-56,1 2 30,0 0 0,1 0 0,0 0-1,0 0 1,1-1 0,1 1-1,-1-1 1,1 0 0,11 14-1,-11-17-31,0 0 0,1 0 1,0-1-1,0 1 0,0-1 0,1-1 0,0 1 0,0-1 0,0 0 0,0-1 0,1 0 0,-1 0 0,9 2 0,-4-2-443,0-1 1,17 1-1,-11-2-3123,0-1-4616,-47 3 540,23-3 7024,1 1 1,0 0-1,-1-1 0,1 0 0,0 0 1,-1-1-1,1 1 0,0-1 0,-9-3 1,3-1 59,1-1 0,-1 0 1,-11-9-1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8:04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51 13696,'-48'-51'5087,"24"51"-3967,10 0-288,9 5-1152,10 2-992,5 11 896,13 15-4639,2 14 2783,8-1-4256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8:5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558 365 1312,'-1'0'22,"1"0"0,0-1-1,0 1 1,0 0 0,0 0 0,-1 0-1,1-1 1,0 1 0,0 0 0,0 0 0,0 0-1,0-1 1,0 1 0,0 0 0,0 0-1,0-1 1,0 1 0,0 0 0,0 0 0,0-1-1,0 1 1,0 0 0,0 0 0,0-1-1,0 1 1,0 0 0,0 0 0,0-1-1,0 1 1,0 0 0,0 0 0,1 0 0,-1-1-1,0 1 1,0 0 0,0 0 0,0 0-1,1 0 1,-1-1 0,0 1 0,0 0 0,0 0-1,1 0 1,-1 0 0,0 0 0,0 0-1,0-1 1,1 1 0,-1 0 0,0 0 0,0 0-1,1 0 1,-1 0 0,0 0 0,0 0-1,1 0 1,0 1 966,3 9 6719,-9-5-7296,0 0 0,-1 0 1,0 0-1,0-1 0,0 0 0,0-1 1,-8 4-1,4-2-164,1 1 0,-12 8 1,-55 50 212,2 3 0,4 4-1,-80 103 1,135-153-379,0 0-1,2 1 1,-16 32-1,23-40-9,1-1 0,1 1 0,0 0 1,0 0-1,2 1 0,0-1 0,-1 23 0,3-33-33,0-1 0,0 1 0,0 0 0,1-1 0,-1 1 0,1-1 0,0 1 0,0-1-1,0 1 1,1-1 0,-1 1 0,1-1 0,0 0 0,0 0 0,0 0 0,0 0 0,0 0 0,1 0 0,-1-1 0,1 1 0,0-1-1,0 0 1,0 1 0,0-1 0,0-1 0,0 1 0,0 0 0,1-1 0,-1 0 0,1 1 0,-1-1 0,1-1 0,0 1 0,-1 0-1,8-1 1,1 0 57,1 0 0,0-1-1,0-1 1,0 0-1,-1-1 1,1 0-1,14-6 1,-2-1 74,-1-1 0,32-20 0,-38 21-132,0-2-1,-2 0 1,1-1-1,-1-1 1,-1 0-1,-1-1 1,0 0-1,-1-1 1,0-1-1,-1 0 1,-2-1 0,11-20-1,-9 9-40,-1-1-1,10-39 1,9-67-125,-17 70 4,4-32 28,-16 87 84,-1 1 1,0-1-1,0 1 1,-1-1-1,0 0 1,-1 1-1,-3-13 1,5 23 6,0-1 0,-1 0 0,1 1-1,0-1 1,0 0 0,0 1 0,-1-1 0,1 1 0,0-1 0,-1 1 0,1-1-1,0 1 1,-1-1 0,1 1 0,-1-1 0,1 1 0,-1-1 0,1 1-1,-1 0 1,1-1 0,-1 1 0,1 0 0,-1-1 0,0 1 0,0 0-1,0 0-2,1 0 0,-1 0 1,0 0-1,0 0 0,1 1 0,-1-1 0,0 0 0,0 1 0,1-1 0,-1 0 0,0 1 0,1-1 0,-1 1 0,1-1 0,-1 1 0,1-1 0,-2 2 0,-1 2-25,0 0 1,0 1-1,0-1 1,0 1-1,-1 5 0,-5 13-9,1 1 0,-6 35 0,-4 52 122,12-71-87,-1 7 26,2 0 1,2 0 0,3 51-1,2-79 45,0 1 0,1 0 0,1-1 0,0 0 0,2 0 0,0 0 0,2 0 0,0-1 0,20 33 0,-27-49-12,0 0 0,1 0 1,-1 0-1,1 0 0,0 0 0,-1 0 1,1 0-1,0-1 0,0 1 0,0-1 1,1 1-1,-1-1 0,0 0 1,0 0-1,1 0 0,-1 0 0,1 0 1,-1-1-1,1 1 0,-1-1 0,1 1 1,-1-1-1,4 0 0,-1-1 1,1 0 0,-1 0 0,0-1 0,-1 1 0,1-1 0,0 0 0,0 0 0,-1-1 0,1 0 0,7-5 0,171-130 546,-170 127-712,0 1 0,1 1 0,0 0 1,0 1-1,23-10 0,-36 18 105,1-1 0,-1 1 0,1 0 0,-1 0 0,1-1 0,0 1 0,-1 0 0,1 0 0,0 1 0,-1-1 0,1 0 0,-1 0 0,1 1 0,-1-1 0,1 1 0,-1-1 0,1 1 0,-1 0 0,1 0 0,-1-1 0,1 1 0,-1 0 0,0 0 0,0 0 0,0 1 0,0-1 0,1 0 0,-1 0 0,-1 1 0,1-1 0,0 0 0,0 1 0,1 2 0,0 1 6,0 1 0,0-1 0,0 1 0,-1 0 0,0 0-1,0 0 1,0 11 0,-11 107 355,9-122-320,1-1-1,0 0 1,0 0 0,0 0-1,0 1 1,1-1-1,-1 0 1,0 0-1,0 0 1,1 1 0,-1-1-1,0 0 1,1 0-1,0 2 1,0-3-3,-1 0 1,1 0 0,0 0-1,-1 0 1,1 0-1,-1 0 1,1 0-1,-1 0 1,1 0 0,-1 0-1,1 0 1,-1 0-1,1-1 1,-1 1-1,1 0 1,-1 0-1,1-1 1,-1 1 0,1 0-1,-1 0 1,1-1-1,-1 1 1,1 0-1,-1-1 1,0 1 0,1-1-1,0 0 1,54-50 536,-36 32-635,1 0-1,1 1 0,30-19 1,-40 30 103,-7 5-89,0-1-1,0 1 1,-1 0 0,1 0 0,1 1 0,6-3 0,-10 4 32,0 0 1,1 0 0,-1 0 0,0 0 0,0 0 0,0 0 0,0 0-1,0 1 1,0-1 0,0 0 0,0 1 0,0-1 0,0 1 0,-1-1-1,1 1 1,0 0 0,0-1 0,0 1 0,0 0 0,-1-1 0,1 1-1,0 0 1,-1 0 0,1 0 0,-1 0 0,1-1 0,-1 1 0,1 0-1,-1 0 1,1 0 0,-1 0 0,1 2 0,0 2 24,-1 0 0,1 0 0,-1 0 0,0 0 0,0 0 0,0 0 1,-1 0-1,0 0 0,-1 5 0,-1 6 57,2-7-21,0-4-19,0 0 0,0-1 0,1 1 0,0 0 0,0 0 0,0 0 0,0-1 0,1 1 0,-1 0 0,1 0 0,1-1 0,-1 1 0,4 8 0,-4-12 6,-1-1 0,0 0 0,0 0 0,1 1-1,-1-1 1,0 0 0,0 0 0,1 1 0,-1-1 0,0 0 0,1 0 0,-1 0 0,0 0 0,1 1-1,-1-1 1,1 0 0,-1 0 0,0 0 0,1 0 0,-1 0 0,0 0 0,1 0 0,-1 0-1,1 0 1,-1 0 0,0 0 0,1 0 0,0-1 0,14-6 273,18-18-175,-30 22-93,25-19-36,0 1 0,2 1 0,0 1 0,1 2 0,1 1 0,62-22 0,-71 34-394,-23 4 392,0 1 0,0-1 0,0 0 0,1 0 0,-1 0 0,0 0 0,0 0 0,0 0 1,0 0-1,0 1 0,1-1 0,-1 0 0,0 0 0,0 0 0,0 0 0,0 0 0,0 1 1,0-1-1,0 0 0,0 0 0,0 0 0,0 0 0,0 1 0,0-1 0,0 0 0,0 0 1,0 0-1,0 1 0,0-1 0,0 0 0,0 0 0,0 0 0,0 0 0,0 1 1,0-1-1,0 0 0,0 0 0,0 0 0,0 0 0,0 1 0,0-1 0,0 0 0,-1 0 1,1 0-1,0 0 0,0 0 0,0 1 0,-3 3 2,-11 17-55,-21 41-1,32-55 55,0 0 0,0 1 1,1-1-1,0 1 0,0-1 1,1 1-1,0 0 0,0 0 1,1 0-1,1 11 0,-1-13 48,2 1 0,-1-1 0,1 1 0,0-1 0,0 0 0,0 0-1,1 0 1,4 7 0,-6-11-24,0 0-1,1 0 1,-1 0 0,1-1-1,-1 1 1,1 0-1,-1-1 1,1 1-1,0-1 1,0 0 0,0 1-1,0-1 1,0 0-1,0 0 1,0 0-1,0-1 1,0 1 0,1 0-1,-1-1 1,0 1-1,0-1 1,1 0-1,-1 0 1,0 0 0,1 0-1,-1 0 1,3-1-1,-1 0 14,-1-1 1,1 0-1,-1 0 0,0 0 0,1 0 0,-1 0 0,0 0 0,0-1 1,-1 0-1,1 1 0,-1-1 0,1 0 0,-1 0 0,2-4 1,-2 4-14,3-3 0,-2-1 0,1 1 1,-1-1-1,0 0 1,0 0-1,0 0 0,-1 0 1,2-12-1,-3 14-21,-1 0 1,1 0-1,-1-1 0,0 1 0,0 0 0,-1-1 0,0 1 0,0 0 1,0 0-1,0 0 0,-1 0 0,-3-8 0,3 10-7,1 1 0,-1-1 0,-1 0 0,1 1 0,0-1 0,-1 1 0,1 0 0,-1 0 0,1 0 0,-1 0 0,0 0 0,0 1 1,-6-3-1,-1 0-50,0 1 0,-19-3 0,19 3-104,9 3 160,1 0 0,-1 0-1,1 0 1,-1 0 0,1 0-1,-1 0 1,1 0 0,-1 0-1,1 0 1,-1 0-1,1 0 1,-1 0 0,1 0-1,-1 0 1,1 0 0,-1 0-1,1 1 1,-1-1 0,0 0-1,-10 2 166,11-2-103,7-1-135,28 1 177,64-10 0,-80 7-71,0-2 1,0 0 0,0-1 0,32-15-1,-40 16-26,-1-1-1,1 0 1,-1-1-1,0-1 1,-1 1-1,0-1 0,0-1 1,-1 0-1,0 0 1,9-14-1,1-8 54,-2 0 0,13-36 1,11-45-1,-6 15-36,24-59-147,-56 150 98,1-1 0,-1 1 0,0-1-1,-1 0 1,1-12 0,-2 19 23,0 0 0,0 0 0,0 1 1,0-1-1,0 0 0,0 0 0,0 0 0,0 0 1,-1 0-1,1 0 0,0 1 0,0-1 0,0 0 0,0 0 1,0 0-1,-1 0 0,1 0 0,0 0 0,0 0 1,0 0-1,0 0 0,-1 0 0,1 0 0,0 0 1,0 0-1,0 0 0,0 0 0,-1 0 0,1 0 0,0 0 1,0 0-1,0 0 0,-1 0 0,1 0 0,0 0 1,0 0-1,0 0 0,0 0 0,0 0 0,-1 0 0,1 0 1,0 0-1,0-1 0,0 1 0,0 0 0,0 0 1,-1 0-1,1 0 0,0 0 0,0-1 0,0 1 0,0 0 1,0 0-1,0 0 0,0 0 0,0 0 0,0-1 1,0 1-1,0 0 0,0 0 0,0 0 0,0-1 0,0 1 1,0 0-1,0 0 0,0 0 0,0-1 0,-9 13-158,-4 22 98,3 1 0,-13 69 0,2 74-68,21-172 134,-10 134-5,10-111 10,0 0 0,9 52 0,-6-56 13,-2-15 53,0 1-1,5 18 0,-5-27-44,-1 0-1,1-1 0,0 1 1,-1 0-1,1 0 1,0-1-1,0 1 1,0-1-1,0 1 0,1-1 1,-1 1-1,0-1 1,0 0-1,1 1 1,-1-1-1,1 0 0,-1 0 1,1 0-1,0 0 1,-1 0-1,4 0 1,-3 0 1,1-1 0,0 0 1,0 1-1,-1-1 1,1 0-1,0-1 0,0 1 1,0-1-1,-1 1 1,1-1-1,0 0 1,-1 0-1,1 0 0,-1 0 1,1 0-1,3-3 1,5-3 46,-1-1 1,14-12-1,-15 11-28,8-7-28,0-1-1,-1-1 0,-1-1 1,17-28-1,41-82 9,61-152-62,-27-6-70,-89 214 48,2-4-314,-17 72 171,-2 11 57,-1 13 17,-1-14 107,-3 36-8,-16 64-1,-37 119-68,-82 276 303,133-483-165,-3 9 340,-22 47 0,26-69 157,5-10-98,4-16-183,6-3-225,2 1 0,22-35 0,8-16-129,-33 58 37,0 0 0,0 1 0,2 0 0,12-15 1,-22 30 37,0 0 0,-1 0 1,1 1-1,0-1 1,0 0-1,0 0 1,0 0-1,0 1 1,-1-1-1,1 1 0,0-1 1,1 1-1,-1-1 1,1 0-1,-1 1 9,0 0 1,0 1-1,-1-1 0,1 0 1,0 0-1,-1 1 0,1-1 1,0 0-1,-1 1 0,1-1 1,0 1-1,-1-1 0,1 1 1,-1-1-1,1 1 0,-1-1 1,1 1-1,-1-1 0,1 1 1,-1 0-1,0-1 0,1 1 1,-1 1-1,5 7-39,-1 1 1,-1 0-1,0 0 1,0 0-1,-1 0 0,0 1 1,1 18-1,-1-11 85,5 24 0,-4-29 33,2 6-43,10 26 1,-13-40 20,0 0 0,0 0-1,1-1 1,0 1 0,0-1 0,0 1 0,1-1 0,-1 0-1,9 7 1,-10-10-14,0 0 0,0 1 0,0-1-1,0 0 1,0-1 0,1 1 0,-1 0-1,0-1 1,1 1 0,-1-1 0,0 0 0,1 1-1,-1-1 1,1-1 0,-1 1 0,0 0-1,1 0 1,-1-1 0,0 1 0,1-1 0,-1 0-1,0 0 1,0 0 0,4-2 0,2-1 34,0-1 0,0-1 0,0 0 0,9-8 0,20-19 139,24-22-145,-53 47-47,0-1 0,-1 0 0,-1 0 1,1-1-1,5-12 0,-6 9 2,-1 1 0,7-27 1,-10 32-60,-1 0 1,0 1-1,0-1 0,-1 0 1,0 0-1,0 0 0,-2-13 1,2 19 37,0 1 0,-1-1 0,1 0 0,0 1 0,-1-1 0,1 1 0,0-1 0,-1 0 0,1 1 0,-1-1 0,1 1 0,-1-1 1,1 1-1,-1-1 0,1 1 0,-1 0 0,0-1 0,1 1 0,-1 0 0,1-1 0,-1 1 0,0 0 0,1 0 0,-1-1 0,0 1 0,1 0 0,-1 0 0,0 0 0,0 0 0,1 0 0,-1 0 0,0 0 1,1 0-1,-1 0 0,0 0 0,1 1 0,-1-1 0,0 0 0,1 0 0,-1 1 0,0-1 0,0 1 0,-2 0 1,0 0 0,0 1-1,1-1 1,-1 1 0,1 0 0,-1-1 0,1 1-1,-4 4 1,-4 7 34,-37 57-244,41-60 222,1 0 1,0 1-1,1 0 1,0 0-1,-4 16 1,8-24-9,-6 32-8,5-33 38,1 0 0,0 1-1,0-1 1,0 0 0,0 1 0,1-1-1,-1 0 1,1 1 0,-1-1 0,1 0-1,1 4 1,-1-6-12,-1 1-1,1-1 1,-1 0-1,0 1 1,1-1-1,-1 0 1,1 0-1,-1 0 1,0 1-1,1-1 0,-1 0 1,1 0-1,-1 0 1,1 0-1,-1 0 1,1 0-1,-1 0 1,1 0-1,-1 0 1,1 0-1,-1 0 1,1 0-1,-1 0 1,1 0-1,-1 0 1,1-1-1,15-5 43,-12 4-6,36-10 120,21-8 60,110-40-193,-160 57-103,-1 0 1,1 1-1,0 1 1,-1 0-1,1 0 1,11 2-1,-17-1 44,0 1-1,0-1 0,0 1 1,-1 0-1,1 1 0,0-1 1,-1 1-1,1 0 0,-1 0 1,0 1-1,1-1 0,-1 1 1,0 0-1,-1 0 0,6 5 1,3 7 78,19 30 1,-25-34-23,1-1 1,0 0-1,0 0 1,1 0-1,1-1 1,0 0-1,9 8 1,-9-11 50,-7-4-52,1 0 1,-1 0-1,1-1 0,-1 1 0,1-1 1,-1 1-1,1-1 0,0 0 0,0 0 0,0 0 1,0-1-1,5 2 0,1-2-68,0 0 0,1 0 0,-1-1 0,0 0 0,0 0-1,16-5 1,-19 4-616,-1 0-1,1-1 1,-1 1-1,10-7 1,-12 7-254,-1 0 1,1-1 0,0 1 0,-1-1-1,1 0 1,-1 1 0,0-1-1,3-5 1,3-3-1981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8:5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20 210 7968,'-20'-15'3616,"54"15"-3136,-6 0 1920,5 0-1408,24-9 1631,5 0-1503,37-12 96,1 0-768,22-9-64,-8 9-224,-11-3-96,-17 6-32,-15 3 96,-9 1-64,-15 5-3488,-5 5 1888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3:5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41 109 4576,'-6'-7'429,"-1"0"669,1 0 0,-16-12-1,24 18-642,0 0-1,-1 0 1,1 0-1,0 0 1,0 0-1,0 0 1,0 1-1,2-1 1,32-9 1206,71-11 1,37 8-882,-77 8-505,175-6 88,-224 11-453,-1 1-1,25 4 1,-30-2-1333,0 0 1,14 5 0,10 8-1378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8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241 416 3552,'0'-6'512,"-2"0"0,1 0 0,-4-10 0,4 15-249,1 0 0,0 0 0,-1 0 1,1 0-1,0 0 0,0-1 0,0 1 0,0 0 1,0 0-1,0 0 0,0 0 0,0 0 0,1-2 1,0-8 2344,-1 11-2520,-1-1 0,1 1 1,0-1-1,0 1 0,0 0 1,-1-1-1,1 1 0,0 0 0,0-1 1,-1 1-1,1 0 0,0 0 0,-1-1 1,1 1-1,0 0 0,-1 0 0,1-1 1,-1 1-1,1 0 0,0 0 1,-1 0-1,1 0 0,-1 0 0,1 0 1,0 0-1,-1-1 0,1 1 0,-1 0 1,1 1-1,0-1 0,-1 0 0,1 0 1,-1 0-1,1 0 0,-1 0 0,1 0 1,0 0-1,-1 1 0,0-1 1,-17 10 134,1 1 0,-1 1 0,2 1 0,0 0 1,0 1-1,-15 17 0,17-17-10,1 1 1,0 1-1,0-1 0,-13 25 1,25-38-171,0-1 0,0 1 1,1-1-1,-1 1 0,0-1 0,1 1 1,-1 0-1,1-1 0,0 1 1,0 0-1,-1 0 0,1-1 0,0 1 1,0 0-1,1-1 0,-1 1 0,0 0 1,1 2-1,0-3-2,0 0 1,-1 0-1,1 0 1,0 0-1,0 0 1,0 0-1,0 0 1,0 0-1,0 0 1,0-1-1,0 1 1,0 0-1,0-1 1,1 1-1,-1-1 1,0 1-1,0-1 1,2 1-1,4 0 98,0 0 1,0-1-1,0 1 1,0-1-1,0-1 0,0 1 1,7-3-1,6-1-5,0-1-1,0-2 1,0 0-1,-1-1 1,0 0-1,25-17 1,98-78-290,-139 101 140,1-2 2,12-6-383,-16 9 382,1 1 1,-1 0-1,1 0 0,-1 0 1,1 0-1,-1 0 0,1 0 1,-1 0-1,1 0 0,-1 0 1,1 0-1,-1 0 0,1 0 1,-1 1-1,0-1 0,1 0 1,-1 0-1,1 0 0,-1 1 1,0-1-1,1 0 0,-1 1 1,1-1-1,-1 0 0,0 1 1,1-1-1,-1 0 0,0 1 1,0-1-1,1 0 0,-1 1 1,0-1-1,0 1 0,0-1 1,1 1-1,12 30-202,-10-23 218,1 0-1,-1 0 0,1 0 1,1-1-1,-1 0 1,1 1-1,6 6 1,2 0 136,-9-9-52,0-1 0,0 1 0,1-1 1,5 4-1,-8-7-47,-1 0 0,1 0 1,-1 0-1,1 0 0,-1-1 0,1 1 1,0-1-1,-1 1 0,1-1 0,0 0 1,-1 1-1,1-1 0,0 0 0,-1 0 0,1 0 1,0 0-1,-1-1 0,1 1 0,2-1 1,0 0 27,-1 0 0,0-1 0,0 1 0,0-1 0,0 0 0,0 0 0,-1 0 0,1 0 1,-1 0-1,1 0 0,-1-1 0,0 1 0,1-1 0,-1 0 0,-1 0 0,1 0 0,0 1 0,-1-2 1,2-4-1,1-4-51,0-1 0,-2 0 0,3-23 0,-4 30-27,-1-7-73,0 0 0,0 0-1,-2 0 1,1 1 0,-6-19-1,7 31 69,0 0 0,0 0 0,0 0 0,0 0 0,0 0 0,0 0-1,0 0 1,0 0 0,0 0 0,0-1 0,0 1 0,0 0 0,0 0-1,0 0 1,0 0 0,0 0 0,0 0 0,1 0 0,-1 0 0,0 0 0,0 0-1,0 0 1,0 0 0,0 0 0,0 0 0,0 0 0,0 0 0,0 0-1,1 1 16,0 0-1,0 0 0,0 0 0,0 0 1,0 0-1,1 0 0,-1 0 0,0 0 0,0-1 1,1 1-1,-1 0 0,1-1 0,-1 0 0,2 1 1,52 10 194,-1-8-56,74-7 1,-78 2-106,-8 1 23,6 0-54,0-2-1,79-15 1,-101 12 20,25-7 69,-47 12-34,0-1-1,1 0 0,-1 0 0,0 0 0,0 0 1,0-1-1,0 1 0,4-6 0,-4 4 120,-7 6-152,-10 9-186,-11 11 90,-2-2 0,-29 19 0,-62 30 43,-33 23 236,150-91-202,-32 24 184,30-23-169,1-1 1,-1 1-1,1-1 1,0 1-1,0-1 1,0 1-1,-1 0 1,1 0-1,1 0 1,-1-1-1,0 1 1,0 0-1,1 0 1,-1 0-1,1 4 1,-1-5-4,1-1 1,0 1-1,1 0 1,-1 0 0,0 0-1,0-1 1,0 1 0,0 0-1,1 0 1,-1-1-1,0 1 1,1 0 0,-1 0-1,0-1 1,1 1 0,-1 0-1,1-1 1,-1 1-1,1-1 1,-1 1 0,1-1-1,0 1 1,-1-1 0,1 1-1,0-1 1,0 1-1,22 4 250,-19-5-199,11 1-7,1-1 0,-1-1 0,1 0 0,-1-1 0,1-1 0,-1 0 1,0-1-1,0-1 0,-1 0 0,1-1 0,16-10 0,-11 5-23,0-1-1,-2-1 0,1-1 0,-2 0 1,0-2-1,-1 0 0,16-20 1,-22 24-14,0-2 0,-1 1 0,-1-1 0,-1-1 1,10-22-1,-16 34-64,-1 0 0,1 0 1,-1-1-1,1 1 0,-1 0 1,0 0-1,0 0 0,-1 0 1,1 0-1,-1-3 0,-3 4-134,2 8 63,1 15 29,0-12 89,-4 22-88,3-24 76,1-1 0,0 1 0,0 0-1,1 0 1,-1-1 0,2 9 0,1 2 84,-2-9-50,1 1 0,0-1 0,1 0 0,-1 1 0,2-1 0,-1 0 0,1 0 0,6 11 0,-8-18-3,-1 0 1,1 0-1,0 0 0,-1 0 1,1-1-1,0 1 0,0 0 1,0-1-1,-1 1 1,1 0-1,0-1 0,0 1 1,0-1-1,0 1 0,0-1 1,0 0-1,0 0 0,0 1 1,0-1-1,0 0 0,0 0 1,0 0-1,2 0 1,0 0 23,0-1 1,0 0-1,-1 1 1,1-1-1,0 0 1,-1 0-1,1-1 1,4-2-1,4-3 86,-1-2-1,19-17 0,-28 25-130,13-15 81,0 0 0,20-33 0,-24 35-48,121-190-20,-27 51-283,-101 149 212,0 0 0,0 1 0,0-1 0,1 1 1,-1 0-1,1-1 0,0 1 0,0 1 0,8-5 0,-11 6 46,-1 1 0,0 0 1,1 0-1,-1 0 0,1 0 1,-1-1-1,1 1 0,-1 0 0,0 0 1,1 0-1,-1 0 0,1 0 0,-1 0 1,1 0-1,-1 0 0,0 0 1,1 0-1,-1 1 0,1-1 0,-1 0 1,1 0-1,-1 0 0,0 0 1,1 1-1,-1-1 0,0 0 0,1 0 1,-1 1-1,0-1 0,1 0 0,-1 1 1,0-1-1,1 0 0,-1 1 1,0-1-1,1 1 0,2 17-106,-2-13 78,3 45-9,-3-1-1,-6 69 1,2 60 127,3-173-18,1 0 0,-1 0 1,1 0-1,1-1 1,2 9-1,-4-12-38,0 0 0,1-1 0,-1 1 0,0-1 0,1 1 0,-1 0 0,1-1 0,-1 1-1,1-1 1,-1 1 0,1-1 0,-1 1 0,1-1 0,-1 1 0,1-1 0,0 0 0,-1 1 0,1-1 0,1 1-1,-2-1 2,1 0-1,0-1 0,0 1 0,0 0 0,0 0 1,0 0-1,0-1 0,-1 1 0,1 0 0,0-1 1,0 1-1,0 0 0,-1-1 0,1 1 0,0-1 1,0 0-1,-1 1 0,1-1 0,-1 0 0,2 0 1,4-7 39,0 1 1,-1-1 0,0 0 0,7-15 0,15-41 23,-11 26-76,-10 24-4,-1 2-89,0 0 1,0 1-1,1 0 0,1 0 1,15-19-1,-22 30 74,0 0 0,0-1 0,0 1 0,1 0 0,-1 0 0,0 0 0,0-1 0,0 1 0,0 0 0,1 0 0,-1 0 0,0 0 0,0 0 0,1 0 0,-1-1 0,0 1 0,0 0 0,1 0 0,-1 0 0,0 0 0,0 0 0,1 0 0,-1 0 0,0 0 0,0 0 0,1 0 0,-1 0 0,0 0 0,0 0 0,1 0 0,-1 0 0,0 1 0,0-1 0,1 0 0,-1 0 0,6 11-169,-3 17-31,-7 64-106,-23 136 0,12-145 488,-35 114 0,40-165-164,-2-1 1,-1 0 0,-2-1-1,-24 38 1,30-54 64,-1 1-1,-1-2 1,-1 0 0,0 0-1,0-1 1,-1 0 0,-1-1-1,0-1 1,0 0 0,-21 10 0,23-14 17,-1 0 1,0-1-1,-1-1 1,1 0 0,-1-1-1,1 0 1,-1-1 0,-21 1-1,28-3-77,1-1-1,0 1 0,-1-1 1,1 0-1,0-1 0,0 0 0,0 0 1,0 0-1,0 0 0,0-1 1,1 0-1,-1 0 0,1-1 1,0 1-1,0-1 0,0 0 1,1-1-1,-1 1 0,1-1 1,0 0-1,-4-6 0,3 1-5,-1-1 0,2 1 0,-1-1 0,2 0 1,-1 0-1,2-1 0,-1 1 0,1 0 0,1-1 0,0 0 0,1 1 0,2-23 0,-1 25-29,1-1-1,0 1 1,1-1 0,0 1-1,0 0 1,0 0-1,2 1 1,-1-1 0,1 1-1,0 0 1,12-14-1,-3 6 17,0 1-1,2 1 0,0 0 0,20-13 0,8-3 11,2 3-1,1 1 1,0 3-1,61-21 1,120-50 157,-221 91-1270,-1 0-1,0 1 0,11-3 1,-10 4-2053,0 0-1,0 0 1,9 0 0,3 3-2282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8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6 960 3072,'-1'0'27,"1"0"0,0 0 0,0 0 0,0 0 0,0-1-1,0 1 1,0 0 0,0 0 0,-1 0 0,1 0 0,0 0 0,0 0 0,0 0 0,0 0 0,0 0 0,0 0 0,-1 0 0,1 0 0,0 0-1,0 0 1,0 0 0,0 0 0,0 0 0,0 0 0,-1 0 0,1 0 0,0 1 0,0-1 0,0 0 0,0 0 0,0 0 0,0 0 0,0 0 0,-1 0-1,1 0 1,0 0 0,0 0 0,0 0 0,0 1 0,0-1 0,0 0 0,0 0 0,0 0 0,0 0 0,0 0 0,0 0 0,0 1 0,0-1-1,0 0 1,0 0 0,0 0 0,0 0 0,0 0 0,0 0 0,0 1 0,0-1 0,0 0 0,0 0 0,0 0 0,0 0 0,0 0 0,0 0-1,0 1 1,0-1 0,0 0 0,0 0 59,1 0 0,-1 0 0,0 1 0,0-1 0,0 0 0,1 0 0,-1 0-1,0 0 1,0 0 0,1 0 0,-1 0 0,0 0 0,0 0 0,1 0 0,-1 0 0,0 0 0,0 0-1,1 0 1,-1 0 0,0 0 0,0 0 0,1 0 0,-1 0 0,0 0 0,0 0 0,1 0 0,-1 0-1,0 0 1,0 0 0,0 0 0,1-1 0,-1 1 0,0 0 0,0 0 0,24-21 3952,-14 13-3466,0 0 0,9-12 0,71-74 1261,15-17-1074,102-140-333,-194 234-446,9-11-13,123-163 220,-126 161-52,0 0-1,-2-2 0,-1 0 1,16-50-1,-30 73-92,-6 12-61,-6 15-36,-10 17-20,-4 8-13,-26 66 0,43-90 73,-57 160-47,53-140 205,1 0 0,-8 70 0,17-98-59,0 0-1,1 0 0,1 0 0,0 0 0,0-1 0,1 1 0,1 0 1,0-1-1,4 11 0,-5-16-1,0-1 0,0 0 1,0 0-1,0 0 0,1 0 0,0-1 1,-1 1-1,1-1 0,1 1 0,-1-1 1,0 0-1,1 0 0,0 0 0,-1-1 1,1 0-1,0 1 0,1-1 0,-1 0 0,0-1 1,0 1-1,1-1 0,-1 0 0,7 1 1,-5-2-19,1 0 0,0 0 0,0-1 0,-1 0 0,1 0-1,0-1 1,-1 1 0,1-1 0,-1-1 0,0 1 0,0-1 0,0 0 0,0-1 0,0 1 0,-1-1 0,1-1 0,8-8 0,5-6-9,-1-1 1,-1-1-1,15-25 0,-31 45-51,21-35 0,-1-1 1,16-41 0,-20 41-137,-66 207-929,46-160 1066,-2 6-14,1-1-1,1 1 0,1 0 1,-2 18-1,4-30 36,0-1-1,0 0 0,0 1 1,1-1-1,-1 1 1,1-1-1,0 0 1,0 0-1,0 1 1,0-1-1,1 0 0,-1 0 1,1 0-1,0 0 1,0 0-1,0 0 1,0-1-1,0 1 1,0-1-1,1 1 0,-1-1 1,1 0-1,0 0 1,0 0-1,4 2 1,-3-2 62,0-1 0,-1 1 1,1-1-1,0 0 0,0 0 0,0 0 1,0-1-1,0 1 0,0-1 1,0 0-1,1 0 0,-1 0 1,0-1-1,0 1 0,0-1 0,0 0 1,0-1-1,-1 1 0,1 0 1,0-1-1,4-2 0,-6 2-62,1 0 0,-1 0 0,1 0 0,-1 0-1,0 0 1,0-1 0,0 1 0,0-1 0,0 0 0,0 1-1,-1-1 1,1 0 0,-1 0 0,0 0 0,0 0 0,0 0-1,0 0 1,0 0 0,-1 0 0,0 0 0,1-1-1,-1 1 1,0 0 0,-1 0 0,1 0 0,-1-5 0,-3-9-67,-1 0 1,-1 0-1,0 0 0,-1 1 1,-1 0-1,0 0 1,-1 1-1,-1 0 1,-12-15-1,17 24-1,0 1 0,0-1 0,-1 1 0,1-1 0,-1 2 0,-1-1 0,-6-4 0,21 12 98,0 0-1,1-1 1,-1 0 0,1-1-1,0 0 1,16 0-1,65-4 218,225-29 79,-294 29-532,1-1 0,39-13 0,-20-2-4875,-34 14 1253,-7 1 244,-14-2-1236,-5 5 1514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8:5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20 287 8384,'-20'-29'3808,"26"11"-3328,13 6 896,4 0-864,48-18 832,10 6-737,32-11-319,1 10-192,22-8 32,-11 7-64,11 1 256,-17 8-192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0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143 640 3648,'-11'1'441,"8"-1"-291,0 0 0,0 0 0,0 0 1,0 1-1,0-1 0,0 1 0,-3 1 1,-7 1 1116,0 0 1,0-1 0,-25 1 0,35-3-763,-1 1-1,1-1 1,0 1-1,-1 0 1,-3 1-1,7-2-465,0 0-1,0 0 1,-1 0 0,1 0-1,0 0 1,0 0-1,0 0 1,0 0 0,0 0-1,0 0 1,0 0 0,0 0-1,0 0 1,-1 0-1,1 0 1,0 0 0,0 0-1,0 0 1,0 0 0,0 0-1,0 1 1,0-1-1,0 0 1,0 0 0,0 0-1,-1 0 1,1 0 0,0 0-1,0 0 1,0 0-1,0 0 1,0 0 0,0 0-1,0 0 1,0 0 0,0 1-1,0-1 1,0 0-1,0 0 1,0 0 0,0 0-1,0 0 1,0 0 0,0 0-1,0 0 1,0 0-1,0 1 1,0-1 0,0 0-1,0 0 1,0 0 0,0 0-1,0 0 1,0 0-1,0 0 1,0 0 0,0 0-1,15 0 1319,-9-1-1140,1-1 1,-1 0-1,0 0 0,0 0 0,0-1 0,0 0 0,0 0 1,0 0-1,-1-1 0,0 0 0,0 0 0,0-1 0,0 1 1,0-1-1,5-8 0,4-5-36,-1-1-1,-1 0 1,10-22-1,-2-4 56,-2-1-1,20-84 1,13-33 92,-42 139-368,12-28 8,-19 48-18,0-1 0,1 1 0,0 0 0,-1 0-1,2 0 1,-1 1 0,0-1 0,8-5 0,-10 8 34,-1 0-1,1 1 0,0-1 0,0 1 1,0-1-1,0 1 0,0 0 0,0-1 1,0 1-1,0 0 0,0 0 0,0-1 1,0 1-1,0 0 0,0 0 0,0 0 1,0 0-1,0 0 0,0 1 0,0-1 1,2 1-1,-2-1 8,1 1 1,0 0 0,-1 0-1,1 0 1,0 1 0,-1-1-1,0 0 1,1 0 0,-1 1-1,3 2 1,0 4 7,1-1 1,-1 1-1,0 0 0,3 10 0,8 30-12,-1-1 0,-3 2-1,10 81 1,-19-109 90,-2 0 1,0 0-1,-5 40 0,3-49 6,0-1 0,-1 0 0,-1 1 0,1-1 0,-2 0 0,0-1 0,0 1 0,-10 12 0,13-19-32,0-1 1,-1 0-1,0 0 0,0 0 1,0 0-1,0 0 0,0-1 0,-1 1 1,1-1-1,-1 0 0,1 0 1,-1 0-1,0-1 0,0 1 1,0-1-1,0 0 0,0 0 1,0 0-1,0-1 0,0 1 0,-5-1 1,2 0-11,1-1 0,-1 0 0,0-1 0,1 1 1,0-1-1,-1 0 0,1-1 0,0 1 0,0-1 0,0-1 1,0 1-1,-7-7 0,6 6-54,1-1-1,0 0 1,0-1 0,0 1-1,1-1 1,0 0 0,0-1-1,1 1 1,-8-14 0,12 20 4,0-1 0,0 1 0,-1 0 0,1 0 0,0 0 0,0-1 0,0 1 1,0 0-1,0 0 0,0 0 0,0-1 0,0 1 0,0 0 0,0 0 0,0 0 0,0-1 1,0 1-1,0 0 0,0 0 0,0 0 0,0-1 0,0 1 0,0 0 0,1 0 0,-1 0 1,0-1-1,0 1 0,0 0 0,0 0 0,0 0 0,0 0 0,1-1 0,-1 1 1,0 0-1,0 0 0,0 0 0,1 0 0,9-2-182,11 6 10,27 9 160,0-2 0,1-2-1,85 5 1,-92-12 141,-9 0 35,-1-2 0,50-5 0,-73 4-104,0 0-1,-1-1 1,1 0 0,-1-1-1,1 0 1,-1 0-1,0-1 1,0 0-1,-1 0 1,1-1 0,-1 0-1,0 0 1,0-1-1,8-8 1,-7 4-25,0 0 0,-1 0 1,0-1-1,-1 0 0,0 0 0,-1-1 1,0 0-1,-1 1 0,0-2 0,-1 1 1,0 0-1,1-20 0,2-56-106,-6 72 10,-1 0 1,0 0 0,-7-27 0,8 40 29,-1 1-1,0-1 1,0 0 0,0 0 0,-1 1 0,1-1-1,-1 1 1,-1-3 0,2 4 29,1 1 0,0-1 0,-1 1 0,1-1 0,-1 1 0,0-1 0,1 1 0,-1 0 0,1-1 0,-1 1 0,0 0 0,1-1 0,-1 1 0,1 0 0,-1 0 1,0 0-1,1 0 0,-1-1 0,0 1 0,0 0 0,1 0 0,-1 0 0,0 0 0,1 1 0,-1-1 0,0 0 0,1 0 0,-1 0 0,0 0 0,1 1 0,-1-1 0,1 0 0,-1 1 0,0-1 0,1 0 0,-1 1 0,0 0 0,-3 3-32,1 0 0,-1 0 0,1 0 0,0 0 0,0 1 0,0-1 0,-3 9 0,2-6-7,-3 9 14,1-1 1,0 1 0,1 0 0,1 1 0,-3 22 0,3-19 32,1-2 15,0 1 0,1-1 0,1 1 0,0 0 0,2-1 0,0 1 0,6 24 0,-6-35 43,2 0-1,-1 0 0,1 0 1,0 0-1,1-1 1,-1 1-1,2-1 1,-1 0-1,1 0 1,0-1-1,0 1 1,1-1-1,0 0 1,0-1-1,0 1 1,1-1-1,0 0 0,14 7 1,-17-10-23,0-1-1,0 0 1,0 0 0,0 0 0,0 0 0,0 0-1,1-1 1,-1 0 0,0 0 0,0 0-1,1 0 1,-1-1 0,0 0 0,0 0 0,0 0-1,7-3 1,6-3 48,0-1 1,26-15-1,-23 10 46,0 2-105,-2-1 1,0-1 0,-1 0 0,0-1 0,-1-1 0,21-25-1,-28 30-12,-1-1 0,-1-1 0,1 1 1,-2-1-1,0 0 0,0-1 0,-1 0 0,-1 1 0,0-2 0,0 1 0,1-18 0,-3 16-17,2-25 22,-4 37-46,0 0 0,-1-1 0,1 1 0,0 0 0,-1 0 0,0 0 0,0 0-1,0 0 1,-2-5 0,2 7 18,1 0 0,-1 0 0,0 0 0,1 1 0,-1-1 0,0 0 0,0 0 0,1 1 0,-1-1 0,0 1 0,0-1 0,0 1 0,0-1 0,0 1 0,0-1 0,0 1 0,0 0 0,0 0 0,0-1 0,0 1 0,0 0 0,0 0 0,0 0 0,0 0 0,0 0 0,0 0 0,0 1 0,0-1 0,0 0 0,-2 1 0,-2 1-20,1-1-1,-1 1 1,0 1 0,1-1 0,-7 5-1,3 0 8,-1 0-1,1 0 0,1 1 1,0 0-1,-8 10 1,2 0-19,-16 31 1,22-36 41,1 1 0,0 0-1,1 1 1,-3 16-1,6-24 25,0 1 0,1 0 0,1 0 0,-1 0-1,1 1 1,1-1 0,-1 0 0,1 0-1,3 8 1,-3-11 4,1-1 0,-1 0 0,1 0 0,0 0 0,1 0 0,-1 0-1,1-1 1,-1 1 0,1-1 0,0 1 0,1-1 0,-1 0 0,0 0 0,1-1-1,0 1 1,4 2 0,3 1 53,1-1 0,-1-1-1,1 1 1,18 3 0,-10-4 81,-1 0 1,1-1 0,-1-1 0,1-1 0,0-1-1,0 0 1,32-6 0,-40 4-169,-1-1 1,1 0-1,-1-1 0,0 0 1,-1-1-1,1 0 0,-1 0 1,0-1-1,0-1 0,0 0 1,-1 0-1,0-1 0,-1 0 1,12-14-1,0-7-3863,28-51 1,-17 26-2937,7-2 1673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50 923 2496,'-23'3'784,"22"-3"-536,-1 0 1,1 0 0,0 0-1,0 0 1,-1 1-1,1-1 1,0 1-1,0-1 1,0 1 0,0-1-1,-1 1 1,1-1-1,0 1 1,0 0-1,0 0 1,0 0 0,0-1-1,-1 3 1,-1 1 1921,11-4-525,-5 0-1397,1 1 1,-1-1-1,1 0 0,-1 0 0,1 0 0,-1 0 1,1-1-1,-1 1 0,1-1 0,-1 0 0,1 0 0,-1 0 1,0-1-1,0 1 0,0-1 0,0 0 0,4-2 0,5-5 176,0 0-1,17-20 0,-18 19-123,11-13-5,-1-1-1,0-2 0,20-34 0,-20 29-169,135-218 451,-84 129-123,-72 120-452,19-26-247,-19 26 237,0 0-1,0-1 1,0 1-1,1 0 0,-1-1 1,0 1-1,1 0 1,-1-1-1,0 1 1,1 0-1,-1-1 0,0 1 1,1 0-1,-1 0 1,0 0-1,1-1 0,-1 1 1,1 0-1,-1 0 1,1 0-1,-1 0 0,0 0 1,1 0-1,-1 0 1,1 0-1,-1 0 0,1 0 1,-1 0-1,1 0 1,-1 0-1,0 0 0,1 0 1,-1 0-1,1 0 1,-1 1-1,0-1 0,1 0 1,-1 0-1,1 0 1,-1 1-1,0-1 1,1 0-1,-1 1 0,0-1 1,1 0-1,-1 1 1,0-1-1,0 0 0,1 1 1,-1-1-1,0 1 1,0-1-1,0 0 0,0 1 1,1-1-1,-1 1 1,0-1-1,0 1 0,1 4 8,0 0 0,0 0 0,0-1 1,-1 1-1,0 9 0,1 3 24,2 39-45,-2 0 1,-2 0-1,-17 107 0,12-139 127,-15 39 0,18-54-30,-1 0 0,0 0-1,-1 0 1,0-1 0,0 0 0,-1 0-1,0 0 1,0 0 0,-1-1-1,-13 12 1,15-16 2,0 0 0,0 0 1,0-1-1,-1 0 0,1 1 0,-1-2 0,1 1 0,-1-1 0,0 0 1,1 0-1,-1 0 0,0-1 0,0 0 0,-6 0 0,4-1-45,0 0-1,0 0 0,0-1 1,0 0-1,0 0 0,0-1 0,0 0 1,1 0-1,-8-5 0,4 2-63,9 4 0,-1 1 1,1 0 0,-1-1-1,1 1 1,0-1 0,-1 0-1,1 0 1,0 0 0,0 0-1,-2-3 1,4 4 29,0 1 1,0 0-1,0 0 0,0 0 0,0 0 1,0 0-1,0 0 0,0 0 1,0 0-1,0 0 0,0 0 0,0 0 1,0 0-1,0 0 0,0-1 1,0 1-1,0 0 0,0 0 0,0 0 1,0 0-1,0 0 0,0 0 0,0 0 1,0 0-1,0 0 0,0 0 1,0 0-1,0 0 0,0 0 0,0-1 1,0 1-1,1 0 0,-1 0 1,0 0-1,0 0 0,0 0 0,0 0 1,0 0-1,0 0 0,0 0 1,0 0-1,0 0 0,0 0 0,0 0 1,0 0-1,0 0 0,1 0 1,-1 0-1,0 0 0,0 0 0,0 0 1,0 0-1,0 0 0,0 0 0,8 1-223,14 5-179,-16-5 359,32 6 51,1-1 0,0-2 0,63-1 0,-37-2 29,-59-1-20,33 2 122,-1-3 0,54-6 0,-81 6-82,0-1 0,0-1 0,-1 0 0,1 0 0,-1-1 0,1 0 0,-1-1 0,-1 0 0,1-1 0,-1 0 0,0-1 0,0 1 0,10-11 0,-9 5-6,-1-1 0,0 0 0,0 0 0,-1-1 0,-1 0 0,7-19 0,-9 16-8,-1 1 0,-1 0-1,0-1 1,-1 1-1,-1-1 1,-1-25 0,0 33-80,0 0 0,-3-16 0,2 22 31,1 1 1,-1-1 0,0 1 0,0-1 0,0 1 0,0-1-1,0 1 1,0 0 0,-1 0 0,1-1 0,-1 1-1,0 0 1,-2-2 0,3 3-1,0 0 1,1 1-1,-1-1 0,0 1 0,0-1 1,0 1-1,0-1 0,0 1 0,0-1 1,0 1-1,0 0 0,0 0 0,0-1 1,1 1-1,-1 0 0,0 0 0,-1 0 1,1 0-1,0 0 0,1 0 1,-3 1-1,1 0-12,0-1 0,1 1 0,-1 0 0,1 0 0,-1 0 1,1 0-1,0 0 0,-1 0 0,1 1 0,0-1 0,-2 2 0,-2 4-71,1 1 0,0-1 0,-7 16 0,-3 12-85,2 0 0,-9 41 0,17-59 151,1-1 1,1 1-1,1 0 1,0 0 0,2 0-1,3 33 1,-3-44 51,1 0 1,-1-1-1,1 1 0,0-1 0,0 1 1,6 9-1,-6-13-9,-1 0 0,1 1 0,0-1 0,0 0 0,0 0 1,0 0-1,0 0 0,0-1 0,1 1 0,-1 0 0,1-1 0,-1 0 0,1 1 0,-1-1 0,1 0 1,3 0-1,1 1 52,1-1 1,0 0-1,-1-1 1,1 0 0,0 0-1,8-2 1,45-10 283,-49 9-265,12-2-5,0-1 0,-1-2 0,0 0 0,0-2 0,-1 0 0,37-24 0,-35 16-37,0-1-1,-2-1 1,0-1 0,-2-1 0,0 0-1,27-43 1,-33 44-55,23-35 53,40-81 1,-51 79 3,-2-1 0,20-78 0,-36 107-44,8-30-17,-15 55-5,0 0-1,0-1 0,-1 1 1,0 0-1,0-1 1,0 1-1,-1 0 1,-1-8-1,2 12 12,0 1 0,0 0-1,0 0 1,0-1 0,0 1 0,0 0 0,0-1 0,0 1-1,0 0 1,0-1 0,0 1 0,0 0 0,-1 0-1,1-1 1,0 1 0,0 0 0,0 0 0,0-1 0,-1 1-1,1 0 1,0 0 0,0-1 0,-1 1 0,1 0-1,0 0 1,0 0 0,-1 0 0,1-1 0,0 1 0,0 0-1,-1 0 1,1 0 0,0 0 0,-1 0 0,1 0 0,0 0-1,-1 0 1,1 0 0,0 0 0,-1 0 0,1 0-1,0 0 1,0 0 0,-1 0 0,1 0 0,0 0 0,-1 0-1,1 0 1,0 1 0,0-1 0,-1 0 0,1 0-1,0 0 1,0 0 0,-1 1 0,1-1 0,0 0 0,0 0-1,-1 1 1,1-1 0,-13 18-182,13-17 187,-23 40-62,1 1 0,3 0 0,1 2 0,3 0 0,1 0 0,2 2 0,3-1 0,1 2 0,2-1 0,3 1 0,1-1 0,6 58 0,-2-86 100,0-1 0,1 1 1,1-1-1,12 31 0,-14-43 3,0 0 0,0 0 0,1 0 0,-1 0 0,1-1 0,0 1 0,1-1 0,-1 0 0,1 1 0,0-2-1,0 1 1,0 0 0,0-1 0,1 0 0,-1 0 0,1 0 0,0-1 0,0 1 0,9 2 0,-9-4 0,0-1 0,1 1-1,-1-1 1,0 0 0,0-1 0,0 1 0,1-1 0,-1 0 0,0 0 0,0-1 0,7-2 0,4-3 59,-1-1 1,17-9-1,-17 7-45,1-1 0,-2 0-1,1-1 1,-1 0 0,-1-1-1,-1 0 1,19-26 0,-22 27-43,-2-1 0,0 0 0,0 0 0,-2 0 1,1-1-1,-2 0 0,0 0 0,0 0 0,-1 0 0,1-17 1,-4 26-21,0 0 1,0-1 0,0 1 0,0 0 0,-1 0 0,0 0-1,0 0 1,-3-7 0,4 10-1,-1 0 0,0 0 0,0 1 0,0-1 0,0 0 0,0 0 0,-1 1-1,1-1 1,-1 0 0,1 1 0,-1 0 0,1-1 0,-1 1 0,0 0 0,1 0 0,-1 0 0,0 0 0,0 0 0,0 0 0,0 0 0,-4 0 0,4 0-7,0 1 0,0 0-1,-1 0 1,1 0 0,0 0 0,0 1 0,-1-1 0,1 0 0,0 1 0,0 0 0,0-1 0,-1 1 0,1 0 0,0 0 0,0 0 0,-3 2 0,-2 3-61,0 0 1,-11 12-1,5-4-4,1 0 0,1 1 0,1 0 0,0 1 0,-15 33 0,13-18 33,0 0-1,-10 50 1,21-75 54,0 0 1,0 0-1,0-1 0,1 1 0,0 0 1,0 0-1,0 0 0,1-1 1,0 1-1,2 6 0,-2-9 12,0 0-1,0 0 0,1 0 0,0 0 1,-1 0-1,1-1 0,0 1 1,0 0-1,0-1 0,1 1 1,-1-1-1,1 0 0,-1 0 0,1 0 1,0 0-1,0 0 0,0-1 1,6 3-1,-3-2 32,0 0-1,1 0 1,-1-1-1,0 0 1,1 0-1,0-1 1,10 0-1,48-8 298,-31 3-275,-5 1-39,0-1-1,-1-2 1,1 0 0,48-21 0,-38 9-35,-1-2 0,0-1-1,-2-2 1,55-47 0,-17 5-55,-74 66 59,0 1-1,0-1 1,0 0-1,0 0 0,0 0 1,0 0-1,0 0 1,0 0-1,0 0 1,0 0-1,0 0 1,0 0-1,0 0 0,0 0 1,0 0-1,0 0 1,0 0-1,0 0 1,0 0-1,1 0 1,-1 0-1,0 0 0,0 0 1,0 0-1,0 0 1,0 0-1,0 0 1,0 0-1,0 0 1,0 0-1,0 0 0,0 0 1,0 0-1,0 0 1,0 0-1,0 0 1,0 0-1,0 0 0,1 0 1,-1 0-1,0 0 1,0 0-1,-5 10-55,-9 15-56,9-17 111,-67 109-214,61-97 199,2 0-1,0 1 1,1 0-1,-5 26 1,12-45 33,1 0 1,-1 1-1,1-1 1,0 0-1,-1 1 1,1-1-1,0 0 1,1 1-1,-1-1 1,0 0-1,1 1 1,-1-1-1,2 3 1,-1-4 5,0 0 1,-1 0-1,1 0 1,0 0-1,0 0 0,0 0 1,0 0-1,0 0 1,0-1-1,0 1 1,0-1-1,0 1 0,0 0 1,0-1-1,0 0 1,0 1-1,1-1 1,-1 0-1,0 1 0,0-1 1,0 0-1,1 0 1,-1 0-1,0 0 1,0 0-1,0 0 0,2-1 1,8-1 57,0-1 0,-1-1-1,1 1 1,-1-2 0,0 1 0,0-1 0,12-10 0,-4 5-8,4-4-20,37-30-1,-39 28-40,20-17 3,-2-2-1,45-52 1,54-92 53,-109 138-85,-2-1 0,-2-2-1,33-79 1,-42 79-4,17-90-1,-31 130-21,-1 0-1,0 0 1,1 1 0,-1-1-1,0 0 1,-1-6-1,1 10 40,0 0 0,-1 0 0,1 0 1,0 0-1,0 0 0,0 0 0,0 0 0,0 0 0,0 0 0,0 0 0,0 0 0,0 0 0,-1 0 0,1 0 0,0 0 1,0 0-1,0 0 0,0 0 0,0 0 0,0 0 0,0 0 0,0 0 0,-1 0 0,1 0 0,0 0 0,0 0 0,0 0 1,0 0-1,0 0 0,0 0 0,0 0 0,0 0 0,0 0 0,0 0 0,-1 0 0,1 1 0,0-1 0,0 0 0,0 0 1,0 0-1,0 0 0,0 0 0,0 0 0,0 0 0,0 0 0,0 0 0,0 0 0,0 1 0,0-1 0,0 0 0,0 0 1,0 0-1,0 0 0,-5 8-57,4-6 24,-25 41-360,-20 34 261,26-36 65,1 1 1,2 1 0,2 1 0,2 0 0,-9 53-1,17-61 92,-2 62 0,7-84 3,1 1-1,0-1 0,1 0 1,1 0-1,0 0 1,1-1-1,7 19 1,-9-28 13,0 0 0,0-1 0,0 1 0,0-1 0,1 1 0,-1-1 0,1 0 0,0 0 0,-1 0 0,5 2 0,-5-3 2,1-1-1,-1 0 1,0 1-1,0-1 1,1 0-1,-1-1 0,1 1 1,-1 0-1,0-1 1,1 1-1,0-1 1,-1 0-1,1 0 1,-1 0-1,1 0 0,4-1 1,0-1-23,0 0 0,0 0 0,-1-1 1,1 0-1,0 0 0,-1-1 0,0 1 0,0-2 0,0 1 1,-1-1-1,1 1 0,8-11 0,3-6 3,-1 0 0,15-26 0,-24 36-3,11-20 16,16-39 0,-31 62-26,0 0 0,0-1 0,2-14 0,4-15-185,-8 30 168,-1 3-117,0 10 0,-6 16 60,2-13 67,-7 30-79,1-1 0,2 1 0,-4 47 0,10-75 61,2 0 1,-1 0-1,2 19 0,0-9 36,-1-18-6,-1 0 1,1 1-1,0-1 0,0 1 1,1-1-1,-1 0 0,0 1 0,1-1 1,0 0-1,-1 1 0,1-1 0,0 0 1,0 0-1,0 0 0,2 3 1,0-2 45,-1-1-46,-1 0-1,1 0 0,-1 0 0,1-1 0,-1 1 1,1 0-1,0-1 0,0 0 0,0 1 1,0-1-1,0 0 0,0 0 0,0 0 0,0 0 1,0 0-1,0-1 0,1 1 0,-1-1 1,0 1-1,0-1 0,4 0 0,9-3 50,1 0-1,-1-1 0,19-8 1,-20 7-31,21-8 11,0-2-1,-2-2 1,1-1 0,-2-1-1,-1-2 1,0-1 0,-2-1 0,35-36-1,-49 43-94,3-3-113,-17 18 122,-1 3 3,-11 13-29,5-6-9,-63 88-178,55-75 178,2 0 1,-17 39 0,27-57 98,1 1 0,-1-1-1,1 1 1,0-1 0,0 9 0,1-12-13,0 0 0,0 1 1,0-1-1,0 0 0,0 1 1,0-1-1,1 0 0,-1 0 1,1 1-1,-1-1 0,1 0 1,-1 0-1,1 1 0,-1-1 1,1 0-1,0 0 0,0 0 1,0 0-1,0 0 0,0 0 1,0 0-1,0 0 0,2 1 1,0 0 24,1-1 1,0 1 0,0-1 0,0 0 0,0 0 0,0 0 0,0 0 0,0-1 0,1 1 0,-1-1 0,0 0-1,0-1 1,0 1 0,0-1 0,1 0 0,-1 0 0,0 0 0,0 0 0,6-3 0,-4 1-4,0 0 0,0-1 0,0 0 0,0 0 0,0 0 1,-1 0-1,0-1 0,0 0 0,0 0 0,-1 0 0,7-10 1,-4 3 12,-1-1 0,0 1-1,-1-1 1,0 0 0,-1-1 0,-1 1 0,4-28 0,-6 32-68,0 1-1,-1-1 1,0 1-1,-1-1 1,1 1-1,-2-1 0,1 1 1,-1-1-1,0 1 1,-1 0-1,0 0 1,0 0-1,-9-13 1,9 17 27,0 0 1,0 1-1,0-1 1,-1 1-1,0 0 1,1 0 0,-1 1-1,0-1 1,0 1-1,-1 0 1,1 0 0,0 0-1,-6-1 1,-7-4 0,10 4 0,4-4-26,3 6 19,0 1 1,0-1 0,1 0 0,-1 0 0,0 0 0,1 1 0,-1-1 0,0 0-1,1 1 1,-1-1 0,1 0 0,-1 1 0,1-1 0,-1 1 0,1-1 0,0 1 0,-1-1-1,1 1 1,0-1 0,-1 1 0,1-1 0,0 1 0,0 0 0,-1 0 0,2-1-1,24-5 107,-20 5-94,10-3-34,0 2 0,0 0 0,0 1 0,0 1 0,0 0-1,0 1 1,21 4 0,-30-3 5,0-1 1,-1 1-1,0 0 0,1 1 0,-1-1 0,0 1 1,0 1-1,0-1 0,-1 1 0,1 0 0,-1 0 1,0 1-1,0-1 0,0 1 0,-1 0 0,0 0 1,0 1-1,0-1 0,-1 1 0,4 8 0,-2-2-7,-1 0 0,0 1 0,-1 0 1,0-1-1,1 27 0,-3-13 194,-4 51 1,2-70-101,-1 0 1,1 0 0,-1 0 0,0-1 0,-4 11 0,8-18 16,0 1 1,1-1-1,-1 0 1,0-1-1,0 1 1,0 0-1,0 0 1,0-1-1,0 0 0,2-1 1,67-69 151,-34 33-343,2 2 1,44-33-1,-79 67 82,0 0-1,0 1 1,0-1 0,0 1 0,0 0-1,0 1 1,0-1 0,1 1 0,-1-1 0,1 1-1,-1 1 1,7-2 0,-8 3 9,0-1 0,0 0-1,0 1 1,0 0 0,1-1 0,-1 1 0,0 0 0,-1 1 0,1-1-1,0 0 1,0 1 0,0 0 0,-1 0 0,1-1 0,-1 2 0,0-1 0,1 0-1,1 3 1,6 8 70,0 1 1,-2-1-1,10 21 0,3 4-64,-2-6 379,23 52-1,-40-80-542,0 5-2474,-2-9 2388,0 0 1,0 1-1,-1-1 1,1 0 0,0 1-1,-1-1 1,1 0-1,-1 1 1,1-1 0,0 0-1,-1 0 1,1 0-1,-1 1 1,1-1-1,-1 0 1,1 0 0,-1 0-1,1 0 1,0 0-1,-1 0 1,1 0 0,-2 0-1,-18 1-5523,-3-1 1898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848 108 6304,'-10'-17'2848,"34"5"-2464,-5 3-416,4 6-64</inkml:trace>
  <inkml:trace contextRef="#ctx0" brushRef="#br0" timeOffset="1">0 112 7456,'30'-25'3392,"84"8"-2944,-50 10 1536,8 7-1184,33-14 32,-2 7-512,35-10-32,-10 8-160,-6-3 0,-13 8-64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1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3 974 4320,'-3'1'1794,"7"0"-1166,10 0 1318,-7-3-840,-1 1-541,0-1 0,0 1 0,0-2 0,0 1 0,0 0 0,0-1 0,-1 0 0,6-4 1,0-1-171,0 0 0,-1-1 0,-1 0 0,1 0 0,-1-1 0,-1 0 0,0 0 0,-1-1 0,0-1 1,0 1-1,9-24 0,-9 14-142,-1 0 0,-1 0 0,-1-1 0,-1 0-1,0 0 1,-2-35 0,-1 53-267,1 0 0,0 0 0,0 0 0,0 0 0,1 0 0,-1 0 0,1 0 0,0 0-1,0 1 1,0-1 0,0 0 0,1 1 0,-1 0 0,1 0 0,0 0 0,0 0 0,0 0-1,7-4 1,8-6-30,-1 2 0,30-14-1,-44 24 41,22-12-42,0 2-1,0 1 1,1 1-1,1 1 1,-1 2-1,51-7 1,-72 13 42,1-1 0,-1 1 1,0 0-1,0 1 1,1 0-1,-1-1 0,0 2 1,0-1-1,1 0 1,-1 1-1,-1 0 0,6 3 1,-7-3-1,0 0 1,-1 0-1,1 0 1,-1 0 0,0 0-1,0 1 1,0-1-1,0 1 1,0 0-1,0-1 1,-1 1-1,0 0 1,1 0 0,-1 0-1,0 0 1,0 0-1,0 1 1,-1-1-1,1 0 1,-1 0-1,0 4 1,0 7 24,0-1 1,-1 1-1,-1-1 0,0 1 1,0-1-1,-2 0 0,0 0 1,0 0-1,-9 16 0,3-7 46,3-10-19,1 0-1,1 0 1,0 1-1,1 0 1,-4 16-1,8-28-27,0 1 0,-1-1 0,1 1-1,0-1 1,0 0 0,1 1 0,-1-1-1,0 0 1,0 1 0,1-1 0,-1 1-1,1-1 1,-1 0 0,1 0 0,-1 1-1,1-1 1,0 0 0,0 0 0,-1 0-1,1 0 1,0 0 0,0 0 0,0 0-1,0 0 1,1 0 0,-1 0 0,0 0-1,0-1 1,0 1 0,1 0 0,-1-1-1,0 1 1,1-1 0,2 1 0,2 0 74,0 0 0,0 0 0,0-1 0,0 0 0,1 0 0,9-2 0,-2 0-19,0-2 1,0 1 0,0-2 0,0 0 0,-1-1-1,0 0 1,0-1 0,0 0 0,-1-1 0,0-1 0,12-10-1,-2-2-92,0-1-1,-1 0 0,-2-1 1,23-35-1,-40 54-29,2 0 1,-1 0-1,7-7 0,-10 10 41,0 1 0,1 0-1,-1 0 1,0-1 0,1 1 0,-1 0-1,0 0 1,1 0 0,-1-1 0,0 1-1,1 0 1,-1 0 0,0 0 0,1 0-1,-1 0 1,0 0 0,1 0 0,-1 0-1,0-1 1,1 1 0,-1 1 0,1-1-1,-1 0 1,0 0 0,1 0 0,0 0-1,-1 1-3,1-1-1,-1 1 0,1 0 0,-1 0 0,0-1 1,1 1-1,-1 0 0,0 0 0,1 0 1,-1-1-1,0 1 0,0 0 0,0 0 1,0 0-1,0 0 0,0 0 0,0 1 1,-2 17-40,0-1 1,-1 1 0,-1-1-1,-8 25 1,6-25 54,1 0 1,1 0 0,1 1-1,-2 27 1,5-45 19,0 1 1,0 0-1,0-1 0,0 1 0,0 0 1,1-1-1,-1 1 0,0-1 1,1 1-1,0-1 0,-1 1 0,1-1 1,0 1-1,1 1 0,-1-2 5,0 0 1,0-1-1,-1 1 0,1 0 0,0-1 1,0 1-1,0 0 0,0-1 0,0 0 0,0 1 1,0-1-1,1 0 0,-1 1 0,0-1 1,0 0-1,1 0 0,4 0 64,0-1 0,0 1 0,-1-1 0,1-1 1,-1 1-1,8-4 0,-13 5-94,22-8 131,0-2 0,-1 0 0,-1-1 0,26-19 0,72-62-184,-81 61 11,-7 6-203,-30 25 241,0 0 0,0 0 1,1 0-1,-1-1 0,0 1 1,0 0-1,0 0 0,0 0 1,0 0-1,0 0 0,0 0 1,1 0-1,-1 0 0,0 0 1,0 0-1,0-1 0,0 1 1,1 0-1,-1 0 1,0 0-1,0 0 0,0 0 1,0 0-1,0 0 0,1 0 1,-1 0-1,0 0 0,0 0 1,0 0-1,0 0 0,0 1 1,1-1-1,-1 0 0,0 0 1,0 0-1,0 0 0,0 0 1,0 0-1,1 0 0,-1 0 1,0 0-1,0 0 0,0 1 1,0-1-1,0 0 1,0 0-1,0 0 0,0 0 1,1 0-1,-1 1 0,0-1 1,-1 12-171,-9 15-97,3-13 223,3-5 31,0-1-1,0 1 1,1 0 0,0 0-1,1 0 1,0 0 0,-1 11-1,2-16 35,1 1-1,0-1 0,0 1 1,1-1-1,-1 1 0,1-1 1,2 8-1,-2-9-2,0-1 0,0 0 1,0 0-1,0 0 0,0 0 1,1 0-1,-1-1 0,1 1 0,-1 0 1,1-1-1,0 1 0,0-1 1,0 1-1,0-1 0,0 0 0,4 2 1,-2-1 39,1 0 1,0-1-1,0 0 1,0 0-1,0 0 1,0-1-1,1 0 1,-1 0-1,0 0 1,0 0-1,0-1 1,7-1-1,-3-1-37,0 1 0,0-1 0,0-1 0,0 0 0,14-8 0,-14 5-13,0 0-1,-1 0 1,0-1-1,0 0 1,0 0-1,-1-1 1,-1 0-1,1 0 1,5-12-1,5-13 15,17-45-1,51-151-277,-20-4-760,-61 210 741,0 1-1,1-48 1,-7 60-211,1 11 476,1 0 1,0 0-1,0-1 0,0 1 0,0 0 0,-1 0 1,1 0-1,0 0 0,0 0 0,0 0 0,-1 0 1,1 0-1,0 0 0,0 0 0,0 0 0,-1 0 1,1 0-1,0 0 0,0 0 0,0 0 0,0 0 1,-1 0-1,1 0 0,0 0 0,0 0 0,0 0 1,-1 0-1,1 0 0,0 1 0,0-1 0,-2 1-29,1 0 0,-1 0 0,1 1 0,0-1-1,0 0 1,-1 1 0,1-1 0,-1 3 0,-9 17-79,1 0 0,1 1 0,1 0 0,1 1 0,-6 31 0,-9 117-106,18-135 236,3-1 0,1 1 0,1 0 0,2-1 0,12 56 0,-14-84 21,1 0 1,0 0 0,0 0-1,1-1 1,0 1 0,0-1-1,1 1 1,0-1 0,0 0 0,0-1-1,1 1 1,-1-1 0,2 0-1,-1 0 1,0 0 0,1-1-1,0 0 1,0 0 0,0 0-1,0-1 1,1 0 0,12 5-1,-3-4 58,-1-1 0,1 0 0,-1-1 0,1-1 0,0 0 0,0-1 0,-1-1 0,1 0 0,0-1 0,-1-1 0,29-9 0,-26 6-57,-1 0 1,1-1 0,-1-1-1,-1-1 1,0 0-1,0-2 1,-1 1-1,0-2 1,23-22 0,-28 23-19,-1-1 1,0 1 0,-1-2 0,0 1 0,-1-1-1,0 0 1,-1 0 0,0-1 0,3-15 0,-8 27-31,0-1 0,-1 0-1,1 1 1,-1-1 0,0 0 0,0 0 0,0 1 0,0-1 0,0 0 0,0 0 0,-1 1 0,0-4 0,1 6 14,0 0 0,0-1-1,0 1 1,0 0 0,0 0 0,-1 0-1,1-1 1,0 1 0,0 0 0,0 0 0,0 0-1,0 0 1,0-1 0,-1 1 0,1 0 0,0 0-1,0 0 1,0 0 0,0 0 0,-1 0-1,1 0 1,0-1 0,0 1 0,0 0 0,-1 0-1,1 0 1,0 0 0,0 0 0,0 0-1,-1 0 1,1 0 0,0 0 0,0 0 0,-1 0-1,1 0 1,0 0 0,0 0 0,0 0 0,-1 0-1,1 1 1,0-1 0,0 0 0,-4 2-33,1-1 1,0 1 0,1 0 0,-1 0-1,0 1 1,0-1 0,1 1 0,0-1-1,-3 5 1,-21 28-95,24-31 118,-13 18-36,0 0-6,1 0 1,0 1 0,-13 34-1,26-53 66,0 0-1,0 1 0,0-1 1,0 1-1,0 0 0,1-1 1,0 1-1,0-1 0,0 1 0,1 0 1,0-1-1,-1 1 0,2-1 1,-1 1-1,0-1 0,1 0 1,0 1-1,4 6 0,-4-8 40,0 0 0,1 1 0,-1-1-1,1 0 1,0 0 0,0-1 0,0 1-1,0-1 1,0 1 0,0-1 0,1 0-1,-1 0 1,1-1 0,0 1 0,-1-1-1,1 1 1,0-1 0,0 0 0,0-1-1,0 1 1,7-1 0,-8 0-2,1 0 0,-1 0 0,1-1-1,-1 0 1,0 0 0,1 0 0,-1 0 0,0 0 0,0 0-1,0-1 1,0 0 0,5-3 0,0-1 40,0-1 0,12-14 0,-19 20-78,13-15 75,-2 0 1,1-1-1,10-21 0,25-58 48,-7 14-191,-41 81 57,15-27-139,1 1 0,1 0 1,34-41-1,-51 68 133,1-1-1,-1 0 1,1 1-1,-1-1 1,1 0-1,0 1 1,-1-1-1,1 1 1,0-1-1,-1 1 1,1 0 0,0-1-1,0 1 1,-1-1-1,1 1 1,0 0-1,0 0 1,0 0-1,-1-1 1,1 1-1,0 0 1,1 0 0,-1 1-1,-1-1 0,1 0 1,-1 1-1,1-1 1,0 1-1,-1-1 0,0 1 1,1-1-1,-1 1 1,1-1-1,-1 1 1,0-1-1,1 1 0,-1 0 1,0-1-1,1 1 1,-1 0-1,0-1 0,0 1 1,0 1-1,1 4-22,0 0 0,-1 0 0,0 0-1,0 0 1,-1 9 0,-7 19 13,-1-1-1,-2 1 1,-18 37 0,-31 53 279,51-110-175,0 0 1,0-1-1,-2 0 1,1 0-1,-2-1 1,-14 13-1,-1-8 346,25-16-392,1-1-1,-1 1 1,1 0 0,-1-1-1,1 1 1,-1-1 0,0 1 0,1-1-1,-1 0 1,0 0 0,1 0-1,-1 0 1,-2 0 0,4 0-38,0 0 0,-1 0 0,1 0 0,0 0 0,0-1 0,0 1 1,0 0-1,0 0 0,-1 0 0,1 0 0,0 0 0,0 0 0,0-1 0,0 1 0,0 0 0,0 0 0,0 0 0,0 0 1,-1-1-1,1 1 0,0 0 0,0 0 0,0 0 0,0 0 0,0-1 0,0 1 0,0 0 0,0 0 0,0 0 1,0-1-1,0 1 0,0 0 0,0 0 0,0 0 0,1 0 0,-1-1 0,0 1 0,0 0 0,0 0 0,0 0 1,0 0-1,0-1 0,0 1 0,0 0 0,1 0 0,-1 0 0,0 0 0,0 0 0,0 0 0,0 0 0,1-1 0,7-6 14,-8 6 3,6-3 4,0 0 0,1 0 0,-1 0 0,0 1 0,1 0 0,0 0-1,0 1 1,0 0 0,14-3 0,68-5-15,-87 10-6,53-3-485,1 2 0,64 9 1,-83-3-517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1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271 907 7232,'0'0'214,"0"0"-144,0 0 1,-1 0-1,1 0 0,0 0 0,0 0 0,-1 0 0,1 0 1,0 0-1,-1 0 0,1 0 0,0-1 0,0 1 0,-1 0 1,1 0-1,0 0 0,0 0 0,-1 0 0,1-1 1,0 1-1,0 0 0,-1 0 0,1 0 0,0 0 0,0-1 1,0 1-1,-1 0 0,1 0 0,0-1 0,0 1 0,0 0 1,0 0-1,0-1 0,0 1 0,-1 0 0,1-1 0,0 1 1,0 0-1,0 0 0,0-1 0,0 1 0,0 0 1,0-1-1,9-12 710,0 0 0,1 0 1,1 1-1,0 1 1,15-13-1,21-22-102,-29 25-376,0-2 0,20-34 0,23-54 290,-11 12-200,42-79 331,44-49 114,-109 181-954,-28 41-78,-8 14 0,-1 4 122,0 2 0,1-1-1,-14 31 1,-53 143 30,19-46 43,13-41 194,-4-1 0,-62 93 0,-66 63 740,-27-16 622,197-234-1284,-1 0 0,1 0 0,-1-1 0,-14 9 0,21-14-261,0 0-1,0 0 0,1 0 0,-1 0 1,0 0-1,0 0 0,0 0 1,0-1-1,0 1 0,0 0 0,0 0 1,0 0-1,0 0 0,0 0 1,1 0-1,-1-1 0,0 1 1,0 0-1,0 0 0,0 0 0,0 0 1,0 0-1,0-1 0,0 1 1,0 0-1,0 0 0,0 0 0,0 0 1,0 0-1,-1 0 0,1-1 1,0 1-1,0 0 0,0 0 0,0 0 1,0 0-1,0 0 0,0 0 1,0-1-1,0 1 0,0 0 0,0 0 1,-1 0-1,1 0 0,0 0 1,0 0-1,0 0 0,0 0 0,0 0 1,0 0-1,-1 0 0,1-1 1,0 1-1,0 0 0,0 0 0,0 0 1,0 0-1,-1 0 0,1 0 1,0 0-1,0 0 0,0 0 0,0 0 1,0 0-1,0 0 0,-1 1 1,1-1-1,10-17 266,66-76-78,141-134-241,-170 180 65,111-104-17,53-16-347,-167 132 276,-29 22-45,20-13 0,-33 27-406,-4 2 458,-30 31-57,22-25 89,1 1 0,0 0 0,-13 19 0,16-18 18,0 1 0,-9 23 0,13-29 47,0-1 1,1 1-1,0 0 1,0-1-1,0 1 1,1 0-1,0 0 1,0 0-1,1 6 1,-1-11-15,0 0 0,1 0 0,-1 0 0,0-1 0,0 1-1,0 0 1,1 0 0,-1 0 0,1-1 0,-1 1 0,0 0 0,1-1 0,-1 1 0,1 0 0,0-1 0,-1 1 0,1-1 0,-1 1 0,1 0 0,0-1 0,-1 0 0,1 1 0,0-1 0,0 1 0,1-1 0,-1 1 15,1-1 1,-1 0 0,0 0-1,1 0 1,-1 0-1,1-1 1,-1 1-1,0 0 1,1 0 0,-1-1-1,0 1 1,1-1-1,-1 1 1,0-1-1,0 0 1,2 0 0,5-6 2,1 1 0,-1-1 0,0-1 0,-1 0 0,0 0 0,0 0 0,-1-1 0,0 0 0,0 0 0,-1 0 0,0-1 0,-1 0 0,0 0 0,0 0 0,-1 0 0,2-16 0,-4 22-56,-1 1 0,1-1 0,0 1 0,0 0 0,0-1 0,0 1 0,1 0 0,0 0 0,-1 0 1,1 0-1,0 0 0,0 0 0,0 0 0,1 1 0,-1-1 0,1 1 0,-1 0 0,1-1 0,0 1 0,0 0 0,0 1 0,0-1 0,0 0 0,1 1 0,-1 0 0,0 0 0,1 0 0,6-1 0,0 0-41,1 1 0,-1 0 0,1 1 0,0 0-1,-1 1 1,1 0 0,-1 1 0,16 4 0,-7 0 140,0 0-1,0 2 1,-1 0 0,21 14-1,65 49 440,-99-67-490,5 4 78,1-1-1,0 0 1,0-1-1,0-1 1,1 1 0,0-2-1,0 0 1,0 0-1,0-1 1,1 0-1,23 1 1,121-9-3927,-133 3 1982,44-1-1202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1053 4736,'-21'25'1530,"21"-25"-1496,-1 1-1,1-1 0,-1 1 0,1-1 0,0 1 1,-1-1-1,1 1 0,0 0 0,-1-1 0,1 1 1,0-1-1,0 1 0,0 0 0,-1-1 0,1 1 0,0 0 1,0 1-1,-1 4-125,0 0 563,-1 0 1,2 0-1,-1 0 1,1 0-1,0 0 1,0 0-1,1 8 1,6-2 2220,-7-12-2618,0 0 0,0 0-1,1 0 1,-1 1-1,0-1 1,0 0 0,0 0-1,1 0 1,-1 0-1,0 0 1,1 0 0,-1 0-1,0 0 1,0 0-1,1 0 1,-1 0 0,0 0-1,0 0 1,1 0-1,-1 0 1,0 0 0,0 0-1,1 0 1,-1 0-1,0 0 1,1-1 0,1 0 270,1-1 0,-1 0 0,0-1-1,0 1 1,0 0 0,3-5 0,-2 3-88,112-129 2551,-61 73-2248,6-5-118,27-32 216,-56 59-497,-2-1 0,-2-1 0,36-72 0,-58 99-190,9-16 15,-13 27-11,0 0 1,0 1 0,0-1-1,0 1 1,0-1 0,0 1 0,1 0-1,-1-1 1,1 1 0,-1 0-1,1 0 1,-1 0 0,4-1-1,-5 2 13,1 0 0,-1-1 0,1 1 0,-1 0 1,1 0-1,-1 0 0,1 0 0,-1 0 0,1 0 0,-1 0 0,1 0 0,-1 1 0,1-1 0,-1 0 0,1 0 0,-1 0 0,1 1 0,-1-1 0,1 0 0,-1 0 0,1 1 0,-1-1 0,0 0 0,1 1 0,-1-1 0,1 0 1,-1 1-1,1 0 0,8 19-248,0 25 19,-9-45 240,4 31 7,-1 1 0,-2 0-1,-1-1 1,-2 1 0,-1 0-1,-1-1 1,-9 33 0,11-54 52,-1-1-1,0 0 1,-1 0 0,0-1 0,0 1 0,-1-1 0,-10 14 0,13-19-27,0-1 1,-1 0 0,1 1 0,-1-1-1,1 0 1,-1 0 0,0-1 0,0 1-1,0-1 1,0 1 0,0-1 0,0 0-1,0 0 1,0 0 0,-1 0 0,1-1-1,0 1 1,0-1 0,-1 0 0,1 0-1,0 0 1,-1 0 0,1-1 0,0 0-1,0 1 1,-5-3 0,-22-8 121,2-2-1,-31-17 1,28 13 17,13 6-156,14 9-102,0-1 0,0 1-1,0 0 1,0 0 0,0 0-1,0 0 1,0 1 0,-1 0-1,-7-2 1,22 12-130,1-4 258,0 0-1,0-1 1,0 0-1,1 0 1,-1-1-1,18 2 1,2-2-35,39 0 0,-51-4 86,0-1 1,0 0-1,-1-1 1,1-1-1,23-9 0,87-40 170,-110 45-230,151-84-47,-80 41-228,-87 49 218,0 1-1,0 0 0,0 0 0,0 0 1,1 0-1,-1 0 0,0 1 1,0 0-1,0 0 0,1-1 0,-1 2 1,0-1-1,0 0 0,1 1 1,-1-1-1,0 1 0,0 0 0,0 0 1,0 0-1,0 1 0,4 1 1,5 5 50,1 0 0,-1 1 0,16 15 0,-10-9 110,1-6 32,-10-6-63,-8-2 74,-8-11 341,4 6-514,0 0 0,-1 0 0,0 0-1,0 0 1,0 1 0,0 0 0,-1 0 0,1 0-1,-1 0 1,0 0 0,0 1 0,0 0 0,0 0-1,0 1 1,0-1 0,-1 1 0,-7-1 0,-3 1-47,0 0 0,1 1 0,-1 0 0,0 2 0,-19 3 0,14-1-60,0 1 1,1 1-1,-1 1 0,-28 14 1,37-15 72,1 0 0,-1 1 1,1 1-1,1-1 0,0 2 0,0-1 1,0 2-1,-14 17 0,21-22 46,0-1 0,0 1 0,1 0 0,0 0 0,0 0 0,0 0 0,0 0 0,1 0 0,0 0 0,0 1 0,0-1 0,1 0 0,0 1 0,1 7 0,-1-10-1,0 0 1,1 0 0,-1 0-1,1-1 1,0 1-1,0 0 1,0 0-1,1-1 1,-1 1-1,0-1 1,1 0 0,0 1-1,-1-1 1,1 0-1,0 0 1,0 0-1,0 0 1,1 0 0,-1 0-1,0-1 1,1 1-1,-1-1 1,1 1-1,-1-1 1,1 0-1,0 0 1,0 0 0,-1-1-1,4 1 1,13 2 64,0-1 1,1-1 0,-1-1-1,24-3 1,80-15 161,-105 15-235,23-5 48,-1-1 0,0-3 0,0-1 0,-1-2 0,-1-1 0,0-2 0,56-37 0,-43 21-8,-1-1-149,104-52 0,-75 53 98,-78 33-53,-6 3 5,-16 7-40,-28 15-77,-83 53-88,111-63 246,1 2-1,1 0 0,-33 36 0,44-42 36,0 0 0,1 1 0,0 0 0,1 0 0,-6 16 0,9-20 9,0 1 1,1 0 0,0-1-1,0 1 1,0 0 0,1 0 0,1 0-1,0 15 1,0-22-11,0 0-1,0 1 1,0-1 0,0 0-1,0 1 1,1-1 0,-1 0-1,1 0 1,-1 1 0,1-1-1,-1 0 1,1 0 0,-1 0-1,1 0 1,0 0-1,0 0 1,0 0 0,1 1-1,-1-1-3,-1-1 0,1 0 0,0 0-1,0 1 1,-1-1 0,1 0-1,0 0 1,0 0 0,-1 0-1,1 0 1,0 0 0,0 0 0,0 0-1,-1-1 1,1 1 0,0 0-1,0 0 1,-1-1 0,1 1 0,0 0-1,-1-1 1,2 0 0,4-3 94,1-1 1,-1-1-1,0 1 1,8-11-1,-5 6-64,63-58 14,97-119-1,-155 171-484,-13 14 2,-7 10 225,2-4 190,1 1-1,-1-1 1,1 0-1,0 1 1,1 0 0,-1 0-1,1 0 1,0 0-1,0 0 1,1 0 0,-1 0-1,1 1 1,0-1-1,1 0 1,-1 1 0,1-1-1,0 1 1,0-1-1,2 8 1,-1-8 9,1-1 0,-1 1 0,1-1 0,0 1 0,1-1 0,-1 0 0,1 0 0,0 0 0,0 0 0,0 0 0,0-1 0,0 1 0,1-1 0,0 0 0,0 0 0,6 3 0,-3-1 34,0-2 0,0 1 0,1-1 0,-1 0 0,1 0 0,0-1 0,0 0 0,15 1 0,-8-3 11,0-1 0,-1 0 0,1-1 0,-1 0 0,0-2 0,27-8 0,-24 5-27,0-1 1,0-1-1,-1 0 0,0-1 1,29-24-1,-17 10 2,-1-2 0,32-37 0,38-61 297,215-331-458,-272 379-156,-38 72 271,7-19-97,-9 23 116,0 0 0,0-1-1,0 1 1,0-1 0,0 1-1,0 0 1,0-1 0,0 1-1,0-1 1,0 1 0,0 0-1,0-1 1,0 1-1,-1 0 1,1-1 0,0 1-1,0-1 1,0 1 0,-1 0-1,1 0 1,0-1 0,-1 0-4,1 1 1,-1 0 0,0 0-1,1 0 1,-1-1-1,1 1 1,-1 0 0,0 0-1,1 0 1,-1 0 0,0 0-1,1 0 1,-1 0-1,1 0 1,-1 0 0,0 0-1,1 0 1,-2 1 0,-8 1-42,0 2-1,1-1 1,-1 1 0,-9 5 0,2 1 26,0 1 0,1 0 0,0 2-1,1-1 1,1 2 0,0 0 0,0 1 0,2 0-1,-21 32 1,5 0-38,3 1 0,-27 71-1,-6 41 62,51-134 0,0-1 0,3 1 0,0 1 0,-1 38 0,5-58 24,0 0 0,1 0-1,0 0 1,0-1-1,1 1 1,-1 0 0,1 0-1,1-1 1,-1 1 0,7 11-1,-6-14-3,0 0-1,0 0 1,0-1-1,1 1 1,-1-1-1,1 0 1,0 1-1,0-2 1,0 1 0,0 0-1,0-1 1,0 0-1,1 0 1,-1 0-1,1 0 1,6 1-1,5-1 38,-1-1-1,1 0 0,-1-1 1,1-1-1,27-4 0,-19 2 17,21-3-43,0-2 0,-1-2-1,0-2 1,67-27 0,-89 28-25,0-1 1,0-1-1,39-31 0,-27 18 150,-9 4 51,-23 20-215,-1 1-1,0-1 0,0 1 0,0-1 1,0 0-1,0 1 0,0-1 0,0 0 0,0 0 1,0 0-1,-1 0 0,1 0 0,-1-3 1,0 5-1,0-1 0,0 1 1,0 0-1,0-1 0,0 1 1,0 0-1,0-1 0,0 1 1,0 0-1,0-1 0,0 1 1,-1 0-1,1-1 0,0 1 1,0 0-1,0-1 0,-1 1 0,1 0 1,0-1-1,0 1 0,-1 0 1,1 0-1,0 0 0,-1-1 1,1 1-1,0 0 0,-1 0 1,1 0-1,0 0 0,-1-1 1,1 1-1,0 0 0,-1 0 1,1 0-1,0 0 0,-1 0 1,1 0-1,0 0 0,-1 0 1,1 0-1,-1 0 0,1 0 1,0 0-1,-1 0 0,1 1 1,0-1-1,-1 0 0,1 0 1,0 0-1,-1 0 0,1 1 1,-1-1-1,-17 11-160,-43 47 95,61-58 75,-30 24-83,1 1-1,-41 44 1,67-64 88,-1 1 1,0 0 0,1-1 0,0 1 0,1 0 0,-1 1 0,1-1 0,-2 13 0,3-18 12,1-1 1,0 1 0,0 0-1,-1 0 1,1-1-1,0 1 1,0 0-1,0 0 1,0 0-1,0-1 1,0 1 0,0 0-1,1 0 1,-1 0-1,0-1 1,0 1-1,0 0 1,1 0-1,-1-1 1,1 1 0,-1 0-1,0-1 1,1 1-1,-1 0 1,1-1-1,-1 1 1,1-1-1,0 1 1,-1-1-1,1 1 1,-1-1 0,1 1-1,0-1 1,0 0-1,-1 1 1,1-1-1,0 0 1,0 1-1,-1-1 1,1 0 0,0 0-1,0 0 1,-1 0-1,1 0 1,0 0-1,0 0 1,1 0-1,2-1 49,1 1 1,-1-1-1,0 0 0,1-1 0,-1 1 0,7-4 0,-2 0-32,0-1-1,0 0 1,0 0 0,-1-1 0,0 0-1,0-1 1,-1 1 0,0-1 0,0-1-1,8-13 1,2-9-54,26-59-1,-23 42 61,-9 27-315,-9 20 54,-2 5-25,-11 36-533,6-20 844,1-2-169,0 0 0,-2 36-1,6-47 117,0 1-1,0-1 0,1 0 0,0 1 0,0-1 0,1 0 1,-1 0-1,2 0 0,-1 0 0,6 10 0,-7-15 13,1 0 1,-1 0-1,1 0 0,0 0 0,0 0 1,0 0-1,0-1 0,0 1 0,0-1 0,0 1 1,0-1-1,0 0 0,1 0 0,-1 0 1,0 0-1,1 0 0,-1-1 0,1 1 0,-1-1 1,1 0-1,-1 1 0,1-1 0,3 0 0,5-1 118,1-1 0,0 1 0,19-7 0,-28 7-125,29-9 109,32-15 1,-24 9-116,-19 8-4,-1-1 1,0 0 0,0-2 0,32-23 0,-46 29 0,0 1 0,0-2 1,0 1-1,-1-1 1,0 0-1,0 0 0,0 0 1,-1-1-1,0 1 1,0-1-1,-1 0 0,0 0 1,0-1-1,0 1 1,-1-1-1,0 1 0,1-10 1,-2 3 45,-1 6-89,0-1 1,1 1 0,1 0-1,2-12 1,-3 18 22,-1 1 1,1-1-1,0 0 0,0 0 1,0 1-1,0-1 0,0 0 1,0 1-1,0-1 0,1 1 1,-1-1-1,0 1 0,1 0 1,-1-1-1,1 1 0,0 0 1,-1 0-1,1 0 0,0 0 1,0 1-1,-1-1 0,1 0 1,0 1-1,3-1 0,-2 0-7,0 1 0,0 0 0,0 0 0,0 0 0,0 0 0,0 0 0,0 1 0,0-1 0,0 1 0,0 0 0,-1 0 0,1 0 0,0 0 1,0 1-1,-1-1 0,1 1 0,-1-1 0,1 1 0,-1 0 0,0 0 0,0 0 0,1 0 0,-1 0 0,-1 1 0,1-1 0,0 1 0,-1-1 0,2 4 0,4 8-94,-2-1 0,1 1 0,-2 0 0,5 22 0,-7-27 105,2 14-24,2 35 1,-1-11 22,-4-42 27,0-1-1,0 0 1,0 0 0,0 0 0,0 0 0,1-1-1,2 5 1,-3-6 7,0-1-1,0 0 0,-1 1 1,1-1-1,0 0 1,0 0-1,1 0 1,-1 0-1,0 0 1,0 0-1,0 0 1,1 0-1,-1-1 1,0 1-1,1 0 1,-1-1-1,1 1 1,-1-1-1,1 0 0,-1 1 1,1-1-1,1 0 1,8-1 56,0-1 1,0 0-1,0 0 0,-1-1 0,1-1 1,14-6-1,10-4-18,19-5 154,83-41 1,-117 49-214,0-1 1,-1 0-1,-1-2 0,0 0 1,-1-1-1,0-1 0,15-19 1,-12 9 14,-1-2 1,29-59-1,-11 18-321,-29 57 194,-7 12 105,-1 0-1,0 0 1,0 0 0,0 0-1,0 0 1,0 0-1,0 0 1,0 0-1,0 0 1,0 0 0,0 0-1,1 0 1,-1 0-1,0 0 1,0 0 0,0 0-1,0 0 1,0 0-1,0 0 1,0 0-1,0 0 1,0 0 0,1 0-1,-1 0 1,0 0-1,0 0 1,0 0 0,0 0-1,0 0 1,0 0-1,0 0 1,0 0 0,0 0-1,0 1 1,0-1-1,0 0 1,0 0-1,1 0 1,-1 0 0,0 0-1,0 0 1,0 0-1,0 0 1,0 0 0,0 1-1,0-1 1,0 0-1,0 0 1,0 0-1,0 0 1,0 0 0,0 0-1,0 0 1,0 0-1,0 0 1,0 1 0,0-1-1,1 8-54,-3 26 49,-1-1-1,-1 1 1,-2-1 0,-1 0 0,-2 0 0,-1-1-1,-1 0 1,-2-1 0,-1 0 0,-2-1 0,-1-1-1,-38 51 1,53-78 10,-19 21 232,20-22-204,-1 1 0,1-1-1,-1 0 1,1 0 0,-1 0 0,1-1 0,-1 1-1,0 0 1,0-1 0,1 1 0,-1-1 0,0 1-1,0-1 1,-2 1 0,2-2-2,0 1 1,0 0 0,-1 0-1,1-1 1,0 1 0,0-1-1,0 0 1,0 0 0,0 1-1,0-1 1,1 0-1,-1-1 1,0 1 0,0 0-1,1-1 1,-1 1 0,0 0-1,1-1 1,0 0-1,-1 1 1,1-1 0,0 0-1,0 0 1,0 0 0,0 0-1,-1-2 1,1 0-25,0 1 1,0-1-1,0 1 0,0-1 1,1 1-1,-1-1 0,1 1 1,0-1-1,0 0 0,0 1 1,1-1-1,-1 1 0,1-1 1,0 1-1,1-5 0,-1 7-20,0 0-1,-1 0 0,1-1 0,0 1 1,0 0-1,0 0 0,0 0 0,0 0 0,0 1 1,0-1-1,0 0 0,0 0 0,0 0 1,0 1-1,0-1 0,1 1 0,1-2 0,2 1-24,-1 0-1,0 0 1,1 1-1,-1-1 1,7 1-1,4 1 11,-1 0 0,23 6-1,-18-3 20,34 8 224,1-1 0,107 5 0,-127-16-399,49 1-4687,-79 0 3926,-1-1-1,1 1 1,0 0-1,-1 0 1,5 2-1,15 10-3002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1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63 3488,'0'0'1115,"10"-8"1039,-10 7-1933,1 0-1,0 0 1,-1 0-1,1 0 1,-1 0 0,1 0-1,-1 0 1,1 0-1,-1 0 1,0 0-1,1 0 1,-1-1 0,0 1-1,0 0 1,0 0-1,0 0 1,0 0-1,0 0 1,0 0 0,0-1-1,-1 1 1,1 0-1,0 0 1,-1-1-1,1 1-17,-1-1-1,1 1 1,-1 0-1,1-1 1,-1 1-1,1 0 1,-1 0-1,0 0 0,1-1 1,-1 1-1,0 0 1,0 0-1,0 0 1,0 0-1,0 0 0,0 1 1,0-1-1,0 0 1,0 0-1,-1 1 1,1-1-1,-2 0 0,-7-1 167,-1 2-1,0-1 0,0 1 1,1 1-1,-1 0 0,0 0 1,-16 5-1,8-1-31,0 1-1,1 1 1,-24 12 0,30-12-277,0 1 0,1 0 1,0 0-1,0 1 0,1 0 0,0 1 1,0 1-1,1-1 0,0 1 1,-6 13-1,-1 3 44,1 1-1,1 0 0,-12 39 1,16-40 0,1 0 0,2 0-1,-8 52 1,14-70-66,1 0 0,-1 0 0,1-1 0,1 1 0,0 0 0,0 0 0,1-1 0,0 1 0,0-1 0,1 1 0,0-1 0,0 0 0,1 0 0,0 0 0,1 0 0,9 11 0,-7-11 24,1 1 0,0-1 0,0-1 0,1 1 0,0-2-1,0 1 1,1-1 0,0 0 0,0-1 0,0-1 0,1 1 0,0-1 0,0-1-1,18 3 1,-7-2 29,0-1 0,1-1 0,-1-1 0,26-2 0,-34 0-22,-1-1 0,0 0-1,0-1 1,0-1-1,0 0 1,-1 0-1,1-1 1,14-9-1,-20 10 26,1-1-1,-1 0 1,0 0-1,0 0 0,10-11 1,-16 15-83,0-1 1,0 1-1,0 0 1,0-1-1,0 1 1,0-1-1,0 0 0,-1 1 1,1-1-1,-1 1 1,1-1-1,-1 0 1,0 1-1,1-1 0,-1 0 1,0 0-1,0 1 1,0-1-1,0 0 1,-1 0-1,1 1 0,0-1 1,-1 0-1,1 1 1,-1-1-1,1 1 1,-1-1-1,0 0 0,0 1 1,0-1-1,0 1 1,0 0-1,-2-3 1,0 1-37,0 1 0,0-1 0,0 1 0,-1 0 1,1 0-1,-1 0 0,1 0 0,-1 1 1,0-1-1,0 1 0,-6-1 0,-3-1-21,-28-2 0,4 2-5,11 1 73,0 1 0,-32 2-1,50 0 10,-1 0-1,0 1 0,1 0 0,0 0 0,-1 1 1,1 0-1,0 1 0,0-1 0,0 2 1,-10 7-1,7-2-10,0 0 0,0 1 0,1 1 0,1 0 0,0 0 0,0 0 0,-9 22 0,13-27-263,1 0 1,-1-1-1,-6 7 1,11-12-106,-1 0 0,0 0 0,0 0 1,1 0-1,-1 0 0,0 0 0,0-1 1,0 1-1,0 0 0,0 0 0,0-1 0,0 1 1,0-1-1,-1 1 0,1-1 0,0 1 0,0-1 1,0 0-1,-1 0 0,1 1 0,0-1 0,0 0 1,-3 0-1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0 547 2144,'1'-1'679,"0"1"0,0-1-1,0 1 1,0-1 0,0 0 0,0 1 0,0-1-1,0 0 1,0 1 0,0-1 0,-1 0 0,1 0-1,1-1 1,15-22 217,1-1-298,16-13-115,40-36-1,20-19-61,-5 6-170,-81 80-226,1-2-29,20-13 0,-28 21-11,1 0 0,0 0 1,0 0-1,0 0 1,0 0-1,0 0 1,0 0-1,0 1 1,0-1-1,0 1 1,0-1-1,0 1 1,0 0-1,1 0 0,-1 0 1,0 0-1,3 1 1,-3-1 12,-1 0-1,-1 1 1,1-1 0,0 1 0,0 0-1,0-1 1,0 1 0,0 0 0,0-1 0,-1 1-1,1 0 1,0 0 0,-1 0 0,1 0-1,0 0 1,-1 0 0,1 0 0,-1 0-1,0 0 1,1 0 0,-1 0 0,1 2-1,1 24 136,-2-23-107,-1 5 2,1 0 1,-2 1 0,1-1-1,-1 0 1,-4 12 0,-21 44 256,19-49-132,1 0-1,1 0 1,1 0 0,-7 34 0,11-49-99,1 0 1,0 0 0,0 0-1,0 0 1,0 0-1,-1 0 1,1 0-1,0 0 1,1 0 0,-1 0-1,0 0 1,0 0-1,0 0 1,1 2-1,0-3 23,0-1-1,0 1 1,-1 0-1,1-1 0,0 1 1,0-1-1,-1 1 0,1-1 1,0 1-1,-1-1 1,1 1-1,-1-1 0,2-1 1,6-6 67,28-26 2,-2-2 1,-2-2 0,31-46-1,-57 76-191,19-26-249,-23 31 240,1 0 0,0 0 0,0 0-1,-1 1 1,1-1 0,1 1-1,4-4 1,-8 6 44,0 0 0,1 0-1,-1 0 1,1 0 0,-1 0 0,0 0 0,1 0-1,-1 0 1,0 0 0,1 0 0,-1 0 0,1 0-1,-1 0 1,0 0 0,1 0 0,-1 0-1,1 0 1,-1 0 0,0 0 0,1 1 0,-1-1-1,0 0 1,1 0 0,-1 0 0,0 1 0,1-1-1,-1 0 1,0 1 0,1-1 0,-1 0-1,0 0 1,0 1 0,7 12-43,-6-10 27,3 11 13,0 0 1,-1 0-1,-1 0 0,0 0 1,-1 27-1,1 7-12,-1-37 121,1-1 1,0 1 0,0 0-1,1-1 1,0 1 0,1-1-1,4 10 1,-7-19-67,-1-1-1,1 1 1,-1 0 0,1 0-1,-1-1 1,1 1 0,-1-1-1,1 1 1,-1 0 0,1-1-1,0 1 1,-1-1 0,1 0-1,0 1 1,-1-1 0,1 1-1,0-1 1,0 0 0,-1 0-1,1 1 1,0-1 0,0 0-1,0 0 1,0 0 0,-1 0-1,1 0 1,0 0 0,0 0-1,1 0 1,0-1 59,1 0-1,0 0 1,-1-1 0,1 1-1,-1 0 1,5-4 0,1 0 43,9-8-23,0 0 1,0-1-1,-2-1 0,1 0 1,15-23-1,-11 16-72,-5 2-40,-1 0 0,20-36-1,-20 29-103,22-27 0,-36 53 75,1 0 1,0 0-1,0 0 0,-1 0 1,1 0-1,0 0 1,0 0-1,0 0 0,0 0 1,0 1-1,1-1 0,-1 0 1,0 1-1,0-1 0,2 0 1,-3 1 20,0 0 1,1 0-1,-1 0 1,0 0 0,0 0-1,1 1 1,-1-1 0,0 0-1,1 0 1,-1 0-1,0 0 1,0 0 0,1 0-1,-1 1 1,0-1-1,0 0 1,1 0 0,-1 0-1,0 1 1,0-1-1,0 0 1,0 0 0,1 1-1,-1-1 1,3 15-152,3 193-89,-6-170 305,3 8 71,-3-42-71,1-1 1,-1 1 0,1 0-1,0-1 1,1 1-1,-1-1 1,0 0-1,1 1 1,0-1-1,3 5 1,-5-8-20,1 0 1,0 1-1,-1-1 1,1 0-1,0 1 0,-1-1 1,1 0-1,0 0 1,0 1-1,-1-1 0,1 0 1,0 0-1,-1 0 1,1 0-1,0 0 0,0 0 1,-1 0-1,1 0 0,0 0 1,0 0-1,-1-1 1,1 1-1,0 0 0,-1-1 1,1 1-1,0 0 1,-1-1-1,1 1 0,0 0 1,0-2-1,24-18 345,-20 16-326,3-3-8,-1-1 1,0 1 0,-1-1-1,0 0 1,0-1 0,6-12-1,23-57 6,-1 1-420,-34 76 345,1 0 0,-1 0-1,1 1 1,-1-1 0,1 0-1,-1 0 1,1 1 0,-1-1-1,1 0 1,-1 1 0,1-1 0,0 0-1,-1 1 1,1-1 0,0 1-1,0-1 1,0 1 0,-1 0-1,1-1 1,0 1 0,1-1-1,-1 2 7,0-1 1,-1 0-1,1 0 0,0 1 0,0-1 0,-1 0 0,1 1 1,0-1-1,-1 1 0,1-1 0,0 1 0,-1-1 0,1 1 1,0 0-1,-1-1 0,1 1 0,-1 0 0,0-1 0,1 1 0,-1 0 1,1 0-1,-1-1 0,1 2 0,10 21-39,1-1 0,2-1 0,28 36 0,-39-53 83,1-1 0,0 1 1,0-1-1,1 0 0,-1 0 0,0 0 0,1-1 0,0 1 1,0-1-1,-1 0 0,1-1 0,1 1 0,-1-1 0,0 0 1,0 0-1,0-1 0,1 1 0,-1-1 0,8-1 0,-4 0 45,0 0 0,0 0 0,-1-1 0,1 0-1,-1-1 1,0 0 0,1 0 0,-1-1 0,0 0 0,12-9-1,-13 7-37,0 0-1,-1 0 0,0-1 1,0 0-1,0 0 1,-1 0-1,0-1 0,-1 0 1,1 0-1,-1 0 0,4-15 1,-5 13-53,0-1 0,0 0 1,-1 0-1,-1 0 0,1 0 0,-2 0 1,0 0-1,0 0 0,-3-13 1,3 22-4,0 0 1,-1 0 0,1-1-1,-1 1 1,0 0 0,0 0 0,0 0-1,0 0 1,0 0 0,0 0-1,0 0 1,-1 1 0,1-1-1,-1 0 1,-1-1 0,2 2 10,-1 0 0,1 1-1,0-1 1,0 0 0,-1 1 0,1-1 0,-1 1 0,1 0 0,0-1 0,-1 1 0,1 0 0,0 0-1,-1 0 1,1 0 0,-1 0 0,1 0 0,-1 1 0,1-1 0,0 0 0,-1 1 0,1-1-1,0 1 1,-1-1 0,0 2 0,-3 0-30,0 1 1,1 1-1,-1-1 1,1 1-1,0-1 1,0 1-1,0 0 1,0 1-1,-5 8 1,-2 4-96,-11 25 1,18-33 112,0-2 12,-39 88-74,39-84 102,1-1 0,0 0-1,1 1 1,0 0 0,1-1-1,0 1 1,1 16 0,0-24 8,0 0 1,1 0-1,-1 0 0,1 0 1,0-1-1,-1 1 1,1 0-1,1-1 0,-1 1 1,0-1-1,1 1 1,-1-1-1,1 1 0,0-1 1,0 0-1,0 0 1,0 0-1,0 0 1,0 0-1,0 0 0,1-1 1,-1 1-1,1-1 1,-1 0-1,1 0 0,-1 1 1,1-2-1,0 1 1,0 0-1,-1 0 0,1-1 1,0 0-1,5 1 1,11-3 80,-1-1 0,0-1 0,0 0 1,-1-1-1,1-1 0,-1-1 0,0 0 1,22-14-1,-13 5-72,-1 0-1,-1-2 1,0-1 0,28-31 0,-32 29-12,20-32 1,-1 3-271,-34 41 174,1 3-439,-5 7 489,-1-1 1,1 1 0,0-1-1,-1 1 1,1 0-1,-1-1 1,1 1 0,-1 0-1,1-1 1,-1 1-1,1 0 1,-1 0-1,0-1 1,1 2 0,10 24-103,15 51 0,-20-54 158,1-1 1,1-1-1,1 1 0,12 21 0,-19-40-7,0-1-1,-1 1 1,1-1 0,0 0-1,0 0 1,0 1 0,0-1-1,1-1 1,-1 1 0,0 0-1,1 0 1,0-1 0,-1 0-1,1 1 1,0-1 0,-1 0-1,1 0 1,0-1 0,0 1-1,0 0 1,0-1 0,0 0-1,0 0 1,0 0 0,0 0-1,0 0 1,0 0 0,0-1-1,0 0 1,-1 1 0,1-1-1,0 0 1,5-3 0,1 0 53,0-1 0,0-1 0,0 0 0,-1 0 0,0 0 0,0-1 0,0 0 0,11-15 0,3-10-13,-2 0 0,-1-1 0,20-49 0,-13 27-53,-15 34-28,-3 1-77,2 2 0,0-1-1,23-29 1,-33 48 79,0-1 0,1 0 0,-1 0 0,1 1 0,0-1 0,-1 0 0,1 1 1,-1-1-1,1 1 0,0-1 0,0 1 0,-1-1 0,1 1 0,0-1 0,0 1 0,-1 0 0,1 0 0,0-1 0,0 1 0,0 0 1,0 0-1,-1 0 0,1 0 0,0 0 0,0 0 0,0 0 0,0 0 0,0 0 0,0 0 0,-1 0 0,1 0 0,0 1 0,0-1 0,0 0 1,-1 1-1,1-1 0,0 1 0,0-1 0,-1 1 0,1-1 0,0 1 0,-1-1 0,1 1 0,-1 0 0,2 0 0,1 4-44,0-1-1,0 1 1,0 0-1,-1 0 1,4 10-1,5 18 17,-3 0 0,-1 0 1,-1 1-1,-2 0 0,0 64 0,-4-77 79,-3 24 0,2-38 21,-1 1 0,1-1 0,-1 0 0,-1 0 0,1 0 0,-7 12 0,8-17-30,-1 0 0,1 0-1,-1-1 1,1 1 0,-1-1-1,0 1 1,0-1 0,0 0 0,0 1-1,0-1 1,0 0 0,0 0-1,0 0 1,0-1 0,0 1-1,0 0 1,-1-1 0,1 0-1,0 1 1,0-1 0,-1 0 0,1 0-1,0 0 1,-1 0 0,-1-1-1,-6-1 92,1 0-1,0 0 1,1 0-1,-18-8 0,-63-28-134,86 37-43,0 0-1,0 0 1,-1 0 0,1 0-1,0 1 1,-6 0-1,73 28-78,-53-24 184,0-2-1,0 1 1,0-2 0,0 1 0,0-2 0,21 0 0,-19 0 22,1 0-31,0-1 0,1 0 0,-1-1 0,-1-1 0,1 0 0,0-1 0,-1 0-1,16-8 1,-19 7-30,-1 0 0,0-1 0,0 0 0,0 0 0,0-1 0,-1 0 0,0-1 0,-1 0 0,0 0 0,0 0 0,7-13 0,5-14 0,22-54 0,-31 64-309,-7 24 49,-1 6 119,0 7 9,1 33-31,-4 46-1,0-26 166,1-59 13,2 30 48,-1-34-37,-1 1 0,1-1 1,0 1-1,0-1 0,0 0 0,0 1 1,1-1-1,-1 0 0,1 0 0,-1 1 0,4 2 1,-3-4-4,-1 0 1,1 0-1,-1-1 1,1 1 0,0 0-1,-1-1 1,1 1-1,0-1 1,0 1-1,-1-1 1,1 0 0,0 1-1,0-1 1,0 0-1,0-1 1,-1 1 0,1 0-1,0 0 1,2-1-1,37-12 399,-38 12-397,22-10 60,1-2 0,-1 0-1,26-20 1,-31 19-123,77-53 91,-37 24-232,-59 42 157,-1 1 1,0 0 0,1 0 0,-1-1-1,0 1 1,0 0 0,1 0 0,-1-1-1,0 1 1,1 0 0,-1 0 0,1 0-1,-1 0 1,0 0 0,1 0 0,-1-1-1,0 1 1,1 0 0,-1 0 0,1 0-1,-1 0 1,0 0 0,1 1 0,-1-1-1,0 0 1,1 0 0,0 0 0,0 9-217,-9 15-25,7-22 248,-5 8-30,0 1 1,1-1-1,0 1 0,-4 15 1,8-23 40,1-1 0,-1 1 1,0-1-1,1 1 0,0 0 1,0-1-1,0 1 0,0-1 1,0 1-1,0 0 0,1-1 1,-1 1-1,1-1 0,-1 1 1,1-1-1,0 1 0,0-1 1,0 0-1,1 1 0,-1-1 1,1 0-1,-1 0 0,1 0 1,-1 0-1,1 0 0,4 3 1,-1-1 56,1-1 0,-1 0 0,1 0 0,0 0 0,0-1 0,0 0 0,0 0 0,0 0 0,1-1 0,-1 0 0,0 0 0,1-1 1,-1 1-1,1-1 0,8-2 0,-10 2-26,0-1 0,0 0 0,0-1 0,-1 1 0,1-1 0,-1 0 0,1 0 0,-1 0 0,0 0-1,0-1 1,0 0 0,0 0 0,0 0 0,0 0 0,-1-1 0,0 1 0,1-1 0,-1 0 0,-1 0 0,4-6 0,-3 5-50,-1 0 0,-1 0-1,1 0 1,-1 0 0,0 0 0,0 0-1,0-1 1,-1 1 0,0 0 0,0 0-1,0-1 1,-1 1 0,0 0 0,0 0-1,0 0 1,0-1 0,-1 1 0,0 0-1,0 1 1,-3-7 0,3 9 1,1 0 1,-1 0-1,0 1 1,0-1-1,1 0 0,-1 0 1,0 1-1,-1 0 0,1-1 1,0 1-1,0 0 1,0 0-1,-1 0 0,1 0 1,-1 0-1,1 1 1,-1-1-1,1 1 0,-1-1 1,1 1-1,-1 0 1,1 0-1,-1 0 0,1 1 1,-4 0-1,-8 1-37,1 1 1,1 0-1,-19 8 0,28-10 52,-2 1-11,-26 10 248,28-11-154,5-1-14,17-4-25,-4 0-18,4 0 26,-1-2 0,0 1 0,33-17 0,-44 18-68,19-11-10,0 2 0,38-13 0,-57 24-4,0-1 1,0 2 0,0-1 0,1 1-1,-1 0 1,1 0 0,-1 1 0,1 0-1,-1 0 1,1 1 0,-1 0 0,0 0-1,1 1 1,11 4 0,-16-5 18,0 0-1,0 1 1,0 0 0,-1 0 0,1 0 0,-1 0-1,1 0 1,-1 0 0,0 1 0,1-1-1,-1 1 1,-1-1 0,1 1 0,0 0-1,-1 0 1,1 0 0,-1 0 0,0 0 0,0 0-1,0 0 1,0 0 0,-1 0 0,1 0-1,-1 7 1,0-1 50,0 0-1,-1 0 0,-1 0 1,1 0-1,-1 0 1,-1 0-1,-5 13 1,7-19 49,1-3-62,-1 1-1,1 0 0,-1 0 0,1-1 1,-1 1-1,1 0 0,0 0 1,0 0-1,-1-1 0,1 1 1,0 0-1,0 0 0,0 0 1,0 0-1,0 0 0,0 0 0,0-1 1,0 1-1,0 0 0,1 0 1,-1 1-1,1-3 7,1 1 0,-1-1 0,0 0 0,0 1 0,0-1 0,1 0 0,-1 0 0,0 0 0,0 0 0,0 0 0,0 0 0,-1 0 0,1 0 0,1-2 0,4-5 21,-4 6-31,15-16 56,21-19 1,-33 33-108,0 0 0,1 0 0,0 0 0,-1 0 0,1 1 0,0 0 0,1 1-1,-1-1 1,11-2 0,-14 5 3,1 0 0,0 0 0,0 0 0,0 0 0,0 0 0,0 1 1,0 0-1,0 0 0,0 0 0,-1 0 0,1 1 0,0-1 0,-1 1 0,1 0 0,-1 0 0,6 4 0,3 4-5,0 0 0,18 22 0,-24-26 27,22 27 2,29 42 1,-23-26-5116,-33-47 4337,3 4-320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43 4064,'-12'-2'1874,"1"0"1,0 1-1,-17 0 1,-17-2 1203,36 2-2788,0 1 0,0 0 0,0 1 1,0 0-1,0 0 0,0 1 0,0 0 1,-11 4-1,-69 32 992,77-33-1097,-33 22 621,0 0-198,35-22-454,0 1 1,1 0 0,-17 15-1,5-4 21,15-12-141,0 0 0,0 0-1,0 0 1,1 1 0,0 0-1,0 0 1,0 0 0,1 1 0,-4 7-1,-9 28 161,3 1 0,1 1-1,-10 62 1,12-53-67,2-7 93,2-1 1,-1 84-1,11-78 112,2 1 1,15 65-1,-11-73-177,-2-11-38,2-1 1,1 1-1,2-2 0,25 49 1,-27-62-84,2-1 0,0-1 0,1 0 1,0 0-1,2-2 0,18 17 1,-24-24-20,0 0 0,1-1 0,-1 0 0,1-1 1,0 0-1,1 0 0,-1-1 0,1-1 1,0 1-1,0-2 0,13 2 0,15 1 147,71-1 0,-101-4-146,51 1 23,-25 0 188,57-5 0,-80 3-171,1-1 0,-1-1 0,0 0 0,0-1 0,0-1 0,0 1 0,-1-2 0,14-8 1,-13 7-12,-1-1 0,0 0 1,0-1-1,-1-1 0,0 0 1,0 0-1,-2 0 0,1-1 1,13-24-1,38-80 419,18-31-219,-67 126-234,58-86 90,-58 92-100,-1-1 1,-1 0-1,0 0 0,-1-1 1,-1 0-1,-1-1 0,8-27 1,-9 19-10,-2 0 0,0 0 0,-2-33 0,-11-77 66,8 114-56,-1-1-1,-1 1 0,-1 0 0,-1 0 0,-1 0 0,-1 1 0,0 0 0,-2 0 0,-15-23 0,23 40-1,-19-30-108,-1 1-1,-37-39 1,50 62 76,-1 0 1,0 0-1,0 1 1,0 0-1,-1 1 1,-1 0-1,1 1 0,-1 0 1,0 1-1,0 1 1,-17-5-1,3 4-74,0 1 0,0 1 0,0 2 0,-36 2 0,-103 17-2808,142-15 2006,5-1-1381,0 2-1,-22 6 0,15 1-888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3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406 142 3072,'-7'-4'961,"1"-3"4583,5-11 1978,1 11-8696,0-58 5478,-15 51-2976,11 11-1171,-1 0 0,1 0 1,-1 0-1,0 1 0,0 0 1,0-1-1,0 2 0,0-1 1,0 1-1,0-1 1,-11 0-1,8 2-82,-1 0-1,1 1 1,-1 0-1,1 0 1,-1 1 0,1 0-1,-8 3 1,9-2-49,0 0-1,1 0 1,0 0-1,0 1 1,0 0 0,0 0-1,-7 8 1,0-2 20,-12 13-8,2 0 0,0 2 1,1 0-1,-24 38 1,43-59-43,0 1 1,0-1-1,1 1 1,-1 0 0,1 0-1,0 0 1,1 0-1,-2 6 1,2-7 3,1-1-1,0 0 1,0 0-1,0 1 1,1-1-1,-1 0 1,1 0 0,0 0-1,0 0 1,0 1-1,0-1 1,0 0-1,1-1 1,-1 1 0,3 3-1,1 2 24,1-1 0,0 0-1,1 0 1,-1 0 0,1-1 0,1 0-1,10 7 1,61 32 239,-52-31-231,2 0-26,-15-7 38,0 0 0,0 1 0,0 1 0,14 12 0,-24-18 3,-1 1-1,1-1 1,-1 1 0,0 0-1,0 0 1,0 0 0,-1 0-1,0 0 1,1 1 0,-2-1-1,1 1 1,0 0 0,-1-1-1,0 1 1,0 0 0,0 0 0,-1 0-1,1 6 1,-2 1 48,0 1 0,-1-1 0,0 0 0,-1 1 1,-5 14-1,-28 61 226,23-58-170,-15 34 119,-60 96 0,85-156-305,-1 1 1,1-1-1,-1 0 0,-5 5 0,-4 4-233,12-13 197,1 1 0,-1 0 0,0 0 0,0-1 0,0 1 0,0 0 0,1-1 0,-1 1 0,0-1-1,0 1 1,0-1 0,0 0 0,0 1 0,0-1 0,-2 0 0,2 0-69,1 0 0,-1 0 0,1 0 0,-1 0-1,1 0 1,-1 0 0,0-1 0,1 1 0,-1 0 0,1-1 0,-1 1 0,1 0-1,-1-1 1,1 1 0,0 0 0,-1-1 0,1 1 0,-1-1 0,1 1-1,0-1 1,-1 1 0,1-1 0,0 1 0,0-1 0,-1 1 0,1-1 0,0 1-1,0-1 1,0 0 0,0 1 0,-1-2 0,1-7-1838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3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29 108 6656,'-3'-1'523,"-22"-7"7322,25 8-7485,1 1 0,0-1 0,0 0 0,-1 0 0,1 0 0,0 0 0,0 0-1,-1 0 1,1 0 0,0 0 0,0 0 0,0 0 0,1 0 0,5-2 130,2 0-1,-1 0 0,0 1 0,9-1 0,24-3 212,35-16 186,49-9-302,166-3-489,-283 33-113,32-1-2278,-38 1 1405,0 1-1,0-1 1,1 0 0,-1 1-1,0 0 1,0 0 0,0 0-1,3 1 1,3 2-2107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2912,'33'-34'12458,"-37"36"-9674,-4 12-2334,1 0 0,1 0 1,1 1-1,0 0 0,0 0 0,2 1 0,-3 23 1,3-12-374,2 0-1,1 0 1,6 44 0,-4-56 52,5 21 0,-6-33-99,0 0 0,0 0 0,0 0 0,0 0 0,0 0 0,1-1 0,-1 1 0,1 0 0,0-1 0,0 1 0,0-1 0,0 0 0,4 4 0,-6-6-12,1 1 1,0-1-1,0 0 0,0 1 1,0-1-1,0 0 1,0 1-1,0-1 1,0 0-1,0 0 1,0 0-1,-1 0 1,1 0-1,0 0 0,0 0 1,0 0-1,0 0 1,0 0-1,0 0 1,0-1-1,0 1 1,0 0-1,0-1 0,0 1 1,0-1-1,0 0 1,2-1-7,0-1 0,0 1-1,0-1 1,4-5 0,-4 5-15,15-20-167,23-40 0,-3 4-50,90-115 295,-128 174-69,0-1 1,0 1-1,0 0 0,0 0 1,0 0-1,0 0 1,0 0-1,0 0 0,0 0 1,0 0-1,0 0 0,0 0 1,0 0-1,0 0 1,1 0-1,-1 0 0,0-1 1,0 1-1,0 0 0,0 0 1,0 0-1,0 0 0,0 0 1,0 0-1,0 0 1,0 0-1,0 0 0,0 0 1,0 0-1,1 0 0,-1 0 1,0 0-1,0 0 1,0 0-1,0 0 0,0 0 1,0 0-1,0 0 0,0 0 1,0 0-1,0 0 0,0 0 1,0 0-1,1 0 1,-1 0-1,0 0 0,0 0 1,0 0-1,0 0 0,0 0 1,0 1-1,0-1 1,0 0-1,0 0 0,0 0 1,0 0-1,0 0 0,2 7 256,-2 15 71,0-17-246,1 37 533,8 60 1,-5-78-639,1 1-1,1-1 1,16 40 0,-14-46-420,-5-10-2164,-2-8 2308,-1 0 0,1 0 0,-1 1 1,0-1-1,1 0 0,-1 0 0,1 0 0,-1 0 1,1 1-1,-1-1 0,1 0 0,-1 0 0,1 0 1,-1 0-1,1 0 0,-1 0 0,1 0 1,-1 0-1,1-1 0,-1 1 0,1 0 0,-1 0 1,0 0-1,1 0 0,0-1 0,15-6-5121,-12 6 3674,10-4-1997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3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 5568,'-5'-12'3184,"-8"14"5905,7-1-8591,1 1 0,-1 1 0,1-1-1,-9 5 1,8-1-344,0-1 0,0 1 0,0 0 0,1 0 0,0 1 0,0 0 1,1 0-1,-1 0 0,2 0 0,-1 1 0,1 0 0,-4 14 0,-2 9 86,-6 61 1,13-82-245,1-1 85,0 0-1,1 0 1,0 0-1,0 0 1,1 0-1,0 0 1,0 0-1,1-1 1,4 12-1,-6-20-69,0 0 0,0 1 0,0-1 0,0 0 0,0 0 0,0 0 0,0 1 0,0-1 0,0 0 0,0 0 0,0 0 0,0 1 0,1-1-1,-1 0 1,0 0 0,0 0 0,0 0 0,0 1 0,0-1 0,1 0 0,-1 0 0,0 0 0,0 0 0,0 0 0,1 0 0,-1 1 0,0-1 0,0 0 0,0 0 0,1 0 0,-1 0-1,0 0 1,0 0 0,0 0 0,1 0 0,-1 0 0,0 0 0,0 0 0,0 0 0,1 0 0,-1 0 0,0 0 0,0 0 0,1-1 0,-1 1 0,0 0 0,0 0 0,0 0-1,0 0 1,1 0 0,-1 0 0,0-1 0,10-13 481,-5 2-279,-1 1-1,0-1 0,5-23 1,3-42 19,-8 48-242,0-2 234,1-49 0,-5 79-230,0 0 1,0-1-1,0 1 0,0 0 0,0 0 1,0-1-1,1 1 0,-1 0 1,1 0-1,-1 0 0,1-1 0,0 0 1,-1 6 19,1 0 1,-1 0-1,1 0 1,0 0 0,1 6-1,4 15 171,75 419 1393,-75-419-1525,-1 0 0,-1-1 0,1 48 0,-5-58-13,-1 1 1,-1 0 0,0 0 0,-1-1 0,0 1 0,-1-1 0,-11 25 0,13-34-42,0 0 0,-1-1 0,0 0 1,0 1-1,0-1 0,0 0 0,0-1 1,-1 1-1,0-1 0,0 1 0,0-1 0,0 0 1,-5 2-1,6-3-12,1-1 1,-1 0 0,1-1-1,-1 1 1,1 0-1,-1-1 1,0 1-1,1-1 1,-1 0 0,0 0-1,0 0 1,1 0-1,-1-1 1,0 1-1,1-1 1,-1 1 0,1-1-1,-1 0 1,0 0-1,1 0 1,0 0-1,-1-1 1,1 1-1,0-1 1,0 1 0,-4-4-1,2 0-34,0 1 0,0-1 1,0 1-1,1-1 0,0 0 0,0-1 0,0 1 0,-3-10 0,-12-46-203,17 56 258,-1-1 0,1 0 0,1 0 0,-1 0 0,1 1 0,0-1 0,0 0-1,1 0 1,0 0 0,0 1 0,0-1 0,1 0 0,-1 1 0,2-1 0,-1 1 0,0 0 0,1-1 0,0 1 0,0 0-1,1 1 1,-1-1 0,1 1 0,0-1 0,0 1 0,0 0 0,1 1 0,0-1 0,-1 1 0,1 0 0,11-5-1,1 1 45,1 1-1,0 0 0,1 2 0,-1 0 0,1 1 1,0 0-1,0 2 0,0 1 0,31 2 0,-42-1-478,1-1-1,0 0 1,12-1-1,-14-1-1548,1 1-1,-1-1 1,14-5 0,-1-1-1053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4224,'-2'3'12943,"-4"2"-7980,4-1-4219,3-4-109,4 0 197,10-1-392,28-5 0,8 0-414,29 4 223,-36 2-104,76-11 0,-79 5-88,0 1 0,49 0 0,-86 5-137,-3 0-155,1 0-1,-1 0 0,1 0 0,-1 0 1,1 0-1,-1 0 0,1 0 0,-1 0 0,0-1 1,1 1-1,-1-1 0,0 1 0,1-1 0,1-1 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3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8384,'-12'-10'2704,"10"8"-1638,4 2-377,0-1-1,0 1 0,0 0 1,0 0-1,1 0 0,-1 0 1,2 1-1,-2-1-136,46 4 2575,64-4 0,-47-1-1952,6-2-527,-42 1-670,50 3-1,-53-1-502,2-1-2693,-26 1 2370,0 0 0,0 0 0,0 1 0,0-1 0,-1 1-1,1-1 1,0 1 0,0-1 0,0 1 0,2 1 0,4 6-2949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12 3072,'0'0'167,"1"0"-1,0-1 1,-1 1 0,1 0 0,0-1-1,-1 1 1,1 0 0,5-9 7624,-36 47-4426,17-24-2928,-1 0-1,-1-1 0,1 0 1,-2-2-1,-23 15 0,23-16-153,-169 126 1305,158-114-1421,2 2 0,1 0-1,1 2 1,-31 44 0,31-36-50,-20 44 0,35-61-105,1 0-1,1 1 1,0 0 0,-6 34 0,11-42-2,1 0 1,0 0-1,0 0 0,1 0 0,0 0 0,1-1 1,0 1-1,0 0 0,1-1 0,1 1 1,-1-1-1,2 0 0,4 9 0,10 12 99,1-2 0,31 36 0,-32-40-46,22 26 124,68 108 0,-27-1 79,-65-121 52,-2 1 1,14 56-1,-25-73-116,-1 1 0,0-1 0,-2 1 0,-1 35 0,-3-22 50,-1-1-1,-9 34 1,7-43-158,-2-1-1,0 1 0,-1-1 1,-2-1-1,0 1 0,-1-2 1,-26 35-1,21-36 65,0-1 0,-23 21 0,-44 31 298,73-62-394,-170 122 329,138-102-398,38-25-96,2-2-71,-1 0 0,1 1-1,-1-1 1,1-1 0,-5 3-1,7-4-253,-1 0 0,1 1-1,-1-1 1,1 0-1,-1 0 1,1 0-1,0 0 1,-1 0 0,1 0-1,-3-1 1,-1 0-1930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10 351 5888,'-9'4'9200,"18"-3"-4548,0-2-4313,11-5-41,-1-1 1,0 0-1,0-2 0,-1 0 0,19-13 0,16-9-7,-22 15-171,0-2 0,-2-1 0,40-33 0,-55 39-67,127-105 769,-135 114-759,-1 0-1,1 1 1,0-1 0,0 1-1,12-4 1,-16 6-54,0 0 0,0 1 0,1 0 0,-1-1 0,0 1 0,1 0 0,-1 0 0,0 0 0,0 1 0,1-1 0,-1 1 0,0-1 0,0 1 0,0 0 0,0-1 0,0 1 0,0 0 0,0 0 0,0 1 0,3 1 0,-2 0 8,1 0 1,-1 0-1,0 1 0,0-1 0,0 1 0,0 0 0,-1 0 0,3 4 1,14 37-37,-15-35 22,9 25 100,-6-16-56,13 26 0,-2-9 49,-7-12-26,2 0 0,15 22 0,-24-40-34,1-1 1,-1 0-1,1 1 1,0-2-1,0 1 0,0 0 1,0-1-1,1 0 0,0 0 1,0-1-1,0 0 1,12 5-1,-14-7 16,1 0 0,-1 0 0,1 0 0,-1-1 0,1 0 0,-1 0 0,1 0 0,-1 0 0,1-1 1,-1 0-1,1 1 0,-1-2 0,1 1 0,-1 0 0,0-1 0,0 0 0,0 0 0,0 0 0,0-1 0,0 1 0,6-7 0,3-3 18,0-1 0,0-1 0,-2 0 0,11-17 0,-6 9-40,40-55 50,-52 72-144,0 1 0,0-1 0,1 1 0,-1 0 0,1 0 0,0 1 0,0-1 0,0 1 0,0 0 0,11-4 0,-14 7 74,0 0-1,0 0 1,0 0 0,0 1-1,0-1 1,-1 0-1,1 1 1,0-1-1,0 1 1,-1 0 0,1-1-1,0 1 1,-1 0-1,1 0 1,0 0 0,-1 0-1,1 0 1,-1 1-1,0-1 1,2 2-1,8 6 25,18 10 130,75 56 47,-89-63-249,0 1 0,-1 1 1,0 1-1,15 21 1,-18-22-223,-9-12-187,1 1 1,-1-1 0,0 1-1,0 0 1,0 0-1,-1 0 1,1 0-1,-1 1 1,1-1-1,-1 0 1,0 0-1,1 6 1,-2-9 268,0 1 0,0-1 1,0 0-1,0 1 0,0-1 1,0 1-1,0-1 0,0 0 0,0 1 1,-1-1-1,1 1 0,0-1 1,0 0-1,0 1 0,0-1 1,-1 0-1,1 1 0,0-1 0,0 0 1,0 1-1,-1-1 0,1 0 1,0 0-1,-1 1 0,1-1 1,0 0-1,-1 0 0,1 1 1,0-1-1,-1 0 0,1 0 0,0 0 1,-1 0-1,1 0 0,-1 0 1,1 0-1,0 1 0,-2-1 1,-13-4-4040,13 4 3284,-17-6-2672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33 4224,'0'-32'8906,"-1"41"-8230,0 1-1,0-1 1,-2 1-1,1-1 1,-5 12 0,5-15-421,-53 140 2803,3-10-1332,-19 95 8,59-181-1535,2 0 0,-6 92 0,15-122-149,2-1 1,0 0-1,1 1 1,1-1-1,11 35 0,-10-41-476,1-1-1,0 1 1,1-1-1,0 0 1,1-1-1,0 1 1,1-1-1,1-1 1,11 13-1,8 2-1509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0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24 6880,'-77'-24'3136,"62"24"-2720,12 0-320,11 0-416,6 0 192,17 0-2144,11 7 1248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 4480,'-9'-5'16378,"9"6"-16296,-1-1-1,0 1 1,1 0-1,-1-1 1,1 1 0,-1 0-1,0 0 1,1 0-1,0 0 1,-1-1-1,1 1 1,0 0 0,-1 0-1,1 0 1,0 2-1,-4 21 154,1-6-148,-5 26 129,1 0 1,3 1-1,1 0 1,7 86-1,-3-125-193,3 32 237,-4-35-205,1-1 0,-1 1 1,1-1-1,0 1 0,0-1 0,0 0 0,0 0 0,0 1 0,0-1 0,1 0 0,2 3 0,-3-4-45,-1-1 1,1 0-1,0 0 0,-1 1 0,1-1 0,0 0 1,0 0-1,-1 0 0,1 0 0,0 0 0,-1 0 0,1 0 1,0 0-1,0 0 0,-1 0 0,1-1 0,0 1 1,-1 0-1,1 0 0,0-1 0,-1 1 0,1 0 0,0-1 1,-1 1-1,2-2 0,17-15 72,0-9 86,-1 0 1,24-48-1,-13 21-214,-9 18 26,49-74 328,-65 103-284,-1 3 7,0-1 0,0 0 0,-1 1 0,1-1 0,-1-1 0,0 1 0,0 0 0,2-9 1,-4 12 32,0 19 426,0-10-398,0 9 83,0 1 0,1 0-1,1 0 1,6 23-1,-2-18-85,1-1 0,2 0 0,14 27 0,-20-43-224,0 0 0,0-1-1,1 1 1,0-1 0,0 0-1,0 0 1,1-1 0,0 1-1,0-1 1,0 0 0,0 0 0,1-1-1,-1 0 1,1 0 0,0 0-1,0 0 1,7 1 0,-10-3-383,1-1 1,0 1 0,0-1 0,0 0-1,-1-1 1,1 1 0,0 0 0,0-1-1,-1 0 1,1 0 0,0 0 0,5-3-1,-3 1-1432,0 0-1,0 0 0,8-7 0,9-6-2054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4992,'-5'-9'7973,"23"36"-2964,17 12-3101,-12-14-964,40 53 449,73 120 0,-91-128-1091,22 31-787,-59-86-830,0 1-3232,-4-13 2500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10 5984,'0'0'120,"-1"0"0,1 0 1,0 0-1,0-1 0,-1 1 0,1 0 1,0 0-1,0 0 0,-1 0 0,1 0 1,0 0-1,0-1 0,-1 1 0,1 0 1,0 0-1,0 0 0,-1-1 0,1 1 1,0 0-1,0 0 0,0-1 0,0 1 0,0 0 1,-1 0-1,1-1 0,-1-3 3887,-5 7-2010,-75 37 2854,16-9-3611,22-7-343,0 2 1,-50 40 0,63-41-708,2 1 0,1 1 0,1 2 0,-30 42 0,-1 16-2452,51-74 289,36-39-11760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5888,'0'-2'269,"0"2"-208,0-1-1,0 1 1,0 0-1,0 0 1,-1-1 0,1 1-1,0 0 1,0 0-1,0 0 1,0-1 0,0 1-1,0 0 1,0 0-1,0 0 1,0 0 0,-1-1-1,1 1 1,0 0-1,0 0 1,0 0 0,0 0-1,0-1 1,-1 1-1,1 0 1,0 0 0,0 0-1,0 0 1,-1 0-1,1 0 1,0 0 0,0 0-1,0 0 1,-1 0-1,1 0 1,0 0 0,0 0-1,-1 0 1,1 0-1,0 0 1,0 0 0,0 0-1,-1 0 1,1 0 0,0 0-1,0 0 1,0 0-1,-1 0 1,1 0 0,0 0-1,0 1 1,5 7 6802,18 13-4340,-15-16-2128,-1-1 1,1-1-1,0 0 0,0 0 0,0 0 1,0-1-1,0 0 0,13 1 0,6-2 160,36-1 0,-38-1-369,129-4 329,135-1-891,-267 5-2392,30-6 0,-40 5 726,11 1-438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 7648,'0'0'107,"0"0"1,-1 0 0,1 0-1,0-1 1,0 1-1,0 0 1,-1 0 0,1 0-1,0 0 1,0 0-1,-1 0 1,1 0 0,0-1-1,0 1 1,-1 0-1,1 0 1,0 0 0,0 0-1,-1 0 1,1 0-1,0 0 1,0 0 0,-1 0-1,1 0 1,0 1-1,0-1 1,-1 0 0,1 0-1,0 0 1,0 0-1,-1 0 1,1 0 0,0 0-1,0 1 1,-4 9 4637,3-3-3566,-15 51 1909,-6 24-1173,1 23-653,-49 207 260,28-126-1883,28-118-2889,10-40 408,4-1-3905,3-2 2246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23 2304,'9'4'15951,"-36"-11"-13992,0 1-1246,2 1-466,-1 1-1,0 1 0,0 1 0,-1 2 0,-32 3 1,26 2-185,-1 1 1,1 2 0,0 1-1,1 1 1,0 2 0,1 1-1,-32 19 1,54-27-43,1 0 0,-1 1 1,1 0-1,0 0 0,0 0 0,1 1 1,0 0-1,-10 14 0,15-18-5,0 0-1,0 0 0,0 1 1,0-1-1,1 1 1,0-1-1,0 1 0,0 0 1,0 0-1,0-1 0,0 1 1,1 0-1,0 0 1,0 0-1,0 0 0,0-1 1,1 1-1,0 0 1,-1 0-1,1-1 0,1 1 1,-1 0-1,0-1 0,1 1 1,0-1-1,2 4 1,96 131 426,-12-21 104,-69-89-267,-1 1-1,-2 1 0,-1 0 1,21 59-1,-34-81-208,0 0 1,-1 0-1,-1 0 0,1 0 1,-1 1-1,0-1 0,-1 0 1,0 0-1,0 0 0,-1 0 1,0 0-1,-1 0 0,1-1 1,-1 1-1,-1-1 0,0 1 1,0-1-1,-5 7 0,-116 192 38,121-199-825,-1 0 0,-9 11 0,1-8-3438,13-10 3908,-1 0 1,1 0 0,0 0-1,-1 1 1,1-1 0,-1 0 0,1 0-1,0 0 1,-1 0 0,1 0-1,-1 0 1,1 0 0,-1-1-1,1 1 1,0 0 0,-1 0-1,1 0 1,-1 0 0,1 0-1,0-1 1,-1 1 0,1 0-1,0 0 1,-1-1 0,1 1 0,0 0-1,-1-1 1,1 0 0,-6-7-2409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4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 8736,'-9'0'5845,"25"-2"701,-2 0-6335,83-5 2663,-63 5-2591,130 4 132,-99 1-392,39 5 46,-42-3-1980,0-3-5079,-42-2 4041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5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7 147 2912,'0'1'40,"-1"-1"0,1 0 0,-1 1-1,1-1 1,-1 0 0,1 1 0,0-1 0,-1 0 0,1 1 0,0-1 0,-1 0-1,1 1 1,0-1 0,0 1 0,0-1 0,-1 1 0,1-1 0,0 1-1,0-1 1,0 1 0,0-1 0,0 1 0,0-1 0,0 1 0,0-1 0,0 1-1,0-1 1,0 1 0,0-1 0,0 1 0,0-1 0,0 1 0,0-1 0,1 1-1,-1-1 1,0 0 0,0 1 0,1 0 0,3 15 2079,-4-8-942,-1-6-718,1 0 1,0 1-1,0-1 1,0 0-1,0 0 1,1 1-1,-1-1 1,0 0-1,1 1 0,0-1 1,-1 0-1,1 0 1,0 0-1,0 0 1,3 4 3898,4-13-2319,-1 3-1716,13-15 38,196-166 862,-214 183-1197,0 1-1,0-1 0,0 1 0,0 0 1,0 0-1,0-1 0,1 2 0,-1-1 1,4-1-1,-4 2-14,-1 0 0,0 0-1,1 0 1,-1 0 0,1 1 0,-1-1 0,0 0 0,1 1-1,-1-1 1,0 1 0,1 0 0,-1-1 0,0 1 0,1 0 0,-1 0-1,0-1 1,0 1 0,1 2 0,8 6 99,-2 2-1,1-1 1,-1 1 0,-1 1-1,8 13 1,5 9 165,-10-20-266,0-1 0,0 0 0,2 0 1,-1-1-1,26 19 0,-21-19-2692,1-1 0,26 13 0,-15-11-490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5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29 329 3808,'-1'0'60,"1"0"1,0 0-1,-1 0 1,1 0-1,0 0 0,-1 0 1,1 0-1,-1 0 1,1 0-1,0 0 0,-1 0 1,1 0-1,0 0 1,-1 0-1,1 0 0,0 0 1,-1 0-1,1 0 1,0 0-1,-1 0 1,1 1-1,0-1 0,-1 0 1,1 0-1,0 0 1,0 1-1,-1-1 0,1 0 1,0 0-1,0 1 1,-1-1-1,1 0 0,0 1 1,0-1-1,0 0 1,-1 1-1,1-1 1,0 0-1,0 1 0,0-1 1,0 0-1,0 1 1,0 0 172,0-1 0,0 1 1,0-1-1,-1 1 0,1-1 1,0 0-1,0 1 0,0-1 1,-1 1-1,1-1 1,0 1-1,0-1 0,-1 0 1,1 1-1,0-1 0,-1 1 1,1-1-1,0 0 0,-1 1 1,1-1-1,-1 0 1,1 0-1,-1 1 0,0-1 1,-7 1 7355,8-1-7508,-1-1 0,1 1 0,0-1 0,0 1 0,0-1 0,0 1 0,0 0 0,0-1 0,0 1 0,0-1 0,0 1 0,1 0 0,-1-1 0,0 1 0,0-1 0,0 1 0,0 0 0,1-1 0,-1 1 0,0 0 0,0-1 0,1 1 0,-1 0 0,0-1 0,0 1 0,1 0 0,-1 0-1,0-1 1,1 1 0,-1 0 0,0 0 0,1 0 0,-1-1 0,1 1 0,-1 0 0,4-3-52,38-44 637,-17 24-557,0 1 0,1 1 0,2 1-1,47-26 1,-65 41-96,-4 2-45,0 0-1,0 0 0,0 1 1,1 0-1,9-3 0,-14 5 23,0 0 0,0 0-1,0 0 1,0 0 0,0 0-1,-1 1 1,1-1-1,0 0 1,0 1 0,0-1-1,0 1 1,-1 0-1,1 0 1,0 0 0,-1 0-1,1 0 1,0 0 0,-1 0-1,1 0 1,-1 0-1,0 1 1,1-1 0,1 4-1,2 3-7,0 0 0,-1 0 0,0 1 0,-1 0-1,0 0 1,4 16 0,0-1 39,-1-4 253,16 37 1,-18-49-179,0-1 1,1 0 0,-1-1-1,1 1 1,0-1-1,1 0 1,0 0 0,7 6-1,-4-6-24,0 1 0,0-1-1,1-1 1,-1 0-1,1 0 1,0-1 0,0 0-1,1-1 1,-1 0 0,12 1-1,-14-3 9,1 0-1,0-1 0,-1 0 1,1 0-1,-1-1 0,1 0 1,-1-1-1,0 0 0,1 0 1,-1-1-1,0 1 0,0-2 1,11-6-1,-2-1 6,-1 0-1,0-1 1,-1-1 0,0-1-1,-1 0 1,-1-1 0,22-30-1,107-185 124,-136 220-236,0 0-1,15-16 1,-21 25 21,1 1 0,-1-1 0,1 1 0,0-1 0,-1 1 0,1-1 0,0 1 0,-1-1 0,1 1 0,0 0 0,0-1 0,-1 1 0,1 0 0,0 0 1,0-1-1,-1 1 0,1 0 0,0 0 0,0 0 0,0 0 0,0 0 0,-1 0 0,1 0 0,1 1 0,0-1 3,0 1 0,-1 0 0,1 0 0,0 0 1,-1 0-1,1 0 0,-1 0 0,1 0 0,-1 0 0,2 3 0,3 4 25,0 0-1,0 1 0,5 10 1,-7-13-9,45 72 22,-22-38 71,25 29-327,0-1-6249,-42-55 2922,0 3 70,-6-2-2218,1 0 2049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5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5984,'0'-1'154,"0"1"0,0-1-1,0 1 1,0-1 0,0 0 0,0 1 0,0-1 0,0 1-1,0-1 1,1 1 0,-1-1 0,0 0 0,0 1 0,1-1-1,-1 1 1,0-1 0,0 1 0,2-1 0,-2 1-66,0 0 1,1 0-1,-1 0 1,0 0-1,1 1 1,-1-1-1,0 0 0,0 0 1,1 0-1,-1 1 1,0-1-1,1 0 1,-1 0-1,0 1 1,0-1-1,0 0 1,1 1-1,-1-1 0,0 0 1,0 1-1,0-1 1,0 0-1,1 1 1,-1-1-1,0 0 1,0 1-1,0-1 1,0 0-1,0 1 0,0-1 1,0 1-1,0-1 1,0 1-1,20 108 4621,11 153-773,-7 96-608,10 106-2149,-25-388-952,-5-47-2229,2 44 1,-6-60 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1042 4736,'0'0'111,"0"0"0,0 0 1,0 1-1,-1-1 0,1 0 0,0 0 1,0 0-1,0 1 0,-1-1 0,1 0 1,0 0-1,0 0 0,0 0 0,-1 1 1,1-1-1,0 0 0,0 0 0,-1 0 1,1 0-1,0 0 0,0 0 1,-1 0-1,1 0 0,0 0 0,0 0 1,-1 0-1,1 0 0,-1 0 396,9 0 564,0 0-731,1 0 1,-1-1-1,1 0 0,-1 0 1,0-1-1,1 0 0,-1 0 1,0-1-1,0 0 0,0-1 0,-1 1 1,1-1-1,-1-1 0,0 0 1,0 0-1,-1 0 0,1-1 1,-1 0-1,0 0 0,6-9 0,4-7 27,-2 0 0,21-44 0,14-53 175,-9 22-457,-30 72-94,-9 19-19,1 1 0,0-1 0,1 1 0,0-1 0,-1 1 0,2 0 0,-1 0 0,7-8 0,-9 13 19,-1-1 1,1 1-1,-1 0 0,1-1 1,-1 1-1,1 0 0,0 0 1,-1-1-1,1 1 1,0 0-1,-1 0 0,1 0 1,0 0-1,-1 0 0,1 0 1,0 0-1,-1 0 0,1 0 1,-1 0-1,1 0 0,0 0 1,-1 1-1,1-1 0,0 0 1,-1 0-1,1 1 0,-1-1 1,1 0-1,-1 1 0,1-1 1,-1 0-1,1 1 0,-1-1 1,1 1-1,-1-1 0,1 1 1,-1-1-1,0 1 0,1-1 1,-1 1-1,1 1 0,15 27-125,-15-25 109,14 34-40,-2 0-1,13 67 0,-20-77 96,-1 0 0,0 39-1,-5-51 62,0 0 0,-1 0 0,-1 0 0,-1 0 0,-7 26 0,8-37-34,0 1 0,-1-1 0,0 0 0,1 0 0,-2 0 0,1 0 0,-1 0 0,-5 5 0,7-8-2,0 1 0,-1-1 0,0 0 0,0 0 0,1 0 1,-1 0-1,0 0 0,-1-1 0,1 1 0,0-1 0,0 0 1,-1 0-1,1 0 0,0 0 0,-1-1 0,-3 1 0,0-1 3,0-1 0,0 0 0,-1-1 0,1 1 0,1-1 0,-1 0 0,0-1 0,0 0 0,1 0 0,0 0 0,0-1 0,0 0 0,-7-5 0,-4-6-23,0-1 0,-27-31 1,44 46-42,-1 1-1,1-1 1,0 1 0,-1-1 0,1 1 0,0-1-1,-1 0 1,1 1 0,0-1 0,-1 0 0,1 1-1,0-1 1,0 0 0,0 1 0,0-1 0,0 0-1,0 1 1,0-1 0,0 0 0,0 0 0,0 1-1,0-1 1,0 0 0,0 1 0,1-2 0,1-9-447,-2 11 446,1 0 0,-1-1 0,0 1-1,1 0 1,-1 0 0,1-1-1,-1 1 1,0 0 0,1 0 0,-1 0-1,1 0 1,-1 0 0,1 0 0,-1 0-1,1 0 1,-1 0 0,1 0 0,-1 0-1,1 0 1,-1 0 0,1 0-1,-1 0 1,0 0 0,1 0 0,-1 1-1,1-1 1,-1 0 0,1 0 0,-1 1-1,1-1 1,16 7-114,-8-2 121,1 0 0,0-1 0,1-1 0,-1 0 0,0 0 0,1-1 0,0 0 0,-1-1 0,1 0 0,0 0 0,15-2 0,5-3 193,1 0 0,-1-2 0,36-11 0,-52 12-124,0-1 1,-1 0-1,0-1 1,0-1-1,0 0 1,-1-1-1,-1 0 1,17-15-1,-14 7-57,0-1 0,-2 0 1,0-1-1,-1-1 0,14-29 0,0-1-112,-24 46 48,-1-1-1,0 1 0,-1-1 1,1-6-1,0 8-214,-1 12 109,-1 31-68,-8 51-1,8-77 248,1 1 1,0-1-1,1 0 1,3 18-1,-2-18 5,-2-12 3,0 1-1,1-1 0,-1 0 0,1 0 0,-1 0 1,1 0-1,0 0 0,0 0 0,0-1 0,0 1 1,0 0-1,0 0 0,0-1 0,1 1 0,1 1 1,-2-2 1,0 0-1,0-1 1,0 1 0,0-1 0,0 1 0,0-1 0,0 1 0,0-1 0,0 0 0,1 1 0,-1-1-1,0 0 1,0 0 0,0 0 0,0 0 0,1 0 0,-1 0 0,0 0 0,0-1 0,0 1 0,0 0 0,1-1-1,-1 1 1,0 0 0,0-1 0,1 0 0,3-2 39,0-1 0,0 1 1,-1-1-1,1 0 0,-1 0 0,0 0 1,4-6-1,24-35 170,-25 33-179,62-105-69,-47 75-382,-21 55-110,-3 13 384,-13 49 24,-32 95 1,20-79 69,5-13 67,-3-2 1,-43 92-1,46-125 181,-2 0 0,-2-1 0,-2-2 0,-1 0-1,-53 53 1,76-87-88,0 0 0,0 0 0,-1-1 0,0 0 0,-11 7 0,17-11-107,0-1 1,-1 1-1,1-1 1,0 1 0,-1-1-1,1 1 1,-1-1-1,1 0 1,0 1-1,-1-1 1,-1 0 0,3 0-20,-1 0 0,1-1 0,-1 1 0,1 0 0,0 0 1,-1 0-1,1 0 0,-1 0 0,1-1 0,0 1 0,-1 0 0,1 0 1,0-1-1,-1 1 0,1 0 0,0-1 0,0 1 0,-1 0 0,1-1 1,0 1-1,0 0 0,-1-1 0,1 1 0,0 0 0,0-1 1,0-1 4,-1-1 0,1 1 1,0 0-1,0 0 0,0 0 1,1-1-1,-1 1 0,0 0 1,1 0-1,0 0 1,1-4-1,13-29 3,27-44 0,-10 19-20,124-221-218,-122 228 255,3 1 0,3 2 0,45-45 1,-40 50-64,2 3 0,74-52 1,-110 86-22,0 1 1,1 1-1,0 0 1,0 1 0,0 0-1,17-4 1,-25 8 25,1 0 0,0 0 0,0 1 0,0 0 0,0 0 0,0 0 0,-1 0 0,10 3 0,-11-2 7,0 0 0,0 0 0,0 0-1,0 1 1,0-1 0,-1 1 0,1 0 0,0-1-1,-1 1 1,0 1 0,1-1 0,-1 0 0,0 0-1,3 6 1,-1-2 6,0 1-1,-1-1 1,0 1-1,0 0 1,0 0-1,-1 0 1,0 0-1,-1 0 1,2 10-1,-2-4 27,-1 0 0,0 1 0,-1-1 0,-4 18 0,-11 29 1476,125-228-1111,-80 122-433,-25 40 11,0-1 1,1 1 0,-1 0 0,1 0 0,0 1 0,1-1 0,-1 1 0,13-8 0,-17 13 29,0-1 0,-1 1 1,1 0-1,-1 0 1,1 0-1,0-1 0,-1 1 1,1 0-1,0 0 0,-1 0 1,1 0-1,0 0 1,-1 1-1,1-1 0,-1 0 1,1 0-1,0 0 1,-1 0-1,1 1 0,-1-1 1,1 0-1,0 1 0,-1-1 1,1 0-1,-1 1 1,1-1-1,-1 1 0,1-1 1,-1 1-1,0-1 1,1 1-1,-1-1 0,0 1 1,1-1-1,-1 1 1,0-1-1,1 1 0,-1 1 1,8 23-208,-6-5 143,0-1 0,-1 1 0,-2 26 1,-10 61 376,8-85-162,2 0 166,4-12-36,-3-10-259,0 0 1,1 0-1,-1 0 0,0 0 0,0 0 0,0 0 0,1 0 1,-1 1-1,0-1 0,0 0 0,0 0 0,1 0 0,-1 0 0,0 0 1,0 0-1,1 0 0,-1 0 0,0 0 0,0 0 0,0 0 0,1 0 1,-1-1-1,0 1 0,0 0 0,0 0 0,1 0 0,-1 0 0,0 0 1,0 0-1,0 0 0,1-1 0,-1 1 0,0 0 0,0 0 0,0 0 1,0 0-1,1-1 0,11-12 65,0-1 1,20-28-1,-16 19-53,-6 9-48,70-91 158,-60 81-172,1 1-1,31-26 1,-51 48 20,0 0 0,0 0 1,1 0-1,-1 0 0,0 0 1,1 0-1,-1 0 1,1 0-1,-1 0 0,1 1 1,-1-1-1,1 1 0,-1-1 1,1 1-1,0 0 1,-1 0-1,1-1 0,-1 1 1,1 0-1,0 1 0,-1-1 1,1 0-1,0 0 1,-1 1-1,1-1 0,-1 0 1,1 1-1,-1 0 0,1-1 1,-1 1-1,1 0 1,-1 0-1,0 0 0,1 0 1,-1 0-1,0 0 1,0 0-1,0 0 0,0 1 1,0-1-1,0 0 0,0 1 1,0-1-1,0 1 1,0 1-1,9 16-57,13 35 0,3 7 22,-19-47 75,1-1 0,0 1-1,1-2 1,14 16 0,-20-25 14,0 1 0,1 0 0,0-1 1,0 0-1,0 0 0,0 0 1,0 0-1,0-1 0,1 0 1,0 1-1,-1-2 0,1 1 0,0 0 1,0-1-1,0 0 0,8 1 1,-11-3-13,0 1 0,0 0 0,0-1 0,0 1 0,0-1 0,0 1 0,0-1 0,0 0 0,0 0 0,0 0 0,0 0 0,0-1 0,0 1 0,-1 0 0,2-2 0,22-27 242,-17 18-290,-2 0 0,10-22 0,-4 8 6,30-69 129,5-9-238,-45 100 81,0-1 1,1 1 0,0 0 0,0 0-1,0 0 1,0 0 0,1 1 0,7-7-1,-10 9 40,0 1-1,1-1 0,-1 0 1,0 0-1,1 1 0,-1-1 0,1 1 1,-1-1-1,1 1 0,-1 0 0,1-1 1,-1 1-1,1 0 0,-1 0 0,1 0 1,-1 0-1,1 1 0,-1-1 1,1 0-1,-1 0 0,1 1 0,-1-1 1,1 1-1,-1 0 0,0-1 0,1 1 1,-1 0-1,0 0 0,0 0 0,1 0 1,-1 0-1,1 1 0,3 3-17,-1 0-1,0 0 0,0 1 1,0-1-1,-1 1 1,0 0-1,4 11 0,-1-2 9,-1 0 0,3 19 0,-5-20 25,-1 0 0,-1 1 0,0-1-1,-1 0 1,0 1 0,-1-1 0,-1 1 0,0-1 0,-1 0 0,0 0 0,-9 21 0,11-32 62,-1 0 0,0 0 0,1 0 0,-1 1 0,-4 2 0,6-6-61,0 0 0,0 1 0,0-1-1,0 0 1,0 0 0,0 0 0,0 0-1,0 0 1,0 0 0,0 0 0,0 0-1,0 0 1,0 0 0,0 0 0,0 1-1,-1-1 1,1 0 0,0 0 0,0 0-1,0 0 1,0 0 0,0 0 0,0 0 0,0 0-1,0 0 1,0 0 0,-1 0 0,1 0-1,0 0 1,0 0 0,0 0 0,0 0-1,0 0 1,0 0 0,0 0 0,0 0-1,0 0 1,-1 0 0,1 0 0,0 0-1,0 0 1,0 0 0,0-1 0,0 1 0,0 0-1,0 0 1,0 0 0,0 0 0,0 0-1,0 0 1,-1 0 0,1 0 0,0 0-1,0 0 1,0 0 0,0-1 0,0 1-1,0 0 1,0 0 0,0 0 0,0 0-1,0 0 1,0 0 0,0 0 0,0 0-1,0 0 1,0-1 0,0 1 0,0-13 340,1 5-331,1 0 0,0 0 1,0 0-1,1 0 0,0 1 0,6-12 0,3-2-3,17-23 0,43-48-181,-61 80 69,1 0-1,0 0 1,1 1 0,28-18 0,-39 27 71,0 1 0,1 0 0,-1 0 0,0 0 0,1 0 0,-1 0 1,1 1-1,-1-1 0,1 1 0,0-1 0,3 1 0,-4 0 13,-1 0 1,1 1-1,-1-1 0,1 0 1,-1 1-1,0-1 1,1 1-1,-1 0 0,0-1 1,1 1-1,-1 0 1,0 0-1,0 0 0,1 0 1,-1 0-1,0 0 1,0 0-1,0 0 0,0 0 1,-1 1-1,2 1 1,2 4-10,-1 0 1,-1 0-1,1 0 1,-1 0-1,0 1 1,-1-1-1,0 1 1,0-1-1,-1 1 1,0 11-1,-2 7 46,-8 43 0,3-36 8,4-24 25,1 1 1,0-1-1,0 0 0,1 11 1,1-20-49,0 1-1,-1-1 1,1 0 0,0 1 0,0-1-1,0 0 1,0 1 0,1-1 0,-1 0-1,0 0 1,0 1 0,0-1 0,0 0-1,0 1 1,0-1 0,0 0 0,1 1-1,-1-1 1,0 0 0,0 0 0,0 1-1,1-1 1,-1 0 0,0 0 0,0 1-1,1-1 1,-1 0 0,0 0 0,0 0-1,1 0 1,-1 1 0,0-1 0,1 0-1,-1 0 1,0 0 0,1 0 0,0 0 13,0 0 0,0 0 0,0-1 0,0 1 0,0 0 0,0-1 0,0 1 1,-1-1-1,1 1 0,0-1 0,0 1 0,0-1 0,-1 0 0,1 1 0,1-2 1,7-8 41,-1 0 0,0 0 0,-1-1 0,9-16 0,23-53-32,-32 65-18,15-32-106,1 0 1,34-48-1,-55 93 54,0-1 1,-1 1 0,1 0-1,0 0 1,0 0-1,1 0 1,-1 0 0,0 0-1,1 0 1,-1 0-1,1 1 1,2-2 0,-4 3 21,-1 0 0,1 0 1,0 0-1,0 0 1,-1 0-1,1-1 0,0 1 1,0 1-1,-1-1 1,1 0-1,0 0 0,0 0 1,-1 0-1,1 0 1,0 1-1,-1-1 0,1 0 1,0 1-1,0 0 1,1 0-1,-1 0 1,0 0-1,0 0 1,0 1-1,0-1 1,0 1-1,0-1 1,0 1 0,0-1-1,-1 1 1,2 2-1,2 14-35,0 0 1,-1 0-1,-1 0 0,0 31 0,-2-45 43,1 31-9,4 60 16,-4-81 2,1-1 0,1 1 1,0-1-1,8 22 0,-9-32 30,-1 1 1,1-1-1,-1 0 0,1 1 1,0-1-1,0 0 0,1 0 1,-1 0-1,1 0 0,-1-1 1,1 1-1,0-1 0,0 1 1,0-1-1,0 0 0,1 0 1,-1-1-1,1 1 0,-1-1 1,1 1-1,-1-1 0,1 0 1,-1 0-1,1-1 0,0 1 1,0-1-1,-1 0 1,1 0-1,0 0 0,7-2 1,1 1 0,-1-2 0,1 1 0,-1-2 0,0 0 0,0 0 0,0-1 1,0 0-1,-1 0 0,0-2 0,0 1 0,0-1 0,-1-1 0,14-14 1,-9 7-22,-1-1 0,-1-1 0,0 0 1,-1 0-1,-1-1 0,-1-1 0,0 1 1,-2-2-1,9-31 0,-14 44-55,-1-1 1,0 0-1,0 1 0,-1-1 0,-1-10 0,1 16 23,0 0-1,0 0 1,0 0-1,-1 0 1,1 0-1,0 0 1,-1 0 0,0 1-1,1-1 1,-1 0-1,0 0 1,0 1-1,0-1 1,0 0-1,-1 1 1,1-1-1,0 1 1,-1-1-1,1 1 1,-1 0-1,1 0 1,-1 0-1,1-1 1,-1 1-1,-2 0 1,2 0 5,0 1 0,0-1 0,0 1 0,0 0 0,0 0 0,0-1-1,0 2 1,0-1 0,0 0 0,0 0 0,0 1 0,0-1 0,0 1 0,1-1 0,-1 1 0,0 0 0,0 0 0,-2 1 0,-3 3-22,1-1 0,1 1 0,-10 10 0,13-13 28,-5 6-14,-11 9-28,1 1 1,1 1 0,-21 32 0,24-27 18,-11 26 1,21-42 30,0 1 1,0 0 0,1 0 0,0 0 0,0 0 0,0 16 0,2-22 15,0 0-1,0 0 1,1 0-1,-1 0 1,1 0-1,0 0 0,0 0 1,0 0-1,0 0 1,0 0-1,1-1 1,-1 1-1,1 0 1,-1-1-1,5 5 1,-2-3 22,0-1 0,0 0 0,0 0 0,1 0 0,-1 0 1,1-1-1,-1 0 0,9 4 0,5-2 70,-1 0-1,1 0 1,-1-2-1,25 1 1,-31-2-77,0-1-1,-1 0 1,1-1 0,0 0 0,-1 0 0,1-1-1,-1-1 1,1 0 0,-1 0 0,0-1-1,18-10 1,-16 6-34,-1 0 0,0-1 0,-1 0 0,18-20 0,-8 5 49,18-28 0,45-88-4,-44 73-56,-16 28 49,9-15-46,47-106 1,-64 119 48,16-73 1,-26 92-122,-2 0 1,0 0-1,-1 0 0,-2 0 1,-2-33-1,2 52 36,-1 0-1,0-1 1,1 1-1,-1-1 1,-1 1-1,-2-6 1,4 8 36,0 0 1,-1 1 0,1-1-1,-1 1 1,1-1-1,-1 1 1,1-1 0,-1 1-1,1-1 1,-1 1-1,1-1 1,-1 1 0,0-1-1,1 1 1,-1 0-1,1 0 1,-1-1 0,0 1-1,0 0 1,1 0-1,-1 0 1,0-1 0,1 1-1,-1 0 1,0 0-1,0 0 1,1 0 0,-1 1-1,0-1 1,1 0-1,-1 0 1,0 0 0,1 0-1,-1 1 1,0-1-1,1 0 1,-1 1 0,-1 0-1,-1 1-18,-1 0-1,0 1 0,1 0 1,0 0-1,-1 0 1,1 0-1,0 0 1,-4 7-1,-17 33-101,18-31 113,-13 26 8,2 1 0,2 1 1,1 1-1,-14 71 0,16-34 22,4-1 0,3 2-1,3-1 1,11 101 0,-9-170 27,2 0 1,-1-1-1,1 1 1,6 15-1,-8-23-12,1 1 0,0 0 0,0 0 0,0-1 0,0 1 0,0-1 0,0 1 0,0-1-1,1 1 1,-1-1 0,0 0 0,1 1 0,-1-1 0,1 0 0,-1 0 0,1 0 0,0 0 0,0-1-1,-1 1 1,1 0 0,0-1 0,0 1 0,0-1 0,0 0 0,-1 1 0,1-1 0,0 0 0,4 0 0,6-2 54,0 0 0,-1-1 0,1-1 1,0 0-1,-1 0 0,0-1 0,0 0 1,14-10-1,8-6-137,36-33 0,-52 41 45,-1-1 0,0 0 1,-1-2-1,-1 0 1,16-23-1,-23 29 12,-5 8-36,-1 0 0,1 0 0,-1 0 0,0 0 1,1 0-1,-1 0 0,0 0 0,0-1 1,-1 1-1,1 0 0,0-1 0,-1 1 1,1-4-1,1 5 57,0 0-1,0 0 1,1 0-1,-1 0 1,0 1 0,1-1-1,-1 1 1,0-1 0,5 1-1,-2-1-18,2 0-50,1 1 1,0-1-1,-1 1 0,14 2 1,-17-1 29,-1-1 1,1 1 0,-1 0 0,0 0-1,1 0 1,-1 0 0,0 0 0,0 1-1,0-1 1,0 1 0,0 0-1,0 0 1,3 3 0,-3-1-1,0 0 0,-1 1-1,1-1 1,-1 1 0,0-1 0,0 1 0,-1-1-1,1 1 1,-1 0 0,0 0 0,-1 0 0,1 0-1,-1 0 1,0 0 0,0 0 0,-2 8 0,2-10 12,-1 15-15,-1 0 0,-8 34-1,7-42 32,0-2 24,0 1-1,1 0 0,0 1 0,-1 11 0,3-19-15,0-1 1,0 1-1,0-1 0,0 1 0,0-1 0,0 1 0,0-1 1,1 0-1,-1 1 0,0-1 0,1 0 0,0 1 1,-1-1-1,1 0 0,0 1 0,1 1 0,-1-3 9,0 1 0,0-1-1,0 0 1,0 1 0,-1-1-1,1 0 1,0 0 0,0 0-1,0 0 1,0 0 0,0 0-1,0 0 1,0 0 0,0 0-1,0 0 1,0-1 0,0 1-1,0 0 1,0-1 0,0 1-1,0 0 1,-1-1 0,1 1 0,2-2-1,6-5 44,0 1-1,0-1 1,-1-1 0,0 0-1,0 0 1,9-14-1,13-13-188,-22 27 83,-4 4-4,-1-1 1,1 1-1,0 1 0,0-1 0,0 1 0,1-1 0,-1 1 0,8-3 1,-12 6 20,1 0 1,-1 0 0,1 0-1,-1-1 1,1 1 0,-1 0 0,1 0-1,0 0 1,-1 0 0,1 1 0,-1-1-1,1 0 1,-1 0 0,1 0-1,-1 0 1,1 0 0,-1 1 0,1-1-1,-1 0 1,1 1 0,-1-1 0,1 0-1,-1 1 1,0-1 0,1 0-1,0 1 1,0 1-9,0-1 0,0 1 0,0 0 0,0 0 0,0-1 0,-1 1 0,2 3-1,0 2-14,-1 0 0,0-1-1,0 13 1,-4 33-124,2-39 233,-1-1-1,2 0 0,0 1 1,0-1-1,1 0 1,1 1-1,0-1 0,5 16 1,-7-28-39,0 1 0,0 0 0,1-1 1,-1 1-1,0-1 0,1 1 1,-1-1-1,1 1 0,-1-1 1,1 1-1,-1-1 0,1 1 1,-1-1-1,1 0 0,-1 1 1,1-1-1,-1 0 0,1 1 1,0-1-1,-1 0 0,1 0 1,1 1-1,0-1 18,0 0 0,-1 0 0,1 0 0,0 0 0,0 0 0,0 0 0,0-1 0,2 0 0,3-1 88,1-1 0,12-7 0,-19 9-114,60-34 102,66-52-1,-118 81-124,14-13-83,-17 14 44,0-1-1,0 2 0,1-1 1,-1 1-1,1 0 1,0 0-1,0 1 1,0 0-1,11-4 1,-17 7 24,0 0 1,0 0-1,-1 0 1,1 0-1,0 0 1,0 0 0,0 0-1,0 0 1,-1 0-1,1 1 1,0-1 0,0 0-1,0 1 1,-1-1-1,1 0 1,0 1 0,0-1-1,-1 1 1,1-1-1,0 1 1,-1-1-1,1 1 1,0-1 0,-1 1-1,1 0 1,-1-1-1,1 1 1,-1 0 0,0 0-1,1-1 1,-1 1-1,0 0 1,1 0 0,-1 0-1,0-1 1,0 1-1,0 0 1,0 0 0,1 0-1,-2 1 1,2 4-3,-1-1 0,0 1 0,-1-1 0,0 1 0,0-1 0,-1 6 0,-9 23 12,-24 50 0,-119 231 112,120-256 54,-3-2 0,-1-1 0,-60 65 0,92-114-87,-1 0 0,1-1-1,-1 1 1,0-1 0,-1 0-1,0-1 1,-11 7-1,16-11-53,0 0 0,0 0-1,0 0 1,0 0-1,-1 0 1,1 0-1,0-1 1,-1 1-1,1-1 1,0 0-1,-1 0 1,1-1-1,0 1 1,-1-1-1,1 1 1,0-1-1,-1 0 1,1 0-1,0-1 1,0 1-1,0-1 1,0 1-1,0-1 1,1 0-1,-1 0 1,0 0 0,1 0-1,-1-1 1,1 1-1,0-1 1,0 1-1,0-1 1,0 0-1,1 0 1,-1 0-1,1 0 1,-1 0-1,1 0 1,0 0-1,-1-6 1,-2-12-3,0 0 0,2 0-1,0-1 1,2-32 0,2 35-21,1 0-1,0 0 1,1 0 0,1 0-1,14-33 1,-14 42-1,0 1-1,0-1 1,1 1 0,0 0-1,0 0 1,1 0 0,1 1-1,-1 0 1,1 1 0,1 0-1,12-9 1,4 1-49,1 2 0,49-18 0,1 7-10,137-25-1,-180 43-74,15-1-836,-6 1-4822,-72 12-11277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5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28 4640,'-5'-8'7872,"4"7"-7484,0 0 1,0 1 0,-1-1 0,1 1 0,0-1 0,0 0 0,0 0 0,0 0 0,0 0-1,1 1 1,-3-3 0,-2-3 662,3 6-923,0-1-1,1 1 1,-1-1 0,0 1 0,0 0-1,1 0 1,-1-1 0,0 1 0,0 0-1,0 1 1,1-1 0,-1 0 0,-2 1 0,-2 0 232,-16 1 251,-2 0-356,0 1-1,0 1 1,0 1 0,1 1-1,-26 10 1,36-11-199,1 1 0,0 0 1,1 1-1,0 1 1,-17 13-1,23-17-36,1 1-1,-1-1 1,1 1 0,0 0 0,1 1-1,-1-1 1,1 0 0,0 1 0,1 0 0,-1 0-1,1 0 1,0 0 0,0 0 0,-1 10-1,3-10 33,0 0 0,0 0-1,0 1 1,0-1 0,1 0-1,0 0 1,0 0 0,1 0 0,0 0-1,0-1 1,0 1 0,1 0-1,0-1 1,0 0 0,0 0-1,1 1 1,-1-2 0,1 1-1,5 4 1,-5-5 19,-1-1 0,1 0 0,0 0 0,0 0-1,1-1 1,-1 1 0,1-1 0,-1 0 0,1 0 0,0-1 0,-1 1-1,1-1 1,0 0 0,0 0 0,0-1 0,0 0 0,0 0 0,0 0-1,0 0 1,0-1 0,0 1 0,0-1 0,0-1 0,6-1 0,-4-1-3,1 0 0,-1 0 1,0 0-1,0-1 0,0 0 1,-1 0-1,0-1 1,0 0-1,0 0 0,-1 0 1,0-1-1,0 0 1,0 0-1,-1 0 0,0 0 1,4-12-1,20-63 117,-24 68-217,0 1-1,-1-1 0,-1 0 0,1-18 1,-8 17-203,4 12 27,2 9 16,12 39 307,12 92-1,-18-71 185,-3-1 0,-3 1-1,-13 115 1,10-164-270,-2 0-1,0-1 1,0 0 0,-2 0 0,0 0 0,-1-1 0,0 0-1,-11 15 1,13-23 2,0 1 1,-1-1-1,0-1 0,0 1 0,-1-1 1,0 0-1,-9 6 0,10-9 18,0 0 0,1 0-1,-1 0 1,0-1 0,0 0-1,0 0 1,-1 0 0,1-1-1,0 0 1,-1 0-1,-7-1 1,4 0-44,0-1 1,0 0-1,0 0 1,0-2-1,0 1 0,0-1 1,0 0-1,-9-5 1,12 5 8,1-1 1,0 1 0,0-1 0,0 0 0,1-1-1,-1 1 1,1-1 0,0 0 0,1 0 0,-1-1 0,1 1-1,0-1 1,-4-7 0,7 11-18,0 0-1,1-1 1,-1 1-1,0 0 1,1 0 0,0 0-1,-1-1 1,1 1-1,0 0 1,0-1-1,1 1 1,-1 0 0,0 0-1,1-1 1,-1 1-1,1 0 1,0 0-1,-1 0 1,1 0 0,0 0-1,0 0 1,1 0-1,-1 0 1,0 0-1,1 0 1,-1 0 0,1 1-1,1-2 1,5-4-16,-1 0 0,1 1 0,0 1 0,0-1 0,12-4 0,6-3 65,2 1 0,0 1 0,0 2 0,52-11 0,-55 16-59,-1 1 1,1 1 0,0 1 0,-1 1-1,1 1 1,29 5 0,-15 4-103,-2-1-2252,-12-6-2980,-19-3 2781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5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505 719 3808,'-13'-20'6704,"12"18"-6451,0 0 1,0 1-1,0 0 0,0-1 1,-1 1-1,1 0 1,0-1-1,-1 1 0,1 0 1,0 0-1,-1 0 1,1 0-1,-1 0 1,0 1-1,1-1 0,-1 0 1,0 1-1,1-1 1,-1 1-1,0 0 0,0-1 1,-3 1-1,-2 0 103,-1-1 1,1 2-1,-14 1 0,-3 2-188,-1 1 0,1 1 0,0 1 0,1 1 0,0 2 0,0 0 0,1 1 0,1 1 0,0 1 0,0 1 0,1 1 0,1 1 0,-27 28 0,37-34-136,0 1 0,0 0 0,2 0 0,-1 1 0,2 0 0,-1 0 0,1 0 0,-5 19 0,10-28-15,0 0 1,1 0-1,-1 0 1,1 0-1,0 0 1,0 0-1,0 0 1,0 0-1,0 0 1,1 0-1,-1 0 0,1 0 1,0 0-1,0 0 1,0-1-1,0 1 1,0 0-1,1-1 1,-1 1-1,1 0 1,0-1-1,0 0 1,0 1-1,0-1 1,0 0-1,0 0 1,0 0-1,1-1 1,-1 1-1,1 0 1,0-1-1,-1 0 1,1 1-1,0-1 1,3 1-1,8 1 111,0 0-1,-1-1 0,2-1 1,25 0-1,-13-2 93,42-7 0,-57 6-170,0-1 0,0 0 1,0-1-1,0 0 0,-1-1 0,0-1 0,0 1 0,0-2 0,0 0 0,-1 0 0,0 0 0,-1-2 0,0 1 0,0-1 0,0 0 0,-2-1 1,14-19-1,-7 4 83,-2 0 1,0-1 0,13-44-1,16-84 154,-41 154-287,2-9 19,29-131 279,-26 105-319,-1-1 1,-1-35 0,-9-102-135,3 141 22,-1-1-1,-10-40 0,9 51-57,2 15 43,-1 10 25,-1 14 32,-3 20 185,2 1 1,1 0-1,1 59 0,2-45 57,2 111 662,1-67-464,8 118-225,0 1 99,-9-209-181,0-1 0,1 0 0,0 0 1,2 7-1,2 16-2861,-5-25 1538,14-7-5192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29:5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45 4320,'0'0'112,"0"-1"0,1 1 0,-1 0 0,0-1 0,0 1 0,0 0-1,1-1 1,-1 1 0,0-1 0,0 1 0,1 0 0,-1 0 0,0-1 0,0 1 0,1 0 0,-1-1 0,0 1 0,1 0 0,-1 0 0,1 0 0,0-1 0,-1 1 121,1 0-1,-1 0 1,0-1 0,1 1 0,-1 0 0,1-1 0,-1 1 0,1 0 0,-1-1 0,0 1 0,1 0 0,-1-1 0,0 1 0,1-1 0,-1 1 0,0 0-1,0-1 1,0 1 0,1-1 0,-1 1 0,0-1 0,0 1 0,0-1 0,0 0 99,0 0 1,0-1-1,0 1 1,0 0-1,0 0 0,0 0 1,-1 0-1,1 0 1,0 0-1,-1 0 0,1 0 1,-1 0-1,1 0 1,-1 0-1,1 1 0,-1-1 1,0 0-1,1 0 1,-1 0-1,-1 0 0,0 0-138,0 0-1,1 0 1,-1 0-1,0 0 0,1 1 1,-1-1-1,0 1 0,0-1 1,0 1-1,0 0 1,-1 0-1,-5 0-109,0 0 1,0 1-1,1 0 1,-1 0-1,-7 4 1,-4 0-10,1 1 1,1 1-1,-1 0 1,1 2-1,-21 13 1,29-16-82,-1 1 0,1 1 0,1 0 0,0 0 1,0 1-1,0 0 0,1 0 0,0 0 0,-10 21 0,14-24 14,1 1 0,-1 0 0,1 0 1,0 0-1,1 0 0,-1 0 0,1 0 0,1 1 0,0-1 0,0 0 0,0 1 0,1-1 0,0 0 0,3 11 0,-3-12 32,1 0 0,0 0 0,1 0 0,0 0 0,0-1 0,0 1 0,0-1 0,1 0 0,0 0 0,0 0 0,0 0 0,1 0-1,0-1 1,0 0 0,0 0 0,9 5 0,-11-8 17,0 1-1,0-1 0,0 0 1,0-1-1,1 1 0,-1 0 0,0-1 1,1 0-1,-1 0 0,0 0 1,1 0-1,-1 0 0,1-1 1,-1 1-1,0-1 0,0 0 1,1 0-1,-1 0 0,0 0 0,0-1 1,0 1-1,0-1 0,0 0 1,4-3-1,0-1-17,1-1-1,-1 0 1,0 0 0,0 0-1,-1-1 1,1 0 0,5-11 0,11-26 151,30-85 0,-40 96-117,-9 23-46,-1 0 1,-1 1 0,1-1-1,-2 0 1,2-20-1,-6 42 646,1-7-612,1 0 0,0 1-1,0-1 1,0 0 0,0 0 0,1 7 0,1-10-24,-1-1-27,0 0 0,0 0 1,0 1-1,0-1 0,0 0 0,0 0 0,0 1 0,0-1 0,0 0 0,0 1 1,0-1-1,0 0 0,0 0 0,0 1 0,0-1 0,0 0 0,0 1 0,-1-1 1,1 0-1,0 0 0,0 0 0,0 1 0,0-1 0,-1 0 0,1 0 0,0 1 0,0-1 1,0 0-1,-1 0 0,1 0 0,0 0 0,-1 1 0,0 0 35,0 2-24,-1 0-1,1 1 1,0-1 0,0 1-1,0-1 1,1 1 0,-1-1 0,1 1-1,0 6 1,-1-6-9,-4 76 200,-7 67 306,-10 54 63,14-148-472,3 0-1,3 105 1,3-81 581,-2-43-3047,2 0-7080,-3-45 1709,0 5 5152,1-7-1930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08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186 375 1824,'0'-1'139,"1"0"-1,-1 0 1,1 0 0,-1 0-1,1 0 1,0 1-1,-1-1 1,1 0 0,0 0-1,0 1 1,0-1 0,-1 0-1,1 1 1,0-1 0,0 1-1,0-1 1,0 1 0,0-1-1,0 1 1,0 0-1,2-1 1,10-6 2069,-11 6-1748,0-1-1,0 1 1,0-1-1,0 1 0,-1-1 1,1 0-1,0 0 0,-1 0 1,0 0-1,0 0 1,1 0-1,-1 0 0,0-1 1,-1 1-1,1 0 1,0-1-1,-1 1 0,1 0 1,-1-1-1,0 1 0,1-5 1,-4 9 860,-1 6-1158,-17 63 395,-31 111 1196,-19 176-489,50-183-1120,20-166-520,0-7-200,1-3-131,2-27-1864,0 4 1433,1 1 0,6-29-1,-3 26 437,59-233-1456,-22 100 2567,15-81 1612,-37 153-792,12-66 2641,-32 147-3584,-1 0 0,0 0 0,0 0 1,0-1-1,-2-11 0,1 18-274,0 0 0,0 0 0,0 0 1,1 0-1,-1 0 0,0 0 0,0 0 0,1 0 0,-1 1 0,0-1 0,0 0 0,1 0 1,-1 1-1,0-1 0,0 0 0,1 1 0,-1-1 0,0 1 0,1-1-7,-7 5 61,1-1 0,0 1 0,0 0 0,0 0 0,1 1 0,0 0 1,-8 10-1,-26 51 226,17-28-175,-1-1 237,-89 142 631,110-177-934,-12 13 499,14-15-540,-1-1 1,1 0-1,-1 1 1,0-1-1,1 0 1,-1 0-1,1 1 1,-1-1 0,0 0-1,1 0 1,-1 0-1,1 0 1,-1 0-1,0 0 1,1 0-1,-1 0 1,0 0 0,1 0-1,-1 0 1,0 0-1,1 0 1,-1-1-1,1 1 1,-1 0-1,0 0 1,1-1-1,-1 1 1,0-1 0,-1-1 10,2 2-21,-9-14 81,9 7-144,1-6 61,1 4 23,0 0 0,1 0 0,0 0 0,1 0 0,-1 1 0,8-12 0,-5 7 8,13-24 50,1 0 1,34-46 0,-42 68-54,0 0 1,1 1 0,0 0 0,1 1 0,1 1 0,0 0-1,25-15 1,-38 26-25,1 0-1,0 0 0,0 0 0,0 0 1,0 0-1,0 1 0,0-1 0,0 1 1,0 0-1,0 0 0,0 0 1,0 0-1,0 0 0,0 1 0,0 0 1,0-1-1,0 1 0,0 0 1,-1 0-1,1 1 0,0-1 0,-1 0 1,6 4-1,0 2 0,1-1 0,-1 1 0,0 1 0,-1-1 0,11 15 1,-4-2 82,-1 1 1,-1 0 0,-1 1 0,0 0 0,-2 1 0,-1 0-1,-1 0 1,-1 1 0,0 0 0,2 35 0,-8-53 6,1-1 0,-1 1 0,0 0 0,0 0 0,-2 9 0,2-13-59,-1 0 0,0 0 0,1 0 1,-1 0-1,0 0 0,0 0 0,0 0 0,-1-1 0,1 1 1,0 0-1,-1-1 0,1 1 0,-1-1 0,1 1 0,-1-1 1,0 1-1,0-1 0,-3 2 0,0-1 4,0 0 1,0-1-1,0 1 0,0-1 0,0 0 1,0-1-1,-1 1 0,-4-1 0,-48-2 78,39 1-207,-141-8-2104,147 7 745,-10 0-3124,22 2 4061,0 0 1,0 0 0,0 0-1,0 0 1,1 1 0,-1-1-1,0 0 1,0 0 0,0 1-1,1-1 1,-1 1 0,-1 0-1,-4 7-2791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10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166 824 4064,'-7'-18'5012,"2"1"1016,5 17-5885,0-1 1,0 0 0,-1 1 0,1-1-1,0 1 1,-1-1 0,1 1 0,-1-1-1,1 1 1,-1-1 0,1 1-1,-1 0 1,1-1 0,-1 1 0,1 0-1,-1-1 1,0 1 0,1 0 0,-1 0-1,1-1 1,-1 1 0,-1 0 0,-17 1 1114,11 2-1009,-1 0 0,-12 6 0,14-5-190,0 0 0,0 1-1,0 1 1,1-1 0,-1 1-1,1 0 1,0 0 0,1 1-1,0 0 1,0 0 0,-7 13-1,11-18-50,1-1 0,-1 1 0,0 0-1,1 0 1,-1 0 0,1 0 0,0-1 0,-1 1-1,1 0 1,0 0 0,0 0 0,0 0 0,0 0-1,1 0 1,-1 0 0,0 0 0,1-1-1,0 3 1,1-1 16,-1-1 1,0 0-1,1 1 0,0-1 0,0 0 0,-1 0 0,1 0 1,0 0-1,1 0 0,-1 0 0,3 1 0,2 1 56,-1 0 0,1-1 0,0 0 0,0-1 0,0 0 0,0 0 0,0 0 0,13 1 0,-6-2 89,0-1 1,0 0-1,21-3 1,-29 2-77,-1 0 0,1-1 1,-1 1-1,1-1 0,-1 0 0,0 0 1,0-1-1,0 0 0,0 0 0,-1 0 1,8-6-1,-10 7-55,0-1 0,0 0-1,0 1 1,-1-1 0,1 0 0,-1 0-1,0 0 1,0 0 0,0-1 0,0 1 0,0 0-1,-1 0 1,1 0 0,-1-1 0,0 1 0,0 0-1,0-1 1,0 1 0,-1 0 0,0-4-1,-1-4-12,-1 1 0,0-1 0,0 1-1,-10-19 1,7 19-50,0-1 0,-1 2 0,0-1 0,0 1-1,-18-17 1,9 12-26,-2 0 0,-23-14 0,29 21-183,10 6-12,9 5 118,4 3 117,0-2 0,1 0 0,0 0 0,0-1 0,0 0 0,0-1 0,21 2 0,6-1 15,46-1 0,30-8 61,-71 2-66,-22 1 77,-1-1-1,0-2 1,0 0-1,0-1 1,24-11 0,-46 21 49,0 0 1,0 0 0,0 0 0,-4 8 0,-17 35-62,-26 60 84,43-93-149,1 0-1,0 0 0,1 0 1,0 0-1,-1 28 1,4-39 7,1 0 0,-1 0 0,0 0 0,1-1 0,0 1 0,-1 0 0,1-1 0,0 1 0,0 0 0,1-1 0,-1 1 0,0-1 0,1 0 0,0 1 0,1 1 0,-2-3 11,0 0 0,0 0-1,0 0 1,1 0 0,-1 0 0,0 0 0,0-1 0,0 1 0,1 0 0,-1-1 0,1 1 0,-1-1 0,0 1 0,1-1 0,-1 0 0,1 1 0,-1-1 0,1 0 0,-1 0 0,1 0 0,-1 0 0,0-1-1,1 1 1,-1 0 0,1 0 0,-1-1 0,2 0 0,2-1 36,0-1 0,-1 0-1,0 0 1,1 0 0,-1 0 0,0 0-1,-1-1 1,1 0 0,-1 0-1,1 0 1,4-8 0,1-5 51,0-1-1,7-19 1,49-173-88,-43 125-24,19-163 0,-41 240-42,2-29-110,-2 35 128,0 1 1,0 0-1,0-1 1,0 1 0,0 0-1,-1-1 1,1 1 0,0 0-1,-1 0 1,1-1 0,-1 1-1,1 0 1,-1 0-1,0-1 1,1 1 0,-1 0-1,0 0 1,0 0 0,0 0-1,-2-1 1,3 2 15,-1-1 1,1 1-1,-1 0 1,0 0-1,1 0 1,-1 0-1,0 0 1,1 0-1,-1 0 1,0 0-1,1 0 1,-1 0-1,1 0 1,-1 0-1,0 1 1,1-1-1,-1 0 1,1 0-1,-1 1 1,0-1-1,1 0 1,-1 1-1,1-1 1,-1 1-1,0 0 1,-12 13-69,11-11 54,-5 7 39,0 1 1,0 0-1,1 0 1,0 0 0,1 1-1,1 0 1,0 0 0,0 0-1,1 0 1,-1 14 0,0 11 152,1 0 0,4 45 0,0-63-103,0 1 0,2 0 1,8 31-1,-10-45-43,1 1 0,0-1 0,0 0 0,1 0-1,0 0 1,0-1 0,0 1 0,1-1 0,0 1-1,0-1 1,0 0 0,1-1 0,-1 1 0,1-1-1,6 4 1,-4-4-28,0 0 0,1-1 0,-1 0 0,1 0 0,0-1-1,0 0 1,0 0 0,0-1 0,0 0 0,14 0 0,-9-1 21,-1-2 0,0 1 1,0-2-1,0 1 0,0-2 1,18-6-1,-9 0 16,0-1 0,-1-1 0,0 0 1,0-1-1,-2-2 0,0 0 0,17-17 1,54-70-210,-20 21 170,-65 77 33,3-3-60,-9 11-99,-9 17-2,-12 29 115,-40 97 32,50-115-26,3 1 0,-11 55 0,20-82 6,0 1 0,1 0 0,0-1 0,0 1 0,1-1 0,-1 1 0,1-1 0,3 9 0,-4-13 26,1-1 1,-1 1-1,1-1 1,0 1-1,-1-1 1,1 1-1,0-1 1,0 1-1,0-1 1,0 0-1,0 1 1,0-1 0,0 0-1,0 0 1,0 0-1,1 0 1,-1 0-1,0 0 1,1 0-1,-1 0 1,1-1-1,-1 1 1,1 0-1,-1-1 1,1 0 0,0 1-1,-1-1 1,1 0-1,0 1 1,-1-1-1,1 0 1,-1 0-1,1-1 1,0 1-1,-1 0 1,1 0-1,0-1 1,2 0 0,-1 0 31,-1 0 1,1 0 0,0 0 0,0-1 0,-1 1-1,1 0 1,-1-1 0,1 0 0,-1 0 0,0 1-1,0-1 1,0-1 0,3-2 0,2-7 49,-2-1 0,1 1 0,-2-1 0,4-15 0,10-55 130,19-165 43,-26-28-223,-11 216-59,1 6-136,-7-60 0,4 105-53,1 17 66,0 2 62,-12 90 251,5 1 0,5 0-1,3 0 1,19 128 0,-2-132-705,-11-77-1489,9 23 1,3-4-483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11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140 164 3232,'0'-4'401,"0"0"-1,1 0 1,-1 0 0,1 0-1,0 0 1,3-7 0,-3 7 415,1 1 0,-1-1 0,0 0 0,-1 0 0,1 0 0,0-7 0,1-10 2824,0 13-1508,-1 15-235,-12 239 1122,-1 1-2262,16-56 395,-4-186-967,0-6 5,-1-16 70,-3-35-269,2 0 1,5-60 0,1-6-111,1-72-15,-4 167 124,0 18-13,-1 0 0,1-1-1,-1 1 1,0-1 0,-1 1-1,1-1 1,-1 1 0,0 0-1,-1-1 1,-2-7 0,4 13 6,0 0 0,-1 0 0,1-1 1,0 1-1,0 0 0,-1-1 1,1 1-1,0 0 0,0 0 0,-1 0 1,1-1-1,0 1 0,0 0 1,-1 0-1,1 0 0,0 0 0,-1 0 1,1-1-1,0 1 0,-1 0 1,1 0-1,-1 0 0,1 0 0,0 0 1,-1 0-1,1 0 0,0 0 1,-1 0-1,-11 7-222,-8 12 227,-12 25 176,21-28-38,-26 29 0,29-37-105,-2 2 245,17-19 71,8-9-297,-1-1 1,0-1 0,16-34-1,1-1-96,-18 33 87,-8 12-36,0 1 1,0 0 0,1 0-1,1 1 1,-1 0 0,13-12-1,-18 19 9,0 1 0,-1-1 0,1 1-1,0 0 1,-1-1 0,1 1 0,0 0 0,-1-1-1,1 1 1,0 0 0,0 0 0,-1-1 0,1 1-1,0 0 1,0 0 0,-1 0 0,1 0 0,0 0-1,0 0 1,-1 0 0,1 1 0,0-1 0,0 0-1,-1 0 1,1 1 0,0-1 0,0 0 0,-1 1-1,1-1 1,0 0 0,-1 1 0,1-1 0,-1 1-1,1-1 1,-1 1 0,1 0 0,-1-1 0,1 2-1,2 1 33,0 1-1,-1 0 0,0 0 1,4 8-1,-6-10-24,33 62 427,-28-52-605,0 0 0,1-1 0,0 1 0,1-1 0,0 0 0,14 16 1,-16-22-1428,0 1 0,0 0 0,-1 0 0,0 0 0,0 0 0,0 1 0,3 10 0,2 4-1723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13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11 470 5824,'-11'-10'3211,"18"12"2932,12 2-4522,-9-3-1323,0-1-1,0-1 0,0 1 0,0-1 0,0-1 0,-1 0 0,1 0 1,0-1-1,-1-1 0,1 1 0,-1-1 0,0-1 0,0 0 0,-1 0 0,10-8 1,-11 8-208,0-1 1,-1 1 0,0-1 0,0-1 0,0 1 0,-1-1-1,0 0 1,0 0 0,-1-1 0,0 1 0,0-1 0,0 0-1,-1 0 1,-1 0 0,1 0 0,-1-1 0,1-14 0,-3 17-74,0 1 0,0-1 0,0 1 0,-1-1 0,0 1 0,0 0 0,-1-1 0,0 1 0,0 0 0,0 0 0,0 0 0,-1 0 0,1 0 1,-1 1-1,-1-1 0,1 1 0,-1 0 0,1-1 0,-7-3 0,8 6-24,1 1 0,-1 0-1,0-1 1,0 1 0,0 0 0,-1 0 0,1 1 0,0-1-1,0 0 1,0 1 0,-1-1 0,1 1 0,0 0-1,-1 0 1,1 0 0,0 0 0,0 0 0,-1 0 0,1 0-1,0 1 1,-1-1 0,1 1 0,0 0 0,0 0-1,0 0 1,0 0 0,0 0 0,0 0 0,0 0 0,-3 3-1,-1 1 12,1 0 0,-1 1 0,1 0 0,0 0-1,0 0 1,1 0 0,-7 12 0,-1 9 193,0 0 1,2 1-1,1 0 0,-7 44 1,14-65-152,1 0-1,1 0 1,-1 1 0,1-1 0,0 0 0,3 13 0,-2-16-25,0 0 0,0 0 0,0 0-1,1 0 1,-1 0 0,1 0 0,0-1 0,0 1 0,1 0 0,-1-1-1,1 0 1,0 0 0,3 3 0,-1-1 37,1 0 0,0-1 1,1 0-1,-1-1 0,1 1 0,0-1 1,-1 0-1,1-1 0,0 0 0,1 0 1,-1 0-1,8 0 0,0-1 67,-1 0 1,0-2-1,1 1 1,-1-2-1,16-3 0,-14 2-84,-1-2 0,1 0 0,-1-1 0,0 0 0,-1-1 0,0-1-1,0 0 1,-1-1 0,0 0 0,0-1 0,-1-1 0,0 0 0,-1 0 0,0-1 0,-1-1-1,-1 0 1,14-22 0,13-35 137,30-81 1,-49 110-344,-17 41 164,0 0 0,0 0-1,0 0 1,0 0 0,0 0-1,0 0 1,0 0 0,0 0 0,0 0-1,0-1 1,0 1 0,0 0-1,0 0 1,0 0 0,0 0 0,0 0-1,0 0 1,0 0 0,0 0-1,0 0 1,0 0 0,0 0 0,0 0-1,0 0 1,0 0 0,0 0-1,1 0 1,-1 0 0,0-1 0,0 1-1,0 0 1,0 0 0,0 0-1,0 0 1,0 0 0,0 0 0,0 0-1,0 0 1,0 0 0,0 0-1,0 0 1,1 0 0,-1 0 0,0 0-1,0 0 1,0 0 0,0 0-1,0 0 1,0 0 0,0 0 0,0 0-1,0 1 1,0-1 0,0 0-1,0 0 1,0 0 0,0 0 0,1 0-1,-1 0 1,0 0 0,0 0-1,0 0 1,0 0 0,0 0 0,0 0-1,0 0 1,3 9-23,0 14-4,0 114-95,-1 0 288,0-119-98,-2-9-8,0 1 0,1-1 0,0 0 0,1 0 0,0 0 0,1 0 0,5 14 0,-8-22-54,0-1 0,0 0 0,0 0 0,0 1 0,0-1 0,0 0 0,0 0 0,1 1 0,-1-1 0,0 0 0,0 0 0,0 1 0,0-1 0,0 0 0,0 0 0,1 0 0,-1 0 0,0 1 0,0-1 0,0 0 0,0 0 0,1 0 0,-1 0 0,0 0 0,0 1 0,1-1 0,-1 0 0,0 0 0,0 0 0,0 0 0,1 0 0,-1 0 0,0 0 0,0 0 0,1 0 0,-1 0 0,0 0 0,0 0 0,1 0 1,-1 0-1,0 0 0,0 0 0,1 0 0,-1 0 0,0 0 0,0-1 0,1 1 0,-1 0 0,0 0 0,0 0 0,0 0 0,1 0 0,-1-1 0,0 1 0,0 0 0,0 0 0,0 0 0,0 0 0,1-1 0,-1 1 0,0 0 0,0 0 0,0-1 0,0 1 0,0 0 0,0-1 0,8-19 224,-7 16-218,8-28-48,0 1 0,3-34 0,3-63-303,-13 116 311,1-21-66,4-50-189,-5 74 65,4 8 84,10 13 67,-7-5 128,16 10-151,-15-10 119,1 1 0,1-2 0,19 9 0,-15-8 19,1-2 0,-1 0 1,22 3-1,-31-7 4,1-1 1,0 1-1,0-1 1,-1-1-1,1 0 1,0 0-1,-1 0 1,1-1-1,11-4 1,-11 3-19,0-1-1,0 0 1,0 0 0,0-1 0,-1 0-1,0-1 1,0 1 0,-1-1 0,8-8-1,-10 9-17,0 1-1,-1-1 1,0 0-1,1 0 0,-2 0 1,1-1-1,0 1 1,-1-1-1,0 1 1,-1-1-1,1 0 1,-1 0-1,0 1 0,0-10 1,-1 13-22,0 0 1,0 0 0,0-1-1,-1 1 1,1 0-1,-1 0 1,0 0-1,1 0 1,-1 0 0,0 0-1,0 0 1,0 0-1,0 0 1,-1 0 0,1 0-1,0 1 1,-1-1-1,1 0 1,-1 1-1,0-1 1,0 1 0,1 0-1,-1 0 1,0-1-1,0 1 1,0 0-1,0 1 1,0-1 0,0 0-1,-1 1 1,1-1-1,0 1 1,0-1 0,-3 1-1,-2-1-56,-1 1-1,1 0 1,-1 0 0,1 1-1,-1 0 1,1 0-1,0 1 1,-1 0 0,-7 3-1,9-2 52,-1 0-1,1 0 0,0 1 1,0 0-1,1 0 1,-1 1-1,1 0 1,0 0-1,0 0 0,0 0 1,1 1-1,-1 0 1,2 0-1,-1 0 1,0 0-1,1 1 0,1-1 1,-1 1-1,1 0 1,0 0-1,0 0 1,-1 12-1,2-9 38,0 1 0,1 0 0,0 0 0,1-1 0,0 1 0,1 0 0,0-1 0,0 1 0,1-1 0,0 0 0,1 1 0,0-2 0,1 1 0,9 14-1,-7-15 27,-1 0 0,1-1-1,0 0 1,1 0 0,0-1-1,0 0 1,1 0 0,0-1-1,0 0 1,0-1 0,1 1-1,0-2 1,15 6 0,-20-9-21,0 0-1,-1 0 1,1 0 0,0-1 0,0 0-1,0 0 1,-1 0 0,1 0 0,0-1 0,0 0-1,-1 0 1,8-2 0,-5 0-1,-1 0 0,0 0 0,0-1 1,0 0-1,0 0 0,0 0 0,8-9 0,2-5 28,-1 0 0,0-1-1,22-40 1,-34 53-46,68-115-59,-61 105 66,20-23 0,-12 16-22,-18 23 5,0 0-1,0 0 0,0 0 0,0 0 0,0 0 1,0 0-1,0 0 0,0 0 0,0 0 0,0 0 1,0 0-1,0 0 0,0 0 0,0 0 0,0 0 1,0 0-1,0 0 0,1 0 0,-1 0 0,0 0 0,0 0 1,0 0-1,0 0 0,0 0 0,0 0 0,0 0 1,0 0-1,0 0 0,0 0 0,0 0 0,0 0 1,0 0-1,0 0 0,0 0 0,0 0 0,0 0 1,1 0-1,-1 0 0,0 0 0,0 0 0,0 0 0,0 0 1,0 1-1,0-1 0,0 0 0,0 0 0,0 0 1,0 0-1,0 0 0,0 0 0,0 0 0,0 0 1,0 0-1,0 0 0,0 0 0,0 0 0,0 0 1,0 0-1,0 0 0,0 0 0,0 0 0,0 1 0,0-1 1,1 8 50,-1 12 72,-5 52 190,-4 31-242,-5 28-274,14-117 323,0-14-117,0 0-1,0 0 1,0 0 0,0 0-1,0 0 1,0 0 0,0 0-1,0 0 1,0 0 0,0 1-1,0-1 1,0 0 0,0 0-1,0 0 1,1 0 0,-1 0-1,0 0 1,0 0 0,0 0-1,0 0 1,0 0 0,0 0-1,0 0 1,0 0 0,1 0-1,-1 0 1,0 0 0,0 0-1,0 0 1,0 0 0,0 0-1,0 0 1,0 0 0,0 0-1,1 0 1,-1 0 0,0 0-1,0 0 1,0 0-1,0 0 1,0 0 0,0 0-1,0 0 1,0 0 0,0-1-1,1 1 1,-1 0 0,0 0-1,0 0 1,0 0 0,0 0-1,17-24 162,20-41-98,17-27 9,-44 77-94,0 1 0,1 0 1,1 1-1,13-13 1,-17 20-12,0-2-34,2 0 0,15-10 0,-23 16 53,0 1 1,0 0-1,0 0 0,1 0 0,-1 0 0,0 0 1,0 0-1,0 1 0,1-1 0,-1 1 1,0 0-1,1-1 0,-1 1 0,1 0 0,-1 0 1,0 1-1,1-1 0,-1 0 0,4 2 0,-3 0 18,1 0 0,0 0 0,0 1 0,-1-1 0,0 1 0,1 0 0,-1 0 0,0 0 0,4 5 0,20 34 276,-26-41-268,73 138 581,-39-71-658,-32-61 69,0 0-1,1 0 1,0-1 0,0 1 0,1-1-1,0 0 1,0 0 0,0-1 0,1 0 0,11 9-1,-16-14-69,-1 1-1,1-1 0,0 1 0,0-1 1,0 0-1,0 1 0,0-1 1,0 0-1,0 0 0,-1 0 0,1 0 1,0 0-1,0 0 0,0 0 0,0 0 1,0 0-1,0 0 0,0 0 0,0 0 1,0-1-1,-1 1 0,3-1 0,-2 0-144,0 0-1,1 0 0,-1 0 1,0-1-1,0 1 0,0 0 0,0 0 1,0-1-1,0 1 0,0-1 0,1-2 1,1-3-1332,-1-1 1,0 0 0,3-15 0,-5 21 1251,5-33-2742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3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119 675 2976,'0'-1'186,"-1"0"79,1 0 1,0 0-1,0 0 1,0-1 0,0 1-1,0 0 1,0 0-1,0 0 1,1-1 0,-1 1-1,0 0 1,1 0-1,-1 0 1,1 0-1,-1 0 1,1 0 0,0 0-1,1-2 1,-2 3-158,0-1 1,1 1-1,-1 0 1,0 0-1,0-1 1,1 1-1,-1 0 1,0-1-1,0 1 0,0-1 1,1 1-1,-1 0 1,0-1-1,0 1 1,0-1-1,0 1 1,0 0-1,0-1 1,0 1-1,0-1 1,0 1-1,0-1 1,0 1-1,0 0 1,0-1-1,0 1 1,0-1-1,0 1 0,0 0 1,-1-1-1,1 1 1,0 0-1,0-1 1,0 1-1,-1-1 1,1 1-1,-1-1 1,1 1-48,-1 0 1,0 0-1,1 0 1,-1 0-1,0 0 0,1 0 1,-1 0-1,1 0 1,-1 0-1,0 0 1,1 0-1,-1 0 0,0 0 1,1 1-1,-1-1 1,1 0-1,-1 0 1,0 1-1,1-1 1,-1 0-1,1 1 0,-1-1 1,1 1-1,-1-1 1,1 1-1,0-1 1,-1 1-1,0 0 1,-9 11 185,0 1 1,1 0 0,0 1-1,-12 26 1,10-16 20,2 1 0,-8 31 0,13-42-148,1-1-1,1 1 0,1 0 1,0 0-1,1 25 1,1-34-41,-1-1 0,1 1 0,-1-1 0,1 1 1,0-1-1,1 1 0,-1-1 0,1 0 0,0 0 1,0 0-1,0 0 0,1 0 0,-1 0 0,1-1 0,0 1 1,0-1-1,0 1 0,1-1 0,-1 0 0,1-1 1,4 4-1,-2-3-6,0 0 0,0-1 1,0 0-1,0 0 0,0 0 0,0-1 1,1 0-1,-1 0 0,0-1 1,1 0-1,-1 0 0,1 0 1,-1-1-1,0 0 0,1 0 0,-1 0 1,0-1-1,0 0 0,0 0 1,0-1-1,6-3 0,-1-1-44,-1 1-1,0-2 1,0 0 0,0 0-1,-1-1 1,0 0 0,-1 0-1,0-1 1,12-21-1,-3 0 2,-1 0 0,-2-1 0,-1-1 0,11-43 0,-22 69-4,0 0 1,-1-1 0,0 1-1,0 0 1,0-1 0,-1 1-1,-1-11 1,1 18-30,0 0 0,0 0-1,0 0 1,0 0 0,0 0 0,0 0-1,-1 0 1,1 0 0,0 0 0,0 0-1,0 0 1,0 0 0,0 1 0,0-1-1,0 0 1,0 0 0,0 0 0,-1 0-1,1 0 1,0 0 0,0 0 0,0 0-1,0 0 1,0 0 0,0-1 0,0 1-1,0 0 1,0 0 0,-1 0 0,1 0 0,0 0-1,0 0 1,0 0 0,0 0 0,0 0-1,0 0 1,0 0 0,0 0 0,0 0-1,0 0 1,-4 14-12,4-11-2,-10 42 1,3 0 0,-2 49 0,9-90 14,-1 11 102,0 0 0,2 0-1,0 0 1,5 28-1,-5-40-53,0 0 0,0 0 0,0 0-1,0 0 1,1 0 0,-1-1 0,1 1 0,0 0-1,-1-1 1,1 1 0,1-1 0,3 4-1,-4-5 0,0 1-1,1-1 0,-1 0 0,0 0 1,1 0-1,-1 0 0,1 0 0,0-1 0,-1 1 1,1-1-1,-1 0 0,1 1 0,0-1 1,-1-1-1,1 1 0,-1 0 0,5-1 1,6-3 31,0 0 0,-1-1 0,0 0 0,0-1 0,-1 0 0,1 0 0,16-15 0,-12 11-39,18-16-43,56-54 0,-60 52 50,50-52-17,-78 77-58,0 1 8,0 0 0,0 0 0,1 0 0,-1 0 0,0 0-1,5-2 1,-7 4 14,1 0 0,0-1 0,0 1 0,0 0 0,-1 0 0,1 0 0,0 0 0,0 0 0,0 0 0,0 0 0,-1 0 0,1 0 0,0 0 0,0 0 0,0 0 0,-1 1 0,1-1 0,0 0 0,0 1 0,-1-1 0,1 0 0,0 1 0,0-1 0,-1 1 0,1-1 0,0 1 0,-1 0 0,1 0 0,2 2 3,-1 0 0,0 0 0,0 0-1,0 1 1,0-1 0,-1 0 0,1 1 0,-1 0-1,0-1 1,0 1 0,0-1 0,0 1 0,0 7-1,-1 7 3,-2 31 0,0-25-29,-5 24 81,5-36 11,0 0 0,0 16-1,1-27-21,1 0 0,0 0 0,0-1 0,0 1 0,0 0 0,0 0 0,0-1 0,0 1 0,0 0 0,0 0 0,1-1 0,-1 1 0,0 0 0,0-1 0,1 1 0,-1 0 0,0-1 0,1 1 0,-1 0 0,1-1 0,-1 1 0,1-1 0,-1 1-1,1 0 1,0-1-6,0 0-1,-1 0 1,1 0-1,0 0 1,0 0-1,-1 0 1,1-1-1,0 1 1,-1 0-1,1 0 1,0-1-1,-1 1 1,1 0-1,-1-1 1,1 1-1,0-1 0,-1 1 1,1-1-1,0 0 1,5-6 85,0 0 1,9-13-1,-14 19-132,84-150 14,-38 64-76,-45 84 40,0 0 0,0-1 1,0 1-1,0 0 0,1 0 0,0 0 0,4-4 1,-6 7 26,-1 0 1,1 0 0,-1-1 0,0 1 0,1 0 0,-1 0 0,1 0 0,-1-1 0,0 1 0,1 0 0,-1 0 0,1 0-1,-1 0 1,1 0 0,-1 0 0,0 0 0,1 0 0,-1 0 0,1 0 0,-1 0 0,1 0 0,-1 1 0,0-1 0,1 0 0,0 0-1,0 1-2,-1 0-1,1 0 0,0 0 1,-1-1-1,1 1 0,0 0 0,-1 0 1,1 0-1,-1 0 0,0 0 1,1 0-1,-1 0 0,0 0 0,1 0 1,-1 2-1,2 15-35,0 0 1,-1 1-1,-1-1 0,-4 32 1,2-29 159,1-1 1,0 0-1,4 34 1,-2-53-97,-1 0 0,0 1 0,0-1 0,0 1 0,1-1 1,-1 0-1,1 1 0,-1-1 0,1 0 0,-1 0 0,1 1 1,0-1-1,0 0 0,0 0 0,-1 0 0,1 0 0,0 0 1,0 0-1,1 0 0,-1 0 0,0 0 0,0-1 0,0 1 1,0 0-1,1-1 0,-1 1 0,0-1 0,1 1 0,-1-1 1,0 0-1,1 0 0,-1 1 0,0-1 0,1 0 0,-1 0 1,1 0-1,1-1 0,5 0 33,0 0 0,-1-1-1,1-1 1,0 1 0,8-6 0,-5 4-31,34-14 17,-1-3 1,-1-1 0,0-2-1,-2-1 1,39-34 0,-55 36-62,-1 0 0,-1-2 1,39-54-1,-49 61 51,-5 8-188,0-2-1,8-16 1,-19 34 88,0 0 0,-1-1 1,0 1-1,-6 7 1,-6 6 42,-77 98-276,-1 0 282,89-109 47,-1 0 1,1 1-1,1 0 0,-1 0 1,2 0-1,-4 11 1,6-17-8,1-1 1,-1 1-1,1 0 1,-1-1-1,1 1 1,0 0-1,0 0 1,1-1-1,-1 1 1,1 0-1,1 4 1,-2-5-1,1-1 1,0 1-1,0 0 1,0-1-1,0 1 0,0-1 1,1 1-1,-1-1 1,0 0-1,1 0 1,-1 1-1,1-1 0,-1 0 1,1 0-1,0 0 1,-1-1-1,1 1 1,3 1-1,-1-1 5,-1 0-1,0-1 1,1 1-1,-1-1 1,1 0 0,-1 0-1,1 0 1,-1 0-1,1 0 1,-1-1 0,0 0-1,1 0 1,-1 0-1,0 0 1,6-2 0,-3-1 23,0 1 0,0-1 0,0 0 1,-1 0-1,1-1 0,7-8 1,-5 4-14,0-1 0,-1 0 0,0-1 0,0 1 0,8-21 0,-9 17-15,16-33-1,-2-1 1,22-84-1,-32 95-15,45-177-79,-40 133-65,5-120 1,-19 191 144,0-2-106,-1-1 0,-2-19 0,-1 23-90,-1 10 14,-7 17-60,8-10 220,-8 16-118,-12 42 0,12-30 122,-8 21 10,3 1 1,3 0 0,2 1-1,2 1 1,4-1 0,1 1-1,6 67 1,0-107 81,0 1-1,2-1 1,0 1 0,1-1-1,1 0 1,1-1 0,1 0 0,14 26-1,-21-43-49,1 0 1,-1 1-1,1-1 0,-1 0 0,1 0 0,0 0 0,0-1 0,0 1 0,0 0 1,0-1-1,0 1 0,1-1 0,-1 0 0,0 1 0,1-1 0,-1 0 1,1-1-1,-1 1 0,1 0 0,0-1 0,-1 1 0,1-1 0,-1 0 1,5 0-1,-2-1-1,1 0 0,-1 0 0,0-1 0,0 1 0,0-1 0,0 0 0,0-1 0,0 1 0,-1-1 0,1 0 0,5-5 0,-1 1 7,15-12 5,-1 0 0,0-2 0,25-30 0,-30 26 5,0 0 0,26-50 0,-38 62-53,0 0 0,0-1 0,-1 0 0,-1 0 0,0 0-1,-2 0 1,1-1 0,0-18 0,-3 31 0,0 0-1,0 0 1,0 0-1,0 0 1,-1 0-1,1 0 1,-1 1-1,1-1 1,-1 0-1,0 0 1,1 0-1,-1 1 1,0-1-1,0 0 1,0 1-1,0-1 1,-3-2 0,3 4 1,0-1 0,0 0 0,0 0 1,-1 1-1,1-1 0,0 1 0,-1-1 1,1 1-1,0-1 0,-1 1 1,1 0-1,-1 0 0,1 0 0,0 0 1,-1 0-1,1 0 0,-1 0 1,1 0-1,0 0 0,-1 1 0,1-1 1,-1 1-1,-1 0 0,-1 1-7,-1 0 1,1 1-1,0 0 0,0 0 0,0 0 1,0 0-1,0 0 0,-6 8 0,6-7 6,-7 9-7,0 1 1,0-1-1,2 2 1,0-1-1,0 1 1,-8 22 0,9-17 19,1 0 0,1 1 0,1-1 0,-5 37 0,9-45 29,1-1 1,0 0-1,1 1 1,0-1 0,4 19-1,-4-26-5,0 0 1,0 1-1,1-1 0,-1 0 0,1 0 1,0 0-1,0 0 0,0-1 0,1 1 0,-1 0 1,1-1-1,0 0 0,0 0 0,0 0 0,1 0 1,-1 0-1,6 3 0,-1-3 31,1 0 0,0 0-1,0-1 1,0 0 0,0-1 0,0 0 0,0 0 0,1-1 0,-1 0-1,13-2 1,-9 0 6,1 0-1,-1-2 0,0 1 1,1-2-1,-2 1 1,1-2-1,0 0 0,-1 0 1,0-2-1,-1 1 1,0-1-1,16-14 0,10-14-84,-2 0-1,31-43 1,-56 66-14,-6 9 25,0-2-78,1 1 1,0 0-1,8-8 1,-13 13 80,1-1-1,-1 1 1,1-1 0,-1 1 0,1-1 0,-1 1-1,1 0 1,-1-1 0,1 1 0,-1 0 0,1-1-1,0 1 1,-1 0 0,1 0 0,0 0 0,-1-1 0,1 1-1,0 0 1,-1 0 0,1 0 0,-1 0 0,1 0-1,0 0 1,-1 0 0,1 1 0,0-1 0,-1 0-1,1 0 1,0 0 0,-1 1 0,1-1 0,-1 0-1,1 1 1,0-1 0,-1 0 0,1 1 0,-1-1-1,1 1 1,-1-1 0,1 1 0,-1-1 0,0 1 0,1-1-1,-1 1 1,0-1 0,1 1 0,-1 0 0,4 10 3,-1 0 0,-1 0 0,0 0 0,0 0 0,-1 0 0,0 18 0,3 29 104,-3-49-1,1 0 0,0 0 0,1 0 0,0-1 0,0 1 0,1-1 0,6 10 0,-8-15-56,-1-1 0,1 0 0,0-1 1,0 1-1,0 0 0,0-1 0,0 1 1,0-1-1,0 1 0,1-1 0,-1 0 1,0 0-1,1 0 0,-1 0 0,1-1 1,0 1-1,-1-1 0,1 1 0,-1-1 0,1 0 1,4 0-1,3-1 68,0 0-1,0-1 1,19-5 0,-5 0-59,1-2 0,41-22 0,-40 18-482,36-21-3700,-24 7-3015,-18 10 3188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35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1 752 3328,'3'-3'6982,"6"-2"-3603,23-12-1164,29-14-1067,-1-2 0,71-54 0,-107 69-1099,-2-1 0,0-1 0,-1-1-1,-1 0 1,-1-2 0,-2 0-1,30-49 1,-23 24 183,27-69 0,-47 107-187,-2 5-71,0 0 1,-1 1 0,1-1 0,-1 0 0,1-8-1,-2 13 23,0 0-1,0-1 0,0 1 0,0 0 1,0 0-1,0 0 0,0 0 1,0 0-1,-1 0 0,1 0 0,0 0 1,0 0-1,0 0 0,0 0 1,0 0-1,0 0 0,0 0 0,0-1 1,0 1-1,0 0 0,0 0 0,0 0 1,0 0-1,-1 0 0,1 0 1,0 0-1,0 0 0,0 0 0,0 0 1,0 0-1,0 0 0,0 0 1,0 0-1,0 0 0,0 0 0,-1 0 1,1 0-1,0 0 0,0 0 0,0 0 1,0 0-1,0 0 0,0 0 1,0 1-1,0-1 0,0 0 0,0 0 1,0 0-1,0 0 0,0 0 1,-1 0-1,1 0 0,0 0 0,0 0 1,0 0-1,0 0 0,0 0 1,-6 7-86,2-1 89,1 0-1,-1 0 0,-2 9 1,-1 3-8,-57 140-182,54-129 279,2 0 0,1 0-1,-6 54 1,13-76-13,0-1 0,0 1 0,0-1 0,1 0 0,0 1 0,0-1 0,1 0 0,-1 0-1,1 0 1,4 8 0,-5-12-9,1 1-1,-1-1 0,1 1 0,0-1 0,-1 0 1,1 1-1,0-1 0,0 0 0,1 0 0,-1-1 1,0 1-1,1 0 0,-1-1 0,1 1 1,-1-1-1,1 0 0,0 0 0,0 0 0,-1 0 1,1-1-1,0 1 0,0-1 0,0 1 0,4-1 1,-3 0-24,1-1 0,-1 1 0,0-1 0,1 0 0,-1 0 0,0-1 0,0 1 0,0-1 0,0 0 0,0 0 0,0 0 0,0 0 0,-1-1 0,4-3 0,4-3-15,-2-1 0,1-1 0,9-13 0,17-28 1,37-72 0,-42 68-42,47-64 0,-74 114-14,1 0 1,0 0-1,8-6 0,-12 11 13,0 1-1,0-1 0,-1 0 1,1 1-1,0-1 0,0 1 1,0-1-1,0 1 0,0 0 1,0-1-1,0 1 0,0 0 0,2 0 1,-2 0 6,-1 0-1,1 0 1,-1 0 0,1 0 0,-1 1 0,1-1 0,-1 0-1,1 0 1,-1 1 0,0-1 0,1 0 0,-1 1-1,1-1 1,-1 1 0,0-1 0,1 0 0,-1 1 0,0-1-1,0 1 1,1-1 0,-1 1 0,0-1 0,0 1 0,0-1-1,1 1 1,-1-1 0,0 1 0,0 0 0,1 5 8,0 0 1,-1 0-1,1 0 1,-1 0-1,-1 8 1,0 0 49,-4 36 3,-2-1 1,-16 58-1,5-25 320,12-58-217,4-18-75,0-1 0,1 1 0,0-1 0,0 1 0,0 0 0,1-1 0,-1 1 0,1 0 0,1 8 0,-1-14-74,0 0 1,0 1-1,1-1 1,-1 0-1,0 0 1,0 0-1,0 0 1,0 0-1,0 0 0,0 1 1,0-1-1,0 0 1,0 0-1,0 0 1,1 0-1,-1 0 1,0 0-1,0 0 1,0 0-1,0 0 1,0 0-1,0 1 1,1-1-1,-1 0 1,0 0-1,0 0 1,0 0-1,0 0 1,0 0-1,1 0 1,-1 0-1,0 0 1,0 0-1,0 0 1,0 0-1,0 0 1,1 0-1,-1 0 1,0 0-1,0-1 1,0 1-1,0 0 1,0 0-1,1 0 1,-1 0-1,0 0 1,6-3 54,-1-1 1,1 1-1,-1-1 0,0 0 1,0 0-1,7-9 1,121-133 187,-29 29-324,-78 89 29,-3 3-58,36-32 0,-56 55 84,-1 0 0,0 0 0,1 1 0,0-1 0,-1 0 0,1 1 0,6-2 0,-9 3 12,1-1 0,0 1 0,0 0 0,0 0 0,0 0 1,0 0-1,0 0 0,0 1 0,-1-1 0,1 0 1,0 0-1,0 0 0,0 1 0,0-1 0,-1 1 0,1-1 1,0 0-1,0 1 0,-1-1 0,1 1 0,0 0 0,-1-1 1,1 1-1,0 0 0,-1-1 0,1 1 0,-1 0 1,1-1-1,0 2 0,2 5-6,0 0-1,-1 0 1,0 1 0,0-1-1,0 0 1,-1 1 0,0-1-1,0 1 1,-2 12 0,2 2 18,-4 78 70,0-10-11,3-77-13,1 1 0,0-1 0,1 1 0,6 18 1,-8-31-36,0-1 1,0 1 0,0 0 0,1-1-1,-1 1 1,0 0 0,0-1 0,1 1 0,-1-1-1,0 1 1,1 0 0,-1-1 0,1 1 0,-1-1-1,0 1 1,1-1 0,-1 0 0,1 1-1,-1-1 1,1 1 0,0-1 0,-1 0 0,1 1-1,-1-1 1,1 0 0,0 0 0,-1 0 0,1 1-1,-1-1 1,1 0 0,0 0 0,0 0-1,1 0 22,0-1 0,-1 0-1,1 1 1,0-1-1,-1 0 1,1 0 0,-1 1-1,1-1 1,-1-1 0,1 1-1,1-2 1,4-4 74,0-1 1,-1 1 0,8-14 0,5-13-75,23-58 0,-16 31 3,-1 6-102,3 1-1,2 1 1,42-55 0,-64 96 28,-5 8-40,-1 0-1,1 1 1,0-1 0,0 0 0,0 1-1,1 0 1,6-6 0,-10 9 65,0 0 1,0 0 0,0 0-1,0 0 1,1 0-1,-1 0 1,0 0-1,0 0 1,0 0-1,0 0 1,0 0-1,0 0 1,0 0-1,0 0 1,0 0-1,0 0 1,0 0 0,1 0-1,-1 0 1,0 0-1,0 1 1,0-1-1,0 0 1,0 0-1,0 0 1,0 0-1,0 0 1,0 0-1,0 0 1,0 0 0,0 0-1,0 0 1,0 0-1,0 0 1,0 0-1,0 0 1,1 0-1,-1 0 1,0 1-1,0-1 1,0 0-1,0 0 1,0 0 0,0 0-1,0 0 1,0 0-1,0 0 1,0 0-1,0 0 1,0 0-1,0 0 1,0 0-1,0 1 1,0-1-1,-1 0 1,1 0 0,0 0-1,0 0 1,0 0-1,-1 7-40,-25 93 98,5 2-1,-12 141 1,33-201 302,0-41-332,0-1 0,0 1 0,0 0 1,0-1-1,1 1 0,-1-1 0,0 1 0,0-1 0,0 1 0,0 0 0,0-1 0,1 1 0,-1-1 0,0 1 1,1-1-1,-1 1 0,0-1 0,1 0 0,-1 1 0,0-1 0,1 1 0,-1-1 0,1 0 0,-1 1 0,1-1 1,-1 0-1,1 1 0,-1-1 0,1 0 0,-1 0 0,1 0 0,-1 1 0,1-1 0,-1 0 0,1 0 0,0 0 1,-1 0-1,1 0 0,-1 0 0,2 0 0,0-1 13,0 1-1,0-1 1,0 0 0,0 0 0,0 0-1,0 0 1,0 0 0,0 0 0,-1-1-1,4-1 1,7-12-8,1 0 0,-2 0 0,0-1 0,0-1-1,10-23 1,-6 12-30,27-50 69,39-70 85,-48 87-468,-33 60 306,0 1 0,1-1 1,-1 0-1,0 1 0,1-1 1,-1 1-1,0-1 0,1 1 1,-1-1-1,0 1 0,1-1 1,-1 1-1,1-1 0,-1 1 1,1 0-1,-1-1 0,1 1 1,-1 0-1,1-1 0,-1 1 1,1 0-1,0 0 0,-1 0 1,1-1-1,0 1 0,0 0 1,1 1-11,-1 0 0,1-1 0,0 1-1,-1 0 1,1 0 0,-1 0 0,1 1 0,2 1 0,4 6 3,0 0 0,-1 0 0,0 0 0,0 1 0,6 12 0,-3-5 12,4 7 27,-3-5 60,22 29 1,-30-43-67,1-1-1,0 0 0,0 0 0,0 0 1,0-1-1,1 1 0,-1-1 0,1 0 1,0 0-1,0-1 0,9 4 1,-11-5 0,1-1 1,-1 1 0,0-1 0,1 0 0,-1 0 0,1 0 0,-1-1 0,0 1 0,1-1 0,-1 1 0,0-1 0,0 0 0,1-1 0,-1 1 0,0-1 0,0 1 0,0-1 0,4-3 0,4-4 36,0 0-1,19-21 1,-25 25-54,18-19 31,-2-1 0,0 0-1,-1-2 1,-2 0 0,20-38-1,-36 61-42,-1 0 0,1 0 0,-1-1 0,1 1 0,-1 0 0,-1-1 0,1 1 0,0-8 0,-1 11 4,0-1-1,0 1 1,0 0-1,0-1 1,-1 1-1,1-1 1,0 1 0,-1 0-1,1 0 1,-1-1-1,1 1 1,-1 0-1,0 0 1,1-1-1,-1 1 1,0 0 0,0 0-1,0 0 1,0 0-1,0 0 1,0 0-1,0 0 1,0 1-1,0-1 1,0 0-1,-1 1 1,1-1 0,0 0-1,-1 1 1,1-1-1,-2 1 1,-1-1-8,1 1 1,0-1-1,0 1 1,-1 0-1,1 1 1,0-1-1,0 0 0,0 1 1,-1 0-1,1 0 1,0 0-1,0 0 1,-3 2-1,-3 2-40,0 0 0,1 1 0,0 0 0,0 0 0,1 1 0,0 0 0,0 0 0,0 1 1,1 0-1,0 0 0,1 0 0,0 1 0,-7 15 0,2 1 70,1 0-1,1 1 1,-9 51 0,14-61 93,1 0-1,0 0 1,2 0-1,0-1 1,0 1-1,1 0 1,1 0-1,7 25 1,-9-39-90,1 0 1,0 0 0,-1 0-1,1 0 1,0 0 0,0 0-1,1 0 1,-1 0-1,0-1 1,1 1 0,-1 0-1,1-1 1,-1 1-1,1-1 1,0 1 0,-1-1-1,1 0 1,0 0-1,0 0 1,0 0 0,0 0-1,0 0 1,0-1-1,0 1 1,0 0 0,1-1-1,-1 0 1,3 1 0,0-2 13,1 0 1,0 0-1,-1-1 1,1 0 0,-1 0-1,0 0 1,9-5-1,36-25 137,-45 28-143,96-75-3,108-107 1,-200 177-40,14-12-203,31-21 0,-54 42 217,1-1 0,-1 1 1,0 0-1,1 0 0,-1-1 0,1 1 0,-1 0 1,1 0-1,-1 0 0,1 0 0,-1 0 1,1 0-1,-1 0 0,1 0 0,-1 0 0,1 0 1,-1 0-1,0 0 0,1 0 0,-1 0 0,1 0 1,-1 0-1,1 1 0,-1-1 0,1 0 1,-1 0-1,1 1 0,-1-1 0,0 0 0,1 0 1,-1 1-1,0-1 0,1 0 0,-1 1 1,0-1-1,1 1 0,-1-1 0,0 0 0,0 1 1,1-1-1,-1 1 0,0-1 0,0 1 1,0-1-1,0 1 0,0-1 0,1 1 0,-1 0 1,6 30-148,-6-24 139,12 83 6,10 51-5,-18-122 32,1-1 0,1-1 0,1 1 0,0-1 0,15 26 0,-20-40 16,1 1 0,-1 0 1,1-1-1,0 1 0,0-1 1,0 0-1,0 0 0,7 5 1,-8-7-14,0 0 0,-1 0 1,1-1-1,0 1 0,0 0 1,0-1-1,0 1 1,0-1-1,1 0 0,-1 0 1,0 0-1,0 0 0,0 0 1,0 0-1,0 0 0,0-1 1,0 1-1,0-1 0,0 1 1,3-2-1,3-3 22,1 1 1,-1-1-1,0 0 0,0-1 0,-1 0 1,0 0-1,10-10 0,43-59 81,-27 25-80,32-65 1,-36 60-148,42-59-1,-59 94-26,-11 18 89,0-1-1,0 1 1,0 0-1,0 0 1,1 0 0,-1 0-1,1 0 1,-1 0 0,3-1-1,-4 2 37,1 1 0,-1 0 0,0 0-1,0 0 1,0 0 0,0 0 0,0 0-1,0 0 1,0 0 0,1 0 0,-1 0 0,0 0-1,0 0 1,0 0 0,0 0 0,0 0 0,0 0-1,0 0 1,1 0 0,-1 0 0,0 0 0,0 0-1,0 0 1,0 0 0,0 0 0,0 0-1,0 1 1,0-1 0,1 0 0,-1 0 0,0 0-1,0 0 1,0 0 0,0 0 0,0 0 0,0 0-1,0 0 1,0 0 0,0 1 0,0-1-1,0 0 1,0 0 0,0 0 0,0 0 0,0 0-1,0 0 1,0 0 0,0 1 0,0-1 0,0 0-1,0 0 1,1 7-38,-16 54-192,-15 84 182,-67 191-1,96-332 109,0 0 0,0 0 0,-1 0 0,0 0-1,0 0 1,0 0 0,0-1 0,0 1 0,-1-1 0,1 0 0,-1 0-1,0 1 1,-6 3 0,8-7-39,0 1-1,0-1 0,0 0 0,0 1 1,0-1-1,1 0 0,-1 0 1,0 0-1,0 0 0,0 0 1,0 0-1,0 0 0,0 0 1,0-1-1,0 1 0,0 0 1,0 0-1,0-1 0,1 1 1,-1-1-1,0 1 0,0-1 1,0 1-1,1-1 0,-1 1 1,0-1-1,1 0 0,-1 1 1,0-1-1,1 0 0,-1 0 1,0-1-1,-3-3 26,0-1 0,1 0 0,-4-7 1,6 10-46,-6-15 12,0 0 0,2-1 1,0 1-1,-4-35 0,-1-2-215,10 54 201,-5-24-178,5 23 170,0 1 1,0 0-1,0-1 0,0 1 0,0-1 0,0 1 0,0 0 1,1-1-1,-1 1 0,0 0 0,1-1 0,-1 1 0,2-2 0,-2 3 15,0-1-1,0 1 0,1 0 0,-1-1 0,0 1 0,1 0 0,-1 0 0,0-1 0,1 1 1,-1 0-1,0 0 0,1 0 0,-1 0 0,0 0 0,1-1 0,-1 1 0,1 0 0,-1 0 1,0 0-1,1 0 0,-1 0 0,1 0 0,-1 0 0,0 0 0,1 0 0,-1 0 0,1 1 1,-1-1-1,0 0 0,1 0 0,-1 0 0,0 0 0,1 0 0,-1 1 0,13 9-57,-9-7 52,12 9-6,1-1 1,0-1-1,0-1 1,1-1 0,0 0-1,35 10 1,-43-16 36,-1 0 0,1 0 0,-1-1 1,1 0-1,-1 0 0,1-1 1,-1-1-1,1 0 0,-1 0 0,1-1 1,-1 0-1,1 0 0,-1-1 0,0-1 1,0 1-1,10-7 0,-8 2-7,1 0 0,-1-1-1,-1-1 1,0 0 0,0 0 0,-1-1-1,10-14 1,52-92 100,-60 98-116,10-19-22,19-33-143,-36 59-89,-4 12 246,0 0 0,0 0 0,0 0 1,0 0-1,0 0 0,0 0 1,0 0-1,0 0 0,0 0 0,0 0 1,0 0-1,0 0 0,0 0 0,0 0 1,0 0-1,0-1 0,0 1 1,0 0-1,0 0 0,0 0 0,0 0 1,0 0-1,0 0 0,0 0 0,0 0 1,0 0-1,0 0 0,0 0 0,0 0 1,0 0-1,0 0 0,0-1 1,0 1-1,0 0 0,0 0 0,0 0 1,0 0-1,0 0 0,0 0 0,0 0 1,0 0-1,0 0 0,0 0 1,-1 0-1,1 0 0,0 0 0,0 0 1,0 0-1,0 0 0,0 0 0,0 0 1,0 0-1,0 0 0,0 0 0,0 0 1,0 0-1,0 0 0,0 0 1,0 0-1,-1 0 0,1 0 0,-1 1-31,-1 1 0,1 0 0,0-1-1,0 1 1,0 0 0,0 0 0,0 0 0,0-1-1,-1 4 1,-7 24 13,2 0 0,0 0 1,-4 60-1,5-37 24,4-33 53,0 0 1,1 1 0,1-1 0,1 0 0,0 0 0,7 31 0,-7-47-19,0 1 0,0-1 0,1 0 0,-1 1 0,0-1 0,1 0 0,0 0 0,2 4 0,-3-6-19,0 0 1,0 0-1,1 0 1,-1 0-1,0 0 1,0 0-1,1 0 1,-1 0-1,0-1 1,1 1-1,-1 0 1,0-1-1,1 1 1,-1-1-1,1 0 1,-1 1-1,1-1 1,0 0-1,-1 0 1,1 0-1,2 0 1,1-1 10,0 0 1,0 0-1,0-1 1,0 0 0,0 0-1,0 0 1,-1 0-1,6-4 1,33-26 180,-28 21-185,121-110-84,-73 61 14,45-46 142,-73 69-416,-34 35 138,-3 4 66,-6 6 22,-15 18 27,7-6 8,1 1 0,2 0 0,-21 43 0,28-51 55,1 0 1,0 0 0,1 0-1,1 1 1,0 0 0,0 0-1,2 0 1,-1 23 0,3-32 25,0 1 0,-1 0 0,2-1 0,-1 0 0,1 1 0,0-1 1,0 0-1,0 0 0,1 0 0,-1 0 0,1 0 0,1 0 1,-1-1-1,1 0 0,-1 0 0,1 0 0,0 0 0,1 0 1,-1-1-1,1 1 0,-1-1 0,1-1 0,0 1 0,0-1 1,0 1-1,1-1 0,-1-1 0,11 3 0,-11-3-1,1 0 1,0 0-1,0-1 0,0 1 0,-1-1 1,1-1-1,0 1 0,0-1 0,0 0 1,-1 0-1,1-1 0,0 0 0,-1 0 0,1 0 1,-1 0-1,0-1 0,0 0 0,0 0 1,0-1-1,0 1 0,-1-1 0,0 0 1,1 0-1,-1 0 0,-1-1 0,1 0 1,5-9-1,0-4-50,0-1 0,-1 0 0,-2 0 0,7-30-1,-10 35 5,0-1 0,-2 0 0,0 1 0,0-1 0,-1 0-1,-1 0 1,-3-15 0,4 27 15,-1 1 1,0-1-1,0 1 0,0-1 0,0 0 1,0 1-1,0 0 0,0-1 1,-1 1-1,0 0 0,1 0 0,-1-1 1,0 1-1,0 1 0,-3-4 0,1 3-11,1 0 0,-1 0 0,1 0 0,-1 1-1,0-1 1,1 1 0,-1 0 0,0 0 0,-7-1-1,0 2 12,0 0 1,0 0-1,0 1 0,0 0 0,0 1 0,-20 6 0,13 0 106,18-8-87,0 1-1,0-1 1,1 0 0,-1 0-1,0 1 1,0-1 0,0 0-1,0 0 1,1 0 0,-1 1-1,0-1 1,0 0 0,0 0 0,1 0-1,-1 0 1,0 0 0,0 1-1,1-1 1,-1 0 0,0 0-1,0 0 1,1 0 0,-1 0-1,0 0 1,1 0 0,-1 0-1,15-1-23,0-1 0,0-1 0,26-8 0,-14 3 59,-25 8-30,181-42 138,-158 39-210,-1 0 1,1 1-1,0 2 0,-1 0 0,39 6 0,-54-4 27,1 0 0,-1 1 0,1 0 1,-1 0-1,0 1 0,12 7 0,-16-8 27,-1 0 1,1 0-1,0 1 1,-1 0-1,0 0 1,0 0 0,0 1-1,-1-1 1,1 1-1,-1 0 1,0 0-1,3 7 1,-3-3-14,0 1 0,0 0 0,-1 1 0,0-1 0,-1 0 0,0 0 0,-1 1 0,0-1 0,0 0 0,-4 16 0,-1 5 97,-2 0 0,-13 33 0,13-45 15,-4 18 429,11-37-517,0 0 1,0 0-1,0 0 0,0 0 1,0 1-1,0-1 0,-1 0 1,1 0-1,0 0 1,0 0-1,0 0 0,0 0 1,0 1-1,0-1 1,0 0-1,0 0 0,1 0 1,-1 0-1,0 0 0,0 0 1,0 1-1,0-1 1,0 0-1,0 0 0,0 0 1,0 0-1,0 0 1,0 0-1,0 0 0,0 1 1,0-1-1,1 0 0,-1 0 1,0 0-1,0 0 1,0 0-1,0 0 0,0 0 1,0 0-1,0 0 0,1 0 1,-1 0-1,0 0 1,0 0-1,0 0 0,0 0 1,0 0-1,10-3 220,13-15-3,218-250-69,-241 268-156,7-9-29,0 0 0,0 1 0,1 0 0,0 1 0,10-7 0,-16 12 27,-1 1-1,1 0 1,-1 0-1,1 1 1,-1-1 0,1 0-1,0 1 1,-1-1-1,1 0 1,0 1 0,-1 0-1,1-1 1,0 1-1,0 0 1,-1 0 0,1 0-1,0 0 1,0 0-1,-1 1 1,1-1 0,0 1-1,0-1 1,-1 1 0,1-1-1,-1 1 1,1 0-1,0 0 1,-1 0 0,1-1-1,-1 2 1,0-1-1,1 0 1,-1 0 0,0 0-1,0 1 1,0-1-1,0 0 1,0 1 0,0-1-1,1 4 1,7 11-21,-2 1 0,-1 0 0,0 1 0,-1-1 0,6 33 0,1 31 390,-12-73-801,1 0 0,-1 1 0,-1-1 0,1 1 0,-2-1-1,1 0 1,-4 12 0,-3-10-3954,-2-1 1322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3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72 8384,'-81'-59'3808,"57"53"-3328,15 3 64,4-1-1600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2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101 601 3488,'1'-3'297,"0"1"-1,0 0 1,0 0 0,1 0 0,-1 0 0,1 0-1,0 0 1,-1 0 0,1 0 0,0 1-1,0-1 1,0 1 0,0-1 0,0 1 0,0 0-1,3-1 1,3-3 3412,-20 14-1962,-9 16-608,-29 44-1,40-54-756,1 0-28,0-1 0,-11 27 0,18-37-255,1 0 1,0 0-1,-1 0 0,2 0 0,-1 0 0,0 1 0,1-1 0,0 0 0,0 0 0,0 1 0,0-1 0,1 0 0,-1 0 0,1 0 0,3 8 0,-3-11-37,-1 1 0,2-1 0,-1 1-1,0-1 1,0 0 0,0 0-1,0 1 1,1-1 0,-1 0-1,1 0 1,-1 0 0,1 0 0,-1 0-1,1-1 1,-1 1 0,1 0-1,0-1 1,-1 0 0,1 1 0,0-1-1,0 0 1,-1 1 0,1-1-1,0 0 1,0 0 0,-1-1-1,1 1 1,2-1 0,7 0 130,0-2-1,-1 1 1,14-6 0,-22 8-167,111-50 627,-70 29-510,-26 12-124,0 0 1,0-2-1,-1 1 0,-1-2 0,0 0 0,-1-1 0,0 0 0,0-1 1,21-31-1,-38 49-338,-22 29 81,23-29 200,-1 1 1,1-1-1,0 0 0,0 1 1,0 0-1,0-1 0,1 1 1,-1 5-1,1-2 25,0-1 56,0 0 0,1 0-1,0-1 1,2 15 0,-2-20-11,0 1 1,1-1-1,-1 1 1,1-1-1,-1 1 1,1-1-1,-1 0 1,1 1 0,0-1-1,0 0 1,0 0-1,0 0 1,0 1-1,0-1 1,0 0-1,0 0 1,0 0 0,0 0-1,1-1 1,-1 1-1,0 0 1,0 0-1,1-1 1,-1 1 0,1-1-1,-1 1 1,1-1-1,-1 0 1,3 1-1,0-1 58,1 0 0,0 0 1,0-1-1,0 1 0,0-1 0,0 0 0,-1-1 0,1 1 0,0-1 0,-1 0 0,1 0 0,4-3 0,8-5-13,26-22 1,-26 18-1,53-32 15,-29 19-22,-8 7-496,-33 20 425,0 0 0,0 0-1,0 0 1,0 0-1,0 0 1,0 0 0,0 0-1,1 0 1,-1 0 0,0 0-1,0 0 1,0 0 0,0 0-1,0 0 1,0 0-1,0 0 1,0 0 0,0 0-1,0 0 1,0 0 0,1 0-1,-1 0 1,0 0 0,0 0-1,0 0 1,0 0-1,0 0 1,0 0 0,0 0-1,0 0 1,0 0 0,0 0-1,0 1 1,0-1 0,0 0-1,0 0 1,1 0-1,-1 0 1,0 0 0,0 0-1,0 0 1,0 0 0,0 0-1,0 0 1,0 0 0,0 0-1,0 0 1,0 1-1,0-1 1,0 0 0,0 0-1,0 0 1,0 8-36,-3 7-28,-2 1 57,-1-1 1,-1 0-1,0 0 1,-10 14-1,12-20 95,0 1-1,0-1 0,1 1 1,-4 12-1,10-20 434,3-4-162,15-7 0,24-18-203,-4 5-148,1 1 1,76-27 0,-57 25-27,-54 21-64,-1-1 0,1 2 0,0-1 0,0 0 1,0 1-1,6 0 0,-12 1 79,1 1 0,-1-1 0,0 1-1,0-1 1,0 1 0,1-1 0,-1 1 0,0-1 0,0 1 0,0-1 0,0 1-1,0-1 1,0 1 0,0 0 0,0-1 0,0 1 0,0-1 0,0 1 0,0-1-1,-1 1 1,1-1 0,0 1 0,0-1 0,-1 1 0,0 2-27,0 4 28,-1 0 0,0 0 0,-5 12 0,4-12-18,0 1 1,1-1 0,-1 1 0,0 10-1,2-13 69,0 1 0,1 0-1,0-1 1,0 1 0,1 0-1,-1-1 1,3 10 0,-2-7 108,-1-7-147,0-1 0,0 1-1,0 0 1,0-1 0,0 1 0,0 0-1,0 0 1,1-1 0,-1 1 0,0 0 0,0-1-1,1 1 1,-1-1 0,0 1 0,1 0-1,-1-1 1,1 1 0,-1-1 0,1 1-1,-1-1 1,1 1 0,-1-1 0,1 1-1,-1-1 1,2 1 0,-1 0 179,15 11-43,-16-12-158,0 0 9,0 0-1,0 1 1,0-1-1,0 0 1,0 0 0,0 0-1,0 1 1,0-1-1,0 0 1,0 0 0,0 0-1,0 1 1,0-1 0,0 0-1,0 0 1,0 0-1,0 1 1,0-1 0,0 0-1,0 0 1,0 0-1,0 1 1,0-1 0,1 0-1,-1 0 1,0 0 0,0 0-1,0 1 1,0-1-1,0 0 1,1 0 0,-1 0-1,0 0 1,0 0-1,0 0 1,0 1 0,1-1-1,-1 0 1,0 0 0,0 0-1,0 0 1,1 0-1,-1 0 1,0 0 0,1 1 218,-1-1-81,0 1-124,0-1-1,0 0 1,0 0-1,0 1 1,0-1 0,1 0-1,-1 1 1,0-1 0,0 0-1,0 1 1,0-1 0,0 0-1,0 0 1,1 1-1,-1-1 1,0 0 0,0 0-1,0 1 1,1-1 0,-1 0-1,0 0 1,0 0 0,1 1-1,-1-1 1,0 0-1,0 0 1,1 0 0,-1 0-1,0 0 1,1 1 0,-1-1-1,1 0 1,7 0 19,0 0-1,0-1 1,0 0 0,0 0-1,1-1 1,-1 0 0,-1 0-1,1-1 1,0 0 0,13-7-1,101-64 182,-97 60-266,1 1-1,0 1 0,55-17 1,-65 26 31,0 0 0,0 1 1,0 1-1,0 1 0,0 0 1,0 1-1,32 5 0,-34-4-43,-23-3 300,-12 1-272,0 0 0,0 2 0,0 0 0,0 1 0,0 1-1,1 2 1,0 0 0,0 0 0,-32 17 0,39-16-57,0 0-1,0 2 1,1-1 0,-17 17 0,25-22 111,1 1 1,-1 0-1,1 0 1,0 1-1,0-1 1,0 1 0,0-1-1,1 1 1,0 0-1,0 0 1,0 0-1,1 0 1,-1 0 0,1 1-1,1-1 1,-1 8-1,1-11 8,-1-1 0,1 0 1,0 1-1,0-1 0,1 0 0,-1 1 0,0-1 0,0 0 0,1 1 0,-1-1 0,1 0 0,-1 0 1,1 1-1,-1-1 0,1 0 0,0 0 0,-1 0 0,1 0 0,0 0 0,0 0 0,0 0 0,0 0 1,1 1-1,0-1 2,0-1 0,0 1 0,-1-1 0,1 1 0,0-1 0,0 0 0,0 0 0,-1 0 0,1 0 0,0 0 0,0 0 0,0 0 0,0-1 0,3 0 0,5-3 49,1 0 0,0-1 0,-1 0 0,11-7 0,127-78 207,-85 52-180,20-10-170,-83 48 65,0 0 0,0 0 0,0 0 0,0 0 0,0 0 0,0 0-1,0 0 1,0 0 0,0-1 0,0 1 0,0 0 0,0 0 0,0 0 0,-1 0 0,1 0 0,0 0 0,0 0-1,0 0 1,0 0 0,0 0 0,0 0 0,0 0 0,0 0 0,0 0 0,0-1 0,0 1 0,0 0-1,0 0 1,0 0 0,1 0 0,-1 0 0,0 0 0,0 0 0,0 0 0,0 0 0,0 0 0,0 0 0,0 0-1,0 0 1,0 0 0,0 0 0,0 0 0,0 0 0,0-1 0,0 1 0,0 0 0,-5 1-97,2 0 77,0 1 0,0 0 0,1 0-1,-1 0 1,1 0 0,0 1 0,0-1 0,0 0 0,0 1 0,0 0 0,0-1-1,0 1 1,1 0 0,-2 5 0,2-6 30,0 0 0,0 0 0,1 0-1,-1 0 1,1 1 0,0-1 0,0 0 0,-1 0 0,2 0 0,-1 1-1,0-1 1,0 0 0,1 0 0,-1 0 0,1 1 0,-1-1-1,1 0 1,0 0 0,0 0 0,0 0 0,0 0 0,2 2 0,1 0 16,-1 0 0,2 0 0,-1 0 0,0 0 0,1-1 0,0 1 0,-1-1 0,1-1 0,1 1 0,-1-1 1,0 0-1,0 0 0,1 0 0,-1-1 0,1 1 0,7-1 0,-5 0 37,0-1-1,0 0 1,0-1 0,0 0-1,-1 0 1,1-1-1,0 1 1,0-2 0,-1 1-1,1-1 1,9-6-1,15-9-10,-1-1-1,-1-2 1,-1-1-1,-1-1 1,-1-2-1,-1-1 1,-1 0-1,30-43 0,71-121 63,-53 77-170,34-58-205,-106 167 279,1 2-36,-1 0 0,0 0 0,0 0 0,0 0 1,-1-1-1,1 1 0,0-3 0,-1 5 13,0-1 0,0 1 0,0-1 0,0 1 0,0-1 0,-1 1 1,1-1-1,0 1 0,0 0 0,0-1 0,-1 1 0,1-1 0,0 1 0,0-1 0,-1 1 1,1 0-1,0-1 0,-1 1 0,1 0 0,-1-1 0,1 1 0,0 0 0,-1 0 0,1-1 1,-1 1-1,1 0 0,-1 0 0,1 0 0,-1 0 0,1 0 0,-1-1 0,1 1 0,-1 0 1,1 0-1,-1 0 0,1 0 0,0 0 0,-1 0 0,1 1 0,-1-1 0,0 0 0,-6 1-24,-1-1-1,1 2 0,-1-1 0,1 1 0,0 0 0,0 0 0,0 1 0,0 0 0,0 0 0,1 1 0,-1 0 0,1 0 0,0 1 0,0-1 0,-10 12 0,0 1 42,0 2 0,1 0 1,-19 33-1,-1 9-44,-30 72-1,-15 68 2,67-167-4,7-18 63,0-1 0,0 1 0,2 0 0,-5 32 1,8-41-7,0 2-37,0 1-1,1-1 0,1 11 1,0 15 216,-1-29-149,-1-1 0,1 1 0,1-1 0,-1 1 0,3 8 0,-3-13-25,1 0 0,-1 1 0,1-1 0,0 0 0,0 0-1,-1 1 1,1-1 0,0 0 0,0 0 0,0 0 0,0 0 0,0 0 0,1 0 0,-1-1 0,0 1 0,0 0 0,0-1 0,1 1 0,-1 0 0,0-1 0,1 0 0,-1 1-1,1-1 1,-1 0 0,0 1 0,1-1 0,-1 0 0,1 0 0,-1 0 0,0-1 0,1 1 0,1 0 0,6-2 39,0 1 1,0-2-1,16-5 1,92-44 0,-9 3 338,-77 37-395,47-25-1,-67 30 4,0 0 0,0-1 0,0 0 0,-1-1 0,0 0 1,-1-1-1,11-13 0,1-7 35,0 0 0,30-65-1,35-106-114,31-24 175,-107 210-130,-7 11-7,1-1 0,-1 0 0,0 0 0,-1 0 0,1 0 0,-1-1 0,0 1 0,0-1 0,1-6 0,-3 12 27,0-1 0,0 1 0,0 0 0,0-1 0,-1 1 0,1 0 0,0 0 0,0-1 0,0 1 0,0 0 0,0 0 0,-1-1 1,1 1-1,0 0 0,0 0 0,0 0 0,-1-1 0,1 1 0,0 0 0,0 0 0,-1 0 0,1 0 0,0 0 0,0-1 0,-1 1 0,1 0 0,0 0 0,-1 0 0,1 0 1,0 0-1,0 0 0,-1 0 0,1 0 0,0 0 0,-1 0 0,1 0 0,0 0 0,0 0 0,-1 0 0,1 1 0,-1-1 0,-14 4-186,9-1 156,1-1 0,0 1-1,0 1 1,0-1-1,1 1 1,-1 0 0,1 0-1,0 0 1,0 0 0,-5 8-1,-2 3-18,1 0 0,-9 20-1,1 7 41,2 0 1,-22 87-1,22-70 66,-5 27-34,-7 27-140,21-95 127,2 1 1,0 0-1,1 1 0,1-1 1,1 1-1,1-1 0,1 23 1,1-19 116,-1-19-102,-1 0 0,1 0-1,1 1 1,-1-1 0,1 0 0,-1 0 0,1 0 0,1 0 0,-1 0 0,4 7 0,-3-6 46,1-1 0,1 1 1,-1-1-1,1 0 0,7 7 1,-10-10-47,0 0 1,0 0 0,1-1 0,-1 1 0,0 0 0,0-1 0,1 1 0,-1-1 0,0 0 0,1 1 0,-1-1-1,0 0 1,1 0 0,-1 1 0,1-1 0,-1 0 0,0-1 0,1 1 0,-1 0 0,1 0 0,-1-1-1,0 1 1,1 0 0,-1-1 0,0 1 0,0-1 0,1 0 0,0 0 0,53-36 292,84-44-112,-121 69-122,-2-1 0,0 0-1,0-2 1,-2 1 0,17-22-1,-28 33-87,-1-1 0,0 1 0,1-1 0,-1 0-1,-1 1 1,1-1 0,-1 0 0,1 0-1,-1 0 1,1-6 0,-2 9-1,0 0 1,0-1-1,0 1 1,0 0-1,0-1 1,0 1-1,-1 0 1,1 0-1,0 0 0,0-1 1,-1 1-1,1 0 1,-1 0-1,0 0 1,1 0-1,-1 0 0,0 0 1,1 0-1,-1 0 1,0 0-1,0 0 1,0 0-1,0 0 0,0 0 1,0 1-1,0-1 1,0 0-1,0 1 1,0-1-1,0 1 1,-1-1-1,1 1 0,0 0 1,0-1-1,-1 1 1,1 0-1,0 0 1,0 0-1,-2 0 0,-3 0-18,0 0 0,0 1 0,0 0 0,0 0-1,0 0 1,0 1 0,0 0 0,0 0-1,0 0 1,1 1 0,-1 0 0,1 0-1,0 0 1,0 1 0,0-1 0,-6 8-1,1-2-24,1 0 0,0 0-1,1 1 1,0 0-1,1 1 1,0 0-1,-6 14 1,12-22 68,-1 0 0,1 0 0,0 0 1,1 1-1,-1-1 0,1 0 1,-1 1-1,1-1 0,0 0 1,0 1-1,1-1 0,-1 0 0,1 1 1,-1-1-1,1 0 0,0 0 1,1 1-1,-1-1 0,0 0 1,1 0-1,-1 0 0,1-1 0,0 1 1,0 0-1,0-1 0,1 1 1,-1-1-1,1 1 0,-1-1 1,1 0-1,0 0 0,-1-1 0,1 1 1,0 0-1,0-1 0,0 0 1,1 1-1,-1-1 0,0-1 1,0 1-1,5 0 0,6 1 63,1-1-1,0-1 1,0 0 0,28-5-1,60-16 293,-69 12-236,-9 4-89,0-2 0,36-15-1,-53 18-24,0 0 0,0 0 1,0-1-1,-1 0 0,0 0 0,0-1 0,0 1 0,-1-2 0,1 1 0,9-14 0,-4-1-36,-1 0 0,10-27 0,-15 34 5,-6 14-2,0-1 0,1 0 0,-1 1 0,1-1 0,-1 0 0,0 1 0,1-1 0,-1 1 0,1-1 0,-1 1 0,1-1 0,0 1-1,-1-1 1,1 1 0,-1-1 0,1 1 0,0 0 0,-1-1 0,1 1 0,0 0 0,-1 0 0,1 0 0,0-1 0,1 1 0,0 0-5,-1 0 1,1 0-1,0 1 1,0-1 0,0 0-1,0 1 1,-1 0-1,1-1 1,0 1-1,1 1 1,1 0-6,-1 0 0,1 0 0,-1 0-1,0 1 1,0-1 0,0 1 0,0 0 0,0 0 0,4 6 0,-4-3 26,0 1 0,0 0 0,-1 0 0,0 0 1,0 0-1,-1 1 0,1-1 0,-2 1 0,1-1 0,-1 0 1,0 1-1,-1-1 0,1 1 0,-2-1 0,1 0 0,-1 1 1,0-1-1,-4 10 0,3-10 6,1 0 0,0-1 1,1 1-1,-1 0 0,1 0 1,1 0-1,-1 0 0,1 0 1,1 1-1,-1-1 0,3 12 1,-2-18 4,-1 0 0,0 0 0,0 0 0,0 0 0,1 0 0,-1 0-1,1 0 1,-1-1 0,0 1 0,1 0 0,0 0 0,-1 0 0,1-1 0,-1 1 0,1 0 0,0-1 0,0 1 0,-1 0 0,1-1 0,0 1 0,0-1 0,0 1 0,-1-1 0,1 0-1,0 1 1,0-1 0,0 0 0,0 1 0,0-1 0,0 0 0,0 0 0,1 0 0,4 0 30,0-1 1,0 1-1,0-1 0,9-3 1,-4 2-6,40-12 144,-1-2 1,55-26-1,-84 33-120,-4 2-32,-1-1 0,0-1-1,0-1 1,-1 0 0,-1-1-1,26-24 1,-38 33-41,0 0 1,0 0-1,0 0 0,-1 0 0,1 0 0,-1 0 1,0-1-1,1 1 0,-1-1 0,0 1 1,0-1-1,-1 1 0,1-1 0,0-5 0,-1 7 6,0 0-1,0 0 1,0 0-1,0 0 0,-1 0 1,1 0-1,0 0 0,-1 0 1,1 0-1,-1 0 1,1 0-1,-1 0 0,1 0 1,-1 0-1,0 1 0,1-1 1,-1 0-1,0 0 1,0 1-1,0-1 0,1 0 1,-1 1-1,0-1 0,0 1 1,0-1-1,0 1 0,0-1 1,0 1-1,0 0 1,0 0-1,0-1 0,0 1 1,-1 0-1,1 0 0,-1 0 1,-9 0-63,0 0 0,-1 1 0,1 0 1,0 0-1,-19 6 0,22-4 53,-6 0 0,-1 2 1,2 0-1,-1 1 0,1 0 0,0 1 0,0 1 1,0 0-1,-15 14 0,26-21 24,0 0-1,1 1 1,0-1 0,-1 0-1,1 1 1,0-1 0,0 1-1,0 0 1,0-1 0,0 1-1,0 0 1,0 0 0,0 0-1,1-1 1,-1 1 0,1 0-1,-1 3 1,1-3-1,1 0 0,-1-1 0,0 1 0,1-1 1,-1 1-1,1-1 0,0 1 0,-1-1 0,1 1 0,0-1 0,0 0 0,0 1 0,0-1 0,0 0 0,0 0 0,1 0 1,-1 0-1,0 0 0,0 0 0,1 0 0,-1 0 0,1-1 0,1 2 0,7 2 52,-1 0 0,1-1 0,0 0 1,0 0-1,0-1 0,18 1 0,65-2 220,-12-9-136,151-33-1,-71 9-95,-111 24-114,-19 4 8,33-9-1,-58 11 33,-9 2 59,-17 2-42,-23 6-139,-47 16 1,77-20 125,1 0 1,0 1-1,0 1 0,0 0 1,1 0-1,0 1 1,0 1-1,-14 13 0,19-16 43,1 1 0,0 0-1,-7 11 1,10-15-13,1 0 0,0 0 0,0 0 0,0 0 0,1 0 0,-1 0 0,0 0 0,1 0 0,-1 0 0,1 1 0,0-1 0,-1 0 0,1 0 0,0 0 0,1 0 0,-1 1 0,0-1 0,2 4 0,-2-5 3,0 0 0,1-1 0,-1 1 1,0 0-1,1-1 0,-1 1 0,1 0 0,0-1 0,-1 1 1,1-1-1,-1 1 0,1-1 0,0 1 0,-1-1 1,1 1-1,0-1 0,-1 1 0,1-1 0,0 0 0,0 0 1,0 1-1,-1-1 0,1 0 0,0 0 0,0 0 1,0 0-1,-1 0 0,1 0 0,0 0 0,0 0 0,0 0 1,-1 0-1,1 0 0,0-1 0,1 0 0,4-1 76,1 0-1,-1-1 0,10-6 0,-6 3-54,64-32 165,-32 18-190,-1-2 1,41-30 0,-64 39 23,-1-2 0,0 0 0,-1-1 1,0 0-1,-1-1 0,20-32 0,-13 8-20,-2-1 0,-1-1 0,21-74 0,-33 95-8,-4 13-2,2-5-48,0-1 0,-2 0-1,4-20 1,-7 33 29,0 0 0,0 0-1,1 1 1,-1-1 0,0 0-1,-1 0 1,1 0 0,0 0-1,0 1 1,-1-1 0,1 0-1,-1 0 1,0 1 0,1-1-1,-1 0 1,0 1 0,0-1-1,0 0 1,0 1 0,0 0-1,-1-1 1,0-1 0,1 3 13,1 0 1,0 0 0,-1-1-1,1 1 1,-1 0-1,1-1 1,0 1-1,-1 0 1,1 0 0,-1 0-1,1-1 1,0 1-1,-1 0 1,1 0-1,-1 0 1,1 0 0,-1 0-1,1 0 1,-1 0-1,1 0 1,-1 0-1,1 0 1,-1 0 0,1 0-1,0 0 1,-1 1-1,0-1 1,-5 3-27,0 0 1,0 1 0,0 0-1,0 0 1,1 1 0,0-1-1,-8 10 1,-19 20-22,1 2-1,2 1 0,1 2 1,3 1-1,1 0 0,-29 68 1,49-99 71,1 1 0,0-1 0,0 1-1,1-1 1,0 1 0,1 0 0,-1 19 0,3-22 21,0 1 0,0-1 0,0 0 0,1 0 0,0 0 0,0 0 0,1 0 0,0 0 0,0-1 0,0 1 0,7 8-1,-6-10-76,-1-1-1,1 1 0,-1-1 0,1 0 0,0 0 1,1 0-1,-1-1 0,1 1 0,-1-1 0,1 0 1,0 0-1,0-1 0,1 0 0,-1 0 0,0 0 1,1 0-1,-1-1 0,1 0 0,0 0 0,-1 0 0,1-1 1,10 0-1,13-3-3175,-2 0 901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0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8640,'-17'-31'3904,"30"22"-3392,1 9 704,4 9-768,27-18 960,8 9-801,47-3-319,8 0-160,13-2-224,-13 5 64,0 0 96,-18 5-32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35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76 106 7872,'-56'-30'3584,"42"26"-3104,9-1 224,10 5-480,3-7 416,6-2-384,11-8-128,3 8-64,14-7-4640,5 8 2496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5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46 934 3232,'-10'8'776,"4"-4"275,1 1 0,0 0 0,-7 8 1,11-12-860,0 0 1,0 0 0,1 0-1,-1 1 1,1-1 0,-1 0-1,0 0 1,1 1 0,0-1-1,-1 0 1,1 1 0,0-1-1,0 0 1,0 1 0,0-1-1,0 0 1,0 1 0,0-1 0,0 0-1,0 1 1,1-1 0,-1 0-1,1 2 1,0-1 350,-1-2-460,0 1-1,0-1 1,0 0-1,0 0 1,0 1-1,0-1 1,0 0-1,0 0 0,0 1 1,0-1-1,0 0 1,0 0-1,0 1 1,0-1-1,0 0 1,1 0-1,-1 1 0,0-1 1,0 0-1,0 0 1,0 0-1,1 1 1,-1-1-1,0 0 1,0 0-1,0 0 1,1 0-1,-1 1 0,0-1 1,0 0-1,1 0 1,-1 0-1,0 0 1,0 0-1,1 0 1,-1 0-1,0 0 0,0 0 1,1 0-1,-1 0 1,0 0-1,0 0 1,1 0-1,-1 0 1,0 0-1,0 0 1,1 0-1,-1 0 0,0 0 1,0 0-1,1-1 1,-1 1-1,0 0 1,0 0-1,0 0 1,1 0-1,-1 0 0,0-1 1,0 1-1,5-2 364,19-11 569,27-18-1,-28 16-777,23-14 8,103-68 562,-124 78-630,0-2 0,-1 0 0,32-38 0,-33 31 74,30-47 0,-50 66-189,-3 7-79,-1 5-114,-7 13-11,1-7 119,-37 75-100,38-74 130,1 0-1,1 0 1,-1 1-1,2 0 1,-1 0-1,2 0 1,-1 0-1,1 0 1,0 12-1,2-19 35,0 1 0,0-1 1,0 0-1,1 0 0,-1 1 0,1-1 0,0 0 0,0 0 0,1 0 0,-1 0 0,1 0 1,0 0-1,0 0 0,0 0 0,1-1 0,-1 1 0,1-1 0,0 0 0,0 0 0,0 0 1,0 0-1,1 0 0,-1-1 0,1 1 0,-1-1 0,1 0 0,4 2 0,-4-3-4,0 0 0,0 0-1,0 0 1,0-1 0,0 1-1,0-1 1,0 0 0,0 0 0,0 0-1,0-1 1,0 1 0,0-1-1,0 0 1,0 0 0,0 0-1,-1-1 1,6-2 0,4-3 24,0 0 1,-1-1-1,16-14 1,11-12-115,38-43 0,-4 3 100,-73 74-52,1-1-1,0 0 0,-1 0 0,1 1 1,0-1-1,-1 0 0,1 1 1,0-1-1,0 1 0,0-1 1,0 1-1,0-1 0,-1 1 0,1 0 1,0-1-1,0 1 0,0 0 1,0 0-1,0 0 0,0 0 0,0 0 1,0 0-1,0 0 0,0 0 1,0 0-1,0 0 0,0 0 1,0 1-1,0-1 0,0 0 0,0 1 1,0-1-1,-1 1 0,1-1 1,1 2-1,0-1-5,-1 1 0,0-1-1,0 1 1,0 0 0,0-1 0,0 1 0,0 0 0,0 0 0,0 0 0,-1-1-1,1 1 1,-1 0 0,1 0 0,-1 0 0,0 0 0,0 3 0,-1 7 64,-1 0 0,0 0 0,-1-1 0,0 1 0,-1 0 0,0-1 0,-1 0 0,-10 18 0,-10 26 184,25-55-230,1 0 0,-1 0 0,0-1-1,0 1 1,0 0 0,0 0 0,0 0 0,0 0-1,0 0 1,1 0 0,-1 0 0,0 0 0,0 0-1,0 0 1,0 0 0,0 0 0,1 0 0,-1 0-1,0 0 1,0 0 0,0 0 0,0 0 0,0 0-1,1 0 1,-1 0 0,0 0 0,0 0 0,0 0 0,0 0-1,0 1 1,0-1 0,1 0 0,-1 0 0,0 0-1,0 0 1,0 0 0,0 0 0,0 0 0,0 0-1,0 1 1,0-1 0,0 0 0,0 0 0,0 0-1,1 0 1,-1 0 0,0 0 0,0 1 0,0-1-1,0 0 1,0 0 0,0 0 0,0 0 0,0 0-1,0 1 1,0-1 0,0 0 0,0 0 0,0 0-1,-1 0 1,1 0 0,0 0 0,0 1 0,0-1-1,0 0 1,0 0 0,0 0 0,0 0 0,0 0-1,15-7 305,-15 7-314,123-77 125,16-8-265,-135 83 101,-1 0 0,1 1 0,-1 0 0,1-1 0,0 1 0,-1 1 0,1-1 0,6 0 0,-9 1 29,0 0 0,0 0 1,0 0-1,0 0 0,0 0 0,0 1 0,0-1 0,0 0 0,0 1 0,0-1 0,0 1 0,0-1 0,0 1 0,0-1 1,0 1-1,0-1 0,-1 1 0,1 0 0,0 0 0,0-1 0,-1 1 0,1 0 0,-1 0 0,1 0 0,-1 0 0,1 0 1,-1 0-1,1 0 0,-1 0 0,0 0 0,1 0 0,-1 0 0,0 0 0,0 0 0,0 2 0,1 6 3,-2 1-1,1 0 0,-1-1 1,-4 18-1,0 10-64,4-30 94,0-1 0,1 0 0,0 0-1,1 1 1,0-1 0,0 0 0,2 9 0,-2-13 7,-1 0 1,1-1 0,0 1-1,0 0 1,0-1 0,0 1-1,0 0 1,0-1-1,0 1 1,0-1 0,1 0-1,-1 1 1,1-1-1,-1 0 1,1 0 0,-1 0-1,1 0 1,0 0 0,-1 0-1,1-1 1,0 1-1,0 0 1,-1-1 0,1 0-1,0 1 1,0-1 0,0 0-1,3 0 1,2 0 2,0-1 0,-1 0 0,1-1 0,0 0 0,-1 0 0,1 0 0,-1 0 1,0-1-1,0 0 0,0-1 0,0 1 0,-1-1 0,1 0 0,-1-1 0,0 1 0,8-10 0,3-4 9,-1-1 0,-1-1-1,15-27 1,45-99 142,-49 91-173,84-173-178,-75 157 105,26-74-1,-54 129 84,1-4-236,6-25 0,-13 45 205,0 0 1,0-1 0,0 1 0,0 0 0,0 0 0,1 0 0,-1 0 0,0-1 0,0 1 0,0 0 0,0 0 0,0 0 0,0 0 0,0-1 0,0 1 0,0 0-1,0 0 1,0 0 0,0-1 0,0 1 0,-1 0 0,1 0 0,0 0 0,0 0 0,0 0 0,0-1 0,0 1 0,0 0 0,0 0 0,0 0 0,0 0 0,-1 0-1,1-1 1,0 1 0,0 0 0,0 0 0,0 0 0,0 0 0,-1 0 0,1 0 0,-8 3-218,-7 8 128,8-5 80,1 1 0,0 0-1,0 0 1,1 0 0,-7 13-1,-17 42 30,24-52 11,-13 37 10,2 1-1,2 1 1,2 0 0,3 1-1,1 0 1,3 1 0,1 57-1,4-94 2,1-1-1,0 1 0,1-1 1,0 1-1,1-1 1,1 0-1,7 20 0,-9-28 9,0-1 1,0 0-1,1 0 0,-1 0 0,1 0 0,-1-1 0,1 1 0,0-1 0,1 0 0,-1 1 0,1-1 0,-1-1 0,1 1 1,0 0-1,0-1 0,0 0 0,0 0 0,0 0 0,1-1 0,-1 1 0,1-1 0,-1 0 0,1 0 0,-1 0 0,9-1 1,7 0 3,0-1 1,1-1 0,-1-1 0,0-1 0,34-12 0,-41 12-11,0-1 1,-1-1-1,0 0 0,0-1 1,-1 0-1,0-1 1,0 0-1,0-1 0,15-17 1,-19 16-28,-1 1-1,0-2 1,-1 1 0,0-1-1,6-17 1,-7 17-35,11-35-5,-14 43 30,-1 0 0,1 0 0,-1-1 0,1 1 0,-1 0 0,0 0 0,0 0 0,0 0 0,-1 0 0,1 0 0,-1 0 0,-1-5 0,1 8 1,1-1 0,0 1 0,0 0 0,-1-1 0,1 1 0,-1-1 0,1 1 0,0 0 0,-1 0 0,1-1 0,-1 1 0,1 0 0,-1 0 0,1-1 0,-1 1 0,1 0 0,0 0 0,-1 0 0,1 0 0,-1 0 0,1 0 0,-1 0 0,1 0 0,-1 0 0,1 0 0,-1 0 0,1 0 0,-1 0 0,1 0 0,-1 0 0,1 1 0,-1-1 0,1 0 0,-1 0 0,0 1 0,-17 11-146,9-4 105,1 0 1,0 1-1,1 0 1,-12 17-1,5-3 6,-12 26 0,23-42 48,0-1 1,0 1-1,1 0 0,0 0 0,1 0 1,-1 0-1,1 0 0,1 0 0,-1 0 1,1 1-1,1 8 0,0-13 9,-1 1 0,1-1 0,0 1 1,0-1-1,1 0 0,-1 1 0,1-1 0,0 0 0,-1 0 1,1 0-1,1 0 0,-1 0 0,0 0 0,1-1 0,-1 1 0,1-1 1,0 0-1,0 1 0,0-1 0,0-1 0,0 1 0,1 0 1,-1-1-1,4 2 0,1-1 10,0 0 0,0 0 1,0-1-1,0 0 0,0 0 1,0-1-1,0 0 0,1-1 1,-1 0-1,0 0 0,0 0 0,11-5 1,8-3 27,0-1 1,30-17 0,-25 11-54,117-59-33,-119 58 69,-2-1 0,49-40 1,-71 54-22,-5 3-22,-1 1 0,1 0 0,-1 0-1,1-1 1,-1 1 0,1-1-1,-1 1 1,1 0 0,-1-1 0,1 1-1,-1-1 1,1 1 0,-1-1 0,0 1-1,1-1 1,-1 0 0,0 1 0,1-1-1,-1 1 1,0-1 0,0 0 0,0 1-1,1-2 1,-1 2 3,0 0 0,0 0 0,0-1 0,0 1 0,0 0 0,0 0 0,0 0 0,-1 0 0,1 0 0,0-1 0,0 1 0,0 0 0,0 0 0,0 0 0,0 0 0,0 0 0,0 0 0,0-1 0,0 1 0,0 0 0,0 0 0,-1 0 0,1 0 0,0 0 0,0 0 0,0 0 0,0 0 0,0 0 0,0 0 0,-1-1 0,1 1 0,0 0 0,0 0 0,0 0 0,0 0 0,0 0 0,-1 0 0,-7 2-41,-12 9 18,15-7-3,-20 12-29,2 2 1,0 1-1,0 1 0,-34 41 1,49-53 65,1 1-1,1 0 1,0 0 0,0 1-1,1 0 1,0 0 0,0 0-1,-5 19 1,10-26 6,0-1 1,0 1-1,-1-1 0,1 1 0,1-1 1,-1 1-1,0-1 0,1 1 0,-1-1 0,1 1 1,0-1-1,-1 1 0,1-1 0,0 0 1,1 0-1,-1 0 0,0 1 0,1-1 0,-1 0 1,1 0-1,-1-1 0,1 1 0,0 0 1,0-1-1,0 1 0,0-1 0,0 1 0,0-1 1,1 0-1,-1 0 0,0 0 0,1 0 1,-1 0-1,0-1 0,1 1 0,-1-1 0,1 1 1,-1-1-1,1 0 0,-1 0 0,1 0 1,-1 0-1,1-1 0,-1 1 0,1-1 0,-1 1 1,4-3-1,2-1 37,-1 0 0,0-1 1,0 0-1,0 0 0,-1-1 1,0 0-1,8-9 0,-7 7-52,0-1 0,0-1-1,-1 1 1,0-1-1,-1 0 1,0 0-1,0-1 1,-1 0-1,0 1 1,2-14-1,-6 18-292,-2 8 129,-8 14 96,-12 27 70,-11 39-20,-23 91 0,34-82 61,-17 59 64,29-118 8,-2-1 0,-24 47 1,35-75-121,-1 0 84,0 1 0,0 0 0,0-1 0,-1 1-1,-3 3 1,5-7-67,1 1-1,-1-1 0,1 1 0,-1-1 1,1 1-1,-1-1 0,1 0 0,-1 1 1,1-1-1,-1 0 0,0 0 0,1 1 0,-1-1 1,0 0-1,1 0 0,-1 0 0,0 0 1,1 0-1,-1 0 0,0 0 0,1 0 1,-1 0-1,1 0 0,-1 0 0,0 0 1,1-1-1,-1 1 0,0 0 0,1 0 1,-1-1-1,1 1 0,-1 0 0,1-1 0,-1 1 1,1-1-1,-1 1 0,1-1 0,-1 1 1,1 0-1,-1-1 0,1 0 0,0 1 1,-1-2-1,-1 0-10,1-1 1,-1 0-1,1 0 0,0 0 1,0 0-1,0 0 1,0 0-1,1 0 0,-1 0 1,1 0-1,0 0 1,0 0-1,0-6 0,2-6 16,5-23 0,-4 23 11,3-7-27,0 0 0,2 1 0,0 0 0,2 1 0,0 0 0,22-32 0,-21 36 5,1 0 0,1 1 0,0 1 0,1 0 0,1 1 0,23-17 0,103-55-85,-103 65 103,-2-1 0,0-2 1,40-34-1,-63 46 3,0 0-1,-1-1 1,-1 0 0,0-1 0,15-23-1,-17 20 19,-6 12-39,0 0-1,-1 0 1,0 0-1,1-1 1,-2 1-1,1-1 1,1-5-1,-3 8-11,0 1 0,1-1 0,-1 0-1,0 0 1,1 1 0,-1-1 0,1 0 0,0 1-1,0-1 1,-1 0 0,1 1 0,0-1-1,2-1 1,-2 2-6,-1 1 1,0 0-1,0 0 0,1 0 0,-1 0 0,0 0 1,1-1-1,-1 1 0,0 0 0,1 0 0,-1 0 1,0 0-1,1 0 0,-1 0 0,0 0 0,1 0 1,-1 0-1,0 0 0,1 0 0,-1 0 1,0 0-1,1 1 0,-1-1 0,0 0 0,1 0 1,-1 0-1,0 0 0,0 1 0,1-1 0,7 11-24,3 19 43,-11-28-60,7 26 12,-2 1 0,2 33 0,3 21 194,-10-81-137,0 0-1,1 0 0,-1-1 1,0 1-1,1 0 0,-1-1 1,1 1-1,0 0 0,-1-1 1,1 1-1,0-1 0,0 1 0,0-1 1,0 1-1,0-1 0,1 0 1,-1 1-1,0-1 0,1 0 1,-1 0-1,0 0 0,1 0 1,-1 0-1,1 0 0,0-1 1,-1 1-1,1 0 0,0-1 0,-1 1 1,1-1-1,0 0 0,0 0 1,-1 1-1,1-1 0,3-1 1,5 0 59,0-1 1,-1 0-1,1-1 1,-1 0-1,13-6 0,5-1-38,114-35 156,-77 22-174,94-48 1,-143 63-31,67-39-269,-100 59 21,-55 34 29,37-28 211,10-6 39,-1 2 0,2 1 0,0 1 0,-24 19 0,48-33-16,-1-1 0,1 1 1,0-1-1,-1 1 0,1-1 0,0 1 1,0 0-1,0 0 0,0-1 0,0 1 1,0 0-1,0 2 0,1-3 2,0-1 1,0 1-1,0 0 0,0-1 0,0 1 0,0-1 1,0 1-1,0 0 0,0-1 0,0 1 0,0 0 1,1-1-1,-1 1 0,0-1 0,0 1 0,1-1 1,-1 1-1,0-1 0,1 1 0,-1-1 0,0 1 1,1-1-1,-1 1 0,1-1 0,-1 1 0,1-1 1,-1 0-1,1 1 0,-1-1 0,1 0 0,0 0 1,-1 1-1,1-1 0,-1 0 0,1 0 1,-1 0-1,1 0 0,1 0 0,4 1 46,0 0 0,0-1 0,1 0 0,-1 0 0,0-1 0,0 1 0,13-4 0,-3-1 81,27-11 0,-28 9-114,1-1-1,-1-1 1,0 0-1,-1-1 1,0-1 0,-1 0-1,0-1 1,-1 0-1,13-16 1,-22 25-37,-1 0 0,1 0 0,0 0 0,0 1 0,0-1 0,0 1 0,0 0 0,6-3 0,-9 5 12,0 0-1,0 0 1,1 0-1,-1 0 0,0 0 1,0 0-1,0 0 1,0 0-1,0 0 1,1 0-1,-1 0 0,0 0 1,0 0-1,0 0 1,0 0-1,0 0 0,1 0 1,-1 0-1,0 0 1,0 0-1,0 0 0,0 0 1,0 0-1,0 0 1,1 0-1,-1 0 1,0 1-1,0-1 0,0 0 1,0 0-1,0 0 1,0 0-1,0 0 0,0 0 1,1 0-1,-1 1 1,0-1-1,0 0 1,0 0-1,0 0 0,0 0 1,0 0-1,0 1 1,0-1-1,0 0 0,0 0 1,0 0-1,0 0 1,0 0-1,0 1 0,0-1 1,0 0-1,0 0 1,0 0-1,0 1 1,-2 9-39,1-9-1,-1 10-57,-6 47-20,7-51 159,1-1 0,0 0 1,0 0-1,1 0 0,-1 0 0,1 0 0,3 7 0,-4-11-4,0-1-1,1 0 0,-1 0 0,1 1 1,0-1-1,-1 0 0,1 0 0,0 0 1,0 1-1,-1-1 0,1 0 0,0 0 0,0 0 1,0-1-1,1 1 0,-1 0 0,0 0 1,0 0-1,0-1 0,1 1 0,-1-1 1,2 1-1,-1 0-6,1-1 0,-1 0 0,0 0 0,1 0 0,-1-1 0,0 1 0,0 0 0,1-1 0,-1 0 0,0 1 0,0-1 0,3-2 0,6-3 33,-1 0 0,0-1-1,-1 0 1,10-9-1,6-6-101,1 1-1,1 1 1,55-29 0,-78 47 2,-1 1 0,1-1 0,0 1 0,0 0 0,7-1 0,-11 2 36,1 0-1,0 0 1,-1 0 0,1 0-1,0 0 1,-1 0 0,1 0-1,0 0 1,-1 0-1,1 0 1,0 0 0,-1 0-1,1 0 1,0 0 0,-1 1-1,1-1 1,-1 0-1,1 0 1,0 1 0,-1-1-1,1 0 1,-1 1 0,1-1-1,-1 1 1,1-1-1,-1 1 1,1-1 0,-1 1-1,1-1 1,-1 1 0,0-1-1,1 1 1,-1 0-1,0-1 1,0 1 0,1 0-1,-1-1 1,0 1 0,0 0-1,0 0 1,0 2 4,0 0 0,-1 0 0,1 0 1,-1 0-1,0 0 0,0-1 0,0 1 1,0 0-1,0-1 0,-4 5 0,-20 26 63,0-1-153,12-8 74,9-15 113,0-1 0,-2 1 0,-5 7 0,36-26 461,270-163-609,-286 167 36,2-1-41,0 0 0,14-7 0,-23 13 37,1 0 0,-1 0 1,1 0-1,-1 0 0,1 0 0,-1 0 1,1 1-1,0 0 0,-1-1 0,1 1 1,0 0-1,-1 0 0,1 0 0,-1 1 1,1-1-1,5 2 0,-7-1 16,0 0-1,1 0 1,-1 0 0,0 0 0,0 0-1,0 0 1,0 0 0,0 0-1,0 1 1,0-1 0,0 0-1,-1 0 1,1 1 0,0-1-1,-1 1 1,1-1 0,-1 1 0,1-1-1,-1 1 1,0-1 0,0 1-1,0-1 1,0 3 0,0 5 11,0 1 1,-3 15-1,2-14-14,-5 15 14,-2 7 132,8-31-126,0-1 0,0 0 1,0 1-1,0-1 0,0 0 1,0 1-1,1-1 0,-1 0 1,0 0-1,1 1 0,-1-1 0,0 0 1,1 0-1,0 1 0,-1-1 1,1 0-1,0 0 0,-1 0 1,3 2-1,-1-2 3,-1-1-1,1 1 1,0-1 0,0 1 0,-1-1-1,1 0 1,0 0 0,0 0-1,0 0 1,-1 0 0,1 0-1,0 0 1,0-1 0,-1 1-1,4-1 1,4-1 7,1 0-2,0 0-1,-1 0 1,1-1 0,-1 0-1,18-9 1,3-1-62,20-7 50,166-62-94,-322 141-702,87-48 777,-34 27-1,47-34 43,1 1-1,0-1 1,1 1-1,-1 0 0,1 1 1,0-1-1,1 1 1,-1-1-1,1 1 0,-5 12 1,8-17-24,-1 0 0,1 0 0,0 1 0,-1-1 0,1 0 0,0 1 0,0-1-1,0 0 1,-1 1 0,2-1 0,-1 0 0,0 1 0,0-1 0,0 0 0,1 1 0,-1-1 0,0 0 0,1 1 0,0 0 0,0-1-2,-1 0 1,1-1-1,0 1 0,0 0 1,0-1-1,0 1 0,0-1 0,-1 1 1,1-1-1,0 1 0,0-1 1,0 1-1,0-1 0,0 0 1,0 0-1,0 0 0,0 1 0,2-1 1,3-1 11,-1 1 0,1-1 0,-1 0 1,1 0-1,-1 0 0,1-1 0,5-3 0,32-17 90,-19 8-25,-5 4-42,-1 1 6,0 0 0,-1-1 0,0-1 0,0-1 0,23-22 0,-19 12-80,-2-1 0,26-38 0,25-57-20,52-158 50,-36 17-176,-85 255 150,0 1-6,0 0 0,0-1 0,0 1 0,-1 0 0,1-1 0,-1 1 0,0 0 0,0-1 0,0 1 0,0-1 0,-1-4 0,1 8 32,0 0-1,-1-1 0,1 1 1,0 0-1,0 0 1,0 0-1,0 0 1,-1-1-1,1 1 1,0 0-1,0 0 1,0 0-1,-1 0 1,1 0-1,0 0 1,0-1-1,-1 1 0,1 0 1,0 0-1,0 0 1,-1 0-1,1 0 1,0 0-1,0 0 1,-1 0-1,1 0 1,0 0-1,0 0 1,-1 0-1,1 0 1,0 1-1,0-1 0,0 0 1,-1 0-1,1 0 1,0 0-1,0 0 1,-1 0-1,1 1 1,-10 9-110,-4 9 64,2 1 0,-13 28-1,18-33 46,-6 12 6,2 0 1,1 0-1,1 1 0,-6 38 0,-9 116 26,21-144 54,2 46 0,2-67-67,1 0 0,1 0-1,0 0 1,11 31 0,-9-33-502,1 0 1,10 17-1,3-6-3779,6-3-5032,-12-14 5172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5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65 7040,'0'0'141,"-1"0"1,1-1-1,-1 1 0,1 0 1,-1-1-1,1 1 1,-1-1-1,1 1 0,-1-1 1,1 1-1,-1-1 1,1 1-1,0-1 0,-1 0 1,1 1-1,0-1 1,0 1-1,-1-1 0,1 0 1,12-1 3455,3 2-2364,65-5 3124,266-16-1078,183-4-4136,-512 24-366,18 0-962,-10 4-3543,-14 0 2923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52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88 6656,'-53'-42'3008,"36"30"-2624,11 8-96,12-4 224,8 2-288,8-6-992,6 9 384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57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293 811 4320,'0'0'3770,"-5"-8"529,-2 5-3651,-1 1 0,0 0 0,1 0 0,-1 0 0,-10 1 0,5-1-320,1 2 0,-1 0-1,1 0 1,0 1 0,-1 1 0,1 0 0,0 1 0,0 0-1,0 0 1,0 2 0,1-1 0,-1 1 0,1 1 0,0 0-1,1 1 1,-13 10 0,21-16-263,1 1-1,-1-1 1,1 0-1,0 1 1,-1 0-1,1-1 1,0 1-1,0 0 1,0 0 0,0-1-1,0 1 1,0 0-1,1 0 1,-1 0-1,1 0 1,-1 0-1,1 4 1,0-5-18,0 1-1,0 0 1,1-1 0,-1 1 0,1 0-1,-1-1 1,1 1 0,0-1-1,-1 1 1,1-1 0,0 1-1,0-1 1,0 0 0,0 1-1,0-1 1,1 0 0,-1 0-1,0 0 1,1 0 0,-1 0 0,0 0-1,1 0 1,1 0 0,9 5 11,0-1 0,1-1 1,0 0-1,-1 0 1,1-1-1,0-1 0,18 1 1,3-2-13,58-4 1,-67 1 44,0-2 0,0 0 0,32-11 0,-42 10-56,1-1 0,-1-1 0,0 0-1,-1-1 1,0 0 0,16-13 0,-14 7-19,-1 0 1,0-1-1,-1-1 1,0 0-1,16-26 1,48-98 285,-27 45-74,3 4-293,39-70-56,-77 128 234,0-1 1,20-69 0,-33 90-195,1 2-71,-1 0 0,-1 0 1,2-20-1,-5 22 43,-1 8 11,-8 11 38,-14 23 420,2 2 0,1 1 0,-21 50 0,21-35-80,2 2 0,-22 101-1,26-90-78,-41 204 439,48-228-585,5-30 137,0 0-1,2 0 1,-2 15-1,25-65 166,-4 4-407,29-51-81,-31 61 87,-5 7-30,24-31 0,-34 49 68,0 0 0,0-1-1,0 1 1,0 0 0,0 0 0,0 0 0,1 0-1,-1 0 1,0 1 0,0-1 0,1 0-1,-1 1 1,0-1 0,1 0 0,-1 1-1,0 0 1,3-1 0,-4 1 0,1 0-1,0 0 1,0 1 0,0-1 0,-1 0-1,1 0 1,0 1 0,0-1-1,-1 1 1,1-1 0,0 0-1,-1 1 1,1-1 0,0 1 0,-1 0-1,1-1 1,-1 1 0,1-1-1,-1 1 1,1 0 0,-1-1-1,1 2 1,1 4-14,1 0 0,-1 0-1,0 1 1,-1-1 0,2 12-1,2 23 96,-5-32-34,0 0-1,1 0 1,0-1-1,1 1 1,0 0-1,0-1 1,1 1-1,0-1 1,7 14-1,-3-12 19,-1-1-1,15 17 1,-18-24-46,0 1 1,0-1 0,0 1-1,0-1 1,1 0-1,-1 0 1,1 0 0,-1-1-1,1 1 1,0-1-1,-1 0 1,5 1-1,16 1 14,0-1 0,0-2-1,0 0 1,0-1 0,-1-2-1,40-8 1,-43 6-53,-1-1 0,0-1-1,18-10 1,-17 8 30,6-3 19,0-1-1,-1-1 1,0-2 0,-1 0 0,-1-2 0,36-34 0,-57 50-10,0 0 1,0-1 0,0 1-1,0-1 1,0 0 0,-1 0-1,0 1 1,3-6-1,-4 7-17,0 1-1,0 0 0,0-1 0,1 1 0,-1 0 0,0-1 0,0 1 0,0 0 0,0-1 0,0 1 0,0 0 0,1-1 0,-1 1 1,0 0-1,0-1 0,0 1 0,0-1 0,-1 1 0,1 0 0,0-1 0,0 1 0,0 0 0,0-1 0,0 1 0,0 0 1,0-1-1,-1 1 0,1 0 0,0-1 0,0 1 0,0 0 0,-1 0 0,1-1 0,0 1 0,-1 0 0,0-1-8,0 1 0,0 0 0,0 0-1,0 0 1,0 0 0,0 0 0,0 1-1,0-1 1,0 0 0,0 0 0,0 1-1,-1 0 1,-4 1-6,0 1 0,0 0-1,-8 7 1,2 0 51,2 0-1,-1 1 1,1 0 0,-14 21 0,9-8 30,-20 41-1,29-53 67,1 1 0,0-1 0,1 1-1,-4 20 1,7-29-88,1 0-1,0 0 1,0 0-1,0-1 1,0 1 0,0 0-1,1 0 1,0-1-1,1 6 1,-1-7-19,0 0-1,0 0 1,0-1 0,0 1 0,0 0-1,0 0 1,1-1 0,-1 1 0,1 0-1,-1-1 1,1 0 0,-1 1 0,1-1-1,0 0 1,0 0 0,0 0 0,3 2-1,-3-3 8,1 1-1,-1-1 1,1 1-1,-1-1 1,1 0-1,-1 0 0,1 0 1,-1 0-1,1 0 1,-1 0-1,1-1 1,-1 1-1,1-1 1,-1 0-1,0 0 0,4-1 1,4-4-25,0 1 1,12-10 0,-18 12-55,14-10-20,-2-1 0,1-1 0,-2-1 0,0 0 0,-1-1 0,-1 0 1,0-1-1,-2-1 0,16-32 0,-23 45 50,-1-1 0,0 1 1,0-1-1,-1 1 0,0-1 0,0 0 1,0 0-1,0-8 0,-2 15 16,0 0 0,0 0 0,0 0 0,0 0 0,0-1 0,0 1 0,0 0 0,0 0 0,0 0-1,0 0 1,0 0 0,0 0 0,0 0 0,0 0 0,0 0 0,0 0 0,0-1 0,0 1 0,0 0 0,0 0 0,0 0 0,0 0 0,0 0 0,0 0 0,0 0-1,-1 0 1,1 0 0,0 0 0,0 0 0,0 0 0,0-1 0,0 1 0,0 0 0,0 0 0,0 0 0,0 0 0,0 0 0,0 0 0,0 0 0,-1 0 0,1 0-1,0 0 1,0 0 0,0 0 0,0 0 0,0 0 0,0 0 0,0 0 0,0 0 0,0 0 0,-1 0 0,1 0 0,0 0 0,0 0 0,0 0 0,0 0 0,0 0-1,0 1 1,-7 4-97,-4 9 55,-3 8 81,2 0 0,0 2 0,2-1 1,-13 44-1,21-62-8,1 1 0,1-1 0,-1 0-1,1 0 1,-1 0 0,2 8 0,-1-11-15,0 0 0,0-1-1,1 1 1,-1 0 0,0-1-1,1 1 1,-1-1 0,1 1-1,0-1 1,0 1-1,-1-1 1,1 1 0,0-1-1,0 0 1,0 1 0,1-1-1,-1 0 1,0 0 0,0 0-1,1 0 1,-1 0 0,0 0-1,1 0 1,1 0 0,0 0 10,1 0 0,-1 0 0,0 0 1,1-1-1,-1 0 0,1 0 1,0 0-1,-1 0 0,1 0 0,-1-1 1,1 1-1,-1-1 0,6-2 0,4-2-28,-1-1 0,15-8-1,-11 5 53,19-11 5,-2-1 1,0-1 0,50-46-1,-65 51-18,-9 8-61,1 0 0,0 1-1,15-9 1,-24 16 18,0 0 1,0 0-1,0 1 1,1-1-1,-1 1 1,0-1-1,0 1 0,1-1 1,-1 1-1,0 0 1,1 0-1,-1 0 0,0-1 1,1 1-1,-1 1 1,0-1-1,1 0 1,-1 0-1,3 1 0,-3 0 6,0-1 0,0 1 1,0 0-1,0 0 0,0-1 0,0 1 0,0 0 0,0 0 0,-1 0 0,1 0 0,0 1 0,0-1 0,-1 0 0,1 0 0,-1 0 0,1 2 0,1 4 4,0-1 0,-1 0 0,0 1-1,-1-1 1,0 1 0,0 10 0,-4 18 23,2-23 23,1 0 0,0 0-1,1 0 1,1 21-1,0-24 48,2 4 105,-3-13-191,1 1-1,-1-1 0,0 0 1,0 0-1,1 1 0,-1-1 0,0 0 1,1 0-1,-1 0 0,1 1 1,-1-1-1,0 0 0,1 0 1,-1 0-1,0 0 0,1 0 0,-1 0 1,1 0-1,-1 0 0,0 0 1,1 0-1,-1 0 0,0 0 1,1 0-1,-1 0 0,1 0 1,-1 0-1,0-1 0,1 1 0,-1 0 1,0 0-1,1-1 0,3 0 9,-1-1 1,0 0-1,1 0 0,-1-1 0,0 1 0,0 0 0,0-1 0,4-5 0,21-29-87,-23 29 57,21-28-115,41-43 0,-66 77 115,1 0-1,1 0 0,-1 0 1,0 0-1,0 1 0,1-1 1,-1 1-1,1-1 0,-1 1 1,4-1-1,-5 2 12,0 0 0,-1-1 1,1 1-1,0 0 0,0 0 1,0 0-1,0 0 0,-1 0 1,1 1-1,0-1 0,0 0 0,0 0 1,-1 0-1,1 1 0,0-1 1,0 0-1,-1 1 0,1-1 1,0 1-1,-1-1 0,1 1 1,0-1-1,-1 1 0,1-1 0,-1 1 1,1 0-1,-1-1 0,1 1 1,-1 0-1,1-1 0,-1 1 1,0 0-1,1 0 0,-1-1 0,0 1 1,1 1-1,2 10 8,-1 0 1,0 1-1,-1-1 0,0 1 1,-1-1-1,-2 14 0,2 2 91,0-26-83,0-1 0,0 1-1,0 0 1,0 0 0,1 0-1,-1 0 1,1 0 0,0-1 0,-1 1-1,1 0 1,0-1 0,0 1-1,0 0 1,0-1 0,0 1-1,0-1 1,1 1 0,-1-1-1,0 0 1,1 1 0,-1-1-1,1 0 1,-1 0 0,1 0-1,0 0 1,-1-1 0,1 1-1,3 1 1,2 0-3,-1-1 1,1 0-1,0 0 0,0 0 1,0-1-1,9 0 0,26-4 24,-1-2 0,1-2 0,-2-2 0,43-15 0,-61 17-8,0 0 0,0-2-1,-1 0 1,0-2-1,0 0 1,27-23 0,-11-7-479,-30 32 154,-23 29 219,-33 33-90,-5 5 162,47-48 24,0 1 0,0-1 0,1 1 0,-8 17 0,13-23-2,0-1-1,0 0 1,0 0-1,1 0 0,0 0 1,-1 0-1,1 1 0,0-1 1,0 0-1,1 0 1,-1 1-1,1-1 0,-1 0 1,1 0-1,0 0 1,0 0-1,1 0 0,-1 0 1,0 0-1,1 0 1,0-1-1,0 1 0,0-1 1,0 1-1,0-1 0,0 1 1,1-1-1,-1 0 1,1 0-1,-1 0 0,1-1 1,0 1-1,0-1 1,0 1-1,0-1 0,6 2 1,-7-3-13,1 0 0,0 0 0,0 0 0,-1 0 0,1 0 0,0-1 0,0 0 0,-1 1 0,1-1 0,-1 0 0,1 0 0,0 0 0,-1 0 1,0-1-1,1 1 0,-1-1 0,0 1 0,0-1 0,3-2 0,0-1-19,0 0 1,0 0 0,0 0-1,-1 0 1,0-1-1,7-10 1,13-44-96,-14 32 102,-7 19-21,0 0 0,0 0 1,-1 1-1,-1-1 0,2-18 0,-9 33-136,-4 17 116,-95 245-20,6 5 404,93-258-286,-1 0 1,-1-1-1,0 0 0,-19 23 0,19-25-62,6-9 30,0 0 0,0-1 0,0 1 0,-1-1 0,1 1 0,0-1 0,-1 0 0,0 0 0,1 0 0,-1 0 0,-5 2 0,7-4-12,0 1 0,0-1 0,0 0 0,0 0 0,0 1 0,0-1 0,0 0 0,0 0 0,0 0 0,0 0 1,0 0-1,0-1 0,0 1 0,0 0 0,0 0 0,0-1 0,0 1 0,0 0 0,-1-1 0,0-1-17,0 1 0,0-1 0,0 1 1,0-1-1,0 0 0,1 0 0,-4-3 0,1-2-50,0 1 0,0-1 0,1 0 0,-4-10 0,1-3 0,0 0 0,2-1 0,0 1 0,1-1 0,1 1 0,1-1 0,1 0 0,2-21 0,-1 35 58,0 0-1,1 0 0,-1 0 1,1 0-1,1 1 1,-1-1-1,1 1 1,0-1-1,1 1 1,-1 0-1,1 1 1,10-12-1,-8 11 20,0 0 1,1 1-1,0 0 0,1 0 1,-1 0-1,1 1 0,-1 0 1,1 1-1,0-1 0,12-2 0,234-50 705,-112 27-534,-91 18-71,58-13 48,-87 17-79,0 0 1,36-17 0,-51 20-70,1 0 0,-1 0 1,0 0-1,0-1 0,0-1 0,-1 1 1,1-1-1,-2 0 0,1 0 0,0 0 0,6-13 1,-7 10-25,0 0 0,-1 0 1,0 0-1,-1-1 0,0 1 0,-1-1 1,0 0-1,0 0 0,-1 0 1,0 0-1,-1 0 0,0-1 0,-2-11 1,2 20 6,-1 0 1,1 0-1,-1 0 0,0 0 1,0 0-1,0 0 1,0 0-1,-2-3 0,2 4 3,1 0-1,-1 1 0,1-1 0,-1 0 1,0 1-1,1-1 0,-1 1 0,0-1 1,0 1-1,1 0 0,-1-1 0,0 1 1,0 0-1,0-1 0,0 1 0,-1 0 1,0 0-3,0 0 0,0 1 1,0-1-1,0 1 0,0-1 1,0 1-1,0 0 0,1 0 1,-1 0-1,0 0 0,1 0 1,-1 0-1,0 0 0,1 0 1,-1 1-1,1-1 0,0 1 1,-3 2-1,0 2 43,0 0 1,0 0-1,0 0 0,1 1 1,0-1-1,0 1 0,0 0 0,1 0 1,0 0-1,1 0 0,0 0 1,0 0-1,0 1 0,1-1 1,0 0-1,0 0 0,1 1 0,0-1 1,0 0-1,1 0 0,0 0 1,0 0-1,0 0 0,1 0 1,0-1-1,1 1 0,-1-1 0,1 0 1,0 0-1,8 8 0,-3-5 10,0 1 0,1-2 0,0 1 0,15 9-1,-22-16-44,-1 0 0,1-1 0,0 1 0,0-1 0,0 0 0,0 1 0,0-1 0,1 0 0,-1-1 0,0 1 0,0-1 0,1 1 0,-1-1 0,0 0 0,1 0-1,-1-1 1,0 1 0,1 0 0,-1-1 0,0 0 0,0 0 0,5-2 0,2-3-1,-1 0 0,1-1 0,-2 0 0,1 0 0,-1-1 0,0 0 0,-1-1 0,0 1 0,0-1 0,9-17 0,47-104 0,-39 67 0,6-14 0,-26 73 0,-2 11 0,-1 18 0,0 0 0,-2 0 0,-7 45 0,3-26 0,1 15 0,-7 49 0,9-95 0,-4 16 0,6-28 0,0 0 0,0 0 0,-1-1 0,1 1 0,0 0 0,-1-1 0,1 1 0,0 0 0,-1-1 0,1 1 0,-1 0 0,1-1 0,-1 1 0,1-1 0,-1 1 0,0-1 0,1 1 0,-1-1 0,0 1 0,1-1 0,-1 0 0,0 1 0,1-1 0,-1 0 0,0 0 0,0 1 0,-1-1 0,1 0 0,0-1 0,0 1 0,0 0 0,0-1 0,0 1 0,0-1 0,0 1 0,0-1 0,0 1 0,0-1 0,0 0 0,0 1 0,0-1 0,1 0 0,-1 0 0,-1-1 0,-10-16 0,9 14 0,-4-7 0,1 1 0,-10-22 0,8 13 0,8 19 0,-1 0 0,1 0 0,0-1 0,0 1 0,0 0 0,-1 0 0,1-1 0,0 1 0,0 0 0,0 0 0,0-1 0,0 1 0,0 0 0,-1 0 0,1-1 0,0 1 0,0 0 0,0-1 0,0 1 0,0 0 0,0 0 0,0-1 0,0 1 0,0 0 0,0-1 0,0 1 0,1 0 0,-1 0 0,0-1 0,0 1 0,0 0 0,0 0 0,0-1 0,0 1 0,1 0 0,-1 0 0,0-1 0,0 1 0,0 0 0,1 0 0,-1 0 0,0-1 0,0 1 0,1 0 0,-1 0 0,0 0 0,0 0 0,1 0 0,-1 0 0,0-1 0,0 1 0,1 0 0,-1 0 0,0 0 0,1 0 0,-1 0 0,0 0 0,0 0 0,1 0 0,-1 0 0,0 0 0,0 0 0,1 1 0,-1-1 0,0 0 0,1 0 0,-1 0 0,0 0 0,28 10 0,-10-4-209,0 0 1,0-1-1,20 3 1,56 3-5514,-38-5-474,-18 0 266,0 5 1957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5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33 619 6464,'-32'4'13005,"39"-1"-11152,-2-3-1313,0-1 0,-1 0 0,1 0 0,7-3 0,2-1 51,38-10 126,0-2 1,-1-3 0,-2-2 0,56-33 0,-88 43-601,1-1 1,-2 0 0,0-1-1,0-1 1,-1-1 0,-1 0-1,-1-1 1,20-32-1,-6 1 163,-2-2 0,21-59 0,-43 101-255,3-7 25,0 0 0,-1 0-1,6-31 1,-6 33 5,-5 13-55,0 0-1,0 0 1,0 1-1,0-1 0,0 0 1,0 0-1,0 0 1,0 0-1,0 1 0,0-1 1,0 0-1,0 0 1,0 0-1,0 0 0,0 1 1,0-1-1,0 0 1,1 0-1,-1 0 0,0 0 1,0 0-1,0 0 0,0 1 1,0-1-1,0 0 1,1 0-1,-1 0 0,0 0 1,0 0-1,0 0 1,0 0-1,0 0 0,1 0 1,-1 0-1,0 0 1,0 0-1,0 0 0,0 0 1,1 0-1,-1 0 0,0 0 1,0 0-1,0 0 1,0 0-1,1 0 0,-1 0 1,0 0-1,0 0 1,0 0-1,0 0 0,1 0 1,-1 0-1,0 0 1,0 0-1,0 0 0,0-1 1,0 1-1,0 0 1,1 0-1,-1 0 0,0 0 1,0 0-1,0-1 0,1 10 6,0 1-1,-1-1 0,0 0 0,-3 18 1,1 0 27,0 4-22,-1 34 102,-19 110 0,15-144-113,0 0-1,-24 55 0,31-84-13,-1-1-1,1 0 1,0 0-1,-1 0 1,1 0-1,-1 0 1,0 0-1,1 0 1,-1-1-1,0 1 1,0 0-1,0 0 1,1 0-1,-1-1 1,0 1-1,0 0 1,0-1-1,0 1 1,0-1 0,0 1-1,0-1 1,0 1-1,-1-1 1,1 0-1,0 0 1,0 0-1,0 1 1,0-1-1,0 0 1,0 0-1,-1 0 1,1-1-1,0 1 1,0 0-1,0 0 1,0-1-1,0 1 1,-2-1 0,-4-3-133,1 1 1,0-1 0,0-1 0,1 1-1,-7-7 1,-4-2-110,-46-27-394,47 34 455,12 7 90,8 5 286,6 3 4,-1-1 1,2-1-1,-1 0 0,1 0 1,0-1-1,0-1 1,1 0-1,0 0 0,0-1 1,0-1-1,0 0 0,0-1 1,21 1-1,-17-3-155,1-1-1,0 0 1,-1-1 0,1-1-1,-1 0 1,0-1-1,0-1 1,0-1 0,-1-1-1,17-8 1,-3-1 1,0-1-1,-2-1 1,0-1 0,25-23 0,-34 24-1,-8 9-67,-1-1 1,1 0-1,-2-1 0,1 0 1,-2-1-1,10-14 0,-17 22 58,-3 5-9,-9 10-4,-1 2 6,0 1 0,2 1 1,0-1-1,0 2 0,2 0 1,0 0-1,-9 26 0,16-39 8,0 0 0,0 0 0,1 0 0,-1 0-1,1 0 1,0 1 0,0-1 0,0 0 0,0 0 0,1 0-1,-1 1 1,1-1 0,0 0 0,0 0 0,0 0-1,2 6 1,0-6 5,-1 1-1,1-1 1,0 0 0,0 0-1,0 0 1,0 0-1,0 0 1,0 0 0,1-1-1,0 0 1,5 3 0,1 0-9,0-1 1,1-1-1,-1 0 1,1 0 0,0-1-1,0-1 1,0 0-1,0 0 1,12-1 0,-4-2-22,0 0 0,0-1 0,0-1 0,0-1 0,31-13 0,-15 2-339,62-39 0,-84 47 268,-4 3 23,1-1 0,-2 0 0,1 0 0,-1 0 0,0-1 0,0-1 0,-1 1-1,8-11 1,-7 5-60,-8 13 110,0 0-1,0-1 1,0 1-1,0 0 1,0 0-1,0-1 1,0 1-1,0 0 1,0 0-1,0 0 1,0-1-1,0 1 1,0 0-1,0 0 1,0-1-1,0 1 0,-1 0 1,1 0-1,0 0 1,0-1-1,0 1 1,0 0-1,0 0 1,0 0-1,-1 0 1,1-1-1,0 1 1,0 0-1,0 0 1,0 0-1,-1 0 1,1 0-1,0-1 1,0 1-1,-1 0 0,1 0 1,0 0-1,-2 0-15,0 1 0,0-1 0,0 0-1,0 1 1,1 0 0,-1-1 0,0 1-1,0 0 1,1 0 0,-1 0 0,1 0 0,-1 0-1,-2 3 1,-19 17 65,4-1-54,0 1 0,-24 37 0,37-48 66,1 0-1,0 1 1,0 0 0,-3 13-1,7-21-28,1 0 0,-1 0 0,1 0 0,0-1 0,0 1 0,0 0 0,0 0 0,0 0 0,0 0 0,2 6 0,-2-9-25,1 1 1,-1 0 0,0 0-1,1 0 1,-1 0-1,0 0 1,1-1 0,-1 1-1,1 0 1,-1 0 0,1-1-1,0 1 1,-1 0 0,1-1-1,0 1 1,-1-1 0,1 1-1,0-1 1,0 1 0,-1-1-1,1 1 1,0-1-1,0 0 1,0 1 0,0-1-1,0 0 1,0 0 0,-1 0-1,1 0 1,0 1 0,0-1-1,0 0 1,0-1 0,0 1-1,0 0 1,0 0-1,0 0 1,1-1 0,2-1-62,1 0 0,-1 0 0,0 0 0,1-1 0,-1 1 0,0-1 0,5-5 0,28-29-193,-18 17 172,30-29 2,25-24-170,-64 68 282,-10 5-34,0 0 0,0 0 0,0 0 1,0 0-1,0 0 0,0 0 1,1 1-1,-1-1 0,0 0 0,0 0 1,0 0-1,0 0 0,0 0 1,0 1-1,0-1 0,0 0 1,0 0-1,0 0 0,0 0 0,0 1 1,0-1-1,0 0 0,0 0 1,0 0-1,0 0 0,0 1 0,0-1 1,0 0-1,0 0 0,0 0 1,0 0-1,0 1 0,-1-1 0,-9 25 207,5-15-226,-35 71 345,1 1 227,-30 126-38,20-51-425,36-122 5,-2 0 1,-24 42 0,33-66-82,-1-1 0,-1 0-1,-8 9 1,13-15-72,-1 0 0,0 0-1,0-1 1,0 0 0,0 0 0,-1 0-1,1 0 1,-1-1 0,-6 3-1,9-4 4,1-1-1,-1 1 0,0-1 0,0 0 0,0 1 1,0-1-1,0 0 0,0 0 0,0 0 1,0-1-1,0 1 0,0 0 0,0-1 0,0 1 1,0-1-1,0 0 0,1 0 0,-1 1 1,0-1-1,0 0 0,1-1 0,-3-1 0,2 1 2,0 0 0,0 0-1,0 0 1,0-1-1,1 1 1,-1 0-1,1-1 1,-1 0-1,1 1 1,0-1-1,0 0 1,0 1-1,1-1 1,-1 0 0,0-4-1,0-14-40,2 0 0,0 0 0,0 0 1,9-34-1,30-84 146,-36 126-26,2 0 1,-1 0-1,2 0 1,-1 1-1,11-14 0,-12 20-25,0 0 0,0 0 0,1 0 0,-1 1 0,1-1 0,1 1 0,-1 1 0,1-1 0,0 1 0,12-5-1,13-1 212,-1 1-1,2 2 0,58-6 0,-47 7-63,-6 1-45,126-21 358,-134 20-382,-1-2-1,0-1 1,38-17 0,-48 15-62,0 0 0,-1 0 1,-1-2-1,0 0 1,-1-1-1,26-28 0,75-107 199,-110 139-193,7-9 101,-10 11-48,2 0 1,-1 1-1,1 0 0,0 0 0,0 1 1,1-1-1,9-6 0,-16 13-74,1-1 0,-1 1 0,0 0 0,1 0 0,-1-1 0,0 1 0,1 0 0,-1 0 0,1 0 0,-1-1 0,0 1 0,1 0 0,-1 0 0,1 0 0,-1 0 0,0 0 0,1 0 0,-1 0 0,1 0 0,-1 0 0,1 0 0,-1 0 0,0 0 0,1 0 0,-1 0 0,1 0 0,-1 1 0,0-1 0,1 0 0,-1 0 0,0 0 0,1 1-1,-1-1 1,0 0 0,1 0 0,-1 1 0,0-1 0,1 0 0,-1 1 0,0-1 0,0 0 0,1 1 0,-1-1 0,0 0 0,0 1 0,0-1 0,0 1 0,1-1 0,-1 0 0,0 1 0,0-1 0,0 1 0,0 0 0,1 4 18,-1 0 0,0 0 0,0 0 1,0 5-1,-2 8-21,0-1 1,-1 0 0,-10 31 0,-25 50 12,24-62-9,10-21-13,4-14 6,1-1 0,-1 1 1,0-1-1,0 0 0,0 1 0,0-1 0,0 0 0,0 1 0,1-1 0,-1 0 0,0 1 0,0-1 0,1 0 1,-1 1-1,0-1 0,0 0 0,1 0 0,-1 1 0,0-1 0,1 0 0,-1 0 0,0 0 0,1 1 0,-1-1 0,0 0 1,1 0-1,-1 0 0,1 0 0,-1 0 0,0 0 0,1 0 0,-1 0 0,0 0 0,1 0 0,-1 0 0,1 0 1,-1 0-1,0 0 0,1 0 0,-1 0 0,0 0 0,1 0 0,-1-1 0,1 1 0,-1 0 0,28-9-40,39-19 1,-11 4 7,-15 8 45,67-17-1,-102 32-6,0 0-1,0 0 0,0 1 0,0 0 1,0 0-1,0 0 0,0 1 0,0 0 0,0 0 1,0 0-1,0 1 0,0 0 0,0 0 1,-1 0-1,1 1 0,-1 0 0,0 0 1,0 0-1,0 1 0,0 0 0,0 0 1,-1 0-1,0 0 0,0 1 0,0-1 1,0 1-1,3 7 0,-2-5-298,0 0-1,0 0 1,-1 1-1,-1 0 1,1 0-1,3 13 1,-6-17-281,-1-1 0,1 0 0,-1 0 1,0 1-1,-1-1 0,1 0 0,0 0 1,-1 0-1,0 1 0,1-1 0,-1 0 0,-1 0 1,1 0-1,0 0 0,-1 0 0,1-1 0,-1 1 1,0 0-1,0-1 0,0 1 0,-4 3 0,-27 22-6415,-1 2 2319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0:59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 10208,'-19'-16'4640,"19"11"-4032,5 1-896,0 8 32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25 904 5408,'-16'6'1728,"8"4"5848,29-5-2545,43-11-657,-61 5-4315,0 1 0,0-1 1,0 1-1,0-1 1,0 0-1,-1 0 0,1 0 1,0 0-1,-1-1 0,1 1 1,-1-1-1,1 0 1,-1 1-1,0-1 0,0 0 1,3-3-1,3-4 57,-1 0 0,10-15 0,-14 20-92,14-26 246,0-1 0,-2-1 0,18-59 0,12-24 37,27-26 231,-74 172-309,1-20-216,-5 41 64,2 67-1,5-102-29,0 1 1,2-1-1,-1 0 0,2-1 1,0 1-1,2 0 1,-1-1-1,10 16 0,-12-26-13,0-1 0,0 0 0,0 0-1,1 0 1,0-1 0,0 1 0,0-1-1,1 0 1,6 5 0,-7-7 3,-1 1 1,1-1 0,0-1-1,0 1 1,0 0-1,0-1 1,0 0 0,0 0-1,0 0 1,0 0-1,0-1 1,0 0 0,1 0-1,5 0 1,-3-1-15,-1-1 1,1 0-1,-1 0 1,0 0-1,0 0 1,0-1-1,0 0 1,-1 0-1,1-1 1,6-5-1,1-2 26,0 0 0,18-22 0,-6 1 48,0-2 1,-3 0-1,29-58 0,-17 26-118,-3-2 0,32-105-1,-39 71 235,-12 45-68,-6 35-104,4-25 11,-9 43-51,0 0 0,-1-1 0,1 1 0,-1 0 0,0 0 0,-1-1 0,-1-7 0,2 12-1,0 0 0,0 0 0,0 1 0,0-1 0,0 0 0,0 0 0,0 0 0,0 0 0,0 0 0,0 0 0,0 0 0,0 0 0,0 0 0,0 0 0,-1 0 0,1 0 0,0 0 0,0 0 0,0 0 0,0 0 0,0 0 0,0 0 0,0 0 0,0 0 0,0 0 0,0 0 0,0 0 0,0 0 0,-1 0 0,1 0 0,0 0 0,0 0 0,0 0 0,0 0 0,0 0 0,0 0 0,0 0 0,0 0 0,0 0 0,0-1 0,0 1 0,0 0 0,0 0 0,0 0 0,0 0 0,0 0 0,-1 0 0,1 0 0,0 0 0,0 0 0,0 0 0,0 0 0,0 0 0,-2 11 0,-38 200 98,25-140-95,15-71-2,-63 281 35,40-199 12,-46 109 1,-68 93 153,114-243-108,-31 42-1,27-49-17,25-32-67,-1 0 1,0 0-1,1 0 1,-1 0-1,0 0 1,0 0-1,0-1 1,0 1-1,-5 1 1,7-3-8,-1 1 1,1-1 0,0 0-1,0 1 1,0-1 0,0 0-1,0 0 1,-1 0-1,1 0 1,0 0 0,0 0-1,0 0 1,0-1 0,-1 1-1,1 0 1,0-1 0,0 1-1,0-1 1,0 1-1,0-1 1,0 1 0,0-1-1,0 0 1,-1 0 0,0-1-2,1 0 1,0 0-1,0 0 1,0 0-1,-1 0 0,2 0 1,-1 0-1,0 0 1,0 0-1,1-1 1,-1-3-1,0-4-14,0 0-1,1 1 1,0-1-1,3-16 1,-1 16 41,0 1-1,1-1 1,1 1 0,-1 0 0,1 0 0,1 0 0,0 0 0,0 1-1,0 0 1,9-9 0,3-2 74,1 0 1,32-24-1,233-160-315,-254 185 0,57-27 1,-68 37-713,1 1 0,0 0 0,1 2-1,30-5 1,-47 10 449,1-1 0,-1 1 0,1 0 0,-1 0-1,1 0 1,-1 0 0,1 1 0,-1-1 0,1 1-1,-1 0 1,1 0 0,-1 0 0,5 3 0,11 8-2362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66 204 10048,'-51'-72'4544,"40"27"-3936,8 27 448,6 6-705,3-9-574,8 7 95,10 2-2304,4 3 1344,14 9-4128,5 5 2944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162 174 2080,'2'-2'236,"-1"1"-1,1 0 1,-1-1-1,1 1 1,-1 0 0,1-1-1,0 1 1,-1 0 0,1 0-1,0 1 1,0-1-1,0 0 1,3 0 0,30-6 3139,-13 3-801,-11 3-558,-4 0 3094,-5-12-2189,-3 11-2738,1-1-1,0 1 0,-1-1 0,0 1 0,0-1 0,1 1 0,-1-1 1,-1 1-1,1 0 0,-3-5 0,-18-21 628,14 20-557,2 1-51,0 0 1,-1 0 0,0 1-1,0 0 1,-16-10-1,20 14-125,-1 0 0,0 0-1,0 0 1,1 0 0,-1 1 0,0 0-1,-1 0 1,1 0 0,0 0-1,0 1 1,0 0 0,0 0-1,-1 0 1,1 0 0,-7 1 0,7 0-34,0 1 1,0-1 0,0 1 0,0 0 0,0 0 0,0 0 0,0 0 0,0 1-1,1-1 1,-1 1 0,1 0 0,0 0 0,0 0 0,0 1 0,0-1-1,0 1 1,1 0 0,0 0 0,-1-1 0,2 1 0,-1 1 0,0-1 0,1 0-1,0 0 1,0 1 0,-1 4 0,0 3 60,1 0 1,1 0-1,0 0 0,1 0 0,0 0 0,0 0 1,1 0-1,6 19 0,5 3 203,25 51-1,-24-56-80,-1 0 0,17 53 0,-25-56-66,0-1-1,-1 1 1,-2 0 0,0 0 0,-3 30 0,0-42-100,0 0 0,-1-1 0,-1 1 0,0 0 0,-1-1 0,-1 0 0,0 0 0,0 0 0,-1-1 1,-1 1-1,-10 13 0,-34 33-1079,50-57 683,-1-1 0,1 0-1,0 0 1,-1 0 0,0 0 0,1 0 0,-1 0-1,0 0 1,1 0 0,-1-1 0,-3 1 0,4 0-272,0-1 1,0 0 0,-1 0-1,1 1 1,0-1 0,0 0-1,-1-1 1,1 1 0,0 0-1,-1 0 1,-1-1 0,1-2-2160,1 2 2371,1 1 1,0-1 0,0 1-1,-1-1 1,1 1 0,0-1-1,0 1 1,0-1 0,0 0 0,0 1-1,0-1 1,0 1 0,0-1-1,0 0 1,0 1 0,0-2-1,2-12-3161,5-3 357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0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4896,'0'1'2525,"7"0"-612,14 1 145,-10-4-1421,1-1 0,-1 0 1,1-1-1,-1 0 0,0-1 1,0 0-1,14-10 1,-9 4-288,-1 0 0,0-1 1,-1-1-1,14-16 1,0-5-47,-1-2 1,-1-1-1,23-46 1,-44 73-170,0-1 1,4-14-1,0 0 56,-40 131-810,27-90 616,1 1 0,1-1 0,-1 25 0,3-34 43,0 1 1,1-1 0,0 0 0,0 1-1,1-1 1,-1 0 0,1 0 0,1 1-1,6 12 1,-7-18 16,-1 0 1,1 0-1,0 0 0,0 0 0,0 0 1,0 0-1,1 0 0,-1-1 0,0 1 1,1-1-1,-1 0 0,1 0 1,0 0-1,-1 0 0,1 0 0,0 0 1,0-1-1,-1 1 0,1-1 0,0 0 1,0 0-1,-1 0 0,6-1 0,3 0 101,1-1-1,-1 0 0,0 0 0,17-8 0,-10 3-52,0-2 1,0 0-1,-1-1 0,29-22 0,-15 7-83,39-42 1,-35 29-56,38-36-174,-73 73 195,1 1 0,0-1 0,0 0 0,0 0 0,-1 1 0,1-1 0,0 1 0,0-1 0,0 1 0,0-1 0,0 1 0,0-1 0,0 1 0,0 0 0,0 0 0,0 0 0,0-1 0,0 1 0,0 0 1,2 0-1,-2 1 3,-1-1 1,1 1-1,0-1 1,0 0-1,-1 1 1,1-1-1,0 1 1,-1 0 0,1-1-1,0 1 1,-1 0-1,1-1 1,-1 1-1,1 0 1,-1 0 0,0-1-1,1 1 1,-1 0-1,1 1 1,1 4-15,-1 0 1,0 0-1,0 0 1,0 0-1,-1 11 1,-2 42 353,-12 78-1,13-127 385,4-12-263,7-19-83,-3 4-315,-1 6-51,0-1-33,1 0 0,0 0 0,1 0 1,0 1-1,12-12 0,-18 22 15,-1 0 1,0 0 0,0 0-1,0 0 1,1 0 0,-1 1-1,0-1 1,1 1 0,-1-1-1,0 1 1,1-1 0,-1 1 0,1 0-1,-1-1 1,1 1 0,-1 0-1,1 0 1,-1 0 0,1 0-1,-1 1 1,1-1 0,-1 0-1,0 1 1,1-1 0,-1 1 0,1-1-1,-1 1 1,0-1 0,1 1-1,-1 0 1,0 0 0,0 0-1,0 0 1,2 1 0,4 5-4,-1 0 1,1 0 0,-1 0 0,7 11-1,-6-7-29,16 20-20,28 52 1,-51-83-74,1 0 1,-1 1-697,1 0 697,-1-1 0,0 0-1,0 0 1,0 0 0,0 1 0,0-1-1,0 0 1,0 0 0,0 0-1,0 1 1,0-1 0,0 0 0,0 0-1,0 0 1,0 1 0,0-1-1,0 0 1,0 0 0,0 1-1,0-1 1,0 0 0,0 0 0,0 0-1,0 0 1,-1 1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22 118 9568,'-1'0'378,"-1"-1"-1,1 1 1,-1-1 0,1 1 0,-1-1 0,1 1 0,-1-1 0,1 0 0,0 0 0,-1 0 0,1 0-1,0 0 1,-2-1 0,18-1 6098,22-4-4003,174-33 2131,-112 20-6142,0 2-3576,-59 9-101,-18 4-108,8 1 662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5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54 376 3552,'-41'12'2149,"40"-11"-1889,0 0 1,0-1-1,0 1 0,1-1 1,-1 1-1,0 0 0,1 0 0,-1-1 1,0 1-1,1 0 0,-1 0 0,1 0 1,-1 0-1,1 0 0,-1 0 1,1 0-1,0-1 0,0 1 0,-1 0 1,1 0-1,0 0 0,0 1 0,0-1 1,0 0-1,0 0 0,0 0 1,0 0-1,0 0 0,1 1 0,-1 0 45,1-1 0,-1 1 0,1 0 0,-1 0 0,1-1 1,0 1-1,-1 0 0,1-1 0,0 1 0,0-1 0,0 1 0,1-1 0,-1 1 0,2 1 0,1-1 28,-1 0 0,1 0 0,0 0 0,0 0 0,0-1 0,0 0 0,0 0 0,0 0 0,0 0 0,0 0 0,0-1 0,0 0 0,0 0 0,7-1 0,-5 0-88,0 0 0,0-1 0,0 0-1,-1 0 1,1-1 0,-1 1 0,1-1-1,-1 0 1,5-4 0,3-4 10,-1 1 1,0-1-1,-1-1 1,-1 0-1,0-1 1,14-22-1,8-24 391,42-107-1,-59 108 320,-14 52-785,-2 7-91,-4 15-112,-1 40-39,-5 82 406,14-40-127,-1-83-87,0 0 1,1 1 0,0-1-1,7 18 1,-9-31-109,0 1 1,0 0-1,0-1 1,1 1 0,-1-1-1,1 1 1,0-1-1,-1 0 1,1 0 0,0 1-1,4 1 1,-5-3-9,0-1-1,0 1 1,0-1 0,0 1 0,1-1 0,-1 1 0,0-1-1,0 0 1,1 0 0,-1 1 0,0-1 0,1 0-1,-1 0 1,0-1 0,0 1 0,1 0 0,-1 0 0,0-1-1,0 1 1,1 0 0,-1-1 0,0 1 0,0-1 0,0 0-1,0 1 1,0-1 0,0 0 0,2-1 0,13-11 116,-1 0-1,26-30 1,25-40-176,-22 27-4,5-3 64,1 3 0,87-75 1,-135 129-42,0 1 0,0-1 0,0 0 0,1 1 0,-1 0 0,0 0 0,5-2 0,-6 3 23,-1 0-1,1 0 0,-1 0 0,1 0 1,-1 0-1,1 0 0,0 0 1,-1 0-1,1 0 0,-1 0 1,1 0-1,-1 0 0,1 1 0,-1-1 1,1 0-1,-1 0 0,1 1 1,-1-1-1,1 0 0,-1 1 1,0-1-1,1 0 0,-1 1 1,1-1-1,-1 1 0,0-1 0,1 0 1,-1 1-1,0-1 0,0 1 1,1-1-1,-1 1 0,0-1 1,0 1-1,0-1 0,0 1 1,1 0-1,-1-1 0,0 1 0,0-1 1,0 1-1,0-1 0,0 1 1,-1 0-1,1 17 8,0-1 1,-2 0-1,-6 30 0,6-37-37,-7 35-8,-24 73 0,23-92 98,0 0 0,-2-1 1,-1-1-1,-17 25 0,26-44-42,1 0 1,-1 0-1,0-1 1,-1 1-1,1-1 0,-1 0 1,1-1-1,-1 1 0,-8 4 1,11-7-7,1-1 1,-1 1 0,0 0-1,0-1 1,0 1-1,1-1 1,-1 0-1,0 1 1,0-1 0,0 0-1,0 0 1,0 0-1,0 0 1,0-1-1,1 1 1,-1 0 0,0-1-1,0 1 1,0-1-1,0 0 1,1 0-1,-1 0 1,0 0 0,1 0-1,-1 0 1,1 0-1,-1 0 1,1 0-1,0-1 1,-1 1 0,1-1-1,-2-2 1,2 2-7,-1 0 1,1 0 0,-1 0 0,1 0 0,0 0-1,0-1 1,0 1 0,0-1 0,0 1-1,1-1 1,-1 1 0,1-1 0,-1 1-1,1-1 1,0 1 0,0-1 0,0 0-1,0 1 1,1-1 0,-1 1 0,1-1-1,0 1 1,-1-1 0,1 1 0,0 0-1,0-1 1,1 1 0,-1 0 0,0 0 0,2-3-1,2 1-8,-1-1 0,0 0 0,1 1-1,0 0 1,0 0 0,0 0 0,0 1-1,1 0 1,-1 0 0,1 0 0,6-2-1,2 1 19,1 0 0,-1 0 0,0 2 0,1 0 0,0 0 0,-1 2 0,1-1 0,0 2 0,16 2 0,-18-1-423,-1 1-1,0 0 1,0 1 0,0 0-1,-1 1 1,1 0 0,-1 1 0,0 0-1,-1 0 1,1 1 0,11 12-1,-18-16-397,-1 1 0,0 0-1,0 0 1,0 0-1,-1 0 1,1 1-1,-1-1 1,0 1-1,0-1 1,-1 1-1,1 0 1,-1-1 0,0 1-1,-1 0 1,1 0-1,-1 0 1,0 5-1,0 11-2464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28 186 8736,'-24'-75'3936,"20"33"-3424,4 24 512,4 6-672,6-9-992,8 3 320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6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12 1888,'4'-2'873,"0"0"0,1 0 0,-1 1 0,0-1 1,1 1-1,3 0 0,25 3 6588,-42-2-2981,-6 1-3989,0 1 0,0 1 0,0 0 1,0 1-1,0 0 0,1 1 0,-1 1 1,-16 9-1,12-4-292,1 0 0,0 1-1,1 1 1,1 0 0,0 1 0,-16 18 0,18-15-2,0 0 0,1 1-1,0 1 1,-13 26 0,19-30-41,0 1 0,1-1-1,1 1 1,0 0 0,1 0 0,-2 28-1,5-38-66,1-1-1,0 0 0,1 1 0,-1-1 0,1 0 0,0 1 0,2 5 0,-2-9-57,0 0 0,-1 0-1,1 0 1,0 0-1,0-1 1,0 1-1,0 0 1,0-1 0,0 1-1,1-1 1,-1 1-1,0-1 1,1 1-1,-1-1 1,1 0-1,0 0 1,-1 0 0,1 0-1,0 0 1,0 0-1,0 0 1,3 0-1,-2 0-30,1-1-1,0 0 0,-1 0 0,1 0 0,-1 0 0,1-1 0,0 0 0,-1 1 0,1-1 1,-1 0-1,7-3 0,1-2-12,0 0 1,10-8-1,-20 13 13,18-13 21,-1 0 0,-1-2 0,-1 0 0,0-1-1,-1-1 1,18-26 0,67-124-37,-94 157 9,31-65-78,-36 74 89,0-1 1,0 1 0,0 0-1,0 0 1,0 0 0,-1 0-1,1-1 1,-1 1 0,0 0-1,1 0 1,-1-1 0,0 1-1,0 0 1,-1-1 0,1-1-1,0 3 1,0 1 0,0-1 0,0 1-1,0 0 1,0-1 0,-1 1 0,1 0 0,0-1-1,0 1 1,0-1 0,0 1 0,0 0-1,-1-1 1,1 1 0,0 0 0,0-1-1,-1 1 1,1 0 0,0 0 0,0-1-1,-1 1 1,1 0 0,0 0 0,-1-1-1,1 1 1,0 0 0,-1 0 0,1 0 0,0-1-1,-1 1 1,1 0 0,-1 0 0,1 0-1,0 0 1,-1 0 0,1 0 0,-1 0-1,1 0 1,0 0 0,-1 0 0,1 0-1,-1 0 1,1 0 0,-1 1 0,-1 0 17,1 0-1,-1 0 1,0 0 0,1 0 0,-1 0 0,0 0-1,1 1 1,-3 2 0,-1 3 84,0 1-1,0-1 1,1 1 0,0 0-1,0 0 1,1 0 0,0 1-1,1-1 1,-3 16 0,2-7 13,1 0 0,1 0 1,1 0-1,1 20 0,0-29-167,0 0 0,0 0 0,1 0 0,0 0 0,1 0 0,-1 0 0,2-1 0,-1 1 0,1-1 0,0 0 0,0 0 0,1 0 0,0-1 0,0 0 0,1 0 0,0 0 0,0 0 0,0-1 0,0 0 0,1 0 0,0-1 0,0 0 0,0 0 0,1-1 0,-1 0 0,1 0 0,0 0 0,0-1 0,0 0 0,0-1 0,0 0 0,0 0 0,0-1 0,15-1 0,-13 0-930,0-1-1,0-1 0,0 1 0,-1-2 0,1 1 0,-1-1 0,0-1 0,0 1 1,-1-1-1,12-9 0,17-16-2482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8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1110 3808,'-1'0'68,"1"0"1,-1 0 0,1 0-1,0 0 1,-1 0-1,1 1 1,-1-1-1,1 0 1,0 0-1,-1 0 1,1 1-1,0-1 1,-1 0 0,1 1-1,0-1 1,-1 0-1,1 1 1,0-1-1,-1 0 1,1 1-1,0-1 1,0 0-1,0 1 1,-1-1 0,1 1-1,0-1 1,0 0-1,0 5 3773,7-4-574,5-1-1596,-8-1-1488,-1-1 0,1 1 0,-1-1 0,1 1-1,-1-1 1,0 0 0,0-1 0,0 1 0,0 0 0,0-1-1,0 0 1,3-4 0,7-10 379,12-18 0,-13 17-132,29-35 350,3 2 1,93-83-1,-40 36-192,-79 77-464,-1-1-1,-1-1 1,14-26 0,6-24 49,-4-3 0,-3 0 1,21-87-1,-46 149-139,13-59-57,-16 66 41,-1 0 1,1-1 0,-1 1-1,0 0 1,-1 0 0,0-1-1,-3-12 1,4 19-8,0 0-1,-1-1 1,1 1 0,0 0-1,-1 0 1,0 0 0,1-1-1,-1 1 1,0 0 0,0 0-1,1 0 1,-1 0 0,0 0-1,0 0 1,0 1 0,0-1-1,0 0 1,0 0-1,0 1 1,-1-1 0,1 0-1,0 1 1,0 0 0,0-1-1,-1 1 1,1 0 0,0-1-1,-1 1 1,-1 0 0,0 0 38,0 0 0,0 1 0,0-1 0,0 1 0,0 0 0,0 0 0,0 0 0,0 0 0,0 0 0,-5 4 0,3-1 18,0-1 1,1 2 0,-1-1 0,1 0-1,-1 1 1,1 0 0,1 0 0,-1 0 0,-5 10-1,4-6 13,-27 51 405,2 2-1,-29 90 1,53-138-419,-14 46 233,2 0-1,3 2 1,3 0 0,3 0-1,-4 124 1,13-165-188,1 0 0,1 0 1,0 0-1,2 0 0,0 0 0,12 32 0,-15-50-52,0 0 0,0-1 0,1 1 0,-1-1 0,1 1 0,-1-1 0,1 0 0,0 0 0,0 0-1,0 1 1,0-2 0,0 1 0,1 0 0,3 2 0,-3-3-42,-1 0 0,0-1 0,0 1 1,0-1-1,1 1 0,-1-1 0,0 0 0,0 0 0,1 0 1,-1 0-1,0 0 0,0-1 0,1 1 0,-1-1 0,0 1 0,0-1 1,0 0-1,0 0 0,4-2 0,7-4-10,0-1 1,0-1-1,-1 0 0,0-1 1,-1 0-1,15-17 0,53-77 114,-38 47-21,20-33-79,-58 86-11,-1 0 0,-1 0 0,1-1 0,0 1-1,-1 0 1,0 0 0,0-1 0,-1 1-1,1-1 1,-1 1 0,0-5 0,0 8 61,0 1-64,1 1 0,-1 0 1,0-1-1,0 1 0,0-1 1,1 1-1,-1-1 0,0 1 1,1-1-1,-1 1 0,0-1 1,1 1-1,-1-1 0,1 1 1,-1-1-1,1 0 0,-1 1 1,1-1-1,-1 0 0,1 1 0,-1-1 1,1 0-1,-1 0 0,1 1 1,0-1-1,20 6 13,-1 1-1,34 17 1,-51-22-14,-1 0 0,1 0 0,0 0 0,-1 0 0,0 0 1,1 1-1,-1-1 0,0 1 0,0 0 0,-1-1 0,1 1 0,0 0 1,-1 0-1,0 0 0,0 0 0,0 0 0,0 1 0,0-1 0,0 7 0,1 3 41,-2 0 0,1 0-1,-3 22 1,0 64-9,3-56 84,-1-40-98,0 0 0,0 0 0,1 0 0,-1 0 0,1 0 0,0 0 0,0-1 0,0 1 0,0 0 0,2 3 0,-3-5-19,1 0 0,0 0 0,0 0 0,-1 0 0,1 0 0,0 0 0,0 0 0,0-1 0,0 1 0,0 0 0,0-1 0,0 1 0,0 0 0,1-1 0,-1 1 0,0-1 1,0 0-1,0 1 0,1-1 0,-1 0 0,0 0 0,0 0 0,0 0 0,1 0 0,-1 0 0,2 0 0,5-2 29,-1-1 0,0 0-1,0 0 1,0-1 0,-1 1-1,1-1 1,-1-1 0,10-8 0,-6 6 9,290-242 101,-274 226-146,-17 16-30,0 0-1,-1-1 0,1 0 1,-2 0-1,8-10 0,-22 31 3,1 0 0,0 1 1,1 0-1,1 0 0,0 0 0,-2 24 0,3-14 111,1-1 1,1 1 0,3 40 0,0-50-6,1 1 1,4 15 0,-6-26-49,0 1 1,1-1 0,0 0 0,-1 0 0,1 0 0,1 0-1,-1-1 1,0 1 0,1-1 0,0 1 0,4 3 0,-7-6-25,1-1 0,0 1 1,0-1-1,-1 1 0,1-1 1,0 0-1,0 1 0,0-1 1,-1 0-1,1 0 0,0 0 0,0 0 1,0 1-1,0-1 0,0 0 1,0-1-1,-1 1 0,1 0 1,0 0-1,0 0 0,1-1 1,0 0 0,0 0 0,0 0 1,0 0-1,0 0 0,0-1 0,0 1 1,0-1-1,1-1 0,3-4 12,0 0-1,-1 0 0,6-12 1,38-83 46,-33 65-103,24-41 1,-31 63 0,-1 4-3,9-22 0,-15 40-127,-2 7 146,-6 29-57,3-27 130,1 1 0,1 0 0,0 0 1,3 27-1,0-27 43,9 31-1,-9-42-84,0-1 0,0 1-1,1-1 1,-1 1-1,1-1 1,0 0-1,1 0 1,-1 0-1,5 4 1,-6-7-10,0-1 0,1 1 1,-1-1-1,1 1 0,-1-1 0,1 0 1,-1 0-1,1 0 0,0 0 0,-1 0 1,1-1-1,0 1 0,0-1 0,-1 0 0,1 0 1,0 0-1,0 0 0,0 0 0,-1-1 1,1 1-1,0-1 0,2-1 0,7-1-16,0-2-1,0 0 1,16-9 0,-27 14 15,57-35 33,63-48 0,-87 58-32,-17 13 9,0-2-1,0 0 0,-2-1 0,0 0 0,25-34 1,-24 26 2,-1-1-1,17-36 1,-30 55-15,0 0 0,0 0 0,-1-1-1,0 1 1,1-8 0,-1 6 6,-1 6-3,0 0 0,1 0 0,-1 0-1,0 0 1,0 0 0,0 0 0,0 0 0,0 0 0,0 0 0,0 0-1,-1 0 1,1 0 0,0 0 0,0 0 0,-1 0 0,1 1-1,0-1 1,-1 0 0,1 0 0,-1 0 0,0 0 0,0-1 0,0 2 0,0-1 0,0 1 1,0 0-1,0 0 0,-1-1 1,1 1-1,0 0 0,0 0 1,0 0-1,0 0 0,0 0 1,0 0-1,0 0 1,0 1-1,-1-1 0,1 0 1,0 1-1,0-1 0,0 0 1,-1 2-1,-8 2 6,1 1 1,-1 1-1,1-1 1,0 2-1,1-1 0,-1 1 1,1 0-1,1 1 0,-1 0 1,1 0-1,1 1 1,-1 0-1,2 0 0,-1 0 1,1 1-1,0-1 0,1 1 1,1 1-1,-1-1 1,1 0-1,1 1 0,0 0 1,1-1-1,0 1 0,0 0 1,1 0-1,1 0 1,0-1-1,2 13 0,4 1 8,1 0 0,0 0-1,2-1 1,1 0 0,1 0-1,1-2 1,19 25 0,-27-38 0,1-1 1,1 0 0,-1 0-1,1-1 1,0 0-1,14 9 1,-18-14-53,0 1 0,0-1 1,-1 1-1,1-1 0,0 0 0,0 0 0,0 0 1,0 0-1,0-1 0,0 1 0,1-1 0,-1 0 1,0 0-1,0 0 0,0 0 0,0-1 0,0 1 1,0-1-1,0 0 0,0 0 0,0 0 0,0 0 1,0 0-1,3-2 0,1-3-924,1 0 1,-2-1-1,1 0 0,-1 0 0,0 0 0,0-1 1,-1 0-1,0 0 0,6-13 0,8-17-2331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0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23 169 8064,'-19'-13'3648,"16"22"-3168,6-12 2272,13 3-1600,21-6 1791,6 3-1695,60-18 288,16 9-928,46-18-224,-3 9-224,22-17-480,-18 8 192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12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1019 4800,'-1'6'590,"1"0"1,-1-1-1,1 1 1,0-1 0,0 1-1,1 0 1,-1-1-1,1 1 1,1-1-1,-1 1 1,3 6-1,-3-10-332,1 1 1,-1-1-1,0 0 0,1 0 0,0 0 0,-1 0 0,1 0 0,0 0 0,0 0 0,0 0 0,0-1 0,0 1 1,1-1-1,-1 1 0,0-1 0,1 0 0,-1 0 0,1 0 0,-1 0 0,1-1 0,-1 1 0,1-1 0,0 1 1,-1-1-1,6 0 0,-3 0-4,0-1 0,0 0 0,0 0 0,0 0 0,0 0 0,-1-1 0,1 0 0,0 0 0,-1 0 0,6-4 0,3-2 146,-1-1 0,15-14 0,4-7 202,37-46 0,21-40 221,-45 52-140,53-101-1,-75 123-447,-5 10 205,26-40 0,-43 72-438,0-1 1,1 1-1,-1-1 1,1 0 0,-1 1-1,0-1 1,1 1-1,-1-1 1,1 1-1,0 0 1,-1-1-1,1 1 1,-1-1-1,1 1 1,0 0 0,-1 0-1,1-1 1,0 1-1,-1 0 1,1 0-1,0 0 1,-1 0-1,1 0 1,0-1 0,-1 1-1,1 1 1,0-1-1,-1 0 1,1 0-1,0 0 1,0 0-1,-1 0 1,1 1-1,0-1 1,-1 0 0,1 0-1,-1 1 1,1-1-1,0 1 1,-1-1-1,1 0 1,-1 1-1,1 0 1,3 3 6,-1 0 1,0-1 0,0 1-1,5 9 1,-2-2 42,0 1 0,-1 1 0,-1-1 0,0 1 1,-1 0-1,0 0 0,2 20 0,-2 6 137,-3 48-1,-2-41-34,-14 81 0,12-106-85,-2 0 0,0 0-1,-1 0 1,-1-1 0,-19 36-1,24-51-38,0 0 0,-1 0 0,1-1 0,-1 1 0,0-1 0,0 1 0,0-1-1,-1-1 1,-8 7 0,11-9-27,0 1 0,0-1 0,-1 0 0,1 0-1,-1 0 1,1-1 0,-1 1 0,1 0 0,-1-1 0,1 0 0,-1 0-1,1 1 1,-1-1 0,1-1 0,-1 1 0,-3-1 0,2 0-31,-1-1 1,1 1 0,0-1 0,-1 0-1,1 0 1,0 0 0,0-1 0,-4-3-1,-4-5-20,1 1 0,1-1 0,0 0 0,-12-18 0,11 11 26,1 0 1,0 0 0,2-1-1,-11-28 1,13 25-121,7 15 18,5 12-37,13 18 185,1-2 0,1 0 0,46 35 0,-60-51 28,0-1 0,0 0-1,1 0 1,-1-1-1,1 0 1,0 0-1,0-1 1,0 0 0,0 0-1,0-1 1,0 0-1,0 0 1,1-1-1,14-2 1,-14 1-16,1-1-1,-1 0 1,0 0 0,0-1-1,1 0 1,-2-1 0,1 0-1,0-1 1,-1 0 0,0 0-1,0 0 1,10-10 0,18-22 61,56-76 0,-64 77-62,-12 16-51,1 0 0,1 1 0,1 1 0,0 0 0,28-18 0,-43 34 7,0-1-1,0 1 0,0 0 1,0 0-1,0 0 1,1 0-1,-1 1 1,0 0-1,1 0 1,-1 0-1,1 1 1,0-1-1,-1 1 1,9 1-1,-6 0 2,-1 0 1,0 1-1,1 0 1,-1 0-1,0 1 1,0 0-1,-1 0 1,1 0-1,9 8 0,104 86 595,-103-87-270,-11-11-41,-8-8-272,-1 2-19,-1 1 0,1 1 0,-2-1 0,1 1 0,-1 0 0,-11-9 0,4 4-34,-1 1-6,0 0 0,0 0 0,-1 2 0,0 0 0,-1 0 0,1 2 0,-1-1 0,0 2 0,-28-4 0,37 7 41,-1 0-1,1 1 0,0 0 1,-1 1-1,1-1 0,0 1 0,-1 1 1,1-1-1,-7 4 0,9-4 25,1 1 1,-1 0-1,1 1 0,0-1 0,0 1 0,0 0 0,0 0 1,0 0-1,1 0 0,-1 1 0,1-1 0,0 1 0,0 0 1,-3 6-1,-1 3 2,1 1 0,1 0-1,0 0 1,1 0 0,0 0 0,1 1 0,1-1 0,1 1 0,0 0 0,1 15 0,0-14 41,1 0 1,1 0-1,1-1 1,0 1 0,1 0-1,1-1 1,0 0-1,1 0 1,10 17-1,-10-23-20,1 1 0,0-1-1,0 0 1,0-1-1,1 0 1,1 0 0,0 0-1,0-1 1,0-1 0,0 0-1,1 0 1,0 0-1,22 7 1,-15-7 0,0-2 1,0 1-1,1-2 1,0-1-1,0 0 0,-1-1 1,1-1-1,22-2 1,-25 0-28,0-1 1,0 0-1,0-1 0,-1-1 1,1 0-1,-1-1 1,0 0-1,-1-1 1,0-1-1,18-13 0,-2-2 2,-2-2 0,0 0-1,25-32 1,-12 12-55,59-50 1,-72 72 34,2 1 1,1 2 0,43-24-1,-31 21 22,-23 11-135,22-9 0,-90 31-424,31-5 551,-1 0 4,0 1 0,1 0 0,0 2 0,0 0 0,-21 14-1,25-12-3,0 1-1,1 0 1,0 1-1,1 1 1,1 0-1,0 0 1,0 1-1,1 1 0,1 0 1,-9 20-1,7-10 70,1 0-1,1 0 0,1 0 0,1 1 1,-5 40-1,12-60-60,0 0 0,0 0 0,0 0-1,1 0 1,0 0 0,2 8 0,-2-12-2,-1-1 0,1 1-1,-1-1 1,1 1 0,-1-1 0,1 0-1,0 1 1,0-1 0,0 0-1,-1 1 1,1-1 0,0 0 0,1 0-1,-1 0 1,0 0 0,0 0-1,0 0 1,1 0 0,-1 0 0,0-1-1,1 1 1,-1 0 0,1-1-1,-1 1 1,1-1 0,-1 0 0,1 1-1,2-1 1,-1 0 14,0-1 1,0 1-1,0-1 0,0 1 1,0-1-1,-1 0 0,1 0 1,0-1-1,0 1 0,-1-1 1,1 1-1,-1-1 0,5-3 1,1-3 30,0 0 1,8-10-1,-12 14-30,19-25-20,-1 0-1,23-43 1,29-69-138,-31 54-37,-37 77 145,-3 6-6,0-1 0,-1 0 0,0 1 0,0-1 0,0 0 0,-1 0 0,1 0 0,-1 0 0,1-8 0,-2 13 28,0 0 0,0-1 0,0 1 1,0 0-1,0-1 0,0 1 0,0 0 0,0 0 0,0-1 1,0 1-1,0 0 0,0-1 0,0 1 0,0 0 0,0-1 0,0 1 1,0 0-1,0-1 0,0 1 0,0 0 0,0 0 0,-1-1 0,1 1 1,0 0-1,0 0 0,0-1 0,-1 1 0,1 0 0,0 0 0,0 0 1,-1-1-1,1 1 0,0 0 0,0 0 0,-1 0 0,1 0 0,0-1 1,-1 1-1,1 0 0,0 0 0,0 0 0,-1 0 0,1 0 0,0 0 1,-1 0-1,1 0 0,0 0 0,-1 0 0,1 0 0,0 0 1,-1 0-1,1 0 0,0 1 0,-1-1 0,-1 1 0,1 0-1,-1 0 1,1 0 0,-1 0 0,0 0-1,1 1 1,0-1 0,-3 4-1,-3 5 6,1 0-1,0 1 0,0-1 0,1 1 0,0 1 1,1-1-1,-2 13 0,-1 4 31,-4 54 0,9-65-17,2 1 0,0-1-1,1 1 1,1-1 0,7 34 0,-7-43 23,1 0 0,0 0-1,0 0 1,0 0 0,1 0 0,0-1-1,1 0 1,-1 0 0,1 0-1,1 0 1,-1-1 0,1 1 0,1-2-1,7 7 1,-10-9-18,1-1 1,0 1-1,0-1 0,0 0 1,0 0-1,0 0 0,1-1 0,-1 0 1,0 0-1,1-1 0,-1 1 1,1-1-1,-1 0 0,1 0 0,-1-1 1,6-1-1,-3 1-8,-1-1 0,1-1 0,0 1 0,-1-1 0,0-1 1,0 1-1,0-1 0,0 0 0,-1-1 0,1 0 0,5-6 0,3-5-30,0 0 0,16-26 1,24-43-4,-49 75 25,133-204-493,43-92-378,-161 267 845,133-255-496,-144 276 453,-2-1-1,8-24 0,-16 42 67,1-1-16,0 1 1,0-1-1,-1 0 1,1 1-1,-1-1 1,0 0-1,1 0 1,-1 0 0,0 1-1,0-1 1,0 0-1,0 0 1,0 0-1,0 0 1,-1 1 0,1-1-1,-1 0 1,1 0-1,-2-2 1,1 3 12,1 1 0,0 0 1,0-1-1,0 1 0,0 0 1,0-1-1,-1 1 0,1 0 0,0 0 1,0-1-1,-1 1 0,1 0 1,0 0-1,0-1 0,-1 1 1,1 0-1,0 0 0,-1 0 0,1-1 1,0 1-1,-1 0 0,1 0 1,0 0-1,-1 0 0,1 0 0,0 0 1,-1 0-1,1 0 0,0 0 1,-1 0-1,1 0 0,0 0 1,-1 0-1,1 0 0,-1 0 0,-5 2 2,1 1-1,0-1 0,-1 1 0,1 1 0,0-1 0,0 1 0,1-1 0,-1 1 0,1 0 0,-7 8 0,-16 21-23,1 1 0,1 1 0,-28 55 0,-50 126 365,83-168-217,3 0-1,2 1 1,-9 51-1,18-61-25,1 1 0,2-1 0,1 1 0,6 53-1,-4-86-46,1 1 0,1-1 0,-1 1 0,1-1 0,0 0 0,4 10 0,-5-16-38,0 1 0,0-1 0,-1 1 0,1-1 0,0 0 0,0 1 0,1-1 0,-1 0-1,0 0 1,0 1 0,1-1 0,-1 0 0,0 0 0,1 0 0,-1-1 0,1 1 0,0 0 0,-1-1 0,1 1 0,-1-1 0,1 1 0,0-1 0,-1 0 0,1 1 0,0-1-1,0 0 1,-1 0 0,1 0 0,0-1 0,-1 1 0,1 0 0,0-1 0,2 0 0,11-5 19,0-2 0,0 1 0,-1-2 0,0 0 0,17-14 0,-20 15-61,38-29-4,67-46-189,-99 72 174,1 1-1,0 1 1,1 1-1,37-12 0,-54 20 45,0-1-1,0 1 0,1 0 0,-1 0 0,0 0 1,1 0-1,-1 0 0,0 0 0,0 0 0,1 1 1,-1 0-1,0-1 0,0 1 0,0 0 0,1 0 1,-1 0-1,0 0 0,0 0 0,-1 0 1,1 1-1,0-1 0,0 1 0,-1 0 0,1-1 1,0 1-1,-1 0 0,3 3 0,2 5 31,-1 0-1,0 0 1,0 1-1,4 13 1,-8-21-21,6 13 61,-4-13 75,-4-12 69,0 5-184,-2-9-13,0 1 0,-1 0 0,0 0 0,-10-18 0,12 26-24,0 1 0,-1-1 0,1 1 0,-1 0 0,0 0 0,0 0 0,0 0 0,0 1 0,0-1 0,0 1 0,-1 0 0,0-1 0,1 2 0,-1-1 0,0 0-1,0 1 1,0 0 0,0 0 0,-4-1 0,0 1 2,0 1 0,1-1-1,-1 1 1,0 1 0,0 0-1,1 0 1,-9 2 0,5 0 23,1 0 0,0 1 0,-1 1 0,2 0 0,-1 0 0,0 0 0,1 2 0,0-1 0,0 1 0,1 0 0,0 1 0,0 0 1,1 0-1,0 0 0,0 1 0,-6 12 0,5-7 38,0 0 0,1 1 0,1-1 1,0 1-1,1 1 0,0-1 0,2 1 0,0-1 1,0 1-1,0 23 0,3-32-19,1 0 0,-1-1 0,1 1 0,0-1 0,1 1 0,0-1 0,0 1 0,0-1 0,1 0 0,0 0 0,0 0 0,0 0 0,1-1 0,-1 1 0,8 6 0,-7-8-4,0-1 1,-1 1 0,1-1 0,1 0-1,-1-1 1,0 1 0,1-1-1,-1 0 1,1 0 0,0 0-1,0 0 1,-1-1 0,1 0 0,0 0-1,0 0 1,0-1 0,0 0-1,0 0 1,1 0 0,7-2-1,-7 1-24,1-1 0,-1 0 0,0-1 0,1 0 0,-1 0 0,0 0 0,-1 0 0,1-1 0,-1 0 0,1 0 0,-1-1 0,0 1 1,6-9-1,1-2-25,-1 0 1,0 0 0,13-28 0,-1-9-226,34-107 1,-36 94-77,-18 57 247,-2 7 67,-1 1 1,0-1-1,1 1 0,-1-1 1,0 1-1,1-1 1,-1 1-1,0-1 1,0 0-1,0 1 1,0-1-1,1 0 0,-1 1 1,0-1-1,0 1 1,0-1-1,0 0 1,0 1-1,0-1 0,-1 1 1,1-1-1,0 0 1,0 1-1,0-1 1,-1 0-1,-1 4-71,-4 12 85,2-1 0,0 1 0,0 0-1,-2 30 1,3 64 295,3-92-272,0 0 79,1 1 0,4 21 1,-4-33-69,0 0 1,1 0 0,0 0 0,0 0 0,0 0 0,1-1-1,-1 1 1,1-1 0,6 8 0,-8-11-33,0-1 0,0 0 1,0 0-1,0-1 0,0 1 0,0 0 0,0 0 0,0 0 1,0-1-1,0 1 0,0 0 0,0-1 0,1 1 0,-1-1 1,0 0-1,0 1 0,1-1 0,-1 0 0,0 0 0,0 0 1,1 0-1,-1 0 0,0 0 0,1 0 0,-1 0 0,0 0 1,1 0-1,-1-1 0,0 1 0,0-1 0,1 1 1,-1-1-1,0 1 0,0-1 0,1-1 0,4-2-14,0 0-1,-1-1 1,0 0-1,0 0 1,6-10-1,43-67-12,-14 20-50,7-1 91,2 3 0,4 1 1,67-58-1,-106 107-21,-14 10 0,1 0 0,-1 0 0,0 0 0,0 0 0,0 0 0,0 0 0,0 0 0,1 0 0,-1 0 0,0 0 0,0 0 0,0 0 0,0 0 0,0 0 0,1 0 0,-1 0 0,0 0 0,0 0 0,0 0 0,0 0 0,0 0 0,1 0 0,-1 0 0,0 0 0,0 0 0,0 0 0,0 0 0,0 0 0,0 0 0,1 1 0,-1-1 0,0 0 0,0 0 0,0 0 0,0 0 0,0 0 0,0 0 0,0 0 0,0 1 0,0-1 0,0 0 0,0 0 0,0 0 0,1 0 0,-1 0 0,0 1 0,0-1 0,0 0 0,0 0 0,0 0 0,0 5 0,-7 73 4,1-4 51,6-50-53,1 0 0,1-1 0,1 1 0,1-1 1,15 45-1,-16-59-2,0 0 1,1-1-1,0 1 1,0-1-1,1 0 1,0 0-1,1 0 0,0-1 1,0 0-1,1 0 1,-1-1-1,1 1 1,1-2-1,-1 1 1,1-1-1,0 0 1,15 7-1,-18-11-1,0 1 1,0-1-1,0 0 1,-1 0-1,1-1 1,0 0-1,0 0 0,0 0 1,0 0-1,0-1 1,0 1-1,0-1 1,0-1-1,0 1 0,-1-1 1,1 0-1,0 0 1,-1 0-1,0 0 1,1-1-1,-1 0 1,4-4-1,5-3-407,-1-1 1,0-1-1,-1 0 1,0-1-1,10-16 0,14-25-3242,2-22-6513,-3-1 2836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39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347 108 2912,'0'-3'607,"1"1"0,-1 0 0,0-1 0,1 1 0,0 0 0,-1 0 0,1-1 0,0 1 0,0 0 0,0 0 0,0 0 0,3-2 0,-3 2-307,0 0 1,1 0-1,-1 0 1,0 0-1,0 0 0,0-1 1,-1 1-1,1 0 1,0 0-1,-1-1 1,0 1-1,1-4 1,0 0 123,1-1 1,-1 0-1,1 0 0,5-10 1,-7 16 471,-33 87-480,11-26-160,-61 113 562,-12 31 391,17 25-694,36-105-230,31-88-106,-6 17 399,16-50-863,2-5-1686,3-3 515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42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1514 4896,'-2'-2'607,"1"1"-390,0 0-1,0 0 1,0 0-1,1 0 1,-1 1-1,0-1 1,1 0-1,-1 0 1,0 0-1,1-1 1,-1 1-1,1 0 1,0 0-1,-1 0 1,1 0-1,0-1 1,3-3 386,1 0 0,0 0 0,-1-1 0,3-7 0,6-7 318,134-222 3217,-125 208-3837,0 1 0,30-33 0,-34 47-166,0 1 1,2 1-1,0 0 0,28-19 0,-40 32-106,0-1 0,0 1 0,1 1 0,13-6 0,-19 9-19,0-1 0,0 1-1,0-1 1,0 1 0,0 0-1,0 0 1,0 0 0,0 0-1,0 0 1,0 1 0,3 0-1,-4-1 1,0 1-1,0-1 1,0 1-1,1 0 0,-1-1 1,-1 1-1,1 0 0,0 0 1,0 0-1,0 0 1,0 0-1,-1-1 0,1 1 1,0 1-1,-1-1 0,1 0 1,-1 0-1,1 0 1,-1 0-1,1 3 0,1 7 74,0 0-1,-1 1 1,-1-1-1,0 1 0,-2 11 1,2-4 57,-8 52 237,1 16 265,7-83-576,0-3-32,0 1 1,-1-1-1,1 1 0,0 0 0,1-1 1,-1 1-1,0-1 0,0 0 1,1 1-1,-1-1 0,1 1 0,-1-1 1,1 1-1,0-1 0,-1 0 1,1 0-1,0 1 0,0-1 0,1 2 1,-2-3-24,1 0 1,-1 0 0,0 0-1,0 1 1,1-1 0,-1 0 0,0 0-1,1 0 1,-1 0 0,0 0-1,0 0 1,1 1 0,-1-1-1,0 0 1,1 0 0,-1 0 0,0 0-1,1 0 1,-1 0 0,0 0-1,0 0 1,1 0 0,-1-1 0,0 1-1,1 0 1,-1 0 0,0 0-1,0 0 1,1 0 0,-1 0-1,0-1 1,1 1 0,-1 0 0,0 0-1,0 0 1,0-1 0,1 1-1,8-13 130,-5 6-38,17-26 81,30-67 1,-33 63-245,29-46 1,-44 78 11,0 0-1,0 0 1,1 1-1,0-1 1,0 1-1,0 0 1,1 0-1,-1 0 1,7-4-1,-10 8 37,-1 0 0,0-1 0,1 1 0,-1 0-1,0 0 1,1 0 0,-1 0 0,0 0 0,1 0 0,-1 0 0,1 0 0,-1 0-1,0 0 1,1 0 0,-1 0 0,0 0 0,1 0 0,-1 0 0,1 0 0,-1 0-1,0 0 1,1 0 0,-1 0 0,0 1 0,1-1 0,-1 0 0,0 0 0,1 0-1,-1 1 1,0-1 0,0 0 0,1 0 0,-1 1 0,0-1 0,0 0 0,1 1-1,-1-1 1,0 0 0,0 1 0,0-1 0,0 0 0,1 1 0,-1 0 0,2 18-25,-1-13-1,-1 112-246,0-21 349,0-91-58,1 36 143,2 0 1,12 53 0,-15-93-134,1 1-1,-1 0 1,1-1-1,0 1 1,0-1 0,1 1-1,-1-1 1,0 1 0,1-1-1,0 0 1,-1 0-1,1 0 1,0 0 0,0 0-1,0 0 1,0 0 0,0 0-1,1-1 1,-1 1-1,0-1 1,1 0 0,-1 0-1,1 0 1,0 0-1,-1 0 1,1 0 0,0-1-1,-1 1 1,1-1 0,0 0-1,0 0 1,-1 0-1,1 0 1,0 0 0,0-1-1,-1 1 1,1-1 0,0 0-1,-1 0 1,1 0-1,-1 0 1,5-2 0,5-4 55,1-1 1,-2 0-1,1 0 0,-1-1 1,18-20-1,47-62 13,-62 72-71,136-194-94,-125 172 89,-2-1 1,-2 0-1,28-84 0,61-278-215,-105 382 204,24-124-362,-25 126 275,-4 10-443,-4 15 40,-7 21 119,-24 95 350,6 1 0,4 2 1,-7 130-1,28-211 186,1 0-1,3 1 1,7 61 0,-6-99-92,0 1 1,1 0 0,0-1-1,0 1 1,1-1-1,3 7 1,-5-11-55,0 0 0,1 1 0,-1-1 1,1 0-1,-1 0 0,1 0 0,0 0 0,0 0 0,0-1 0,0 1 0,0 0 1,0-1-1,0 0 0,1 1 0,-1-1 0,0 0 0,1 0 0,2 0 0,-2-1 3,0 0-1,1 0 0,-1-1 1,0 0-1,0 1 0,0-1 1,0 0-1,0-1 0,0 1 0,0 0 1,0-1-1,-1 0 0,1 0 1,3-3-1,-1 2 11,221-168 493,-214 160-417,-3 4-99,-1 0 0,0 0-1,0-1 1,0 0 0,-1 0 0,-1 0-1,7-12 1,-12 19-14,1-3-17,0 0-1,-1-1 1,1 1-1,-1 0 1,2-9-1,-3 12 16,0 0-1,0 1 1,0-1-1,0 0 1,0 0-1,0 0 1,-1 0-1,1 0 1,0 0-1,0 0 1,-1 1-1,1-1 1,0 0-1,-1 0 1,1 0 0,-1 1-1,0-1 1,1 0-1,-1 0 1,1 1-1,-1-1 1,0 0-1,1 1 1,-1-1-1,0 1 1,0-1-1,0 1 1,1 0-1,-1-1 1,0 1 0,0 0-1,0-1 1,0 1-1,-1 0 1,-1-1-16,0 1 0,1 0 1,-1 0-1,1 0 0,-1 0 1,0 1-1,1-1 0,-1 1 1,1-1-1,-1 1 0,1 0 0,-5 2 1,-27 17-112,22-12 97,1-2 20,1 1 1,0 0-1,0 1 1,0 0-1,1 0 1,-9 12-1,14-15 22,-1 1 0,2 0 0,-1 0 0,1 0 0,0 0 0,0 1 0,1-1 0,-1 1 0,1 0 0,1-1 0,0 1 0,-1 9 0,1-12 15,1 0 0,0 0 0,0 0 1,1 0-1,-1 0 0,1 0 0,0 0 0,0-1 0,2 8 1,-1-9-5,-1 0 0,0 0 1,0 0-1,1 0 0,-1 0 0,1 0 1,0-1-1,-1 1 0,1-1 1,0 1-1,0-1 0,0 0 1,0 0-1,0 0 0,0 0 0,0 0 1,0 0-1,4 0 0,2 1 31,1 0 0,0-1-1,0-1 1,0 1 0,0-1 0,0-1-1,12-1 1,64-17 213,-79 17-244,215-68-4,47-43 65,-267 112-76,0 1 0,0-1 1,0 1-1,0-1 0,0 1 0,0-1 0,0 1 1,0-1-1,0 0 0,0 0 0,-1 1 1,2-3-1,-5 2-52,-7 5-39,-1 1 55,1 1 0,0 0 0,0 1 0,1 0 0,0 1 0,0 0-1,0 0 1,1 1 0,-11 17 0,11-15 20,1 0 0,0 1 1,1 0-1,0 0 0,1 1 0,0 0 0,1 0 0,-3 18 1,6-25 67,0 1 1,1 0-1,0 0 0,0 0 1,3 11-1,-3-17-37,0 1 0,1 0 0,-1-1 0,1 1 0,-1-1 0,1 1 1,0 0-1,0-1 0,0 0 0,0 1 0,0-1 0,1 2 0,-1-3-1,-1 1 1,1-1 0,0 1 0,0-1-1,-1 0 1,1 1 0,0-1 0,0 0-1,0 1 1,-1-1 0,1 0-1,0 0 1,0 0 0,0 0 0,0 0-1,0 0 1,-1 0 0,1 0 0,0 0-1,0 0 1,0-1 0,0 1-1,-1 0 1,1 0 0,1-1 0,0-1 14,1 1 0,-1 0 0,1-1 0,-1 0 0,0 1 1,0-1-1,0 0 0,0 0 0,0 0 0,2-3 0,16-27 67,-14 21-67,85-173 174,-84 168-239,-5 12-36,0-1-1,-1 1 1,1-1 0,-1 1-1,0-1 1,0 1 0,-1-6-1,-3 16-460,-3 13 439,-37 275-145,25-135 272,2-49 192,-46 176 0,61-283-195,0 0-1,0 1 1,0-1 0,-1 0 0,1 0-1,-1 0 1,0 0 0,0 0-1,0 0 1,0 0 0,0 0 0,-4 2-1,6-4-8,-1 0-1,0 0 1,0-1-1,0 1 1,1 0-1,-1-1 1,0 1-1,0-1 1,0 1-1,0-1 1,0 0-1,0 1 1,0-1-1,0 0 1,0 1-1,0-1 1,-1 0-1,1 0 1,0 0-1,0 0 1,0 0-1,-2-1 1,2 1 1,-1-1 1,0 0-1,1 0 1,-1 0-1,0 0 0,1 0 1,-1 0-1,1 0 1,0-1-1,-1 1 0,1 0 1,-1-2-1,-4-6 38,0 0 0,1 0 1,-7-17-1,9 20-41,0-1-18,0 0 0,0 0 1,1-1-1,0 1 0,0-1 0,0 1 1,1-1-1,0 0 0,1 1 1,0-1-1,0 0 0,0 1 1,1-1-1,1 0 0,-1 1 1,4-12-1,1 3-45,-1 0 1,2 0 0,0 1-1,1 0 1,12-16-1,6-4 3,1 1-1,3 1 1,0 2-1,56-44 1,149-89 88,-104 76 115,-114 77-135,0-2 0,-2 0 1,25-25-1,-35 33-6,-1-1 1,0 1-1,0-1 1,0 0-1,0 0 0,-1 0 1,0-1-1,-1 1 0,1-1 1,-1 1-1,-1-1 0,1 0 1,-1 0-1,1-11 1,-3 14-30,1 1 0,-1-1 0,0 1 0,0-1 0,0 1 0,-1 0 1,1-1-1,-4-4 0,3 5 2,0 0 1,1 0-1,-1 0 1,1 0-1,0-1 1,0 1-1,0 0 0,0-6 1,1 9 6,0 0 0,0-1 0,0 1 0,0 0 0,0 0 0,0 0 0,0-1 0,0 1 0,1 0 0,-1 0 0,0 0 0,0 0 0,0 0 0,0-1 0,1 1 0,-1 0 0,0 0 1,0 0-1,0 0 0,0 0 0,1 0 0,-1 0 0,0 0 0,0 0 0,0 0 0,1 0 0,-1 0 0,0 0 0,0-1 0,0 2 0,1-1 0,-1 0 0,0 0 0,14 1-97,13 8-47,-22-6 136,-1 0-1,1 1 1,0-1 0,-1 1 0,0 0 0,0 0-1,0 0 1,0 1 0,-1-1 0,1 1 0,-1 0-1,-1 0 1,1 0 0,-1 1 0,3 7-1,-2-3 25,0 1-1,-1 0 0,-1 0 0,0 0 0,0 1 0,-1-1 0,-2 12 0,1-9 35,-1 6 2,1 0 0,0 0 0,1 1 0,5 28 0,-5-47-44,0-1 1,1 1-1,-1-1 1,1 0-1,-1 1 1,1-1-1,0 0 1,-1 1-1,1-1 1,0 0-1,0 0 0,0 0 1,0 0-1,0 0 1,0 0-1,0 0 1,0 0-1,0 0 1,1 0-1,-1-1 1,0 1-1,1 0 1,-1-1-1,0 1 1,1-1-1,-1 1 1,0-1-1,1 0 1,-1 0-1,1 0 1,-1 1-1,1-1 1,-1-1-1,1 1 1,-1 0-1,0 0 1,3-1-1,5-1 19,-1 0 0,1-1 1,-1-1-1,14-6 0,-16 7 21,342-131 160,-298 114-266,83-45 0,-112 54 52,-11 5-13,-5 3-136,-10 7 73,-85 79-52,68-61 134,1 2 0,-31 42 0,48-60 0,-5 7 10,0 0 0,-12 24 0,19-33 8,0 1 1,0 0 0,1-1-1,-1 1 1,1 0 0,0 0-1,0 0 1,1 0 0,0 0-1,-1 0 1,2 0 0,0 6-1,-1-10-16,0 0 0,0 0 0,0 0 0,0 0 0,1 0 0,-1 0 0,1 0 0,-1 0 0,0 0 0,1 0 0,0 0-1,-1 0 1,1 0 0,-1 0 0,1-1 0,0 1 0,0 0 0,-1 0 0,1-1 0,0 1 0,0-1 0,0 1 0,0-1 0,0 1 0,0-1 0,0 1 0,0-1-1,0 0 1,0 1 0,0-1 0,0 0 0,0 0 0,0 0 0,0 0 0,0 0 0,0 0 0,0 0 0,0 0 0,0 0 0,2-1 0,1-1 21,1 1 0,-1-1 0,1 0 0,-1 0 1,0-1-1,0 1 0,0-1 0,4-3 0,7-8 68,0-1 1,-2 0-1,1 0 0,20-34 0,-13 15-95,26-62 0,-19 11 193,-13 38-436,-7 24-252,-7 22 162,-5 12 234,1 1 74,0 0-1,0-1 1,1 1 0,0 0 0,1 0-1,1 1 1,1 18 0,0-22 50,1-1 0,0 1-1,0-1 1,1 1 0,0-1 0,0 0 0,1 0 0,0-1-1,0 1 1,1-1 0,9 11 0,-13-16-8,1-1 0,-1 1 0,1-1 0,-1 1 0,1-1 0,0 0 0,0 0 0,0 0 0,-1 0 0,1 0 0,0-1 0,0 1 0,0 0 0,0-1 0,1 0 0,-1 1 0,0-1 0,0 0 0,0 0 0,0 0 0,0 0 0,0-1 0,0 1 1,3-1-1,5-2 49,-1 0 1,0-1-1,0 1 1,8-6 0,-16 8-57,42-21 117,-7 5-70,32-23 1,-45 24-49,0-2 0,-1 0 1,-1-2-1,0 0 0,29-39 1,-23 20-2,-2-1 1,22-47 0,30-86 183,24-117-417,-81 201-102,-19 85 291,0 0 0,-1 1 0,0-1 0,0 0 0,0-4 0,0 8 35,0 0 0,0-1 0,0 1 0,0 0 0,0 0 0,0-1 0,-1 1 0,1 0 0,0 0 0,0-1 0,0 1 0,0 0 0,0 0 0,0 0 0,-1-1 0,1 1 0,0 0 0,0 0 0,0 0 0,-1-1 0,1 1 0,0 0 0,0 0 0,0 0 0,-1 0 0,1 0 0,0 0 0,0 0 0,-1 0 0,1-1 0,0 1 0,-1 1-5,0-1 0,0 0-1,0 1 1,0-1 0,0 0 0,0 1-1,0-1 1,0 1 0,0-1-1,0 1 1,1 0 0,-1-1 0,-1 2-1,-10 10-37,0 1-1,1 0 0,0 1 1,-13 22-1,-32 72-65,-29 111 279,68-162-94,3-1 1,-8 63-1,20-101-35,0 0 0,2-1 0,0 1 0,1 0 0,6 27 0,-5-33-18,1-2 1,0 1-1,1 0 0,0-1 1,1 1-1,0-1 1,0 0-1,1-1 0,12 15 1,-15-20-212,1 0 0,-1-1 1,1 0-1,0 0 1,-1 0-1,2 0 1,-1 0-1,0-1 0,8 4 1,13 0-4917,-6-5 1835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43.2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9 351 9056,'-9'-9'4096,"71"-3"-3552,-5-1 1248,4 5-1088,39-31 575,-2 1-767,40-11-224,-5 2-160,3 1-32,-13 11-64,-13 2-2911,-26 12 1567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0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5984,'-53'9'2688,"61"-1"-2336,15-8 192,4 3-384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45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231 173 3904,'0'-2'273,"0"0"0,0 1-1,0-1 1,0 0 0,1 0 0,-1 1 0,0-1-1,1 0 1,-1 1 0,1-1 0,0 0 0,1-2-1,-2 4-158,1-1-1,-1 1 1,0-1 0,1 1-1,-1-1 1,0 1-1,0-1 1,0 1-1,0-1 1,1 1-1,-1-1 1,0 1-1,0-1 1,0 1-1,0-1 1,0 1-1,0-1 1,0 1-1,-1-1 1,1 1-1,0-1 1,0 1-1,0-1 1,0 1-1,-1-1 1,1 0-1,-1 0 21,0 0 0,1 1 0,-1-1 0,0 0-1,0 1 1,0-1 0,0 0 0,0 1 0,0-1-1,0 1 1,0 0 0,-1-1 0,-2 0 41,1 0-1,-1 1 1,1-1 0,-1 1 0,0 0-1,1 0 1,-7 1 0,1 1-28,1 0 1,1 1-1,-1 0 0,0 1 1,1 0-1,-1 0 0,-8 7 1,0 1 246,-26 27 1,34-32-277,1 2 1,0-1 0,0 1-1,1 0 1,0 0 0,-4 12-1,8-17-64,0 0 0,1 0 0,0 1 0,0-1 0,0 0 0,0 1 0,0 8-1,1-11-14,0 1 0,1-1-1,-1 1 1,1 0-1,-1-1 1,1 1-1,0-1 1,0 0-1,0 1 1,0-1 0,1 0-1,-1 1 1,0-1-1,4 3 1,-3-3 9,0 0 0,0 0 0,1 0 0,-1-1 0,1 1 0,-1-1 0,1 1 0,-1-1 0,1 0 0,0 0 0,0 0 0,0-1 0,-1 1 0,1-1 1,0 1-1,0-1 0,0 0 0,0 0 0,0 0 0,0 0 0,0-1 0,3 0 0,8-3 96,-1 0-1,0 0 1,19-9 0,-16 5-102,-6 4-14,9-3 130,0-2 1,27-16-1,-41 23-134,-1-1-1,0-1 1,0 1 0,0 0-1,0-1 1,-1 0-1,1 0 1,-1 0-1,0 0 1,0 0 0,-1-1-1,1 1 1,-1-1-1,0 0 1,2-5-1,-4 7-27,0 1 0,1-1 0,-1 0 0,0 1 0,0-1 0,-1 1 0,1-1 0,-1 1 0,1-1 0,-1 1 0,0 0-1,1-1 1,-1 1 0,-1 0 0,1-1 0,0 1 0,0 0 0,-1 0 0,1 0 0,-1 0 0,0 0 0,0 0 0,1 1 0,-5-3 0,2 1-24,0 0 1,0 0 0,0 0 0,-1 1 0,1 0 0,-1 0 0,1 0 0,-1 0 0,0 1 0,0 0 0,-5-1 0,1 1-43,0 1 0,1 0 0,-1 1 0,-12 1 0,19-1 60,0-1 1,0 1-1,0-1 1,-1 1-1,1 0 0,0 0 1,0 0-1,0 0 1,1 0-1,-1 0 1,0 0-1,0 1 1,1-1-1,-1 1 1,0-1-1,1 1 0,0 0 1,-1 0-1,1-1 1,0 1-1,-2 3 1,3-4 11,0-1 0,0 1 0,0-1-1,0 1 1,0-1 0,0 1 0,0 0 0,0-1 0,0 1 0,0-1 0,0 1 0,1-1 0,-1 1 0,0-1 0,0 1 0,0-1 0,1 1 0,-1-1 0,0 1-1,1-1 1,-1 1 0,0-1 0,1 1 0,-1-1 0,1 0 0,-1 1 0,0-1 0,1 0 0,-1 1 0,1-1 0,-1 0 0,1 0 0,-1 1 0,1-1-1,0 0 1,-1 0 0,1 0 0,22 5 191,2-3-53,1-1 1,-1-2-1,0 0 0,0-2 0,0-1 0,0 0 0,0-2 0,-1-1 0,0-1 0,0-1 0,-1-1 0,0-1 1,-1-1-1,31-23 0,20-23 425,-73 58-563,0-1 0,0 1 0,0 0 1,0 0-1,1 0 0,-1-1 0,0 1 0,0 0 0,0 0 0,0 0 1,1 0-1,-1 0 0,0 0 0,0-1 0,0 1 0,1 0 1,-1 0-1,0 0 0,0 0 0,1 0 0,-1 0 0,0 0 0,0 0 1,1 0-1,-1 0 0,0 0 0,0 0 0,0 0 0,1 0 0,-1 0 1,0 0-1,0 0 0,1 0 0,-1 1 0,0-1 0,0 0 0,0 0 1,1 0-1,-1 0 0,0 0 0,0 1 0,0-1 0,0 0 1,1 0-1,-1 0 0,0 0 0,0 1 0,0-1 0,0 0 0,0 0 1,0 0-1,0 1 0,1-1 0,-1 0 0,0 0 0,0 1 0,0-1 1,0 0-1,0 0 0,0 0 0,0 1 0,0-1 0,0 0 0,0 0 1,0 1-1,-1-1 0,1 22-17,-1-18 30,-2 21-2,-1-1 0,-11 37-1,-4 16 259,18-67-202,-1 0 0,2 0 0,0 0-1,0 0 1,0 0 0,1 0-1,1 0 1,3 13 0,-5-22-44,1-1 0,-1 1 0,0 0 0,0-1 0,0 1-1,1-1 1,-1 1 0,0 0 0,1-1 0,-1 1 0,1-1 0,-1 1 0,0-1 0,1 1 0,-1-1 0,1 0 0,-1 1 0,1-1-1,-1 0 1,1 1 0,0-1 0,-1 0 0,1 1 0,-1-1 0,1 0 0,0 0 0,0 0 3,0 0 0,1 0 0,-1 0 0,0-1 0,0 1 0,0 0 0,0-1 0,0 1 0,0-1 0,-1 1 0,1-1 0,0 1 1,0-1-1,1 0 0,3-4 58,-1 1 1,0-1-1,7-9 1,9-17 22,-2-1 0,-2 0-1,16-45 1,0 2-309,-19 45-424,1 68 311,-9-23 252,0 1 0,2-1 0,9 17 0,-13-27 97,0-1 1,0 1-1,1-1 0,-1 0 1,1 0-1,0 0 0,0-1 1,0 1-1,1-1 0,0 0 1,-1 0-1,1-1 0,10 5 1,-2-3 46,1 0 0,0-1 0,0 0 0,0-2 0,18 2 0,73-8 149,-85 2-184,0 0 0,0-1 0,0-1 0,-1-1 0,0-1 0,0-1 0,18-9 0,-27 11-29,-1 0 0,0-1 0,0 1 0,0-2 0,-1 1 0,0-1 0,10-13 0,-14 15-37,0 0 0,0 1-1,0-2 1,-1 1 0,0 0 0,0-1-1,0 1 1,-1-1 0,0 0 0,-1 0-1,1 0 1,0-12 0,-2 18 10,0 0 0,0 0 0,0 0 0,0 0 0,0 0 0,0 0 0,0 0 0,0 0 0,0 0 0,-1 0 0,1 0 0,0 0 0,-1 0 0,1 0 0,-1 0 1,1 0-1,-1 0 0,1 0 0,-1 0 0,-1 0 0,1 0-1,1 1-1,-1 0 1,0 0 0,1 0 0,-1 0 0,0 0 0,0 0-1,1 0 1,-1 0 0,0 0 0,0 0 0,1 0 0,-1 0 0,0 0-1,1 1 1,-1-1 0,0 0 0,1 1 0,-1-1 0,0 0-1,1 1 1,-1 0 0,-7 4-79,1 1-1,0 1 0,-10 11 1,11-11 47,-13 12 19,1 0 1,0 2 0,2 0-1,-27 45 1,42-63 34,0-1 0,0 0 0,0 1 0,0 0 0,0-1 0,1 1 0,-1-1-1,1 1 1,0 0 0,0-1 0,0 1 0,0 0 0,0-1 0,1 1 0,-1 0 0,1-1 0,0 1 0,-1-1 0,1 1 0,0-1 0,0 1 0,1-1 0,-1 0 0,1 0 0,-1 1-1,1-1 1,2 3 0,-1-3 0,0 1 1,1 0-1,-1-1 0,1 0 0,-1 1 0,1-2 0,0 1 0,-1 0 0,1-1 0,0 1 0,0-1 0,0 0 0,1-1 0,-1 1 0,0-1 0,0 1 0,7-2 0,3 0 99,0-1-1,-1-1 0,0 0 1,1-1-1,14-7 0,61-33-111,-30 13-108,-46 25 82,0 0 0,0 1 0,0 0 0,1 1-1,21-3 1,-28 6 0,-1 0 1,1 1-1,0 0 0,-1 0 0,1 1 0,-1 0 1,1 0-1,-1 1 0,1 0 0,-1 0 0,0 0 1,1 1-1,-1-1 0,6 6 0,13 8 58,49 28 401,-62-38-355,1 0-1,0-1 1,0 0 0,17 3 0,-15-5-200,0-1 0,-1 0 0,1-1 1,0-1-1,0 0 0,0-1 1,0-1-1,-1 0 0,1-1 1,21-7-1,-3 0-1137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46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262 866 3904,'31'-27'7440,"-37"28"-7005,0 1 1,0-1-1,1 1 1,-1 0-1,-9 5 1,14-7-431,-18 11 318,-1 0-1,1 1 0,1 1 1,-20 17-1,12-7 286,-44 53-1,64-69-512,1 1-1,0 0 1,-7 13 0,10-18-51,1 0-1,0-1 1,0 1 0,0 0-1,0 0 1,0 0 0,1 0-1,-1-1 1,1 1-1,0 0 1,0 0 0,0 0-1,0 0 1,1 0 0,0 3-1,0-5-7,-1 0 0,1 0 0,0-1 0,0 1 0,0 0 0,0-1 0,0 1 1,0 0-1,0-1 0,0 1 0,0-1 0,0 0 0,0 1 0,0-1 0,0 0 0,0 1 0,1-1 0,-1 0 0,0 0 0,0 0 0,0 0 0,0 0 0,0-1 0,2 1 0,5-3 101,-1 0 0,1 0 0,-1 0 0,0-1-1,0 0 1,12-9 0,-2 2 36,8-6-103,0-2 0,-1 0 0,-1-1 0,0-1 1,-2-2-1,26-33 0,-43 50-80,-1 4-38,-1-1 0,0 1 0,-1-1-1,1 0 1,0 1 0,-1-1 0,0 0 0,1 0 0,-1 0 0,0 0 0,0-4 0,-5 10-343,-2 6 302,0 1 70,0 0 0,0 0 1,1 0-1,1 0 0,-1 1 0,2 0 0,-5 22 0,7-30 40,1 1 0,0-1 0,0 1 0,0 0 0,0-1 0,0 1 0,1 0 0,0-1 1,-1 1-1,1-1 0,1 1 0,-1-1 0,0 0 0,1 1 0,0-1 0,0 0 0,0 0 0,0 0 0,0 0 0,1 0 0,-1-1 0,1 1 0,-1-1 0,1 0 0,0 1 0,0-1 0,0 0 0,1-1 0,3 3 0,2-1 56,0 1 0,0-1 0,0 0 0,1-1 0,-1 0 0,1-1 0,-1 0 0,1 0 0,0-1 0,0-1 1,-1 1-1,13-3 0,-5-1 10,0 0 0,0-1 0,-1-1 1,0 0-1,30-18 0,-32 16-57,-1-2 0,0 0 0,-1 0-1,0-1 1,-1-1 0,0 0 0,18-25 0,-4-2 58,29-60 1,-19 26-29,34-64-8,-41 87-39,94-191-31,-96 178-76,-3-1 0,17-77-1,-40 138 18,1 1-1,-1-1 0,0 1 0,0-1 1,1 1-1,-2-6 0,1 8 71,0 0 0,0 0 0,0 0 0,0-1 0,0 1 0,0 0 0,0 0-1,0 0 1,0-1 0,0 1 0,0 0 0,0 0 0,-1 0 0,1 0 0,0-1 0,0 1-1,0 0 1,0 0 0,0 0 0,0 0 0,-1 0 0,1-1 0,0 1 0,0 0 0,0 0-1,0 0 1,0 0 0,-1 0 0,1 0 0,0 0 0,0 0 0,0 0 0,-1 0 0,1 0-1,0 0 1,0 0 0,0 0 0,-1 0 0,1 0 0,0 0 0,0 0 0,0 0 0,0 0-1,-1 0 1,1 0 0,0 0 0,0 0 0,0 0 0,-1 0 0,1 0 0,0 0 0,0 0-1,0 1 1,0-1 0,0 0 0,-1 0 0,1 0 0,0 0 0,0 1 0,-6 4-60,0 1-1,1-1 1,0 2 0,0-1 0,0 0 0,1 1-1,-5 9 1,3-7 45,-3 7-16,-14 20-42,-23 52 0,18-20 59,3 1 0,3 1-1,4 1 1,2 1 0,3 1-1,-4 114 1,16-165 67,0-10 13,0 0 1,1 0-1,0 0 1,1-1-1,1 1 1,0 0-1,0 0 1,8 20-1,-9-29-24,1-1 0,-1 1 0,1-1 0,-1 1 0,1-1 0,0 0 0,0 1 0,0-1 0,0 0 0,0 0 0,1-1 0,-1 1 0,1 0 0,-1-1 0,1 1 0,-1-1 0,1 0 0,0 0 0,0 0 0,-1 0 0,1 0 0,0-1 0,0 1 0,0-1 0,0 0 0,0 0 0,0 0 0,0 0 0,0-1 0,0 1 0,4-2 0,2 0 45,0-1 1,1 0-1,-1-1 0,0 0 0,-1-1 0,1 1 0,8-8 0,0-1-44,0-1-1,17-19 0,-15 13-24,-1-1-1,-1-1 1,17-29-1,34-77 44,-20 25-45,-4-2 1,-5-1-1,38-167 0,-74 258-222,0 0 0,1-30-1,-5 38-134,-1 9 143,-3 12-62,4-11 213,-17 50-330,-40 139 186,42-115 472,3 2 0,-5 154 0,17-200-152,2 1-1,6 44 1,-5-65-25,1 1 0,0-1 0,1 0 0,0 0 0,1 0-1,1-1 1,0 0 0,11 17 0,-15-26-132,0 0-1,0-1 1,0 1-1,0-1 1,1 1-1,-1-1 1,1 0 0,-1 0-1,1 0 1,0 0-1,0-1 1,0 1 0,5 1-1,-6-2-235,1-1 1,-1 0-1,0 0 0,1 1 1,-1-1-1,1-1 0,-1 1 0,0 0 1,1-1-1,-1 1 0,1-1 0,-1 1 1,0-1-1,0 0 0,1 0 0,-1 0 1,0-1-1,0 1 0,0 0 1,2-3-1,24-21-6262,4-4 2005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49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26 595 4064,'-16'-4'1307,"6"16"1962,20-13 1066,-4 0-3938,-1 0 1,1-1-1,8-4 1,0-3 117,0 0 1,-1-1-1,23-23 0,-24 22-315,3-3 21,0-1-1,-1-1 0,-1 0 1,0-1-1,20-35 1,5-21 664,52-145 0,-85 202-814,2 0 0,0 1-1,16-26 1,-23 40-79,0 0-1,1 1 0,-1-1 1,0 1-1,1-1 1,-1 0-1,1 1 1,-1-1-1,1 1 1,-1-1-1,1 1 1,-1 0-1,1-1 0,0 1 1,-1-1-1,1 1 1,0 0-1,-1 0 1,1-1-1,0 1 1,0 0-1,0 0 1,-1 0-1,1 0 1,-1 1-1,0-1 1,1 0-1,-1 0 1,1 1-1,-1-1 1,1 0-1,-1 1 1,0-1-1,1 1 1,-1-1-1,0 0 1,1 1-1,-1-1 1,0 1-1,0-1 1,1 1-1,-1-1 1,0 2-1,2 5-20,0 0 1,0 0-1,0 10 0,-1-11 82,4 44-11,-1 1 1,-3 0 0,-2-1-1,-2 1 1,-13 68 0,13-104 26,0 0 0,-1 1 1,-1-1-1,-1-1 0,0 1 1,-1-1-1,-15 24 0,19-33-19,-1-1-1,1 0 0,-1 0 1,0 0-1,0-1 0,0 1 0,0-1 1,-1 0-1,1 0 0,-1-1 1,0 1-1,0-1 0,0 0 1,0 0-1,0-1 0,0 1 0,0-1 1,-1-1-1,1 1 0,0-1 1,-7 1-1,3-2-2,0 0 0,0-1 0,0 0 0,0 0 0,0-1 0,1 0 0,-1-1 0,1 0-1,0 0 1,0 0 0,-13-11 0,-2-8-110,21 21 54,1 0 1,-1 0-1,1 0 1,0-1-1,0 1 1,0 0-1,0 0 1,0-1-1,0 1 1,0 0-1,0-4 1,11 10-664,18 19 248,-20-16 401,1 0 0,0-1 0,0 0 0,14 7 0,1-2 100,1-1-1,0-1 0,0-2 0,1 0 1,29 4-1,-45-10-7,1 0 1,-1-1-1,1 0 0,-1-1 1,1 0-1,-1 0 1,0-1-1,0-1 0,0 0 1,0 0-1,0-1 1,0 0-1,-1 0 1,0-1-1,17-12 0,6-10-63,51-56 0,-72 71-55,-10 11 35,1 0 0,-1 0 0,0-1 0,0 1 0,0 0 0,1 0 0,-1 0 0,0 1 0,1-1 1,-1 0-1,1 1 0,-1-1 0,1 0 0,0 1 0,-1 0 0,3-1 0,-3 1 7,-1 0 0,1 1-1,0-1 1,0 0 0,0 1 0,0-1 0,0 0 0,-1 1 0,1-1-1,0 1 1,0-1 0,-1 1 0,1 0 0,0-1 0,-1 1 0,1 0-1,-1-1 1,1 1 0,-1 0 0,1 0 0,-1-1 0,1 1 0,-1 0-1,0 0 1,1 0 0,-1 0 0,0 0 0,0-1 0,0 1-1,1 2 1,0 8-16,0 1 1,-1-1-1,0 1 0,0 0 0,-2-1 0,-2 15 0,0 2 23,-47 428 144,33-331 422,14-107 167,3-23-146,4-36-57,2-24-308,10-76-92,36-99-306,25-17 48,-20 116 89,-45 117 16,1 1-1,1 0 1,25-33-1,-32 49-36,0 0-1,0 0 1,1 1 0,-1 0-1,1 0 1,1 1 0,12-8-1,-17 12 42,-1 0 0,0 0 0,1 0 0,0 0 0,-1 0 0,1 0 0,-1 1 0,1-1 0,0 1 0,0 0 0,-1 0 0,1 0 0,0 0 0,-1 0 0,1 0 0,0 1 0,-1-1 0,1 1 0,0 0 0,-1 0 0,1 0 0,-1 0 0,0 0-1,1 1 1,-1-1 0,0 1 0,0-1 0,4 5 0,0 0 12,0 1-1,-1 1 1,0-1-1,-1 1 0,1 0 1,-1 0-1,-1 0 1,1 1-1,-2-1 1,1 1-1,-1 0 0,0-1 1,0 16-1,0-4 30,-2 0 1,0-1-1,-2 1 0,0-1 0,-6 24 0,5-33-7,0-1 0,0 1 1,-1-1-1,0 0 0,-1 0 1,0 0-1,-1-1 0,1 0 0,-2 0 1,1 0-1,-1-1 0,0 0 1,-1 0-1,1-1 0,-1 0 0,-11 6 1,7-5 52,-1 0 1,0-1-1,0 0 1,-1-1-1,1 0 1,-1-1-1,0-1 1,-1-1-1,1 1 1,-23-1-1,29-3-12,1 1 0,-1-2-1,0 1 1,1-1 0,-1 0-1,1 0 1,-10-5 0,-8-3-187,22 7-37,9 1-18,12-1-9,99 9 17,-61-2 217,-16-2 10,9 1 33,67-3 1,-101-2-44,1 1 0,-1-2 0,1 0 0,-1-1 0,0-1 0,-1 0 0,1-1 0,21-12 0,-22 9 1,-1 0 0,1-2 0,-2 1 0,1-2 0,14-17 0,-5-1-30,-2 0 0,-1-1-1,20-43 1,17-30-102,-49 93 53,1-1 0,0 1 0,1 0 0,0 1 0,1 0 0,17-14 1,-22 20 17,0 1 0,0 0 0,0 0 1,1 0-1,-1 1 0,1 0 1,0 0-1,-1 0 0,1 1 0,0 0 1,0 0-1,0 0 0,0 1 0,0 0 1,0 0-1,0 0 0,8 2 1,-4 1 16,0-1 0,-1 2 1,1-1-1,-1 1 0,0 1 0,0 0 1,0 0-1,-1 1 0,1 0 1,12 12-1,1 4 5,-1 1 0,22 31 0,5 21 239,-39-68-121,-9-7-113,0 0-1,0 0 1,0 1-1,0-1 1,1 0-1,-1 0 1,0 0-1,0 0 1,0 1-1,0-1 1,0 0-1,0 0 1,1 0-1,-1 0 1,0 0-1,0 0 1,0 0-1,0 0 1,1 0-1,-1 1 1,0-1-1,0 0 1,0 0-1,0 0 1,1 0-1,-1 0 1,0 0-1,0 0 1,0 0-1,0 0 0,1 0 1,-1 0-1,0 0 1,0 0-1,0-1 1,1 1-1,-1 0 1,0 0-1,0 0 1,0 0-1,0 0 1,0 0-1,1 0 1,-1 0-1,0-1 1,0 1-1,0 0 1,0 0-1,0 0 1,0 0-1,1 0 1,-1-1-1,0 1 1,0 0-1,0 0 1,0 0-1,0-1 1,-2-8 26,0 1 0,0-1 0,-1 1 0,0-1 0,-1 1 0,-8-14 0,10 18-22,-4-7 3,-1-1 1,-12-15-1,15 23-27,1 0-1,-1 0 1,0 0 0,0 1 0,-1 0-1,1 0 1,-1 0 0,1 0-1,-1 1 1,-6-3 0,3 3-3,0-1-1,0 1 1,0 0 0,0 1-1,0 0 1,-1 0 0,1 1-1,0 0 1,-1 0 0,1 1-1,0 0 1,-11 3 0,8 0-14,0 0 0,0 0 0,0 1 0,0 1 0,1 0 0,0 0 0,-17 15-1,8-4-2,0 1-1,2 2 0,0-1 0,1 2 0,1 0 1,1 1-1,-14 31 0,22-41 28,0-1 0,2 1 1,-1 0-1,1 0 0,-4 24 1,8-33 20,0 0 1,-1 0 0,1 0 0,0 0 0,1 0 0,-1-1 0,0 1 0,1 0 0,0 0 0,-1 0 0,1 0 0,0-1 0,1 1 0,-1 0-1,0-1 1,1 1 0,-1-1 0,1 0 0,0 1 0,0-1 0,0 0 0,0 0 0,0 0 0,0 0 0,1-1 0,-1 1 0,1 0 0,-1-1-1,1 0 1,0 1 0,3 0 0,0 0 31,1-1 0,0 1 0,0-1 0,-1-1-1,1 1 1,0-1 0,0 0 0,-1-1 0,1 0 0,0 0 0,0 0-1,-1-1 1,1 0 0,-1 0 0,1 0 0,-1-1 0,10-6-1,0 0 9,0-2 0,0 0-1,-1-1 1,-1 0-1,14-15 1,-16 13-45,-1 1-1,0-1 1,-1-1-1,13-26 1,23-65-26,-15 32-174,-25 62 124,-5 10 28,1 0 1,-1 0-1,0-1 0,0 1 0,0-1 0,0 1 0,0-1 0,0-4 1,0 12 2,0 0 0,0 0 1,-1-1-1,0 1 1,0 0-1,-1 7 1,1 14 12,3 10-41,13 63 1,-12-83 79,1 1 0,0-1 0,1 0-1,1-1 1,0 1 0,11 14 0,-15-26 15,0 1 0,0-1 0,0 0 0,1 0 0,0-1-1,4 4 1,-7-6-20,1 0-1,-1 0 0,0 0 1,1 0-1,-1-1 0,1 1 1,-1 0-1,1-1 0,-1 1 0,1-1 1,-1 0-1,1 0 0,0 1 1,-1-1-1,1 0 0,-1 0 1,1 0-1,0-1 0,-1 1 0,1 0 1,-1-1-1,1 1 0,1-1 1,5-4 38,0 0 1,-1-1-1,1 0 1,-1 0-1,-1 0 1,9-10-1,-4 3 85,80-96-97,-49 54-101,-15 21 19,59-66 139,-76 90-124,0 0-1,1 1 0,0 1 0,0 0 0,1 0 0,0 1 0,16-6 1,-24 11 11,0 1 0,0-1 0,0 1 0,1 1 0,-1-1 0,0 0 0,1 1 0,-1 0 1,0 0-1,1 0 0,-1 1 0,0 0 0,1-1 0,-1 1 0,0 1 0,0-1 0,0 1 1,0-1-1,0 1 0,0 0 0,0 1 0,0-1 0,5 5 0,-9-6 22,0-1-1,0 0 0,1 0 1,-1 0-1,0 0 1,0 0-1,0 0 0,0 1 1,1-1-1,-1 0 0,0 0 1,0 0-1,0 0 1,0 1-1,0-1 0,0 0 1,0 0-1,0 0 1,0 1-1,1-1 0,-1 0 1,0 0-1,0 0 1,0 1-1,0-1 0,0 0 1,0 0-1,0 1 0,0-1 1,0 0-1,-1 0 1,1 0-1,0 1 0,0-1 1,0 0-1,0 0 1,0 0-1,0 1 0,0-1 1,0 0-1,0 0 0,-1 0 1,1 0-1,0 1 1,0-1-1,0 0 0,-1 0 1,-10 5 54,9-4-53,-18 6 6,-27 4-1,-18 6 90,39-8-159,1 1 1,-31 16-1,44-19 44,-1 1-1,2 0 1,-1 0 0,1 1-1,0 1 1,-11 13-1,11-11 17,1 1 0,1 0 0,0 1 0,-12 26 0,18-35 0,1 1 0,0 0 0,0-1 0,0 1 0,1 0 0,0 0 0,0 0 0,1 0 0,0 0 0,0 0 0,0 0 0,1 0 0,0 0 0,0 0 0,3 11 0,-2-13 5,0 0 0,0 0-1,1 0 1,-1-1 0,1 1 0,0-1-1,-1 0 1,2 0 0,-1 0 0,0 0-1,1 0 1,-1-1 0,1 1-1,7 3 1,0-1 29,1-1 0,-1 1 0,1-2-1,13 3 1,-1-1 4,1-2-1,0-1 1,-1 0-1,1-2 1,0-1-1,0-1 1,-1-1-1,1-1 1,-1-1-1,35-12 1,-33 7-4,-1-1 1,0-1-1,-1-1 1,0-1-1,-1-1 1,0-2-1,-2 0 1,0-1-1,24-25 1,-20 13 53,-1-1 1,26-44 0,-43 64-84,-1-1 0,0 0-1,7-21 1,-11 28-26,-1-1 1,0 1-1,0 0 0,0 0 1,-1 0-1,1-1 0,-1 1 1,-1 0-1,1-1 0,-1 1 1,-1-7-1,1 10 9,1 1 1,-1-1-1,1 0 0,-1 1 0,0-1 1,0 0-1,0 1 0,0-1 1,0 1-1,0 0 0,0-1 1,0 1-1,0 0 0,-1 0 1,1-1-1,0 1 0,-1 0 1,1 0-1,-1 0 0,1 1 1,-1-1-1,0 0 0,1 1 1,-4-2-1,2 2-8,-1 0 0,1 0 0,-1 0 0,0 0 0,1 0 0,-1 1 0,1 0 0,-1-1 0,1 1 0,-5 2 0,0 1 4,-1 0 0,1 1 0,0 0 0,0 0 0,0 0 0,1 1 1,0 1-1,0-1 0,0 1 0,1 0 0,0 1 0,1-1 0,-10 16 0,8-10 14,1 0-1,0 1 1,1-1-1,0 1 1,1 0-1,1 0 1,0 0-1,-1 21 1,3-25 35,1 0 0,0 0 0,1-1 0,1 1 0,-1 0 0,4 10 0,-4-15 6,1 0 0,0 0-1,0 0 1,1-1 0,-1 1-1,1-1 1,0 1 0,0-1-1,1 0 1,-1 0 0,1 0 0,0-1-1,6 6 1,-2-5 12,1 1 0,-1-1 0,1-1 0,0 1 1,0-1-1,0-1 0,0 0 0,0 0 0,1-1 0,11 1 0,10-2 79,56-6-1,-45 0-171,0-1-1,-1-3 0,74-26 1,-101 29-1475,1 0 0,18-13 1,-4 2-4265,-9 8 2251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53.3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420 833 2976,'-1'-4'836,"0"-1"1,-1 0 0,2 0-1,-1 1 1,1-1-1,0-9 1,0 8-28,0 1 1,0-1-1,-1 1 0,-1-7 0,1 9-685,1 1 0,-1 0 0,0 0 0,0 0 0,0 0-1,0 0 1,-1 0 0,1 1 0,0-1 0,-1 0-1,0 1 1,1-1 0,-1 1 0,-2-3 0,-6-2 22,0 0 1,1 1-1,-2 0 1,1 1 0,-1 0-1,1 1 1,-1 0-1,0 0 1,0 1 0,-1 0-1,-20 1 1,23 1-144,0 0-1,0 1 1,0 0 0,0 1-1,0 0 1,0 0 0,1 1 0,-1 0-1,1 0 1,0 1 0,0 0-1,0 1 1,0-1 0,1 2-1,-11 8 1,9-4-4,0 0 0,0 0-1,1 0 1,1 1 0,0 1 0,0-1 0,1 1-1,0 0 1,1 0 0,1 1 0,0 0-1,-4 19 1,5-11 116,0 0 0,1-1 0,1 36 0,2-48-82,0 0 0,0-1 0,0 1 0,1-1 0,0 0 0,1 0 1,-1 1-1,2-2 0,-1 1 0,1 0 0,0-1 0,0 1 0,8 8 0,-3-6 51,1 0 1,0-1 0,0 0-1,0 0 1,1-1-1,0-1 1,1 0 0,0 0-1,0-1 1,0-1-1,0 0 1,1-1 0,-1 0-1,1 0 1,0-2 0,0 0-1,0 0 1,18-2-1,-11-1-13,0 0-1,0-1 1,0-2-1,-1 0 1,1-1-1,-1 0 1,0-2-1,-1 0 1,0-2-1,0 1 1,19-16-1,97-88-7,10-7-169,-143 119 109,96-67 31,-75 55-133,0 0 0,40-16-1,-54 27 83,0 0 1,0 0-1,1 0 0,-1 1 0,1 0 0,-1 1 1,1 0-1,-1 1 0,1-1 0,-1 1 1,1 1-1,-1 0 0,13 4 0,-18-5 161,-16 2 582,-23 0-403,22-2-260,0 0 0,1 1 0,-20 5 1,3 3-70,1 0 0,0 2 0,1 1 1,1 1-1,0 1 0,1 2 0,0 1 0,2 0 1,0 2-1,1 1 0,-24 28 0,39-40 37,1 1-1,0 0 0,-10 19 0,14-24 8,0 1 0,1 0 0,0 0 1,0 0-1,0 1 0,1-1 0,0 0 0,-1 10 0,3-14-25,-1 0 0,0-1 0,0 1 0,1 0 0,-1-1 0,0 1 0,1-1 0,0 1 0,-1 0 0,1-1 0,0 1 0,0-1-1,0 0 1,0 1 0,0-1 0,0 0 0,0 0 0,1 1 0,-1-1 0,0 0 0,1 0 0,-1 0 0,0 0 0,1-1 0,-1 1 0,1 0 0,0-1-1,-1 1 1,1-1 0,0 1 0,-1-1 0,4 0 0,4 2 70,1-2 0,0 1 1,-1-1-1,13-2 0,-5 0-42,-1-1-1,0-1 1,0 0 0,-1-1-1,1 0 1,-1-1-1,0-1 1,-1-1 0,1 0-1,-2-1 1,1 0 0,14-14-1,-13 10-15,-1-2-1,0 0 1,-1 0-1,0-1 1,-1-1-1,-1 0 1,-1-1-1,0 0 1,9-26-1,10-39 120,-26 75-101,-2 6-63,0 0 0,0 0 0,0-1 0,0 1 0,0-1 0,-1 1 0,1-1 0,-1 1 1,1-1-1,-1 1 0,0-1 0,0 0 0,0 1 0,-1-1 0,1 1 0,-1-1 0,1 1 0,-2-5 0,1 6 12,1 1 1,0 0-1,0 0 0,0-1 0,0 1 0,0 0 0,0 0 0,-1 0 1,1-1-1,0 1 0,0 0 0,0 0 0,-1 0 0,1-1 0,0 1 1,0 0-1,0 0 0,-1 0 0,1 0 0,0 0 0,0 0 1,-1 0-1,1-1 0,0 1 0,0 0 0,-1 0 0,1 0 0,0 0 1,0 0-1,-1 0 0,1 0 0,0 0 0,0 0 0,-1 0 0,1 1 1,0-1-1,0 0 0,-1 0 0,-10 9-137,-4 15 4,9-10 117,1 1 0,0-1-1,1 1 1,1 0 0,0 0-1,1 1 1,1-1-1,0 0 1,1 1 0,3 27-1,-1-32 56,0 0-1,0 0 1,1 0-1,0 0 0,1 0 1,0 0-1,1-1 1,0 0-1,1 0 1,0 0-1,0-1 0,1 0 1,0 0-1,1-1 1,9 9-1,-14-14 0,-1-1 0,1 0 0,0 0 0,0 0 1,0 0-1,0-1 0,0 1 0,0-1 0,0 0 0,1 0 0,-1 0 0,0 0 0,1 0 0,-1-1 1,1 1-1,-1-1 0,0 0 0,1 0 0,-1-1 0,1 1 0,-1-1 0,1 1 0,-1-1 1,0 0-1,1 0 0,-1-1 0,0 1 0,0-1 0,0 1 0,5-4 0,-1-2 12,1 0 0,-1 0 1,0 0-1,0-1 0,5-8 0,28-49-78,-9 14-21,-24 41 58,20-32-36,57-68 0,-70 94 0,0 1 0,2 1 0,-1 1 0,2 0 0,-1 0 0,38-18 0,-51 29 5,1 1 1,0-1-1,0 1 1,-1 0 0,1 0-1,8 0 1,-11 1 21,1 0 1,-1 0 0,1 0 0,-1 0-1,0 0 1,1 0 0,-1 1-1,0-1 1,1 1 0,-1-1 0,0 1-1,1-1 1,-1 1 0,0 0 0,0-1-1,0 1 1,0 0 0,0 0-1,0 0 1,0 0 0,0 0 0,2 2-1,-2 1-1,1-1-1,0 1 1,-1 0 0,0 0-1,1-1 1,-1 1-1,-1 0 1,1 0-1,-1 0 1,1 5-1,-5 40-15,3-38 26,-36 265 175,36-273-194,1 18 310,0-21-280,0 0 0,0 1-1,0-1 1,0 0 0,0 1-1,0-1 1,0 0 0,0 1-1,0-1 1,0 0-1,0 1 1,0-1 0,0 0-1,0 1 1,1-1 0,-1 0-1,0 1 1,0-1 0,0 0-1,1 0 1,-1 1 0,0-1-1,0 0 1,1 0-1,-1 1 1,0-1 0,1 0-1,-1 0 1,0 0 0,1 0-1,-1 1 1,0-1 0,1 0-1,-1 0 1,0 0 0,1 0-1,-1 0 1,0 0-1,1 0 1,-1 0 0,0 0-1,1 0 1,-1 0 0,0 0-1,1 0 1,0-1 0,5-2 47,1-1 1,-1 0-1,0 0 1,0-1-1,0 1 1,-1-2-1,1 1 1,8-12-1,-10 12-18,104-139 55,-57 71-139,-46 66 5,31-39-182,-31 41 185,-1 0 1,1 1-1,0 0 0,0 0 0,0 0 0,9-5 1,-13 9 26,-1 0 0,1-1 1,0 1-1,-1 0 0,1-1 0,-1 1 1,1 0-1,0 0 0,-1 0 1,1 0-1,0 0 0,-1 0 0,1 0 1,0 0-1,0 0 0,-1 0 1,1 0-1,0 0 0,-1 0 1,1 0-1,-1 0 0,1 1 0,0-1 1,-1 0-1,1 1 0,0-1 1,-1 0-1,1 1 0,-1-1 0,1 1 1,-1-1-1,1 1 0,-1-1 1,0 1-1,1-1 0,-1 1 1,1-1-1,-1 1 0,0 0 0,0-1 1,1 1-1,-1 1 0,1 1 5,1 1-1,-2 0 0,1 0 0,0 1 1,-1-1-1,0 5 0,-2 46 5,0-32-9,2 36-1,1-50-11,4 95-61,-5-99 112,1 0 1,0 1-1,0-1 1,0 0-1,1 0 1,-1 0-1,1 0 1,0 0-1,5 7 1,-7-11-28,1 0 1,-1-1-1,1 1 1,-1 0 0,1-1-1,0 1 1,-1-1 0,1 1-1,0-1 1,-1 1-1,1-1 1,0 1 0,0-1-1,-1 0 1,1 1-1,0-1 1,0 0 0,0 0-1,0 0 1,-1 0 0,1 1-1,0-1 1,0 0-1,0 0 1,0-1 0,-1 1-1,1 0 1,0 0 0,0 0-1,0 0 1,-1-1-1,1 1 1,0 0 0,0-1-1,-1 1 1,1-1-1,0 1 1,1-2 0,2-1 19,1 0 1,-1 0 0,0-1 0,6-6 0,0 0-11,-1-2 1,0 1 0,10-20-1,-9 17-3,0 0 1,1 0-1,19-17 0,5-7 19,57-62 75,-74 82-67,1 1 0,1 1-1,27-17 1,-32 24-20,2-1-156,0 0 1,35-14-1,-51 23 127,1 1-1,-1-1 0,1 1 0,-1-1 0,1 1 1,0 0-1,-1 0 0,1 0 0,0 0 1,-1 0-1,1 0 0,-1 1 0,1-1 1,-1 0-1,1 1 0,0-1 0,-1 1 1,1 0-1,-1 0 0,0-1 0,1 1 1,-1 0-1,0 0 0,1 0 0,-1 0 0,0 0 1,0 1-1,0-1 0,0 0 0,0 0 1,0 1-1,1 1 0,0 2 0,1 0 0,-1 0 0,0 0 0,-1 0 0,1 0 0,-1 0 0,0 1 0,1 6 0,0 15 25,-1-1 0,-2 1 0,0-1 0,-1 1 0,-2-1 1,-1 0-1,-1 0 0,-16 44 0,3-23 1144,23-56-1002,65-161 51,-54 139-199,1 1 0,1 1 0,32-40 0,-43 61 3,-4 5-43,0-1 1,0 2 0,1-1-1,-1 0 1,1 0-1,0 1 1,0-1 0,0 1-1,0 0 1,5-3 0,-7 5 21,-1 0 0,1 0 0,0 0 0,-1 0 0,1 0 0,0 0 0,-1 0 0,1 0 0,-1 0 0,1 0 0,0 0 0,-1 1 0,1-1 0,-1 0 1,1 0-1,0 1 0,-1-1 0,1 0 0,-1 1 0,1-1 0,-1 1 0,1-1 0,-1 1 0,0-1 0,1 1 0,-1-1 0,1 1 0,-1-1 0,0 1 0,0-1 1,1 1-1,-1-1 0,0 1 0,0 0 0,0-1 0,1 1 0,-1 0 0,0 0 0,3 31 34,-2-24-41,1 91 48,-3-64-8,6 45 1,-5-73 6,1-1-1,0 0 1,1-1 0,0 1-1,-1 0 1,2 0 0,4 9-1,-6-14-15,0 1-1,0 0 1,1-1-1,-1 1 1,0-1-1,1 0 1,-1 1-1,1-1 1,0 0-1,-1 0 1,1 0-1,0 0 1,0 0-1,-1 0 1,1-1-1,0 1 1,0 0-1,0-1 1,0 0-1,0 1 1,0-1-1,0 0 1,0 0-1,0 0 1,0 0-1,0 0 1,0-1-1,3 0 1,13-5 33,-1 0 0,0-2 1,0 0-1,0 0 0,19-15 0,105-81 32,-28 19-76,-88 66-112,0 0 0,25-28 0,-67 74-72,8-14 171,0 0-1,1 0 1,1 1-1,-8 20 0,-18 63-122,30-87 147,1-1-1,0 1 0,0 0 0,1 0 1,0 0-1,1 0 0,0-1 1,1 1-1,0 0 0,1 0 1,0 0-1,4 13 0,-5-20-1,0-1 0,1 1 0,-1 0 0,1-1 0,0 1 0,0-1-1,0 1 1,0-1 0,0 0 0,1 0 0,-1 0 0,0 0 0,1 0 0,3 1 0,-4-2 1,0 0 1,0 0-1,-1-1 0,1 1 1,0 0-1,0-1 1,0 0-1,0 1 1,-1-1-1,1 0 1,0 0-1,0 0 0,0 0 1,0-1-1,0 1 1,0 0-1,0-1 1,-1 1-1,1-1 1,0 0-1,0 1 1,-1-1-1,1 0 0,3-2 1,0-2 7,-1 0-1,1 1 1,-1-1 0,0-1 0,0 1 0,-1-1-1,1 0 1,-1 1 0,0-1 0,-1-1 0,4-11-1,-1-1 107,-1-1-1,3-32 0,-4 1-187,-1 0 0,-8-66 0,6 110 13,-2 0 1,1 1 0,-1-1 0,-2-6 0,3 10 20,0 1 0,0-1 0,0 1 0,0 0 1,-1-1-1,1 1 0,-1 0 0,0 0 0,0 0 0,0 0 1,0 0-1,-2-2 0,3 3 28,1 1-1,-1 0 1,1-1 0,0 1 0,-1 0-1,1 0 1,-1-1 0,1 1 0,-1 0-1,1 0 1,0 0 0,-1 0 0,1 0 0,-1 0-1,1-1 1,-1 1 0,1 0 0,-1 0-1,1 0 1,-1 0 0,1 1 0,-1-1-1,1 0 1,-1 0 0,1 0 0,-1 0-1,1 0 1,-1 1 0,1-1 0,0 0-1,-1 0 1,1 1 0,-1-1 0,1 0-1,0 1 1,-1-1 0,1 0 0,0 1-1,-1-1 1,1 1 0,0-1 0,0 0-1,-1 1 1,1-1 0,0 1 0,0-1 0,0 1-1,-1 1 1,0 0 0,1 0 1,0 0-1,0 0 0,-1-1 0,1 1 0,0 0 0,0 0 0,1 0 0,-1 3 0,2-1 0,-1-1 0,1 1 0,0 0 0,0-1 0,0 0 0,0 1 0,0-1 0,1 0 0,-1 0 0,1 0 0,0-1 0,4 4 0,2 0 0,0 0 0,0 0 0,16 6 0,-20-10 6,0-1 0,1 1-1,-1-1 1,1 0 0,-1 0-1,0-1 1,1 1 0,0-1-1,-1 0 1,1-1 0,6-1-1,6-1 12,35-13 0,19-10 177,105-55 1,-158 71-158,0 0 1,-1-1-1,-1-1 0,0-1 1,-1 0-1,0-1 0,-1-1 1,23-28-1,-19 16-29,-1-1 0,-2 0 0,22-51 0,29-102-199,-46 121 62,-18 54 86,-1 0 0,0 0-1,-1 0 1,1 0 0,-1 0 0,0 0 0,-1 0 0,1 0 0,-1 0-1,-1-12 1,1 18 39,-1 0 0,1 0 0,0-1-1,0 1 1,0 0 0,0 0 0,0 0-1,0 0 1,0 0 0,0-1 0,0 1-1,0 0 1,0 0 0,0 0 0,-1 0 0,1 0-1,0 0 1,0 0 0,0 0 0,0 0-1,0-1 1,0 1 0,0 0 0,-1 0-1,1 0 1,0 0 0,0 0 0,0 0 0,0 0-1,0 0 1,-1 0 0,1 0 0,0 0-1,0 0 1,0 0 0,0 0 0,0 0-1,-1 0 1,1 0 0,0 0 0,0 0-1,0 0 1,0 1 0,0-1 0,-1 0 0,1 0-1,0 0 1,0 0 0,0 0 0,0 0-1,0 0 1,0 0 0,0 0 0,0 1-1,-1-1 1,1 0 0,0 0 0,0 0 0,0 0-1,0 0 1,0 0 0,0 1 0,0-1-1,0 0 1,0 0 0,-7 12-79,-8 25-20,2 0 0,1 1 1,-8 56-1,13-63 114,5-20-12,-85 457 162,86-461-167,-30 356 646,34-333-2162,-2-13-8337,-2-20 6745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53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72 8064,'-36'-30'3648,"44"21"-3168,-2 4 1568,8 5-1216,14-7 991,10 2-1055,28-4 96,4 6-512,16-1-64,-6 8-192,-10-4 96,-7 0-128,-12 0-320,-4 3 160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1:56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481 892 5888,'1'-7'1156,"-1"-9"300,0 15-1345,0 1 0,0-1 0,0 1 0,-1-1 0,1 1 0,0-1 0,0 1 0,0-1 0,-1 1 0,1-1 0,0 1 0,-1-1 0,1 1 0,0 0 0,-1-1 0,1 1 0,0-1 0,-1 1 0,1 0 0,-1-1 0,1 1 0,-1 0 0,1 0 0,-1-1 0,0 1 0,-15-3 194,0 0 0,0 2 0,0 0 1,-1 0-1,1 2 0,0 0 0,0 1 0,0 0 0,-19 6 0,15-3-173,1 1 0,1 0 0,-1 2 0,1 0 0,1 1 0,-1 1 0,2 0 0,-31 25 0,38-27-72,0 1 0,0 0 0,1 0 0,0 1 1,1 0-1,0 0 0,1 0 0,0 1 0,0 0 0,1 1 0,1-1 0,0 1 0,0 0 0,1 0 0,-1 15 0,3-20 32,1-1 0,0 1 0,0-1 0,2 11 0,-2-14-55,1 0 0,0 0 0,0 0 0,0 0-1,0 0 1,0 0 0,1 0 0,-1-1 0,1 1-1,0 0 1,-1-1 0,5 4 0,0-1 49,0 0 1,1-1-1,-1 1 1,1-1-1,0-1 1,1 1-1,-1-1 1,0-1-1,1 1 1,13 2-1,-5-3 16,1 0 0,-1 0 0,1-2 0,19-1 0,-17-1-48,-1-2 1,1 0-1,-1 0 0,0-2 1,0 0-1,0-1 0,-1-1 1,0-1-1,-1 0 0,22-16 0,13-15 116,77-76-1,-69 60-97,-26 24-88,-1-1 0,-1-1 0,-2-1 0,46-75 0,77-175 272,-18-16-336,-96 203-80,-35 91 112,-1 4 10,-1 0 0,1 0-1,-1-1 1,0 1-1,0 0 1,0-1-1,-1 1 1,1-1 0,0-6-1,-1 10 33,0 0 0,0 0-1,-1 0 1,1 0 0,0 0 0,0-1 0,0 1-1,0 0 1,0 0 0,0 0 0,0 0 0,0 0-1,0 0 1,0 0 0,0-1 0,0 1 0,0 0-1,-1 0 1,1 0 0,0 0 0,0 0 0,0 0 0,0 0-1,0 0 1,0 0 0,0 0 0,-1 0 0,1 0-1,0 0 1,0 0 0,0-1 0,0 1 0,0 0-1,0 0 1,-1 0 0,1 0 0,0 0 0,0 1-1,0-1 1,0 0 0,0 0 0,0 0 0,-1 0-1,1 0 1,0 0 0,0 0 0,0 0 0,0 0-1,0 0 1,0 0 0,0 0 0,-1 0 0,1 0-1,0 1 1,-8 8-200,7-8 193,-3 3-25,-9 12-52,-18 28-1,-98 199 198,108-202-144,-136 324 693,0 142 1893,154-490-1899,3-17-641,0 0-1,0 0 0,0 0 1,0 0-1,0 0 1,0-1-1,0 1 1,0 0-1,0 0 1,1 0-1,-1 0 1,0 0-1,0 0 1,0 0-1,0 0 1,0 0-1,0 0 1,0 0-1,0 0 1,0 0-1,0 0 1,0 0-1,0 0 1,0 0-1,0 0 1,0 0-1,0 0 0,0 0 1,1 0-1,-1 0 1,0 0-1,0 0 1,0 0-1,0 0 1,0 0-1,0 0 1,0 0-1,0 0 1,0 0-1,0 0 1,0 0-1,0 0 1,0 0-1,0 0 1,0 0-1,0 0 1,0 0-1,0 1 1,1-1-1,-1 0 1,0 0-1,0 0 0,0 0 1,0 0-1,0 0 1,12-23 406,-9 17-430,15-30 33,2 0 1,2 2-1,1 0 0,2 2 0,1 1 0,2 0 0,0 3 0,2 0 0,54-38 1,-77 61-86,1 0 1,-1 1 0,1 0-1,-1 1 1,1 0 0,13-4 0,-20 7 53,0 0 1,0-1-1,1 1 1,-1 0-1,0-1 1,1 1-1,-1 0 1,0 0-1,0 0 1,1 0-1,-1 1 1,0-1-1,1 0 1,-1 0-1,0 1 1,0-1-1,1 1 1,-1-1 0,0 1-1,0-1 1,0 1-1,0 0 1,0 0-1,0-1 1,0 1-1,0 0 1,0 0-1,0 0 1,0 0-1,0 0 1,-1 0-1,1 0 1,0 1-1,-1-1 1,1 0-1,-1 0 1,1 0-1,-1 1 1,1 1-1,0 5 12,0 1-1,-1-1 0,1 0 0,-1 1 0,-2 8 0,1-3 49,-1 16 17,0-10-43,2 0 0,0-1 0,3 28-1,-3-43 5,1 0-1,0 0 0,0 0 1,0 0-1,0 0 0,1 0 1,-1 0-1,1 0 0,0-1 0,0 1 1,1-1-1,-1 1 0,1-1 1,-1 0-1,1 0 0,0 0 1,0 0-1,1-1 0,-1 1 1,0-1-1,7 3 0,-7-4 5,0 0 0,1 0-1,0 0 1,-1-1 0,1 0 0,-1 1-1,1-1 1,-1 0 0,1-1 0,0 1-1,-1-1 1,1 0 0,-1 1 0,1-2-1,-1 1 1,0 0 0,0-1 0,5-2-1,6-4 39,0-1 1,21-17-1,-32 24-57,52-42-10,2 4 0,104-57 0,-123 78 66,80-43 70,-116 61-158,0 0-1,1-1 1,-1 0-1,0 1 1,0-1-1,0 0 0,-1 0 1,3-3-1,-4 5 17,1 0 0,-1 0 0,0-1-1,0 1 1,0 0 0,0 0-1,0-1 1,0 1 0,0 0-1,0 0 1,1-1 0,-1 1 0,0 0-1,0 0 1,0-1 0,0 1-1,0 0 1,0 0 0,0-1 0,0 1-1,-1 0 1,1 0 0,0-1-1,0 1 1,0 0 0,0 0-1,0 0 1,0-1 0,0 1 0,-1 0-1,1 0 1,0-1 0,0 1-1,-1 0-15,0-1-1,-1 1 0,1-1 0,0 1 0,0 0 0,0 0 0,0-1 0,-1 1 0,1 0 0,0 0 0,0 0 1,-2 1-1,-11 0-9,1 1 1,0 1 0,0 0-1,1 1 1,-1 0 0,1 1-1,-24 13 1,21-9-6,-1 2 0,2-1 0,-1 2 0,2 0 1,-18 19-1,15-12 56,1 1 1,0 0 0,2 1 0,0 0 0,2 1 0,0 1 0,2 0-1,-14 46 1,23-66-2,-3 6 7,1 0 1,1 0 0,-1 11 0,2-17 12,0-1 1,0 1-1,0 0 1,1 0-1,-1 0 1,1-1 0,0 1-1,-1 0 1,1 0-1,1-1 1,-1 1-1,0-1 1,1 1-1,2 4 1,-3-7-25,0 1 0,0 0-1,-1 0 1,1-1 0,0 1 0,0 0 0,0-1 0,0 1-1,0-1 1,0 1 0,0-1 0,0 0 0,0 1-1,0-1 1,0 0 0,0 0 0,0 0 0,0 1 0,0-1-1,0 0 1,0 0 0,0-1 0,0 1 0,0 0-1,0 0 1,0 0 0,0-1 0,0 1 0,0-1 0,0 1-1,1-1 1,6-3 41,-1-1 0,0 0 0,10-8 0,-12 9-40,33-32 105,-1-2 0,48-64-1,-20 25-136,44-42-165,-100 108 122,-3 4-251,-10 19 16,-2 2 225,0 0 0,2 0 0,0 0 0,0 0 0,-1 15 0,4-19 86,0-1 0,1 0 0,0 0-1,0 1 1,1-1 0,0 0 0,1 0-1,5 18 1,-7-25 4,1-1-1,-1 1 0,1-1 0,0 1 0,0-1 1,-1 1-1,1-1 0,0 1 0,0-1 1,0 0-1,1 1 0,-1-1 0,0 0 1,0 0-1,1 0 0,-1 0 0,1 0 1,-1 0-1,1 0 0,-1-1 0,1 1 1,-1-1-1,1 1 0,0-1 0,-1 1 1,1-1-1,0 0 0,-1 0 0,1 0 1,0 0-1,-1 0 0,1 0 0,0 0 1,-1 0-1,1-1 0,3 0 0,2-2 6,0 0 0,0-1 0,0 1-1,0-1 1,0-1 0,7-6 0,86-73 109,-21 16-231,-79 67 82,1 1 1,-1-1-1,1 1 1,0-1-1,-1 1 1,1 0-1,-1-1 1,1 1-1,0 0 1,0-1-1,-1 1 1,1 0-1,0 0 1,-1 0 0,2-1-1,-2 1 10,1 1-1,-1-1 1,0 0 0,0 0-1,1 0 1,-1 0 0,0 0-1,0 0 1,0 1 0,1-1-1,-1 0 1,0 0-1,0 0 1,0 1 0,0-1-1,1 0 1,-1 0 0,0 1-1,0-1 1,0 0 0,0 0-1,0 1 1,0-1 0,0 0-1,0 0 1,0 1 0,1-1-1,-3 27-128,0-15 111,-4 40 151,-19 75-1,16-86 104,9-35 592,4-13-486,8-20-111,0-3-181,2 1-1,22-37 1,-27 51-52,2 0 0,0 1-1,0 0 1,1 0 0,27-22 0,-36 34-36,0 0 0,0 0 1,1 0-1,-1 1 0,7-3 0,2 4-236,-11 0 268,-1 0 0,0 0 0,1 0 1,-1 1-1,0-1 0,0 0 0,1 0 1,-1 0-1,0 1 0,1-1 0,-1 0 1,0 1-1,0-1 0,0 0 0,1 0 1,-1 1-1,0-1 0,0 0 0,0 1 1,0-1-1,0 1 0,0-1 0,1 0 1,-1 1-1,0-1 0,0 0 0,0 1 1,0 0-1,-2 40-18,1-23 59,1 0 1,0 1-1,1-1 0,5 25 1,-5-41-25,0 1 1,0 0-1,0 0 1,0-1-1,0 1 1,0-1-1,1 1 1,-1-1-1,1 1 1,0-1-1,0 0 1,0 0-1,0 0 1,0 0-1,0 0 1,0-1-1,5 3 1,-3-2 17,0 0 0,0 0 0,1-1 1,-1 0-1,1 0 0,-1 0 0,1-1 0,0 1 1,-1-1-1,5 0 0,10-2 70,0-1 0,0-1 0,-1 0 0,21-9 0,-32 11-83,30-12 64,-1-1 0,0-2 1,-1-1-1,43-31 1,120-101-144,-186 138-23,-11 6-52,-11 5-87,5 3 204,-1-1 1,0 1 0,0 0-1,0 0 1,1 1-1,-1 0 1,1 0-1,0 0 1,0 1 0,-5 3-1,2 1-25,0-1-1,1 1 1,0 1 0,0-1-1,-6 12 1,3-4 64,2 1 0,0 0 0,1 0 0,0 1 1,2 0-1,-6 26 0,10-36 34,-1 0 0,1 1-1,0-1 1,1 1 0,0-1 0,0 1 0,1-1-1,3 15 1,-4-23-38,0 0 1,0 1-1,0-1 0,0 1 1,1-1-1,-1 1 0,0-1 0,0 0 1,0 1-1,1-1 0,-1 0 0,0 1 1,0-1-1,1 0 0,-1 1 1,0-1-1,1 0 0,-1 1 0,1-1 1,-1 0-1,0 0 0,1 1 0,-1-1 1,1 0-1,-1 0 0,0 0 1,1 0-1,-1 0 0,1 0 0,-1 0 1,1 1-1,-1-1 0,0 0 0,1-1 1,-1 1-1,1 0 0,-1 0 1,1 0-1,-1 0 0,1 0 0,-1 0 1,0 0-1,1-1 0,-1 1 0,1 0 1,-1 0-1,0-1 0,1 1 0,-1 0 1,0 0-1,1-1 0,-1 1 1,1-1-1,16-19 52,-16 18-41,12-18 23,-1 0 0,13-31 1,2-4 50,23-26-24,-16 28-578,-46 87-377,-88 345 622,43-139 681,46-201-85,-16 41 0,26-78-314,0 0 0,1-1-1,-1 1 1,0-1 0,0 1-1,1-1 1,-1 1 0,0-1-1,-1 0 1,1 1 0,0-1-1,0 0 1,0 0 0,-1 0-1,1 0 1,-1 0 0,1 0-1,-3 1 1,2-2-10,-1 1 0,1-1 1,-1 0-1,0 0 0,1 0 0,-1 0 1,1-1-1,-1 1 0,0-1 0,1 0 0,-1 1 1,-3-3-1,-16-7 170,0-2 1,-35-24-1,50 32-171,0-1 0,1 0-1,0-1 1,0 1 0,0-1-1,-7-11 1,12 16-8,0-1 1,0 1 0,0-1-1,1 1 1,-1-1-1,0 1 1,1-1-1,0 0 1,-1 1-1,1-1 1,0 0 0,0 1-1,0-1 1,0 0-1,0 1 1,0-1-1,0 0 1,0 1-1,1-1 1,-1 0 0,1 1-1,-1-1 1,1 1-1,0-1 1,-1 1-1,1-1 1,0 1 0,0 0-1,0-1 1,0 1-1,1 0 1,-1 0-1,0-1 1,0 1-1,1 0 1,-1 0 0,3-1-1,12-8-26,1 0-1,0 1 1,33-13 0,60-13-155,-46 16 121,-32 9 41,14-5 94,0-1 1,52-27-1,-36 10-110,96-69 0,-126 78 50,-1-2 0,-2 0 0,0-3 1,36-45-1,-58 65-21,-1 0-1,1 0 1,-2 0 0,1-1-1,-1 0 1,-1 0 0,0 0-1,0-1 1,-1 1 0,3-20-1,-5 27-14,-1 0 0,0 0 0,0 1 0,0-1 0,0 0 0,0 0 0,-1 1 0,0-5 0,0 6 11,1 0-1,-1 0 1,1 0-1,-1 0 0,0 0 1,0 0-1,0 0 1,1 0-1,-1 0 1,0 0-1,0 0 1,0 1-1,0-1 0,0 0 1,-1 1-1,1-1 1,0 1-1,0-1 1,0 1-1,0 0 1,-1 0-1,1-1 0,-2 1 1,-10-1-25,0 1 1,0 1-1,0 0 1,0 0 0,0 1-1,1 1 1,-1 0-1,1 1 1,0 0-1,0 1 1,0 0-1,-17 11 1,25-13 43,0 0-1,0 0 1,0 0 0,1 1 0,-1-1 0,1 1-1,0 0 1,0 0 0,0 0 0,1 0 0,-1 0-1,1 1 1,0-1 0,-1 6 0,1-4 3,1 1 0,0-1 1,0 1-1,0-1 0,1 0 1,0 1-1,1-1 0,-1 1 1,4 10-1,-1-5 23,1 1 1,0-2-1,1 1 1,0 0-1,1-1 1,1 0-1,0 0 1,0-1-1,1 0 1,10 11-1,-10-13 28,0-1-1,0 0 0,1-1 1,0 0-1,18 10 1,-21-13-32,0-1 1,-1 0-1,1 0 1,0-1-1,1 1 0,-1-1 1,0 0-1,0-1 1,0 0-1,1 0 1,9-1-1,-1-3-131,-1 0-1,1-1 0,-1-1 1,0 0-1,16-10 0,-5 2-1092,56-28-5175,-43 20 3349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03.4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81 597 3808,'1'-1'143,"-1"1"-28,0 0 0,1 0 0,-1-1 0,0 1 0,1-1 0,-1 1 0,0 0 0,1-1 0,-1 1 0,0-1 0,0 1 0,0 0 0,1-1 0,-1 1 0,0-1 0,0 1 0,0-2 0,0-11 8511,-1 13-8564,1 0 1,0 0-1,0 0 0,0-1 0,0 1 1,0 0-1,0 0 0,0 0 0,0 0 1,0 0-1,0 0 0,0 0 0,-1 0 1,0 1 1306,1-1-1306,0 0-1,0 1 0,0-1 0,0 0 1,0 0-1,0 0 0,0 0 0,-9 8 796,-7 14-815,14-19-2,-7 12 207,1 1 1,1 1 0,-6 20-1,7-17-86,-4 24-1,9-38-132,0 1 1,1 0-1,0-1 0,0 1 1,0-1-1,1 1 0,0-1 0,1 8 1,-1-13-7,0 1-1,-1 0 1,1 0 0,0-1 0,0 1 0,0 0-1,0-1 1,0 1 0,0-1 0,0 1 0,0-1 0,1 0-1,-1 1 1,0-1 0,1 0 0,-1 0 0,1 0-1,0 0 1,-1 0 0,1 0 0,0-1 0,-1 1-1,1-1 1,0 1 0,0-1 0,0 1 0,-1-1 0,1 0-1,0 0 1,0 0 0,0 0 0,0 0 0,0 0-1,-1-1 1,1 1 0,2-1 0,5-2 104,0 1 0,0-2-1,-1 1 1,1-1 0,15-10 0,-2 0-21,-1-2-1,0 0 1,-1-1-1,34-38 1,-50 50-173,-2 3-60,-3 3-17,-2 10-35,2-5 143,0-1 0,1 0-1,-1 0 1,1 0 0,0 1 0,1-1 0,-1 0 0,1 0 0,0 0 0,0 0 0,1 0 0,-1 0 0,1 0 0,0 0 0,1 0 0,-1-1 0,1 1-1,0-1 1,0 0 0,4 4 0,-4-4 76,0 0-1,1-1 1,-1 0-1,1 0 0,0 0 1,0 0-1,0-1 1,0 0-1,0 1 0,1-1 1,-1-1-1,1 1 1,-1-1-1,1 0 1,0 0-1,0 0 0,-1 0 1,1-1-1,0 0 1,0 0-1,0 0 1,5-2-1,-5 1-10,0 0 1,0-1-1,-1 0 1,1 0-1,0 0 1,-1-1-1,1 1 1,-1-1-1,0 0 1,0 0-1,0-1 1,0 1-1,-1-1 1,1 0-1,-1 0 1,3-5-1,-3 6-10,-1-1 0,0 0-1,0 0 1,-1 0 0,1 0-1,-1 0 1,0-1 0,0 1-1,0 0 1,0 0 0,-1-1-1,0 1 1,0-1 0,0 1-1,0 0 1,-1-1 0,1 1-1,-1 0 1,-3-7 0,4 4 44,1 1-62,1 8-51,0-1 1,0 0-1,0 1 1,0-1 0,0 0-1,0 0 1,0-1-1,0 1 1,1 0 0,-1-1-1,0 1 1,0-1-1,4 1 1,41 5 31,-25-6 53,33-4-1,-47 2 40,0 0 0,0 0 0,0 0 0,0-1 0,0 0 0,13-8 0,-8 5-42,-10 5-39,-1 0-1,0 0 1,0 0-1,0 0 0,0 0 1,0-1-1,0 1 0,0 0 1,0-1-1,0 0 0,0 1 1,-1-1-1,3-4 0,5-8 68,-7 10-32,1-1 1,-1 1 0,0-1-1,4-9 1,9-36 23,17-65 115,19-62-151,3-11 229,-50 170-229,-1 8-24,-1-1 0,0-1 0,0-14 0,-2 25 2,1 1 0,-1 0 1,0 0-1,0-1 0,0 1 0,0 0 0,0 0 1,0-1-1,0 1 0,0 0 0,0 0 0,0-1 1,0 1-1,0 0 0,0 0 0,0-1 0,0 1 0,0 0 1,0-1-1,-1 1 0,1 0 0,0 0 0,0 0 1,0-1-1,0 1 0,0 0 0,-1 0 0,1 0 1,0-1-1,0 1 0,0 0 0,-1 0 0,1 0 1,0-1-1,-8 11-244,1 2 220,1-1 0,0 1 0,1 0 1,1 1-1,-4 14 0,-12 69 29,12-50 69,-49 285 433,27-121 59,29-192-292,1-18-260,0 0 1,0 0 0,0 0-1,1 0 1,-1 0-1,0 0 1,0 0-1,0 0 1,0 0-1,0 0 1,1 0-1,-1 0 1,0 0 0,0 0-1,0 0 1,0 0-1,0 0 1,1 0-1,-1 0 1,0 0-1,0 0 1,0 0 0,0-1-1,0 1 1,0 0-1,1 0 1,-1 0-1,0 0 1,0 0-1,0 0 1,0 0 0,0 0-1,0-1 1,0 1-1,0 0 1,0 0-1,0 0 1,0 0-1,0 0 1,0-1 0,1 1-1,-1 0 1,0 0-1,0 0 1,0 0-1,0 0 1,0-1-1,13-30 677,-11 25-645,11-26-68,-10 21-1,1 1 0,0-1 0,1 1-1,0-1 1,1 1 0,0 1 0,10-13-1,-15 21 18,0 0 0,0 0-1,-1 0 1,2 0 0,-1 0 0,0 0-1,0 0 1,0 0 0,0 1 0,0-1-1,1 0 1,-1 1 0,0-1 0,1 1-1,-1-1 1,0 1 0,1 0 0,-1-1-1,0 1 1,1 0 0,-1 0 0,1 0-1,-1 0 1,1 0 0,-1 0 0,0 1-1,1-1 1,1 1 0,1 2-2,0-1 1,0 1-1,0-1 1,-1 1-1,1 1 0,-1-1 1,5 6-1,15 19-15,32 34 74,-47-55-25,-1 0 0,1-1 0,0 0-1,1-1 1,0 0 0,11 6 0,-8-6 5,0 0 1,1-1-1,-1-1 0,1 1 1,0-2-1,0 0 0,0 0 1,1-2-1,-1 1 0,0-2 1,0 0-1,0 0 0,0-1 1,0-1-1,23-7 0,-29 7 8,-1 0 0,0-1 0,0 0 1,0 0-1,-1 0 0,1 0 0,-1-1 0,0 0 0,0 0 0,-1 0 0,0-1 0,0 0 0,0 1 0,0-2 0,-1 1 1,4-9-1,-3 4-44,0-1 0,-1 0 0,0 0 0,-1 0 0,0 0 0,0-1 0,-2 1 0,0-18 0,0 26 8,-1 0 0,1 0 0,-1 1 0,0-1 0,0 0 0,0 1 0,0-1 1,-3-5-1,3 9-3,1-1 1,0 0 0,-1 1-1,1-1 1,-1 1 0,1-1 0,-1 0-1,1 1 1,-1 0 0,1-1-1,-1 1 1,1-1 0,-1 1 0,0-1-1,1 1 1,-1 0 0,0 0 0,1-1-1,-1 1 1,0 0 0,0 0-1,1 0 1,-1 0 0,0 0 0,0 0-1,1 0 1,-1 0 0,0 0-1,1 0 1,-1 0 0,0 0 0,0 0-1,1 1 1,-1-1 0,0 0-1,1 1 1,-1-1 0,0 0 0,1 1-1,-1-1 1,1 1 0,-2 0-1,-2 2-24,0 0-1,1 1 1,-1-1-1,1 1 1,-4 4-1,-1 3-19,1 0 1,0 0-1,1 1 1,0 0-1,-7 19 1,11-24 41,0 0 1,0 0 0,1 0 0,0 0 0,0 1-1,1-1 1,0 0 0,0 0 0,0 0-1,1 0 1,3 14 0,-3-17 24,1-1 0,0 1 0,-1-1 0,1 0 0,0 0 0,1 1 0,-1-1 1,0 0-1,1-1 0,0 1 0,0 0 0,-1-1 0,2 0 0,-1 1 0,0-1 0,0 0 0,1-1 0,-1 1 0,1-1 0,-1 1 1,1-1-1,0 0 0,5 0 0,-4 0 7,0 0 1,-1-1-1,1 1 1,0-1-1,0-1 1,0 1-1,0-1 0,-1 0 1,1 0-1,0 0 1,-1 0-1,1-1 1,-1 0-1,1 0 1,-1 0-1,0-1 1,0 1-1,5-5 1,11-13 32,-1-2 0,-2 0 0,23-37 0,-18 27-61,-21 29-24,1 1 0,-1 0 0,1 0 0,0 0 1,0 1-1,0-1 0,4-3 0,-6 5 27,1 0-1,0-1 1,0 1 0,-1 0-1,1-1 1,0 1 0,0 0-1,0 0 1,0 0 0,-1 0-1,1 0 1,0-1 0,0 2-1,0-1 1,0 0 0,-1 0-1,1 0 1,0 0 0,0 0-1,0 1 1,-1-1 0,1 0-1,0 1 1,0-1 0,-1 1-1,1-1 1,0 1 0,0 0-1,1 1 9,-1-1 0,0 1-1,1 0 1,-1 0 0,0 0-1,0 0 1,0 0 0,-1 1-1,1-1 1,0 0 0,-1 0-1,1 1 1,-1-1 0,0 0-1,0 4 1,-2 36 414,-2-11-223,2-11-150,-1 20 0,5-25-36,-2-14 2,0-1-1,0 0 1,0 0 0,0 1 0,0-1 0,1 0-1,-1 0 1,0 1 0,0-1 0,0 0-1,1 0 1,-1 1 0,0-1 0,0 0 0,0 0-1,1 0 1,-1 0 0,0 1 0,0-1 0,1 0-1,-1 0 1,0 0 0,1 0 0,-1 0-1,2 0 35,-1 0-1,0-1 0,1 1 1,-1-1-1,0 1 0,0-1 0,0 0 1,0 1-1,1-1 0,-1 0 0,0 0 1,0 0-1,1-1 0,101-94 124,-81 74-232,1 1-1,0 2 1,41-27 0,-62 45 52,0-1 0,1 1 0,-1 0 1,1 0-1,0 1 0,-1-1 0,1 0 1,0 1-1,0 0 0,-1-1 0,1 1 1,0 0-1,0 1 0,-1-1 0,1 0 1,0 1-1,-1-1 0,1 1 0,0 0 1,-1 0-1,1 0 0,-1 0 0,1 1 1,-1-1-1,0 1 0,0-1 0,1 1 1,3 4-1,1 2 42,1 0 1,-1 1-1,0 0 0,-1 0 1,10 18-1,-5-5 171,32 56 389,-34-65-529,-1-1 1,2 0 0,0 0-1,12 10 1,-21-21-120,1 1-1,0-1 0,0 0 1,0 0-1,0 0 1,0-1-1,0 1 1,3 0-1,-5-1-105,1 0 0,-1 1 0,1-1 0,-1 0 0,1 0 0,-1 0 1,1 0-1,-1 0 0,1 0 0,-1 0 0,1 0 0,-1 0 0,1 0 0,-1 0 0,1-1 0,-1 1 0,1 0 0,-1 0 0,1 0 0,-1-1 1,1 1-1,-1 0 0,1-1 0,-1 1 0,0 0 0,1-1 0,-1 1 0,1 0 0,-1-1 0,0 1 0,0-1 0,1 1 0,-1-1 0,0 1 1,0-1-1,1 1 0,-1-1 0,0 1 0,0-1 0,0 1 0,0-1 0,0 1 0,0-1 0,0 1 0,0-1 0,0 0 0,-3-24-6777,3-3 2165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08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1121 2496,'-20'4'2039,"20"-4"-1902,0 0-1,-1 0 0,1 0 0,0 0 1,-1 1-1,1-1 0,0 0 1,-1 0-1,1 0 0,0 0 0,-1 0 1,1 1-1,0-1 0,0 0 1,-1 0-1,1 1 0,0-1 0,0 0 1,0 11 9329,1-12-8794,25-39-82,1 1-1,2 1 0,45-45 1,-43 49-391,-22 24-152,0 0 0,1 0 0,0 0 0,1 2 0,-1-1 0,18-9 0,-3 9 42,-24 8-82,0 1 0,0 0 0,0 0 0,0-1 0,1 1 0,-1 0-1,0 0 1,0 0 0,0 0 0,0 1 0,0-1 0,0 0 0,0 0-1,0 1 1,0-1 0,0 1 0,0-1 0,0 1 0,0-1 0,0 1 0,0-1-1,0 1 1,0 0 0,0 0 0,2 3 0,-1 0 0,0 0 0,0 0 1,0 1-1,0-1 0,-1 0 0,0 1 0,1 6 0,4 40 80,-5-36-51,3 37 44,12 109 218,-13-145-222,0 1 1,2-2-1,10 30 0,-11-36 14,1 1 1,0-1 0,0 0-1,1 0 1,0-1-1,0 0 1,11 10 0,-17-17-63,1 0 0,0 0 1,0-1-1,0 1 1,0 0-1,0 0 0,1-1 1,-1 1-1,0-1 1,0 1-1,0-1 0,1 1 1,-1-1-1,0 0 1,0 0-1,1 1 0,-1-1 1,0 0-1,0 0 1,1 0-1,-1 0 0,0-1 1,1 1-1,-1 0 1,0 0-1,0-1 0,1 1 1,-1-1-1,0 1 1,0-1-1,0 0 0,0 1 1,0-1-1,0 0 1,0 0-1,0 1 0,0-1 1,0 0-1,1-2 1,7-8 79,-1-1 1,0 1-1,-1-2 0,0 1 1,-1-1-1,-1 0 1,0 0-1,6-25 1,-1-10-14,-1 0 1,3-82-1,1-6-83,-12 100-796,-1 35 777,0 1 0,0 0 0,0 0 0,0 0 0,0 0 0,0 0 0,0 0 0,0 0 0,1 0 0,-1 0 0,0 0 0,0-1-1,0 1 1,0 0 0,0 0 0,0 0 0,0 0 0,0 0 0,1 0 0,-1 0 0,0 0 0,0 0 0,0 0 0,0 0 0,0 0 0,0 0 0,0 0 0,1 0 0,-1 0-1,0 0 1,0 0 0,0 0 0,0 0 0,0 0 0,0 0 0,0 0 0,1 0 0,-1 1 0,0-1 0,0 0 0,0 0 0,0 0 0,0 0 0,0 0 0,0 0 0,0 0-1,0 0 1,0 0 0,0 1 0,1-1 3,43 37-108,-20-22 125,0-1 0,1-1-1,1-1 1,39 12 0,-35-15 64,0-1-1,0-1 1,1-2 0,-1-1-1,1-2 1,0 0 0,33-4-1,-52 1-33,1-1 0,-1-1 0,0 0 0,0 0 0,0-1 0,0-1 0,19-10 1,-23 11-5,-1-1 1,0 0 0,0 0 0,0 0-1,0-1 1,-1 0 0,0-1 0,0 1-1,-1-1 1,0 0 0,7-12 0,-12 19-26,1-1 1,-1 0 0,1 0 0,-1 0 0,0 0 0,1-1 0,-1 1-1,0 0 1,0 0 0,0 0 0,0 0 0,0-1 0,0 1-13,0 1 0,0 0 1,0-1-1,0 1 0,0 0 0,-1-1 1,1 1-1,0 0 0,0-1 1,0 1-1,-1 0 0,1 0 1,0-1-1,0 1 0,-1 0 1,1-1-1,0 1 0,0 0 0,-1 0 1,1 0-1,0 0 0,-1-1 1,0 1-1,0 0-19,-1 0 0,1-1 0,-1 1 1,1 0-1,-1 1 0,1-1 0,-1 0 0,1 0 0,-1 1 0,1-1 1,-1 0-1,1 1 0,0 0 0,-1-1 0,-1 2 0,-9 6-58,0 0 1,1 0-1,0 1 0,1 1 0,0-1 0,-12 16 0,-46 72 19,59-82 44,-45 75-109,47-77 105,1 0-1,1 1 1,0 0 0,0 0 0,-2 16 0,7-25 52,-1 0 1,1 0-1,0-1 1,0 1-1,0 0 1,1 0-1,-1-1 1,1 1-1,0 0 1,1-1-1,-1 1 1,5 8-1,-5-12-19,0 1 0,0-1-1,0 1 1,0-1 0,0 1 0,1-1-1,-1 0 1,0 0 0,1 1 0,-1-1-1,1 0 1,-1 0 0,1-1 0,0 1-1,-1 0 1,1 0 0,0-1 0,0 1-1,-1-1 1,1 0 0,0 1 0,0-1-1,0 0 1,-1 0 0,1 0-1,0 0 1,0 0 0,0-1 0,0 1-1,-1-1 1,1 1 0,0-1 0,-1 1-1,1-1 1,2-1 0,1-1 15,-1 1 0,1-1 1,-1 0-1,1-1 0,-1 1 0,0-1 1,0 0-1,-1 0 0,1 0 0,-1 0 0,5-9 1,3-6-3,13-34 0,-23 51-24,35-106 147,-10 25-188,-10 22-232,-12 78-149,3 40 382,4-1 0,23 76 1,-32-124 68,1 0 0,0-1 0,0 1 0,1-1 0,0 0 0,0 0 0,1 0 0,8 10 0,-11-16-19,0 1 0,0 0 0,0-1 0,0 1 0,0-1 0,0 0 0,0 0 0,0 1 0,1-2 0,-1 1 0,0 0 0,1 0 0,-1-1 0,1 1 0,-1-1 0,1 0 0,-1 0 0,1 0 0,-1 0 0,1 0-1,-1 0 1,1-1 0,-1 1 0,0-1 0,1 1 0,-1-1 0,0 0 0,1 0 0,-1 0 0,0-1 0,0 1 0,3-2 0,2-2 36,0-1 0,0 0 0,-1 0 0,0-1 0,6-7 0,27-38 47,-15 15-90,-2-1 0,30-71 0,-47 93-14,0 0 0,0 0 1,-2 0-1,0 0 0,-1 0 1,0-1-1,-2-30 0,0 46-2,0 1-1,0-1 0,0 1 1,1-1-1,-1 1 0,0-1 1,0 1-1,0 0 0,0-1 1,1 1-1,-1-1 1,0 1-1,1 0 0,-1-1 1,0 1-1,1-1 0,-1 1 1,0 0-1,1 0 0,-1-1 1,0 1-1,1 0 0,-1 0 1,1-1-1,-1 1 1,1 0-1,-1 0 0,1 0 1,16-3-33,-13 3 8,113-2-75,-61 3-85,-42-1 186,0 1 1,0 0-1,0 1 0,-1 0 0,1 1 0,-1 1 1,1 0-1,-1 1 0,-1 0 0,19 11 0,-27-13 7,1 0 0,-1 1 0,0 0 0,0 0 0,0 0-1,0 1 1,-1-1 0,0 1 0,0 0 0,0 0 0,0 0 0,-1 0 0,0 0-1,0 0 1,2 11 0,1 5 48,-2-1 0,2 40-1,-2 96 347,-3-153-394,0 0 0,0 0 0,0-1 0,0 1 0,1 0 0,-1 0 0,1-1 0,0 1 0,0 0 0,1 3 0,-2-6 8,1 0 0,-1 0 0,1 0 0,-1 0 0,0 0 0,1 1 0,-1-1 0,1 0 0,-1 0 0,1-1 0,-1 1 0,0 0 0,1 0 0,-1 0 0,1 0 0,-1 0 0,0 0 0,1 0 0,-1-1 0,0 1 0,1 0 0,-1 0 0,0-1 0,1 1 0,13-10 59,3-7-25,-2 0 0,0-1 0,-2 0 1,22-37-1,-8 12-30,32-34 48,-5 7-143,-54 69 69,1-1 1,0 1-1,0 0 0,0 0 1,0 0-1,0 0 0,0 0 1,0 0-1,0 0 1,0 0-1,0 0 0,1 1 1,1-2-1,-2 2 5,-1 0-1,1 0 1,-1 0 0,0 0-1,1 0 1,-1 0 0,1 0-1,-1 0 1,1 0 0,-1 0 0,1 0-1,-1 1 1,0-1 0,1 0-1,-1 0 1,1 0 0,-1 1-1,0-1 1,1 0 0,-1 1-1,0-1 1,1 0 0,-1 1-1,0-1 1,1 0 0,-1 1-1,0 0 1,2 3-38,0 1 0,0-1 1,0 1-1,-1 0 0,2 8 0,-2-8 59,4 26 73,2-1 0,2 0 0,0-1 0,17 35 1,-21-55-58,0 0 0,1-1 0,0 0 0,0 1 0,0-2 0,1 1 0,10 7 0,-11-10 4,0-1-1,0 0 1,0 0 0,1 0 0,0-1-1,0 0 1,0-1 0,0 1 0,0-1-1,0-1 1,8 2 0,-9-3-24,1 1-1,-1-2 1,1 1 0,-1-1 0,1 0 0,-1 0-1,0 0 1,0-1 0,0 0 0,1 0 0,-2-1-1,1 0 1,0 0 0,-1 0 0,1-1-1,-1 0 1,9-8 0,5-6 13,0-2 1,-2 0-1,16-24 1,-20 26-74,12-14 97,77-115 143,-95 131-116,-7 10-114,-8 8-98,4 1 134,-1 0-1,1 1 1,1-1-1,-1 1 1,0 0-1,1 0 1,-5 7-1,-18 36-229,16-28 184,-42 104-12,30-69 104,19-46-53,-14 38-35,17-44 53,-1 1 1,0 0-1,1-1 0,-1 1 0,1 0 0,0 0 0,0-1 0,0 1 0,0 0 0,1 0 1,-1-1-1,1 1 0,1 4 0,-2-6-1,0-1 1,1 1-1,-1-1 1,0 1-1,0-1 0,1 1 1,-1-1-1,0 1 1,1-1-1,-1 1 1,1-1-1,-1 0 1,0 1-1,1-1 0,-1 0 1,1 1-1,-1-1 1,1 0-1,-1 0 1,1 1-1,-1-1 1,1 0-1,-1 0 0,1 0 1,0 0-1,-1 0 1,1 0-1,-1 0 1,1 0-1,-1 0 0,1 0 1,0 0-1,-1 0 1,1 0-1,-1 0 1,1 0-1,-1 0 1,1-1-1,-1 1 0,1 0 1,-1-1-1,1 1 1,-1 0-1,1 0 1,0-1-1,2-2 38,0 0 0,-1 1-1,1-1 1,0 0 0,-1 0-1,3-4 1,10-21 46,-1 0 0,-2 0 1,11-35-1,-2 6-19,10-15-534,-31 72 459,0 0 0,0 0-1,0 0 1,0 0 0,0 0 0,0 0 0,0 0 0,0 0 0,0-1 0,0 1 0,0 0-1,0 0 1,0 0 0,0 0 0,0 0 0,0 0 0,1 0 0,-1 0 0,0 0-1,0 0 1,0-1 0,0 1 0,0 0 0,0 0 0,0 0 0,0 0 0,0 0-1,0 0 1,0 0 0,1 0 0,-1 0 0,0 0 0,0 0 0,0 0 0,0 0-1,0 0 1,0 0 0,0 0 0,0 0 0,1 0 0,-1 0 0,0 0 0,0 0 0,0 0-1,0 0 1,0 0 0,0 0 0,0 0 0,3 7-96,-2 13 57,0-17 19,17 147-237,-17-141 268,1 0 0,1-1-1,0 0 1,0 1 0,1-1 0,-1 0 0,9 11-1,-9-14-2,0-1 0,1 0 0,-1 1-1,1-1 1,0-1 0,0 1 0,0-1 0,1 1 0,-1-1-1,1 0 1,0-1 0,0 1 0,7 2 0,-4-3 32,-1-1 0,1 0 0,0 0 1,0 0-1,0-1 0,0 0 0,0 0 1,0-1-1,0 0 0,0-1 1,-1 0-1,14-4 0,-12 2 5,0 0-1,0 0 1,-1-1-1,0 0 1,0 0 0,0-1-1,-1 0 1,1-1-1,11-14 1,-4 3-23,-1-1 1,20-37-1,-4-3 98,31-84-1,-52 122-115,6-18-46,13-46-1,24-192 70,-34 154-20,21-117-468,-38 238 417,-1 0-1,1 0 1,-1 0 0,1 0 0,-1 0-1,0 0 1,0-1 0,0 1 0,0 0 0,-1 0-1,1 0 1,-1-3 0,1 5 44,0 0 1,0 0-1,0 0 1,0 0-1,0 1 1,0-1-1,0 0 1,0 0-1,0 0 1,0 0-1,0 0 1,0 0-1,0 0 1,0 0-1,0 0 1,-1 0-1,1 0 1,0 0-1,0 0 1,0 0-1,0 0 1,0 0-1,0 0 1,0 0-1,0 0 1,0 0-1,0 0 0,0 0 1,0 0-1,0 0 1,0 0-1,0 0 1,-1 0-1,1 0 1,0 0-1,0 0 1,0 0-1,0 0 1,0 0-1,0 0 1,0 0-1,0 0 1,0 0-1,0 0 1,0 0-1,0 0 1,0 0-1,0 0 1,0 0-1,-1 0 1,1 0-1,-2 4-34,0 1 0,0 0-1,0 0 1,1 0 0,0-1-1,0 1 1,-1 7 0,-20 157-382,6-37 228,-1 13 449,1 164 0,16-298-197,0 9 133,1 0 0,5 33 0,-6-52-186,0-1 0,0 0 0,0 0 0,0 0 0,0 0 0,0 0 0,0 0 0,0 1 0,0-1 0,0 0 0,0 0 0,0 0 0,0 0 0,0 0 0,0 0 0,0 0 0,0 0 0,1 0 0,-1 1 0,0-1 0,0 0 0,0 0 0,0 0 0,0 0 0,0 0 0,0 0 0,1 0 0,-1 0 0,0 0 0,0 0 0,0 0 0,0 0 0,0 0 0,0 0 0,0 0 0,1 0 0,-1 0 0,0 0 0,0 0 0,0 0 0,0 0 0,0 0 0,0 0 0,1 0 0,-1 0 0,0 0 0,0 0 0,0 0 0,0 0 0,0 0 0,0-1 0,0 1 0,0 0 0,0 0 0,1 0 0,-1 0 0,0 0 0,0 0 0,0 0 0,0 0 0,0-1 0,0 1 0,0 0 0,0 0 0,0 0 0,0 0 0,0 0 0,0 0 0,0-1 0,10-14 211,7-23-91,-13 28-122,31-68-79,-29 66-19,1 0 1,0 0-1,1 1 0,10-12 1,-17 23 85,-1-1 0,0 1-1,0 0 1,1-1 0,-1 1 0,0 0 0,1-1 0,-1 1-1,0 0 1,1-1 0,-1 1 0,0 0 0,1 0 0,-1-1 0,1 1-1,-1 0 1,1 0 0,-1 0 0,1 0 0,-1 0 0,0 0 0,1 0-1,-1-1 1,1 1 0,-1 0 0,1 1 0,-1-1 0,1 0-1,-1 0 1,1 0 0,-1 0 0,1 0 0,-1 0 0,0 0 0,1 1-1,-1-1 1,1 0 0,-1 0 0,0 1 0,1-1 0,-1 0-1,0 1 1,1-1 0,-1 0 0,0 1 0,1-1 0,-1 0 0,0 1-1,0-1 1,1 1 0,-1-1 0,0 1 0,0 0 0,2 2-42,-1 1 1,0-1 0,0 1-1,0-1 1,1 5 0,-1 2-19,0 3 27,1-1 0,1 1 0,-1-1 0,2 0-1,6 17 1,-6-21 71,0 0 0,0-1 0,1 1 0,0-1 0,0 0 0,11 10-1,-13-14-15,1 1 0,0-2 0,0 1 0,0 0 0,0-1 0,0 0 0,1 0 0,-1 0 0,0-1 0,1 1 1,0-1-1,-1 0 0,10 1 0,-3-2 6,0 0 1,0-1 0,0 0 0,0-1 0,0 0 0,-1-1 0,1 0 0,19-8 0,-10 1 26,1-1 1,-2 0 0,25-19-1,-17 8-43,-1-1-1,44-48 1,-51 47-6,-2-1 0,0 0 0,-2-1 0,-1-1 1,-1-1-1,11-32 0,44-174-166,-67 230 168,9-33-53,18-86 138,-25 103-302,0 0-1,-2 0 1,-1-42-1,0 61 194,0 1-1,0-1 0,0 0 0,0 0 1,-1 0-1,1 0 0,0 1 1,0-1-1,-1 0 0,1 0 1,0 0-1,-1 1 0,1-1 1,-1 0-1,1 1 0,-1-1 0,1 0 1,-1 1-1,0-1 0,-1 0 1,2 0 15,-1 1 0,0 0 0,1 0 0,-1 0 0,0 0 1,0 0-1,1 1 0,-1-1 0,0 0 0,1 0 0,-1 0 1,0 1-1,1-1 0,-1 0 0,1 0 0,-1 1 0,0-1 0,1 1 1,-1-1-1,1 1 0,-1-1 0,1 1 0,-1-1 0,1 1 0,-1-1 1,1 1-1,0-1 0,-1 1 0,0 1 0,-5 8 5,1 1-1,-1 1 1,2-1-1,0 1 1,-4 13 0,-60 307 1070,57-260-659,-3 104-1,14-138-281,1 0 1,3 0-1,0 0 1,15 54-1,-16-83-62,-1 0 0,2 0 0,-1 0 0,1-1 1,6 11-1,-9-17-44,0-1 0,0 1 0,0-1 1,0 0-1,0 1 0,0-1 0,1 0 1,-1 0-1,0 1 0,1-1 0,-1 0 1,1 0-1,-1 0 0,1-1 0,0 1 0,-1 0 1,1-1-1,0 1 0,-1-1 0,1 1 1,0-1-1,0 0 0,-1 0 0,1 0 1,0 0-1,0 0 0,-1 0 0,1 0 1,0 0-1,0-1 0,-1 1 0,3-1 0,3-3 5,-1 1 0,1-1-1,-1 0 1,0 0 0,0-1-1,0 0 1,5-5-1,0-1-20,189-182 269,-195 187-283,1 1 0,-1-1 0,-1 0-1,1-1 1,-1 1 0,0-1 0,-1 0-1,6-13 1,-9 19 5,0 0 0,1 0 0,-1 0 0,0 0 0,0-1 0,1 1 0,-1 0 0,0 0 0,0 0 0,0 0 0,-1 0 1,1 0-1,0 0 0,0 0 0,-1-1 0,1 1 0,0 0 0,-1 0 0,1 0 0,-1 0 0,1 0 0,-1 1 0,0-2 0,-1 1-8,1 0-1,0 0 1,0 0-1,-1 1 1,1-1-1,-1 0 1,1 1 0,0-1-1,-1 1 1,1 0-1,-1-1 1,1 1 0,-1 0-1,-2 0 1,-3 0-28,1 1 0,0 0 1,-1 0-1,1 0 0,0 1 0,0 0 1,-6 3-1,6-2 23,-1 0 0,1 1-1,0 0 1,0 0 0,1 1 0,-1-1 0,1 1 0,0 1 0,0-1 0,1 1 0,-7 9-1,6-7 13,1 1 0,0 0 0,0 1 0,0-1 0,1 1 0,1 0 0,-3 16 0,4-10 45,0 1-1,1 0 1,0 0 0,2 0-1,0-1 1,1 1 0,0-1-1,1 1 1,10 24-1,-9-31 2,0 1 0,1-1 0,0 0 0,0 0 0,1-1 0,0 1 0,1-2 0,9 10 0,-11-13 6,-1-1-1,1 0 1,0 0-1,0 0 1,0 0-1,0-1 1,0 0-1,1-1 1,0 1 0,-1-1-1,1-1 1,0 1-1,0-1 1,13 1-1,-13-2-19,0-1 1,0 0-1,-1 0 0,1 0 0,0-1 1,-1 1-1,1-2 0,-1 1 1,12-7-1,-10 4-1,1-1 0,-1 0 0,0 0-1,-1-1 1,0 1 0,7-10 0,5-9-1,-1-2 0,-1 0 0,17-37 0,57-103-156,-85 156 61,1 0 0,0 0 0,13-14 0,-19 34-115,-4 57 221,-4-1 0,-23 104-1,28-161-35,-1 10 128,-8 20 0,9-33-71,1 0 0,-1-1 0,0 1 0,-1-1 0,1 0 0,-1 0 0,0 0 0,0 0 0,-4 4 0,6-8-49,1 1 0,0-1 0,0 0 0,-1 1 0,1-1-1,-1 1 1,1-1 0,0 0 0,-1 0 0,1 1 0,-1-1-1,1 0 1,-1 1 0,1-1 0,0 0 0,-1 0 0,1 0-1,-1 0 1,1 1 0,-1-1 0,1 0 0,-1 0 0,0 0-1,1 0 1,-1 0 0,1 0 0,-1 0 0,1-1-1,-1 1 1,1 0 0,-1 0 0,1 0 0,-1-1 0,0 0 1,0 0 0,1 0 1,-1 0-1,0 0 0,1 0 1,-1 0-1,1-1 1,0 1-1,-1 0 0,1 0 1,0 0-1,0-1 0,0-1 1,0-4-11,0 0 0,0-1 1,1 1-1,1-9 0,0 13 0,-1-1 0,0 1 0,1-1 0,0 1 0,0 0 0,0 0 0,0 0 0,0 0 0,1 0 0,-1 0-1,1 0 1,0 1 0,0-1 0,0 1 0,0 0 0,0 0 0,0 0 0,7-2 0,4-2-233,1 1 1,-1 1-1,22-3 0,-7 1-1365,12 1-7332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09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63 10720,'-28'-35'4864,"37"28"-4256,-1-2-1696,12 9 448,13-9-384,5 9 608,15-3-5408,-3 3 3232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10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210 540 2720,'-8'-3'16470,"2"3"-13824,-5 1-3573,-2 1 1244,6-2-239,-1 2 0,1-1 0,0 1 0,-1 0-1,1 0 1,0 1 0,0 0 0,0 0 0,-7 6 0,4-3-29,0 0 0,0 1-1,1 0 1,1 1 0,-12 11 0,17-15-19,0 1 0,0-1 0,1 1 0,-1-1 0,1 1 0,0 0 0,1 0 0,-1 0 0,1 0 0,0 1 0,0-1 1,0 0-1,1 0 0,0 1 0,0-1 0,0 0 0,2 8 0,-1-6 15,1 0-1,-1-1 1,1 1 0,0-1 0,1 1 0,0-1-1,0 0 1,0 0 0,1-1 0,0 1 0,0-1-1,0 1 1,7 5 0,-9-9-16,0-1-1,-1 1 1,1 0 0,1-1 0,-1 0-1,0 0 1,0 0 0,0 1 0,1-2-1,-1 1 1,1 0 0,-1 0 0,1-1-1,-1 0 1,0 1 0,1-1 0,4 0-1,-4-1 10,0 0 0,0 1 0,0-1 0,0 0 0,0-1 0,0 1 0,0 0 0,0-1-1,0 0 1,-1 1 0,1-1 0,3-3 0,-2 0-8,1 0 1,-1 0-1,0 0 0,0 0 1,-1 0-1,1-1 0,-1 0 1,0 0-1,-1 0 0,1 0 1,-1 0-1,-1 0 0,2-8 1,-1 3 41,-1 5-47,-1 0-1,1 0 1,-1 0 0,0 0-1,0 0 1,-2-12 0,0 9-4,2 8-25,0 0 0,0 0 0,0 0 0,0 0 0,0 0 0,-1 0 0,1 0 0,0 0 0,-1 1-1,1-1 1,-1 0 0,1 0 0,0 0 0,-1 1 0,0-1 0,1 0 0,-1 0 0,0 1 0,1-1 0,-2 0 0,-10-12-39,9 10 24,1-1-1,-1 1 1,-1 0 0,-5-5 0,13 9-15,0 0 0,0-1-1,-1 0 1,1 0 0,0 0-1,0 0 1,0 0 0,8-3-1,-1 2 119,0-2-1,19-6 1,-6-1 98,0-1 0,-1 0 0,0-2 0,-1-1 1,37-30-1,-16-1-33,-29 31-119,18-19 10,-4-8 21,-2 0 1,37-84 0,-23 45 19,-35 69-87,7-10-76,14-41 0,-24 60 12,0 5-4,-1 19-33,0-1 0,-4 24 1,-42 268 228,-67 137-250,8-171 583,47-132-88,52-133-331,-72 184 310,53-142-116,-45 72 0,64-119-162,0-1 1,0 0-1,-1-1 0,0 1 0,0-1 1,-1 0-1,0 0 0,0-1 1,-11 7-1,17-12-47,-1 1-1,0-1 1,0 0 0,0 0 0,0-1-1,0 1 1,0 0 0,0-1 0,0 1-1,-1-1 1,1 1 0,0-1-1,0 0 1,0 0 0,0 0 0,-1 0-1,1-1 1,0 1 0,-3-1 0,2 0-6,1-1 1,-1 1-1,0-1 1,1 1-1,-1-1 1,1 0-1,0 0 1,-1 0-1,1 0 1,0-1 0,0 1-1,-2-4 1,-2-4-18,1 0 0,-1-1 0,2 1 0,0-1-1,0 0 1,-2-13 0,1-1-33,1 0 0,2 0 0,1-1 0,0 1 0,2-1 0,5-28 0,-4 36 11,0 1 0,2 0-1,0-1 1,1 2 0,0-1-1,2 1 1,0-1 0,0 2-1,2-1 1,0 1 0,0 1 0,2-1-1,0 2 1,0-1 0,1 2-1,1-1 1,23-16 0,-2 7-45,2 1 1,0 2-1,2 2 1,44-15-1,164-35-687,-226 62-166,0 1 0,34-1 0,-47 5 421,-1 0 0,1 0 1,0 1-1,0 0 1,-1 0-1,1 0 0,-1 1 1,1 0-1,-1 1 1,0-1-1,0 1 0,7 4 1,-8-2-563,1-1 1,-1 1-1,9 9 0,14 20-1747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1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353 790 2976,'-5'-25'4319,"5"20"-3633,0 0 0,-1 0 0,0 1 0,0-1 0,-1 0-1,-2-7 1,3 11-606,0 0-1,0-1 1,0 1 0,0 0-1,0 0 1,0 0-1,0 0 1,0 0-1,-1 0 1,1 0 0,0 0-1,-1 1 1,1-1-1,0 0 1,-1 1 0,1-1-1,-1 1 1,1 0-1,-1-1 1,1 1-1,-1 0 1,1 0 0,-1 0-1,0 0 1,1 0-1,-3 0 1,-6 2 0,-1 0 0,0 1 0,0 0-1,1 1 1,0 0 0,0 0 0,0 1 0,0 1 0,1 0 0,-16 11-1,5 0-72,0 1 0,0 0 1,-22 29-1,33-36-2,-1 1 0,2 0 1,-1 1-1,2-1 0,-1 2 1,-9 26-1,16-37 18,0-1 1,1 1-1,-1 0 1,1 0-1,0 1 0,0-1 1,0 0-1,0 0 1,0 0-1,1 0 1,-1 0-1,1 0 0,0 0 1,0-1-1,2 6 1,-1-4 45,1 0 1,-1-1 0,1 1-1,0-1 1,0 0 0,0 0-1,0 0 1,0 0 0,1 0-1,3 2 1,2 0 86,0-1 0,0 1 0,1-1-1,-1-1 1,1 0 0,0 0 0,0-1 0,17 2 0,-13-4-7,1 0 1,-1-1-1,0-1 1,1 0-1,-1-1 1,0 0-1,0-1 1,25-11-1,-5-1-12,0-2-1,32-23 0,-23 11-76,-1-1 0,-2-3 0,64-66 0,-47 36 12,62-87 0,-102 126-64,-2 0 0,0-2 0,-2 0 0,0 0 0,16-57 0,13-89-30,-38 154-5,-2 0 0,0 0-1,-2 0 1,0 0 0,0 0 0,-2 0 0,-5-24-1,7 42 4,-1-1-1,1 1 1,0 0-1,-1 0 1,1-1-1,-1 1 0,1 0 1,-1 0-1,0 0 1,0-1-1,1 1 1,-1 0-1,0 0 0,-1-1 1,1 2 14,1 0 1,-1 0-1,1-1 1,0 1-1,-1 0 1,1 0-1,-1 0 0,1 0 1,-1 0-1,1 0 1,-1 0-1,1 0 1,-1 0-1,1 0 0,-1 0 1,1 0-1,-1 1 1,1-1-1,-1 0 1,1 0-1,0 0 1,-1 1-1,1-1 0,-1 0 1,1 0-1,-1 1 1,-4 4-37,1 0 1,-1 0-1,1 0 1,-6 11 0,5-9 40,-64 123-139,39-69 90,8-18 85,2 1 0,2 0-1,-18 71 1,-1 63 57,35-156-22,0 0 0,1 0 0,1 0 0,1 0 0,1 0 0,6 29-1,-5-43 6,-1 1 0,1-1 0,0 0 0,1 0 0,-1-1 0,2 1 0,-1-1 0,11 14 0,-12-19-21,-1 1 1,0-1-1,1 1 0,-1-1 1,1 0-1,0 0 0,0 0 1,0-1-1,0 1 0,0-1 0,0 1 1,0-1-1,1 0 0,-1 0 1,0 0-1,1-1 0,-1 1 1,0-1-1,1 0 0,-1 0 1,1 0-1,-1 0 0,0-1 0,1 0 1,4-1-1,3-1 18,-1-2-1,1 1 1,-1-2 0,0 1-1,0-1 1,0-1 0,-1 0-1,10-9 1,8-11 32,28-33 0,-4 2-157,-27 35-30,0 0-1,2 2 1,0 1-1,38-22 1,-58 39 70,0 0 0,0 0 0,1 1 0,-1 0 1,0 0-1,1 1 0,-1 0 0,1 0 0,0 0 1,8 1-1,-4 0-15,-1 1 1,0 1 0,1 0-1,-1 0 1,19 8-1,-22-8-10,5 3 49,-14-2 80,-10 2 80,-17 4-146,0 2-1,0 1 1,1 1-1,1 1 1,0 1-1,-46 36 1,50-31-38,1 0-1,-32 41 1,45-50 27,0 1 0,1 0 0,1 1-1,0 0 1,0 0 0,2 0 0,-7 21 0,12-32 26,-1-1 1,1 1 0,0 0-1,-1 0 1,1-1 0,0 1-1,1 0 1,-1 0 0,0 0 0,0-1-1,1 1 1,-1 0 0,1-1-1,-1 1 1,1 0 0,1 2-1,-1-3-14,-1 0 1,1-1-1,0 1 0,0 0 0,-1 0 0,1-1 0,0 1 0,0 0 1,0-1-1,0 1 0,0-1 0,0 1 0,0-1 0,0 1 0,0-1 1,0 0-1,0 1 0,0-1 0,0 0 0,0 0 0,0 0 0,0 0 0,1 0 1,-1 0-1,0 0 0,1-1 0,7-1 42,0 0 1,0-1 0,0-1-1,-1 0 1,0 0-1,1 0 1,-2-1-1,11-7 1,2-5 7,31-30 0,-20 12-56,-2 0 0,-1-2 0,36-63 0,-64 100-37,0-1 0,0 1-1,0-1 1,1 1-1,-1-1 1,0 1 0,0-1-1,1 1 1,-1-1-1,1 1 1,-1-1 0,0 1-1,1-1 1,-1 1 0,1 0-1,-1-1 1,1 1-1,-1 0 1,1-1 0,-1 1-1,1 0 1,0-1-1,0 2-14,-1 0 0,1 0-1,-1 1 1,1-1 0,-1 0-1,0 0 1,0 0 0,1 0-1,-1 0 1,0 0 0,0 2-1,2 46-198,-2-38 233,0 0 0,0 0 0,2 1 0,3 19 0,-2-22 2,0 2 51,1-1 0,7 17 0,-10-24-32,1-1 0,-1 1 0,1-1 0,0 1 0,0-1 0,0 0-1,0 0 1,0 0 0,0 0 0,1 0 0,-1 0 0,0 0 0,1-1 0,4 2 0,-2-1 14,0 0 0,0-1 1,1 0-1,-1 0 0,1 0 0,-1-1 0,1 0 0,-1 0 0,1 0 0,-1-1 0,1 1 0,-1-1 1,1-1-1,-1 1 0,0-1 0,0 0 0,1 0 0,-1 0 0,-1-1 0,1 0 0,0 0 0,7-6 1,-2 0-9,1 0 0,-2-1 0,1-1 0,-1 0 0,-1 0 0,0 0 0,0-1 0,5-13 0,62-135 119,-52 111-224,-21 42 6,5-8-26,-7 14 81,0 1-1,0-1 1,1 1 0,-1-1 0,0 1-1,1-1 1,-1 1 0,1-1 0,-1 1-1,0-1 1,1 1 0,-1 0 0,1-1 0,-1 1-1,1 0 1,0-1 0,-1 1 0,1 0-1,-1 0 1,1 0 0,1-1 0,-2 3-11,1 0 0,-1 0 0,0 0 0,0 0 0,1 0 1,-1 0-1,-1 0 0,1 0 0,0 0 0,0 0 1,-1 2-1,0 7-28,-32 280-299,33-290 356,-2 12-3,2-7 82,-1 0 0,1 0 1,-1 0-1,-1 0 0,1-1 1,-1 1-1,0 0 0,0-1 1,-4 7-1,5-11-60,1-1 0,0 1 0,-1-1 0,1 0 1,-1 1-1,1-1 0,-1 1 0,1-1 0,-1 0 0,1 1 0,-1-1 0,1 0 0,-1 1 1,1-1-1,-1 0 0,1 0 0,-1 0 0,0 1 0,1-1 0,-1 0 0,1 0 0,-1 0 1,0 0-1,1 0 0,-1 0 0,1 0 0,-1 0 0,0-1 0,0 1 0,-1-1 15,1 0 0,-1 0 0,1 0-1,-1 0 1,1 0 0,0 0 0,-1 0-1,1-1 1,0 1 0,-2-2 0,-3-7 47,0 0 0,-7-15 0,12 21-88,-20-34-189,17 31 33,0 8-22,4-1 168,-1 1 0,1 0-1,0 0 1,0-1 0,0 1 0,-1 0 0,1 0-1,0-1 1,0 1 0,0 0 0,0 0-1,0-1 1,0 1 0,1 0 0,-1 0 0,0-1-1,1 2 1,1 4 10,0 0 0,1 0 0,0-1 0,0 1-1,0-1 1,1 0 0,0 0 0,0 0 0,0-1 0,5 5 0,-6-6 38,1 0 0,0-1 0,0 1 0,-1-1 0,2 1 1,-1-1-1,0-1 0,0 1 0,1 0 0,-1-1 0,1 0 0,-1 0 1,1-1-1,6 1 0,-2-1-13,1-1-1,-1 0 1,0 0 0,0-1-1,0 0 1,0-1 0,0 0 0,15-7-1,-11 3 10,-1-1 1,0 0-1,0 0 0,-1-2 0,11-10 0,7-12 24,-1-1 0,41-65 0,-58 81-59,49-68 53,31-51-264,-79 121-349,-6 14 250,-5 1 309,-1 0-1,0 1 0,1-1 1,-1 1-1,0-1 1,1 1-1,-1-1 1,0 1-1,0-1 1,1 1-1,-1-1 1,0 1-1,0-1 1,0 1-1,0-1 1,0 1-1,0-1 0,0 1 1,2 33-102,-1 1 0,-7 53 1,3-43 57,0 0 5,-13 134 28,13-164 99,0 1-1,0-1 0,-2 0 1,0 0-1,-12 25 0,17-40-74,0 2 14,-1-1 0,1 1 0,-1-1 0,0 1 1,0-1-1,1 0 0,-1 1 0,0-1 0,0 0 0,0 0 1,-1 0-1,1 1 0,0-1 0,0 0 0,-1 0 0,1-1 1,0 1-1,-1 0 0,1 0 0,-1-1 0,1 1 0,-1-1 1,1 1-1,-1-1 0,1 0 0,-1 1 0,1-1 0,-1 0 0,-2 0 1,-3-1 47,-1 0 0,1 0 1,0 0-1,0-1 0,0 0 1,0 0-1,0-1 1,0 0-1,1 0 0,-1-1 1,-6-4-1,-9-8-83,-33-30-1,41 33-3,2-1 9,11 13-9,0-1-1,0 1 1,0-1 0,0 1 0,0 0-1,0-1 1,-1 1 0,1 0 0,0 0-1,-1 0 1,1 0 0,-1 0 0,1 0 0,-3-1-1,18 19-430,-4-8 458,0-1 1,0-1-1,1 0 0,0-1 0,0 0 1,1 0-1,0-1 0,0-1 1,15 4-1,-7-3 64,1-1 1,0-2-1,1 0 1,37-1-1,-51-1-38,1-1-1,-1 1 1,0-2 0,1 1-1,-1-1 1,0-1 0,0 1-1,0-1 1,0-1 0,0 0-1,9-6 1,-3 0 0,-1-1 0,0-1 1,-1 0-1,0 0 0,-1-1 0,-1-1 0,12-17 1,52-110-102,-65 123 50,4-8-25,-5 10-148,11-31-1,-52 135-675,24-53 860,1 0 1,1 0-1,2 0 0,0 46 1,5-76 32,0 0 0,1 0 0,-1-1 0,1 1 0,0 0 0,0-1 0,1 1 0,-1-1 0,1 1 1,0-1-1,0 0 0,1 0 0,4 7 0,-5-8 2,1-1 0,-1 0 0,0 0-1,0 0 1,1 0 0,-1-1 0,1 1 0,-1-1 0,1 1 0,0-1 0,0 0 0,0 0 0,-1 0 0,1-1 0,0 1 0,0-1 0,0 1 0,0-1 0,0 0-1,0 0 1,0 0 0,5-1 0,10-3 58,0-1 0,-1 0 0,0-1 0,21-10 0,-9 1-16,39-26-1,-35 16-53,-1-1 0,-1-2-1,28-31 1,-56 56-16,7-8-28,3-3-34,21-17 0,-31 28 49,1 1 0,-1-1-1,0 1 1,1 0 0,-1 0-1,1 0 1,0 1 0,0-1-1,0 1 1,-1 0 0,1 0-1,8 0 1,-8 1-8,0 1 1,-1 0-1,1 0 0,0 0 0,-1 1 1,1-1-1,-1 1 0,1 0 1,-1 0-1,0 0 0,0 1 0,4 2 1,3 3-30,-9-8 68,-21 0 214,16 1-245,-1-1 1,1 1 0,-1 0 0,1 0 0,0 1 0,0-1 0,0 1-1,0 0 1,0 0 0,0 0 0,0 1 0,0-1 0,1 1 0,0 0 0,-1 0-1,-3 4 1,-1 3-59,0-1-1,1 1 1,0 0-1,-10 20 1,13-21 69,0-1 0,0 1 0,1 0 0,1 0 0,-1 0 0,2 1 0,-1-1 0,0 13 0,2-19 24,0 1 0,0-1 0,1 1 0,-1-1 0,1 1 0,0-1 0,0 1 0,0-1 0,0 0 0,0 1 0,1-1 0,0 0 0,-1 0 0,1 0 0,0 0 0,1 0 0,-1 0 0,0-1 0,1 1 0,0-1 0,-1 0 0,1 0 0,0 1 0,6 2 0,-4-3 5,0 0 1,1 0 0,-1-1 0,1 1-1,-1-1 1,1 0 0,-1 0 0,1-1-1,0 0 1,-1 0 0,1 0-1,0-1 1,-1 0 0,1 0 0,-1 0-1,1-1 1,-1 1 0,0-1 0,1-1-1,-1 1 1,0-1 0,6-4 0,171-123 219,-10-16-208,-80 72-206,-80 64 146,-10 9-4,1 0 0,-1 0 0,0 0-1,0 0 1,1 0 0,3-1 0,-4 1-177,3 5 225,-5-4-25,1 0 0,0 0 0,-1 1 0,1-1 0,-1 0 0,1 1 0,-1-1 0,0 1 0,1-1 0,-1 0 0,1 1 0,-1-1 0,0 1 0,1-1 0,-1 1 0,0-1 0,1 1 0,-1 0 0,0 0 0,1 2 1,0-1 0,-1 1 0,1 0 0,-1 0 0,1 0 0,-1 0 0,0-1 0,0 1 0,-1 0 0,1 0 0,0 0 0,-1 0 0,0-1 0,0 1 0,0 0 0,0 0 0,0-1 0,0 1 0,-1-1 0,1 1 0,-1-1 0,0 0 0,0 1 0,-3 2 0,-4 3-7,0-1 1,-1-1 0,1 0 0,-21 10-1,9-5-55,-18 11-15,1 2 0,1 1 0,-60 56 0,88-73 79,1 0 0,1 1 0,-1 0 0,1 1-1,1-1 1,0 1 0,0 1 0,-5 14 0,10-24 25,0 1 0,1 0 0,-1-1 1,1 1-1,0 0 0,0-1 0,0 1 1,0 0-1,0 0 0,0-1 0,0 3 1,0-3-10,1-1 1,-1 1-1,0 0 1,1-1-1,-1 1 1,0 0-1,1-1 1,-1 1-1,1-1 1,-1 1-1,1 0 1,-1-1-1,1 1 1,-1-1 0,1 0-1,-1 1 1,1-1-1,0 1 1,-1-1-1,1 0 1,0 1-1,-1-1 1,1 0-1,0 0 1,0 0-1,-1 0 1,1 1-1,1-1 1,5 0 30,-1 0 0,1-1 0,0 1 0,0-1 0,-1-1 1,1 1-1,11-5 0,-1-1 57,30-16 1,-26 10-76,-1 0 0,-1-1 1,0-1-1,-1-1 0,19-21 0,72-100-53,-83 106-279,-25 35 20,-4 10 157,-3 19-102,5-28 205,-15 82-127,14-77 175,2 0 1,-1-1-1,1 1 0,1 0 0,-1 0 0,6 18 1,-6-25 3,1 0 1,1 1 0,-1-1 0,0 0 0,1 0 0,0 0 0,-1-1 0,1 1 0,0 0-1,1-1 1,-1 1 0,5 3 0,-6-5-16,1 0 0,-1 0 0,1 0 0,-1-1 0,1 1 0,0 0 0,-1-1 0,1 1 0,0-1 0,-1 0 1,1 0-1,0 0 0,0 0 0,-1 0 0,1 0 0,0 0 0,0 0 0,-1-1 0,1 1 0,0 0 0,-1-1 0,1 0 0,0 1 0,-1-1 0,3-2 0,4-1 13,0-1-1,-1-1 1,1 0-1,-1 0 1,10-12 0,30-43-7,-24 30 16,23-32 59,65-84 79,-73 102-130,-3 2-75,44-68 0,-60 79-57,-2-1 0,25-66 0,-39 93 53,3-18-101,-6 24 126,0-1 0,0 0 0,0 0-1,0 1 1,0-1 0,0 0 0,0 1 0,0-1-1,0 0 1,-1 0 0,1 1 0,0-1 0,-1 0 0,1 1-1,0-1 1,-1 0 0,1 1 0,-1-1 0,1 1-1,-1-1 1,1 1 0,-1-1 0,1 1 0,-1-1 0,1 1-1,-2-1 1,1 1 1,1-1-1,-1 1 0,0 0 1,0 0-1,0-1 0,0 1 1,0 0-1,0 0 0,0 0 1,1 0-1,-1 0 0,0 0 1,0 0-1,0 1 0,0-1 1,0 0-1,0 0 0,1 1 1,-2 0-1,-9 3-49,1 1 0,1 0 0,-1 0 0,1 1 0,-15 13 0,4-2 16,-25 28 0,24-20 20,1 1 0,1 1 0,1 1 0,-27 57 0,22-30-20,-29 103 0,40-113 217,2 1 1,3 0-1,-4 93 0,12-129-259,0 0 0,3 16-1,2 2-3646,-5-25 3085,3 4-1512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15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1463 2912,'-12'11'923,"12"-10"-821,-1 0-1,1-1 1,-1 1 0,1 0 0,0-1 0,-1 1 0,1 0 0,0-1 0,0 1 0,0 0 0,-1 0 0,1-1 0,0 1 0,0 0 0,0 0 0,0-1 0,0 1 0,0 0 0,1 0 0,-1-1 0,0 1 0,0 0 0,0-1 0,1 1 0,-1 0 0,0 0 0,1-1 0,-1 1 0,0-1 0,2 2 0,13 15 3227,-14-16-3125,1 1 0,0 0 0,0-1 0,0 0 0,0 1 0,0-1 0,0 0 0,0 0-1,0 0 1,0 0 0,1 0 0,-1-1 0,0 1 0,0-1 0,1 1 0,-1-1 0,1 0 0,-1 0 0,0 0 0,1 0 0,-1 0 0,0-1 0,1 1 0,3-2 0,-1-1 67,1 0 0,0 0 1,-1 0-1,0-1 1,0 0-1,0 0 1,7-8-1,30-40 893,-29 34-862,114-128 1164,-110 129-1319,118-129 962,-116 123-847,-1-1 0,-2 0 0,0-1 0,18-43 0,-27 49-198,-7 19-64,0 0 0,0-1 1,0 1-1,1 0 0,-1 0 0,0-1 1,0 1-1,0 0 0,0-1 1,0 1-1,0 0 0,-1 0 0,1-1 1,0 1-1,0 0 0,0-1 1,0 1-1,0 0 0,0 0 1,0-1-1,-1 1 0,1 0 0,0 0 1,0-1-1,0 1 0,-1 0 1,1 0-1,0-1 0,0 1 1,0 0-1,-1 0 0,1 0 0,0 0 1,-1 0-1,1-1 0,-1 2 0,-1-1 0,1 1 1,0 0-1,0-1 0,0 1 0,0 0 0,0 0 0,0 0 0,0-1 0,0 1 0,0 0 0,1 0 0,-1 0 0,0 1 0,1-1 1,-1 0-1,0 1 0,-6 9 9,-14 18 55,1 2 0,-31 65 0,44-80-27,1 0 1,0 0-1,1 1 0,1 0 1,0 0-1,2 0 0,0 1 1,1 26-1,1-27-4,2-1 0,0 0 0,1 0 0,7 23 0,-9-34 6,1-1 0,0 1 1,0 0-1,0-1 0,1 0 0,-1 0 0,1 1 1,0-1-1,0-1 0,1 1 0,-1 0 0,1-1 1,-1 0-1,1 0 0,0 0 0,1 0 1,-1-1-1,0 1 0,6 1 0,-6-3-5,0 0 0,0 0 0,0-1 0,0 0-1,1 1 1,-1-1 0,0-1 0,0 1 0,0-1-1,0 1 1,0-1 0,0 0 0,0-1 0,0 1 0,0-1-1,-1 0 1,1 0 0,5-3 0,6-5 76,-1-1 1,25-24-1,-28 24-65,58-57 139,59-78 0,-121 137-210,1 0 1,0 0-1,1 1 0,11-9 1,-20 17 28,0 0 1,0 0-1,1-1 0,-1 1 1,0 0-1,1 0 0,-1 0 1,0 0-1,1-1 0,-1 1 1,0 0-1,0 0 0,1 0 1,-1 0-1,1 0 0,-1 0 1,0 0-1,1 0 0,-1 0 1,0 0-1,1 0 0,-1 0 1,0 0-1,1 0 0,-1 0 1,0 0-1,1 1 1,-1-1-1,1 0 0,4 11 85,-1 16 7,-6 5-79,0-1 0,-10 45 0,10-44 130,6-19-30,-4-13-109,0 0-1,0 0 1,0 0 0,0 0 0,1 0-1,-1 1 1,0-1 0,0 0-1,0 0 1,0 0 0,1 0-1,-1 0 1,0 0 0,0 0 0,0 0-1,1 0 1,-1 0 0,0 0-1,0 0 1,1 0 0,-1 0-1,0 0 1,0 0 0,0 0 0,0 0-1,1 0 1,-1-1 0,0 1-1,0 0 1,0 0 0,1 0-1,-1 0 1,0 0 0,0 0 0,0-1-1,0 1 1,0 0 0,0 0-1,1 0 1,-1 0 0,0-1-1,0 1 1,0 0 0,0 0-1,0-1 1,22-27 5,1 2 0,2 0-1,0 1 1,39-28 0,-60 50-35,-1 1 0,0 0 0,1 0 0,0 0 0,-1 0 0,1 1 0,0 0 0,4-2 0,-7 3 9,0 0 1,1 0 0,-1 0 0,0 0-1,0 0 1,0 0 0,1 0 0,-1 0-1,0 0 1,0 1 0,0-1-1,0 1 1,1-1 0,-1 0 0,0 1-1,0 0 1,0-1 0,0 1-1,0 0 1,0-1 0,0 1 0,-1 0-1,1 0 1,0 0 0,0 0 0,-1 0-1,1 0 1,0 0 0,-1 0-1,1 2 1,14 35-95,-11-26 151,0-1 0,8 15 0,-11-23-29,1 0 1,0 0 0,0 0 0,1 0 0,-1 0 0,0-1-1,1 1 1,0-1 0,-1 0 0,1 1 0,0-1 0,5 2 0,-3-2 0,1 0 1,0 0-1,0-1 1,0 1-1,0-1 1,0-1-1,0 1 1,0-1-1,1 0 1,-1 0-1,0-1 1,6-1-1,1-1 12,0 0 0,0-1 0,0 0 0,15-8 0,-13 4-20,0-1 0,-1-1 1,0 0-1,0 0 1,-1-1-1,-1-1 1,0 0-1,0-1 1,10-15-1,-10 11-13,0-2 0,-1 0 0,-1 0-1,9-26 1,23-84-68,-26 77 35,69-211 93,-64 188-118,-2 0 0,12-120 0,-26 152-12,-2 16-121,-1-1 0,-1-40 0,-6 44-155,5 24 347,0 0 0,0 0 0,0 0 0,0 0 0,0 0 0,0 0 0,0 0 0,0-1 0,0 1 0,0 0 0,0 0 0,0 0 0,0 0 0,0 0 0,0 0 0,-1 0 0,1 0 0,0 0 0,0 0 0,0-1 0,0 1 0,0 0 0,0 0 0,0 0 0,0 0 0,-1 0 0,1 0 0,0 0 0,0 0 0,0 0 0,0 0 0,0 0 0,0 0 0,-1 0 0,1 0 0,0 0 0,0 0 0,0 0 0,0 0 0,0 0 0,0 0 0,0 0 0,-1 0 0,1 1 0,0-1 0,0 0 0,0 0 0,0 0 0,0 0 0,0 0 0,-7 15-204,-21 78 101,5 1 1,-15 121-1,0 199 490,36-379-221,1 0 0,2 1 0,2-1 0,10 57 0,-11-85-132,-1-1 0,1 0 0,1 0 0,-1 1 0,1-1 0,0-1 0,0 1 0,1 0 0,-1-1 0,9 10 0,-9-13-8,0 0 0,-1 1 0,1-1 0,0 0 0,0-1-1,0 1 1,1 0 0,-1-1 0,0 0 0,1 0 0,-1 0 0,0 0 0,1 0-1,-1-1 1,1 1 0,0-1 0,-1 0 0,1 0 0,-1 0 0,1-1 0,4 0 0,11-4 13,-1 0 1,0 0 0,0-2 0,0 0 0,-1-2-1,0 1 1,27-20 0,-33 20-29,-1 0 0,1-1 0,-1-1 1,-1 0-1,1 0 0,-2-1 0,0 0 0,0 0 0,-1-1 0,0 0 0,7-17 0,-12 23-19,0 0-1,0 0 0,-1 0 1,0 0-1,0 0 0,1-12 1,-2 16 0,0 1 0,0 0 1,0 0-1,0-1 0,0 1 1,0 0-1,-1-1 0,1 1 1,0 0-1,-1 0 1,1 0-1,-1-1 0,1 1 1,-1 0-1,0 0 0,1 0 1,-1 0-1,0 0 1,0 0-1,0 0 0,1 0 1,-1 0-1,0 0 0,-1 1 1,1-1-1,0 0 1,0 0-1,0 1 0,-1-1 1,-1 0-19,1 1 1,0 0 0,0 0-1,0-1 1,0 1 0,0 1-1,-1-1 1,1 0 0,0 0-1,0 1 1,0-1 0,0 1 0,0 0-1,0 0 1,-3 1 0,-7 6-47,0 0 0,1 1 1,0 1-1,0-1 1,1 2-1,-17 22 1,16-20 68,5-5 41,-1 0 0,1 1 0,0 0 0,1 1 0,0-1 0,0 1 0,1 0 0,-4 15 0,7-22-25,0 1-1,0-1 1,1 1 0,0 0-1,-1-1 1,2 1 0,-1-1 0,0 1-1,1-1 1,-1 1 0,1-1-1,0 1 1,0-1 0,0 0-1,1 1 1,-1-1 0,1 0-1,0 0 1,0 0 0,0 0-1,0 0 1,0-1 0,1 1-1,-1 0 1,1-1 0,0 0-1,-1 0 1,1 0 0,4 2 0,2 1-4,1 0 0,0-1 0,0 0 0,0-1 0,1 0 0,-1-1 0,1 0 0,17 1 0,-1-2 129,0-1 1,35-5 0,-22-2-107,0-1 0,58-19 1,73-37-128,-152 56 86,-2 2 10,16-7 38,-1 0 1,0-3-1,39-24 0,-67 37-14,-1 0 1,1 0-1,0 0 0,-1 0 0,0-1 0,0 0 0,4-4 1,-7 7-25,1 0 0,0 0 0,-1 0 0,1 0 0,-1 0 0,0 0 0,1 0 0,-1 0 0,0 0 0,1 0 0,-1 0 0,0 0 0,0 0 0,0 0 0,0 0 0,0 0 0,0 0 0,0 0 0,0 0 0,-1 0 0,1 0 0,0 0 0,-1 0 0,1 0 0,0 0 0,-1 0 0,1 0 0,-1 0 0,0 0 0,1 0 0,-1 0 0,0 1 0,1-1 0,-1 0 0,0 1 0,0-1 0,0 0 0,-1 0 0,-1 0-42,-1-1 0,0 1 1,1 0-1,-1 0 1,0 0-1,0 1 0,0-1 1,0 1-1,0 0 1,0 0-1,1 1 0,-1-1 1,0 1-1,0 0 1,-5 1-1,-4 2-75,-1 1 0,-23 11-1,15-5 92,1 2 0,1 0-1,-29 24 1,40-30 32,0 1 0,1 0 0,1 1 0,-1 0 0,1 0 0,1 1 0,0-1 0,0 1 0,-6 16 0,11-23 7,0-1 1,0 1-1,1 0 0,-1-1 1,1 1-1,-1 0 0,1 0 1,0 0-1,0 2 1,0-4-5,1 0 0,-1 0 0,0 0 0,0 0 1,1 0-1,-1 0 0,0 0 0,1-1 1,-1 1-1,1 0 0,0 0 0,-1-1 1,1 1-1,-1 0 0,1 0 0,0-1 0,0 1 1,-1-1-1,1 1 0,0-1 0,0 1 1,0-1-1,0 1 0,-1-1 0,1 0 1,0 0-1,0 1 0,1-1 0,6 1 76,0 0 1,0 0-1,0-1 0,0 0 0,0-1 0,0 0 1,0 0-1,0-1 0,0 1 0,0-2 1,13-5-1,5-4-18,47-31 0,-66 39-81,5-6 53,-2 3-208,-10 8 150,0 0 0,0 0 0,0-1 0,0 1 0,0 0 0,0 0-1,0-1 1,0 1 0,0 0 0,-1 0 0,1-1 0,0 1 0,0 0 0,-1 0 0,1-1 0,0 1 0,-1 0 0,0 0 0,-27 58-254,-53 183-70,44-112 402,-85 287 898,122-416-951,-3 9 72,0 1 1,0-1-1,-1 1 1,-1-1-1,0 0 0,0-1 1,-1 1-1,-10 11 1,16-20-61,0-1 0,-1 1 1,1-1-1,-1 1 0,1-1 1,-1 1-1,1-1 0,-1 0 1,1 1-1,-1-1 0,0 0 0,1 1 1,-1-1-1,1 0 0,-1 0 1,0 0-1,1 1 0,-1-1 1,0 0-1,1 0 0,-1 0 0,0 0 1,1 0-1,-1 0 0,-1-1 1,1 1 2,0-1 0,0 1 0,0-1 1,0 1-1,1-1 0,-1 0 0,0 0 1,0 1-1,0-1 0,1 0 0,-1 0 1,0 0-1,0-2 0,-2-3-15,0-1 0,0 1 1,1-1-1,-2-7 0,2 0 1,0 0 1,0 1-1,1-1 0,1 0 1,1 0-1,0 0 1,0 0-1,1 0 1,8-24-1,4-3-163,33-69 0,-41 98 126,11-21 13,2 0 0,1 1 0,1 1 0,2 1 0,30-30 0,-15 21-4,2 2-1,81-58 0,-102 83 29,152-115 244,-152 110-200,0 0 1,-1-2-1,-1 0 0,-1-1 1,0 0-1,13-24 0,-18 22 94,-1-1 0,-1 0 0,-1 0 0,6-28-1,-13 50-143,-1-1 0,1 0-1,-1 1 1,1-1-1,0 1 1,0 0-1,0-1 1,0 1-1,0 0 1,0-1-1,0 1 1,0 0-1,0 0 1,0 0 0,1 0-1,-1 0 1,1 0-1,-1 0 1,1 0-1,-1 1 1,1-1-1,-1 1 1,1-1-1,2 0 1,-1 1 18,0-1 0,0 1 0,0 0-1,1 0 1,-1 0 0,0 0 0,0 1 0,0-1 0,1 1 0,-1 0-1,0 0 1,4 1 0,3 3-6,-1 0 0,0 0 0,-1 0 0,1 1 1,-1 1-1,0-1 0,0 1 0,-1 1 0,0-1 0,8 12 0,-12-14-7,0 0 1,0 0-1,0 0 0,-1 1 0,1-1 0,-1 1 1,-1 0-1,1 0 0,-1-1 0,0 1 0,0 0 1,-1 0-1,1 0 0,-1 0 0,-1 0 0,1 0 1,-1 0-1,0 0 0,-2 6 0,-2 1 3,-10 20 0,11-26 0,0 0 1,1 0-1,0 1 1,1-1-1,-1 1 1,1 0-1,1-1 0,-2 14 1,3-19-7,0 0 1,0-1 0,0 1-1,1-1 1,-1 1 0,0-1-1,1 1 1,-1-1 0,1 1-1,-1-1 1,1 1 0,0-1-1,0 0 1,0 1-1,-1-1 1,1 0 0,1 0-1,-1 0 1,0 1 0,0-1-1,0 0 1,0-1 0,1 1-1,-1 0 1,0 0 0,1 0-1,-1-1 1,1 1 0,-1-1-1,1 1 1,2 0-1,5 0 25,-1 0-1,1 0 0,0-1 0,13-1 0,-12 0-5,48-4-23,100-22 0,-132 20 31,0 0 1,-1-1-1,38-19 1,65-43 88,-116 63-123,-7 4 8,15-8 0,-1-2 0,31-24 0,-43 30-16,-7 7 12,0-1 0,0 1 0,0 0 0,0 0 0,1 0 0,-1-1-1,0 1 1,0 0 0,0 0 0,0 0 0,0-1 0,0 1 0,0 0-1,0 0 1,0-1 0,0 1 0,-1 0 0,1 0 0,0 0 0,0-1-1,0 1 1,0 0 0,0 0 0,0 0 0,0 0 0,0-1 0,-1 1 0,1 0-1,0 0 1,0 0 0,-1-1-5,0 2 0,0-1-1,0 0 1,0 0 0,1 0 0,-1 0 0,0 0-1,0 1 1,0-1 0,1 0 0,-1 1 0,0-1-1,0 0 1,1 1 0,-1-1 0,-1 2 0,2-2-6,-10 7-30,1 1 0,0 0 0,0 1-1,0 0 1,2 0 0,-8 11 0,-12 13 36,20-26 14,1-1 0,0 2 0,0-1 0,1 1 0,0-1-1,0 2 1,1-1 0,0 0 0,1 1 0,0 0 0,-3 10 0,6-19 0,0 1-1,-1-1 1,1 1 0,0-1 0,0 1-1,0 0 1,0-1 0,0 1 0,0-1-1,0 1 1,0-1 0,0 1 0,0 0-1,0-1 1,0 1 0,0-1 0,0 1-1,0-1 1,1 1 0,-1-1 0,0 1-1,0-1 1,1 1 0,-1-1 0,0 1-1,1-1 1,-1 1 0,1-1 0,-1 1-1,0-1 1,1 0 0,-1 1 0,1-1-1,-1 0 1,1 1 0,-1-1 0,1 0-1,-1 0 1,1 0 0,-1 1 0,1-1-1,0 0 1,-1 0 0,1 0 0,-1 0-1,1 0 1,-1 0 0,1 0 0,0 0-1,-1 0 1,2-1 0,2 1 4,0-1 1,0-1-1,0 1 1,0-1-1,6-3 1,-2 1-43,-2-1 0,1 0 1,-1 0-1,1-1 0,9-11 0,25-36-43,-36 46 109,4-6-5,-3 4-115,1 0 0,0 0 0,11-10 0,-18 19 78,0 0 0,1 0 0,-1-1 1,0 1-1,0 0 0,0 0 0,0 0 0,0 0 1,1 0-1,-1 0 0,0 0 0,0-1 1,0 1-1,0 0 0,1 0 0,-1 0 0,0 0 1,0 0-1,0 0 0,0 0 0,1 0 0,-1 0 1,0 0-1,0 0 0,0 0 0,0 0 1,1 0-1,-1 0 0,0 0 0,0 0 0,0 0 1,0 1-1,1-1 0,2 7-212,-2 19-14,0-4 227,0-16 20,1-1-1,0 1 1,0-1-1,1 0 0,-1 0 1,1 0-1,0 0 1,1 0-1,-1-1 1,1 1-1,4 4 1,-1-4 8,-1 1 0,1-1 0,0 0 0,0 0 1,1-1-1,15 6 0,-9-5 31,1 0 1,0-1-1,0-1 1,0 0-1,1-1 0,-1-1 1,0-1-1,17-1 0,-17 0-9,0-2-1,0 0 0,0 0 1,-1-2-1,1 1 0,-1-2 1,24-13-1,-28 13-12,0-1 0,0-1 0,0 1 0,-1-2 0,0 1 1,-1-1-1,0-1 0,12-18 0,0-5 2,22-51 0,-31 60-51,130-284 153,-99 211-183,34-124-1,-72 205 64,32-122-83,-30 110 27,-1 1 0,1-54-1,-6 80 45,-2-28-42,2 28 27,0-1-1,-1 1 1,1 0 0,0-1 0,-1 1 0,1 0 0,-1 0 0,0-1 0,1 1-1,-1 0 1,0 0 0,0 0 0,0 0 0,1 0 0,-3-2 0,2 3 10,1 0-1,-1 0 1,1 0 0,0-1 0,-1 1 0,1 0-1,0 0 1,-1 0 0,1 0 0,-1 0-1,1 0 1,0 0 0,-1 0 0,1 0 0,-1 0-1,1 0 1,-1 0 0,1 0 0,0 0 0,-1 0-1,1 0 1,0 0 0,-1 0 0,1 1 0,-1-1-1,1 0 1,0 0 0,-1 0 0,1 1-1,0-1 1,-1 0 0,1 1 0,0-1 0,0 0-1,-1 1 1,1-1 0,0 1 0,-9 10-38,1 0-1,1 1 1,0 0 0,-9 20 0,12-23 34,-27 58-20,-41 139 0,6 85 308,52-197-21,-5 166-1,19-249-228,0 1 0,1-1-1,0 1 1,0-1 0,1 1-1,1-1 1,0 0-1,6 13 1,-9-22-17,1-1 0,-1 0 1,1 1-1,0-1 0,0 0 0,-1 0 0,1 0 0,0 1 1,0-1-1,0 0 0,0 0 0,1 0 0,-1-1 0,0 1 1,0 0-1,0 0 0,1-1 0,-1 1 0,0-1 0,3 2 1,-1-2 9,0 0 1,0 1-1,1-1 1,-1 0-1,0-1 1,0 1-1,0 0 1,1-1 0,2-1-1,8-2-39,-1-1 1,1 0-1,-1-1 0,-1 0 1,14-9-1,55-44-240,-55 37 172,47-28 1,-69 49 54,-1-1 1,0 1 0,0-1-1,0 1 1,7-2-1,-9 3 18,0 0 0,-1 0 0,1 0 0,0 0-1,0 0 1,0 0 0,-1 0 0,1 0 0,0 0-1,0 0 1,-1 0 0,1 0 0,0 1 0,0-1-1,0 0 1,-1 1 0,1-1 0,0 0 0,-1 1 0,1-1-1,0 1 1,-1-1 0,1 1 0,-1 0 0,1-1-1,-1 1 1,1-1 0,-1 1 0,1 0 0,0 0-1,1 7 9,0-1 0,0 1 0,-1-1 0,0 1 0,0-1 0,0 1 0,-1 0 0,-1-1 0,1 1 0,-3 10 0,2-10 37,0 1-1,0 0 0,1 0 1,0-1-1,1 1 0,0 0 0,0 0 1,3 10-1,-3-17-25,0 0 0,-1-1 0,1 1 0,0-1 0,0 1 0,0-1 0,1 1 0,-1-1 0,0 0 0,1 1 0,-1-1 0,0 0 0,1 0 0,-1 0 0,1 0 0,0 0 0,-1 0 0,1-1 0,0 1 0,-1-1-1,1 1 1,0-1 0,0 1 0,2-1 0,3 1 29,1-1 0,0 0 0,-1 0 0,11-2 0,-5-1-33,0 0 1,-1-1-1,0 0 0,1 0 0,-1-2 0,-1 1 1,1-2-1,-1 1 0,0-1 0,16-15 0,3-5-69,-1-1 0,28-36 0,-55 62 31,0 0 0,0 0 0,0 0 0,0 0 0,0 0 0,1 1 0,-1-1 0,4-1 0,-5 3 28,-1 0 0,0 0 0,0 0 0,0 0 0,1 0 0,-1-1 0,0 1 0,1 0 0,-1 0 0,0 0 0,0 0 0,1 0 0,-1 0 0,0 0 0,0 0 0,1 0 0,-1 0 0,0 1 0,0-1 0,1 0 0,-1 0 0,0 0 0,0 0 0,1 0 0,-1 0 0,0 1 0,0-1 0,0 0 0,1 0 0,-1 0 0,0 0-1,0 1 1,1-1 0,-1 1 0,0 1-1,0-1 0,0 0 1,1 0-1,-1 0 0,0 1 1,0-1-1,-1 0 0,1 0 1,0 0-1,0 1 0,-1 1 0,-20 59 82,-1 9 3,19-62-86,2 1-1,-1-1 0,1 1 1,1 0-1,0 16 1,1-23 25,-1 0-1,1-1 1,-1 1 0,1 0 0,0-1-1,0 1 1,0 0 0,0-1 0,1 1-1,-1-1 1,1 0 0,-1 1 0,1-1-1,2 2 1,-3-3-2,1 0 1,-1 1-1,1-1 0,-1 0 0,1 0 1,-1-1-1,1 1 0,0 0 1,-1 0-1,1-1 0,0 1 0,-1-1 1,1 0-1,0 1 0,0-1 1,0 0-1,-1 0 0,1 0 0,0 0 1,0 0-1,0-1 0,2 0 0,6-2-12,1-1-1,-1 0 0,0 0 1,0-1-1,0-1 0,-1 0 0,0 0 1,0-1-1,0 0 0,-1 0 1,0-1-1,-1 0 0,8-11 0,-13 17-12,0 0-1,0-1 0,-1 1 0,1-1 0,-1 1 0,0-1 0,0 0 1,0 1-1,0-1 0,0 0 0,-1 0 0,1 0 0,-1 0 0,0 0 0,1 1 1,-1-1-1,-1 0 0,1 0 0,0 0 0,-1 0 0,0 0 0,1 0 0,-1 1 1,0-1-1,0 0 0,-2-2 0,0 0 0,0 1 0,0-1 0,-1 1 0,0 0 0,0 0 0,0 0 0,0 0 0,0 1 0,-1 0 0,1 0 0,-1 0 0,0 0 0,-6-2-1,-9-2-7,-9-4 92,7 2-41,18 2-43,4 7 7,1-1 0,-1 0-1,1 1 1,-1-1 0,0 1 0,1-1 0,-1 1-1,1-1 1,-1 1 0,1-1 0,0 1-1,-1 0 1,1-1 0,-1 1 0,1 0 0,0-1-1,-1 1 1,1 0 0,0 0 0,-1 0 0,1-1-1,1 1 1,3-1-6,24-11-14,1 2-1,0 1 0,1 1 0,0 2 0,0 1 0,0 1 0,0 2 0,34 2 0,-54 1 23,-1 1-1,0 0 0,0 0 0,0 1 0,0 0 0,-1 0 0,19 11 0,-23-12 44,0 1 0,0 1-1,-1-1 1,1 1 0,-1 0 0,1 0 0,-1 0-1,0 1 1,-1-1 0,1 1 0,-1 0 0,0 0-1,0 0 1,-1 0 0,3 7 0,-2-3 3,-1 0 1,-1 0 0,1 0 0,-1 0-1,-1 0 1,0 0 0,0 0-1,0 0 1,-2 0 0,1 0 0,-1 0-1,-5 17 1,6-26-34,1 1 0,0-1 0,-1 1 1,1-1-1,0 1 0,-1-1 0,1 1 0,0-1 0,0 1 0,-1-1 0,1 1 0,0 0 0,0-1 1,0 1-1,0-1 0,0 1 0,0 0 0,0-1 0,0 1 0,0-1 0,0 1 0,0 0 1,1 0-1,0-1-5,-1 0 0,1 0 0,0 0 0,-1 0 0,1 0 0,-1 0-1,1-1 1,0 1 0,-1 0 0,1 0 0,-1-1 0,1 1 0,0 0 0,-1-1 0,1 1 0,0-1 0,27-24-155,5-12 2,-19 20 178,15-14-1,-28 30-26,0 0-1,-1 1 0,1-1 0,0 0 1,-1 1-1,1-1 0,0 1 0,0-1 1,-1 1-1,1-1 0,0 1 0,0 0 1,0-1-1,0 1 0,0 0 0,-1 0 1,1-1-1,0 1 0,0 0 0,0 0 1,0 0-1,0 0 0,0 0 0,0 1 1,0-1-1,0 0 0,-1 0 0,1 0 1,0 1-1,0-1 0,0 1 0,0-1 1,0 0-1,-1 1 0,1-1 0,0 1 1,-1 0-1,1-1 0,0 1 0,-1 0 1,1-1-1,0 1 0,0 1 0,3 4 55,-1 0-1,0 0 1,0 1-1,4 11 1,-5-13 23,2 7-94,1-1-1,0 0 1,0 0-1,1-1 0,1 0 1,-1 0-1,2 0 0,11 12 1,-17-21-268,-1 0 0,0 0 0,0-1-1,1 1 1,-1 0 0,1-1 0,-1 1 0,1-1 0,-1 0 0,0 1 0,1-1 0,-1 0 0,3 0 0,3-1-3474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15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 11040,'-19'-7'5024,"33"11"-4385,-4-1-1022,-1 2 63,10 4 480,9 3-64,-3-3-928,3 3 448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16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0 100 12704,'28'-12'5759,"100"8"-4991,-72-1 416,-9 1-800,44-8-160,9-2-128,17-2-608,-7 8 288,-12-10-4127,-18 11 2399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16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611 210 9312,'-4'-8'4192,"32"13"-3616,11-2 640,8 6-768,37-5 1663,1 4-1183,29-4-288,-6 5-416,25-9-32,-14 0-128,-5 0-224,-16 0 64,-21 0-3199,-21 0 1791</inkml:trace>
  <inkml:trace contextRef="#ctx0" brushRef="#br0" timeOffset="1">128 58 10048,'-98'-16'4544,"69"11"-3936,29 2-544,14 3-160,29-4-672,10-1 448,27-7-2912,4 0 1792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19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304 64 2720,'0'-1'62,"0"0"-1,0 0 1,0 1 0,0-1 0,0 0-1,0 0 1,0 1 0,0-1 0,0 0-1,0 0 1,1 1 0,-1-1 0,0 0-1,0 1 1,1-1 0,-1 0 0,1 1-1,-1-1 1,0 1 0,1-1-1,-1 1 1,1-1 0,-1 0 0,1 1-1,2-2 2432,10-3 1555,-13 5-3905,0 0 0,1 0 0,-1-1 0,0 1 0,0 0 0,1 0 0,-1 0 0,0 0 0,0 0-1,0-1 1,1 1 0,-1 0 0,0 0 0,0 0 0,0-1 0,0 1 0,0 0 0,1 0 0,-1-1-1,0 1 1,0 0 0,0 0 0,0-1 0,0 1 0,0 0 0,0 0 0,0-1 0,0 1-1,0 0 1,0-1 0,0 1 0,0 0 0,0 0 0,0-1 0,0 1 0,0 0 0,-1 0 0,1-1-1,0 1 1,0 0 0,0 0 0,0 0 0,0-1 0,-1 1 0,1 0 0,0 0 0,0-1-1,-1 1-53,0 0 0,0 0 0,1-1 0,-1 1 0,0 0-1,0 0 1,0 0 0,1 0 0,-1 0 0,0 0-1,0 0 1,0 0 0,0 0 0,1 0 0,-1 0 0,0 0-1,0 1 1,0-1 0,1 0 0,-1 1 0,0-1-1,0 1 1,-7 2 300,-32 9 274,0 3 0,1 1-1,-66 38 1,96-49-667,1 0 1,0 1-1,0 0 0,1 0 1,0 1-1,-7 8 1,12-13 15,0 1 1,1-1 0,-1 1 0,1-1-1,-1 1 1,1-1 0,0 1 0,0 0-1,0 0 1,1 0 0,-2 3 0,2-4 10,0 0 1,0-1 0,1 1 0,-1 0-1,0 0 1,1 0 0,-1-1 0,1 1-1,-1 0 1,1 0 0,0-1 0,0 1-1,0-1 1,0 1 0,0 0 0,0-1-1,0 0 1,0 1 0,3 1 0,-2-1 18,0-1 1,1 1 0,-1-1 0,1 0 0,-1 0-1,1 0 1,-1 0 0,1 0 0,0-1 0,0 1 0,-1-1-1,1 1 1,0-1 0,0 0 0,0 0 0,-1 0-1,1-1 1,0 1 0,0-1 0,3 0 0,2-2 35,0 1 1,0-1-1,-1 0 1,1-1 0,12-7-1,-12 6-6,0 0-1,-1-1 0,1 0 1,-1 0-1,0-1 0,0 0 1,11-16-1,-10 10-90,1-1 1,-2 0-1,1-1 0,-2 0 1,7-21-1,-10 26 27,-2 6-6,1 1 1,-1-1-1,0 0 1,0 0-1,0 0 0,-1 1 1,1-1-1,-1 0 1,0 0-1,0 0 1,-1-6-1,1 10-2,0 0-1,0 0 1,0 0 0,0 1-1,0-1 1,0 0-1,-1 0 1,1 0-1,0 0 1,0 0 0,0 0-1,0 0 1,0 0-1,0 1 1,0-1-1,0 0 1,0 0 0,0 0-1,-1 0 1,1 0-1,0 0 1,0 0-1,0 0 1,0 0 0,0 0-1,0 0 1,0 0-1,-1 0 1,1 0 0,0 0-1,0 0 1,0 0-1,0 0 1,0 0-1,0 0 1,0 0 0,-1 0-1,1 0 1,0 0-1,0 0 1,0 0-1,0 0 1,0 0 0,0 0-1,-1 0 1,1 0-1,0 0 1,0 0-1,0 0 1,0 0 0,0 0-1,0-1 1,0 1-1,0 0 1,0 0 0,0 0-1,-1 0 1,1 0-1,0 0 1,0 0-1,0 0 1,0-1 0,-2 14-59,0 38 313,1-31-149,0 0-1,2 0 0,0 0 0,1-1 1,6 27-1,-4-31 77,-2-6-113,0 0 0,1-1-1,0 1 1,5 8-1,-7-15-40,-1-1 0,1 1 0,0-1 0,0 1 0,0-1 0,0 0 0,1 1 0,-1-1 0,0 0 0,1 0 0,-1 0 0,0 0 0,1 0 0,0 0 0,-1 0 0,1 0 0,-1-1 0,1 1 0,0-1 0,-1 1 0,1-1 0,0 1 0,0-1 0,-1 0 0,1 0 0,3 0 0,3-2 17,1 1 0,-1-1 0,1-1 0,-1 0 1,0 0-1,9-5 0,47-29-53,-30 15 29,51-28-84,-75 45 146,8-5-164,-14 9-23,11-6-14,-9 3 155,1 0 0,-1 1 0,1 0-1,12-4 1,-3 2 8,-2-1-1,19-9 0,28-27-176,-60 35 282,5 3-314,-2-5 150,-2 4-74,-2 4 86,0 1 1,0 0 0,0 0 0,0 0 0,0 0 0,0 0 0,0 0 0,0 0 0,0 0 0,0 0 0,0 0-1,0 0 1,1 0 0,-1 0 0,0 0 0,0 0 0,0 0 0,0 0 0,0 0 0,0 0 0,0 0 0,0 0-1,0 0 1,1 0 0,-1 0 0,0 0 0,0 0 0,0 0 0,0 0 0,0 0 0,0 0 0,0 0-1,0 0 1,0 0 0,0 0 0,1 0 0,-1 0 0,0 0 0,0 0 0,0 0 0,0 0 0,0 1 0,0-1-1,0 0 1,0 0 0,0 0 0,7 1-99,4-1 202,-10 0 80,-1 0-409,0-1 227,0 1 0,0 0 0,0 0 0,0 0 0,0 0 0,0 0 0,0 0 0,0 0 0,0 0 0,0 0 0,1 0 0,-1 0 0,0 0 0,0 0 0,0 0 0,0 0 0,0 0 0,0 0 0,0 0 0,0 0 0,0 0 0,1 0 0,-1 0 0,0 0 0,0 0 0,0 0 0,0 0 0,0 0 0,0 0 0,0 0 0,0 0 0,0 0 0,1 0 0,-1 0 0,0 0 0,0 0 0,0 0 0,0 0 0,0 0 0,0 0 0,0 0 0,0 0 0,0 1 0,0-1 0,0 0 0,0 0 0,0 0 0,0 0 0,0 0 0,0 0 0,0 0 0,1 0 0,-1 0 0,0 0 0,0 1 0,0-1 0,0 0 0,0 0 0,0 0 0,0 0 0,5 7 62,-5-7-89,2 5 12,-1-1 0,0 0 0,0 1 0,0-1 0,-1 1 0,0-1 0,1 1 0,-2-1 0,0 9 0,1 6 11,-6 10 57,5-25-47,0-1-1,0 1 0,0 0 1,1 0-1,-1-1 0,1 1 0,0 0 1,1 7-1,2 10 45,-3-19-42,0 0 0,0 0 0,0 0 1,0 0-1,0 0 0,1 0 0,-1 0 0,1 0 0,0-1 0,-1 1 1,1 0-1,0 0 0,0 0 0,0-1 0,0 1 0,2 2 1,-1-3-2,0 0 0,0-1 1,0 1-1,0 0 0,0-1 1,1 1-1,-1-1 0,0 0 1,0 0-1,0 1 0,0-2 1,0 1-1,3 0 0,1 0 1,5-1 23,0 0 0,1 0-1,-1-1 1,0 0-1,20-8 1,51-26 68,-23 9-32,-30 15-18,41-18 157,-62 26-207,0-1 0,-1 0 0,1 0 0,-1-1 0,0 1 1,8-11-1,-14 16 4,0-1 1,-1 0-1,1 0 1,0 0 0,0 0-1,-1 1 1,1-1-1,-1 0 1,1 0-1,-1 0 1,1 0 0,-1-1-1,0 1 1,1 0-1,-1 0 1,0 0-1,0 0 1,0 0-1,0 0 1,0 0 0,0 0-1,0-1 1,0 1-1,0 0 1,0 0-1,-1 0 1,1 0 0,0 0-1,-1 0 1,1 0-1,-1 0 1,1 0-1,-1 0 1,0 0-1,1 0 1,-1 0 0,0 0-1,0 1 1,1-1-1,-1 0 1,0 1-1,0-1 1,-2-1 0,-1 0-22,1 0 0,-1 0 0,0 0 0,0 1 0,0-1 0,-1 1 0,1 0 0,0 0 0,0 1 0,-6-1 0,2 1 21,-1 1-1,0 0 1,1 0 0,0 1 0,-1 0-1,1 1 1,0 0 0,0 0 0,0 0 0,0 1-1,1 0 1,0 1 0,-1 0 0,1 0-1,1 0 1,-1 1 0,-5 7 0,10-11 19,1-1-1,0 0 1,-1 1 0,1 0 0,0-1-1,0 1 1,0 0 0,0-1 0,0 1-1,1 0 1,-1 0 0,1 0-1,-1-1 1,1 1 0,-1 0 0,1 0-1,0 0 1,0 0 0,0 0 0,0 0-1,0 0 1,1 0 0,-1 0 0,1 0-1,-1 0 1,1-1 0,0 1 0,-1 0-1,1 0 1,0-1 0,0 1 0,0 0-1,0-1 1,1 1 0,-1-1 0,0 1-1,1-1 1,-1 0 0,4 3 0,2 1 31,1 0 0,-1 0 0,1-1 1,1 0-1,-1-1 0,0 0 1,11 3-1,38 8 1,1-3 0,88 5 1,-31-15-2211,-39-6-4491,-42 5 2704,-1 5-3600,-5 3 2643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2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1095 5056,'-19'-3'1642,"18"3"-1539,1 0-1,-1 0 0,1 0 1,-1 0-1,1 0 1,-1 0-1,1 0 0,-1 0 1,0 0-1,1 0 0,-1 0 1,1 1-1,-1-1 0,1 0 1,-1 0-1,1 0 0,-1 1 1,1-1-1,-2 2 1252,4-4-210,5-8 89,0 1 0,1 0 0,10-8 0,9-11-256,44-50 492,97-81-1,0 1 363,-125 116-1132,-43 42-690,0-1 0,1 1-1,-1-1 1,1 1 0,-1-1 0,1 1 0,0-1 0,-1 1 0,1 0 0,-1-1 0,1 1 0,0 0 0,-1 0 0,1 0 0,0-1 0,-1 1 0,1 0 0,0 0 0,0 0 0,-1 0-5,1 0 1,-1 1-1,0-1 1,1 0-1,-1 0 1,0 1-1,0-1 1,0 0 0,1 1-1,-1-1 1,0 0-1,0 1 1,0-1-1,0 0 1,1 1-1,-1-1 1,0 0-1,0 1 1,0-1 0,0 1-1,0-1 1,0 0-1,0 1 1,0 0-1,-6 30-21,6-28-13,-4 12 45,2 0 0,0 0 0,0 0 0,2 0 0,0 0 0,3 23 0,-2-28 38,1 0 0,0 0 0,1-1 0,0 1 0,0-1 0,1 0 0,1 0 0,-1 0 0,1 0 0,1-1 0,6 9 0,11 9 103,30 26-1,-44-44-57,0-1 0,0 0-1,1 0 1,0-1 0,0-1 0,0 1 0,16 4 0,-21-8-66,1-1 1,0 0 0,0 0-1,0-1 1,1 0 0,-1 0-1,0 0 1,0 0 0,0-1-1,0 0 1,0-1 0,0 1-1,-1-1 1,1 0 0,0-1-1,-1 1 1,0-1 0,1 0-1,-1 0 1,0-1 0,0 0-1,-1 1 1,7-8 0,-4 3 5,1 0 1,-1-1 0,-1 0 0,0 0 0,0-1 0,8-17 0,-9 13 4,0-1 1,3-16-1,-7 25-42,0 0 0,0 0 0,-1 0 0,0 0 0,0 0 0,-1 0-1,0 0 1,-2-9 0,3 14-26,0 0 0,0 0 0,-1 0 0,1 0 1,0 0-1,-1 0 0,1 0 0,-1 0 0,0 0 0,1 0 0,-1 0 0,0 0 0,1 1 0,-1-1 0,0 0 0,0 0 0,0 1 0,0-1 0,-1 0 0,1 0-1,-1 1-1,1 0 0,0 0 0,0 0 0,0 0 1,0 0-1,-1 0 0,1 0 0,0 0 1,0 0-1,0 1 0,0-1 0,0 0 0,0 1 1,-1-1-1,1 1 0,0-1 0,0 1 0,0 0 1,-1 1-1,-3 2 14,1 0 0,-1 0 1,1 1-1,0 0 0,0 0 1,0 0-1,1 0 0,-4 8 0,2-3 47,0 2 0,0-1 0,-4 18 0,7-18 6,1 0 0,-1-1 1,2 1-1,0 0 0,0-1 0,1 1 0,0 0 0,4 15 0,-2-12 100,2 0 0,0 1 0,0-1 0,1-1-1,11 19 1,-14-28-98,0 1 0,0-1 0,0 0 0,0 0 1,0 0-1,1-1 0,0 1 0,0-1 0,0 0 0,0 0 0,0 0 0,1-1 0,-1 1 0,1-1 0,0 0 0,0 0 0,5 0 1,-4-1-1,1-1 0,0 0 1,-1 0-1,1 0 1,-1-1-1,10-3 1,38-13 150,-50 16-177,49-20 165,101-58 1,-63 20 68,-2-4-138,-67 49-125,-1-2-1,-1 0 0,0-1 0,21-24 0,-36 35-26,1 0-1,0 1 1,0 0 0,1 0-1,0 1 1,12-7-1,-18 11 42,-1 0-1,0-1 0,1 1 0,-1 0 1,0 0-1,1 0 0,-1 0 0,0 0 0,1 0 1,-1 0-1,0 0 0,1 0 0,-1 1 1,0-1-1,1 0 0,-1 0 0,0 0 0,0 0 1,1 0-1,-1 0 0,0 1 0,1-1 0,-1 0 1,0 0-1,0 0 0,1 1 0,-1-1 1,0 0-1,0 0 0,1 1 0,4 13-21,-2 17-7,-4-12 38,-1-1 0,-1 0 0,-1-1 0,-10 34 1,-4 14 412,18-65-421,0 0-1,0 0 0,0 0 0,0 0 0,0 0 0,0 0 0,0 0 0,0 0 0,0 0 1,0 0-1,1 0 0,-1 0 0,0 0 0,0 0 0,0 0 0,0 0 0,0 0 0,0 0 1,0 0-1,0 0 0,0 0 0,0 0 0,1 0 0,-1 0 0,0 0 0,0 0 0,0 0 1,0 0-1,0 0 0,0 0 0,0 0 0,0 1 0,0-1 0,0 0 0,0 0 0,0 0 1,0 0-1,0 0 0,0 0 0,0 0 0,1 0 0,-1 0 0,0 0 0,0 0 0,0 0 1,0 1-1,0-1 0,0 0 0,0 0 0,0 0 0,0 0 0,0 0 0,0 0 0,0 0 1,0 0-1,0 0 0,0 0 0,0 0 0,0 1 0,-1-1 0,1 0 0,0 0 0,0 0 1,0 0-1,0 0 0,0 0 0,10-9 119,19-25 106,-8 9-225,-2 7-60,0 0 0,2 1 1,0 0-1,1 2 0,45-23 1,-65 37 63,7-4 18,1 1 0,15-6 0,-23 10-38,0-1 1,1 0-1,-1 1 1,0 0-1,0-1 1,0 1-1,0 0 0,0 0 1,1 0-1,-1 1 1,0-1-1,0 0 1,0 1-1,0-1 0,0 1 1,0 0-1,0 0 1,3 1-1,-4-1 14,0-1 1,-1 1-1,1 0 0,-1-1 0,1 1 1,-1-1-1,1 1 0,-1 0 1,1-1-1,-1 1 0,0 0 0,0 0 1,1-1-1,-1 1 0,0 0 0,0 0 1,0-1-1,1 1 0,-1 0 0,0 0 1,0 0-1,0-1 0,-1 2 0,-4 19 6,2-14-3,-3 12 57,0 1-132,-7 34-1,12-50 84,1 1 0,-1 0 0,1-1-1,0 1 1,0 0 0,1-1-1,-1 1 1,1 0 0,0-1 0,0 1-1,0-1 1,1 1 0,2 4-1,-2-6-7,0-1 0,-1 1-1,2-1 1,-1 0 0,0 0-1,0 0 1,1 0-1,-1 0 1,1 0 0,-1-1-1,1 1 1,0-1-1,0 0 1,0 1 0,-1-1-1,1-1 1,0 1 0,0 0-1,1-1 1,4 1-1,4-1 11,1 0-1,0-1 1,18-3-1,-5 0-5,-1-2-1,0 0 0,-1-2 1,1 0-1,-1-2 0,31-18 1,132-78 111,-183 104-117,26-14-43,45-33 1,-65 41 11,1-1 21,-13 8 4,-8 5-17,-9 4-17,1 2-1,0 0 0,0 2 1,1 0-1,-19 17 0,22-18-24,7-4 90,0-1 1,1 1-1,-1 0 0,2 0 0,-1 0 0,1 1 1,0 0-1,1 0 0,0 0 0,-6 16 0,-4 17 114,14-38-124,-1 1 0,0-1 0,1 0 0,0 0 0,0 1 0,0-1 0,0 0 0,0 1 0,0-1 0,2 5 0,-2-7-9,0-1-1,0 1 0,0-1 1,1 1-1,-1-1 0,0 1 1,0-1-1,0 0 0,0 1 1,1-1-1,-1 1 0,0-1 1,0 1-1,1-1 0,-1 0 1,0 1-1,1-1 0,-1 0 1,0 1-1,1-1 0,-1 0 0,0 0 1,1 1-1,-1-1 0,1 0 1,-1 0-1,1 0 0,-1 0 1,1 1-1,-1-1 0,0 0 1,1 0-1,-1 0 0,1 0 1,-1 0-1,1 0 0,-1 0 1,1 0-1,-1 0 0,1-1 1,2 0 11,-1 0 1,0-1 0,0 1 0,0-1-1,0 0 1,3-2 0,1-2 50,-2 2-8,6-5 20,1 0 0,-1-1-1,16-22 1,-13 12-96,2 2 0,0-1 0,1 2 0,30-26 0,-28 25-230,-18 27 177,-3 2 59,1 0 0,1 0 0,0 0 0,0 0 0,1 1-1,0-1 1,4 21 0,-3-27 21,1 0 0,-1-1 0,1 1 0,-1-1 0,1 1-1,1-1 1,-1 0 0,1 0 0,3 6 0,-3-8 7,-1 0 1,1 1-1,-1-1 1,1 0-1,0 0 0,0 0 1,0 0-1,0-1 1,0 1-1,0-1 0,0 0 1,0 0-1,1 0 1,4 1-1,-2-2 17,0 0-1,0 0 1,0 0 0,0 0-1,0-1 1,9-2-1,36-13 196,-46 14-201,19-7-12,-1-1 0,-1-1 0,0-1 0,23-17 0,-11 4-17,51-48 1,-76 63-14,21-17-110,-27 24 99,-1 1 0,1 0 0,0 1 0,0-1 0,-1 0 0,1 1 0,0 0 0,6-2 0,-8 2 22,-1 1 0,0 0 0,1 0 0,-1 0 0,1 0 1,-1 0-1,1 0 0,-1 0 0,0 0 0,1 0 0,-1 0 0,1 0 1,-1 0-1,1 0 0,-1 0 0,0 0 0,1 1 0,-1-1 0,1 0 1,-1 0-1,0 0 0,1 1 0,-1-1 0,0 0 0,1 0 0,-1 1 1,0-1-1,1 0 0,-1 1 0,0-1 0,0 0 0,0 1 0,1-1 1,-1 1-1,0-1 0,0 0 0,0 1 0,0-1 0,1 1 0,-1-1 1,0 0-1,0 1 0,-2 21-64,0-14 57,0 12 8,1-11 3,1 1 1,-2-1-1,0 0 0,-5 17 1,4-19 56,0 1 1,0 0-1,1 1 1,0-1 0,-1 15-1,5-23-45,0-1 0,0 0 0,0 0 0,0 1-1,0-1 1,0 0 0,0-1 0,0 1 0,2-2 0,28-30-9,-7 6-5,-13 15-32,1 1 0,1 0 0,0 0 0,0 1 0,1 1 0,0 1 0,27-12 0,-39 20 6,0-1 1,0 0-1,1 1 0,-1-1 0,0 1 0,0 0 1,0 0-1,6 1 0,-8-1 22,-1 0-1,1 0 0,0 0 1,0 0-1,0 0 0,0 1 1,-1-1-1,1 0 1,0 1-1,0-1 0,-1 1 1,1-1-1,0 1 1,-1-1-1,1 1 0,0-1 1,-1 1-1,1-1 1,-1 1-1,1 0 0,-1 0 1,1-1-1,-1 1 1,1 0-1,-1 0 0,0-1 1,1 1-1,-1 0 1,0 0-1,0 0 0,0-1 1,1 3-1,-2 1 13,1 1 0,-1-1 0,0 0 0,0 0 0,-3 9 0,2-9 1,1 0 0,-1 0 0,1 0 0,0 0 0,0 8-1,1-11-5,0-1 0,0 1 0,0-1 0,0 1-1,0 0 1,0-1 0,1 1 0,-1-1 0,0 1-1,0 0 1,1-1 0,-1 1 0,0-1 0,1 1 0,-1-1-1,0 1 1,1-1 0,-1 1 0,1-1 0,-1 0-1,1 1 1,-1-1 0,1 0 0,-1 1 0,1-1-1,-1 0 1,1 1 0,-1-1 0,1 0 0,0 0-1,-1 0 1,1 0 0,-1 0 0,1 0 0,0 1-1,-1-1 1,1 0 0,-1-1 0,2 1 0,23-4 92,-25 4-95,192-63-234,-187 62 211,0-1 0,-1 1 1,1 1-1,0-1 0,-1 1 0,1-1 1,0 1-1,0 1 0,7 0 0,-10 0 14,1 0-1,-1-1 1,1 1 0,-1 0-1,0 0 1,1 1-1,-1-1 1,0 0-1,0 1 1,0-1 0,0 1-1,0 0 1,0 0-1,0 0 1,0 0 0,-1 0-1,1 0 1,-1 0-1,2 3 1,2 6-29,-2-4 90,1 0 0,0 1 1,0-1-1,7 7 0,-10-12-40,0 0-1,1-1 1,-1 0-1,1 1 1,0-1-1,-1 0 0,1 1 1,0-1-1,0 0 1,0 0-1,0-1 0,0 1 1,0 0-1,0-1 1,0 1-1,0-1 0,0 1 1,0-1-1,0 0 1,0 0-1,4 0 0,4-2-5,1-1 0,-1 1-1,0-1 1,0-1 0,-1 0-1,1 0 1,-1-1 0,0-1-1,12-8 1,-3 0 31,-1-1-1,0 0 1,20-25-1,-32 34-54,0-1 0,0 0 0,-1 0 0,1-1 0,-2 1 0,1-1 0,2-9 0,-5 16 14,-1 1-1,0-1 1,1 1 0,-1-1-1,0 0 1,0 1 0,0-1-1,0 1 1,1-1 0,-1 0-1,0 1 1,0-1 0,0 0-1,0 1 1,0-1 0,-1 1 0,1-1-1,0 0 1,0 1 0,0-1-1,0 1 1,-1-1 0,1 1-1,0-1 1,-1 0 0,1 1-1,0-1 1,-1 1 0,1-1-1,0 1 1,-1 0 0,1-1-1,-1 1 1,0-1 0,0 1-18,-1 0 1,1-1 0,0 1 0,0 0-1,0 1 1,0-1 0,0 0 0,-1 0 0,1 0-1,0 1 1,0-1 0,0 0 0,0 1-1,0-1 1,0 1 0,0 0 0,0-1 0,0 1-1,-1 0 1,-9 8-41,1 0 1,0 0-1,0 1 0,-14 19 1,18-22 98,1 1 1,1 0 0,-1 0 0,1 0 0,0 0 0,1 1-1,0-1 1,-3 14 0,6-21-38,0 0 0,0 0-1,-1 0 1,1 1 0,0-1-1,0 0 1,0 0 0,1 1 0,-1-1-1,0 0 1,0 0 0,1 1-1,-1-1 1,0 0 0,1 0 0,-1 0-1,1 0 1,0 0 0,-1 0-1,1 0 1,0 0 0,0 0 0,-1 0-1,1 0 1,0 0 0,0 0-1,0-1 1,0 1 0,0 0 0,0-1-1,0 1 1,1-1 0,-1 1-1,0-1 1,0 1 0,0-1 0,1 0-1,1 1 1,6 0 19,0-1 1,0 1-1,-1-1 0,15-2 0,55-8 47,0-4-1,-1-3 0,-1-3 0,84-35 0,-21-12-352,-104 48 222,-35 19 48,1-1 0,0 1 0,0-1-1,0 1 1,-1-1 0,1 1 0,0-1 0,0 1 0,0 0 0,0-1 0,0 1 0,0 0 0,0 0 0,0 0 0,0 0 0,0 0 0,1 0-1,-2 1 2,0 0 0,0 0-1,0 1 1,0-1-1,-1 0 1,1 0-1,0 0 1,-1 1-1,1-1 1,-1 0-1,1 0 1,-1 0 0,1 0-1,-1 0 1,-1 1-1,-64 95-351,55-81 393,1 1 1,1 1-1,-14 33 0,21-43-14,0-1 0,0 0 0,0 0 0,1 1 0,0-1 1,1 1-1,0-1 0,0 0 0,0 1 0,1-1 0,0 1 0,0-1 0,5 12 0,-6-17 2,1-1 0,-1 0 1,1 1-1,0-1 0,0 0 0,-1 0 0,1 1 0,0-1 0,0 0 1,0 0-1,1 0 0,-1 0 0,0 0 0,0 0 0,0-1 0,1 1 1,-1 0-1,0 0 0,1-1 0,-1 1 0,1-1 0,-1 0 0,0 1 0,1-1 1,-1 0-1,1 0 0,-1 0 0,1 0 0,-1 0 0,1 0 0,-1 0 1,1 0-1,-1-1 0,1 1 0,-1 0 0,1-1 0,-1 1 0,0-1 1,1 0-1,0 0 0,9-8 78,-1 1 1,0-1-1,-1-1 1,0 0-1,11-16 1,-3 6-1,2-4 2,-1-1 0,26-48 0,-41 68-84,171-324-175,-162 306 147,86-178-48,-68 133-90,20-73 0,-47 131 120,4-16-73,-6 25 96,-1 1 1,0-1-1,0 0 0,0 0 1,0 0-1,0 1 0,0-1 0,0 0 1,0 0-1,0 1 0,-1-1 0,1 0 1,0 0-1,0 0 0,-1 1 0,1-1 1,0 0-1,-1 1 0,1-1 0,-1 0 1,1 1-1,-1-1 0,1 1 1,-2-2-1,2 2 8,-1 0-1,0 0 1,1 0 0,-1 0 0,1 0 0,-1 0 0,1 0 0,-1 0-1,0 0 1,1 0 0,-1 0 0,1 0 0,-1 1 0,1-1-1,-1 0 1,1 0 0,-1 1 0,1-1 0,-1 0 0,1 1 0,-1-1-1,1 0 1,-1 1 0,1-1 0,-1 1 0,-7 5 20,0 0 0,1 0 0,-1 1 1,1 0-1,1 0 0,-1 0 0,1 1 1,-6 10-1,-13 27 70,-21 53 0,-15 56 132,28-57-102,4 0 0,5 2 0,4 1 0,-8 112 0,26-188-320,-4 74-974,6-79-744,0-1 0,2 0 0,4 25 0,4-13-1255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3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585 38 3552,'5'-26'2411,"-5"15"1082,0 11-3465,0 0 1,0 0 0,0 0-1,0 0 1,0 0 0,0 0 0,0 0-1,0 0 1,0 0 0,0 0-1,0 1 1,0-1 0,0 0-1,0 0 1,0 0 0,0 0-1,0 0 1,0 0 0,0 0-1,0 0 1,0 0 0,0 0-1,0 0 1,0 0 0,0 0-1,0 0 1,-1 0 0,1 0 0,0 0-1,0 0 1,0 0 0,0 0-1,0 0 1,0 0 0,0 0-1,0 0 1,0 0 0,0 0-1,0 0 1,0 0 0,0 0-1,0 0 1,0 0 0,-1 0-1,1 0 1,0 0 0,0 0 0,0 0-1,0 0 1,0 0 0,0 0-1,0 0 1,0 0 0,0-1-1,0 1 1,0 0 0,0 0-1,0 0 1,0 0 0,0 0-1,0 0 1,0 0 0,0 0-1,0 0 1,0 0 0,0 0 0,0 0-1,-5 5 378,5-5-224,-11 14 330,-1 0 0,0-2 0,0 1 0,-1-2 0,-19 13 0,27-20-409,-168 126 1901,150-109-1710,1 2 1,1 0 0,-35 52-1,33-41-50,3 1-1,1 1 1,-16 41-1,-28 113 399,54-157-528,2 1 0,1 0 0,2 0 0,1 0 0,2 0 0,1 0 0,2 1 0,11 62 0,-8-74-256,0-1 0,2 0 0,1 0 1,1-1-1,0 0 0,2 0 0,0-1 0,1-1 1,1 0-1,1 0 0,1-1 0,0-1 0,34 28 0,-34-33-1155,2-1 0,0 0 0,27 12-1,-1-2-1032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4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61 4800,'-1'-1'207,"1"0"0,0 1-1,-1-1 1,1 0 0,0 0 0,0 0 0,0 1 0,-1-1-1,1 0 1,0 0 0,0 0 0,0 0 0,1 1 0,-1-1-1,0 0 1,0 0 0,0 0 0,1 0 0,-1 1 0,0-1 0,1 0-1,-1 0 1,0 1 0,1-1 0,-1 0 0,1 1 0,-1-1-1,1 0 1,0 1 0,-1-1 0,1 1 0,0-1 0,-1 1-1,1-1 1,0 1 0,0-1 0,2 8 3879,-2-4-3806,0 0 0,-1 0 1,1 0-1,-1 0 0,0 0 0,0 4 1,-5 33 849,-6 28-362,7-51-481,1 0-1,-2 29 0,5-38-184,0-1-1,0 1 0,1-1 1,0 1-1,0-1 0,1 0 0,0 1 1,5 11-1,-7-18-70,1 0 0,0 0 1,-1 0-1,1 1 0,0-1 0,-1 0 0,1 0 1,0 0-1,0-1 0,0 1 0,0 0 0,0 0 1,0 0-1,0-1 0,1 1 0,-1 0 0,0-1 0,0 1 1,0-1-1,1 0 0,-1 1 0,0-1 0,1 0 1,-1 0-1,0 1 0,0-1 0,1 0 0,-1-1 1,0 1-1,1 0 0,-1 0 0,0 0 0,1-1 1,0 0-1,5-1 66,0-1 0,0 0 0,-1-1 0,11-7 0,-15 10-90,37-25 201,64-57 0,-85 66-240,0 0 0,-2-2 0,0 0 0,-2-1 0,16-26 0,-26 39-6,0-1 0,0 1 0,0-1 0,-1 0 0,-1-1 0,1 1 0,2-15 0,-15 38-330,3 2 423,1-1 1,0 1-1,-6 35 1,11-45-30,0 0 0,1 0 0,0 0 0,0 1 0,0-1 0,1 0 0,0 0 0,1 0 0,0 0 0,0-1 0,0 1 0,7 12 0,-5-11-49,0-1 1,1 1 0,0-1-1,0 0 1,0 0-1,1-1 1,0 0-1,1 0 1,-1 0-1,1-1 1,0 0-1,1 0 1,8 4-1,0-2-2400,22 6 0,-22-8-586,7 4 145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5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10 100 6304,'-1'-3'491,"-6"-14"1165,7 16-1522,-1 1 0,1-1 0,0 1 0,0-1 0,-1 0-1,1 1 1,0-1 0,0 0 0,0 1 0,0-1 0,0 0 0,0 1 0,0-1-1,0 0 1,1 1 0,-1-1 0,0 0 0,0 1 0,0-1 0,1 1 0,-1-1-1,1 0 1,3-3 825,8-8 1768,-10 10-2579,0 1 0,0-1 1,1 1-1,-1 0 0,0-1 1,1 1-1,-1 0 0,1 0 1,-1 1-1,1-1 1,-1 0-1,1 1 0,3-1 1,4-1 72,14-2-63,1 1 0,33-1 0,6 0-168,-31 2 50,-19 1-156,28-5 0,-32 3-1292,-1 2 0,1-1 0,14 0 0,-10 2-3322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5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6 106 8128,'-5'-13'3680,"43"5"-3168,-14 1 1120,10 7-992,8-9 704,0 0-769,5-3-223,-4 3-224,5-3-128,-12-2 32,3 7-192,-11 2 96,-9 5-2431,-5 0 1375,-9 8-3584,-13 5 2656,-8-5-1728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1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6400,'-53'0'2880,"48"9"-2496,10-6-192,8 5-192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6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8384,'10'-12'3808,"32"7"-3328,-14 1 1952,-4 8-1440,10-4 287,-1 0-735,0 0-512,0 5-32,-5-5-160,0 4 64,-3-4-2527,-3 3 1407,-2 6-5120,4 8 3552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6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30 5312,'-2'-1'194,"1"0"-106,0 0 0,1 1 0,-1-1 0,0 1 0,1-1 0,-1 1 0,0-1 0,0 1 0,1-1 0,-1 1 0,0 0-1,0 0 1,0-1 0,0 1 0,0 0 0,1 0 0,-1 0 0,0 0 0,0 0 0,0 0 0,0 0 0,0 0 0,-12 5 11505,18-5-12257,35-1 2867,77-12-1,-19 1-3055,-91 12-806,-1 0-1,1 0 1,0 0 0,0 1 0,7 2-1,-14-3 1478,15 1-3050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6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57 6880,'2'-14'2210,"-1"10"-1704,0 1 0,-1 0 1,1-1-1,-1 1 0,0-1 1,0-3-1,-1 6-428,1 0 0,0 1 0,0-1 0,0 0 0,-1 0 0,1 1 0,0-1 0,-1 0 0,1 1 0,-1-1 0,1 1 0,-1-1 0,1 1 0,-1-1 1,1 0-1,-1 1 0,1 0 0,-1-1 0,0 1 0,1-1 0,-1 1 0,0 0 0,1-1 0,-1 1 0,0 0 0,1 0 0,-1 0 0,0-1 0,0 1 0,1 0 0,-1 0 0,0 0 0,0 0 0,0 0 0,-2 1-12,0-1 0,1 1 0,-1-1 1,0 1-1,1 0 0,-1 0 0,1 0 0,-1 0 1,1 0-1,-5 3 0,-23 20 422,19-14-216,5-5-162,-70 62 1179,70-60-1219,-1 0 0,1 1 1,0-1-1,1 1 0,-1 1 1,2-1-1,-1 1 0,-3 10 1,7-14-16,0 0 0,0 0 0,0-1 1,1 1-1,0 0 0,0 0 0,0 0 0,1 0 0,-1 0 1,1-1-1,0 1 0,0 0 0,1 0 0,0-1 1,0 1-1,0-1 0,0 0 0,0 0 0,4 5 1,-5-7-9,1 0 0,0 0 0,0 0 1,0 0-1,0 0 0,0 0 0,0 0 0,1 0 1,-1-1-1,0 0 0,1 1 0,-1-1 0,1 0 1,0 0-1,-1 0 0,1 0 0,0-1 1,0 1-1,-1-1 0,1 0 0,0 0 0,0 0 1,0 0-1,-1 0 0,1 0 0,0-1 1,0 1-1,-1-1 0,1 0 0,0 0 0,-1 0 1,1 0-1,3-3 0,-1 1 19,0-1 0,0 1 1,0-1-1,-1 0 0,0-1 0,0 1 1,0-1-1,5-7 0,23-46 146,-25 44-172,57-114-301,-62 123 312,0 6-6,-3 9 24,-4 19 11,-38 128 521,2-16 462,-7 103-416,7-34-622,21-122-1518,19-83 1767,0 2-3914,-1-63-11655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2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5216,'5'8'1696,"10"32"-1234,1 5 593,2-1-1,40 71 1,8-22 705,2 1-522,50 116 1214,-16 12-222,-76-163-1578,-4 2 0,-1 0-1,-4 2 1,12 79 0,-20-79-224,-3 1 0,-2 78 0,-6-114-312,-1 0 0,-12 52 0,10-62-82,0-1 1,-1 0 0,-2 0-1,1-1 1,-15 22 0,5-15 0,0 0 0,-39 38 0,-51 33-1394,-20 21-3761,66-50-1807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48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407 212 1152,'0'-2'412,"0"1"0,1-1 0,-1 0-1,1 0 1,-1 0 0,1 0 0,0 0 0,0 1 0,0-1 0,0 0 0,0 1 0,0-1-1,2-1 1,7-13 1832,-8 12-1903,0-1-1,0 1 1,-1 0-1,0-1 1,0 1-1,0-1 0,0 1 1,-1-1-1,0 0 1,0 1-1,0-1 1,0 1-1,-1-1 0,0 1 1,0-1-1,0 1 1,0-1-1,-1 1 1,0 0-1,0-1 1,0 1-1,0 0 0,-1 1 1,1-1-1,-1 0 1,0 1-1,0-1 1,0 1-1,-5-4 0,-1 2-191,1 0 0,-1 0 0,0 1 0,0 0 0,0 1 0,-1-1-1,1 2 1,-1 0 0,0 0 0,0 0 0,-19 1 0,14 1-9,-1 0 1,0 1 0,1 1-1,0 1 1,-1 0 0,1 1 0,-15 6-1,19-6-51,0 1-1,0 0 0,1 1 1,0 0-1,-15 13 0,20-15-23,1 0 0,-1 1-1,1-1 1,0 1 0,1 0-1,-1 0 1,1 0 0,0 1-1,0-1 1,1 1 0,-1 0-1,-2 12 1,4-11 14,-1 0-1,2 1 1,-1 0-1,1-1 1,0 1 0,0-1-1,1 1 1,0-1-1,0 1 1,1-1 0,0 0-1,1 1 1,-1-1-1,1 0 1,1 0 0,-1-1-1,1 1 1,0-1-1,1 0 1,-1 0 0,1 0-1,6 5 1,28 25 369,84 61 0,-35-32-80,-81-59-314,0-1 0,0 1 0,-1 0 0,0 0 0,0 1 0,-1 0 0,0 0 0,0 0 0,0 0 0,-1 1 0,0 0 0,-1 0 0,0 0 0,3 12 0,-3-1 14,-1 0 0,-1 0-1,-1 0 1,-1 1-1,-1-1 1,0 0-1,-8 31 1,3-27-16,-1 1 0,0-1 0,-2 0 1,-1-1-1,-21 33 0,16-33-139,-1-1 1,-1-1 0,0 0-1,-32 24 1,47-41-275,-1-1 0,1 1 0,0-1-1,-1 0 1,-6 2 0,8-3-129,1-1-1,-1 1 1,0-1-1,0 1 0,0-1 1,1 0-1,-1 0 1,0 0-1,0 0 1,0 0-1,0 0 1,-2-1-1,-2 0-2000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49.1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63 6144,'-2'0'435,"-21"-8"7564,23 8-7839,0 0 0,1 0 1,-1 0-1,0 0 0,0 0 0,0 0 0,1 0 0,-1 0 0,0 0 1,0 0-1,0 0 0,1 0 0,-1 0 0,0 0 0,0 0 1,0 0-1,1 0 0,-1 0 0,12-2 1262,-8 1 132,143-17 5408,197 8-5157,-175 3-3026,-146 6-1966,-18 1 2014,-1 0-1,1-1 0,0 1 1,-1-1-1,0 0 1,1 0-1,4-2 1,15-6-3067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52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52 2656,'0'0'125,"-1"-1"0,1 1-1,0 0 1,-1 0 0,1-1 0,0 1 0,0 0 0,-1-1 0,1 1-1,0 0 1,0-1 0,0 1 0,-1 0 0,1-1 0,0 1-1,0-1 1,0 1 0,0 0 0,0-1 0,0 1 0,0-1-1,0 1 1,0 0 0,0-1 0,0 1 0,0-1 0,0 1 0,0-1-1,0 1 1,0 0 0,0-1 0,1 1 0,-1 0 0,0-1-1,0 1 1,0 0 0,1-1 0,-1 1 0,0 0 0,1-1-1,-1 1 1,0 0 0,0-1 0,1 1 0,-1 0 0,0 0 0,1 0-1,-1-1 1,1 1 0,0 0 175,-1-1 0,1 1 0,0-1 0,-1 1 0,1-1 0,-1 0 0,1 1 0,-1-1 0,1 1-1,-1-1 1,0 0 0,1 0 0,-1 1 0,0-1 0,1 0 0,-1 1 0,0-1 0,1-1 0,-2 38 9753,0-8-9568,1 0 1,5 40-1,-4-63-460,1 1 0,-1-1 0,1 0 0,0 0-1,0 0 1,0 0 0,4 5 0,-5-9-7,0 1 0,0-1 1,0 0-1,0 1 0,0-1 0,0 0 0,1 0 1,-1 0-1,0 0 0,1 0 0,-1 0 0,1 0 0,-1 0 1,1 0-1,-1-1 0,1 1 0,-1-1 0,1 1 1,0-1-1,-1 0 0,1 1 0,0-1 0,-1 0 0,1 0 1,3-1-1,0 0-78,1-1 1,0-1-1,-1 1 0,1-1 1,-1 0-1,0 0 0,0-1 1,0 1-1,-1-1 0,1 0 1,-1 0-1,7-9 0,7-5 25,-4 5 28,-1 0 0,0-1 0,-1 0 0,0-1 0,13-23 0,9-20 97,-31 51-78,1-1 298,-3 9 77,0 6 216,-1-5-503,-1 8 105,1 0 0,1-1 1,-1 1-1,2 0 0,-1-1 0,1 1 0,1-1 1,4 11-1,-1-7-199,0-1 0,1 0 0,1 0 0,0-1 0,0 0 0,1 0 0,13 11 0,-21-21-100,0-1-1,-1 1 1,1 0 0,0-1 0,0 1-1,0-1 1,0 1 0,0-1 0,-1 0-1,1 1 1,0-1 0,0 0 0,0 0-1,0 1 1,0-1 0,1 0 0,0-1-713,0 1 0,0 0 0,0-1 0,0 0 1,0 1-1,0-1 0,0 0 0,-1 0 0,1 0 1,1-1-1,-2 1 623,9-3-2573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53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12 4320,'-4'-5'13412,"-2"-1"-11086,5 6-2197,0-1-1,0 1 0,0 0 1,-1 0-1,1 0 1,0 0-1,0 1 1,0-1-1,0 0 1,0 0-1,0 1 1,0-1-1,-1 1 1,1-1-1,-1 1 1,-15 8 727,8-3-610,0-1-1,1 1 1,0 1-1,0 0 1,0 0 0,1 0-1,0 1 1,1 0 0,-1 0-1,2 1 1,-1 0-1,1 0 1,0 0 0,1 0-1,0 1 1,1 0 0,-5 19-1,6-13 112,-1 30 0,3-42-305,0-1 0,0 1 0,1 0 0,-1-1 0,1 1 0,0-1 0,0 1 0,0-1 0,1 1 0,-1-1 0,1 1 0,-1-1 0,1 0 0,3 3-1,-5-5-53,0-1 0,1 0 0,-1 1-1,1-1 1,-1 1 0,1-1-1,-1 0 1,1 1 0,-1-1 0,1 0-1,-1 0 1,1 1 0,0-1-1,-1 0 1,1 0 0,-1 0 0,1 0-1,0 0 1,-1 1 0,1-1-1,0 0 1,-1-1 0,1 1 0,-1 0-1,1 0 1,0 0 0,-1 0-1,1 0 1,-1-1 0,1 1 0,-1 0-1,1 0 1,0-1 0,-1 1-1,1 0 1,-1-1 0,0 1 0,1-1-1,-1 1 1,1-1 0,0 0-1,2-3-17,0 0 0,0 0-1,0-1 1,2-4 0,-4 6 15,12-23-77,10-35 1,-2 7 286,-19 42-37,-2 11-173,0 0 0,0 0 0,0 1 0,0-1 0,0 0 0,0 0 0,1 0 0,-1 1 0,0-1 0,0 0 0,1 0 0,-1 1 0,0-1 0,1 0 0,-1 0 0,0 1 1,1-1-1,-1 0 0,1 1 0,-1-1 0,1 1 0,0-1 0,0 6 223,5 251 892,-6-185-881,1 14 184,-13 111 1,12-190-384,-2 1 1,1-1 0,-1 1-1,1-1 1,-2 0 0,1 0-1,-1 1 1,0-2 0,0 1-1,-1 0 1,-7 10 0,9-15-77,1 0 0,-1 0 0,1 0 0,-1-1 0,0 1 0,1 0 0,-1 0 0,0-1 0,1 1 0,-1-1 0,0 0 0,0 1 0,0-1 0,1 0 0,-1 0 0,0 0 0,0 0 0,0 0 0,0-1 0,1 1 0,-1-1 0,0 1 0,0-1 0,1 1 0,-4-3 0,-3-1-95,-1 0 1,1 0-1,0-1 1,-9-7-1,8 5 75,0-1 0,1 1 0,0-1 0,0-1-1,1 1 1,0-1 0,-8-14 0,14 20 89,-1 0 1,1 0-1,-1 0 0,1 0 0,0 0 0,0 0 0,1 0 1,-1 0-1,0 0 0,1 0 0,0-1 0,0 1 1,0 0-1,0 0 0,0 0 0,1 0 0,0-1 1,-1 1-1,1 0 0,0 0 0,0 0 0,1 0 1,-1 0-1,1 1 0,-1-1 0,1 0 0,0 1 1,0-1-1,0 1 0,0-1 0,4-2 0,0 1 66,0-1 1,1 1-1,-1 0 0,1 1 0,0-1 0,0 1 0,0 1 0,1-1 0,8-1 0,6 0 260,44-3 1,-42 6-585,-2 1-871,22-5 1,-38 5 760,0-2 1,-1 1-1,1-1 1,0 1-1,-1-2 1,1 1-1,-1 0 1,9-7-1,-10 6-1182,0 1-1,-1-1 1,1 0 0,-1 0-1,0 0 1,0-1-1,0 1 1,-1-1-1,4-5 1,4-9-3070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55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44 146 2144,'0'-1'154,"0"0"1,0 1-1,0-1 1,0 0 0,0 0-1,0 1 1,0-1-1,0 0 1,-1 0-1,1 1 1,0-1-1,0 0 1,-1 1-1,1-1 1,0 0-1,-1 1 1,1-1-1,-1 1 1,1-1-1,-1 0 1,1 1-1,-1-1 1,1 1-1,-1 0 1,0-1 0,1 1-1,-2-1 1,-9-8 5662,-11-16 3612,22 25-9353,0 0 1,0-1-1,0 1 1,0-1-1,0 1 1,0 0-1,-1-1 1,1 1-1,0 0 1,0-1-1,0 1 1,0-1-1,1 1 1,-1 0-1,0-1 1,0 1-1,0 0 1,0-1-1,0 1 1,0 0-1,0-1 1,1 1 0,-1 0-1,0-1 1,0 1-1,1 0 1,-1-1-1,0 1 1,0 0-1,1 0 1,-1-1-1,0 1 1,1 0-1,-1 0 1,0 0-1,1-1 1,1 0 5,-1 0 0,1 0 0,0 0 1,-1 0-1,1 0 0,0 0 0,0 1 0,0-1 1,2 0-1,33-5 1098,122-15 450,120-4-881,-101 7-820,-168 17 34,-5 0-98,0 1 0,0-1 0,-1 1 0,1 1 0,0-1 0,6 1 0,-24 14-9602,0 1 1822,8-10 5211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55.4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77 5888,'-6'-3'827,"5"2"-643,0 0 0,0 1 0,0-1 0,0 1 0,-11-2 8852,21 1-4919,-4 0-4106,3-1 971,1 0 0,0 0 0,0 1 0,-1 0-1,18 0 1,13-1 114,65-12 43,57-6-694,-104 16-427,201-5-516,-240 10 6,49 0-3756,-23-7-5593,-25 1 6188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2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1243 3232,'-14'4'1035,"14"-4"-986,0 0 1,0 0 0,0 0 0,0 0-1,0 0 1,0 0 0,0 0 0,0 1-1,0-1 1,0 0 0,0 0 0,0 0-1,0 0 1,0 0 0,0 0 0,0 0-1,1 0 1,-1 0 0,0 0 0,0 1-1,-1-1 1,1 0 0,0 0 0,0 0-1,0 0 1,0 0 0,0 0 0,0 0-1,0 0 1,0 0 0,0 0 0,0 0-1,0 0 1,0 1 0,0-1 0,0 0-1,0 0 1,0 0 0,0 0 0,0 0-1,0 0 1,0 0 0,0 0 0,-1 0-1,8 1 1120,1-1-728,-1-1 0,0 0-1,1 0 1,-1-1-1,0 0 1,12-5-1,40-22 1164,-45 21-1263,0-1-1,0 0 1,24-22 0,29-42 475,-46 50-653,34-42 218,125-130 166,-140 157-506,10-7 18,-2-3 0,47-60 0,-56 52 3,-2-1 0,-3-1 0,-3-2 0,40-106 0,-68 158-78,19-62 17,-20 64-26,-1-1 1,0 1-1,0-1 1,-1 0-1,0 1 1,0-1 0,0 0-1,-2-7 1,2 13 10,0 1-1,0-1 1,-1 1 0,1-1-1,0 0 1,0 1 0,0-1-1,0 1 1,-1-1 0,1 0-1,0 1 1,-1-1 0,1 1-1,0-1 1,-1 1 0,1-1-1,0 1 1,-1 0 0,1-1 0,-1 1-1,1-1 1,-1 1 0,1 0-1,-1 0 1,-1-1 0,2 1-8,-1 0 0,0 1 0,0-1 0,0 0 0,0 1 0,0-1 0,0 0 0,1 1 0,-1 0 0,0-1 1,0 1-1,1-1 0,-1 1 0,0 0 0,1-1 0,-1 1 0,1 0 0,-1 0 0,0 1 0,-8 12-24,1 0 1,0 0-1,-10 29 0,-13 56-114,16-46 130,-10 30 38,-19 114 0,37-148-3,2-1 0,4 97 0,3-120 104,1 0 1,1 0-1,1-1 1,1 1-1,2-1 1,0 0-1,18 34 1,-21-49-11,0 0 0,0-1 0,1 0 0,0 0 0,1-1 0,-1 1 0,1-1 0,11 7 1,-15-11-41,1 0 0,1-1 0,-1 1 0,0-1 0,0 0 0,1 0 0,0-1 1,-1 1-1,1-1 0,0 0 0,-1 0 0,1-1 0,0 1 0,0-1 0,0 0 1,-1-1-1,1 1 0,0-1 0,6-1 0,4-3 47,-1-1 1,1 0-1,-1-1 0,-1-1 0,1 0 0,-1 0 1,-1-2-1,18-15 0,-7 2-36,-1 0 1,-1-1-1,21-32 0,-36 47-55,0-2-1,0 1 1,-1-1-1,0 1 0,-1-1 1,0-1-1,0 1 1,-2-1-1,3-16 0,-5 25-18,0-1 0,0 0 0,0 0 1,0 1-1,-1-1 0,1 0 0,-1 0 0,0 1 0,0-1 0,-1 1 0,1-1 0,-1 1 0,1-1 0,-1 1 0,0 0 0,-4-4 0,4 5-15,0 0 1,0 0-1,0 0 1,-1 0-1,1 1 1,-1-1-1,1 1 1,-1-1-1,0 1 1,1 0-1,-1 0 1,0 0-1,0 1 1,0-1-1,0 1 1,1-1-1,-1 1 1,0 0-1,0 0 1,0 0-1,-3 1 1,-1 0-17,0 1 0,1 0 0,-1 1 0,1-1 0,0 1 0,-1 0 0,2 1 0,-1-1 0,0 1 0,1 0 0,-1 1 0,1-1 0,0 1 0,1 0 0,-1 1 0,1-1 0,-5 9 1,-2 4 14,1 0 1,1 1 0,0 0 0,-8 30-1,16-47 19,-10 34-59,-8 46 0,17-71 78,0 0 1,1 0 0,1 0-1,0 0 1,0 0-1,1 0 1,1 0-1,0 0 1,3 11-1,-4-18 20,1-1-1,-1 1 0,1 0 0,0 0 0,0-1 0,0 1 0,1-1 0,-1 1 0,1-1 0,0 0 1,0 0-1,0 0 0,0-1 0,0 1 0,1-1 0,-1 0 0,1 1 0,0-2 0,-1 1 0,1 0 1,0-1-1,5 2 0,5-1 79,0 1 1,0-2-1,0 0 0,18-1 1,55-10 197,-59 5-213,0-2 0,-1-1 0,0-1 0,0-1 0,44-24 0,-41 17-50,0-2-1,-2-1 1,-1-1-1,32-32 0,-29 24-87,9-10-25,1 1-1,63-44 1,-95 76 5,1 1 0,0 0 0,0 1 0,0-1 0,0 2 0,18-5-1,-23 7 44,1 0 0,0 0-1,0 1 1,0 0 0,-1 0-1,1 0 1,0 0 0,0 1-1,0 0 1,-1 0 0,1 0-1,0 1 1,-1 0 0,0 0-1,8 4 1,-5-2 54,1 2 0,-1-1 0,-1 1 0,1 0 0,-1 1 0,0-1 0,0 1 0,-1 1 0,0-1 0,0 1 0,6 12 0,-12-20 19,-1 1 0,1-1 0,0 0 0,0 0 0,0-1-1,0 1 1,0 0 0,0 0 0,0 0 0,0-1 0,0 1 0,0 0 0,1-1 0,-1 1 0,-1-1-1,-30-13 227,26 11-273,-24-12-53,-34-12 0,51 22 15,-1 1 0,0 1 0,0 0 0,-16-1 1,25 4 6,1 0 0,-1 0 0,0 1 1,1-1-1,-1 1 0,0 0 1,1 0-1,0 1 0,-1 0 0,1-1 1,0 1-1,-1 1 0,1-1 1,1 0-1,-1 1 0,-5 5 0,-3 3-41,1 1-1,1 1 0,0 0 1,0 0-1,2 1 0,-14 27 1,11-15 2,0 1 0,2 1 0,-7 29 0,13-44 109,1 1-1,-1 19 0,2-29-25,1 0 0,0 0-1,1 0 1,-1-1 0,1 1-1,-1 0 1,1-1 0,0 1-1,1 0 1,-1-1-1,1 1 1,-1-1 0,4 5-1,-4-7 8,-1 0 1,1 0-1,0 0 0,0-1 0,0 1 0,0 0 0,0 0 0,0-1 0,0 1 0,0 0 1,0-1-1,0 1 0,0-1 0,1 1 0,-1-1 0,0 0 0,0 1 0,0-1 0,1 0 0,1 0 1,-1 0 25,0 0 0,1-1 1,-1 1-1,1-1 1,-1 0-1,0 0 1,1 0-1,-1 0 1,4-2-1,1-2 58,0 0 1,0 0-1,-1-1 0,10-11 0,3-6 23,-1 0 0,27-49-1,16-56-500,-55 116-90,-6 12 445,0 0 0,0 0 0,0 0 0,1 0 0,-1 0 0,0 0 0,0 0 0,0 0 0,0 0 0,0 0 0,0 0 0,0 0 0,0 0 0,0-1 0,0 1 0,0 0 0,0 0 0,0 0 0,1 0 0,-1 0 0,0 0 0,0 0 0,0 0 1,0 0-1,0 0 0,0 0 0,0 0 0,0 0 0,0 0 0,0 0 0,1 0 0,-1 0 0,0 0 0,0 0 0,0 0 0,0 0 0,0 0 0,0 0 0,0 0 0,0 1 0,0-1 0,0 0 0,0 0 0,0 0 0,1 0 0,-1 0 0,0 0 0,0 0 0,0 0 0,0 0 0,0 0 0,0 0 0,3 20-458,-2-4 381,0-10 71,2 13 0,0-1-1,0 1 0,2-1 1,8 19-1,-11-31 50,0-1 1,1 0-1,0 0 0,0 0 0,1 0 0,-1-1 1,1 1-1,0-1 0,1 0 0,-1 0 0,0 0 1,1-1-1,0 0 0,0 0 0,0 0 0,0 0 0,10 3 1,-4-3 8,1 0 0,-1 0 0,1-1 0,-1-1 1,1 0-1,-1 0 0,1-1 0,0-1 0,0 0 0,-1 0 1,1-1-1,-1-1 0,0 0 0,1 0 0,-1-1 0,11-7 1,-5 3-23,0-2-1,-1 0 1,-1-1 0,0 0 0,0-1 0,16-18 0,176-202 141,-198 222-174,22-31-187,-31 41 189,1 0 0,-1-1-1,0 1 1,1-1 0,-1 1 0,0 0 0,1-1 0,-1 1-1,0-1 1,0 1 0,0-1 0,1 1 0,-1-1 0,0 1-1,0-1 1,0 1 0,0-1 0,0 1 0,0-1 0,0 0-1,-8 3-192,-14 13-55,13-8 230,0 1 1,1 1-1,0-1 1,1 1 0,-8 12-1,-28 53 11,30-50-52,2-5 41,-37 74-130,42-81 165,1 1 0,1 1 0,0-1 0,1 0 0,-3 20 0,6-29 11,0-1 1,-1 1-1,2-1 0,-1 1 1,0 0-1,1-1 0,-1 1 1,1 0-1,0-1 0,0 0 1,1 1-1,-1-1 1,1 1-1,3 4 0,-4-6 5,0-1-1,1 0 0,-1 1 1,1-1-1,-1 0 1,1 0-1,-1 0 0,1 0 1,0-1-1,-1 1 0,1 0 1,0-1-1,0 1 1,0-1-1,-1 1 0,1-1 1,0 0-1,0 0 1,0 0-1,0 0 0,0 0 1,0 0-1,-1-1 1,1 1-1,0 0 0,0-1 1,0 0-1,-1 1 1,1-1-1,2-1 0,9-5 86,0 0-1,-1 0 0,0-1 1,21-19-1,-13 8 50,33-39-1,-22 14-137,42-77 1,-51 80 10,1 2 5,-2 0 1,-2-2-1,24-71 0,5-76-143,-40 144-56,-2-1 0,1-61 0,-7 101 131,-1-20-117,1 24 134,0 0 1,0 1-1,-1-1 0,1 0 1,0 1-1,0-1 1,0 0-1,-1 1 1,1-1-1,0 1 0,0-1 1,-1 0-1,1 1 1,-1-1-1,1 1 0,0-1 1,-1 1-1,1-1 1,-1 1-1,1 0 0,-1-1 1,0 1-1,1 0 1,-1-1-1,1 1 0,-1 0 1,0-1-1,0 1 5,0 1 1,1-1-1,-1 0 0,1 0 0,-1 0 0,0 1 0,1-1 0,-1 0 0,1 1 0,-1-1 1,1 0-1,-1 1 0,1-1 0,-1 1 0,1-1 0,0 1 0,-1-1 0,1 1 0,-1-1 1,1 1-1,0-1 0,0 1 0,-1 0 0,-14 25-120,1 0 0,1 1 1,-12 34-1,11-18-80,-14 68 0,23-82 219,2 0 1,1 0-1,1 0 1,2 0 0,1 0-1,1 0 1,9 39-1,-6-42 85,2 1 0,0-1 0,2-1-1,1 0 1,1 0 0,1-1 0,32 43-1,-33-51 43,2-2 0,17 17 0,-3-8-2601,-11-14-271,-3-6-2855,-1 2 1601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56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90 4896,'-12'0'16697,"11"0"-16403,-17-13 4352,20 14-4401,-1-1 9,0-6 1033,0 5-1184,0 0 1,0 0-1,1 1 0,-1-1 0,0 0 1,1 1-1,-1-1 0,0 1 0,1 0 0,2-1 1,8-2 275,35-12-41,0 2 1,1 3 0,83-8-1,89 12-523,-162 7-691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58.2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86 4064,'1'-2'192,"-1"-1"0,1 1 0,-1 0 0,0 0 0,0 0 0,0 0 0,0 0 0,0-1 0,0 1 0,0 0 0,-2-4 0,1-6 2381,2 9-1597,-1 0 1,0 0-1,-1-1 0,1 1 1,-2-5-1,2 7-810,0 1 1,-1-1-1,1 0 0,0 0 1,-1 0-1,1 0 1,-1 0-1,1 1 1,-1-1-1,0 0 0,1 1 1,-1-1-1,0 0 1,0 1-1,1-1 1,-1 1-1,0-1 0,0 1 1,0-1-1,0 1 1,0 0-1,1-1 1,-1 1-1,-2 0 0,-6-2 100,-1 1 0,1 0 1,-1 0-1,0 1 0,0 0 0,1 1 0,-1 0 0,1 1 0,-1 0 0,1 1 0,-1-1 0,1 2 0,0-1 0,0 1 0,1 1 0,-13 7 0,11-4-180,-1 0 1,1 0-1,0 1 1,0 0-1,1 0 0,1 1 1,0 0-1,0 1 1,1 0-1,0 0 0,1 1 1,0 0-1,1 0 1,0 0-1,1 1 0,0-1 1,1 1-1,1 0 1,0 0-1,1 0 0,0 0 1,1 0-1,0 0 0,3 18 1,0-16 26,1 0-1,0 0 1,1 0 0,0-1 0,14 26 0,46 63 513,-46-76-396,-1 0 0,-2 2 1,20 45-1,-24-42 19,-3 0 0,0 0 0,7 64 0,-14-73-168,-1 0 1,-1 0 0,-1 0 0,-1 1-1,-1-1 1,-9 32 0,9-46-79,0 0 0,-1 0 0,0-1 1,-1 1-1,0-1 0,-7 10 0,-1-2-142,-25 25 0,33-37-398,0 0 0,0 0 0,0-1 0,-1 1 0,1-1 0,-1 0 0,0 0 0,0-1 0,0 0 0,0 0 0,-10 2 0,10-3-783,-1-1-1,1 1 1,0-1-1,0 0 1,-1-1-1,1 0 1,-7-1-1,0-4-3351,8-3 1590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2:58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61 151 7456,'-55'-58'4138,"55"57"-3892,-1 1 0,1-1 1,-1 1-1,1-1 0,0 1 0,-1-1 0,1 0 0,-1 1 0,1-1 0,0 1 0,0-1 0,-1 0 0,1 1 0,0-1 1,0 0-1,0 1 0,0-1 0,0 0 0,0-1 0,0 2-94,0-1 0,0 1 0,0-1-1,1 1 1,-1-1 0,0 1 0,1-1 0,-1 1 0,1-1 0,-1 1 0,0 0 0,1-1-1,-1 1 1,1 0 0,-1-1 0,1 1 0,-1 0 0,1 0 0,0-1 0,5 0 372,-1-1 0,1 1 0,0 0 0,6 0 0,-5 1-229,210-16 4040,58-5-3135,-239 17-1268,43-6-134,-27 0-3911,-36 7 1582,-4 3-2447,2 2 1794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3:31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1 123 1472,'0'0'53,"0"-1"1,0 1-1,0 0 1,0-1-1,0 1 0,0-1 1,0 1-1,0-1 1,0 1-1,0 0 0,1-1 1,-1 1-1,0-1 1,0 1-1,0-1 0,1 1 1,-1 0-1,0-1 1,0 1-1,3-5 4425,1-52 3453,1 30-4571,2 8-1541,-5 15-877,-5 12 259,-1 1-1081,1 1-1,0 0 1,1 0 0,0 0-1,1 0 1,0 1-1,0-1 1,1 0-1,0 1 1,1-1-1,4 20 1,-4-26-68,1 1 0,0 0 0,0 0 1,0-1-1,1 1 0,-1-1 0,1 0 0,0 0 0,0 0 1,5 5-1,-6-7-25,1 0 0,-1 0 0,0 0 0,0-1 0,1 1 0,-1-1 0,1 1 0,0-1 0,-1 0 0,1 0 0,0 0 0,0 0 1,-1-1-1,1 1 0,0-1 0,0 0 0,0 1 0,4-2 0,8 0 73,-1-2 0,1 0-1,-1-1 1,14-5 0,-21 6-59,0 0 1,0-1-1,0 0 0,-1 0 0,0 0 1,0-1-1,0 0 0,0 0 1,7-10-1,5-5 53,-12 14-118,0-1 1,-1 0-1,1 0 0,-1 0 1,5-11-1,-7 10 76,0 1 0,-1-1 0,0 1 0,0-1 1,-1 0-1,0 0 0,0 0 0,-1-11 0,-10 58 295,8-32-328,1 1 1,0-1 0,0 0-1,0 0 1,1 0-1,0 1 1,1-1-1,1 7 1,-2-10-18,2 6 54,0 1 0,0 0 1,6 12-1,-6-19-47,-1-1 0,1 0 0,0 1 1,0-1-1,1 0 0,-1 0 0,0-1 1,1 1-1,0 0 0,0-1 0,0 1 0,6 3 1,-7-4 924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3:33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34 1664,'1'-1'327,"0"1"1,0-1-1,0 0 1,0 1-1,0-1 0,0 1 1,0-1-1,0 1 0,0-1 1,1 1-1,-1 0 1,0 0-1,0 0 0,0 0 1,1-1-1,1 2 1,-3-1-112,1 0 1,0 0 0,0 0 0,0 0 0,0 0 0,0 0-1,-1 0 1,1-1 0,0 1 0,0 0 0,0 0-1,0-1 1,-1 1 0,1 0 0,0-1 0,0 1 0,-1-1-1,1 1 1,0-1 0,-1 1 0,2-2 0,-2 2-70,0 0 0,0-1 0,0 1 1,0 0-1,1 0 0,-1-1 1,0 1-1,0 0 0,0 0 1,0-1-1,0 1 0,0 0 0,0-1 1,0 1-1,0 0 0,0 0 1,0-1-1,0 1 0,0 0 0,0 0 1,0-1-1,0 1 0,-1 0 1,1 0-1,0-1 0,0 1 0,0 0 1,0 0-1,0-1 0,-1 1 1,1 0-1,0 0 0,0 0 0,0-1 1,-1 1-1,1 0 0,0 0 1,-15-6 2025,-15 1-989,21 5-1029,0 1-1,0 1 1,0 0 0,0 0-1,0 0 1,0 1 0,1 0-1,-1 1 1,1 0 0,0 0-1,0 1 1,0 0 0,1 1-1,-11 9 1,13-9-130,1-1 0,0 1 0,1-1 0,-1 1 0,1 0 0,0 0-1,1 1 1,0-1 0,0 1 0,0-1 0,-2 13 0,4-13 28,-1 0-1,1 0 1,0 0-1,0 0 1,0 0 0,1 0-1,0-1 1,0 1-1,1 0 1,-1-1 0,1 1-1,1-1 1,-1 1-1,4 5 1,-6-10-22,1-1 0,-1 1 0,1 0 0,-1 0 0,1-1 0,-1 1 0,1-1 0,0 1 0,0 0 0,-1-1 1,1 1-1,0-1 0,0 1 0,-1-1 0,1 0 0,0 1 0,0-1 0,0 0 0,0 1 0,-1-1 0,1 0 0,0 0 0,2 0 0,-2 0 15,1-1 0,-1 1 1,1 0-1,-1-1 0,0 0 0,1 1 0,-1-1 0,1 0 0,-1 0 1,0 1-1,0-1 0,2-2 0,4-4 131,-2 0 0,1 0 0,7-14 0,-12 20-161,1-3 44,14-20 268,13-33-1,-25 49-262,-1-1 1,0 0-1,0 0 0,-1 0 1,0 0-1,-1-1 0,1-14 1,-2 23-57,-1 0 1,1 1 0,0-1 0,0 0 0,-1 1 0,1-1 0,0 1 0,-1-1 0,1 0-1,0 1 1,-1-1 0,1 1 0,-1-1 0,1 1 0,-1-1 0,1 1 0,-1 0 0,0-1 0,1 1-9,-1-1 1,1 1-1,0 0 1,-1 0-1,1-1 1,0 1-1,0 0 1,-1 0-1,1 0 1,0 0-1,-1-1 1,1 1-1,0 0 1,-1 0-1,1 0 1,0 0-1,-1 0 1,1 0-1,0 0 1,-1 0-1,1 0 1,0 0-1,-1 0 1,1 0-1,0 0 1,-1 0-1,1 1 1,0-1-1,-1 0 1,0 0-1,0 3-8,0-1 0,0 1 0,0-1 0,1 1 0,-1-1 0,0 1 0,1-1 0,0 1 0,0 0-1,0-1 1,0 1 0,0 0 0,0 2 0,10 37 135,-5-23-45,48 286 621,-50-280-617,-1 0-1,-1 0 1,-5 50-1,2-60-32,-1 1-1,0-1 1,-1 0-1,-1 1 0,-1-2 1,0 1-1,-10 17 0,13-26-25,-1-1 0,0 0 0,0 1 0,0-1 0,0-1 1,-1 1-1,0-1 0,0 1 0,-1-1 0,1-1 0,-7 4 0,8-5-26,0 0 1,0 0 0,-1-1 0,1 0 0,0 0-1,-1 0 1,1 0 0,0-1 0,-1 1 0,1-1-1,-1-1 1,1 1 0,0 0 0,-1-1 0,1 0-1,0 0 1,-1 0 0,-4-3 0,-4-1 44,10 4-36,-1 0 1,1 0-1,-1-1 0,1 1 0,-1-1 0,1 0 0,0 0 0,0 0 0,0 0 0,0-1 0,0 1 0,1-1 0,-5-6 0,4 5 8,0-1-1,0 1 1,0-1-1,1 0 1,0 0-1,0 0 1,0-1-1,0 1 1,1 0-1,0-1 0,0 1 1,1-1-1,0 1 1,-1-1-1,2 1 1,-1-1-1,1 1 1,0-1-1,0 1 1,0 0-1,1-1 1,-1 1-1,2 0 0,-1 0 1,3-5-1,3-2 6,0-1-1,1 1 1,0 1-1,19-19 1,-21 23-18,1 1 0,1-1 1,-1 1-1,1 1 0,0 0 0,0 0 1,1 1-1,-1 0 0,1 0 1,0 1-1,0 0 0,13-1 0,-10 2-26,1 1-1,0 1 0,0 0 0,-1 1 0,1 0 0,0 1 0,-1 0 0,24 9 0,-29-9-349,-1 1 0,0 0 0,8 5 0,-11-5-680,0 0 0,1 0-1,-1 1 1,0-1 0,5 7 0,-4-4-535,2 2-1009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3:54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414 101 3648,'0'0'71,"-1"-1"0,1 0-1,0 1 1,-1-1 0,1 0 0,0 0 0,0 1-1,-1-1 1,1 0 0,0 0 0,0 0 0,0 1-1,0-1 1,0 0 0,0 0 0,0 1 0,0-1 0,0 0-1,1 0 1,-1 0 0,0 1 0,0-1 0,1 0-1,-1 1 1,0-1 0,1 0 0,-1 1 0,1-1-1,-1 0 1,1 1 0,-1-1 0,2 0 0,7-14 2898,-7 5-993,0 1-1,-1-1 1,0 1-1,-1-15 0,-4 26-951,-5 24-355,0 0 0,-8 51 0,-2 7 103,-10 8 24,-5-2 1,-75 146-1,-38 92-689,145-322-352,-1 0 1,1 0 0,-1 0-1,0-1 1,-7 10-1,10-14 165,-1-1-1,1 0 1,0 1 0,0-1-1,-1 1 1,1-1-1,0 1 1,-1-1-1,1 0 1,0 1-1,-1-1 1,1 0 0,0 1-1,-1-1 1,1 0-1,-1 0 1,1 1-1,-1-1 1,1 0 0,-1 0-1,1 0 1,-1 0-1,1 0 1,-1 0-1,1 1 1,-1-1-1,1 0 1,-1 0 0,1 0-1,0-1 1,-1 1-1,1 0 1,-1 0-1,1 0 1,-1 0 0,1 0-1,-1 0 1,1-1-1,-1 1 1,1 0-1,-1 0 1,1-1-1,0 1 1,-1 0 0,1-1-1,0 1 1,-1 0-1,1-1 1,-1 0-1,0-1-500,-1-1 0,1 1 0,0-1-1,0 1 1,0-1 0,0 0 0,1 1-1,-2-6 1,1-4-1468,1 1-1,1-22 0,4 5-227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3:55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29 115 7232,'-15'-10'2965,"2"-1"6533,39 4-7711,1 1 0,44-4 0,3-1-1004,174-30 19,3 23-1097,-232 18-665,-1 1 0,25 4 0,-30-2-4125,24 8 0,-18-6-222,4 0 1766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3:55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586 10 7456,'1'0'75,"-1"0"0,0-1 0,0 1 0,0 0 1,0-1-1,0 1 0,0 0 0,0 0 0,0-1 0,0 1 1,0 0-1,0-1 0,0 1 0,0 0 0,0 0 0,0-1 0,0 1 1,0 0-1,0 0 0,0-1 0,-1 1 0,1 0 0,0 0 1,0-1-1,0 1 0,0 0 0,-1 0 0,1-1 0,0 1 1,0 0-1,0 0 0,-1 0 0,1 0 0,0-1 0,0 1 0,-1 0 1,1 0-1,0 0 0,0 0 0,-1 0 0,1 0 0,0 0 1,-1 0-1,1 0 0,0 0 0,0 0 0,-1 0 0,1 0 1,0 0-1,-1 0 0,1 0 0,0 0 0,0 0 0,-1 0 1,1 0-1,0 0 0,0 0 0,-1 0 0,1 1 0,0-1 0,-1 0 1,-17 15 1299,15-12-930,-50 45 3432,32-27-2871,1 1 0,-28 40 0,-134 240 2189,63-64-1756,86-161-921,-25 90 0,52-148-420,2 1 0,0-1 0,1 1 0,0 23 0,4-32 205,2-10-266,5-13-376,-5 6 168,13-16 0,0 0 0,1 1 0,24-23 1,-27 31 120,0 1 0,0 1 0,1 0 1,1 1-1,28-14 0,-43 23 51,1 0 0,-1 1-1,1-1 1,0 1 0,-1-1-1,1 1 1,0-1 0,-1 1-1,1 0 1,0 0 0,-1 0-1,1 0 1,0 0 0,-1 0-1,4 1 1,-4 0 8,0-1 0,0 1 0,0-1 0,-1 1-1,1 0 1,0-1 0,0 1 0,-1 0 0,1 0 0,0-1 0,-1 1 0,1 0 0,-1 0-1,1 0 1,-1 0 0,0 0 0,1 0 0,-1 0 0,0 0 0,1 0 0,-1-1-1,0 1 1,0 0 0,0 0 0,0 0 0,0 2 0,-1 10 101,-1-1 0,0 0 1,0 1-1,-9 21 0,-3 16 214,13-44-292,-5 25 32,0 0 0,2 1 0,1 60-1,4-84-28,0 1 0,0-1 0,1 1 0,0-1 0,0 0 0,1 0-1,5 9 1,-7-13-18,1-1-1,0 1 1,0-1-1,1 0 1,-1 0-1,1 0 1,-1 0-1,1-1 1,0 1-1,0-1 1,0 1-1,0-1 1,1 0-1,-1 0 1,0-1-1,1 1 1,-1-1-1,5 2 0,1-2 3,-1 0-1,0 0 0,0-1 1,1 0-1,-1 0 0,0-1 0,0 0 1,1-1-1,-1 0 0,0 0 1,0 0-1,-1-1 0,1 0 0,-1-1 1,1 0-1,-1 0 0,0-1 1,0 1-1,-1-2 0,7-5 0,12-14-35,-1-1 0,-1-2-1,-1 0 1,-2-1 0,-1-1-1,-1-1 1,23-54 0,-36 74 65,6-24 1,-10 32-43,0 0 0,-1-1 0,1 1 0,-1 0 0,0-1 0,0 1 0,0 0 0,-1-1 1,1 1-1,-1 0 0,0-1 0,-1-2 0,2 5-5,0 0 1,-1 1-1,1-1 0,-1 1 1,1-1-1,-1 0 0,1 1 1,-1-1-1,1 1 0,-1-1 1,1 1-1,-1-1 0,0 1 1,1 0-1,-1-1 0,0 1 1,1 0-1,-1 0 0,0-1 1,0 1-1,1 0 0,-1 0 1,0 0-1,0 0 1,1 0-1,-1 0 0,0 0 1,0 0-1,1 0 0,-1 0 1,0 0-1,1 1 0,-1-1 1,0 0-1,0 0 0,0 1 1,-2 0 45,0 1 0,0-1 0,1 1 1,-1-1-1,0 1 0,1 0 0,-1 0 0,-3 4 0,0 2 75,0 0-1,0 0 1,1 1-1,1 0 0,-1 0 1,1 1-1,1-1 0,-1 1 1,-2 17-1,2-7 53,1 1 0,1 0 0,1 36 0,2-42-86,1-1 1,0 0-1,1 1 1,0-1-1,1 0 0,1-1 1,0 1-1,1-1 1,14 24-1,-16-30-287,1 0-1,0 0 1,0-1-1,1 0 1,0 0-1,0 0 1,1 0-1,-1-1 0,1 0 1,0-1-1,1 0 1,-1 0-1,1 0 1,0-1-1,-1 0 1,1 0-1,1-1 1,10 2-1,-8-4-1221,0 1 0,0-2-1,0 1 1,-1-2 0,22-4-1,19-3-2433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3:57.9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218 756 3392,'2'-18'1848,"-2"15"-852,1 0 0,-1 0 1,1 0-1,-1 0 0,0 0 0,0 0 1,-1-5-1,0 7-826,1 0 1,-1 0-1,1 0 1,-1 0-1,1 0 1,-1 0-1,1 1 1,-1-1-1,0 0 1,0 0-1,1 1 1,-1-1-1,0 0 1,0 1-1,0-1 1,0 1-1,0-1 1,1 1-1,-1-1 1,0 1-1,0 0 1,0-1-1,0 1 1,0 0-1,-1 0 0,1 0 1,-2 0-1,-5-1 141,0 1-1,-1 0 0,1 0 0,0 1 0,-1 0 0,1 1 0,0 0 0,0 0 0,0 1 0,0 0 0,1 0 0,-1 1 0,1 0 0,-13 8 0,15-8-230,0 1 1,0-1-1,0 1 0,1-1 0,0 1 1,-1 0-1,2 1 0,-1-1 0,1 1 1,0 0-1,0 0 0,0 0 1,1 0-1,0 0 0,0 0 0,0 1 1,1-1-1,0 1 0,0 11 0,2-10 18,0 1-1,0-1 1,1 0 0,0 0-1,1 1 1,0-1-1,0-1 1,1 1 0,4 7-1,-6-12-72,-1 0 0,1 0 0,0 0 0,1 0 0,-1-1 0,0 1 0,1-1 0,-1 1 0,1-1 0,0 0 0,0 0 0,0 0 0,0-1-1,0 1 1,0-1 0,0 1 0,1-1 0,-1 0 0,0 0 0,1-1 0,-1 1 0,1-1 0,6 1 0,-4-2 12,-1 1 0,1-1 1,-1 0-1,1-1 0,-1 1 0,0-1 1,0 0-1,0 0 0,1-1 0,-2 1 1,1-1-1,0 0 0,-1 0 0,6-5 1,-1 0-31,-1-1 0,1 0 0,-2 0 1,1-1-1,-1 0 0,8-14 1,-12 18-24,0-1 1,0 0 0,-1 0-1,0 0 1,0 0-1,-1-1 1,0 1 0,0 0-1,0-1 1,-1 1 0,-1-11-1,0 10 18,1 4-10,0 1 1,0-1 0,-1 1-1,1 0 1,-1-1 0,0 1 0,0 0-1,0 0 1,0 0 0,0 0-1,-1 0 1,0 0 0,1 0-1,-1 0 1,0 0 0,-3-3 0,-6-2 15,1 0 1,-1 0 0,-1 1 0,1 1 0,-1 0 0,0 0 0,-1 1 0,-17-4 0,23 6 15,8 0 141,18-2 377,-14 4-447,16-2 37,0 2 0,1 0 0,32 3-1,0 0-34,-39-2-21,0 1 0,0 1 0,16 3 0,-23-3-29,1 1 1,-1-1-1,0 1 0,-1 1 1,1-1-1,0 1 0,6 5 1,-11-6 2,1-1 0,-1 1 0,0 0 1,0 0-1,-1 0 0,1 0 0,-1 1 1,1-1-1,-1 1 0,0-1 0,0 1 1,-1 0-1,3 7 0,-2-2 34,0 1 1,-1 1-1,0-1 1,-1 13-1,0-22-68,0 1 0,0-1-1,1 0 1,-1 1 0,0-1 0,1 0 0,-1 0-1,1 1 1,0-1 0,-1 0 0,1 0-1,0 0 1,1 2 0,-1-2-6,-1-1 1,0 0-1,1 1 1,-1-1-1,0 1 1,1-1-1,-1 0 0,1 1 1,-1-1-1,1 0 1,-1 1-1,1-1 0,-1 0 1,1 0-1,-1 0 1,1 1-1,-1-1 1,1 0-1,-1 0 0,1 0 1,-1 0-1,1 0 1,0 0-1,-1 0 1,1 0-1,-1 0 0,1 0 1,-1-1-1,1 1 1,0 0-1,4-5 70,1 0 0,-2 0 0,9-12 0,1 0 43,0 2-71,2-3-110,0 1-1,24-19 1,-39 35 51,0 0-1,0 0 1,0 1-1,0-1 1,0 0 0,0 1-1,0-1 1,0 1-1,0-1 1,1 1 0,-1-1-1,0 1 1,0 0-1,1 0 1,-1 0 0,0 0-1,0-1 1,0 2-1,1-1 1,-1 0-1,2 0 1,-2 1 4,0 0 0,0-1 0,1 1-1,-1 0 1,0 0 0,0 0 0,0 0 0,0 0 0,-1 0 0,1 0-1,0 0 1,0 0 0,-1 0 0,1 0 0,0 1 0,0 1 0,1 5 21,0 0 1,0 0 0,0 1 0,0 14-1,0 3-53,-2-8 49,2 1 0,0 0-1,6 19 1,-7-32 12,1-1 1,0 1-1,1-1 1,-1 1-1,1-1 1,0 0-1,0 0 0,1 0 1,0-1-1,-1 1 1,1-1-1,1 0 1,-1 0-1,6 4 0,-8-7-12,1 1 0,0-1 0,0 1 0,0-1 0,0 0 0,0 0 0,0 0 0,0-1 0,0 1 0,0-1 0,1 1-1,-1-1 1,0 0 0,0 0 0,0-1 0,6 0 0,1-2 44,0 1 0,-1-2 1,18-7-1,4-6-3,-1 0-1,0-3 1,-2 0 0,0-1 0,-2-2 0,30-32 0,-42 40-62,-1 0 1,-1-1 0,-1 0 0,0-1-1,10-22 1,-10 14-15,-1-1-1,-1-1 1,7-31 0,5-34-54,-3-1 1,5-104-1,-23 181 90,1-4 3,0-1 0,-3-20 0,1 21-290,1 20 269,0 0 1,0 0-1,0 0 0,0 0 0,0 0 0,0-1 0,0 1 0,0 0 0,0 0 0,0 0 0,0 0 0,0 0 0,0 0 1,0 0-1,0 0 0,0-1 0,0 1 0,0 0 0,0 0 0,0 0 0,0 0 0,0 0 0,0 0 0,0 0 0,0 0 0,0 0 1,0 0-1,0 0 0,-1-1 0,1 1 0,0 0 0,0 0 0,0 0 0,0 0 0,0 0 0,0 0 0,0 0 0,0 0 1,0 0-1,0 0 0,-1 0 0,1 0 0,0 0 0,0 0 0,0 0 0,0 0 0,0 0 0,0 0 0,0 0 0,0 0 0,-1 0 1,1 0-1,0 0 0,0 0 0,0 0 0,0 0 0,0 0 0,0 0 0,0 0 0,0 0 0,-5 4-58,3-1 10,0 0 33,0 0 0,1 0 0,-1 0 0,0 1 0,1-1 0,0 0 0,0 1 0,-1 6 0,-2 7-20,-13 50-40,-9 83 1,4-22 154,-7 66-63,26-154 84,3 0 1,1 0 0,7 46-1,-7-76-18,2 0 0,4 14 0,-7-23-56,0 1-1,1-1 0,-1 1 1,1-1-1,-1 1 1,1-1-1,0 0 1,0 1-1,0-1 1,0 0-1,0 1 1,0-1-1,0 0 1,0 0-1,0 0 1,0 0-1,1 0 1,-1 0-1,0 0 1,1-1-1,-1 1 1,1 0-1,-1-1 1,3 1-1,-2-1-6,0 0 0,1-1-1,-1 0 1,0 1 0,0-1-1,0 0 1,0 0 0,1 0 0,-1-1-1,-1 1 1,1 0 0,0-1 0,0 1-1,0-1 1,1-2 0,24-29 111,-26 32-119,20-30 23,-7 12-43,16-19 1,-20 24-46,-8 11 27,1 0 0,-1 0 0,0 0 0,1 1 1,3-4-1,-6 6 25,1 0 1,-1 0 0,0 0 0,1 0-1,-1 0 1,0 0 0,1 0-1,-1 0 1,0 0 0,1 0-1,-1 1 1,0-1 0,1 0 0,-1 0-1,0 0 1,0 0 0,1 0-1,-1 1 1,0-1 0,1 0 0,-1 0-1,0 0 1,0 1 0,0-1-1,1 0 1,-1 0 0,0 1 0,0-1-1,0 0 1,1 1 0,-1-1-1,0 0 1,0 1 0,0-1 0,0 0-1,0 0 1,0 1 0,0-1-1,0 0 1,0 1 0,0-1-1,0 1 1,0-1 0,0 0 0,0 1-1,0-1 1,3 26 59,-2 0 0,-1 0 0,-3 34 0,-1 19 179,8 68 229,-4-143-454,0 0-1,0 0 1,0-1 0,1 1 0,0 0 0,-1 0 0,2 0 0,-1-1 0,2 5 0,-3-8-8,0 1 0,1 0 0,-1-1 0,1 1 0,-1-1 0,1 1 0,-1-1 1,1 1-1,-1-1 0,1 1 0,-1-1 0,1 0 0,-1 1 0,1-1 0,0 0 0,-1 0 1,1 1-1,0-1 0,-1 0 0,1 0 0,0 0 0,0 0 0,1 0 1,-1 0 1,1 0-1,0-1 0,-1 1 0,1-1 0,-1 1 0,1-1 1,-1 0-1,1 0 0,-1 1 0,0-1 0,1 0 1,1-2-1,11-11 2,0-1 1,-1 0 0,0-1 0,15-26 0,17-21 2,-23 36-8,35-33 0,-46 49 0,1 1 0,0 0 0,1 1 0,0 1 0,26-13 0,-35 19 1,1 0 0,0 0-1,0 1 1,9-2 0,-13 3-2,1 0 0,-1 0 1,0 0-1,1 0 0,-1 0 0,1 0 0,-1 0 0,1 1 1,-1-1-1,0 0 0,1 1 0,-1-1 0,0 1 0,1 0 0,-1-1 1,0 1-1,0 0 0,0 0 0,0-1 0,1 1 0,-1 0 1,0 0-1,0 2 0,2 1-7,-1 0 0,0 0 1,0 0-1,-1 0 0,0 0 0,1 1 1,-1-1-1,-1 1 0,1-1 0,0 0 0,-1 8 1,-1 7 17,-3 27 0,1-23 10,0 4-11,-1 0 0,0 0 0,-3-1 0,0 0 0,-1 0 1,-14 29-1,0-13-9,-1-1 1,-36 47-1,-67 68-108,118-146 121,-1-2-1,1 1 1,-1-1 0,-14 9 0,20-15-12,0 0 0,0 0 1,0 0-1,0-1 0,0 1 1,-1-1-1,1 0 0,-1 0 1,1 0-1,-1 0 0,1-1 1,-1 0-1,1 1 1,-1-1-1,1 0 0,-1-1 1,0 1-1,1-1 0,-5 0 1,2-2-8,0 0 1,0-1 0,1 1 0,-1-1-1,1 0 1,0-1 0,0 1-1,0-1 1,0 0 0,1 0 0,0 0-1,0-1 1,0 0 0,1 1 0,-4-10-1,4 9 11,1 0 0,0 0 0,0 0 0,0 0 0,1 0 0,0-1 0,0-8 0,1 11-9,0 0 0,0 1-1,0-1 1,1 0-1,0 1 1,0-1-1,0 0 1,0 1-1,0-1 1,1 1-1,-1 0 1,1-1-1,2-2 1,0 1 11,0 1 0,0 0 0,1 0 0,-1 0 0,1 1 0,0 0 0,0 0 0,0 0 0,0 0 0,1 1 0,9-4 0,7 0 2,37-6 0,-46 10-15,122-18-1333,-43 11-6772,-54 8 4473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1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21 972 4736,'-20'3'6915,"19"-3"-6795,8 3 2135,4-2-1640,-1 0-1,1-1 1,-1-1-1,1 0 0,-1 0 1,0-1-1,1 0 1,-1-1-1,0 0 1,-1 0-1,17-9 0,5-5 139,-1-1 0,35-27 0,-32 19-472,-2-1 0,-1-1 0,-1-2 0,40-55 0,83-147 207,-4-54 222,-145 279-694,0-1 0,-1 1 0,1-1 0,0-8 0,-2 16-17,-1 0 0,0 0 1,0 0-1,0-1 1,0 1-1,0 0 1,0 0-1,0 0 0,0 0 1,0-1-1,0 1 1,0 0-1,0 0 1,0 0-1,0 0 0,0-1 1,0 1-1,0 0 1,0 0-1,0 0 1,0 0-1,0-1 0,0 1 1,0 0-1,0 0 1,0 0-1,0 0 1,0 0-1,0-1 0,-1 1 1,1 0-1,0 0 1,0 0-1,0 0 1,0 0-1,0 0 0,0-1 1,-1 1-1,1 0 1,0 0-1,0 0 0,-8 5-67,3 1 39,0 0-1,-8 13 0,-17 31 56,-43 108 1,-4 72-101,72-211 86,-30 127 377,33-129-259,0 1 1,1-1-1,0 1 0,2-1 0,0 1 0,5 25 0,-5-40-75,-1 1 1,1-1-1,0 0 0,0 0 1,1 0-1,-1 0 1,1 0-1,2 4 0,-3-6-37,0 0 0,0 0 0,-1 0 0,1-1 0,0 1 0,0 0 0,0-1 0,1 1 0,-1-1 0,0 1 0,0-1 0,0 0 0,0 1 0,0-1 0,1 0 0,-1 0 0,0 0-1,0 0 1,0 0 0,0 0 0,1 0 0,-1 0 0,0 0 0,0 0 0,2-1 0,5-2 2,-1 1 1,0-1-1,0 0 0,-1-1 0,1 0 0,-1 0 0,8-6 1,42-39 56,-28 22 132,-18 18-180,11-8-2,0-2 0,-2 0 1,0-1-1,-1-1 0,19-31 0,-9 5-22,37-92 0,10-63 20,-24 60-1,-39 113-3,-4 8-5,0-1 0,8-32 0,-15 44-36,-3 12-24,-3 18-20,-15 92 383,-4-1-1,-5-1 1,-79 194 0,20-95 177,84-200-274,14-25-50,13-13-283,52-59-140,-66 78 242,10-10-34,22-17-1,-40 36 34,0 0-1,0 1 1,0-1 0,0 0 0,0 0 0,0 1-1,0-1 1,0 1 0,0-1 0,0 1 0,0 0-1,0-1 1,0 1 0,0 0 0,0 0 0,1-1-1,-1 1 1,0 0 0,0 0 0,0 0 0,0 1-1,0-1 1,1 0 0,-1 0 0,0 1 0,0-1 0,0 0-1,0 1 1,0-1 0,0 1 0,0 0 0,0-1-1,0 1 1,0 0 0,0-1 0,0 1 0,-1 0-1,1 0 1,0 0 0,0 0 0,-1 0 0,1 0-1,-1 0 1,1 0 0,0 1 0,3 7 22,0-1-1,-1 1 1,0 1 0,3 12 0,-4-13-2,4 13 117,-1 0-22,0-1 1,2 0 0,1-1 0,10 20 0,-18-38-105,1-1 1,0 1-1,0 0 1,0-1 0,0 1-1,0-1 1,1 0-1,-1 1 1,0-1-1,1 0 1,-1 0 0,0 0-1,1 0 1,0 0-1,-1 0 1,1 0-1,-1-1 1,1 1 0,0 0-1,0-1 1,-1 0-1,1 1 1,0-1-1,0 0 1,0 0 0,-1 0-1,1 0 1,0 0-1,0 0 1,0-1-1,-1 1 1,1 0-1,3-2 1,14-5 90,-1-1 1,1-1-1,28-20 1,9-4-122,113-45 24,-80 39-224,-7-7 64,-25 13-204,-47 27 321,-10 5 57,0 1-1,1 0 0,-1 0 0,0-1 0,0 1 0,1 0 0,-1 0 0,0-1 0,0 1 0,1 0 1,-1 0-1,0 0 0,1 0 0,-1 0 0,0-1 0,0 1 0,1 0 0,-1 0 0,0 0 0,1 0 1,-1 0-1,0 0 0,1 0 0,-1 0 0,0 0 0,1 0 0,-1 1 99,-18-17-246,16 15 131,-1 0 0,1 0 0,0 1-1,-1-1 1,1 1 0,0-1 0,-1 1 0,1 0 0,0 0 0,-1 0-1,1 0 1,0 0 0,-1 1 0,-1 0 0,-17 1-41,20-2 58,1 0 0,-1 0 0,0 0 0,1 0 0,-1 0 0,1 0 0,-1 1 0,1-1-1,-1 0 1,1 0 0,-1 1 0,1-1 0,-1 0 0,1 1 0,-1-1 0,1 1 0,-1-1-1,1 1 1,0-1 0,-1 0 0,1 1 0,0-1 0,-1 1 0,1 0 0,0-1 0,0 1-1,0-1 1,-1 1 0,1-1 0,0 1 0,0 0 0,0 0 0,0 0-13,-1 0-1,1 0 1,0-1 0,0 1 0,0 0 0,0 0 0,0 0 0,0 0 0,0 0 0,0-1-1,0 1 1,0 0 0,0 0 0,0 0 0,1-1 0,-1 1 0,0 0 0,1 0-1,-1 0 1,1-1 0,0 2 0,-1-1 95,6 12-107,-10 7-29,0-5 47,-4 18 0,5-26 10,1-1-1,1 1 1,0 0-1,0 0 1,0 0-1,1-1 1,-1 1-1,2 0 1,0 7-1,0-7 35,-1-6-29,0 1 1,0 0-1,0 0 0,1-1 1,-1 1-1,0 0 0,1 0 1,-1-1-1,1 1 0,0 0 1,-1-1-1,1 1 0,0-1 1,0 1-1,0-1 0,0 1 0,1-1 1,-1 0-1,0 1 0,0-1 1,1 0-1,-1 0 0,1 0 1,-1 0-1,3 1 0,0-1 28,1 0 1,-1-1-1,0 1 0,0-1 0,0 0 0,0 0 0,0-1 0,0 1 0,0-1 0,0 0 0,0 0 0,0-1 0,0 1 1,0-1-1,0 1 0,4-4 0,9-5-23,-2-1 0,20-17 1,-25 20-46,7-7 31,-1-1 0,17-23 0,17-16 128,-20 24-328,-30 31 189,0 0 0,1-1-1,-1 1 1,0 0 0,0 0 0,0 0-1,0 0 1,0 0 0,1 0 0,-1 0-1,0 0 1,0 0 0,0 0-1,0 0 1,1 0 0,-1 0 0,0 0-1,0 0 1,0 0 0,0 0 0,0 0-1,1 0 1,-1 0 0,0 0 0,0 0-1,0 0 1,0 0 0,0 0 0,1 0-1,-1 1 1,0-1 0,0 0 0,0 0-1,0 0 1,0 0 0,0 0 0,1 0-1,-1 0 1,0 1 0,0-1 0,0 0-1,0 0 1,0 0 0,0 0 0,0 0-1,0 1 1,0-1 0,0 0 0,0 0-1,3 9-89,-4-5 68,0 0 0,1 0 0,-2 0 1,1 0-1,0 0 0,-4 7 0,-1 4 82,-4 14 23,-13 44 154,22-72-222,1 0-1,0 0 1,-1-1-1,1 1 1,0 0-1,0 0 1,0 0-1,-1 0 1,1 0-1,0 0 1,0-1-1,0 1 1,0 0-1,1 0 1,-1 0-1,0 1 1,11-9 183,0-2-138,69-54 20,-66 55-107,-1-1-1,1 2 1,1-1 0,22-7 0,-34 14 11,0 1 1,0-1-1,1 0 1,-1 1-1,0 0 0,0 0 1,1 0-1,-1 0 1,0 0-1,5 1 1,-7 0 12,0-1 0,0 0 0,0 1 1,0-1-1,0 1 0,0-1 0,0 1 0,0-1 1,0 1-1,0 0 0,0-1 0,0 1 0,0 0 0,-1 0 1,1 0-1,0-1 0,0 1 0,-1 0 0,1 0 1,-1 0-1,1 0 0,-1 0 0,1 1 0,-1-1 1,0 0-1,1 0 0,-1 0 0,0 0 0,0 0 0,0 2 1,0 7 32,-1-1 1,-1 1 0,1-1 0,-6 15-1,-2 14 64,10-4 37,-1-33-122,1 0-1,-1 0 1,0 0-1,1 0 1,-1 0-1,1 0 1,-1 0-1,1 0 1,0 0-1,-1-1 1,1 1-1,0 0 1,0-1-1,-1 1 1,1 0-1,0-1 1,0 1-1,1 0 1,18 9 1,-14-8-42,-1-1 1,0 1-1,0-1 0,0 0 1,7 1-1,-11-2 184,0-3-227,0 0 91,0 1 0,0 0 0,1-1 0,-1 1-1,1 0 1,-1 0 0,1 0 0,0 0-1,0 0 1,0 0 0,4-2 0,3-5-35,4-3-13,0-1 0,1 2 0,1 0 0,0 1 0,0 0 0,1 1 0,0 1 0,0 0 0,1 1 1,22-6-1,-38 13 30,0 0 0,-1 0 1,1 0-1,0 0 0,0 0 1,0 0-1,0 0 0,-1 0 1,1 0-1,0 0 0,0 1 1,0-1-1,-1 0 0,1 0 1,0 1-1,0-1 1,-1 1-1,1-1 0,0 0 1,-1 1-1,1 0 0,0-1 1,-1 1-1,1-1 0,-1 1 1,1 0-1,-1-1 0,1 1 1,-1 0-1,1 0 0,2 5-61,-1-1 1,0 0-1,3 10 0,-1-2 36,5 16 214,-8-22-146,1 0 0,0 0 0,1-1 0,3 9 0,-5-14-40,0 1 1,0 0 0,0-1 0,0 1-1,0 0 1,0-1 0,1 1 0,2 1-1,-3-2 4,0-1-1,0 1 1,0-1-1,0 0 1,0 1-1,1-1 1,-1 0 0,0 0-1,0 0 1,0 0-1,0 0 1,0 0-1,1 0 1,-1 0-1,0-1 1,0 1-1,1-1 1,5 0-206,0-2 0,0 1 0,10-5 0,-16 6 123,1 0 1,-1 0-1,1 0 1,-1 0-1,0 0 1,1 0-1,-1 0 0,0-1 1,0 1-1,1 0 1,-1-1-1,0 1 1,-1-1-1,1 1 1,0-1-1,0 0 1,-1 1-1,1-1 1,0-3-1,6-12-345,-6 16 383,0-1-1,0 0 1,0 0-1,0 0 0,0 0 1,0 0-1,-1 0 1,1 0-1,-1 0 0,1 0 1,-1 0-1,0 0 1,0 0-1,0 0 0,0-1 1,0 1-1,-1-2 0,-2-8 35,-4-10-28,6 21 37,1 0 0,-1 1 0,0-1 0,1 0 1,-1 0-1,0 0 0,0 1 0,0-1 0,1 0 1,-1 1-1,0-1 0,0 1 0,0-1 0,0 1 1,0-1-1,0 1 0,0 0 0,0-1 0,-1 1 1,0 0-1,-5 0 36,1 0 0,-1 0 0,0 1 0,1-1 0,-1 2 0,0-1 0,1 1-1,0 0 1,-1 0 0,1 1 0,0 0 0,0 0 0,0 0 0,1 1 0,-1 0 0,1 0 0,-9 8 0,5-3 52,0 0-1,0 1 1,1 0-1,1 1 0,0-1 1,0 1-1,1 1 1,-7 17-1,7-14 10,1 1 0,0 0 0,1 0-1,1 0 1,-1 21 0,3-32-64,1 0 0,0 0 0,1 0 0,-1-1 0,1 1 0,0 0 0,0 0 0,0 0 0,0-1 0,1 1 0,0 0 0,0-1 0,1 0 0,-1 1 0,1-1 0,0 0 0,0 0 0,0-1 0,0 1 0,1-1 0,6 6 0,-8-8-19,0 1 0,0-1-1,0 0 1,0 0 0,0 0-1,0 0 1,0 0 0,1-1 0,-1 1-1,0-1 1,1 1 0,-1-1 0,1 0-1,-1 0 1,0 0 0,1 0 0,-1 0-1,0-1 1,1 1 0,-1-1 0,0 1-1,1-1 1,-1 0 0,0 0-1,0 0 1,0 0 0,0 0 0,0-1-1,0 1 1,0 0 0,0-1 0,2-2-1,4-4 58,0 0-1,-1-1 1,0 1-1,-1-2 0,7-12 1,25-54 13,-24 45-137,19-45 47,-33 76 2,0 0-1,0 0 1,0 0-1,0 0 0,0 0 1,0 0-1,0-1 1,0 1-1,0 0 0,0 0 1,0 0-1,0 0 1,0 0-1,0 0 0,0-1 1,0 1-1,0 0 0,0 0 1,0 0-1,0 0 1,0 0-1,1 0 0,-1 0 1,0 0-1,0-1 1,0 1-1,0 0 0,0 0 1,0 0-1,0 0 1,1 0-1,-1 0 0,0 0 1,0 0-1,0 0 1,0 0-1,0 0 0,1 0 1,-1 0-1,0 0 1,0 0-1,0 0 0,0 0 1,0 0-1,0 0 1,1 0-1,-1 0 0,0 0 1,0 0-1,0 0 1,0 0-1,0 0 0,0 0 1,0 0-1,1 1 1,-1-1-1,2 13-319,-7 59-124,0-16 601,-2 0-1,-23 88 1,16-99-56,-1-1 0,-2 0-1,-31 56 1,38-84-39,0 0 0,-1 0 0,-1-1 0,-21 19 1,23-25-32,0 0 0,-1-1 1,0 0-1,0-1 0,-1 0 1,0-1-1,-15 6 0,19-9-37,0-1-1,0 0 0,-1-1 1,1 0-1,0 0 0,0-1 1,-1 0-1,1 0 0,0-1 1,0 0-1,-1-1 0,1 0 1,0 0-1,0 0 0,1-1 1,-1 0-1,1-1 0,-1 0 1,1 0-1,0 0 0,0-1 1,1 0-1,-1-1 0,1 1 1,1-1-1,-1 0 0,1-1 1,0 1-1,0-1 0,1 0 1,-1 0-1,2-1 0,-1 1 1,1-1-1,0 0 0,-3-14 1,6 16 13,-1 0 1,1-1 0,0 1-1,0-1 1,0 1-1,1 0 1,0-1 0,1 1-1,-1 0 1,1 0-1,1 0 1,-1 0 0,1 0-1,0 0 1,0 1 0,4-6-1,2-2-19,1 2-1,0-1 1,0 2-1,1-1 1,19-13-1,0 3-491,1 1-1,56-26 1,18 3-5929,-78 36 1878,-5 1-4860,-17 6 5643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93 121 1312,'5'-8'154,"-4"6"-114,0 1 0,0-1 1,0 0-1,0 0 0,1 1 1,-1-1-1,0 1 0,1-1 1,-1 1-1,4-2 0,58-43 2499,8-2 1562,-93 66-776,-53 45-2181,-54 60-264,125-119-862,2-3-67,1 0 1,-1 0 0,1 1 0,-1-1 0,1 1 0,0-1 0,0 1 0,-1 0 0,1-1 0,0 1 0,0 0 0,1 0 0,-1 0-1,0-1 1,0 3 0,4 5-458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2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64 8320,'-9'-39'3744,"-7"22"-3232,13 10-576,-8 7-4640,8 7 2624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2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18 141 9632,'-17'-21'4384,"34"30"-3840,13-6 1407,26-3-1183,16 0 1664,8-3-1376,4-6 64,26-3-704,21-9-320,2 0-96,-19-2-2176,-9 2 1152,-2 5-6239,25 11 4031,-20 10-1984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4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1244 3488,'-2'0'204,"0"1"-1,0-1 1,1 1 0,-1 0 0,0 0-1,1 0 1,-1 0 0,1 0-1,-3 2 1,4-2 116,0 0-1,0 0 0,1 0 1,-1 0-1,0 0 1,1 0-1,-1-1 1,1 1-1,-1 0 0,1 0 1,-1 0-1,1-1 1,-1 1-1,1 0 0,0-1 1,0 1-1,1 0 1,-1 1-117,1-1 1,-1 1-1,1-1 1,0 0-1,-1 0 1,1 0-1,0 0 1,0 0-1,0 0 1,0 0-1,4 0 1,1-1 371,1 0 0,-1 0 0,1-1-1,-1 0 1,0-1 0,12-3 0,45-20 1321,-23 7-1226,0-3 0,41-28 0,-58 31-610,-1-2 0,-1 0 0,-1-1 0,0-1 0,-2-1 0,-1-1-1,0-1 1,17-33 0,9-28 168,39-112-1,-42 99 273,-4-10 70,-31 88-303,-5 18-208,0-1 0,0 0 0,0 0 1,0 1-1,0-1 0,-1 0 0,0 0 0,0 0 0,0 0 0,0-4 1,-4 1 117,-1 7-128,-8 16-57,5-2 37,1 1-1,0-1 0,-8 26 0,-10 54 134,12-45-42,-33 173 845,39-172-668,2 1 0,4 77 0,1-122-223,0 1 0,1-1 0,0 1 0,1-1 0,0 1 1,3 9-1,-4-14-53,0-1 1,-1 1-1,1-1 1,0 0-1,0 1 0,0-1 1,0 0-1,0 1 1,0-1-1,0 0 1,1 0-1,-1 0 1,0 0-1,1 0 0,-1 0 1,1 0-1,-1-1 1,1 1-1,-1-1 1,1 1-1,-1-1 1,1 1-1,-1-1 1,1 0-1,0 1 0,-1-1 1,1 0-1,0 0 1,-1-1-1,1 1 1,2-1-1,6-2 32,-1 0 0,1-1 0,-1-1 0,0 0-1,12-8 1,2 0-34,-7 3-30,-1-1 1,1-1-1,-2 0 0,19-19 1,8-11 18,49-64 0,22-51-30,-76 102 40,-1-2 0,27-64 0,-39 67-9,-2-1 0,-2-1 1,13-69-1,-22 81-9,5-27-29,-14 61-11,0 0-1,0 1 1,-1-1-1,-1 0 1,-1-10-1,2 20 40,0 0-1,0 0 1,0 0-1,0 0 0,0 0 1,0 0-1,0 0 1,0 0-1,0 1 1,0-1-1,0 0 1,0 0-1,0 0 1,0 0-1,0 0 0,0 0 1,-1 0-1,1 0 1,0 0-1,0 0 1,0 0-1,0 0 1,0 0-1,0 1 1,0-1-1,0 0 0,0 0 1,-1 0-1,1 0 1,0 0-1,0 0 1,0 0-1,0 0 1,0 0-1,0 0 1,0 0-1,-1 0 1,1 0-1,0 0 0,0-1 1,0 1-1,0 0 1,0 0-1,0 0 1,0 0-1,0 0 1,0 0-1,-1 0 1,1 0-1,0 0 0,0 0 1,0 0-1,0 0 1,0 0-1,0-1 1,0 1-1,0 0 1,0 0-1,0 0 1,0 0-1,0 0 0,-6 12-9,-13 39 36,10-25 0,-14 28 0,-86 154-46,34-37 208,16-37 26,-165 329 1013,219-454-1188,3-7 5,1 1 0,-1 0-1,1 0 1,0 0-1,0 0 1,-1 5-1,3-3 159,5-7-40,10-11 11,-10 9-167,8-7-44,108-81 42,-87 69-86,60-32-1,-90 53 57,-1 0-1,1 0 0,-1 1 1,1-1-1,-1 1 0,1 0 0,0 1 1,0-1-1,-1 1 0,9 0 1,-11 0 24,1 1 1,-1-1 0,0 1-1,1-1 1,-1 1 0,0 0 0,0 0-1,0 0 1,0 0 0,0 0-1,0 0 1,0 1 0,0-1 0,0 1-1,0-1 1,-1 1 0,1 0-1,-1 0 1,1 0 0,-1 0 0,0 0-1,2 4 1,3 8-49,7 30 0,-10-30 111,1 0 0,1 0 0,7 15 0,-9-25-42,-1 0-1,0 0 1,1 0 0,0-1 0,0 1 0,0-1 0,0 0-1,0 1 1,1-1 0,0-1 0,-1 1 0,1-1 0,0 1 0,6 2-1,-5-4 0,1 1-1,-1-1 1,0 0-1,1 0 1,-1-1-1,1 1 1,-1-1-1,1-1 1,-1 1-1,0-1 1,1 0-1,-1 0 1,7-2-1,9-4 130,39-19-1,-44 18-128,22-10-40,-2-1 0,50-35 0,-85 53 18,1 0 0,-1 0 0,0 1 1,1-1-1,-1-1 0,0 1 0,0 0 1,0 0-1,0 0 0,0-1 0,0 1 1,0 0-1,0-1 0,0 1 0,-1-1 1,1 1-1,0-1 0,-1 1 0,0-1 0,1 1 1,-1-1-1,0 0 0,0 1 0,0-1 1,0 0-1,0 1 0,0-3 0,0 4-3,-1-1 0,1 1 0,-1-1 0,1 1 0,0-1-1,-1 1 1,1 0 0,-1-1 0,1 1 0,-1 0 0,1-1 0,-1 1-1,1 0 1,-1 0 0,1 0 0,-1-1 0,1 1 0,-1 0 0,0 0-1,1 0 1,-1 0 0,1 0 0,-1 0 0,0 0 0,1 0-1,-1 0 1,0 1 0,-21 3-49,19-4 44,-10 4 1,0 1-1,1 0 1,0 0 0,0 1 0,0 0 0,-11 9-1,0 1 40,-40 38 0,58-49 2,0 0 0,0 0-1,0 0 1,0 1 0,1-1 0,0 1 0,0 0 0,1 0 0,0 1 0,0-1-1,-3 8 1,6-13-24,0-1 0,0 1-1,0-1 1,0 1 0,0-1 0,0 1-1,0-1 1,0 1 0,0-1-1,0 1 1,0-1 0,0 1-1,0-1 1,1 1 0,-1-1 0,0 1-1,0-1 1,0 1 0,1-1-1,-1 1 1,0-1 0,1 1-1,-1-1 1,0 0 0,1 1 0,-1-1-1,0 1 1,1-1 0,-1 0-1,1 0 1,-1 1 0,1-1-1,-1 0 1,1 0 0,-1 1-1,1-1 1,-1 0 0,1 0 0,-1 0-1,1 0 1,-1 0 0,1 0-1,-1 0 1,1 0 0,-1 0-1,1 0 1,-1 0 0,2 0 0,1-1 15,0 1 0,1-1 1,-1 0-1,0 1 1,0-1-1,6-3 1,88-53 128,-74 42-200,-20 13 44,1-1 0,-1 1 0,1 0 0,-1 0 0,1 0 0,0 0 0,4-1 0,-7 3 2,-1 0-1,0 0 0,1 0 1,-1 0-1,1 0 0,-1 0 1,0 0-1,1 0 0,-1 0 0,0 0 1,1 0-1,-1 0 0,0 1 1,1-1-1,-1 0 0,0 0 1,1 0-1,-1 0 0,0 1 1,1-1-1,-1 0 0,0 0 1,1 1-1,-1-1 0,0 0 1,0 0-1,0 1 0,1-1 0,-1 0 1,0 1-1,0-1 0,0 0 1,0 1-1,1-1 0,-1 0 1,0 1-1,0-1 0,0 0 1,0 1-1,0 18-25,0-12-25,0-2 65,0 0 0,1 0 0,-1 1 0,1-1 0,3 8 0,-4-11 5,1 0-1,0 0 1,0 0-1,0 0 0,0 0 1,0 0-1,0-1 1,1 1-1,-1 0 0,1-1 1,-1 1-1,1 0 1,-1-1-1,1 0 1,0 1-1,2 0 0,2 0 7,0 0-1,0 0 0,0 0 1,0-1-1,0 0 1,0-1-1,0 1 0,0-1 1,0 0-1,0-1 0,1 1 1,-1-1-1,0 0 1,0-1-1,0 0 0,6-2 1,6-4 21,0 0 1,-1-1 0,28-19-1,-34 20-23,0 0 0,-1-1-1,0 0 1,0-1-1,-1 0 1,-1-1 0,10-15-1,-5 5-8,-1-1 0,-1 0 0,7-24-1,60-223-68,-36 107 56,-39 154-10,2-7 54,-1 0 1,-1 0-1,0 0 0,2-27 0,-7 40-55,0 9-22,-4 16-12,-5 52 140,0 102-1,7-94 11,-1 68-110,-1 12-417,-4-55-2696,9-95 964,-7 22 0,7-31 1301,0-1 0,0 1 0,-1-1 0,0 1 0,1-1 0,-1 0 0,0 1 0,0-1 0,-1 0 0,-2 3 0,4-6 675,1 1 1,-1-1 0,1 1-1,-1-1 1,0 0 0,1 1-1,-1-1 1,0 0 0,1 1-1,-1-1 1,0 0 0,0 0-1,1 0 1,-1 1 0,0-1-1,1 0 1,-1 0 0,0 0 0,0 0-1,1-1 1,-1 1 0,0 0-1,0 0 1,1 0 0,-1 0-1,0-1 1,1 1 0,-1 0-1,0-1 1,1 1 0,-1-1-1,1 1 1,-1 0 0,0-1-1,0 0 1,-3-2-651,-16-11-1792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4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 10400,'6'-21'4704,"46"8"-4096,-19 8 2047,-1 5-1567,20-3 288,1 6-832,8 2-352,-4-1-128,5-4-288,-1 3 128,-5 3-1024,-4-3 640,-8 2-3679,-11-1 2303,-19 1-3520,-5 2 3072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4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86 240 9056,'-47'-36'4096,"19"30"-3552,17 3 1312,11 6-1120,6-6 1695,2 3-1407,22-9 160,3 0-736,18-8-192,1 1-160,29-14-640,8 10 288,49-10-3616,-10 9 2113,-6 3-6241,21 3 4512,-11 6 960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7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44 866 2720,'-21'-4'1157,"20"4"-953,0 0 0,0 0 1,1 0-1,-1 0 1,0 0-1,0 0 0,0 0 1,0 0-1,1 1 0,-1-1 1,0 0-1,0 1 1,1-1-1,-1 0 0,0 1 1,1-1-1,-1 1 0,-1 0 1,2 0 158,-1-1 0,1 1 0,-1 0 0,0 0 0,1 0 0,-1-1 0,1 1 0,0 0 0,-1 0 0,1 0 0,0 0 0,-1 0 0,1 0 0,0 0 0,0 0 0,0 0 0,0 0 0,0 0 0,0 1 0,0-1-199,1 0 0,-1 0 0,1 0 1,-1 0-1,1 0 0,-1 0 0,1 0 0,0 0 1,-1 0-1,1 0 0,0-1 0,0 1 0,0 0 1,0 0-1,-1-1 0,1 1 0,0-1 0,0 1 1,0 0-1,0-1 0,1 0 0,-1 1 0,0-1 1,1 1-1,13 2 479,-1 0-1,1-1 1,0-1 0,0 0 0,24-1 0,73-15-31,-90 11-525,1-1 1,-2 0-1,1-2 1,-1-1-1,0 0 1,26-16-1,-39 20-62,-2-1 0,1 1-1,0-1 1,-1-1 0,0 1-1,0-1 1,-1 0 0,1 0 0,-1-1-1,-1 1 1,1-1 0,-1 0-1,0 0 1,-1-1 0,0 1-1,0-1 1,0 0 0,-1 0-1,0 0 1,1-11 0,-3 16-31,0-1 1,0 1 0,0 0 0,0-1 0,0 1 0,-1 0-1,0-1 1,1 1 0,-1 0 0,0 0 0,-1 0 0,1 0-1,0 0 1,-1 0 0,0 0 0,0 0 0,-3-3 0,4 4 11,-1 0 1,0 1 0,0 0-1,0-1 1,-1 1 0,1 0 0,0 0-1,0 0 1,-1 0 0,1 0-1,0 1 1,-1-1 0,1 1-1,-1-1 1,1 1 0,-1 0 0,1 0-1,-1 0 1,1 1 0,-1-1-1,1 0 1,0 1 0,-1 0 0,-2 0-1,-9 5 75,0-1-1,0 2 1,1 0 0,0 0-1,1 1 1,0 1-1,-18 15 1,16-10 56,0 0 0,1 1 0,0 0 0,2 1 0,-16 24 0,23-33-69,1 0 0,-1 0 0,1 0 0,1 1 0,-1-1 0,1 1 0,0 0 1,1 0-1,-1 11 0,2-14-11,1 0 0,-1 0 1,1-1-1,0 1 0,0 0 0,0-1 1,1 1-1,0-1 0,-1 0 1,2 1-1,-1-1 0,0 0 0,1 0 1,0 0-1,0 0 0,0-1 1,4 4-1,2 1 43,1 0 0,-1-1 0,1-1 0,1 0 0,-1 0 0,1-1 0,0 0 0,0-1 0,0 0 0,1-1 0,-1 0 0,23 2 0,-8-3 20,1-1 0,-1-1-1,0-1 1,50-9-1,-24-3-94,-1-2-1,63-27 0,-78 29-22,7-5 8,66-35 0,-91 42-16,0 0 0,-1-1 0,0-1 0,-1-1 0,26-28 0,-40 40-5,0-1 0,0 1 0,-1 0 0,0 0 0,1-1 0,-1 1 0,0-1 0,0 1 0,0-1 0,1-4 0,-2 7 9,0 0 0,0-1 0,0 1 0,0-1 0,0 1-1,0-1 1,0 1 0,-1-1 0,1 1 0,0-1 0,0 1 0,0 0 0,0-1 0,-1 1 0,1-1 0,0 1-1,0 0 1,-1-1 0,1 1 0,0 0 0,-1-1 0,1 1 0,0 0 0,-1-1 0,0 1 0,0-1-4,-1 1 1,1-1-1,-1 1 1,1 0 0,0 0-1,-1-1 1,1 1 0,-1 0-1,1 0 1,-1 1-1,1-1 1,-3 1 0,-13 3-31,0 1 0,1 0 0,0 1 0,-23 13 1,-59 38 13,92-53 31,-13 8 8,0 1-1,-31 30 1,40-34-13,1 1 1,0 0-1,1 1 0,0 0 0,1 0 1,-8 14-1,11-16 34,1 0 1,-1 0-1,-2 14 0,5-20 7,1 0 0,-1 1 0,1-1 0,0 1-1,0-1 1,0 1 0,0-1 0,1 1 0,-1-1-1,1 1 1,0-1 0,2 6 0,-2-8-29,-1 0 1,1 0 0,0 0-1,0 0 1,0 0 0,0 0-1,0 0 1,0 0-1,0 0 1,0 0 0,0-1-1,1 1 1,-1 0 0,0-1-1,0 1 1,1-1-1,-1 1 1,0-1 0,1 1-1,-1-1 1,0 0 0,1 0-1,-1 0 1,1 0-1,-1 0 1,0 0 0,1 0-1,-1 0 1,2-1 0,4-1 34,-1 1 0,0-1 0,1-1 0,-1 1 0,7-4 0,25-17 56,-1-1-1,-2-2 1,0-1 0,34-35-1,-52 45-218,14-19 0,-30 33 1,-7 5 29,-16 9-23,9-2 74,0 0 0,1 0 0,1 1 0,-15 14 0,3 3 0,1 1 1,1 1-1,-29 54 0,-40 105 70,19-37 104,28-72-99,-21 43 194,41-74 2,23-47-235,-1 0-1,1-1 1,0 1-1,0 0 0,0 0 1,0-1-1,-1 1 0,1 0 1,0 0-1,0 0 1,1-1-1,-1 1 0,0 0 1,0 0-1,0-1 1,0 1-1,1 1 0,-1-2 4,1 1-1,-1-1 1,0 1-1,1-1 0,-1 0 1,1 0-1,-1 1 1,0-1-1,1 0 1,-1 0-1,1 1 1,-1-1-1,1 0 0,-1 0 1,1 0-1,-1 0 1,1 0-1,-1 1 1,1-1-1,0 0 0,1-1 11,0 1 0,1 0 0,-1-1 0,0 1 0,1-1 0,-1 0 0,0 0 0,0 1 0,0-2-1,4-1 1,23-23-141,-8 5 65,-12 13 42,71-73-59,-26 21-28,101-108 41,-30 45 148,118-132 20,-142 132-5,-87 109-136,-14 14 32,0 0 1,1-1-1,-1 1 0,0 0 0,0 0 1,1 0-1,-1 0 0,0-1 0,0 1 1,1 0-1,-1 0 0,0 0 0,1 0 1,-1 0-1,0 0 0,0 0 0,1 0 1,-1 0-1,0 0 0,1 0 0,-1 0 1,0 0-1,1 0 0,-1 0 0,0 0 1,0 0-1,1 0 0,-1 0 0,0 1 1,0-1-1,1 0 0,-1 0 0,0 0 1,0 0-1,1 1 0,-1-1 0,0 0 1,0 0-1,0 0 0,1 1 0,-1-1 1,0 0-1,0 0 0,0 1 0,0-1 1,1 0-1,-1 1 0,0-1 0,0 0 1,0 0-1,0 1 0,0-1 0,0 0 1,0 1-1,0-1 0,0 1 0,0 8 7,0 0 0,0 0 0,-1 1 0,0-1 0,-1 0 0,0 0-1,-5 15 1,-1 4 8,-1 7 73,3 1 1,0 0-1,0 45 0,9-51 108,-3-30-186,0 1 0,0 0 0,1-1 0,-1 1 0,0-1 0,0 1 0,0 0 0,0-1 0,1 1 0,-1-1 0,0 1 0,0-1 1,1 1-1,-1-1 0,0 1 0,1-1 0,-1 1 0,1-1 0,-1 1 0,1-1 0,-1 0 0,1 1 0,-1-1 0,1 0 0,-1 1 0,1-1 0,-1 0 0,1 0 0,0 1 0,-1-1 0,1 0 0,-1 0 0,1 0 0,0 0 0,-1 0 0,1 0 0,-1 0 0,1 0 0,0 0 0,-1 0 0,1 0 0,-1 0 0,2-1 0,2-1 7,1-1 0,-1 0 0,0-1 1,0 1-1,7-8 0,1 0-3,335-351-6,-341 355-8,-4 4 0,0 0-1,1-1 0,0 2 0,0-1 0,0 0 0,0 1 0,0-1 1,5-2-1,-8 5 0,0 0-1,1 0 1,-1 0 0,0-1 0,0 1 0,0 0 0,1 0-1,-1 0 1,0 0 0,0 0 0,1 0 0,-1 0 0,0 0-1,0 1 1,0-1 0,1 0 0,-1 0 0,0 0-1,0 0 1,1 0 0,-1 0 0,0 0 0,0 0 0,0 0-1,0 1 1,1-1 0,-1 0 0,0 0 0,0 0 0,0 0-1,0 1 1,1-1 0,-1 0 0,0 0 0,0 0 0,0 1-1,0-1 1,0 0 0,0 0 0,0 0 0,0 1 0,0-1-1,0 0 1,0 0 0,0 1 0,0-1 0,0 0 0,0 0-1,0 1 1,0-1 0,0 0 0,-2 14-46,-33 76 23,24-65 61,1-1 0,1 1 1,1 0-1,-4 27 0,11-48-27,0 0 0,1 0 0,0 1 0,0-1 0,0 0 0,0 0 0,1 0 0,-1 0 0,1 0 0,0 0 0,1 0 0,-1 0 0,3 4 0,-3-6-5,0 0 0,1 0 1,0 0-1,-1 0 1,1 0-1,0-1 0,0 1 1,0-1-1,0 1 0,0-1 1,0 0-1,0 0 1,0 0-1,1 0 0,-1 0 1,0 0-1,1-1 0,-1 1 1,0-1-1,1 1 1,-1-1-1,1 0 0,2 0 1,13-1-19,-1 0 0,0-2 0,0 0 0,0 0 0,19-8 0,81-35-440,-54 19 288,-49 22 173,284-125-426,-290 126 400,1-1 1,-1 1-1,0-1 0,0-1 1,-1 0-1,12-11 1,-18 17 17,-1 0 1,0-1 0,0 1 0,1 0-1,-1-1 1,0 1 0,0-1 0,1 1-1,-1 0 1,0-1 0,0 1 0,0-1 0,0 1-1,0 0 1,0-1 0,0 1 0,0-1-1,0 1 1,0-1 0,0 1 0,0-1-1,0 1 1,0-1 0,-1 1-1,1-1 0,0 1-1,-1-1 1,1 1 0,-1-1 0,1 1 0,-1 0 0,1-1 0,-1 1 0,1 0-1,-1-1 1,1 1 0,-1 0 0,1 0 0,-1-1 0,0 1 0,1 0 0,-1 0-1,1 0 1,-1 0 0,0 0 0,-6-1-7,-1 1-1,1 1 1,0-1 0,0 1-1,0 0 1,0 1-1,0 0 1,-13 5 0,-2 2 32,-33 19 1,51-25-34,-39 22 55,-46 34 0,78-50 15,0 0 0,1 0 0,-1 1 0,2 0 0,-1 1 0,2 0 0,-1 1 0,2-1 0,-8 16 0,14-24-25,-1 0 1,1 1-1,0-1 1,0 1-1,1-1 1,-1 1-1,0 7 1,1-11-28,0 1 0,0 0 1,0-1-1,0 1 0,0 0 1,1-1-1,-1 1 0,0 0 0,0-1 1,0 1-1,1-1 0,-1 1 1,0 0-1,0-1 0,1 1 0,-1-1 1,1 1-1,-1-1 0,0 1 1,1-1-1,-1 1 0,1-1 0,-1 1 1,1-1-1,-1 0 0,1 1 1,0-1-1,-1 0 0,1 0 0,-1 1 1,1-1-1,0 0 0,-1 0 1,1 0-1,0 0 0,-1 1 0,1-1 1,-1 0-1,1 0 0,0 0 1,-1-1-1,1 1 0,0 0 0,-1 0 1,1 0-1,0-1 0,9-2-41,0-2 0,0 1 0,-1-1 0,1-1 0,-2 0 0,1 0 0,13-12-1,6-4-161,17-11 19,80-55-398,-125 89 564,1-1 0,-1 1-1,0-1 1,0 1 0,0-1 0,0 1 0,0-1 0,0 1-1,1-1 1,-1 1 0,0-1 0,-1 1 0,1-1-1,0 1 1,0-1 0,0 1 0,0-1 0,0 1 0,0-1-1,-1 1 1,1-1 0,0 1 0,0-1 0,-1 1-1,-6 19-39,7-20 46,-2 6 26,0 1-1,0 0 1,1-1-1,0 1 1,1 0-1,-1 0 1,1 0-1,0-1 1,1 1-1,-1 0 1,2 0 0,2 10-1,-3-13-5,0 0-1,1 0 1,-1-1 0,1 1-1,0-1 1,0 0 0,0 1-1,1-1 1,-1 0 0,1 0-1,-1 0 1,1-1 0,0 1-1,0-1 1,0 1-1,1-1 1,-1 0 0,0 0-1,1-1 1,-1 1 0,1-1-1,0 1 1,4 0 0,4-1 9,0 0 0,-1-1 0,1 0 1,0-1-1,-1 0 0,1-1 0,-1-1 0,0 1 1,1-2-1,-1 1 0,0-2 0,11-5 0,-10 3-12,-1 0-1,1-1 1,-1-1-1,0 0 1,-1 0-1,10-12 1,-5 3-76,0 0 0,19-35-1,45-100-208,-23 38 173,21-24 10,23-43 118,-15-7-89,-48 85 40,-36 100 9,0 0 1,0 1-1,0-1 0,0 1 1,-1-1-1,0 0 0,0-6 1,0 9 8,0 1 1,0 0 0,0-1-1,0 1 1,0 0-1,0-1 1,0 1-1,0 0 1,-1-1 0,1 1-1,0 0 1,0-1-1,0 1 1,0 0 0,-1 0-1,1-1 1,0 1-1,0 0 1,-1 0-1,1-1 1,0 1 0,0 0-1,-1 0 1,1 0-1,0 0 1,-1-1 0,1 1-1,-1 0 1,0 0-4,0 0-1,0 1 1,0-1 0,0 0 0,0 0 0,0 1-1,0-1 1,0 1 0,0-1 0,0 1 0,1-1 0,-1 1-1,0-1 1,-1 2 0,-6 6-14,0-1 1,0 2-1,1-1 0,-12 19 0,9-13 12,-17 27 39,2 1 1,3 1-1,1 1 0,2 1 0,-19 67 0,-20 120 602,49-176-424,2 0-1,0 67 1,8-104-165,-1 1 0,2-1 0,1 1 0,0-1 1,2 0-1,8 24 0,-12-40-43,0 0 0,0 0 0,0 1 0,1-1 1,0 0-1,-1 0 0,1 0 0,0-1 0,1 1 0,-1 0 0,0-1 0,1 0 0,-1 1 0,1-1 1,0 0-1,0 0 0,0-1 0,0 1 0,0 0 0,0-1 0,0 0 0,1 0 0,-1 0 0,0 0 1,1 0-1,-1-1 0,0 1 0,8-1 0,4-1-1,1-1 0,0-1 0,-1 0 0,0 0 0,1-2 0,-1 0 0,25-13 0,3-4 0,50-34 0,-65 35 0,0-1 0,-1-1 0,-1-1 0,35-41 0,-47 48 0,1 1 0,27-24 0,-41 40 0,0-1 0,-1 1 0,1-1 0,0 1 0,-1-1 0,1 1 0,0-1 0,-1 1 0,1 0 0,0 0 0,0-1 0,0 1 0,-1 0 0,1 0 0,0 0 0,0-1 0,0 1 0,-1 0 0,2 1 0,-1-1 0,-1 0 0,1 0 0,-1 1 0,1-1 0,-1 0 0,1 1 0,-1-1 0,1 1 0,-1-1 0,1 1 0,-1-1 0,0 0 0,1 1 0,-1-1 0,0 1 0,0 0 0,1-1 0,-1 1 0,0-1 0,0 2 0,2 4 0,-1 0 0,-1 0 0,1 0 0,-1 8 0,0-9 0,-1 17 0,-1 0 0,-1 0 0,-5 22 0,-23 67 0,14-52 0,7-28 0,-1 0 0,-17 31 0,27-59 0,0-1 0,1-1 0,-1 1 0,1-1 0,-1 1 0,1-1 0,-1 0 0,0 1 0,0-1 0,0 0 0,0 1 0,0-1 0,0 0 0,0 0 0,0 0 0,0 0 0,-1 0 0,1 0 0,0 0 0,-1-1 0,1 1 0,-1 0 0,1-1 0,-3 1 0,3-1 0,0 0 0,0 0 0,0 0 0,0 0 0,0 0 0,0-1 0,0 1 0,0 0 0,0-1 0,1 1 0,-1 0 0,0-1 0,0 1 0,0-1 0,0 0 0,1 1 0,-1-1 0,0 0 0,0 1 0,1-1 0,-1 0 0,1 0 0,-1 0 0,1 1 0,-1-1 0,1 0 0,-1 0 0,1 0 0,0 0 0,-1 0 0,1-2 0,-2-1 0,-1-3 0,1 0 0,0 0 0,0 0 0,0 0 0,1 0 0,0 0 0,1 0 0,-1 0 0,1-1 0,1 1 0,-1 0 0,1 0 0,1 0 0,-1 0 0,1 0 0,4-11 0,-4 14 1,0 0-1,1 0 1,-1 0-1,1 1 1,-1-1-1,1 1 1,0 0-1,0 0 1,0 0-1,1 0 1,-1 0-1,1 1 1,0-1-1,-1 1 1,1 0-1,0 0 1,0 0-1,1 1 1,-1 0-1,0 0 1,7-2-1,10 1-18,-1 0-1,1 1 0,30 2 1,-11 1-154,-23-2-2141,31 4-1,-38-2 44,0 0 1,0 1-1,0 0 1,0 1-1,0 0 1,-1 0 0,12 8-1,13 13-3191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9.1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1099 3328,'-3'1'290,"-18"4"487,21-5-680,-1 0 0,0 0 0,1 0 0,-1 1 0,0-1 0,1 0 0,-1 0 0,0 1 0,1-1 0,-1 1 0,1-1 0,-1 0 0,0 1 0,1-1 0,-1 1 1,1 0-1,0-1 0,-1 1 0,1-1 0,-1 1 0,1 0 0,0-1 0,0 1 0,-1 0 0,1 2 1082,0 0 0,0 0 0,1 0 0,-1 0-1,1 0 1,0 0 0,0 0 0,2 5 0,8 5 461,-7-11-1271,-1 0-1,1 0 1,0 0-1,0-1 1,-1 0-1,1 1 1,0-1-1,0-1 1,1 1-1,-1 0 1,0-1-1,0 0 1,8-1-1,3-1 293,0 0 0,18-6 0,-31 8-624,41-14 327,0-2-1,-1-1 1,0-2 0,75-49-1,-103 59-303,-1 0-1,0-1 1,-1 0-1,0-1 1,0 0-1,20-26 0,-67 82 411,27-32-431,1-1 1,1 2 0,0-1-1,1 1 1,0 0-1,-5 26 1,9-33 0,0 0 0,0 0 0,1 0 1,0 0-1,0 0 0,1 0 0,-1 0 0,2 0 0,-1 0 1,1 0-1,0 0 0,0 0 0,1-1 0,0 1 0,0-1 1,5 6-1,-7-9-21,1 0 1,0-1 0,0 1-1,0-1 1,0 1-1,1-1 1,-1 0 0,1 0-1,-1 0 1,1 0-1,0-1 1,0 1 0,0-1-1,0 1 1,0-1-1,0 0 1,0 0 0,0-1-1,0 1 1,1-1-1,-1 1 1,0-1 0,0 0-1,0 0 1,1 0-1,-1-1 1,0 1 0,0-1-1,0 0 1,1 0-1,-1 0 1,0 0 0,0 0-1,-1-1 1,1 1-1,3-3 1,20-14 75,-2 0 0,28-26-1,-16 12-74,109-102-73,-94 80 35,-3-1 1,-3-3 0,51-81-1,-63 84-31,-2-2 0,-3 0 0,-2-2 0,-3-1-1,-3-1 1,-2-1 0,-3 0 0,10-87 0,-24 142 40,0 3-9,-1 0 0,1 0 0,-1 0-1,0 0 1,0 0 0,0 0 0,0 0-1,-1 0 1,0 0 0,1 0 0,-2 0 0,-1-5-1,3 9 17,0 0 0,0-1-1,0 1 1,0 0-1,0 0 1,-1 0 0,1-1-1,0 1 1,0 0-1,0 0 1,0 0 0,0 0-1,-1-1 1,1 1-1,0 0 1,0 0 0,0 0-1,-1 0 1,1 0-1,0 0 1,0-1-1,0 1 1,-1 0 0,1 0-1,0 0 1,0 0-1,-1 0 1,1 0 0,0 0-1,0 0 1,-1 0-1,1 0 1,0 0 0,0 0-1,0 0 1,-1 0-1,1 0 1,0 0 0,0 1-1,-1-1 1,1 0-1,0 0 1,0 0 0,0 0-1,-1 0 1,1 0-1,0 1 1,0-1 0,0 0-1,-1 0 1,-9 8-29,0 1-1,0 0 1,1 0 0,-10 12 0,17-19 32,-46 53 194,-55 79-1,75-86-108,2 1-1,1 1 0,3 1 1,-15 53-1,7-16 238,-31 152-1,51-156 158,9-75-429,1 0 1,1 0-1,-1 0 1,1-1-1,1 1 0,0 0 1,3 9-1,-4-15-42,-1-1-1,1 1 1,0-1-1,1 0 1,-1 1-1,0-1 1,1 0-1,-1 0 1,1 0-1,0 0 1,-1 0-1,1 0 1,0-1-1,0 1 1,0-1 0,0 1-1,1-1 1,-1 0-1,0 1 1,1-1-1,-1 0 1,0-1-1,1 1 1,-1 0-1,1-1 1,-1 1-1,1-1 1,0 0-1,-1 0 1,1 0 0,-1 0-1,1-1 1,-1 1-1,4-1 1,25-9 12,0 0 0,0-2 1,-1-2-1,30-18 0,-12 3-7,59-47-1,-100 71-13,-1 0 0,1 1 0,-1 0 0,1 0 0,9-3 0,-14 6 0,-1 1 0,0-1 0,1 1 0,-1 0 0,0-1 0,1 1 0,-1 0 0,0 0 0,1 0 0,-1 0 0,1 0 0,-1 0 0,0 0 0,1 1 0,-1-1 0,1 0 0,-1 1 0,0-1 0,1 1 0,-1-1 0,0 1 0,0 0 0,0-1 0,1 1 0,-1 0 0,0 0 0,0 0 0,0 0 0,0 0 0,0 0 0,-1 0 0,1 0 0,0 1 0,0-1 0,0 2 0,1 2 0,-1-1 0,1 1 0,-1 0 0,-1-1 0,1 1 0,-1 0 0,0 0 0,0-1 0,0 1 0,0 0 0,-1 0 0,0-1 0,-2 10 0,-3 2 0,1 0 0,-13 23 0,14-33 0,0 1 0,0-1 0,0 0 0,-1 0 0,0 0 0,-11 9 0,14-12 0,-1-1 0,1 0 0,-1 0 0,0 0 0,1-1 0,-1 1 0,0-1 0,0 0 0,0 1 0,0-1 0,-1 0 0,1-1 0,0 1 0,0-1 0,0 1 0,-1-1 0,1 0 0,-4 0 0,7 0 0,0 0 0,-1 0 0,1-1 0,-1 1 0,1 0 0,0 0 0,0 0 0,-1 0 0,1 0 0,0 0 0,-1 0 0,1-1 0,0 1 0,-1 0 0,1 0 0,0 0 0,0-1 0,-1 1 0,1 0 0,0 0 0,0-1 0,0 1 0,-1 0 0,1-1 0,0 1 0,0 0 0,0-1 0,0 1 0,0 0 0,-1-1 0,5-10 0,-2 9 0,0-1 0,0 1 0,0-1 0,0 1 0,6-4 0,-1 2 0,0 0 0,1 0 0,0 1 0,-1 0 0,1 1 0,11-2 0,52-5 0,-49 6 0,47-1-76,-1-1-1820,-24-1-4132,-32 5 118,-36-6-7379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9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60 11872,'-33'-33'5375,"39"20"-4671,2 8 1472,6 5-1344,33-9 1344,11 9-1248,31 0 544,6 9-896,4 0-96,-4 0-288,4-1-352,-9 1 96,-10-2-992,-8 2 608,-16-4-3840,-13-1 2368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09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54 11392,'-75'-42'5151,"37"39"-4479,29-2-704,23 1-512,14 8 384,24 1-3103,4 7 1823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12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1131 4160,'-28'7'1333,"28"-7"-1307,0 0-1,-1 0 1,1 0 0,-1 0-1,1 0 1,-1 1-1,1-1 1,-1 0 0,1 0-1,0 0 1,-1 1-1,1-1 1,-1 0 0,1 1-1,0-1 1,-1 0-1,1 1 1,0-1 0,-1 1-1,-7 8 987,1 1 0,-6 12 1,10-18-380,1 0 0,0 0 1,0 1-1,0-1 1,1 1-1,0-1 0,0 1 1,0 0-1,0 5 1,1-10-545,0 0 1,0 0 0,0 1 0,1-1 0,-1 0 0,0 0 0,0 0 0,0 1 0,1-1 0,-1 0 0,0 0 0,0 0 0,1 0 0,-1 1 0,0-1 0,0 0 0,1 0 0,-1 0 0,0 0 0,1 0 0,-1 0 0,0 0 0,0 0 0,1 0 0,-1 0 0,0 0 0,1 0-1,-1 0 1,0 0 0,1 0 0,-1 0 0,0 0 0,0 0 0,1 0 0,-1-1 0,0 1 0,1 0 0,29-29 2310,28-26-511,37-32-711,89-57 224,-134 104-1036,-11 7 318,57-36-1,-93 67-639,0 1-1,0-1 0,0 1 0,1-1 0,-1 1 1,0 0-1,1 0 0,-1 1 0,5-1 0,-6 0-26,-1 1 0,1 1-1,-1-1 1,1 0 0,-1 0-1,1 0 1,-1 1 0,1-1-1,-1 1 1,1-1 0,-1 1-1,1 0 1,-1 0 0,0-1-1,1 1 1,-1 0 0,0 0-1,0 0 1,0 0 0,0 0-1,0 1 1,0-1 0,2 3-1,-1 1 31,0 0-1,0 0 1,0 1-1,0-1 1,-1 1-1,0-1 1,0 1-1,0 0 0,-1-1 1,0 1-1,-1 9 1,-1 10 156,-8 31 0,9-52-185,-5 20 136,-2 0 1,-13 28-1,13-31-24,0 0 0,-10 42 0,17-63-126,1 0-1,0 0 1,0 1-1,0-1 1,0 0 0,-1 1-1,1-1 1,0 0-1,0 0 1,0 1-1,0-1 1,0 0 0,0 1-1,0-1 1,0 0-1,0 1 1,0-1-1,0 0 1,0 1 0,0-1-1,0 0 1,0 1-1,1-1 1,-1 0-1,0 0 1,0 1 0,0-1-1,0 0 1,1 1-1,-1-1 1,0 0-1,0 0 1,0 1 0,1-1-1,-1 0 1,0 0-1,0 0 1,1 0-1,-1 1 1,0-1 0,1 0-1,-1 0 1,0 0-1,1 0 1,-1 0-1,0 0 1,0 0 0,1 0-1,-1 0 1,0 0-1,1 0 1,-1 0-1,0 0 1,1 0 0,-1 0-1,0 0 1,1 0-1,-1 0 1,1 0-1,19-11 57,-16 8-35,13-8-29,-1 0 1,0-2 0,0 0-1,-2 0 1,0-2 0,0 0-1,16-23 1,106-149 40,-132 181-48,-3 4-4,1 0-1,-1-1 1,1 1 0,0 0 0,0 0-1,0 0 1,0 0 0,0 0 0,0 0 0,0 1-1,1-1 1,-1 1 0,1 0 0,4-2-1,-7 3 11,1-1 0,-1 1-1,1 0 1,0 1-1,-1-1 1,1 0-1,-1 0 1,1 0 0,-1 0-1,1 0 1,-1 0-1,1 1 1,-1-1-1,1 0 1,-1 0 0,1 1-1,-1-1 1,1 0-1,-1 1 1,0-1-1,1 1 1,-1-1-1,1 0 1,-1 2 0,7 15-80,-5 21 8,-2-37 76,-1 26 71,-8 43 1,-1 15 397,10-74-428,0 0 1,0 1 0,1-1 0,1 0-1,4 18 1,-5-25-26,1-1 0,-1 1 1,0-1-1,1 1 0,0-1 0,0 0 0,0 0 0,0 0 1,0 0-1,1 0 0,0-1 0,-1 1 0,6 3 0,-3-3 5,-1 0 0,1-1-1,0 1 1,0-1 0,0 0-1,0-1 1,1 1 0,7 0-1,2-1 3,1 0-1,-1-1 0,0 0 1,0-2-1,26-5 0,-7 0 3,-1-1-1,49-20 0,-65 21-47,-1-1 1,0-1-1,0 0 0,-1-1 1,0-1-1,18-17 0,-24 20-2,0 0-1,-1-1 0,0 0 1,0 0-1,-1 0 0,0-1 1,-1-1-1,0 1 0,7-20 1,-12 28-9,-1 0 0,1-1 1,-1 1-1,1-1 0,-1 1 1,0-1-1,0 1 0,0-1 1,0 0-1,0 1 0,-2-5 1,2 7 26,0-1 0,0 1 0,0-1 0,-1 1 0,1-1 1,0 0-1,-1 1 0,1 0 0,0-1 0,-1 1 0,1-1 0,-1 1 1,1-1-1,0 1 0,-1 0 0,1-1 0,-1 1 0,1 0 0,-1-1 1,0 1-1,1 0 0,-1 0 0,1 0 0,-1-1 0,1 1 1,-1 0-1,0 0 0,1 0 0,-1 0 0,1 0 0,-1 0 0,0 0 1,1 0-1,-1 0 0,1 1 0,-1-1 0,1 0 0,-1 0 0,0 0 1,1 1-1,-1-1 0,0 1 0,-25 14-145,11-4 139,2 0 0,-15 16 0,8-7 24,15-15-13,0 1-1,0-1 1,0 1 0,0 0-1,1 0 1,-6 12 0,9-16 10,0 0 1,0 0-1,1 0 1,-1 0-1,1 0 1,-1 0-1,1 0 1,0 0 0,0 0-1,0 0 1,0 1-1,0-1 1,0 0-1,1 0 1,-1 0-1,1 0 1,-1 0-1,1 0 1,0 0-1,0 0 1,0-1-1,0 1 1,0 0 0,0 0-1,0-1 1,1 1-1,-1-1 1,0 1-1,3 1 1,0 0 7,1 1 0,0 0-1,0-1 1,0 0 0,1-1 0,-1 1 0,1-1 0,0 0 0,-1 0 0,1-1-1,11 2 1,-2-1-1,0-2 0,0 1 0,25-4 0,20-7-56,0-2-1,88-31 0,-110 30 95,63-30 0,-83 33-50,0 0 1,0-1-1,-1-1 0,-1-1 0,16-15 1,-31 28-7,-1-1 1,1 1-1,-1 0 1,1-1 0,-1 1-1,0 0 1,1-1-1,-1 1 1,1-1-1,-1 1 1,0 0-1,1-1 1,-1 1 0,0-1-1,0 1 1,1-1-1,-1 1 1,0-1-1,0 0 1,0 1-1,0-1 1,0 1 0,0-1-1,0 1 1,0-1-1,0 1 1,0-1-1,0 1 1,0-2 0,-1 2 2,0 0 0,0 0 0,0-1 0,-1 1 0,1 0 0,0 0 0,0 0 0,0 1 0,0-1 0,0 0 0,0 0 0,0 1 0,0-1 0,0 0 0,0 1 0,0-1 0,0 1 0,0-1 0,-1 2 0,-25 14-31,0 1 0,2 1 0,0 1 0,1 1 0,-31 35 0,43-41 36,1 1 0,0-1 1,1 2-1,1-1 0,0 1 0,1 1 0,1 0 0,-8 26 0,14-37 29,-1 0 0,1 0-1,0 0 1,0 0 0,1 0-1,0 0 1,1 7 0,-1-12-24,0 0 0,0-1 0,0 1-1,0 0 1,0-1 0,0 1 0,0 0 0,1-1 0,-1 1 0,0-1 0,0 1 0,1 0 0,-1-1 0,0 1 0,1-1-1,-1 1 1,1-1 0,-1 1 0,1-1 0,-1 1 0,1-1 0,-1 0 0,1 1 0,-1-1 0,1 0 0,0 1 0,1-1 2,-1 0 0,0 0 0,0 0 0,0 0 0,0 0 0,0 0 1,1 0-1,-1-1 0,0 1 0,0 0 0,0-1 0,0 1 0,2-2 1,4-2 0,-1 0 0,1-1 0,7-7 0,-13 11-20,35-34 104,30-38 0,-37 35-163,-19 22-56,-8 13 60,-3 4 7,-8 15-8,-33 82-134,35-82 188,-100 234 42,5-23 56,92-204-54,-91 194 628,92-198-625,0 0 0,-1-1 1,-19 27-1,27-41-37,-1 0 0,0-1 1,0 1-1,0-1 0,0 0 0,-1 1 1,0-1-1,1-1 0,-1 1 0,0-1 0,0 1 1,-1-1-1,1 0 0,0-1 0,-1 1 1,1-1-1,-1 0 0,1 0 0,-1 0 0,1-1 1,-1 1-1,0-1 0,-7-1 0,5 0-31,0 0 0,0-1-1,1 0 1,-1 0 0,0-1-1,1 0 1,0 0 0,0 0-1,0-1 1,0 0-1,0 0 1,-8-8 0,5 3-41,1 0 0,0 0 0,0 0 0,1-1 0,0 0-1,-7-17 1,12 24 53,0 0 0,1-1 0,-1 1 0,1-1 0,0 1 0,0-1 0,1 1 0,-1-1 0,1 0 0,-1 0 0,1 1 0,1-1 0,-1 0 0,0 1 0,1-1 0,-1 0 0,1 1 0,0-1 0,1 0 0,1-3-1,1 1 20,-1 0 0,1 1-1,1-1 1,-1 1-1,1 0 1,0 1-1,0-1 1,1 1-1,-1 0 1,8-4-1,21-12 23,2 2-1,41-16 1,80-22 10,-119 43-6,-36 12-26,72-23 89,-1-4 0,81-43-1,-84 29 33,-2-3 0,93-79 0,93-70 114,-239 184-179,-1-1 1,-1-1-1,0 0 1,19-22-1,-32 33-47,1 1 1,-1-1-1,1 0 0,-1 1 0,1-1 0,-1 0 0,1 0 0,-1 1 0,0-1 0,0 0 0,1 0 0,-1 0 0,0 1 0,0-1 0,0 0 0,0 0 1,0 0-1,0 0 0,0 1 0,0-1 0,0 0 0,0 0 0,0 0 0,-1-1 0,0 1 7,1 0 0,-1 0 0,0 0-1,0 0 1,0 0 0,0 0 0,0 0 0,0 0 0,0 0-1,0 1 1,0-1 0,-1 0 0,1 1 0,0-1 0,-2 0-1,0 0 0,0 1-1,0-1 0,0 1 0,0-1 1,0 1-1,0 0 0,0 0 0,0 1 1,0-1-1,0 1 0,-4 0 1,-32 12-95,30-9 15,0-1 73,0 2 0,0-1 0,1 1-1,0 0 1,0 1 0,0 0 0,1 0 0,0 0-1,0 1 1,0 0 0,1 1 0,0-1 0,-7 14 0,7-12 35,1 0 0,1 1 1,0 0-1,0 0 0,1 0 0,0 0 1,1 0-1,0 1 0,0-1 1,1 1-1,1 20 0,0-30-34,0 1 0,0-1 0,0 0-1,1 1 1,-1-1 0,0 1-1,1-1 1,-1 0 0,1 1 0,0-1-1,-1 0 1,1 0 0,0 0 0,1 2-1,-1-2-5,-1 0 0,1-1 0,0 1 0,0-1 0,0 1 0,-1-1 0,1 0 0,0 1 0,0-1-1,0 0 1,0 0 0,0 1 0,0-1 0,0 0 0,-1 0 0,1 0 0,2 0 0,1-1 1,1 0-1,-1 0 1,0 0 0,1-1-1,-1 0 1,0 0 0,7-4 0,12-9-52,-2-1 0,0-1 0,23-25 0,-19 19-110,37-29 1,-35 28 55,-9 8-127,-18 15 220,1 1-1,-1-1 0,1 1 1,-1 0-1,1 0 0,-1-1 1,1 1-1,0 0 0,-1 0 1,1-1-1,-1 1 0,1 0 1,0 0-1,-1 0 0,1 0 1,-1 0-1,1 0 0,0 0 1,-1 0-1,1 0 1,-1 0-1,1 1 0,0-1 1,-1 0-1,1 0 0,-1 0 1,1 1-1,-1-1 0,1 0 1,-1 1-1,1-1 0,-1 1 1,1-1-1,0 1 0,15 21-47,-9-13 132,-3-4-51,0 0-1,0 0 0,1-1 0,0 1 1,0-1-1,0 0 0,0-1 0,1 1 1,-1-1-1,1 0 0,0-1 0,0 1 0,0-1 1,0 0-1,0-1 0,0 1 0,1-1 1,-1-1-1,1 1 0,-1-1 0,9-1 1,-4 0 5,-1 0 0,0-1 0,1-1 0,-1 0 1,0 0-1,-1-1 0,1 0 0,-1-1 0,0 0 0,0 0 1,0-1-1,11-10 0,-7 4-11,0-1 0,20-27 0,-24 29-24,43-62-219,64-118 1,-63 100 225,110-200-88,-127 219 41,-4-2 1,25-85-1,-28 58 46,-29 99-4,1 1 1,-1-1-1,0 1 1,1-1-1,-1 1 0,0-1 1,0 0-1,0 1 1,-1-4-1,-3 6-64,-3 8-31,-164 253-23,141-205 148,3 2 1,2 0 0,-28 106-1,15-9 261,33-124-212,1-1 0,0 64 0,4-88-40,0-1-1,1 1 1,0 0-1,0-1 1,1 1-1,0-1 1,0 0-1,5 9 1,-6-12-25,0-1 1,1 1-1,0-1 1,0 0-1,-1 1 0,1-1 1,0 0-1,1 0 0,-1-1 1,0 1-1,1 0 1,-1-1-1,1 1 0,-1-1 1,1 0-1,-1 0 0,1 0 1,0 0-1,0 0 1,0-1-1,0 1 0,3 0 1,1-1-26,0-1 0,0 1 0,0-1 0,0 0 0,-1 0 0,1-1 0,0 0 0,0-1 0,6-2 0,8-5-139,27-19-1,-29 17 68,-1-1 0,-1-1 0,0-1 1,0 0-1,-2-1 0,26-34 0,-16 13 17,-18 25 52,1 0 0,0 1 0,1-1 0,12-11 0,-21 23 19,1-1 1,0 0-1,-1 1 0,1-1 0,-1 1 1,1-1-1,0 1 0,0-1 0,-1 1 1,1-1-1,0 1 0,0 0 0,-1 0 1,1-1-1,0 1 0,0 0 0,0 0 1,0 0-1,-1 0 0,3 0 1,-3 0 1,1 0 0,-1 1 0,1-1 0,-1 0 0,1 1 1,-1-1-1,1 1 0,-1-1 0,1 1 0,-1-1 0,0 1 0,1-1 1,-1 1-1,0-1 0,1 1 0,-1-1 0,0 1 0,0 0 1,1-1-1,-1 2 0,1 5 41,0 0-1,0 0 1,-1 14 0,0-15-13,-9 165 875,9-163-891,0-1-1,0 1 0,1-1 1,3 14-1,-3-20-14,-1 0 0,0 0 0,0 0 0,1 0 0,-1 0 0,1 0 1,-1 0-1,1 0 0,-1 0 0,1 0 0,0 0 0,-1-1 0,1 1 0,0 0 0,0 0 0,-1-1 0,1 1 0,0-1 0,0 1 0,0-1 0,0 1 1,0-1-1,0 1 0,0-1 0,0 0 0,0 1 0,0-1 0,0 0 0,0 0 0,0 0 0,0 0 0,0 0 0,0 0 0,0 0 0,0 0 0,0 0 1,0-1-1,0 1 0,0 0 0,0-1 0,0 1 0,0 0 0,1-2 0,4-1 0,1 0 0,-1-1 0,0 0 0,0 0 0,0-1 0,-1 0 0,7-6 0,33-43 0,-11 12 0,12-4 0,-46 45 0,0 1 0,0 0 0,0 0 0,0-1 0,1 1 0,-1 0 0,0 0 0,0 0 0,1 0 0,-1-1 0,0 1 0,0 0 0,1 0 0,-1 0 0,0 0 0,0 0 0,1 0 0,-1 0 0,0 0 0,0-1 0,1 1 0,-1 0 0,0 0 0,1 0 0,-1 0 0,0 0 0,0 1 0,1-1 0,1 7 0,-5 18 0,2-22 0,-10 43 0,7-29 0,0 0 0,1 1 0,-2 30 0,5-47 0,0 1 0,0 0 0,0-1 0,1 1 0,-1-1 0,0 1 0,1-1 0,-1 1 0,1-1 0,-1 1 0,1-1 0,0 0 0,-1 1 0,1-1 0,0 0 0,0 1 0,0-1 0,2 2 0,-2-2 0,1 0 0,-1 0 0,1 0 0,0-1 0,0 1 0,-1 0 0,1-1 0,0 1 0,0-1 0,0 1 0,0-1 0,0 0 0,0 0 0,-1 0 0,5 0 0,4-2 0,0 0 0,0 0 0,0-1 0,0 0 0,-1-1 0,1 0 0,-1-1 0,13-8 0,4-4 0,35-30 0,-25 13-38,63-75 0,-96 106 29,-1 1 1,0-1-11,0 0-1,0 1 0,0-1 0,1 1 0,-1 0 0,1 0 1,-1 0-1,1 0 0,0 0 0,-1 0 0,6-1 0,-7 3 16,-1 0-1,1 0 1,0 0-1,-1 0 1,1 0-1,-1 0 0,1 0 1,-1 0-1,1 1 1,-1-1-1,1 0 1,-1 0-1,1 1 0,-1-1 1,0 0-1,1 1 1,-1-1-1,1 0 1,-1 1-1,0-1 0,1 0 1,-1 1-1,0-1 1,1 1-1,-1-1 1,0 1-1,0-1 0,1 1 1,-1-1-1,0 1 1,0-1-1,0 1 1,0-1-1,0 1 1,0-1-1,0 1 0,0-1 1,0 2-1,2 23-104,-2-24 108,-1 28 45,0-19 19,1 0 0,0 1 0,0-1 0,4 20 0,-3-27-54,-1-1 0,1 1 0,0-1 0,0 1 0,0-1 1,1 1-1,-1-1 0,1 0 0,-1 0 0,1 0 0,0 0 0,-1 0 0,1 0 1,0 0-1,0-1 0,0 1 0,1-1 0,-1 1 0,0-1 0,1 0 0,-1 0 1,0 0-1,1 0 0,3 0 0,-2 0-6,0 0-1,0 0 1,0-1 0,1 0-1,-1 0 1,0 0-1,0-1 1,0 1 0,1-1-1,-1 0 1,0 0 0,7-3-1,-2-1-2,0 1-1,0-1 1,0-1-1,8-6 1,-4 1 0,1-1 0,19-24 0,-22 24 0,13-15 0,-1-1 0,-1-1 0,-2-1 0,33-65 0,-50 78 0,-3 17 0,0 0-1,0 0 1,0 1 0,0-1 0,0 0-1,0 0 1,0 0 0,0 0 0,0 0-1,-1 0 1,1 0 0,0 0 0,0 0-1,0 0 1,0 0 0,0 0 0,0 0-1,0 0 1,0 0 0,-1 0 0,1 0-1,0 0 1,0 0 0,0 0 0,0 0-1,0 0 1,0 0 0,0 0 0,0 0-1,0 0 1,-1 0 0,1 0 0,0 0-1,0 0 1,0-1 0,0 1 0,0 0-1,0 0 1,0 0 0,0 0 0,0 0-1,0 0 1,0 0 0,0 0 0,0 0-1,0 0 1,-1 0 0,1-1 0,0 1-1,0 0 1,0 0 0,0 0 0,0 0-1,0 0 1,0 0 0,0 0 0,0 0-1,0-1 1,0 1 0,0 0 0,0 0-1,1 0 1,-8 5-11,1 0 0,0 0 0,0 0 0,1 1 0,0 0 0,0 0 0,-7 11 1,-29 54 76,37-62-66,-9 17 10,1 0 1,-15 49 0,22-58-10,1 1 0,1-1 0,0 1-1,2 0 1,0 31 0,2-45-46,-1 0 0,1 0 0,0-1 0,0 1 0,0 0-1,0 0 1,1-1 0,-1 1 0,1 0 0,0-1 0,0 0 0,0 1 0,1-1 0,-1 0 0,1 0 0,0 0 0,0-1-1,0 1 1,0-1 0,0 1 0,6 2 0,-5-3-386,-1-1-1,0 0 1,0 1 0,0-2-1,1 1 1,-1 0 0,0-1-1,1 1 1,-1-1 0,1 0-1,3 0 1,-4-1-438,0 1 0,1-1 0,-1 0 0,0 0 0,0 0 0,0 0-1,0-1 1,0 1 0,0-1 0,0 0 0,0 0 0,3-3 0,8-7-2912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2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1073 2144,'-13'3'1175,"10"-2"69,10 0 950,-2-1-1802,0-1 0,-1 1 0,1-1 0,0 0 0,-1-1 0,1 1 0,-1-1 0,0 0 0,1 0 0,-1 0 0,0-1 0,0 1 0,0-1 0,-1 0 0,1 0 0,-1 0 0,4-5 0,5-5-22,-1-1 0,-1-1 0,9-17 0,-19 32-367,57-95 640,5 2 1,84-99-1,45-48-227,-156 184-260,-2-1 0,-3-1 0,35-99 0,-60 145-251,-3 8-235,-8 13 46,-98 184-49,65-120 271,20-37 55,2 1 1,2 0-1,-15 53 0,23-67 23,2 1-1,1-1 0,1 1 0,1 0 0,1 0 0,3 45 0,0-58 61,0 1 0,1-1 0,0 1 0,0-1 0,2 0 0,-1 0 1,7 10-1,-7-14 24,1 0 1,-1 0-1,2-1 0,-1 0 1,1 0-1,-1 0 1,2-1-1,-1 0 1,1 0-1,-1 0 1,9 3-1,-10-5-36,0-1 0,0 0 0,0 0 0,0 0 0,1-1 0,-1 0 0,0 0 0,1 0 0,-1-1 0,0 0 0,1 0 0,-1 0 0,1 0 0,-1-1 0,0 0 0,1 0 0,-1-1 0,0 1 0,0-1 0,7-4 0,0-1-8,0-1 0,0 0 0,-1-1-1,-1 0 1,1-1 0,-2 0 0,16-21-1,-8 8-9,-2-1 0,0 0 0,11-27 0,-18 23-256,-8 25 86,-2 3-7,-6 16-108,-6 19 128,-14 48 0,25-71 135,1-1 0,0 1 0,0-1 0,1 1 0,1 0 0,0 0 0,0-1 0,4 22 0,-3-30-13,0 2 76,0 0 1,0 0-1,1-1 1,4 9-1,-6-12-65,0-1 0,1 1 1,-1-1-1,0 1 0,1-1 0,-1 1 1,0-1-1,1 1 0,-1-1 0,1 1 0,-1-1 1,1 0-1,-1 1 0,1-1 0,-1 0 1,1 1-1,-1-1 0,1 0 0,0 0 1,-1 0-1,1 1 0,-1-1 0,1 0 0,0 0 1,-1 0-1,1 0 0,-1 0 0,1 0 1,0 0-1,-1 0 0,1 0 0,-1-1 1,1 1-1,0 0 0,-1 0 0,1 0 0,-1-1 1,1 1-1,-1 0 0,1-1 0,-1 1 1,1 0-1,-1-1 0,1 1 0,-1-1 1,1 1-1,0-1 0,2-4 37,1 0 0,-1 0 0,1 0 0,-2-1 1,1 1-1,0-1 0,-1 0 0,0 1 0,0-1 0,-1 0 0,1-8 0,-1 12-32,1-13 31,0 0-1,-1 1 1,-1-1 0,-2-24 0,-1-5-32,4 20-261,-7-48 0,6 71 221,0 0-1,-1 1 0,1-1 0,0 0 0,0 0 1,0 1-1,0-1 0,0 0 0,0 0 0,0 1 1,0-1-1,0 0 0,0 0 0,0 1 0,0-1 1,1 0-1,-1 0 0,0 1 0,1-1 0,-1 0 1,0 1-1,1-1 0,-1 0 0,1 1 1,-1-1-1,1 1 0,-1-1 0,1 1 0,-1-1 1,1 1-1,0-1 0,-1 1 0,1-1 0,0 1 1,-1 0-1,2-1 0,1 1 11,1-1-1,0 1 1,-1 0 0,1 0-1,0 0 1,5 1 0,8 1 101,309-10 522,-243 1-2396,-49 3-2489,-24 1 1654,-28 5-6039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13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974 142 9312,'-14'-15'4192,"19"15"-3616,1 0-320,8 3-256,8-3-800,11 5 448</inkml:trace>
  <inkml:trace contextRef="#ctx0" brushRef="#br0" timeOffset="1">0 17 14624,'19'-16'6623,"81"16"-5759,-39 0 32,6 0-672,60 0 768,4 3-576,46-3-672,-2 0 96,8 4-4544,-16 1 2592,13-5-7743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14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228 341 1984,'-14'3'243,"9"-1"-135,0-1 0,0 0 0,-1 0 0,1-1 0,-6 1 0,1-1-29,5 0 53,-1 0-1,1 0 1,0 1 0,0-1-1,0 1 1,0 1-1,0-1 1,-6 3 0,-18 6 1699,17-7-803,1 1 0,-20 10 0,29-13-820,0 0 1,0 1 0,0-1-1,0 0 1,0 1 0,0 0-1,0-1 1,1 1 0,-1 0-1,0 0 1,1 0 0,0 0-1,-1 0 1,1 1 0,0-1-1,0 0 1,0 1 0,-1 3-1,2-5-50,0 0 1,0 1-1,0-1 0,-1 0 0,1 1 0,1-1 0,-1 0 0,0 0 0,0 1 1,0-1-1,1 0 0,-1 0 0,0 1 0,1-1 0,-1 0 0,1 0 1,0 0-1,-1 0 0,1 1 0,0-1 0,0 0 0,0-1 0,-1 1 0,1 0 1,0 0-1,0 0 0,1 0 0,-1-1 0,0 1 0,0 0 0,0-1 1,0 1-1,0-1 0,1 1 0,-1-1 0,0 0 0,2 1 0,5 0 345,0 0-1,-1-1 1,1 1 0,13-3-1,-19 2-400,13-1 120,0-1-1,0-1 1,0-1-1,-1 0 1,0 0-1,0-2 1,0 0-1,0 0 1,-1-1-1,0-1 1,0 0-1,-1-1 1,0 0-1,13-15 1,-2-1-12,0-1 1,28-44-1,31-63 924,-32 44-345,-68 157-336,4-5-154,-8 69 0,21-125-226,0 1 1,1 0-1,0 0 0,0 0 1,1 0-1,0 0 1,0 0-1,1-1 0,2 9 1,-3-14-44,0 1 0,0-1 0,1 0 0,-1 0 0,0 1 0,1-1 0,-1 0 0,1 0 0,-1-1 0,1 1 0,0 0 0,0-1 0,0 1 0,0-1 0,0 1 0,0-1 0,1 0 0,-1 0 0,0 0 0,1 0 0,-1 0 0,0 0 0,1-1 0,-1 1 0,1-1 0,-1 0 0,1 0 0,-1 0 0,1 0 0,-1 0 0,1 0 0,-1-1 0,4 0 0,14-4 15,-1 0 0,1-2 0,-1 0-1,-1-1 1,1-1 0,18-12 0,-9 2-27,0 0 0,47-44 0,-36 23-6,51-70-1,-39 44-7,-45 59-4,-4 4 0,0 1 0,-1 0 0,1 0 0,0-1 0,0 1 0,0 1 0,1-1 0,3-3 0,-5 5-1,-1 0 0,1 0 0,-1 0 0,1 0 0,-1 0 0,0-1 0,1 1 0,-1 0 0,1 0 0,-1 1 0,1-1 0,-1 0 0,0 0 0,1 0 0,-1 0 0,1 0 0,-1 0 0,0 0 0,1 1 0,-1-1 0,1 0 0,-1 0 0,0 1 0,1-1 0,-1 0 0,0 0-1,1 1 1,-1-1 0,0 0 0,0 1 0,1-1 0,-1 1 0,0-1 0,0 0 0,0 1 0,0-1 0,1 0 0,-1 1 0,0-1 0,0 1 0,0-1 0,0 1 0,0-1 0,0 0 0,0 1 0,0 0 0,0 4-38,1 0 0,-1 1 0,-1-1 0,1 0 0,-1 1 0,0-1 0,-2 7-1,-15 37-71,11-32 87,0-1 14,0-1 0,-1 1 0,0-1 0,-1-1 0,-1 1 0,-1-2 0,0 1-1,-16 14 1,0-5 183,0-1-1,-35 21 1,12-9 51,35-20-169,15-14-54,0 0 0,-1 0 1,1 0-1,0 1 1,0-1-1,-1 0 0,1 0 1,0 1-1,0-1 1,0 0-1,-1 0 0,1 1 1,0-1-1,0 0 1,0 1-1,0-1 1,0 0-1,0 1 0,-1-1 1,1 0-1,0 1 1,0-1-1,0 0 0,0 1 1,0-1-1,0 1 1,0-1-1,1 0 0,-1 1 1,0-1-1,0 0 1,0 0-1,0 1 0,0-1 1,0 0-1,1 1 1,-1-1-1,0 0 0,0 1 1,0-1-1,1 0 1,-1 0-1,0 1 0,0-1 1,1 0-1,-1 0 1,0 0-1,1 0 1,-1 1-1,0-1 0,1 0 1,10 3 81,0-1 0,0 0 0,21 0 0,-15-1-37,173 10-427,-126-10-2713,0-1-3953,-41 0 4204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14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29 10144,'-47'-12'4576,"14"-1"-3968,24 10-1024,18 3-736,10 7 800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16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102 100 7232,'-22'-29'8669,"22"29"-8590,0 0 0,0 0 0,14-6 3180,-2-1-2400,-1 0 1,2 0-1,-1 2 0,25-9 1,-9 7-105,39-7 1,-55 12-476,1 1 0,0 1 0,0-1 0,20 4 1,-29-3-227,1 1 1,-1 0 0,0 0-1,1 0 1,-1 0 0,0 1-1,1 0 1,-1-1 0,0 2-1,-1-1 1,1 0 0,0 1-1,0 0 1,-1 0 0,0 0-1,5 5 1,-5-3-14,-1 0 0,1 1 0,-1-1 0,0 1 0,-1-1 0,1 1 0,-1 0 0,0 0 0,0 0 0,-1-1 0,0 1 0,-1 11 0,-2-3 42,0 1 0,-1-1 0,-1 0-1,-12 26 1,-35 52 63,17-41 181,-63 69-1,85-105-280,-4 5 122,-32 28 0,49-48-166,0 0 0,0 0 0,0 0 0,0-1 0,0 1-1,0 0 1,1 0 0,-1 0 0,0 0 0,0 0 0,0 0 0,0 0 0,0 0 0,0 0 0,1 0-1,-1 0 1,0 0 0,0 0 0,0 0 0,0 0 0,0 0 0,0 0 0,1 0 0,-1 0-1,0 1 1,0-1 0,0 0 0,0 0 0,0 0 0,0 0 0,0 0 0,0 0 0,1 0 0,-1 0-1,0 0 1,0 0 0,0 1 0,0-1 0,0 0 0,0 0 0,0 0 0,0 0 0,0 0-1,0 0 1,0 1 0,0-1 0,0 0 0,0 0 0,0 0 0,0 0 0,0 0 0,0 0 0,0 1-1,0-1 1,0 0 0,0 0 0,0 0 0,0 0 0,0 0 0,0 0 0,0 0 0,0 1-1,0-1 1,0 0 0,0 0 0,0 0 0,0 0 0,-1 0 0,1 0 0,13 1 78,-11-1-85,9 0 11,0 1 0,-1 1 0,1 0 0,0 0 0,-1 1 0,0 0 0,1 1 0,-1 0 0,-1 1 1,1 0-1,-1 0 0,1 1 0,-2 0 0,10 8 0,-17-12 16,1-1 0,-1 1 1,0-1-1,0 1 0,0 0 0,0 0 1,0-1-1,-1 1 0,1 0 0,0 0 1,-1 0-1,1 0 0,-1-1 0,0 1 1,0 0-1,0 0 0,0 0 0,0 0 1,0 0-1,0 0 0,0 0 0,-1 0 1,1 0-1,-2 3 0,-2 3 64,0 1 0,0-1 0,-10 15-1,9-15-83,-17 27 91,-1-2 0,-34 37 0,45-58-69,0 0 1,0 0 0,-1-2 0,0 1-1,-1-2 1,0 0 0,-1 0 0,-16 6-1,27-13-13,-1-1-1,1 1 1,-1-1-1,0 0 1,-6 0 0,9 0-22,1-1 0,-1 0 0,1 0 0,-1-1 0,1 1 0,-1 0 0,1 0 0,-1-1 0,1 1 1,-1-1-1,1 1 0,-1-1 0,1 1 0,0-1 0,-1 0 0,1 0 0,0 0 0,-2-1 0,3 2 5,-1-1-1,1 1 1,0-1-1,-1 1 1,1 0-1,0-1 1,-1 1-1,1-1 0,0 1 1,0-1-1,-1 1 1,1-1-1,0 0 1,0 1-1,0-1 1,0 1-1,0-1 1,0 1-1,0-1 0,0 1 1,0-2-1,1-2-1,0-1-1,1 1 0,-1 0 0,1-1 1,0 1-1,0 0 0,1 0 0,-1 0 1,1 1-1,3-5 0,34-35 63,-40 43-54,13-12-4,2 0 0,0 1-1,29-18 1,-38 26-1,30-17 19,2 1 1,69-24-1,-60 26-3,-4 0-8,19-5 43,81-43 1,-125 54-35,0-1 0,0-1 0,-2 0 1,0-1-1,0-1 0,-1-1 0,-1 0 0,-1-1 1,18-28-1,-12 12-11,-1-1 0,-2 0 0,-1-2 1,13-48-1,-19 56 29,-2 5-81,5-26 0,-11 43 45,0-1 1,-1 0-1,0 1 0,0-1 1,0 0-1,-1 1 0,0-1 1,-2-9-1,3 15 5,0-1 0,-1 1 0,1 0 0,0 0 0,-1 0 0,1 0 0,-1 0 0,1-1 1,-1 1-1,0 0 0,1 0 0,-1 0 0,0 0 0,0 1 0,1-1 0,-1 0 0,0 0 0,0 0 0,0 1 0,0-1 0,0 0 0,0 1 0,0-1 0,-1 1 0,1-1 0,0 1 1,0 0-1,0-1 0,0 1 0,-1 0 0,1 0 0,0 0 0,-2 0 0,0 1-1,1-1-1,-1 1 1,1 0 0,-1 0 0,0 0-1,1 0 1,0 1 0,-1-1-1,1 1 1,0 0 0,0-1 0,0 1-1,-3 3 1,-1 3 2,-1 1 0,2-1 0,-1 2 0,1-1 0,0 0 0,-6 20 0,9-24 0,-9 23 103,1 1-1,2 0 0,0 1 1,-5 60-1,12-73-55,0 0 0,2 0 0,0 0 0,1 0 0,1 0 0,0-1 0,1 1 0,1-1 0,0 0 0,13 24 0,-16-36-13,0 1-1,1-1 0,0 0 0,0 0 1,0 0-1,0 0 0,1 0 0,-1-1 1,1 1-1,8 4 0,-9-6-24,1 0-1,-1-1 1,1 0-1,-1 1 1,1-1-1,0 0 0,-1-1 1,1 1-1,0-1 1,0 1-1,0-1 1,-1 0-1,1-1 1,0 1-1,4-1 1,14-6-8,1 0 0,-1-1 0,0-1 0,39-23 0,-13 4-1,45-34 0,-68 42 0,-1 0 0,0-1 0,25-31 0,28-30 0,-72 77 6,-3 3-23,1 0 0,-1-1 0,0 1 0,0 0 1,0-1-1,2-3 0,-5 13 30,0 0 0,0-1 1,-3 9-1,-1 4-45,-22 77-77,16-60 174,-8 40 1,18-70-64,0 0 0,1 0 0,-1 0 0,1 0 1,0-1-1,1 1 0,0 0 0,0 0 0,0 0 0,0 0 1,1-1-1,0 1 0,0 0 0,0-1 0,1 0 0,0 0 1,0 1-1,0-2 0,1 1 0,0 0 0,0-1 0,0 1 1,0-1-1,1-1 0,-1 1 0,1 0 0,0-1 0,0 0 1,0 0-1,1-1 0,8 4 0,-7-4-2,1 0 0,-1 0 0,0-1 0,1 0 0,-1-1 0,1 1 0,0-1 0,-1-1 0,1 0 0,-1 0 0,1 0 0,-1-1 0,0 0 0,0 0 0,8-4 0,7-4 0,0-2 0,-1-1 0,23-17 0,-40 26 0,15-10 0,0 0 0,27-31 0,-45 44 0,0 0 0,0 0 0,0 0 0,0 0 0,0-1 0,0 1 0,0 0 0,-1-1 0,1 1 0,0-1 0,-1 1 0,1-1 0,0-2 0,-1 4 0,0-1 0,-1 1 0,1-1 0,0 1 0,0-1 0,0 1 0,0 0 0,0-1 0,-1 1 0,1-1 0,0 1 0,0 0 0,-1-1 0,1 1 0,0 0 0,0-1 0,-1 1 0,1 0 0,0 0 0,-1-1 0,1 1 0,-1 0 0,1 0 0,0-1 0,-1 1 0,1 0 0,-1 0 0,1 0 0,0 0 0,-1 0 0,-3-1 0,1 1 0,0 0 0,-1 0 0,1 0 0,0 0 0,0 1 0,-1-1 0,1 1 0,0 0 0,-6 2 0,2 1 0,0-1 0,0 2 0,0-1 0,1 1 0,0-1 0,0 2 0,0-1 0,0 1 0,-7 9 0,10-10 0,-1 0 0,1 0 0,0 0 0,0 1 0,0-1 0,1 1 0,0-1 0,0 1 0,1 0 0,-1 0 0,1-1 0,0 10 0,1-12 0,0 0 0,0 0 0,0 0 0,1 0 0,-1 0 0,1 0 0,0 0 1,0-1-1,0 1 0,0 0 0,0-1 0,1 1 0,-1 0 0,1-1 0,0 0 0,0 1 0,0-1 0,0 0 0,2 2 0,-1-2-1,0 0 0,0 0 0,0 0 0,0-1 0,1 1 0,-1-1 0,0 0 0,1 0 0,-1 0 0,1 0-1,-1-1 1,1 0 0,-1 1 0,1-1 0,3-1 0,4 0-1,0-1 1,0 0-1,0-1 0,0 0 1,0-1-1,-1 0 0,0-1 0,0 0 1,0 0-1,0-1 0,-1 0 1,0-1-1,0 0 0,11-13 1,-10 10 4,-1-1 1,-1 1-1,1-1 0,-2-1 1,1 0-1,-2 0 1,0 0-1,0-1 1,-1 0-1,-1 0 1,5-22-1,-8 28-3,0-1 0,-1 0 0,1 0 0,-2 1 0,1-1 0,-1 0 0,0 0 0,-1 1 0,0-1 0,0 1 0,0-1 0,-1 1 0,0 0 0,-5-7 0,4 7 0,0 1 0,0 0 0,-1 0 0,0 1 0,0-1 0,-1 1 0,0 0 0,0 1 0,0-1 0,0 1 0,-1 0 0,-8-3 0,5 2 0,0 1 0,0 1 0,-1-1 0,1 2 0,-1-1 0,0 2 0,-21-2 0,30 3 0,0 0 0,-1 0 0,1 0 0,0 1 0,0-1 0,-1 1 0,1-1 0,0 1 0,0 0 0,0 0 0,-3 1 0,5-1-1,1 0-1,-1 0 1,0-1-1,0 1 1,0 0-1,0 0 1,1 0 0,-1-1-1,0 1 1,1 0-1,-1-1 1,1 1-1,-1 0 1,1-1-1,-1 1 1,1 0 0,-1-1-1,1 1 1,0-1-1,-1 1 1,1-1-1,0 1 1,-1-1 0,1 1-1,1-1 1,11 7-198,1-1 0,0-1 0,0-1 1,0 1-1,16 1 0,-6-1-406,133 32-5181,-1-3-3440,-58-13 4986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20.8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85 7040,'0'-24'1828,"0"10"5597,0 17-7027,-1-1 1,0 0-1,1 0 1,-1 1-1,0-1 0,0 0 1,0 0-1,-1 0 1,1 0-1,0-1 0,-1 1 1,1 0-1,-1 0 1,0-1-1,0 1 1,1-1-1,-1 0 0,-3 2 1,-9 9 1023,14-12-1372,-1 1 0,1-1 0,0 0 0,0 0 0,0 1 0,0-1 0,-1 0 0,1 0 0,0 1 0,0-1 0,0 0 0,-1 0 0,1 0 0,0 1 0,0-1 0,-1 0 0,1 0 0,0 0 0,-1 0 1,1 0-1,0 0 0,0 0 0,-1 0 0,1 0 0,0 1 0,-1-1 0,1 0 0,0 0 0,-1-1 0,1 1 0,-1 0 0,1-9 729,9-15-194,11 0 298,-15 20-675,-1-1-1,0 1 1,0-1-1,-1 0 1,0 0-1,5-9 1,-8 14-201,0 0 0,0 0 0,0 0 0,0 0 0,0 0 0,0 0 0,-1 0 0,1 1 0,0-1 0,0 0 0,0 0 0,0 0 0,0 0 0,0 0 0,0 0 0,0 0 0,0 0 0,0 0 0,0 0 0,0 0 0,0 0 0,0 0 0,0 0 0,0 0 0,0 0 0,0 0 0,0 0 0,-1 0 0,1 0 0,0 0 0,0 0 0,0 0 0,0 0 0,0 0 0,0 0 0,0 0 0,0 0 0,0 0 0,0 0 0,0 0 0,0-1 0,0 1 0,0 0 0,0 0 0,0 0 0,0 0 0,0 0 0,0 0 0,0 0 0,0 0 0,0 0 0,0 0 0,0 0 0,0 0 0,0 0-1,0 0 1,0 0 0,0 0 0,-8 6 151,-10 9-56,11-6-72,-1 0 1,1 1-1,-11 20 0,11-18 9,6-11-178,12 5-9580,-9-5 8908,0 0 0,-1 1 0,1-1-1,0 0 1,-1 1 0,3 3 0,14 22-6879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21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73 8736,'-59'-20'2810,"55"19"-2633,0 0-1,1 1 1,-1-1-1,0 1 0,0 0 1,0 0-1,0 1 1,0-1-1,0 1 0,1-1 1,-1 1-1,0 0 1,-6 3-1,6-2 224,3-2 308,-1 1 0,0-1 0,1 0 1,-1 0-1,0 0 0,0 0 0,1 0 1,-3 0-1,-2 0 3387,9-6-1882,35-39 939,-38 44-3207,1 0 0,0 0-1,-1 1 1,1-1 0,0 0 0,-1 0 0,1 1 0,0-1 0,0 0 0,0 1 0,0-1 0,1 0 0,12 4-5618,-7 0 3454,2-1-1780,0 2 1,0-1-1,12 8 1,-1 3 14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40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397 197 2656,'-1'1'146,"0"0"-1,0 0 1,0 0 0,1 0 0,-1 1-1,0-1 1,1 0 0,-1 0-1,1 1 1,-1-1 0,1 1 0,0-1-1,-1 0 1,1 1 0,0-1-1,0 1 1,0-1 0,0 0 0,0 1-1,0-1 1,1 1 0,-1-1-1,0 0 1,1 1 0,-1-1 0,1 0-1,-1 1 1,2 1 0,1 2 1046,0 0 1,0-1-1,1 1 1,-1 0-1,8 6 4118,-11-11-5201,1-1-1,0 1 1,-1 0-1,1-1 1,-1 1-1,1 0 1,-1-1-1,1 1 1,-1-1-1,1 1 1,-1 0 0,1-1-1,-1 1 1,1-1-1,-1 0 1,0 1-1,1-1 1,-1 1-1,0-1 1,1-1-1,4-12 226,-5 9-266,0 0 0,0 0 0,0 0 0,-1 0 0,0 0 0,0 0 0,0 0 0,-1 0 0,1 0 0,-1 1 0,-3-6 0,-2-5 66,-1 1-1,-11-15 0,11 17-44,-1 1-1,0 0 1,-1 1-1,0 0 1,-1 0 0,0 1-1,-1 0 1,0 1-1,-15-8 1,21 13-25,-1 0 1,1 1 0,0-1 0,-1 1-1,0 1 1,0-1 0,1 1-1,-1 0 1,0 1 0,0-1 0,0 1-1,0 1 1,0-1 0,0 1 0,0 1-1,1-1 1,-1 1 0,0 0-1,1 1 1,0-1 0,-8 6 0,5-2 37,0 0 0,0 1 0,1 0 0,1 1 0,-1 0 1,1 0-1,0 0 0,1 1 0,0 0 0,0 1 0,1-1 1,0 1-1,1 0 0,0 0 0,1 0 0,0 1 1,0-1-1,-1 21 0,4-10 37,1-1-1,0 1 1,2 0 0,1-1-1,0 0 1,1 0 0,1 0-1,1-1 1,1 0-1,1 0 1,1-1 0,12 20-1,13 17-15,22 35 437,71 149 0,-122-224-468,0-1 0,-1 2 0,-1-1 0,0 0 1,-1 1-1,0 0 0,-1 16 0,-2-24-25,0 1 0,-1-1 1,0 0-1,0 0 0,-1 1 1,0-1-1,0 0 0,-1 0 0,0-1 1,-1 1-1,0-1 0,0 1 1,0-1-1,-1 0 0,-5 6 0,-38 38-54,-13 15-31,60-64-191,-5 6 322,0-1 0,-13 12 0,17-18-293,0 1 0,0-1 0,0 0 0,1 0 0,-1 0 0,0 0 0,0 0 0,-3 1 0,4-2-76,0 0-1,1 0 1,-1 0 0,0 0-1,0 0 1,0 0-1,1 0 1,-1 0 0,0 0-1,0 0 1,1-1 0,-1 1-1,0 0 1,0 0 0,1-1-1,-1 1 1,0 0-1,0-1 1,1 1 0,-1-1-1,1 1 1,-2-2 0,1 1-449,0-1 1,0 0 0,1 1 0,-1-1-1,0 0 1,1 0 0,-1 0-1,1 0 1,0 0 0,-1 0 0,1 0-1,0 0 1,0 1 0,1-1-1,-1 0 1,0 0 0,1-3 0,4-12-2384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41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91 110 5472,'-9'-8'543,"7"5"-405,0 1-1,-1-1 1,1 1-1,-1 0 1,1 0 0,-1 0-1,0 0 1,0 1-1,0-1 1,0 1-1,0 0 1,0 0 0,-6-2-1,0 3-61,7 0 222,1 1 1,0-1-1,-1 0 1,1 0 0,-1 0-1,1 0 1,0-1-1,-1 1 1,1 0 0,0 0-1,-1-1 1,1 1 0,0-1-1,-1 1 1,1-1-1,0 0 1,0 1 0,0-1-1,-2-2 1,3 3-159,0 0-1,0-1 1,0 1 0,0-1-1,0 1 1,0 0 0,0-1-1,0 1 1,0 0 0,1-1 0,-1 1-1,0 0 1,0-1 0,0 1-1,0 0 1,1 0 0,-1-1-1,0 1 1,0 0 0,1 0 0,-1-1-1,0 1 1,1 0 0,-1 0-1,0 0 1,1-1 0,-1 1-1,0 0 1,1 0 0,-1 0 0,0 0-1,1 0 1,-1 0 0,0 0-1,1 0 1,-1 0 0,1 0-1,19-5 1557,-16 5-1399,66-16 3208,-32 6-2258,54-5 1,-24 11-972,1 3 0,-1 3 1,0 4-1,81 16 0,-144-21-433,0 0 0,1-1 0,-1 1 0,1-1 0,-1 0 0,8-1 0,-12 1-220,1-1 1,-1 1-1,1-1 1,-1 1-1,0-1 1,1 1-1,-1-1 1,0 0-1,1 0 1,1-2-1,-2 2-302,0 0-1,0 0 1,0 0-1,0-1 1,0 1-1,-1 0 1,1-1-1,0 1 1,-1-1-1,1 1 1,-1-1-1,1-1 1,1-8-3614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42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25 4480,'0'0'42,"0"0"1,0 0-1,0 0 1,0 0-1,0-1 1,0 1-1,0 0 1,0 0-1,0 0 1,0 0-1,0-1 1,0 1-1,0 0 1,0 0-1,0 0 1,0-1 0,0 1-1,0 0 1,0 0-1,0 0 1,0 0-1,0-1 1,0 1-1,0 0 1,1 0-1,-1 0 1,0 0-1,0 0 1,0-1-1,0 1 1,0 0-1,0 0 1,1 0-1,-1 0 1,0 0-1,0 0 1,0 0-1,0 0 1,1-1-1,-3 0 898,1-6 4520,-1-3-1782,-1 9-1901,-1 7 539,-14 44 2020,12-36-3823,1 1 0,1 0 0,-4 26 0,-1 47 528,7-64-763,-1 105 329,4-109-537,1 0 1,1 0 0,1-1-1,8 28 1,-11-44-42,0 0 0,1 0 0,-1 0 0,0 0 0,1-1 1,0 1-1,-1 0 0,1-1 0,0 0 0,1 1 0,-1-1 0,5 4 0,-6-6-26,0 1-1,0-1 0,0 1 0,1-1 0,-1 1 1,0-1-1,0 0 0,1 0 0,-1 1 0,0-1 1,0 0-1,1 0 0,-1 0 0,0 0 0,1-1 1,-1 1-1,0 0 0,0 0 0,1-1 0,-1 1 1,0-1-1,0 1 0,0-1 0,0 1 0,0-1 1,1 0-1,-1 0 0,0 0 0,-1 1 0,1-1 1,0 0-1,0 0 0,1-1 0,4-7-14,1-1 1,-2 1-1,1-1 1,-1 0-1,-1 0 0,1 0 1,-2-1-1,3-11 0,3-6-59,1-2 25,5-17 27,3 0 1,34-67 0,-48 107 37,3-4-41,-1 0 0,0 0 0,-1-1 0,4-12 0,-9 24 43,-13 68 571,10-14-146,6 95-1,-2-139-380,1 14 16,10 46 1,-9-62-80,-1 0 0,1 0 0,1-1 1,-1 1-1,1-1 0,1 0 1,-1 0-1,1 0 0,8 8 1,-12-14-57,0 0-1,0 0 1,0 0 0,1 0 0,-1 0 0,0 0-1,1 0 1,-1 0 0,1 0 0,-1-1 0,1 1 0,-1-1-1,1 1 1,0-1 0,-1 0 0,1 1 0,0-1 0,-1 0-1,3 0 1,-1-1-306,1 1 0,-1-1 0,0 0 0,0 0 0,0 0 0,-1 0 0,1-1 0,0 1 0,4-4 1,2-2-1298,-1 0 1,0 0-1,0-1 1,12-17 0,27-29-7377,-35 42 7751,10-18-3192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43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31 3808,'-12'-8'861,"-1"-2"6672,9 2-3837,3 7-3443,0 1 0,0-1-1,0 1 1,0-1 0,0 1 0,0-1-1,0 1 1,-1 0 0,1 0 0,0-1-1,0 1 1,0 0 0,-1 0-1,1 0 1,0 0 0,0 1 0,0-1-1,0 0 1,-1 0 0,1 1 0,0-1-1,0 1 1,-2 0 0,-26 14 1452,19-7-1432,0 0 1,0 0-1,1 1 1,0 0-1,0 1 0,1 0 1,0 0-1,1 1 1,0 0-1,1 0 1,0 1-1,1 0 1,-7 22-1,3-3-105,2 0-1,1 1 1,1 0 0,-1 43-1,6-60 56,2 30-1,-2-41-175,1 1 0,0-1 0,0 0 0,0 0 0,1 1 0,-1-1 0,1 0-1,0 0 1,0-1 0,0 1 0,4 4 0,-5-7-39,0 0 0,-1-1 0,1 1-1,0 0 1,-1-1 0,1 1 0,0 0 0,0-1-1,-1 1 1,1-1 0,0 0 0,0 1 0,0-1 0,0 0-1,0 1 1,0-1 0,0 0 0,-1 0 0,1 0-1,0 0 1,0 0 0,0 0 0,1 0 0,0 0 0,0-1 0,-1 0 0,1 1 0,0-1 0,-1 0 0,1 0 0,-1 0 0,1 0 1,-1 0-1,1 0 0,1-2 0,2-3-1,-1 0-1,1 0 1,-1 0 0,0 0 0,3-9-1,6-16 8,13-55 0,-9 27-31,-8 31-50,0 5 77,-2-1-1,0 0 0,-2 0 1,-1-1-1,2-34 0,-5 46-50,-1 9 28,0 0 0,0 0 1,0 0-1,0 0 1,-1-5-1,1 9 12,0 0-1,0 0 1,0 0-1,0 0 1,0 0-1,0-1 0,0 1 1,0 0-1,0 0 1,0 0-1,-1 0 1,1 0-1,0 0 1,0 0-1,0 0 1,0 0-1,0 0 1,0 0-1,0 0 1,0-1-1,0 1 1,0 0-1,0 0 1,0 0-1,0 0 1,0 0-1,0 0 1,-1 0-1,1 0 1,0 0-1,0 0 0,0 0 1,0 0-1,0 0 1,0 0-1,0 0 1,0 0-1,0 0 1,0 0-1,-1 0 1,1 0-1,0 0 1,0 0-1,0 0 1,0 0-1,0 0 1,0 0-1,0 0 1,0 0-1,0 0 1,0 0-1,0 0 1,-1 0-1,1 1 1,0-1-1,-5 6 6,-4 11 82,5-2-53,0 0 0,1 1 0,0-1 0,1 0 0,1 1 0,0 26 0,1-16 19,-1 40 146,-5 147 620,-17 1-207,12-134-390,-10 46 112,19-115-319,-1-1 0,0 1 0,-1-1 0,0 0 0,-7 11 0,10-18-9,-1-1-1,1 0 0,-1 1 0,0-1 1,0 0-1,0 0 0,0 0 0,0-1 1,0 1-1,-1 0 0,-2 1 0,3-3-3,0 1-1,1 0 1,-1-1-1,0 1 1,0-1-1,0 0 1,0 0-1,0 0 1,0 0-1,0 0 1,1 0-1,-1 0 1,0-1-1,0 1 0,0-1 1,0 1-1,1-1 1,-4-1-1,-1-1-57,-1-1 0,0-1-1,1 1 1,0-1 0,0 0-1,1 0 1,-1-1 0,1 1-1,-7-11 1,7 9-23,-1-1-1,2-1 1,-1 1 0,1-1-1,1 1 1,-1-1 0,-2-13-1,5 18 72,0 0-1,1 0 1,0 1-1,-1-1 1,1 0 0,1 0-1,-1 0 1,0 0-1,1 0 1,0 0-1,0 1 1,0-1-1,0 0 1,1 0-1,0 1 1,-1-1-1,1 1 1,1 0-1,-1-1 1,0 1-1,1 0 1,-1 0-1,1 1 1,0-1-1,0 0 1,4-2-1,7-5 50,1 1-1,0 0 0,0 1 0,0 1 0,1 0 0,0 1 0,17-3 0,-1 1-237,1 2-1,54-4 1,-47 5-1998,-4-5-5299,-32 8 5978,0 0-1,0 0 0,-1 0 0,1 0 1,-1-1-1,4-2 0,7-10-1425,-11 11 1892,0-1-1,0-1 1,3-9 0,-5 15 1016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13 164 7296,'-13'-20'3328,"45"8"-2912,-11 4-64,8 4-288,42-12 480,10 4-320,31-13-32,-4 10-96,23-5 256,-10 9-160,9-3-1792,-12 8 864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43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52 6304,'-8'-25'11391,"14"25"-6120,19 5-3560,-15-2-886,1-1 1,0-1 0,0 0 0,0 0-1,12-1 1,62-9 67,79-4-805,-25 2-3308,-96 6-1741,-10 4-4052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44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88 10816,'-2'-1'730,"-13"-6"2127,14 7-2784,1 0 0,-1 0 0,1-1 0,-1 1 1,1 0-1,-1 0 0,1 0 0,-1 0 1,1 0-1,-1 0 0,1 0 0,-1 0 0,1 0 1,-1 1-1,1-1 0,-1 0 0,1 0 1,0 0-1,-1 0 0,1 1 0,-1-1 0,1 0 1,-1 1-1,1-1 0,0 0 0,-1 0 1,0 1-1,25 3 4247,-4-3-3340,-1-2 0,0 0 1,23-6-1,-9 3-725,181-31-149,-124 16-5364,-87 19 4382,-1-1 1,1 0 0,-1 0 0,0 0 0,0 0-1,4-2 1,1-1-1185,10-5-4270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44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96 133 10048,'-2'-2'270,"0"1"0,0 0 0,0 1 0,0-1 0,0 0 0,0 0 1,0 1-1,0-1 0,0 1 0,0 0 0,0 0 0,-1 0 0,1 0 0,0 0 1,-4 0-1,5 1-183,-1 0 0,0 0 0,1 0 0,-1 0 0,1 0 0,-1 0 0,1 0 0,0 0 0,-1 1 0,1-1 0,0 0 0,0 1 0,0-1 0,0 1 0,0-1 0,0 1 0,1 0 0,-1-1 0,0 1 0,0 3 0,-8 22 827,2 2-1,1-1 1,1 1 0,2 0 0,0 0-1,2 0 1,2 0 0,6 54 0,-5-71-752,1 0 1,0 0 0,1 0-1,0 0 1,1-1 0,0 0-1,1 0 1,0 0 0,1-1-1,8 11 1,-9-14-113,0-1 0,0 0 1,0-1-1,0 1 0,1-1 0,0-1 0,0 1 0,1-1 0,-1 0 1,1-1-1,0 0 0,-1 0 0,2-1 0,-1 1 0,15 0 1,-1-1-38,-1-1 1,0-1 0,1-1 0,-1 0-1,1-2 1,-1-1 0,0-1 0,22-7 0,-29 7-72,0-1 1,-1 0-1,0 0 0,0-2 1,-1 0-1,1 0 1,-2-1-1,1 0 1,-1-1-1,-1 0 1,0-1-1,15-20 1,-4-2-50,-2 0 0,28-65 0,-37 72 121,0-2 0,-2 1 0,-1-1 0,4-41 0,-10 62 12,-1 0 0,0 0 0,0 0 0,0 0 0,-1-1 1,0 1-1,-1 0 0,0 0 0,0 0 0,0 1 0,-4-8 0,4 9-3,-1 1 1,0-1-1,0 1 0,-1-1 0,1 1 0,-1 0 1,0 0-1,0 1 0,0-1 0,-1 1 0,1 0 1,-1 0-1,0 0 0,-9-3 0,-6-1 4,1 1-1,-1 2 1,0-1-1,0 2 1,0 1-1,-1 1 0,-36 1 1,17 4-200,0 1 0,0 2 0,-41 13 0,64-15-436,-1 1 0,-30 14 0,41-16-298,0 0 1,0 1 0,-9 8-1,12-10-192,0 1 0,1 0 0,-1 0 0,1 0 0,0 1 0,-3 5 0,5-8 733,0 0 1,0 0-1,0 0 1,0 0-1,1 0 1,-1 0-1,1 1 0,-1-1 1,1 0-1,0 3 1,1-1-376,-1 0 1,1-1-1,0 1 1,1-1-1,-1 1 0,3 3 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50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1136 2400,'0'-7'8186,"10"7"-6735,-8-1-1306,1 0 1,-1 0-1,0-1 1,1 1-1,-1 0 1,0-1-1,0 1 1,0-1-1,0 0 1,-1 0-1,1 0 1,2-2-1,17-29 726,-18 27-689,46-82 630,35-57-195,17 9-30,-59 83-299,-3-1 0,50-91 0,15-100 689,-46 100-424,-40 89-206,-24 79-218,-5 26 1,-1 8 64,0-17-18,-2-1-1,-38 74 1,-54 69 218,56-99-296,-309 512 1571,355-589-1607,-9 13 96,13-18-143,-1 0 1,1 0-1,-1-1 0,0 1 1,0 0-1,1-1 0,-1 1 1,0-1-1,0 1 0,0-1 1,0 1-1,0-1 0,0 1 1,0-1-1,0 0 1,0 0-1,-1 1 0,1-1-13,1 0 0,0 0 0,0 0 0,-1 0 0,1 0 0,0 0 0,0 0 0,0 0 0,-1 0 0,1 0 0,0 0 0,0-1 0,0 1 0,-1 0 0,1 0-1,0 0 1,0 0 0,0 0 0,-1 0 0,1-1 0,0 1 0,0 0 0,0 0 0,0 0 0,0 0 0,-1-1 0,1 1 0,0 0 0,0 0 0,0-1 0,0 1 0,0 0 0,0 0 0,1-10-29,9-11-55,19-28-36,2 1 1,60-68 0,-59 82 107,1 1 1,61-45 0,87-41-155,-162 108 177,94-58 598,-114 77-62,-15 12-116,12-17-400,1 1-1,0-1 1,1 1 0,-1 0 0,-2 4-1,-3 8 90,2 0 1,0 0-1,0 0 0,2 1 0,-4 21 1,7-31-58,0 1 0,1 0 0,0-1 1,0 1-1,1-1 0,0 1 0,0 0 1,0-1-1,1 1 0,0-1 0,1 0 1,0 0-1,0 0 0,5 9 0,-7-15-56,-1-1-1,1 1 0,-1 0 1,1 0-1,0 0 1,-1 0-1,1-1 1,0 1-1,0 0 1,0-1-1,-1 1 0,1 0 1,0-1-1,0 1 1,0-1-1,0 0 1,0 1-1,0-1 0,0 0 1,0 1-1,0-1 1,0 0-1,0 0 1,0 0-1,0 0 0,0 0 1,0 0-1,1 0 1,-1 0-1,0-1 1,0 1-1,0 0 0,0-1 1,0 1-1,0 0 1,-1-1-1,1 1 1,1-2-1,1 0 11,0 0 0,0-1 0,0 1 0,-1-1 0,1 1 0,-1-1 1,0 0-1,1 0 0,-1 0 0,2-4 0,1-4 1,-1 0 0,0 0 0,0 0 0,-1 0 1,0-1-1,-1 1 0,-1-1 0,1-19 0,-2-45 162,0 74-185,1 1 0,-1-1 0,0 0 0,1 1 0,-1-1 0,1 1 1,-1-1-1,1 0 0,0 1 0,-1 0 0,1-1 0,0 1 1,0-1-1,0 1 0,0 0 0,1 0 0,-1 0 0,0-1 1,0 1-1,1 0 0,-1 1 0,0-1 0,1 0 0,-1 0 1,1 1-1,0-1 0,1 0 0,-1 0 39,0 1 1,0-1-1,0 1 1,0 0-1,0-1 1,0 1-1,1 0 0,-1 0 1,0 0-1,0 1 1,0-1-1,0 1 1,0-1-1,0 1 0,0-1 1,0 1-1,0 0 1,0 0-1,-1 0 0,1 0 1,0 0-1,0 1 1,1 0-1,1 4 28,-1-1 0,1 0 0,-1 1 0,0-1 0,-1 1 0,1 0 0,-1 0 0,0 0 0,-1 1 0,2 10 0,3 9 187,10 48 158,-12-53-274,0 0 0,1 0 1,1 0-1,1-1 1,17 36-1,-22-53-159,0 0 1,0 0-1,0 0 0,1-1 0,-1 1 1,0-1-1,1 1 0,0-1 1,-1 0-1,1 0 0,0 0 0,0 0 1,0-1-1,1 1 0,-1-1 0,0 0 1,0 0-1,1 0 0,-1 0 1,1-1-1,-1 1 0,1-1 0,-1 0 1,7 0-1,3-2-563,0-1-1,0 1 1,0-2 0,-1 0-1,17-7 1,77-43-6861,-73 35 3515,50-23-1528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52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1303 5632,'0'0'56,"0"0"1,-1 0-1,1 0 1,0 0-1,-1 0 1,1 0-1,0 0 1,-1 0-1,1 0 1,0 0-1,-1 0 1,1 0-1,0 0 1,-1-1-1,1 1 0,0 0 1,0 0-1,-1 0 1,1 0-1,0-1 1,-1 1-1,1 0 1,0 0-1,0-1 1,0 1-1,-1 0 1,1-1-1,0 1 1,0 0-1,0-1 1,0 1-1,0 0 1,-1-1-1,1 1 1,0 0-1,0-1 1,0 1-1,0 0 0,0-1 1,0 1-1,0 0 1,0-1-1,0 1 1,1-1-1,-1 1-53,0-2 567,3 1-217,0 1-1,0-1 1,0 0-1,0 0 1,0-1-1,0 1 1,0-1-1,0 1 0,0-1 1,-1 0-1,1 0 1,-1 0-1,5-5 1,5-3 387,45-39 320,-2-1 0,64-77 0,-19 18-182,-92 101-819,148-159 715,-129 134-680,-1-2 1,-1 0-1,25-51 1,-7-7 269,-5-2 1,33-121-1,-65 194-117,0-1 0,-1 0-1,1-28 1,-6 49-221,0 0 0,0 0 0,0 0 0,0 0 0,0 0 0,0 0 0,-1 0 0,1 0 0,-1 0 0,1 0 0,-1 0 0,-1-1 0,2 2-15,-1 1-1,1-1 1,-1 1 0,1-1-1,-1 1 1,1-1-1,-1 1 1,1 0 0,-1-1-1,0 1 1,1 0-1,-1 0 1,1-1 0,-1 1-1,0 0 1,1 0-1,-1 0 1,0 0 0,1 0-1,-1 0 1,0 0-1,0 0 1,1 0 0,-1 0-1,0 0 1,1 0 0,-1 1-1,1-1 1,-1 0-1,0 0 1,1 1 0,-1-1-1,1 0 1,-1 1-1,0 0 1,-3 1 23,1 1 0,0 0 0,0 0 0,0 0 0,1 0 0,-1 0 0,1 1-1,-1-1 1,1 1 0,0 0 0,1-1 0,-1 1 0,-1 7 0,1-6-2,-83 210 874,-9 25-36,68-175-495,-28 111 0,44-129-116,1-1 0,3 1 0,-1 65 0,7-93-180,1 1 0,4 21-1,-4-35-59,0 1-1,1-1 0,0 0 0,0 0 1,0 0-1,1-1 0,-1 1 1,2 0-1,-1-1 0,6 7 1,-8-10-8,1 0 1,-1-1 0,1 0 0,0 1 0,-1-1 0,1 0 0,0 1 0,0-1 0,0 0 0,0-1 0,0 1 0,0 0 0,0 0 0,0-1 0,1 1 0,-1-1 0,0 0 0,0 0 0,0 0 0,1 0 0,-1 0 0,0 0 0,0 0 0,0-1 0,0 1 0,1-1 0,-1 0-1,0 0 1,0 1 0,0-1 0,3-3 0,1 0 4,0 0 1,0-1-1,0 1 0,-1-1 0,0-1 0,0 1 0,0-1 0,7-11 1,11-26 18,-2-1 0,21-63 0,-31 78-23,-1 4-39,2-3 106,-2-1 0,-1-1-1,7-35 1,-16 60-85,0 1 1,0 0 0,0-1-1,0 1 1,-2-6-1,-1-12-111,2 15 126,1 5-262,6 5 79,-5-2 177,20 8-21,0 0 0,25 7 0,-28-11 96,-2 1 0,1 0 0,-1 1 0,31 18-1,-42-21-62,-1 0-1,1 0 1,-1 0-1,0 0 1,0 1-1,0-1 1,-1 1-1,0 0 1,0 0-1,0 1 1,0-1-1,-1 1 1,0-1-1,0 1 1,0 0-1,-1-1 1,0 1-1,0 0 1,0 0-1,-1 11 0,-2 8 1,-2-1 0,0-1 0,-2 1 0,-15 40 0,19-60-1,-12 39 323,13-39-352,0 0-1,0 0 1,0 1 0,1-1 0,0 0-1,0 0 1,0 0 0,1 8-1,-1-11 24,1-1-1,-1 1 0,0 0 0,1 0 1,-1 0-1,0 0 0,1-1 0,-1 1 1,1 0-1,0 0 0,-1-1 0,1 1 1,-1 0-1,1-1 0,0 1 0,0 0 1,-1-1-1,1 1 0,0-1 0,1 1 1,0 0-2,0-1 1,0 1 0,0-1 0,0 0-1,0 0 1,0 1 0,0-1 0,0-1-1,2 1 1,5-2-35,-1 1 0,0-2-1,13-4 1,-6 0 37,0-1-1,0-1 1,0 0 0,-1 0 0,-1-1-1,14-14 1,4-6 62,31-40 0,13-26-114,-73 96 100,-2 6-65,-1 10-78,-7 47-146,0-6 462,0 60 1,8-115-226,0-1 0,0 1 0,0 0 0,0 0 0,1 0 0,-1-1 0,0 1 0,1 0 0,-1-1 0,1 1 0,0 0 0,-1-1 0,1 1 0,0-1 1,0 1-1,0-1 0,0 1 0,0-1 0,1 0 0,0 2 0,0-2 9,-1 0-1,1-1 1,-1 1 0,1-1 0,0 1 0,-1-1 0,1 0 0,0 1-1,-1-1 1,1 0 0,0 0 0,-1 0 0,1 0 0,0-1 0,-1 1 0,1 0-1,0-1 1,-1 1 0,1-1 0,0 1 0,2-2 0,1-1-15,0 0 0,0-1 0,0 1 0,0-1 0,-1 0 0,1 0 0,-1 0 0,0 0 0,0-1 0,3-6 0,5-7-87,12-26 0,-23 42 88,24-50 51,11-22 202,-32 91-440,-4 2 140,-2 34 0,-1 10 80,3-56 2,0 1 0,1-1-1,1 1 1,-1-1-1,1 1 1,3 8 0,-3-13-25,0 1 0,-1-1 0,1 0 0,0 1 0,1-1 0,-1 0 0,0 0 0,1-1 0,0 1 1,-1 0-1,1-1 0,0 0 0,1 1 0,-1-1 0,0 0 0,1-1 0,-1 1 0,1-1 0,-1 1 0,1-1 0,0 0 1,-1 0-1,1-1 0,0 1 0,6-1 0,1 0 13,-1-1 1,1 0 0,0 0-1,-1-1 1,1-1 0,-1 1-1,1-2 1,11-5-1,-6 2 5,0-1 0,0-1 0,-1-1 0,0 0 0,0-1-1,17-16 1,-22 17-16,0-1 1,-1 0-1,0-1 0,-1 1 0,-1-2 0,1 1 0,-2-1 0,8-20 0,-11 26 2,2-6-32,-1 0-1,4-22 1,-7 31 18,-1 0 0,1 0 0,-1 0 0,0-1-1,-1 1 1,1 0 0,-1 0 0,0 0 0,0 0 0,0 0 0,0 0 0,-1 1 0,-1-6 0,2 8-1,0 0 0,0-1 0,-1 1 0,1 0 1,0-1-1,0 1 0,-1 0 0,1 0 0,-1 0 0,1 0 1,-1 0-1,1 0 0,-1 1 0,0-1 0,1 1 0,-1-1 1,0 1-1,1-1 0,-1 1 0,0 0 0,0 0 0,1 0 1,-1 0-1,0 0 0,0 0 0,1 0 0,-1 0 1,0 1-1,1-1 0,-4 2 0,-2 0 13,0 1 0,0 0 0,0 0 0,1 1 0,0 0 0,-9 6 0,4-1 39,0 1-1,1 0 0,0 0 0,1 1 0,0 1 0,1 0 1,-14 25-1,17-27 9,0 1 0,1-1 0,0 1 0,1 0 0,0 0 0,1 0 0,0 0 0,0 0 0,2 1 0,0 21 0,1-27-42,0 0-1,0-1 1,0 1-1,1 0 1,0-1 0,0 1-1,1-1 1,-1 0 0,1 0-1,0 0 1,6 8-1,-3-7 2,-1 0 0,1 0 0,1-1-1,-1 0 1,1 0 0,0 0 0,11 5 0,-2-3-57,0 0 0,1-2 1,0 0-1,0 0 0,1-2 0,-1 0 1,21 1-1,-18-4-1013,0 0 1,1-1-1,23-4 0,-33 3-790,0-1 0,0 0-1,0 0 1,11-6 0,-3-3-2169,-4 0-2511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52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19 232 11296,'-19'-21'4192,"24"21"-3264,29-4-257,2 1-223,22-6-384,8-3 1728,10-6-960,18-6-288,34-6-352,13 0-384,-8 4 96,-14-2-4319,-2 2 2399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4:55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75 942 4992,'-41'8'1589,"39"-8"-1522,0 1 0,0-1 0,0 0-1,0 1 1,0 0 0,0-1 0,0 1 0,0 0 0,1 0-1,-1 0 1,0 0 0,1 0 0,-1 0 0,-2 3 0,2-2 82,0 0 1051,9 0-6,0-1 1,0 0-1,0 0 0,12-1 1,-9-1-324,1-1 1,16-3 0,-12 1-317,-1-1 1,0 0 0,0-1-1,17-10 1,-22 9-362,0 1 0,0-1-1,0-1 1,-1 0 0,0 0 0,-1 0-1,0-1 1,0 0 0,6-12 0,6-13 180,18-45 1,-36 78-369,27-62 569,29-71 525,-55 129-1041,0 0-1,0 0 1,1 0 0,0 0-1,0 0 1,0 1 0,6-8-1,-7 14 145,0 7-39,-1 0 1,0 0 0,0-1-1,0 1 1,-2 16-1,0-3-4,1 69 184,-13 101 0,8-151-224,1-8 20,-11 45-1,12-64 15,2-11-108,0 1 1,0-1-1,0 1 1,0-1 0,0 0-1,0 1 1,-3 2-1,3-5-42,1 0-1,-1 0 0,0-1 0,0 1 1,1 0-1,-1-1 0,0 1 0,0-1 1,0 1-1,0-1 0,0 1 1,0-1-1,0 0 0,0 1 0,0-1 1,0 0-1,0 0 0,0 0 0,0 0 1,0 0-1,0 0 0,0 0 1,0 0-1,0 0 0,0-1 0,0 1 1,0 0-1,0 0 0,-1-1 0,0 0-15,0 0-1,1 0 0,-1 0 0,0 0 1,1 0-1,-1 0 0,1-1 0,0 1 0,-1 0 1,1-1-1,0 1 0,0-1 0,-1-2 0,-14-27-159,6 11 171,-10-24 19,15 32-129,0 0 0,-8-12 1,6 12-5,6 10-97,4 10 194,-3-7 27,5 6 4,-1 1 0,1-1 0,0 0 0,1 0-1,9 9 1,-13-13-10,3 1 23,-1 0 0,1 0 1,0 0-1,0 0 0,1-1 1,-1 0-1,1 0 0,0-1 0,-1 1 1,1-1-1,0 0 0,0-1 1,1 1-1,-1-1 0,0-1 1,0 1-1,1-1 0,-1 0 0,7-1 1,11-2 47,-1-1 1,0-1 0,38-14-1,-46 14-50,11-4 13,-1-1 0,1-1 1,-2-1-1,0-1 0,0-2 1,-1 0-1,-1-1 0,0-2 1,-2 0-1,26-28 0,-14 8-89,-2-1 0,-1-1 0,27-52 0,-51 82 33,-1 3 72,0 0 0,0 0 0,0 1 0,7-9 0,-4 25 21,-3 1-78,0 0 0,0 0 0,-1 0 0,-1 1 0,2 14 0,2 9 247,-6-31-218,33 141-82,-32-144 66,-1 0 0,0 0 1,0 0-1,1 0 0,-1 0 0,0 0 0,1 0 0,-1 0 0,1 0 1,-1 0-1,1-1 0,0 1 0,-1 0 0,1 0 0,0-1 0,-1 1 1,1 0-1,0-1 0,0 1 0,1 0 0,-1-1 7,-1-1-1,1 1 1,-1-1 0,1 1-1,-1-1 1,1 0 0,-1 1-1,0-1 1,1 0 0,-1 1-1,0-1 1,1 0 0,-1 1-1,0-1 1,0 0-1,0 0 1,1 0 0,-1 0-5,2-10-15,0 0-1,-1 0 0,0 0 1,-1 0-1,-1-18 0,-2 8 65,-9-41-1,9 50-50,-1 0 0,0 1 1,0 0-1,-1-1 0,-9-13 0,12 22-25,0 0 0,1 1 0,-1-1 0,-1 1 0,1-1 0,0 1 0,-1 0 0,1 0 0,-1 0-1,0 0 1,1 0 0,-1 1 0,0-1 0,0 1 0,0 0 0,0 0 0,0 0 0,-1 0 0,1 0 0,0 1 0,0-1 0,-1 1 0,1 0 0,0 0 0,-5 1-1,0 1 12,0 0-1,0 0 0,0 1 0,0 0 1,0 1-1,1 0 0,0 0 1,-1 1-1,2 0 0,-1 0 0,0 0 1,-5 7-1,-7 7-8,1 1-1,-21 31 1,29-36 26,0 1 0,1 0 1,1 0-1,0 1 0,1 0 0,1 0 0,1 0 0,-5 28 0,8-36-1,1 1 0,1-1 0,0 0 0,0 0 0,1 1 0,0-1-1,1 0 1,2 10 0,-2-12-4,1-1 0,-1 0 0,1 0 0,1 0 0,-1 0 0,1-1 0,0 1 1,0-1-1,0 0 0,1 0 0,0-1 0,7 6 0,-2-2 9,0 0 1,1-1-1,0-1 1,1 0 0,-1 0-1,1-1 1,0-1-1,0 0 1,1 0-1,-1-2 1,1 1 0,0-2-1,-1 1 1,1-2-1,0 0 1,0 0-1,0-1 1,17-4-1,-1-1 102,177-44 11,-153 35-196,92-41-1,-123 45 80,1-1-1,-2-1 0,0-1 1,0-1-1,-1-1 0,-1-1 1,27-30-1,-37 35-19,0 0 0,0-1 0,-1 0 0,-1 0 0,8-20 0,-20 41-42,0 0 0,0 0 0,-1 0 0,-7 6-1,-21 21 72,-1-2 0,-65 47 0,26-23 92,59-44-133,-20 21 0,30-29 9,0 2 0,0-1 0,1 0 0,-1 1 0,1 0 0,-3 9 0,6-15 11,1 0-1,-1 0 1,1 0-1,0-1 1,-1 1 0,1 0-1,0 0 1,0 0-1,0 0 1,0 0 0,0 0-1,0 0 1,0 0-1,0 0 1,0 0 0,0 0-1,0 0 1,1 0-1,-1 0 1,0-1 0,1 2-1,0-1-1,0 0 0,0 0-1,0-1 1,0 1 0,0-1-1,0 1 1,0-1 0,0 1-1,0-1 1,0 1 0,1-1 0,-1 0-1,0 0 1,0 0 0,0 0-1,2 0 1,4 0 21,1 0 0,-1 0 1,1-1-1,-1 0 0,0-1 0,0 0 0,0 0 1,0-1-1,0 1 0,8-6 0,0 0-18,0-1-1,-1 0 1,18-16-1,1-6-104,-1-1-1,31-42 0,-63 74 102,0 0 0,0 0 0,0 0 0,0 0 0,0 0 0,0 0 0,0 0 1,0 0-1,1-1 0,-1 1 0,0 0 0,0 0 0,0 0 0,0 0 0,0 0 0,0 0 0,0 0 1,1 0-1,-1 0 0,0 0 0,0 0 0,0 0 0,0 0 0,0 0 0,0 0 0,0 0 0,1 0 1,-1 0-1,0 0 0,0 0 0,0 0 0,0 0 0,0 0 0,0 0 0,0 0 0,0 1 0,1-1 0,-1 0 1,0 0-1,0 0 0,0 0 0,0 0 0,0 0 0,0 0 0,0 0 0,0 0 0,0 0 0,0 1 1,0-1-1,0 0 0,0 0 0,0 0 0,0 0 0,0 0 0,0 0 0,1 0 0,-1 1 0,0-1 1,0 0-1,0 0 0,-1 0 0,1 0 0,0 0 0,0 0 0,0 0 0,0 1 0,2 15 77,-3 25-108,-1-30 27,2 0 0,-1 0 0,2 0 0,1 19 0,-1-27 23,-1 0 0,1 0-1,0 1 1,0-1 0,0 0 0,0 0 0,1 0 0,-1 0 0,1 0 0,0 0 0,0 0 0,0-1 0,0 1-1,0-1 1,0 1 0,1-1 0,-1 0 0,1 0 0,0 0 0,3 2 0,-4-3-11,1-1 1,-1 1 0,1-1 0,-1 1-1,1-1 1,-1 0 0,1 0-1,0 0 1,-1 0 0,1-1 0,-1 1-1,1-1 1,-1 1 0,0-1-1,1 0 1,-1 0 0,1 0-1,-1 0 1,0 0 0,3-3 0,7-3-19,-1-2 0,15-13 0,-21 18-20,14-15 31,0 0 0,-2-1 0,0 0 0,14-24 0,49-94-296,-46 77 131,-20 35 147,71-130-173,-67 118 111,-1 0 0,13-49 0,2-50 1,-28 117 51,-2-1 1,0 0-1,-2-1 1,-2-30-1,1 47-2,1-1-1,-2 0 1,1 0 0,-1 1-1,-3-10 1,4 14 28,1 0 0,-1 0 1,1 0-1,-1 0 0,1 0 0,-1 0 1,0 0-1,1 0 0,-1 1 0,0-1 0,0 0 1,1 0-1,-1 1 0,0-1 0,0 1 1,0-1-1,0 1 0,0-1 0,0 1 0,0-1 1,0 1-1,0 0 0,0-1 0,0 1 1,0 0-1,0 0 0,0 0 0,0 0 1,-1 0-1,1 0 0,0 0 0,0 0 0,0 1 1,0-1-1,0 0 0,0 1 0,0-1 1,-1 1-1,-7 5 10,0 0 0,1 1 1,-1 0-1,2 0 0,-1 1 0,-9 13 1,13-17-3,-20 24 96,1 1-1,2 1 1,1 1 0,1 1-1,1 0 1,2 2 0,2 0 0,1 1-1,-17 70 1,24-68-13,0-1-1,0 64 1,6-82-64,1-1-1,0 0 1,2 1 0,0-1 0,1 0 0,0-1 0,14 33 0,-15-43-16,0 0 1,1 0 0,0-1-1,0 1 1,0-1 0,0 0-1,1 0 1,0 0 0,0-1-1,1 0 1,-1 0 0,1 0-1,0 0 1,0-1 0,0 0-1,0 0 1,0-1 0,1 0-1,8 2 1,4-1-5,-1 0 0,1-2 0,-1 0 0,1-1 0,33-5-1,-36 3 4,-1 0 0,0-1-1,1-1 1,-1 0 0,-1-1 0,1-1-1,-1 0 1,0-1 0,0-1-1,-1 0 1,0-1 0,0 0-1,-1-1 1,19-19 0,-15 12-9,12-13 115,-27 28-91,0 0 0,1 0 0,-1 0 1,0 0-1,0 0 0,0-1 0,0 1 0,0 0 0,0-1 0,-1 1 0,1 0 1,-1-5-1,0 7-18,0-1 0,0 1 1,0-1-1,0 1 0,0 0 1,0-1-1,0 1 0,0-1 1,0 1-1,0-1 0,0 1 1,0 0-1,0-1 0,-1 1 0,1-1 1,0 1-1,0 0 0,0-1 1,-1 1-1,1 0 0,0-1 1,-1 1-1,1 0 0,0-1 1,-1 1-1,1 0 0,0 0 1,-1-1-1,1 1 0,-1 0 1,1 0-1,0 0 0,-1-1 0,1 1 1,-1 0-1,1 0 0,0 0 1,-1 0-1,1 0 0,-1 0 1,1 0-1,-1 0 0,1 0 1,-1 0-1,1 0 0,0 0 1,-1 1-1,1-1 0,-1 0 1,1 0-1,-4 1 2,1 1-1,0-1 1,0 1 0,0-1-1,-4 4 1,0 1-40,1 0-1,0 0 1,0 0 0,-8 12 0,-8 10-29,-96 86 357,103-101-194,-15 18-1,27-27-95,-1 0 0,1 1 0,-1 0 0,1 0 0,1-1 0,-1 2 0,1-1 0,-3 9 0,4-13 9,1 0 0,0 0 0,-1 0 0,1 0 0,0 1 0,0-1 0,0 0 0,0 0 0,0 0 0,0 0 0,0 1 0,0-1 0,1 0 0,-1 0 0,0 0 0,1 0 0,-1 0 0,1 0 0,-1 0 0,1 0 0,-1 0 0,1 0 0,0 0 0,0 0-1,-1 0 1,1 0 0,0 0 0,0 0 0,0-1 0,0 1 0,0 0 0,0-1 0,0 1 0,0-1 0,0 1 0,0-1 0,2 1 0,1 0 3,-1-1 1,1 1-1,0-1 1,-1 0-1,1 0 1,-1 0-1,1 0 1,-1-1-1,1 0 0,0 1 1,3-3-1,3 0-25,-1-2 0,0 1-1,0-1 1,-1 0-1,1-1 1,-1 0 0,0-1-1,-1 1 1,14-16-1,-5 1-2,-1 0 0,21-38-1,10-20 14,-45 88-37,-6 69 287,0 5 161,4-75-385,1-5-7,0 0 0,0 0 0,-1-1 0,1 1 1,1 0-1,-1 0 0,0-1 0,1 1 0,0 0 0,-1-1 0,1 1 1,0 0-1,0-1 0,0 1 0,1-1 0,-1 0 0,1 1 1,3 3-1,-5-6-15,0 1 1,1-1-1,-1 0 1,1 0-1,-1 0 1,0 1-1,1-1 1,-1 0-1,1 0 1,-1 0-1,0 0 0,1 0 1,-1 0-1,1 0 1,-1 0-1,1 0 1,-1 0-1,1 0 1,-1 0-1,0 0 1,1 0-1,-1 0 1,1 0-1,-1 0 1,1-1-1,-1 1 1,0 0-1,1 0 1,-1 0-1,0-1 1,1 1-1,-1 0 1,0-1-1,1 1 1,0-1-1,12-17 116,-8 12-103,16-29 41,21-41 0,4-8-120,18-10-26,-52 80 102,0 0 1,1 1-1,0 0 0,17-11 1,-27 21-2,1 0 0,0 1 0,0 0 0,0-1-1,0 2 1,7-4 0,-9 5-14,-1 0 0,0-1 0,0 1 0,1 0 0,-1 0-1,0 0 1,0 0 0,1 0 0,-1 1 0,0-1 0,0 0 0,0 0-1,1 1 1,-1-1 0,0 1 0,0-1 0,0 1 0,0 0 0,0-1-1,0 1 1,0 0 0,0 0 0,0 0 0,0-1 0,0 1 0,0 0-1,1 2 1,1 3-2,0-1-1,-1 1 0,1-1 1,-1 1-1,0 0 0,-1 0 1,0 0-1,1 0 0,-2 0 1,1 11-1,-1 9 25,-4 30 1,3-40-3,-10 45 19,8-43-28,0-1 1,-2 29-1,5-45-19,1 1-1,-1 0 1,0-1-1,0 1 1,1 0-1,-1-1 1,0 1-1,1-1 1,0 1 0,-1-1-1,1 1 1,0-1-1,0 0 1,0 1-1,0-1 1,0 0-1,0 0 1,0 1-1,0-1 1,0 0 0,1 0-1,-1 0 1,0-1-1,1 1 1,-1 0-1,1 0 1,-1-1-1,1 1 1,-1-1 0,1 1-1,0-1 1,-1 0-1,1 1 1,-1-1-1,3 0 1,5 0-437,1 0 0,-1 0 0,0-1 0,18-3-1,-17 2-186,0-1-1,0 0 0,9-4 0,-4 0-2359,0-1 0,25-19 0,30-27-2985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5:1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58 216 4480,'-21'-11'1445,"12"10"143,6 1-552,2 0-746,0-1 0,-1 1 0,1 0 0,0-1 0,0 1 0,0 0-1,0 0 1,0 0 0,0 0 0,-12-7 10322,17 2-10662,14-4 271,-14 6-167,1 0-1,0 1 1,1-1 0,-1 1 0,11-3 0,382-69 207,-173 35-282,69-5 485,-271 41-545,-8 1 119,-10 2 400,-26 19-451,-42 29 1,21-17-198,10-4 121,-38 42 0,42-39 61,-51 40-1,-78 35 161,-19 15-6,156-103-111,1 0 0,0 1 0,2 0 0,0 2 0,1 0 0,-19 32 0,25-29 9,0 0 1,1 0 0,1 1-1,-5 27 1,7 2 359,5-44-320,2-5-3243,8-16-6687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5:1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1664 44 2400,'-7'0'1034,"0"-1"0,0 0 1,0-1-1,1 1 0,-1-1 0,-10-5 0,-24-6 175,11 8-500,-1 1 1,1 1 0,-32 2-1,-22-2 426,52 3-706,0 1 0,-1 2 0,-39 8 0,52-8-428,-106 22 324,-78 25 481,170-39-685,1 2 0,-46 25-1,64-29-68,1 0 0,1 1-1,0 0 1,0 1-1,-18 21 1,-47 69 413,71-91-413,-49 73 386,-41 54 20,63-95-146,-73 68 0,88-92-251,1 0-1,-31 39 1,39-44-16,1 1 1,1 0 0,0 0-1,1 0 1,1 1 0,-5 17-1,-2 13 5,-6 51 0,16-70 83,0-1-1,2 1 0,3 42 1,-1-57-82,1 0 0,0 0 1,1 0-1,0-1 0,1 1 0,0-1 1,1 0-1,0 0 0,1 0 1,7 10-1,-5-9-2,1-1 1,1 0-1,0 0 1,0-1-1,1 0 1,0-1-1,19 12 1,-7-7 26,147 76 445,-149-80-442,1-1 0,0-1 0,0-1 1,0-1-1,1-1 0,31 1 1,48-1 248,130-12 0,-181 4-195,-21 2-66,0-1-1,-1-1 1,30-9 0,-7-3 38,-1-3 1,-1-1-1,0-3 0,-2-2 1,-1-2-1,-1-2 1,-1-3-1,53-47 1,-58 39-23,-2-2-1,-2-1 1,-2-2 0,-1-1-1,45-90 1,-71 124-86,17-33 130,-1-2 0,23-73 1,-38 92-149,-2 0 1,-1-1 0,3-47 0,-9-88 69,0 145-30,-1 0 0,0 1 1,-1-1-1,-1 0 1,-13-34-1,13 43-4,-1-1 1,0 1-1,-1 0 0,0 0 0,-1 1 0,0 0 0,0 0 1,-1 1-1,0 0 0,-1 0 0,-12-9 0,4 6-39,-1 1 0,0 0 0,-34-12 0,12 11 62,0 2-1,-1 2 1,-48-3-1,69 8-32,-6 0-1887,-32 0 0,49 2 1009,-1 1 1,0 0-1,0 1 1,1 0-1,-1 1 1,-14 5-1,3 4-2609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1364 3392,'-32'7'1088,"30"-6"-1028,0-1 0,0 0 0,1 1 1,-1-1-1,0 1 0,0 0 0,1-1 0,-1 1 0,1 0 0,-3 2 1,-2 0 194,-12 4 4108,29-4-3089,5-2-643,0-1-1,1 0 0,-1-1 1,0-1-1,17-4 0,-19 3-268,117-27 1649,-110 24-1712,-1-2 1,1 0 0,-2-1 0,22-14-1,-32 18-179,-1-1-1,-1-1 1,1 1-1,-1-1 1,0-1-1,0 1 1,7-13-1,-2 1 114,-2 1-1,11-26 1,5-27-22,-2-1 1,17-91 0,-24 88-47,-4 20-216,7-71 0,-11 40 73,17-135-518,-24 203 391,1 0 0,9-26 1,-11 40 83,1 0 1,-1 0 0,1 0-1,0 1 1,0-1-1,0 0 1,0 1-1,1 0 1,-1-1-1,1 1 1,0 0 0,0 0-1,0 1 1,0-1-1,0 0 1,8-3-1,-9 5 27,-1 1 1,1-1-1,0 1 0,-1-1 0,1 1 0,0 0 0,0 0 0,-1 0 0,1 0 0,0 0 0,0 0 0,-1 0 0,1 0 0,0 1 0,0-1 0,-1 1 0,1-1 0,0 1 1,-1 0-1,1 0 0,-1 0 0,3 1 0,1 3 24,0-1 0,0 1 1,-1 0-1,7 8 0,-10-11-22,20 26 22,-2 1 1,28 57-1,20 70 279,-66-154-304,12 34 60,-1 1-1,-1 1 1,9 63-1,-14-46 53,-2-1 0,-4 57-1,-2-73 116,-8 54-1,8-80-40,-1 0 0,0 0 0,-1 0 0,0 0 0,-1 0 0,0-1 0,-1 0 0,-9 13 0,13-22-134,0 1 1,-1 0 0,1-1 0,-1 0 0,1 1 0,-1-1-1,0 0 1,1-1 0,-1 1 0,0 0 0,-1-1 0,1 1-1,-5 0 1,2 0-48,0-1 0,0 0 0,0-1 0,0 1 1,0-1-1,0 0 0,-7-2 0,-3-1-72,1 0 1,0-2 0,0 1 0,1-2 0,-18-9-1,-39-26-541,52 29 198,19 12 360,0 0 1,0-1-1,-1 1 0,1 0 0,0 0 0,0 0 1,-1 0-1,1-1 0,0 1 0,-1 0 0,1 0 0,0 0 1,0 0-1,-1 0 0,1 0 0,0 0 0,-1 0 1,1 0-1,0 0 0,-1 0 0,1 0 0,0 0 1,-1 0-1,1 0 0,-1 0 0,1 7-1034,8 9 267,-4-9 816,1 1-1,0 0 1,1-1-1,-1 0 1,2-1-1,-1 1 0,1-1 1,-1 0-1,2-1 1,-1 1-1,1-1 1,-1-1-1,12 5 0,-6-3 93,1-1-1,0 0 0,0-1 1,0-1-1,21 3 0,74-1 475,-87-5-350,-1-1 0,1 0 0,38-9 0,-52 8-182,1-1 0,0 0 0,-1-1 0,1 0 1,-1 0-1,0-1 0,0 0 0,-1 0 1,0-1-1,0 0 0,10-10 0,-10 7 43,0 0 0,0-1 0,-1 1 0,-1-1 0,0-1 0,0 1 0,0-1 0,-2 0 0,5-17 0,-3 3 155,-1 0 0,-1 0 1,-1-33-1,-2 51-243,0 0 0,-1 0-1,0 1 1,0-1 0,0 0 0,-1 1 0,0-1 0,-1 1 0,-4-11-1,6 15-20,-1 0 0,1 1-1,0-1 1,0 0-1,-1 1 1,1-1-1,-1 1 1,1-1 0,-1 1-1,1 0 1,-1-1-1,0 1 1,0 0-1,0 0 1,0 0-1,1 1 1,-1-1 0,0 0-1,-1 1 1,1-1-1,0 1 1,0 0-1,0 0 1,0 0 0,0 0-1,0 0 1,0 0-1,0 0 1,0 1-1,0-1 1,0 1 0,0-1-1,0 1 1,-3 1-1,2 0 1,-1 0 1,1 0-1,0 0 0,0 0 0,0 0 0,0 1 0,0 0 1,1-1-1,-1 1 0,1 0 0,-1 0 0,1 1 0,-2 3 0,-1 3-67,0 0-1,-6 20 0,8-17 57,0-1-1,1 1 1,0-1-1,1 1 1,1 0 0,0-1-1,0 1 1,1 0 0,1-1-1,0 1 1,6 18-1,-4-19 87,0-1-1,1 1 1,0-1-1,0 0 1,1 0-1,1-1 1,0 0-1,0 0 1,1-1-1,0 0 1,18 16-1,-22-22 10,1 0 0,0 0 0,0-1 0,0 1 1,0-1-1,0 0 0,0 0 0,0 0 0,1-1 0,-1 0 0,1 0 0,-1 0 0,1-1 0,-1 0 0,1 0 0,-1 0 0,1-1 0,7-1 0,-4-1 27,1 0-1,-1 0 1,-1 0-1,1-1 1,0-1 0,-1 1-1,0-1 1,0-1-1,0 1 1,8-9 0,9-13 22,-1-1 0,-2 0 1,23-39-1,74-128-4,-79 128-56,-15 28-30,-2-2 1,26-63-1,-28 46-51,-3-2 1,18-96-1,-36 153 37,8-47-82,2-73 1,-9 120 24,-1-1 0,-1 1 0,1-1 0,0 1-1,-1-1 1,0 1 0,0 0 0,0-1 0,0 1-1,0 0 1,-1 0 0,0 0 0,1 0 0,-4-4 0,5 7 23,-1-1 1,0 1 0,0 0 0,1 0 0,-1 0 0,0-1 0,1 1 0,-1 0-1,0 0 1,1 0 0,-1 0 0,0 0 0,0 0 0,1 0 0,-1 1 0,0-1-1,1 0 1,-1 0 0,0 0 0,1 1 0,-1-1 0,0 0 0,1 1 0,-1-1-1,1 1 1,-2 0 0,2-1-23,-3 2 8,1 0 1,0 1-1,-1-1 0,1 0 1,0 1-1,0 0 0,0-1 1,1 1-1,-1 0 1,-1 5-1,-1 0-21,-17 34-71,-27 83 0,-3 48 241,44-147-74,1 0 1,1 0 0,1 0-1,2 0 1,0 1 0,2-1-1,3 35 1,2-22 42,-2-10-47,1 0 1,12 43-1,-11-56-10,5 16 5,1-1-1,20 41 1,-26-64 38,0 1-1,0-1 1,1 0-1,0 0 1,0 0-1,1-1 1,0 0 0,0-1-1,1 1 1,-1-1-1,1-1 1,15 9-1,-19-13-22,0 1-1,-1 0 1,1-1-1,0 0 1,0 0-1,0 0 1,0 0-1,0-1 1,0 1-1,0-1 0,0 0 1,0 0-1,0-1 1,0 1-1,0-1 1,0 0-1,0 0 1,0 0-1,0-1 1,0 1-1,-1-1 1,6-3-1,-2 0 32,-1 0 0,0 0 0,0-1-1,-1 0 1,0 0 0,0 0 0,0 0 0,-1-1-1,0 0 1,5-9 0,0-6-1,-2 0 0,0 0 0,-1 0 0,-1-1 0,-1 0 0,-1 0 0,1-45 0,-6 45-195,-6-34 1,8 56 99,0-1 0,-1 1 0,1 0 0,-1-1 0,1 1 0,-1 0-1,0-1 1,1 1 0,-1 0 0,0 0 0,0 0 0,0 0 0,0 0 0,0 0 0,0 0 0,0 0 0,0 0 0,-1 0 0,1 0 0,0 1 0,0-1 0,-1 0 0,1 1 0,0-1 0,-1 1 0,1 0 0,-1-1 0,1 1 0,-1 0 0,1 0 0,0 0 0,-1 0 0,1 0 0,-1 0 0,1 0 0,-1 1 0,1-1 0,0 0 0,-1 1 0,1-1 0,0 1 0,-1 0 0,1-1 0,0 1 0,0 0 0,-1 0 0,1 0 0,0-1 0,0 1 0,0 1 0,0-1 0,0 0 0,-1 2 0,-4 7-36,1 0-1,0 1 1,1-1 0,0 1-1,0 0 1,1 0 0,1 1-1,0-1 1,0 1 0,1 11-1,0 15 124,8 64 0,-7-101-58,14 95-8,-12-86 83,1-1 0,0 1 0,1-1-1,-1 0 1,2 1 0,-1-2 0,11 15-1,-14-21-33,0 0 0,1 0 0,-1 0 1,1-1-1,0 1 0,-1 0 0,1-1 0,0 1 0,0-1 0,0 0 0,0 1 0,0-1 0,1 0 0,-1 0 0,0 0 0,0-1 0,1 1 0,-1-1 0,0 1 0,1-1 0,-1 0 1,1 1-1,-1-1 0,0 0 0,1-1 0,-1 1 0,1 0 0,-1-1 0,0 0 0,1 1 0,-1-1 0,0 0 0,3-1 0,11-9 110,-1 0 0,0-1-1,14-15 1,39-46-198,-18 17 181,112-97-250,-140 136 100,0 1 0,2 1 0,-1 1 0,29-12 0,-38 23-27,-5 2 57,-9 1-7,0 0 0,0 0 0,0 0 0,0-1 0,0 1 0,0 0 1,0 0-1,0 0 0,1 0 0,-1 0 0,0 0 0,0 0 1,0 0-1,0 0 0,0-1 0,0 1 0,0 0 0,0 0 0,0 0 1,0 0-1,0 0 0,0 0 0,0 0 0,0-1 0,0 1 0,0 0 1,0 0-1,0 0 0,0 0 0,0 0 0,0 0 0,0 0 0,0 0 1,0-1-1,0 1 0,0 0 0,0 0 0,-1 0 0,1 0 0,0 0 1,0 0-1,0 0 0,0 0 0,0 0 0,0-1 0,0 1 0,0 0 1,0 0-1,0 0 0,-1 0 0,1 0 0,-1 0-15,0 0 0,-1-1 0,1 1 0,0 0 0,-1 0 0,1 0 0,0 0 0,-1 0 0,1 0 0,0 1-1,0-1 1,-1 0 0,1 1 0,0-1 0,-2 2 0,-28 9-185,24-8 162,-11 5-20,1 0 0,-1 1 1,2 1-1,-1 0 0,1 1 0,1 1 1,0 0-1,-15 17 0,20-19-6,-3 4-10,0 0 0,1 0 0,0 1 0,-13 23 0,23-34 59,0 0 0,0 1 0,0-1 0,0 0 0,1 1 0,0 0 0,0-1 0,0 1 0,0 0 0,1-1 0,0 1 0,0 0-1,0-1 1,0 1 0,1 0 0,0-1 0,0 1 0,0 0 0,1-1 0,-1 1 0,1-1 0,0 0 0,3 6 0,-1-5 40,0 1 1,0-1-1,0 0 0,1 0 1,0 0-1,0 0 1,0-1-1,0 0 0,1 0 1,0 0-1,10 4 1,-8-5 9,1 1-1,0-2 1,0 1 0,0-1 0,0-1 0,0 1 0,18-1 0,-14-2 3,1 0 1,-1 0-1,0-1 1,0-1-1,0 0 1,-1-1-1,1-1 0,-1 1 1,0-2-1,0 0 1,21-14-1,-26 14-23,1-1 0,-1 0 0,0 0-1,0-1 1,-1 1 0,7-12 0,26-53 170,-29 50-124,70-146 259,-52 113-344,57-131-36,52-260-525,-104 329 381,-32 96-493,-3 14 162,2 7 512,0 0 0,0 0 0,0 0 1,-1 0-1,1 0 0,0 0 1,0 0-1,0 0 0,0 1 0,0-1 1,-1 0-1,1 0 0,0 0 1,0 0-1,0 0 0,0 0 1,0 0-1,-1 0 0,1 0 0,0 0 1,0 0-1,0 0 0,0 1 1,0-1-1,0 0 0,0 0 0,0 0 1,-1 0-1,1 0 0,0 0 1,0 1-1,0-1 0,0 0 1,0 0-1,0 0 0,0 0 0,0 0 1,0 1-1,0-1 0,-5 12-49,1 0-1,0 1 0,1-1 1,1 1-1,-3 24 0,0 4 32,-47 428 414,51-431-190,1 0-1,2 0 1,2 0-1,1 0 1,18 67 0,-22-103-146,-1 0 1,1 0 0,0 0 0,0 0-1,0 0 1,0 0 0,0 0-1,0 0 1,1 0 0,-1 0 0,0-1-1,1 1 1,1 1 0,-1-2-16,-1 0 0,0-1-1,0 1 1,1-1 0,-1 1 0,0-1 0,1 0 0,-1 0 0,0 1 0,1-1-1,-1 0 1,0 0 0,1 0 0,-1-1 0,1 1 0,-1 0 0,0 0-1,1-1 1,-1 1 0,0-1 0,3 0 0,1-2 28,-1 1 0,1-1 1,0 0-1,-1 0 0,0 0 0,1-1 1,4-6-1,27-33-79,-26 29 55,17-17 0,-9 14 11,1-3-148,31-22-1,-50 42 95,0-1 1,1 1-1,-1 0 0,0 0 0,0-1 1,1 1-1,-1 0 0,0 0 0,0-1 0,1 1 1,-1 0-1,0 0 0,1 0 0,-1 0 1,0 0-1,0-1 0,1 1 0,-1 0 0,0 0 1,1 0-1,-1 0 0,0 0 0,1 0 0,-1 0 1,0 0-1,1 0 0,-1 0 0,0 0 1,1 0-1,-1 1 0,0-1 0,1 0 0,-1 0 1,0 0-1,1 0 0,-1 0 0,0 1 1,1-1-1,2 14-268,-2-3 225,12 112-321,-11-83 449,2-1 1,16 67 0,-17-96-49,0 1 1,1-1-1,1 1 1,0-1 0,8 13-1,-11-21-4,0 1 0,0-1 1,0 1-1,0-1 0,1 0 0,-1 0 0,1 0 1,-1 0-1,6 3 0,-6-4 11,0-1 0,0 1 0,0 0 1,0-1-1,0 0 0,0 1 0,0-1 0,0 0 0,1 0 1,-1 0-1,0 0 0,0 0 0,0-1 0,0 1 1,0-1-1,3-1 0,1 0 21,-1-1 1,0 0-1,1 0 1,-1 0-1,-1-1 1,1 0-1,0 0 1,6-7-1,29-41-12,-33 42-56,73-110-23,8-8 49,-96 159-747,-9 59 0,16-76 742,-1 0-1,2 0 1,0 0-1,1 0 1,0 0 0,6 27-1,-5-34 19,0 0 1,1 0-1,0-1 0,0 1 0,1-1 0,0 0 1,0 0-1,0 0 0,1 0 0,-1-1 1,1 0-1,1 0 0,-1 0 0,1-1 0,7 6 1,-10-8 21,1-1 0,-1 1 0,0-1 0,1 1 0,-1-1 1,1 0-1,0 0 0,-1-1 0,1 1 0,-1-1 1,1 1-1,0-1 0,0 0 0,-1-1 0,1 1 0,0-1 1,-1 1-1,1-1 0,-1 0 0,1-1 0,-1 1 1,1 0-1,-1-1 0,4-3 0,0 1 9,0-1-1,-1 0 1,0 0-1,0 0 1,0-1-1,-1 0 1,0 0 0,0-1-1,-1 1 1,6-12-1,-1-2-48,0-1 0,-2 0 0,-1 0 0,0 0 0,-2-1 0,0 0 0,-2 0 0,0-24 0,-2 38-65,0 1 0,-1 0 1,1 0-1,-2 0 0,1 0 1,-1 0-1,0 0 0,-1 0 1,1 0-1,-2 1 0,1 0 1,0-1-1,-6-5 0,7 9 9,0 1 0,-1 0 0,1 0-1,-1 0 1,0 0 0,1 0 0,-1 1-1,0-1 1,0 1 0,0 0 0,0 0 0,0 0-1,0 0 1,0 0 0,0 1 0,-1-1-1,-4 1 1,2 0-9,0 0-1,0 0 1,0 1-1,0-1 0,1 1 1,-1 1-1,0-1 1,-5 3-1,0 0-60,10-4 93,-1 0 0,0 1 0,1-1 1,-1 1-1,0-1 0,1 1 0,-1 0 0,-2 2 0,4-3 25,0 0 0,0 0 0,0 0 0,1 1 0,-1-1 0,0 0 0,0 0 0,0 0 0,0 0 1,0 1-1,1-1 0,-1 0 0,0 0 0,0 0 0,0 0 0,0 0 0,1 0 0,-1 0 0,0 1 0,0-1 1,0 0-1,1 0 0,-1 0 0,0 0 0,0 0 0,0 0 0,1 0 0,-1 0 0,0 0 0,0 0 1,1 0-1,-1 0 0,0 0 0,0 0 0,0 0 0,1-1 0,-1 1 0,0 0 0,12 0 66,24-6 166,-1-1 0,50-17-1,-47 12-280,58-10 0,-90 21 51,0 0 1,0 1 0,-1-1 0,1 1-1,0 1 1,0-1 0,-1 1 0,11 3-1,-14-4 13,0 1 0,0 0-1,0 0 1,0 0-1,0 0 1,-1 0 0,1 1-1,0-1 1,-1 0-1,1 1 1,-1-1-1,1 1 1,-1 0 0,0-1-1,0 1 1,0 0-1,0 0 1,0 0 0,0 0-1,0 0 1,-1 0-1,1 0 1,0 0-1,-1 0 1,0 0 0,1 3-1,-1 93 332,0-15-224,-1-59-146,1-20 59,-1 0 0,1 0 0,0 0-1,0 0 1,0 0 0,1 0 0,-1 0 0,1 0 0,0 0 0,0 0-1,2 4 1,-3-8-25,1 1-1,-1-1 0,0 0 1,0 0-1,0 0 1,0 0-1,1 0 0,-1 1 1,0-1-1,0 0 1,0 0-1,1 0 0,-1 0 1,0 0-1,0 0 1,0 0-1,1 0 0,-1 0 1,0 0-1,0 0 1,0 0-1,1 0 0,-1 0 1,0 0-1,0 0 1,1 0-1,-1 0 0,0 0 1,0 0-1,0 0 0,1 0 1,-1 0-1,0 0 1,0 0-1,0 0 0,1-1 1,6-7 129,20-37 200,-17 26-314,1 1 1,1 0 0,28-32 0,-38 49-33,6-8-1,0 1 1,1 1-1,16-12 0,-23 18 4,0 0 0,0 0 0,-1 0 0,1 0 0,0 0-1,0 0 1,0 0 0,0 1 0,0-1 0,1 1 0,-1-1 0,0 1 0,0 0 0,0 0 0,0 0-1,0 0 1,1 0 0,-1 1 0,0-1 0,0 1 0,0-1 0,0 1 0,0 0 0,0-1-1,0 1 1,0 0 0,2 2 0,0 1-18,0-1 1,-1 1-1,0 0 0,0 0 1,0 0-1,0 0 0,0 0 1,2 7-1,13 39-29,1 25 157,11 94 0,-27-145-147,4 34-1292,-5-21-2877,-2-23 2356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10 2720,'5'-3'515,"-4"3"-327,0-1 0,0 0 0,0 1 0,0-1 0,0 1 1,0-1-1,0 1 0,0-1 0,0 1 0,0 0 0,0-1 0,0 1 0,0 0 0,0 0 1,0 0-1,0 0 0,0 0 0,0 0 0,3 1 1669,-19 0-694,0 0 0,-1 1-1,1 1 1,-24 7 0,8 1-894,-30 14 0,46-17-206,0 1 0,1 0 0,0 1 0,0 1 0,1 0 0,0 1 0,1 0 0,1 1 0,0 1 0,-14 21 0,6-5 92,2 1 1,1 0 0,2 1 0,-12 38 0,23-60-62,0 1-1,0 1 0,1-1 1,1 0-1,-1 19 1,2-26-20,0 0 1,1-1-1,-1 1 1,1 0-1,0-1 1,0 1-1,0 0 1,1-1 0,1 4-1,-2-5-10,0 0 1,1-1-1,-1 1 0,0 0 1,1-1-1,-1 1 0,1-1 1,-1 0-1,1 1 0,0-1 1,0 0-1,0 0 0,-1 0 1,1 0-1,0-1 0,0 1 1,3 0-1,-1 0 9,0-1-1,0 0 1,0 0-1,1 0 1,-1 0-1,0-1 1,0 1 0,0-1-1,0 0 1,0 0-1,0-1 1,-1 1-1,1-1 1,6-4 0,-4 4 6,18-11 84,0-1 1,0-1-1,-2-1 1,0-1-1,30-30 0,-22 17-41,-3-1-1,46-67 0,-71 95-124,9-12-4,-1 0 1,-1-1-1,0 0 1,-2 0-1,10-27 0,-16 30-119,-1 13 121,0 0 0,0 0 0,0 0 0,0 0 0,0 0 0,0 0 0,0-1 0,0 1 0,0 0 0,0 0-1,0 0 1,0 0 0,0 0 0,0 0 0,0 0 0,0 0 0,0 0 0,0 0 0,0 0 0,0 0 0,0-1 0,-1 1 0,1 0 0,0 0 0,0 0 0,0 0 0,0 0 0,0 0 0,0 0 0,0 0 0,0 0 0,0 0 0,0 0 0,-1 0 0,1 0 0,0 0 0,0 0 0,0 0-1,0 0 1,0 0 0,0 0 0,0 0 0,0 0 0,0 0 0,-1 0 0,1 0 0,0 0 0,0 0 0,0 0 0,0 0 0,-1 1-20,0 0 0,0 0 1,0 0-1,0 0 0,1 0 0,-1 1 0,0-1 1,1 0-1,-1 0 0,1 0 0,-1 1 0,1-1 1,-1 2-1,0 7 5,0 0 0,0 0 0,1 0 1,1 0-1,-1 0 0,2 0 1,-1 0-1,6 16 0,-6-21 27,3 13 84,1 0 0,1 0 0,0-1-1,1 0 1,1 0 0,1-1 0,0 1 0,17 20 0,-21-30-69,1-1 0,0 0 0,0 0 0,0-1 0,1 0 0,0 0 0,0 0 0,0-1 0,0 0 0,1 0 0,-1-1-1,1 0 1,0 0 0,0-1 0,0 0 0,0 0 0,1-1 0,-1 0 0,0-1 0,1 0 0,12-1 0,11-4-2393,59-16-1,-12-5-4762,-16 2 2404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9792,'-86'14'4448,"72"-14"-3872,9 0-1088,14 0-1440,15 0 1152,4 0 448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0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9 248 8896,'-9'-8'4032,"85"-17"-3520,-34 4 1280,1 9-1088,52-26 831,4 8-863,43-7-224,-9 7-288,17 4-416,-17 10 160,9 11-1887,-15 10 1087,-17 8-6880,-20 8 4320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1454 5728,'0'0'1840,"3"-2"-1110,97-68 5030,-64 47-4541,56-47-1,-65 44-595,-2 0-1,0-1 0,36-54 0,-45 57-101,-2-1 0,0 0 0,-2-1 1,-1 0-1,11-40 0,-20 61-440,-1-1 1,0 1-1,0-1 0,0 0 0,-1 1 0,0-1 0,0 0 0,0 1 0,-1-1 0,1 0 1,-1 1-1,-1-1 0,1 1 0,-1-1 0,0 1 0,0 0 0,-1-1 0,0 1 0,1 0 1,-2 1-1,1-1 0,0 1 0,-6-6 0,9 10-88,-1 0 0,1-1 1,-1 1-1,1-1 0,-1 1 0,1-1 1,-1 1-1,1-1 0,0 0 1,-1 1-1,1-1 0,0 1 0,-1-1 1,1 0-1,0 1 0,0-1 0,0 0 1,-1 1-1,1-1 0,0 0 0,0 1 1,0-1-1,0 0 0,0 0 0,0 1 1,1-1-1,-1 0 0,0 1 0,0-1 1,0 1-1,1-1 0,-1 0 0,0 1 1,1-1-1,-1 0 0,0 1 0,1-1 1,-1 1-1,1-1 0,-1 1 1,1-1-1,-1 1 0,1 0 0,-1-1 1,1 1-1,0-1 0,-1 1 0,2-1 1,3-1 8,1 0 1,0 0 0,0 1 0,9-2 0,-6 1-98,28-9-140,-29 8 227,0 1 0,0-1 0,0 1 0,1 1 0,-1-1 0,0 1 0,1 1 1,-1 0-1,13 1 0,-13 0 12,-2 0-26,0 0 0,0 1 0,0 0 0,7 2 0,-12-3 25,1 0-1,-1 0 1,1 0 0,-1 0 0,0 0-1,0 0 1,1 0 0,-1 0 0,0 0-1,0 0 1,0 1 0,0-1 0,0 1-1,0-1 1,0 0 0,-1 1 0,1 0-1,0-1 1,-1 1 0,1 1 0,3 28 70,-2-1 0,0 1 0,-6 53 0,1-2-3,3-65-42,0 12-22,4 32 0,-4-54 54,1 0 0,1 0 0,-1 0 0,1 0 0,1-1 0,-1 1-1,1 0 1,0-1 0,0 0 0,5 7 0,-7-12-40,0 0-1,0 0 1,0-1-1,1 1 1,-1 0 0,0 0-1,0-1 1,0 1-1,1 0 1,-1-1 0,0 1-1,1-1 1,-1 0-1,1 1 1,-1-1 0,0 0-1,1 0 1,-1 0-1,1 0 1,-1 0 0,1 0-1,-1 0 1,0-1-1,1 1 1,-1 0 0,1-1-1,-1 1 1,0-1-1,2-1 1,6-2 31,-1 0-1,0-1 1,10-7 0,-12 7-21,39-30 121,60-60-1,-72 63-93,106-108 76,-102 111-90,-37 29-45,0 0 1,0 0-1,0-1 1,0 1 0,1 0-1,-1 0 1,0 0 0,0-1-1,0 1 1,0 0 0,1 0-1,-1 0 1,0 0 0,0 0-1,0-1 1,1 1 0,-1 0-1,0 0 1,0 0 0,0 0-1,1 0 1,-1 0-1,0 0 1,0 0 0,1 0-1,-1 0 1,0 0 0,0 0-1,1 0 1,-1 0 0,0 0-1,0 0 1,0 0 0,1 0-1,-3 10-179,0 1 111,-13 51-68,-7 33-17,19-78 159,1-3 15,0 1 1,-1 28 0,3-40-18,0 1 0,0-1 1,1 1-1,0-1 1,-1 1-1,1-1 1,0 1-1,1-1 0,-1 0 1,0 0-1,1 1 1,0-1-1,0 0 1,0 0-1,0-1 0,0 1 1,4 3-1,-4-4 11,0-1 1,-1 0-1,1 0 0,0 0 0,0 0 1,-1 0-1,1-1 0,0 1 0,0 0 1,0-1-1,0 1 0,0-1 0,0 0 1,0 0-1,0 0 0,0 0 0,0 0 1,0 0-1,0 0 0,0-1 0,0 1 0,0-1 1,0 1-1,0-1 0,0 0 0,0 0 1,2-1-1,3-3 51,0 0 1,0 0-1,-1 0 1,0-1-1,8-8 1,11-16-63,-1-1 0,-2-2 0,0 0 0,22-50 0,-39 73-28,0 0 0,1 1 0,0 0 1,1 0-1,0 1 0,8-9 0,-14 18 9,-1-1 1,0 0-1,1 0 1,-1 1-1,0-1 0,1 0 1,-1 0-1,0 1 1,0-1-1,1 0 0,-1 1 1,0-1-1,0 0 1,0 1-1,1-1 0,-1 0 1,0 1-1,0-1 1,0 0-1,0 1 0,0-1 1,0 1-1,0-1 1,0 0-1,0 1 1,0 0-1,2 23-86,-2 1 0,-3 35 0,1-31 100,1 40 0,3-38-40,-3-22 51,1 1 1,1-1 0,0 1 0,0-1 0,1 0-1,0 1 1,5 10 0,-6-18 2,0-1 1,-1 1 0,1 0-1,0-1 1,1 1-1,-1-1 1,0 0-1,0 1 1,1-1-1,-1 0 1,1 0 0,-1 1-1,1-1 1,-1-1-1,1 1 1,0 0-1,-1 0 1,1 0 0,0-1-1,0 1 1,0-1-1,-1 0 1,1 1-1,0-1 1,0 0-1,0 0 1,0 0 0,0 0-1,-1-1 1,1 1-1,0 0 1,0-1-1,3-1 1,3-1 55,0 0 0,-1-1 0,1 0 0,-1 0 0,13-10 0,-6 1-8,0 0 0,0 0 0,13-18 0,-11 13-23,50-56 68,43-49-11,-86 92-91,0 0 0,25-49-1,-15 9-74,-3-1 0,20-78 1,-20 46 5,17-120 0,-45 208 47,1-1-123,0 0 0,-1 0-1,-1 0 1,-1-1 0,-2-20-1,-1 29-141,-1 8-3,3 2 258,0 0 0,0 0 0,1 0 0,-1 0 0,0 0 0,0 0 0,1 0 0,-1 1 0,0-1 0,1 0 0,-1 2 0,-14 39-166,2 1 1,-15 85-1,7 113 419,21-195-179,2-1 1,2 1-1,13 60 0,12 7 269,-24-96-231,1 0-1,1 0 1,1-1-1,11 18 0,-17-30-5,1-1 1,-1 1-1,1 0 0,0-1 0,0 0 0,1 1 0,-1-1 1,7 4-1,-9-6-48,1-1-1,0 1 1,-1 0 0,1-1 0,-1 1 0,1-1 0,0 0-1,0 1 1,-1-1 0,1 0 0,0 0 0,-1 0 0,1 0-1,0 0 1,0-1 0,-1 1 0,1 0 0,0-1 0,-1 1-1,1-1 1,-1 0 0,1 0 0,-1 1 0,3-3 0,13-10 158,-1-1 1,0-1 0,-1 0 0,18-24 0,-11 14-55,-14 16-105,0-1 0,0 0-1,-1 0 1,-1 0 0,1-1-1,-2 0 1,7-15 0,-12 24-48,1 0 0,-1 1 0,0-1 0,1 0 0,-1 0 0,0 1 0,0-1 0,0 0 0,-1 0 0,1 1 0,0-1 0,0 0 0,-2-3 0,2 5-18,-1-1-1,1 1 1,0-1 0,-1 0-1,1 1 1,-1-1-1,1 1 1,-1-1 0,1 1-1,-1-1 1,1 1 0,-1 0-1,1-1 1,-1 1-1,0 0 1,1-1 0,-1 1-1,0 0 1,1 0-1,-1-1 1,0 1 0,1 0-1,-1 0 1,0 0 0,1 0-1,-1 0 1,0 0-1,0 0 1,1 0 0,-1 0-1,0 1 1,1-1-1,-1 0 1,0 0 0,1 1-1,-1-1 1,1 0 0,-2 1-1,-5 3-4,-1 0 1,1 1-1,-1 0 0,2 0 0,-1 0 0,0 1 1,1 0-1,0 1 0,1-1 0,-1 1 0,1 0 1,0 1-1,1-1 0,0 1 0,0-1 0,1 1 1,0 1-1,-2 8 0,0 0 74,2 0 1,0 0-1,0 0 0,2 0 0,0 0 1,1 0-1,1 1 0,4 19 0,-4-28 40,1 0 1,1 0-1,-1 0 0,1-1 0,1 1 1,0-1-1,0 0 0,0 0 0,1 0 1,0 0-1,1-1 0,6 7 0,-8-10-13,0 0 0,1-1 0,-1 1 0,1-1 0,0 0-1,0 0 1,0 0 0,0-1 0,0 0 0,0 0 0,1 0-1,-1-1 1,1 0 0,-1 0 0,1 0 0,0-1 0,-1 1-1,1-1 1,0-1 0,6 0 0,0-1-16,0-1 1,0-1-1,-1 0 1,1 0-1,-1-1 1,12-7-1,-2-1 44,-1 0-1,20-18 1,-24 18 1,-2-2 0,1 1 0,18-28 0,30-53 127,-29 40-130,-7 20 11,-16 21-64,12-20 0,-15 22 10,-5 4-113,2 1 1,-1 0-1,11-12 1,-15 19 60,1 0 0,-1 0 0,0 0-1,0 0 1,1 0 0,-1 0 0,0 0 0,0 0 0,1 0 0,-1 0 0,0 0 0,0 0-1,1 0 1,-1 0 0,0 0 0,0 0 0,1 0 0,-1 0 0,0 0 0,0 0 0,0 1 0,1-1-1,-1 0 1,0 0 0,0 0 0,0 0 0,1 1 0,-1-1 0,0 0 0,0 0 0,0 0 0,0 1-1,0-1 1,1 0 0,-1 1 0,6 7-208,-5-3 189,1 0 0,-1-1 0,1 1 0,-1 0 0,-1 0 0,1 0 0,-1 0 0,0 6 0,1 6-5,2 36 119,-3-1-1,-2 0 1,-2 1 0,-3-1-1,-13 54 1,19-100-24,0 0-1,-1 0 1,0-1 0,0 1-1,0 0 1,-1-1 0,1 0-1,-1 1 1,-1-1 0,1 0-1,-1 0 1,-6 6 0,9-10-47,0 0 0,1 0 1,-1-1-1,0 1 0,0 0 0,0-1 1,0 1-1,0-1 0,0 1 1,0-1-1,0 1 0,0-1 0,0 0 1,0 1-1,0-1 0,0 0 0,0 0 1,0 0-1,0 0 0,0 0 1,0 0-1,0 0 0,0 0 0,0-1 1,0 1-1,0 0 0,0 0 0,0-1 1,0 1-1,0-1 0,0 1 1,0-1-1,0 1 0,0-1 0,0 0 1,1 1-1,-1-1 0,0 0 0,0 0 1,0-1-1,-3-3-11,1 0-1,-1-1 1,1 1-1,1-1 1,-5-10-1,-2-9-51,1-1-1,1 1 1,1-1-1,1-1 1,-3-48-1,8 73 41,0 1 0,0-1 1,0 1-1,0 0 0,0-1 0,0 1 0,1-1 1,-1 1-1,0 0 0,1-1 0,-1 1 0,1 0 0,0-1 1,-1 1-1,1 0 0,0 0 0,0-1 0,1 0 0,-1 2 5,-1-1 0,1 1 0,0-1 0,0 1 0,0-1 0,0 1 0,0 0-1,0 0 1,0-1 0,0 1 0,0 0 0,0 0 0,0 0 0,0 0 0,0 0 0,0 0-1,0 0 1,0 1 0,1-1 0,6 3 5,-1 0 1,0 0-1,0 0 0,0 1 0,7 5 0,-8-5 25,35 25-123,-23-16 227,29 16-1,-40-25-575,1-1 0,0 0 0,-1 0 0,1-1-1,0 0 1,1 0 0,13 1 0,8-4-3115,3 0 1088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0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1146 4480,'0'0'76,"0"0"0,-1-1 0,1 1 0,0 0 0,0 0 0,0-1 0,0 1-1,0 0 1,0 0 0,0 0 0,0-1 0,0 1 0,0 0 0,0 0 0,0-1 0,0 1 0,1 0 0,-1 0 0,0-1 0,0 1 0,0 0 0,0 0 0,0 0 0,0-1 0,1 1 0,-1 0 0,0 0 0,0 0-1,0-1 1,0 1 0,1 0 0,-1 0 0,0 0 0,0 0 0,0 0 0,1 0 0,-1-1 0,0 1 0,0 0 0,1 0 0,-1 0 0,0 0 0,1 0 0,16-5 2156,-5 2-916,-6 0-954,-1 0 0,1 0 0,-1-1 0,0 1 0,0-1 0,0-1 0,0 1 0,-1-1 0,0 0 0,0 0 0,4-6 0,-4 6-156,27-39 828,-2-2 0,30-63 0,-37 65-531,9-16 11,-2-1-1,20-68 1,21-99 122,-27 84-189,21-41 273,-59 166-845,-10 24-161,-15 41-253,-70 234 246,58-193 442,-50 91 1,-169 260 410,248-433-547,-156 245 557,17 7-108,119-208-351,-13 25 434,34-71-463,1-6-16,5-11-6,-2 9-61,2-5-16,0 0-1,0 0 0,1 1 1,0-1-1,11-13 0,20-17-77,1 2 0,73-58 0,-23 22 119,-37 26-3,50-62 0,38-64 50,-39 48-131,15 2 273,-53 62 156,-55 56-288,10-11 74,-12 11-150,-4 6-7,0-1 1,0 1-1,0 0 1,0 0-1,0 0 1,0 0-1,0 0 1,0 0-1,1 0 1,-1 0-1,0 0 1,0 0-1,0 0 1,0 0-1,0 0 1,0 0-1,0-1 1,0 1-1,0 0 1,0 0-1,0 0 0,0 0 1,0 0-1,0 0 1,0 0-1,0 0 1,-1 0-1,1 0 1,0 0-1,0 0 1,0 0-1,0 0 1,0-1-1,0 1 1,0 0-1,0 0 1,0 0-1,0 0 1,0 0-1,0 0 1,0 0-1,0 0 1,0 0-1,0 0 0,0 0 1,0 0-1,0 0 1,-1 0-1,1 0 1,0 0-1,0 0 1,0 0-1,0 0 1,0 0-1,0 0 1,0 0-1,-5 2-58,0 0-1,1 1 0,-1-1 1,1 1-1,0 0 0,0 0 1,-7 8-1,7-6 65,0-1 0,0 2 0,0-1 0,1 0-1,0 1 1,0 0 0,1-1 0,-1 1 0,1 0 0,0 1 0,1-1 0,-1 0 0,1 0-1,1 1 1,-1-1 0,1 0 0,0 1 0,1-1 0,-1 1 0,1-1 0,0 0 0,1 0 0,0 1-1,0-1 1,5 11 0,-6-15 23,1 1 1,-1-1-1,1 0 0,0 0 0,0 0 0,-1 0 0,1 0 0,1 0 1,-1 0-1,0-1 0,0 1 0,0-1 0,1 0 0,-1 1 0,1-1 1,-1 0-1,1-1 0,0 1 0,-1 0 0,1-1 0,0 1 0,-1-1 1,1 0-1,0 0 0,-1 0 0,1 0 0,0 0 0,3-2 0,-1 2 41,0-2 0,0 1 1,0 0-1,-1-1 0,1 0 0,0 0 0,-1 0 0,0-1 0,1 1 0,-1-1 0,0 0 0,0 0 0,-1-1 0,5-4 0,-3 1-24,0 1-1,0-1 0,-1 0 1,0-1-1,0 1 1,3-12-1,-6 15-42,0 0 0,0 0-1,-1 0 1,1 0 0,-1 0-1,0 0 1,0 0 0,-1-1 0,1 1-1,-1 0 1,0 0 0,0 0-1,0 1 1,-3-5 0,2 2-38,0 0-1,-1 1 1,0-1 0,0 1-1,-1 0 1,0 0 0,0 0-1,0 0 1,0 1 0,-9-7-1,13 10 36,-1 1 1,1 0-1,0 0 0,0 0 0,0-1 0,0 1 1,-1 0-1,1 0 0,0 0 0,0-1 0,0 1 0,0 0 1,0 0-1,0-1 0,0 1 0,-1 0 0,1 0 1,0-1-1,0 1 0,0 0 0,0 0 0,0-1 1,0 1-1,0 0 0,1 0 0,-1-1 0,0 1 1,0 0-1,0 0 0,0-1 0,0 1 0,0 0 0,0 0 1,0-1-1,1 1 0,-1 0 0,0 0 0,0 0 1,0-1-1,0 1 0,1 0 0,-1 0 0,0 0 1,10-6-245,3 3 203,-1 1 0,1 0 1,0 1-1,-1 1 0,1 0 1,18 2-1,-31-2 43,24 2 174,1 1 0,-1 1-1,0 1 1,38 12-1,-51-12-94,0-1-1,0 1 0,0 1 1,-1 0-1,0 1 0,0-1 1,-1 2-1,0 0 0,0 0 1,0 0-1,10 14 0,0 6 26,-15-20-85,1 0 0,0-1 0,0 0 0,1 0 0,0 0 0,0-1 0,1 0 0,0 0 0,9 6-1,-13-11-121,0 0-1,-1 0 1,1 0-1,0 0 0,0 0 1,0-1-1,0 0 0,0 1 1,0-1-1,0 0 0,0 0 1,0-1-1,0 1 0,-1 0 1,6-2-1,25-5-899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1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5056,'1'2'1378,"1"-1"1,-1 1-1,1-1 0,-1 1 1,1 0-1,-1 0 1,0 0-1,2 2 0,10 26 2072,7 41-5329,-15-54 3113,20 75-495,39 92-1,-44-150 516,-20-33-1231,0-1 0,0 0 0,0 0 0,0 0 1,0 0-1,1 1 0,-1-1 0,0 0 0,0 0 0,0 0 1,0 0-1,0 0 0,0 0 0,1 1 0,-1-1 1,0 0-1,0 0 0,0 0 0,0 0 0,0 0 0,1 0 1,-1 0-1,0 0 0,0 0 0,0 0 0,1 0 1,-1 0-1,0 0 0,0 0 0,0 0 0,0 0 0,1 0 1,-1 0-1,0 0 0,0 0 0,0 0 0,1 0 1,-1-1 28,1 1 0,0 0 0,-1-1 1,1 1-1,-1-1 0,1 1 0,-1-1 1,1 1-1,-1-1 0,0 1 1,1-1-1,-1 0 0,1 1 0,-1-1 1,0 0-1,12-33 416,-1-1 0,8-46 0,10-34-133,-7 52-354,42-80 0,-61 137-46,1 0 1,0 0-1,6-6 0,6-10-209,-16 21 156,0 0 1,1 0-1,0 0 0,-1 0 1,1 0-1,0 0 1,-1 0-1,1 0 0,0 0 1,0 1-1,0-1 0,0 0 1,0 1-1,0-1 1,-1 1-1,2-1 0,-1 1 1,0-1-1,0 1 1,0-1-1,0 1 0,0 0 1,0 0-1,0 0 0,0 0 1,1 0-1,-1 0 1,0 0-1,0 0 0,0 0 1,0 0-1,1 1 1,3 1-986,-1 0 1,0 0 0,0 0 0,0 1 0,0 0 0,0 0 0,4 4 0,10 10-1586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2 635 8224,'-2'1'3917,"6"2"-2072,5 1-791,1-3-634,0 0 1,0-1 0,0 0-1,0 0 1,1-1 0,-1-1 0,0 0-1,-1 0 1,1-1 0,0 0 0,-1-1-1,1 0 1,-1 0 0,0-1-1,0 0 1,-1-1 0,11-8 0,-17 12-337,0-1 0,0 1 1,1-1-1,-2 1 1,1-1-1,0 0 0,0 0 1,-1 0-1,0 0 1,1 0-1,0-4 0,-2 7-89,0-1 0,1 0 1,-1 0-1,0 0 0,0 1 0,0-1 0,0 0 0,0 0 0,0 0 0,0 0 0,0 1 0,0-1 0,0 0 0,0 0 0,-1 0 0,1 1 0,0-1 0,-1 0 0,1 0 0,0 1 0,-1-1 0,1 0 0,-1 1 0,1-1 0,-1 0 0,1 1 0,-1-1 0,0 1 0,1-1 0,-1 1 0,0-1 0,1 1 0,-1-1 0,0 1 0,0 0 0,1-1 0,-1 1 0,0 0 0,0 0 0,1 0 0,-1 0 0,0-1 0,0 1 0,0 0 0,0 0 0,1 0 0,-3 1 0,-3-1-15,0 1 1,-1 0-1,1 0 1,0 1-1,0 0 0,0 0 1,0 0-1,0 1 1,0 0-1,0 0 1,-9 7-1,5-2 23,1-1-1,0 2 1,0-1 0,1 1 0,-9 11-1,13-13 31,-1 0 0,1 0-1,0 0 1,1 1-1,0-1 1,0 1 0,1 0-1,0 0 1,0 0 0,1 0-1,0 0 1,0 0 0,1 1-1,0-1 1,0 0 0,1 0-1,0 0 1,1 0-1,2 11 1,-2-12 28,1-1-1,-1 1 1,1-1 0,1 0-1,-1 0 1,1 0 0,0 0-1,0-1 1,0 1 0,1-1-1,0 0 1,0-1 0,1 1-1,-1-1 1,1 0 0,0 0-1,0-1 1,0 1 0,0-1-1,1-1 1,-1 1 0,13 2-1,-8-3-17,0-1-1,1 0 1,-1-1 0,0 0-1,1-1 1,-1 0-1,0-1 1,0 0 0,1-1-1,-2 0 1,1-1-1,0 0 1,-1 0 0,11-7-1,15-11 102,-1-1 0,49-41 0,-15 11-9,-57 44-149,1 1 0,0 0 0,0 1 0,1 0 0,0 1 0,0 1 0,0 0 0,1 1 0,0 0 0,0 2 0,0 0 0,26-1 0,-34 4 3,0-1 0,0 2 0,1-1-1,-1 1 1,0 0 0,10 5 0,-10-4 38,-1-1 0,1 1 0,0-1 1,0-1-1,0 1 0,11 0 0,-17-2 2,-1 0 0,1 0 0,-1 0 0,1 0 0,-1 0 0,1 0 0,-1 0-1,1 0 1,-1 0 0,1-1 0,-1 1 0,1 0 0,-1 0 0,1 0 0,-1-1 0,1 1 0,-1 0 0,1 0-1,-1-1 1,0 1 0,1 0 0,-1-1 0,0 1 0,1-1 0,-1 1 0,0 0 0,1-1 0,-1 1 0,0-1-1,0 1 1,0-1 0,1 1 0,-1-1 0,0 1 0,0-1 0,0 1 0,0-1 0,0 1 0,0-1 0,0 1-1,0-1 1,0 1 0,0-1 0,0 1 0,0-1 0,-1 0 0,1 0-17,-1-1-1,1 1 1,-1 0 0,1-1 0,-1 1 0,0 0-1,0 0 1,0-1 0,0 1 0,0 0 0,0 0-1,0 0 1,0 0 0,0 0 0,0 1 0,-1-1-1,1 0 1,0 0 0,-2 0 0,-4-2-123,0 1 0,0 0-1,0 0 1,0 0 0,0 1 0,0 0 0,0 0 0,-1 1 0,1 0 0,0 0 0,-10 2 0,7 0 57,-1 1 0,1 0 0,0 0 0,0 1 0,0 1 0,0 0 0,-15 10 0,18-10 55,1 0 1,0 0 0,0 1 0,1 0-1,0 0 1,0 0 0,0 1 0,1 0 0,-1 0-1,2 0 1,-6 13 0,3-4 18,1-1 0,1 1 1,0 0-1,2 1 0,0-1 0,0 0 1,2 33-1,1-42 4,-1 0 0,1 0 0,1 0 0,0 0 1,0 0-1,0 0 0,0-1 0,1 1 0,0-1 0,1 0 1,0 1-1,0-2 0,0 1 0,0 0 0,1-1 0,0 0 0,0 0 1,0 0-1,1-1 0,0 1 0,6 3 0,3-1 28,-1-1 0,1 0 0,0-1 0,0 0-1,0-1 1,1-1 0,-1 0 0,1-1 0,0-1 0,0-1 0,-1 0-1,1-1 1,24-4 0,-26 2-36,1 0 1,-1-1-1,0-1 0,0 0 1,-1-1-1,1 0 0,-1-1 1,-1 0-1,1-1 0,-1-1 1,-1 0-1,1 0 0,-2-1 1,19-22-1,49-91 17,-43 64-29,45-55-162,-22 33 1,-21 24 123,57-120-1,-11-31 8,-76 189-139,-1 0-1,-1-1 1,5-38-1,-10 57 143,0 1 0,0-1 0,1 0 1,-1 1-1,0-1 0,0 1 0,0-1 0,0 1 0,0-1 0,0 1 1,0-1-1,0 1 0,0-1 0,0 0 0,-1 1 0,1-1 1,0 1-1,0-1 0,0 1 0,-1-1 0,1 1 0,0-1 1,-1 1-1,1 0 0,0-1 0,-1 1 0,1-1 0,0 1 1,-1-1-1,-1 2-23,1-1 1,-1 1 0,1-1 0,0 1-1,-1-1 1,1 1 0,0 0-1,0 0 1,-1 0 0,1 0-1,0 0 1,0 0 0,0 0-1,0 0 1,-1 2 0,-16 19-42,0 0-1,2 1 1,-17 31 0,-39 86 170,56-106 34,-1 2-60,1 0 1,2 1-1,-11 51 0,20-66 9,1 1 1,1 0-1,1-1 1,1 1-1,1 0 0,5 44 1,-4-59 6,1 0 0,0-1 0,0 1 0,1 0 0,0-1 0,6 11 0,-8-16-52,0 0 0,0 0 0,1 0 0,-1 0 0,1 0 0,0 0 0,-1-1 0,1 1 0,0-1 0,0 1 0,0-1 0,0 0 0,0 1 0,0-1 0,0 0 0,1 0 0,-1-1 0,0 1 0,1 0 0,-1-1 0,0 1 0,1-1 0,-1 0 0,1 0 0,3 0 0,3-2 40,-1 0 1,1 0-1,-1-1 1,0 0 0,9-5-1,43-24-76,-34 17-96,256-164-694,-272 173 362,-6 6 9,-7 15-129,-2 0 621,0 8 6,1 0 0,1 1 1,1-1-1,1 1 0,1-1 1,1 1-1,4 24 0,-4-42 30,0 0 1,1-1-1,0 1 0,0-1 0,4 9 1,-5-12-65,1 0 1,-1 1 0,0-1 0,1 0 0,-1 0 0,1-1 0,-1 1 0,1 0 0,0 0 0,0-1 0,0 1-1,0-1 1,0 0 0,3 2 0,-3-2-4,-1-1 0,0 0 0,1 0 0,-1 0 0,0 0 0,1 0 0,-1 0-1,0-1 1,1 1 0,-1 0 0,0-1 0,1 1 0,-1-1 0,0 1 0,0-1 0,1 0 0,-1 1 0,0-1-1,0 0 1,0 0 0,0 0 0,2-2 0,0 0 12,0 0 1,0-1-1,-1 0 0,1 0 1,-1 0-1,3-5 0,4-11-27,-1 0 0,-1-1-1,0-1 1,-2 1 0,-1-1-1,0 0 1,0-23-1,-4 43-28,0-1-1,0 1 1,0-1-1,-1 1 1,1-1-1,-1 1 1,1-1-1,-1 1 1,0 0-1,0-1 1,0 1-1,0 0 1,0 0-1,0 0 1,-4-4-1,3 4-14,-1 0-1,1 0 0,-1 0 1,0 0-1,1 1 1,-1-1-1,0 1 1,0 0-1,0 0 1,0 0-1,-5-1 1,0-2-139,11 0 72,18-3-9,-12 4 26,6-2 82,0 1 1,1 1 0,-1 0-1,1 1 1,30 0-1,-14 1 89,7-2 78,0 2 0,0 2 0,47 6-1,-73-5-91,-1 1-1,0 0 0,0 0 0,0 1 0,0 1 0,-1 0 0,0 1 0,0 0 0,0 0 1,-1 1-1,1 1 0,-2 0 0,1 0 0,9 11 0,-5 0 21,-1 0 0,-1 0 0,-1 1 0,13 29 0,-11-21 68,23 35 1,-32-56-150,0-1 1,1-1-1,0 1 1,0-1-1,0 1 1,1-1 0,-1-1-1,12 8 1,-13-10-58,0 0 1,0 0 0,0-1 0,0 0-1,0 1 1,0-1 0,1-1 0,-1 1-1,0-1 1,1 1 0,-1-1 0,0 0-1,1-1 1,-1 1 0,0-1 0,5-1-1,1-1-609,0-1 0,-1-1 0,0 1-1,0-2 1,0 1 0,-1-1-1,1 0 1,-1-1 0,9-9-1,13-12-1522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1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93 11232,'-3'-5'5056,"17"1"-4385,-6-1-799,11 5-64,23-7 1920,7 2-928,49-7 32,7 3-480,28-3-256,-16 3-64,16-8-896,-14 10 480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1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127 450 992,'-10'2'318,"9"-2"-289,0 0 1,0 0-1,1 0 1,-1 0-1,0 0 0,0 0 1,0 0-1,1 1 1,-1-1-1,0 0 1,0 1-1,1-1 1,-1 0-1,0 1 0,1-1 1,-1 1-1,0-1 1,1 1-1,-2 0 1,1 1 285,-1 0 1,0 0 0,0 0 0,0-1-1,0 1 1,0-1 0,-1 1 0,1-1-1,0 0 1,-1 0 0,1 0 0,-1 0 0,-10 5 7285,14-14-4838,59-147 2644,2 31-3899,13-30 734,-60 116-1933,-15 34-446,2 9-94,4 10 245,0 0 1,0 1-1,-2-1 1,0 1-1,-1 0 0,2 32 1,-5 101 251,-2-108-244,-6 50 308,6-79-264,0-2 0,-1 1 1,0 0-1,0 0 1,-1-1-1,-7 12 1,9-19-29,1-1 0,-1 0 0,1 0 0,-1 0-1,0 0 1,0 0 0,0 0 0,0 0 0,0-1 0,0 1 0,-1-1 0,1 1 0,0-1 0,-1 0 0,1 0 0,-1 0-1,0 0 1,1-1 0,-1 1 0,0-1 0,1 1 0,-1-1 0,0 0 0,1 0 0,-1 0 0,0 0 0,1-1 0,-1 1 0,0-1-1,1 0 1,-4-1 0,-7-3 36,0 0-1,1-1 0,0 0 1,-19-14-1,27 18-107,-22-17-30,-33-30 0,49 41-106,10 7 149,-1 1 1,1-1-1,-1 0 1,1 1 0,-1-1-1,0 1 1,1-1-1,-1 1 1,0 0-1,0-1 1,1 1-1,-1 0 1,0-1-1,0 1 1,1 0 0,-2 0-1,2 0 9,0 1 0,0 0 0,0-1 1,1 1-1,-1-1 0,0 1 0,0-1 0,1 1 0,-1-1 0,0 1 0,1 0 0,-1-1 1,0 0-1,1 1 0,-1-1 0,1 1 0,-1-1 0,1 1 0,-1-1 0,2 1 0,8 7 7,0 1-1,1-2 1,1 1-1,-1-2 0,1 1 1,18 6-1,79 20 94,-89-28-56,185 42 175,-127-31-239,37 2-273,-39-15-2744,-33-3 1246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28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27 2656,'0'0'82,"0"-1"0,1 1-1,-1 0 1,0 0 0,1 0 0,-1 0-1,0-1 1,0 1 0,1 0 0,-1 0 0,0-1-1,0 1 1,0 0 0,1 0 0,-1-1 0,0 1-1,0 0 1,0-1 0,0 1 0,0 0 0,0-1-1,0 1 1,0 0 0,1-1 0,-1 1 0,0 0-1,0 0 1,0-1 0,0 1 0,-1 0 0,1-1-1,0 1 1,0 0 0,0-1 0,0 1 0,0 0-1,0-1 1,-1 1 0,1-1 129,0 0 1,0 0-1,0 1 0,-1-1 1,1 0-1,0 1 0,-1-1 1,1 0-1,0 0 0,-1 1 0,1-1 1,-1 1-1,1-1 0,-1 0 1,1 1-1,-1-1 0,0 1 1,0-1-1,-7 0 282,-1 0-1,1 0 1,0 1-1,0 0 1,-11 2-1,14-1-386,-12 1 93,-1 1 0,1 1-1,-31 12 1,36-12-139,1 1 0,-1 1 0,1 0 1,0 0-1,0 1 0,1 0 0,-1 1 0,2 1 0,-1-1 0,1 1 1,1 1-1,0 0 0,0 0 0,1 0 0,0 1 0,0 0 0,-7 21 1,8-14-8,0 0 0,2 0 1,0 0-1,2 1 1,0-1-1,0 1 0,2-1 1,0 1-1,4 23 1,-2-34 29,-1 1 0,1-1 1,0 0-1,1 0 1,0 0-1,1 0 1,-1 0-1,1-1 1,1 1-1,0-1 0,0 0 1,0 0-1,0-1 1,1 0-1,0 0 1,1 0-1,0-1 1,-1 0-1,1 0 0,1 0 1,-1-1-1,12 5 1,-10-6 42,1 0 0,-1 0 0,1-1 0,-1 0 1,1-1-1,0 0 0,0 0 0,-1-1 0,1-1 0,15-1 1,-20 1-68,1 0 1,-1-1 0,0 1 0,0-1 0,1 0 0,-1 0 0,0-1 0,-1 0 0,1 0 0,0 0 0,-1 0 0,0 0 0,1-1 0,-1 0 0,-1 0 0,1 0 0,-1 0 0,1-1-1,4-8 1,-1-4 42,0 0 0,-2 0-1,1-1 1,-2 0-1,3-24 1,-2-1-58,-2-45 1,-3 74-39,0 0 0,-1 1 1,-1-1-1,0 1 0,-1-1 0,-6-17 1,6 23-26,-1 1 0,1 0 0,-1 0 0,0 0 0,-1 1 0,0-1 0,0 1 0,0 0 0,-1 1 0,0-1 0,0 1 0,-8-5 0,10 7-24,0 0 0,0 1 0,0-1-1,-1 1 1,1 0 0,-1 0 0,0 0-1,-5 0 1,10 2 35,0 0 0,0 0 0,0 0 1,-1 1-1,1-1 0,0 0 0,0 0 0,0 0 0,0 1 0,0-1 1,0 0-1,0 0 0,0 0 0,0 1 0,0-1 0,0 0 0,0 0 1,1 0-1,-1 1 0,0-1 0,0 0 0,0 0 0,0 0 0,0 1 1,0-1-1,0 0 0,0 0 0,1 0 0,-1 0 0,0 0 0,0 1 1,0-1-1,0 0 0,0 0 0,1 0 0,-1 0 0,6 7 0,38 43-10418,-22-29 7093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30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1121 5888,'0'0'79,"-1"0"1,1 0 0,0 0-1,0 0 1,-1 0-1,1 0 1,0 0 0,-1 0-1,1 0 1,0-1-1,0 1 1,-1 0 0,1 0-1,0 0 1,0 0-1,-1-1 1,1 1 0,0 0-1,0 0 1,-1-1-1,1 1 1,0 0 0,0 0-1,0-1 1,0 1-1,0 0 1,0-1 0,-1 1-1,1 0 1,0-1-1,0 1 1,0 0 0,0 0-1,0-1 1,0 1-1,0 0 1,0-1 0,0 1-1,0 0 1,0-1-1,1 1 1,-1 0 0,0-1-1,0 1 1,0 0-1,0 0 1,0-1 0,1 1-1,9-21 1125,13-22-65,16-28 15,-6 24-394,3 2 1,1 1-1,2 1 1,84-68-1,-90 86-287,-24 19-268,0-1 0,0 0 1,0 0-1,9-12 0,-18 19-199,1-1 1,-1 0-1,1 1 0,0-1 0,-1 0 1,1 1-1,0-1 0,-1 0 0,1 1 1,0-1-1,-1 1 0,1 0 0,0-1 1,0 1-1,0-1 0,-1 1 0,1 0 1,0 0-1,0 0 0,0-1 0,0 1 1,0 0-1,0 0 0,-1 0 0,1 0 1,0 0-1,0 1 0,1-1 0,0 1-7,-1 0 0,0 0 0,1-1-1,-1 1 1,0 1 0,1-1 0,-1 0-1,0 0 1,0 0 0,0 1 0,0-1-1,0 0 1,0 1 0,-1-1 0,1 1-1,0 1 1,0 0 3,0 1-1,0 0 1,0-1 0,-1 1 0,0 0-1,1-1 1,-1 1 0,-1 6-1,-6 32-35,4-27 112,-3 19 39,0-5-65,2 0 0,1 1 0,0 42 0,3-60 3,1-1-1,1 1 1,0 0-1,0 0 1,1-1 0,7 19-1,-9-28-29,0 1 1,1 0-1,-1-1 0,1 1 1,0-1-1,0 1 1,-1-1-1,1 0 0,1 0 1,-1 0-1,0 0 0,0 0 1,1 0-1,-1 0 0,1-1 1,0 0-1,-1 1 0,1-1 1,0 0-1,0 0 1,0 0-1,0-1 0,0 1 1,0-1-1,0 0 0,0 1 1,0-1-1,0-1 0,0 1 1,5-1-1,1-1 19,0-1 0,0 0 0,0 0 0,0-1 0,0 0 0,-1-1 0,1 0 1,8-7-1,64-56 176,-33 27-176,5 0 69,81-46-1,65-20 175,-188 101-313,-8 5 25,1 0 1,-1-1-1,0 1 0,0-1 0,0 0 0,0 0 1,0 0-1,0-1 0,0 1 0,-1-1 0,1 1 1,-1-1-1,3-4 0,-5 7-9,-1 0-1,1-1 1,-1 1 0,1 0-1,-1 0 1,1 0-1,-1 0 1,1 0 0,-1-1-1,1 1 1,0 0 0,-1 0-1,1 0 1,-1 0 0,1 0-1,-1 1 1,1-1 0,-1 0-1,1 0 1,-1 0-1,1 0 1,-1 1 0,-23 4-216,1 1 152,0 1 1,0 1-1,0 2 0,1 0 0,1 1 1,0 1-1,0 1 0,-21 19 0,26-19 66,1 1-1,0 1 1,1 0-1,0 1 1,2 0-1,0 1 1,1 1-1,0 0 1,2 0-1,-9 22 1,15-30 23,0 0 1,0-1-1,1 1 0,0 1 1,1-1-1,0 11 1,1-17-13,0 0 1,1-1-1,-1 1 1,1 0-1,0 0 1,0-1-1,0 1 1,3 5-1,-3-7 0,0 0-1,0 0 1,1 0-1,-1-1 0,0 1 1,1 0-1,-1-1 1,1 1-1,0-1 1,0 0-1,-1 0 1,1 1-1,0-1 1,0 0-1,0-1 1,2 2-1,1-1 28,0 1 0,0-1-1,0-1 1,0 1 0,0-1-1,0 1 1,0-2 0,0 1 0,0 0-1,6-2 1,-2-1 6,0 1 1,-1-1-1,1 0 0,-1-1 1,9-5-1,4-5 79,0 0 0,36-34 1,-25 19-58,-3-2 1,0-1 0,-2-1-1,-1-1 1,-2-1 0,-1-1-1,-2-2 1,-2 0 0,-1-1-1,-2-1 1,-2 0 0,11-52-1,15-144-90,-38 223 32,2-21-127,-1 1 0,-2-1 1,-1 1-1,-6-42 0,6 74 102,0 1 1,0-1-1,0 0 0,0 0 1,0 0-1,0 0 1,-1 0-1,1 0 1,0 0-1,-1 0 0,1 1 1,0-1-1,-1 0 1,1 0-1,-1 0 1,1 1-1,-1-1 0,0 0 1,1 1-1,-1-1 1,0 0-1,1 1 1,-1-1-1,0 1 0,0-1 1,1 1-1,-1-1 1,-2 0-1,2 2 4,0-1 0,-1 0 0,1 0 1,0 0-1,0 1 0,0-1 0,0 0 0,-1 1 0,1-1 0,0 1 0,0-1 0,0 1 0,0 0 0,0 0 1,0-1-1,0 1 0,1 0 0,-1 0 0,-2 2 0,-10 21-139,-2 13-75,-20 74-1,-2 47 203,34-144 30,-6 30-20,2 1 0,2 0 0,1 60 0,5-77 75,1-1 0,1 1 0,1-1 0,2 1 0,1-1 0,16 42 0,-20-63 55,0 0 0,0 0 0,0 0 0,1-1 0,7 10 0,-10-14-76,0 0-1,0 0 0,1 1 0,-1-1 1,0 0-1,0 0 0,1 0 0,-1 0 0,1 0 1,-1-1-1,1 1 0,-1 0 0,1-1 0,-1 1 1,1-1-1,0 1 0,-1-1 0,1 0 0,0 0 1,-1 0-1,1 0 0,0 0 0,-1 0 1,1 0-1,0 0 0,-1-1 0,3 0 0,3-3 25,0-1 0,-1-1 0,1 1 0,-1-1 0,-1 0-1,10-12 1,46-71 603,-55 80-628,-1-1-63,1-1 0,7-21-1,-6 14-58,-11 31-128,0 0 0,2 0-1,-1 1 1,2-1-1,-1 20 1,2-10 257,1 0 0,6 42 1,-5-56 8,1 0 0,-1 0 0,2 1 1,-1-1-1,9 14 0,-10-19 12,1 0 1,-1 0-1,1-1 0,0 1 1,0-1-1,0 0 0,0 0 0,1 0 1,-1 0-1,1 0 0,0-1 1,0 0-1,-1 0 0,8 3 1,-8-4-9,1-1 0,-1 1 0,1-1 1,0 0-1,-1 0 0,1 0 0,-1 0 1,1-1-1,-1 0 0,1 1 0,-1-1 1,1 0-1,-1-1 0,0 1 1,0-1-1,6-3 0,1-1 47,1-1 0,-1-1 0,13-13 0,180-179 143,-188 187-415,28-20-1,-35 28 63,-7 4 107,-1 1-1,1 0 1,-1-1-1,1 1 1,-1 0-1,1 0 1,-1-1-1,1 1 1,0 0-1,-1 0 1,1 0-1,0-1 1,-1 1-1,1 0 1,-1 0-1,1 0 1,0 0-1,-1 0 1,1 0-1,0 1 1,-1-1-1,1 0 1,-1 0-1,1 0 1,0 0-1,-1 1 1,1-1-1,-1 0 1,1 1-1,-1-1 1,1 0-1,0 1 1,0 0-2,0 0 0,0 1 1,-1-1-1,1 0 1,0 0-1,-1 0 1,1 0-1,-1 0 0,1 1 1,-1-1-1,0 0 1,1 1-1,-1-1 0,0 0 1,0 3-1,-7 95-125,7-89 144,-3 58 271,4-33 294,27-81 54,-14 22-529,32-56-93,-37 66-62,0 2 0,1-1 0,21-19 0,-31 32 40,1-1 1,-1 1 0,0-1-1,1 1 1,-1-1-1,0 1 1,1-1-1,-1 1 1,1 0-1,-1-1 1,1 1-1,-1 0 1,1-1-1,-1 1 1,1 0-1,-1 0 1,1 0-1,0-1 1,-1 1-1,1 0 1,-1 0-1,1 0 1,0 0-1,-1 0 1,1 0-1,-1 0 1,1 0 0,-1 0-1,1 0 1,0 1-1,-1-1 1,1 0-1,0 0 1,0 2-34,1 0 0,-1 0 1,0 0-1,0 0 1,0 0-1,0 0 0,0 0 1,0 3-1,-1-5 45,3 11-58,-1-1-1,2 18 1,1 3 113,-3-21-50,1 5 31,0 0 0,1-1 0,1 1 0,8 18-1,-12-30-3,1 0 0,0 0-1,0 0 1,0 0-1,0 0 1,0 0 0,0-1-1,1 1 1,-1-1-1,1 0 1,0 0-1,0 1 1,0-2 0,0 1-1,0 0 1,0-1-1,0 1 1,0-1-1,1 0 1,-1 0 0,1 0-1,-1-1 1,1 1-1,5-1 1,15-5-686,-14 0-3611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17 5408,'-50'-8'2432,"11"5"-2112,20-2 1504,11 10-1056,-7-5 2304,12 3-1728,11-3 1279,5 5-1535,19-2 0,9 5-672,21-8 32,1 0-288,32-5 128,-6 2-160,16 0 64,-12 3-96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3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14 976 1984,'-13'0'7253,"13"0"-7211,0 0 0,0 0 0,0 0 0,0 0 1,0 0-1,0 0 0,0 0 0,0 0 0,0 0 0,0 0 0,0 0 0,0 0 0,0-1 0,0 1 0,0 0 1,0 0-1,0 0 0,0 0 0,0 0 0,0 0 0,0 0 0,0 0 0,0 0 0,0 0 0,0 0 1,0 0-1,0-1 0,0 1 0,0 0 0,0 0 0,0 0 0,0 0 0,0 0 0,0 0 0,0 0 0,0 0 1,0 0-1,0 0 0,1 0 0,-1 0 0,0 0 0,0 0 0,0 0 0,0 0 0,0 0 0,0 0 0,0 0 1,0 0-1,0 0 0,0 0 0,0 0 0,0 0 0,1 0 0,-1 0 0,0 0 0,15-6 1259,-1 0-1,1-1 1,20-14-1,42-33 257,13-8-668,-41 35-641,-19 11-174,0-1 0,50-40-1,-47 27-38,-1-1 0,-2-2-1,-1-1 1,-1-1 0,38-65-1,-39 52-86,-1-1 0,-3-1 0,27-87 0,-45 113-29,-1-1 0,-1 1-1,0-47 1,-3 71 76,0 0-1,0-1 1,0 1-1,0 0 1,0-1 0,0 1-1,0 0 1,0-1-1,0 1 1,0 0 0,0-1-1,0 1 1,0 0-1,0-1 1,0 1 0,-1 0-1,1-1 1,0 1-1,0 0 1,0-1 0,0 1-1,-1 0 1,1 0-1,0-1 1,0 1 0,-1 0-1,1 0 1,0 0-1,0-1 1,-1 1 0,1 0-1,0 0 1,-1 0-1,1 0 1,-1 0 0,1 0 0,-1 0 0,1 0-1,0 0 1,-1 0 0,1 0 0,0 1-1,-1-1 1,1 0 0,0 0 0,-1 0-1,1 1 1,0-1 0,0 0 0,-1 0-1,1 1 1,0-1 0,0 0 0,-1 0-1,1 1 1,0-1 0,0 0 0,0 1-1,-30 68-239,25-58 287,-11 20 1,-5 10 43,-127 406 1755,143-433-1784,0 5 43,0-4 97,0 1 1,1-1 0,1 1 0,-2 24-1,5-38-139,0-1 0,0 1 0,0 0 0,0 0 0,1-1-1,-1 1 1,0 0 0,1-1 0,0 1 0,-1 0 0,1-1-1,0 1 1,0-1 0,0 1 0,0-1 0,0 1 0,0-1 0,0 0-1,2 2 1,-1-1 3,1-1 1,-1 1-1,1-1 0,-1 0 1,1 0-1,0 0 0,-1 0 0,1 0 1,0-1-1,0 1 0,2-1 1,4 1 5,0-1 0,0-1 0,0 1 0,0-1 1,0-1-1,13-4 0,-11 3-22,-1-1-1,0 0 1,0-1 0,0 0-1,-1-1 1,0 0 0,9-7-1,-14 10-98,1 0-1,-1 0 0,1 0 1,0 0-1,0 1 0,0-1 1,7-1-1,-11 4 38,-1 0 0,1 0 0,-1 0 0,1 0 0,-1 0 0,0 0 0,1 1 0,-1-1 0,1 0 0,-1 0 0,1 0 0,-1 1 0,0-1 0,1 0 0,-1 0 0,1 1 0,-1-1 0,0 0 0,1 1 0,-1-1 0,0 0 0,1 1 0,-1-1 0,0 0 0,0 1 0,1 0 0,8 17-193,-2-3 223,-5-12 22,1 0 1,-1 0-1,1-1 0,0 1 1,0-1-1,0 1 0,0-1 1,0 0-1,1 0 0,-1-1 1,0 1-1,1-1 0,0 0 1,-1 1-1,1-2 0,0 1 1,-1 0-1,1-1 0,0 1 1,5-1-1,9-1 44,-1 0 0,1-1 0,18-5-1,-28 6-58,158-41 131,-142 34-145,-1-1 0,1-1 0,-1-1 0,35-24 1,-43 25-34,-11 8 21,-1 1 0,0-2 0,0 1 0,0 0 0,0-1 0,0 1 0,4-5 0,-7 7 0,0 0-1,0 0 1,0 0 0,0 0 0,0 0-1,0 0 1,0 0 0,-1 0-1,1 0 1,0 0 0,0 0 0,0 0-1,0 0 1,0-1 0,0 1 0,0 0-1,0 0 1,0 0 0,0 0-1,0 0 1,0 0 0,0 0 0,0 0-1,0 0 1,0 0 0,0 0 0,0 0-1,0 0 1,0 0 0,0 0-1,0 0 1,0 0 0,0 0 0,0 0-1,0 0 1,0 0 0,0 0 0,0 0-1,0 0 1,0 0 0,0 0-1,0 0 1,0 0 0,0-1 0,0 1-1,-7 4-137,-15 12 83,9-7 16,-13 8 12,0 1 0,2 1-1,-39 39 1,60-54 31,0-1-1,0 1 1,1 0 0,0-1-1,-1 1 1,1 1-1,1-1 1,-3 7 0,3-10 16,1 0-1,0 0 1,0 0 0,0 0 0,-1 0 0,1 0-1,0 0 1,0 0 0,0 0 0,0 0 0,1 0 0,-1 0-1,0 0 1,0 0 0,1 0 0,-1 0 0,0 0-1,1-1 1,-1 1 0,1 0 0,-1 0 0,1 0-1,-1 0 1,1-1 0,0 1 0,-1 0 0,1-1 0,0 1-1,0 0 1,0-1 0,-1 1 0,1-1 0,0 1-1,0-1 1,0 1 0,0-1 0,0 0 0,0 0-1,0 1 1,0-1 0,0 0 0,0 0 0,2 0 0,7 1 45,-1-1 1,1 0-1,0-1 1,0 0 0,0 0-1,0-1 1,-1 0 0,1-1-1,11-4 1,-15 4-27,-1 1 0,1-1 0,0 0 0,-1-1 0,0 1 0,0-1 0,0 0 0,0 0 0,0-1 1,-1 0-1,0 1 0,0-1 0,0-1 0,-1 1 0,4-6 0,-5 7-55,-1 0 0,0-1-1,0 1 1,0 0 0,0 0 0,0 0 0,-1-1-1,0 1 1,0 0 0,0 0 0,0-1 0,-2-5 0,2 8 3,-1 0 0,0 0 0,1 0 0,-1-1 0,0 1 0,0 0 0,0 0 0,0 0 0,0 1 0,-1-1 0,1 0 0,-1 0 0,1 1 0,-1-1 0,1 0 0,-1 1 0,0 0 0,0-1 0,0 1 0,0 0 0,0 0 0,0 0 0,0 0 0,-4-1 0,-5 1-11,1 0 0,-1 0 0,1 1 0,-1 0 0,1 1 0,-1 0 0,-18 4 0,80-5 462,3-4-448,48-7 107,-92 9-119,-1 1-1,1 1 1,0 0 0,0 0-1,0 1 1,13 2 0,-20-3 14,0 1 0,1 0 0,-1 0 0,0 0 0,1 0 0,-1 0 0,0 1 0,0-1 0,0 1 0,0 0 0,-1 0 0,1 0-1,0 0 1,-1 0 0,1 1 0,-1-1 0,0 1 0,0 0 0,0 0 0,0-1 0,2 5 0,-4-5 14,1 0 0,-1 1 0,1-1 1,-1 1-1,1-1 0,-1 0 0,0 1 0,0-1 0,0 1 0,-1-1 0,1 0 0,-1 1 0,1-1 0,-1 0 0,-1 3 0,-1 3-2,-1 0-1,-10 14 1,9-15 33,1-1 0,0 1 0,-4 10 0,-5 19 1627,75-79-1034,-43 32-672,1 1 0,-1 1 0,1 0-1,29-7 1,-42 14 7,-3 0 25,0 1 1,0 0 0,1-1 0,-1 2 0,1-1-1,-1 0 1,1 1 0,-1 0 0,1 0 0,-1 1 0,1-1-1,-1 1 1,0 0 0,1 0 0,-1 0 0,0 0-1,1 1 1,-1 0 0,0 0 0,0 0 0,-1 0 0,1 1-1,0 0 1,-1-1 0,4 5 0,9 7 77,0 0 0,1-1 0,0-1 0,1 0 0,0-2 0,1 0 0,22 8 0,-31-16-119,-1 0 0,0-1 0,0 0-1,1 0 1,-1-1 0,0 0 0,0-1 0,1 0 0,-1-1 0,0 0 0,0 0 0,0-1 0,0 0 0,-1 0-1,1-1 1,12-8 0,1-5-3784,-21 15 3300,0 1 0,0 0 0,0 0 0,0 0 0,0 0 0,-1-1 0,1 1 0,0 0 0,-1-1 0,1 1 0,-1-1-1,1 1 1,-1-1 0,1-2 0,-1-5-2349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3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48 7648,'-52'-30'3456,"29"16"-3008,13 11 192,10 6-448,5-3-864,4 5 352,10 8 128,9 4 128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33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305 119 4576,'13'-13'4677,"-13"13"-4493,1-1 1,-1 1-1,1 0 0,0 0 0,-1-1 1,1 1-1,-1 0 0,1-1 1,-1 1-1,0 0 0,1-1 0,-1 1 1,1-1-1,-1 1 0,0-1 1,1 1-1,-1-1 0,0 1 0,1-1 1,-1 1-1,0-1 0,0 1 1,0-1-1,1 0 0,-1 1 0,0-1 1,0 1-1,0-2 0,0 2-114,-1-1-1,1 1 0,0-1 0,-1 0 0,1 1 0,0-1 0,-1 1 1,1-1-1,-1 1 0,1 0 0,-1-1 0,1 1 0,-1-1 0,1 1 1,-1 0-1,1-1 0,-1 1 0,1 0 0,-1 0 0,0-1 1,1 1-1,-1 0 0,0 0 0,1 0 0,-1 0 0,1 0 0,-1 0 1,0 0-1,1 0 0,-1 0 0,0 0 0,-12 1 53,1 1 0,0 0-1,0 1 1,0 0 0,-15 7 0,15-5-84,0 1 0,1 0-1,-14 9 1,12-6-40,1-1 33,0 0 0,1 1 0,0 1 0,0 0 0,1 0 0,1 1 0,-1 0 0,2 1 0,-1 0-1,2 0 1,0 1 0,0 0 0,1 0 0,-5 19 0,8-24 33,2 0 0,-1 0 0,1 0-1,0 0 1,0 0 0,1 0 0,2 15 0,-2-20 1,1 1-1,-1-1 1,1 1 0,0-1 0,0 0 0,0 0 0,1 1-1,-1-1 1,1 0 0,-1 0 0,1 0 0,0 0-1,0-1 1,1 1 0,-1-1 0,1 1 0,-1-1 0,1 0-1,0 1 1,4 1 0,-4-3-13,-1 0-1,1 0 1,0 0-1,0-1 1,0 1-1,-1-1 0,1 0 1,0 0-1,0 0 1,0 0-1,0 0 1,0 0-1,0-1 1,-1 0-1,1 0 1,0 1-1,0-1 1,-1-1-1,1 1 1,0 0-1,3-3 1,2-2 17,-1 1 0,1-1 0,-1-1 0,0 1 0,7-10 0,11-15 73,-2-2 0,-2-1 0,21-44 0,-23 42-140,9-20-919,-33 97 34,4-25 875,0-4 31,0-1-1,1 1 1,0-1-1,3 15 0,-2-19 25,1-1 0,-1 0 0,1 0 0,0 0 0,1 0 0,0 0 0,-1-1 0,2 1 0,4 6 0,-7-11-22,-1 0 0,1 0-1,0-1 1,0 1 0,0 0 0,0 0 0,0 0 0,0-1 0,0 1 0,0-1 0,0 1 0,0-1 0,0 1 0,1-1 0,-1 0 0,0 1-1,0-1 1,0 0 0,1 0 0,-1 0 0,0 0 0,0 0 0,1 0 0,-1 0 0,0 0 0,0-1 0,0 1 0,1 0 0,-1-1 0,0 1-1,0-1 1,0 1 0,1-2 0,5-1 56,-1-2 1,0 1-1,0-1 0,7-7 0,-3 3 26,188-149 271,-108 102-522,-89 55 122,1 0-1,-1 1 0,1-1 1,-1 0-1,1 0 0,0 1 1,0-1-1,-1 1 0,1-1 1,0 1-1,0 0 0,-1 0 1,1-1-1,0 1 0,2 1 1,-1 1 32,-1 1 0,0-1 0,1 1 0,-1 0 0,-1-1 0,1 1 1,1 4-1,7 8 5,41 62 25,21 26 288,-71-101-300,1 0 0,-1 0 0,1 0 1,0-1-1,0 1 0,0-1 0,0 1 0,0-1 1,0 0-1,0 1 0,0-1 0,1 0 0,-1 0 1,0-1-1,1 1 0,-1 0 0,1-1 1,-1 0-1,5 1 0,-3-2 0,0 1 0,-1-1-1,1 0 1,0 0 0,-1 0-1,1-1 1,-1 1 0,1-1 0,-1 0-1,0 0 1,6-4 0,2-4 47,0 0 1,-1-1-1,0 0 0,-1 0 1,11-19-1,17-20-75,-25 35 69,-1 0 1,14-25-1,-22 34-90,0 0-1,0 0 1,1 1 0,6-9-1,-8 10-25,-3 3 26,1 3-23,0-2 87,-4 2-630,2 2 576,0 1-1,0 0 0,0 0 0,1 0 0,0 1 1,0-1-1,0 0 0,1 9 0,-1 2 28,5 30 0,-4-45 7,0 1 0,1 0 0,-1 0 0,1-1 0,0 1 0,-1-1 0,1 1 0,0 0 0,0-1 0,0 1 0,0-1 0,0 0 0,0 1 0,1-1 0,-1 0 0,0 0 0,1 1 0,-1-1 0,1 0 0,-1-1 0,1 1 0,-1 0 0,1 0 0,0-1 0,-1 1 0,1-1 0,0 1 0,-1-1 0,1 0 0,0 1 0,0-1 0,3 0 0,2-1 59,1 1 0,-1-1 0,1 0 0,-1 0 0,0-1 0,13-4 0,11-8 123,-1-1 0,49-33 0,-53 31-175,-4 4-16,-9 5-8,0 0 0,22-19 0,-15 10-60,-14 13 23,-1 0 0,1 0 0,-1-1-1,0 0 1,0 0 0,-1-1-1,6-8 1,-23 97-177,-67 164 208,63-187 52,-4-1-1,-2-1 1,-3-1-1,-2-1 1,-36 52 0,55-94-28,-4 6 119,0 0 1,-2-1-1,0-1 0,-34 32 1,45-47-102,1-1 0,-1 1 0,0 0 0,0-1 0,0 0 0,0 0 0,-1 0 0,1-1 0,0 1 0,-1-1 0,0 0 0,1 0 1,-1-1-1,1 1 0,-1-1 0,0 0 0,1-1 0,-1 1 0,1-1 0,-1 1 0,0-1 0,1-1 0,-1 1 0,1-1 0,-6-2 0,3-1-50,0 1 0,1-1 0,0 0 0,0 0 0,0-1 0,0 0 0,1 0 0,0 0 0,0-1 0,1 1 0,-7-15 0,10 19 12,1 0 0,-1-1 0,1 1 0,0 0 0,0-1-1,0 1 1,1 0 0,-1-1 0,0 1 0,1 0 0,0 0 0,-1-1 0,1 1-1,0 0 1,0 0 0,0 0 0,0 0 0,1 0 0,-1 0 0,3-3 0,1-1 17,0 1 0,1-1 0,0 1 0,11-9 0,-1 4 16,1 0-1,1 1 1,-1 1 0,1 1 0,1 1 0,20-5-1,117-16-37,-102 19-102,48-6 437,-36 11-3226,-50 6-2905,-35-3-8139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3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23 2560,'-2'-4'-113,"-4"-7"2315,9 4 3537,-2 7-5466,-12 4 4667,-23 14-3171,20-8-1423,0 1 0,0 0 0,2 1 0,-1 1 0,2 0 0,-1 1 0,-16 26 0,-8 21 234,1 1 0,4 2 0,-33 94 0,56-130-396,2 0 1,0 0-1,2 0 1,1 1-1,1-1 1,2 1-1,0 0 1,2-1-1,6 31 1,3-7 36,2-1 1,2 0-1,43 94 1,-2-41-59,-22-44-1676,-34-59 1199,1 0 0,-1 0 1,1 0-1,-1 0 0,1 0 0,-1-1 0,1 1 0,0 0 0,-1 0 0,1-1 0,0 1 0,1 1 1,-1-2 8,-1 0 1,1 0-1,-1 0 1,1 0-1,-1 0 1,1 0 0,-1 0-1,1 0 1,-1-1-1,0 1 1,1 0 0,-1 0-1,1 0 1,-1-1-1,1 1 1,-1 0-1,0 0 1,1-1 0,-1 1-1,1 0 1,0-2-305,8-3-2804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3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91 7968,'-4'-9'3916,"18"23"-1838,-9-6-1610,0 0-1,-1 0 1,0 1-1,0 0 1,-1-1-1,0 1 1,0 1-1,1 10 1,6 78 962,-7-56-775,6 317 1561,-10-251-1616,1-102-411,0 0 0,-1 0 0,0 0-1,-1 8 1,0-10 265,1-5-85,-2-9 147,1-15-143,7-69-234,30-172 0,-28 232-120,0 0 1,3 1-1,0 0 1,2 0 0,24-45-1,-26 61-19,0 0-1,1 1 1,0 1-1,1 0 1,1 1-1,0 0 1,1 1-1,1 0 1,0 1-1,0 1 1,25-14 0,-37 24 2,0-1 0,0 1 0,0 0 0,0-1 0,0 2 0,1-1 0,-1 0-1,0 0 1,1 1 0,-1 0 0,0 0 0,7 0 0,-7 1 7,-1 0 0,1-1-1,-1 1 1,1 0 0,-1 0-1,0 0 1,1 1 0,-1-1-1,0 0 1,0 1-1,0 0 1,0-1 0,0 1-1,0 0 1,0 0 0,-1 0-1,3 3 1,0 2 18,-1 0 0,1 0 0,-1 1 0,0-1 1,-1 1-1,0-1 0,0 1 0,0 0 0,0 11 0,-1 0 169,-1 1 0,-4 30 0,3-37-103,-1 0 1,-1 0-1,0 0 1,-1-1-1,0 1 1,-1-1 0,0 0-1,-1 0 1,0-1-1,-9 12 1,13-20-69,0 0 0,0-1-1,-1 1 1,1 0 0,0-1 0,-1 0 0,0 0 0,1 1 0,-1-2 0,0 1 0,0 0-1,0 0 1,0-1 0,-4 2 0,3-2-10,0 0 0,1 0 0,-1-1 0,0 1 0,0-1 0,0 1 0,1-1 0,-1-1 0,0 1 0,0 0 0,1-1 0,-1 0 0,0 0 0,0 0 0,1 0 0,-1 0 0,1-1 0,-1 0 0,-3-2 1,-6-5-493,0-1 1,1 0 0,-16-17 0,1 1-3946,26 26 4289,1 0 1,0 0 0,0 0 0,-1-1-1,1 1 1,0 0 0,0 0 0,-1 0 0,1 0-1,0 0 1,0-1 0,0 1 0,-1 0-1,1 0 1,0 0 0,0-1 0,0 1-1,0 0 1,0 0 0,-1 0 0,1-1-1,0 1 1,0 0 0,0 0 0,0-1 0,0 1-1,0 0 1,0 0 0,0-1 0,0 1-1,0 0 1,0 0 0,0-1 0,0 1-1,0 0 1,0-1 0,0 1 0,0 0 0,0 0-1,1 0 1,-1-1 0,0 1 0,13-4-6065,5 4 3547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37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53 662 8640,'-12'-8'4449,"5"9"-317,4 2-3959,0 1 0,0-1 0,0 1 0,0 0 0,1 0 0,-1 0 1,1 0-1,0 0 0,0 0 0,1 1 0,-1-1 0,1 1 0,0-1 0,0 1 0,1-1 0,-1 1 1,1 0-1,0 6 0,1 1 11,0 0-1,1 0 1,0 0 0,1 0 0,0-1 0,5 13 0,-3-12-43,1-1 1,0 1 0,1-1 0,0 0 0,1 0-1,0-1 1,1 0 0,13 11 0,-14-14-18,0 0 0,0 0 0,1-1 0,0-1 0,0 1 0,1-2 0,0 1 0,0-1 0,0-1 0,17 5 0,-23-8-87,-1 1 0,1 0 1,-1-1-1,1 0 0,-1 1 1,1-1-1,0-1 0,-1 1 1,1-1-1,-1 1 0,1-1 1,-1 0-1,1 0 0,-1 0 1,0-1-1,1 1 0,-1-1 1,0 0-1,0 0 0,0 0 1,0 0-1,-1-1 0,1 1 1,3-4-1,1-4 34,-1-1 1,0 1-1,0-1 0,-1 0 1,0 0-1,-1-1 0,5-18 1,-8 23-98,1 0 0,-1 1 0,-1-1 0,1 0 1,-1 0-1,0 0 0,-1 0 0,0 1 0,0-1 0,0 0 1,-1 0-1,0 1 0,0-1 0,-4-7 0,3 8-24,0 2-1,0-1 0,0 0 0,-1 1 0,1-1 1,-1 1-1,0 0 0,0 0 0,-1 1 1,1-1-1,-1 1 0,0 0 0,0 0 0,0 1 1,0-1-1,0 1 0,-11-3 0,-10-1-12,1 2 0,-1 1 0,0 0-1,0 2 1,0 1 0,-37 5 0,38 2 63,24-6-3,1-1 1,-1 0 0,1 0 0,-1 0-1,1 1 1,-1-1 0,1 0-1,-1 0 1,1 1 0,-1-1 0,1 0-1,0 1 1,-1-1 0,1 1 0,0-1-1,-1 0 1,1 1 0,0-1 0,-1 1-1,1-1 1,0 1 0,0-1-1,0 1 1,-1-1 0,1 1 0,0-1-1,0 1 1,0 0 0,0-1 0,0 1-1,0-1 1,0 1 0,0-1 0,0 1-1,0-1 1,0 1 0,1-1-1,-1 1 1,0 0 0,1 0 7,0 0 0,0 0 0,0 0 1,0 0-1,0 0 0,0 0 0,0 0 0,0-1 1,1 1-1,-1 0 0,0-1 0,0 1 0,1-1 0,-1 1 1,0-1-1,3 0 0,25 4 161,-27-4-159,33 1 164,-1-2 0,0 0-1,0-3 1,0-1 0,-1-1-1,1-2 1,48-18 0,-66 19-124,0-2 0,-1 1 1,0-2-1,0 0 1,-1-1-1,0 0 1,-1-1-1,0-1 1,12-15-1,-10 9-20,0-1-1,24-41 1,13-44 60,-32 62-40,11-23-10,28-87 0,-56 143-101,0-1 0,1-17-1,-3 21-3,-1 6 38,1-1 1,-1 1-1,0 0 1,0-1 0,0 1-1,0-1 1,0 1-1,0 0 1,0-1-1,0 1 1,0 0-1,-1-1 1,1 1-1,0-1 1,-1 1 0,1 0-1,-1 0 1,0-1-1,1 1 1,-2-2-1,1 3 20,1 0 1,-1-1-1,0 1 0,1 0 0,-1-1 0,1 1 0,-1 0 0,0 0 1,1 0-1,-1-1 0,0 1 0,1 0 0,-1 0 0,0 0 1,1 0-1,-1 0 0,0 0 0,1 1 0,-1-1 0,0 0 0,1 0 1,-1 0-1,0 1 0,1-1 0,-1 0 0,1 0 0,-1 1 0,0-1 1,1 1-1,-1-1 0,1 1 0,-1 0 0,-2 0-22,-3 3 29,1 0 0,-1 0 0,1 1 0,0-1-1,0 1 1,0 0 0,1 1 0,0-1 0,0 1 0,0-1 0,-4 11 0,-2 5 59,-13 44 0,5-3 33,3 1 0,-11 95 0,22-110 75,2 1 0,1-1-1,13 96 1,-9-128-106,0 1 0,1-1 0,7 17 0,-9-28-18,0 0-1,0 0 1,1 0-1,-1-1 0,1 1 1,1-1-1,-1 1 1,0-1-1,1 0 0,0-1 1,0 1-1,0-1 1,7 5-1,-8-6-14,0-1-1,-1-1 0,1 1 1,0 0-1,-1-1 0,1 1 1,0-1-1,0 0 1,0 0-1,-1 0 0,1 0 1,0 0-1,0-1 1,-1 1-1,1-1 0,4-1 1,4-2 46,-1 0 1,17-10-1,116-65 137,-104 58-177,86-39-243,-20 15 164,-96 41 60,29-15 109,-38 19-123,0 0-1,0 0 0,0 0 1,0 0-1,0 0 0,0 0 1,0 0-1,0 0 0,0 0 1,0 0-1,0-1 0,0 1 1,0 0-1,0 0 0,0 0 1,0 0-1,1 0 0,-1 0 1,0 0-1,0 0 0,0 0 0,0 0 1,0 0-1,0-1 0,0 1 1,0 0-1,0 0 0,0 0 1,0 0-1,0 0 0,0 0 1,0 0-1,-1 0 0,1 0 1,0 0-1,0-1 0,0 1 1,0 0-1,0 0 0,0 0 1,0 0-1,0 0 0,0 0 1,0 0-1,0 0 0,0 0 0,0 0 1,0 0-1,0 0 0,0 0 1,-1 0-1,1 0 0,0 0 1,0 0-1,0 0 0,0 0 1,0-1-1,0 1 0,0 0 1,0 0-1,0 0 0,0 0 1,-1 1-1,-9-2-82,-26 8 55,-23 5-67,40-6 95,-1 1 0,1 0 0,-28 16 0,40-19 4,0 0-1,0 1 1,1 0 0,0 0 0,-1 0 0,2 1 0,-1 0-1,1 0 1,0 1 0,0-1 0,1 1 0,-6 10-1,9-11 24,-1 0 0,1 0 0,0 1-1,0-1 1,1 0 0,-1 1 0,1-1-1,1 0 1,-1 0 0,1 1 0,0-1-1,1 0 1,0 0 0,0 0 0,0 0-1,0 0 1,1-1 0,4 7 0,-5-7 16,1-1 0,0-1 0,-1 1 0,2 0 0,-1-1 0,0 1 1,1-1-1,0 0 0,-1 0 0,1 0 0,5 2 0,-6-4 3,0 0-1,-1 0 0,1 0 1,1 0-1,-1 0 0,0-1 1,0 1-1,0-1 0,0 0 1,0 0-1,0 0 0,1 0 1,-1 0-1,0-1 0,0 0 1,0 0-1,5-2 0,-2 1-4,0-2-1,0 1 1,-1-1-1,1 1 0,-1-1 1,0-1-1,0 1 1,-1-1-1,8-8 0,3-8 16,14-26 0,-12 21-34,1-7-265,25-57 0,-41 89-66,-1 5 107,0 14 27,1 2 170,0-14 47,0 1 0,0-1 0,1 0-1,0 0 1,0 0 0,0 0 0,8 9 0,-9-13-28,-1 0-1,1 0 1,0 0 0,0 0 0,0-1 0,0 1 0,0-1-1,0 1 1,0-1 0,0 0 0,1 0 0,-1 0 0,1 0-1,-1 0 1,0 0 0,1-1 0,0 1 0,-1-1 0,1 0-1,-1 1 1,1-1 0,-1 0 0,4-1 0,0-1 37,1 0-1,-1 0 1,11-7 0,4 0 22,233-91 140,-189 76-203,-60 22 1,-1 0-24,1 0 1,1 0-1,-1 1 1,0 0-1,10-2 0,-14 3 18,0 0-1,0 0 1,0 1-1,0-1 1,0 0-1,0 0 1,0 1-1,0-1 1,0 0-1,0 1 1,0-1-1,0 1 1,0-1-1,0 1 1,0-1-1,0 1 1,0 0-1,-1 0 1,1-1-1,0 1 1,-1 0-1,1 0 1,0 0-1,-1 0 0,1 0 1,-1-1-1,1 1 1,-1 0-1,0 0 1,1 0-1,-1 1 1,0-1-1,0 0 1,0 0-1,0 1 1,3 73 893,0-54-758,1 0 0,1-1 0,0 0 0,2 0 0,0-1 0,2 0 0,0 0 0,11 17 0,-17-32-121,-1 0 0,0-1 0,1 0-1,0 1 1,0-1 0,0 0 0,0 0-1,0-1 1,1 1 0,-1-1-1,1 0 1,0 1 0,-1-1 0,1-1-1,0 1 1,0-1 0,0 0 0,0 1-1,1-2 1,-1 1 0,0 0 0,0-1-1,1 0 1,-1 0 0,0 0-1,0-1 1,1 1 0,7-3 0,0-2-271,0 0 1,0 0 0,0-1 0,-1-1 0,0 0-1,16-13 1,57-57-8066,-82 75 7926,51-48-11426,-30 31 6913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38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6048,'0'-32'1952,"0"31"-1927,-1 1 0,1 0 0,0-1 0,0 1-1,0 0 1,0 0 0,0-1 0,0 1 0,0 0 0,0-1 0,0 1 0,0 0 0,0-1 0,0 1 0,0 0 0,1 0 0,-1-1 0,0 1 0,0 0 0,0 0 0,0-1 0,0 1 0,1 0-1,-1 0 1,0-1 0,0 1 0,0 0 0,1 0 0,-1 0 0,1-1 0,2-1 232,1 0 0,-1 0 0,1 0 0,0 0 0,-1 1-1,1-1 1,0 1 0,0 0 0,0 0 0,5 0 0,-1 1 318,1 0 0,-1 0 0,1 1 0,12 3 0,4 2 78,1 1 0,-1 1 0,-1 1-1,0 2 1,0 0 0,-1 1 0,0 2-1,-1 0 1,25 23 0,-28-21-323,-1 2 0,-1 0 0,-1 1 0,0 1-1,-2 0 1,22 41 0,-8-11 287,-2 2-1,-3 1 1,-2 2-1,22 91 1,-29-82-284,-3 1 1,-3 0-1,-2 0 0,-4 0 0,-2 1 1,-4-1-1,-16 97 0,14-135-270,0-1 0,-16 42 0,15-53-73,0 1 0,-1-1 0,-1-1 0,0 1 0,-16 17-1,11-16-430,-2-1-1,0 0 0,0-1 0,-2-1 0,1 0 0,-2-2 0,-35 18 0,34-21-1851,0 0-1,0-1 1,0-1 0,-34 5-1,4-4-2708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3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11 207 4384,'-1'0'73,"1"0"0,-1 0 1,1 0-1,-1 0 0,1-1 0,-1 1 0,1 0 1,-1 0-1,1-1 0,-1 1 0,1 0 1,-1-1-1,1 1 0,-1 0 0,1-1 0,0 1 1,-1-1-1,1 1 0,0-1 0,-1 1 1,0-2-1,12-14 10377,-9 24-7733,8 9-1757,-1 0 1,0 1-1,-1 0 0,10 34 0,14 82 66,-15-54-533,0-16 152,36 90 1,-50-147-458,0 0 0,0-1 1,1 1-1,0-1 1,7 10-1,-10-16-165,-1 1 0,0-1 0,0 0 0,1 0 0,-1 1 0,0-1 0,1 0 0,-1 0 0,0 1 0,1-1 0,-1 0 0,0 0 0,1 0 0,-1 0 0,1 0 0,-1 0 0,0 0 0,1 1 0,-1-1 0,1 0 0,-1 0 0,0-1 0,1 1 0,-1 0 0,1 0 0,-1 0 0,0 0 0,1 0 0,-1 0 0,0 0 0,1-1 1,-1 1-1,0 0 0,1 0 0,-1 0 0,0-1 0,1 1 0,-1 0 0,1-1 0,8-12 235,-9 11-168,11-20 87,-2 0 0,12-43 0,0-1 44,-6 32-133,34-59 0,-24 49-72,57-85 241,-69 109-268,13-24 83,36-81 0,-31 58-318,-9 21-847,-22 46 1052,0 0 1,0 0-1,0 0 0,0 0 1,0 0-1,0-1 1,0 1-1,0 0 0,0 0 1,0 0-1,0 0 0,0 0 1,0 0-1,0 0 0,0 0 1,1 0-1,-1 0 0,0 0 1,0 0-1,0 0 0,0 0 1,0-1-448,0 1 447,0 0 0,0 0 1,0 0-1,1 0 0,-1 0 1,0 0-1,0 0 0,0 0 1,0 0-1,0 0 0,0 0 1,0 0-1,0 0 0,0 0 1,0 0-1,0 0 1,0 0-1,0 0 0,0 0 1,0 0-1,0 0 0,1 0 1,-1 1-286,2 5-1483,0 10-1312,12 97-11913,-9-84 12410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4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0 666 4160,'0'2'299,"0"0"1,1 0-1,-1 0 0,0 1 0,1-1 1,0 0-1,1 3 0,1 9 3502,-2-13-3643,-1 0-1,0 0 1,0 1 0,1-1 0,-1 0 0,0 0 0,1 0 0,-1 0 0,1 0-1,-1 0 1,1 0 0,0-1 0,1 3 0,1 1 673,1 0 1,0-1-1,0 1 1,0-1-1,0 0 1,6 4-1,-7-6-636,-1 0 0,0 0-1,1 0 1,-1-1 0,1 1 0,-1-1-1,1 1 1,0-1 0,-1 0-1,1 0 1,-1 0 0,1 0 0,0-1-1,2 0 1,1 0-24,0-1 0,0 0 0,-1 0 0,1 0 0,-1-1 0,0 0 0,0 0 0,0 0 0,0-1 0,0 0 0,0 1 1,-1-2-1,5-4 0,-9 8-162,1 0 0,0 1 1,-1-1-1,1 0 0,-1 0 0,1 0 1,-1 0-1,1 0 0,-1 0 1,0 1-1,1-1 0,-1 0 1,0 0-1,0 0 0,0 0 1,0 0-1,1 0 0,-2 0 1,1 0-1,0 0 0,0 0 0,0 0 1,0 0-1,0 0 0,-1-2 1,0 3-15,0-1 0,1 0 0,-1 1 0,0-1 1,0 0-1,0 1 0,1-1 0,-1 1 0,0 0 0,0-1 0,0 1 1,0-1-1,0 1 0,0 0 0,0 0 0,0 0 0,0 0 1,0 0-1,0-1 0,0 2 0,0-1 0,0 0 0,0 0 1,1 0-1,-1 0 0,0 1 0,-2 0 0,-2 0 32,0 1 0,0 0 0,0 0 0,0 0 0,0 0 0,1 1 0,-1 0 0,1 0 0,-1 1 0,1-1 0,0 1 0,1 0 0,-1 0 0,1 0-1,-1 0 1,1 0 0,0 1 0,-3 7 0,-2 5 99,0 0-1,2 1 1,0 0 0,1 0-1,0 0 1,2 0-1,0 1 1,1 0-1,1-1 1,2 32 0,0-44-58,0 0 1,0 1 0,1-1-1,0 0 1,0 0 0,0-1-1,4 8 1,-4-10-32,0 0 1,0 0-1,0 0 0,0 0 1,1 0-1,-1 0 0,1-1 1,0 1-1,-1-1 0,1 0 1,0 0-1,1 0 0,3 2 1,2-1 18,-1-1 1,1 0 0,-1-1 0,1 1 0,0-2 0,0 1 0,0-1 0,17-3 0,-2-1 13,0-1 0,0-1 0,0-2 1,-1 0-1,30-16 0,110-67 32,-97 51-44,95-60-80,-162 109-162,-8 16 153,-13 30 60,3-3 32,-13 57-1,32-108-59,-2 8 20,0 0-1,0 0 1,1 0-1,0 0 0,1 12 1,0-18 1,0 1 0,1-1 0,-1 0 1,1 0-1,0 0 0,-1 0 0,2 0 0,-1 0 1,0 0-1,0 0 0,1 0 0,0 0 0,-1-1 0,1 1 1,0 0-1,1-1 0,-1 0 0,3 3 0,-3-4-11,-1 0 0,1 0 0,0 0 0,-1-1 0,1 1 0,0 0 0,0-1 0,0 1 0,0-1 0,-1 0 0,1 0 0,0 0 0,0 0 0,0 0 0,0 0 0,0 0 0,0 0 0,0-1 0,-1 1-1,1-1 1,0 0 0,0 1 0,-1-1 0,3-1 0,4-3 17,0 0 1,0 0-1,11-10 0,-14 11-15,41-36 22,65-77-1,-60 61-28,6-3-20,-20 22-46,48-63 1,-58 61 34,-3-2 1,-1-1-1,-2-1 1,22-62-1,52-225-348,-88 304 359,-3 14-24,-1 1 1,-1-1-1,0 0 0,1-19 0,-5 19-280,2 12 312,0 0 0,0 0-1,-1 0 1,1 0 0,0 0 0,0 0-1,0 0 1,0 0 0,0 0 0,-1 0-1,1 0 1,0 0 0,0 0 0,0 0-1,0 0 1,-1 0 0,1 0 0,0 1-1,0-1 1,0 0 0,0 0 0,0 0-1,-1 0 1,1 0 0,0 0 0,0 0 0,0 0-1,0 1 1,0-1 0,0 0 0,0 0-1,0 0 1,0 0 0,0 0 0,-1 1-1,-9 20-111,-8 38 165,-12 72 1,-2 64 293,23-137-228,1 16 73,2 1-1,4-1 1,3 1 0,13 98-1,-13-172-176,-1 5 35,1 1 0,-1-1 1,2 0-1,-1 0 0,1 0 1,0-1-1,0 1 0,0 0 1,1-1-1,4 9 0,-6-14-33,-1 1-1,1-1 1,-1 1-1,1 0 0,-1-1 1,1 1-1,-1-1 1,1 1-1,-1-1 1,1 1-1,0-1 1,-1 0-1,1 1 1,-1-1-1,1 0 1,0 1-1,0-1 1,-1 0-1,1 0 1,1 1-1,-1-2 0,0 1 0,0 0 0,0-1 0,0 1 0,0-1 0,0 1 0,0-1 0,0 1 0,0-1 0,0 0 0,0 1 0,0-1 0,0 0 0,-1 0-1,1 0 1,0-1 0,8-9 36,-1-2-1,0 1 0,-1-1 0,7-18 0,7-12-79,-9 22-10,0 1-1,31-37 1,-34 48 13,0-1-1,1 2 1,-1-1 0,1 1-1,1 1 1,0 0 0,13-7-1,-13 10 19,1 0-1,-1 1 0,1 1 1,0-1-1,15 0 0,-6 1-64,-10 1 56,-11 1 21,0 0 0,0 0-1,0 1 1,0-1 0,0 0 0,0 0-1,1 0 1,-1 0 0,0 0 0,0 0 0,0 0-1,0 0 1,0 0 0,0 0 0,0 0-1,0 0 1,0 0 0,0 0 0,0 0 0,0 0-1,0 0 1,1 0 0,-1 0 0,0 1-1,0-1 1,0 0 0,0 0 0,0 0 0,0 0-1,0 0 1,0 0 0,0 0 0,0 0-1,0 0 1,0 0 0,0 1 0,0-1 0,0 0-1,0 0 1,0 0 0,0 0 0,0 0-1,0 0 1,0 0 0,0 0 0,0 0 0,0 0-1,-13 13-81,8-10 98,-8 9-39,1 1 0,0 0-1,1 0 1,0 1 0,1 1-1,1-1 1,-9 19 0,7-10 43,1 0 1,1 1 0,2 0-1,-7 35 1,12-51 23,1 0 1,0 0-1,1 0 0,0 0 1,0 0-1,1 0 0,3 16 0,-4-22-22,1 0-1,0 0 0,-1 1 0,1-1 0,0 0 0,0 0 0,0 0 1,1 0-1,-1 0 0,0 0 0,1 0 0,-1 0 0,1 0 0,0-1 1,0 1-1,-1-1 0,1 1 0,0-1 0,0 0 0,1 0 0,-1 0 1,0 0-1,0 0 0,0 0 0,1 0 0,-1-1 0,0 1 0,1-1 1,-1 0-1,4 0 0,-1 0 6,0-1 0,-1 0 0,1 0 1,0 0-1,0 0 0,-1-1 0,1 0 1,-1 0-1,1 0 0,-1-1 0,0 1 0,0-1 1,0 0-1,0 0 0,-1-1 0,7-5 1,2-6-40,1-1 1,16-28-1,-27 41 5,10-18-27,-1-1 0,-1 0 0,0 0 0,-2-1 0,-1 0-1,6-32 1,-11 47-14,-1 0 0,1-1-1,-2 1 1,1-1 0,-1 1-1,0-1 1,-1 1 0,0 0-1,-2-10 1,2 15 36,0-1 0,-1 1 0,1-1 0,-1 1 0,0 0-1,1 0 1,-2 0 0,1 0 0,0 0 0,0 0 0,-1 0 0,0 1 0,1-1 0,-1 1 0,0 0-1,0 0 1,0 0 0,-1 0 0,1 1 0,0-1 0,-1 1 0,-6-2 0,3 0 27,8 2-4,15 0-72,-10 1-7,40 3 85,0 1 0,0 2 0,54 15 0,-91-19-4,0 1-1,0 0 1,0 0 0,0 1 0,-1 0-1,1 1 1,-1 0 0,-1 0-1,1 1 1,-1 0 0,13 13-1,-11-9 40,0 2 1,-1-1-1,-1 1 0,1 0 0,-2 1 0,0 0 0,5 15 0,33 98 579,-42-121-561,0-1 1,0 0-1,0 0 0,1 0 1,-1 0-1,7 7 1,-8-9-40,1-1 0,-1 1 1,1-1-1,0 0 1,-1 1-1,1-1 0,0 0 1,0 0-1,0 0 1,0 0-1,0-1 0,0 1 1,0 0-1,0-1 1,0 0-1,4 1 0,0-1 40,0-1-1,-1 0 1,1 0-1,-1 0 1,1-1-1,-1 0 0,0 0 1,0 0-1,10-6 1,4-4 36,22-19 0,97-91 66,-60 51-152,-32 29-20,51-42 0,-95 82 6,1 0-12,0 0 0,0 0 0,0 0 0,0 0 0,5-2 0,-7 4-3,0-1 0,-1 1 0,1 0 0,0 0 0,-1 0 0,1 0 0,0 0 0,-1 0 0,1 0-1,0 0 1,-1 0 0,1 0 0,0 0 0,-1 0 0,1 1 0,0-1 0,-1 0 0,1 0 0,-1 1 0,1-1 0,0 0 0,-1 1 0,1-1 0,-1 1 0,1-1 0,-1 0 0,1 1 0,-1-1 0,0 1 0,1 0 0,-1-1 0,1 1 0,-1-1 0,0 1 0,0-1 0,1 1 0,-1 1 0,4 13 16,0 1 0,-1-1 0,-1 1-1,-1 0 1,-1 29 0,0-43-6,0 46 21,-2 0-1,-10 57 0,10-94-8,0-1 0,-1 1-1,-1 0 1,0-1-1,0 1 1,-1-1 0,0-1-1,-1 1 1,0-1-1,-13 15 1,17-21-11,0-1 1,0 0-1,0 0 0,-1 0 1,1-1-1,-1 1 0,1-1 1,-1 1-1,1-1 1,-1 0-1,0 0 0,0 0 1,0 0-1,0 0 0,0-1 1,0 1-1,0-1 0,0 0 1,0 0-1,0 0 0,0 0 1,0-1-1,0 1 0,0-1 1,1 0-1,-1 1 1,0-1-1,0-1 0,0 1 1,1 0-1,-1-1 0,1 1 1,-5-4-1,3 1-11,0 0 0,0 1-1,1-1 1,-1-1 0,1 1 0,0 0 0,-3-8-1,5 11 13,0-1 1,1 0-1,-1 1 0,1-1 0,-1 0 0,1 0 0,0 0 0,0 0 0,-1 1 1,1-1-1,0 0 0,1 0 0,-1 0 0,0 0 0,1 1 0,-1-1 0,1 0 1,-1 0-1,1 1 0,0-1 0,0 0 0,-1 1 0,1-1 0,0 1 0,1-1 1,1-2-1,1 1 0,0-1 0,0 1 0,1 0 1,-1 1-1,1-1 0,0 1 0,0-1 0,0 1 1,0 1-1,9-3 0,9-1-2,25-1 0,-38 5-1,90-13-764,-29 4-1761,-2 2-4127,-50 6 2556,-4 4 1366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4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39 12128,'-23'-21'5503,"84"21"-4799,-9-6 832,-1 6-992,45-3 1120,-1-1-960,46-1-384,6 5-256,3 0-416,-17 9 192,-10 0-4448,-18 3 2529,-6-9-5985,-18 3 4544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490 673 5472,'-5'0'10538,"-48"3"-7168,30 0-2923,1 1 0,0 1 0,-34 14-1,29-10-176,1 2 0,0 1 0,0 1 0,-35 25 0,49-28-194,-1 1 0,2 1 1,0 0-1,0 1 1,1 0-1,0 0 0,1 1 1,-14 29-1,17-29 6,1 0-1,0 1 1,0-1 0,2 1-1,0 0 1,0 0 0,1 0-1,1 0 1,2 26 0,-1-35-45,1 0 1,1 0-1,-1 0 0,1 0 1,0 0-1,1 0 1,-1-1-1,1 1 1,0-1-1,0 0 1,1 0-1,0 0 1,-1 0-1,2 0 1,-1-1-1,0 0 1,1 0-1,0 0 1,0 0-1,0-1 1,1 0-1,-1 0 0,8 3 1,2 0 108,1-1-1,0 0 1,0-1-1,0-1 1,1 0-1,-1-1 1,26-1 0,-28 0-77,0-1 1,0-1 0,0-1 0,-1 0-1,1 0 1,0-1 0,-1-1 0,0-1 0,0 0-1,0 0 1,23-14 0,-21 8-24,-1-1-1,0-1 1,0 0 0,13-17 0,45-64 34,-38 44-61,78-116-32,-85 122-102,35-78 0,-24 22-55,-5-1-1,29-155 0,-56 228 66,-3-1 0,2-52 1,-5 76 4,-1 0 0,1 0 0,-1 0 0,-1-6 0,2 10 75,-1-1-1,1 1 1,0 0-1,-1 0 1,1 0-1,-1-1 1,0 1-1,1 0 1,-1 0-1,0 0 1,0 0-1,0 0 1,1 0-1,-1 0 1,0 0-1,0 1 1,-1-1-1,1 0 1,0 0-1,-2 0 1,2 1 18,1-1 0,-1 1 1,1 0-1,-1 0 0,1 0 0,-1 0 0,1 0 1,-1 0-1,0 0 0,1 0 0,-1 0 0,1 1 1,-1-1-1,1 0 0,-1 0 0,1 0 1,-1 0-1,1 1 0,-1-1 0,1 0 0,-1 1 1,-3 2-6,1 0 1,-1 0 0,1 0 0,0 1 0,0-1 0,0 1 0,0 0 0,1-1 0,0 1 0,0 0 0,0 1 0,-3 6 0,-58 193 36,54-172-34,-55 249 249,60-264-224,-81 574 1722,85-590-1687,-1 0 0,1 0 0,0-1-1,0 1 1,0 0 0,0 0 0,0 0-1,0 0 1,0 0 0,0 0 0,0-1 0,0 1-1,0 0 1,0 0 0,1 0 0,-1 0 0,0 0-1,1 0 1,7-13 441,-5 6-418,42-70-10,2 1 0,71-82 0,-112 149-70,0 0-37,0 0 1,1 1-1,0 0 0,0 0 1,0 0-1,1 1 1,0 0-1,15-8 0,-22 13 34,-1 1 0,1-1-1,0 1 1,0 0-1,0-1 1,0 1-1,0 0 1,-1 0-1,1-1 1,0 1 0,0 0-1,0 0 1,0 0-1,0 0 1,0 0-1,0 0 1,0 1-1,0-1 1,-1 0 0,1 0-1,0 1 1,0-1-1,0 0 1,0 1-1,0-1 1,-1 1-1,1-1 1,0 1 0,0-1-1,-1 1 1,1 0-1,0-1 1,-1 1-1,1 0 1,-1 0-1,1-1 1,-1 1 0,1 0-1,-1 0 1,0 0-1,1 1 1,1 5 5,-1-1 0,1 1 0,-2 0 0,1 12 0,0-8-17,1 49-44,-2-30 70,2 0 1,8 49 0,-8-70 8,0 1 0,1-1 0,1 0 0,-1 0 0,1 0 0,1 0 0,0-1 0,0 0 0,0 0 0,1 0 0,1-1-1,9 10 1,-11-13 13,-1 0-1,1 0 1,0-1-1,1 0 1,-1 0-1,0-1 1,1 1-1,-1-1 1,1 0 0,0-1-1,0 1 1,0-1-1,0 0 1,0-1-1,0 1 1,0-1-1,10-1 0,-7-1-1,0 1 0,0-1-1,0-1 1,0 0-1,0 0 1,-1-1-1,1 0 1,-1 0-1,0-1 1,12-9-1,21-22 15,-3-1-1,-1-2 0,-1-1 1,33-51-1,-60 79-68,14-25-1,-22 35 10,1-1 0,-1 0 0,0 1 0,0-1-1,0 0 1,0 0 0,-1 0 0,1 0 0,-1 1-1,0-1 1,0 0 0,0 0 0,0 0-1,0 0 1,0 0 0,-2-3 0,2 5 8,0 1 0,0-1 0,-1 0 0,1 0 0,-1 1 0,1-1 0,-1 0 0,1 0 0,-1 1 0,1-1 0,-1 0-1,0 1 1,1-1 0,-1 1 0,0-1 0,1 1 0,-1-1 0,0 1 0,0 0 0,0-1 0,-1 1 0,0-1-3,0 1 0,1 0-1,-1 0 1,0 0 0,0 0 0,0 0-1,0 0 1,1 1 0,-4 0 0,-3 1-28,2 1 1,-1 0-1,-11 7 0,18-10 44,-10 7-15,1 0 0,0 0 0,0 1 0,1 0 1,0 0-1,0 1 0,1 0 0,-11 20 0,1 1 66,-22 54 0,29-59 12,-11 44 0,18-59-30,1 1 0,0 0 0,1 0 0,0 0-1,1 1 1,1-1 0,1 11 0,-2-19-2,1 0 0,-1 0 1,1 0-1,0-1 0,0 1 0,0 0 0,1-1 0,-1 1 1,0-1-1,1 1 0,3 3 0,-3-5 3,-1 0 0,0 0 0,0 0 0,1 0 0,-1 0 0,1 0-1,-1 0 1,1-1 0,-1 1 0,1 0 0,0-1 0,-1 0 0,1 1 0,-1-1 0,1 0 0,0 0 0,-1 0-1,1 0 1,0 0 0,-1 0 0,3-1 0,1 0 0,0 0 0,-1-1 0,1 0 1,-1 0-1,1 0 0,-1-1 0,0 1 0,0-1 0,0 0 0,0 0 1,-1-1-1,1 1 0,4-7 0,5-6 21,20-35 0,-25 38-30,113-205 88,-67 119-231,-41 71-104,-8 20-349,-10 32 324,0 1 197,-25 128 62,26-122 66,1 0-1,2 0 1,2 33-1,0-60-40,-1 0 0,1 0 0,0 0 0,0 0 1,0 0-1,0-1 0,1 1 0,-1 0 0,1-1 0,0 1 0,0-1 0,5 6 0,-6-7-20,1-1-1,0 1 1,-1-1-1,1 1 1,0-1-1,0 0 1,0 0-1,0 0 1,0 0-1,0-1 1,0 1-1,0 0 1,0-1-1,0 1 1,0-1-1,1 0 1,-1 0-1,0 0 1,0 0-1,0 0 1,1 0-1,-1-1 1,0 1 0,0-1-1,0 1 1,3-2-1,6-3 17,0 0 1,0-1-1,-1 0 1,1-1-1,-1 0 1,0-1-1,-1 0 0,0 0 1,12-16-1,8-11-28,28-45-1,-56 78-6,48-75-3,24-34-48,-69 105 2,0 1 0,1 0 1,0 0-1,0 0 0,5-5 1,-10 10 46,1 0 0,-1 0 0,0 0 0,0-1 1,0 1-1,1 0 0,-1 0 0,0 0 0,0 0 1,0 0-1,1 0 0,-1 0 0,0-1 0,0 1 1,1 0-1,-1 0 0,0 0 0,0 0 0,0 0 0,1 0 1,-1 0-1,0 0 0,0 0 0,1 0 0,-1 0 1,0 0-1,0 0 0,1 1 0,-1-1 0,0 0 1,0 0-1,0 0 0,1 0 0,-1 0 0,0 0 0,0 1 1,0-1-1,1 0 0,-1 0 0,3 13-83,-5 19 23,-40 253 192,41-278-75,0-3 8,0 0-1,1 0 0,0 0 1,-1 0-1,2 6 1,-1-10-53,0 0 0,0 0 1,0 0-1,0 0 0,0 0 1,0 1-1,0-1 0,0 0 0,1 0 1,-1 0-1,0 0 0,0 0 1,0 0-1,0 1 0,0-1 1,0 0-1,1 0 0,-1 0 0,0 0 1,0 0-1,0 0 0,0 0 1,1 0-1,-1 0 0,0 0 1,0 0-1,0 0 0,0 0 0,1 0 1,-1 0-1,0 0 0,0 0 1,0 0-1,0 0 0,0 0 1,1 0-1,-1 0 0,0 0 0,0 0 1,0 0-1,0 0 0,1 0 1,-1-1-1,0 1 0,0 0 1,0 0-1,8-6 55,0-6-72,-1 0-1,11-23 1,0 1-91,-2 9 52,0 1 0,2 1 0,1 0 0,34-32 0,-51 53 33,1 0 0,-1 0 0,1 0 0,0 0 0,-1 1-1,1-1 1,0 1 0,3-2 0,-5 3 5,0 0 0,-1-1 1,1 1-1,0 0 0,0 0 0,0 0 0,-1 0 0,1 0 0,0 0 0,0 0 1,0 0-1,0 1 0,-1-1 0,1 0 0,0 0 0,0 1 0,-1-1 0,1 1 1,0-1-1,0 0 0,-1 1 0,1-1 0,0 1 0,-1-1 0,1 1 0,-1 0 1,1-1-1,-1 1 0,1 0 0,-1-1 0,1 1 0,-1 0 0,0 0 0,1-1 1,-1 1-1,0 1 0,4 11-6,-1 1-1,-1-1 1,-1 1 0,1-1 0,-3 26 0,1-26 33,0 23 6,1 48-68,-1-81 52,0 0 0,1 0 0,-1 0 0,1 0 0,0 0-1,-1 0 1,1-1 0,1 1 0,-1 0 0,0-1 0,1 1-1,-1-1 1,1 1 0,0-1 0,-1 0 0,1 0 0,0 1-1,1-1 1,3 2 0,-2-2 12,-1 0 0,1 0 0,0-1 1,0 1-1,0-1 0,0 0 0,1 0 0,-1-1 0,0 1 0,0-1 0,0 0 1,6-1-1,4 0 30,0-2 0,0 0 1,0 0-1,0-1 0,0-1 1,21-11-1,-21 9-75,-2-1 0,1 0-1,-1-1 1,13-12 0,41-46-178,-66 66 203,36-43-177,42-65-1,-46 60 104,-26 41 61,27-43-93,-29 44 28,0 0 0,-1 0-1,0 0 1,-1 0-1,4-12 1,-6 19 69,0-1 0,0 1 0,0 0 0,1 0 0,-1-1 1,0 1-1,0 0 0,0-1 0,0 1 0,0 0 0,0 0 0,0-1 1,0 1-1,0 0 0,0-1 0,0 1 0,0 0 0,0-1 0,0 1 1,0 0-1,0 0 0,0-1 0,0 1 0,0 0 0,-1-1 0,1 1 1,0 0-1,0 0 0,0-1 0,0 1 0,-1 0 0,1 0 0,0 0 1,0-1-1,-1 1 0,1 0 0,0 0 0,0 0 0,-1-1 0,1 1 1,0 0-1,0 0 0,-1 0 0,1 0 0,0 0 0,-1 0 0,1 0 1,-1 0-1,-13 7-89,9-3 99,0 1 0,1-1-1,0 1 1,0 0 0,0 1-1,0-1 1,-3 8 0,1-2 2,-17 30 96,3 1-1,1 1 0,-17 60 1,28-79-5,2 0 1,-7 45-1,13-60-42,-1-1 1,1 0-1,0 0 1,0 0-1,1 0 1,0 0-1,1 1 1,0-2-1,0 1 1,1 0-1,0 0 1,5 10-1,-7-17-27,0 1 1,1 0-1,-1-1 1,0 1-1,1-1 0,-1 1 1,1-1-1,-1 0 1,4 2-1,-4-2-10,0-1 0,-1 1 0,1-1 0,0 0 0,0 0 0,0 1 0,0-1 0,-1 0 0,1 0 0,0 0 0,0 0-1,0 0 1,0 0 0,0 0 0,0 0 0,-1 0 0,1 0 0,0-1 0,0 1 0,0 0 0,0 0 0,-1-1 0,1 1 0,0-1 0,0 1 0,-1-1 0,2 0 0,3-4 32,0 0 1,-1-1 0,1 0-1,-1 1 1,-1-1 0,1 0-1,-1-1 1,4-8 0,18-63 7,-24 73-48,19-76-145,18-144 0,-38 223 111,1-25-137,-1 26 148,1 0 1,-1 0 0,0-1 0,0 1 0,-1 0-1,1 0 1,0 0 0,0 0 0,-1-1 0,1 1-1,0 0 1,-1 0 0,1 0 0,-1 0 0,0 0-1,0-1 1,-1 7-107,-9 33 91,3 1-1,-6 52 1,8-44-47,-72 451 517,70-445-344,-2-1 0,-28 81 0,34-123-62,0 0-1,-1-1 0,0 1 0,-1-1 0,-7 10 0,10-16-22,1 0-1,-1 0 1,1-1-1,-1 1 1,0 0 0,0-1-1,0 0 1,0 0-1,0 0 1,-1 0 0,1 0-1,0 0 1,-1-1-1,0 0 1,1 0 0,-1 0-1,0 0 1,0 0-1,1-1 1,-1 0 0,0 0-1,0 0 1,0 0-1,1 0 1,-1-1 0,0 0-1,0 0 1,1 0-1,-1 0 1,-6-3 0,0-3-59,-1 0 0,2 0 0,-1-1 0,1 0 0,0-1 0,1 0 0,0 0 0,0-1 0,1 0 0,1 0 0,-1-1 0,2 0 0,-1 0 0,1 0 0,1-1 0,0 0 0,1 0 0,-3-19 0,5 25 39,1 1-1,-1-1 0,1 0 1,0 1-1,1-1 0,0 1 1,-1-1-1,2 1 0,-1-1 1,1 1-1,-1-1 0,1 1 1,1 0-1,-1 0 0,7-9 1,-4 7 15,0 1 1,1-1 0,0 1 0,0 1 0,1-1-1,-1 1 1,1 0 0,0 0 0,10-4 0,48-21 88,116-34 1,-104 39 183,-47 14-209,4 1 76,-2-2 1,1-1-1,49-29 0,-62 29-96,-1-1 0,0 0 0,-2-1 0,1-2 0,-2 0 0,21-26 0,-24 25-72,0 0 0,-2 0 0,0-1 0,-1-1 0,-1 0 0,-1 0 0,-1 0 0,0-1 0,4-27 0,-10 38 0,0 1-1,-1-1 1,0 0 0,-1 0-1,0 0 1,-3-14-1,3 20 23,0-1 1,0 1-1,0 0 0,-1 0 0,1 0 0,-1 0 0,0 0 0,-1 0 0,1 0 0,0 1 1,-1-1-1,0 1 0,0 0 0,0-1 0,-5-3 0,4 5-13,0-1-1,-1 1 1,1 0 0,-1 0-1,1 1 1,-1-1 0,1 1-1,-1 0 1,0 0 0,1 1-1,-1-1 1,0 1-1,-8 0 1,9 1 22,0-1 0,0 0 0,0 1 0,0 0 0,0 0 0,1 0 0,-1 0 0,0 1 0,1-1 0,-1 1 0,1 0 0,-1 0-1,1 0 1,0 0 0,0 1 0,0 0 0,0-1 0,1 1 0,-1 0 0,0 0 0,1 0 0,-2 4 0,1-1 25,0 1 1,0-1-1,1 1 1,0 0-1,0 0 0,0 0 1,1 0-1,0 0 0,1 0 1,-1 0-1,1 0 1,1 0-1,-1 0 0,1 0 1,1 0-1,-1 0 0,4 9 1,2 3 85,0-1 0,2 0 0,0 0 0,21 31 0,-18-33-75,1-1-1,0 0 0,1-1 0,0 0 0,2-1 0,-1-1 1,1-1-1,1 0 0,0-1 0,23 10 0,-30-16-63,0 0 1,0 0-1,1-2 0,-1 1 0,12 0 0,-16-2-138,-1-1 0,0 0 0,0 0 0,0 0 0,0-1 0,0 1 0,0-1 0,0-1 0,0 1 0,0-1 0,0 0 0,7-4 0,1-4-1890,0 0-1,-1-1 1,0-1-1,-1 0 1,16-21-1,-14 17-756,29-36-2511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3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14 105 7968,'-13'-25'3616,"26"13"-3136,-3 1 576,8 6-672,9-7 64,4 4-288,1-4-160,3 4-32,-7-1-1312,-1 9 736,-14-3-3904,0 3 2496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4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12 654 4640,'0'0'90,"-1"0"0,1 0 1,-1 0-1,1 0 0,-1 0 1,0 0-1,1 0 0,-1 0 1,1 0-1,-1 0 0,1 0 0,-1 0 1,1 0-1,-1 0 0,1 1 1,-1-1-1,1 0 0,0 0 1,-1 1-1,1-1 0,-1 1 1,10 3 2511,22 3 2137,-27-7-4427,1-1-1,-1 0 1,0 0 0,1 0 0,-1 0 0,0-1 0,0 0 0,0 0 0,0 0 0,0 0 0,-1-1 0,1 1 0,-1-1 0,1 0 0,-1 0 0,4-5 0,7-8 445,0-1 0,11-21 0,-10 17-337,14-21 121,135-200 1814,-150 221-2199,89-153 1203,-99 166-1289,13-22-38,-15 27-41,-1 1-1,1 0 1,-1 0 0,1 0-1,0 1 1,0-1 0,0 0-1,0 1 1,0-1 0,3-1 0,-5 3 3,1 0 0,0 0 1,-1 0-1,1 0 1,-1 0-1,1 0 1,0 0-1,-1 0 1,1 1-1,-1-1 0,1 0 1,-1 0-1,1 0 1,0 1-1,-1-1 1,1 0-1,-1 1 1,1-1-1,-1 0 1,0 1-1,1-1 0,-1 1 1,1-1-1,-1 1 1,0-1-1,1 1 1,-1-1-1,0 1 1,1-1-1,-1 1 0,0-1 1,1 2-1,9 24-256,-8-20 190,3 11 66,-1 0 0,0 1 0,-1 0-1,-1-1 1,0 33 0,-12 88 123,-11 1 22,16-120-66,0 0 1,-1 0 0,-1 0-1,-18 34 1,23-50-42,0 1 1,0-1-1,-1 1 1,1-1-1,-1 0 1,0 0-1,0 0 1,0 0-1,0 0 1,-1-1-1,1 1 1,0-1-1,-1 0 1,0 0-1,0 0 1,1-1-1,-1 1 1,0-1-1,0 0 1,-5 1 0,5-2-56,1-1 0,0 1 1,-1-1-1,1 1 1,0-1-1,-1 0 1,1 0-1,0 0 1,0-1-1,0 1 1,0-1-1,0 0 1,0 0-1,0 0 0,1 0 1,-1 0-1,1-1 1,0 1-1,-1-1 1,-1-2-1,-5-7-185,0 0-1,-13-26 1,10 12 19,0 1 0,1-2 0,2 1 0,0-1 0,2-1 0,-5-39 0,12 65 165,0 0 0,-1 0 0,1 0 1,0 0-1,1 0 0,-1 0 0,0 0 0,0 0 0,1 0 0,1-3 0,-2 4 14,1 0 1,-1 0-1,1 0 0,0 0 1,-1 0-1,1 0 0,0 1 1,-1-1-1,1 0 1,0 1-1,0-1 0,0 0 1,0 1-1,0-1 0,1 0 1,3 0 7,-1 0 1,0 1-1,1-1 0,-1 1 1,1 0-1,-1 0 0,1 0 1,4 2-1,21 3 29,0 1 0,-1 2-1,53 22 1,-45-16 144,-13-5 66,0-2 1,1 0 0,0-1 0,42 4 0,-60-10-169,1-1 1,0 1 0,-1-1-1,1-1 1,-1 1-1,1-1 1,-1-1-1,0 1 1,0-1-1,0 0 1,0-1 0,0 0-1,11-8 1,3-6 85,0 0 1,27-32 0,-38 39-109,45-57-11,-35 43-35,-19 23-10,0-1 0,1 1 1,-1 0-1,0-1 0,0 1 0,0-1 0,-1 0 0,1 1 0,-1-1 0,1 1 0,-1-1 1,0 0-1,0 0 0,0-2 0,0 3 32,0 2-23,0 0 0,0 0 1,0 0-1,0 0 0,0 0 1,-1 0-1,1 0 1,0 0-1,0 0 0,0 0 1,0 0-1,0 0 0,0 0 1,0 0-1,0 0 0,0 0 1,0 0-1,0 0 1,0 0-1,0 0 0,0 0 1,0 0-1,0 0 0,0 0 1,0 0-1,0-1 0,0 1 1,-1 0-1,1 0 1,0 0-1,0 0 0,0 0 1,0 0-1,0 0 0,0 0 1,0 0-1,0 0 0,0 0 1,0 0-1,0 0 1,0 0-1,0 0 0,0 0 1,0 0-1,0 0 0,0 0 1,0-1-1,0 1 0,0 0 1,0 0-1,0 0 1,0 0-1,0 0 0,0 0 1,0 0-1,0 0 0,0 0 1,1 0-1,-14 3-28,13-3 28,0 0 1,-1 0-1,1 0 1,0 0 0,0 0-1,-1 0 1,1 0-1,0 0 1,0 0-1,-1 0 1,1 0-1,0 0 1,-1 0-1,1 0 1,0 0-1,0 0 1,0 1 0,-1-1-1,1 0 1,0 0-1,0 0 1,-1 0-1,1 0 1,0 1-1,0-1 1,0 0-1,0 0 1,-1 0-1,1 1 1,0-1 0,0 0-1,0 1 1,-3 3 61,-3 0-25,2 4-37,4-7 0,-1-1 0,1 1 0,0 0 0,-1-1 0,1 1 0,-1 0 0,1-1 0,0 1 0,-1-1 0,0 1 0,1-1 0,-1 1 0,1-1 0,-1 0 0,0 1 0,1-1 0,-2 1 0,-3 3 0,-2 7-14,0 0 1,1 1-1,1 0 0,0 0 0,0 0 0,-4 24 1,2-3 66,-2 49 1,8-68 12,0 0 1,2 0-1,0 0 0,0 0 1,1-1-1,1 1 0,1 0 1,6 18-1,-9-30-50,0 0 1,-1-1-1,1 1 0,0 0 0,0-1 1,0 1-1,0-1 0,0 1 0,1-1 1,-1 1-1,0-1 0,1 0 0,-1 0 1,1 1-1,-1-1 0,1 0 0,0 0 1,-1-1-1,3 2 0,0-1 11,-1 0 1,0-1-1,1 1 1,-1-1-1,1 0 1,-1 0-1,1 0 0,-1 0 1,7-2-1,4-1 44,0-2 0,0 0 0,24-12 0,-35 15-69,55-31 137,-1-2 0,80-65 0,-6 3-193,-122 91 60,1 0 1,-1-1-1,-1 0 0,1-1 0,13-16 0,-23 24-13,1 0-1,0 1 0,-1-1 1,1 0-1,-1 0 0,1 1 1,0-1-1,-1 0 0,1 0 0,-1 0 1,1 0-1,-1 0 0,1 0 1,-1 0-1,1 0 0,-1 0 1,1 0-1,-1 0 0,1 0 1,0 0-1,-1 0 0,1 0 0,-1 0 1,1 0-1,-1-1 0,1 1 1,-1 0-1,1 0 0,0-1 1,-1 1-1,1 0 0,0 0 1,-1-1-1,1 1 0,0 0 0,-1-1 1,1 1-1,0-1 0,0 1 1,-1 0-1,1-1 0,0 1 1,0-1-1,0 1 0,0-1 0,-1 1 1,1-1-1,0 1 0,0 0 1,0-1-1,0 1 0,0-1 1,0 1-1,0-1 0,0 1 1,0-1-1,1 1 0,-1-1 0,0 1 1,0 0-1,0-1 0,0 1 1,1-1-1,-1 1 0,0-1 1,0 1-1,1 0 0,-1-1 0,1 1 1,-14 6-38,1 1 0,0 1 0,1 0 0,0 0 0,0 1 0,1 1 0,0 0 0,0 0 1,1 1-1,1 0 0,0 0 0,-11 21 0,14-21 39,0-1 0,0 1 1,1 1-1,1-1 0,0 0 1,-3 21-1,6-23 43,-1-1 1,1 1-1,1-1 0,-1 1 1,1-1-1,1 0 0,0 1 1,0-1-1,6 15 0,-5-18-13,0 0 0,-1 0-1,1 0 1,1-1 0,-1 1 0,1-1 0,0 0-1,7 6 1,-9-9-9,-1 0 0,1 1 0,-1-1-1,1-1 1,-1 1 0,1 0 0,-1 0 0,1 0 0,0-1 0,-1 1-1,1-1 1,0 1 0,0-1 0,-1 0 0,1 0 0,0 0 0,0 0-1,-1 0 1,1 0 0,0 0 0,0-1 0,0 1 0,-1 0-1,1-1 1,0 0 0,-1 1 0,1-1 0,-1 0 0,1 0 0,-1 0-1,1 0 1,1-2 0,3-2 20,0-2 0,-1 1 1,0 0-1,0-1 0,-1 0 0,0 0 0,0-1 0,3-7 0,19-67 23,-16 49-5,22-89 16,-27 94-78,-4 23-126,-5 20-222,-26 177 122,-3 15 304,1-83-46,25-103 53,-1 0-1,-1-1 1,-19 33 0,25-47-31,-1-1 0,0 1 0,0-1-1,0 0 1,0 0 0,-1 0 0,-6 4 0,10-8-45,-1 0 1,0 0-1,0 0 1,0 0-1,0-1 0,0 1 1,0 0-1,0-1 0,0 0 1,0 1-1,0-1 0,0 0 1,0 0-1,0 0 0,0 0 1,-1 0-1,1-1 0,0 1 1,0-1-1,0 1 0,0-1 1,0 0-1,0 0 0,-3-2 1,0 0-69,-1 0 1,1-1-1,-1 0 1,1 0 0,0 0-1,1-1 1,-1 1-1,1-1 1,0 0-1,0-1 1,0 1-1,1-1 1,0 0-1,0 1 1,0-1 0,-3-12-1,6 16 62,0-1 0,0 1-1,1-1 1,-1 1 0,1-1-1,-1 1 1,1-1 0,0 1-1,0 0 1,0-1 0,0 1 0,0 0-1,0 0 1,1 0 0,-1 0-1,1 0 1,1-2 0,3-3 19,1 0 1,-1 1 0,11-8-1,60-36-66,16-13 202,30-37 139,164-117 240,-168 152-285,-77 43-219,-41 21-21,0 0 0,0 1 0,0-1-1,0 1 1,0-1 0,0 1 0,0-1 0,0 1 0,0 0-1,0 0 1,0-1 0,0 1 0,0 0 0,0 0-1,1 0 1,-1 0 0,0 0 0,0 0 0,0 1 0,0-1-1,0 0 1,2 1 0,-2 0-4,0 0 0,-1 0 0,1-1 0,0 1 0,-1 0 0,1 0 0,-1 0 0,1 0 1,-1 0-1,0 0 0,1 0 0,-1 0 0,0 0 0,0 0 0,1 0 0,-1 0 0,0 0 0,0 2 0,-1 6 24,0 0 0,0 0 0,-1 0 0,-2 8 0,3-16-9,-26 82 278,-1 2 35,28-84-314,-1 0 1,1 0-1,0 0 0,0 0 1,-1 0-1,1 1 1,0-1-1,0 0 1,0 0-1,0 0 0,0 0 1,1 0-1,-1 2 1,0-3-7,1 0 0,-1 1 0,0-1 0,0 0 0,0 0 0,1 0-1,-1 1 1,0-1 0,0 0 0,1 0 0,-1 0 0,0 0 0,0 0 0,1 1 0,-1-1 0,0 0 0,0 0 0,1 0 0,-1 0 0,0 0 0,1 0 0,-1 0 0,0 0 0,0 0 0,1 0 0,-1 0 0,0 0 0,1 0 0,-1 0 0,0-1-1,1 1 1,3-2 6,-1 0 0,1 0 0,0 0 0,-1 0 0,0-1 0,4-3 0,7-8 21,-2 0-1,14-19 1,-2 2 30,-24 30-64,98-110-69,-96 109 67,0 0-1,0 0 1,0 0-1,1 0 1,-1 1-1,0-1 1,1 1-1,-1-1 1,1 1 0,-1 0-1,1 0 1,0 0-1,2 0 1,-3 1 7,-1 0 1,0 0-1,1 0 0,-1 1 1,0-1-1,1 0 1,-1 1-1,0-1 0,0 1 1,1-1-1,-1 1 1,0 0-1,0-1 0,0 1 1,0 0-1,0 0 1,0 0-1,0 0 0,0 0 1,0 0-1,0 0 1,-1 0-1,1 0 1,0 0-1,-1 1 0,1-1 1,-1 0-1,1 0 1,-1 1-1,1 1 0,6 20 104,0 1 0,3 28 0,-6-25-27,15 45 0,-14-56-54,2 0 1,0 0-1,11 18 0,-15-30-44,0 0 0,-1 0 0,2 0 0,-1 0 0,0 0 0,1-1 0,-1 0 0,1 1 0,0-1-1,0-1 1,0 1 0,1-1 0,-1 1 0,0-1 0,10 2 0,-12-3-281,1-1 0,0 1-1,-1-1 1,1 0 0,0 0-1,-1 0 1,1-1 0,0 1 0,-1-1-1,1 1 1,-1-1 0,1 0 0,-1 0-1,1 0 1,-1 0 0,1-1-1,-1 1 1,0-1 0,0 1 0,0-1-1,0 0 1,0 1 0,0-1 0,3-4-1,0-1-1239,0 0 0,-1-1 0,0 0 0,0 1 0,0-1 0,2-10 0,7-13-2495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6:4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60 11296,'-72'-35'5120,"53"22"-4449,16 10-1279,6 3 193,16-5-2593,9 1 1696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0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151 654 1664,'-4'-2'12656,"-10"11"-9851,2-1-2546,-19 16-1,23-15-94,1 0-1,0 0 1,0 0-1,1 1 1,1 0-1,-9 19 1,6-8 94,1-1 1,-6 33-1,10-38-145,1 0-1,0-1 1,1 1 0,1 0 0,3 25-1,-3-34-45,1-1 1,0 1-1,1 0 0,0 0 0,0 0 0,0-1 1,0 1-1,1-1 0,0 0 0,0 0 0,0 0 1,1 0-1,0 0 0,0-1 0,0 0 0,9 8 1,-11-10-35,1-1 1,-1 1-1,1-1 1,-1 0-1,1 0 1,0 0 0,-1 0-1,1 0 1,0-1-1,0 1 1,0-1-1,-1 0 1,1 0 0,0 0-1,0 0 1,0 0-1,-1 0 1,1-1-1,0 0 1,0 1-1,-1-1 1,1 0 0,0 0-1,-1 0 1,4-3-1,3-2 40,0 0-1,0 0 0,-1-1 1,0-1-1,9-10 0,1-4-8,0-2-1,-1 0 0,19-39 1,-27 46-35,12-23 224,20-55 1,-36 78-251,-5 16-5,0 1 1,0 0-1,0-1 1,1 1 0,-1 0-1,0-1 1,0 1-1,0 0 1,0-1-1,0 1 1,0-1-1,0 1 1,0 0 0,0-1-1,0 1 1,0 0-1,0-1 1,0 1-1,0 0 1,-1-1-1,1 1 1,0 0 0,0-1-1,0 1 1,0 0-1,-1 0 1,1-1-1,0 1 1,0 0-1,-1-1 1,1 1-1,0 0 1,0 0 0,-1 0-1,1-1 1,0 1-1,-1 0 1,1 0-1,-1 1-8,0 0 0,1 0 0,-1 0 0,1 0 0,-1 0 0,1 1-1,0-1 1,-1 0 0,1 0 0,0 0 0,0 3 0,-1 0 19,-1 9 24,-4 17 134,2 1 0,-1 38 0,5-58-120,0 17 83,4 32 0,-3-52-66,0-1 0,1 1 1,-1 0-1,2-1 0,-1 0 0,1 0 0,0 0 1,1 0-1,5 9 0,-8-14-39,1 0 1,-1 0-1,1 0 1,0 0-1,0-1 1,0 1-1,0 0 1,0-1-1,0 1 1,0-1-1,1 0 1,-1 0-1,0 0 1,1 0-1,-1 0 0,1 0 1,-1-1-1,1 1 1,-1-1-1,1 0 1,0 0-1,-1 0 1,1 0-1,-1 0 1,1 0-1,-1-1 1,1 1-1,0-1 1,-1 0-1,4-1 1,7-4-8,-1 0 1,0-1 0,0 0-1,18-16 1,-18 13 31,195-162 494,-162 131-527,-20 17-3,1 1 0,56-37 0,-77 57-27,18-8 129,-23 11-104,1-1 1,0 1 0,0 0-1,0 0 1,0 0-1,0 0 1,-1 0-1,1 0 1,0 0 0,0 0-1,0 0 1,0 0-1,0 1 1,-1-1 0,1 0-1,0 1 1,0-1-1,0 0 1,-1 1-1,1-1 1,0 1 0,0-1-1,-1 1 1,1-1-1,0 1 1,0 1 0,1 1 15,1 1 1,-1-1-1,0 1 1,-1 0 0,1 0-1,-1 0 1,1 0 0,-1 0-1,0 0 1,-1 0 0,1 1-1,-1 4 1,0 8 81,-3 30-1,0-18-13,2-12-38,1-6-11,0-1 0,-2 0 0,1 1 1,-4 10-1,4-11 106,7-16 30,10-18-87,11-25-125,-20 33 8,2 0 0,0 0 0,1 1 0,0 0 0,1 1 0,18-18 0,-21 24-48,-6 5 48,0 1 1,0 0-1,0 0 0,0 0 1,1 0-1,-1 1 0,0-1 1,1 1-1,0-1 0,-1 1 1,1 0-1,0 0 0,-1 0 1,4-1-1,-5 2 15,-1 0 0,1 1 0,-1-1 0,1 0 0,-1 0 0,1 1 0,-1-1 0,1 0 0,-1 1 0,1-1-1,-1 0 1,1 1 0,-1-1 0,0 1 0,1-1 0,-1 0 0,0 1 0,1-1 0,-1 1 0,0-1 0,0 1 0,1-1 0,-1 1 0,0-1 0,0 1 0,0 0 0,0-1-1,0 1 1,0-1 0,0 1 0,0-1 0,0 2 0,0 22 73,-1-20-67,-1 19 63,-1 15-12,1-1 0,1 1 0,8 60-1,-7-95-38,1 0-1,-1 0 0,1 0 1,0 0-1,0 0 0,0-1 0,0 1 1,0 0-1,1-1 0,-1 1 0,1-1 1,0 1-1,-1-1 0,1 0 1,0 0-1,1 0 0,-1 0 0,3 2 1,-2-2-3,1-1 0,-1 1-1,0-1 1,1 0 0,-1 0 0,0-1 0,1 1 0,-1-1 0,1 1 0,-1-1 0,1 0 0,0-1 0,-1 1 0,1-1 0,5-1 0,21-7 3,0-1 0,37-19 0,-55 23-11,33-17-1,78-53 0,-87 53 0,47-37-20,26-15-45,-91 65 26,18-10-109,-47 26-10,1 1 1,0 0-1,-15 15 0,8-6 151,-27 32 0,-30 59-7,63-88-28,0 2 0,2-1 0,-13 39 1,21-53 41,-1 0 0,1 1 1,0-1-1,1 1 0,0-1 1,0 1-1,0-1 0,1 1 1,2 8-1,-3-13 16,1 1 0,-1-1 0,1 0 0,0 1 0,0-1 0,0 0 0,0 1 0,0-1 1,1 0-1,-1 0 0,1 0 0,-1 0 0,1 0 0,0 0 0,-1-1 0,1 1 0,0-1 0,0 1 0,0-1 0,1 1 0,-1-1 0,0 0 1,0 0-1,1 0 0,-1-1 0,5 2 0,-4-2-3,0 0 0,0-1 0,0 1 1,-1-1-1,1 1 0,0-1 0,-1 0 0,1 0 0,0 0 1,-1-1-1,0 1 0,1 0 0,-1-1 0,0 0 1,1 0-1,-1 1 0,0-1 0,0 0 0,-1-1 0,4-3 1,5-7 32,-1-1 0,10-19 1,-13 23-31,104-166 80,26-41-294,-94 133 115,-4-2-1,33-113 1,-59 162 21,-2 0 1,-2-1 0,6-65 0,-13 98 27,-1 0 1,0 1 0,0-1-1,-1 0 1,1 0 0,-1 0-1,0 0 1,-3-8 0,3 12 22,1 0 0,-1 0 1,0 0-1,1 0 1,-1 0-1,0 0 0,0 0 1,1 0-1,-1 0 1,0 1-1,0-1 0,0 0 1,0 0-1,0 1 1,0-1-1,-2 0 1,1 0 5,1 1 0,-1 0 0,0 0 1,1 0-1,-1 0 0,1 0 1,-1 0-1,0 0 0,1 1 0,-1-1 1,1 0-1,-1 1 0,1-1 1,-1 1-1,1 0 0,-2 0 1,-3 2 7,1 1 0,0-1 1,0 1-1,0 0 0,0 0 1,0 0-1,1 1 1,0-1-1,0 1 0,-4 7 1,-16 24-22,2 1 0,1 1 0,-28 75 0,29-54 200,3 1 0,-12 71 1,25-105-105,1 0 1,1 0-1,1 0 1,1 0-1,2 0 1,0 0-1,2 0 1,1 0-1,1-1 1,9 26-1,-13-46-26,0 0-1,0 0 1,1 0-1,-1 0 1,1-1-1,0 1 0,1-1 1,-1 0-1,1 0 1,-1 0-1,1 0 1,1 0-1,4 3 0,-5-5-33,1 0 0,-1 0 0,1-1 0,-1 1 0,1-1 0,0 0 0,-1 0 0,1 0 0,0-1 0,0 1 0,-1-1 0,1-1 0,0 1 0,0-1 0,4 0 0,9-4 8,0-1-1,-1 0 1,0-2-1,25-13 1,-38 19-26,25-15 9,1-2 0,49-42 0,-66 51 45,0-1-1,19-23 1,-29 30-59,1 0 0,-1 0 1,-1 0-1,1-1 1,-1 1-1,0-1 0,0 1 1,0-1-1,0 0 1,-1 0-1,0 0 0,0 0 1,1-7-1,-2 11-7,0 0 1,0 0-1,0 1 0,0-1 1,0 0-1,0 0 0,0 1 1,-1-1-1,1 0 0,0 0 1,0 1-1,-1-1 1,1 0-1,0 1 0,-1-1 1,1 0-1,0 1 0,-1-1 1,1 1-1,-1-1 0,1 0 1,-1 1-1,0-1 0,1 1 1,-1-1-1,1 1 0,-1 0 1,-1-1-1,1 1-6,-1-1 1,0 1-1,1 0 0,-1 0 1,0 0-1,0 0 0,1 0 1,-1 0-1,0 1 0,1-1 1,-1 0-1,-1 1 0,-5 2-22,0 0-1,1 1 0,-14 8 0,11-5 65,1 0 0,-1 1-1,2 0 1,-1 0 0,1 0-1,0 1 1,1 1-1,0-1 1,1 1 0,0 0-1,0 1 1,1 0 0,1-1-1,-1 2 1,2-1-1,0 0 1,0 1 0,1-1-1,0 1 1,0 15-1,2-8 46,0 0-1,1 0 1,7 34 0,-6-43-42,1-1 1,0 1-1,0-1 1,1 0-1,0 0 1,1 0-1,0-1 1,0 1-1,8 9 1,-9-15 9,0 1-1,0 0 1,0-1 0,0 0 0,8 5-1,-9-6-7,-1-1-1,0 0 1,1 0-1,-1 0 1,1 0-1,-1-1 0,1 1 1,0 0-1,-1-1 1,1 0-1,-1 0 1,1 0-1,3 0 0,-1-2 0,-1 0 0,1 0-1,0 0 1,-1-1 0,1 0-1,-1 0 1,0 0 0,0 0-1,0-1 1,5-6-1,16-20 20,-2-1-1,21-37 1,-27 40-39,2 1 1,0 0-1,2 1 0,27-27 1,-36 43-56,26-23-4,-34 30 21,0 0 1,1 1-1,-1-1 0,0 1 0,1 0 0,0 1 1,9-3-1,-12 3 24,0 1 0,0 0 0,0 0 0,1 0 0,-1 1 0,0-1 1,0 0-1,0 1 0,0 0 0,0-1 0,0 1 0,0 0 0,0 0 0,0 0 0,0 0 0,-1 0 1,1 1-1,0-1 0,0 0 0,-1 1 0,1-1 0,1 4 0,4 4 66,-1 0 0,0 1 0,6 12 0,-8-15-26,12 24 164,2-2 0,38 50 0,-46-67-84,2 1-1,-1-2 1,2 1 0,-1-2 0,2 0 0,-1 0 0,29 14-1,-37-21-99,0-1-1,1 0 1,-1 0-1,1 0 1,0-1-1,-1 0 1,1 0-1,0 0 1,0-1-1,0 0 1,0 0-1,0 0 1,-1-1-1,1 0 0,0 0 1,0 0-1,-1-1 1,7-2-1,-3 0-34,-1-1-1,0 0 0,0-1 0,-1 1 1,1-2-1,7-7 0,36-44-2092,-32 33-1529,31-50 1,-21 23 164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1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0 539 1824,'0'0'45,"0"0"-1,0 0 1,0 0 0,0-1-1,0 1 1,0 0 0,0 0-1,0 0 1,0 0 0,0 0-1,0-1 1,0 1 0,1 0-1,-1 0 1,0 0 0,0 0-1,0 0 1,0 0 0,0 0-1,0-1 1,0 1 0,0 0-1,0 0 1,1 0 0,-1 0-1,0 0 1,0 0 0,0 0-1,0 0 1,0 0 0,0 0-1,1 0 1,-1 0 0,0 0-1,0 0 1,0 0 0,0 0-1,0 0 1,1 0 0,-1 0-1,0 0 1,10 3 8975,-8-2-7607,0 1-1082,-1-1-117,1 0 1,-1 0 0,1 0-1,-1 0 1,1 0-1,-1 0 1,1 0-1,0-1 1,-1 1-1,1 0 1,0-1-1,3 1 1,-1-4 78,0 1 1,-1-1-1,1 0 1,0 0-1,-1 0 1,0-1-1,0 1 1,0-1-1,5-8 1,1 0 13,20-28 152,-14 18-245,22-25-1,-6 16 33,2 2 0,39-26 0,-33 26 78,41-40 0,-42 27-20,-37 37-225,-6 5 52,-10 4-26,14-3-105,-20 10 183,-30 24 1,46-31-129,0 0 0,0 1 1,1-1-1,-1 1 1,1 0-1,0 0 0,0 1 1,1-1-1,0 1 1,-5 11-1,5-9-5,1 1 1,-1 0-1,2 0 1,0 1-1,0-1 0,0 0 1,1 0-1,2 18 1,-1-22 18,0 0 0,0 1 0,1-1 0,-1 0 0,1 0 0,0 0 0,1 0 0,-1 0 0,1-1 0,0 1 0,0-1 0,0 0 0,1 0 0,-1 0 0,1 0 0,7 5 0,-7-6-6,0-1 0,1 0 0,-1 0 1,1 0-1,0 0 0,-1-1 0,1 0 1,0 0-1,0 0 0,0 0 0,0-1 0,-1 0 1,1 0-1,0 0 0,0-1 0,0 1 1,0-1-1,9-3 0,4-2 70,0-2 0,0 1 0,22-15 0,6-7 2,-1-3 0,64-57 0,7-6 84,-113 93-218,1-1 1,0 1-1,0-1 1,0 1-1,0 1 1,7-4-1,-10 5-1,0 0 0,-1 0-1,1 0 1,0 0 0,0 0-1,-1 0 1,1 0-1,0 0 1,0 0 0,-1 0-1,1 0 1,0 0-1,-1 1 1,1-1 0,0 0-1,0 0 1,-1 1 0,1-1-1,0 1 1,0 0 7,0 0 1,-1 0-1,1-1 1,-1 1 0,1 0-1,-1 0 1,1 0-1,-1 0 1,1 0-1,-1 0 1,0 0-1,0 0 1,1 1-1,-1-1 1,0 0-1,0 0 1,0 2-1,-2 19 122,0 0 0,-2-1 0,-8 33-1,6-33-99,2 1 0,0-1-1,-1 34 1,7-40 66,-2-14-89,0-1 1,0 0 0,0 1 0,0-1-1,0 0 1,0 1 0,0-1-1,0 0 1,1 1 0,-1-1-1,0 0 1,0 1 0,0-1-1,0 0 1,1 0 0,-1 1 0,0-1-1,0 0 1,1 0 0,-1 1-1,0-1 1,0 0 0,1 0-1,-1 0 1,0 1 0,1-1-1,-1 0 1,0 0 0,0 0-1,1 0 1,-1 0 0,0 0 0,1 0-1,-1 0 1,0 0 0,1 0-1,-1 0 1,0 0 0,1 0-1,-1 0 1,0 0 0,1 0-1,0 0 1,24-22 284,-11 9-273,17-12-135,64-42 0,-10 12 104,-41 26-52,86-42-1,-130 70 61,1 1 0,0-1 0,0 1 0,0 0-1,0-1 1,0 1 0,-1 0 0,1 0 0,0 0 0,0-1 0,0 1 0,0 0 0,0 0 0,0 0 0,0 1 0,0-1 0,0 0 0,0 0 0,-1 0 0,1 1 0,0-1-1,0 0 1,1 2 0,-1-1-1,0 0 0,0-1-1,0 2 1,-1-1 0,1 0-1,0 0 1,-1 0 0,1 0-1,-1 0 1,1 0 0,-1 1-1,0-1 1,1 0 0,-1 0-1,0 2 1,0 4-23,1 0 0,-2 0 0,1 0 0,-3 13 0,-1-3 47,-2 34 1,6-44-6,0 0 1,1 1-1,0-1 0,0 0 1,0 0-1,1 1 0,3 7 1,-3-6 85,7 14 50,-9-23-146,0 1 1,1-1-1,-1 1 1,0-1-1,1 0 1,-1 1-1,0-1 1,1 0-1,-1 1 1,1-1-1,-1 0 1,0 1-1,1-1 1,-1 0-1,1 0 1,-1 0-1,1 1 1,-1-1-1,1 0 1,-1 0-1,1 0 1,-1 0-1,1 0 1,-1 0-1,1 0 1,-1 0-1,1 0 1,-1 0-1,1 0 1,-1 0-1,0 0 0,1-1 1,-1 1-1,1 0 1,-1 0-1,1 0 1,-1-1-1,1 1 1,-1 0-1,0-1 1,1 1-1,16-14 69,0-1 0,-1 0 0,25-32 0,-15 17 35,45-63-47,-48 61 29,-14 14-302,-9 16 130,-1 4 19,-1 9 51,-8 29-41,7-30 56,0 1 1,1 0-1,0-1 0,0 17 0,11 123 329,-9-146-307,0 0 0,0-1 0,1 1 0,0 0 0,-1 0 1,3 4-1,-3-7-21,0 0 1,1-1-1,-1 1 1,0 0 0,1 0-1,-1-1 1,1 1 0,-1 0-1,1-1 1,-1 1-1,1 0 1,-1-1 0,1 1-1,-1-1 1,1 1-1,0-1 1,0 1 0,-1-1-1,1 0 1,0 1 0,-1-1-1,1 0 1,0 1-1,0-1 1,0 0 0,-1 0-1,1 0 1,0 0-1,0 0 1,0 0 0,0 0-1,-1 0 1,1 0 0,0 0-1,1-1 1,2 0 26,1-1 0,-1 0 1,0 0-1,0-1 0,-1 1 1,1-1-1,0 0 0,5-6 0,28-34 37,-27 31-54,79-85-75,-8 9-116,-19 18-36,-61 70 206,-1-1 0,0 1 0,1 0-1,-1-1 1,0 1 0,1 0 0,-1 0-1,0 0 1,1-1 0,-1 1 0,1 0-1,-1 0 1,0 0 0,1 0-1,-1 0 1,1-1 0,-1 1 0,0 0-1,1 0 1,-1 0 0,1 0 0,-1 0-1,1 0 1,-1 1 0,0-1 0,1 0-1,-1 0 1,1 0 0,-1 0 0,0 0-1,1 1 1,-1-1 0,1 0 0,-1 0-1,0 1 1,1-1 0,-1 0-1,0 0 1,0 1 0,1-1 0,-1 0-1,0 1 1,1 0 0,12 19-31,-9-13 63,5 2 7,0 1 1,0-1-1,0-1 1,1 0-1,1 0 1,-1-1-1,1-1 0,0 1 1,17 5-1,-22-9-16,0 0-1,0 0 1,1-1-1,-1 0 1,1-1-1,-1 1 0,1-1 1,-1 0-1,1-1 1,0 0-1,0 0 1,-1 0-1,1-1 0,0 0 1,-1 0-1,10-3 1,2-3 13,0-1 1,0 0 0,-1-1-1,0-1 1,0-1 0,-1 0-1,27-25 1,-38 30-39,0-1 0,0 1 0,-1-1 0,1 1 0,-2-1 0,1-1 0,4-10 0,-8 16 4,1 0 0,0 0 0,-1 0-1,1 1 1,-1-1 0,1 0 0,-1 0 0,0 0 0,0 0 0,0 0-1,0 0 1,0-2 0,-1 2 1,1 1 0,-1 0 0,1 0 0,-1 0 0,1 0 0,-1 0-1,1 0 1,-1 0 0,0 0 0,0 0 0,1 1 0,-1-1 0,0 0 0,0 0 0,0 1 0,0-1 0,0 0-1,0 1 1,0-1 0,0 1 0,-2-1 0,1 1-7,1-1 0,-1 1 0,0 0 0,0-1 0,0 1 0,0 0 0,0 0 0,0 1 0,0-1 0,0 0 0,0 1 0,0-1 0,1 1 0,-1-1 0,0 1 0,0 0 0,0 0 0,1 0 0,-3 1 0,-1 2-7,-1 0 1,1 0-1,-9 9 0,1 1-10,2 0 1,-1 1-1,2 0 0,0 0 0,0 1 0,-7 18 0,14-25 70,-1 0 0,2 0-1,-1 1 1,1-1 0,-1 17 0,2-20-14,1 0-1,0-1 1,1 1 0,0 0-1,0 0 1,0 0 0,0-1-1,1 1 1,0 0 0,3 5-1,-4-8-13,1-1 1,-1 1-1,1-1 0,0 1 0,0-1 0,0 1 0,0-1 0,0 0 0,1 0 0,-1 0 0,0 0 0,1-1 0,0 1 0,-1-1 0,1 1 0,0-1 0,0 0 0,0 0 0,0 0 0,0 0 0,0-1 0,0 1 0,0-1 1,0 0-1,0 0 0,0 0 0,5-1 0,6-1-3,1-1 0,-1-1 0,0 0 0,21-9 0,-21 7 6,73-25 45,31-12 50,-95 33-161,-1-1 0,43-27 0,-57 32 35,-1 0 0,0 0 0,0-1 0,11-13 0,-16 18 11,-1 0 0,1 0-1,0 0 1,-1-1 0,0 1-1,0 0 1,1 0 0,-1-1 0,1-3-1,-2 6 1,0 0 0,0-1 0,1 1 0,-1 0 0,0-1 0,1 1 0,-1 0 0,0 0 0,1 0 0,-1-1-1,1 1 1,-1 0 0,0 0 0,1 0 0,-1 0 0,1 0 0,-1 0 0,0 0 0,1 0 0,-1 0 0,1 0-1,-1 0 1,0 0 0,1 0 0,-1 0 0,1 0 0,-1 0 0,0 0 0,1 0 0,-1 1 0,1-1 0,0 0-1,1 1-4,7 1 19,0 0-1,-1 1 0,1 0 0,-1 0 0,1 1 1,-1 1-1,0-1 0,12 11 0,2 1 8,31 33 1,-47-42-10,0 1 0,0-1 0,-1 1-1,0 1 1,-1-1 0,1 1 0,-2-1 0,1 1 0,2 12 0,6 14 46,-11-34-11,9-2 10,-1-2 0,1 1 0,-1-2 0,1 1 0,-1-1 0,0 0 0,-1-1 0,12-7 0,14-7-18,12-3 24,-10 6 45,-2-2 1,39-26 0,-32 14-132,-2-2 1,46-47-1,-80 74-23,0 0 0,0 0 0,1 0-1,6-3 1,-11 7 48,1 0 1,-1 0-1,0 1 0,0-1 0,1 1 0,-1-1 0,1 1 0,-1 0 0,0-1 0,1 1 1,-1 0-1,3 0 0,-3 0-2,-1 1 0,1-1 1,0 0-1,0 0 0,-1 1 1,1-1-1,0 1 0,-1-1 0,1 0 1,0 1-1,-1-1 0,1 1 1,0 0-1,-1-1 0,1 1 0,-1-1 1,1 1-1,-1 0 0,0-1 1,1 1-1,-1 0 0,0 0 0,1-1 1,-1 2-1,7 20 0,-2 0 0,0 0 0,-1 0-1,-2 0 1,0 1 0,-2 37 0,-2-27 40,-2 0 1,-1 0 0,-17 61-1,16-78-61,-11 28 0,14-38 46,0-1 0,0 0 0,0 0 0,-1 0 0,1-1 0,-1 1 0,0-1 0,-7 5 0,9-7-18,-1 0 1,0 0-1,0-1 0,0 1 0,0-1 1,0 0-1,-1 0 0,1 0 0,0 0 1,-1-1-1,1 1 0,0-1 1,-1 0-1,1 0 0,0 0 0,-1 0 1,1-1-1,0 1 0,-1-1 0,1 0 1,0 0-1,0 0 0,0-1 1,-6-2-1,2 0 0,-1-1-1,1 0 1,0 0 0,1 0 0,-1-1-1,1 0 1,0-1 0,-9-12 0,6 6 29,0-1 0,-11-25 0,17 31-40,0 0 0,0 0 0,1 0 0,0-1 0,0 1 0,1-1 0,0-9 0,1 17 5,0 0 1,0 0 0,0 0-1,0 0 1,0 0 0,1 0 0,-1 0-1,0 0 1,0 0 0,1 0-1,-1 1 1,1-1 0,-1 0-1,1 0 1,-1 0 0,1 1 0,0-1-1,-1 0 1,1 0 0,0 1-1,-1-1 1,1 1 0,0-1-1,0 0 1,0 1 0,-1 0-1,1-1 1,0 1 0,0-1 0,0 1-1,0 0 1,0 0 0,2-1-1,3 1-14,1 0-1,-1-1 1,0 2-1,9 0 1,3 1-57,-1-1 73,-1 1 1,1 0 0,-1 1 0,0 1-1,25 9 1,13 4 28,-49-16-17,1-1-1,-1 1 1,0-1-1,1 0 1,-1 0-1,1 0 1,-1-1-1,0 0 1,1 0-1,-1 0 1,0-1-1,0 1 1,8-5-1,6-4 72,0 0-1,19-16 0,-8 7 30,19-13-190,0-2 1,85-80 0,-151 132-103,-20 28 0,29-36 189,1 0 0,1 1 0,0 0-1,0 0 1,-6 19 0,11-25 29,0 0-1,0 0 0,0 0 0,1 1 0,0-1 1,0 0-1,0 1 0,2 6 0,-2-9-21,1-1 1,-1 1-1,1-1 0,0 0 0,0 1 0,0-1 1,0 0-1,0 0 0,0 1 0,0-1 1,1 0-1,-1 0 0,1 0 0,0-1 0,-1 1 1,1 0-1,0-1 0,0 1 0,0-1 0,4 3 1,0-2 21,0 0 0,-1-1 1,1 1-1,0-1 0,0 0 0,0-1 1,0 1-1,8-2 0,6 0 31,22-6 1,-33 6-51,19-5-14,-1-1 1,1-1-1,-2-1 0,1-1 0,-1-1 0,-1-2 0,0 0 1,30-23-1,-21 7-47,-38 34-16,2-1 0,-1 1 0,0 0-1,1 0 1,0 1 0,0-1 0,1 0 0,-1 1 0,1-1 0,0 7-1,1-3 88,1-1 0,1 1 0,-1-1-1,1 0 1,1 1 0,0-1-1,0 0 1,1-1 0,5 10 0,-9-16-21,0-1 1,1 1-1,-1 0 1,1-1 0,-1 1-1,1-1 1,-1 1-1,1-1 1,-1 1-1,1-1 1,-1 0 0,1 1-1,0-1 1,-1 0-1,1 1 1,0-1 0,-1 0-1,1 0 1,0 0-1,-1 1 1,1-1-1,0 0 1,-1 0 0,1 0-1,0 0 1,0 0-1,-1 0 1,1-1-1,0 1 1,-1 0 0,1 0-1,0 0 1,-1-1-1,1 1 1,0 0-1,-1-1 1,1 1 0,0 0-1,-1-1 1,1 1-1,-1-1 1,1 1 0,-1-1-1,1 0 1,5-4-18,-1-1 0,0 1 0,6-10 0,-8 11 2,1-2 15,-1 1 0,1-1 0,-1 1 0,0-1 0,0 0 1,0-1-1,-1 1 0,2-9 0,-3 11-26,-1 0 0,1 0-1,-1 0 1,0 0 0,-1 0 0,1 0 0,-1 0 0,1 0 0,-1 1 0,-1-1-1,1 0 1,0 0 0,-1 1 0,0-1 0,0 1 0,-2-5 0,2 6-4,0-1 1,0 0 0,0 0-1,0 1 1,-1-1 0,1 1-1,-1 0 1,1 0 0,-1 0-1,0 0 1,0 0 0,0 0-1,0 1 1,0-1 0,-4 0-1,7 2 24,0 0 0,-1 0 0,1 0 0,0 0 0,0 0-1,0 0 1,0 0 0,0 0 0,0 0 0,0 0 0,-1 0 0,1 0-1,0 0 1,0 0 0,0 0 0,0 0 0,0 0 0,0 0 0,0 0-1,-1 0 1,1 0 0,0 0 0,0 0 0,0 0 0,0-1 0,0 1-1,0 0 1,0 0 0,0 0 0,0 0 0,0 0 0,-1 0 0,1 0-1,0 0 1,0 0 0,0-1 0,0 1 0,0 0 0,0 0 0,0 0-1,0 0 1,0 0 0,0 0 0,0 0 0,0-1 0,0 1 0,0 0-1,0 0 1,0 0 0,0 0 0,0 0 0,0 0 0,0 0 0,0 0-1,0-1 1,0 1 0,0 0 0,1 0 0,-1 0 0,0 0 0,0 0-1,10-4 16,15 0-79,53-8 169,-47 7-15,35-2 0,-18 4-97,-12 0-7,40 3 0,-66 1 14,0 0 0,0 0 0,0 1 1,0 0-1,-1 1 0,1 0 0,-1 1 0,17 8 0,-22-9 7,0 0-1,0 0 0,0 0 0,0 1 1,-1-1-1,0 1 0,0 0 1,0 0-1,0 0 0,0 0 0,-1 1 1,0-1-1,1 1 0,-2 0 0,1 0 1,-1-1-1,1 1 0,-1 0 1,-1 0-1,1 0 0,-1 7 0,0-10 10,0-1 1,0 1-1,0-1 0,0 1 0,1 0 0,-1-1 0,0 1 0,1-1 0,-1 1 0,1-1 0,1 3 0,6 17 168,-6-21-189,0 1 0,-1-1 1,1 0-1,-1 0 0,1 0 1,0 0-1,-1 0 0,1 0 1,0 0-1,-1-1 0,1 1 1,-1-1-1,1 1 0,-1-1 1,3 0-1,29-13 63,-30 11-55,1 0 1,-1 0-1,0 0 1,1-1-1,3-6 1,9-8 5,-4 8-10,0 0 0,0 2 0,19-11 0,-18 13 0,-1-2 0,0 0 0,19-17 0,-31 24-2,-4 3-3,-10 7-15,-18 11-38,27-16 54,0 0 0,0 0 0,0 1 1,0 0-1,1-1 0,0 2 0,-6 8 1,9-12 7,-1 0 0,1 1 0,0-1 0,0 0 0,0 1 0,0-1 0,1 1 0,-1 0 0,1-1 0,-1 1 0,1-1 0,0 1 0,0 0 0,0-1 0,0 1 0,1-1 0,-1 1 0,1 0 0,-1-1 0,1 1 0,2 4 0,3 3 3,6 15 7,-11-24-14,-1 0 0,0 0 0,0 0 1,0 0-1,1 0 0,-1 0 1,0 0-1,-1 0 0,1 0 0,0 0 1,0 0-1,0 0 0,-1 0 0,1 0 1,0 0-1,-1 0 0,1 0 1,-1 0-1,1 0 0,-1 0 0,1 0 1,-2 1-1,-11 9-748,10-8 312,1-1-1,-1 0 1,1 1 0,0-1-1,-1 1 1,-1 3-1,4-6 239,0 1 0,0 0 0,0-1 0,0 1-1,0 0 1,0-1 0,0 1 0,0-1-1,0 1 1,0 0 0,0-1 0,0 1-1,1 0 1,-1-1 0,0 1 0,0-1-1,1 1 1,-1-1 0,0 1 0,1-1 0,0 1-1,0 4-2644,-11-7-3520,-9-5 1467,-1-2 1691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13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88 10304,'-61'-37'4672,"36"20"-4064,16 8 511,4 9-735,-4-9 1824,4 9-1248,0-7-224,2-2-2432,6 9 928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1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118 101 12288,'-90'-50'5567,"68"37"-4831,16 10-2144,6-2-1023,6 5 1759,2-9-608,6 6 736,20-10-4736,4 8 2912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21.3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67 8896,'-5'-9'7876,"5"9"-7795,8-1 5386,6-3-3331,-2 2-966,115-16 2734,65 8-2616,-121 7-987,-10 1-748,67-4 1317,-46-5-8370,-81 11 7102,0 0 1,0 0-1,0 0 0,0 0 0,-1 0 1,1 0-1,0 1 0,0-1 1,0 0-1,-1 0 0,1 1 1,0-1-1,0 1 0,-1-1 0,1 0 1,0 1-1,-1 0 0,1-1 1,-1 1-1,1-1 0,-1 1 0,1 0 1,-1-1-1,1 1 0,-1 0 1,1-1-1,-1 2 0,9 15-4316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19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20 158 5312,'-19'-10'6819,"22"13"-5301,8 1-645,25 3 899,22 2 451,-54-8-2119,95 3 2029,-88-4-1892,1-1 0,0 0 1,-1-1-1,1-1 0,-1 1 0,16-7 0,-23 7-170,-1 0 0,1 0 0,0 0-1,0 0 1,-1-1 0,1 1 0,-1-1 0,0 0 0,0 0 0,0-1-1,0 1 1,0 0 0,3-7 0,-5 8-52,0-1 1,1 0-1,-1 0 1,0 0-1,-1 0 1,1 0-1,0-1 1,-1 1-1,0 0 1,0 0-1,0 0 1,0 0-1,0 0 0,0-1 1,-1 1-1,0 0 1,0 0-1,0 0 1,-2-5-1,2 5 0,0 0 0,-1 0 0,1 0 0,-1 1 1,0-1-1,0 1 0,0-1 0,0 1 0,0-1 0,0 1 0,0 0 0,-1 0 0,1 0 0,-1 0 0,0 1 0,0-1 0,1 1 0,-1 0 0,0-1 0,0 1 0,0 1 0,0-1 0,-1 0 0,1 1 0,0-1 0,0 1 1,-4 0-1,-3 1 0,0 0 1,1 0 0,-1 1-1,0 0 1,1 1 0,0 0-1,-1 1 1,1-1 0,-11 8-1,9-5 54,1 1-1,-1 0 1,1 1-1,1 0 1,0 0-1,-17 20 1,24-26-23,0 1-1,0 0 1,0-1 0,0 1 0,1 0 0,-1 0 0,1 0 0,0 0 0,0 0 0,0 0 0,0 0 0,0 0 0,1 0 0,-1 1 0,1-1 0,0 0 0,0 0 0,0 0 0,1 1 0,-1-1 0,1 0 0,-1 0 0,1 0-1,0 0 1,0 0 0,1 0 0,-1 0 0,1 0 0,1 3 0,2 1 24,1 1-1,0-2 0,0 1 1,0-1-1,0 0 1,12 8-1,48 28 281,-59-38-310,11 6 124,0-1 0,0 0 0,1-1 0,0-2 0,30 8 0,-41-12-234,1-1-1,1 1 1,-1-2-1,0 1 1,0-1-1,0-1 1,0 1-1,0-2 1,0 1-1,0-1 1,0 0-1,0-1 1,-1 0-1,14-7 1,-5 2-2977,-5 2-2762,-2 5 2851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20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435 24 8064,'-4'-14'2592,"4"13"-2530,-1 0 0,1 1 0,0-1 0,-1 1 0,1-1 0,-1 1 0,1-1 0,0 1 0,-1 0 0,1-1 1,-1 1-1,1-1 0,-1 1 0,0 0 0,1-1 0,-1 1 0,1 0 0,-1 0 0,0 0 0,1-1 0,-1 1 0,1 0 0,-1 0 1,-1 0-1,1 0 194,-4-1 213,0 1 1,-1 0 0,1 1-1,0-1 1,0 1-1,-1 0 1,-5 2 0,2-1-105,-7 1 121,0 2-1,0 0 0,0 2 1,-28 14-1,19-7 403,-45 36 0,64-45-742,0 0-1,0 1 1,1-1 0,-1 1 0,1 0 0,1 1 0,-1-1 0,-4 10 0,8-13-87,0 0 0,-1-1 1,2 1-1,-1 0 1,0 0-1,1 0 1,-1-1-1,1 1 0,0 0 1,0 0-1,0 0 1,0 0-1,0 0 0,1 0 1,-1 0-1,1-1 1,0 1-1,0 0 1,0 0-1,0-1 0,1 1 1,-1-1-1,0 1 1,1-1-1,0 0 1,2 3-1,-1-2 24,1 0 1,-1 0-1,1-1 0,-1 1 1,1-1-1,0 0 0,0 0 1,0 0-1,0-1 1,0 1-1,0-1 0,0 0 1,0 0-1,1-1 0,-1 1 1,0-1-1,1 0 0,-1 0 1,7-1-1,0-1 5,1 1 0,0-2 0,-1 0 0,0 0 0,0-1 0,13-6 0,-9 2-32,1-1 0,-1-1 0,-1 0 1,0-1-1,0-1 0,-1 0 0,0-1 0,-1 0 1,-1-1-1,12-19 0,-17 25-87,6-7-82,-12 15 104,0 0 0,0 0 0,1 0 0,-1 0 0,0 0 1,0 0-1,1 0 0,-1 1 0,0-1 0,0 0 0,0 0 0,1 0 0,-1 0 0,0 1 0,0-1 0,0 0 0,1 0 0,-1 0 0,0 1 0,0-1 0,0 0 0,0 0 1,0 1-1,0-1 0,0 0 0,0 0 0,1 1 0,-1-1 0,0 0 0,0 0 0,0 1 0,0-1 0,0 1 0,-2 15-28,1 0-1,-2 0 1,-4 15-1,1-2 108,-4 19 121,-29 126 346,27-134-223,0-1 0,-26 51-1,34-82-240,-1 4 137,-14 20 0,16-28-170,0 0 0,0 0 1,0-1-1,-1 1 0,1-1 0,-1 0 0,0 0 0,-6 4 0,3-4 14,1 0 1,-1 0 0,0-1-1,0 1 1,0-2 0,0 1-1,0-1 1,0 0-1,-1 0 1,1-1 0,0 0-1,-8-1 1,5 0-104,0-1-1,0 0 1,1-1 0,-1 0 0,1 0-1,0-1 1,0 0 0,-13-8-1,-12-8-2827,-1-1-6064,34 21 8219,0-1-1,0 0 0,0 0 1,0 0-1,0 0 0,0 0 1,0-1-1,0 1 0,0 0 1,0 0-1,0-1 0,1 1 1,-2-2-1,1-6-3522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20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9 7968,'-14'-9'3616,"5"9"-3136,4 0 288,10 0-512,4 0-3264,10 6 1792</inkml:trace>
  <inkml:trace contextRef="#ctx0" brushRef="#br0" timeOffset="1">815 56 10048,'0'13'4544,"-11"4"-3936,6-10 1983,5 7-1535,-3-7-416,6 2-416,-3-4-1088,0-1 480,11-8-7391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3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40 148 8224,'-39'-36'3712,"42"24"-3200,7 4 480,3 4-640,32-7 1184,8-1-864,47-5 415,-2 9-639,41-3 0,-4 2-256,28 1-96,-20 5-64,6-6-192,-19 9 96,9 0-5023,-7 4 2751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20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22 8640,'0'0'267,"-1"0"1,1-1 0,0 1-1,-1 0 1,1-1 0,-1 1-1,1 0 1,-1 0 0,1 0-1,-1-1 1,1 1 0,-1 0-1,0 0 1,1 0 0,-1 0-1,1 0 1,-1 0 0,1 0-1,-1 0 1,1 0 0,-1 0-1,1 0 1,-1 1 0,1-1-1,-1 0 1,1 0 0,-1 0-1,1 1 1,-1-1 0,1 0-1,-1 1 1,0 0-1,-3 10 4849,2 0-5342,0 9 1120,1 1 0,2 29 0,0-7-61,8 190 1460,-8-168-608,13-345-309,-10 225-1338,-4 39-9,1 1-1,1-1 1,0 1 0,9-28-1,-9 32-19,-2 10-12,0 0 1,0 0-1,0 0 1,0 0-1,0 0 0,1-1 1,-1 1-1,0 0 1,1 0-1,-1 0 1,1 0-1,-1 0 0,1 0 1,-1 0-1,1 0 1,0 0-1,-1 1 0,1-1 1,0 0-1,0 0 1,0 0-1,0 1 1,1-2-1,6 1 23,0 1 0,1 0 0,-1 0 0,0 0 1,0 1-1,0 0 0,11 3 0,-1 0 54,325 45 720,-293-45-3092,-80-28-18064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22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21 166 4480,'-20'8'12981,"32"-12"-4347,47-7-7476,149-12-87,-109 14-793,-22 3-47,116-16 338,-176 19-544,188-25 126,-167 28 8,-23 0-8,-13 1-88,-5-1-20,-29-2-46,-57-8 0,79 8 36,1 1-1,-1-2 1,1 1 0,0-1-1,0-1 1,0 1-1,0-1 1,1-1-1,-11-7 1,19 12-35,-1 0 1,1 0 0,0 0 0,0 0-1,0 0 1,0 0 0,0-1 0,-1 1-1,1 0 1,0 0 0,0 0 0,0 0-1,0 0 1,0-1 0,0 1-1,0 0 1,0 0 0,0 0 0,-1 0-1,1-1 1,0 1 0,0 0 0,0 0-1,0 0 1,0 0 0,0-1 0,0 1-1,0 0 1,0 0 0,0 0-1,0 0 1,0-1 0,0 1 0,1 0-1,-1 0 1,0 0 0,0 0 0,0-1-1,0 1 1,0 0 0,0 0 0,0 0-1,0 0 1,0 0 0,1-1-1,-1 1 1,0 0 0,0 0 0,0 0-1,1 0 1,13-5 3,20 1-30,17 2 36,0 3 0,0 2 0,68 12 0,-109-13-4,8 0-29,0 1 1,0 1 0,0 1 0,32 13 0,-49-18 36,-1 1 1,1-1-1,0 0 1,0 1-1,-1-1 1,1 1-1,0-1 1,-1 1-1,1-1 1,0 1-1,-1 0 1,1-1-1,-1 1 1,1 0-1,-1 0 1,1-1-1,-1 1 1,1 0 0,-1 0-1,0-1 1,0 1-1,1 0 1,-1 0-1,0 0 1,0 1-1,0-1 0,0 1 0,-1-1-1,1 0 1,-1 1 0,1-1-1,-1 0 1,1 1 0,-1-1-1,0 0 1,0 0 0,0 1 0,0-1-1,-1 1 1,-4 4 1,0-1 0,0 0 0,0-1 0,-9 6 0,0-1-109,-145 91-1136,138-79-4038,21-20 4940,1-1 0,-1 1-1,1 0 1,-1-1-1,1 1 1,0 0-1,-1-1 1,1 1-1,0 0 1,-1 0 0,1 0-1,0-1 1,0 3-1,0-3 113,0 1-1,0-1 1,0 0 0,0 1-1,1-1 1,-1 0-1,0 1 1,0-1 0,0 0-1,1 1 1,-1-1 0,0 0-1,1 0 1,-1 1-1,0-1 1,1 0 0,-1 0-1,0 1 1,1-1-1,-1 0 1,0 0 0,1 0-1,-1 0 1,0 0 0,1 0-1,-1 0 1,1 1-1,-1-1 1,0 0 0,2-1-1,15 4-2623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22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31 6240,'-50'-11'18880,"67"6"-15809,23-4-2186,50 5 528,-36 3-895,100 0 851,-72 3-5399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23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35 10720,'-9'-1'5757,"13"13"-268,1-2-4560,0 11 169,0-1-1,-1 1 0,1 33 1,-4 65 406,-2-60-843,1-54-623,0-3-12,0-1 1,0 1 0,0 0-1,0-1 1,0 1 0,0-1-1,0 1 1,1-1-1,-1 1 1,0-1 0,1 1-1,0-1 1,0 2-1,-1-2-14,0-1 0,1 0-1,-1 0 1,0 0-1,0 0 1,1 0-1,-1 0 1,0 0-1,0 0 1,1 0-1,-1 0 1,0 0 0,0 0-1,1 0 1,-1 0-1,0 0 1,0 0-1,1 0 1,-1 0-1,0 0 1,0 0 0,0 0-1,1 0 1,-1 0-1,0 0 1,0-1-1,1 1 1,-1 0-1,0 0 1,0 0 0,0 0-1,1-1 1,-1 1-1,0 0 1,0 0-1,0 0 1,0-1-1,0 1 1,1 0 0,-1 0-1,0 0 1,0-1-1,0 1 1,0 0-1,0 0 1,0-1-1,0 1 1,9-19 257,-7 16-239,50-102 140,34-72 49,-82 169-199,2-1-1,-1 1 1,1 0-1,1 0 1,11-11-1,-17 18-16,1 0 0,-1 0 0,0 0 0,1 0 0,-1 1 0,1-1 0,-1 0 0,1 1 0,-1-1 0,1 1 0,0-1 0,-1 1 0,1 0 0,0-1 0,-1 1 0,1 0 0,0 0 0,-1 0-1,1 1 1,0-1 0,2 1 0,2 1 33,0 0-1,1 1 0,-1-1 1,6 5-1,3 1 38,16 8-99,-22-11 6,1 0-1,-1 0 1,1-1-1,12 3 1,8 5-4721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23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14304,'5'-12'6463,"56"7"-5631,-33 5 2944,6 5-2240,18-5 224,4 0-1056,21-5-192,-2 5-320,14-4-160,-8 4-64,-1-5-480,-14 5 288,-13-4-5664,-11 4 3200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34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8 2496,'0'0'784,"3"-8"1216,5 11 747,-2 0 1442,-6-3-4111,0 0 1,0 1-1,0-1 1,0 0-1,0 0 1,0 1-1,0-1 1,-1 0 0,1 0-1,0 1 1,0-1-1,0 0 1,0 0-1,0 0 1,-1 1-1,1-1 1,0 0-1,0 0 1,0 0-1,-1 0 1,1 1-1,0-1 1,0 0-1,-1 0 1,1 0 0,0 0-1,0 0 1,-1 0-1,1 0 1,-1 0-1,-8 4 311,0 0-1,-1-1 0,-14 3 1,11-3-168,0 1 1,-17 7 0,18-6-178,-1 0 0,1 2 1,1-1-1,-1 1 0,1 1 1,0 0-1,1 1 0,0 0 1,0 0-1,1 1 0,0 1 1,-12 18-1,6-1 76,1 1 0,1 1 0,1 0 0,2 1 0,0 0 0,3 0 0,1 1 0,1 0 0,-1 62 0,6-86 2,0 1 0,1-1 1,0 1-1,1-1 0,0 0 1,0 0-1,1 0 0,0 0 1,0 0-1,6 10 0,-7-16-57,0 1-1,-1 0 1,1 0-1,1-1 1,-1 1-1,0-1 1,1 0-1,-1 0 1,1 1-1,0-2 1,0 1-1,-1 0 1,1-1-1,0 1 1,0-1-1,1 0 1,-1 0-1,0 0 1,0 0-1,1 0 1,-1-1-1,0 0 1,1 0-1,-1 0 1,0 0-1,1 0 1,-1 0-1,6-2 1,3-2 19,-1 0 0,1 0 1,-1-1-1,0 0 0,0-1 0,0 0 1,-1-1-1,0 0 0,-1-1 1,1 0-1,13-16 0,-12 11-52,1-1-1,-2-1 1,0 0-1,-1-1 1,-1 0 0,0 0-1,9-27 1,-5 6-68,11-66-1,-19 81 106,-2 0 0,-1 0 0,-1 0 0,-4-39 0,3 57-63,0 0 1,0 1 0,-1-1 0,0 0 0,1 1 0,-1-1 0,0 1 0,-5-6-1,-5-9 77,12 17-81,-1 0 1,1 1-1,0-1 1,-1 0-1,1 1 1,-1-1-1,1 0 1,-1 1-1,1-1 1,-1 0-1,0 1 1,1-1 0,-1 1-1,0-1 1,1 1-1,-1 0 1,0-1-1,0 1 1,1 0-1,-3-1 1,2 1 5,0-1-1,0 1 1,0-1 0,0 1 0,0-1-1,0 1 1,0-1 0,0 1 0,0-1 0,-1-1-1,-13-7 735,14 10-773,1 0 0,-1 0 1,0 0-1,0 0 0,1 0 1,-1 0-1,0 0 1,1 0-1,-1 0 0,1 0 1,0 1-1,-1-1 0,1 0 1,0 2-1,-5 10-11,2-4 59,0 1-1,1-1 1,0 0 0,1 1-1,-1 15 1,5 50-156,-1-38 216,-1-14-20,1-1 1,1 1 0,1 0 0,13 42 0,-12-53-40,0 1 0,0-1 0,1 0 0,1-1 0,0 0 0,1 0 0,0 0 0,0-1 0,19 17 0,-16-17 52,1-1 0,1 0 1,-1 0-1,2-1 0,13 6 1,-22-11-43,0-1 1,1 0 0,-1-1 0,0 1 0,1-1 0,-1 0-1,1 0 1,0-1 0,-1 1 0,1-1 0,-1 0 0,1-1 0,0 0-1,-1 0 1,1 0 0,10-4 0,-8 1 8,0-1 0,0 0 1,0 0-1,-1 0 0,0-1 0,0-1 1,0 1-1,-1-1 0,1 0 1,-2 0-1,7-11 0,5-10 21,23-54-1,-35 71-70,107-252-8,-106 249-16,0 1 1,1 0 0,1 1-1,0-1 1,14-15-1,-22 27 22,1 0 0,0 0 1,0 0-1,0 0 0,0 1 0,0-1 0,0 0 0,1 1 0,-1-1 0,0 0 1,0 1-1,0 0 0,1-1 0,-1 1 0,0 0 0,0-1 0,1 1 0,-1 0 0,2 0 1,-1 1-1,0-1 0,-1 1 1,1-1-1,0 1 0,-1 0 1,1 0-1,-1-1 0,1 1 1,-1 1-1,1-1 0,-1 0 1,1 0-1,-1 0 1,2 3-1,3 5-1,0 0 0,0 0 0,-1 1-1,0 0 1,-1 0 0,0 0 0,4 18 0,5 11 12,5 8 84,2-1 0,1 0 0,3-1 0,49 67 0,-54-90 62,0-2 1,2 0 0,33 25-1,-42-37 301,0-3-3596,-12-5 2814,1 0-1,0 0 1,-1 0 0,1 0 0,0 0 0,0 0 0,-1 0 0,1 0 0,0 0 0,-1 0 0,1-1 0,0 1-1,-1 0 1,1 0 0,0-1 0,-1 1 0,1 0 0,-1-1 0,1 1 0,0-1 0,-1 1 0,1-1 0,-1 1 0,0-1-1,1 1 1,-1-1 0,1 0 0,-1 1 0,0-1 0,1 1 0,-1-1 0,0 0 0,1-1 0,2-7-2685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3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627 12 6048,'0'-1'226,"0"0"1,0 1-1,-1-1 0,1 0 1,0 0-1,-1 0 0,1 0 1,-1 1-1,1-1 0,-1 0 1,1 0-1,-2 0 0,1 0-152,1 1 0,0 0-1,-1 0 1,1 0-1,0 0 1,-1 0 0,1 0-1,0 1 1,0-1 0,-1 0-1,1 0 1,0 0 0,-1 0-1,1 0 1,0 0-1,-1 0 1,1 1 0,0-1-1,0 0 1,-1 0 0,1 0-1,0 1 1,0-1 0,-1 0-1,1 0 1,0 1-1,0-1 1,0 0 0,0 0-1,-1 1 1,1-1 0,0 0-1,0 1 1,0-1-1,0 0 1,0 1 0,0-1-1,0 0 1,0 1 0,-5 9 656,-1 0 0,0-1 1,0 0-1,-1 0 0,-8 8 0,-4 5 99,-123 144 2126,-64 79-1024,97-116-1718,77-95-173,20-22-578,1 0 0,1 1 0,-11 16 0,17-18-677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3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1337 5312,'-2'-6'10995,"14"3"-10593,-2 0-61,-1-1 0,1 0 1,-1 0-1,0-1 0,0 0 1,-1-1-1,0 0 0,0 0 1,0-1-1,9-10 0,-2 1-41,0-1-1,22-37 1,0 0-20,22-20 432,120-120 0,-133 146-381,-46 48-332,0-1 0,0 1 1,0 0-1,0 0 0,0 0 0,0 0 1,0-1-1,0 1 0,0 0 1,0 0-1,0 0 0,1 0 0,-1 0 1,0-1-1,0 1 0,0 0 1,0 0-1,0 0 0,0 0 1,1 0-1,-1 0 0,0 0 0,0-1 1,0 1-1,0 0 0,0 0 1,1 0-1,-1 0 0,0 0 1,0 0-1,0 0 0,0 0 0,1 0 1,-1 0-1,0 0 0,0 0 1,0 0-1,0 0 0,1 0 0,-1 0 1,0 0-1,0 0 0,0 0 1,0 0-1,1 1 0,-1-1 1,0 0-1,0 0 0,0 0 0,0 0 1,0 0-1,0 0 0,1 0 1,-1 1-1,0-1 0,0 0 1,0 0-1,0 0 0,0 0 0,0 1 1,-1 13-32,-17 43 216,-15 80 0,28-108-53,1 1 0,2-1 0,1 1 1,5 53-1,-3-76-70,0 0 0,0 0 0,1-1 1,0 1-1,0 0 0,6 11 0,-7-16-21,1 1 0,0-1 0,-1 1 0,1-1 0,0 0 0,0 1-1,1-1 1,-1 0 0,0-1 0,1 1 0,-1 0 0,1-1 0,-1 1 0,1-1 0,0 0 0,0 0 0,4 1 0,-1 0 18,1-2-1,-1 1 1,1-1 0,-1 0 0,0 0 0,1 0 0,-1-1 0,1 0 0,-1-1 0,0 1 0,0-1 0,1-1 0,-2 1 0,11-6 0,-6 2-46,0 0 0,0-1 0,-1 0 0,0-1 0,0 0 0,-1 0 0,11-14 0,9-18 35,26-52 0,5-8-194,-39 64 109,-18 30 15,1 0 1,-1 1-1,1-1 0,1 1 1,-1 0-1,1 0 0,0 0 1,0 0-1,0 1 0,1-1 1,5-3-1,-7 6 0,-1 0-1,2 0 0,-1 0 0,0 1 1,0-1-1,0 1 0,1 0 1,-1 0-1,1 0 0,-1 0 0,1 0 1,-1 1-1,1-1 0,-1 1 1,1 0-1,0 0 0,5 2 1,14 5 11,21 10 0,-3-1 25,-40-15 3,-1-1 0,0 0-1,1 0 1,-1 1 0,0-1 0,1 0 0,-1 0 0,0 0 0,1 0 0,-1 0-1,0 0 1,1 0 0,-1 0 0,1 0 0,-1 0 0,0 0 0,1 0 0,-1 0-1,1 0 1,-1 0 0,0 0 0,1 0 0,-1 0 0,0 0 0,1 0-1,0-1 1,-6-7 244,2 4-255,0 1-1,-1-1 0,1 1 1,-1 0-1,-5-2 1,6 3-25,-1 0 1,0 0 0,1 0 0,-1 1-1,0 0 1,0 0 0,0 0 0,0 0-1,-1 0 1,1 1 0,-7 0 0,8 0-3,0 1 0,0-1 0,0 1 0,0 0 0,0 0 1,0 0-1,1 1 0,-1-1 0,0 1 0,1-1 0,-1 1 1,1 0-1,-1 0 0,1 0 0,0 0 0,0 0 0,-3 4 1,-7 11-19,0 0 1,2 1 0,0 0 0,1 1 0,1 0 0,-7 25-1,8-20 105,1 1-1,1 0 1,1 0-1,0 44 1,4-61-22,0 1-1,1-1 1,0 0 0,4 14 0,-5-21-15,0 1 0,1-1 0,-1 1-1,1-1 1,-1 1 0,1-1 0,0 0 0,-1 1-1,1-1 1,0 0 0,0 1 0,0-1 0,0 0-1,0 0 1,0 0 0,0 0 0,0 0 0,0 0-1,1 0 1,-1 0 0,0-1 0,1 1-1,-1 0 1,1-1 0,-1 1 0,0-1 0,1 0-1,-1 1 1,1-1 0,-1 0 0,4 0 0,-3 0-10,0-1 1,0 1-1,0-1 1,0 0-1,0 1 1,0-1 0,-1 0-1,1 0 1,0-1-1,0 1 1,-1 0-1,1 0 1,-1-1 0,1 1-1,-1-1 1,1 1-1,-1-1 1,1-2-1,4-5 14,-2 0 0,8-17-1,-7 14-26,53-137-52,12-63-188,-68 204-84,-6 18-23,-1 13 312,0 1 0,1 0 0,1 1 0,1-1 1,2 0-1,0 1 0,2-1 0,0 0 0,8 29 0,-9-47 47,1-1 1,0 1-1,1 0 0,-1-1 0,1 0 1,0 0-1,0 0 0,1 0 0,-1 0 1,1-1-1,0 1 0,1-1 0,-1 0 1,1 0-1,0-1 0,0 1 0,0-1 1,0 0-1,0-1 0,1 1 0,-1-1 1,1 0-1,-1 0 0,1-1 0,0 0 1,0 0-1,0 0 0,0-1 0,11 0 1,-8 0 20,0-1 0,0 0 1,-1-1-1,1 0 1,0 0-1,0-1 0,-1 0 1,0-1-1,12-6 1,6-10-19,0-1 0,-2-1 0,-1-1 1,32-40-1,-12 6 2,-2-2 1,-2-1-1,47-103 0,60-201-31,-72 133 57,-74 231-50,5-17-24,3-22 1,-7 35-18,0 0 0,-1 0-1,0-1 1,0 1 0,0 0 0,-1 0 0,1 0 0,-1 0 0,0-1-1,0 1 1,-2-4 0,3 7 24,-1 1 0,1-1 0,-1 0 0,1 0 0,-1 1 0,0-1 0,1 1 0,-1-1 0,0 0 0,0 1 0,1-1 0,-1 1 0,0 0 0,0-1 0,0 1 0,0 0 0,1-1 0,-1 1 0,0 0 0,0 0 0,0 0 0,0-1 0,0 1 0,0 0 0,0 0 0,0 1 0,1-1 0,-1 0 0,0 0 0,0 0-1,0 1 1,0-1 0,0 0 0,0 1 0,1-1 0,-1 1 0,0-1 0,-1 1 0,2 0-7,-5 1-5,1 1 0,0 1 0,0-1 0,0 0 0,0 1 1,1 0-1,-1 0 0,1 0 0,0 0 0,0 0 0,1 1 0,-1-1 0,-1 6 0,1-5 11,-8 19 8,1 1 0,0 1 0,-9 44 0,3 5 260,4 1 0,3 0 0,0 110 0,11-136-151,2 0 1,2 0-1,2-1 1,3 0-1,1-1 1,22 53 0,-26-80-23,12 22 1,-18-38-146,1 0 0,0 0 0,1 0 0,-1-1 0,1 1 0,0-1 0,0 0-1,0 0 1,6 4 0,-8-7-208,-1 0 1,1 0-1,0 0 0,-1 0 0,1 0 0,0-1 0,0 1 1,-1-1-1,1 1 0,0-1 0,0 0 0,0 0 0,-1 0 1,1 0-1,0 0 0,0 0 0,0 0 0,0-1 0,-1 1 1,1-1-1,0 1 0,0-1 0,-1 0 0,1 1 0,0-1 1,-1 0-1,1 0 0,-1 0 0,1 0 0,-1-1 0,1 1 1,-1 0-1,0-1 0,0 1 0,0-1 0,0 1 0,0-1 1,0 1-1,0-1 0,0 0 0,0-1 0,2-23-4570,-3-1 1622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36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86 8480,'-33'-44'3840,"27"38"-3360,6-3-96,6 9-320,-1-9-224,4 6 64,15-6-1216,4 4 704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45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4320,'4'5'10709,"11"20"-10213,12 35 236,21 71-1,14 33-232,-51-140-371,59 122 1670,-70-146-1726,0 1 0,1 0 0,-1 0 1,0-1-1,1 1 0,-1 0 0,1 0 1,-1-1-1,1 1 0,-1 0 0,1-1 1,-1 1-1,1-1 0,0 1 0,-1-1 1,1 1-1,0-1 0,-1 1 0,1-1 1,0 0-1,0 1 0,-1-1 0,3 1 1,-3-2-25,1 1 0,0 0-1,0-1 1,-1 1 0,1-1 0,-1 1 0,1-1 0,0 1 0,-1-1 0,1 1 0,-1-1 0,1 0 0,-1 1 0,1-1 0,-1 0 0,0 1 0,1-1 0,-1 0 0,1-1 0,2-8 158,0 0 1,2-19 0,-4 23-155,18-92 225,46-147 1,-60 229-293,6-17-4,0 1 0,3 1 0,25-46 0,-38 75-108,1 1 1,-1-1-1,0 0 0,0 1 1,1-1-1,-1 1 1,1 0-1,0 0 0,-1-1 1,1 1-1,0 0 0,0 0 1,-1 1-1,1-1 1,0 0-1,0 1 0,0-1 1,0 1-1,0-1 0,2 1 1,1 0-901,0 0 0,-1 0 0,1 1 0,-1 0 0,1 0 0,-1 0 1,8 3-1,12 8-1677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3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1210 2912,'-17'2'1386,"14"0"305,10 2 2181,-2-3-3498,0 1 0,1-2 0,-1 1-1,0 0 1,0-1 0,0 0 0,1 0 0,-1-1 0,0 1-1,0-1 1,0 0 0,1-1 0,-1 1 0,0-1 0,5-2-1,7-5 186,1 0 0,25-18 0,-6 0-69,46-43 0,27-38-287,-40 39-191,33-28-4,62-61 144,-134 123-117,-1-2 0,-2 0 1,-1-2-1,-2-1 0,-2-1 0,-2-1 0,-1-1 1,-3 0-1,13-47 0,-26 74 0,-1 0 1,0-1-1,-1 1 0,-1-1 1,0 1-1,-1-1 0,-5-30 1,5 46-52,0-1 1,-1 1-1,1-1 1,0 0-1,-1 1 1,1 0-1,-1-1 1,0 1-1,1-1 1,-1 1-1,0 0 1,0-1-1,0 1 1,0 0-1,0 0 1,0 0 0,-2-2-1,1 3 2,1-1-1,0 1 1,-1 0-1,1 0 1,0 0-1,0 0 1,-1 0-1,1 0 1,0 0 0,-1 0-1,1 0 1,0 0-1,0 1 1,-1-1-1,1 1 1,0-1-1,0 1 1,-1-1-1,1 1 1,0 0 0,0-1-1,0 1 1,0 0-1,-1 2 1,-7 5-47,1 0 0,0 1 0,-13 17 0,12-14 49,-91 109 78,54-66-4,6-7-38,1 2 1,4 2-1,1 1 1,-29 64-1,37-60 230,-22 79-1,41-109-130,0-1-1,2 2 1,1-1 0,2 0-1,0 40 1,2-59-72,1 0-1,0 0 1,0 1 0,1-1-1,0 0 1,0-1 0,7 15 0,-7-18 1,1 0 0,-1 0 0,1 0-1,0 0 1,0 0 0,1-1 0,-1 1 0,1-1 0,-1 0 0,1 0 0,0-1 0,0 1 0,1-1 0,-1 0 0,5 2 0,11 2 145,1-1-1,-1-1 1,1-1-1,-1-1 1,40-1-1,-41 0-135,0-2 0,-1 0 0,1-2 0,0 0-1,-1-1 1,0 0 0,0-2 0,0 0 0,-1-1 0,1-1 0,16-11 0,0-3-70,-2-2 0,41-39 1,49-63 55,-114 117-86,0 0 0,1 0 1,1 1-1,17-13 0,-25 20 14,1-1 0,0 0 0,0 1 0,0 0 0,0 0 0,0 0 0,0 0 0,1 0 0,-1 1 0,0-1 0,0 1 0,1 0 0,-1 0 0,0 0 0,0 0 0,1 1 0,-1-1 0,0 1-1,0 0 1,0 0 0,0 0 0,0 0 0,4 2 0,11 8 45,-1 1 0,-1 0 0,30 28 0,-45-39 124,-16-10 166,-2 1-321,0 1-1,-1 0 1,1 2 0,-1 0 0,0 0 0,-30-2 0,38 6-14,-1 1-1,1 0 1,-1 0 0,1 1 0,-1 0-1,1 1 1,0 0 0,-1 1-1,1 0 1,0 1 0,1 0-1,-1 0 1,-11 8 0,6-1 7,0 1-1,1 1 1,1 0 0,0 1 0,1 0 0,0 1 0,2 0 0,-1 1-1,-13 30 1,20-39 35,2-1 0,-1 1 0,1 0 0,0 1 0,0-1 0,1 0 0,0 0 0,0 1 0,1-1 0,0 8 0,1-12 14,-1-1 0,0 1-1,1-1 1,-1 0 0,1 1 0,0-1-1,0 0 1,0 1 0,0-1 0,0 0-1,0 0 1,1 0 0,-1 0 0,1 0-1,-1 0 1,1-1 0,0 1-1,0 0 1,0-1 0,0 1 0,0-1-1,0 0 1,0 0 0,0 0 0,0 0-1,1 0 1,-1 0 0,0 0 0,1-1-1,-1 1 1,0-1 0,1 0 0,3 1-1,1-1 38,0-1-1,1 1 1,-1-1-1,0-1 0,0 1 1,0-1-1,0 0 1,13-7-1,51-30 97,-62 34-156,11-9 17,0 0 0,-2-1 0,1-1 0,-2-1 0,0 0 0,-1-1 0,16-24 0,-16 19-55,-1-1 0,-1-1 1,-1 0-1,-1-1 0,14-49 0,-25 73 13,2-14-65,-3 16 69,1-1-1,-1 1 1,0-1-1,0 1 1,0 0-1,0-1 1,0 1-1,0 0 1,0-1-1,0 1 1,0-1-1,0 1 1,0 0-1,-1-1 1,1 1-1,0 0 1,0-1-1,0 1 1,0 0-1,-1-1 1,1 1-1,0 0 1,0-1-1,0 1 1,-1 0-1,1 0 1,0-1-1,-1 1 1,0 0 2,1 0 1,0 0-1,-1 0 1,1 0-1,0 1 1,-1-1 0,1 0-1,-1 0 1,1 0-1,0 1 1,-1-1-1,1 0 1,0 0 0,0 1-1,-1-1 1,1 0-1,0 1 1,0-1-1,-1 0 1,1 1-1,0-1 1,0 1 0,-9 13-16,2-1 1,0 1-1,0 0 1,1 1-1,-4 15 1,2 0-45,-7 52-1,14-72 85,0 0-1,0 0 1,1 0 0,1 0-1,0 1 1,0-1-1,5 16 1,-4-18 21,1-1-1,0 0 1,0 0 0,1 0 0,0-1-1,0 1 1,0-1 0,1 0-1,0 0 1,10 9 0,-9-10 37,0 0 0,0 0-1,1-1 1,0 0 0,0 0 0,0 0 0,1-1 0,-1 0-1,1-1 1,8 3 0,-10-4-32,-1 0-1,1-1 1,-1 1 0,1-1-1,-1 0 1,1 0-1,0-1 1,-1 0 0,0 0-1,1 0 1,-1-1-1,0 1 1,1-1 0,-1-1-1,6-3 1,-4 2-14,-1-1 0,0 1 1,-1-1-1,1-1 0,-1 1 0,5-7 1,24-38 34,-9 8-118,-2-1 0,-1 0-1,16-48 1,-32 80-129,-4 11 9,-3 9 65,-14 42-5,-20 89 102,30-117 44,2 0 1,0 0 0,2 1 0,2 27-1,-1-50 5,0 1-1,0 0 1,0-1-1,0 1 1,0-1-1,1 1 1,-1-1-1,0 1 1,1-1-1,0 1 1,-1-1-1,1 0 1,0 1-1,0-1 1,-1 0-1,1 1 1,0-1-1,0 0 1,0 0-1,1 0 1,-1 0-1,0 0 1,0 0-1,1 0 1,-1 0-1,0 0 1,1-1-1,-1 1 1,1-1-1,-1 1 1,1-1-1,-1 1 1,1-1-1,-1 0 1,1 0-1,-1 0 1,1 0-1,-1 0 1,1 0-1,0 0 1,2-1-1,5-1 62,-1 0-1,0 0 1,1-1 0,-1-1-1,0 1 1,8-6 0,3-3-32,0-1 1,0-1 0,-1-1 0,-1 0 0,-1-1-1,0-1 1,19-26 0,83-142-355,-91 138 72,-26 45 184,1 0 0,-1 0 0,1 0 0,-1 0 0,1 0 0,0 0 0,3-2 0,-5 4 28,0-1 0,0 1 0,1 0 0,-1 0 0,0 0 0,1 0 0,-1 0 0,0-1 0,0 1 0,1 0 0,-1 0 0,0 0 0,1 0 0,-1 0 1,0 0-1,1 0 0,-1 0 0,0 0 0,1 0 0,-1 0 0,0 0 0,0 1 0,1-1 0,-1 0 0,1 1-9,0-1 1,-1 1-1,1-1 0,-1 1 1,0-1-1,1 1 0,-1 0 1,1-1-1,-1 1 0,0 0 1,0-1-1,1 1 1,-1 0-1,0 0 0,0 0 1,3 16-117,-1-1 0,-1 1 0,-2 28 1,2 25 23,2-43 184,1 1 0,2-1 0,10 31 0,-11-44-29,1 0 1,0 0-1,1 0 0,0-1 1,1 0-1,0 0 0,14 14 1,-20-25-15,0 1 0,0-1 0,1 0 1,-1 0-1,1 0 0,0-1 0,0 1 1,0-1-1,0 1 0,0-1 0,0 0 1,0 0-1,0 0 0,0-1 0,0 1 1,0-1-1,1 1 0,-1-1 0,0 0 1,0 0-1,0-1 0,1 1 0,-1-1 1,0 0-1,0 1 0,0-1 0,0-1 1,0 1-1,3-2 0,5-3 44,0 0 1,0-1-1,-1 0 0,0-1 1,16-17-1,-14 13-85,-2 0-1,1-1 1,-2-1 0,0 0-1,0 0 1,-2 0 0,0-1-1,9-27 1,-9 19-15,-1-1 0,-1 0 0,-1 0 0,-1 0 0,-1-32-1,-2 46 16,-1 5-14,1 0 0,0 1 1,1-1-1,-1 1 0,1-1 0,2-8 1,-2 12 16,-1-1 0,1 1 0,0-1 0,0 1 0,0 0 1,0-1-1,0 1 0,0 0 0,1 0 0,-1 0 0,0 0 0,1 0 1,-1 0-1,1 0 0,-1 0 0,1 0 0,-1 1 0,1-1 0,-1 1 1,1-1-1,0 1 0,-1 0 0,4-1 0,44-4 71,0 2 0,57 4-1,-87 0-105,1 1-1,-1 0 0,1 1 0,21 7 0,-32-7-484,0 1 1,0 0 0,-1 0 0,11 7-1,-13-7-582,0 0 0,-1 1 0,1 0 0,-1 0 0,0 0 0,5 9 0,9 12-2274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47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107 836 4736,'-1'0'1367,"2"2"-425,7 7 87,12 10 598,-8-8-299,0 0 0,26 16 0,-35-25-1163,0 0 0,1 0 0,-1 0 0,1 0 0,0-1 0,-1 0 0,1 0 0,0 0 0,0 0 0,0 0 0,-1-1 0,1 0 0,0 1 0,0-2 0,0 1 0,0 0 0,4-2 0,-6 2-90,0-1 0,0 0 0,0 0 0,0 0 0,0 0-1,0-1 1,0 1 0,0 0 0,-1-1 0,1 1-1,0-1 1,-1 0 0,0 1 0,1-1 0,-1 0-1,0 0 1,0 0 0,0 0 0,0 0 0,0 0 0,0 0-1,-1 0 1,1-1 0,-1 1 0,0 0 0,1-5-1,-1 3-53,0-1 0,0 0-1,-1 0 1,1 1-1,-1-1 1,0 0 0,-1 1-1,1-1 1,-1 1 0,0-1-1,0 1 1,-3-5-1,4 7-16,-1 1 0,1-1-1,-1 0 1,1 1-1,-1-1 1,0 1-1,0-1 1,1 1 0,-1 0-1,0-1 1,0 1-1,0 0 1,-1 1 0,1-1-1,0 0 1,0 1-1,-4-1 1,2 0-8,0 1 1,0-1 0,0 1-1,-1 1 1,1-1 0,0 1-1,-8 1 1,2 2 46,1-1 0,0 2 1,0-1-1,0 1 0,-9 7 0,15-10-20,-9 6 33,1 1-1,-1 0 1,2 1-1,0 0 1,0 1-1,0 0 1,2 1-1,-1-1 1,1 2-1,1-1 1,0 1-1,1 0 0,1 1 1,-8 25-1,12-33 6,0 1-1,0-1 1,0 0 0,1 1-1,0-1 1,1 0-1,-1 1 1,1-1-1,0 0 1,1 1-1,-1-1 1,1 0 0,0 0-1,1 0 1,0-1-1,0 1 1,0 0-1,0-1 1,1 0-1,0 0 1,0 0-1,0 0 1,1-1 0,0 1-1,-1-1 1,2-1-1,-1 1 1,0-1-1,1 1 1,-1-1-1,1-1 1,0 1-1,8 1 1,-5-1-13,0-1-1,0-1 1,1 0-1,-1 0 1,0-1 0,0 0-1,1 0 1,-1-1 0,0 0-1,0-1 1,0 0-1,0 0 1,0-1 0,14-7-1,4-4 11,0-1 0,-1-2 0,26-21 0,-8 5-81,-39 30 38,130-87 218,-110 75-308,1 2-1,1 0 1,42-14-1,-63 25 60,-1 1-1,1 0 1,-1 0-1,1 0 1,-1 1-1,1 0 0,0 0 1,-1 0-1,1 1 1,-1 0-1,1 0 1,9 3-1,-7 0-3,1 0-1,-1 0 1,0 0-1,-1 1 1,1 0 0,-1 1-1,7 6 1,-9-6 85,-6-3 83,-15-2 165,3-2-269,0 1-64,0 1 0,0 1-1,0-1 1,0 2 0,1 0-1,-1 1 1,1 0 0,0 0-1,0 2 1,0-1 0,1 2-1,0-1 1,0 1 0,0 1 0,1 0-1,1 1 1,-1 0 0,1 0-1,1 1 1,-11 14 0,17-21 28,-1 1 0,1 0-1,0 0 1,0 1 0,0-1 0,0 0 0,1 1 0,0-1 0,0 0 0,0 1 0,0 0 0,1-1 0,0 1 0,0-1 0,0 1 0,0 0 0,1-1 0,-1 1-1,4 7 1,-2-7 15,0-1-1,0 0 0,0 0 0,1 0 1,0 0-1,0 0 0,0-1 0,0 1 1,1-1-1,-1 0 0,1 0 0,0 0 1,0-1-1,0 1 0,0-1 0,0 0 0,1 0 1,8 3-1,0-2 56,-1-1-1,1 1 1,0-2-1,1 0 1,-1-1 0,0 0-1,0 0 1,17-4 0,-20 2-45,-1 0 0,1 0 1,-1-1-1,1 0 0,-1-1 1,0 0-1,-1 0 0,17-11 1,-11 4 13,0 0 1,-1-1 0,22-25-1,78-112 152,-32 39-152,-28 44 102,61-99 0,-64 76-170,-4-2 0,-3-2-1,30-103 1,-25 33-422,-46 144 198,-3 19 235,1 0 0,0-1 0,0 1 0,0 0-1,0-1 1,0 1 0,0 0 0,0-1 0,0 1-1,-1 0 1,1-1 0,0 1 0,0 0 0,0-1 0,-1 1-1,1 0 1,0 0 0,0-1 0,-1 1 0,1 0-1,0 0 1,-1-1 0,1 1 0,0 0 0,0 0-1,-1 0 1,1 0 0,0 0 0,-1 0 0,1-1-1,-1 1 1,1 0 0,0 0 0,-1 0 0,1 0 0,0 0-1,-1 0 1,1 0 0,0 0 0,-1 1 0,1-1-1,0 0 1,-1 0 0,1 0 0,0 0 0,-1 0-1,1 1 1,0-1 0,-1 0 0,1 0 0,0 0 0,-1 1-1,1-1 1,0 0 0,-5 4-45,0 0 0,1-1 0,0 1 0,0 1-1,0-1 1,0 1 0,1-1 0,-7 11 0,-16 29-18,-40 93 0,-9 59-15,72-188 87,-15 45 44,1 1 0,-9 59-1,21-85 1,2 0 0,1 1-1,1-1 1,2 0 0,6 53-1,-5-70 86,-1-5-62,0 0 1,0-1-1,1 1 1,3 9-1,-5-14-41,1 1 0,0-1-1,0 1 1,0-1 0,0 1 0,1-1-1,-1 1 1,0-1 0,0 0 0,1 0-1,-1 0 1,1 0 0,-1 0 0,1 0-1,0 0 1,-1 0 0,1-1-1,0 1 1,1 0 0,1-1 1,0 1 0,0-1 0,0 0 0,-1 0 0,1 0 0,0 0 0,0-1 0,0 0 0,-1 0 0,1 0 0,0 0 0,-1 0 0,1-1 0,4-2 0,8-5 49,26-20 0,-25 17-66,40-34 24,-44 34-61,1 1-1,1 0 0,-1 1 1,2 0-1,20-9 1,-36 19 20,0 0 0,1-1 0,-1 1 0,0 0 0,1 0 1,-1-1-1,1 1 0,-1 0 0,0 0 0,1 0 0,-1 0 1,0 0-1,1 0 0,-1 0 0,1 0 0,-1 0 1,0 0-1,1 0 0,-1 0 0,1 0 0,-1 0 0,0 0 1,1 0-1,-1 0 0,1 0 0,-1 0 0,0 1 0,1-1 1,-1 0-1,0 0 0,1 1 0,-1-1 0,0 0 1,1 0-1,-1 1 0,0-1 0,0 0 0,1 1 0,-1-1 1,0 0-1,0 1 0,0-1 0,1 0 0,-1 1 0,0-1 1,0 0-1,0 1 0,0-1 0,0 1 0,-2 23-49,0-15-44,-6 119-104,8-109 246,1 0 0,1 0 0,1 0 0,8 31 0,-10-48-23,-1 0 0,1 0 0,0 0 0,0 0 0,-1-1 0,1 1 0,0 0 0,1-1 0,-1 1 0,0-1 0,0 1 0,1-1 0,-1 1 0,1-1 0,-1 0 0,1 0 0,2 2 0,-3-3-8,0 0 1,0 1-1,1-1 1,-1 0 0,0 0-1,0 0 1,0 0-1,1 0 1,-1 0-1,0 0 1,0 0-1,0-1 1,0 1 0,1 0-1,-1-1 1,0 1-1,0-1 1,0 1-1,0-1 1,0 0-1,0 1 1,0-1-1,0 0 1,0 0 0,0 0-1,-1 0 1,1 0-1,0 0 1,0 0-1,0-1 1,8-11 46,11-24 1,-10 18 14,-3 5-49,-1 0 0,0-1 0,-1 0 0,0 0 0,3-25 0,-7 34-31,0-1-1,0 0 1,-1 1-1,0-1 1,0 0-1,-1 0 1,0 1-1,0-1 0,-3-8 1,3 13-3,0 0 0,0 0 0,0 0 1,0 0-1,0 1 0,0-1 0,-1 0 0,1 1 0,-1-1 1,1 1-1,-1-1 0,0 1 0,1 0 0,-1-1 0,0 1 1,0 0-1,0 0 0,0 1 0,0-1 0,0 0 0,0 1 0,0-1 1,-4 0-1,0 1 3,0-1 0,-1 1 0,1 0 1,0 1-1,0-1 0,-11 4 0,9-2-71,1 0 134,14-5 44,31-5-152,-22 2 84,0 1 0,33-6 1,-12 3-25,-14 4-13,0 0 0,-1 2 0,1 1 0,0 0 0,0 2 0,0 1 0,0 0 1,24 7-1,-33-5-6,0 0 0,0 2 1,0-1-1,0 2 1,-1-1-1,0 2 1,-1 0-1,0 1 1,0 0-1,-1 0 0,13 15 1,16 20 13,38 39 257,-77-82-243,0-1 0,0 1 0,-1 0 0,1 0 1,0-1-1,1 1 0,-1 0 0,0-1 0,0 1 0,0-1 0,0 0 0,0 1 0,0-1 0,1 0 0,-1 0 0,0 0 0,0 0 0,0 0 0,1 0 0,-1 0 1,2 0-1,-1-1 18,0 0 1,1 1-1,-1-1 1,0-1-1,0 1 1,0 0 0,0 0-1,0-1 1,0 1-1,2-3 1,4-5 90,0 0 0,-1-1 1,9-15-1,-11 18-112,28-47 128,-16 24-174,1 2 1,37-45-1,-33 51-298,-22 23 322,0-1 0,1 0-1,-1 0 1,0 0 0,1 1 0,-1-1-1,0 0 1,0 0 0,1 1-1,-1-1 1,0 0 0,0 0 0,0 1-1,1-1 1,-1 0 0,0 1-1,0-1 1,0 0 0,0 1 0,0-1-1,0 0 1,1 1 0,-1-1-1,0 1 1,0-1 0,0 1 0,-7 66-477,3-14 537,-15 74 0,11-81 26,-4 20 95,10-58-112,0-1-1,-1 1 1,0-1 0,0 0-1,0 0 1,-6 7-1,9-13-46,-1 0 0,1 0-1,-1 0 1,1-1 0,-1 1-1,1 0 1,-1 0 0,0-1-1,1 1 1,-1-1 0,0 1-1,1 0 1,-1-1 0,0 1 0,0-1-1,0 0 1,0 1 0,0-1-1,1 0 1,-1 1 0,0-1-1,0 0 1,0 0 0,0 0-1,0 0 1,0 0 0,0 0 0,0 0-1,0 0 1,0 0 0,0-1-1,1 1 1,-1 0 0,0 0-1,0-1 1,0 1 0,0-1-1,0 1 1,1-1 0,-1 1 0,0-1-1,0 1 1,1-1 0,-2-1-1,-1-1 44,0-1-1,0 0 0,0 1 0,0-1 1,1 0-1,0 0 0,-3-5 1,1-4-25,0 1 0,1-1 1,0 0-1,1 0 0,0 0 1,1 0-1,1-15 0,0 26-41,0 0-1,0 0 0,0 0 1,0 1-1,0-1 0,0 0 1,1 0-1,-1 1 0,1-1 1,-1 0-1,1 1 0,0-1 1,0 1-1,0-1 0,0 0 1,0 1-1,0 0 0,0-1 1,0 1-1,0 0 0,1 0 1,-1-1-1,0 1 0,1 0 1,-1 0-1,1 0 0,0 1 1,-1-1-1,1 0 0,-1 1 1,1-1-1,0 1 0,0-1 1,2 1-1,101-6 27,30-3 368,-8-15-1825,-81 14-4323,-44 9 4272,-24 0-7347,3 4 6189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4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6880,'5'-12'3136,"9"6"-2720,-3 3 896,6 6-800,22-3 2048,8 0-1440,47-3 127,11 3-767,18 0-96,-4 3-224,-11 3-32,-19 6-64,-3 0-64,-11 0 32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5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236 128 3552,'4'-4'1315,"0"0"0,0 0 1,-1-1-1,0 1 0,0-1 0,0 0 0,3-9 1,-5 13-1125,0-1 1,-1 0 0,1 0 0,-1 0 0,1 0 0,-1 0-1,0 0 1,0 0 0,0 1 0,0-1 0,0 0-1,0 0 1,-1 0 0,1 0 0,-1 0 0,1 0 0,-1 0-1,0 1 1,1-1 0,-1 0 0,0 0 0,0 1-1,0-1 1,-1 1 0,1-1 0,-3-2 0,1 2-122,0 0 1,0-1 0,0 1 0,0 1-1,0-1 1,-1 0 0,1 1 0,-1 0-1,1 0 1,-1 0 0,0 0-1,1 0 1,-1 1 0,0 0 0,0-1-1,1 1 1,-1 1 0,-5 0 0,4 0-58,0 0 1,1 0 0,-1 0-1,0 1 1,1-1 0,0 1 0,-1 1-1,1-1 1,0 1 0,0-1 0,0 1-1,0 0 1,-4 5 0,2-1 7,0 1 0,0 0 1,1 1-1,0 0 0,-6 14 1,-15 49 113,20-54-84,-28 105 230,29-103-187,2 1 0,0 0 0,1 41-1,2-55 16,1 1 0,0-1 0,1 1 0,-1-1 0,2 0 0,-1 0 0,1 0 0,6 12 0,-8-17-64,0 0 1,0 0 0,1 0 0,-1 0-1,1 0 1,-1 0 0,1-1 0,-1 1-1,1-1 1,0 1 0,0-1 0,0 0 0,0 0-1,0 0 1,0 0 0,0 0 0,0 0-1,0 0 1,1-1 0,-1 1 0,0-1-1,0 1 1,1-1 0,-1 0 0,0 0 0,1 0-1,-1 0 1,0-1 0,0 1 0,1 0-1,-1-1 1,4-1 0,7-4 43,-1 0 0,0 0 1,0-1-1,-1-1 0,0 0 0,0 0 0,-1-1 0,14-16 1,-3 0-27,0 0 0,22-39 0,-20 24-23,-2 0 0,-1-1 0,21-68 0,-37 100-60,-2 0-1,1 0 1,-1 0 0,0 0 0,-1-1-1,0 1 1,0 0 0,-1-1 0,-1-10-1,1 20 14,0-1 1,0 1-1,0-1 0,0 0 0,0 1 0,0-1 0,0 1 1,-1-1-1,1 1 0,0-1 0,0 1 0,0-1 1,-1 1-1,1-1 0,0 1 0,-1-1 0,1 1 0,0-1 1,-1 1-1,1 0 0,-1-1 0,1 1 0,-1 0 0,1-1 1,-1 1-1,1 0 0,-1 0 0,1-1 0,-1 1 1,1 0-1,-1 0 0,1 0 0,-1 0 0,1 0 0,-1-1 1,1 1-1,-1 0 0,0 0 0,0 1 0,0-1 1,-1 0-1,1 1 1,0 0 0,-1-1-1,1 1 1,0 0-1,0-1 1,0 1 0,-1 0-1,1 0 1,0 0-1,0 0 1,-1 2 0,-4 6 25,1-1-1,0 1 1,0 0 0,1 1 0,0-1 0,0 1 0,-2 13 0,0 4-20,-2 40 0,6-49 62,1 0-1,1 0 1,1-1 0,4 24-1,-4-32-17,1-1 0,1 0-1,-1 1 1,1-1 0,1 0 0,-1 0-1,1 0 1,1-1 0,-1 0-1,12 13 1,-13-17-1,0 0 0,0 0 0,0 0 0,1 0 0,-1-1-1,1 0 1,0 1 0,0-2 0,-1 1 0,1 0 0,1-1 0,-1 1 0,0-1-1,0 0 1,0-1 0,1 1 0,-1-1 0,0 0 0,1 0 0,-1 0 0,0 0-1,1-1 1,-1 0 0,0 0 0,7-2 0,-2-1-8,0 0 1,0 0-1,0 0 0,-1-1 1,0-1-1,0 1 0,0-1 1,-1-1-1,0 1 0,8-10 1,17-26-26,-1-1 1,-2-2-1,29-61 0,-54 98-9,7-13-34,15-21 1,-22 36 58,0 1 0,0-1 1,1 1-1,0 0 0,1 0 0,-1 0 1,1 1-1,6-5 0,-7 7-40,0 0 1,-1 0-1,1 0 0,0 1 0,0-1 1,0 1-1,0 0 0,0 1 0,0-1 0,1 1 1,-1 0-1,8 1 0,7 0 63,-17-1-34,-1 0 0,1 0 1,0 1-1,-1 0 0,1-1 0,-1 1 0,0 0 0,1 0 0,-1 0 0,0 1 1,1-1-1,-1 0 0,0 1 0,0 0 0,0-1 0,0 1 0,0 0 0,-1 0 1,1 0-1,2 4 0,0 1 23,0 0 1,-1 0 0,0 0-1,0 0 1,3 13 0,32 126 122,-32-130-138,-1 1 0,2-1 0,0-1 0,1 1 0,20 28 0,-22-36 5,0 0 0,1 0 0,0 0 1,0-1-1,1 0 0,0-1 0,0 1 1,1-2-1,-1 1 0,1-1 0,13 5 0,-8-5 101,0-1-1,22 4 1,-29-7-97,1 0 0,-1 0-1,0-1 1,0 0 0,0-1 0,0 1 0,10-3 0,-9 0-3,-1 1 1,1-1 0,0-1-1,-1 1 1,0-1 0,0 0-1,0-1 1,0 0 0,-1 0-1,0 0 1,0-1 0,0 0-1,-1 0 1,7-10 0,-1-1-34,-1 0 0,-1-1 0,-1 0 0,12-36 0,-12 31 37,19-67-20,-23 74-27,-1 0 0,0 0 0,0-26 0,-3 40 5,0 1-1,0-1 1,0 1 0,0-1-1,0 1 1,0-1-1,0 1 1,-1-1 0,1 1-1,-1-1 1,1 1-1,-1 0 1,1-1 0,-1 1-1,0 0 1,0-1-1,0 1 1,0 0 0,1 0-1,-2 0 1,1 0 0,0 0-1,0 0 1,0 0-1,0 0 1,-3-1 0,3 2-6,-1 0 1,0-1-1,1 1 1,-1 0-1,0 0 1,1 0-1,-1 1 1,1-1 0,-1 0-1,0 1 1,1-1-1,-1 1 1,1-1-1,-1 1 1,1 0-1,-1-1 1,1 1 0,-1 0-1,1 0 1,0 0-1,0 0 1,-1 0-1,1 1 1,-2 1-1,-4 6 34,1 0 0,-1 1 0,1 0 0,1 0 0,0 0 0,1 0-1,-1 1 1,-2 12 0,0 3 80,2 1-1,-4 35 1,8-48-38,0 1 1,1-1 0,0 1-1,2 0 1,-1-1 0,2 0-1,0 1 1,8 21 0,-9-29-43,1-2 1,-1 1 0,1 0-1,1 0 1,-1-1-1,1 0 1,0 0-1,0 0 1,0 0 0,1 0-1,-1-1 1,1 0-1,1 0 1,-1 0-1,0-1 1,1 0 0,0 0-1,-1 0 1,1 0-1,0-1 1,12 3-1,-5-4-28,-1 1-1,0-2 0,1 1 1,22-4-1,48-12-1530,-21 2 506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5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 2816,'28'-22'13229,"-30"29"-11057,-2 15-1024,-24 192 599,24-166-1432,3 0 1,7 73-1,-5-112-228,0-1-1,1 1 1,0-1-1,0 0 1,1 0-1,0 0 1,0 0-1,1 0 1,0 0 0,0-1-1,1 0 1,8 11-1,-12-17-40,1 0-1,-1 1 1,0-1-1,0 0 1,1 0 0,-1 0-1,0-1 1,1 1-1,-1 0 1,1 0-1,-1-1 1,1 1-1,0-1 1,-1 1 0,1-1-1,-1 0 1,1 1-1,0-1 1,2 0-1,-2-1-7,1 1 0,-1-1 0,0 1 0,1-1 0,-1 0 0,1 0 0,-1 0 0,0-1 0,0 1 0,0 0 0,3-3-1,1-2-7,1 0-1,-2 0 0,1 0 0,-1-1 0,9-14 1,-2-1-35,-1 0 1,-1-1 0,13-47-1,-15 45 12,23-92 72,-17 63-67,-12 48-23,1-4-1,0 0 1,-1-1 0,0 1 0,0 0-1,-1-1 1,0 0 0,-1 1 0,-1-13 0,1 23 3,0 0 0,0 0 1,0-1-1,0 1 0,0 0 1,0 0-1,-1-1 0,1 1 1,0 0-1,0 0 1,0-1-1,0 1 0,0 0 1,0 0-1,0 0 0,0-1 1,-1 1-1,1 0 1,0 0-1,0-1 0,0 1 1,0 0-1,-1 0 0,1 0 1,0 0-1,0 0 0,0-1 1,-1 1-1,-3 6-167,-5 18 44,2 6 188,1 0-1,1 0 1,1 0 0,2 58 0,3-65-1,0 0 0,2 0 0,1 0-1,1 0 1,1-1 0,1 0-1,11 27 1,-14-43 29,-1 0-1,1 0 1,0 0-1,0 0 0,1 0 1,-1-1-1,1 0 1,0 0-1,1 0 1,-1-1-1,13 8 0,-13-9-30,0-1-1,0 0 0,0 0 1,0 0-1,0 0 0,1-1 1,-1 0-1,1 0 0,-1 0 1,1-1-1,-1 0 0,1 0 1,-1 0-1,1-1 1,8-1-1,-3-1-9,-1-1-1,0 0 1,0-1 0,0 0 0,-1 0 0,0-1-1,0 0 1,0-1 0,0 0 0,-1 0-1,-1-1 1,1 0 0,-1-1 0,9-13 0,5-12-56,-1 0 0,24-59 0,-35 72-39,13-32 4,-14 30 36,2 1 1,0 0-1,1 1 0,16-22 0,-24 39-32,8-9-115,-11 12 155,0 1 0,0 0 0,1 0-1,-1 0 1,0-1 0,1 1-1,-1 0 1,0 0 0,0 0 0,1 0-1,-1 0 1,0 0 0,1 0 0,-1-1-1,0 1 1,1 0 0,-1 0 0,0 0-1,1 0 1,-1 1 0,0-1-1,1 0 1,-1 0 0,0 0 0,1 0-1,-1 0 1,0 0 0,1 0 0,-1 1-1,0-1 1,0 0 0,1 0-1,-1 0 1,0 1 0,0-1 0,1 0-1,-1 0 1,0 1 0,0-1 0,0 0-1,1 0 1,-1 1 0,1 2 13,1 0 0,-1 0-1,0-1 1,0 1 0,0 0 0,-1 0 0,1 0 0,-1 0 0,0 0-1,1 1 1,-2 2 0,2 5 37,4 268 677,-6-186-56,21-123-215,31-79-363,7-13-137,-47 103 4,0 0-1,1 1 0,2 0 0,17-18 0,-27 31-5,1 1 0,0 0-1,9-7 1,-13 10 39,0 0 1,0 1-1,0-1 0,0 1 0,0-1 1,0 1-1,0-1 0,0 1 0,0 0 0,0 0 1,0-1-1,0 1 0,1 0 0,-1 0 0,0 0 1,0 0-1,0 0 0,0 0 0,0 0 1,0 1-1,1-1 0,-1 0 0,0 1 0,0-1 1,0 1-1,0-1 0,0 1 0,0-1 1,1 2-1,1 1 2,-1 0 1,1 0 0,-1 0 0,1 1-1,-1-1 1,0 1 0,0-1-1,-1 1 1,3 5 0,8 41 44,-8-32-17,6 25 82,2-1 1,2 0 0,23 50-1,-29-78-110,0-1-1,0 1 0,2-2 0,10 13 0,8 3-5034,-17-22 221,2-2 1495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7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302 806 5888,'8'-44'5472,"-11"33"-2255,2 8-2504,1 3-598,0-1 1,-1 1-1,1-1 0,0 0 0,-1 1 1,1-1-1,-1 1 0,1 0 0,-1-1 0,1 1 1,-1-1-1,1 1 0,-1 0 0,1-1 1,-1 1-1,1 0 0,-1 0 0,1-1 1,-1 1-1,0 0 0,1 0 0,-1 0 0,0 0 1,1 0-1,-2 0 0,-20 1 1092,11 1-1002,1 0 0,-1 1 0,1 1 0,0 0 0,0 0 1,1 1-1,-1 0 0,1 1 0,-12 9 0,7-3 11,0 0 0,1 0 0,0 1-1,-20 28 1,23-28-156,2 0 0,0 1 0,0 0 0,2 0 0,0 1 0,0 0 0,1 0 0,1 0 0,1 0 0,0 1 0,-2 26 0,5-37-32,1 0 0,-1 0 0,1 0 0,0 0 0,0-1 0,0 1 0,1 0 0,-1 0 0,1-1 0,1 1 0,-1-1 0,0 1 0,5 5 0,-2-5 35,0 0 0,-1 0 0,2 0-1,-1-1 1,0 0 0,1 0 0,0 0-1,12 5 1,-5-4 31,0 0-1,0-1 1,0-1 0,1 0-1,-1 0 1,1-2 0,0 0-1,-1 0 1,18-2 0,-20 0-51,0-1 1,0 0 0,-1 0 0,1-1 0,-1 0-1,0-1 1,0 0 0,16-10 0,-14 7-25,-1-2 0,0 1 0,0-2 0,-1 1 0,0-1 0,15-20 1,84-148 248,-64 97-424,122-191-10,24-85 380,-137 227-313,-21 47-37,-30 79 6,-4 8 41,-4 19-9,2-9 68,-8 31-48,-75 277 860,-58 143 83,109-345-300,30-94-235,5-17 148,0-9-468,1 0-1,-1 0 0,0 0 1,0 0-1,1 0 1,-1 0-1,0 0 0,0-1 1,1 1-1,-1 0 1,0 0-1,0 0 0,0 0 1,1-1-1,-1 1 1,0 0-1,0 0 0,0 0 1,0-1-1,1 1 0,-1 0 1,0 0-1,0-1 1,0 1-1,0 0 0,0 0 1,0-1-1,0 1 1,0 0-1,0-1 0,0 1 1,74-140 118,-54 110-211,1 1-1,1 2 1,2 0 0,44-40 0,-63 63 44,0 0-1,-1 1 1,1-1 0,10-3 0,-14 6 26,0 0 0,1 1 0,-1-1 0,0 1-1,1-1 1,-1 1 0,0 0 0,1-1 0,-1 1 0,1 0 0,-1 0 0,0 0 0,1 0 0,-1 0 0,1 1-1,-1-1 1,0 0 0,1 1 0,-1-1 0,0 1 0,1-1 0,-1 1 0,0-1 0,0 1 0,0 0 0,3 1-1,-2 2 6,1-1-1,-1 0 0,0 1 0,0-1 0,0 1 0,0 0 0,-1-1 0,1 1 1,-1 0-1,1 8 0,5 45 52,-6-44-31,1 21 31,9 73 204,-9-91-233,2-1 1,-1-1-1,2 1 1,11 26-1,-14-36 6,1-1 0,-1 0-1,0 1 1,1-1-1,0 0 1,0 0-1,0-1 1,1 1-1,-1-1 1,1 1 0,0-1-1,0 0 1,0-1-1,0 1 1,0-1-1,1 0 1,-1 0-1,1 0 1,-1 0 0,1-1-1,0 0 1,0 0-1,-1 0 1,1 0-1,0-1 1,6 0-1,6-2-20,-1 0-1,1-1 1,-1-1-1,0 0 1,0-1-1,26-13 1,-2 0-86,-1-2 0,56-38-1,-66 39 112,-1-2 0,-2-2 0,0 0 0,-1-1 0,22-30 0,-43 49-9,-2 3-30,0-1 0,1 0 0,-1 0 1,-1 0-1,1 0 0,0 0 0,-1-1 1,1 1-1,1-7 0,-3 9 4,0 1-1,0-1 0,0 0 1,0 0-1,0 1 0,0-1 1,0 0-1,0 0 0,0 1 1,-1-1-1,1 0 1,0 0-1,0 1 0,-1-1 1,1 0-1,0 1 0,-1-1 1,1 0-1,-1 1 1,1-1-1,0 1 0,-1-1 1,0 1-1,1-1 0,-1 1 1,1-1-1,-1 1 1,0-1-1,-1 0-10,1 1 1,-1-1-1,1 1 1,-1 0-1,1-1 0,-1 1 1,1 0-1,-1 0 1,1 0-1,-1 0 1,0 0-1,1 0 0,-1 1 1,1-1-1,-1 0 1,-1 2-1,-13 4 2,0 1-1,1 0 1,0 1 0,0 1-1,0 1 1,1 0 0,-20 20-1,5-2 145,2 1 0,-29 41-1,47-57-99,0 0-1,0 1 1,1 0 0,1 0-1,1 1 1,-10 29-1,15-41-8,0 0-1,0 0 0,1 0 0,-1 0 0,1 0 0,-1 0 1,1 1-1,0-1 0,0 0 0,1 0 0,-1 0 0,1 0 0,-1 0 1,1 0-1,0 0 0,0 0 0,0 0 0,1 0 0,-1 0 1,1-1-1,-1 1 0,1 0 0,0-1 0,0 0 0,4 4 0,-1-3 38,0 1-1,1-1 1,0-1-1,0 1 1,0-1-1,0 0 1,0 0-1,0-1 0,0 0 1,0 0-1,1 0 1,-1-1-1,0 0 1,12-1-1,-3-1 12,-1 0-1,1-1 1,-1-1-1,0 0 1,18-9-1,-20 8-46,-1-2 1,0 1-1,0-1 0,0-1 0,-1 0 1,-1 0-1,1-1 0,-1-1 0,-1 1 1,8-12-1,7-13 22,34-69 1,1-36-183,-55 132 61,-1 0 1,0-1-1,0 1 0,0 0 1,0-13-1,-3 20-118,-2 9 98,-9 59-49,5-35 149,2-1 1,-2 45-1,7-60 81,0-1 0,1 1-1,1-1 1,0 1 0,1-1-1,8 25 1,-10-39-64,0 0-1,0 0 1,0 0-1,0 0 1,0-1-1,0 1 1,0-1 0,1 1-1,-1-1 1,1 1-1,-1-1 1,1 0-1,-1 1 1,1-1-1,0 0 1,0 0 0,-1 0-1,1-1 1,0 1-1,0 0 1,0-1-1,0 1 1,2 0-1,-1-1 0,0 0 0,0 0 0,-1 0-1,1-1 1,0 1 0,0-1 0,-1 1-1,1-1 1,0 0 0,-1 0 0,1 0-1,0 0 1,-1-1 0,0 1 0,1-1-1,-1 1 1,3-4 0,9-9 12,-1-1 1,0 0-1,-1-1 0,14-26 1,16-21 33,23-18-145,-54 69 51,0 1 0,0 0 0,1 1 0,22-14 0,-32 22 28,0 1 0,0 0 1,0 0-1,0 0 0,1 0 0,-1 0 0,0 0 0,0 0 0,1 1 1,-1 0-1,1-1 0,-1 1 0,0 0 0,1 0 0,-1 0 1,1 0-1,-1 0 0,4 2 0,-4-1 1,0 0 1,0 0-1,0 0 0,0 1 0,-1-1 1,1 1-1,-1-1 0,1 1 1,-1-1-1,0 1 0,1 0 0,-1 0 1,0 0-1,0 0 0,0 0 0,0 0 1,-1 0-1,1 0 0,-1 0 1,1 0-1,0 3 0,1 15-14,0 0 0,-1 0-1,-1 0 1,-1 0 0,-4 20 0,-1 41 210,6-77-163,0 0 0,0 0 0,1-1 0,-1 1-1,1 0 1,1 5 0,-1-8-17,-1 0-1,0-1 1,1 1 0,-1-1 0,0 1-1,1-1 1,-1 1 0,1 0 0,-1-1-1,1 0 1,-1 1 0,1-1 0,0 1 0,-1-1-1,1 0 1,-1 1 0,1-1 0,0 0-1,-1 1 1,1-1 0,0 0 0,-1 0-1,1 0 1,0 0 0,-1 0 0,1 0-1,0 0 1,0 0 0,-1 0 0,1 0-1,0 0 1,-1 0 0,1 0 0,0 0-1,-1-1 1,1 1 0,0 0 0,-1-1-1,1 1 1,-1 0 0,2-1 0,8-5 56,-1 1 0,1-2 0,-1 1 0,0-1 0,14-14 0,38-49-125,-58 66 58,32-40-107,-12 14 14,2 1 0,29-28 0,-51 54 71,-1 1-3,1 0-1,-1 0 0,1-1 0,0 2 0,0-1 0,5-2 0,-8 3 19,1 1 1,0 0-1,0 0 0,0 0 0,-1 0 0,1 0 0,0 0 1,0 0-1,0 0 0,-1 0 0,1 0 0,0 0 0,0 1 1,0-1-1,-1 0 0,1 0 0,0 1 0,0-1 1,-1 1-1,1-1 0,0 1 0,-1-1 0,1 1 0,-1-1 1,1 1-1,0-1 0,-1 1 0,1 0 0,-1-1 1,0 1-1,1 0 0,0 1 0,2 3-10,0 1 1,-1 0-1,0 0 1,0 0-1,0 0 0,0 1 1,0 10-1,2 49 39,-4-30 14,0-36-35,10 97 309,-9-88-289,1-1 0,0 1 0,1-1 1,-1 0-1,2 0 0,-1 0 0,1 0 0,9 14 0,-10-20-1,0 1 0,0 0 0,0 0 0,0-1 0,1 0 0,-1 0 0,1 0 0,-1 0 0,1 0 0,0-1 0,-1 1 0,1-1 0,0 0 0,0 0 0,0-1 0,0 1 0,6-1 0,6 0 16,0 0-1,0-1 1,19-5-1,6-1-167,55-18-1,-79 20 128,1-2 0,-1 0 0,-1-2 0,1 1 0,27-22-1,-19 9-29,-1-2 0,-1 0 0,-1-2 0,-1-1 0,-1 0 0,-2-1 0,28-55 0,-42 74 10,-2 5-1,0-1 1,0-1-1,0 1 0,0 0 1,-1 0-1,0-1 0,0 1 1,0-1-1,0-6 0,0 10 20,-1 0-1,0 1 0,0-1 1,0 0-1,0 0 1,0 1-1,0-1 1,0 0-1,-1 0 1,1 1-1,0-1 1,0 0-1,-1 1 0,1-1 1,0 0-1,-1 1 1,1-1-1,0 0 1,-1 1-1,1-1 1,-1 0-1,1 1 1,-1-1-1,1 1 0,-1-1 1,0 1-1,1 0 1,-1-1-1,0 1 1,1-1-1,-1 1 1,0 0-1,1 0 1,-2-1-1,-1 1-9,1 0-1,-1 1 1,1-1-1,-1 0 1,1 1-1,0 0 1,-1 0 0,1-1-1,0 1 1,-1 1-1,1-1 1,-2 1-1,-22 15-84,1 1 0,1 0-1,-34 35 1,19-13 184,-37 49 0,66-75-21,0-1 1,1 2-1,0-1 0,1 1 1,1 0-1,1 1 0,-8 25 1,13-38-52,0 0-1,0 1 1,1-1 0,0 0 0,-1 0 0,1 0 0,0 1 0,0-1 0,1 0-1,-1 0 1,0 0 0,1 0 0,0 0 0,0 1 0,0-1 0,0 0-1,1-1 1,-1 1 0,1 0 0,-1 0 0,1-1 0,0 1 0,0-1-1,0 1 1,1-1 0,-1 0 0,1 0 0,-1 0 0,1 0 0,-1 0-1,1-1 1,5 3 0,-2-2 22,0 0 0,0-1 0,0 0-1,0 0 1,0-1 0,0 1 0,0-1 0,1 0-1,-1-1 1,0 0 0,0 0 0,0 0 0,0-1-1,8-3 1,-3 1-9,-1-1 1,0 0-1,0-1 0,-1 0 1,1 0-1,15-15 0,-15 10 1,1 0 0,-2-1 0,1 0 0,-2-1 0,12-21 0,27-71 88,-45 98-112,14-33-171,12-50 1,-30 142-97,-3-11 237,-3 0 0,-13 43 0,-32 80 102,38-120-81,-106 266 329,100-265-206,-1-1 0,-3-1 0,-1-2 0,-2 0-1,-53 57 1,73-89-80,-1-1-1,1-1 1,-11 8-1,16-13-30,1-1-1,-1 1 1,0-1-1,0 1 1,1-1 0,-1 0-1,0 0 1,0-1 0,0 1-1,0 0 1,0-1 0,0 0-1,0 0 1,-1 0-1,-4 0 1,6-1-17,0 0 0,0 0 0,0 0 1,0 0-1,0 0 0,0 0 0,1 0 0,-1 0 0,0-1 0,1 1 0,-1-1 1,1 0-1,-1 1 0,1-1 0,0 0 0,-1 0 0,1 0 0,0 0 0,0 0 1,1 0-1,-2-3 0,-2-7-69,1 1-1,-3-20 1,6 25 78,-5-28-16,2 0 1,2 0-1,1 0 0,1-1 1,2 1-1,2 0 0,17-66 1,-19 91-15,0 0 1,1 0-1,0 1 1,1-1-1,0 1 1,0 0-1,1 0 1,0 1-1,0 0 1,0 0-1,1 0 1,1 1-1,-1 0 1,1 0-1,0 1 1,0 0-1,0 0 1,1 1-1,9-4 1,15-3 11,0 1-1,1 1 1,64-7 0,-76 13 54,134-13 262,-126 11-150,1-1-1,-1-2 1,-1 0 0,34-16-1,-47 18-156,8-3 45,1-2 0,-2-1 0,0-1-1,43-30 1,-53 31 0,0 0 0,0-1 0,-1 0 0,-1 0 0,0-2 0,12-21 0,-5 3-30,27-69 0,-39 88 11,-1-1 0,-1 1 1,0-1-1,-1 0 0,-1 0 0,1-16 0,-3 29-15,0 0 0,0 0 1,0 0-1,0 0 0,-1 0 0,1 0 0,0 1 0,-1-1 0,0 0 0,1 0 0,-1 0 0,0 1 0,0-1 0,0 0 0,0 1 0,0-1 0,0 0 0,0 1 0,-1 0 0,1-1 1,0 1-1,-1 0 0,1-1 0,-1 1 0,0 0 0,1 0 0,-1 1 0,0-1 0,0 0 0,1 0 0,-1 1 0,0-1 0,0 1 0,0 0 0,0-1 0,0 1 0,0 0 0,0 0 1,-3 1-1,-2-1-20,0 1 0,0 0 0,1 0 0,-1 1 0,0 0 0,1 0 0,-1 1 1,1 0-1,-12 6 0,7-1 1,0 1 0,1 0 0,0 0 0,0 1 0,1 0 0,0 1 1,1 0-1,-10 17 0,14-20 30,-1 1 1,1 0 0,0 0-1,1 0 1,0 0-1,1 1 1,0-1-1,0 1 1,1-1 0,0 1-1,0 0 1,2 15-1,0-20 4,0 0 0,1 0-1,-1 1 1,1-1-1,0 0 1,0 0 0,0-1-1,1 1 1,0 0-1,0-1 1,0 0 0,0 1-1,1-1 1,-1 0 0,1-1-1,8 7 1,-3-4 11,1 0-1,0 0 1,0-1 0,1 0 0,-1-1 0,21 5 0,-2-2 15,0-1 0,1-1-1,0-2 1,55-1 0,-62-3-19,0-1-1,0-1 1,0-1 0,-1-2-1,0 0 1,40-16 0,-33 7-73,0-1 1,-1-1 0,29-23-1,-54 38 44,4-4 1,-7 6 5,0 0 1,0 0 0,0 0 0,0 0-1,0 0 1,0 0 0,0 0-1,0 0 1,1 0 0,-1-1-1,0 1 1,0 0 0,0 0-1,0 0 1,0 0 0,0 0 0,0 0-1,0 0 1,0 0 0,0-1-1,0 1 1,0 0 0,0 0-1,0 0 1,0 0 0,0 0 0,0 0-1,0 0 1,0-1 0,0 1-1,0 0 1,0 0 0,0 0-1,0 0 1,0 0 0,-1 0-1,1 0 1,0 0 0,0 0 0,0-1-1,0 1 1,0 0 0,0 0-1,0 0 1,0 0 0,0 0-1,0 0 1,-1 0 0,1 0 0,0 0-1,0 0 1,0 0 0,0 0-1,0 0 1,0 0 0,-1 0-1,0 0-10,0 0 0,0 0 0,0 0 0,0 0 0,0 0 0,0 1 0,0-1 0,0 0 0,0 1 0,1-1 0,-1 0 0,0 1 0,0 0 0,0-1 0,0 1 0,0-1 0,1 1 0,-1 0 0,0 0 0,0 0 0,-3 2-44,-14 14-148,-31 34-1,24-22 215,18-21 9,0 0 0,1 1-1,0 0 1,0 0 0,-5 11 0,9-16-9,1-1 0,-1 1 0,1 0 0,0-1 1,0 1-1,0 0 0,0 0 0,1 0 0,-1 0 1,1 0-1,0 0 0,0 0 0,1 0 0,-1 0 1,1 0-1,2 6 0,-3-9 10,1 1-1,0 0 1,0 0-1,0-1 0,0 1 1,1 0-1,-1-1 1,0 1-1,1-1 1,-1 0-1,1 1 1,-1-1-1,1 0 1,0 0-1,-1 0 1,1 0-1,0 0 1,0 0-1,0-1 1,0 1-1,0-1 1,-1 1-1,1-1 1,0 0-1,0 0 1,0 0-1,0 0 1,0 0-1,0 0 1,0 0-1,0 0 0,0-1 1,0 1-1,0-1 1,2-1-1,7-2 34,-1-1 0,0 0 0,0-1 0,0 0 0,-1 0-1,16-15 1,-5 2 3,26-34 0,-14 10 29,49-85 0,-69 106-66,38-64-50,57-134 1,-77 140-144,31-136 0,-58 203 102,0 1 0,-1-1 0,-1 1 0,0-1 0,0 0 0,-2-17 0,1 29 67,0 1-1,0-1 1,0 0-1,0 0 1,-1 1-1,1-1 1,0 0-1,0 0 1,0 1-1,-1-1 1,1 0 0,0 1-1,-1-1 1,1 0-1,-1 1 1,1-1-1,-1 0 1,1 1-1,-1-1 1,1 1-1,-1-1 1,1 1-1,-1-1 1,0 1-1,1 0 1,-2-1-1,1 1 8,0 0 0,-1 0 1,1 0-1,0 0 0,0 0 0,-1 1 0,1-1 0,0 0 0,0 1 1,0-1-1,0 1 0,0-1 0,0 1 0,0-1 0,-2 2 0,-6 6 26,-1 0 0,-15 17 0,-6 11 20,1 1 1,1 1 0,-40 73-1,49-67-2,1 1 0,2 1 0,3 0 0,1 1 0,2 0 0,3 1 0,-4 64 0,10-77 15,4 69 0,-1-91-256,1 0-1,0 0 1,1 0 0,1 0-1,0 0 1,1-1-1,0 1 1,7 11 0,-9-19-242,1 1 0,0-1 0,1 0 0,-1 0 0,9 7 0,-8-9-250,-1 1 0,1-1 0,0 0 0,-1 0 1,1-1-1,1 1 0,-1-1 0,0 0 0,0-1 0,1 1 0,9 0 0,-10-2-474,0 0 1,0 0-1,0-1 0,0 0 1,0 0-1,5-3 0,25-8-4383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0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1 214 3072,'60'-90'5427,"-42"65"-3814,2-2 1523,28-29 0,-47 54-2999,0 1 0,0 0 0,0 0 0,1 0 0,-1-1 0,0 1 0,0 0 0,1 0 0,-1 1 0,1-1 0,-1 0 0,1 0 0,2 0 0,-3 1-95,-1 0 1,1 0-1,-1 0 0,0 0 0,1 0 0,-1 0 0,0 1 0,1-1 0,-1 0 0,1 0 0,-1 0 0,0 1 0,1-1 0,-1 0 0,0 0 0,0 1 0,1-1 0,-1 0 0,0 1 0,1 0 0,5 14 767,-3-2-487,-1-1-1,0 1 1,-1 0-1,-1 0 1,-2 24-1,-13 65 612,15-100-915,-49 240 1593,-39 247 517,87-486-2057,1-2-50,-1 0-1,1 0 1,0 0-1,0 0 0,-1 0 1,1 0-1,0 0 1,0 0-1,0 0 1,0 0-1,0 0 1,0 0-1,0 0 1,0 0-1,1 0 1,-1 0-1,0 0 1,1-1-1,-1 1 1,0 0-1,1 0 1,-1 0-1,1 0 1,-1 0-1,1-1 1,0 1-1,0 1 1,0-2-13,-1 0 1,0 0-1,1 0 0,-1 1 1,0-1-1,1 0 0,-1 0 1,1 0-1,-1 0 0,0 0 1,1 0-1,-1 0 0,1 0 1,-1 0-1,0 0 1,1 0-1,-1 0 0,1 0 1,-1 0-1,0 0 0,1 0 1,-1 0-1,1-1 0,-1 1 1,0 0-1,1 0 0,-1 0 1,0-1-1,1 1 0,5-6 31,0-1 0,0 0-1,0 0 1,5-10-1,5-5-17,25-29-76,1 2 0,3 2 1,61-51-1,-98 91 31,0 1-1,0 0 0,0 1 1,1 0-1,0 0 0,14-5 1,-21 9 22,0 1 0,0-1-1,1 0 1,-1 1 0,0-1 0,1 1 0,-1 0 0,1 0 0,-1 0 0,0 0 0,1 1-1,-1-1 1,0 0 0,1 1 0,-1 0 0,0-1 0,1 1 0,-1 0 0,0 0 0,0 0-1,0 1 1,0-1 0,0 0 0,0 1 0,0 0 0,-1-1 0,1 1 0,0 0 0,-1 0-1,0-1 1,3 5 0,0 2 9,0 0 0,-1 0 0,0 1 0,-1-1 0,0 1 1,0-1-1,0 1 0,-1 0 0,-1-1 0,0 11 0,0-4 50,-1 1 0,-1-1 1,-1 0-1,0 0 0,-5 15 0,5-21-17,0 0-1,-1 1 1,-1-1-1,1-1 0,-1 1 1,0-1-1,-1 0 1,0 0-1,-1 0 0,1-1 1,-1 0-1,-13 9 0,2-5 7,-1-1-1,0-1 0,-1-1 1,0-1-1,-38 9 0,42-12-11,0 0-1,0-2 0,0 0 0,-1 0 0,1-2 1,0 0-1,-1 0 0,-28-6 0,38 4-26,0-1-1,0 1 1,-12-7-1,16 8-34,1-1-1,0 1 1,-1-1 0,1 1-1,0-1 1,0 0-1,0 0 1,0 0 0,0 0-1,1-1 1,-3-3-1,4 6 21,-1-1 0,1 1 0,0-1 0,0 1 0,0-1 0,0 1 0,0-1 0,-1 1 0,1-1 0,0 0 0,0 1 0,0-1 0,0 1 0,1-1 0,-1 1 0,0-1 0,0 1 0,0-1 0,0 0 0,1 1 0,-1-1-1,0 1 1,0-1 0,1 1 0,-1 0 0,0-1 0,1 1 0,-1-1 0,0 1 0,1-1 0,-1 1 0,1 0 0,0-1 0,1 0 14,1-1 1,-1 1-1,0 0 0,1 0 0,-1 0 1,5-1-1,41-7-40,-1 2-1,51 0 1,35-4 132,-78 3 3,81-23 0,-112 23-79,0 0-1,-1-2 0,0 0 1,-1-2-1,36-23 0,-46 27-41,22-17 79,-1-1-1,30-30 0,-30 21-10,-58 62-443,7 2 408,2 0-1,-19 49 0,18-39 63,13-30-14,0 0 0,0 1 0,1-1 0,0 1 0,1 0 0,-2 15 0,4-25-48,0 1 0,0-1 1,0 1-1,0-1 0,0 1 0,0-1 0,0 1 0,0-1 0,0 1 0,0-1 1,1 1-1,-1-1 0,0 0 0,0 1 0,0-1 0,1 1 0,-1-1 1,0 0-1,1 1 0,-1-1 0,0 1 0,1-1 0,-1 0 0,0 0 0,1 1 1,-1-1-1,0 0 0,1 0 0,-1 1 0,1-1 0,-1 0 0,1 0 1,-1 0-1,1 0 0,-1 1 0,1-1 0,-1 0 0,1 0 0,-1 0 0,1 0 1,-1 0-1,1 0 0,-1-1 0,0 1 0,1 0 0,-1 0 0,1 0 1,-1 0-1,1 0 0,0-1 0,23-11 263,-22 11-235,13-9 43,0 0 0,-1-1 1,19-19-1,34-44-5,-34 38-69,-22 23 0,25-26-250,63-55 1,-98 93 234,0 1 1,-1-1-1,1 1 1,-1-1-1,1 1 0,0 0 1,-1-1-1,1 1 1,0 0-1,0-1 0,-1 1 1,1 0-1,0 0 1,0 0-1,-1-1 0,1 1 1,0 0-1,0 0 0,0 0 1,-1 0-1,1 0 1,0 1-1,0-1 0,-1 0 1,1 0-1,0 0 1,0 1-1,-1-1 0,1 0 1,0 1-1,0-1 1,-1 1-1,1-1 0,-1 1 1,1-1-1,0 1 0,0 0 1,0 1-4,1 1 0,0-1 0,-1 1 0,0 0 0,0-1-1,1 1 1,-2 0 0,1 0 0,0-1 0,0 1 0,-1 3 0,1 11-10,0 0 0,-1 0 0,-1 0 0,-3 16 0,-18 70 97,6-42 69,-4-2 0,-46 102-1,16-63 144,-115 169-1,149-245-116,-23 25-1,31-38-86,-1 0 1,-1-1-1,0 0 1,-20 12-1,28-18-67,-1-1 1,1 1-1,-1-1 0,1 0 0,-1 0 0,0 0 0,0 0 0,0-1 0,0 1 0,1-1 0,-1 1 1,0-1-1,-4 0 0,5-1-9,0 0 0,0 1 0,0-1 0,0 0 0,0 0 0,0 0 0,0 0 0,1 0-1,-1-1 1,0 1 0,1-1 0,-1 1 0,1-1 0,-1 1 0,1-1 0,0 0 0,0 0 0,-1 1 0,1-1 0,1 0 0,-2-4 0,-9-21-14,2 0 0,1-1-1,1 0 1,-5-42 0,7 19-61,1 1 0,3-1 0,6-61 0,-4 106 46,0-1 0,0 1 0,1 0 0,0 0 0,0 0 0,0 0 0,7-11 0,-7 14 12,0 0 0,0 1-1,0-1 1,0 1 0,0-1 0,1 1-1,-1 0 1,1 0 0,0 0 0,0 0 0,-1 1-1,1-1 1,0 1 0,1 0 0,-1-1-1,0 1 1,5 0 0,10-2 1,-1 1 1,1 1-1,25 2 1,55 10-40,-56-6 21,-19-2-48,84 9-461,153 0-1,-149-20-5406,-41-5-5695,-31 3 5789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04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1 507 3392,'1'3'7236,"6"4"-4285,9 4-920,-12-8-1740,1-1 0,-1 1 0,0-1-1,1-1 1,-1 1 0,1 0 0,0-1 0,-1 0 0,1 0-1,0-1 1,0 1 0,-1-1 0,1 0 0,0 0 0,0-1-1,0 1 1,-1-1 0,1 0 0,0-1 0,-1 1-1,1-1 1,-1 1 0,1-2 0,-1 1 0,4-3 0,8-6 49,0-1 0,-1-1 1,-1 0-1,23-27 0,-24 26-30,52-51 284,-36 39-119,25-32 0,-47 49-378,0 0 0,0-1 0,-1 0 0,0 0 0,-1 0 0,0-1 0,6-19 0,-11 28-79,1 1 0,-1-1 0,1 0 0,-1 1 0,0-1 0,0 0-1,1 1 1,-1-1 0,-1 0 0,1 1 0,0-1 0,0 0 0,-1-3 0,1 5-14,-1 0 0,1-1 0,0 1 1,0 0-1,0 0 0,0-1 0,-1 1 0,1 0 1,0-1-1,0 1 0,-1 0 0,1 0 0,0 0 1,0-1-1,-1 1 0,1 0 0,0 0 0,-1 0 1,1-1-1,0 1 0,-1 0 0,1 0 0,0 0 1,-1 0-1,1 0 0,0 0 0,-1 0 0,1 0 1,0 0-1,-1 0 0,1 0 0,0 0 0,-1 0 1,1 0-1,0 0 0,-1 0 0,1 0 0,0 1 1,-1-1-1,1 0 0,-16 9 37,5 1-42,0-1 1,1 1-1,0 1 0,1 0 0,0 0 0,0 1 0,1 0 1,1 1-1,0-1 0,1 1 0,0 1 0,1-1 1,-6 28-1,6-20 49,2 1 1,0-1 0,1 0-1,1 1 1,1 0 0,1-1-1,1 1 1,9 37 0,-9-52-16,0 0 1,0-1-1,1 1 1,0 0-1,0-1 1,6 10-1,-7-13-12,0-1-1,0 1 0,1 0 1,-1-1-1,0 0 0,1 0 1,0 1-1,0-1 0,-1-1 1,1 1-1,0 0 0,0-1 1,1 1-1,-1-1 0,6 1 1,-1-1 12,-1 0 0,1-1 0,-1 0 0,1 0 1,-1-1-1,0 0 0,1-1 0,-1 1 0,0-1 0,11-5 1,5-2 66,38-25 0,-7 0 25,86-72-1,36-53-83,-168 151-43,7-7-43,-10 10 15,0 0 0,0 0 0,0 0-1,1 1 1,0 0 0,9-6 0,-14 10 31,0 0 0,-1-1 0,1 1 0,-1 0 0,1 0 0,-1 0 0,1-1 0,0 1 0,-1 0-1,1 0 1,0 0 0,-1 0 0,1 0 0,-1 0 0,1 0 0,0 0 0,-1 0 0,1 0 0,0 0 0,-1 1 0,1-1 0,-1 0 0,1 0 0,0 1 0,-1-1-1,1 0 1,-1 1 0,1-1 0,-1 0 0,1 1 0,-1-1 0,1 1 0,-1-1 0,0 1 0,1-1 0,-1 1 0,0-1 0,1 1 0,-1-1 0,0 1 0,0 0-1,1 0 1,0 2 33,-1 0 0,1 0-1,-1 0 1,1 0 0,-1 1-1,0-1 1,0 3-1,-25 195 810,21-163-475,6-34-221,3-7-53,9-14 5,-4 4-39,11-11-99,1 1 0,2 1 1,0 1-1,1 1 0,0 2 0,2 0 1,0 2-1,1 0 0,1 2 0,50-16 0,-73 28 21,1 0 0,-1 0 0,1 1-1,0 0 1,-1 0 0,1 1 0,13 1 0,-18-1 11,1 0 0,-1 1 0,0-1 1,1 1-1,-1 0 0,0 0 0,1 0 1,-1 0-1,0 0 0,0 0 0,0 1 1,0-1-1,0 1 0,0-1 0,-1 1 0,1 0 1,0-1-1,-1 1 0,1 0 0,-1 0 1,0 0-1,0 0 0,1 1 0,-1 1 1,17 57-60,-14-41 118,13 33-1,-16-51-32,0 0 0,0 0 0,0-1 0,0 1-1,0 0 1,0 0 0,0 0 0,1-1 0,-1 1 0,1-1 0,-1 1 0,1-1-1,0 1 1,-1-1 0,1 0 0,0 0 0,0 0 0,0 0 0,0 0-1,0 0 1,0-1 0,0 1 0,0-1 0,0 1 0,0-1 0,1 0 0,-1 0-1,0 0 1,0 0 0,0 0 0,0 0 0,0-1 0,0 1 0,1-1 0,-1 1-1,0-1 1,0 0 0,3-2 0,37-21 93,60-45 0,-31 20-181,62-40-310,-133 89 375,0-1 0,1 1 1,-1 0-1,0 0 0,0-1 0,1 1 0,-1 0 1,0 0-1,1 0 0,-1 0 0,0 0 0,1 0 1,-1-1-1,0 1 0,1 0 0,-1 0 0,0 0 0,1 0 1,-1 0-1,1 0 0,-1 0 0,0 0 0,1 1 1,0 5-119,-8 16-66,6-18 178,-6 12 52,1 1 0,1 0 0,0 1 0,2-1-1,-4 36 1,7-51-28,0 0 0,0 0 0,0 0 0,1 0 0,-1 0-1,1 0 1,-1 0 0,1 0 0,0-1 0,-1 1 0,1 0 0,0 0 0,0 0 0,2 1-1,-2-2-1,0 0 0,0 0-1,0 0 1,0 0-1,0-1 1,0 1-1,0 0 1,0-1 0,1 1-1,-1-1 1,0 1-1,0-1 1,1 0 0,-1 1-1,0-1 1,1 0-1,-1 0 1,0 0-1,0 0 1,1 0 0,-1 0-1,3-1 1,13-4 53,0-1 0,0 0 0,-1-2 0,27-15 1,-27 14-83,19-12 7,-2-1 1,0-1-1,-1-2 1,28-30-1,-46 42-50,-6 6-16,-1 0-1,0 0 1,0-1-1,8-11 0,-15 19 72,0 0 0,0-1 0,0 1 0,0 0 0,0 0 0,0 0-1,0 0 1,1 0 0,-1 0 0,0 0 0,0 0 0,0 0 0,0 0-1,0 0 1,0 0 0,0 0 0,0 0 0,0 0 0,0-1 0,1 1-1,-1 0 1,0 0 0,0 0 0,0 0 0,0 0 0,0 0 0,0 0-1,0 0 1,0 0 0,0 0 0,1 0 0,-1 1 0,0-1 0,0 0 0,0 0-1,0 0 1,0 0 0,0 0 0,0 0 0,0 0 0,0 0 0,1 0-1,-1 0 1,0 0 0,0 0 0,0 0 0,4 7-71,3 7 20,1 11 157,1-1 1,16 31-1,-24-53-90,0 0-1,1 1 1,-1-1 0,1 0-1,0 0 1,-1 0-1,1-1 1,0 1 0,0 0-1,0-1 1,0 1 0,0-1-1,1 0 1,-1 1-1,0-1 1,1 0 0,-1 0-1,1-1 1,-1 1 0,1 0-1,-1-1 1,1 0-1,2 1 1,6-2 61,0 1 0,-1-1 0,1-1 0,14-3-1,-7 1-13,33-10-122,0-3 0,83-38 0,-112 45 67,0 0 0,-1-2 0,0 0 0,-1-2 0,0 0 0,17-17 0,-34 29-32,0-1 1,-1 0-1,1 0 0,-1 0 0,0-1 0,0 1 0,0 0 0,0-1 0,-1 0 0,1 1 1,1-7-1,-3 9 24,0 1 0,0 0 1,0-1-1,0 1 0,0-1 0,0 1 1,0 0-1,0-1 0,0 1 1,0-1-1,0 1 0,0 0 1,0-1-1,0 1 0,0-1 0,0 1 1,0 0-1,0-1 0,0 1 1,-1-1-1,1 1 0,0 0 1,0-1-1,0 1 0,-1 0 0,1-1 1,0 1-1,-1 0 0,1 0 1,0-1-1,-1 1 0,1 0 1,0 0-1,-1 0 0,1-1 0,0 1 1,-1 0-1,1 0 0,0 0 1,-1 0-1,1 0 0,-1 0 0,1 0 1,0-1-1,-1 1 0,1 0 1,-1 1-1,1-1 0,0 0 1,-1 0-1,1 0 0,-1 0 0,1 0 1,0 0-1,-1 1 0,-25 7-201,-5 7 206,1 2 0,1 1 0,0 1 0,-39 35 0,63-50 8,0 1 0,0 0 1,0 0-1,1 0 0,0 1 0,0 0 0,0 0 0,1 0 0,0 0 0,-4 12 0,7-16-9,-1 0 1,1 0-1,-1 0 0,1 0 1,0 0-1,0 0 1,0 0-1,0-1 0,0 1 1,1 0-1,-1 0 0,1 0 1,-1 0-1,1 0 0,0 0 1,1 3-1,0-3 12,0 0-1,-1 0 1,1 0-1,0 0 1,0-1-1,0 1 1,1-1-1,-1 1 1,0-1-1,0 0 0,1 0 1,-1 0-1,1 0 1,-1 0-1,1-1 1,3 1-1,10 2 42,0-1 0,1-1 0,-1-1 0,1 0-1,-1-1 1,28-6 0,-20 2 23,1-1-1,-1-1 1,41-19 0,-33 10-212,41-30 1,-46 27 7,0 2-1,32-14 0,-57 30 120,-1 1-1,1-1 0,-1 0 0,1 1 1,0-1-1,-1 1 0,1 0 0,0 0 1,-1-1-1,1 1 0,0 0 0,-1 0 1,1 1-1,0-1 0,0 0 0,-1 1 1,1-1-1,-1 0 0,1 1 0,0 0 1,-1-1-1,1 1 0,-1 0 0,1 0 1,-1 0-1,0 0 0,1 0 0,0 2 1,3 3-4,0 0 0,-1 0 0,0 1 1,0-1-1,4 10 0,10 18-93,5-6 150,1-1 1,1-1-1,1-1 1,1-1-1,2-2 1,35 22-1,-52-36-15,0 0 0,1-1 0,0-1 0,0 0 0,1-1 1,15 5-1,-21-9-1,0 1 1,-1-1-1,1 0 1,0-1-1,0 0 1,0 0-1,0-1 1,0 0 0,-1 0-1,1-1 1,0 0-1,14-6 1,-11 2-9,1 0-1,-2-1 1,1 0 0,-1-1 0,0 0 0,13-14 0,51-62 100,-61 68-88,39-54-155,76-137 0,-108 173 4,-20 34 106,0-1-1,1 0 1,-1 0-1,0 1 1,1-1-1,-1 1 1,1-1-1,-1 0 0,1 1 1,-1-1-1,1 1 1,0-1-1,-1 1 1,1-1-1,0 1 1,-1-1-1,1 1 1,0 0-1,-1-1 1,3 1-1,-3 0 7,1 0 0,-1 0 0,1 0 0,-1 1-1,1-1 1,-1 0 0,1 0 0,-1 1 0,1-1 0,-1 0 0,1 1 0,-1-1-1,1 1 1,-1-1 0,0 0 0,1 1 0,-1-1 0,0 1 0,1-1 0,-1 1 0,0 0-1,3 6-16,0-1 0,-1 1-1,3 11 1,-4-11 29,5 13 7,5 22 7,5 45 0,-14-72-34,-1-1-1,0 1 1,-2-1-1,1 1 0,-2-1 1,0 0-1,-4 17 1,5-27 22,-1 0 0,1 1 0,-1-1 0,0 0-1,0 0 1,0 0 0,-1 0 0,1 0 0,-1-1 0,0 1 0,0-1 0,-5 4 0,5-4 9,0-1-1,0 0 1,0-1-1,0 1 1,-1-1-1,1 1 1,0-1-1,-1 0 1,1 0-1,-1 0 1,0-1-1,1 1 1,-1-1-1,1 0 1,-8 0-1,6-1-91,-1 1-1,1-1 1,-1 0 0,1 0-1,-1 0 1,1-1 0,0 0-1,-1 0 1,1 0 0,0-1-1,0 1 1,1-1 0,-1-1-1,1 1 1,-8-8 0,11 11 66,1 0 0,-1-1 0,1 1 1,-1-1-1,1 1 0,0-1 0,-1 1 0,1-1 0,0 0 1,-1 1-1,1-1 0,0 1 0,0-1 0,0 0 1,-1 1-1,1-1 0,0 1 0,0-1 0,0 0 1,0 0-1,0 0 8,1 1 1,-1 0 0,0-1-1,0 1 1,1 0-1,-1 0 1,0-1-1,1 1 1,-1 0 0,0 0-1,1-1 1,-1 1-1,0 0 1,1 0-1,-1 0 1,1 0 0,-1 0-1,0 0 1,1 0-1,-1-1 1,1 1-1,0 0 1,30 4 21,-26-3-49,57 9 168,83 3-1,-121-12-30,0-2-1,0-1 0,0-1 0,0 0 1,-1-2-1,40-14 0,-30 5-91,0-1 0,-1-2 0,-1-1 0,54-43 0,-10 6-58,-75 55 43,0 0-1,0 0 1,0 0 0,0 1-1,0-1 1,0 0-1,0 0 1,0 0 0,0 0-1,0 0 1,0 0-1,0 0 1,0 0 0,0 1-1,0-1 1,0 0-1,1 0 1,-1 0 0,0 0-1,0 0 1,0 0-1,0 0 1,0 0 0,0 0-1,0 0 1,0 0 0,0 0-1,0 1 1,0-1-1,0 0 1,1 0 0,-1 0-1,0 0 1,0 0-1,0 0 1,0 0 0,0 0-1,0 0 1,0 0-1,0 0 1,1 0 0,-1 0-1,0 0 1,0 0-1,0 0 1,0 0 0,0 0-1,0 0 1,0 0 0,0 0-1,0 0 1,1 0-1,-1-1 1,0 1 0,0 0-1,0 0 1,0 0-1,0 0 1,0 0 0,0 0-1,0 0 1,0 0-1,0 0 1,0 0 0,-4 14-55,-15 24-15,17-32 81,0-3 20,0 0-1,1 1 1,-1 0-1,1-1 1,0 1-1,0 0 0,1-1 1,-1 1-1,1 0 1,0 0-1,0 0 1,0-1-1,0 1 0,2 7 1,-1-8-18,0 0 0,0 0 0,1-1 0,-1 1 0,1 0 0,-1-1 0,1 1 0,0-1 0,0 1 0,0-1 0,0 0 0,1 0 0,-1 0 0,0 0 0,1 0 0,0 0 0,-1-1 0,5 2 0,6 3 40,1-1-1,0-1 0,0 0 0,0-1 0,0-1 1,0 0-1,1-1 0,-1 0 0,1-1 1,17-3-1,15-4 47,80-21 1,-107 23-122,20-8-100,0-1-1,70-35 0,-106 50-113,-4 5 154,-4 11 111,3-13-38,-1 8 19,0-1 0,-1 18-1,3-26 15,0 1 0,0-1 0,0 0 0,1 1 0,-1-1 0,1 0 0,0 1 0,0-1 0,0 0 0,1 0 0,-1 0 0,4 6 0,-5-9-15,1 0-1,-1 0 1,0 1 0,0-1-1,1 0 1,-1 0 0,0 0-1,1 0 1,-1 1 0,0-1-1,0 0 1,1 0 0,-1 0-1,0 0 1,1 0 0,-1 0-1,0 0 1,1 0 0,-1 0-1,0 0 1,1 0 0,-1 0-1,0 0 1,1 0 0,-1 0-1,0-1 1,1 1 0,-1 0-1,0 0 1,1 0 0,10-7 269,-9 5-249,3-2-35,0 1 0,0-2 0,-1 1-1,1 0 1,-1-1 0,0 0 0,3-6 0,-5 8-1,1-1 0,-1 0 1,0 0-1,0 0 0,0 0 1,-1 0-1,0 0 0,1-1 1,-2 1-1,2-5 0,-3 6-8,1 0-1,-1-1 0,1 1 0,-1 0 1,0 0-1,0 0 0,-1 0 0,1 0 1,-1 1-1,1-1 0,-1 0 0,0 1 1,0-1-1,0 1 0,0-1 0,0 1 1,-4-3-1,-2-1-2,1 1 0,-1 0 0,1 0 0,-13-5 0,19 9 8,0 1 0,0 0-1,-1-1 1,1 1 0,0 0 0,0 0 0,0 0 0,0 0-1,0 0 1,-2 0 0,2 0 12,0 0 0,1 0 0,-1 0 0,1 0 0,-1 0 0,0 0 0,1 0-1,-1 0 1,1 0 0,-1 0 0,1 0 0,-1-1 0,0 1 0,1 0 0,-1 0 0,1-1 0,-1 1 0,1 0 0,-1-1 0,1 1 0,-1-1 0,-3 0-78,2 0 179,9-2 88,45-4-89,106-10-124,-153 16 22,22 0-18,1 0 0,0 2-1,0 1 1,-1 1 0,1 1-1,-1 2 1,0 1-1,30 11 1,-49-14 19,-1-1-1,1 1 1,-1 1-1,0 0 1,0 0-1,-1 0 1,1 1-1,-1 0 1,8 9-1,-14-14 14,1 0 0,0-1-1,-1 1 1,1-1-1,-1 1 1,1-1 0,0 1-1,-1-1 1,1 0-1,0 1 1,0-1 0,-1 0-1,1 0 1,0 1 0,0-1-1,-1 0 1,1 0-1,0 0 1,0 0 0,0 0-1,-1 0 1,1 0-1,0 0 1,0 0 0,1-1-1,22-9 126,-15 6-141,14-7 42,25-18 0,-30 18-97,1 0 0,32-14 0,-49 25 46,0-1-1,0 0 1,0 1-1,0-1 1,0 1-1,0-1 0,0 1 1,0 0-1,0 0 1,0 0-1,0 0 1,0 0-1,0 0 1,0 1-1,0-1 1,0 1-1,0-1 0,0 1 1,0 0-1,-1 0 1,4 2-1,-2-1-2,-1 0-1,0 0 0,0 0 0,-1 1 1,1-1-1,0 0 0,-1 1 1,0-1-1,1 1 0,-1 0 0,0-1 1,0 1-1,0 0 0,0 4 1,5 30 210,-4-25-180,-1-1-1,2 0 1,-1 0-1,2 0 0,-1 0 1,1 0-1,10 18 1,-9-22-403,9 16-1071,-13-22 1126,-1 0 1,0 0-1,1-1 1,-1 1-1,0 0 1,0 0-1,1 0 1,-1 0-1,0 0 1,0 0-1,0 0 1,0 0-1,0 0 1,0 0-1,-1 0 1,1-1-1,0 1 1,0 0-1,-1 0 1,1 0-1,-1 0 1,1 0-1,0-1 1,-1 1-1,0 1 1,-15 10-5023,-3 1 1802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0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63 10816,'-37'-38'4864,"23"25"-4224,9 5-129,10 8-415,-10-4-3615,0 4 1887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05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28 126 12800,'-28'-51'5791,"32"39"-5023,1 3 480,9 4-832,10-11-384,4 4-32,14-2-2016,2 7 1088,-2 11-6015,0 4 3839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08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120 324 4800,'-11'-6'1557,"11"6"-1484,-1-1 0,1 1 0,0 0-1,-1-1 1,1 1 0,0 0 0,0 0 0,-1-1 0,1 1 0,0 0-1,0-1 1,0 1 0,0-1 0,0 1 0,-1 0 0,1-1-1,0 1 1,0 0 0,0-1 0,0 1 0,0-1 0,0 1-1,0 0 1,0-1 0,5-7 6650,15 2-1168,4 3-3462,-3 5-1335,-16-2-577,0 1 0,1-1 0,10 0 0,-4-2-61,0 0 0,0-1 0,0-1 0,0 0-1,-1 0 1,1-1 0,-1 0 0,0-1 0,18-13-1,-24 15-106,1-1-1,-1 1 0,0-1 1,-1 0-1,1 0 1,-1 0-1,0-1 0,0 1 1,-1-1-1,1 0 0,-1 0 1,-1-1-1,1 1 0,-1 0 1,0-1-1,0 0 0,-1 1 1,0-1-1,0-10 1,-1 9-30,0 0-1,-1 0 1,-1 0 0,1 0 0,-1 0 0,0 0 0,-1 1 0,-3-9 0,5 13 7,0 1-1,-1 0 1,1 0 0,0 0-1,0 0 1,-1 0 0,0 0-1,1 0 1,-1 0-1,0 1 1,0-1 0,0 1-1,0-1 1,0 1-1,0 0 1,0-1 0,0 1-1,-1 0 1,1 1 0,0-1-1,-1 0 1,1 1-1,-1-1 1,1 1 0,-1 0-1,1 0 1,0 0-1,-1 0 1,1 0 0,-1 0-1,1 1 1,-4 0 0,-4 2 20,1 1 1,-1 0-1,1 1 1,-17 10-1,-34 28-39,55-40 22,-20 16 142,0 1 0,2 1 0,0 1 0,1 1 0,-23 32 0,42-50-72,-1 0 0,1 1 1,0-1-1,0 1 0,1 0 0,0 0 0,0 0 0,0 0 0,1 0 0,-2 10 1,3-11-10,0 0 0,1 0 0,-1 0 0,1 0 0,0 0 0,0 0 0,0-1 0,1 1 0,-1 0 0,1-1 0,1 1 0,-1-1 0,5 8 0,2-1 74,-1-1 1,1 0 0,1-1-1,0 0 1,0 0-1,22 14 1,-15-13 27,1 0 0,0-2 0,0 0 0,21 6 0,-30-11-99,0-1 1,1 0-1,-1-1 0,1 0 1,-1-1-1,1 0 0,-1 0 1,1-1-1,-1 0 0,1-1 1,-1 0-1,14-5 0,-5 1-580,27-15 0,16-12-4685,-29 14-312,-7 9 2139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3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9632,'-13'20'4384,"-1"11"-3840,6-19 928,8 4-929,-5 1 1,5 3-352,-5-5-64,5 2-64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09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0 12896,'-14'9'5823,"0"12"-5055,0-9 1472,9 0-1376,-9 6 0,11-1-512,-8-1-192,6 5-96,1-7-1120,4-2 608,20-3-6303,-3-14-1825,2 5 4832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09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466 13 11456,'-27'-11'3706,"26"11"-3639,0 0-1,1 0 0,-1 0 1,1-1-1,-1 1 1,1 0-1,-1 0 1,0 0-1,1 0 0,-1 0 1,1 0-1,-1 0 1,0 0-1,1 0 1,-1 0-1,1 0 0,-1 1 1,0-1-1,1 0 1,-1 0-1,0 1 0,-9 3 283,-1 0 0,1 1-1,0 0 1,0 1 0,0 0-1,1 0 1,-16 16 0,24-21-319,-117 117 2069,106-104-1863,1 0 0,0 1 0,1 1-1,1-1 1,0 2 0,2-1 0,-9 23 0,15-34-141,-1 0 1,1 1-1,0-1 1,0 1 0,1-1-1,0 1 1,0-1 0,1 10-1,-1-13-58,1 0 0,0 0 0,-1 1 0,1-1 0,0 0 0,0 0 0,0 0 0,0 1 0,0-1 0,1-1 0,-1 1 0,1 0 0,-1 0 0,1 0 0,0-1 0,0 1 0,-1-1 0,1 1 1,0-1-1,0 0 0,1 0 0,2 1 0,2 1 76,1-1 1,0 0 0,0-1 0,0 0 0,0 0 0,0-1 0,0 0 0,0 0 0,0-1-1,1 0 1,-2 0 0,1-1 0,13-4 0,-6 1-28,0-1 1,0-1-1,-1 0 0,0-1 0,26-20 1,-32 22-99,0-1 1,0 0 0,-1 0 0,0 0 0,-1-1 0,1 0 0,-2-1 0,1 0 0,-1 1-1,0-2 1,5-14 0,-8 13-185,-8 15 44,-9 15 154,5 0 18,1 0 0,1 0 1,1 1-1,1 0 1,-4 21-1,3-15 39,-42 199 766,-5 22 328,33-176-513,-52 120 0,68-179-541,-1 0 0,0 0-1,-1-1 1,0 0 0,-9 11-1,14-19-65,-1-1 0,1 1 0,0-1-1,-1 0 1,0 1 0,1-1-1,-1-1 1,0 1 0,-5 2 0,7-3-25,-1-1 1,1 0-1,-1 1 0,0-1 1,1 0-1,-1 0 1,1 0-1,-1 0 1,1-1-1,-1 1 1,0 0-1,1-1 1,-1 1-1,1-1 0,-1 1 1,1-1-1,0 1 1,-1-1-1,1 0 1,0 0-1,-1 0 1,1 0-1,0 0 1,-2-2-1,-5-5 36,0-1 0,0-1-1,1 1 1,0-1 0,0-1 0,1 1-1,1-1 1,-7-18 0,8 18-72,0 1 1,2-1-1,-1 0 0,1 0 1,1 0-1,0 0 0,0 0 1,1 0-1,3-20 0,-3 28 16,1-1 0,1 1 0,-1-1 0,0 1 0,1-1 0,-1 1 0,1 0 0,0 0 0,0 0 0,1 0 0,-1 0 0,0 0 0,1 1 0,0-1 0,0 1 0,0-1 0,0 1-1,0 0 1,0 0 0,4-1 0,6-3-43,0 1 0,1 1-1,26-6 1,138-18-640,-19 3-2781,-134 20 1689,36-6-2588,-17 8-1697,-11 6 2563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0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13792,'0'-21'6239,"0"24"-5407,0 3 2368,0-3-1920,0 6 384,0 7-992,0 10-288,0 4-224,0-6-128,0 6 0,0-13-3200,0-1 1728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4.7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37 5056,'0'-3'683,"1"-1"0,0 0 0,-1 0 0,1 0 0,3-6 0,-4 9-522,0 1 1,1-1 0,-1 1-1,0 0 1,0-1-1,0 1 1,0 0 0,1-1-1,-1 1 1,0 0 0,0-1-1,1 1 1,-1 0 0,0 0-1,1-1 1,-1 1-1,0 0 1,1 0 0,-1-1-1,0 1 1,1 0 0,-1 0-1,1 0 1,-1 0 0,1 0-1,0 0-9,-1 0 1,1 1-1,0-1 0,-1 1 0,1-1 0,-1 1 0,1 0 1,-1-1-1,1 1 0,-1-1 0,1 1 0,-1 0 0,1 0 1,-1-1-1,0 1 0,0 0 0,1 0 0,-1-1 0,0 2 1,4 12 435,-1 0 0,-1 0 1,0 1-1,-1-1 0,-1 0 1,-2 24-1,1 3 221,-12 148 954,-17 0-821,13-90-468,-14 63-171,-1 12 247,32-174-547,0 2 56,-1-1 1,1 0 0,0 1 0,0-1-1,0 0 1,0 1 0,0-1 0,0 1 0,0-1-1,1 2 1,-1-2-35,1-1 1,-1 0-1,1 1 0,-1-1 0,1 0 1,-1 0-1,1 0 0,0 1 0,-1-1 1,1 0-1,-1 0 0,1 0 0,-1 0 1,1 0-1,0 0 0,-1 0 0,1 0 0,-1 0 1,1-1-1,0 1 0,-1 0 0,1 0 1,-1 0-1,1-1 0,-1 1 0,1 0 1,-1-1-1,1 0 0,188-85 510,-90 38-440,-18 10 41,83-37-40,5 14-254,-138 53-708,33-5-1,-57 12-228,3-1-2114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5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68 4384,'-9'-8'1236,"-4"-4"2681,1-2 3692,7 14-4548,18 1-1551,203-9 666,295-13-1659,-464 16-4522,-28 4 1583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6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11 7872,'-3'-1'575,"-14"-1"1442,17 2-1865,-1 0 1,1-1-1,-1 1 1,1 0-1,-1 0 1,1 0-1,-1 0 1,1 0-1,-1-1 1,1 1-1,-1 0 1,1 0 0,0-1-1,-1 1 1,1 0-1,0-1 1,-1 1-1,1 0 1,0-1-1,-1 1 1,1-1-1,0 1 1,-1 0-1,1-2 1,1 3 71,-1-1 0,1 1-1,0-1 1,0 1 0,0-1 0,0 1 0,0-1-1,0 0 1,0 0 0,0 0 0,0 1 0,-1-1-1,1 0 1,0 0 0,0 0 0,0 0 0,0 0-1,2-1 1,1 1-76,242 0 4671,1 0-6934,-244 0 1313,16 1-2706,-16 1 1031,-16 11-5397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6.4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 12224,'5'-4'5535,"32"-1"-4831,-7 2 1664,3 3-1440,23-6 64,5 12-608,0-6-288,-3 0-32,-16 0-224,-3 3 96,-11-3-2304,-1 5 1312,-2-5-4799,-6 4 3295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6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0 123 9792,'3'2'1276,"0"0"0,-1 1 0,1-1 0,-1 1 0,0 0 0,2 3 1,16 28 1544,-13-19-2371,0 1 0,7 29-1,-12-39-363,16 80 1727,-17-79-1409,0-10 61,0-18 443,0-5-349,8-10-475,2-1 1,2 1 0,27-55-1,-25 57 63,-13 29-93,0 1-1,0 0 1,1 0 0,-1 0-1,1 0 1,0 0 0,0 1-1,0 0 1,0-1 0,0 1-1,1 0 1,0 0 0,-1 1-1,1-1 1,0 1-1,5-3 1,-4 3-29,1 1 1,-1-1-1,1 1 0,-1 0 1,0 0-1,1 1 0,0 0 1,-1 0-1,1 0 0,-1 0 1,9 3-1,8 1 72,32 13 0,-46-15-94,13 5-79,35 7 0,-21-11-9489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7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34 11648,'-32'-28'3733,"29"24"-1839,5 2-974,7 3 180,-9-1-870,118 10 3890,-70-8-3510,280 5 108,-189-13-4625,-131 5 2426,0 1 0,0 0 0,-1 1 1,1-1-1,14 5 0,2 3-2412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7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619 1 8896,'-7'2'5843,"-16"15"-1962,11-8-2758,-28 16 250,-1-2 0,-59 25-1,51-26-697,-50 31-1,83-43-636,0 2-1,0 0 0,1 0 0,1 1 1,0 1-1,-20 26 0,13-9-182,3 0 0,-20 46 1,16-32-2216,19-39 978,0 0 1,-1-1 0,-5 8-1,4-4-985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4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72 2400,'13'-23'7850,"-12"28"-6223,0 3-1422,-1 0 1,1 0-1,-1-1 0,-1 1 1,1 0-1,-4 13 0,4-20-202,-43 236 1572,16-94-1049,-49 348 1655,69-437-1996,2-25 557,0 41 1,5-70-706,0 1-1,0-1 1,0 1 0,0-1 0,0 1-1,-1-1 1,1 1 0,1 0 0,-1-1-1,0 1 1,0-1 0,0 1 0,0-1-1,0 1 1,0-1 0,0 1 0,1-1-1,-1 1 1,0-1 0,0 1 0,1-1-1,0 1 1,3-22 963,28-185-89,17-8-669,1-5-232,-3 23-141,-35 154 61,3 1 0,32-66-1,-42 97 4,1 0 0,0 0-1,1 1 1,0-1 0,1 1-1,0 1 1,9-9 0,-13 14 38,1 0 0,-1 0 0,1 0 0,-1 0 0,1 1 0,0 0 0,0 0-1,0 0 1,0 0 0,0 1 0,0 0 0,0 0 0,1 1 0,-1-1 0,0 1 0,1 0 0,8 1 0,-5 1-15,0 0-1,-1 0 1,1 1 0,-1 0 0,1 0-1,9 6 1,-14-6 39,0-1 1,0 1-1,0 0 1,0 0-1,0 0 1,-1 1-1,1-1 1,-1 1-1,0 0 1,0 0-1,-1 0 1,1 0-1,2 6 1,0 5 24,-1 0 0,0 1 1,-1 0-1,0 0 0,-1 0 1,-1 31-1,-3-8 90,-11 64 0,7-73 54,-14 45 0,16-62-64,-1 0-1,-1-1 0,0 1 0,-1-1 0,-12 16 0,14-21-62,-1 0 0,-1-1 0,1 0 0,-1 0 0,0-1 0,0 0 0,-1 0 1,0 0-1,1-1 0,-1-1 0,-1 1 0,1-1 0,0 0 0,-1-1 0,0 0 0,1-1 0,-1 1 0,0-2 0,-12 1 0,30-1-76,-1 1 0,1 0-1,0 0 1,-1 1 0,1 0 0,-1 1-1,0-1 1,0 2 0,0-1 0,0 1-1,0 1 1,-1-1 0,1 1 0,6 7-1,-8-7 25,-1-1 0,0 2 0,0-1 0,-1 1 0,0-1 0,0 1 0,0 0 0,0 1 0,-1-1 0,0 1 1,-1-1-1,1 1 0,-1 0 0,-1 0 0,1 0 0,-1 0 0,1 13 0,-3-6 42,0 0 0,-1 0 1,0 0-1,-1 0 1,-1 0-1,0-1 1,0 1-1,-13 23 0,11-26 15,0 0-1,-1-1 1,0 0 0,-1 0-1,0 0 1,-1-1-1,0-1 1,0 1-1,-1-1 1,-16 10 0,2-5 44,-1-2 1,0 0 0,-1-2-1,0-1 1,0-1 0,-1-1-1,-34 3 1,58-8-69,-1-1 1,0 1-1,0-1 0,1 0 0,-1-1 1,0 1-1,0-1 0,1 1 1,-1-1-1,0 0 0,1-1 0,-1 1 1,-4-3-1,7 3-19,1 1 0,-1 0 0,1-1 1,0 1-1,-1-1 0,1 1 0,0-1 0,-1 1 0,1 0 0,0-1 1,0 1-1,-1-1 0,1 1 0,0-1 0,0 0 0,0 1 0,0-1 0,0 1 1,0-1-1,0 1 0,0-1 0,0 1 0,0-1 0,0 1 0,0-1 1,0 1-1,0-1 0,1 0 0,0-1 0,-1 1-1,1 0 1,0 0 0,0 0-1,0 0 1,0 0-1,0 0 1,0 0 0,0 0-1,0 0 1,1 0 0,0-1-1,28-12-129,61-23 0,-43 19 63,205-102 94,-1-1 502,-223 111-592,155-63 144,-182 72-58,3-2-111,0 1 0,0 1-1,0-1 1,0 1 0,5-1 0,-9 2 80,-1 0 1,1 0 0,0-1 0,0 1 0,-1 0 0,1 1 0,0-1-1,-1 0 1,1 0 0,0 0 0,-1 0 0,1 0 0,0 1 0,-1-1 0,1 0-1,0 1 1,-1-1 0,1 0 0,-1 1 0,1-1 0,0 1 0,-1-1 0,1 1-1,-1-1 1,1 1 0,-1-1 0,0 1 0,1 0 0,-1-1 0,0 1-1,1 0 1,-1-1 0,0 1 0,0 0 0,1-1 0,-1 1 0,0 0 0,0-1-1,0 1 1,0 0 0,0 0 0,0-1 0,0 1 0,0 0 0,0-1-1,-1 2 1,-2 14 27,0 0 0,-1-1 0,-8 19-1,-5 19 57,12-33-16,-9 45 109,13-59-133,0 0-1,1 0 1,0 0-1,0-1 1,0 1 0,1 0-1,0 0 1,2 8-1,-3-14-11,0 1-1,0 0 1,0 0-1,1 0 0,-1-1 1,0 1-1,1 0 1,-1-1-1,1 1 0,-1 0 1,0-1-1,1 1 1,0 0-1,-1-1 0,1 1 1,-1-1-1,1 1 1,0-1-1,-1 1 1,1-1-1,0 0 0,-1 1 1,1-1-1,0 0 1,1 1-1,-1-1 1,1 0 0,-1 0 0,0-1 0,0 1 0,1 0 0,-1-1 0,0 1 0,0-1 0,1 1 1,-1-1-1,0 1 0,0-1 0,0 0 0,1-1 0,5-3 63,0-1 1,-1-1-1,9-11 1,126-174 4,-139 188-127,0 2 8,-1 0 0,0 1-1,1-1 1,-1 0 0,1 1-1,0-1 1,-1 1 0,1-1 0,0 1-1,3-2 1,-5 3 13,1 0 0,-1 0 0,1 0 0,-1 0-1,1 0 1,-1 0 0,1 1 0,0-1 0,-1 0 0,1 0 0,-1 0 0,1 1 0,-1-1 0,0 0 0,1 1 0,-1-1-1,1 0 1,-1 1 0,1-1 0,-1 0 0,0 1 0,1-1 0,-1 1 0,0-1 0,0 1 0,1-1 0,-1 1 0,0-1-1,0 1 1,0-1 0,1 1 0,-1-1 0,0 1 0,0 0 0,3 13-33,-1-1 0,-1 1-1,0 0 1,-1 17 0,0-15 38,0 2 16,3 83 157,-2-89-124,1 0 1,0 0-1,1 0 1,0 0-1,10 22 1,-13-33-26,1 1 0,-1-1 1,1 1-1,0-1 1,-1 0-1,1 0 0,0 1 1,0-1-1,0 0 1,0 0-1,0 0 0,0 0 1,0 0-1,0 0 0,1 0 1,-1-1-1,0 1 1,1 0-1,-1-1 0,0 1 1,1 0-1,-1-1 1,1 0-1,-1 1 0,0-1 1,1 0-1,-1 0 1,1 0-1,-1 0 0,1 0 1,-1 0-1,1 0 1,-1 0-1,1-1 0,-1 1 1,2-1-1,5-3 34,-1 0 0,1 0 1,-1 0-1,-1-1 0,13-10 0,95-98 407,-65 61-387,-20 24-82,-2-2 0,-1-1 0,-2-1 0,32-55 0,-28 34 13,-4-1 0,19-58-1,28-118-10,-19 41-190,-46 172 58,-7 24 38,0-1 0,0 0 0,1 10 1,-2 17 80,-22 214-263,9 30 371,24-6 346,-4-205-266,-4-35-1311,8 42-1,-7-68-836,-1-9-522,-1-17-2115,-3-7-605,3-4 1729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7.8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12384,'7'20'4462,"-1"2"-2393,-3-11-1318,0 0 0,7 15-1,50 92 3772,-29-60-3934,124 268-370,-152-318-391,-2-5-111,0-1 0,0 1 1,0-1-1,0 0 0,0 0 1,1 1-1,-1-1 0,1 0 1,0 0-1,-1 0 0,1 0 1,4 2-1,-6-4 146,0 1 0,1-1-1,-1 1 1,1-1 0,-1 0 0,1 0 0,-1 1 0,1-1-1,-1 0 1,1 0 0,0 1 0,-1-1 0,1 0 0,-1 0-1,1 0 1,-1 0 0,1 0 0,0 0 0,-1 0 0,1 0 0,-1 0-1,1 0 1,-1 0 0,2-1 0,9-10-4298,-8 7 3388,15-17-2920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8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42 285 10464,'-16'18'3370,"15"-18"-3312,1 1 0,-1-1-1,1 1 1,0-1 0,-1 1 0,1-1-1,0 1 1,0 0 0,-1-1 0,1 1-1,0-1 1,0 1 0,0 0 0,0-1-1,0 1 1,0-1 0,0 1 0,0 0-1,0-1 1,0 1 0,0-1-1,0 2 1,-7 195 6881,10-30-4477,-3 121-780,-1-242-1459,-2 20 594,-2-56-452,2-11-59,-1-8 153,3 1-440,1 0-1,0 0 1,0 0-1,1-8 1,-1 15-21,5-73-96,2 1 0,4 0-1,4 0 1,40-123 0,-51 185 89,95-241-238,-15 101 199,-75 135 56,2 1-1,0 0 1,0 0-1,27-25 0,-34 37-4,-1 0-1,1 0 0,0 1 0,0-1 0,0 1 0,0 0 0,0 0 0,1 0 0,8-2 0,-10 4 0,-1-1 0,1 1 0,-1 0 0,1 0 0,0 0 0,-1 0 0,1 1-1,-1-1 1,1 1 0,-1-1 0,1 1 0,-1 0 0,1 0 0,-1 0 0,0 1 0,1-1-1,-1 0 1,0 1 0,3 2 0,2 3 43,-1 0 0,1 0 0,-1 1 0,0 0 1,-1 0-1,0 0 0,0 1 0,6 17 0,-3-5 196,-1 1 1,8 40 0,-12-43-38,0 0-1,-2-1 1,0 1 0,-1 0-1,0 0 1,-5 23 0,4-36-198,0 0 0,-1 1 0,0-1 1,0 0-1,0 0 0,-1 0 0,1 0 1,-2-1-1,1 1 0,-1-1 0,1 0 0,-1 0 1,-1 0-1,1 0 0,-1-1 0,0 1 0,0-1 1,0-1-1,0 1 0,-1-1 0,-11 6 0,9-7-413,-1 1-1,0-1 0,1-1 0,-1 1 0,0-1 0,0-1 0,0 0 1,0 0-1,0-1 0,-10-2 0,10 1-696,-1 0 0,1 0 1,0-1-1,0-1 0,-12-5 0,15 5-122,0 0 0,0 0 1,0 0-1,1-1 0,-1 0 0,1 0 0,-7-10 0,-4-10-2758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18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 14784,'0'-6'6719,"34"12"-5855,-7-3 1440,12 6-1440,22 0 160,0 3-640,11 0-192,-6 5-96,-10-8-352,-8 3 128,-5-3-4544,-9 3 2592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0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30 518 4736,'-24'-14'12878,"20"-5"-5847,4 19-6956,0 0 0,0 0 0,-1-1 0,1 1 0,0 0 0,0-1 0,0 1 0,0 0 0,0-1 0,0 1 0,0 0 0,0-1 0,0 1 0,0-1 0,0 1 0,0 0 1,0-1-1,0 1 0,0 0 0,0-1 0,0 1 0,1 0 0,-1-1 0,0 1 0,0 0 0,0 0 0,0-1 0,1 1 0,-1 0 0,0-1 0,0 1 0,1 0 0,-1 0 0,0 0 0,1-1 1,-1 1-1,0 0 0,0 0 0,1 0 0,0-1 0,12-6 405,18-3-167,0 2 0,1 2 0,54-6 0,-71 11-269,149-14 201,146-4 190,-3 28-411,-130 8-126,-129-12 17,-39-3 111,6-1 155,-15-1-179,1 0 1,-1 0-1,1 0 1,-1 0-1,0 0 1,1-1-1,-1 1 1,1 0 0,-1 0-1,1-1 1,-1 1-1,0 0 1,1-1-1,-1 1 1,0 0-1,1-1 1,-1 1-1,0 0 1,1-1-1,-1 1 1,0-1-1,0 1 1,0-1-1,1 1 1,-1-1-1,0 1 1,0-1-1,1-3-44,-1 1 0,0 0-1,1-1 1,-1 1 0,-1-1 0,1 1-1,0 0 1,-1-1 0,-1-2-1,-12-35-351,10 29 321,-6-15-141,-30-73-223,21 64 294,-36-48 1,21 33 128,34 51 10,-1-1-1,1 0 0,-1 0 0,0 0 0,1 0 0,-1 0 1,1 0-1,0 0 0,-1 0 0,1 0 0,0 0 0,0 0 1,0 0-1,0 0 0,-1 0 0,1 0 0,1 0 0,-1-2 1,0 2 1,1 1 0,-1-1 0,0 1 0,1-1 0,-1 0 0,1 1 0,-1-1 1,1 1-1,-1-1 0,1 1 0,-1-1 0,1 1 0,-1 0 0,1-1 0,0 1 1,-1 0-1,1-1 0,0 1 0,-1 0 0,2 0 0,3-1-13,0 0 1,0 1-1,1-1 0,-1 1 0,7 1 1,-11-1 11,9 1 6,0 1 0,0 0 0,0 1 0,-1-1 0,1 2-1,-1-1 1,0 2 0,0-1 0,0 1 0,0 0 0,-1 1 0,0 0 0,0 0 0,0 1 0,-1 0 0,10 13 0,-3-2 37,-1 0 1,-1 1-1,-1 0 1,0 1-1,-2 1 1,10 28-1,-10-24 137,-1 0 1,-2 1-1,6 43 0,-11-59-126,0 0 0,-1 0-1,-1 0 1,1 0-1,-2 0 1,1 0-1,-2 0 1,1 0-1,-1 0 1,0-1-1,-1 0 1,-9 17-1,8-19-255,1 0 0,-1-1 0,0 0-1,0 0 1,-1 0 0,0 0-1,0-1 1,0 0 0,-12 7-1,12-9-1049,-1 0-1,1 0 1,-1-1-1,0 1 1,0-1 0,-12 1-1,-29 6-8615,14-1 5638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1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26 135 6240,'-11'-18'5214,"-3"2"4569,14 15-9671,0 1 0,0 0 0,0 0-1,0 0 1,0-1 0,0 1 0,0 0 0,0 0 0,0-1 0,0 1 0,0 0 0,0 0 0,0-1 0,0 1 0,0 0 0,0 0 0,0-1 0,0 1 0,1 0 0,-1 0 0,0 0-1,0 0 1,0-1 0,0 1 0,1 0 0,-1 0 0,0 0 0,0 0 0,0-1 0,0 1 0,1 0 0,-1 0 0,0 0 0,0 0 0,1 0 0,-1 0 0,0 0 0,19-10 1879,33-7-1047,161-32 144,-65 32-1222,-91 16-248,-33 1-5001,-24 0 4955,1 1-1,-1-1 1,1 0-1,-1 0 0,1 1 1,-1-1-1,6 9-7285,-6-9 7285,0 1 1,0 0-1,0-1 0,0 1 1,0-1-1,0 1 1,0 0-1,0-1 1,0 1-1,-1 0 0,1 11-4173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1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27 153 9056,'-12'6'2922,"10"-3"-2175,0 7-352,-1 9-140,0 0 871,-2 38-1,9 89 4603,-5-124-5120,0-15-364,1 0 0,0-1-1,0 1 1,0 0 0,1 0-1,0-1 1,0 1 0,1-1 0,4 13-1,-6-19-201,1 1 0,-1-1 0,0 1 1,0 0-1,0-1 0,1 1 0,-1-1 0,0 1 0,1-1 0,-1 0 0,1 1 0,-1-1 0,0 1 0,1-1 0,-1 0 0,1 1 0,-1-1 0,1 0 0,-1 1 1,1-1-1,0 0 0,-1 0 0,1 1 0,0-2 49,0 1 0,0-1-1,0 1 1,0-1 0,0 0 0,0 1 0,0-1 0,0 0 0,0 1 0,0-1 0,-1 0 0,1 0-1,0 0 1,-1 0 0,2-1 0,13-23 173,0 0 0,-1-2 0,-2 1 0,11-33 0,-8 19-245,-9 25-62,13-33-1,30-53 0,-42 88 75,1 0 1,0 1 0,1 0 0,0 1-1,1 0 1,0 0 0,1 1 0,22-17-1,-26 23-35,0 1-1,-1 0 0,1 0 0,1 0 0,-1 1 0,0 0 1,1 1-1,-1-1 0,1 1 0,-1 1 0,1 0 0,-1 0 0,1 0 1,-1 1-1,1 0 0,-1 0 0,1 1 0,-1 0 0,0 0 1,0 1-1,9 4 0,14 10-290,32 26 0,-26-13-4171,-24-21 646,-3-1 1008,-9 1-1916,-1 0 1598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2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43 11456,'-9'-18'5215,"23"9"-4543,-5 6 1184,5 3-1152,29-5 1120,4 1-1024,34 1-160,3 6-384,7-3-224,-11 9-64,-13-6-608,-11 3 352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2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497 9 7392,'6'-5'5217,"-6"5"-4911,0 0 1,0-1 0,0 1 0,0 0 0,0-1 0,1 1 0,-1-1 0,0 1-1,-6 3 4623,-2 3-5261,-23 23 2326,14-16-1615,1 2 0,1 0 0,0 1-1,-13 20 1,-63 107 571,44-65-822,-67 83 0,100-144-925,-16 15 1,23-26-394,0 0-1,0-1 0,-1 0 0,-14 9 0,2-5-1091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3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8640,'0'0'768,"2"0"219,2 5 1130,1 1-2070,3 5 1406,0-1 1,-1 1-1,10 23 1,62 190 5114,16 38-4443,-85-240-2493,21 35-1,-8-26-4110,-23-30 4319,0-1-1,1 0 1,-1 1 0,0-1 0,0 0-1,1 1 1,-1-1 0,0 0 0,1 1-1,-1-1 1,0 0 0,1 0 0,-1 1-1,1-1 1,-1 0 0,0 0 0,1 0-1,-1 0 1,1 0 0,0 1-1,9-7-5977,4-3 1856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3.7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6304,'0'-8'16476,"16"8"-14569,-6 1-1416,0 0 0,0-1 0,0 0 0,16-3 1,1 1-127,56-2 113,120-10-278,-186 12-405,49-9-2245,-56 9-867,0-1-1,12-6 0,-12 8-4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42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8320,'-5'-8'3744,"27"11"-3232,1 2 480,3-2-640,24 2 0,3 2-224,21 1 128,-8 0-160,10-8 192,-7 5-192,15-10-4192,-7 5 2240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4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 10048,'-1'90'7264,"-3"-1"-3500,-21 177-83,2-117-2318,-3 18-465,24-148-871,1-4 165,-1-1 0,0 1 0,-7 20-1,6-30 411,2-12-413,1-13-190,6-29-101,22-86 1,23-28-6,-38 118 63,3 1-1,1 1 0,3 1 0,28-49 0,-31 65 35,0 1-1,1 1 0,26-27 0,-35 41 18,1 1-1,1 0 0,0 0 1,0 1-1,1 0 1,-1 1-1,2 0 1,-1 1-1,18-6 1,-24 10 37,0 1-1,-1-1 1,1 1 0,0 1 0,0-1 0,0 1 0,0 0-1,0 0 1,0 1 0,11 2 0,-13-2-1,-1 1 0,1-1-1,0 1 1,-1-1 0,1 1 0,-1 0 0,1 1 0,-1-1 0,0 1-1,0-1 1,0 1 0,0 0 0,0 0 0,-1 0 0,1 1 0,2 4-1,0 2 40,-1 0 0,1 0 0,-2 0 0,1 1 0,-1 0 0,-1-1 0,0 1 0,0 16 0,-1-8 53,-1-1 0,-2 1 0,1 0 0,-7 21 1,6-30-113,-1 1 0,0-1 0,-1 0 0,0-1 0,-1 1 0,0-1 1,0 1-1,-1-2 0,0 1 0,-1-1 0,1 0 0,-2 0 0,1 0 0,-10 6 0,2-2-148,0-1 0,-1 0 0,0-2 0,-1 0 0,-18 8 0,23-12-476,-1-1-1,0 0 1,0 0-1,0-2 1,-1 1-1,1-2 0,-24 1 1,31-3-117,-1 1 0,1-1 0,0 0 1,0-1-1,0 0 0,0 0 0,0 0 0,0-1 0,-6-3 0,-12-7-2433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4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 13888,'-3'-3'6271,"26"12"-5439,-4-1 1792,9 8-1600,19 10-64,11-1-576,12 1-96,1-2-160,-4-3-352,-11 0 128,-9-8-2368,-3-1 1344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5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2 115 4736,'0'-1'102,"0"1"-1,0 0 1,0-1 0,-1 1 0,1 0 0,0-1-1,0 1 1,0 0 0,0-1 0,0 1-1,0 0 1,0-1 0,0 1 0,0 0 0,0-1-1,0 1 1,0-1 0,0 1 0,0 0 0,0-1-1,0 1 1,0 0 0,0-1 0,0 1-1,1 0 1,-1-1 0,0 1 0,0-1 0,11-12 3091,16-11 2496,-19 20-5031,0-1 1,1 1-1,-1 0 0,1 1 1,0 0-1,0 1 0,14-3 0,-11 2-148,141-25 1246,-119 25-2287,0 0 1,56 5 0,-86-2-105,0 0 1,1 1-1,-1 0 0,0 0 0,0 0 0,4 3 0,-6-4 326,-1 1 0,0-1 0,0 1-1,0-1 1,0 1 0,0 0 0,0 0-1,-1-1 1,1 1 0,0 0-1,0 0 1,0 0 0,-1 0 0,1 0-1,0 0 1,-1 0 0,1 0 0,-1 0-1,1 0 1,-1 0 0,0 0 0,1 1-1,-1-1 1,0 2 0,-3 15-2571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5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22 9568,'-3'-5'3520,"17"10"-2720,8-2-256,-3-3 2687,15 4-1887,13 1 384,11-1-1056,-2 1-416,-4-5-160,-5 0-448,-5-5 192,-3 1-4671,-1-5 2655,9-15-5920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6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0 7456,'-1'1'497,"0"0"0,0 1 0,0-1 1,0 0-1,1 0 0,-1 1 0,0-1 0,1 1 0,-1-1 1,0 1-1,1-1 0,0 1 0,-1-1 0,1 1 1,0-1-1,0 1 0,0-1 0,0 1 0,0-1 1,0 1-1,1 1 0,-1 15 724,-15 44 1659,-31 201 274,-20 84-644,59-304-2171,7-40-293,0 1 0,-1-1 1,1 0-1,1 0 0,-1 0 1,0 0-1,1 1 0,0-1 1,0 0-1,2 5 0,-2-6-14,1-1 1,-1 0-1,1 0 0,-1 0 0,1 0 0,0 0 1,-1 0-1,1 0 0,0 0 0,2 0 1,0 0 23,1 1 28,0-1 1,1 0-1,-1 0 0,1 0 1,-1-1-1,1 0 1,-1 0-1,8-1 1,7 0 88,162-11 378,-2 0-94,-104 9-2265,-65 0-936,-11 3 2600,1 0-1,-1 0 1,0 0-1,2-2-1878,-2 2 1878,0-1 1,0 1-1,0 0 1,0 0-1,0 0 1,0-1-1,0 1 1,0 0-1,0 0 1,0-1-1,-1-1-1042,0 1-1,0-1 0,0 0 1,0 0-1,0 1 0,0-1 1,-2-2-1,-5-6-3074,-7-22-682,-3-13 2091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1:38:26.6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 13312,'16'-9'4927,"20"9"-3839,31-5-320,-29 5 1920,15-4-1632,11-4-192,36-5-576,28 1-352,-4 0 0,-16 3-3904,-13 0 2144,9 4-8895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7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463 597 1408,'0'0'448,"10"-3"2907,3 1-2048,-5 1-200,-1-1-1,15-4 1,-20 6-957,-1 0-1,0-1 0,0 1 1,0-1-1,0 1 0,0-1 1,0 1-1,0-1 1,0 0-1,0 1 0,-1-1 1,1 0-1,0 0 1,0 1-1,-1-1 0,1 0 1,0 0-1,-1 0 0,1 0 1,-1 0-1,1 0 1,-1 0-1,1 0 0,-1 0 1,0-1-1,1 0 1,-2-1 16,1 0 0,-1 0 0,0 0 0,0 0 1,0 0-1,0 1 0,0-1 0,-1 0 0,1 1 1,-1-1-1,1 1 0,-1-1 0,0 1 0,0 0 1,0 0-1,-1 0 0,-1-2 0,-7-4 272,1 0 0,-15-7 0,23 14-328,-8-4-3,-1 0-1,1 0 0,-1 1 0,0 0 1,0 1-1,-1 1 0,1 0 0,0 0 0,-1 1 1,1 0-1,-19 2 0,9 1 1,1 1-1,-1 1 1,1 0 0,0 2-1,-26 10 1,29-9 63,1 1 1,1 0-1,-29 21 1,36-23-114,0 0 1,1 0-1,0 1 1,0 0 0,1 0-1,0 1 1,0 0-1,-8 16 1,13-22-25,0 0 1,0 1-1,0-1 1,0 0-1,0 1 1,1-1-1,-1 1 1,1 0-1,-1-1 1,1 1-1,0-1 1,0 1-1,1 0 1,-1-1-1,0 1 1,1-1-1,1 5 1,-2-6-28,1 0 0,-1-1 0,1 1 1,-1-1-1,1 1 0,-1-1 0,1 1 1,-1-1-1,1 1 0,0-1 0,-1 0 1,1 1-1,0-1 0,0 0 0,-1 1 0,1-1 1,0 0-1,-1 0 0,2 0 0,4 2 14,24 11 134,0-1 1,57 13 0,-38-15-138,75 20-82,-107-25 125,0 1 1,-1 1-1,0 0 1,0 2-1,16 10 0,-24-13-44,-1 1 0,0-1 0,0 1 0,-1 1 0,0-1 0,0 1 1,-1 0-1,0 0 0,4 10 0,2 5 51,-1 0 0,7 28 1,-14-40-29,-1 0 0,-1 1-1,1-1 1,-2 0 0,1 0 0,-2 1-1,1-1 1,-2 0 0,1 0 0,-7 20 0,7-27-14,0 1 1,0-1 0,-1 0 0,1 0-1,-1 0 1,0 0 0,0-1-1,0 1 1,-1 0 0,0-1 0,1 0-1,-1 1 1,0-1 0,-1 0-1,1-1 1,-4 4 0,-2-1 37,-1 0 1,0-1-1,0 0 0,0 0 1,0-1-1,-1-1 0,0 0 1,1 0-1,-1-1 0,-17 0 1,3-2-28,0 0 1,0-2-1,-35-9 1,49 10-42,-1-1 1,1-1 0,0 0 0,0 0 0,0-1 0,1-1 0,0 1 0,0-2 0,0 1 0,1-2-1,0 1 1,-13-14 0,17 16-20,3 3-38,0-1 0,0 1 0,0 0 0,1-1 0,-1 1 0,-1-4 0,3 6 53,0-1-1,0 1 1,-1-1 0,1 1 0,0-1-1,0 1 1,0-1 0,0 1-1,0-1 1,0 1 0,0-1-1,1 1 1,-1 0 0,0-1-1,0 1 1,0-1 0,0 1-1,1-1 1,-1 1 0,0-1-1,0 1 1,1 0 0,-1-1 0,0 1-1,1-1 1,-1 1 0,0 0-1,1 0 1,-1-1 0,1 1-1,-1 0 1,0-1 0,1 1-1,-1 0 1,1 0 0,-1 0-1,1 0 1,-1-1 0,1 1 0,-1 0-1,1 0 1,0 0 0,9-1-5,0 0 0,1 0 1,-1 1-1,0 0 1,1 1-1,-1 0 0,17 4 1,-3-1 68,240 23 601,-229-25-612,62-7 0,-83 3-10,1 0 0,-1-1-1,0-1 1,0-1 0,0 0-1,-1 0 1,16-10 0,-13 6 2,-1-1 1,1-1 0,-1 0 0,24-26 0,-30 28-34,-1-1 0,-1 0 0,0 0 1,0-1-1,-1 0 0,0 0 0,-1-1 1,5-13-1,-9 21-11,1-1 0,-1 0 0,0 1 0,0-1-1,-1 0 1,1 1 0,-1-1 0,0 0 0,0 0 0,-1 0 0,1 1 0,-1-1 0,0 0 0,-1 1 0,1-1-1,-1 1 1,1-1 0,-2 1 0,1 0 0,0 0 0,-1 0 0,1 0 0,-1 0 0,-1 0 0,1 1 0,0-1-1,-1 1 1,-7-5 0,7 4-37,-1 2 1,0-1-1,0 0 0,-1 1 0,1 0 1,0 0-1,-8-1 0,11 3 40,0 0 1,1-1-1,-1 1 0,0 0 0,1 1 1,-1-1-1,0 0 0,1 0 0,-1 1 1,1-1-1,-1 0 0,1 1 0,-1 0 1,1-1-1,-1 1 0,1 0 0,-1 0 1,1 0-1,0 0 0,-1 0 0,1 0 1,0 0-1,0 0 0,0 1 0,0-1 1,0 0-1,0 1 0,-1 1 0,-1 4 36,0 0 0,1 0-1,0 0 1,0 0-1,1 0 1,-2 12 0,1 47 93,2-55-105,0 11 49,1 0 0,1 1 1,1-1-1,1 0 1,1-1-1,1 1 1,11 25-1,-14-38-42,1-1 0,1 1 1,0-1-1,0 1 0,0-1 0,1-1 1,0 1-1,1-1 0,0 0 0,0-1 0,0 1 1,1-1-1,0-1 0,0 0 0,0 0 1,1 0-1,0-1 0,0 0 0,10 2 1,-9-3-3,0-2 0,1 1 0,0-1 1,-1-1-1,1 0 0,-1 0 0,1-1 0,0 0 1,-1-1-1,12-4 0,-11 3 5,-1-1-1,0 0 1,0-1 0,0 0-1,0 0 1,-1-1 0,0-1-1,16-14 1,-3-1-65,37-46 1,-42 44-36,0-1-1,22-45 1,16-54-142,-52 116 197,10-22-28,-2-1 1,-1 0-1,-1 0 0,5-44 1,-3 0 19,-3 0 1,-4 0-1,-3 0 1,-11-94-1,10 164-45,-1 1-1,0-1 0,0 0 1,-3-5-1,4 10 67,0-1-1,0 1 0,0-1 1,0 1-1,0-1 1,-1 1-1,1 0 0,0-1 1,0 1-1,-1-1 1,1 1-1,0-1 0,0 1 1,-1 0-1,1-1 1,-1 1-1,1 0 0,0-1 1,-1 1-1,1 0 1,-1-1-1,1 1 1,0 0-1,-1 0 0,1-1 1,-1 1-1,1 0 1,-1 0-1,1 0 0,-1 0 1,1 0-1,-1 0 1,1 0-1,-1 0 0,0 0 1,1 0-1,-1 0 1,1 0-1,-1 0 0,1 0 1,-1 1-1,1-1 1,0 0-1,-1 0 0,1 0 1,-1 1-1,1-1 1,-1 0-1,1 1 0,0-1 1,-1 0-1,0 1 1,-1 1 2,0 1 0,1-1 1,-1 0-1,0 1 1,1 0-1,-1-1 0,1 1 1,0 0-1,0-1 1,-1 5-1,-5 33 2,5-28-1,-10 69 199,4 2-1,3-1 0,4 0 1,17 143-1,-5-141 151,15 86-41,-17-124-143,25 74 0,-33-115-150,1 0 0,1 0 0,-1 0-1,1 0 1,-1 0 0,1-1 0,1 1 0,-1-1 0,1 0 0,0 0 0,0 0 0,0 0-1,0-1 1,0 0 0,1 1 0,0-2 0,-1 1 0,1 0 0,0-1 0,1 0 0,-1 0 0,0-1-1,0 0 1,1 1 0,-1-2 0,1 1 0,-1-1 0,9 0 0,4 0-26,-1-2 0,1 0 1,0-1-1,-1-1 1,0 0-1,1-2 0,-2 0 1,1-1-1,-1 0 0,0-1 1,0-1-1,-1-1 0,-1 0 1,1 0-1,-2-2 0,1 0 1,-2 0-1,0-2 0,0 1 1,-1-1-1,-1-1 0,0 0 1,-1 0-1,-1-1 0,0 0 1,6-21-1,-10 26-22,-1-1 1,-1 1-1,1-1 1,-2 0-1,0 0 1,0 0-1,-1 0 1,-1 0-1,-2-13 1,2 20 24,0 0 1,0 1 0,-1-1 0,0 1 0,0-1 0,0 1 0,-1 0-1,1-1 1,-1 1 0,0 1 0,0-1 0,0 0 0,-1 1-1,1-1 1,-1 1 0,-4-3 0,2 3-1,1 0-1,-1 0 0,0 0 1,0 0-1,0 1 1,0 0-1,0 1 1,-1-1-1,1 1 1,0 0-1,-12 0 1,12 1 21,0 0 1,0 1-1,0 0 0,0 0 1,0 0-1,0 0 1,0 1-1,0 0 1,1 0-1,-1 1 1,1 0-1,0 0 1,-10 6-1,10-4 26,0 0 0,0 0-1,0 1 1,1-1 0,0 1-1,0 0 1,0 0 0,1 0 0,-1 0-1,-2 11 1,2-3 15,0 1 0,1 0 0,0 0 1,1 0-1,1 0 0,1 0 0,0 0 1,1 0-1,0 0 0,5 18 0,-1-9 32,1-1 0,2-1 0,18 43 0,-21-57-63,-1 1 0,2 0 1,-1-1-1,1 0 0,0-1 0,0 1 0,1-1 1,0 0-1,1-1 0,-1 1 0,1-2 0,9 6 0,-10-7 2,-1-1-1,0 0 0,1 0 0,0-1 0,-1 1 0,1-2 0,0 1 0,0-1 1,0 0-1,0 0 0,1-1 0,-1 0 0,0 0 0,0-1 0,0 0 0,0 0 1,0 0-1,0-1 0,0 0 0,7-4 0,-7 3-17,0-1 1,0 0-1,0 0 0,-1-1 1,0 0-1,1 0 0,-2 0 1,1-1-1,-1 0 1,8-10-1,4-9 32,20-41-1,-30 54-36,8-17-7,36-62-61,-40 75 45,0 0 0,1 1 0,20-21 0,-24 30 23,0 0 0,0 0 0,0 0-1,1 1 1,-1 1 0,1 0-1,0 0 1,1 0 0,-1 1 0,0 1-1,1-1 1,0 2 0,0-1-1,-1 1 1,1 1 0,0 0-1,0 0 1,0 1 0,0 0 0,-1 1-1,1 0 1,0 0 0,-1 1-1,10 4 1,0 2 33,-12-5 34,1-1-1,-1 1 1,13 9-1,-19-12 18,-25-9-358,11 4 187,-6-3-33,0 1 0,0 1 0,-1 1 0,-38-3 0,53 7 108,0 0 1,0 1 0,1-1 0,-1 1 0,0 0 0,0 0-1,1 0 1,-1 1 0,1-1 0,-1 1 0,1 0 0,-1 1-1,1-1 1,0 1 0,0 0 0,1 0 0,-1 0 0,0 0-1,1 1 1,0-1 0,0 1 0,0 0 0,0 0 0,1 0-1,-1 0 1,-1 5 0,-3 7 33,1 0 0,1 0 0,0 0-1,2 1 1,0 0 0,0-1 0,1 1 0,2 0-1,-1 0 1,2 0 0,0 0 0,5 22-1,-4-33-20,-1 0 0,1 0-1,0 0 1,1 0-1,-1-1 1,1 1-1,0-1 1,1 1-1,-1-1 1,1 0-1,0-1 1,0 1-1,1-1 1,5 5 0,-3-4 13,0 0 0,1-1 0,-1 0 0,1 0 0,0-1 0,0 0 0,0 0 0,0-1 0,13 2 0,-4-2 11,1-1 0,-1 0 0,1-2 0,-1 0 0,1-1 1,-1 0-1,0-2 0,1 0 0,23-9 0,-27 7-33,-1-1 0,0 0 0,-1-1 0,0 0 0,0-1 0,-1 0 0,0-1 0,0 0 0,-1-1 0,-1 0 0,17-24 0,0-8-64,-2-1 0,20-51 1,-28 61-34,75-185-431,-1-75-308,-65 206 691,-6 26-7,-2 0 0,12-100 1,-29 157 150,1 1-15,-1 0-1,0 0 1,1 0-1,-2-1 1,1 1-1,0 0 1,-2-5-1,2 8 22,0 1 0,0-1 0,-1 0 0,1 0 0,0 1 0,-1-1 0,1 0 0,0 1 0,-1-1 0,1 0 0,-1 1 0,1-1 0,-1 1 0,1-1 0,-1 1 0,0-1 0,1 1 0,-1-1 0,0 1 0,1 0 0,-1-1 0,0 1 0,1 0 0,-1-1 0,0 1 0,0 0 0,1 0 0,-1 0 0,0 0 0,0 0 0,1 0 0,-1 0 0,0 0 0,0 0 0,-1 0 0,0 1 10,0-1 1,0 1 0,0 0-1,0 0 1,0 0-1,0 0 1,0 0 0,0 0-1,0 0 1,-2 3 0,-1 1 15,2-1 0,-1 1 1,1 0-1,-1 0 1,1 0-1,-4 10 1,-10 38 161,14-42-158,-37 181 498,35-166-446,-53 464 959,52-331-722,6-116-197,11 76 0,-10-110-116,1 0 0,0-1 0,1 1-1,3 9 1,-4-15-4,-1-1-1,0 1 1,1-1-1,-1 1 0,1-1 1,0 0-1,0 0 1,0 0-1,0 0 1,0 0-1,0 0 1,0-1-1,1 1 1,-1-1-1,1 1 1,3 1-1,-4-3-2,1 1-1,-1-1 1,0 0-1,0 1 1,0-1-1,1 0 0,-1 0 1,0-1-1,0 1 1,0 0-1,1-1 1,-1 1-1,0-1 1,0 0-1,0 0 1,0 0-1,4-2 1,1-1-23,-1-1 0,1 0 0,-1 0 0,7-7-1,16-22-186,34-48-1,-33 41 121,-28 38 88,199-245-216,-201 248 215,1-1 0,0 0-1,0 0 1,-1 0 0,1 1 0,0-1-1,0 0 1,0 1 0,0-1 0,0 1-1,0-1 1,0 1 0,0-1 0,0 1-1,1-1 1,-1 1 6,-1 1 0,0-1 1,1 0-1,-1 0 0,1 0 0,-1 0 0,0 0 0,1 0 0,-1 1 0,1-1 1,-1 0-1,0 0 0,1 1 0,-1-1 0,0 0 0,1 1 0,-1-1 0,0 0 0,0 1 1,1-1-1,-1 0 0,0 1 0,0-1 0,0 0 0,1 1 0,-1 0 0,1 3 39,0 1 1,0 0-1,0 0 0,-1 0 0,1 9 0,-1 14 101,2 123 307,1-116-371,1 0 1,12 47-1,-15-77-90,1 0 1,-1 0-1,1 0 0,1 0 0,-1 0 0,1-1 1,5 8-1,-7-11 4,0 1 1,0-1-1,0 0 1,0 0-1,1 1 0,-1-1 1,0 0-1,1 0 1,-1 0-1,1 0 0,0-1 1,-1 1-1,1 0 1,-1-1-1,1 1 1,0-1-1,0 1 0,-1-1 1,1 0-1,0 0 1,0 0-1,-1 0 1,1 0-1,0 0 0,3-1 1,-1 0-21,0-1 0,0 1 0,0-1 0,-1 0 1,1 0-1,0-1 0,-1 1 0,1-1 0,-1 0 1,0 0-1,0 0 0,4-4 0,1-5-26,0 1-1,9-17 1,-15 23 84,50-99-301,-48 91 193,-3 11 71,-1 1 1,1-1-1,-1 0 1,1 1-1,0-1 0,0 0 1,-1 1-1,1-1 1,2-1-1,-2 13-77,-2 33 135,3 63 215,-1-95-241,1 1 0,0 0 1,0-1-1,1 0 0,1 1 1,9 19-1,-11-28-16,0 0-1,-1 0 1,1 0 0,1 0-1,-1-1 1,0 1-1,1 0 1,-1-1 0,1 0-1,0 0 1,0 0 0,0 0-1,0 0 1,0 0-1,0-1 1,1 0 0,-1 1-1,0-1 1,1-1 0,-1 1-1,1 0 1,-1-1-1,1 1 1,-1-1 0,1 0-1,-1 0 1,1-1-1,-1 1 1,1-1 0,-1 0-1,1 0 1,-1 0 0,0 0-1,5-2 1,-3 0-62,0 0 1,0-1-1,0 0 0,0 1 1,-1-2-1,1 1 0,-1 0 1,0-1-1,0 0 0,-1 0 1,1 0-1,-1 0 0,0-1 1,-1 1-1,1-1 0,2-10 1,2-6-43,0 0 0,-2-1 0,4-35 0,-8 46 87,-1 0 1,0 0-1,0 1 1,-1-1-1,-1 0 1,0 1-1,0-1 1,-1 1-1,-5-12 0,6 19 6,0 0-1,0 0 0,0 0 0,-1 0 0,0 0 0,0 0 0,0 1 0,0-1 0,0 1 1,-1 0-1,1 0 0,-1 0 0,0 0 0,0 1 0,0 0 0,0-1 0,0 2 0,-1-1 0,1 0 1,0 1-1,-1 0 0,0 0 0,1 0 0,-1 0 0,-5 1 0,-9 4 27,17-2-372,14-5 142,16-4 208,-13 4 18,0-1 0,21-8 1,109-44 35,-123 49 72,0 1 1,0 2 0,1 0-1,40-1 1,-59 5-64,0 0-1,0 0 1,0 1 0,-1-1 0,1 1-1,0 0 1,0 0 0,-1 0 0,1 1-1,0-1 1,-1 1 0,0 0 0,1 0-1,-1 0 1,0 0 0,0 1 0,0-1 0,0 1-1,0 0 1,-1 0 0,1 0 0,-1 0-1,2 4 1,0 1 28,0 0 0,0 0 0,-1 1 0,-1 0 0,1 0-1,-2-1 1,1 1 0,0 16 0,1 61 79,-3-86-173,0 0 0,0 0 0,0 0 0,0 0 0,0 0 0,0 1 0,0-1 1,0 0-1,0 0 0,0 0 0,0 0 0,0 0 0,0 0 0,1 0 0,-1 0 0,0 1 1,0-1-1,0 0 0,0 0 0,0 0 0,0 0 0,0 0 0,0 0 0,0 0 0,1 0 0,-1 0 1,0 0-1,0 0 0,0 0 0,0 0 0,0 0 0,0 0 0,0 0 0,1 0 0,-1 0 0,0 0 1,0 0-1,0 0 0,0 0 0,0 0 0,0 0 0,1 0 0,-1 0 0,0 0 0,0 0 1,0 0-1,0 0 0,0 0 0,0 0 0,0 0 0,0 0 0,1 0 0,4-4-57,4-8-93,-1 0 1,-1-1 0,10-21-1,9-18 91,-21 44 64,1 0-1,-1 0 0,2 0 1,12-13-1,-17 20 17,0-1 0,0 0 0,0 1 0,0 0-1,0-1 1,0 1 0,0 0 0,0 0 0,0 0-1,0 0 1,1 0 0,-1 1 0,0-1 0,1 1-1,-1-1 1,0 1 0,1 0 0,-1 0 0,1 0 0,-1 0-1,0 1 1,1-1 0,-1 1 0,1-1 0,2 2-1,5 4 79,-1 0 0,0 1 0,0-1 0,0 2 0,-1-1 0,0 1 0,8 11 0,7 6-9,123 114-147,-80-81-3929,-46-37-2007,-12-12 3472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7:4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9376,'-30'-3'6112,"35"3"-5728,9 0-224,5-5-1024,6 5 480,-8-7-2400,8 7 1536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7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37 212 9632,'-37'-14'4384,"51"11"-3840,9-6 992,10 6-961,34-18 1185,4 3-992,52-12 160,-1 6-544,20-6-96,-10 9-160,-4 0-1088,-18 12 544,-1 1-5151,-15 8 3103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7:4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1287 5472,'-23'7'1760,"22"-6"-1588,0-1 1,0 0-1,0 1 1,0-1-1,0 1 0,0 0 1,0-1-1,1 1 1,-1 0-1,0-1 1,0 1-1,1 0 0,-1 0 1,0 0-1,15 0 2490,-4 0-2281,1 0 1,0-1-1,0-1 1,-1 1 0,1-2-1,0 1 1,-1-2-1,1 1 1,-1-1 0,0-1-1,11-5 1,-8 3-233,-1-2 0,0 1 0,0-1 0,-1-1 0,0 0 0,-1-1 0,1 0-1,9-13 1,8-15 417,-1-1-1,-2-1 0,36-83 1,-56 113-361,-1-1 1,-1 1 0,0-1 0,-1 0 0,0 0-1,0-1 1,-1 1 0,-1 0 0,1-1-1,-2 1 1,-1-12 0,0 18-37,0 1-1,1-1 1,-1 1 0,-1-1 0,-2-3-1,-6-14 207,11 22-376,-1-1 1,1 0-1,0 1 1,0-1-1,-1 1 1,1-1 0,0 1-1,0-1 1,0 0-1,0 1 1,0-1-1,0 0 1,0 1-1,0-1 1,0 1-1,0-1 1,0 0 0,0 1-1,0-1 1,1 1-1,-1-1 1,0 1-1,1-2 1,2 0-29,0 0 0,1 0 0,-1 0 1,1 0-1,-1 1 0,1-1 0,0 1 0,-1 0 0,1 0 0,7 0 1,3-2-23,13-3 127,0 2 1,0 1-1,0 0 1,0 3-1,53 4 1,-74-3-53,0 0 0,-1 0-1,1 1 1,-1-1 0,1 2 0,-1-1 0,1 0 0,-1 1 0,0 0 0,7 6 0,-8-6-8,-1 0 1,0 0-1,0 0 0,0 1 0,0-1 0,0 1 1,-1 0-1,0 0 0,0 0 0,0 0 0,0 0 1,-1 0-1,1 1 0,0 5 0,1 19 166,0 1 0,-3 33-1,0-37-144,-1 9 19,1-4 57,4 45 1,-3-67-82,0 0 0,1 0-1,1-1 1,-1 1 0,1 0 0,1-1 0,-1 1 0,2-1 0,6 11 0,-10-17-27,1-1 0,-1 1 0,0 0 0,1-1-1,-1 1 1,1-1 0,0 0 0,-1 0 0,1 1 0,0-1 0,0 0-1,0 0 1,0-1 0,0 1 0,0 0 0,0-1 0,0 1 0,3 0-1,-2-1 8,0 0 0,0-1 0,1 1 0,-1-1 0,0 1 0,0-1-1,0 0 1,0 0 0,1 0 0,4-3 0,0-1 17,0-1 0,0 0 0,0 0 0,-1 0 1,1-1-1,10-14 0,-5 3-64,-1-1-1,-1-1 1,10-22 0,9-17 80,21-28 83,-28 53-320,-22 38 231,0 1 0,-1 0 0,0 0 1,0 9-1,0 10 128,2 17 5,-2-23-74,1-1-1,1 0 1,0 1 0,9 29 0,-10-44-91,0-1 0,0 1 0,0-1 1,0 0-1,0 0 0,1 1 0,-1-1 0,1 0 0,-1 0 1,1 0-1,0-1 0,0 1 0,0 0 0,0-1 1,0 1-1,0-1 0,1 0 0,-1 1 0,0-1 0,1 0 1,-1-1-1,5 2 0,-3-1 7,0-1 1,0 0-1,1 0 0,-1 0 1,0 0-1,0-1 1,0 0-1,0 0 0,0 0 1,0 0-1,0 0 0,7-4 1,5-4-12,-1 0 1,0-1-1,19-17 0,38-40-52,-31 28 69,62-60-111,-75 78-10,-27 27 146,0 1-1,0-1 1,-1 1 0,-1 8-1,1 14 5,2 7 11,-2-17-24,1 1-1,1-1 1,1 0 0,1 0-1,0 0 1,8 20-1,-7-28-10,0 2 29,1-1 0,0 0 0,0-1 0,12 16 0,-17-25-50,0 0-1,1-1 1,-1 1-1,1 0 1,-1-1-1,1 1 0,0-1 1,0 1-1,0-1 1,0 0-1,0 0 1,0 0-1,0 0 1,0 0-1,0 0 0,1 0 1,-1-1-1,0 1 1,0-1-1,1 0 1,-1 0-1,0 0 0,1 0 1,-1 0-1,0 0 1,1 0-1,-1-1 1,0 1-1,0-1 1,0 0-1,4-1 0,-1-1-7,0 0 0,0 0-1,-1-1 1,1 1-1,-1-1 1,0 0-1,0 0 1,6-9-1,24-41 11,-19 28-9,18-27-38,89-133-110,-88 139 196,-2-2-1,43-89 0,12-79-197,-59 144 173,-10 26 1,-5 17-73,-1-2 0,-2 1 0,12-62 0,-21 86 52,0 1-1,-1-1 0,0 0 0,0 1 1,0-1-1,-2-7 0,2 13 3,0 0 1,0 0-1,-1 0 0,1 0 0,0 0 0,-1 0 0,1 0 1,-1 1-1,1-1 0,0 0 0,-1 0 0,0 1 0,1-1 1,-1 0-1,0 0 0,1 1 0,-1-1 0,0 1 1,1-1-1,-1 1 0,0-1 0,0 1 0,0-1 0,0 1 1,1 0-1,-1-1 0,0 1 0,0 0 0,0 0 1,0 0-1,0 0 0,0 0 0,0 0 0,0 0 0,0 0 1,0 0-1,1 0 0,-1 0 0,0 1 0,0-1 1,0 0-1,0 1 0,-1 0 0,-3 1 30,0 0 0,0 0 0,1 1 0,-1 0 0,1 0 0,-5 4 0,2 1 10,-1 0 0,2 0 0,-1 1 0,1 0 0,0 0 0,1 0 0,-7 17 0,-10 27 166,2 1 0,3 1 0,2 1 0,-12 93 0,24-128-154,0 0 1,2 0-1,1 0 1,0 0-1,1 0 0,2 0 1,0 0-1,1 0 1,8 23-1,-1-13 43,2 0-1,0-1 1,27 42 0,-31-57-80,2 0 1,0-1-1,0 0 1,1-1-1,1-1 1,0 0-1,1 0 1,16 10-1,-26-19-23,0-1 0,1 0 0,-1 1 0,0-1 0,1-1 0,0 1 0,-1-1 0,1 0 1,0 0-1,0 0 0,-1-1 0,1 1 0,5-1 0,-5-1 10,-1 0-1,0 0 1,1 0 0,-1 0 0,0-1-1,0 0 1,0 0 0,0 0 0,0 0 0,-1 0-1,1-1 1,-1 0 0,1 0 0,4-5-1,7-9-152,18-28-1,-22 30-4,-6 7 79,0 1 1,0-1-1,0 0 0,-1 0 1,0 0-1,-1-1 0,0 1 1,3-12-1,-2-17-138,-4 34 194,0 0 0,0 0 0,0 0 0,-1 1-1,1-1 1,-1 0 0,0 0 0,0 1 0,0-1 0,0 1 0,-2-4-1,0 1 16,3 4 2,0 0 0,0 1-1,-1-1 1,1 0 0,0 1 0,-1-1 0,1 0-1,0 1 1,-1-1 0,1 1 0,-1-1-1,1 1 1,-1-1 0,1 1 0,-1-1 0,1 1-1,-1-1 1,0 1 0,1 0 0,-1-1 0,0 1-1,1 0 1,-1 0 0,0-1 0,1 1 0,-1 0-1,0 0 1,1 0 0,-1 0 0,0 0-1,0 0 1,1 0 0,-1 0 0,0 0 0,0 0-1,1 0 1,-1 0 0,-1 1 0,-1 1 49,0-1 0,0 1 1,0 0-1,0 0 0,1 1 1,-1-1-1,0 0 1,1 1-1,0 0 0,-1 0 1,1-1-1,0 1 0,0 0 1,1 1-1,-1-1 0,1 0 1,-1 0-1,1 1 0,0-1 1,1 1-1,-2 3 0,-1 9 62,1 0 0,1 0 0,0 20 0,1-8 49,1-1 1,1 1-1,10 45 0,-9-62-102,1 1-1,0 0 1,0-1-1,1 1 0,1-1 1,0-1-1,1 1 1,0-1-1,0 0 0,14 14 1,-17-21-37,-1 1 1,1-1-1,0 0 0,0 0 1,0-1-1,1 1 1,-1-1-1,1 0 0,-1 0 1,1 0-1,-1-1 1,1 0-1,6 1 1,-4-1-22,-1-1 1,1 0 0,0 0 0,-1-1 0,1 1 0,0-2 0,-1 1 0,12-5 0,-1-1-3,-1-1-1,0 0 0,0-2 0,-1 1 1,0-2-1,20-19 0,199-217-203,-192 201 162,16-21-36,-57 65 87,0 0 0,1 1 1,0-1-1,-1 0 0,1 1 0,0-1 1,0 1-1,0-1 0,0 1 0,4-2 0,-6 3-3,0 0 0,1 0 0,-1 0 0,1-1-1,-1 1 1,0 0 0,1 0 0,-1 0 0,1 0-1,-1 0 1,1 0 0,-1 1 0,0-1 0,1 0 0,-1 0-1,1 0 1,-1 0 0,0 0 0,1 1 0,-1-1-1,0 0 1,1 1 0,0-1 0,0 1-1,-1 0 1,1 0 0,-1 0-1,1-1 1,-1 1 0,0 0 0,1 0-1,-1 0 1,0 0 0,1 0-1,-1 0 1,0 2 0,3 27-87,-2 1 1,-4 40 0,2-44 75,1-26 11,-13 160 399,10-138-369,-1-1 1,-2 0-1,0 0 1,-1 0-1,-13 25 1,17-41-126,0 0 1,-1 0 0,0-1 0,0 1-1,0-1 1,-1 0 0,0 0-1,0 0 1,0-1 0,-1 0 0,-8 5-1,12-7 49,-1-1 1,0 1-1,0-1 0,1 0 0,-1 0 0,0 0 0,0-1 0,0 1 0,0-1 0,0 1 0,-1-1 0,1 0 0,0 0 0,0 0 1,0-1-1,0 1 0,0-1 0,0 0 0,0 0 0,0 0 0,0 0 0,1 0 0,-1 0 0,0-1 0,0 0 0,-3-2 0,0-2 2,0 0-1,0 0 0,0-1 1,1 0-1,0 0 0,-8-14 1,7 11 31,-2-6 70,0 0 0,-6-19 0,1 4-7,1-10 183,12 41-231,0 0 0,0 0 1,-1 0-1,1 0 0,0-1 0,0 1 0,0 0 1,0 0-1,0 0 0,0 0 0,0 0 0,0-1 1,0 1-1,0 0 0,0 0 0,0 0 0,0 0 1,0-1-1,0 1 0,0 0 0,0 0 0,0 0 1,0 0-1,0 0 0,0-1 0,0 1 0,0 0 1,0 0-1,0 0 0,0 0 0,0 0 0,1-1 1,-1 1-1,0 0 0,0 0 0,0 0 0,0 0 0,0 0 1,0 0-1,0 0 0,1 0 0,-1-1 0,0 1 1,0 0-1,0 0 0,0 0 0,0 0 0,1 0 1,-1 0-1,0 0 0,0 0 0,0 0 0,0 0 1,1 0-1,-1 0 0,0 0 0,0 0 0,0 0 1,0 0-1,0 0 0,1 0 0,-1 0 0,0 0 1,0 1-1,0-1 0,0 0 0,1 0 0,11 6 160,-9-4-138,84 49 828,74 41-92,-145-84-788,1 0 0,1-1-1,-1-1 1,1-1 0,1 0 0,22 3 0,-27-7-551,1 0 0,-1-1 0,1 0 0,-1-1 0,1-1 0,-1 0 0,0-1 0,27-9 0,22-17-4132,-1-4 1455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44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1 464 4736,'1'5'5329,"-1"-5"-5237,0 0-1,-1 0 1,1 0 0,0 0 0,0 0 0,10-2 1814,3-7-1269,-1-1 0,0 0 0,0-1-1,-1-1 1,-1 0 0,16-21 0,18-23-210,108-86 228,-85 83-398,66-54 789,-141 120-1138,1 1 0,0 0 1,0 0-1,0 0 0,1 1 1,-6 10-1,3-3 71,0 1 0,2 1-1,-9 25 1,11-25 87,1 0 0,0 0 0,-1 32-1,5-38-7,0-1 0,0 1 0,1 0 0,1-1-1,0 1 1,5 15 0,-5-23 7,-1 1 0,1-1 0,0 0 0,0 0 0,1-1 0,-1 1 0,1 0 0,0-1 0,0 1 0,0-1 0,0 0 0,4 3 0,-4-5-16,-1 1 0,1-1 0,-1 1 0,1-1 0,-1 0 0,1 0 0,0 0 0,0 0 0,0-1 0,0 1 0,-1-1 0,1 1 0,0-1 0,0 0 0,0 0 0,0-1 0,0 1 0,5-2 0,-1 0 48,-1 0 1,1-1-1,-1 0 0,0-1 1,0 1-1,0-1 0,6-5 1,34-34 239,-45 42-328,28-31 109,33-47 0,-37 46-105,38-40 0,-40 53-202,-22 19 165,0 0 0,1 0 1,-1 1-1,0-1 0,1 1 0,-1-1 1,1 1-1,-1-1 0,1 1 1,-1 0-1,1-1 0,-1 1 0,1 0 1,-1 0-1,1 0 0,1 1 1,-2-1 22,-1 0 0,1 0 0,-1 0 0,0 0 0,1 1 0,-1-1 0,1 0 0,-1 0 0,1 1 1,-1-1-1,0 0 0,1 1 0,-1-1 0,1 1 0,-1-1 0,0 0 0,0 1 0,1-1 0,-1 1 1,0-1-1,0 1 0,1-1 0,-1 1 0,0-1 0,0 1 0,1 14 8,-1-13-6,-8 113 201,2-72 15,4-34 2,0 1 0,0 17 1,3-23 121,4-8 17,7-12 158,-9 12-478,18-25 147,45-49 0,-54 66-216,1 1 1,0 0-1,0 1 0,1 0 0,0 1 1,22-10-1,-31 16-10,1 1-1,0 0 1,0 0 0,0 0 0,0 1-1,0 0 1,0 0 0,0 0-1,0 1 1,1 0 0,-1 0 0,0 1-1,0 0 1,0 0 0,0 0 0,0 1-1,0 0 1,0 0 0,0 0-1,-1 1 1,1 0 0,7 5 0,8 9 109,-1 1 1,0 1-1,-1 0 1,-2 2-1,0 0 1,25 42 0,-18-26 31,20 33-664,-43-67-158,12 16-2035,-13-18 2472,1-1 0,-1 1 0,1-1 0,-1 1 0,1-1 0,-1 1 1,1-1-1,0 0 0,-1 1 0,1-1 0,0 1 0,0-1 0,-1 0 0,1 0 0,0 0 0,0 1 0,-1-1 0,1 0 0,0 0 0,0 0 0,-1 0 0,1 0 0,0 0 0,1-1 0,6-3-2989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7:5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117 744 2976,'4'-28'1776,"-4"26"-1486,1 0 0,0 0 1,0 0-1,0 0 0,0 0 1,0 0-1,0 0 0,0 1 0,0-1 1,1 0-1,1-1 0,17-16 5192,-17 19-3836,-3 6-871,-2 9-328,1-11-67,-6 122 724,5-76-838,-35 311 953,30-313-1120,5-33-92,-35 211 503,30-204-93,1-17-212,6-5-198,-1 0-1,1 0 1,0 0-1,-1 0 1,1 0 0,0-1-1,-1 1 1,1 0 0,0 0-1,0-1 1,-1 1 0,1 0-1,0 0 1,0-1 0,-1 1-1,1 0 1,0-1 0,0 1-1,0 0 1,0-1-1,0 1 1,-1 0 0,1-1-1,0 1 1,0-1 0,-22-94 141,13 51-83,4 10-22,1-1-1,0-60 1,6 29 29,4-1 0,2 1 0,3 0 0,2 0 0,36-98 0,-41 143 53,1 0 0,1 0 0,2 1 0,0 0 0,0 1 0,2 0 0,1 2 0,22-23 0,-32 35-82,0 1 1,0 0-1,0 0 0,1 1 0,0 0 0,0-1 0,0 2 0,0-1 1,0 1-1,1 0 0,-1 0 0,1 1 0,-1 0 0,1 0 0,-1 0 1,1 1-1,0 0 0,9 2 0,-8-1 25,-1 0 1,1 0-1,-1 1 1,0 0-1,0 1 1,0 0-1,0 0 1,0 0-1,-1 1 1,1 0-1,-1 0 1,0 1-1,0-1 1,0 1-1,-1 1 1,7 7-1,-10-10-55,0 0 0,0 0 0,-1 0 0,1 0-1,-1 0 1,1 1 0,-1-1 0,0 0 0,0 1 0,-1-1-1,1 1 1,-1-1 0,1 1 0,-1 5 0,-1-3 5,0 0 1,0 1-1,-1-1 1,1 0-1,-1 0 1,-1 0-1,-4 9 1,-3 2 71,-1 0-1,0-1 1,-2 0 0,-15 15 0,22-25-58,0-1 1,0 1 0,0-2 0,-1 1 0,1-1 0,-1 0 0,0 0 0,-1-1 0,1 0-1,-12 4 1,16-6-34,-1 0 0,0-1-1,0 1 1,0 0 0,0-1 0,1 0-1,-1 0 1,0 0 0,0-1-1,0 1 1,0-1 0,1 0-1,-1 0 1,0 0 0,0 0 0,1-1-1,-1 1 1,1-1 0,0 0-1,-1 0 1,1-1 0,0 1-1,-5-5 1,6 5-24,0-1 1,0 1-1,0-1 0,0 0 0,0 1 0,-2-6 1,4 7 8,0-1 0,-1 1 1,1 0-1,0 0 0,0 0 1,0 0-1,0 0 0,0 0 1,0 0-1,0 0 0,0 0 1,0 0-1,0-1 0,1 1 1,-1 0-1,0 0 0,1 0 1,-1 0-1,1 0 0,-1 0 1,1 0-1,0 1 0,-1-1 1,3-2-1,3-2-17,0-1 1,0 1-1,1 0 0,0 0 1,0 1-1,1-1 0,9-3 1,61-20 105,-54 20-34,45-11-156,96-14 0,-108 22 255,-16 6-31,-29 4-59,25-5-1,-28 5 85,-6 4-33,-12 11-28,2-3-138,-1 4 79,1 0 1,0 0-1,1 1 0,1-1 1,0 1-1,1 1 0,1-1 1,1 1-1,0-1 1,1 1-1,1-1 0,0 1 1,2 0-1,0-1 0,0 1 1,2-1-1,0 0 0,0 0 1,2 0-1,0 0 1,11 19-1,-15-32 24,1 1 1,-1-1-1,1 0 1,0 0-1,0 0 0,0 0 1,0 0-1,4 3 1,-6-6-27,0 1 1,0 0-1,0-1 1,0 1 0,1-1-1,-1 1 1,0-1-1,0 1 1,0-1 0,0 0-1,0 0 1,1 0-1,-1 1 1,0-1 0,0 0-1,0 0 1,1 0-1,-1-1 1,0 1 0,0 0-1,0 0 1,1-1-1,-1 1 1,0-1 0,0 1-1,0-1 1,0 1-1,0-1 1,0 0 0,0 1-1,0-1 1,0 0-1,0 0 1,1-1 0,2-4 19,-1 1 0,1-1 0,-1 0 0,-1 0 0,1 0 0,-1 0 0,0-1 1,2-8-1,0-9 111,2-26 1,-4 27-146,-2-1-1,0 1 1,-2-1 0,-1 1-1,-1 0 1,0 0 0,-2 0-1,-1 1 1,0 0 0,-12-22-1,17 39-27,-1 0-1,0 0 1,-1 1 0,1-1-1,-1 1 1,0 0 0,0 0-1,0 0 1,-1 0-1,1 1 1,-1-1 0,0 1-1,-6-3 1,4 4-343,11 7 266,10 9 28,-3-5 79,1-1 1,1-1-1,-1 0 1,1 0-1,19 6 1,-24-11 51,1 1-1,-1-1 1,1-1 0,-1 0 0,1 0-1,0 0 1,0-1 0,-1-1 0,1 1-1,9-3 1,2-3 15,-1 0 0,0-1 0,0-1 0,-1-1 0,33-21 0,-29 16-19,-2 0 0,0-2 0,0 0 0,-1-1 0,-2-1 1,1-1-1,-2 0 0,-1-2 0,17-26 0,-21 27-13,0-1 1,-2 0-1,0 0 0,-1-1 0,-1 0 0,-1 0 0,-1-1 1,-1 0-1,-1 0 0,0-28 0,-3 45-56,-1-1-1,1 0 1,-1 0-1,0 0 1,-4-12-1,3 15 2,1 1 0,-1 0 0,1-1 0,-1 1 0,0 0 0,0 0 0,-1 0 0,1 1 0,0-1 0,-1 0 0,-4-3 0,5 6 7,1-1 0,-1 0 0,0 0 0,1 1 0,-1-1 0,0 1 1,0-1-1,1 1 0,-1 0 0,0 0 0,0 0 0,0 0 0,1 0 0,-1 0 0,0 0 0,0 1 1,0-1-1,1 1 0,-1-1 0,0 1 0,1 0 0,-1-1 0,0 1 0,1 0 0,-1 0 0,-1 2 1,-3 1 19,-1 1 1,1 0 0,1 0 0,-7 7-1,2 1 66,0-1-1,1 2 1,1-1-1,0 1 0,1 0 1,-7 19-1,-24 93 277,30-97-328,-5 18 72,2 1-1,2 0 1,-5 95 0,15-126-81,0 0-1,1 0 1,1 0 0,1-1 0,5 17-1,-8-30 13,0 0-1,0 0 0,1-1 1,-1 1-1,1 0 0,-1-1 1,1 1-1,0-1 0,0 0 1,0 0-1,0 0 0,0 0 1,0 0-1,1 0 0,-1 0 1,1-1-1,-1 1 0,1-1 1,0 0-1,5 2 0,3-3 26,0-1 0,0 0 0,0-1 0,0 0 0,14-5-1,-15 4-33,66-22-10,17-4-113,33-4 83,-117 31 42,1-1 0,-1 0 0,1-1 0,-1 0 0,0 0 0,0-1 0,-1 0 0,1-1 0,10-9 0,-7 1 23,-9 8-73,-3 6 36,0 0-1,0 0 0,0 0 0,0 0 0,0 0 1,0 0-1,0 0 0,0 0 0,0 0 0,0 0 1,0 0-1,0 0 0,0 0 0,0 0 0,0 0 1,0 0-1,0 0 0,0 0 0,0 0 1,-1 0-1,1 0 0,0 0 0,0-1 0,0 1 1,0 0-1,0 0 0,0 0 0,0 0 0,0 0 1,0 0-1,0 0 0,0 0 0,0 0 0,-17-3 166,-15 13-276,20-7 96,0 2 0,0-1 0,-13 8 0,12-5 26,0 1 0,1 0 0,0 1-1,0 1 1,1 0 0,0 1 0,0 0-1,-14 20 1,20-23 0,0-1 0,1 1-1,0 0 1,0 1 0,0-1 0,1 1-1,1-1 1,-1 1 0,1 0-1,1 0 1,0 0 0,0 0 0,1 0-1,0 0 1,2 18 0,-1-21-5,1 0 0,0 0 0,0 0 0,0-1 0,0 1 1,6 8-1,-8-13-6,1 1 0,0 0 0,0-1 0,1 1 0,-1-1 1,0 0-1,0 1 0,1-1 0,-1 0 0,1 0 0,-1 0 1,1 0-1,-1 0 0,1 0 0,0 0 0,-1 0 0,1-1 1,0 1-1,0-1 0,-1 1 0,1-1 0,0 0 0,0 1 0,0-1 1,3 0-1,0-2 9,-1 1 1,1 0-1,-1-1 0,1 0 1,-1 0-1,0 0 0,1-1 1,-1 1-1,0-1 0,-1 0 1,1 0-1,0-1 1,5-5-1,2-6 16,0 0 0,11-19 0,-12 19-31,48-98 109,-46 87-144,5-17 65,-6 15 140,-7 22-157,-4 6-10,0 0 0,0 0 0,0 0 0,0 0 0,0 0 0,0 0 1,0 0-1,0 0 0,0 0 0,0 0 0,0 0 0,0 0 0,0 0 0,0 0 1,0 0-1,0 0 0,0 0 0,0 0 0,0 0 0,0 0 0,0 0 0,0 0 0,0 0 1,0 0-1,0 0 0,0 0 0,0 0 0,0 0 0,0 0 0,0 0 0,0 0 1,0 0-1,0 0 0,1 0 0,-1 0 0,0 0 0,0 0 0,0 0 0,0 0 0,0 0 1,0 0-1,0 0 0,0 0 0,0 0 0,0 0 0,0 0 0,0 0 0,0 0 1,0 0-1,0 0 0,0 15 38,0 0 1,1 0 0,1 0-1,0-1 1,1 1 0,1-1-1,8 23 1,-5-18 19,-5-13-35,0 0 0,0 1 0,1-1 0,0 0 0,3 5 0,-5-10-13,0 0-1,-1 0 1,1 0-1,0 0 0,0 0 1,0 0-1,-1-1 1,1 1-1,0 0 0,0-1 1,0 1-1,1 0 1,-1-1-1,0 1 0,0-1 1,0 0-1,0 1 1,0-1-1,0 0 0,1 0 1,-1 0-1,0 0 1,0 0-1,0 0 0,1 0 1,-1 0-1,0 0 1,0 0-1,0-1 0,0 1 1,1-1-1,1 0 1,5-4 13,0 0 1,0 0 0,0-1 0,-1 0-1,0 0 1,12-13 0,6-5 44,8-6-75,1 2 0,1 2-1,52-29 1,-81 51-7,-3 3 49,-1-1 0,1 1 0,-1-1 1,1 1-1,0 0 0,0 0 0,-1 1 1,5-2-1,-6 2-18,1 1-1,-1-1 1,0 0 0,0 1 0,0-1-1,0 0 1,0 1 0,0-1-1,0 1 1,0 0 0,0-1 0,0 1-1,0 0 1,0-1 0,0 1-1,0 0 1,-1 0 0,1 0-1,0 0 1,-1 0 0,1 0 0,0 0-1,-1 0 1,1 2 0,17 31 130,1 0 1,2-1-1,2-1 1,0-2-1,2 0 1,31 29-1,-50-54-113,1 0-1,-1-1 1,1 1 0,0-1-1,0-1 1,0 1-1,13 4 1,-14-7-326,-1 0-1,0 0 1,1 0 0,-1 0-1,7-1 1,-9 0-438,1 0 0,0-1 0,-1 1 0,1-1 0,-1 0 0,1 0 0,-1 0 0,5-2 0,5-2-2708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7:5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12 170 4736,'-1'-1'185,"1"1"0,0-1-1,-1 1 1,1-1 0,-1 1 0,1-1 0,-1 1 0,1-1 0,-1 1-1,1-1 1,-1 1 0,0-1 0,1 1 0,-1 0 0,-3-3 2903,6-6 4943,2 14-7476,-2-2-294,0 0 0,1 0-1,-1-1 1,1 1 0,0-1-1,5 4 1,12 10 469,-12-6-440,0 0 0,0 0 0,-2 1 0,1-1 0,6 16 0,20 61 764,3 6-520,-21-64-267,21 29-1,-13-15 374,-18-26-752,-3-13 259,-1-2 203,6-11-265,-4 3-31,0-1 0,0 1 0,4-13 0,-3 5-14,52-134 222,-39 107-215,36-61 1,66-81-92,-87 136-115,-20 31 133,-6 11-571,0 18-7884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0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20 769 6656,'-17'0'2144,"17"0"-2130,0 0 1,0 0 0,0 0-1,0 0 1,0 0 0,0-1 0,0 1-1,0 0 1,0 0 0,-1 0-1,1 0 1,0 0 0,0 0-1,0 0 1,0 0 0,0 0-1,0 0 1,0 1 0,0-1 0,-1 0-1,1 0 1,0 0 0,0 0-1,0 0 1,0 0 0,0 0-1,0 0 1,0 0 0,0 0-1,0 0 1,0 0 0,0 0 0,-1 0-1,1 0 1,0 0 0,0 1-1,0-1 1,0 0 0,0 0-1,0 0 1,0 0 0,0 0-1,0 0 1,0 0 0,0 0-1,0 1 1,0-1 0,0 0 0,0 0-1,0 0 1,0 0 0,0 0-1,0 0 1,0 0 0,0 0-1,0 1 1,0 0 187,0 1 0,0 0 0,1 0 0,-1-1 0,0 1 0,1 0 0,-1-1 0,1 1 0,-1 0 0,1-1 0,0 1 0,0-1 0,0 1 0,0-1 0,0 0 0,0 1 0,0-1 0,0 0 0,0 0 0,1 1 0,-1-1 0,0 0 0,3 1 0,4 3 171,0 0 1,1 0-1,0 0 0,0-1 1,0-1-1,0 0 0,1 0 1,0 0-1,-1-1 1,1-1-1,0 0 0,18 0 1,-11-2-94,0 0 0,0-1 1,0-1-1,0-1 0,0 0 0,24-10 1,-39 13-261,1 1 1,-1-1-1,1 0 1,-1 0-1,1 0 1,-1 0 0,0 0-1,1-1 1,-1 1 0,0-1-1,0 1 1,0-1-1,0 0 1,0 0 0,0 0-1,0 0 1,-1 0 0,1 0-1,-1-1 1,0 1-1,2-5 1,-2 5 5,0-1 1,-1 1-1,0 0 0,0-1 1,0 1-1,0 0 1,0-1-1,0 1 0,0 0 1,-1-1-1,1 1 0,-1 0 1,0 0-1,0-1 0,0 1 1,0 0-1,-2-3 0,1 2-13,-1-1 0,1 1 0,-1 0 0,0 0 0,0 1 0,-1-1 0,1 1 0,0-1 0,-7-2 0,3 2 46,-1-1 0,0 1 0,0 1 0,0-1 0,0 2 0,-1-1 0,1 1 1,-1 0-1,-16 1 0,19 0 69,-1 0 0,1 1 0,-1 0 1,1 1-1,0-1 0,0 1 0,-1 0 1,1 1-1,0 0 0,1 0 0,-1 0 0,0 0 1,1 1-1,0 0 0,0 0 0,0 0 1,0 1-1,1 0 0,-1 0 0,1 0 1,-3 6-1,2-3-58,1 0 1,1-1-1,0 2 0,0-1 1,0 0-1,1 0 0,1 1 1,-1-1-1,1 1 0,1-1 1,-1 1-1,1 0 0,1-1 1,0 1-1,0-1 0,1 1 1,0-1-1,5 16 0,-3-15-22,0 1-1,1-1 1,0 0-1,0 0 1,1 0-1,0-1 1,0 0-1,1 0 0,0-1 1,1 0-1,0 0 1,0 0-1,0-1 1,1 0-1,12 6 1,-6-6 7,1-1 0,0-1-1,0 0 1,0-1 0,1 0 0,31 0 0,-34-3-46,1 0 1,-1 0 0,0-1-1,0-1 1,0 0-1,0-1 1,0-1 0,0 0-1,-1-1 1,1 0-1,-1-1 1,-1 0 0,1-1-1,19-15 1,5-9 104,64-70 1,-88 85-114,2 1 1,-1 1-1,2 1 0,0 0 0,0 1 0,2 0 0,-1 2 1,23-11-1,-36 20-2,0-1 0,0 1 0,0 0-1,0 0 1,1 0 0,-1 1 0,0-1 0,0 1 0,1 0 0,-1 1 0,0-1 0,1 1 0,7 1 0,0 2 22,-1 1 0,0 0 0,17 10 0,-10 1-54,-10-8 55,-6-6 74,-6-3-1,0 0-1,0 0 1,0 0-1,-7-4 0,5 2-80,-31-11 196,-40-14-117,65 25-134,0 0 1,0 0 0,0 2-1,-19-1 1,29 1 22,-1 2 0,1-1 1,0 0-1,-1 0 0,1 1 0,0-1 0,0 1 0,0 0 1,-1 0-1,1-1 0,0 1 0,0 1 0,0-1 0,0 0 0,0 0 1,1 1-1,-3 1 0,2 0 0,-1 0 1,1 0-1,1 0 0,-1 0 1,0 0-1,1 0 0,-1 0 1,1 1-1,0-1 0,-1 5 1,1 3-1,0-1 0,0 1 0,1 0 0,0-1 1,1 1-1,3 16 0,-3-17 41,2 0 0,-1-1-1,1 0 1,0 1 0,1-1 0,0-1 0,0 1-1,1 0 1,0-1 0,9 11 0,-5-9 5,1 1 0,1-2 1,-1 1-1,2-1 1,-1-1-1,1 0 0,0-1 1,1 0-1,-1-1 0,1 0 1,1-1-1,-1 0 0,1-1 1,0-1-1,0 0 0,0-1 1,0-1-1,27 0 0,-23-2-18,1-1-1,-2 0 1,1-2-1,0 0 0,-1-1 1,1-1-1,-1 0 1,-1-1-1,0-1 1,0-1-1,0 0 0,-1-1 1,0-1-1,-1 0 1,0-1-1,15-17 0,75-109 257,-90 119-238,71-109-18,-46 66-17,-2-3-1,-3-1 1,-3-1-1,-4-2 0,-2-1 1,21-95-1,-46 163 5,4-15-43,3-27-1,-6 39 28,-1 1-1,0 0 0,0 0 0,0 0 1,-1-1-1,1 1 0,-1 0 1,0 0-1,0 0 0,0 0 1,-1 0-1,-2-5 0,3 8 12,1 0 1,-1 0-1,1 0 0,-1 1 0,1-1 0,-1 0 1,1 1-1,-1-1 0,0 0 0,1 1 0,-1-1 1,0 1-1,0-1 0,1 1 0,-1-1 0,0 1 1,0 0-1,0-1 0,0 1 0,0 0 0,1 0 1,-1 0-1,0-1 0,0 1 0,0 0 0,0 0 1,0 0-1,0 1 0,0-1 0,0 0 1,0 0-1,1 0 0,-1 1 0,0-1 0,0 0 1,0 1-1,0-1 0,1 1 0,-1-1 0,-1 2 1,-2 0-12,1 1 1,0 0-1,0 0 1,1 1-1,-1-1 1,1 0 0,-1 1-1,-2 7 1,-13 30 2,2 1 0,-19 75 0,-4 94 32,23-18 258,16-162-172,1-1 0,2 0 0,1 1 0,10 36 0,-8-42-65,-4-14-7,1 0 0,0-1 0,0 1 0,1 0 0,1-1 0,0 0 0,12 18 0,-15-26-22,0 1 0,0-1 0,0 0 0,1 0 1,-1 0-1,1 0 0,-1 0 0,1-1 0,0 1 0,0-1 0,-1 0 0,1 0 0,0 0 0,0 0 0,0 0 1,1-1-1,-1 1 0,0-1 0,0 0 0,0 0 0,0 0 0,0 0 0,0-1 0,0 1 0,1-1 0,-1 0 1,0 1-1,3-3 0,5-1 23,-1-1 1,1 0-1,-1 0 0,0-1 1,-1-1-1,1 1 1,13-14-1,57-65-72,-52 54-4,-20 22 24,8-8 49,0 0 1,-1-1 0,-1-1 0,20-37 0,-31 51-83,3-7-118,-6 12 170,0-1 0,0 1 0,-1 0 0,1 0 0,0-1 0,0 1 0,0 0 0,0 0 0,0 0 0,0-1 0,0 1 0,0 0 1,0 0-1,0 0 0,0 0 0,-1-1 0,1 1 0,0 0 0,0 0 0,0 0 0,0 0 0,-1 0 0,1-1 0,0 1 0,0 0 0,0 0 0,0 0 0,-1 0 1,1 0-1,0 0 0,0 0 0,0 0 0,-1 0 0,1 0 0,0 0 0,0 0 0,-1 0 0,1 0 0,0 0 0,0 0 0,0 0 0,-1 0 0,1 0 0,0 0 1,0 0-1,0 0 0,-1 0 0,1 0 0,0 0 0,0 1 0,0-1 0,0 0 0,-1 0 0,-1 1-5,1 0 0,-1 0 0,1 0 0,-1 0 0,1 0 0,-1 0 0,1 0 1,-1 0-1,1 1 0,0-1 0,0 0 0,-1 1 0,0 1 0,-12 21 50,14-24-42,-8 21 9,0-1 0,1 1-1,1 1 1,1-1 0,1 1 0,-1 22 0,3-20 58,1-1-1,2 0 1,0 0-1,1 1 1,11 44-1,-11-61-39,0-1-1,0 1 1,0-1-1,1 0 1,0 0-1,0 0 0,1 0 1,0 0-1,0-1 1,0 1-1,0-1 1,1 0-1,9 7 0,-13-11-19,1 0-1,-1-1 0,0 1 1,1-1-1,-1 1 1,1-1-1,-1 1 0,1-1 1,-1 0-1,1 0 0,-1 0 1,1 0-1,-1 0 1,1 0-1,-1 0 0,1-1 1,-1 1-1,1 0 0,-1-1 1,1 1-1,-1-1 1,1 0-1,-1 1 0,0-1 1,0 0-1,1 0 0,-1 0 1,1-1-1,3-2 11,-1 0 1,0 0-1,-1-1 0,1 1 0,-1-1 0,6-9 1,-6 5 0,1 1 0,-1-1 0,-1 0 0,3-15 0,3-37-56,-6 38 50,-2 0 0,-1 0 0,-5-30 0,1-4 21,5 54-45,0-1 0,-1 1 1,1 0-1,-1 0 0,1 0 1,-1 0-1,0 0 0,0 0 1,0 0-1,0 0 0,-1 1 1,1-1-1,-1 0 0,1 1 1,-1-1-1,0 1 0,0-1 1,0 1-1,-1 0 0,1 0 1,-5-3-1,-26-17-213,27 18 75,7 2 88,12 2 63,5 1-66,161-33 161,-58 8 19,49-2 12,-161 25-93,0 1 0,1 0 0,-1 0 0,0 1 0,1 0 0,-1 0 0,0 1 0,16 5 0,-23-6-27,-1-1 1,0 1-1,1 0 1,-1-1-1,0 1 0,0 0 1,0 0-1,1 0 0,-1 0 1,0 0-1,0 0 0,0 0 1,0 0-1,-1 0 1,1 0-1,0 1 0,0-1 1,-1 0-1,1 1 0,-1-1 1,1 2-1,0 2 91,0 0 0,0 1 0,-1-1 0,0 9 0,1 11-5,2-1-150,-2-13 45,1-1 1,0 1 0,4 11-1,-5-18 33,1-1 0,-1 1 0,1-1 0,0 1 0,0-1 0,0 0 0,1 0 0,-1 0-1,1 0 1,0 0 0,0-1 0,4 4 0,-5-5-17,-1 0 1,1 0-1,0 0 1,0-1-1,-1 1 1,1-1-1,0 1 1,0-1-1,0 0 1,0 0-1,0 0 1,-1 0-1,1 0 1,0 0-1,0 0 0,0-1 1,0 1-1,0-1 1,-1 1-1,1-1 1,0 0-1,0 0 1,-1 1-1,1-1 1,2-2-1,5-3-5,0-1-1,0 0 1,8-9-1,-7 6 5,141-106-4,-62 50 0,-8 11 0,-71 48 0,5-6-13,-13 12 5,-1-1 1,1 1 0,-1 0 0,1-1 0,-1 1 0,1 0 0,0 0 0,0 0 0,-1 0 0,1 0 0,0 0 0,0 0 0,2 0 0,-3 1 8,0 0 1,-1 1-1,1-1 0,0 0 1,-1 0-1,1 1 0,-1-1 1,1 0-1,-1 1 0,1-1 1,-1 1-1,1-1 0,-1 1 1,1-1-1,-1 1 0,1-1 1,-1 1-1,0-1 0,1 1 1,-1-1-1,0 1 0,1 0 1,-1-1-1,0 1 1,0-1-1,0 1 0,1 0 1,-1-1-1,0 1 0,0 0 1,0-1-1,0 1 0,0 1 1,-1 24-53,0-25 56,-5 46 26,-3-1-1,-1 0 1,-32 83 0,38-117-21,-2-1 1,1 0-1,-1-1 0,-8 11 1,11-17-15,1-1-1,-1 1 1,0-1 0,0 0 0,0 0 0,-1 0 0,1 0-1,-1-1 1,0 1 0,0-1 0,0 0 0,0 0-1,0 0 1,-5 1 0,7-3 4,-1 0 0,0 1 0,1-2 0,-1 1 0,1 0 0,-1 0 0,1-1 0,-1 0 0,1 1 0,-1-1 0,1 0 0,0 0 0,-1 0 0,1 0 0,0-1 0,0 1 0,0-1 0,0 1 0,0-1 0,0 0 0,0 0 0,1 1 0,-1-1 0,-2-4 0,-3-5 0,0 0 0,1 0 0,-8-17 0,11 21 0,1 2 0,0 0 0,0-1 0,1 1 0,-2-7 0,2 10 0,1 0 0,0 0 0,0 0 0,0 1 0,0-1 0,0 0 0,0 0 0,0 0 0,1 1 0,-1-1 0,1 0 0,-1 0 0,1 1 0,0-1 0,1-2 0,-1 3 0,1 1 0,-1-1 0,1 0 0,-1 1 0,1-1 0,0 1 0,0-1 0,-1 1 0,1 0 0,0-1 0,0 1 0,-1 0 0,1 0 0,0 1 0,0-1 0,-1 0 0,3 1 0,2 0 0,49 2-2,59 4-10,140 27-1,-233-30 4,-10-2-1033,0 0 1,0 1-1,21 8 0,-31-11 786,0 0 0,-1 1 0,1-1 0,0 1 0,0-1-1,-1 1 1,1-1 0,0 1 0,-1 0 0,1-1 0,-1 1-1,1 0 1,-1-1 0,1 1 0,-1 0 0,1 0-1,-1-1 1,0 1 0,1 0 0,-1 0 0,0 0 0,0 0-1,0 0 1,1 1 0,-2 0-191,1 0 0,0 0 0,0 0 0,-1 0-1,0 0 1,1 0 0,-1 0 0,0 0 0,0-1 0,-1 3 0,-3 4-1186,0-1-1,-1-1 1,-10 12 0,-8 6-1268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0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59 121 6560,'-59'-31'8634,"75"32"-4677,59-9 267,338-34 976,-342 35-4966,456-27 76,-490 35-1302,59 7 0,-89-7 400,-1 0 0,1 1 0,-1 0 0,1 0 0,-1 1 0,0-1 0,0 1 0,0 0 0,-1 1 0,1 0 0,8 7 0,15 18-2928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3392,'8'4'9941,"-26"-4"-8583,0 2-1,0 0 1,0 1-1,-29 9 1,12 0-472,-42 20 0,68-28-731,1 0-1,0 1 1,0 1 0,0-1 0,1 1 0,0 0 0,0 1-1,0 0 1,1 0 0,0 0 0,1 1 0,-10 15 0,13-18-124,0-1 0,0 1 0,0 0 0,0 0 0,1 0 0,0 0 0,0 0 0,0 0 0,1 0 0,0 0 1,0 0-1,0 0 0,0 0 0,1 0 0,0 0 0,0 0 0,0 0 0,1 0 0,-1 0 0,1-1 0,0 1 1,1-1-1,-1 1 0,1-1 0,4 6 0,-4-7-10,0 1 0,1-1 0,0 0 0,-1 0 0,1 0 0,0-1 0,1 1 0,-1-1 0,0 0 0,1 0 0,-1 0 0,1-1 0,-1 0 0,1 0 0,0 0 0,0 0 0,0-1 0,-1 1 0,1-1 0,0-1 0,0 1 0,5-2 0,3 0 54,0 0 0,-1-2 0,1 1 0,-1-2 0,1 0 0,22-12 0,-16 4-13,-1 0 0,-1 0 0,1-2 0,-2 0 0,0-1 0,-1-1 0,-1 0 0,0-1 0,-2 0 0,19-35 1,-31 52-46,0 0 0,1 1 1,-1-1-1,0 1 1,0-1-1,1 1 0,-1-1 1,1 1-1,-1-1 0,0 1 1,1-1-1,-1 1 1,1-1-1,-1 1 0,1 0 1,-1-1-1,1 1 1,0 0-8,-1 0 0,0 0 0,0 0 0,1 0 0,-1 0 1,0 0-1,0 0 0,0 1 0,1-1 0,-1 0 0,0 0 1,0 0-1,0 1 0,1-1 0,-1 0 0,0 0 0,0 0 1,0 1-1,0-1 0,0 0 0,0 0 0,0 1 0,0-1 1,1 0-1,-1 0 0,0 1 0,0-1 0,3 27 512,-3-22-367,18 473 1973,-18-463-2121,-3 97 239,1-96-186,0 0 1,-1 0-1,-1-1 0,-11 30 1,13-41-49,-1 1 0,1-1 1,-1 0-1,0 1 0,0-1 1,0-1-1,-1 1 1,1 0-1,-1-1 0,0 0 1,0 0-1,0 0 0,-1 0 1,1-1-1,-1 1 0,1-1 1,-1 0-1,0-1 0,0 1 1,0-1-1,0 0 0,-7 1 1,-7-1 41,1 0 0,-1-1 0,0-1 0,-32-5 0,37 4-137,0-1 0,1 0 0,-1-1-1,1 0 1,-1-1 0,2-1-1,-1 0 1,0-1 0,1 0 0,1-1-1,-1 0 1,-11-12 0,20 18 72,1-1 0,1 1 0,-1 0 0,0-1 0,1 1 0,-1-1 0,1 1 0,0-1 0,-1 0 0,1 0 0,1 0 0,-1 1 0,0-1 0,1 0 0,-1 0 0,1 0 0,0 0 0,0 0 0,0 0 1,1 0-1,-1 0 0,1 0 0,-1 0 0,1 0 0,0 1 0,0-1 0,0 0 0,0 0 0,1 1 0,-1-1 0,1 1 0,0-1 0,0 1 0,-1 0 0,4-3 0,2 1 26,-1 0-1,1 0 1,-1 1 0,1-1-1,0 2 1,0-1 0,15-2-1,56-7 324,-66 10-249,16-1-142,0 2-1,0 1 1,1 1 0,-1 1-1,0 2 1,0 0 0,39 13-1,-58-14-1215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0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27 222 6464,'-4'-2'1093,"-19"-5"8053,92 16-2575,41-6-3078,-29 6-2192,132-4 406,-105-4-1531,374-15 32,-331 1-288,-119 11 127,41 1 0,-46 1 99,22-6 105,-49 7-246,1-1 0,-1 0 1,1 0-1,-1 0 0,1 0 1,0 0-1,-1 0 0,1 0 1,-1-1-1,1 1 0,-1 0 1,1 0-1,-1 0 0,1 0 1,-1-1-1,1 1 0,-1 0 1,1-1-1,-4-5 40,-21-8-80,20 12 4,-3-2 65,-12-6-20,1-1-1,-18-14 0,3 2-20,26 19 16,0 0 0,0-1-1,1 0 1,0 0-1,0 0 1,-6-8 0,-1 1 7,10 10-43,1 0 0,0 0-1,-1 0 1,1-1-1,0 1 1,0-1-1,-1-2 1,2 4 26,1 0-1,0 1 1,0-1-1,0 0 1,-1 0-1,1 1 1,0-1-1,0 0 1,0 0-1,0 1 1,0-1-1,1 0 0,-1 0 1,0 1-1,0-1 1,0 0-1,1 1 1,-1-1-1,0 0 1,1 1-1,-1-1 1,0 0-1,1 1 1,-1-1-1,1 1 1,-1-1-1,1 0 1,-1 1-1,1-1 1,0 1-1,-1 0 1,1-1-1,0 1 1,-1 0-1,1-1 1,0 1-1,-1 0 1,1-1-1,0 1 1,1 0-1,3-2-9,1 1-1,0 0 0,11-1 0,-14 2 30,15-2 18,-1 2 0,1 0 0,0 0-1,0 2 1,-1 0 0,1 1 0,-1 1-1,0 1 1,28 11 0,-22-6 7,26 16-1,-40-20 23,-1 0 0,1 0 0,-1 1 0,0 0 0,10 12-1,-16-17-40,-1 0 0,0-1 0,1 1 0,-1 0 0,0 0 0,0 0-1,0 0 1,0 0 0,0 0 0,0 0 0,-1 1 0,1-1 0,-1 0 0,0 0-1,1 0 1,-1 1 0,0-1 0,0 0 0,0 0 0,-1 1 0,1-1-1,0 0 1,-1 0 0,0 1 0,1-1 0,-1 0 0,0 0 0,0 0 0,0 0-1,0 0 1,-1 0 0,1-1 0,-1 1 0,1 0 0,-1-1 0,1 1-1,-1 0 1,0-1 0,-2 2 0,-14 9 48,0-1 0,0-1 0,-25 10 0,-62 20-130,49-20 159,35-12-661,-45 11 1,48-17-3455,0-1-3530,38 7-4035,11-7 6625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0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32 4224,'0'-1'130,"-1"0"0,0 0 0,0 1 0,1-1 0,-1 0 0,0 0 0,1 0 0,-1 0 0,6-22 19449,-12 46-18494,1-9-571,1 0 0,1 0 0,0 1 1,-2 23-1,2-17-216,-1 12 53,1 0-1,1-1 1,2 43 0,3-62-286,0 1 0,0 0 0,1-1 0,7 18 0,-7-22-23,1 0 1,-1-1 0,2 1 0,0-1-1,0 0 1,0 0 0,7 7-1,-9-13-35,0 1 0,0-1 0,0 1 0,0-1 0,0 0 0,1 0 0,-1-1 0,0 1-1,1-1 1,0 1 0,-1-1 0,1 0 0,0-1 0,0 1 0,0-1 0,-1 1 0,1-1 0,0 0-1,0-1 1,0 1 0,0-1 0,-1 1 0,7-3 0,6-2-20,-1-1 0,0 0 0,0-1 1,16-11-1,0 1-30,-1-2 1,-2-1 0,33-29-1,-52 40 28,0 1 0,-1-1 1,0 0-1,-1-1 0,0 0 0,0 0 0,-1-1 0,0 1 0,-1-1 0,0-1 0,-1 1 0,-1 0 0,3-13 0,-3 6 20,2-7 38,-1-1 0,0-31-1,-6 45 27,2 12-49,0-1-1,-1 1 1,1-1-1,0 1 0,0-1 1,0 1-1,0 0 1,0-1-1,-1 1 1,1-1-1,0 1 0,0 0 1,-1-1-1,1 1 1,0 0-1,-1-1 1,1 1-1,0 0 0,-1 0 1,1-1-1,0 1 1,-1 0-1,1 0 1,-1-1-1,2 11 280,0 0-218,1 1 0,-2 0 0,1 0 0,-2 1 0,1-1 0,-2 0 0,-3 17 0,3-18-53,0 0 0,0 0 0,1 0 0,0 0 0,1 0 0,0 1 0,1-1 0,0 0 0,4 15 0,1-3-23,-4-14-5,0-1 0,1 1 0,0-1 0,0 0 0,6 10 0,-5-11 4,0 1 0,1-1 0,0-1-1,0 1 1,6 6 0,-8-10-3,1 0 0,-1 0 1,1 0-1,-1 0 0,1 0 0,0 0 0,-1-1 1,1 0-1,0 0 0,0 0 0,7 0 0,18 2-415,53-5 0,-44-1-5449,-3-2-7488,-20 1 6157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56 5408,'0'-3'185,"0"-1"154,0 0 0,0 0 1,1 0-1,-1 0 0,1-1 1,0 1-1,1-4 0,-1 7-185,-1 0-1,1 0 1,-1 0-1,1 0 0,0 0 1,0 0-1,-1 1 0,1-1 1,0 0-1,0 0 1,0 1-1,0-1 0,0 0 1,0 1-1,0-1 0,0 1 1,0-1-1,0 1 1,1 0-1,-1-1 0,0 1 1,0 0-1,0 0 1,0 0-1,0 0 0,1 0 1,-1 0-1,0 0 0,0 0 1,0 1-1,2-1 1,2 2 201,-1-1 0,1 1 1,-1 0-1,1 0 1,-1 0-1,0 0 1,0 1-1,0 0 1,0 0-1,0 0 0,0 0 1,-1 1-1,0-1 1,1 1-1,2 5 1,2 3 344,0 0 1,-1 0 0,10 26 0,-12-26-376,-2 0 0,1 0 0,-2 0 0,0 1 0,0-1 0,-1 1 0,-1-1 0,0 1 0,0-1 0,-1 0 0,-1 1 0,0-1 0,-1 0 0,0 0 0,-1 0 0,0 0 0,-11 19 0,7-17-146,-1 0 0,0 0 0,-1-1 0,0-1 0,-1 0 0,-1 0 0,0-1 0,-20 15 0,22-20-314,0 0 0,0-1-1,-1 0 1,0 0 0,-13 4 0,13-7-537,0 1 0,1-2 0,-1 1 0,0-1 0,0-1 0,-12 0 1,8-1-1928,-1-1 0,-22-5 0,37 7 2295,0 0 1,0-1 0,0 1 0,0-1 0,0 1 0,0-1-1,0 1 1,0-1 0,0 1 0,0-1 0,0 0 0,0 0-1,0 0 1,0 1 0,1-1 0,-1 0 0,0 0 0,0-2-1,0 1-65,0 0 0,1 0 0,-1-1 0,1 1 0,0 0 0,0 0 0,0 0 0,0 0 0,0-3 0,5-27-3444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1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3552,'1'-2'201,"-1"0"0,0-1 0,1 1 0,-1 0 1,1 0-1,0 0 0,1-3 0,2-7 366,-3 10-220,-1 0 1,1 1-1,0-1 0,0 0 1,0 0-1,0 1 1,0-1-1,2-2 1,5-9 1666,6-20 5847,-14 34-7562,0 1 0,-1-1 0,1 1 0,0-1 0,0 1 0,0-1 0,0 1 0,0-1 0,0 3 0,1 6 338,-5 17 330,-1-1 0,-9 31 0,7-31-480,1 0 0,-4 32 0,9-44-388,1-1 0,0 0 0,0 1 0,4 18 0,-3-26-78,1-1 0,-1 0 0,1 1 0,0-1 0,0 0 0,1 0 0,-1 0 0,1 0 0,0-1 0,0 1 0,1-1 0,-1 0 0,7 5 0,-9-7-19,0-1 0,1 0-1,-1-1 1,1 1-1,0 0 1,-1 0 0,1-1-1,0 1 1,-1-1-1,1 1 1,0-1 0,0 0-1,-1 1 1,1-1-1,2 0 1,1-1-8,-1 1 0,0-1 0,0 0-1,1 0 1,-1 0 0,4-3 0,5-2-182,0-1 0,20-14 0,-1-2 199,-1-2 0,-2-1-1,0-1 1,-2-2 0,-1 0-1,41-62 1,-67 90 9,0 1-1,1-1 1,-1 1 0,0-1 0,0 1-1,1-1 1,-1 1 0,0-1 0,1 1-1,-1-1 1,1 1 0,-1 0-1,0-1 1,1 1 0,-1 0 0,1-1-1,-1 1 1,1 0 0,-1 0 0,1-1-1,-1 1 1,2 0 0,-2 0 16,0 1 0,1 0 1,-1-1-1,1 1 0,-1 0 0,0 0 0,1-1 1,-1 1-1,0 0 0,0 0 0,0-1 1,1 1-1,-1 0 0,0 1 0,1 14 312,-1 0 0,0 0-1,-3 18 1,0 18 224,3-41-465,1 0 0,0 0 0,0 0-1,1-1 1,1 1 0,0 0 0,0-1 0,1 0 0,9 18 0,-10-23-70,0 0-1,0 0 1,1 0 0,-1-1-1,1 1 1,0-1 0,1 0-1,-1 0 1,1-1 0,0 1-1,0-1 1,0 0 0,0-1-1,0 1 1,0-1 0,1 0-1,0 0 1,-1-1 0,12 2-1,-10-2-144,0-1 0,0-1-1,0 1 1,0-1 0,0-1-1,0 1 1,0-1-1,0 0 1,11-6 0,21-13-3190,-8-4-4342,-31 24 7117,1 0-1,0 1 0,0-1 0,-1 0 1,1 0-1,0 0 0,0 1 0,0-1 0,0 0 1,0 1-1,0-1 0,1 1 0,-1-1 1,0 1-1,0 0 0,0-1 0,0 1 0,2 0 1,12-1-5013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1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27 292 5888,'-2'-1'268,"0"-1"168,0 0 0,-1 0 1,1 0-1,0 1 1,-11-1 10371,80 2-7808,279-8-59,-165 0-2500,51-5-306,-211 13 144,-18 1-227,0-1 1,-1 0 0,1 0 0,0 0-1,0 0 1,0-1 0,0 1 0,0-1-1,-1 1 1,5-2 0,-7 1-55,0 1 0,0 0 0,0-1 0,0 1 0,0 0 0,0-1 0,0 1 0,0 0 0,0-1 0,0 1 0,0-1 0,0 1 0,-1 0 1,1 0-1,0-1 0,0 1 0,0 0 0,0-1 0,-1 1 0,1 0 0,0-1 0,0 1 0,0 0 0,-1 0 0,1-1 0,0 1 0,0 0 0,-1 0 0,-8-9-96,8 9 82,-5-5-65,0 0-1,-1 1 0,0 0 1,-11-5-1,-13-7-59,3-2 6,-38-32 0,54 39 158,0 0 0,0-1 0,1 0 0,-18-28 0,29 39-41,-1 0 1,0 1-1,1-1 0,-1 0 0,1 0 0,0 0 1,-1 0-1,1 0 0,0 0 0,-1 0 0,1 1 1,0-1-1,0 0 0,0 0 0,0 0 0,0 0 0,0 0 1,0 0-1,0 0 0,0 0 0,1-1 0,-1 1 10,1 0 0,-1 1 0,1-1 0,0 0 0,-1 1 0,1-1 0,0 0 0,0 1 0,-1-1 0,1 1 0,0 0-1,0-1 1,0 1 0,-1 0 0,1-1 0,0 1 0,0 0 0,1 0 0,5-1 15,1 0 0,-1 1 0,0 0-1,10 2 1,-12-2 3,15 3-21,0 0 0,29 10 0,-10-3 12,4 0 86,-1 2 0,-1 2 0,0 1 0,-1 3 0,68 39 1,-101-52-47,0-1 1,0 1-1,-1 1 1,0-1-1,0 1 1,0 0-1,8 12 1,-12-15 9,-1 0 1,1 0-1,-1-1 1,0 1-1,0 0 1,0 0-1,0 0 1,0 0-1,-1 0 1,0 0-1,1 0 1,-1 0-1,0 0 1,0 0-1,-1 0 1,1 1-1,-1-1 1,1 0-1,-1 0 1,0 0-1,0-1 1,0 1-1,-3 5 0,1-3-19,-1-1-1,1 1 0,-1-1 0,0 0 0,0 0 1,0 0-1,-1 0 0,1-1 0,-1 0 0,0 0 0,0 0 1,-5 2-1,-12 4-67,-36 11 0,29-11-79,11-4-515,0-1-1,-32 3 0,-6 2-5861,55-9 6053,0 0-1,0 0 0,-1 0 1,1 1-1,0-1 0,0 1 1,0-1-1,0 1 0,0-1 0,0 1 1,-2 1-1,3-2 170,0 1-1,-1-1 1,1 1-1,0 0 1,0-1 0,0 1-1,0-1 1,-1 1-1,1 0 1,0-1 0,0 1-1,0 0 1,1-1-1,-1 1 1,0-1 0,0 1-1,0 0 1,0-1-1,1 1 1,-1-1 0,0 1-1,0-1 1,1 1-1,-1-1 1,0 1 0,1-1-1,0 2 1,16 19-3207,7-2 1530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4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29 6816,'-85'-28'3072,"40"45"-2656,32-11-512,3 2-32,1 1 32,9-1 96,9-5-3104,9 2 1696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1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604 158 9792,'-7'-12'1293,"5"9"-1053,0 0 0,0 1 0,1-1-1,0 0 1,-1 0 0,1 0 0,0 0-1,1 0 1,-1 0 0,0 0 0,1-1-1,-1-4 1,2-1-160,-1 5 420,0-1-1,0 1 0,0-1 0,0 1 0,-1-1 0,1 1 1,-1-1-1,0 1 0,0-1 0,-1 1 0,0 0 0,1 0 1,-1-1-1,-5-5 0,6 8-398,-1 0 0,1 1 0,0-1 1,-1 1-1,1 0 0,-1-1 0,1 1 0,-1 0 0,0 0 1,0 0-1,0 0 0,1 0 0,-1 1 0,0-1 0,0 0 0,0 1 1,0-1-1,0 1 0,0 0 0,-3 0 0,2 0-3,0 1 1,0-1-1,0 1 0,0 0 0,0 0 0,0 0 1,0 1-1,0-1 0,1 1 0,-1-1 0,-4 5 1,-5 5 91,0 0 0,1 1 0,1 0 1,-11 16-1,15-20-81,-21 27 109,-41 61 193,60-83-382,0 0 1,2 1-1,-1 0 0,2 0 1,-7 25-1,11-35-16,1 1 0,-1-1 0,1 0 0,0 1 0,0-1 1,0 0-1,0 1 0,1-1 0,0 0 0,0 1 0,0-1 0,1 0 1,-1 0-1,1 0 0,0 0 0,3 6 0,-3-8 6,0 1 0,1 0 0,-1 0-1,1-1 1,-1 1 0,1-1 0,0 0 0,0 0 0,0 0-1,0 0 1,0 0 0,0-1 0,1 0 0,-1 1 0,0-1-1,1 0 1,-1 0 0,1-1 0,-1 1 0,8-1-1,-6 0-2,0 0 0,0-1 0,0 0 0,0 0 0,0 0-1,0 0 1,0-1 0,0 0 0,-1 0 0,1 0 0,-1-1-1,1 1 1,-1-1 0,0 0 0,0 0 0,0-1 0,0 1-1,-1-1 1,0 0 0,1 0 0,3-7 0,4-7 7,-1-1 1,-1-1-1,-1 1 0,6-22 1,5-11 396,-17 47-103,-1 7-53,-2 14 138,-7 31 106,8-45-485,-33 302 900,14-88-624,18-209-281,-45 289 620,36-253-525,-1-1 0,-2 0 0,-3-1 0,-34 68 0,44-97-118,-1 0 0,-1 0 0,0-1 0,-1 0 0,0 0 0,0-1 0,-16 12 0,22-19-22,0-1 0,0 0 0,-1 0 0,1 0 0,-1 0 0,0-1 0,1 1 1,-1-1-1,0 0 0,0 0 0,1 0 0,-1-1 0,0 1 0,0-1 0,0 0 0,0 0 0,0 0 0,0-1 0,0 0 1,0 1-1,0-1 0,1-1 0,-1 1 0,0 0 0,1-1 0,-1 0 0,1 0 0,-1 0 0,1 0 0,-4-4 0,-1 0-28,0-2-1,1 1 0,0-1 0,0 0 1,1 0-1,0-1 0,0 0 0,-5-12 1,-2-7-151,-15-49 1,23 63 192,1 0 0,1 0-1,1-1 1,0 1-1,0-1 1,2 1-1,0-1 1,3-27 0,-1 33 27,0 1 0,0-1 0,1 0 0,0 0 1,1 1-1,0 0 0,0 0 0,1 0 1,0 0-1,0 1 0,1 0 0,0 0 0,0 0 1,0 1-1,12-9 0,-5 6 96,2 0 0,-1 0-1,1 2 1,0 0 0,0 0-1,1 2 1,0 0 0,24-5 0,15 2-281,66-3 0,-104 10-27,-9 0 188,7 0-1556,1 0 1,-1 1 0,17 3-1,-32-3 1304,1 0-1,0 0 0,-1 0 1,1 0-1,-1 0 0,1 0 1,0 1-1,-1-1 0,1 0 1,-1 0-1,1 1 0,-1-1 1,1 0-1,-1 1 0,1-1 1,-1 1-1,1-1 0,-1 0 1,1 2-1,0-1-12,-1 0 0,0 0-1,0 0 1,0 0 0,0 0-1,-1 0 1,1 0 0,0 0 0,0 0-1,0 0 1,-1 0 0,0 1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384 122 2496,'0'-1'177,"-1"-1"0,1 1 0,0 0 1,0-1-1,0 1 0,0-1 0,0 1 0,0 0 0,0-1 1,1 1-1,-1 0 0,0-1 0,1 1 0,-1 0 0,1-1 1,0 1-1,0-1 0,0-1 266,0 0-1,0 1 1,0-1 0,0 0-1,0 0 1,-1-3 0,0 2 218,0 0 1,0 0-1,0 0 1,-1-1-1,0 1 1,0 0-1,0 0 1,0 0-1,-4-7 1,4 9-445,-1 0 1,1 1-1,0-1 0,-1 0 0,1 0 1,-1 1-1,0-1 0,0 1 1,0 0-1,1-1 0,-1 1 0,0 0 1,-1 0-1,1 0 0,0 0 1,0 1-1,0-1 0,0 1 0,-1-1 1,-3 0-1,0 1-11,0 0-1,0 1 1,0-1 0,-1 1-1,1 0 1,0 0-1,1 1 1,-1 0 0,0 0-1,0 1 1,-10 5 0,3 0 37,1 0 0,-1 1 0,-18 19 0,13-10 48,1 1-1,0 1 1,-26 41 0,20-21 109,-23 56 0,41-85-328,1 0 0,0 1 0,0-1 0,1 1 0,-2 15 0,5-24-50,0 1 0,-1 0 0,1 0-1,1-1 1,-1 1 0,0 0 0,1 0 0,0-1-1,0 1 1,0-1 0,0 1 0,1-1-1,-1 1 1,1-1 0,0 0 0,0 1 0,0-1-1,0 0 1,1 0 0,-1-1 0,5 5 0,-2-4-23,0 1 1,1-1 0,-1 0-1,1-1 1,0 1 0,0-1-1,0 0 1,0 0 0,0-1 0,0 0-1,1 0 1,-1 0 0,0-1-1,0 0 1,1 0 0,-1-1-1,0 1 1,0-1 0,1-1-1,-1 1 1,7-4 0,-3 2-5,-1-1 0,1 0 0,-1-1 1,0 0-1,0-1 0,0 0 0,-1 0 0,0 0 0,0-1 1,0-1-1,-1 1 0,8-12 0,-3-1 71,-1 0-1,-1-1 0,-1 0 1,-1 0-1,-1-1 0,0 0 1,5-39-1,-11 55-37,0 0 1,0 0 0,-1-1-1,0 1 1,0 0-1,0 0 1,-1-1 0,0 1-1,0 0 1,-3-7 0,4 12-32,0 1 0,0-1 0,0 1 1,0 0-1,-1-1 0,1 1 0,0 0 1,0-1-1,0 1 0,-1-1 0,1 1 1,0 0-1,0 0 0,-1-1 0,1 1 1,0 0-1,-1-1 0,1 1 0,0 0 1,-1 0-1,1 0 0,0-1 0,-1 1 1,0 0-1,-5 6 74,0 17 108,4-6-37,0 0 1,1-1 0,1 1-1,0 0 1,1-1 0,1 1-1,1 0 1,0-1 0,1 0-1,1 0 1,10 23 0,-12-33-104,0 0 1,0 0 0,0-1-1,1 1 1,0-1 0,0 0-1,1 0 1,-1 0-1,1-1 1,0 0 0,0 0-1,9 6 1,-6-6-10,-1-1-1,1 1 1,0-1-1,0-1 1,1 1-1,-1-1 1,1-1 0,14 2-1,-7-3-52,1-1 1,-1 0-1,0-1 0,0-1 1,0 0-1,-1-1 0,1-1 1,-1 0-1,28-14 0,-25 9 8,-1-1 0,-1-1 0,1-1-1,-2 0 1,19-20 0,65-84 238,-70 81-184,-15 16-17,-7 11-38,0 1 0,0-1 0,0 1-1,12-9 1,-18 16 34,0 0 0,0 1 0,0-1 0,0 1 0,0-1 0,0 1 0,0-1 0,0 1 0,0-1 0,0 1 0,0 0 0,0 0 0,0 0 0,0-1 0,0 1 0,1 0 0,-1 0-1,0 0 1,0 1 0,0-1 0,0 0 0,0 0 0,0 1 0,0-1 0,0 0 0,0 1 0,0-1 0,0 1 0,0 0 0,0-1 0,0 1 0,0 0 0,0-1 0,-1 1 0,2 1 0,1 2 76,0 0 1,0 0-1,-1 0 1,0 0-1,0 0 1,0 1-1,2 5 1,14 52 520,21 55-137,-27-90-349,1-1-1,29 44 1,-33-58-94,0 0 0,1 0 0,0-1 0,1 0 1,1-1-1,0 0 0,13 8 0,-17-14-69,-4 0-154,1-1 1,1 0-1,9 4 1,-14-7-757,32-19-21189,-15-4 17035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1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3 8128,'-5'-1'489,"-1"1"1,1-1 0,0 1-1,0 0 1,0 0 0,0 0-1,0 1 1,-1 0 0,1 0-1,0 0 1,0 1 0,1-1-1,-1 1 1,0 0 0,-6 5-1,-14 7 801,0 1 1,2 1-1,0 2 0,1 0 1,-20 21-1,-93 114 1474,49-51-1068,53-66-1566,-2 0 0,-1-3 0,-1 0 0,-2-3-1,-69 42 1,96-65-1537,1 0-1,-13 11 1,24-17 1272,19 0-11097,22-2 4816,-8-2 2326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1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1284 8064,'-3'0'663,"-14"4"3110,28-5-871,6-2-1617,1 0 0,22-9 1,70-32 174,-88 34-1187,3-1-103,0-1 1,-1-2-1,0 0 0,-1-2 0,-1 0 0,-1-1 0,0-2 0,30-34 0,4-18 703,67-117 1,-110 168-626,13-16 367,-15 21 49,0-1 0,11-24 1,-21 39 66,-3 5-516,-4 9-90,-2 20 151,2 0 0,-5 54-1,9-59-227,-12 123 277,15-132-266,0 0 0,2-1-1,0 1 1,5 24 0,-6-42-65,-1 1 0,1 0 0,-1 0 0,1 0 0,0 0 0,-1-1 1,1 1-1,0 0 0,0-1 0,0 1 0,1-1 0,-1 1 0,0-1 0,1 1 0,-1-1 1,0 0-1,1 0 0,0 1 0,-1-1 0,1 0 0,1 0 0,0 0-10,-1 0 0,0-1 0,1 0-1,-1 1 1,0-1 0,1 0 0,-1 0-1,1 0 1,-1 0 0,0-1 0,1 1 0,-1-1-1,0 1 1,1-1 0,-1 0 0,4-2-1,6-3-47,0-1 0,0-1-1,-1 0 1,0-1-1,0 0 1,15-17-1,50-70-69,-2 2 90,-60 79 28,0 1 0,1 0 0,1 1 0,18-12 0,-30 22 12,1 0-1,-1 0 1,1 1-1,0 0 0,0 0 1,0 0-1,0 0 1,0 1-1,0 0 1,0 0-1,1 0 0,-1 1 1,0 0-1,1 0 1,-1 0-1,0 0 0,0 1 1,1 0-1,-1 0 1,9 4-1,-2 1 33,-1 1-1,0 1 1,0 0-1,-1 1 1,0 0-1,16 19 1,-3-4 126,-8-8 3,16 21 0,-30-35-7,0-3-140,-1 1-1,1 0 1,-1 0 0,1 0 0,-1-1-1,1 1 1,-1 0 0,1-1 0,-1 1 0,1 0-1,-1-1 1,1 1 0,-1 0 0,0-1-1,1 1 1,-1-1 0,0 1 0,1-1 0,-1 1-1,0-1 1,0 1 0,1-1 0,-1 1-1,0-1 1,0 0 0,0 1 0,0-1 0,0 1-1,0-1 1,0 1 0,0-1 0,0 0-1,0 1 1,0-1 0,0 1 0,0-1 0,0 0-1,-6-24-7,3 15-22,-1 0 0,0 0 0,-1 0 0,0 1 0,0 0 0,-1 0 0,0 0 0,-1 0 0,0 1 0,0 0 0,-9-7 0,14 14 18,0 0-1,0 0 1,1 0-1,-1 0 1,0 0-1,0 0 1,0 1 0,0-1-1,0 0 1,0 1-1,0 0 1,0 0-1,0-1 1,0 1 0,0 0-1,0 1 1,0-1-1,0 0 1,0 1-1,0-1 1,0 1 0,0-1-1,0 1 1,0 0-1,-3 2 1,-3 1 37,1 2 0,0-1 0,0 1 1,-10 9-1,13-11-20,-12 12 83,1 0 0,1 1-1,0 1 1,-14 22 0,24-32-61,0 0 0,0-1 0,0 1 0,1 1 0,0-1 0,0 0 1,1 1-1,1 0 0,-1-1 0,1 1 0,0 0 0,1 0 0,1 14 0,0-21-42,-1 0 0,1 0 0,-1 0 0,1 0 0,-1 0 0,1 0 0,0 0 0,0 0 0,0 0 0,0 0 0,1-1 0,-1 1 0,0 0 0,1-1 0,-1 1 0,1-1 0,-1 1 0,1-1 0,0 0 1,-1 0-1,1 0 0,0 0 0,0 0 0,0 0 0,0 0 0,0-1 0,0 1 0,0-1 0,0 1 0,0-1 0,0 0 0,0 0 0,1 0 0,-1 0 0,2 0 0,1-1-35,0 1 1,-1-1-1,1 0 1,-1 0 0,0-1-1,1 1 1,-1-1-1,0 0 1,0 0-1,0-1 1,0 1-1,0-1 1,-1 0-1,1 0 1,4-5-1,64-96-280,-71 103 345,0-1 0,1 1 0,-1 0-1,1-1 1,-1 1 0,1 0 0,0 0-1,2-1 1,-3 1-2,0 2-9,-1-1 1,1 1-1,-1-1 1,1 1-1,-1 0 1,1-1-1,-1 1 1,0 0-1,1 0 0,-1-1 1,0 1-1,0 0 1,0-1-1,1 1 1,-1 1-1,0-1 11,19 65 151,-18-61-143,1-1 0,-1 1 1,1-1-1,0 1 0,1-1 1,-1 0-1,1 0 0,5 7 1,29 27 76,-32-34-126,-1-1-5,-1 0-1,1 0 1,0 0 0,0-1-1,0 0 1,0 0-1,0 0 1,0 0-1,0-1 1,1 1-1,-1-1 1,1 0-1,-1-1 1,1 1-1,-1-1 1,7 0 0,5-1-119,0-1 1,0-1-1,21-6 1,-24 5 82,0 0-1,0-1 1,0-1 0,0 0 0,-1 0 0,0-1 0,-1-1 0,1 0-1,-2-1 1,1 0 0,-1 0 0,0-1 0,10-14 0,1-5-144,32-60 1,7-38-77,-33 67 165,-4 6 128,-2-1 0,27-114 0,-2-119 443,-46 282-452,3-12 107,-1-1 0,-1 1-1,-1-1 1,-3-28 0,3 46-100,0 0 0,0-1 0,-1 1 0,1 0 0,0 0 0,-1-1 0,1 1 0,-1 0 0,1 0 0,-1 0 0,0 0 0,1 0 0,-1 0 0,0 0 0,0 0 0,0 0 0,-1-1 0,2 1-5,-1 1 0,1 0 0,-1 0 0,1 0 0,-1 0 0,1 0 0,0 0 0,-1 0 0,1 0 0,-1 0 0,1 0 0,-1 0 0,1 0 0,-1 0 0,1 0 0,0 0 0,-1 0 0,1 0 0,-1 1 0,0-1 0,-11 12 206,-1 7-34,1 2 0,2-1-1,0 1 1,-9 28 0,0-4-2,-6 16 238,-18 63 1,36-98-328,1 0 0,1 0 0,2 1 0,0-1 1,2 40-1,6 0 32,17 94 0,-13-118-182,1-2 1,3 1-1,25 55 0,-32-84-566,0 0 0,1 0 0,0-1 0,16 19 0,-18-25-437,0 0-1,0-1 0,0 1 0,9 4 0,-10-6-118,0-1 0,0 0 0,1 0 1,-1-1-1,1 1 0,-1-1 0,6 1 1,-9-2 941,0 0 1,-1 1 0,1-1 0,0 0 0,0 0 0,-1 0-1,1-1 1,0 1 0,0 0 0,-1 0 0,1 0 0,0-1 0,0 1-1,-1 0 1,1 0 0,0-1 0,-1 1 0,1-1 0,0 1-1,-1-1 1,1 1 0,-1-1 0,1 1 0,-1-1 0,1 1 0,0-2-1,7-18-1899,-8 18 1872,7-35-3013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39 10720,'-84'-33'3968,"70"28"-3072,9 5-288,19 0-2688,11 0 1408,22 5-4032,28 7 2624,0-8-1824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2720,'0'-1'456,"1"-1"0,-1 1 0,1 0 0,-1 0 1,1 0-1,-1 0 0,1 0 0,0 0 0,-1 0 0,1 1 0,0-1 0,0 0 1,1-1-1,-1 1 64,0 1-1,-1-1 1,1 0 0,0 0 0,0 0 0,-1 0 0,1 0-1,0 0 1,-1 0 0,1 0 0,-1 0 0,1 0 0,-1-1 0,1 1 39,0 0 1,0 0-1,-1 1 0,1-1 1,0 0-1,0 1 1,0-1-1,0 0 1,0 1-1,1-1 1,14 41 1325,15 59 1,-30-96-1852,39 143 1451,-28-117-1239,0-1-1,21 34 0,-30-58-219,-1-1 1,1 1-1,0-1 0,0 1 0,0-1 0,0 0 0,1 0 0,-1 0 0,1-1 0,0 1 0,0-1 0,5 2 0,-8-3-13,1 0 0,0-1 0,0 1 0,0 0 0,0-1 0,0 0 0,0 1 0,0-1 0,0 0 0,0 0 0,0 0-1,0 0 1,0 0 0,0-1 0,0 1 0,0-1 0,0 1 0,0-1 0,0 0 0,0 0 0,0 0 0,0 0 0,-1 0 0,1 0 0,0 0 0,-1 0 0,1-1 0,2-2 0,14-20 11,-1-1 1,-2-1-1,0-1 0,14-37 1,6-10 120,-8 22-168,3 1 0,2 1-1,2 2 1,2 1 0,45-44 0,-74 84-77,-1 2-243,-1 0 0,0-1 0,0 1 0,-1-1 0,1 0 0,4-9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5 957 6560,'0'1'2117,"-1"1"-1820,0-1 1,1 1-1,-1-1 0,1 1 1,-1 0-1,1-1 0,0 1 1,0 0-1,-1-1 0,1 1 1,0 0-1,1-1 0,-1 4 1,1-4-109,-1 0 1,1 0-1,-1-1 1,1 1 0,0 0-1,-1 0 1,1 0 0,0-1-1,0 1 1,0 0 0,-1 0-1,1-1 1,0 1-1,0-1 1,0 1 0,0-1-1,0 0 1,0 1 0,0-1-1,0 0 1,0 1 0,0-1-1,0 0 1,0 0 0,1 0-1,3 1 43,-1-1-1,1 0 1,-1 0-1,1 0 1,-1 0-1,1-1 1,-1 0 0,1 0-1,-1 0 1,0 0-1,1-1 1,-1 1-1,0-1 1,0 0-1,6-5 1,-7 5-164,0-1 0,-1 1 0,1-1 0,-1 0 0,1 0 0,-1 0 0,0 0 1,0 0-1,0 0 0,-1 0 0,1-1 0,-1 1 0,0-1 0,0 1 0,0-1 0,0 0 0,-1 1 0,1-1 1,-1-7-1,0 5 37,-1 0 0,0 0 0,0 0 0,0 1 1,0-1-1,-4-7 0,5 11-79,-1 1 0,0-1 0,0 1 0,1-1 0,-1 1 0,0 0 0,0-1 0,0 1 0,-1 0 1,1 0-1,0 0 0,0 0 0,-2-1 0,1 1 1,1 1 1,0 0-1,0-1 1,0 1-1,0 0 1,0 0-1,0 0 1,0 0-1,0 0 1,-1 0 0,1 0-1,0 0 1,0 0-1,0 0 1,0 1-1,0-1 1,0 0-1,0 1 1,0-1-1,0 1 1,-2 1-1,-1 0 59,1 1 1,-1 0-1,1 0 0,0 0 0,0 1 0,0-1 0,0 1 1,1-1-1,-1 1 0,1 0 0,0 0 0,0 0 0,0 1 1,-1 3-1,-2 9 286,1 1 1,-3 19 0,6-28-316,0 1 1,0-1 0,1 1-1,0-1 1,1 0-1,0 1 1,1-1-1,-1 0 1,2 0 0,3 12-1,-4-17-35,0 1-1,0-1 0,1 0 1,-1 0-1,1 0 1,0 0-1,0 0 0,0 0 1,1-1-1,-1 1 0,1-1 1,0 0-1,0 0 1,0 0-1,0-1 0,1 0 1,-1 0-1,1 0 1,-1 0-1,1 0 0,7 1 1,5-1-39,0 0 1,0-1 0,0-1-1,0 0 1,0-2-1,22-3 1,0-3-76,59-21 0,-70 20 80,0-2 0,-1-1 0,-1-2-1,0 0 1,0-1 0,36-31 0,-43 31 106,29-16 0,-17 11 64,-30 20-145,0 0-1,0 1 0,-1-1 0,1 1 1,0-1-1,0 1 0,-1 0 0,1-1 1,-1 1-1,1-1 0,0 1 0,0 1 1,-1-2-7,3 4-18,-1-1 0,0 0 1,0 1-1,0-1 0,0 1 1,-1-1-1,1 1 0,-1 0 0,2 7 1,-1 0 244,-1-1-1,0 19 1,-14-44-313,1-6 62,8 14-39,0-1 0,0 1 1,-8-9-1,11 15 65,-1-1 0,1 1 0,-1-1 0,1 1 1,-1 0-1,0-1 0,1 1 0,-1 0 0,0 0 0,0 0 0,0 0 1,0 1-1,0-1 0,0 0 0,0 1 0,0 0 0,0-1 0,-3 1 0,3 0-18,0 1 0,0-1 0,0 1 0,0 0-1,1-1 1,-1 1 0,0 0 0,0 0 0,0 0-1,1 0 1,-1 0 0,1 1 0,-1-1 0,1 0-1,-1 1 1,1-1 0,0 1 0,-1 0 0,1-1-1,0 1 1,0 0 0,1 0 0,-2 3 0,-3 5 22,1 1 1,-5 19-1,9-30-13,-1 8 54,-1 0 0,1 0-1,1 0 1,0-1 0,0 1-1,0 0 1,1 0 0,0 0-1,0 0 1,5 12 0,-2-7-15,1-1 1,1 0-1,0 0 1,1 0 0,11 16-1,-14-23-42,0 0 0,-1-1 1,2 1-1,-1-1 0,0 0 0,1 0 0,0-1 0,0 1 1,0-1-1,0 0 0,0-1 0,1 1 0,-1-1 0,1 0 1,0 0-1,-1-1 0,1 1 0,0-1 0,0-1 0,0 1 0,0-1 1,0 0-1,0 0 0,8-2 0,10-5-131,-1-1 1,-1-1-1,32-17 0,-34 15 65,-1-2 1,0 0-1,0 0 0,-2-2 0,0 0 0,0-1 0,16-22 0,8-15-117,40-67 0,-54 75 78,-3-1 0,-1-1 0,19-58 0,-19 33-49,22-114 0,-29 104 198,25-147 203,-40 222-233,3-15 148,1-39-1,-5 61-149,0 0 1,0-1-1,0 1 0,1-1 1,-1 1-1,0 0 0,0-1 1,0 1-1,0-1 0,0 1 1,0 0-1,0-1 0,-1 1 1,1-1-1,0 1 0,0 0 1,0-1-1,0 1 0,0-1 1,-1 1-1,1 0 0,0-1 0,0 1 1,0 0-1,-1-1 0,1 1 1,0 0-1,-1 0 0,1-1 1,0 1-1,-1 0 0,0-1 1,1 2-3,-1-1 0,0 1 0,0 0 0,1-1 0,-1 1 0,0 0 1,1 0-1,-1 0 0,1-1 0,-1 1 0,1 0 0,-1 0 0,1 0 0,0 0 1,-1 0-1,1 1 0,-10 31 164,2 0 0,-4 37-1,3-12-22,-12 51 110,-41 261 944,55-307-1079,3 1 0,3-1 0,13 118 0,-12-179-120,2 11 13,0 0-1,1 0 0,7 21 1,-9-32-31,0 1 1,0-1-1,1 1 0,-1-1 1,0 1-1,1-1 1,-1 0-1,1 1 0,0-1 1,0 0-1,0 0 1,0-1-1,0 1 0,0 0 1,1-1-1,-1 1 1,0-1-1,1 0 0,-1 1 1,1-1-1,0 0 1,-1-1-1,1 1 0,3 0 1,-4-1-24,1 0 0,0 0 1,0-1-1,0 1 0,0-1 0,-1 0 1,1 0-1,0 0 0,0 0 0,-1 0 1,1 0-1,2-3 0,2 0-75,-1-1 0,1 0 0,5-7 0,3-3-53,-2-1 0,0 0 1,13-23-1,28-58 315,-41 73-77,-9 14-34,0 1 0,0-1 1,-1 0-1,4-18 0,-7 27-30,0 1 0,0-1-1,0 0 1,1 1 0,-1-1-1,0 1 1,0-1-1,0 1 1,0-1 0,-1 0-1,1 1 1,0-1-1,0 1 1,0-1 0,0 1-1,-1-1 1,1 0 0,-1 1-5,1-1 1,0 1 0,0 0 0,0 0 0,-1 0 0,1 0 0,0 0 0,0 0 0,-1 0 0,1 0 0,0 0 0,0 0 0,-1 0 0,1 0 0,0 0 0,0 0 0,0 0 0,-1 0 0,1 1-1,0-1 1,0 0 0,-1 0 0,1 0 0,0 0 0,0 0 0,0 0 0,0 1 0,-1-1 0,1 0 0,0 0 0,0 0 0,0 1 0,0-1 0,-1 0 0,1 0 0,0 0 0,0 1 0,0-1 0,0 0-1,0 1 1,-6 11 31,1 0-1,0 0 1,0 1-1,2-1 1,-1 1-1,-1 18 1,1-9 14,1-11 4,-2 15 51,0 0-1,-2 46 0,7-66-101,0 1 0,0 0-1,1 0 1,0 0-1,0 0 1,1 0-1,0-1 1,0 1-1,0 0 1,1-1-1,0 0 1,0 0-1,1 0 1,0 0 0,7 9-1,-8-12-18,1 0 0,-1-1 0,1 1 1,0-1-1,0 0 0,0 0 0,0 0 0,0 0 0,0-1 0,1 1 1,-1-1-1,0 0 0,1-1 0,-1 1 0,1-1 0,-1 1 0,1-2 1,-1 1-1,1 0 0,-1-1 0,1 0 0,-1 0 0,7-2 0,-6 2-15,0-1 0,0 0 0,-1 0-1,1 0 1,0-1 0,-1 1 0,1-1 0,-1 0-1,0-1 1,0 1 0,0-1 0,0 1-1,-1-1 1,1 0 0,-1-1 0,0 1-1,0 0 1,-1-1 0,4-7 0,-4 2 89,0-1 1,0 1 0,-1-1-1,0 1 1,-1-1 0,0 0-1,-1 1 1,-2-16 0,-1 7 22,0 0 0,-1 0 0,-14-31 0,12 37-20,-12-18 0,12 21-90,1 0 1,1 0-1,-8-18 0,13 28 28,0 0-1,-1-1 0,1 1 1,0 0-1,0-1 1,0 1-1,0 0 1,0-1-1,0 1 1,0 0-1,0-1 1,0 1-1,0 0 1,0-1-1,0 1 0,0 0 1,1-1-1,-1 1 1,0 0-1,0-1 1,0 1-1,0 0 1,0-1-1,1 1 1,-1 0-1,0 0 1,0-1-1,1 1 1,-1 0-1,12-4-151,16 5-63,-27 0 217,28 1 24,1 0 1,-1-2-1,0-1 0,35-5 0,-20-2 40,0-2-1,45-16 1,-76 22-28,-6 1 103,1 0-1,0 1 1,0 0-1,13-2 1,-19 4-85,0 0 0,0 0 0,0 0 0,0 1 0,0-1 0,0 0 0,0 1 0,0-1 0,0 1 0,0 0 0,0-1 0,0 1 0,0 0 0,0 0 0,-1 0 0,1 1 0,0-1 0,-1 0 0,1 1 0,-1-1 0,0 1 0,1-1 0,1 4 0,1 3 31,0 1 0,0 1 0,-1-1 0,-1 0 0,1 1 0,-2-1 1,2 18-1,-1-9-5,6 31 142,22 85 0,-28-130-234,-1 0-1,1 0 1,0 0-1,0 0 0,0 0 1,1-1-1,-1 1 1,5 4-1,-5-6 1,-1-1-1,1 1 1,-1-1-1,1 0 1,0 1-1,0-1 1,-1 0-1,1 0 1,0 0-1,0 0 1,0-1-1,0 1 1,0-1-1,0 1 1,0-1-1,0 1 1,1-1-1,-1 0 1,0 0-1,2 0 1,6-2-43,-1-1 1,0 1-1,0-2 0,0 1 0,0-1 0,-1 0 1,1-1-1,-1 0 0,0 0 0,-1-1 1,1 0-1,-1 0 0,12-14 0,5-9-58,-2 0-1,24-43 1,-18 29 54,1-4-51,28-39 71,-46 70 141,1 1-1,1 0 0,17-14 1,-29 27-68,1 1 0,-1 0 0,0 0 0,1 0 0,-1 0-1,1 0 1,0 1 0,-1-1 0,1 0 0,2 0 0,-4 1-5,1 0 0,0 0-1,0 0 1,-1 0-1,1 0 1,0 0 0,0 0-1,-1 0 1,1 0 0,0 0-1,0 1 1,-1-1 0,1 0-1,0 1 1,-1-1 0,1 0-1,0 1 1,0 0-1,1 1 9,0 0 0,-1 0 0,1 1 0,-1-1 0,1 0 0,-1 1 0,0-1 0,0 1 0,0 0 0,0-1 0,0 1-1,0 5 1,5 35-21,-1 0 0,-3 0 0,-1 1 0,-10 77 0,6-100-2,-1-1 1,-1 1-1,-2-1 0,1 0 1,-20 38-1,23-54-34,1-1-1,-1 1 1,1 0-1,-1-1 1,0 0-1,-1 1 1,1-1 0,0-1-1,-1 1 1,0 0-1,1-1 1,-1 0 0,0 0-1,0 0 1,-1 0-1,1-1 1,0 1-1,0-1 1,-1 0 0,1 0-1,-1-1 1,1 1-1,-1-1 1,1 0-1,-1-1 1,-8 0 0,7 0-60,0 0 0,0-1 0,-1 1 1,1-1-1,0-1 0,0 1 1,1-1-1,-1 0 0,0 0 0,1-1 1,0 1-1,0-1 0,0 0 1,0-1-1,1 1 0,-1-1 0,1 0 1,-4-6-1,7 10 80,1-1 0,-1 1 0,0 0 0,1 0 0,-1 0 0,1-1 0,-1 1 0,1 0 0,0 0 0,-1-1 0,1 1 0,0 0 0,0-1 0,0 1 0,0 0 0,0-1 0,0 1 0,0 0 0,0-1 0,1 1 0,-1 0 0,1-1 0,-1 1 0,2-2 0,-1 1 26,1 1 0,-1-1 0,1 1 0,0-1 1,-1 1-1,1 0 0,0-1 0,0 1 0,0 0 0,0 0 0,0 0 0,0 1 1,3-2-1,7 0 91,0-1 0,0 2 0,0 0 0,14 0 0,2 1 53,-1 1-1,45 7 1,50 6-635,-94-11 100,35-3-1508,-38-1-1571,-11 1-3291,-34-9-8472,-23-7 12723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93 9728,'-67'-29'3584,"44"29"-2784,4 5 896,47-5-1312,16 3 2239,17 1-1471,39-4 1056,64 0-1280,7-4-512,23 1-256,28-6-1728,-19 4 864,-9-2-6815,20-11 4127,-34-11-2816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18 5216,'-1'-1'201,"0"0"1,1 0 0,-1-1-1,0 1 1,0 0 0,0 0-1,0 0 1,0 0-1,0 0 1,0 0 0,-1 1-1,-1-2 1,1 1 291,-1 0 1,0 1-1,1-1 0,-1 1 1,0 0-1,-5 0 0,1 0-132,-1 1 0,0-1-1,0 2 1,0-1 0,0 1 0,1 0-1,-1 1 1,1 0 0,0 0-1,-1 1 1,1 0 0,1 0-1,-1 0 1,1 1 0,0 0-1,0 0 1,-7 8 0,-5 9 249,1-1-1,1 2 1,-20 40 0,34-59-507,-7 11 244,2 0 1,0 1 0,1 1-1,-4 17 1,7-23-187,1 1 0,0 0-1,1 1 1,0-1 0,1 0 0,1 19 0,0-25-139,0-1 1,0 0-1,1 0 1,-1 0 0,1 0-1,0-1 1,1 1-1,-1 0 1,1-1 0,0 1-1,0-1 1,0 0-1,6 5 1,-4-4-2,1 0-1,0 0 1,0-1 0,1 0-1,-1 0 1,1-1-1,0 0 1,12 4 0,-6-4-66,0 0-1,0 0 1,0-2 0,0 0 0,0 0 0,0-1 0,1 0-1,-1-2 1,0 1 0,19-6 0,-27 5 35,0 1 0,-1-1 1,1-1-1,-1 1 0,1-1 0,-1 0 0,0 0 1,0 0-1,0 0 0,-1-1 0,1 0 0,-1 1 1,1-1-1,-1-1 0,-1 1 0,1 0 0,-1-1 1,1 1-1,-1-1 0,0 0 0,1-7 0,0 0 163,0 0 0,-1 0 0,0 0 0,-1-1 0,-1 1 0,0-1 0,-3-22 0,2 30-169,-2-16 1313,3 21-1275,0 0 1,0 0 0,0 0 0,0 0-1,0 0 1,0 0 0,0 0-1,0 0 1,0 0 0,0 0 0,0 0-1,0 0 1,0 0 0,0 0-1,0 0 1,0 0 0,0 0 0,0 0-1,0 0 1,-1 0 0,1 1-1,0-1 1,0 0 0,0 0 0,0 0-1,0 0 1,0 0 0,0 0-1,0 0 1,0 0 0,0 0 0,0 0-1,0 0 1,0 0 0,0 0-1,0 0 1,-1 14 443,2 2-220,0-1 1,1 1 0,7 28 0,20 45 261,-17-56-234,15 66-1,-19-45-111,-2-1 1,0 61-1,-7-88-54,0-1 0,-2 1 0,-1-1 0,0 1 0,-2-1 0,-16 41 0,18-55-88,-2 0-1,1 0 1,-1-1 0,-1 0 0,1 0 0,-2 0 0,1-1 0,-2 0-1,1 0 1,-1-1 0,0 0 0,-1-1 0,0 0 0,0 0 0,0-1-1,-1 0 1,-14 5 0,10-7-117,1 0-1,-1 0 1,0-2-1,0 1 1,0-2-1,-26 0 1,33-2-5,1 1 0,-1-1 0,0-1 1,0 1-1,1-1 0,-1-1 1,1 1-1,0-1 0,0-1 1,0 1-1,0-1 0,0 0 1,1-1-1,-11-9 0,5 3-75,7 6 73,0 1 1,1-1-1,0 1 0,0-1 1,0 0-1,-4-7 0,7 10 101,1 0-1,-1 0 1,0 0-1,1 0 1,0 0 0,-1 1-1,1-1 1,0 0-1,0 0 1,0 0-1,0 0 1,0 0 0,1 0-1,-1 0 1,1 0-1,-1 0 1,1 1 0,-1-1-1,1 0 1,0 0-1,0 0 1,0 1-1,0-1 1,0 1 0,2-3-1,2-1 0,0 0 1,0 0-1,0 0 0,1 1 0,-1-1 1,1 1-1,0 1 0,0-1 0,1 1 1,-1 0-1,1 0 0,10-2 0,35-6-2121,1 4-4855,-31 4 1452,0 2 2675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6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4800,'-16'-20'7312,"20"26"-6721,1-1 1,-1 1-1,-1 0 1,1 0-1,-1 0 0,0 1 1,-1-1-1,1 1 1,-1-1-1,1 8 1,10 72 1537,-12-85-2082,1 30-208,3-1-1,0 0 1,12 36 0,-17-65-206,1 1 0,-1-1 0,1 0 0,-1 1 0,1-1 0,0 0 0,0 1 0,0-1 0,0 0 0,0 0 1,0 1-1,0-1 0,0 0 0,2 1 0,6 2-2374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4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514 729 1984,'2'-1'252,"1"0"1,0 0-1,0 0 1,0 0-1,0 0 1,0 0-1,0 1 0,6-1 1,-9 1 60,1 0 0,0 0 0,0-1 0,0 1-1,0 0 1,0-1 0,0 1 0,-1-1 0,1 1 0,0-1 0,0 1 0,-1-1 0,1 1 0,0-1 0,-1 0 0,2-1 0,-2 2-248,0 0 1,1-1-1,-1 1 1,0 0-1,0-1 1,0 1-1,0 0 1,0 0 0,0-1-1,1 1 1,-1 0-1,0-1 1,0 1-1,0 0 1,0-1-1,0 1 1,0 0-1,0 0 1,0-1-1,0 1 1,-1 0 0,1-1-1,0 1 1,0 0-1,0-1 1,0 1-1,0 0 1,0 0-1,-1-1 1,1 1-1,0 0 1,0 0 0,0-1-1,-1 1 1,1 0-1,0 0 1,0 0-1,-1-1 1,1 1-1,0 0 1,0 0-1,-1 0 1,1 0 0,0 0-1,-1 0 1,1 0-1,0-1 1,0 1-1,-1 0 1,1 0-1,0 0 1,-1 0-1,1 0 1,0 0 0,-1 0-1,1 1 1,-5-2 52,1 0 0,-1 1 0,0 0 0,0 0 0,1 0 0,-1 0 0,0 1 0,1 0 0,-1 0 0,1 0 0,-1 0 0,1 1 0,-1 0 0,-6 4 0,9-5-119,-140 84 116,121-70-13,0 1 0,0 1 0,2 0 0,-23 26 0,38-38-53,0 0-1,1 0 1,-1 0 0,1 0-1,0 1 1,0-1-1,1 1 1,-3 7 0,5-12-17,-1 0 1,1 0-1,0 0 1,0 0-1,-1 0 1,1 0-1,0-1 1,0 1-1,0 0 1,0 0 0,0 0-1,0 0 1,0 0-1,1 0 1,-1 0-1,0 0 1,0 0-1,1 0 1,-1 0-1,1-1 1,-1 1 0,1 0-1,-1 0 1,1 0-1,-1-1 1,1 1-1,0 0 1,-1-1-1,1 1 1,0 0-1,-1-1 1,1 1 0,0-1-1,0 1 1,0-1-1,0 1 1,0-1-1,-1 0 1,1 0-1,0 1 1,0-1 0,0 0-1,0 0 1,0 0-1,1 0 1,3 0 102,1 0-1,-1-1 1,0 1 0,0-1 0,0 0 0,0 0 0,5-3-1,14-6 170,-1 0 0,38-25 0,40-35 190,-90 62-449,173-142 168,-201 179-389,9-18 123,-7 9-22,-14 23 1,-4 21 26,-28 72 0,-4 12 16,-107 134 587,170-279-545,-218 308 1732,201-285-1223,19-26-510,-8 11 394,12-15-97,16-16-90,101-88 162,126-120-223,-188 167-105,164-164-41,-182 186-14,184-191 20,-194 194 65,-8 10 35,36-55 0,-41 53-49,-2 4-89,13-27 1,-28 49 12,-1 1 0,1 0 0,-1 0 0,1 0 0,-1 0 0,1 0 0,0 0 0,-1 0 0,1 1 0,0-1 0,1-1 0,-2 2 3,1 0 0,-1 0 1,0 0-1,0 0 1,0 0-1,0 0 0,1 0 1,-1 0-1,0 0 1,0 0-1,0 0 0,1 0 1,-1 0-1,0 0 1,0 0-1,0 0 0,0 0 1,0 1-1,1-1 1,-1 0-1,0 0 0,0 0 1,0 0-1,0 0 1,0 0-1,0 1 0,1-1 1,-1 0-1,0 0 1,0 0-1,0 0 0,0 0 1,0 1-1,0-1 1,0 0-1,0 0 0,0 0 1,0 1-1,0-1 1,0 0-1,1 3-26,-1 1 1,0-1-1,0 0 1,0 0-1,0 0 1,-1 7-1,-31 102-148,23-88 236,2 0 0,0 1 0,1 0 0,2 0 1,-2 33-1,5-56-23,1-1 0,0 0 0,0 0 0,0 1 0,0-1 0,0 0 0,0 0 0,1 1 0,-1-1 0,0 0 1,1 0-1,-1 0 0,0 1 0,1-1 0,0 0 0,-1 0 0,2 2 0,-1-3-19,-1 0 0,0 0 0,1 0 0,-1 0 0,0 0 0,1 1 0,-1-1 0,1 0 0,-1 0 0,0-1 0,1 1 0,-1 0 0,0 0 0,1 0 0,-1 0 0,1 0 0,-1 0 0,0 0 1,1-1-1,-1 1 0,1 0 0,12-11 211,73-69 672,34-34-779,-96 86-115,-1 2-284,2 0 1,38-32-1,-63 58 274,0 0 0,0-1 0,1 1-1,-1 0 1,0 0 0,0 0 0,1-1 0,-1 1 0,0 0-1,1 0 1,-1 0 0,0 0 0,1-1 0,-1 1-1,0 0 1,1 0 0,-1 0 0,0 0 0,1 0-1,-1 0 1,0 0 0,1 0 0,-1 0 0,0 0-1,1 0 1,-1 0 0,0 1 0,1-1 0,-1 0 0,0 0-1,1 0 1,-1 0 0,0 0 0,1 1 0,-1-1-1,0 0 1,0 0 0,1 1 0,-1-1 0,0 0-1,0 0 1,1 1 0,-1-1 0,0 0 0,0 1 0,0-1-1,0 0 1,1 0 0,-1 1 0,0 0 0,3 19-87,-4-5 91,-1-1 0,0 1-1,-6 19 1,3-14 23,-3 23 1,7-37-12,1 0 0,0 1 0,0-1 0,0 0 0,1 0 0,0 1 0,3 11 0,-3-16 1,0 0 0,0 1 1,0-1-1,0 0 1,0 0-1,1 0 1,-1 0-1,1 0 1,-1 0-1,1 0 1,0-1-1,0 1 0,0 0 1,4 2-1,-3-2 17,1-1-1,0 1 0,0-1 1,0 1-1,0-1 0,0-1 1,0 1-1,5 0 0,6-1 103,-1 0 0,0-1-1,1-1 1,14-3 0,-14 1-58,0 0 1,-1-1-1,1 0 1,-1-1-1,0-1 1,16-11-1,76-59-93,-1 1-213,-92 69 261,-1-1-1,0 0 0,-1-1 1,0 0-1,0-1 0,10-12 1,-20 21-57,3-4-18,-4 4-33,-5 1-93,-1 1 123,0 1 1,0 0-1,0 1 1,0-1-1,1 1 1,-9 6-1,-32 25-120,28-19 122,-12 10 21,2 1 1,0 1 0,-35 46-1,58-68 30,1 1 0,0 0 0,0 0 0,0 0 0,1 0 0,0 1 0,0-1 0,0 1 0,1 0 0,0 0 0,0 0 0,0 12 0,2-18 30,-1 0 0,1 0-1,1 0 1,-1 0-1,0 0 1,0 0 0,0 0-1,0 1 1,1-1 0,-1 0-1,0 0 1,1 0 0,-1 0-1,1 0 1,0-1 0,-1 1-1,1 0 1,1 1-1,-1-1-5,-1-1-1,1 1 1,0-1-1,0 0 0,0 1 1,-1-1-1,1 0 0,0 0 1,0 1-1,0-1 0,0 0 1,0 0-1,-1 0 1,1 0-1,0 0 0,0 0 1,2-1-1,1 0 22,0 0 0,0-1 0,-1 1 0,1-1 0,0 0 0,0 0 0,5-5 0,7-6 12,-2-1-1,1-1 1,-2 0-1,16-22 1,38-72 98,-60 94-283,10-28 1,-13 29-130,-2 8-261,-6 14 251,-6 15 129,5-1 80,0 0 1,2 1-1,0-1 0,1 27 1,2-45 80,0 0-1,1 0 1,-1-1 0,1 1 0,-1 0 0,1 0 0,0-1-1,0 1 1,1-1 0,-1 1 0,1-1 0,0 1-1,0-1 1,3 5 0,-3-7-2,0 1-1,0 0 1,0-1-1,0 1 1,0-1 0,0 1-1,1-1 1,-1 0 0,1 0-1,-1 0 1,0 0 0,1-1-1,-1 1 1,1-1-1,0 1 1,-1-1 0,1 0-1,-1 0 1,1 0 0,-1 0-1,1-1 1,0 1 0,2-1-1,40-11 162,-1-2-1,66-31 0,-17-4-406,-55 27 98,-36 21 102,0 0 0,0 0 0,0 0 0,1 0-1,-1 0 1,0 1 0,1-1 0,-1 1 0,0-1 0,1 1 0,-1 0-1,1 0 1,-1 0 0,0 0 0,5 1 0,-6 0 19,1-1-1,-1 1 1,0 0 0,1-1 0,-1 1-1,0 0 1,0 0 0,1 0-1,-1 0 1,0 0 0,0 0 0,0 0-1,0 0 1,-1 0 0,1 1 0,0-1-1,0 0 1,-1 1 0,1-1 0,0 0-1,-1 1 1,0-1 0,1 1-1,-1-1 1,1 4 0,-1 4-17,-1 1 0,1 0 0,-2 0 0,1 0 0,-1-1 0,-1 1 0,-6 17 0,3-8 74,0 1 4,5-13 63,-1-1 0,0 1 0,0-1 0,-4 8 0,51-63 917,-27 28-956,0-1-178,37-33 1,-54 54 66,1 0 0,-1-1-1,1 1 1,0 0 0,0 0 0,-1 0 0,1 1-1,3-2 1,-5 2 9,1 0-1,-1 0 0,1 0 1,0-1-1,-1 1 1,1 0-1,0 0 1,-1 1-1,1-1 1,-1 0-1,1 0 1,0 0-1,-1 0 0,1 0 1,-1 1-1,1-1 1,-1 0-1,1 0 1,0 1-1,0 1 4,0-1-1,0 1 1,0-1-1,0 1 0,0-1 1,0 1-1,-1-1 1,1 1-1,-1 0 1,1 0-1,-1-1 1,1 1-1,-1 0 1,0 0-1,0-1 1,0 1-1,0 2 1,-4 35 13,2-33 25,1 0-1,0 1 1,1-1 0,-1 1 0,1-1-1,1 1 1,-1-1 0,1 0-1,2 10 1,-2-15-5,-1 0 0,1 0 0,-1 0 0,1 1 0,-1-1 0,1 0 0,0 0 0,0 0 0,-1 0-1,1 0 1,0 0 0,0 0 0,0 0 0,0-1 0,0 1 0,0 0 0,0-1 0,1 1 0,-1 0 0,0-1 0,0 1 0,0-1-1,1 0 1,-1 1 0,0-1 0,0 0 0,1 0 0,-1 0 0,0 0 0,1 0 0,-1 0 0,0 0 0,3-1 0,3-1 52,0 0 0,0 0 0,0-1 0,11-5 0,-12 5-8,163-88 92,-153 81-124,-1-1 1,0-1-1,-1 0 0,0-1 1,-1 0-1,13-17 1,0-5 42,30-53 0,140-323-59,-177 368-66,36-110-444,-52 145 255,-6 13-64,-7 13 125,-14 42-156,-29 107-1,44-131 305,-44 200 52,41-166 148,-6 103 0,17-157-94,0-6-22,1 1-1,0-1 1,0 0 0,1 0 0,0 0-1,0 0 1,7 19 0,-8-28-29,0 0-1,1 0 1,-1 0 0,1 0 0,-1 0 0,1 0-1,0 0 1,-1 0 0,1 0 0,0-1-1,-1 1 1,1 0 0,0 0 0,0-1-1,0 1 1,0 0 0,0-1 0,0 1 0,0-1-1,0 1 1,1-1 0,0 1 18,0-1 0,0 0-1,0 0 1,0-1 0,0 1 0,0 0 0,0-1 0,0 1 0,0-1-1,0 1 1,3-2 0,0-1-3,0 0-1,0 0 1,0 0-1,0 0 1,0-1 0,-1 0-1,8-8 1,26-36-133,-23 27 40,18-27-643,-41 79 562,4-13 62,0 0 1,0 0 0,0 28 0,4-43 106,0 0 1,0 0-1,1 0 0,-1-1 0,1 1 0,0 0 0,0 0 0,1 2 1,-1-3-13,-1-1 1,1 0-1,-1 0 1,1 0 0,0 0-1,0 0 1,-1 0-1,1 0 1,0 0 0,0-1-1,0 1 1,0 0-1,0 0 1,0-1 0,0 1-1,0-1 1,1 1-1,-1-1 1,0 1 0,0-1-1,2 1 1,1-1 28,1 0-1,-1 0 1,0 0 0,0-1 0,0 0 0,1 1-1,-1-2 1,0 1 0,0 0 0,5-3 0,6-4 64,18-11 1,-7 4-70,15-8-139,0-1 1,-1-2-1,48-42 0,-87 67 59,0 0-1,1 0 1,-1 0-1,1-1 1,-1 1-1,1 1 1,-1-1-1,1 0 1,3-1-1,-5 2 31,0 0 0,1 0 0,-1 0 0,0 0 0,0 0 0,1 0 0,-1 0 0,0 0 0,0 0 0,1 0 0,-1 0 0,0 0 0,0 0 0,1 1 0,-1-1 0,0 0 0,0 0 0,0 0 0,1 0 0,-1 0 0,0 1 0,0-1 0,0 0 0,0 0 0,1 0 0,-1 1-1,2 11-129,-3-1 139,0 0-1,-1 0 0,-1 0 1,0-1-1,-4 11 1,-4 16 10,9-29-7,-6 26-8,8-31 30,-1-1-1,1 0 1,0 0-1,0 0 1,0 0-1,0 0 1,1 0-1,-1 0 1,1 0-1,-1 0 1,1 1 0,0-2-1,1 5 1,-1-6-7,0 1 1,-1 0 0,1-1-1,0 1 1,0 0 0,0-1 0,0 1-1,0-1 1,0 1 0,0-1-1,1 0 1,-1 0 0,0 1 0,0-1-1,0 0 1,0 0 0,0 0 0,0 0-1,0 0 1,1 0 0,-1 0-1,0-1 1,0 1 0,0 0 0,0-1-1,0 1 1,1-1 0,30-14 174,-14 2-130,0 0 0,-1-1 0,0-2 0,25-29 0,-10 10-37,29-30-334,-60 64 293,0 1 0,-1-1-1,1 0 1,0 0 0,0 1 0,0-1-1,0 0 1,0 1 0,0-1 0,0 1-1,0-1 1,0 1 0,0-1 0,0 1-1,1 0 1,-1 0 0,0 0 0,0-1 0,2 1-1,-2 1 3,0-1-1,0 0 1,-1 1 0,1-1-1,0 1 1,0-1-1,-1 1 1,1-1-1,0 1 1,-1-1-1,1 1 1,-1 0 0,1-1-1,-1 1 1,1 0-1,-1 0 1,1-1-1,-1 1 1,0 0 0,1 0-1,-1 0 1,0-1-1,0 1 1,0 0-1,0 0 1,1 1 0,-1 4 1,-1 0 0,1 0 1,-1-1-1,0 1 1,0 0-1,0 0 1,-4 7-1,-1 8 12,0 13 55,4-21 71,-1-1-1,0 0 1,0 0 0,-6 13 0,12-29 48,1 1 1,0-1-1,-1 1 1,6-4-1,17-14-38,-18 13-133,7-7-60,-1 0 0,2 1 0,0 1 0,0 1 0,19-11-1,-33 22 20,0 0-1,0 0 0,0 1 1,0-1-1,0 0 0,0 1 0,0 0 1,0-1-1,3 1 0,-4 0 27,-1 0-1,1 0 0,-1 0 1,1 0-1,-1 0 0,0 0 1,1 1-1,-1-1 0,1 0 1,-1 0-1,1 0 0,-1 0 1,0 1-1,1-1 1,-1 0-1,0 1 0,1-1 1,-1 0-1,0 0 0,1 1 1,-1-1-1,0 1 0,0-1 1,1 0-1,-1 1 0,0-1 1,0 0-1,0 1 0,0-1 1,1 1-1,-1-1 0,0 1 1,0-1-1,0 1 0,0-1 1,0 0-1,0 1 0,0-1 1,0 1-1,0-1 1,-1 1-1,0 4 14,0-1 0,0 0 0,-1 1 0,0-1 0,0 0 1,-4 7-1,-7 14 351,13-25-342,0 1 0,0-1 0,0 0 0,0 0 0,0 1 0,0-1 0,0 0 0,0 0 0,0 1 0,1-1 0,-1 0 0,0 0 0,0 1 0,0-1 0,0 0-1,0 0 1,0 1 0,0-1 0,1 0 0,-1 0 0,0 0 0,0 1 0,0-1 0,0 0 0,1 0 0,-1 0 0,0 0 0,0 1 0,1-1 0,-1 0 0,0 0 0,0 0 0,1 0 0,-1 0 0,0 0 0,0 0 0,1 0 0,-1 0 0,0 0 0,0 0 0,1 0 0,-1 0 0,0 0 0,0 0 0,1 0 0,-1 0 0,0 0 0,0 0 0,1 0 0,-1 0 0,0 0 0,18-4 65,-16 3-34,84-28 162,-59 18-305,52-12 1,-69 21 57,-1 1 1,1 0-1,0 0 1,0 1-1,0 0 1,-1 1 0,1 0-1,0 0 1,13 5-1,61 26-44,-65-24 128,0 0 0,0-1 0,0-1-1,1-1 1,22 4 0,-31-8-245,25 2-2955,-13-7-3978,-23 4 6966,0-1 0,0 1 1,1 0-1,-1 0 0,0 0 1,0 0-1,3-5-4490,-3 4 4490,0 1 1,0 0-1,-1 0 0,1-1 1,0 1-1,0 0 0,0 0 1,0 0-1,-1-2-863,0 0-614,-3-7-2403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34 437 5472,'-34'-14'7664,"49"7"-4171,1 2-2590,1 1 1,-1 0-1,35-2 1,1-1-198,2 0-60,109-2 0,55 17-120,-3 0 136,-176-8-543,3 1 236,0-1 0,77-13 0,-118 13-335,1 0 0,-1-1 0,1 1 1,-1 0-1,1-1 0,-1 1 1,1-1-1,-1 1 0,1-1 0,-1 0 1,0 0-1,1 1 0,-1-1 1,0 0-1,0 0 0,0 0 0,0 0 1,0-1-1,0 1 0,0 0 1,0 0-1,0-1 0,1-1 0,-2 1-7,0-1-1,0 0 1,0 1-1,0-1 1,0 0-1,0 1 1,-1-1-1,1 1 1,-1-1-1,0 1 1,0-1-1,0 1 0,-1-4 1,-5-9-56,-19-27 0,7 11-10,1 5 74,-1 0 1,-2 0-1,0 2 0,-26-21 0,23 20 12,8 13-151,14 12 88,1-1-1,-1 0 0,0-1 1,0 1-1,1 0 1,-1 0-1,1-1 1,-1 1-1,1-1 0,0 1 1,0-1-1,-1 0 1,1 1-1,0-1 1,0 0-1,1 0 0,-1 0 1,-1-2-1,3 4 34,-1-1-1,0 0 0,0 1 1,0-1-1,1 0 1,-1 1-1,0-1 0,0 1 1,1-1-1,-1 1 1,1-1-1,-1 1 1,0-1-1,1 1 0,-1-1 1,1 1-1,-1 0 1,1-1-1,-1 1 0,1 0 1,0-1-1,-1 1 1,1 0-1,-1 0 0,1-1 1,0 1-1,-1 0 1,2 0-1,18-3 73,-17 3-65,9 0 76,1 0 0,-1 0 0,1 2 0,-1-1 0,0 2 1,0 0-1,0 0 0,0 1 0,12 5 0,-7 0 5,0 0 0,0 0 0,-1 2 1,0 0-1,16 15 0,-22-17-17,-1 0 0,-1 1 0,0 0 0,0 1 0,-1 0 0,10 20 0,26 75 464,-38-91-422,-1 0-1,0 0 1,-1 1 0,-1-1 0,0 1 0,-1 21 0,-1-28-69,-1 1 0,0-1 0,0 0 0,-1 1 0,-1-1 0,1 0 0,-1 0 0,-1 0 0,1-1 1,-2 1-1,-8 14 0,-18 14-3220,14-20-9872,34-16 4597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55 5216,'-5'-10'1210,"3"8"-921,1 0 0,-1-1 0,1 1 0,0-1 1,0 1-1,0-1 0,0 1 0,0-1 0,0-3 0,1 5-126,-1 0-1,1 1 0,0-1 1,0 1-1,-1-1 1,1 0-1,0 1 1,-1-1-1,1 1 1,0-1-1,-1 1 1,1-1-1,-1 1 1,1 0-1,-1-1 0,1 1 1,-1-1-1,1 1 1,-1 0-1,0 0 1,1-1-1,-1 1 1,1 0-1,-2-1 1,-18-3 1674,5 4-1412,-1 0 1,1 1 0,0 0 0,0 1 0,0 1 0,1 0 0,-1 1 0,1 1 0,-1 0-1,-25 15 1,23-11-193,1 1 0,1 0-1,-1 1 1,2 1-1,0 1 1,0 0 0,1 1-1,-17 23 1,8-5-80,1 1 0,2 2 0,1 0 0,2 0-1,-16 52 1,30-80-138,0 0-1,1 0 0,0 1 0,0-1 0,0 0 1,1 0-1,1 10 0,-1-14-19,1 0 1,-1-1-1,1 1 0,0 0 0,0-1 1,0 1-1,0-1 0,0 1 1,0-1-1,1 1 0,-1-1 0,1 0 1,-1 0-1,1 0 0,0 0 1,0 0-1,0 0 0,0 0 0,0-1 1,1 1-1,-1-1 0,3 2 1,-4-3 10,0 1 0,1-1 0,-1 0 0,0 0 0,1 0 0,-1 0 0,0 0 0,0 0 0,1 0 0,-1 0 0,0 0 0,1-1 0,-1 1 0,0-1 0,0 1 1,0-1-1,1 1 0,-1-1 0,0 1 0,0-1 0,0 0 0,1-1 0,1 0 7,1-1 0,-1 0 1,0 0-1,-1 0 0,5-6 0,2-6-21,-1-1-1,-1 0 1,0-1-1,-1 0 0,3-18 1,3-2 139,26-95 803,-37 128-878,0 0 1,1 0 0,0 0-1,0 0 1,5-6-1,-7 10-36,1-1 0,-1 0-1,0 1 1,1-1-1,0 1 1,-1-1-1,1 0 1,-1 1-1,1-1 1,0 1-1,-1 0 1,1-1 0,0 1-1,-1 0 1,1-1-1,0 1 1,0 0-1,-1 0 1,1-1-1,0 1 1,0 0-1,0 0 1,-1 0 0,1 0-1,0 0 1,0 0-1,0 0 1,-1 0-1,1 1 1,0-1-1,0 0 1,-1 0 0,1 1-1,0-1 1,0 0-1,-1 1 1,2 0-1,2 2 57,-1 1 1,0-1-1,0 1 0,0 0 0,0-1 0,-1 1 0,1 1 0,2 6 0,0-1 39,94 187 813,-83-165-769,-2 2-1,-1 0 1,-1 1-1,9 48 1,10 146 51,-28-187-77,-3 0 0,-1-1 1,-2 1-1,-15 71 0,16-105-165,0 0 0,0-1 0,-1 1 0,0-1 0,-1 0 0,1 0 0,-1 0 0,-1 0 0,1-1 0,-1 0 0,-1 0 0,1 0 0,-1 0 0,0-1 0,0 0 0,0 0 0,-1-1 0,0 0 0,1 0 0,-2 0 0,1-1 0,0 0 0,-1 0 0,-11 2 0,3-1-60,-1-1-1,1-1 0,-1-1 1,1 0-1,-1-1 0,-32-3 1,41 1 58,-1 0 1,1 0 0,0 0 0,0-1 0,0 0 0,0-1 0,0 0 0,0 0 0,1 0-1,0-1 1,0 0 0,0-1 0,1 1 0,0-2 0,-7-7 0,4 1-17,0 0-1,1-1 1,0 0 0,1 0 0,1-1 0,-7-23 0,-17-94 70,25 103-30,0 0 1,2-1-1,1 1 0,1 0 0,4-31 1,-2 55 48,0 0 1,0 0 0,0 0 0,1 0 0,0 0 0,0 1 0,0-1 0,1 1 0,0-1 0,0 1 0,0 0 0,0 0 0,0 0-1,1 1 1,0-1 0,-1 1 0,1 0 0,1 0 0,-1 0 0,0 0 0,1 1 0,-1 0 0,10-4 0,6 0 54,0 1 0,0 1 0,0 0 1,31 0-1,-46 3-142,122-6-2115,-42 6-3749,-80 1 5100,-1 0-1,0 0 0,1 0 0,-1 1 0,1 0 0,-1-1 0,0 2 0,1-1 1,-1 0-1,0 1 0,7 4 0,-9-4 19,0-1 0,1 1 0,-1 1 1,0-1-1,-1 0 0,4 5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2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33 5568,'-3'0'540,"0"1"0,0-1 0,1 1 0,-1-1 0,0 1 0,1 0 1,-1 0-1,1 0 0,-1 1 0,1-1 0,-4 3 0,-7 4 797,6-5-779,1 0 0,-1 0-1,0-1 1,0 0-1,-12 2 1,17-3-440,-1-1-1,1 0 1,-1 0 0,1 0 0,0 0-1,-1 0 1,1 0 0,-1 0 0,1-1-1,0 1 1,-1-1 0,1 0 0,0 0-1,-1 0 1,1 0 0,0 0 0,0 0-1,0 0 1,0-1 0,-2-1 0,3 1-103,0 1 1,0 0 0,1-1 0,-1 1-1,0 0 1,1-1 0,-1 1-1,1-1 1,0 1 0,0-1 0,-1 1-1,1-1 1,0 1 0,0-1 0,0 0-1,0 1 1,1-1 0,-1 1-1,0-1 1,1 1 0,-1-1 0,1 1-1,1-3 1,9-16 716,-16 27-686,-1 0 0,0-1 1,0 1-1,0-2 0,0 1 0,-1-1 1,0 0-1,0 0 0,-1 0 0,1-1 0,-12 4 1,18-8-58,1 0 0,-1 1 1,1-1-1,-1 0 1,1 0-1,-1 0 0,0 0 1,1 0-1,-1 0 0,0 0 1,1 0-1,-1 0 1,1 0-1,-1 0 0,0 0 1,1 0-1,-1 0 0,1-1 1,-1 1-1,1 0 0,-1 0 1,0-1-1,1 1 1,-1 0-1,0-1 0,1 0-2,0 1 1,0 0-1,0 0 0,0-1 0,0 1 0,-1 0 0,1 0 0,0-1 0,0 1 0,0 0 1,0-1-1,0 1 0,0 0 0,0 0 0,0-1 0,1 1 0,-1 0 0,0-1 1,0 1-1,0 0 0,0 0 0,0-1 0,0 1 0,0 0 0,1 0 0,-1 0 1,0-1-1,0 1 0,0 0 0,1 0 0,-1 0 0,0-1 0,0 1 0,0 0 0,1 0 1,-1 0-1,0 0 0,0 0 0,1-1 0,-1 1 0,0 0 0,1 0 0,-1 0 1,0 0-1,0 0 0,1 0 0,-1 0 0,0 0 0,1 0 0,-1 0 0,7-1 120,-1 1 0,0-1 0,1 1 0,-1 0-1,0 0 1,1 1 0,-1 0 0,0 0 0,0 1-1,1-1 1,-1 1 0,0 1 0,8 3 0,1 2 221,-1 1 0,0 0 0,-1 0 0,14 13 0,-17-13-85,0 1 0,0 0 0,-1 0 1,0 1-1,-1 0 0,0 1 0,-1 0 0,10 23 0,-14-28-122,0 0 0,-1 1 0,0 0 0,-1-1 0,0 1 0,0 0 0,0 0 0,-1 0 0,0 0 0,-1-1 0,0 1 0,0 0 0,-1 0 0,0-1 0,0 1 0,-7 14 1,4-13-61,0 1 0,-1-1 0,0 0 0,-1-1 0,0 1 1,0-1-1,-1-1 0,0 1 0,0-1 0,-1-1 1,1 0-1,-2 0 0,-15 8 0,8-7-257,0 0 1,-1 0-1,0-2 0,0 0 0,0-1 1,-1-1-1,-19 1 0,25-4-356,0 0 0,0 0 0,0-1 1,1-1-1,-1 0 0,-21-7 0,26 6-267,-1 0-1,1-1 1,0 0 0,0 0 0,0-1 0,1 0 0,0 0-1,0-1 1,0 0 0,-8-9 0,12 11-46,0 1-1,1 0 1,-1-1 0,-2-5-1,5 7 685,-1 1 0,1 0-1,-1 0 1,1 0 0,0 0 0,-1-1-1,1 1 1,0 0 0,0 0 0,0 0-1,0-1 1,0 1 0,0 0 0,0 0-1,1-1 1,-1 1 0,0 0 0,1 0-1,0-2 1,0 1-195,1 0 1,0 0-1,-1 0 0,1 0 1,0 1-1,0-1 0,0 0 1,3-1-1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3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5408,'-1'-1'90,"0"1"1,1-1 0,-1 0-1,0 1 1,1-1 0,-1 0-1,1 0 1,-1 1 0,1-1-1,-1 0 1,1 0 0,0 0-1,-1 1 1,1-1 0,0 0-1,-1 0 1,1 0 0,0 0-1,0 0 1,0 0 0,0 0-1,0 0 1,0 0 0,0 1-1,0-1 1,1 0 0,-1 0-1,3-6 5580,-3 11-2231,-1 14-1593,-6 33 513,-2 36-857,8-56-1238,2 0 0,0 0 0,3-1 0,10 48 0,-10-61-178,1-2 1,1 1 0,0 0-1,2-1 1,-1-1-1,1 1 1,1-1-1,1 0 1,0-1-1,15 15 1,-20-23-98,1 0 0,1 0 1,-1 0-1,1 0 0,-1-1 0,1 0 0,1-1 1,-1 1-1,0-2 0,1 1 0,15 3 1,-18-5 1,-1-1 0,1 1 0,0-1 0,0 0 0,0 0 1,-1-1-1,1 1 0,0-1 0,0 0 0,-1-1 1,1 1-1,-1-1 0,1 0 0,-1 0 0,1 0 0,-1 0 1,0-1-1,0 0 0,0 0 0,6-6 0,-4 1-19,0-1 0,0 0 0,0 0 0,-1 0 0,-1 0-1,0-1 1,0 0 0,3-12 0,3-7 15,41-136 352,-13 37-113,-30 103 54,7-44 0,-15 68-174,0-1 1,1 1-1,-1-1 1,1 1-1,0 0 0,-1-1 1,1 1-1,0 0 1,1-2-1,1-1 1134,-5 10-1055,0 1-1,0-1 1,-1 11 0,-1 6 20,-1 14 118,0 1 0,2 54 0,2-50-183,1-35-133,0 129 234,2-112-157,0 1-1,2-1 0,10 40 0,-12-59-156,1 0 0,-1 0 0,1-1 0,-1 1 0,1-1 0,1 1 1,-1-1-1,0 0 0,1 0 0,0 0 0,0 0 0,0-1 0,8 5 0,-8-6-314,0 0 0,0 0 1,0 0-1,0 0 1,0-1-1,0 1 0,0-1 1,1 0-1,-1 0 1,8 0-1,-4-1-843,0-1 1,0 1-1,-1-1 1,1 0-1,0-1 0,-1 0 1,1 0-1,7-4 1,24-13-2003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3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14 335 7456,'-4'-6'950,"-1"1"173,0 0 2665,24 5 492,-15 0-3723,14 0 388,-1-1 1,1 0-1,25-6 0,179-24 131,-157 24-957,256-26 297,-131 17-201,-167 15-142,16 1-7,-28 1 106,-1-1-1,0 0 1,12-3-1,-22 3-157,0 1 1,1-1-1,-1 0 0,0 0 1,0 0-1,1-1 1,-1 1-1,0 0 0,1 0 1,-1 0-1,0 0 1,0 0-1,1 0 0,-1 0 1,0 0-1,1-1 1,-1 1-1,0 0 0,0 0 1,0 0-1,1-1 0,-1 1 1,0 0-1,0 0 1,0 0-1,1-1 0,-1 1 1,0 0-1,0 0 1,0-1-1,0 1 0,0-1 1,-6-7-47,-22-6-409,25 12 455,-116-67-875,60 34 741,40 24-26,0-2 0,-33-29 0,45 36 72,-4-4-73,12 7 101,7 1 41,-4 3 48,0 0 0,0 0-1,1 0 1,-1 1-1,0 0 1,0-1 0,-1 1-1,1 1 1,5 3-1,6 3 103,17 10 133,-2 1 0,0 2 1,-1 0-1,-2 2 0,42 46 0,-52-51-70,-1 2 0,0-1 0,-1 2 0,-2 0 0,0 1 0,10 26 0,-20-44-157,-1 1 0,0 1-1,0-1 1,-1 0 0,0 0-1,0 1 1,0-1 0,-1 0-1,0 1 1,0-1 0,0 1-1,-1-1 1,0 0-1,-1 1 1,1-1 0,-1 0-1,0 0 1,-1 0 0,1 0-1,-1-1 1,0 1 0,-1-1-1,1 1 1,-1-1 0,0 0-1,0 0 1,-1-1 0,0 1-1,-6 4 1,0-1-60,0-1 0,-23 12 0,6-5-316,14-7-1058,-30 12 0,4-9-5381,30-7 2151,9 7 1477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8384,'-2'-4'2856,"7"6"-2043,5 0 131,-8 6 2427,0 8-2354,-1 0 0,0 0 0,-1 0 0,-4 26 0,2-16-577,0-2-110,-7 81 950,8 154 0,2-248-1287,0-1 0,1 1 0,0-1 0,5 12 0,-6-19-12,0-1 0,0 1 0,0-1 0,1 1 0,-1-1 0,1 0 0,0 1 0,-1-1 0,4 3 0,-4-5 5,0 1 0,0 0 0,0-1 1,0 1-1,0 0 0,0-1 0,0 1 1,1-1-1,-1 0 0,0 1 0,0-1 1,0 0-1,1 0 0,-1 0 0,0 1 1,0-1-1,1-1 0,-1 1 1,0 0-1,0 0 0,2-1 0,5-1-60,-1-1-1,0 0 0,0 0 1,0-1-1,-1 0 0,1 0 0,-1-1 1,0 1-1,0-1 0,5-7 1,6-7-38,24-35 1,-41 54 110,121-206 359,-25 37 596,-30 71 1787,-66 97-2229,1 15 501,14 112 793,-6-43-1404,-6-56-251,1 0-1,1 0 1,1-1-1,18 47 0,-17-57-161,1 0 0,1-1 0,0 0 0,1 0 0,0-1 0,1-1 0,22 22 0,-25-28-457,1 0 0,0-1 0,0 0 0,1 0 0,-1-1 0,1 0 0,0-1 0,1 0 0,-1-1 0,0 0 0,1-1 0,0 0 1,20 1-1,-13-2-1367,0-1 0,0-1 1,0-1-1,-1 0 1,31-9-1,-27 4-717,30-17 0,-50 24 2515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 3808,'-3'-7'948,"3"12"2806,-1 7-1571,-5 20-599,-14 38 0,-5 27-187,-5 77-150,-11 54-414,38-213-829,-11 64 216,13-69-187,0 1 0,1 0 0,0-1 0,1 1 0,1 11-1,-1-22-32,-1 0-1,0 1 0,0-1 0,0 0 1,1 0-1,-1 0 0,0 1 0,0-1 0,1 0 1,-1 0-1,0 0 0,1 0 0,-1 0 1,0 0-1,1 1 0,-1-1 0,0 0 0,0 0 1,1 0-1,-1 0 0,0 0 0,1 0 0,-1 0 1,0 0-1,1 0 0,-1-1 0,0 1 1,1 0-1,-1 0 0,0 0 0,0 0 0,1 0 1,-1 0-1,0-1 0,1 1 0,-1 0 1,0 0-1,0 0 0,0-1 0,1 1 0,3-4 6,0-1 0,0 1-1,0-1 1,-1 0 0,1 0-1,-1 0 1,4-11 0,6-12 2,-2-2 0,-1 1 0,10-55 0,-7 26 13,13-40 833,3 1 0,84-184 1,-109 272-558,6-8 800,-4 31-88,7 44 11,12 104 0,-21-130-935,24 244 124,-23-95-2133,-5-173 1360,-3 11-3004,3-18 3309,0-1 0,0 1-1,-1 0 1,1-1 0,0 1-1,0-1 1,-1 1 0,1-1-1,0 1 1,-1-1 0,1 1-1,0-1 1,-1 1 0,1-1-1,-1 1 1,1-1 0,-1 0-1,1 1 1,-1-1 0,1 0 0,-1 1-1,1-1 1,-1 0 0,1 0-1,-1 0 1,-1 1 0,-6-1-3820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10 144 7040,'-9'-9'2624,"14"4"-2048,-1-7-128,10 8 1152,0-10-960,5 2 928,5-4-896,4-1-416,6-1-192,4 6-480,-5 0 192,0 3-2400,-1 6 1408,-2 3-4960,-2 8 3456,-9-4 1216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8:4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1 960 5472,'0'-1'128,"0"0"0,0 0 0,0 0 1,0 0-1,0 0 0,0 0 0,0 0 0,0 0 1,0 0-1,0 1 0,0-1 0,0 0 0,1 0 1,-1 0-1,1 0 0,-1 0 0,0 0 0,1 0 1,0-1-1,16-15 1195,1-2 64,-1-11-871,-1-1-1,-1-1 1,-2-1-1,10-35 1,6-13-203,-4 11 330,-2 0 1,19-109 0,-37 161-340,-4 16-200,0-1-1,-1 1 1,1 0-1,0 0 1,-1-1-1,1 1 1,-1-1-1,0 1 1,0 0-1,0-1 1,-1-3-1,1 5-96,0 1-1,0 0 1,0 0-1,0 0 0,0 0 1,0 0-1,0 0 1,-1 0-1,1 0 1,0 0-1,0 0 1,0 0-1,0-1 1,0 1-1,0 0 1,0 0-1,-1 0 1,1 0-1,0 0 1,0 0-1,0 0 0,0 0 1,0 0-1,0 0 1,-1 0-1,1 0 1,0 0-1,0 0 1,0 0-1,0 0 1,0 0-1,0 1 1,-1-1-1,1 0 1,0 0-1,0 0 0,0 0 1,0 0-1,0 0 1,0 0-1,0 0 1,0 0-1,-1 0 1,1 1-1,0-1 1,0 0-1,0 0 1,0 0-1,0 0 1,0 0-1,0 0 1,0 0-1,0 1 0,0-1 1,0 0-1,0 0 1,0 0-1,0 0 1,0 0-1,0 1 1,-5 9 57,-7 28 196,1 1 0,2 0 0,-8 80 0,16-111-240,-12 169 287,12-134-294,2 0 1,7 48 0,-7-82-20,1 0 0,0-1 1,0 1-1,1-1 0,4 11 1,-6-17-3,0-1 1,1 1 0,-1 0-1,0 0 1,0-1-1,1 1 1,-1 0 0,1-1-1,-1 1 1,1-1-1,3 2 1,-3-2-8,-1-1 1,0 1 0,0-1-1,1 1 1,-1-1-1,0 0 1,1 0-1,-1 0 1,1 0-1,-1 0 1,0 0-1,1 0 1,-1 0-1,0-1 1,1 1-1,-1 0 1,0-1-1,0 1 1,1-1 0,1-1-1,4-2-46,0 0-1,0-1 1,0 0-1,-1-1 1,0 0-1,0 0 1,0 0-1,4-8 1,4-5-196,18-38 0,114-255-889,-123 255 1309,-3 0 1,-3-1-1,-2-1 1,-2 0 0,7-104-1,-19 154 81,-1 0 0,0 0 0,-1-12 0,1 21-238,0 0 0,0-1 0,0 1-1,0 0 1,0 0 0,0 0 0,0-1 0,0 1-1,0 0 1,-1 0 0,1 0 0,0-1 0,0 1 0,0 0-1,0 0 1,0 0 0,0 0 0,0 0 0,-1-1-1,1 1 1,0 0 0,0 0 0,0 0 0,0 0-1,-1 0 1,1 0 0,0 0 0,0 0 0,0-1 0,-1 1-1,1 0 1,0 0 0,0 0 0,0 0 0,-1 0-1,1 0 1,0 0 0,0 0 0,0 0 0,0 0-1,-1 0 1,1 0 0,0 1 0,0-1 0,0 0 0,-1 0-1,1 0 1,0 0 0,0 0 0,0 0 0,0 0-1,-1 0 1,1 1 0,0-1 0,0 0 0,0 0 0,0 0-1,0 0 1,0 0 0,-1 1 0,1-1 0,0 0-1,0 0 1,0 1 0,-10 12 101,-7 16 158,2 0-1,-16 43 0,-14 69 506,31-84-512,2 1 0,3 0 0,2 1 1,3 114-1,5-154-230,0-1 0,1 1 0,2-1 0,0 0 0,0 1 0,2-2 0,13 31 0,-16-42-44,1 0 0,0 1 0,0-2 0,0 1 0,1 0 0,0-1 0,0 0 0,0 0 0,12 8 0,-12-10-29,0-1 0,0 1 0,0-1 0,0 0 1,0-1-1,1 1 0,-1-1 0,1 0 0,-1 0 1,1-1-1,-1 1 0,1-1 0,-1 0 0,8-2 1,-6 1-8,0 0 1,0-1 0,0 0-1,0 0 1,0-1-1,-1 0 1,1 0 0,-1-1-1,0 1 1,8-7-1,-5 3-5,-1-1-1,0 0 0,-1 0 0,0-1 1,0 1-1,5-11 0,3-8 78,-2 0 0,-1-1-1,16-55 1,-25 73 69,-1 0 0,-1-1 0,1 1 0,-2 0-1,0-1 1,0 1 0,-1 0 0,-2-14 0,3 24-79,0-1-1,0 0 1,0 1-1,0-1 1,0 1-1,0-1 1,0 0-1,0 1 1,0-1-1,0 0 1,-1 1-1,1-1 1,0 1-1,0-1 1,-1 0-1,1 1 1,0-1-1,-1 1 1,1-1-1,0 1 1,-1-1 0,1 1-1,-1 0 1,1-1-1,-1 1 1,1 0-1,-1-1 1,0 1-1,1 0 1,-1-1-1,-1 1 2,1 0 0,0 1 1,0-1-1,0 0 0,0 1 0,0-1 0,0 1 0,0-1 0,0 1 0,0-1 0,0 1 0,0 0 0,0 0 1,1-1-1,-2 2 0,-4 5 27,0 0-1,0 0 1,-5 10 0,-6 14 157,-23 65-1,36-85-142,1-1-1,0 1 1,0 0-1,1 0 0,1 0 1,-1 0-1,2 1 1,0 12-1,1-19-36,-1 0-1,1 1 1,0-1-1,1 0 0,-1 0 1,1 0-1,0 0 1,0-1-1,1 1 1,-1 0-1,1-1 1,0 0-1,0 0 1,1 1-1,-1-2 0,1 1 1,0 0-1,0-1 1,8 5-1,-10-6-18,0-1 1,0 0-1,0 0 0,1 0 0,-1 0 0,1 0 1,-1-1-1,1 1 0,-1-1 0,1 0 0,-1 1 0,1-1 1,-1 0-1,1 0 0,-1-1 0,1 1 0,-1-1 0,1 1 1,-1-1-1,0 0 0,1 1 0,-1-1 0,0-1 1,1 1-1,-1 0 0,0 0 0,0-1 0,3-2 0,-2 1-8,1 0 0,-1-1-1,0 1 1,-1 0-1,1-1 1,-1 0 0,1 0-1,-1 0 1,0 0-1,-1 0 1,1 0 0,-1 0-1,1-1 1,-1 1-1,0-9 1,1-12 219,-2 0-1,-4-38 1,3 53-156,-1-1-1,0 1 1,-1 0-1,0 1 1,-1-1-1,0 0 1,0 1-1,-1 0 1,-6-9-1,10 16-32,0 1 1,0-1-1,0 1 0,0 0 0,0 0 0,-1-1 0,1 1 0,0 0 0,-1 0 1,1 0-1,-1 0 0,1 0 0,-1 1 0,1-1 0,-1 0 0,-2 0 0,3 1-1,1 0-1,-1 0 1,1 0-1,-1 0 1,1 0-1,-1 0 1,1 0-1,-1 1 0,1-1 1,-1 0-1,1 0 1,0 0-1,-1 1 1,1-1-1,-1 0 0,1 0 1,-1 1-1,1-1 1,0 0-1,-1 1 1,0 0-1,1 0 4,-1 0-1,0 1 1,1-1-1,-1 1 1,0-1 0,1 0-1,0 1 1,-1-1-1,1 1 1,0 2 0,-1 4-25,1 1 0,0-1 0,1 1 0,0-1 0,0 1 0,1-1 0,0 1 0,1-1 0,-1 0 0,6 11 1,-6-16 3,0 1 1,-1-1-1,1 0 1,0 0 0,0 0-1,1 0 1,-1 0 0,1 0-1,-1-1 1,1 1 0,0-1-1,0 1 1,0-1-1,0 0 1,1 0 0,-1-1-1,0 1 1,1-1 0,-1 0-1,1 1 1,0-2-1,-1 1 1,1 0 0,0-1-1,-1 1 1,6-1 0,0-2-2,0 1 0,0-2 0,0 1 1,0-1-1,0 0 0,-1-1 0,1 0 1,-1 0-1,0-1 0,0 0 0,10-10 0,8-7-29,40-46-1,-50 51-6,-5 5 86,-7 8 48,1 0 0,-1-1 0,0 1 0,0-1 0,-1 0 0,1 0 0,4-10 0,-13 19 177,-3 11-130,-10 38 157,4 1 1,-16 100-1,30-149-365,-2 7 79,0-1 0,1 1 1,1-1-1,1 17 0,-1-26-38,0 0 0,0 0-1,1 1 1,-1-1 0,1 0 0,-1 0-1,1 0 1,0 0 0,0 0-1,0 0 1,0 0 0,0-1 0,0 1-1,1 0 1,-1 0 0,0-1-1,1 1 1,-1-1 0,1 0 0,0 1-1,0-1 1,-1 0 0,1 0 0,0 0-1,0 0 1,0 0 0,0 0-1,0-1 1,0 1 0,4 0 0,-1-1-10,1 0 0,0 0 0,-1 0 1,1-1-1,-1 0 0,1 0 0,-1-1 0,1 1 1,-1-1-1,0 0 0,8-5 0,0 0-63,-1 0 0,-1-1-1,16-13 1,-8 1 59,0 0 0,-1-1 0,-2-1 0,22-36 0,9-13 319,-47 70-275,1 1 1,-1-1 0,1 0-1,-1 1 1,0-1 0,1 1-1,-1-1 1,1 1 0,-1-1-1,1 1 1,0 0-1,-1-1 1,1 1 0,-1 0-1,1-1 1,0 1 0,-1 0-1,1 0 1,0 0 0,0-1-1,0 1 6,-1 0-1,1 1 1,-1-1-1,1 0 1,-1 0-1,1 1 1,-1-1-1,1 0 1,-1 0-1,0 1 1,1-1-1,-1 1 0,1-1 1,-1 0-1,0 1 1,1-1-1,-1 1 1,0-1-1,0 1 1,1 0-1,1 4 91,0 0 0,0 1-1,1 10 1,-2-10-84,7 30 177,20 80-47,-23-103-124,-1 1-1,2-1 0,0 0 1,0 0-1,1-1 0,10 13 1,-16-23-52,0-1 0,1 1 0,-1 0 0,1-1 0,-1 1 0,1-1 0,0 0 1,-1 1-1,1-1 0,0 0 0,0 0 0,0 0 0,0 0 0,0-1 0,4 2 1,-5-2 16,1 0 0,-1 0 0,1 0 0,-1 0 0,0-1 0,1 1 0,-1 0 0,1-1 0,-1 1 0,1-1 0,-1 0 0,0 1 0,0-1 0,1 0 0,-1 0 0,0 0 0,0 0 0,0 0 0,0 0 0,0 0 0,0 0 0,2-3 0,-2 3 9,4-5-57,0 0 0,-1-1 0,0 0 0,0 1 0,0-1-1,-1-1 1,4-10 0,2-16 76,-1 0 0,-1 0 0,-3 0 1,1-44-1,1-103 500,1 189-563,3 10 49,2 5 54,0 0 0,2-1-1,0-1 1,24 29 0,-31-43-35,0 0 0,1 0 1,0 0-1,0-1 0,0 0 1,1 0-1,0-1 0,0 0 1,0-1-1,1 0 0,-1-1 1,1 0-1,0 0 1,11 1-1,-14-3-29,0 0 0,0-1 0,0 0 0,0 0 0,0-1 0,0 0 0,0 0 1,13-4-1,-16 3 3,0 1 0,0-1 0,-1 0 0,1 0 0,-1 0 0,1 0 1,-1-1-1,0 1 0,0-1 0,0 0 0,0 0 0,0 0 0,-1 0 0,1 0 1,-1-1-1,3-4 0,-2-1 20,0 1 1,0-1 0,-1 0-1,0 1 1,-1-1-1,0 0 1,0 0-1,-1 0 1,0 0 0,-1-1-1,-3-16 1,3 20 2,0 0 0,0 0 1,-1 0-1,0 1 0,0-1 0,-1 0 1,0 1-1,0 0 0,0-1 1,0 1-1,-1 1 0,0-1 0,0 0 1,0 1-1,-1 0 0,1 0 1,-1 0-1,-9-5 0,12 7-7,-1 1 0,1 0-1,-1 0 1,1 0 0,-1 0-1,0 0 1,0 1 0,1-1 0,-1 1-1,0 0 1,0 0 0,1 0-1,-1 0 1,0 0 0,0 0-1,0 1 1,1 0 0,-1-1 0,0 1-1,1 0 1,-1 0 0,1 0-1,-1 1 1,1-1 0,-1 1 0,1-1-1,0 1 1,0 0 0,0 0-1,0 0 1,0 0 0,0 0-1,0 0 1,-1 4 0,-2 2-5,1-1 1,0 1 0,0 1-1,1-1 1,0 1-1,0-1 1,1 1-1,0 0 1,-1 15 0,3-15-30,-1 0 1,2-1 0,-1 1-1,1 0 1,0 0 0,1-1-1,0 1 1,0-1 0,1 0-1,0 1 1,0-1 0,1-1-1,0 1 1,1 0 0,-1-1-1,2 0 1,-1 0 0,1 0-1,0-1 1,0 0 0,0 0-1,1 0 1,0-1 0,0 0-1,1-1 1,14 8 0,-8-7 3,0 0 1,0 0 0,1-1-1,-1-1 1,1 0 0,0-1 0,0-1-1,0 0 1,0-1 0,0-1-1,0 0 1,20-5 0,-16 2 30,-1-2 1,0 1-1,-1-2 0,0 0 1,0-2-1,0 0 1,-1 0-1,0-1 0,21-19 1,-19 16 525,-14 10-10,-10 11-381,-5 4-121,-17 25 1,-4 6 167,13-19 2,-16 27-1,0-1-103,34-48-106,0-1-1,0 1 1,0-1 0,1 1-1,-1-1 1,0 1 0,1 0 0,-1 0-1,1-1 1,-1 1 0,1 0-1,0 0 1,-1 0 0,1-1 0,0 1-1,0 0 1,1 0 0,-1 0-1,0 0 1,1-1 0,-1 1 0,1 0-1,-1 0 1,1-1 0,0 1-1,0 0 1,0-1 0,0 1 0,0-1-1,0 1 1,0-1 0,0 0-1,0 1 1,1-1 0,-1 0 0,1 0-1,-1 0 1,1 0 0,-1 0-1,1 0 1,0 0 0,-1-1 0,1 1-1,0 0 1,0-1 0,-1 0-1,1 1 1,0-1 0,0 0 0,0 0-1,-1 0 1,1 0 0,0 0-1,3-1 1,1 0-45,1-1 0,0 1 0,-1-1-1,0-1 1,1 1 0,-1-1 0,0 0 0,0-1 0,-1 0-1,7-5 1,-4 3 15,0-2-1,-1 1 0,0-1 1,0 0-1,10-18 0,-2-3 33,-1-1-1,-2 0 0,11-38 1,-17 50-1,101-260 48,-54 149-2,-51 125-6,12-38 172,-13 39-149,0-1 0,-1 1-1,1-1 1,-1 1 0,0-1 0,0 1-1,0-1 1,0 1 0,-2-7-1,2 9-33,0 1-1,-1-1 1,1 0-1,0 1 1,-1-1-1,1 1 1,0-1-1,-1 1 0,1-1 1,0 1-1,-1-1 1,1 1-1,-1-1 1,1 1-1,-1-1 1,1 1-1,-1 0 0,0-1 1,1 1-1,-1 0 1,1 0-1,-1-1 1,0 1-1,1 0 1,-1 0-1,0 0 1,1 0-1,-1 0 0,0 0 1,1 0-1,-1 0 1,0 0-1,1 0 1,-1 0-1,1 0 1,-1 0-1,0 1 0,1-1 1,-2 1-1,-1 0 43,0 0-1,0 1 0,-1-1 1,1 1-1,-5 4 0,0 1 21,0 1 0,1-1-1,0 1 1,1 1 0,0-1-1,0 1 1,1 0 0,0 0-1,-6 18 1,1-1 9,2 1 0,-7 41 0,-11 120 99,23-149-493,2 0 0,7 73 0,-4-96-401,1-1-1,1 0 0,6 19 1,-6-25-543,0 0 0,0 0 1,1-1-1,0 0 0,0 0 1,11 13-1,20 14-2312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32 918 4576,'-20'-14'1450,"10"10"-268,8 5-810,5-1 96,-1 0-263,0 1 0,1-1 0,-1 1-1,0-1 1,0 1 0,0 0 0,4 2 0,12 4 1073,-12-6-976,1-1 1,-1 1-1,1-1 0,-1-1 1,0 1-1,1-1 0,-1 0 0,0 0 1,1-1-1,9-4 0,1-1 323,-1 0 0,26-17 0,156-117 895,-191 137-1844,-12 14-103,2-5 404,-8 12-59,-16 36-1,-48 173 10,69-204 114,-133 424 476,106-331 1862,34-112-1278,4-9-334,8-16-112,2-9-542,-1 0 0,-2-1 0,9-41 0,-2 11-91,-4 10-47,64-173 29,-65 194-28,2 1-1,1 0 1,1 1-1,2 0 1,1 2 0,26-27-1,134-111-183,-163 151 142,31-20 1,-40 29-17,0 0 1,0 1 0,1 0 0,-1 1 0,19-5 0,-25 7 45,1 1 1,-1-1 0,1 1 0,-1 0-1,0 0 1,1 0 0,-1 1 0,1-1-1,-1 1 1,0 0 0,1 0 0,-1 0-1,0 0 1,0 0 0,6 4 0,-6-3 2,1 1 0,-1 0 0,0 0 0,0 0 1,0 1-1,0-1 0,0 1 0,-1-1 1,0 1-1,4 8 0,-2-3 26,-1 1 1,0 0-1,0 0 0,-1 0 0,0 0 1,-1 1-1,-1-1 0,1 0 0,-3 16 1,0-9 61,-1 0 1,-1-1 0,-1 0 0,0 0-1,-1 0 1,-1 0 0,0-1-1,-14 21 1,16-27-26,-1-1 1,1 0-1,-2 0 0,1 0 1,-1-1-1,0 0 1,-1-1-1,0 1 0,0-1 1,0-1-1,-1 0 0,-9 5 1,8-6 38,1 0 0,0-1 1,-1 0-1,0-1 1,0 0-1,0-1 0,0 0 1,0 0-1,0-1 1,-17-2-1,19 0-41,-1 1 0,1-1 1,0 0-1,1-1 0,-1 0 0,0 0 0,1-1 0,-1 0 0,1 0 0,0 0 1,1-1-1,-1 0 0,-10-12 0,11 11-24,3 4-13,1-1-1,-1 0 1,1 1 0,0-1-1,-1 0 1,1 0 0,1 0-1,-3-5 1,4 7 4,0 1 0,0 0 0,0 0 0,0-1 0,0 1 0,0 0 1,0 0-1,0-1 0,0 1 0,0 0 0,0 0 0,0-1 0,0 1 0,0 0 0,0 0 0,0-1 0,0 1 0,1 0 0,-1 0 1,0 0-1,0-1 0,0 1 0,0 0 0,1 0 0,-1 0 0,0-1 0,0 1 0,0 0 0,1 0 0,-1 0 0,0 0 0,0 0 1,1 0-1,-1-1 0,0 1 0,0 0 0,1 0 0,-1 0 0,0 0 0,15-2-131,-8 2 90,136-9-159,59-8 448,237-69-99,-405 79-129,24-5 28,0-3 0,95-37 0,-143 48 19,-1-1 0,0 0 0,0 0 1,-1-1-1,15-13 0,-18 15-27,-4 3-39,-1 1-1,0 0 1,1 0 0,-1 0-1,0 0 1,0 0-1,1-1 1,-1 1 0,0 0-1,1 0 1,-1 0 0,0-1-1,0 1 1,1 0-1,-1-1 1,0 1 0,0 0-1,0 0 1,0-1 0,1 1-1,-1 0 1,0-1 0,0 1-1,0 0 1,0-1-1,0 1 1,0-1 0,0 1-1,0 0 1,0-1 0,0 1-1,0 0 1,0-1 0,0 1-1,0 0 1,0-1-1,0 1 1,0 0 0,-1-1-1,1 1 1,-1-1-26,1 1 1,-1 0-1,0 0 0,0 0 1,0 0-1,1 0 0,-1 0 1,0 0-1,0 1 1,1-1-1,-1 0 0,0 0 1,0 0-1,1 1 0,-1-1 1,0 1-1,0 0 0,0-1-23,-92 47-437,71-35 511,2-1-41,1 0 1,1 1-1,0 1 1,1 1-1,1 1 1,0 0-1,1 1 1,-27 35-1,39-45 42,0 0 1,0 0-1,0 0 1,1 0-1,-1 0 0,1 0 1,1 1-1,-1-1 1,1 1-1,0 11 1,1-15 3,0-1 0,0 0 1,0 1-1,0-1 1,1 0-1,-1 0 1,1 1-1,0-1 0,0 0 1,0 0-1,0 0 1,0 0-1,0 0 1,2 3-1,-1-4 6,-1 1-1,1-1 1,-1 0-1,1 0 1,0 0-1,0 0 1,-1 0 0,1-1-1,0 1 1,0 0-1,0-1 1,0 1 0,0-1-1,0 0 1,-1 0-1,1 1 1,0-1-1,0-1 1,4 1 0,-1-1 35,1 0 0,-1-1-1,0 0 1,1 0 0,-1 0 0,0 0 0,-1-1 0,1 0 0,0 0 0,-1 0 0,7-5 0,2-4 85,-1 0-1,15-19 1,2-8-29,-3-1 0,36-72-1,-50 87-452,11-38-1,-22 62-55,-2 2 102,-3 7-44,-5 14 147,6-9 177,0 1 0,1 0 0,0 0 0,1 0 0,1 0 0,0 0 0,1 0 0,1 0 0,0-1 0,0 1 0,2 0 0,0-1 0,0 0 0,1 1 0,8 13 0,-11-24 32,0 1 0,0-1 0,0-1 0,0 1 0,0 0 0,1 0 0,-1-1-1,4 3 1,-5-4-2,1 0-1,0 0 0,0 0 1,0 0-1,0 0 1,0-1-1,0 1 0,0 0 1,0-1-1,0 0 1,0 1-1,0-1 0,0 0 1,0 0-1,0 0 1,3-1-1,6-2 52,-1 0-1,1-1 1,-1 0 0,0 0 0,18-12-1,-5 3-29,12-5-31,6-2 70,-2-1-1,0-3 0,47-36 0,-75 47-35,-10 12-57,-1 1 0,0 0-1,0 0 1,1-1 0,-1 1 0,0 0 0,0-1-1,0 1 1,0-1 0,0 1 0,1 0-1,-1-1 1,0 1 0,0 0 0,0-1 0,0 1-1,0-1 1,0 1 0,0 0 0,0-1 0,0 1-1,0-1 1,-1 1 0,1 0 0,0-1-1,0 1 1,0 0 0,0-1 0,0 1 0,-1 0-1,1-1 1,0 1 0,0 0 0,-1-1 0,1 1-1,0 0 1,-1-1 0,7 3-76,0 0-1,0 0 1,1-1-1,-1 0 1,9 1 0,1-1 93,23 7 0,-27-5-15,-4-1-2,0 0 0,0 1-1,11 5 1,-18-8-10,1 1 0,0 0 0,0 1 0,-1-1 0,1 0 0,-1 0 0,1 1 0,-1-1 0,0 1 0,1-1 0,-1 1 0,0 0 1,0-1-1,0 1 0,0 0 0,0 0 0,-1 0 0,1-1 0,0 5 0,1 1-81,-1 2 100,0 0 1,1 0-1,0-1 1,0 1 0,1-1-1,0 1 1,1-1-1,8 15 1,-6-14-20,-3-4 42,1-1 0,-1 1 1,8 7-1,-9-11-14,-1 0 1,0 0-1,0 0 0,0-1 0,1 1 1,-1 0-1,0 0 0,1-1 0,-1 1 1,1-1-1,-1 0 0,1 1 0,-1-1 1,1 0-1,-1 0 0,1 0 1,-1 0-1,1 0 0,2 0 0,10-5 90,0 0-1,0 0 1,-1-1-1,0-1 1,20-13-1,-1 1 1,49-24-71,-32 18-80,57-38 1,-84 47 95,-1 0 0,-1-1 0,0-1-1,18-22 1,-10 3-33,-1-1-1,-2-2 1,-1 0-1,-3-2 0,20-51 1,-34 75-15,30-85 17,-32 88-76,-1-1-1,-1 0 1,-1 0 0,2-25 0,-4 39 33,0 0 1,0 1 0,0-1-1,0 0 1,0 0 0,-1 0-1,1 0 1,0 1 0,-1-1-1,1 0 1,-1 0 0,0 1 0,0-1-1,1 0 1,-1 1 0,0-1-1,0 1 1,-1-1 0,1 1-1,0-1 1,0 1 0,-2-2-1,1 3 8,0-1 0,0 1 0,0-1 0,0 1 0,1 0-1,-1 0 1,0 0 0,0 0 0,0 0 0,0 0 0,0 0-1,0 0 1,0 1 0,1-1 0,-1 1 0,0 0 0,0-1-1,0 1 1,1 0 0,-1 0 0,-2 2 0,-5 2-33,0 2 0,0-1 1,1 1-1,0 1 0,0 0 0,0 0 1,-11 17-1,-2 6-32,-17 37 0,-44 106 203,70-142-118,1 0-1,2 1 1,-10 57 0,18-77 22,0 0 0,1 1 0,0-1 0,1 0 0,0 0-1,1 0 1,1 0 0,7 24 0,-8-32 28,0 0 0,0 0 1,0 0-1,1 0 0,0-1 0,0 0 0,0 1 0,0-1 0,1 0 1,-1 0-1,1-1 0,0 1 0,0-1 0,0 0 0,1 0 0,-1 0 1,1-1-1,0 1 0,-1-1 0,1 0 0,0-1 0,0 1 0,0-1 0,9 1 1,-5-1 45,0-1 1,1-1 0,-1 0 0,1 0-1,-1 0 1,0-1 0,10-4 0,-1 0-51,-1-1 0,26-14 0,-6-3-45,-2-1 1,0-2 0,35-35-1,-58 51-18,-7 4-159,-5 6-27,-3 5-138,-7 10 249,0 1 0,1 0 0,1 0 0,0 1 0,2 0 0,-1 0 0,-6 30 0,11-36 130,-3 25 196,4-32-193,1 0 0,0-1 0,0 1 0,0 0 0,0-1 0,0 1 0,1 0 0,-1-1 1,2 5-1,-1-6-21,-1-1 1,1 1 0,-1 0 0,0-1 0,1 1-1,-1-1 1,1 1 0,0-1 0,-1 0 0,1 1 0,-1-1-1,1 0 1,0 1 0,-1-1 0,1 0 0,0 1-1,-1-1 1,1 0 0,0 0 0,0 0 0,-1 0-1,1 0 1,0 0 0,-1 0 0,2 0 0,20-4 80,-15 2-45,135-34 110,-12 3 42,214-59-262,-301 80-26,-37 11 71,-7 2-93,-1-1 38,0 1 0,0 0 0,0 0 0,0 0 0,0 0-1,-2 3 1,-32 26-241,20-18 266,1 2 1,-19 20-1,29-29 46,1 0-1,0 1 1,0-1 0,1 1-1,0 0 1,0 0 0,0 1-1,1-1 1,0 0 0,0 1-1,-1 8 1,3-12 4,-1-1 0,1 1 0,0-1 0,0 0 0,0 1 1,0-1-1,1 1 0,-1-1 0,1 0 0,-1 1 0,1-1 0,0 0 0,0 0 0,0 1 1,2 2-1,-2-4 7,0 0 0,0 0 0,0 0 0,0 0 1,0 0-1,0-1 0,0 1 0,0 0 0,0 0 1,1-1-1,-1 1 0,0-1 0,1 1 0,-1-1 0,0 0 1,1 1-1,-1-1 0,1 0 0,-1 0 0,0 0 1,1 0-1,-1 0 0,1 0 0,-1 0 0,2-1 1,13-4 29,-1 0 1,0-1-1,0 0 1,0-1-1,-1-1 1,22-15-1,12-7 109,1 4-128,37-22-32,-47 23 20,-2-1 0,0-2 0,-2-2 1,59-65-1,-56 47-33,33-56 0,22-55-100,-76 130 98,-14 23 10,23-38-101,-2 0 0,27-75-1,-49 115 61,-1 0 0,0 0 0,0 1 0,0-1 0,-1 0 0,1 0 0,-1 0 0,0 0 0,0-6 0,0 10 37,0 0 0,0 0 1,0-1-1,0 1 1,0 0-1,0 0 0,0-1 1,0 1-1,0 0 1,0 0-1,-1-1 1,1 1-1,0 0 0,0 0 1,0 0-1,0-1 1,0 1-1,-1 0 0,1 0 1,0 0-1,0-1 1,0 1-1,0 0 0,-1 0 1,1 0-1,0 0 1,0 0-1,-1-1 1,1 1-1,0 0 0,0 0 1,0 0-1,-1 0 1,1 0-1,0 0 0,0 0 1,-1 0-1,1 0 1,0 0-1,0 0 1,-1 0-1,1 0 0,0 0 1,-1 0-1,-13 9-298,-13 19 70,4 0 168,3 2 1,0 1-1,2 0 1,-22 53-1,-29 96-39,62-156 113,1 0-1,1 0 1,1 1 0,1-1-1,1 43 1,3-52 28,1-1 0,0 1 1,1 0-1,1-1 0,0 1 0,10 22 0,-10-29 41,0-1 1,0 1-1,0-1 0,1 0 0,0 0 0,1 0 0,0-1 0,-1 0 0,2 0 1,-1 0-1,1-1 0,13 8 0,-16-11-20,1 0-1,-1 0 1,0 0 0,1-1 0,-1 0-1,1 0 1,-1 0 0,9 0 0,-1-2 83,24-2 1,-28 1-82,16-2-15,0-1 1,-1-1 0,28-11 0,64-34 104,-93 40-150,-1-1 0,0 0 0,-1-2 0,0 0 0,-1-1 0,-1-1-1,0-1 1,25-32 0,-38 43-8,13-21-52,-17 25 60,0 0 0,0 0 1,-1 0-1,1 0 0,-1 0 0,1 0 0,-1 0 1,0-1-1,0 1 0,0 0 0,0 0 0,-1-4 1,1 5-4,0-1 1,-1 1-1,1-1 1,-1 1 0,1-1-1,-1 1 1,0 0 0,0-1-1,0 1 1,1 0 0,-1-1-1,-1 1 1,1 0-1,0 0 1,0 0 0,0 0-1,0 0 1,-1 0 0,1 0-1,0 1 1,-1-1 0,1 0-1,-1 1 1,1-1-1,-1 1 1,1 0 0,-3-1-1,-2 0-27,0 0 0,0 1 0,0 0 0,-1 0-1,1 1 1,-8 1 0,-8 3-12,1 0 0,0 2 0,0 1 0,1 0 0,0 1 0,1 1 0,0 1 0,0 1 0,1 1 0,1 0 0,0 1 0,1 1 0,0 1 0,1 0 0,-23 34 0,33-42 87,1-1 1,0 1-1,1 0 0,0 0 1,0 1-1,1-1 0,0 0 0,0 1 1,1 0-1,0-1 0,1 17 1,0-20 4,0 0 0,1 0 0,0 0 0,0 0 0,0 0 0,0 0 0,1 0 1,0 0-1,0-1 0,1 1 0,-1-1 0,1 0 0,0 1 0,0-1 0,0 0 0,0-1 0,1 1 1,0 0-1,0-1 0,0 0 0,6 4 0,-4-4-133,0 0 0,1 0 0,-1-1 0,1 0-1,0 0 1,-1-1 0,1 1 0,0-1 0,0-1 0,0 1 0,0-1 0,8-1 0,-6 0-884,0-1 0,0 0 1,-1 0-1,1-1 0,11-4 1,3-3-1400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32 3072,'-2'-2'176,"1"0"0,-1 0 0,1 0 0,0 0 0,-1 0 0,1 0 0,0 0 0,1-1 0,-2-1 0,3-5 4913,-3 13-3352,0-1-1442,1 0-1,-1 0 0,1 0 1,0 0-1,0 0 1,1 1-1,-2 3 0,-1 9 285,-40 179 1284,14-48-1087,-26 140 764,17 4-450,13-115 211,19-153-610,4-20-50,6-14-186,91-213-13,-84 203-429,-1-1-51,1 2 0,0-1 1,2 2-1,24-31 0,-35 48 16,0 0 0,0 0 0,0 0 0,1 1-1,-1-1 1,0 0 0,1 1 0,-1 0 0,1 0-1,4-2 1,-5 3 14,-1-1-1,1 1 1,-1 0-1,1 0 1,-1 0-1,1 0 0,-1 0 1,1 0-1,0 1 1,-1-1-1,1 0 1,-1 1-1,1-1 1,-1 1-1,0 0 1,1-1-1,-1 1 0,0 0 1,1 0-1,-1 0 1,2 1-1,0 2 9,1 0-1,-1 0 1,0 1-1,0-1 1,0 1-1,-1 0 1,1 0-1,-1 0 1,3 10-1,-1 1 10,0 1 0,1 16 0,-4-15 80,0 0 1,-1 0-1,-1-1 0,0 1 1,-1 0-1,-2-1 1,1 0-1,-2 0 1,0 0-1,-1 0 0,-1-1 1,-17 30-1,21-41-30,0 0 0,-1 0 1,0 0-1,0-1 0,0 0 0,0 0 0,-1 0 0,1 0 0,-1-1 0,0 1 0,-8 2 1,10-4-30,-1-1 1,0 0 0,0 0-1,1 0 1,-1-1 0,0 1-1,0-1 1,0 0 0,0 0-1,1 0 1,-1-1 0,0 1-1,0-1 1,1 0 0,-1 0-1,0 0 1,1-1 0,-1 1-1,-3-3 1,-3-3-30,1 1 1,0-2-1,1 1 1,0-1-1,-10-12 0,8 8-4,4 0-36,5 11 22,1-1 0,-1 1 0,0 0 1,1-1-1,-1 1 0,0 0 0,0-1 0,0 1 0,-1-1 0,2 2 13,0 0 1,0 0-1,0-1 0,0 1 0,0 0 1,0 0-1,0 0 0,-1 0 0,1 0 1,0 0-1,0 0 0,0 0 0,0 0 1,0 0-1,0 0 0,0 0 0,0 0 1,0 0-1,0 0 0,0 0 0,0 0 1,-1-1-1,1 1 0,0 0 0,0 0 1,0 0-1,0 0 0,0 0 0,0 0 1,0 0-1,0 0 0,0 0 0,0 0 1,0-1-1,0 1 0,0 0 0,0 0 1,0 0-1,0 0 0,0 0 0,0 0 1,0 0-1,0 0 0,0 0 0,0-1 0,0 1 1,0 0-1,1 0 0,-1 0 0,0 0 1,0 0-1,0 0 0,0 0 0,0 0 1,0 0-1,0 0 0,0 0 0,0 0 1,0-1-1,0 1 0,10 2-272,15 6 200,-18-5 82,2 0-1,-1 0 1,0-1 0,1 0-1,-1 0 1,1-1 0,-1 0-1,1-1 1,-1 0 0,1 0 0,0 0-1,-1-1 1,1-1 0,12-3-1,6-5 61,0-1-1,-1-1 0,-1-2 1,0 0-1,41-32 0,-27 14-28,-2-2-1,49-56 1,-62 62 19,3-2-57,31-45-1,-55 70 9,-1 1-1,2 0 1,-1 0 0,5-5 0,-8 9-8,1 0 0,-1 0 0,0 0 0,0 0 0,0 0 1,0 0-1,0-1 0,0 1 0,0 0 0,1 0 0,-1 0 1,0 0-1,0 0 0,0 0 0,0 0 0,0 0 0,1 0 0,-1 0 1,0 0-1,0 0 0,0 0 0,0 0 0,1 0 0,-1 0 1,0 0-1,0 0 0,0 0 0,0 0 0,1 0 0,-1 0 0,0 0 1,0 0-1,0 0 0,0 0 0,0 0 0,1 0 0,-1 0 1,0 0-1,0 0 0,0 1 0,0-1 0,0 0 0,0 0 1,0 0-1,1 0 0,-1 1 0,0 0-6,0 1-1,0 0 1,0-1-1,0 1 1,0-1 0,0 1-1,0 0 1,0-1-1,-1 3 1,-16 69-193,6-28 257,2 1-1,1 0 1,0 56 0,8-99-42,0 1 0,0 0 0,1 0 0,0-1 0,0 1 0,0 0 0,0-1 0,0 1 0,1-1 0,-1 1 0,1-1 0,0 0 0,0 0 1,1 0-1,2 4 0,-3-6 11,-1 0 1,0 0 0,0 0-1,1 0 1,-1 0-1,1 0 1,-1 0 0,1 0-1,-1-1 1,1 1 0,-1-1-1,1 1 1,0-1 0,-1 0-1,1 1 1,0-1-1,-1 0 1,1 0 0,0 0-1,-1-1 1,1 1 0,0 0-1,-1 0 1,1-1 0,0 1-1,-1-1 1,1 0-1,-1 1 1,1-1 0,-1 0-1,0 0 1,1 0 0,-1 0-1,0 0 1,1 0 0,0-2-1,6-4 78,-1-1 0,0 0 0,-1 0 0,11-16 0,18-43 116,-16 30-117,-2 3-76,12-20-326,-29 54 297,0 0 0,0 0-1,0-1 1,0 1 0,0 0 0,1 0 0,-1-1 0,0 1-1,0 0 1,0 0 0,0 0 0,0-1 0,1 1 0,-1 0 0,0 0-1,0 0 1,0 0 0,1-1 0,-1 1 0,0 0 0,0 0-1,1 0 1,-1 0 0,0 0 0,0 0 0,1 0 0,-1 0 0,0 0-1,0 0 1,1-1 0,-1 1 0,0 0 0,0 1 0,1-1 0,-1 0-1,0 0 1,0 0 0,1 0 0,-1 0 0,0 0 0,0 0-1,1 0 1,-1 0 0,0 0 0,0 1 0,1-1 0,-1 0 0,0 0-1,0 0 1,0 0 0,0 1 0,1-1 0,-1 0 0,0 0-1,0 1 1,0-1 0,0 0 0,1 1 0,-1 0-2,1 1-1,0-1 1,-1 1 0,1 0 0,-1-1-1,0 1 1,1 0 0,-1 2 0,-1 50 17,-3-1 1,-2 0 0,-2 0-1,-3-1 1,-2 0 0,-26 67 0,9-46 106,-58 102 0,63-132 18,-2-1 1,-2-1-1,-51 53 1,73-86-36,-2 0 1,1-1-1,-1 1 0,-14 7 1,19-13-49,0 0 1,0 0 0,-1 0 0,1 0 0,0-1 0,-1 0 0,1 0-1,-1 0 1,1 0 0,-1-1 0,0 0 0,-8 0 0,10-1-45,0 0 1,-1 0-1,1 0 1,0 0-1,0 0 0,-1-1 1,1 1-1,0-1 1,1 0-1,-1 0 1,0 0-1,0 0 1,1-1-1,-1 1 0,1-1 1,0 1-1,0-1 1,0 0-1,-2-4 1,-3-5-7,2 0 1,-1 0-1,-4-20 1,10 31-1,-8-24 4,2 0 0,0 0 1,-3-51-1,8 61-27,2 1 0,-1-1 1,1 1-1,1-1 0,1 1 0,0 0 1,1-1-1,7-17 0,-7 24-1,0 0-1,1 1 1,0-1 0,0 1-1,1-1 1,0 2 0,0-1-1,1 1 1,-1 0 0,1 0-1,1 0 1,-1 1 0,1 1-1,0-1 1,16-6-1,0 3 11,1 0-1,-1 1 1,2 2-1,32-4 1,125 2 579,-66 5-1477,-39-5-2980,-34 2-532,1 3-3748,-3 5 2423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4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44 9728,'-40'-9'4384,"48"18"-3808,16-6-384,7 2-224,54-2 512,13 6-256,65-13 544,-2-1-449,28-6-63,-17-1-160,7-4 128,-21 7-128,-5 3-5183,-24 6 2783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3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1312 25 8544,'-28'-25'3872,"31"25"-3360,3 0-256,8 0-256,14 0 128,5 4-64,11-4 128,-2 3-128,-4-3-800,-5 0 384</inkml:trace>
  <inkml:trace contextRef="#ctx0" brushRef="#br0" timeOffset="1">1 21 8640,'61'-9'3904,"110"9"-3392,-82 0 1216,-3 0-1056,50 0 288,-3 4-577,0 1-223,-19 2-96,-20 2-512,-13 5 257,-20-7-5345,-9 2 3040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 3808,'-1'-1'103,"1"1"0,-1 0-1,1 0 1,0-1 0,-1 1 0,1 0 0,-1 0-1,1 0 1,-1 0 0,0 0 0,1 0 0,-1 0 0,1 0-1,-1 0 1,1 0 0,-1 0 0,1 0 0,-1 0-1,1 0 1,-1 0 0,1 0 0,-1 0 0,1 1 0,-1-1-1,1 0 1,0 0 0,-1 1 0,0 0 0,-4 14 3324,4-14-3166,1 1 1,0 0 0,-1-1 0,1 1-1,0-1 1,-1 1 0,0-1 0,1 1-1,-1-1 1,0 1 0,0-1 0,0 0-1,0 1 1,0-1 0,0 0-1,-2 2 1,-2 0 311,5-2-465,-1-1 1,0 1 0,1-1 0,-1 1-1,0-1 1,0 1 0,1-1 0,-1 0-1,0 0 1,0 1 0,0-1 0,1 0-1,-1 0 1,0 0 0,0 0 0,-1 0-1,13 8 1684,12 1-1189,1-7-492,-1-1 0,41-3-1,-45 1-79,49-2 29,99-7 82,58-5 2,-149 18-336,-67-3 317,1 1 0,17 5 0,-22-5-100,-2-1-41,-2 1 130,0-1-103,-1 0-1,0 0 1,0 0 0,1 0 0,-1 0 0,0 0 0,1 0 0,-1 0 0,0 0 0,1 0 0,-1 0 0,0 0 0,0 0 0,1 1 0,-1-1 0,0 0 0,0 0 0,1 0 0,-1 0 0,0 1 0,0-1 0,0 0 0,1 0 0,-1 0 0,0 1 0,0-1 0,0 0 0,0 0 0,1 1 0,-2 2-7,1 0-1,-1 1 1,1-1 0,-1 0-1,0 0 1,0 0-1,0 0 1,-1-1 0,1 1-1,-1 0 1,-1 3-1,-26 29-49,20-25 1,-13 12 50,-1 0-1,-1-2 1,-53 35-1,-10 8 207,52-36-216,2 2 0,-39 44-1,-28 56 38,27-23 279,62-89-222,9-15-64,2 0 0,-1-1 0,0 1 0,0-1 0,0 1 0,0-1 0,0 1-1,0-1 1,0 0 0,0 1 0,-1-1 0,1 0 0,-1 0 0,1 0 0,0 0 0,-1 0-1,-2 1 1,4-2-34,-1 0 0,1 0 0,0 0-1,0 0 1,0 0 0,0-1 0,0 1 0,0 0-1,0 0 1,-1 0 0,1 0 0,0 0-1,0 0 1,0 0 0,0-1 0,0 1-1,0 0 1,0 0 0,0 0 0,0 0 0,0 0-1,0 0 1,0-1 0,0 1 0,-1 0-1,1 0 1,0 0 0,0 0 0,0 0 0,0-1-1,0 1 1,1 0 0,-1 0 0,0 0-1,0 0 1,0 0 0,0-1 0,0 1 0,0 0-1,0 0 1,0 0 0,0 0 0,0 0-1,4-11-569,-2 7-78,7-21-2997,6-2 1031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1407 10 5408,'-20'-7'1728,"19"6"-1677,0 1 0,1 0 0,-1-1 0,0 1 1,0 0-1,0 0 0,0 0 0,0 0 0,0 0 0,0 0 0,0 0 1,0 0-1,1 0 0,-1 0 0,0 0 0,0 1 0,0-1 0,-1 1 1,-2 0 181,-118 1 5504,66-3-4797,20 1-534,-10-1 69,1 2-1,-74 12 0,85-6-422,0 2 0,1 1 0,-41 19 0,48-16-11,0 2 0,1 1-1,0 1 1,1 1-1,1 1 1,1 1-1,1 1 1,0 1-1,-21 31 1,28-36-25,-26 36 288,-87 87 0,4-31 288,104-92-569,1 1-1,0 1 1,1 1 0,1 0 0,2 1 0,0 1 0,0 0 0,2 1-1,1 0 1,1 1 0,1 0 0,2 1 0,-10 46 0,12-44 75,2-1 0,1 1 0,2 43 0,0-61-79,1 1 0,1-1-1,0 1 1,0-1 0,1 1 0,0-1 0,1 0 0,0 0 0,0-1-1,1 1 1,0-1 0,0 0 0,10 10 0,-3-5 32,2-1 0,-1-1 0,1 0 1,1-1-1,0-1 0,22 11 0,-1-4 63,67 22 0,-72-30-30,-1-2 0,60 6 0,61-8 262,-49-5 6,124-18 0,-201 15-264,0-1 0,-1-1 1,0 0-1,0-2 1,-1-1-1,30-16 0,-2-2 33,-1-3 1,-1-1-1,-1-3 0,-3-2 0,0-2 0,53-59 0,40-76 207,-118 143-280,-1 0 1,-2-2 0,-1 0-1,15-42 1,-25 54-41,-1 1-1,-1-1 1,-1 1 0,0-1 0,-2 0 0,-1-36-1,-3 30 22,0 0-1,-1 1 1,-2-1 0,-12-36-1,12 45-39,-1 0 0,-1 1-1,0 0 1,-1 0 0,0 1-1,-2 0 1,-21-24 0,20 27-12,0 2-1,0-1 1,-2 2 0,1 0 0,-1 0 0,0 1 0,-1 1 0,-21-8 0,15 8-102,-1 1 1,-1 0 0,1 2 0,-39-3-1,-89 9-2261,90-1-3508,41-2 2007,-6 1 399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1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116 461 4064,'2'-18'2050,"0"-24"1,0 27-124,-2 12-1030,-1 11-926,-26 109 212,-12 80 1479,-10 192 1661,48-387-3125,0 7 1108,1-14-195,-2-12-340,0-9-417,3-41 0,1 12-251,-1 25-94,1 0 1,10-43-1,21-64-59,8-31 29,11-33-32,-51 200 52,65-195 66,-61 185-99,0 0 0,1 1 1,7-11-1,-9 16 5,-1 0-1,1 1 1,0 0-1,0 0 1,0 0-1,1 0 1,-1 1-1,10-6 1,-12 8 15,-1 1 0,1-1 0,0 1 0,-1-1 1,1 1-1,0 0 0,0-1 0,-1 1 0,1 0 0,0 0 1,0 1-1,-1-1 0,1 0 0,0 1 0,0-1 1,-1 1-1,1-1 0,-1 1 0,1 0 0,0-1 0,-1 1 1,1 0-1,-1 0 0,1 0 0,-1 0 0,0 1 0,0-1 1,2 2-1,2 2 10,0 1 0,-1 0 1,0 0-1,0 0 0,-1 0 1,3 7-1,10 24 31,-3 1 1,-1 0-1,-2 1 0,-1 1 0,-2-1 1,-2 1-1,-2 0 0,-2 54 0,-2-84 52,0 0-1,0 0 0,-3 12 0,3-18-27,-1-1 0,1 1 0,0-1-1,-1 1 1,0-1 0,1 0 0,-1 0 0,-1 0 0,1 0-1,0 0 1,-6 5 0,3-4 47,1-1 0,-1 1 0,0-1 0,0 0 0,-1-1 1,1 1-1,-7 1 0,9-3-73,0 0 0,0 0 0,0-1 0,0 0 0,0 1 0,-1-1 0,1 0 0,0-1 0,0 1 0,0 0 0,0-1 0,0 0 0,0 0 1,0 0-1,0 0 0,-4-2 0,-25-12 3,-21-11 152,33 20-250,17 5-40,0 1 0,1-1 1,-1 0-1,0 1 1,1-1-1,-4-2 0,2 2-2501,17 6-6233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1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383 710 3968,'0'0'4,"20"-26"9220,-20 26-9163,-19 10 655,-12 11-543,2 0 1,-41 40-1,-48 62 262,109-113-402,-17 18 139,1 2 0,-40 61 0,63-88-111,0 1 0,1-1 0,0 0 1,0 1-1,0-1 0,0 1 0,0-1 0,1 1 0,-1 3 1,1-6-29,0 0 0,0 0 1,0 0-1,0 0 0,0 0 1,0 0-1,1 0 1,-1-1-1,0 1 0,0 0 1,1 0-1,-1 0 0,1 0 1,-1 0-1,0-1 1,1 1-1,0 0 0,-1 0 1,1-1-1,-1 1 0,1 0 1,0-1-1,0 1 1,-1 0-1,1-1 0,0 1 1,0-1-1,0 0 1,-1 1-1,1-1 0,0 0 1,0 1-1,0-1 0,0 0 1,1 0-1,6 1 75,0-2-1,0 1 1,0-1-1,-1 0 1,1 0-1,-1-1 1,1 0-1,-1-1 0,1 1 1,-1-2-1,0 1 1,0-1-1,-1 0 1,1 0-1,9-9 1,-2 2 11,-2-1-1,0-1 1,0 0 0,-1 0-1,17-29 1,-11 13-34,-2 0 1,20-52-1,-29 63-163,0-1-1,-2 0 1,0 0 0,-1 0 0,1-33 0,-3 51 62,-1 0 1,0 0 0,0 0 0,0 0-1,-1 0 1,1 0 0,0 0-1,0-1 1,-1 1 0,1 0 0,0 0-1,-1 0 1,0-1 0,0 1-6,1 1 13,0 0 0,0 0 0,-1 0 0,1-1 0,0 1 0,0 0 0,0 0 0,0 1 0,0-1 0,-1 0 0,1 0 0,0 0 0,0 0 1,0 0-1,0 0 0,-1 0 0,1 0 0,0 0 0,0 0 0,0 0 0,0 0 0,0 0 0,0 0 0,-1 1 0,1-1 0,0 0 0,0 0 0,0 0 0,0 0 0,0 0 0,0 0 0,0 1 0,0-1 0,0 0 0,0 0 0,0 0 0,0 0 0,0 1 0,0-1 0,-1 0-9,-1 6-55,-1 0-1,1 0 1,0 0-1,0 0 1,1 0 0,-1 11-1,-1 39-167,4-37 244,1-1 0,0 0 0,2 0 0,0 0 0,0 0 0,2 0 0,0-1-1,1 0 1,1 0 0,12 18 0,-5-10 9,-8-12 69,0-1 0,1 0 1,0 0-1,1-1 0,12 12 1,-19-21-43,-1-1 0,1 0 0,-1 0 0,1 0 0,0 1 0,-1-1 0,1-1 0,0 1 0,0 0 0,0 0 0,0-1 0,0 1 0,0-1 0,0 0 0,0 1 0,0-1 0,0 0 0,0 0 0,0 0 0,0-1 0,-1 1 0,1 0 0,0-1 0,0 1 0,0-1 0,0 0 0,0 1 0,0-1 0,-1 0 0,1 0 0,0 0 0,-1 0 0,1-1 0,0 1 0,-1 0 0,2-2 0,3-3 86,-1-1 0,1 1 0,-1-1 0,-1 0 0,1 0 0,5-15 0,1-4-17,-2-2 0,7-35 0,-3 13-68,-4 16-72,-1-1 0,-2 1 1,-2-1-1,1-49 0,-5 83 19,0-1 1,1 1 0,-1 0 0,0-1-1,1 1 1,-1-1 0,1 1 0,-1 0-1,1 0 1,0-1 0,0 1 0,0 0-1,-1 0 1,1 0 0,0 0-1,0 0 1,0 0 0,1 0 0,-1 0-1,0 0 1,0 1 0,0-1 0,1 0-1,1 0 1,6-2-83,-1 0-1,18-4 1,-14 4 88,9-1-68,0 0 1,0 2-1,0 1 1,40 2-1,-57-1 57,0 0-1,0 1 1,0-1 0,0 1 0,0 0-1,0 0 1,0 1 0,0-1-1,0 1 1,-1 0 0,1 0-1,-1 0 1,5 3 0,-5-2 3,-1-1 0,0 1 0,0-1 1,0 1-1,-1 0 0,1 0 0,-1-1 0,1 1 1,-1 0-1,0 0 0,0 1 0,0-1 0,-1 0 1,1 0-1,-1 0 0,0 0 0,0 7 0,-2 28 63,-3-1 0,-11 50 0,8-50-137,5-20 53,-5 25 70,8-40-14,-1 1 1,1 0-1,0 0 0,1 0 1,-1 0-1,0 0 0,1-1 1,0 1-1,-1 0 0,1 0 1,2 4-1,-2-6 4,0 1 1,0-1-1,1 1 0,-1-1 0,0 0 1,1 0-1,-1 1 0,0-1 0,1 0 1,0 0-1,-1 0 0,1 0 1,-1-1-1,1 1 0,0 0 0,0-1 1,0 1-1,-1-1 0,1 0 0,0 1 1,0-1-1,0 0 0,0 0 1,-1 0-1,1 0 0,0-1 0,0 1 1,2-1-1,2-1 29,0 1-1,0-2 1,0 1 0,0 0 0,-1-1-1,1 0 1,7-6 0,4-5-3,-1-1 0,0-1 1,23-29-1,-22 24-207,40-37 0,-54 55 116,11-11-96,-11 23 67,-2 0 0,1-1 1,-1 1-1,0 0 0,-1 0 0,0 0 0,-1 11 1,0 6 79,1-10 55,3 26 0,-2-38-54,-1 0 1,1 0 0,0 0-1,1 0 1,-1-1-1,1 1 1,-1 0 0,1 0-1,0-1 1,1 1-1,2 3 1,-4-6-9,0 0 0,0 0 0,0-1 0,-1 1 0,1-1-1,0 1 1,0-1 0,0 1 0,0-1 0,0 1 0,0-1 0,1 0 0,-1 1 0,0-1-1,0 0 1,0 0 0,0 0 0,0 0 0,0 0 0,0 0 0,0 0 0,1 0 0,-1-1 0,0 1-1,0 0 1,0-1 0,0 1 0,2-2 0,2 0 26,0-1-1,0-1 1,0 1 0,5-6-1,14-15 191,27-33-1,-27 28-82,36-37-38,22-26-144,55-72 487,-119 140-420,0 0-1,-1-1 0,-2-1 1,23-52-1,-14 16-26,-3-1-1,-3-1 1,10-68 0,-27 127-45,0 0 1,-1 0-1,0 0 1,0 0-1,0 0 1,0 0-1,-1 0 1,1 0 0,-1 0-1,-3-6 1,4 10 39,0 1-1,0 0 1,0-1 0,0 1 0,0 0 0,0 0 0,-1-1 0,1 1 0,0 0 0,0 0 0,0 0-1,-1-1 1,1 1 0,0 0 0,0 0 0,0 0 0,-1-1 0,1 1 0,0 0 0,0 0 0,-1 0-1,1 0 1,0 0 0,-1 0 0,1 0 0,0 0 0,-1-1 0,1 1 0,0 0 0,0 0-1,-1 0 1,1 0 0,0 1 0,-1-1 0,1 0 0,0 0 0,0 0 0,-1 0 0,1 0 0,0 0-1,-1 1 1,-11 9-280,10-7 263,-11 12-65,0 1-1,1 0 0,-16 28 0,-22 59-91,34-69 131,-2 5 3,2 0-1,-19 69 0,31-89 32,0 0 0,1 0 0,1 1-1,1-1 1,1 1 0,0-1 0,1 1-1,5 22 1,2-8 136,10 32 0,-14-56-57,0 0 0,0 0 0,1 0 0,0-1 1,1 0-1,0 0 0,11 12 0,-15-19-28,0 0 1,-1 0-1,2-1 0,-1 1 1,0 0-1,0-1 1,0 0-1,1 1 1,-1-1-1,1 0 1,-1 0-1,1-1 1,-1 1-1,1 0 0,-1-1 1,1 0-1,0 1 1,-1-1-1,1 0 1,0 0-1,-1-1 1,1 1-1,-1 0 0,1-1 1,0 0-1,-1 0 1,1 1-1,-1-1 1,1-1-1,-1 1 1,3-2-1,5-4 54,0 0-1,-1 0 1,1-1-1,-2 0 1,12-14 0,13-20-60,-26 31-62,0 1 0,1 0-1,0 1 1,19-17 0,-27 26 24,1-1 1,-1 1-1,0-1 0,1 1 0,-1 0 1,1-1-1,-1 1 0,1 0 1,-1-1-1,1 1 0,0 0 0,-1 0 1,1-1-1,-1 1 0,1 0 1,0 0-1,-1 0 0,1 0 0,-1 0 1,1 0-1,0 0 0,-1 0 1,1 0-1,-1 0 0,1 0 0,0 0 1,-1 1-1,1-1 0,-1 0 1,1 0-1,-1 1 0,1-1 0,0 0 1,-1 1-1,1-1 0,-1 0 1,0 1-1,1-1 0,-1 1 0,1-1 1,-1 1-1,0-1 0,1 1 1,-1-1-1,0 1 0,1-1 0,-1 1 1,0-1-1,0 1 0,0-1 1,1 1-1,-1 0 0,0 0 0,2 6-39,-1 0 0,0 0 0,1 13 0,-2-14 29,5 155 49,-3-134 3,-2-16 90,0 0 0,4 13-1,-4-24-107,0 1-1,0-1 1,0 0-1,0 1 1,0-1-1,0 1 0,0-1 1,0 0-1,1 1 1,-1-1-1,0 1 1,0-1-1,0 0 1,1 1-1,-1-1 0,0 0 1,0 1-1,1-1 1,-1 0-1,0 0 1,1 1-1,-1-1 1,0 0-1,1 0 1,-1 0-1,0 1 0,1-1 1,-1 0-1,1 0 1,-1 0-1,0 0 1,1 0-1,-1 0 1,1 0-1,-1 0 0,0 0 1,1 0-1,0 0 1,0 0 21,1-1 1,-1 0-1,1 1 1,-1-1-1,1 0 1,-1 0-1,1 0 0,-1 0 1,0 0-1,0 0 1,2-3-1,10-12 146,10-18 0,1 0-201,-21 30 6,9-12-9,0 0 0,24-21 0,-33 34 2,1 0 0,-1 0 0,1 0-1,0 0 1,0 1 0,0-1 0,0 1 0,0 0 0,1 1-1,-1-1 1,0 1 0,1-1 0,0 2 0,-1-1-1,1 0 1,8 1 0,-11 0 10,-1 0 0,0 0 0,1 0 0,-1 1 0,0-1 0,0 1 0,1-1 0,-1 1 0,0-1 0,0 1 0,0 0 1,0-1-1,0 1 0,0 0 0,0 0 0,0 0 0,0 0 0,0 0 0,1 1 0,-1 1-5,1-1 1,-1 1-1,0 0 1,0-1-1,0 1 0,-1 0 1,1 0-1,0 4 1,0 6-18,-1-1 1,-1 1-1,-2 15 0,2-22 26,-4 26-12,-1 0 0,-2-1 0,-16 42 0,-45 88 90,34-85 111,33-69-166,-15 32 150,-2 0 0,-25 39 1,40-72-113,0 0 0,0-1 1,-1 0-1,0 0 1,1 0-1,-11 7 0,13-11-32,0 0-1,0 1 0,0-1 0,0 0 0,0 0 0,0 0 0,-1 0 1,1-1-1,0 1 0,0-1 0,-1 1 0,1-1 0,-1 0 1,1 0-1,0 0 0,-1 0 0,1 0 0,0-1 0,-1 1 1,1-1-1,0 1 0,0-1 0,-4-1 0,1-1 3,0-1 0,1 1-1,-1-1 1,1 0-1,0 0 1,0 0 0,1-1-1,-1 1 1,1-1 0,0 0-1,0 0 1,0 0 0,1 0-1,-3-8 1,2 6-26,1 0 0,0 1 0,1-1 0,-1 0 0,1 0 0,1 0 0,-1 1-1,1-1 1,0 0 0,1 0 0,0 0 0,1-7 0,0 9-20,0 0 1,0 0-1,0 0 0,1 0 0,-1 1 0,1-1 0,1 1 0,-1 0 0,0 0 1,7-6-1,3 0 6,-1 0 0,18-9 1,-6 3 2,5-1-13,0 1 1,1 1-1,1 2 1,0 1-1,1 1 1,38-7 0,76-19-1064,-97 24-2928,-47 12 3287,1 0 0,-1 1 1,0-1-1,0 0 0,1 0 0,-1 0 0,2-2 0,5 1-1684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1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7296,'-17'-9'2202,"25"10"-486,24 3-1016,445-7 3370,-241-13-3324,-218 15-576,-6 1-1231,-1 0 0,21-4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1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21 6656,'-24'-21'3008,"38"21"-2624,-4 0-896,-1 0 192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1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283 543 3072,'1'-14'649,"-1"7"318,0 0-1,0 0 0,-1 0 1,-1-10-1,1 15-801,1 0 0,-1 1 0,1-1 0,-1 0 1,0 0-1,0 1 0,0-1 0,0 1 0,0-1 0,0 1 1,-1-1-1,1 1 0,0 0 0,-1-1 0,1 1 0,-1 0 1,1 0-1,-1 0 0,1 0 0,-1 0 0,-2 0 0,0-1-96,-1 0 0,1 0 0,0 1 0,-1 0-1,1 0 1,-1 0 0,1 1 0,-1-1 0,0 1 0,1 0-1,-1 1 1,1-1 0,-1 1 0,1 0 0,-1 0-1,1 0 1,-1 0 0,1 1 0,0 0 0,-6 3 0,-3 5-79,0 1 0,1 0-1,0 1 1,1 0 0,0 1 0,1 0 0,0 0 0,1 1 0,1 1 0,0 0 0,1 0 0,1 0 0,0 1 0,1 0 0,1 0 0,-3 20 0,6-29 91,0-1 0,1 1-1,0-1 1,1 1 0,-1-1 0,1 0 0,3 12-1,-3-15-10,0-1 0,0 1 0,0-1-1,0 1 1,0-1 0,1 0 0,-1 1-1,1-1 1,-1 0 0,1 0 0,0 0 0,0 0-1,0-1 1,0 1 0,0 0 0,0-1-1,0 1 1,1-1 0,-1 0 0,1 0-1,4 2 1,0-2 35,0 1 1,0-2-1,1 1 0,-1-1 0,0 0 0,1 0 1,-1-1-1,0 0 0,0 0 0,1-1 0,-1 1 1,0-2-1,-1 1 0,1-1 0,0 0 0,-1-1 1,1 1-1,-1-1 0,0 0 0,6-7 1,-3 3 10,0 0 0,-1-1 0,0 0 1,-1 0-1,0-1 0,0 0 1,-1 0-1,0-1 0,-1 0 1,0 0-1,6-22 0,-8 21-105,0-1-1,-1 0 0,-1 0 0,0 0 1,0 0-1,-1 0 0,-1-1 0,0 1 1,-1 0-1,0 1 0,-1-1 0,-5-13 1,6 22-85,0 0 0,0 0 0,-1 0-1,1 0 1,-1 1 0,0-1 0,0 1 0,0 0 0,-6-4 0,8 6 13,0 0-1,0 0 0,-1 0 1,1 0-1,0 0 1,0 0-1,-1 1 1,1-1-1,-1 1 1,1-1-1,-1 1 1,1-1-1,-1 1 1,1 0-1,-1 0 1,1 0-1,-1 0 1,1 0-1,-1 0 1,1 0-1,-1 0 1,1 1-1,-1-1 1,1 0-1,-1 1 1,1 0-1,0-1 1,-1 1-1,1 0 1,0-1-1,-3 3 0,4-3 57,0 0-1,0 0 1,-1 0-1,1 1 0,0-1 1,0 0-1,-1 0 1,1 0-1,0 0 0,0 1 1,0-1-1,-1 0 1,1 0-1,0 1 0,0-1 1,0 0-1,0 0 0,0 1 1,-1-1-1,1 0 1,0 1-1,0-1 0,0 0 1,0 0-1,0 1 1,0-1-1,0 0 0,0 1 1,0-1-1,0 0 1,0 1-1,0-1 0,0 0 1,0 0-1,0 1 0,1-1 1,-1 0-1,0 1 1,0-1-1,0 0 0,0 0 1,1 1-1,-1-1 1,0 0-1,0 0 0,0 0 1,1 1-1,-1-1 1,0 0-1,0 0 0,1 0 1,-1 0-1,0 1 0,0-1 1,1 0-1,-1 0 1,0 0-1,1 0 0,-1 0 1,0 0-1,1 0 1,22 3 352,-14-3-191,0-1 0,1 0-1,-1-1 1,0 0-1,14-5 1,44-22 644,-47 19-621,0-2 1,-1 0 0,0-1 0,-1-1-1,-1 0 1,0-2 0,26-30-1,-22 19-76,0-1 0,-2-1 0,-1-1 0,21-46 0,-31 57-73,-6 11-94,2 1 1,-1 0-1,9-14 1,-11 21 57,-1 0 1,0 0-1,0 0 1,0 0 0,0 0-1,0 0 1,0 0-1,1-1 1,-1 1 0,0 0-1,0 0 1,0 0-1,0 0 1,0 0-1,1 0 1,-1 0 0,0 0-1,0 0 1,0 0-1,0 0 1,1 0-1,-1 0 1,0 0 0,0 1-1,0-1 1,0 0-1,0 0 1,0 0 0,1 0-1,-1 0 1,0 0-1,0 0 1,0 0-1,0 0 1,0 0 0,0 1-1,1-1 1,-1 0-1,0 0 1,0 0 0,0 0-1,0 0 1,0 0-1,0 1 1,0-1-1,0 0 1,0 0 0,0 0-1,0 0 1,0 0-1,0 1 1,0-1-1,0 0 1,0 0 0,0 0-1,0 0 1,0 1-1,3 11-166,-3-11 147,4 18-71,-2 0 1,-1 0-1,-1 26 1,-8 59 142,5-72-16,-34 214 75,-18-24-3,-22-7 24,-48 73 50,81-200 38,-69 99 1,101-169 69,-1 1 0,-1-2 1,-19 19-1,30-33-169,0 0 0,0 0 0,-1-1 0,1 1 0,-6 2 0,8-4-67,0-1 1,-1 1-1,1-1 1,0 0-1,0 0 1,-1 0-1,1 1 1,0-1-1,-1 0 1,1-1-1,0 1 1,0 0-1,-1 0 0,1 0 1,0-1-1,0 1 1,0-1-1,-1 1 1,0-1-1,1 0-20,-1 0-1,1 1 1,0-1-1,0 0 1,0 0-1,0 1 1,0-1 0,0 0-1,1 0 1,-1 0-1,0 0 1,0 0-1,1 0 1,-1-1-1,0 1 1,1 0-1,-1 0 1,1 0-1,-1-2 1,-1-8 2,0 0 1,0 0 0,1 0-1,1 0 1,-1-1-1,2 1 1,2-16-1,1 0-90,16-53-1,-11 55 23,2-1 0,0 1-1,2 1 1,1 0 0,0 1 0,2 0-1,1 2 1,0-1 0,35-30-1,-17 21-12,1 2 0,1 2 0,1 1 0,81-39-1,-93 53-438,51-16 0,-59 23-2168,35-4-1,-14 7-232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1282 4800,'-12'7'1557,"13"-7"-1505,-1 0 1,0 0-1,0 0 0,0 0 1,0-1-1,1 1 1,-1 0-1,0 0 0,0 0 1,0 0-1,1 0 0,-1 0 1,0 0-1,0 0 0,0 0 1,1 0-1,-1 0 0,0 0 1,0 0-1,0 0 0,1 0 1,-1 0-1,0 0 0,0 1 1,0-1-1,0 0 0,1 0 1,-1 0-1,0 0 0,0 0 1,0 0-1,0 0 0,0 1 1,1-1-1,-1 0 0,0 0 1,0 0-1,0 0 0,0 1 1,0-1-1,0 0 0,0 0 1,0 0-1,0 0 0,0 1 1,0-1-1,1 0 0,-1 0 1,0 0-1,0 1 0,0-1 1,0 0-1,0 0 0,-1 0 1,1 1-1,0-1 0,0 0 1,0 0-1,15-15 1973,13-19 1,28-47-938,-19 24-595,135-168 878,-112 159-1009,-14 18 20,73-102-1,-74 79-1421,-49 78 840,0 0 1,0 0-1,-1-1 1,-8 9-1,-11 13 9,3 1 162,1 0 0,2 1 0,1 0 0,2 2 0,0 0 0,-9 36 0,-11 61 295,31-107-63,0 0 0,2 0-1,0 44 1,2-60-72,1-1-1,0 0 1,0 1-1,0-1 1,0 0-1,1 0 1,0 0-1,0 0 1,0-1-1,4 6 1,-5-8-66,0-1 1,1 1-1,-1 0 1,0-1-1,1 0 1,-1 1-1,1-1 1,0 0-1,-1 1 1,1-1-1,0 0 1,0 0-1,0 0 0,0-1 1,0 1-1,0 0 1,0-1-1,0 1 1,0-1-1,0 0 1,0 0-1,0 0 1,0 0-1,0 0 1,0 0-1,0 0 1,4-2-1,1 0 63,0 0 0,-1-1 0,1 0 1,-1-1-1,1 1 0,-1-1 0,0-1 0,0 1 0,9-10 0,-1-1 39,0-1 0,14-20 0,111-185 104,-79 120-132,110-185-160,-104 173-94,103-189 310,-167 298-231,1 0 0,-1-1 0,0 1 0,0-1 0,-1 0 0,1 0 0,-1 0 0,0 0 0,0 0 0,-1 0 0,0-8 0,0 13 27,0-1-1,0 1 1,0 0 0,0-1-1,0 1 1,0-1 0,0 1-1,0 0 1,0-1-1,-1 1 1,1-1 0,0 1-1,0 0 1,0-1 0,-1 1-1,1 0 1,0-1 0,-1 1-1,1 0 1,0 0 0,0-1-1,-1 1 1,1 0-1,-1 0 1,1-1 0,0 1-1,-1 0 1,1 0 0,0 0-1,-1 0 1,1 0 0,-1-1-1,1 1 1,0 0 0,-1 0-1,1 0 1,-1 0 0,1 0-1,-1 1 1,-1-1-17,-1 1 0,1 0 0,0 0 0,0 0 0,0 1 0,0-1 1,-4 3-1,-6 6 17,1 1 1,-1 0 0,2 1 0,0 0-1,-9 14 1,-42 76-37,49-82 49,-124 262 129,48-24-72,23 2 220,41-156-127,17-78 457,-4 46 0,11-61-286,0-11-316,0 0 1,0 0-1,0 0 1,0 0-1,0 0 1,0 1-1,0-1 1,0 0-1,0 0 1,0 0 0,0 0-1,0 0 1,0 0-1,0 0 1,0 0-1,0 0 1,0 0-1,0 0 1,0 0-1,0 1 1,0-1-1,0 0 1,1 0-1,-1 0 1,0 0-1,0 0 1,0 0-1,0 0 1,0 0-1,0 0 1,0 0-1,0 0 1,0 0 0,0 0-1,0 0 1,1 0-1,-1 0 1,0 0-1,0 0 1,0 0-1,0 0 1,0 0-1,0 0 1,0 0-1,0 0 1,0 0-1,0 0 1,1 0-1,-1 0 1,0 0-1,0 0 1,2-3 102,0 1 0,0-1 0,0 1 1,0-1-1,2-6 0,40-82 370,-26 50-486,24-39 1,-26 55 6,-5 4-80,1 2 1,1-1 0,1 2-1,28-30 1,-39 45 14,0 0 0,0 1 0,1 0 1,-1 0-1,1 0 0,-1 0 0,7-2 0,-9 3 43,0 1-1,1 0 1,-1-1 0,1 1-1,-1 0 1,1 0-1,-1 0 1,1 0 0,-1 0-1,1 0 1,-1 1 0,0-1-1,1 0 1,-1 1-1,1-1 1,-1 1 0,0 0-1,1-1 1,-1 1-1,0 0 1,0 0 0,1 0-1,0 1 1,11 11-14,20 29-1,-2-4 26,-21-25 78,1-2 0,1 0 0,0 0 0,1-1 0,0 0 0,27 14 0,-36-21-48,1-1 1,0 0 0,0 0 0,0 0 0,0-1 0,0 0-1,0 0 1,0 0 0,0-1 0,0 1 0,1-1-1,-1-1 1,0 1 0,0-1 0,0 1 0,0-1 0,0-1-1,0 1 1,0-1 0,0 0 0,0 0 0,0 0-1,-1-1 1,0 0 0,6-4 0,-2 0 19,-1-1 1,0 0-1,0 0 0,-1-1 1,0 0-1,0 0 0,-1 0 1,0-1-1,-1 0 0,0 0 1,-1 0-1,0 0 1,0-1-1,-1 1 0,0-1 1,0-10-1,-2 20-75,0-1 1,0 1 0,0 0-1,0 0 1,0-1-1,0 1 1,-1 0-1,1 0 1,0-1-1,0 1 1,-1 0-1,1 0 1,-1 0 0,1 0-1,-1 0 1,0-1-1,1 1 1,-1 0-1,0 0 1,0 0-1,0 1 1,0-1 0,0 0-1,0 0 1,0 0-1,0 1 1,0-1-1,0 0 1,0 1-1,0-1 1,0 1-1,-1 0 1,1-1 0,0 1-1,0 0 1,0 0-1,-1-1 1,1 1-1,0 0 1,0 0-1,-1 0 1,1 1-1,0-1 1,0 0 0,-1 0-1,0 1 1,-4 1 0,1-1 0,-1 1 0,1 0 0,-1 0 0,1 1 0,0-1-1,0 1 1,0 0 0,1 1 0,-1-1 0,1 1 0,0 0 0,0 0 0,0 1 0,0-1 0,1 1 0,-1-1 0,1 1 0,1 0 0,-1 0 0,1 1 0,-1-1 0,2 0 0,-3 8 0,2-5 38,1 0 1,0 0-1,0 0 0,0 0 0,1 0 1,0 0-1,1 0 0,0 0 0,0 0 1,1 0-1,0-1 0,0 1 0,1 0 1,-1-1-1,2 1 0,-1-1 0,7 10 1,1-3 48,0-1 1,1 0 0,24 21 0,-27-26-5,0-1-1,0-1 1,1 1 0,0-2 0,0 1-1,0-1 1,12 3 0,-19-7-317,1 0 0,-1 0 0,0-1-1,1 1 1,0-1 0,-1 0 0,1 0 0,-1-1 0,1 1 0,-1-1 0,1 1 0,3-3-1,-5 3-238,0-1-1,0 0 0,0 0 1,0 0-1,0 0 0,0 0 1,-1-1-1,1 1 0,0 0 1,-1-1-1,1 1 0,-1-1 1,0 0-1,1 0 0,-1 1 1,0-1-1,0 0 0,0 0 1,1-4-1,3-7-2331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2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7808,'0'0'3520,"52"-5"-3040,-5 2 992,6 3-896,31-9 64,7 9-416,8-4 0,-10 4-128,20-8 448,-10 2-320,20-6-6432,-5 3 3392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52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1366 4640,'0'-3'1158,"1"-1"1,-1 0-1,1 0 1,-1 1-1,3-7 1,10-17 2071,-2 11-2749,16-18 0,-7 7 386,41-68-164,-11 15-403,86-99 709,-101 139-723,2 2 0,52-43-1,-72 67-217,13-10 149,45-28 0,-71 50-224,0-1 1,0 1 0,1 0-1,-1 0 1,1 0 0,0 1-1,-1-1 1,1 1 0,0 1-1,0-1 1,5 0 0,-8 1-2,0 1 0,0-1 0,-1 0 1,1 1-1,0 0 0,0-1 0,0 1 1,0 0-1,-1 0 0,1 0 0,0 0 0,-1 0 1,1 0-1,0 1 0,-1-1 0,0 0 1,1 1-1,-1-1 0,0 1 0,0 0 0,0-1 1,0 1-1,0 0 0,0-1 0,0 1 1,-1 0-1,1 0 0,-1 0 0,1 3 0,2 9 37,-1 0 0,-1-1 0,0 1 0,-1 0 0,-2 18 0,-12 69 315,12-93-334,-13 52 77,0 4 557,14-63-611,1 0 0,0 0 0,0-1 0,0 1 1,0 0-1,0 0 0,0 0 0,0 0 0,1-1 0,-1 1 0,0 0 0,0 0 0,1 1 1,4-2 397,2-9-89,41-83-32,-27 50-292,40-61-1,-53 91-71,1 1 1,0 0-1,0 1 0,1 0 1,0 0-1,1 1 0,0 0 1,1 1-1,20-11 0,-28 18-12,0-1 1,0 1-1,0-1 0,0 1 0,9-1 0,-12 2 52,0 0 0,0 0 0,0 0 0,1-1-1,-1 2 1,0-1 0,0 0 0,0 0 0,1 0 0,-1 0 0,0 1 0,0-1-1,0 1 1,0-1 0,0 1 0,0-1 0,0 1 0,0 0 0,0-1-1,0 1 1,0 0 0,0 0 0,0-1 0,0 1 0,0 1 0,1 3 19,0-1 0,-1 1 0,1 0-1,-1-1 1,-1 1 0,1 0 0,-1 0 0,1 0 0,-2 4 0,-3 49 78,2-47-66,-37 198 631,33-184-149,30-76 525,-8 21-1059,2-1 0,2 2 0,0 1 0,2 0 0,1 2 0,1 0 0,1 2 0,37-28 0,-59 50 26,3-3-51,-1 1-1,1 0 0,1 0 1,-1 1-1,10-4 0,-15 6 40,1 1 0,0-1-1,0 1 1,-1-1 0,1 1-1,0 0 1,-1 0 0,1 0-1,0 0 1,0 0-1,-1 1 1,1-1 0,0 0-1,-1 1 1,1-1 0,0 1-1,-1 0 1,1-1 0,-1 1-1,1 0 1,-1 0 0,1 0-1,-1 0 1,0 0-1,1 0 1,-1 1 0,0-1-1,2 2 1,1 4-7,0 0-1,0 0 1,0 0-1,-1 0 1,0 1 0,0 0-1,2 12 1,8 59 96,-12-71-69,2 20 26,0-3-20,7 32 1,-9-51 32,1 0 1,0 1-1,0-1 1,1 0-1,0 0 0,0-1 1,0 1-1,0-1 1,1 1-1,5 5 1,-7-10-16,-1 0 1,1 1 0,-1-1 0,1 0 0,-1 0 0,1 0-1,0 0 1,0-1 0,-1 1 0,1 0 0,0-1 0,0 1-1,0-1 1,0 0 0,-1 1 0,1-1 0,0 0-1,0 0 1,0 0 0,0-1 0,0 1 0,0 0 0,0-1-1,-1 1 1,1-1 0,0 0 0,0 1 0,-1-1-1,1 0 1,0 0 0,-1 0 0,4-3 0,3-2 36,0-1 0,-1 0 0,1 0 0,-1-1 0,6-9 0,64-81 182,79-111-89,-149 199-180,-1 0 1,0 0-1,6-17 0,-11 26 9,0-1 0,-1 0 0,0 1 0,1-1 0,-1 0 0,0 1-1,0-1 1,0 0 0,0 0 0,0 1 0,0-1 0,-1 0 0,1 1 0,-1-1 0,1 0-1,-1 1 1,1-1 0,-1 0 0,0 1 0,0-1 0,0 1 0,0 0 0,0-1 0,0 1-1,0 0 1,0-1 0,-1 1 0,1 0 0,0 0 0,-1 0 0,1 0 0,-1 0 0,1 1 0,-1-1-1,1 0 1,-1 1 0,0-1 0,1 1 0,-1-1 0,0 1 0,1 0 0,-1 0 0,0 0-1,0 0 1,1 0 0,-1 0 0,-2 0 0,-2 1-17,0 0-1,-1 1 1,1-1 0,0 1-1,1 0 1,-1 1 0,0-1-1,0 1 1,1 0 0,0 1 0,-10 7-1,8-5 16,1 1-1,0 0 1,0 0-1,0 0 0,1 1 1,0 0-1,-6 12 1,4-3 18,1 0 0,0 1 0,1 0 1,1-1-1,0 2 0,2-1 0,-1 34 0,3-33 33,1 1-1,0 0 0,7 29 1,-6-43-14,-1 0 0,1 0 0,0 0 0,1 0 1,-1 0-1,1 0 0,1-1 0,-1 1 0,1-1 0,0 0 0,0 0 1,0 0-1,1-1 0,9 8 0,-8-8 21,0 1 1,1-2 0,-1 1-1,1-1 1,0 0-1,0 0 1,1-1-1,-1 0 1,0 0-1,1-1 1,-1 0-1,1 0 1,0-1-1,-1 1 1,1-2-1,-1 1 1,15-4-1,-8 0 17,0-1 0,0 0 0,0-1-1,-1 0 1,0-1 0,0-1 0,0 0-1,-1 0 1,21-21 0,1-6 90,51-67 1,-3 3-446,-72 89 269,24-25-126,-32 33 106,1-1-1,0 1 0,0 0 1,0 0-1,1 0 1,-1 0-1,0 1 0,1-1 1,6-1-1,-8 3 41,1 0-1,-1 0 1,1 0 0,-1 0-1,0 0 1,1 1 0,-1-1-1,0 1 1,1 0-1,-1 0 1,0-1 0,0 1-1,0 1 1,1-1 0,-1 0-1,3 3 1,-1 0 26,0 0-1,0-1 1,0 1-1,0 1 1,-1-1 0,4 7-1,-6-11-5,-1 0-1,0 0 1,0 0-1,0 0 1,0 0-1,-1 0 1,1 0-1,0 0 0,0 1 1,0-1-1,0 0 1,0 0-1,0 0 1,0 0-1,0 0 1,0 0-1,0 0 1,0 0-1,0 0 1,0 0-1,0 0 0,0 0 1,0 0-1,0 1 1,0-1-1,0 0 1,0 0-1,-1 0 1,1 0-1,0 0 1,0 0-1,0 0 1,0 0-1,0 0 0,0 0 1,0 0-1,0 0 1,0 0-1,0 0 1,0 0-1,-1 0 1,1 0-1,0 0 1,0 0-1,0 0 1,0 0-1,0 0 0,0 0 1,0 0-1,0 0 1,0 0-1,0 0 1,0 0-1,-1-1 1,1 1-1,-11-2 174,-23-6-191,15 3 210,15 3-230,-1 2 0,1-1-1,-1 0 1,1 1 0,-1 0-1,1 0 1,-1 0 0,1 1-1,-1 0 1,1 0 0,-1 0-1,1 0 1,0 0 0,-1 1-1,1 0 1,0 0 0,0 0-1,0 0 1,-6 6 0,-1 1 7,-1 2 0,1-1 0,1 2 0,0-1 0,1 2 1,0-1-1,0 1 0,2 0 0,-1 1 0,2 0 0,0 0 1,1 0-1,0 1 0,1 0 0,0 0 0,2 0 0,0 0 0,0 0 1,1 1-1,2 18 0,0-27 54,0 0 1,0 0-1,0-1 0,1 1 0,0 0 1,0-1-1,1 1 0,0-1 1,0 0-1,1 1 0,-1-1 1,1-1-1,8 10 0,-9-13-9,0 1 0,0 0 0,0-1 0,0 1 0,0-1-1,0 0 1,1 0 0,-1 0 0,1 0 0,0-1 0,-1 1 0,1-1-1,0 0 1,0 0 0,0-1 0,0 1 0,0-1 0,0 0 0,0 0 0,0 0-1,0 0 1,0-1 0,0 1 0,6-3 0,-2 0 19,-1 0 0,1-1-1,-1 0 1,1 0 0,-1-1 0,6-5 0,1 0 17,118-96 9,-97 76-67,106-102 107,-78 71 8,-33 32-72,-1-1 0,-1-1-1,-2-1 1,23-37 0,-22 20-68,-3-1 0,23-63 0,-36 84 21,60-194-46,-65 202 13,6-12-69,-9 28 9,-1-1-1,0 0 1,0 1 0,0-1 0,-1 0-1,1-8 1,-10 25-298,0 11 248,-10 39 0,5-13 64,-6 19 49,-80 279-92,22 5 358,51-205 786,26-143-628,3-8-143,7-21 73,17-49-327,2 1 1,62-110 0,-89 180-46,1 1 0,-1-1 1,1 1-1,0-1 0,0 1 1,0 0-1,6-5 0,-9 8 43,0-1 0,1 1 0,-1 0 0,0 0 0,1 0 1,-1 0-1,0-1 0,1 1 0,-1 0 0,0 0 0,1 0 0,-1 0 0,0 0 0,1 0 0,-1 0 0,1 0 0,-1 0 0,0 0 0,1 0 0,-1 0 0,0 0 0,1 0 0,-1 0 0,0 1 0,1-1 1,-1 0-1,0 0 0,1 0 0,-1 1 0,0-1 0,1 0 0,-1 0 0,0 0 0,0 1 0,1-1 0,-1 0 0,0 1 0,0-1 0,1 0 0,-1 1 0,0-1 0,0 0 0,0 1 0,0-1 0,0 0 0,0 1 1,1-1-1,-1 0 0,0 1 0,4 23-171,1 62 1,-4-41 216,3 0 0,13 67 0,-15-104 26,0 0 0,1 0 0,0 0-1,8 15 1,-9-20-41,0-1 0,0 1 0,0 0 0,0-1 0,0 1 1,1-1-1,-1 0 0,1 0 0,0 0 0,-1 0 0,1 0 0,0 0 0,0-1 0,0 0 0,4 2 0,-1-2 0,1 0 0,0 0 0,-1 0 0,1-1-1,0 0 1,0 0 0,-1-1 0,1 0 0,0 0 0,7-3 0,8-2-32,35-16 1,-31 9 51,0-1 1,-1-2-1,-1 0 0,0-1 1,-1-2-1,-1 0 0,28-32 1,-33 33 29,-1-2 1,0 0 0,-2-1 0,-1 0-1,18-37 1,-30 55-120,0 1 0,0-1 0,0 0 0,0 0 0,-1 0 0,1 0 0,-1 0-1,1 0 1,-1 0 0,0 0 0,0 0 0,-1 0 0,0-5 0,1 8 37,-1-1 0,1 1 0,-1 0 0,0-1 0,1 1 0,-1 0 0,1-1 0,-1 1 0,0 0 0,1 0 0,-1-1 0,1 1 0,-1 0 0,0 0 0,1 0 0,-1 0 0,0 0 0,1 0 0,-1 0 0,0 0 0,1 0 0,-1 1 0,0-1 0,1 0 0,-1 0 0,0 0 0,1 1 0,-1-1 0,0 1 0,-1 0-25,-2 0 7,0 1 1,0 0-1,0 0 1,0 1-1,1-1 1,-1 1-1,-6 6 1,2-2 3,-11 10 7,0 1-1,2 1 1,0 0-1,1 1 1,1 1-1,1 1 1,1 0-1,0 0 1,2 1-1,-15 45 1,23-58 31,1 0 0,0 0 1,1 0-1,0 0 0,0 19 0,1-26 6,0 0 0,0 0 0,1 0 0,-1 0 0,1 0-1,0 0 1,0-1 0,0 1 0,0 0 0,0 0 0,1 0 0,-1-1-1,1 1 1,-1-1 0,1 1 0,0-1 0,0 0 0,0 0 0,1 0-1,-1 0 1,0 0 0,1 0 0,4 2 0,-3-2 14,-1-1 1,1 0-1,0 0 0,-1 0 0,1-1 1,0 1-1,0-1 0,0 0 1,0 0-1,-1 0 0,1 0 1,0-1-1,0 0 0,0 0 0,-1 0 1,1 0-1,0 0 0,-1-1 1,1 1-1,-1-1 0,0 0 1,4-3-1,1-1 10,0 0-1,0-1 1,-1-1 0,1 1 0,-2-1-1,12-17 1,0-4-10,-1-1 0,23-57-1,10-68-26,-32 98-669,-18 103-43,-2 177 528,2-214 182,0-1 52,0 0 1,1 1-1,-1-1 1,2 0 0,-1 0-1,1-1 1,4 11 0,-6-17-42,1 0 0,0 0 0,-1 0 0,1 0 1,0 0-1,-1 0 0,1 0 0,0 0 0,0 0 0,0 0 1,0-1-1,0 1 0,0 0 0,0-1 0,0 1 1,0-1-1,0 1 0,0-1 0,0 1 0,0-1 1,0 0-1,1 1 0,-1-1 0,0 0 0,0 0 1,0 0-1,1 0 0,-1 0 0,0 0 0,0 0 0,0-1 1,1 1-1,-1 0 0,0-1 0,0 1 0,0 0 1,0-1-1,0 0 0,0 1 0,2-2 0,4-3-3,0 0 0,-1 0-1,0-1 1,9-10-1,-8 9-1,9-10-26,109-107 118,-94 96-204,1 1 1,40-24 0,-65 47 33,-4 1 39,-1 1 1,1 0-1,0 1 1,0-1-1,0 0 0,0 1 1,0-1-1,0 1 1,0 0-1,1 0 1,-1 1-1,0-1 0,1 1 1,-1-1-1,1 1 1,4 0-1,-7 1 27,0-1-1,0 1 0,0-1 1,-1 1-1,1-1 1,0 1-1,0-1 1,0 1-1,-1 0 0,1-1 1,0 1-1,-1 0 1,1 0-1,-1-1 0,1 1 1,-1 0-1,1 0 1,-1 0-1,1 0 0,-1 0 1,0 0-1,0 0 1,1 0-1,-1 0 0,0 0 1,0 1-1,0 32-22,0-33 20,-4 30-30,-2-1-1,-1 1 1,-14 38 0,-9 40 347,29-91-171,1-17-131,0-1 0,1 1 0,-1-1 0,0 1 0,0-1-1,0 1 1,0-1 0,0 1 0,0-1 0,0 0 0,1 1 0,-1-1-1,0 1 1,0-1 0,1 0 0,-1 1 0,0-1 0,1 0-1,-1 1 1,0-1 0,1 0 0,-1 1 0,0-1 0,1 0 0,-1 0-1,1 1 1,-1-1 0,0 0 0,1 0 0,-1 0 0,1 0 0,-1 0-1,1 0 1,-1 0 0,1 1 0,-1-1 0,1 0 0,-1-1 0,0 1-1,2 0 1,2-1 41,1-1 0,-1 0-1,0 0 1,0 0 0,1-1 0,-1 1-1,-1-1 1,7-5 0,-1-1-18,1 0 1,7-11 0,13-18-210,44-77 1,-71 111 126,-1-1 1,1 1-1,0 0 1,1 0-1,5-6 1,-9 10 39,0-1 0,1 1 0,-1 0 0,0-1 0,1 1 0,-1 0 0,1 0 0,-1-1-1,1 1 1,-1 0 0,1 0 0,-1 0 0,0 0 0,1-1 0,-1 1 0,1 0 0,-1 0 0,1 0 0,-1 0 0,1 0 0,0 0 0,-1 0 0,1 0 0,-1 0 0,1 1 0,0 0-6,0-1-1,-1 1 1,1 0-1,0 0 1,-1 0-1,1 0 1,-1 0 0,1 0-1,-1 0 1,1 0-1,-1 0 1,0 0-1,1 0 1,-1 0-1,0 0 1,0 0-1,0 2 1,1 18-71,-1 0 1,-3 28-1,0-11 20,3-36 63,-2 39 55,6 71 0,-4-109-20,0-1 1,1 1-1,-1 0 0,1-1 1,-1 1-1,1-1 0,0 1 1,0-1-1,0 1 1,1-1-1,-1 0 0,3 4 1,-3-5-14,0 0 1,-1-1-1,1 1 1,0-1-1,-1 0 1,1 1 0,0-1-1,0 1 1,0-1-1,-1 0 1,1 0-1,0 1 1,0-1-1,0 0 1,0 0 0,1 0-1,0 0 9,0-1 1,0 1-1,0 0 0,-1-1 1,1 0-1,0 1 0,0-1 1,0 0-1,-1 0 0,3-1 1,4-5 38,0 0 0,0-1 0,0 0 0,-1 0 0,9-14 0,5-5 34,161-209-178,-106 136 119,-28 41-578,-47 58 401,-1 3 12,-4 8-31,-8 12 50,2 1 0,0 0 0,-8 33 0,-14 77 81,22-88 242,8-36-188,1-1-1,-1 1 1,1 0-1,1 0 0,0 0 1,0 0-1,2 10 1,-2-17-14,0 0-1,1 0 1,-1 0 0,1 0-1,0 0 1,0 0 0,0 0 0,0 0-1,0 0 1,0 0 0,0 0-1,1-1 1,-1 1 0,1 0 0,-1-1-1,1 1 1,0-1 0,-1 0-1,1 0 1,0 1 0,0-1 0,0 0-1,0-1 1,0 1 0,0 0-1,0 0 1,0-1 0,0 1 0,1-1-1,-1 0 1,0 0 0,0 0-1,3 0 1,16 0 26,0-2 0,1 0 0,-1-1 0,-1-1 0,1-1 0,-1-1-1,1-1 1,-2-1 0,1 0 0,-1-2 0,20-12 0,1-5-128,-8 6 124,36-31 1,-44 33-45,43-28 0,-22 12-183,-37 28 180,-8 7 3,0 0 0,0-1 0,0 1 0,0 0 1,0 0-1,0 0 0,0 0 0,0 0 0,0 0 0,0 0 0,0 0 0,0-1 0,0 1 0,0 0 1,0 0-1,0 0 0,0 0 0,0 0 0,0 0 0,0 0 0,0 0 0,0 0 0,0 0 0,0 0 0,0-1 1,0 1-1,0 0 0,-1 0 0,1 0 0,0 0 0,0 0 0,0 0 0,0 0 0,0 0 0,0 0 0,0 0 1,0 0-1,0 0 0,-1 0 0,1 0 0,0 0 0,0 0 0,0 0 0,0 0 0,0 0 0,0 0 1,0 0-1,0 0 0,0 0 0,-1 0 0,1 0 0,0 0 0,0 0 0,-2 1-20,-1-1 0,1 1 0,0 0 0,0 0 0,0 0 0,0 0 0,-1 0 0,1 0 0,0 1 0,-2 2 0,-16 13-25,1 2 0,1 0 1,-30 41-1,-34 75-76,78-127 107,0 0 0,0 0 0,-3 15 0,6-20 36,0 0 0,1 0 0,-1 0 0,1 0 1,0 0-1,-1 0 0,2 0 0,-1 0 0,0 0 0,0 0 0,1 0 0,0 0 1,0 0-1,1 4 0,-1-6-4,0 1 0,0-1 0,0 0-1,1 0 1,-1 1 0,0-1 0,0 0 0,1 0 0,-1 0 0,1 0 0,-1-1 0,1 1 0,-1 0 0,1-1-1,-1 1 1,1-1 0,0 1 0,-1-1 0,1 0 0,0 1 0,-1-1 0,3 0 0,5 0 42,-1-1 0,0 0 0,10-2-1,-17 3-50,34-9 98,0-1 0,-1-2 0,47-23 0,-68 29-88,14-6 13,-1-1 0,0-1 0,-2-1 0,1-2 0,-2 0 0,0-1 0,-1-2 1,-1 0-1,-1-1 0,22-31 0,42-72-10,48-59-673,-129 183 474,0 5 89,-2 12-6,-4 56-4,-16 81 0,14-122 122,-19 93-63,19-108 160,-1 0 0,0 0 0,-1-1 0,-1 0 0,-10 16 0,18-30-90,-1-1 0,0 0 0,1 0-1,-1 0 1,0 0 0,0 0-1,0 0 1,0 0 0,0-1-1,0 1 1,0 0 0,0 0-1,0-1 1,0 1 0,-1-1 0,1 1-1,-2 0 1,2-1-8,0 0-1,0 0 1,0-1 0,1 1-1,-1 0 1,0 0 0,0 0-1,0-1 1,0 1 0,0-1-1,0 1 1,0 0 0,0-1-1,1 0 1,-1 1 0,0-1-1,0 1 1,1-1 0,-1 0-1,0 0 1,1 1 0,-1-1-1,0-1 1,-1-1-8,1 0 0,-1 0 0,1 1 0,0-2 0,-1 1 0,1 0 1,1 0-1,-1 0 0,0 0 0,1-1 0,0 1 0,-1 0 0,1 0 0,1-1 0,0-4 0,-1 7-16,0-1-1,0 0 1,1 1-1,-1-1 1,1 1 0,-1-1-1,1 1 1,0-1 0,-1 1-1,1 0 1,0-1-1,0 1 1,0 0 0,0 0-1,0-1 1,0 1-1,1 0 1,-1 0 0,0 0-1,1 0 1,-1 1-1,0-1 1,1 0 0,-1 0-1,1 1 1,-1-1 0,1 1-1,-1-1 1,1 1-1,0 0 1,-1 0 0,3 0-1,40 3-15,-31-2 61,1 0 0,0-1 0,14-1 0,-25 1-47,109-17-845,-40-1-6334,-67 17 6502,4-4-1672,-9 5 2199,1 0 0,-1 0 0,0-1 0,0 1 1,0 0-1,1-1 0,-1 1 0,0 0 0,0-1 0,0 1 0,0 0 0,0-1 1,0 1-1,0 0 0,0-1 0,0 1 0,0-1 0,0 1 0,0 0 0,0-1 0,0 1 1,0 0-1,0-1 0,-1 1 0,1 0 0,0-1 0,0 1 0,-5-9-2734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2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1428 4224,'0'0'45,"0"0"0,1 0 0,-1 0 0,0 0 1,0 0-1,0 0 0,0 0 0,0 0 0,0 0 0,1 0 1,-1 0-1,0-1 0,0 1 0,0 0 0,0 0 0,0 0 1,1 0-1,-1 0 0,0 0 0,0 0 0,0 0 0,0 0 0,0 0 1,1 0-1,-1 0 0,0 1 0,0-1 0,0 0 0,0 0 1,0 0-1,1 0 0,-1 0 0,0 0 0,0 0 0,0 0 0,0 0 1,0 0-1,0 1 0,0-1 0,1 0 0,-1 0 0,0 0 1,0 0-1,0 0 0,0 0 0,0 1 0,0-1 0,0 0 0,0 0 1,0 0-1,0 0 0,0 0 0,0 1 0,0-1 0,0 0 1,0 0-1,0 0 0,0 1 38,0-1 1,0 1-1,1-1 1,-1 1-1,0-1 1,0 0-1,0 1 1,1-1-1,-1 1 1,0-1-1,0 0 1,1 1-1,-1-1 0,0 0 1,1 1-1,-1-1 1,1 0-1,-1 1 1,0-1-1,1 0 1,-1 0-1,1 0 1,-1 1-1,0-1 1,2 0-1,-1 0 203,1 1 0,0-1 0,0 0 0,-1 0 1,1-1-1,0 1 0,0 0 0,-1 0 0,1-1 0,0 1 0,0-1 0,-1 0 0,1 1 0,-1-1 0,1 0 1,1-1-1,21-20 2060,-18 16-2020,16-18 206,-2-1 0,-1-1 0,-2-1 0,23-42 0,-19 30-216,8-11 32,52-90 323,-58 106-311,52-62-1,-61 79-292,-10 12-116,0 0 0,0 0-1,1 1 1,0-1-1,6-4 1,-10 9 32,-1 0 0,1-1 0,-1 1 0,0 0 0,1 0 1,-1 0-1,1 0 0,-1-1 0,0 1 0,1 0 0,-1 0 0,1 0 0,-1 0 0,1 0 0,-1 0 0,0 0 0,1 0 0,-1 0 1,1 1-1,-1-1 0,0 0 0,1 0 0,-1 0 0,1 0 0,-1 0 0,0 1 0,1-1 0,-1 0 0,0 0 0,1 1 0,-1-1 1,0 0-1,1 1 0,-1-1 0,0 0 0,0 1 0,1-1 0,-1 0 0,0 1 0,0-1 0,0 1 0,1-1 0,-1 0 0,0 1 1,0-1-1,0 1 0,0-1 0,0 1 0,0 0 0,3 25-265,-2-23 242,0 37 61,-1 0 1,-2 0-1,-2-1 0,-1 1 1,-2-1-1,-15 48 0,15-67 41,0-1 0,-1-1 0,0 1-1,-2-1 1,0-1 0,-18 24 0,23-35-5,0 0 0,0 0 0,-1 0 1,0 0-1,0-1 0,-1 0 0,1-1 1,-1 1-1,0-1 0,0 0 0,0-1 1,-1 0-1,1 0 0,-1 0 0,0-1 1,1 0-1,-1-1 0,-15 1 0,20-2-22,0 0 0,0-1-1,0 1 1,0-1 0,0 0-1,0 1 1,0-2 0,0 1-1,0 0 1,1 0 0,-1-1-1,0 0 1,1 1 0,-1-1-1,1 0 1,-3-3 0,-1-1-58,1-1 0,0 1 0,0-1 0,-5-10 0,9 16 9,1 0 0,-1 1 0,1-1 0,-1 0 0,1 0-1,0 1 1,-1-1 0,1 0 0,0 0 0,0 0 0,0 0 0,-1 0 0,1 0 0,0 0 0,0 1 0,0-1 0,1 0-1,-1 0 1,0 0 0,0 0 0,0 0 0,1 0 0,-1 1 0,0-1 0,1 0 0,-1 0 0,0 0 0,1 1-1,-1-1 1,1 0 0,0 1 0,-1-1 0,1 0 0,0 1 0,-1-1 0,2 0 0,3-2-41,1 0 1,-1 0-1,0 1 0,12-3 1,-4 1 27,68-23-40,-23 9 76,77-35 1,-60 11 161,74-53 0,-129 81-113,274-183 816,-283 190-857,72-52 95,-68 47-87,0-1 1,-1-1-1,15-19 0,-17 17 18,-1-2 0,0 1 0,13-31 0,17-61 158,-25 61-169,10-56 1,-24 89-75,1 0 1,-2 0-1,0-1 0,-1 1 1,-1 0-1,0 0 1,-1 0-1,-4-18 1,5 30 17,1 1 1,-1 0 0,0-1 0,0 1-1,0 0 1,0 0 0,0-1 0,-1 1 0,1 0-1,-1 0 1,1 0 0,-1 1 0,0-1-1,0 0 1,0 1 0,0-1 0,0 1-1,0 0 1,0-1 0,-4-1 0,3 3-10,0-1 0,0 1 0,0-1 0,0 1 0,0 0-1,0 0 1,0 0 0,0 0 0,0 1 0,1-1 0,-1 1 0,0 0 0,0 0 0,0 0 0,1 0 0,-1 0 0,-5 4 0,-2 2-7,0 0 1,0 1-1,0 1 1,1 0-1,0 0 1,1 0-1,0 1 1,1 1-1,-9 15 1,-2 6-46,-24 67 0,-23 100-87,54-155 128,3 0 0,-6 75 0,12 47 135,4-126-4,1-1 0,11 47 0,-12-76-7,0 0 1,1 1-1,0-2 0,1 1 1,0 0-1,0-1 1,1 0-1,0 0 0,1 0 1,0 0-1,1-1 1,11 12-1,-16-18-35,1 0 0,0 1 0,0-1 0,0 0 0,0-1 0,0 1 1,1-1-1,-1 1 0,0-1 0,1 0 0,-1 0 0,1 0 0,-1-1 0,1 1 0,0-1 0,-1 0 0,1 0 0,-1 0 0,1 0 0,5-2 1,-1 0 24,-1 0 0,0-1 0,1 0 0,-1 0 1,-1-1-1,1 0 0,0 0 0,8-7 1,3-6 24,-1 0 0,0-1 0,-2-1-1,0 0 1,20-35 0,-6 11-190,0-2 45,-16 24 33,1 0 0,17-19 0,-29 37-30,1 1 0,0-1 1,0 1-1,0-1 0,0 1 0,1 0 0,3-2 1,-6 4 17,0-1 1,1 0-1,-1 1 1,0-1 0,1 1-1,-1 0 1,1 0 0,-1-1-1,1 1 1,-1 0-1,1 0 1,-1 0 0,1 0-1,-1 0 1,1 1-1,-1-1 1,1 0 0,-1 1-1,0-1 1,3 2-1,9 7-21,-1 1 0,0 1-1,0 0 1,18 23 0,-20-22 115,1 0 0,0-1 0,0 0 1,24 17-1,-18-20 128,-16-8-173,0 0 0,-1 1 0,1-1 0,0 0 0,-1 0 0,1 1-1,0-1 1,0 0 0,0 0 0,-1 0 0,1 0 0,0 0 0,0 0 0,-1 0 0,1 0-1,0-1 1,0 1 0,0 0 0,-1 0 0,1-1 0,0 1 0,1-1 0,-2 0 15,1 0 1,0-1-1,-1 1 1,1 0 0,-1-1-1,1 1 1,-1 0-1,0-1 1,0 1 0,1 0-1,-1-1 1,0 1-1,0-1 1,0 1 0,0 0-1,-1-2 1,0-2-19,0 1 0,0 0 1,0 0-1,0 0 1,-3-5-1,1 3-16,-1 0-1,1 0 1,-1 1 0,0-1-1,0 1 1,-1 0 0,0 1 0,1-1-1,-2 1 1,-10-8 0,13 11-39,0-1 0,0 0 0,0 1 0,-1 0 0,1 0 0,-1 0 0,1 0 1,-1 0-1,1 1 0,-1-1 0,1 1 0,-1 0 0,1 0 0,-1 1 0,1-1 0,-1 1 0,1-1 0,-1 1 1,1 0-1,-1 0 0,1 1 0,-6 2 0,-2 3-41,0 0-1,0 1 1,1 0-1,1 1 1,-1 0-1,1 1 1,-12 15 0,8-5 56,0 0 1,1 0-1,-12 30 1,17-36-6,2 0 0,-1 1 0,2 0 0,-5 26 0,8-36 39,1 0 1,0 0 0,0 1-1,0-1 1,0 0-1,1 0 1,0 0 0,0 1-1,0-1 1,1 0 0,-1 0-1,1-1 1,1 1-1,-1 0 1,1-1 0,-1 1-1,7 6 1,-8-9 15,0-1 1,1 1-1,0-1 0,-1 1 1,1-1-1,0 1 0,0-1 1,0 0-1,0 0 1,0 0-1,0 0 0,0 0 1,0-1-1,0 1 0,0 0 1,1-1-1,-1 0 0,0 0 1,0 1-1,1-1 0,-1 0 1,0-1-1,0 1 0,1 0 1,-1-1-1,0 1 1,0-1-1,0 0 0,3-1 1,1-1 36,1 0 1,-1-1 0,0 0 0,0-1-1,-1 1 1,1-1 0,6-8 0,-2 2-2,-1-1 1,0-1 0,13-24 0,-15 23-26,135-263 149,-124 239-427,-19 45 33,0 0 1,0-1 0,1 1-1,1 13 1,3 44 43,-3-53 170,1 1 0,1-1 0,0 0-1,1 0 1,0 0 0,0 0 0,1-1 0,0 0 0,1 0 0,11 14 0,-13-19 28,0 0 0,1 0 0,-1-1 1,1 0-1,0 0 0,0 0 1,1 0-1,11 5 0,-13-7-11,0-1-1,1 1 0,-1-1 1,0 0-1,1 0 0,0-1 1,-1 1-1,1-1 0,-1 0 1,1 0-1,0-1 0,-1 1 1,8-3-1,-5 1 9,1-1 0,-1 0 0,0-1 0,0 0 0,0 0 0,-1 0 0,1 0 0,7-8-1,4-5 18,21-26-1,-13 13 8,-2-2 0,-1 0 0,27-52 0,-19 18 8,45-135 0,28-116-107,-42 94 65,-59 209-70,-1 1 0,0-1 0,-1 0 0,-2-24 0,1 35 13,0 1 0,0-1 0,-1 1 0,1-1 0,-1 0 0,0 1 0,1-1 0,-1 1 0,-2-5 0,2 7 16,1-1-1,-1 1 1,1-1-1,-1 1 0,1 0 1,-1-1-1,1 1 0,-1-1 1,1 1-1,-1 0 1,1 0-1,-1-1 0,1 1 1,-1 0-1,1 0 1,-1 0-1,0 0 0,0-1 1,-1 1-22,1 1 1,-1-1 0,0 0-1,1 0 1,-1 1 0,1-1-1,-1 1 1,1-1 0,-3 2-1,-1 1-11,1 0 0,0 0 0,0 0 0,0 0 0,0 0 0,0 1 0,1 0 0,0 0 0,-5 6 0,-1 5-64,-10 22 1,17-34 104,-14 35-23,1 0 1,1 2 0,3-1-1,-7 43 1,-11 163-14,27-221 38,2 0-1,1 0 1,1 1-1,1-1 0,1 0 1,8 28-1,-7-35 64,1-1 0,0-1-1,1 1 1,1-1-1,0-1 1,1 1 0,1-1-1,0-1 1,19 20 0,-24-29-8,-1 1 0,1-2 0,0 1 0,0 0 0,1-1 1,-1 0-1,1 0 0,0-1 0,-1 0 0,1 0 0,11 2 0,-9-2 10,1-2 0,-1 1 0,1-1 0,-1 0-1,1-1 1,-1 0 0,15-4 0,-2-1 43,0-2 0,-1 0 0,0-1 0,-1-2 0,32-21 0,-39 24-65,0 0-1,-1-1 1,0-1 0,0 0-1,-1 0 1,0-1-1,-1 0 1,-1-1 0,9-15-1,-14 21-34,0-1-1,0 0 0,3-11 1,-6 17-14,1-1-1,-1 1 1,1 0 0,-1-1 0,0 1-1,0-1 1,0 1 0,0-1 0,0 1-1,0-1 1,0 1 0,-1 0-1,1-1 1,0 1 0,-1-1 0,1 1-1,-1 0 1,1-1 0,-1 1 0,0 0-1,0-1 1,-1 0 0,1 1-5,1 1 0,-1-1 0,0 1 0,0 0-1,0-1 1,0 1 0,0 0 0,0 0 0,0 0 0,0 0 0,0 0 0,0 0 0,0 0 0,0 0 0,0 0-1,0 0 1,0 0 0,0 0 0,0 1 0,-1 0 0,0-1-33,0 1 22,-1-1-1,1 1 1,-1 0-1,1 0 0,-1 0 1,1 1-1,0-1 1,-1 0-1,1 1 1,0 0-1,0-1 0,0 1 1,0 0-1,0 0 1,1 0-1,-1 0 1,0 0-1,1 1 0,0-1 1,-1 0-1,1 1 1,0-1-1,0 1 1,0 3-1,0-3 31,1 0 1,0 1-1,0-1 1,0 1-1,0-1 1,0 1-1,1-1 0,0 0 1,-1 1-1,1-1 1,0 0-1,1 0 1,-1 1-1,1-1 1,-1 0-1,1 0 0,0-1 1,4 6-1,0-1 57,73 79 381,-70-78-381,0 0 0,1 0-1,0-1 1,0-1 0,0 0 0,1 0-1,18 7 1,-25-12-231,-1 0 1,0-1-1,1 1 1,-1 0-1,1-1 0,-1 0 1,1 0-1,4 0 1,-4-1-591,0 0 0,0 0 0,0 0 0,-1 0 0,1-1 0,0 1 0,4-4 0,7-4-1762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2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8480,'-6'-5'3840,"40"-2"-3360,-1 2 256,3 5-512,36-9 544,3 9-448,25-4 224,-6 8-320,25-4-128,-10 9-64,-1-4 224,-12-2-128,-26 1-1504,-17 1 704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2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91 7968,'-42'9'3616,"51"-4"-3136,1-5-544,13 4-64,29-4 832,9 3-384,53-10 448,5-2-448,42-8 192,-11 5-288,16-9-576,-14 8 192,9-8-7392,-24 9 4096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2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255 880 5152,'-1'-20'1493,"1"15"-909,-1 0 1,1-1-1,-1 1 1,0 0-1,0-1 0,-4-8 1,3 10-369,1 1 1,-1-1 0,1 1 0,-1-1 0,0 1-1,-1 0 1,1 0 0,-1 0 0,1 0-1,-1 0 1,0 1 0,0-1 0,0 1 0,0 0-1,0-1 1,-7-2 0,5 4-235,0-1 0,0 1 0,0 0 0,-1 0-1,1 1 1,0-1 0,0 1 0,-1 0 0,1 1 0,0-1 0,0 1 0,-1 0 0,1 0 0,-10 5 0,8-3-35,0 0 0,0 1 0,1 0 1,-1 0-1,1 1 0,0-1 0,0 2 1,0-1-1,-9 12 0,11-12 40,0 1 0,0 0 0,0 0 0,1 0-1,0 0 1,0 1 0,1-1 0,0 1 0,0 0 0,0-1 0,0 8 0,1-9 62,1 0 0,0 0 1,0 0-1,1 0 0,-1 0 1,1 0-1,0 0 0,1-1 1,-1 1-1,1 0 0,0-1 1,0 1-1,0-1 1,1 1-1,-1-1 0,6 6 1,-3-5 44,0-1 1,0 1 0,0-1 0,1 0 0,0 0 0,-1-1-1,2 0 1,-1 0 0,0 0 0,0-1 0,1 0 0,-1 0-1,12 1 1,1 0 137,0-1 0,0 0 0,30-3 0,-41 1-130,-1-1-1,1 0 0,-1 0 1,0 0-1,1-1 0,-1 0 1,0 0-1,0-1 0,0 0 1,0 0-1,-1 0 0,1-1 1,-1 0-1,8-8 0,-7 6 12,-2-1 0,1 0-1,-1 0 1,0-1-1,0 1 1,-1-1-1,0 0 1,0-1 0,-1 1-1,0-1 1,-1 1-1,0-1 1,2-15-1,-3 8-23,0 0-1,-1 0 0,0 1 1,-1-1-1,-1 0 0,-1 1 1,-5-20-1,4 23-169,0 0 0,-1 1 0,-1-1 0,0 1 0,0 1 0,-1-1 0,0 1 0,-1 0 0,0 1 0,-17-16 0,22 22-42,0 2-1,0-1 1,0 0-1,0 0 1,0 1-1,0 0 0,0-1 1,0 1-1,0 1 1,-1-1-1,1 0 0,0 1 1,-7-1-1,8 1 76,0 0-1,0 0 0,1 1 0,-1-1 1,0 0-1,0 1 0,0-1 0,1 1 1,-1-1-1,0 1 0,1 0 0,-1 0 1,1 0-1,-1 0 0,0 0 1,1 0-1,0 0 0,-1 1 0,1-1 1,0 0-1,0 1 0,0-1 0,0 1 1,0-1-1,-1 3 0,1-3 45,1 0-1,0 0 1,-1 0 0,1 1-1,0-1 1,0 0-1,0 0 1,0 0 0,0 1-1,0-1 1,0 0-1,1 0 1,-1 0 0,0 1-1,0-1 1,1 0-1,-1 0 1,1 0 0,-1 0-1,1 0 1,0 0-1,-1 0 1,1 0 0,0 0-1,0 0 1,0 0-1,-1-1 1,3 2 0,1 2 72,0-1 0,0-1 1,1 1-1,-1-1 0,7 3 1,-3-2 72,0-1 0,0 0 1,0 0-1,1 0 0,-1-1 1,0-1-1,15 0 0,-3-2 218,0 0 1,21-6-1,-28 5-221,1-2-1,-1 1 1,1-2 0,-2 0 0,23-13-1,-12 3 53,41-35-1,-33 21-99,56-68-1,15-42 115,-25 32-123,-69 97-84,108-134-213,-115 144 203,-1 0 0,1 0 0,0 0 0,0 1 0,0-1 0,0 0 0,0 0 0,0 1 0,0-1 0,1 0 0,-1 1 0,0-1 0,2 0 0,-3 1 5,1 0 1,-1 0 0,0 0 0,1 0 0,-1 0 0,0 1 0,1-1 0,-1 0 0,0 0 0,0 0 0,1 0 0,-1 0 0,0 0-1,0 1 1,1-1 0,-1 0 0,0 0 0,0 0 0,0 1 0,1-1 0,-1 0 0,0 0 0,0 1 0,0-1 0,0 0 0,1 1-1,1 15-92,-4 22 25,-10 47 0,-74 241-234,-45 92 522,49-178-19,31-92-148,-104 241 589,151-381-612,-1 4 121,-1 0 1,0-1 0,-1 0-1,0 0 1,-11 11 0,17-20-99,-1 0 0,1-1 0,-1 1 1,0-1-1,1 0 0,-1 1 0,0-1 0,0 0 1,0 0-1,0 0 0,0 0 0,0-1 1,0 1-1,-3 0 0,3-1-23,1 0-1,0 0 1,-1 0-1,1-1 1,0 1 0,0-1-1,0 1 1,-1-1-1,1 1 1,0-1-1,0 1 1,0-1 0,0 0-1,0 0 1,0 0-1,0 0 1,0 1-1,0-1 1,1 0 0,-1-1-1,0 1 1,1 0-1,-1 0 1,0 0-1,1 0 1,-1 0 0,1-1-1,0 1 1,-1-2-1,-2-9 0,0 1-1,1-1 1,1 1-1,0-1 0,0 0 1,1 1-1,1-1 1,0 0-1,0 1 0,1-1 1,4-11-1,-2 8-62,1 0-1,0 0 0,2 0 1,-1 1-1,2 0 1,0 0-1,0 1 1,13-14-1,-11 15 6,2 1 0,0 0 1,0 0-1,1 2 0,27-17 0,-19 14 35,1 2 0,1 0 0,30-8-1,12 2-18,126-13-1,-176 27-6,4 0-139,60-4-2667,-70 5 1615,0 2 0,0 0 0,0 0 0,0 0 0,0 1 0,15 5 0,6 6-1907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2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405 144 3328,'1'-3'294,"0"0"0,1 0-1,-1 0 1,1 0 0,0 0 0,0 1 0,0-1-1,0 1 1,1-1 0,3-2 0,-2 2 186,-1 0 1,0 0 0,0-1 0,-1 1-1,1-1 1,-1 1 0,0-1-1,0 0 1,0 0 0,0 0-1,0 0 1,-1 0 0,0 0 0,1-8-1,-1 11-419,-1-1 0,0 1-1,0-1 1,0 1 0,0 0-1,0-1 1,0 1 0,0-1-1,-1 1 1,1 0 0,-1-1-1,1 1 1,-1 0 0,1-1-1,-1 1 1,1 0-1,-1 0 1,0-1 0,0 1-1,0 0 1,0 0 0,0 0-1,0 0 1,0 0 0,0 0-1,0 0 1,0 1 0,-1-1-1,1 0 1,0 1 0,0-1-1,-1 1 1,-1-1 0,-2-1-36,0 0-1,0 1 1,0-1 0,-1 1 0,1 1 0,0-1 0,-10 1 0,2 1-93,0 1 1,0 0 0,1 1 0,-1 1-1,-13 5 1,-54 29-244,58-26 297,0 1 0,1 0 0,0 2 0,1 0 0,-29 30 0,43-39 40,-1 1 0,2 1 0,-1-1 0,1 1 0,0 0 0,0 1 0,1-1 0,0 1 0,1 0 0,0 0 0,0 0 0,1 0 0,0 0 0,1 0 0,0 1 0,0-1 0,2 19 0,-1-23 79,1 0-1,-1 0 1,1 0 0,1 0 0,-1 0-1,1 0 1,0-1 0,4 10-1,-4-12-28,0 0-1,-1 0 0,1 0 0,0 0 0,0 0 0,0 0 0,1-1 0,-1 1 0,0 0 0,1-1 0,-1 0 0,1 0 0,-1 0 0,1 0 0,-1 0 0,1 0 0,4 0 0,0 0 31,-1-1 1,1 0-1,-1 0 1,1 0-1,-1-1 0,0 0 1,1 0-1,-1-1 0,0 0 1,0 0-1,0 0 1,0-1-1,7-4 0,3-2 121,-1-1-1,0-1 0,18-17 1,-16 14-143,-2-1 1,1-1 0,-2 0 0,0-1-1,-1-1 1,-1 0 0,-1-1 0,14-29-1,-20 37-117,-3 4-25,0 1 0,1 1 1,0-1-1,0 0 0,0 1 1,6-7-1,-9 11 45,0 1 1,0 0-1,1-1 1,-1 1-1,0 0 1,0 0-1,0-1 1,1 1-1,-1 0 0,0 0 1,0 0-1,1-1 1,-1 1-1,0 0 1,1 0-1,-1 0 1,0 0-1,1 0 0,-1 0 1,0-1-1,1 1 1,-1 0-1,0 0 1,1 0-1,-1 0 0,0 0 1,1 0-1,-1 0 1,0 0-1,1 1 1,-1-1-1,0 0 1,0 0-1,1 0 0,-1 0 1,0 0-1,1 0 1,-1 1-1,0-1 1,0 0-1,1 0 1,-1 0-1,0 1 0,0-1 1,1 0-1,-1 0 1,0 1-1,0-1 1,0 0-1,1 1 0,6 18-287,-5-13 340,19 50 152,30 55 0,-46-101-122,1 1 1,1-1 0,0 1-1,12 12 1,-16-20-209,1 1 0,-1-1 1,0 0-1,1-1 0,0 1 0,0-1 1,0 0-1,0 0 0,0 0 1,0 0-1,0-1 0,1 1 0,-1-1 1,1 0-1,7 0 0,28-3-4064,3-2 1194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3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1313 4224,'0'0'253,"0"0"-219,0 0 0,0 0-1,0 1 1,0-1 0,0 0-1,0 0 1,0 0 0,0 0 0,0 1-1,0-1 1,0 0 0,0 0-1,0 0 1,0 1 0,0-1-1,0 0 1,0 0 0,0 0-1,0 0 1,0 1 0,0-1-1,0 0 1,0 0 0,0 0-1,1 0 1,-1 0 0,0 1-1,0-1 1,0 0 0,0 0 0,0 0-1,0 0 1,1 0 0,-1 0-1,0 1 1,0-1 0,0 0-1,0 0 1,1 0 0,-1 0-1,0 0 1,0 0 0,0 0-1,0 0 1,1 0 0,-1 0-1,0 0 1,0 0 0,8 2 408,0 0 0,0-1-1,0 0 1,0 0 0,0 0 0,0-1 0,0-1 0,0 1-1,0-1 1,0-1 0,0 1 0,-1-1 0,1-1 0,-1 1 0,1-2-1,-1 1 1,0-1 0,0 1 0,8-8 0,-2-1-79,0 0 0,-1-1 0,-1-1-1,0 0 1,-1-1 0,12-23 0,43-105 626,-42 86-630,61-120 659,-32 77-1039,-52 100 8,0 0-1,0 0 1,1-1 0,-1 1-1,0 0 1,0 0 0,0 0-1,0 0 1,0-1 0,1 1-1,-1 0 1,0 0 0,0 0-1,0 0 1,1 0-1,-1 0 1,0 0 0,0 0-1,1-1 1,-1 1 0,0 0-1,0 0 1,0 0 0,1 0-1,-1 0 1,0 0 0,0 0-1,1 0 1,-1 1 0,0-1-1,0 0 1,0 0-1,1 0 1,-1 0 0,0 0-1,0 0 1,1 0 0,9 9-330,10 18 54,-18-23 281,5 8-4,0 0-1,-1 0 1,-1 1-1,0 0 1,0 0-1,-1 0 0,-1 1 1,-1-1-1,1 1 1,-1 14-1,-1 17 94,-9 76 1,7-108-69,1-10-10,-2 26 77,-2-1 0,-8 33 0,10-53-17,-1-1-1,1 1 1,-1-1-1,0 0 1,-1 0-1,0 0 1,0 0-1,0-1 1,-1 0-1,0 0 1,0 0-1,-11 9 1,14-14-25,1 0-1,-1 0 1,1 0 0,-1 0 0,1 0 0,-1 0 0,1 0 0,-1-1-1,0 1 1,1-1 0,-1 1 0,0-1 0,0 0 0,1 0 0,-1 0 0,0 0-1,0 0 1,1 0 0,-1 0 0,-3-1 0,2 0 20,0-1 0,0 1-1,0-1 1,0 1 0,1-1 0,-1 0 0,0 0 0,1 0 0,0-1-1,-4-3 1,-3-6 19,1 0-1,0 0 0,1-1 1,-6-15-1,-5-8-155,-7-14-145,23 44 135,0 0 1,0 1-1,0-1 1,1 0-1,0 0 1,-1-11-1,2 17 69,0 0-1,0 0 0,0 0 0,0-1 0,0 1 1,0 0-1,0 0 0,0 0 0,0 0 1,0-1-1,0 1 0,0 0 0,0 0 1,0 0-1,1 0 0,-1-1 0,0 1 0,0 0 1,0 0-1,0 0 0,0 0 0,0-1 1,0 1-1,0 0 0,1 0 0,-1 0 0,0 0 1,0 0-1,0 0 0,0 0 0,0-1 1,1 1-1,-1 0 0,0 0 0,0 0 0,7 3-271,11 14 324,-13-12-64,-1-1 44,0 0-1,1-1 0,-1 0 1,1 0-1,0-1 0,0 1 1,0-1-1,0 0 1,0 0-1,0-1 0,1 1 1,-1-1-1,0 0 0,1-1 1,-1 1-1,1-1 0,7-1 1,5-1 89,0-1 0,0-1-1,32-11 1,-11 1 33,0-3 0,-1-1 0,-2-1 0,0-2 0,-1-2 0,-1-1 0,34-32 0,-45 36 28,30-39-1,-39 43-132,-4 5-83,-1 0 0,0-2-1,0 1 1,6-15-1,-13 16-627,-4 10 390,-1 6 88,2-5 188,-8 19-182,1-1-1,-11 32 0,18-45 207,-1 1 0,1 0 0,0 0 0,1 0 0,-1 0-1,1 0 1,0 0 0,1 0 0,-1 0 0,1 0 0,0 0 0,1-1 0,3 10-1,-3-9 4,0-1 36,1 1 0,-1-1 0,1 0 0,5 7 0,-7-10-29,0-1 0,0 0 0,0 0 0,0 0 0,0 0 0,0 0 0,0-1 0,0 1 0,1 0 0,-1 0 0,0-1 0,1 1 0,-1-1 0,0 1 0,1-1 0,-1 0 0,1 1 0,-1-1 0,0 0 0,1 0 0,-1 0 0,1 0 0,1 0 0,3-2 70,0 1 0,0-1 0,0 0 0,-1 0 0,1 0-1,0-1 1,5-3 0,38-29 211,-12 9-123,-16 12-156,72-42 202,-76 47-317,1 1 0,0 0 0,26-7 0,-40 14 27,13-2-249,-13 6 102,-6 7-33,-40 100 338,32-87-33,1 1 0,1 1 0,1-1 0,1 1 0,-4 33 0,10-57-25,0 0 0,0 0 0,0 1 1,0-1-1,0 0 0,0 1 0,0-1 1,1 0-1,-1 0 0,0 1 0,1-1 0,0 2 1,-1-3-14,1 1 0,-1-1 0,0 0 0,1 1 0,-1-1 0,0 0 1,0 0-1,1 0 0,-1 1 0,0-1 0,1 0 0,-1 0 0,0 0 0,1 0 0,-1 0 0,0 0 1,1 1-1,-1-1 0,0 0 0,1 0 0,0 0 0,13-6 304,6-9-66,30-30 0,-8 6-157,152-104-10,-134 101-218,-59 42 129,23-16-168,-22 15 139,-1 0-1,1 1 1,-1-1-1,1 0 1,0 1-1,-1-1 1,1 1-1,0 0 1,-1-1-1,1 1 0,0 0 1,-1 0-1,4 0 1,-4 0 12,-1 1 0,1-1 0,-1 0 0,1 1 0,-1-1 0,1 0 0,-1 1-1,1-1 1,-1 1 0,1-1 0,-1 0 0,1 1 0,-1-1 0,0 1 0,1 0 0,-1-1 0,0 1 0,1-1 0,-1 1 0,0-1 0,0 1-1,0 0 1,0-1 0,0 1 0,1-1 0,-1 1 0,0 0 0,0 0 0,-3 20-105,3-18 89,-25 89-37,18-57 121,2-16 16,1 1-1,0 0 1,2 0 0,0 0 0,3 34 0,0-37 83,-1-15-141,0 0 0,0-1 0,0 1 0,0-1 1,0 1-1,0 0 0,0-1 0,1 1 0,-1-1 1,1 1-1,-1-1 0,1 1 0,-1-1 0,1 1 1,0-1-1,0 1 0,0-1 0,0 0 0,0 0 0,0 1 1,0-1-1,0 0 0,1 0 0,-1 0 0,3 1 1,13 11 10,-15-13-13,0 1 1,0-1-1,1 0 1,-1 1-1,0-1 0,1 0 1,-1 0-1,0-1 1,0 1-1,1 0 1,-1-1-1,0 1 0,0-1 1,0 0-1,1 0 1,-1 0-1,0 0 1,0 0-1,0 0 0,2-2 1,5-4 38,0 0 0,14-16 0,-12 12-24,25-22 14,2 1-1,0 3 1,2 1-1,2 1 1,45-20-1,3 5 49,-39 19-48,-1-2 1,51-33-1,-58 31-127,-25 16-35,30-23-1,-43 30 96,-2 1 20,-2 5-19,-1-2-89,-6 7 113,-10-1-68,-20 11-1,16-7 36,-25 8-1,-134 41-52,155-50 20,0 1 0,0 1 0,1 1-1,-33 23 1,48-29 49,-1 1-1,2 0 1,-1 0 0,1 1-1,-12 16 1,16-18 27,-1 0-1,1 1 1,0-1 0,0 0 0,1 1 0,0 0-1,0-1 1,1 1 0,-2 13 0,3-16 6,0 0 0,1 0 0,-1 1 0,1-1 0,0 0 1,0 0-1,0 0 0,0 0 0,1 0 0,0-1 0,0 1 0,0 0 1,0-1-1,0 1 0,1-1 0,-1 0 0,1 1 0,0-2 0,0 1 1,0 0-1,4 2 0,-1-1 18,0 0 1,0 0-1,1-1 0,-1 1 1,1-2-1,-1 1 0,1-1 1,0 0-1,0 0 0,0-1 1,11 1-1,-10-2 34,1 0 0,0 0 0,-1-1 1,1-1-1,0 1 0,-1-2 0,1 1 0,-1-1 0,13-6 0,-9 3-5,-2-1-1,1 0 1,-1-1-1,0 0 1,17-18-1,-1-4 14,-2-2 1,-1-1-1,22-44 0,-31 54-36,-8 13-28,-4 7-57,1 0 0,-1-1 0,-1 1 0,1 0 0,0-1 0,-1 0 0,0 1 0,2-6 0,-16 39-851,-46 173 793,57-199 99,-15 60 2,-4-1 0,-2-1 1,-60 113-1,-103 126 252,185-299-241,-4 6 63,-1 0-1,1 0 1,-1 0-1,-1-1 1,0 0-1,-9 8 1,14-13-38,0 0 0,-1-1 0,1 0 0,0 1 0,0-1 0,-1 0 0,1 0 0,-1 0 0,1 0 0,-6 0 0,7-1-7,-1 0 0,0 0 0,1 0 0,-1 0 0,1-1 0,-1 1 1,0-1-1,1 1 0,-1-1 0,1 0 0,-1 1 0,1-1 0,0 0 0,-1 0 0,1 0 0,0 0 0,0 0 1,-1 0-1,1 0 0,0-1 0,-1-1 0,-2-4 10,0 1 0,0-1 0,0 0-1,1 0 1,-2-8 0,-11-39-52,11 36-10,1-2 1,1 1 0,1 0-1,0-22 1,1 33-6,2-1 0,-1 1 0,1-1 0,1 1 0,0 0 1,0 0-1,0 0 0,1 0 0,0 0 0,1 0 0,7-13 0,-7 17 12,0-1-1,0 1 1,0 0 0,0 0-1,1 1 1,-1-1-1,1 1 1,0 0 0,0 0-1,8-3 1,6-1-32,31-8 0,-41 13 60,149-31-229,-4 1 217,-120 23 52,-1-1 0,49-23 0,15-20 91,93-65 0,13-39 93,-182 139-215,-1 0-1,0-2 1,-1 0 0,-1-1 0,-1-1-1,23-40 1,-20 23-11,17-46 1,12-49-6,-41 109 2,24-64-20,-2 8-130,33-141 0,-62 218 127,0 1-12,-1 0 1,1 1 0,0-1-1,-1 1 1,0-1 0,0 0-1,1 1 1,-2-1 0,1 0-1,0 1 1,0-1 0,-1 0-1,0 1 1,-1-5 0,2 6 19,0 0 0,-1 1 0,1-1 0,0 1 1,-1-1-1,1 1 0,-1-1 0,1 1 0,0-1 0,-1 1 1,1-1-1,-1 1 0,1-1 0,-1 1 0,1 0 0,-1-1 1,0 1-1,1 0 0,-1 0 0,1-1 0,-1 1 0,0 0 1,1 0-1,-1 0 0,0 0 0,1 0 0,-1 0 0,0 0 1,1 0-1,-1 0 0,0 0 0,1 0 0,-1 0 1,-1 1-1,-1 0-36,0 0 1,1 1-1,-1 0 1,0-1 0,-4 5-1,-4 5-10,0 0 0,1 0 0,1 2 1,0-1-1,0 1 0,-9 20 0,4-6 56,1 2 0,-16 51 1,-7 59 54,34-129-54,-37 211-82,38-216 86,-3 29 76,1 0-1,1 1 0,2-1 1,2 0-1,1 0 0,1 0 1,16 56-1,-18-82 51,0-1-1,1 1 1,0 0 0,7 11-1,-9-17-90,0-1-1,0 0 1,0 1-1,-1-1 1,1 0-1,1 0 1,-1 0-1,0 0 1,0 1 0,0-2-1,1 1 1,-1 0-1,0 0 1,1 0-1,-1 0 1,0-1-1,1 1 1,-1-1-1,1 1 1,0-1-1,-1 0 1,1 0-1,-1 1 1,1-1 0,-1 0-1,1 0 1,0 0-1,-1-1 1,1 1-1,-1 0 1,3-1-1,0-1 22,0 0-1,0 0 0,0-1 1,0 1-1,-1-1 0,1 0 0,4-5 1,21-24 38,-21 22-76,6-7 30,61-77 334,-66 81-376,-1 0-1,0-1 1,-1 0 0,0 0-1,6-22 1,-11 31-30,-1-1 1,0 0 0,0 1-1,0-1 1,-1 0-1,0 0 1,0 1-1,-1-10 1,0 13 1,1 1 1,0 0-1,-1-1 1,1 1-1,-1-1 1,1 1-1,-1 0 1,0 0-1,1-1 1,-1 1-1,0 0 1,0 0-1,0 0 1,0 0-1,0 0 0,0 0 1,0 0-1,0 0 1,0 0-1,-1 0 1,1 1-1,0-1 1,-1 0-1,1 1 1,0-1-1,-1 1 1,1 0-1,-1-1 1,1 1-1,0 0 0,-1 0 1,1 0-1,-1 0 1,1 0-1,-1 0 1,1 0-1,-1 0 1,-1 1-1,-3 1-20,0 0 0,1-1 0,-1 2 0,1-1 0,0 1 0,0 0 0,0 0 0,0 0 0,0 0 0,1 1 0,-1 0 0,1 0 0,0 0 0,0 1 0,1 0 0,-1-1 0,1 1 0,-5 9 0,5-7 42,-1 0 1,1 1-1,1-1 0,-1 1 0,1 0 1,1-1-1,-1 1 0,1 0 0,1 0 1,-1 0-1,1 0 0,1 0 0,1 12 1,2-4 45,1 0 1,0 0-1,1-1 1,1 0 0,0 0-1,1-1 1,0 0-1,1 0 1,1-1 0,0 0-1,1-1 1,1 0-1,14 12 1,-13-13-168,1-1 0,-1-1 0,1 0 0,1-1 0,23 9 0,-24-12-472,0 0 0,1-2 0,-1 1 0,1-2 1,0 0-1,21 0 0,-32-1 82,0-1 1,0 0-1,0-1 1,0 1-1,0-1 0,0 1 1,0-1-1,0 0 1,0 0-1,0-1 1,-1 1-1,1-1 0,0 0 1,3-3-1,17-12-2827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3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48 7712,'-86'-38'3520,"61"34"-3072,22-1-864,3 10 128,23-1-672,10 4 544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3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66 945 3328,'0'-1'221,"-1"-1"1,1 1-1,0 0 1,0-1-1,0 1 0,0 0 1,0-1-1,0 1 1,1 0-1,-1-1 0,1-1 1,-1 2-43,0 1 0,0-1 0,1 1 0,-1-1 1,0 1-1,0-1 0,1 1 0,-1-1 0,0 1 0,0-1 1,1 1-1,-1 0 0,1-1 0,-1 1 0,0 0 0,1-1 0,-1 1 1,1 0-1,-1-1 0,1 1 0,-1 0 0,1 0 0,-1 0 1,2-1-1,-5 4 56,0 0 0,1 1 1,0-1-1,0 1 0,0-1 1,0 1-1,-2 7 0,-35 123 185,33-107-292,2 0 1,0 1-1,1 29 1,3-39-7,0 1 195,2 26 0,-2-41-225,1-1 0,-1 1-1,1 0 1,0-1 0,0 1 0,0-1 0,1 1 0,-1-1 0,1 0 0,0 1 0,0-1-1,0 0 1,3 4 0,-4-6-34,0-1 0,0 1 0,1 0 0,-1 0 0,0-1 0,0 1-1,1 0 1,-1-1 0,0 0 0,1 1 0,-1-1 0,0 0 0,1 1 0,-1-1 0,1 0 0,-1 0-1,0 0 1,1 0 0,-1 0 0,1-1 0,-1 1 0,0 0 0,1-1 0,-1 1 0,0-1 0,1 1-1,-1-1 1,0 0 0,0 1 0,1-1 0,-1 0 0,0 0 0,1-1 0,4-3 69,-1 0 0,1-1 0,-1 1 0,-1-1 0,6-8 0,11-23 128,-2-1 0,19-50 0,-11 25-103,27-49-1011,-53 106 145,1 13 314,25 51 362,-23-51 61,0 0 0,0 0 0,1 0 0,0-1-1,0 1 1,1-1 0,-1 0 0,2-1-1,-1 0 1,10 7 0,-12-9 21,1 0 1,0-1 0,-1 1-1,1-1 1,0 0-1,0-1 1,0 1-1,0-1 1,1 0-1,-1 0 1,0-1 0,0 0-1,1 1 1,-1-2-1,0 1 1,8-2-1,-5 1 66,-1-1 0,0 0-1,0 0 1,0-1-1,-1 0 1,1 0-1,0 0 1,-1-1 0,0 0-1,6-5 1,-5 2 7,0 0 1,0-1 0,-1 0 0,0 0-1,0-1 1,5-10 0,-9 15-109,0-1 0,0 1 0,0-1 0,0 0 0,-1 0 0,0 1 0,0-1 0,0 0 0,-1 0 0,0 0 1,0 0-1,0 0 0,0 0 0,-2-7 0,1 9-16,0 0 0,0 1 0,0-1 0,-1 0 0,1 1 0,-1-1 0,0 0 0,0 1 0,1 0 0,-2 0 0,-3-4 0,-28-17-496,30 20 386,1 1-100,6 3-11,12 1 33,15-2 201,47 1 148,146-19 0,-195 13-234,52-2 0,-78 7 83,-1 0-1,0 0 0,0 0 1,1 0-1,-1 1 0,0-1 1,1 0-1,-1 0 0,0 1 1,0-1-1,0 1 0,1-1 1,-1 1-1,0 0 0,2 1 1,-3-2-2,1 1 1,-1-1 0,1 1 0,-1 0 0,0-1 0,1 1 0,-1 0 0,0 0-1,1-1 1,-1 1 0,0 0 0,0 0 0,0-1 0,0 1 0,0 0 0,0 0 0,0 0-1,0-1 1,0 2 0,-2 4-1,0 0 0,0 0 0,0 0 0,-1-1 1,-5 9-1,-1 5-77,4-5 93,0 1 0,1 0 0,1 0 0,1 0 0,0 0 0,1 0 0,0 0 0,1 1 0,5 28 0,-5-41 14,0-1 0,1 0 0,-1 0 0,1 0 0,-1 0 0,1-1 0,0 1 0,0 0 0,-1 0 0,1 0 0,1 0 0,-1-1 0,0 1 0,0-1 0,1 1 0,-1-1 0,1 1 0,-1-1 0,1 0 0,-1 1 0,1-1 0,0 0 0,0 0 0,0 0 0,0-1 0,-1 1 0,1 0 0,0-1-1,0 1 1,4-1 0,-1 0 51,1-1 0,-1 1 0,1-1 0,-1-1 0,0 1 0,1-1-1,7-4 1,37-22 290,-39 22-300,46-30 157,-2-1 1,59-53-1,-98 75-200,0-1 0,-1 0-1,0-1 1,12-19 0,-4-2 24,20-43 1,39-96 38,26-52-99,-92 199-5,-8 19-93,-2-1 1,0-1-1,0 1 0,-1-1 1,6-23-1,-11 36 97,0 0 1,0 0-1,0 0 0,0 0 1,0 0-1,0 0 0,0 0 1,0 0-1,0 0 0,0 0 1,0 0-1,0 0 0,0-1 1,0 1-1,0 0 0,0 0 1,0 0-1,0 0 0,0 0 1,0 0-1,0 0 0,0 0 1,0 0-1,0 0 0,0 0 1,0 0-1,0 0 0,0 0 1,0 0-1,0-1 0,0 1 1,-1 0-1,1 0 1,0 0-1,0 0 0,0 0 1,0 0-1,0 0 0,0 0 1,0 0-1,0 0 0,0 0 1,0 0-1,0 0 0,0 0 1,0 0-1,0 0 0,-1 0 1,1 0-1,0 0 0,0 0 1,0 0-1,0 0 0,0 0 1,0 0-1,0 0 0,0 0 1,0 0-1,0 0 0,0 0 1,0 0-1,0 0 0,0 0 1,0 1-1,-1-1 0,1 0 1,0 0-1,0 0 0,-8 7-281,4-3 236,1 0 0,-1 1 0,1 0 0,-4 5 0,-9 23-60,-18 56-1,-7 46 150,16-51-21,-1 0-25,3 1-1,-17 137 0,39-207 103,1 27-1,0-38-57,0 0 0,1-1-1,-1 1 1,1 0-1,0 0 1,0 0 0,1 0-1,-1-1 1,1 1 0,0-1-1,3 6 1,-4-8-10,-1-1-1,1 1 1,0 0 0,0-1-1,0 1 1,0-1-1,0 1 1,0-1 0,0 1-1,0-1 1,0 0-1,0 0 1,0 1 0,0-1-1,0 0 1,0 0 0,0 0-1,0 0 1,0 0-1,0 0 1,0 0 0,0-1-1,0 1 1,0 0-1,0 0 1,0-1 0,0 1-1,0-1 1,-1 1 0,1-1-1,0 1 1,0-1-1,0 1 1,1-3 0,9-5 177,16-18 0,-6 6-102,86-75 178,-52 36-222,-2-2 1,48-75-1,-99 133-57,184-273-139,-147 210 155,-2-1-1,35-93 1,-37 59-648,-87 226-294,-66 160 826,-12-21 209,-58 59 474,146-251 913,45-77-1405,-1-1 0,1 1 0,1 0 0,-1 0 0,1 0 0,-1 0 0,2 0 0,4-4 0,42-32-58,-33 27-5,1-1-103,26-20-247,81-49 0,-121 82 255,-4 1 50,0 0-1,1 0 1,-1 0 0,0 0 0,1 0 0,0 1-1,-1-1 1,1 1 0,-1-1 0,1 1 0,-1-1-1,1 1 1,0 0 0,-1 0 0,1 0-1,0 0 1,-1 0 0,1 0 0,0 1 0,-1-1-1,1 0 1,0 1 0,-1-1 0,3 2 0,3 3-29,0 0 0,0 0 0,-1 0 0,1 1 0,-1 0 0,-1 0 0,7 9 1,11 11-24,-3-5 116,-3-4 31,1 0 0,21 16 1,-34-29-41,0 0 0,1 0 0,0-1 0,0 0 0,0 0 0,0-1 0,0 0 0,1 0 0,-1 0 0,1-1 0,-1 0 0,11 1 0,-14-2-311,1-1 0,0 1 0,-1-1 0,1 0 0,-1 0 0,1 0 0,-1 0 0,1-1 0,-1 1 0,6-5 0,-4 3-805,0-1 0,0 0 0,0 0 1,0-1-1,4-5 0,-8 9 672,1-1-1,-1 0 1,0 1 0,0-1 0,0 0-1,0 0 1,0 1 0,0-1-1,0 0 1,-1 0 0,1 0 0,-1 0-1,1 0 1,-1 0 0,0 0-1,0-1 1,0-2 0,0-16-2488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3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5984,'-28'-22'1920,"28"22"-1877,-1 0-1,1-1 1,0 1 0,0 0 0,-1-1 0,1 1 0,0 0 0,0-1-1,0 1 1,-1 0 0,1-1 0,0 1 0,0 0 0,0-1 0,0 1 0,0 0-1,0-1 1,0 1 0,0-1 0,0 1 0,0 0 0,0-1 0,0 1-1,0 0 1,0-1 0,0 1 0,0-1 0,0 1 0,0 0 0,1-1-1,-1 1 1,0 0 0,0-1 0,0 1 0,1 0 0,-1 0 0,0-1-1,0 1 1,1 0 0,-1-1 0,0 1 0,1 0 0,-1 0 0,0 0-1,1-1 1,-1 1 0,0 0 0,1 0 0,-1 0 0,0 0 0,1 0-1,-1 0 1,0 0 0,1 0 0,26 0 976,300 7 2127,-305-6-3097,18 1 27,0 2 0,59 14 1,-90-16-734,18 7-388,-26-9 843,0 1 1,0-1-1,0 1 1,0-1-1,-1 1 1,1-1-1,0 1 0,-1 0 1,1-1-1,0 1 1,-1 0-1,1 0 0,-1-1 1,1 1-1,-1 0 1,1 0-1,-1 0 1,0 0-1,1-1 0,-1 1 1,0 0-1,0 0 1,1 0-1,-1 1 0,0 15-2288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3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21 5728,'-19'-12'2592,"8"9"-2240,11-3-544,11 12 32,8-6-224,9 0 224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52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69 6816,'-54'-52'3072,"41"41"-2656,3 6-32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4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371 803 3712,'2'-1'326,"0"0"0,0 0 0,0 0 1,0 0-1,0 0 0,0-1 0,0 1 0,0-1 0,0 1 1,-1-1-1,1 1 0,0-1 0,-1 0 0,0 0 1,1 0-1,-1 0 0,0 0 0,0 0 0,0 0 0,0-1 1,-1 1-1,1 0 0,0 0 0,-1-3 0,0 4-277,0 1 0,0-1-1,0 1 1,0-1-1,0 1 1,0-1 0,0 1-1,0-1 1,0 1 0,0-1-1,-1 1 1,1-1 0,0 1-1,0 0 1,-1-1-1,1 1 1,0-1 0,0 1-1,-1-1 1,1 1 0,-1 0-1,1-1 1,0 1 0,-1 0-1,1 0 1,-1-1-1,0 1 1,0-1 1,-1 1 0,1 0 0,0 0 0,-1-1 0,1 1 0,-1 0-1,1 0 1,-1 0 0,1 1 0,-2-1 0,-4 2 7,-1 0-1,-12 6 0,18-7-24,-152 71 491,135-63-488,0 1 1,1 1 0,0 1-1,-26 22 1,37-27-6,0-1 0,0 2 0,1-1 0,0 1 0,0 0 0,1 1 0,-1-1 0,2 1 0,0 0 0,0 0 0,-5 19 1,8-26 20,0 1 1,1 0 0,-1 0-1,1 0 1,0 0 0,0 0 0,0 0-1,1 0 1,-1 0 0,1 0-1,-1 0 1,1 0 0,0-1-1,0 1 1,0 0 0,0-1 0,1 1-1,-1 0 1,1-1 0,0 1-1,0-1 1,-1 0 0,2 0 0,2 3-1,-2-2 26,1-1 0,-1 0 0,1 0 0,0 0 0,0 0 0,0-1 0,0 1 0,0-1 0,0 0-1,0 0 1,0-1 0,0 1 0,0-1 0,1 0 0,-1 0 0,0 0 0,5-1 0,9-3 49,0-1 0,-1 0-1,1-2 1,-1 0 0,0-1 0,-1 0 0,0-1 0,0-1 0,-1-1-1,0 0 1,-1-1 0,0 0 0,-1-1 0,22-28 0,-30 33-120,0 0 0,0 0 1,-1 0-1,0-1 0,0 0 0,-1 1 1,0-1-1,0 0 0,-1 0 0,-1-1 1,1 1-1,-1 0 0,-1-1 1,0 1-1,0-1 0,-3-13 0,3 23-20,0 0-1,0 0 1,0 0 0,0 0-1,0 0 1,0-1-1,0 1 1,0 0-1,0 0 1,0 0-1,0 0 1,0 0-1,0 0 1,0-1-1,0 1 1,0 0-1,0 0 1,0 0-1,0 0 1,-1 0 0,1 0-1,0 0 1,0 0-1,0 0 1,0 0-1,0 0 1,0-1-1,0 1 1,0 0-1,-1 0 1,1 0-1,0 0 1,0 0-1,0 0 1,0 0-1,0 0 1,0 0 0,0 0-1,-1 0 1,1 0-1,0 0 1,0 0-1,0 0 1,0 0-1,-6 5-257,-4 10 27,8-10 214,0-1-1,0 1 0,0-1 0,1 1 0,0-1 0,0 1 0,0 0 1,0 0-1,1 0 0,0-1 0,0 1 0,0 0 0,0 0 0,3 9 1,-1-6 66,0-1 0,1 0 1,0 0-1,0 0 0,0 0 1,1 0-1,0 0 0,9 11 0,-10-16 27,-1 1 0,1-1 0,0 0 0,0 1-1,0-1 1,0-1 0,0 1 0,0 0-1,1-1 1,-1 1 0,0-1 0,1 0-1,-1 0 1,1 0 0,-1-1 0,1 1 0,0-1-1,-1 0 1,1 0 0,-1 0 0,7-2-1,6 0 95,0-2 0,0 0 0,23-10 0,-15 5-96,87-27 232,85-31-141,-155 50-167,-12 5-48,1 0 0,36-8 0,-64 20 55,-1 0 0,0-1 1,0 1-1,0 0 0,1 0 0,-1 0 1,0 0-1,0 0 0,0 0 1,1 0-1,-1 1 0,0-1 1,0 0-1,0 1 0,1-1 0,-1 0 1,0 1-1,0 0 0,0-1 1,0 1-1,0 0 0,1 0 0,-1 1-1,0-1 0,0 1 0,0-1 0,0 1-1,0 0 1,0-1 0,-1 1 0,1 0 0,-1 0-1,1-1 1,-1 1 0,0 0 0,1 2 0,-1 3 5,0-1 1,0 1-1,-1-1 1,0 1-1,0-1 1,0 0 0,-4 9-1,-13 39 112,-5 13 709,23-66-374,4-3-124,6-7 68,39-47 156,6-7-524,20 0-290,-62 52 208,-7 6-16,14-11-7,-19 16 66,-1 0 1,1-1-1,0 1 1,0 0-1,0-1 1,-1 1-1,1 0 1,0 0-1,0 0 1,0 0-1,0 0 1,-1 0-1,1 0 1,0 0-1,0 0 1,0 0-1,0 0 1,-1 1-1,1-1 1,0 0-1,0 1 1,-1-1-1,1 0 1,0 1-1,0-1 1,-1 1-1,2 0 1,0 2-5,1-1-1,-1 1 1,0 0 0,0-1 0,-1 1-1,1 0 1,0 0 0,-1 0-1,0 0 1,0 0 0,0 1 0,0-1-1,1 6 1,-1 4-8,0 1 0,-2 16 0,1-19 51,0 0 0,0 0 0,1 0 0,2 13 0,-1-20-1,-1 0 0,0 0 0,1 0 0,0 0-1,0 0 1,0 0 0,1 0 0,-1-1 0,1 1 0,0-1-1,0 0 1,0 0 0,0 0 0,0 0 0,1 0 0,-1-1-1,1 1 1,0-1 0,0 0 0,0 0 0,0-1 0,0 1-1,0-1 1,0 0 0,8 1 0,6 0 35,0 0 0,0-1 1,0-2-1,31-3 0,-5-2 14,0-2 0,-1-2-1,80-29 1,-43 6 88,77-45 0,-143 71-81,0-1 1,-1-1-1,18-15 1,-27 22-66,-1-1 0,0 0 0,0 0 1,0-1-1,0 1 0,-1-1 0,1 1 1,-1-1-1,0 0 0,0 0 1,-1 0-1,1 0 0,-1 0 0,1 0 1,-1 0-1,-1-1 0,2-4 0,-2 8-20,0 0 1,-1-1-1,1 1 0,0 0 0,0 0 0,-1 0 0,1 0 1,-1 0-1,1-1 0,-1 1 0,1 0 0,-1 0 1,1 0-1,-1 0 0,0 0 0,0 1 0,0-1 0,1 0 1,-1 0-1,0 0 0,0 1 0,0-1 0,0 0 0,0 1 1,0-1-1,-1 1 0,1-1 0,0 1 0,0 0 0,0-1 1,-3 1-1,1-1-40,-1 1-1,1 0 1,-1-1 0,0 1-1,1 1 1,-1-1 0,1 0 0,-1 1-1,-4 1 1,-1 2-23,-1 0 1,1 1-1,0 0 0,1 0 0,-1 1 1,1 0-1,-9 9 0,-2 3-10,-26 34 0,40-47 78,0 1 1,1 1-1,0-1 1,0 0-1,0 1 0,1 0 1,0 0-1,0 0 1,0 0-1,1 1 1,0-1-1,1 1 0,0-1 1,0 1-1,0-1 1,1 9-1,1-3 60,1-1 0,0 0 0,0 0 0,7 19 0,-7-26-18,0 0 1,0-1-1,0 1 0,1-1 0,0 1 0,0-1 0,0 0 0,0 0 1,1 0-1,0 0 0,-1-1 0,1 1 0,8 4 0,-10-7-4,1 0 1,-1 0-1,0 0 0,0 0 0,0 0 0,0-1 0,1 1 0,-1-1 1,0 0-1,1 1 0,-1-1 0,0 0 0,1 0 0,-1-1 0,0 1 1,1 0-1,-1-1 0,0 1 0,0-1 0,1 0 0,-1 0 0,0 0 1,3-2-1,2-2 67,1 0 0,-2-1 0,1 1 0,11-14 0,0-1 48,24-34 1,-36 44-104,0-1 1,0 1-1,-1-1 1,0 0-1,-1-1 0,3-11 1,-3 9-14,8-41-73,-11 49-11,-1 0-1,1 0 1,-1 0 0,0 0-1,-1 1 1,1-1-1,-3-8 1,3 14 42,0 0 1,0 0-1,0-1 1,0 1-1,0 0 1,0 0-1,0-1 0,-1 1 1,1 0-1,0 0 1,0 0-1,0-1 0,0 1 1,0 0-1,0 0 1,-1 0-1,1-1 1,0 1-1,0 0 0,0 0 1,-1 0-1,1 0 1,0 0-1,0 0 1,-1-1-1,1 1 0,0 0 1,0 0-1,0 0 1,-1 0-1,1 0 1,-1 0-1,-7 5-239,-6 13-49,7-6 241,1 1 0,1 0 1,0 0-1,0 1 1,-3 20-1,-7 71 87,12-75-46,-97 670 130,54-498 86,45-194-126,-1-1 0,-1 1 0,1 0 0,-1 0 0,0-1 0,-1 1 0,0-1 0,0 0 0,0 0 0,-1-1 0,-9 10 0,13-15-56,1 0 1,-1 0-1,0-1 1,0 1-1,0-1 1,0 1 0,1-1-1,-1 1 1,0-1-1,0 1 1,0-1-1,0 0 1,0 0-1,0 1 1,0-1 0,0 0-1,0 0 1,0 0-1,0 0 1,0 0-1,0 0 1,0 0 0,0-1-1,-1 1 1,0-1 9,0 0 1,0 0 0,1 0 0,-1 0 0,0 0-1,1-1 1,-1 1 0,1-1 0,-1 1 0,1-1 0,-2-2-1,-2-5 30,0 0 0,0 0 1,-6-19-1,0-6-35,-10-58 0,13 53-21,1 2-29,1 0 0,0-39-1,5 56 2,2 1 0,0-1 0,1 0 0,1 1 0,10-36 0,40-72-409,-48 116 415,0 0 1,1 1-1,1 0 0,-1 0 1,2 0-1,-1 1 1,1 0-1,1 0 0,0 1 1,0 0-1,0 1 1,1 0-1,0 1 0,0 0 1,1 0-1,0 1 1,0 0-1,20-5 0,17-2-92,-1 3-1,97-7 1,-22 4 180,-111 11-37,-1-1-1,0 0 1,0-1 0,1 0 0,-2 0-1,1-1 1,0-1 0,-1 0-1,0 0 1,0-1 0,0 0 0,13-12-1,20-27 188,41-56-1,-42 50-240,31-59 273,-35 50-342,-14 19-172,-16 31 93,-3 8-64,-4 5-73,-5 11 205,0 0 0,0-1 0,-10 15 1,-5 13 96,5-5-133,-21 75-1,35-105 190,0-1-1,1 0 1,-1 1-1,1-1 1,0 0-1,1 1 1,-1-1-1,3 9 1,-3-12-21,0-1 1,1 0 0,-1 1 0,1-1-1,-1 1 1,1-1 0,-1 0 0,1 1-1,0-1 1,0 0 0,0 0 0,-1 0-1,1 1 1,0-1 0,1 0 0,-1 0-1,0 0 1,0-1 0,0 1 0,1 0-1,-1 0 1,0-1 0,0 1 0,1 0-1,-1-1 1,1 0 0,-1 1 0,1-1-1,-1 0 1,1 1 0,-1-1-1,0 0 1,4-1 0,11-2 112,0-2 0,0 0 0,0-1 0,-1-1-1,26-15 1,-13 7-62,17-10-23,0-2 1,69-57-1,-108 80-66,12-9-151,-17 12 137,0 1 1,0-1 0,0 0-1,0 1 1,0-1-1,1 1 1,-1-1 0,0 1-1,0 0 1,0 0-1,0-1 1,1 1 0,-1 0-1,1 0 1,-1 0 8,-1 1 0,0-1 0,0 0 0,0 0 0,1 1 0,-1-1 0,0 0 0,0 0 0,0 1 0,0-1 0,0 0 0,1 1 0,-1-1 0,0 0 0,0 1 0,0-1 0,0 0 0,0 1 0,0-1 0,0 0 0,0 1 0,0-1 0,0 0 0,0 0 0,0 1 0,-1-1 0,1 1 0,-3 11-140,2-9 56,0 2 108,-3 11-9,2-1 0,0 0 0,0 18 0,2-30 14,0 0 0,0 1 0,0-1 0,1 1 0,0-1 0,-1 1 0,1-1 0,0 0 0,0 0 0,1 1 0,-1-1 0,1 0 0,0 0 0,-1 0 0,1 0 0,1-1 0,-1 1 0,0 0 0,1-1 0,2 3 0,-2-4 6,-1 0 0,1 0 0,0 0 0,0 0 0,0 0 0,-1 0 0,1-1-1,0 1 1,0-1 0,0 0 0,0 0 0,0 0 0,0 0 0,0-1 0,0 1 0,0-1 0,0 1-1,0-1 1,0 0 0,-1-1 0,1 1 0,0 0 0,2-2 0,9-5 49,-1-1 1,24-19-1,-31 23-23,15-13-7,-1-1 0,-1-1 1,-1-1-1,0 0 0,-2-1 0,18-32 0,-2-3 21,-3-2-1,22-65 1,32-110 64,-68 197-243,-2-1 0,-2-1 0,13-76 0,-23 113 96,-1 0 0,0-1 1,0 1-1,-1 0 0,1 0 1,0 0-1,-1-1 0,1 1 1,-2-3-1,2 5 14,-1-1-1,1 1 1,0-1 0,0 1-1,-1-1 1,1 1 0,0-1-1,-1 1 1,1-1 0,0 1-1,-1-1 1,1 1 0,-1 0-1,1-1 1,0 1 0,-1 0-1,1-1 1,-1 1 0,1 0-1,-1 0 1,0 0-1,1-1 1,-1 1 0,1 0-1,-1 0 1,1 0 0,-1 0-1,1 0 1,-1 0 0,1 0-1,-1 0 1,0 0 0,1 0-1,-1 0 1,1 0 0,-1 1-1,1-1 1,-1 0 0,-5 3-61,0 1 1,0-1 0,-6 6 0,0 1-17,-16 9-58,-39 36 0,54-43 109,1 1 0,1 0-1,0 1 1,1 0 0,-10 17 0,-1 10-17,2 1-1,-28 88 1,29-64 5,-13 100 0,24-115 138,1 69 1,6-97-54,2-1 1,0 0-1,1 1 0,2-1 1,11 35-1,-14-50 30,1-1-1,0 0 1,6 10-1,-8-14-37,0 0 1,0 0-1,1-1 0,-1 1 0,0-1 0,1 1 1,0-1-1,-1 0 0,1 0 0,0 1 1,-1-1-1,1 0 0,0-1 0,0 1 0,0 0 1,4 1-1,-2-2 32,1 0 0,0 0 0,0 0 0,0-1 0,0 0-1,-1 1 1,1-2 0,8-2 0,35-17 171,-44 19-212,44-22 41,-1-3 1,0-2-1,71-59 0,-29 12-151,-85 72 56,0 0 0,1 1 0,-1 0 0,1-1 1,0 1-1,0 1 0,5-3 0,-8 4 23,0 1 0,1-1 0,-1 1 0,0-1 0,0 1 0,0 0 0,0 0 0,0 0 0,0 0 0,0 0 0,0 0 0,1 1 0,-1-1 0,0 1 0,0-1 0,0 1 0,0 0 1,0 0-1,-1 0 0,1 0 0,2 2 0,4 3-49,0 1 1,-1 1-1,0 0 1,0 0 0,6 9-1,17 20 177,-29-36 256,-14-12 246,1-2-579,6 6-72,0 1 0,0 1 0,0-1 0,-10-5 0,13 9 6,-1 0-1,0 1 1,1-1-1,-1 1 1,0 0-1,0 0 1,0 0-1,0 0 1,0 1-1,0 0 1,0 0-1,-5 0 1,-5 2-9,0 0 1,1 1-1,-1 0 1,1 1-1,0 1 1,0 0-1,1 1 1,-1 0-1,1 1 1,0 0 0,1 1-1,-17 15 1,26-21 24,0 0 1,0 0 0,0 0 0,0 1 0,1-1-1,-1 1 1,1-1 0,0 1 0,0-1-1,0 1 1,0 0 0,0 0 0,1 0 0,-1-1-1,1 1 1,-1 0 0,1 0 0,0 0 0,1 4-1,0-3 21,0 0 0,0 0 0,0 0 0,0 0 0,1 0 0,0-1-1,-1 1 1,2-1 0,-1 1 0,0-1 0,1 0 0,-1 0 0,1 0-1,4 4 1,-3-4 17,0 0-1,0 1 1,0-2 0,1 1-1,0 0 1,-1-1-1,1 0 1,0 0 0,0 0-1,0-1 1,0 1-1,1-1 1,-1 0 0,6 0-1,-4-1 5,1-1-1,-1 0 1,0 0-1,0 0 1,1-1 0,-1 1-1,0-2 1,0 1-1,8-6 1,-3 2 16,0-1-1,-1-1 1,0 0-1,0 0 1,-1-1 0,0 0-1,-1-1 1,0 0-1,0-1 1,11-19 0,-4 2-183,-2 0 0,-1-2 1,12-40-1,-24 65-175,-2 11 98,-4 14 46,9 53-26,-4-68 210,0 0 0,0 0 0,1 0 1,0 0-1,0 0 0,0 0 0,1 0 0,-1 0 0,1-1 1,0 1-1,1-1 0,-1 1 0,1-1 0,0 0 0,0 0 1,0 0-1,0 0 0,1 0 0,0-1 0,0 0 0,0 0 0,0 0 1,0 0-1,0 0 0,1-1 0,-1 0 0,1 0 0,0 0 1,0 0-1,0-1 0,0 0 0,-1 0 0,2 0 0,-1-1 1,0 0-1,5 0 0,9-2 31,-2-2-1,1 0 1,0-1 0,-1 0-1,0-2 1,0 0 0,0-1 0,22-14-1,-19 9-26,-1-2 0,0 0 0,-1 0 0,0-2 0,29-37 1,-37 41-42,10-21 1,-15 24-27,0 2 0,0-1 0,1 1 0,0-1 0,1 2 0,11-12 0,-17 18 38,0 0 1,0 1 0,0-1-1,0 1 1,0-1 0,0 1 0,0 0-1,0 0 1,0-1 0,0 1-1,0 0 1,1 0 0,-1 0 0,0 0-1,0 0 1,0 0 0,0 0-1,0 0 1,0 1 0,1-1 0,-1 0-1,0 1 1,0-1 0,0 1-1,0-1 1,0 1 0,0 0 0,0-1-1,0 1 1,-1 0 0,1-1-1,0 1 1,1 1 0,1 2-33,1 0 0,0 0 0,-1 1 0,0-1 0,4 7 0,3 8 4,0 1 1,-2 0 0,0 0 0,5 24 0,-2-1 127,-2-2 92,2 0-1,1-1 1,26 54 0,-35-89-138,0 1-1,1-1 1,0 0 0,0 0 0,0 0 0,1-1-1,-1 1 1,1-1 0,0 0 0,1-1 0,-1 1-1,1-1 1,-1 0 0,1 0 0,0-1-1,0 0 1,0 0 0,0 0 0,1-1 0,10 2-1,0-2-31,-1 0-1,1-1 0,-1-1 1,1 0-1,-1-1 0,32-9 1,-23 4-1131,0-2 1,39-19 0,-34 12-4343,44-32 1,-26 17 753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4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1332 4224,'-1'0'127,"0"0"0,-10 5 9084,18-12-8371,-1-1-1,9-13 1,26-42 154,71-84 1,47-17-342,28-30 475,-166 169-1007,82-91 531,-101 114-657,-1 0-1,1 0 1,1 0-1,-1 0 0,0 1 1,0-1-1,0 1 0,1 0 1,-1-1-1,4 0 1,-5 2-3,-1 0 0,1 0 1,-1 0-1,1 0 0,-1 0 1,1 0-1,0 0 1,-1 0-1,1 0 0,-1 0 1,1 0-1,-1 1 1,1-1-1,-1 0 0,1 0 1,0 1-1,-1-1 0,1 0 1,0 1-1,0 0-2,-1 0 1,1 0-1,0 0 0,0 0 1,-1 0-1,1 1 0,0-1 1,-1 0-1,1 0 0,-1 0 0,1 3 1,0 5-4,1 0 1,-2 0 0,1 0-1,-1 0 1,-2 15 0,-10 45 16,-25 74 157,4-19 116,30-114-147,-3 17 150,6-27-271,0 0-1,0 0 1,0 0 0,0 1-1,0-1 1,0 0 0,0 0 0,0 0-1,0 0 1,0 0 0,0 0 0,0 0-1,0 0 1,0 1 0,0-1 0,0 0-1,0 0 1,0 0 0,0 0-1,0 0 1,0 0 0,0 0 0,0 0-1,0 1 1,0-1 0,0 0 0,0 0-1,0 0 1,0 0 0,0 0-1,0 0 1,0 0 0,0 0 0,0 0-1,0 1 1,1-1 0,-1 0 0,0 0-1,0 0 1,0 0 0,0 0 0,0 0-1,0 0 1,0 0 0,0 0-1,1 0 1,-1 0 0,0 0 0,0 0-1,0 0 1,9-10 848,2-10-566,-5 9-207,1 0 0,9-12 1,5-2-83,2 1 0,1 1 0,37-29 0,88-52-160,-118 83 93,27-16-17,-53 34 46,0 1 1,0 0-1,0 0 1,1 0 0,-1 0-1,1 1 1,0 0 0,-1 0-1,7 0 1,-11 1 28,0 0 1,0-1-1,0 1 1,0 1-1,1-1 1,-1 0-1,0 0 1,0 0-1,0 1 1,0-1-1,0 0 0,0 1 1,0-1-1,0 1 1,0-1-1,0 1 1,0 0-1,0-1 1,0 1-1,0 0 1,0 0-1,-1 0 0,1 0 1,0-1-1,-1 1 1,1 0-1,-1 0 1,1 0-1,-1 0 1,1 1-1,-1-1 0,1 0 1,-1 0-1,0 0 1,0 0-1,0 0 1,1 0-1,-1 0 1,-1 2-1,1 3-25,-1 0 0,0 0 0,0 0 0,0 0 1,-5 10-1,-11 27 1,-28 48 0,5-10 397,36-65-179,4-15-180,0-1-1,0 0 0,0 0 0,0 0 0,0 1 0,0-1 0,0 0 0,0 0 0,0 0 0,0 1 0,0-1 0,0 0 1,0 0-1,0 0 0,0 0 0,0 1 0,0-1 0,1 0 0,-1 0 0,0 0 0,0 0 0,0 0 0,0 1 0,0-1 0,1 0 1,-1 0-1,0 0 0,0 0 0,0 0 0,0 0 0,1 0 0,10-4 209,179-151 169,-135 101-419,-40 37-78,1 1 1,1 0-1,22-15 1,-36 29 78,0 0 1,0 0 0,1 1-1,-1-1 1,1 1-1,4-2 1,-7 3 25,0 0 0,-1-1 0,1 1 0,0 0 0,-1 0 0,1 0 0,0 0 0,0 0 0,-1 0 0,1 0 0,0 0 1,-1 1-1,1-1 0,0 0 0,-1 0 0,1 1 0,0-1 0,-1 0 0,1 1 0,0-1 0,-1 0 0,1 1 0,-1-1 0,1 1 0,-1-1 0,1 1 0,-1-1 0,1 1 0,-1-1 0,1 1 0,-1 0 0,0-1 0,1 1 0,-1 0 0,0-1 1,0 1-1,1 0 0,-1 0 0,0 5-33,1-1 0,-1 1 0,0 0 0,-1-1 1,-1 10-1,0-4 8,-23 111-52,17-93 162,2 0 0,0 1 1,-1 52-1,6-81-64,1 1 0,1 0 0,-1-1 0,0 1 0,0-1 0,1 1 0,-1-1 0,0 1 0,1 0 0,0-1-1,-1 0 1,1 1 0,0-1 0,0 1 0,1 1 0,-1-2-4,0 0 1,0-1-1,0 1 0,0-1 0,0 0 0,0 1 1,0-1-1,0 1 0,0-1 0,0 0 1,1 0-1,-1 0 0,0 0 0,0 0 1,0 0-1,0 0 0,0 0 0,0 0 1,0 0-1,0-1 0,0 1 0,0 0 1,0-1-1,0 1 0,0-1 0,0 1 1,0-1-1,1 0 0,83-56 322,50-20-168,29-18-88,-111 61-34,49-41 0,-86 61-26,-11 9-60,1 0 0,0 1-1,-1-1 1,1 1 0,0 0 0,1 1-1,7-4 1,-14 7 24,1 0-1,-1-1 1,1 1-1,-1 0 1,1 0-1,0 0 1,-1 0 0,1 0-1,-1 0 1,1 0-1,-1 0 1,1 0-1,-1 0 1,1 0 0,0 0-1,-1 0 1,1 0-1,0 1 1,-1-1 11,0 0 0,1 1 0,-1-1 0,0 0 1,0 1-1,0-1 0,1 0 0,-1 0 0,0 1 1,0-1-1,0 0 0,0 1 0,0-1 0,0 0 0,0 1 1,0-1-1,0 0 0,0 1 0,0-1 0,0 1 0,0-1 1,0 1-1,-10 25-181,6-17 114,-15 32-165,10-22 205,0 0 0,1 1 0,-6 26 0,9-20 55,-5 45-1,10-63 22,0 1-1,0 0 1,0-1 0,1 1-1,1-1 1,-1 1 0,1-1-1,1 1 1,4 10 0,-6-17-10,0 0 1,0 0 0,1 0-1,-1 0 1,1 0 0,0 0-1,0 0 1,-1 0 0,4 2-1,-4-4-8,0 1 0,0 0 0,0-1 0,1 1 0,-1-1 0,0 1 0,0-1 0,0 1 0,1-1 0,-1 0-1,0 0 1,0 1 0,1-1 0,-1 0 0,0 0 0,0 0 0,1 0 0,-1-1 0,0 1 0,2-1 0,-1 0 1,1 0 1,-1 0 0,0-1-1,0 1 1,0-1-1,0 1 1,0-1 0,-1 0-1,1 0 1,0 0 0,1-2-1,15-27 163,-12 20-97,4-6 10,-2-1 0,0 0 1,-1 0-1,0-1 1,6-34-1,-11 40-100,0 0-1,-1 0 0,0 0 1,-1 0-1,-1 0 1,0-1-1,0 1 1,-2 0-1,-5-20 1,7 30-32,0-1 0,0 1 1,-1 0-1,1 0 0,-1 0 0,0 1 1,0-1-1,0 0 0,0 0 0,0 1 0,0 0 1,-1-1-1,1 1 0,-1 0 0,1 0 1,-1 0-1,0 0 0,0 1 0,0-1 0,0 1 1,0 0-1,0 0 0,-1 0 0,1 0 1,0 0-1,-1 1 0,1 0 0,0-1 0,-1 1 1,1 0-1,0 1 0,-5 0 0,-51 11-40,68-13 73,0 0 0,0 0 0,0-1 0,14-5-1,-7 2 72,29-7-148,1 2 0,0 3 0,0 1 0,59 1 0,-86 5 65,-1 1 0,1 1 0,0 1-1,22 6 1,-34-8 2,0 1 0,0 1-1,-1-1 1,1 1 0,-1 0 0,0 1-1,0-1 1,0 1 0,0 1 0,-1-1 0,1 1-1,-1 0 1,0 0 0,7 10 0,-10-12 14,0 1 1,-1-1 0,1 0-1,-1 1 1,0 0 0,0-1 0,0 1-1,0 0 1,-1-1 0,1 1-1,-1 0 1,0 0 0,0 0-1,0-1 1,-2 7 0,1-4 3,-1-1 0,0 1-1,0-1 1,0 1 0,-1-1 0,0 0 0,0 0 0,0 0 0,-7 8 0,-3 1 331,-14 24 1,55-56 664,40-26-808,-34 23-258,37-30 0,-62 43 10,31-23-175,-37 29 191,1 0 0,-1 0 0,0 0 0,1 1 0,-1 0 0,1-1 0,0 1 0,-1 0 0,1 0 0,6 0 0,-9 1 24,1 0 0,-1 0 0,0 0 0,0 1 0,1-1 0,-1 0 0,0 0 0,0 1 0,1-1 0,-1 1 0,0-1 0,0 1 0,0 0 0,0-1-1,0 1 1,0 0 0,0 0 0,0-1 0,0 1 0,0 0 0,0 0 0,1 2 0,-1 0-7,0-1 1,0 1-1,0-1 0,0 1 0,0 0 1,-1-1-1,1 1 0,-1 0 0,0 0 0,0 2 1,0 3 8,0-1 0,-1 1 1,0-1-1,-1 0 0,0 1 1,0-1-1,-3 7 0,-1 4 159,6-17-124,0 0 1,0 0 0,0 0 0,0 0 0,0 0 0,-1 0 0,1-1 0,0 1 0,-1 0 0,1 0-1,0 0 1,-1 0 0,1 0 0,-1-1 0,0 1 0,1 0 0,-1 0 0,0-1 0,1 1 0,-1 0-1,0-1 1,-1 1 0,5-1 18,0-1-1,-1 1 1,1-1-1,0 0 1,-1 0-1,1 0 1,-1 0 0,1 0-1,1-2 1,27-18-18,-22 14 10,8-4-43,-3 0 57,1 1-1,20-10 0,-30 17-116,1 1-1,-1 0 0,1 0 0,0 1 1,0-1-1,0 1 0,-1 0 0,1 1 0,0 0 1,11 0-1,-14 0 42,-1 1 1,0-1-1,0 1 0,0-1 0,0 1 1,0 0-1,0 0 0,0 0 1,0 0-1,0 0 0,0 0 0,0 1 1,0-1-1,-1 0 0,3 3 1,0 2-4,0 0 1,0-1 0,5 11-1,-7-11 36,1 0-1,-1-1 1,1 1-1,0-1 0,0 0 1,0 0-1,1 0 1,6 6-1,-4-6 49,0-1-1,0 0 1,0 0 0,0-1 0,1 0-1,-1 0 1,1 0 0,-1-1-1,1 1 1,10-1 0,7-1 53,38-3 0,-45 1-75,1 1 46,1-1 0,0-1 0,-1-1 0,0-1-1,30-11 1,-41 12-65,0 1 0,1-1 0,-1 0-1,-1-1 1,1 0 0,-1 0 0,1 0 0,-1-1 0,-1 0-1,1 0 1,-1 0 0,0-1 0,-1 1 0,0-1-1,6-12 1,-1-5 30,7-38 0,-15 59-52,-1 0 0,1 0 1,-1-1-1,0 1 1,0 0-1,0-1 1,-1-4-1,1 7-4,0 1 0,0-1-1,0 1 1,0-1 0,-1 1-1,1-1 1,0 0 0,0 1 0,0-1-1,-1 1 1,1-1 0,0 1-1,-1-1 1,1 1 0,0 0-1,-1-1 1,1 1 0,0-1 0,-1 1-1,1 0 1,-1-1 0,1 1-1,-1 0 1,1-1 0,-1 1 0,1 0-1,-1 0 1,1 0 0,-1-1-1,0 1 1,1 0 0,-1 0 0,1 0-1,-1 0 1,1 0 0,-1 0-1,0 0 1,1 0 0,-1 0-1,1 0 1,-1 1 0,1-1 0,-1 0-1,0 1 1,-6 2-70,0 1 0,1 1 0,-1-1 0,1 1-1,0 0 1,0 1 0,1-1 0,-8 10 0,1-1-1,3-4 71,-1 1 1,2-1-1,-1 2 0,2-1 1,-1 1-1,2 0 0,-8 18 1,13-28 22,0 1 1,0-1 0,0 1 0,0-1-1,0 1 1,1-1 0,-1 1 0,1-1 0,0 1-1,0-1 1,0 1 0,0 0 0,0-1-1,1 1 1,-1-1 0,1 1 0,-1-1-1,1 1 1,0-1 0,0 1 0,0-1-1,1 0 1,-1 0 0,0 0 0,1 1-1,-1-1 1,1 0 0,0-1 0,0 1 0,0 0-1,0 0 1,0-1 0,0 1 0,0-1-1,4 2 1,0 0 21,1-1 0,-1 1 1,1-2-1,0 1 0,-1-1 0,1 0 0,0 0 0,0 0 0,0-1 1,0 0-1,13-3 0,197-51 366,-148 34-429,0 2-1,80-8 1,-135 24-39,-1 2-1,1-1 1,14 2-1,-25 0 59,0-1 0,0 0 0,0 1-1,0-1 1,-1 1 0,1 0 0,0 0-1,0 0 1,-1 0 0,1 1 0,0-1-1,-1 1 1,1 0 0,-1-1 0,0 1-1,0 0 1,0 1 0,0-1 0,0 0 0,2 4-1,-3-5 15,0 1-1,-1 0 0,1 0 0,-1 0 0,1-1 1,-1 1-1,0 0 0,0 0 0,0 0 0,0 0 1,0 0-1,0 0 0,0-1 0,-1 1 0,1 0 1,-1 0-1,1 0 0,-1 0 0,0-1 0,-1 4 1,-3 3 36,0-1 1,0 1-1,-7 7 1,0-2 27,3-1 68,3-5 264,12-12 83,1-1-378,58-48 67,-55 46-238,1 1-1,1 0 1,-1 1-1,18-8 1,-28 14 51,0-1 0,0 1 0,0 0 0,0-1 1,0 1-1,0 0 0,0 0 0,0 0 0,-1 0 1,1 0-1,0 0 0,0 0 0,0 0 0,0 0 0,0 0 1,0 0-1,0 1 0,0-1 0,0 0 0,0 1 1,0-1-1,0 0 0,0 1 0,-1 0 0,1-1 1,0 1-1,1 0 0,-1 1-16,0 0 0,0 0-1,1 0 1,-1 0 0,-1 0 0,1 0-1,0 1 1,0-1 0,-1 0 0,0 0 0,1 5-1,1 13 7,-2-15 16,0 0 1,0 1-1,1-1 1,0 0-1,0 0 1,4 10-1,-2-9 43,10 19 162,-12-24-180,0 0-1,0 0 0,1 0 1,-1 0-1,0 0 0,0 0 1,0 0-1,1 0 1,-1 0-1,0-1 0,1 1 1,-1-1-1,0 1 0,1-1 1,-1 1-1,3-1 0,3 1 41,0-1-1,0 0 0,0 0 0,0-1 0,0 0 1,-1 0-1,11-3 0,47-20 122,-19 6-136,-11 7-3,-1-3-1,58-31 1,-73 34-28,-1 0 1,0-2-1,0 0 0,-2-1 1,1 0-1,18-25 1,-4-4 23,-2-2 0,42-91 0,48-133-91,-107 242-2,-2-1-1,-1 0 1,8-49 0,-16 73 40,0-11-243,-4 13 61,-5 5-29,4 0 185,1 0 0,0-1 0,-1 2 0,1-1 1,0 0-1,1 1 0,-1 0 0,-4 6 0,-8 13-19,0 2 1,-23 52-1,-16 59 56,27-61-60,-54 152 38,77-212 62,1 1 1,0 0-1,1 0 1,0 1-1,2-1 1,-1 17-1,3-28 5,-1 0 1,1 0-1,0 0 0,0 0 0,0 0 1,1 0-1,-1 0 0,1 0 1,1 0-1,2 4 0,-3-6 7,0 0 0,0-1-1,1 1 1,-1 0 0,1-1 0,0 0-1,0 1 1,0-1 0,0 0 0,0-1-1,0 1 1,0 0 0,1-1 0,-1 0-1,7 2 1,-4-2-12,0 0 0,0-1 0,0 1-1,0-1 1,0-1 0,0 1 0,0-1 0,0 0-1,10-3 1,4-3 86,27-12-1,-42 17-89,57-29-14,-2-2 1,57-42-1,-93 58-39,-3 3-46,1-1 1,33-15-1,-46 29-16,-8 5-15,-9 11-63,5-11 148,-37 59-128,25-42 44,-20 39 1,28-47 88,3-6 41,0 1 0,1 0 0,-1 0 1,-3 14-1,7-21-13,0 0-1,0 0 1,-1 0-1,1 0 1,0 1-1,0-1 1,0 0-1,0 0 1,0 0-1,0 0 1,1 0-1,-1 0 1,0 1 0,1-1-1,-1 0 1,0 0-1,1 0 1,-1 0-1,1 0 1,0 0-1,-1 0 1,1 0-1,0 0 1,0-1-1,-1 1 1,1 0 0,0 0-1,0-1 1,0 1-1,0 0 1,0-1-1,0 1 1,0-1-1,0 1 1,0-1-1,0 0 1,0 1 0,0-1-1,1 0 1,-1 0-1,0 0 1,1 0-1,8 1 39,0-1 0,-1 0 0,1-1 0,-1 0 0,1 0-1,-1-1 1,19-6 0,-5-1 53,42-21-1,-50 21-68,-1 0 0,0-1-1,0 0 1,13-14-1,44-51-20,-53 55-37,30-37-437,-48 57 455,0-1 0,0 1 0,0 0 0,0 0-1,0 0 1,0 0 0,0 0 0,0 0 0,0 0-1,1 0 1,-1 0 0,0 0 0,0 0 0,0 0-1,0 0 1,0 0 0,0 0 0,0 0 0,0 0 0,0 0-1,0 0 1,0 0 0,0 0 0,0-1 0,0 1-1,0 0 1,1 0 0,-1 0 0,0 0 0,0 0 0,0 0-1,0 0 1,0 1 0,0-1 0,0 0 0,0 0-1,0 0 1,0 0 0,0 0 0,0 0 0,0 0 0,1 0-1,-1 0 1,0 0 0,0 0 0,0 0 0,0 0-1,0 0 1,0 0 0,0 0 0,0 0 0,0 0 0,0 0-1,0 0 1,0 0 0,0 0 0,0 1 0,0-1-1,0 0 1,0 0 0,0 0 0,0 0 0,0 0 0,1 9-147,-3 14 25,2-18 89,-9 56-198,4-40 215,-1 33 0,6-48 60,0 1-1,0-1 0,1 1 0,0-1 0,0 0 1,0 0-1,1 1 0,0-1 0,4 9 0,-5-14-21,-1-1-1,1 1 1,-1 0-1,1 0 1,0 0-1,-1-1 1,1 1 0,0 0-1,0-1 1,-1 1-1,1-1 1,0 1-1,0-1 1,0 1-1,0-1 1,0 1-1,0-1 1,0 0 0,0 0-1,0 1 1,0-1-1,0 0 1,0 0-1,0 0 1,0 0-1,0 0 1,0 0-1,0-1 1,1 1-1,3-1 44,0 0-1,0-1 0,-1 0 0,8-3 0,11-8-15,0-2 1,23-19-1,-20 15-5,11-9 148,77-54-188,-91 68-139,-1 2 0,2 0 0,34-13 0,-56 24 126,-1 1 0,1-1 0,0 0 0,0 1 0,0-1 0,0 1 0,0 0 1,0-1-1,0 1 0,0 0 0,0 0 0,0 1 0,0-1 0,0 0 0,0 1 0,0-1 0,0 1 0,0-1 0,0 1 1,-1 0-1,1 0 0,0 0 0,0 0 0,-1 0 0,1 0 0,2 3 0,-2-2 5,-1 1 0,0-1-1,1 0 1,-1 1 0,0-1-1,0 1 1,-1 0 0,1-1-1,0 1 1,-1 0 0,0-1-1,1 1 1,-1 0 0,0 0-1,-1-1 1,1 1 0,0 0 0,-2 5-1,-2 4 28,-1 0 0,0 0 0,0 0-1,-1 0 1,-1-1 0,0 0 0,-16 18 0,19-23 12,4-6-23,-1 1 1,1 0 0,-1-1 0,1 1 0,0-1 0,-1 1-1,1 0 1,0 0 0,-1-1 0,1 1 0,0 0-1,0-1 1,0 1 0,-1 0 0,1 1 0,0-2 1,1 0 1,-1 1 0,0-1-1,0 0 1,0 1 0,0-1-1,0 0 1,1 0-1,-1 1 1,0-1 0,0 0-1,0 0 1,1 1 0,-1-1-1,0 0 1,0 0-1,1 0 1,-1 0 0,0 1-1,0-1 1,1 0 0,-1 0-1,0 0 1,1 0-1,0 0 1,1 0 24,1 1 0,0-1-1,-1 0 1,1-1 0,0 1 0,-1 0 0,1-1-1,3-1 1,15-4 43,-2-2 0,1 0 0,-1-2 0,19-11 0,-30 15-130,1 1 1,0 0 0,1 1-1,-1 0 1,1 1 0,-1-1-1,15-1 1,-23 4 32,0 1 1,-1 0-1,1 0 1,0 0-1,0 0 1,-1 0-1,1 0 0,0 0 1,-1 1-1,1-1 1,0 0-1,0 0 1,-1 0-1,1 1 1,0-1-1,-1 0 0,1 1 1,0-1-1,-1 0 1,1 1-1,-1-1 1,1 1-1,-1-1 1,1 2-1,0-1 4,0 0 0,-1 1-1,1-1 1,-1 0 0,1 0 0,-1 1-1,0-1 1,0 0 0,1 1 0,-1-1-1,0 1 1,0 1 0,-1 1 10,1 0 1,-1 0-1,0 0 1,0 0-1,0 0 0,0 0 1,-4 7-1,3-8 18,1-1 0,-1 1 1,1 0-1,0-1 0,0 1 0,0 0 0,0 0 0,-1 3 0,2-6-6,0 1 0,0-1 0,0 0 0,0 1 0,0-1-1,0 0 1,1 0 0,-1 1 0,0-1 0,0 0 0,0 1 0,0-1-1,0 0 1,0 0 0,0 1 0,1-1 0,-1 0 0,0 0 0,0 0-1,0 1 1,0-1 0,1 0 0,-1 0 0,0 0 0,0 1 0,1-1-1,-1 0 1,0 0 0,0 0 0,1 0 0,-1 0 0,2 1 13,-1-1-1,0 0 1,1 0 0,-1 0 0,0-1 0,1 1 0,-1 0 0,0 0 0,0-1-1,1 1 1,0-1 0,16-7 83,-1-1-1,20-12 0,9-6-179,-32 21 36,0-1 1,0 2-1,0 0 1,1 1 0,-1 0-1,30-3 1,-33 7-12,-1 0-1,1 0 1,-1 1 0,1 0-1,-1 1 1,0 0-1,0 0 1,0 1 0,0 1-1,18 8 1,2 5 77,-1 2 1,-1 0-1,42 39 0,-55-45 103,0-1 0,19 12 0,-4-10-3770,-52-35-10359,16 15 12263,-18-15-2000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4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58 114 8320,'-58'4'4256,"69"-4"-3424,8 5-544,28-5 1792,9 0-1153,52-12 449,6-2-832,47-11-96,-14 1-288,13-2 32,-13 5-96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19:4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1 946 7296,'0'1'3393,"3"0"-1087,10-1-42,19-4-740,39-17 674,153-51 20,-185 58-1996,-1-1-1,-1-2 0,0-2 1,-2-1-1,61-45 0,113-119 515,-146 124-570,40-31 27,-36 34-52,64-73-1,-119 116-162,-1 0-1,0 0 1,-1-1 0,13-29-1,-21 41-1,0-1 0,-1 0-1,1 0 1,-1 0 0,0 0 0,1-7-1,-2 9-8,0 0 1,0 0-1,-1 0 0,1 0 0,0 0 0,-1 0 1,1 0-1,-1 0 0,0 1 0,0-1 0,1 0 1,-1 0-1,-2-2 0,3 3 16,-1 0-1,0 1 1,0-1-1,1 0 1,-1 0 0,0 0-1,0 0 1,0 1-1,0-1 1,0 0 0,0 1-1,0-1 1,0 1-1,0-1 1,0 1 0,0-1-1,0 1 1,-2-1-1,-6 0-28,0 1 0,0 0 0,0 0 0,0 0 0,0 1-1,0 1 1,0-1 0,1 1 0,-1 1 0,1 0 0,-1 0 0,1 1-1,0 0 1,0 0 0,-10 8 0,1-1 23,1 1 1,1 1-1,0 0 0,1 2 0,-24 29 1,18-16 91,2 1 0,0 0 0,3 1 0,-15 39 0,7-6 246,-15 72 1,29-96-51,-7 76 0,15-94-131,0 0 1,2 1 0,0-1 0,2 0 0,5 23-1,-6-38-164,0 1-1,0-1 1,0 0-1,1-1 1,0 1-1,1 0 1,-1-1-1,1 1 1,0-1-1,0 0 1,0-1-1,1 1 1,0-1-1,0 1 1,9 5-1,2-1-1638,0-1 1,1 0-1,-1-1 0,23 6 1,31 9-3180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0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19 4992,'0'-14'2166,"0"10"-1009,0 6-54,-4 3-649,-16 67 211,12-39-75,-15 35 0,-54 96 1437,6-18-827,-75 307 655,117-319-1229,27-120-430,2 0 331,1-10-257,-1-5 37,1-7-4024,3 0 1381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04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0 686 3904,'13'-10'4931,"2"-2"-3560,0-1 1,23-27-1,-16 11-960,32-62-1,-6 1-153,25-49 430,-67 126-624,0-1-46,0 1-1,15-21 0,-21 33-21,0 1 0,0 0 0,1-1 0,-1 1 0,0-1 0,0 1-1,1 0 1,-1-1 0,0 1 0,1 0 0,-1-1 0,0 1 0,1 0 0,-1 0-1,0-1 1,1 1 0,-1 0 0,1 0 0,-1 0 0,1 0 0,-1-1 0,0 1-1,1 0 1,-1 0 0,1 0 0,-1 0 0,1 0 0,-1 0 0,1 0 0,0 0 0,-1 1-2,1 0 1,-1-1 0,1 1 0,-1 0 0,1 0-1,-1-1 1,1 1 0,-1 0 0,0 0 0,1-1-1,-1 1 1,0 0 0,0 0 0,0 0 0,0 0-1,0 0 1,0-1 0,0 1 0,0 2 0,-4 75 474,-21 119 1,14-126-100,6-29 479,5-42-825,-1 1-1,1-1 0,0 0 1,0 0-1,0 0 1,0 1-1,0-1 0,0 0 1,0 0-1,0 0 1,0 1-1,0-1 1,0 0-1,0 0 0,0 0 1,1 0-1,-1 1 1,0-1-1,0 0 0,0 0 1,0 0-1,0 1 1,0-1-1,0 0 0,0 0 1,1 0-1,-1 0 1,0 0-1,0 1 1,0-1-1,0 0 0,1 0 1,-1 0-1,0 0 1,0 0-1,0 0 0,0 0 1,1 0-1,-1 0 1,0 0-1,0 0 1,0 0-1,1 1 0,-1-1 1,0 0-1,0-1 1,0 1-1,1 0 0,-1 0 1,0 0-1,0 0 1,0 0-1,1 0 0,-1 0 1,0 0-1,0 0 1,0 0-1,0 0 1,1 0-1,-1-1 0,0 1 1,11-9 426,-10 8-283,4-3-55,-1-1-1,0 0 0,0 1 1,-1-1-1,1-1 0,4-9 1,15-40 64,-11 25-93,6-16-65,-8 21-149,0 1-1,1 0 1,1 1-1,23-32 0,-19 39-224,-16 16 349,0 0 0,0 0 0,0 0 0,1-1 0,-1 1 0,0 0 0,0 0 0,1 0 0,-1 0 0,0 0 0,0 0 0,1 0 0,-1-1 0,0 1 0,0 0 0,1 0 1,-1 0-1,0 0 0,1 0 0,-1 0 0,0 0 0,0 0 0,1 0 0,-1 1 0,0-1 0,0 0 0,1 0 0,-1 0 0,0 0 0,0 0 0,1 0 0,-1 0 0,0 1 0,0-1 0,0 0 0,1 0 0,-1 0 1,0 1-1,0-1 0,0 0 0,1 0 0,-1 0 0,0 1 0,0-1 0,0 0 0,0 0 0,0 1 0,0-1 0,0 0 0,0 1 0,0-1 0,0 0 0,1 0 0,-1 1 0,0-1 0,-1 0 0,1 0 0,0 1 0,0-1 1,0 0-1,0 1 0,0-1 0,0 0 0,0 1 0,-8 134-3,1-75 7,4-36 87,-1 27 1,4-44-24,1 1 0,-1-1 1,1 1-1,0-1 0,1 0 1,0 0-1,5 14 0,-6-18-21,1-1 0,-1 1 0,0-1 0,1 0 1,-1 0-1,1 1 0,0-1 0,0 0 0,-1 0 0,1 0 0,1-1 0,-1 1 0,0 0 0,0-1 0,1 0 0,2 2 0,-3-2 23,1-1 1,0 1-1,0 0 1,0-1-1,0 0 1,0 0 0,0 0-1,0 0 1,0 0-1,0-1 1,0 1-1,0-1 1,0 0-1,-1 0 1,5-1-1,8-5 3,-1-1 0,0 0 0,-1-1-1,1 0 1,-2-1 0,1 0-1,-1-1 1,-1-1 0,13-16 0,-5 3-53,-1 0 1,-1-2 0,26-52 0,-25 40-2,-6 14-163,17-47 0,-26 97-472,-16 85 166,6-66 502,2 0 0,2 65 0,3-101 31,1 1 0,0-1 0,4 14 0,-4-20-30,0 0 0,-1 1 0,1-1 0,0 0 0,0 0 0,0 0 0,1 0 0,-1 0 0,0 0 0,1 0 0,0 0 0,-1 0 0,1-1 0,0 1 0,0-1 0,0 1 0,2 0 0,-3-1-26,0-1 1,1 0 0,-1 1 0,0-1 0,0 0-1,1 0 1,-1 0 0,0 0 0,1 0 0,-1 0 0,0-1-1,1 1 1,-1 0 0,0-1 0,0 1 0,0-1-1,1 1 1,-1-1 0,0 0 0,0 1 0,0-1-1,0 0 1,0 0 0,0 1 0,1-2 0,3-4 42,0 1 0,0-1 1,4-6-1,-8 11-42,5-9 31,0 0 0,0 0 0,-1 0 0,0-1 0,3-11-1,13-57 30,-8 25-60,12-63 5,-12 50-391,-12 62 284,-1 4 58,0 0-1,0 0 1,0 0 0,0 1 0,0-1 0,1 0 0,-1 0 0,0 0 0,1 1 0,-1-1 0,1 0 0,0-1 0,3 11-424,0 16 305,2 0-1,12 36 1,-15-52 161,1-1 0,0 1 0,0-1 1,0 0-1,1 0 0,1-1 1,-1 0-1,1 0 0,0 0 0,10 8 1,-13-13 4,0 0 0,0 0 0,-1 0 0,1-1 0,1 1 0,-1-1 0,0 0 0,0 0 0,0 0 0,1-1 1,-1 1-1,0-1 0,0 0 0,1 1 0,-1-2 0,0 1 0,1 0 0,-1-1 0,0 1 0,1-1 0,-1 0 0,0 0 0,5-2 0,3-3 50,-1 1 1,0-2-1,0 1 0,-1-1 0,11-10 0,-9 6-8,0 0 0,0-1 1,-1 0-1,0 0 0,-1-1 1,9-17-1,-14 22-58,-1 1 1,1-1-1,-1 1 0,-1-1 1,0 0-1,0 0 0,0 0 1,-1-1-1,0 1 0,0 0 1,-1 0-1,0-1 0,-2-11 1,1 17-27,0 0-1,0-1 1,0 1 0,0 0 0,-1 0 0,1 0 0,-1 1 0,0-1-1,0 0 1,0 1 0,0-1 0,0 1 0,-1 0 0,1-1 0,-1 1-1,-4-3 1,6 5 7,1 0-1,-1-1 0,0 1 0,1 0 1,-1 0-1,0 0 0,1-1 0,-1 1 1,0 0-1,1 0 0,-1 0 0,0 0 1,1 0-1,-1 0 0,0 1 0,1-1 1,-2 0-1,-4 2-26,1 0 0,0 1 1,-1-1-1,1 1 0,0 0 0,1 0 1,-1 0-1,0 1 0,1 0 0,0 0 0,0 0 1,0 0-1,0 1 0,1-1 0,0 1 1,-4 7-1,-4 9-38,2 0 0,-13 39 0,21-57 60,-4 14 17,1 0-1,-4 26 0,7-35 11,0 0 0,1 0-1,0 0 1,1 0-1,-1 0 1,2 0-1,2 13 1,-3-19 9,0 1 0,0 0 0,1 0 0,-1-1-1,1 1 1,0-1 0,0 1 0,-1-1 0,2 0 0,-1 0 0,0 1 0,0-2-1,1 1 1,-1 0 0,1 0 0,-1-1 0,1 1 0,0-1 0,0 0 0,-1 0-1,1 0 1,0 0 0,0 0 0,0-1 0,0 0 0,0 1 0,6-1-1,2 0 50,0-1 0,0 0 0,-1-1-1,1 0 1,0 0 0,13-6 0,-5 1-38,-1-2 1,0 0 0,-1 0 0,0-2-1,0 0 1,24-23 0,83-91-99,-50 45-47,-68 75 99,16-17-37,-22 21 24,1 1 0,0-1 0,0 0-1,0 0 1,0 1 0,0-1 0,0 0-1,0 1 1,0-1 0,0 1 0,0-1 0,0 1-1,0 0 1,0-1 0,1 1 0,1 0-1,-3 0 11,1 1 1,-1 0-1,1 0 0,-1-1 0,1 1 0,-1 0 0,1 0 0,-1 0 0,0 0 0,1-1 0,-1 1 0,0 0 1,0 0-1,0 0 0,1 2 0,-1-2-4,3 25 29,-2 42 0,-1-43-36,5 45 0,-4-67 15,0 8 16,1 0 0,1-1 0,0 1 0,7 17-1,-9-26 19,0 1 0,0-1-1,1 0 1,-1 1 0,1-1-1,-1 0 1,1 0 0,0 0-1,0-1 1,0 1 0,0 0-1,0-1 1,0 1 0,0-1-1,1 0 1,-1 1 0,0-1-1,1 0 1,-1-1 0,1 1-1,-1 0 1,1-1 0,0 1-1,-1-1 1,5 0 0,-1 0 47,0-1 0,1 0 1,-1-1-1,0 1 0,0-1 0,0 0 1,0-1-1,0 1 0,8-6 1,2-2 32,0-1 0,15-14 0,13-16-45,56-68 0,-23 22-56,-42 49 2,31-31-272,-60 61 244,4 0-486,-10 8 503,1 0 0,-1 0 0,0 1 0,1-1 0,-1 0 0,0 0 0,1 0 0,-1 1 0,0-1 0,1 0 0,-1 0 0,0 1 0,1-1 0,-1 0 0,0 1 0,0-1 0,1 0-1,-1 1 1,0-1 0,0 1 0,0-1 0,0 0 0,1 1 0,-1-1 0,0 1 0,0-1 0,0 0 0,0 1 0,0-1 0,0 1 0,0-1 0,0 1 0,3 28-62,0 0 0,-2 0 0,-6 54 1,3-39 21,-1 7 243,-2-1 0,-15 66 0,18-108-151,1-2 22,-1 0 0,0 1-1,0-1 1,-3 7-1,4-12-43,1 0-1,-1 0 0,0 0 0,1 0 1,-1 0-1,0 0 0,0 0 0,1-1 1,-1 1-1,0 0 0,0 0 0,0 0 1,0-1-1,0 1 0,0-1 0,0 1 1,0-1-1,-1 1 0,1-1 0,0 1 0,0-1 1,0 0-1,0 0 0,-1 0 0,1 1 1,0-1-1,0 0 0,0-1 0,-2 1 1,-3-1 70,1-1 0,-1 0 1,0 0-1,1-1 0,0 1 0,-1-1 1,1 0-1,-7-6 0,-38-36-20,22 19-253,28 25 177,-1 1 0,1-1 1,-1 1-1,1-1 1,-1 1-1,0 0 1,1-1-1,-1 1 0,1 0 1,-1-1-1,0 1 1,1 0-1,-1 0 1,0 0-1,0-1 0,0 1-2,1 0-1,0 1 0,0-1 1,0 0-1,-1 0 0,1 0 1,0 0-1,0 0 0,0 0 0,-1 0 1,1 1-1,0-1 0,0 0 1,0 0-1,0 0 0,-1 1 0,1-1 1,0 0-1,0 0 0,0 0 1,0 1-1,0-1 0,0 0 0,0 0 1,0 0-1,0 1 0,0-1 1,0 0-1,0 1 0,0 0-29,-1 1 0,2 0 0,-1 0 0,0-1 0,0 1 0,1 0-1,-1-1 1,1 1 0,-1 0 0,2 2 0,1 1 37,1 0 0,-1 0 0,1 0 0,0-1-1,0 1 1,1-1 0,0 0 0,-1 0 0,1 0 0,0-1 0,1 0 0,-1 0 0,11 5-1,6-1-11,0 0-1,31 5 0,-53-11 14,6 0 10,-1-1-1,0 1 0,1-1 0,-1 0 1,0 0-1,1 0 0,-1-1 1,0 0-1,1 0 0,-1 0 0,9-5 1,-5 3 22,-1-1 0,0-1 0,-1 0 1,1 0-1,-1-1 0,9-8 1,4-7 48,-1-2 0,-1 0 1,20-32-1,-38 54-80,94-148 176,-81 124-123,-12 20-117,1 1 0,1 0 0,-1 0 0,6-7 1,-30 86-700,11-31 703,2 0 1,-4 48-1,12-78 94,0 0 0,1 0 1,1 0-1,0 1 0,1-1 0,1 0 0,0 0 1,1-1-1,0 1 0,12 23 0,-14-34-4,-1 0 0,2-1 0,-1 1 0,0-1-1,0 1 1,1-1 0,-1 0 0,1 0 0,0 0 0,0 0-1,0 0 1,0-1 0,0 1 0,0-1 0,0 0-1,0 0 1,0 0 0,1 0 0,-1 0 0,0-1 0,1 0-1,-1 1 1,4-1 0,7-1 71,1 0 0,-1 0 0,27-8 0,-16 3-75,-1-2 0,1 0 0,-1-2 0,-1-1 0,32-19 0,-39 20 13,0-1 0,-1 0 1,0-2-1,-1 1 0,-1-2 0,1 0 0,20-30 1,-33 42-46,0 1-16,0 0-1,0-1 1,0 1-1,-1 0 0,1-1 1,0 1-1,-1 0 1,1-1-1,-1 1 1,0 0-1,1-1 1,-1-1-1,0 3 17,0 0 0,0 0 0,0 0 0,0 0 0,0-1 0,0 1 0,0 0 0,0 0 0,0 0 0,0 0 0,0 0 0,0 0 0,0 0 1,0 0-1,0 0 0,0 0 0,0-1 0,0 1 0,0 0 0,0 0 0,0 0 0,0 0 0,0 0 0,0 0 0,0 0 0,0 0 0,0 0 0,-1 0 0,1 0 0,0 0 0,0 0 0,0-1 0,0 1 0,0 0 0,0 0 0,0 0 0,0 0 0,0 0 0,0 0 1,0 0-1,-1 0 0,1 0 0,0 0 0,0 0 0,0 0 0,0 0 0,0 0 0,0 0 0,0 0 0,0 0 0,0 0 0,-1 0 0,-5 5-178,-5 7 55,-2 4 113,2 0 0,0 1 0,1 0 0,1 0 0,0 1 0,-11 35 0,19-48 36,0 1 1,0-1 0,0 1-1,0 0 1,1-1-1,0 1 1,1 10 0,0-14-7,-1 0 1,1 1-1,-1-1 1,1 0-1,0 0 1,0 0 0,0 0-1,0 0 1,0 0-1,1 0 1,-1-1-1,1 1 1,-1 0-1,1-1 1,-1 1 0,1-1-1,0 1 1,0-1-1,0 0 1,0 0-1,3 2 1,-3-3 7,1 1 0,-1 0-1,0-1 1,1 0 0,-1 1 0,1-1 0,-1 0 0,0 0-1,1-1 1,-1 1 0,1 0 0,-1-1 0,0 0 0,1 1-1,-1-1 1,0 0 0,0 0 0,1 0 0,-1-1 0,0 1-1,0 0 1,0-1 0,2-2 0,2-1 11,0-1 1,-1 1-1,1-1 0,-1 0 1,-1-1-1,6-8 0,-2-1 18,-1-1 0,0 0 0,-1 0 0,7-34 0,-7 16-3,3-57 1,-9 81-38,1-7-97,-1-25-1,-1 39 65,1 0-1,-1 0 1,1 0 0,-1 1-1,0-1 1,0 0-1,-1 0 1,1 1 0,-1-1-1,0 1 1,0-1-1,-3-3 1,2 5-2,1 1 0,0-1 1,0 1-1,0 0 0,-1 0 0,1 0 1,-1 0-1,1 0 0,-1 0 0,1 1 1,-1 0-1,1-1 0,-1 1 0,1 0 1,-1 0-1,1 0 0,-1 0 0,-3 1 1,-5 0 138,22-2-62,0-1-1,0 0 1,0-1 0,20-7-1,-15 4-80,6-1-7,0 0 0,0 2 1,1 1-1,0 0 0,0 2 1,0 0-1,1 2 0,-1 0 1,30 6-1,-48-5 27,-1 0 0,1 0 0,-1 0 0,1 1 0,-1 0 0,0 0-1,0 0 1,0 1 0,0-1 0,0 1 0,0 0 0,-1 0 0,1 0 0,-1 0 0,0 1 0,0 0 0,0-1 0,-1 1 0,4 5 0,-4-3 11,0 0 0,0 0 1,0 0-1,0 0 0,-1 0 0,0 0 1,0 0-1,-1 0 0,1 0 1,-2 1-1,1-1 0,0 0 0,-1 0 1,-2 8-1,-5 10 41,0 0 0,-22 45-1,-32 43 530,53-96-450,4-4 358,5-12-475,0 0 1,0 0-1,0 0 1,0 0-1,0 1 1,0-1-1,0 0 1,0 0-1,0 0 1,0 0-1,0 0 1,0 0-1,0 0 0,0 1 1,0-1-1,1 0 1,-1 0-1,0 0 1,0 0-1,0 0 1,0 0-1,0 0 1,0 0-1,0 0 1,0 0-1,0 0 0,1 1 1,-1-1-1,0 0 1,0 0-1,0 0 1,0 0-1,0 0 1,0 0-1,1 0 1,-1 0-1,0 0 1,0 0-1,0 0 0,0 0 1,0 0-1,0 0 1,1 0-1,17-8 254,-17 7-245,88-58 106,-69 43-193,1 1 0,1 1-1,0 1 1,39-16 0,-57 28 55,0-1 1,0 1-1,0 0 0,0 1 1,0-1-1,1 1 1,-1-1-1,0 1 1,0 0-1,0 1 1,0-1-1,0 1 1,1 0-1,-1 0 1,0 0-1,0 0 1,-1 1-1,1 0 0,0 0 1,0 0-1,-1 0 1,1 0-1,-1 1 1,0-1-1,0 1 1,0 0-1,0 0 1,0 0-1,4 7 1,3 6 52,-1-1 1,0 1 0,-1 0 0,10 31-1,-10-18-634,0 1 0,2 30 0,-7-50-2374,-3-9 2592,0 0 1,0 0-1,1 0 1,-1 0-1,0 0 1,0 0-1,0 0 1,0 0-1,0 0 1,0 0-1,0 0 1,-1 0-1,1 0 1,0 0-1,0 0 1,-1 1-1,0 4-2126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0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189 174 7296,'-67'-51'3328,"15"25"-2912,29 14 160,9 8-416,-5-8 128,5 3-160,14-8-480,14 5 160,9-6-5536,7 6 3136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19 266 7232,'-7'-12'2594,"6"11"-2381,-1-1 0,1 0 0,0 0-1,0 0 1,0 0 0,0 1 0,1-1 0,-1 0-1,0-1 1,1 1 0,-1 0 0,1 0 0,0 0-1,-1-4 1,4-6 495,0-1 0,1 1 0,0 0 0,1 0 0,0 0 0,1 1 0,7-12 0,-5 12-398,1 1 0,0 0-1,0 1 1,0 0 0,22-15 0,-23 19-169,0-1 1,1 1 0,0 1 0,0 0 0,0 0 0,1 1 0,-1 0 0,14-2 0,-19 4-66,0 1 1,-1-1-1,1 1 0,0 0 1,0 1-1,0-1 0,-1 1 1,1 0-1,0-1 0,-1 1 1,1 1-1,-1-1 0,1 1 1,-1-1-1,1 1 0,-1 0 1,0 0-1,0 1 0,0-1 1,0 0-1,0 1 0,-1 0 1,1 0-1,-1 0 0,0 0 1,1 0-1,-1 0 0,-1 0 1,1 1-1,0-1 0,1 7 1,4 20 328,0 1 1,-2-1 0,1 58-1,-1-27-49,-3-31-128,13 100 263,-12-113-486,1 0 1,1-1 0,0 1-1,1-1 1,11 21-1,-14-32-66,0 0 0,0-1 0,0 0 0,0 1 0,1-1 0,0 0 0,0-1 0,0 1 0,0-1 0,0 0 0,1 0 0,-1 0 0,1-1 0,6 3 0,-7-3-376,0-1-1,0 0 1,0 0-1,0 0 1,1-1-1,-1 0 1,8 0-1,-8 0-381,0-1 0,0 0 0,1 1 0,-1-2 0,0 1 0,0 0 0,0-1 0,5-3 0,10-9-3997,4 1 1595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1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899 0 6304,'-2'1'406,"0"-1"1,1 1-1,-1-1 1,0 1 0,0 0-1,0 0 1,1 0-1,-1 0 1,0 0-1,1 0 1,-1 0-1,1 0 1,-1 1-1,1-1 1,0 1 0,-2 2-1,-16 14 1269,-53 35 1125,-171 116 1189,172-117-3335,-120 80 404,54-40-940,79-57-209,42-26-690,-1 1 1,-16 13 0,21-10-522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61 334 4992,'-18'-3'864,"-10"-3"1162,27 6-1712,0 0 0,0-1 0,1 1-1,-1 0 1,0 0 0,0-1 0,1 1-1,-1 0 1,0-1 0,1 1-1,-1 0 1,1-1 0,-1 1 0,0-1-1,1 1 1,-1-1 0,1 0-1,-1 1 1,1-1 0,0 1 0,-1-1-1,1 0 1,-1-1 0,1 2-164,0-1 0,0 0-1,1 1 1,-1-1 0,0 0 0,0 1 0,1-1 0,-1 0 0,0 1 0,1-1 0,-1 0-1,0 1 1,1-1 0,-1 1 0,1-1 0,-1 1 0,1-1 0,0 1 0,0-1-1,4-3 195,0 1 0,1 0-1,-1 0 1,9-3-1,12-3 199,1 2-1,0 0 1,37-3-1,89-2 79,-126 10-520,251-8 580,-192 10-572,109 16 0,-169-13 37,30-2 0,-53-1-126,-2 0 3,-1 1 1,1-1-1,-1 0 0,1 0 0,0 0 1,-1 0-1,1 0 0,-1 0 1,1 0-1,0-1 0,-1 1 0,1 0 1,-1 0-1,1 0 0,-1 0 1,1-1-1,-1 1 0,1 0 0,-1-1 1,1 1-1,-1 0 0,1-1 1,-1 1-1,1-1 0,-1 1 1,0 0-1,1-1 0,-1 1 0,0-1 1,1 1-1,-1-2 0,0 1-8,0 0-1,0 0 0,0-1 0,0 1 1,-1 0-1,1 0 0,0-1 0,-1 1 1,1 0-1,-1 0 0,1 0 0,-1 0 1,-1-2-1,-4-5 36,0 1-1,-14-13 1,5 8-22,-1 0 0,-21-12 0,6 5-28,17 10-20,6 4-38,-1-1 1,1 0-1,0 0 0,0-1 1,-12-13-1,19 19 51,1 0 1,-1 1 0,1-1-1,0 0 1,-1 0-1,1 1 1,0-1-1,0 0 1,-1 0-1,1 0 1,0 1-1,0-1 1,0 0-1,0 0 1,0 0 0,0 0-1,0 0 1,0 1-1,1-1 1,-1 0-1,0 0 1,0 0-1,1 1 1,-1-1-1,0 0 1,1 0 0,-1 1-1,1-1 1,-1 0-1,1 1 1,-1-1-1,1 0 1,0 1-1,-1-1 1,1 1-1,0-1 1,-1 1-1,1-1 1,0 1 0,0-1-1,4-1-30,0-1 0,0 0 0,0 1 0,9-2 0,0 0 70,1 1 1,0 0 0,-1 1-1,1 1 1,0 0-1,0 1 1,0 1-1,0 0 1,25 7-1,-35-7 29,0 1 0,-1 0 0,1 0 0,-1 0 0,1 0-1,-1 1 1,0 0 0,0 0 0,0 0 0,-1 1 0,1-1 0,-1 1-1,5 5 1,-5-3 26,1 0-1,-1 0 0,0 0 0,0 1 1,-1-1-1,0 1 0,0 0 1,1 11-1,-1 0 61,-1 0-1,-1 0 1,-1 1 0,0-1 0,-2 0-1,-5 22 1,-44 139 397,46-163-567,-12 20 0,11-24-2098,-9 25 0,16-31-2076,4-1 1290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5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1198 3904,'-25'3'1253,"24"-3"-1214,0 0 0,0 0 0,0 0 0,0 0 0,1 0 0,-1 0 0,0 0 0,0 1 1,0-1-1,0 0 0,1 1 0,-1-1 0,0 0 0,0 1 0,1-1 0,-1 1 0,0-1 0,0 2 0,-1 0 179,1-2-127,1 0 0,0 0 0,-1 0 0,1 0 0,0 1 0,0-1 0,-1 0 1,1 0-1,0 1 0,-1-1 0,1 0 0,0 0 0,0 1 0,-1-1 0,1 0 0,0 1 0,0-1 0,0 0 0,0 0 0,0 1 0,-1-1 0,1 1 0,0-1 0,0 0 0,0 1 0,0-1 0,0 0 0,0 1 0,0-1 0,0 0 1,0 1-1,0-1 0,0 0 0,0 1 0,0-1 0,1 1 0,-1-1 0,0 0 0,0 1 0,0-1 0,0 0 0,1 0 0,-1 1 0,0-1 0,0 0 0,1 1 0,-1-1 0,0 0 0,0 0 0,1 0 0,-1 1 0,0-1 1,1 0-1,-1 0 0,1 0 0,7 0 644,1-2 0,-1 1 0,0-1 1,0-1-1,11-4 0,-7 3-309,13-6-21,-1-1 1,0-1-1,-1-1 1,0-1-1,-1-1 1,0-1-1,19-19 1,126-141 831,-108 109-604,20-19 178,-78 84-820,0 1-1,1-1 1,-1 0-1,0 1 1,0-1-1,0 0 1,0 1 0,-1-1-1,2-3 1,-2 5 5,0 0 0,0 0 1,0 0-1,0 0 0,0-1 0,0 1 1,0 0-1,0 0 0,1 0 0,-1 0 1,0 0-1,0 0 0,0 0 0,0 0 1,0 0-1,0 0 0,0 0 1,0 0-1,0-1 0,0 1 0,0 0 1,0 0-1,0 0 0,0 0 0,-1 0 1,1 0-1,0 0 0,0 0 0,0 0 1,0 0-1,0 0 0,0 0 0,0-1 1,0 1-1,0 0 0,0 0 1,0 0-1,0 0 0,0 0 0,0 0 1,0 0-1,0 0 0,0 0 0,-1 0 1,1 0-1,0 0 0,0 0 0,0 0 1,0 0-1,0 0 0,0 0 0,0 0 1,0 0-1,0 0 0,0 0 0,0 0 1,-1 0-1,1 0 0,0 0 1,0 0-1,-10 9-293,1 4 208,-1 1-1,2-1 0,0 1 0,1 1 1,-9 22-1,-20 83 116,35-116-20,-4 14 34,-11 49 153,15-61-152,0 0 1,1 0 0,-1 0-1,2 0 1,-1 1 0,0-1-1,1 0 1,3 9 0,-4-14-21,0 1 0,1-1 0,-1 0 0,0 0 0,1 0 0,-1 0 1,1 0-1,-1 0 0,1 0 0,0 0 0,-1 0 0,1-1 0,0 1 0,0 0 0,0 0 1,0 0-1,-1-1 0,1 1 0,0-1 0,0 1 0,0 0 0,0-1 0,0 0 1,0 1-1,1-1 0,-1 0 0,1 1 0,2-1 22,-1-1 0,0 1 1,0-1-1,0 1 0,0-1 0,1 0 1,3-2-1,-5 2-20,15-6 74,-1-1 0,-1-1 0,1 0 0,15-13 0,-15 10-28,222-171 433,-181 134-477,-2-3-1,66-83 1,132-242-25,-192 270-26,-51 88 11,-2 0 0,0-1 1,8-32-1,-15 48-7,0 1-1,-1-1 1,1 0 0,-1 0-1,0-6 1,0 9 7,0 0 0,0 0 0,-1 0 0,1 1-1,0-1 1,0 0 0,-1 0 0,1 0 0,0 0 0,-1 1 0,1-1 0,-1 0-1,1 0 1,-1 1 0,1-1 0,-1 0 0,0 1 0,1-1 0,-1 1 0,0-1 0,1 1-1,-1-1 1,0 1 0,0-1 0,0 1 0,1 0 0,-1-1 0,0 1 0,0 0-1,-2-1 1,1 1-18,-1 0 1,0 0-1,0 1 0,0-1 0,1 1 0,-1-1 0,0 1 0,0 0 0,1 0 0,-1 0 1,1 0-1,-1 1 0,1-1 0,-1 1 0,1-1 0,0 1 0,-3 2 0,-9 10-16,0 0 0,1 1 0,1 0 0,1 1 0,0 1 0,1-1 0,-12 27 0,-46 132-7,53-128 96,3 0-1,1 1 0,3 1 1,1-1-1,3 1 0,2 0 1,6 74-1,-2-102 151,1 0-1,10 35 1,-12-50-129,1 0 0,0-1 1,1 1-1,-1-1 0,1 0 0,0 0 1,0 0-1,1 0 0,0 0 1,0-1-1,0 0 0,0 1 0,0-2 1,7 6-1,-9-8-31,1 0 0,-1 0 0,0 0-1,1 0 1,-1 0 0,1-1 0,-1 1 0,1-1 0,0 1 0,-1-1 0,1 0-1,-1 0 1,1 0 0,0 0 0,-1-1 0,1 1 0,4-2 0,3-2 79,0 0 0,0-1 0,11-6 0,-9 4-59,84-57 136,-41 25-73,8-1-58,-29 20-150,53-41 1,-80 54 23,-6 6 54,1-1-1,-1 1 1,1-1 0,-1 1-1,1 0 1,0 0-1,-1 0 1,1 0-1,3-2 1,-5 5 15,0-1 1,1 1 0,-1-1-1,0 0 1,1 1-1,-1-1 1,0 1-1,1-1 1,0 0-1,1 3 1,8 14-921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 7040,'-25'-9'14138,"27"9"-12762,2 0-1062,79 3 3606,-70-2-3719,0 1-1,0 1 1,0 0 0,18 7-1,54 31-391,-84-41 174,4 3-1048,1-1 0,-1 1-1,11 2 1,2 0-1362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 8736,'-11'-14'2810,"11"14"-2752,0-1-1,0 1 0,0 0 1,0 0-1,0 0 1,0 0-1,0 0 0,0 0 1,0 0-1,0 0 0,0-1 1,0 1-1,0 0 1,0 0-1,0 0 0,0 0 1,0 0-1,0 0 1,0 0-1,0 0 0,0-1 1,0 1-1,0 0 0,0 0 1,1 0-1,-1 0 1,0 0-1,0 0 0,0 0 1,0 0-1,0 0 0,0 0 1,0 0-1,0 0 1,0 0-1,1 0 0,-1 0 1,0 0-1,0 0 0,0-1 1,0 1-1,0 0 1,0 0-1,0 0 0,1 1 1,-1-1-1,0 0 1,0 0-1,0 0 0,0 0 1,0 0-1,0 0 0,0 0 1,8 0 1546,-7 0-1613,3 0 371,1 0 1,-1 0 0,0 1-1,1-1 1,-1 1 0,0 0-1,0 1 1,1-1 0,-1 1-1,0 0 1,0 0 0,-1 0-1,1 0 1,0 1 0,-1-1-1,1 1 1,-1 0 0,0 0 0,0 0-1,3 5 1,-1-1-96,0 1 0,-1 0 0,0 0 1,0 0-1,-1 1 0,0-1 0,-1 1 0,3 16 1,42 246 1886,-39-234-2097,2-1 0,28 65 0,-37-98-271,0 0 1,1 0-1,0 0 1,-1 0-1,1 0 1,0 0-1,0-1 1,0 1-1,1-1 1,-1 1-1,1-1 1,-1 0-1,1 0 1,0 0-1,0 0 1,0-1-1,0 1 1,6 2-1,-5-3-514,0-1-1,1 1 0,-1-1 0,0 1 1,1-1-1,-1 0 0,0-1 0,0 1 0,1-1 1,-1 0-1,0 0 0,0 0 0,0 0 1,0-1-1,5-2 0,27-18-4370,1-3 1745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1093 0 6560,'-37'27'10058,"-85"59"-5098,-152 128-811,198-153-3269,-131 81 0,18-36-584,29-19-4698,133-69 2172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9 1312,'0'0'11,"0"0"-1,0 0 1,0 0 0,0 0-1,0 0 1,0 0 0,0 0-1,-1 0 1,1 0 0,0 0-1,0 0 1,0 0 0,0 0-1,0 0 1,0 0 0,0 0-1,0 0 1,0 0 0,-1 0-1,1 0 1,0 0 0,0 0-1,0 0 1,0 0 0,0-1-1,0 1 1,0 0 0,0 0-1,0 0 1,0 0 0,0 0-1,0 0 1,0 0 0,-1 0-1,1 0 1,0-1 0,0 1-1,0 0 1,0 0 0,0 0-1,0 0 1,0 0 0,0 0-1,0 0 1,0 0 0,0-1-1,0 1 1,0 0 0,0 0-1,0 0 1,1 0 0,-1 0-1,0 0 1,0 0 0,0 0-1,0 0 1,0-1 0,0 1-1,0 0 1,0 0 0,0 0-1,0 0 1,0 0 0,0 0-1,0 0 1,1 0 0,-1 0-1,0 0 1,0 0 0,10 0 2471,0 5 941,-10-5-3344,1 1 0,-1-1 0,0 0 1,0 0-1,0 0 0,0 0 0,0 0 1,0 1-1,0-1 0,1 0 1,-1 0-1,0 0 0,0 1 0,0-1 1,0 0-1,0 0 0,0 0 0,0 1 1,0-1-1,0 0 0,0 0 0,0 0 1,0 1-1,0-1 0,0 0 0,0 0 1,0 0-1,-1 0 0,1 1 0,0-1 1,0 0-1,0 0 0,0 0 0,0 0 1,0 1-1,0-1 0,0 0 1,-1 0-1,1 0 0,0 0 0,0 0 1,0 0-1,0 1 0,-1-1 0,-5 4 945,0 0-1,0 0 0,-1 0 0,-7 3 1,-7 0-91,-24 7 1,20-7-185,21-6-673,0 0 0,1 0 0,-1 0 0,-8 0 0,11-1-83,0 0 1,0 0 0,0 0-1,0 0 1,1 0-1,-1 0 1,0-1-1,0 1 1,0 0 0,0-1-1,1 1 1,-1 0-1,0-1 1,0 1-1,1-1 1,-1 1 0,0-1-1,1 1 1,-1-1-1,1 0 1,-1 1-1,1-1 1,-1 0 0,1 1-1,-1-1 1,1 0-1,-1 0 1,1 1 0,-1-2-1,1 1-15,0-1 0,0 1-1,0 0 1,0 0 0,1 0-1,-1-1 1,0 1 0,0 0 0,1 0-1,-1 0 1,1 0 0,-1 0-1,1 0 1,-1 0 0,1 0 0,0 0-1,-1 0 1,1 0 0,0 0 0,0 0-1,0 0 1,1-1 0,23-16-31,-24 17 69,2-1 61,0 0 1,0 1 0,0-1-1,0 0 1,0 1 0,1 0-1,-1 0 1,6-2-1,-8 3-64,-1 1-1,0-1 1,0 0-1,0 0 1,0 0-1,1 1 1,-1-1-1,0 0 0,0 0 1,0 1-1,0-1 1,0 0-1,0 0 1,1 1-1,-1-1 1,0 0-1,0 0 0,0 1 1,0-1-1,0 0 1,0 0-1,0 1 1,0-1-1,0 0 1,0 0-1,0 1 0,-1-1 1,1 0-1,0 0 1,0 1-1,0-1 1,0 0-1,0 0 1,0 1-1,-1-1 0,-1 3 64,0 1 0,-1-1 0,1 0 0,-1 0 0,0-1 0,0 1 0,0-1 0,0 1 0,0-1 0,-1 0 0,1 0 0,-5 2 0,6-3-63,0 0 0,-1 0-1,1 0 1,-1 0 0,1 0 0,-1-1-1,1 1 1,-1-1 0,1 0 0,-1 0-1,1 1 1,-1-2 0,0 1 0,1 0-1,-1 0 1,1-1 0,-1 0 0,1 1-1,-5-3 1,7 3-17,-1 0 1,1-1-1,-1 1 1,1 0-1,-1-1 1,1 1-1,-1 0 1,1-1-1,-1 1 1,1-1-1,-1 1 1,1-1-1,0 1 0,-1-1 1,1 1-1,0-1 1,-1 0-1,1 1 1,0-1-1,0 1 1,0-1-1,-1 0 1,2 0 20,-1 1 1,0-1 0,0 0 0,0 1 0,0 0 0,1-1 0,-1 1 0,0-1 0,1 1 0,-1-1-1,0 1 1,1-1 0,-1 1 0,0 0 0,1-1 0,-1 1 0,1 0 0,-1-1 0,1 1 0,0 0 0,1-1 63,0 0 0,0 0 1,0 0-1,1 1 1,-1-1-1,0 1 1,0 0-1,0 0 0,1-1 1,-1 1-1,0 1 1,0-1-1,4 1 1,9 4 592,24 13 0,-9-4 148,-13-7-257,0 1-1,-1 1 1,17 12-1,-26-16-377,0 0 0,-1 0 0,0 1 0,0 0 0,0 0 0,-1 1 0,0 0 0,0 0 0,4 9 0,-5-9-80,0 1 1,-1 0-1,0 0 0,0 1 0,-1-1 0,0 0 1,0 1-1,-1-1 0,0 1 0,-1 0 0,0-1 0,0 1 1,0-1-1,-2 1 0,1 0 0,-1-1 0,0 0 1,0 1-1,-7 11 0,2-6-60,-1-1-1,-1 0 1,0-1-1,-1 0 1,0 0-1,-1-1 1,-22 18-1,-7 0-1629,-48 28-1,44-27-37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17 7040,'-1'-2'364,"-1"-13"10260,-1 28-9617,2-7-533,-14 76 998,3 0 0,4 1 0,2 87 0,7-150-1103,4 39 1,-4-52-285,0-1 0,1 0 0,0 1 0,0-1 0,0 0 0,1 0 0,-1 0 0,1-1 0,7 10 0,-10-15-70,1 1 1,0 0-1,-1 0 0,1 0 1,0-1-1,0 1 1,0 0-1,0-1 0,-1 1 1,1-1-1,0 1 1,0-1-1,0 1 0,0-1 1,0 0-1,0 1 1,1-1-1,-1 0 0,0 0 1,0 0-1,0 0 1,0 0-1,0 0 0,0 0 1,0 0-1,0 0 1,0 0-1,0-1 0,0 1 1,2-1-1,0-1 22,1 0 1,-1 0-1,1-1 0,-1 1 0,0-1 1,3-3-1,-1 2 41,8-9-2,-1-1 1,0 1-1,-1-2 0,13-22 1,31-66-10,-36 66-58,127-224 98,-127 220-152,-14 29 186,-4 12-137,-1 0 0,0 0 0,1 1 0,-1-1 0,0 0 0,0 1 0,1-1 0,-1 0 0,0 0 0,1 1 0,-1-1 0,0 0 0,0 1 0,0-1 0,0 1 0,1-1 1,-1 0-1,0 1 0,0-1 0,0 1 0,0-1 0,0 0 0,0 1 0,0-1 0,0 1 0,0-1 0,0 1 0,4 22-42,0 64 147,-4 1 0,-4-1 1,-22 129-1,-48 119 325,55-275-335,-2 0 1,-3-2-1,-46 83 1,60-125-88,0-1 0,-1 0 0,-24 25 0,31-35-30,0-1 1,-1 1-1,0-1 1,0 0-1,0 0 0,-1-1 1,1 1-1,-1-1 1,-7 3-1,11-6-7,-1 1 1,0 0-1,1-1 0,-1 1 0,0-1 0,0 0 1,0 0-1,0 0 0,1 0 0,-1 0 1,0-1-1,0 1 0,1-1 0,-1 0 0,0 0 1,1 0-1,-1 0 0,1 0 0,-1-1 0,1 1 1,-1-1-1,-3-3 0,0 0-50,0-1-1,1 0 1,-1 0-1,1-1 1,0 0-1,-5-10 0,0-1 7,1-1 0,2 0 0,-1 0 0,2 0 0,-7-39 0,10 41 27,2 1 0,0 0-1,0 0 1,1-1 0,1 1 0,1 0 0,6-26-1,-6 34 85,1 0 0,0 1 0,0 0 0,1-1-1,0 1 1,0 0 0,0 1 0,1-1 0,0 1-1,0 0 1,1 0 0,0 1 0,0-1 0,0 1-1,1 1 1,0-1 0,-1 1 0,1 0-1,1 1 1,-1-1 0,15-3 0,1 1 54,1 1-1,0 1 1,-1 1 0,1 1-1,0 1 1,25 3 0,-19-1 106,0 2 0,39 9 0,-51-7-770,27 10 0,-32-9-1410,-1 0 0,20 13 0,-28-17 633,0 0-1,0 0 1,0 0 0,0 0 0,0-1-1,1 1 1,-1-1 0,1 0 0,-1 0 0,6 0-1,-9-1 816,18 4-3832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86 150 4896,'-47'-12'2826,"19"10"3354,18 6-56,15-1-4279,26 6-1210,1-2 0,0-1-1,0-1 1,0-1 0,50-2-1,65-5-12,52 1-300,-139 4-111,77 13 0,-79-6-62,111 0 0,-116-9 54,-53-1-195,-1 0-1,1 0 1,-1 0 0,1 0 0,0 0 0,-1 0-1,0 0 1,1 0 0,-1 0 0,0 0-1,1 0 1,-2-1 0,2 2-8,0 0 0,-10-11-42,8 8 4,-1 0 0,1 0 0,-1 0 0,0 1 0,0-1 0,0 1 0,-4-3-1,-56-38-371,-17-7 399,78 49-13,0 0 1,0-1-1,0 1 0,0 0 1,0-1-1,1 0 0,-4-2 1,3 1-49,1 2 66,1 1 1,0 0 0,0 0-1,-1-1 1,1 1-1,0 0 1,0-1 0,0 1-1,0 0 1,-1-1-1,1 1 1,0-1 0,0 1-1,0 0 1,0-1-1,0 1 1,0-1-1,0 1 1,0 0 0,0-1-1,0 1 1,0 0-1,0-1 1,0 1 0,0-1-1,1 1 1,-1 0-1,0-1 1,0 1 0,0 0-1,0-1 1,1 1-1,-1 0 1,0-1-1,0 1 1,1 0 0,-1 0-1,0-1 1,1 1-1,-1 0 1,0 0 0,1 0-1,-1-1 1,0 1-1,1 0 1,0 0 0,21-9 19,-16 7-25,9-3 53,0 1 0,0 1-1,0 1 1,17-2 0,62 2 409,-92 2-439,25 0 200,34 5-1,-49-3-129,-1 0-1,1 1 1,-1 0-1,0 1 1,14 6-1,-23-9-56,0 0-1,0 0 1,-1 0-1,1 0 1,0 0-1,0 1 1,-1-1-1,1 0 1,-1 1 0,1 0-1,-1-1 1,0 1-1,1 0 1,-1 0-1,0 0 1,0-1-1,0 1 1,-1 0-1,1 0 1,0 1-1,-1-1 1,1 0 0,-1 0-1,0 0 1,0 0-1,0 0 1,0 3-1,-1 2 20,0-1-1,-1 1 1,1-1-1,-2 1 0,1-1 1,-1 0-1,-3 7 1,-154 260 206,118-216-1552,15-22-4361,22-26 3765,5-6-324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6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 8320,'-2'-1'438,"2"1"-306,0 0 1,-1 0-1,1 0 1,-1 0-1,1 0 1,0-1-1,-1 1 1,1 0-1,0 0 1,-1 0-1,1 0 1,0 0-1,-1-1 1,1 1-1,0 0 0,0 0 1,-1-1-1,1 1 1,0 0-1,0-1 1,-1 1-1,1 0 1,0 0-1,0-1 1,0 1-1,-1 0 1,1-1-1,0 1 1,0-1-1,0 1 0,0-1 1,15 0 8047,23-2-5870,25-4 165,-36 4-1861,1 1-1,46 1 0,-7 8-1546,-36-3-2537,0-1-3817,-12 0 4103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 7968,'-2'0'278,"0"0"1,1 0 0,-1 0 0,0 0-1,1 0 1,-1 1 0,0-1 0,1 0-1,-1 1 1,1-1 0,-1 1 0,1 0-1,-1-1 1,1 1 0,-1 0-1,1 0 1,0 0 0,-1 0 0,1 0-1,0 0 1,0 1 0,0-1 0,0 0-1,0 1 1,0-1 0,-1 2-1,0 4 412,0-1 0,1 0 0,-1 1 0,1-1 0,0 13 0,1-17-628,-1 4 215,-3 33 1195,2 0 0,6 69 1,-3-100-1333,1 1 1,0 0-1,4 9 0,-5-16-75,0 0-1,1 1 0,-1-1 0,0 0 0,1 0 0,2 4 1,-4-6-45,0 1 0,1-1 1,-1 0-1,1 1 0,-1-1 1,0 0-1,1 0 1,-1 1-1,1-1 0,-1 0 1,0 0-1,1 0 0,-1 1 1,1-1-1,-1 0 1,1 0-1,-1 0 0,1 0 1,-1 0-1,1 0 0,-1 0 1,1 0-1,-1 0 1,1 0-1,-1 0 0,1 0 1,-1 0-1,1-1 0,-1 1 1,1 0-1,3-3 19,-1 1-1,1-1 1,-1 0-1,0 0 1,1 0-1,-2-1 1,1 1-1,3-5 1,18-34-64,-10 16 39,47-64 30,-54 82 60,0-1 0,0 1 0,1 0-1,1 1 1,-1 0 0,1 0 0,16-8 0,-25 14-87,1 1 1,0-1 0,0 1-1,0 0 1,0-1-1,0 1 1,0 0-1,0 0 1,0 0-1,0 0 1,0-1 0,0 1-1,0 1 1,0-1-1,0 0 1,0 0-1,0 0 1,0 0-1,0 1 1,0-1 0,-1 1-1,1-1 1,0 0-1,0 1 1,0-1-1,0 1 1,0 0 0,-1-1-1,2 2 1,0 0 19,-1 0 0,1 1 0,-1-1 0,1 0 0,-1 1 0,0-1 0,0 0 0,0 1 0,-1-1-1,1 1 1,0 3 0,2 35 266,-1-1-1,-5 56 0,3-95-297,-6 62 193,-2-1-1,-21 78 1,-46 115 612,58-204-694,-54 153 355,61-178-467,-1-1-1,-21 33 1,26-49-36,0 0-1,0-1 0,-1 1 1,0-1-1,-1-1 1,0 1-1,0-2 0,-1 1 1,-10 6-1,12-9-109,1 0 0,-1-1 0,0 0 1,0-1-1,0 1 0,-1-1 0,1-1 0,0 1 0,-1-1 0,1-1 1,-1 1-1,1-1 0,-1-1 0,-9-1 0,13 1 104,0 0 1,1 0-1,-1 0 0,1-1 1,-1 0-1,1 1 0,0-1 1,0-1-1,-1 1 0,1 0 0,1-1 1,-1 1-1,0-1 0,1 0 1,-1 0-1,1 0 0,0 0 1,0-1-1,0 1 0,-2-6 0,1 0 11,0 0 0,1 0 0,0 0 0,0 0 0,1 0 0,0-1 0,0-9 0,2 4 158,0 0-1,1 1 0,1-1 1,0 0-1,1 1 0,0 0 1,1 0-1,1 0 1,0 1-1,1 0 0,0 0 1,1 0-1,1 1 1,0 0-1,0 1 0,1 0 1,1 1-1,-1 0 1,2 0-1,0 1 0,0 0 1,0 1-1,1 1 0,0 0 1,0 1-1,1 0 1,0 1-1,22-5 0,124-15-234,-91 18-3610,-30 6 1559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8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13 4800,'-19'-8'1557,"19"19"5558,-2 11-5142,1-19-1633,-1 0 1,0 0-1,0 0 1,0 0-1,0 0 0,0 0 1,-1 0-1,1 0 1,-1-1-1,0 0 0,-5 4 1,6-4-240,0-1 0,0 0 1,0 0-1,-1 0 1,1 0-1,-1 0 0,1 0 1,-1-1-1,1 1 0,-1-1 1,1 0-1,-1 0 0,1 0 1,-1 0-1,1 0 0,-5-1 1,6 1-92,-1-1 0,1 0 0,-1 0 1,1 0-1,0 0 0,-1 0 0,1 0 1,0 0-1,0 0 0,0 0 0,0-1 1,0 1-1,0 0 0,0-1 0,0 1 0,1 0 1,-1-1-1,0 1 0,1-1 0,-1 0 1,1 1-1,0-1 0,-1 1 0,1-3 1,0 1-24,-1-1 0,1 1 1,0 0-1,0-1 1,0 1-1,0 0 0,1-1 1,-1 1-1,1 0 1,2-5-1,-3 7 25,0 0-1,1 1 1,-1-1 0,0 1-1,1-1 1,-1 1 0,1-1-1,-1 1 1,1-1 0,-1 1 0,1 0-1,-1-1 1,1 1 0,-1 0-1,1-1 1,-1 1 0,1 0-1,0-1 1,-1 1 0,1 0-1,0 0 1,-1 0 0,1 0-1,-1 0 1,1 0 0,0 0-1,-1 0 1,1 0 0,0 0-1,-1 0 1,1 0 0,0 0 0,-1 0-1,1 1 1,-1-1 0,1 0-1,0 1 1,-1-1 0,1 0-1,-1 1 1,1-1 0,-1 0-1,1 1 1,-1-1 0,1 1-1,-1-1 1,1 1 0,-1-1-1,0 1 1,1-1 0,-1 1-1,0 0 1,0-1 0,1 1-1,-1-1 1,0 1 0,0 0 0,0-1-1,0 1 1,0 0 0,0-1-1,0 2 1,1 6 106,0 0 1,-1 1-1,0-1 1,-1 0-1,0 1 1,0-1-1,-3 9 1,3-13-76,0 0 0,-1 0 0,0 0 0,0 0 0,0 0 0,0 0 0,-1 0 1,1 0-1,-1-1 0,0 0 0,0 1 0,0-1 0,-1 0 0,-5 4 1,7-6-52,0 0 0,0 0 0,0 0 0,0 0 0,0 0 0,0 0 0,0-1 0,-4 1 0,5-1-2,1 0 1,-1 0-1,0 0 0,1 0 0,-1 0 0,0 0 0,0 0 1,1 0-1,-1 0 0,0-1 0,1 1 0,-1 0 1,0-1-1,1 1 0,-1 0 0,1-1 0,-1 1 0,1-1 1,-1 1-1,1-1 0,-1 1 0,1-1 0,-1 1 1,1-1-1,-1 0 0,1 1 0,0-1 0,-1 1 0,1-1 1,0 0-1,0 1 0,0-1 0,-1-1 0,-1-8-37,1 6 12,0-1 0,0 1 1,0 0-1,0 0 0,-4-8 0,5 12 37,0 0 0,0 0 0,0 0 0,-1 0 0,1 0 0,0 0 0,0 1 1,0-1-1,0 0 0,0 0 0,0 0 0,0 0 0,0 0 0,-1 0 0,1 0 0,0 0 0,0 0 0,0 0 0,0 0 0,0 1 0,0-1 0,0 0 0,0 0 0,0 0 0,0 0 0,0 0 0,0 0 0,0 0 0,0 0 0,0 1 0,0-1 0,0 0 0,0 0 0,0 0 0,0 0 0,0 0 0,0 0 0,0 0 0,0 1 0,0-1 0,0 0 0,0 0 0,0 0 0,0 0 0,0 0 0,0 0 0,0 0 1,0 1-1,8 2 223,-1 1-59,30 10 743,-31-12-722,1 1 0,-1-1 0,1 1 0,-1 0 0,0 0 0,0 1 0,-1-1 0,1 2 0,6 5 0,-7-5 12,0 1 1,-1 0-1,0 1 1,0-1-1,0 1 1,-1-1-1,0 1 1,0 0 0,0 0-1,-1 1 1,1 7-1,0 4 28,-1-1-1,-1 1 1,-1 22 0,-1-12-89,-2 0 0,0 0 1,-2 0-1,-1 0 0,-14 40 1,15-55-223,-1-1 1,0 0 0,-1 0 0,0 0-1,-1-1 1,0 0 0,-1-1-1,0 0 1,-1 0 0,-1-1 0,1 0-1,-1-1 1,-14 9 0,10-9-1406,-1-1 0,-1 0 1,1-1-1,-1-1 0,-1 0 0,-33 6 1,10-8-1781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19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10 4992,'-27'0'1589,"11"-3"-128,16 3-1314,-1 0 0,1 0 0,-1 0 0,1 0 0,-1 0 0,1 0 0,-1 0 0,1 0 0,-1 0-1,1 0 1,-1 0 0,1 0 0,-1 0 0,1 0 0,-1 0 0,1 1 0,-1-1 0,1 0 0,-1 1 0,-4 0 721,0-1-1,1 1 1,-1-1-1,0 0 1,0 0 0,-6-1-1,-7 1 1604,16-1-2102,-1 1 0,1 0 0,0 0 0,-1 0 0,1 0 0,0 1 0,-1-1 0,1 1 0,0-1 0,0 1 0,-1 0 0,1 0 0,0 0 1,-2 1-1,4-1-324,0-1 0,0 0 1,0 0-1,0 0 1,0 0-1,-1 0 0,1 0 1,0 1-1,0-1 1,0 0-1,0 0 0,0 0 1,0 0-1,1 0 1,-1 0-1,0 1 0,0-1 1,0 0-1,0 0 1,0 0-1,0 0 0,0 0 1,0 0-1,0 1 1,0-1-1,0 0 0,0 0 1,0 0-1,0 0 1,1 0-1,-1 0 0,0 0 1,0 0-1,0 0 1,0 0-1,0 0 0,0 1 1,0-1-1,1 0 1,-1 0-1,0 0 0,0 0 1,0 0-1,0 0 1,0 0-1,1 0 1,-1 0-1,0 0 0,14 3 631,19 2-382,36-1 72,0-3 1,97-11-1,75-13-308,-226 22-41,26 0-1,-21 2 95,-27 4-67,1 0 0,-1 0 0,-10 5 0,-6 3-33,1 1 0,1 2-1,0 0 1,2 1 0,-1 1-1,2 1 1,1 0 0,-18 26-1,-3 13-1,15-21 29,-30 36 1,29-45 6,-1-1-1,-1 0 1,-2-2 0,-43 31 0,-50 21 115,110-69-154,9-6-2,0 0-1,0-1 1,-1 1 0,1-1 0,0 1 0,-1-1 0,-3 2 0,60-6 199,18-7 198,53-5 62,-13 4-223,29-1-208,-21 11-283,-97 0-1544,11-6-6106,-20 3 4989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54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57 7136,'-15'-11'2309,"12"9"-1413,4 2-219,83 7 3185,225-15-2582,-54-8-997,-147 3-3468,-89 7-591,-5-2 1142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20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15 212 7808,'-14'0'12709,"15"0"-11797,3 2-675,0-1 0,0 0 0,0-1 1,0 1-1,1-1 0,-1 0 0,0 0 1,8-1-1,39-9 757,-15 3-438,212-9 811,-172 14-1081,56 1 83,31-1-66,53-3 33,-125 5 347,-146-24-363,-56-16-230,66 13-282,43 26 166,0 0-1,1 1 0,-1-1 0,0 0 0,1 0 0,-1 0 0,1 0 0,0 0 1,-1-1-1,1 1 0,0 0 0,-1-1 0,1 1 0,0 0 0,0-1 1,0 0-1,-1-2 0,2 4 10,0-1 0,0 0 1,0 0-1,0 0 0,0 0 0,0 0 1,0 0-1,1 0 0,-1 0 1,0 0-1,0 0 0,1 1 0,-1-1 1,1 0-1,-1 0 0,1 0 1,-1 1-1,1-1 0,-1 0 0,1 0 1,0 1-1,-1-1 0,1 0 1,0 1-1,-1-1 0,1 1 0,0-1 1,0 1-1,0 0 0,0-1 1,1 0-1,11-5 26,1 1 1,-1 0-1,1 1 1,0 0-1,0 1 1,25-2-1,-14 4 95,-1 1-1,1 0 0,28 6 1,-44-5-11,0 1 0,0 0 0,-1 1 1,1 0-1,11 5 0,-17-7-34,-1 1 0,0-1 0,0 0 0,0 1 0,0 0 0,0 0-1,0-1 1,0 1 0,0 0 0,1 3 0,-2-4-26,0 1 1,-1-1-1,1 0 0,-1 1 0,1-1 1,-1 1-1,0-1 0,1 1 0,-1-1 1,0 1-1,0-1 0,0 1 0,0-1 0,0 1 1,-1-1-1,1 1 0,0-1 0,-1 1 1,0 1-1,-3 7 69,-2 0-1,1 0 1,-2 0 0,1-1 0,-10 11 0,-13 19 103,-29 61 216,42-73-552,-15 24 79,8-20-2714,14-17-2526,9-14 5057,0 1 0,0-1-1,0 0 1,0 1-1,0-1 1,0 0-1,0 1 1,0-1-1,0 0 1,1 1 0,-1-1-1,0 0 1,0 0-1,0 1 1,0-1-1,6 3-4237,-6-3 4238,0 0-1,1 0 1,-1 0-1,1 0 1,12 5-3498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2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 6048,'-46'-2'16337,"46"2"-16227,8 2 497,0 0 0,0-1 0,0 0 0,0 0 0,0 0 0,0-1 0,0 0 0,8-2 0,30 1 170,42 7-313,-86-6-627,19 2-423,-14 2-2569,3 11-8700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21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 7552,'-1'-1'535,"-1"0"-1,1 0 1,-1 0 0,0 0 0,1 0 0,-1 1 0,0-1-1,1 1 1,-1-1 0,0 1 0,0 0 0,1 0-1,-1 0 1,0 0 0,0 0 0,0 0 0,1 0 0,-1 0-1,-2 1 1,-12 0 6832,41 5-5239,144-3 146,-36-2-1897,-123-1-316,1 1 1,0 0 0,-1 1 0,1 0-1,-1 1 1,15 5 0,-24-8-59,-1 0 0,1 1-1,-1-1 1,1 0 0,-1 1 0,1-1 0,-1 0 0,0 1 0,1-1 0,-1 0 0,1 1 0,-1-1 0,0 1 0,0-1-1,1 1 1,-1-1 0,0 1 0,0-1 0,1 1 0,-1-1 0,0 1 0,0-1 0,0 1 0,0-1 0,0 1 0,0-1-1,0 1 1,0 0 0,0-1 0,0 1 0,0-1 0,0 1 0,0-1 0,0 1 0,-1-1 0,1 1 0,0-1 0,0 1-1,-1-1 1,1 1 0,0-1 0,-1 1 0,1-1 0,0 1 0,-1 0 0,-3 3 1,0 0-1,0 0 1,-7 5 0,8-6-4,-55 41 107,30-24-29,1 2 0,-27 27 0,31-23-56,2 0-1,0 2 0,-16 30 0,-46 95 63,71-130-82,12-22-2,-7 12 98,0 1 0,1 1 0,-4 16 0,9-28-77,0 0 0,0 1 0,0-1-1,1 0 1,-1 1 0,1-1-1,0 0 1,0 1 0,0-1 0,1 0-1,-1 0 1,1 1 0,0-1-1,0 0 1,0 0 0,0 0-1,0 1 1,1-1 0,-1-1 0,1 1-1,3 4 1,-3-5-4,1 0-1,0 1 1,0-1-1,0-1 1,0 1 0,0 0-1,0-1 1,1 1-1,-1-1 1,0 0 0,1 0-1,-1 0 1,4 0-1,7 0-36,27 1 0,-30-3-1,92-5-1986,-39-6-8349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2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 8320,'-24'-7'2672,"18"9"1194,35 2 830,16 9-1833,-12-4-1670,-22-6-1093,103 23 775,-56-21-2942,-45-5 143,-1 0 0,21-4 0,-10-1-102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2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8064,'0'-5'3648,"47"14"-3168,-24-4 1408,5 2-1120,5 7 544,6 2-769,3 1-319,5 4-128,10 0-192,5 0 64,18-9-2367,-5-3 1311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31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517 339 2912,'2'-2'211,"0"1"-1,1 0 1,-1-1 0,0 1 0,1 0 0,-1 1-1,4-2 1,-4 2 47,1-1 1,-1 0-1,0 0 1,1 0-1,-1 0 0,0 0 1,1 0-1,-1-1 1,0 1-1,0-1 0,0 1 1,2-3-1,-1 0 55,0-1 1,-1 1-1,1 0 0,-1-1 0,0 0 1,0 0-1,0 1 0,-1-1 0,0 0 1,1 0-1,-2 0 0,1-1 0,-1 1 1,0 0-1,0 0 0,0 0 0,0 0 1,-3-7-1,1 1 46,-1 0-1,0 1 1,-1 0 0,0 0-1,-1 0 1,0 0 0,-10-15-1,11 20-205,0 1-1,1-1 1,-1 1-1,-1 0 1,1 0-1,-1 0 0,1 1 1,-1 0-1,0 0 1,0 0-1,-11-4 1,13 6-104,-1 0 0,0 0 0,1 0 0,-1 0 0,0 1 0,1-1 0,-1 1 0,0 0 0,0 0 0,0 1 0,1-1 0,-1 1 0,0 0 0,1 0 1,-1 0-1,1 0 0,-1 1 0,1-1 0,-5 3 0,0 2 7,1 0 1,-1 0 0,1 1 0,0 0-1,-9 10 1,-27 44 136,-4 5 15,0-10 92,-46 53 813,79-94-1035,1 2 0,1 0 0,0 0 1,1 1-1,1 0 0,1 1 0,1 0 0,1 1 0,0-1 0,1 2 0,-5 36 0,8-38-78,2-1 0,0 0 0,1 1 1,1-1-1,0 0 0,2 0 0,0 0 0,1 0 0,1 0 0,0 0 1,1-1-1,2 0 0,15 28 0,-11-27 52,2-1-1,0 0 1,18 17-1,-15-17-33,-8-8-19,1 0 0,19 14 1,-25-20 26,0-1 0,1 1 1,-1-1-1,1 0 1,-1 0-1,1 0 0,0-1 1,0 1-1,0-1 1,9 1-1,-13-2-18,1-1 0,0 1-1,0 0 1,-1 0 0,1-1 0,0 1 0,-1-1 0,1 0-1,-1 1 1,1-1 0,-1 0 0,1 0 0,-1 0-1,1 0 1,-1 0 0,0 0 0,1-1 0,-1 1 0,0 0-1,0-1 1,0 1 0,0-1 0,0 1 0,0-1-1,-1 1 1,1-1 0,0 1 0,-1-1 0,1-2 0,2-7 42,-2 1 1,1-1 0,0-19 0,-2 17-36,2-13-28,0-24-134,3 1 1,12-59-1,-15 102 106,0-1 0,0 1 0,1-1 0,0 1 1,0 0-1,1 0 0,0 0 0,0 1 0,0-1 0,0 1 0,1 0 0,0 0 1,0 1-1,1 0 0,7-6 0,-9 8 54,-1 0-1,1 0 1,0 0 0,-1 1 0,1-1 0,0 1-1,0 0 1,0 0 0,0 1 0,0-1-1,0 1 1,0 0 0,0 0 0,0 0-1,0 0 1,1 1 0,-1 0 0,0-1 0,-1 2-1,1-1 1,0 0 0,0 1 0,0 0-1,-1-1 1,1 2 0,5 3 0,6 7 61,-1 0 1,23 29 0,-37-42-52,0 0 1,0 0-1,0 0 1,0-1 0,0 1-1,0 0 1,0 0-1,0 0 1,0 0 0,0 0-1,0 0 1,0 0-1,0 0 1,0 0-1,0 0 1,1 0 0,-1 0-1,0 0 1,0 0-1,0 0 1,0 0 0,0 0-1,0 0 1,0 0-1,0 0 1,0 0 0,0 0-1,0 0 1,0 0-1,1 0 1,-1 0 0,0 0-1,0 0 1,0 0-1,0 0 1,0 0 0,0 0-1,-5-15 71,-11-19-252,12 27 143,-1 0 1,1 0-1,-1 1 1,0 0-1,-1 0 1,0 0-1,0 1 1,0 0-1,-9-6 1,13 9 9,-1 1-1,1 0 1,0 0 0,0 0 0,-1 1 0,1-1 0,0 0-1,-1 1 1,1 0 0,0-1 0,-1 1 0,1 0 0,-1 0-1,1 0 1,-1 1 0,1-1 0,0 1 0,-1-1 0,1 1 0,0 0-1,-1 0 1,1 0 0,0 0 0,0 0 0,0 0 0,0 0-1,0 1 1,0-1 0,0 1 0,0 0 0,1 0 0,-1-1-1,1 1 1,-1 0 0,0 3 0,-4 3-31,0 1 0,1 1 1,0-1-1,1 1 0,0 0 0,-3 13 0,-12 65 110,11-47 28,4-14-124,1 1-1,1 49 1,2-62-39,1-7 75,-1-1-1,1 1 1,0 0-1,3 10 0,-3-16 14,-1 0 0,1 0 0,0 0-1,-1 1 1,1-1 0,0 0 0,1 0 0,-1 0-1,0 0 1,1 0 0,-1-1 0,1 1 0,-1 0-1,1-1 1,0 1 0,0-1 0,-1 1 0,4 0-1,-4-1-16,0-1 0,1 0 0,-1 0-1,1 1 1,-1-1 0,1 0 0,-1 0-1,1-1 1,-1 1 0,1 0-1,-1 0 1,1-1 0,-1 1 0,1-1-1,-1 1 1,0-1 0,1 1 0,-1-1-1,0 0 1,1 0 0,-1 0 0,0 0-1,0 0 1,0 0 0,1-1 0,2-2-18,0 0 1,-1 0-1,0-1 0,0 1 1,4-10-1,-1-1 14,-1 1 0,0-1-1,-2 0 1,1 0 0,1-29-1,-4-79 197,-1 71-75,1 69-151,1-1 0,1 1 1,6 23-1,1-1 12,-4-15 83,1 0 0,1-1-1,22 44 1,-27-61-57,0-1-1,1 1 1,-1-1 0,1 0-1,0 0 1,7 7 0,-8-9 1,-1-2 0,1 1 1,-1 0-1,1 0 0,-1-1 1,1 1-1,0-1 0,0 0 1,0 0-1,0 0 0,-1 0 1,1-1-1,0 1 1,1-1-1,2 0 0,5 0 35,0 1-8,0-2-1,17-1 1,-24 1-41,-1 0 0,1 0-1,0 0 1,-1-1-1,1 1 1,-1-1-1,0 0 1,1 0-1,-1 0 1,6-5 0,-6 4 3,3-2 15,0 0 1,0-1-1,-1 1 0,1-1 1,-1 0-1,-1-1 0,1 1 0,-1-1 1,7-14-1,-3-2-177,3-9 87,-2-7 68,19-50 0,-22 58 79,-5 26-65,-1 0 1,1 1-1,0-1 0,0 1 0,1-1 1,1-4-1,0-7-181,-3 15 165,1-1-1,-1 1 0,0 0 0,0 0 0,0-1 0,1 1 1,-1 0-1,1-1 0,-1 1 0,1 0 0,-1 0 0,2-2 1,-2 3 2,1-1 0,-1 1 0,0 0 1,0 0-1,1 0 0,-1-1 1,0 1-1,0 0 0,1-1 0,-1 1 1,0 0-1,0 0 0,0-1 1,0 1-1,0 0 0,1-1 0,-1 1 1,0 0-1,0-1 0,0 1 1,0 0-1,0-1 0,0 1 1,0 0-1,0-1 0,0 1 0,0 0 1,0-1-1,0 1 0,-1-1 1,1 1-9,0 0 1,0 0-1,0 0 1,0 0-1,-1 0 1,1 0-1,0 0 1,0 0-1,0 0 1,0 0-1,0 0 1,-1 0-1,1 0 1,0 0-1,0 1 1,0-1-1,0 0 1,0 0-1,-1 0 1,1 0-1,0 0 1,0 0-1,0 0 1,0 0-1,0 0 1,0 1-1,0-1 1,0 0-1,0 0 1,-1 0-1,1 0 1,0 0-1,0 0 1,0 1-1,0-1 1,0 0-1,0 0 1,0 0-1,0 0 1,0 0-1,0 1 1,0-1-1,0 0 1,0 0-1,0 0 1,0 0-1,0 0 1,0 1-1,0-1 1,0 0-1,0 0 1,0 0-1,1 0 1,-1 0-1,0 1 1,-9 20-3004,25-10-963,-14-9 4559,-5-7 984,2 5-1486,-1 0-312,1 0 330,0 0 0,0 0 0,0 1 1,0-1-1,-1 0 0,1 0 1,0 0-1,0 0 0,0-1 0,0 1 1,0 0-1,-2-1 0,2-3 282,1 4-370,0 0 0,0 0 0,0 0 0,0 0 0,1 0 0,-1 0 0,0-1 0,0 1 0,0 0 0,1 0 0,-1 0 0,0 0 0,0 0 0,0 0 0,1 1 0,-1-1 0,0 0 1,0 0-1,0 0 0,1 0 0,-1 0 0,0 0 0,0 0 0,0 0 0,0 0 0,1 0 0,-1 1 0,0-1 0,0 0 0,0 0 0,0 0 0,0 0 0,0 0 0,1 1 0,2 2 12,0-1-1,0 1 1,0 0 0,-1 1 0,1-1-1,-1 0 1,1 1 0,-1-1-1,0 1 1,-1 0 0,1 0 0,-1-1-1,2 7 1,4 18 346,-4-16-244,0 1 0,-1 0 0,2 22 0,4 29 495,-7-58-590,1 0 1,-1 0 0,1 0-1,0 0 1,0 0-1,1 0 1,0 0 0,5 7-1,-6-9 16,-2-4-41,1 1 0,-1 0 0,1-1-1,-1 1 1,1 0 0,-1-1 0,1 1-1,0-1 1,-1 1 0,1-1 0,0 1 0,0-1-1,-1 0 1,1 1 0,0-1 0,0 0-1,-1 1 1,1-1 0,0 0 0,0 0 0,1 0-1,-1 0 20,1 1-1,-1-1 1,0 0-1,0 0 1,1 0 0,-1 0-1,0 0 1,0-1-1,1 1 1,-1 0-1,0 0 1,0-1-1,0 1 1,0-1-1,0 1 1,1-1 0,-1 1-1,0-1 1,0 0-1,0 0 1,1-1-1,18-20-82,-18 20 24,21-32-36,-2 0-1,-1-1 0,28-69 0,10-19 370,-30 71-230,-2-1 0,-3-1 0,-2-1 0,22-91 1,-36 119-79,28-155 374,-33 170-304,-1-1-1,-2-15 1,1 8-11,-2 8 3,2 12-50,0 0-1,0 0 1,0 0 0,0 0 0,-1 0 0,1 0 0,0-1 0,0 1 0,0 0 0,0 0 0,0 0 0,0 0 0,-1 0-1,1 0 1,0 0 0,0 0 0,0 0 0,0 0 0,0 0 0,-1 0 0,1 0 0,0 0 0,0 0 0,0 0 0,0 0-1,0 0 1,-1 0 0,1 0 0,0 0 0,0 0 0,0 0 0,0 0 0,0 0 0,0 0 0,-1 0 0,1 0 0,0 1 0,0-1-1,0 0 1,-2 1 1,1 1-1,-1 0 1,1-1-1,0 1 1,0 0-1,-1 0 1,1 0-1,0 2 1,-14 33 38,2 0 0,-12 61 0,-3 10 176,-23 78 306,44-145-417,1 0 0,-1 69 0,6-61-138,1 50 13,1-82 88,1 1 0,1-1 0,7 27 0,-9-40-51,0 0 0,1 0 0,-1 0 1,1-1-1,0 1 0,0 0 0,0-1 0,1 0 0,-1 1 1,1-1-1,0 0 0,0 0 0,0 0 0,0-1 0,6 4 1,-6-4-11,1-1 0,0 1 0,-1-1 0,1 0 0,0 0 0,0 0 0,0 0 0,0-1 0,0 0 0,0 0 0,0 0 0,0 0 0,0 0 0,0-1 0,0 0 0,5-1 1,2-2-38,-1 0 0,0 0 1,0-1-1,0 0 0,-1 0 1,1-1-1,-1-1 0,-1 1 1,1-1-1,-1-1 0,0 0 1,-1 0-1,8-11 0,-8 8 27,1 0 0,-2 0 0,1-1 0,-2 0 0,1-1 0,-2 1 0,0-1 0,0 0 0,-1 0 1,2-21-1,-5 28 8,0-1 1,0 0-1,0 0 1,-1 1-1,0-1 1,0 0-1,-4-11 1,4 15-14,0 0 0,0 1 0,-1-1 1,1 1-1,-1-1 0,1 1 0,-1-1 0,0 1 1,0 0-1,0 0 0,0 0 0,0 0 0,0 0 0,-1 0 1,1 0-1,-1 1 0,1-1 0,-1 1 0,-5-2 1,7 3 2,-1-1 0,0 1 1,1 0-1,-1 0 1,0 0-1,0 0 0,1 0 1,-1 0-1,0 1 1,1-1-1,-1 1 0,0-1 1,1 1-1,-1-1 1,1 1-1,-1 0 1,1 0-1,-1 0 0,1 0 1,-1 0-1,1 0 1,0 0-1,0 0 0,-2 2 1,-1 2-1,0 0 0,1 0 0,-1 0 0,1 1 0,-4 9 1,0 3 72,1-1-1,1 1 1,0-1 0,1 2 0,-2 25 0,6-34-46,-1 0-1,1 0 0,1 0 0,0 0 0,1 0 0,0 0 0,0 0 0,1 0 0,0-1 1,1 1-1,8 15 0,-6-15 26,1 0 1,0 0-1,1-1 1,0 0-1,0-1 1,1 1-1,0-1 1,0-1-1,1 0 1,12 6-1,-17-10-34,0 0 0,0-1 0,0 1 0,0-1 0,0-1 0,1 1 0,-1-1 0,1 0-1,0 0 1,-1-1 0,1 1 0,-1-1 0,1 0 0,0-1 0,-1 0 0,1 0 0,-1 0-1,1 0 1,-1-1 0,1 0 0,-1 0 0,0 0 0,7-5 0,-6 3-16,-1 0 0,0-1 0,0 0 0,-1 0 0,1 0 0,-1 0 0,0-1 0,-1 0-1,1 0 1,2-6 0,4-11-43,9-30-1,-18 50 46,52-176 65,-48 159-70,1 0 1,10-20 0,-10 20 0,-4 13 128,-1 19-39,5 92 290,-2-69-276,-1 0 0,-2 0 0,-2 0 0,-6 45 0,4-57-109,3-15 57,-1 0 0,0 0 0,-3 8 0,3-14-32,0 0 1,0 0-1,0 0 1,0 0-1,0 0 1,0 0-1,0 0 1,-1 0-1,1 0 1,-1 0-1,0-1 0,1 1 1,-1-1-1,-3 3 1,4-4-47,-1 1 1,1-1-1,0 0 1,-1 1-1,1-1 1,0 0-1,0 0 1,-1 0-1,1 0 1,0 0 0,-1 0-1,1 0 1,0 0-1,-1-1 1,1 1-1,0-1 1,0 1-1,-1-1 1,1 1-1,0-1 1,0 1-1,0-1 1,0 0-1,0 0 1,0 0-1,0 0 1,0 0-1,0 1 1,0-2-1,-1 0 1,-1-3-76,-1 1 1,1 0-1,0-1 0,0 0 1,0 0-1,-2-6 0,-6-18-156,3 8 216,-11-42 0,18 44-92,1 17 11,1 4-32,6 15 301,0-1 0,0 0-1,18 25 1,-19-32-67,1 0 1,0-1-1,0 0 0,1 0 1,0-1-1,1 0 0,12 8 0,-16-13-55,0 1 0,0-1 0,0-1 0,0 1 0,0-1 0,1 0 0,-1 0 0,0 0 0,1-1 0,-1 0 0,1 0 0,-1 0 0,11-2 0,3-2-24,-1 0 0,31-12 0,-29 7 23,-1 0 0,0-1-1,0-1 1,-1-1 0,0 0 0,-1-2 0,0 0-1,-1 0 1,-1-2 0,0 0 0,12-19-1,87-132 165,-101 137 126,-11 23-3,-7 20 42,-10 19-169,9-18-177,-10 27 1,9-14 41,-9 53-1,15-72-49,1 1 1,-1 0-1,1-1 0,1 1 0,0-1 1,0 1-1,0-1 0,1 1 0,1-1 1,4 13-1,-4-16 28,0 0-1,0-1 1,0 1 0,1-1 0,-1 0 0,1 0 0,0 0 0,9 7-1,-10-9-26,-1 0-1,1 0 0,1-1 0,-1 1 0,0 0 0,0-1 1,0 0-1,1 0 0,-1 0 0,1 0 0,-1-1 1,1 1-1,-1-1 0,6 0 0,0-1-20,0-1 0,-1 0 0,1-1 0,0 0-1,-1 0 1,0-1 0,0 0 0,0 0 0,11-9 0,6-6-125,31-31-1,-33 28 126,146-128 107,-168 150-87,0-1-1,-1 0 1,1 1-1,0-1 0,-1 0 1,1 1-1,0-1 0,-1 0 1,1 0-1,-1 0 0,0 0 1,1 0-1,-1 0 1,0 1-1,1-1 0,-1 0 1,0-2-1,0 2-2,0 1 0,0-1 0,0 0 0,0 1 0,-1-1 0,1 1 0,0-1 1,0 0-1,-1 1 0,1-1 0,0 1 0,-1-1 0,1 1 0,-1-1 0,1 1 0,-1-1 0,1 1 0,-1 0 0,1-1 0,-1 1 0,-2-2-5,1 1-1,0 0 0,0 0 1,-1 1-1,1-1 1,-1 1-1,1-1 0,-1 1 1,1-1-1,0 1 0,-1 0 1,-2 1-1,-2 0 29,0 0 0,0 1-1,1 0 1,-1 0 0,1 1 0,-1 0-1,1 0 1,0 0 0,-9 8 0,6-5 7,1 2-1,0-1 1,1 1 0,0 0 0,-11 15 0,8-6 24,0 1 0,1 0 0,0 1 0,2 0 0,0 0 0,-4 23 0,10-37-18,0 0 1,0-1-1,0 1 1,1 0 0,0 0-1,0 0 1,1 0-1,-1 0 1,2 6-1,-1-10-23,-1 0-1,1 0 1,-1 1-1,1-1 1,-1 0-1,1 0 0,0 0 1,-1 0-1,1 0 1,0 0-1,0 0 1,0 0-1,0 0 0,0 0 1,0 0-1,0 0 1,0-1-1,0 1 1,0-1-1,0 1 0,1 0 1,-1-1-1,0 0 1,0 1-1,1-1 0,-1 0 1,0 0-1,1 0 1,-1 0-1,0 0 1,0 0-1,1 0 0,-1 0 1,0 0-1,1 0 1,-1-1-1,0 1 1,0-1-1,2 0 0,3-1-36,-1 0-1,1-1 0,-1 0 1,0 0-1,0 0 0,0-1 0,0 0 1,-1 0-1,6-6 0,1-2 32,0-1-1,10-15 1,28-59-75,-22 37 161,10-13 200,-36 77-64,-2 38 169,-1-25-293,2 0 0,1 1 0,7 41 0,-7-64-87,0-1 0,0 1-1,1 0 1,0-1 0,0 1 0,0-1 0,0 0 0,1 0 0,0 0 0,0 0 0,0 0 0,0 0 0,1-1 0,-1 0-1,1 1 1,0-1 0,0-1 0,6 5 0,-4-5-14,0 1 0,0-1 0,0 0-1,0-1 1,0 1 0,1-1 0,-1 0 0,0-1 0,1 0-1,-1 0 1,0 0 0,1-1 0,11-2 0,-6 0-18,-1 0-1,1-1 1,-1-1 0,0 0 0,0 0-1,0-1 1,-1 0 0,0-1 0,9-8-1,-3 2-11,-1-2-1,-1 0 0,0-1 0,16-24 0,0-2 37,67-72 0,-59 73 363,-38 40-345,0 1 1,1-1 0,-1 1-1,0 0 1,0-1 0,1 1-1,-1-1 1,0 1 0,1 0 0,-1-1-1,1 1 1,-1 0 0,0-1-1,1 1 1,-1 0 0,1 0-1,-1 0 1,1-1 0,-1 1-1,1 0 1,-1 0 0,1 0-1,-1 0 1,1 0 0,-1 0-1,1 0 1,-1 0 0,1 0-1,-1 0 1,1 0 0,-1 0-1,1 0 1,-1 0 0,1 1-1,0-1 18,0 1 0,-1 0 0,1 0 0,-1 0 0,0 0 0,1 0 0,-1 0 0,0 0 0,1 1 0,-1-1 0,0 0 0,0 0 0,0 0 0,0 0 0,0 0 0,0 0 0,-1 2 0,-9 61 282,-3 1 0,-29 80 1,41-139-521,-1 0 0,1 0 1,0 0-1,0 11 1,1-17 193,0 0 0,0 0-1,1 0 1,-1 0 0,0 0 0,0 0 0,0 0 0,0 0 0,0 0 0,0 0 0,0-1 0,0 1 0,0 0-1,0 0 1,0 0 0,0 0 0,0 0 0,0 0 0,0 0 0,0 0 0,0 0 0,0 0 0,0 0 0,0 0-1,0 0 1,0 0 0,0 0 0,1 0 0,-1 0 0,0 0 0,0 0 0,0 0 0,0 0 0,0 0 0,0 0-1,0 0 1,0 0 0,0 0 0,0 0 0,0 0 0,0 0 0,0 0 0,0 0 0,0 0 0,0 0 0,0 0-1,0 0 1,0 0 0,0 1 0,1-1 0,-1 0 0,0 0 0,0 0 0,0 0 0,0 0 0,0 0 0,0 0 0,0 0-1,0 0 1,4-3-98,0 0-1,0-1 0,-1 0 0,1 1 0,-1-1 1,5-7-1,8-11 28,9-6 184,0 1 0,31-25-1,-54 50-76,0 1 1,0-1-1,0 1 0,-1 0 0,1 0 0,0 0 0,0 0 0,1 0 0,-1 0 0,0 1 0,0-1 0,0 0 0,0 1 0,1 0 1,3 0-1,-4 0 12,0 0-1,-1 1 1,1 0 0,0-1 0,0 1 0,-1 0 0,1 0 0,0 0 0,-1 0 0,1 0 0,-1 0 0,0 0 0,1 1 0,-1-1 0,0 0 0,0 1 0,1-1 0,-1 1-1,0 1 1,27 49 331,-23-41-406,1 1 1,0-2 0,0 1-1,1-1 1,0 0 0,0 0 0,16 14-1,15 3-1726,-12-12-2656,-11-6-684,-31-6-5950,-9-11 5761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32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0 11712,'-61'0'4352,"47"5"-3393,4-1-255,6-1 256,13 6-736,5 0-480,5-6 160,1-3-1632,-1 6 961,-5-3-4193,-6-3 2784,3 12-3008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0:32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43 110 9216,'-42'-5'4192,"61"5"-3648,9 0 1536,33 5-1249,25-1 1697,22-13-1440,58-3-32,18-6-640,-18 11-640,0-10 128,-5-1-5024,-11 3 2817,-20-3-5793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0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3072,'1'-3'407,"0"-1"1,1 1-1,-1-1 1,1 1-1,0 0 1,0 0-1,0 0 1,0 0-1,1 0 0,-1 0 1,1 0-1,0 1 1,0-1-1,-1 1 1,2 0-1,-1 0 1,0 0-1,0 0 1,5-1-1,-7 3-259,-1-1 0,1 1 0,0-1-1,-1 1 1,1 0 0,0 0 0,-1-1 0,1 1 0,0 0 0,-1 0 0,1 0-1,0 0 1,-1-1 0,1 1 0,0 0 0,0 1 0,-1-1 0,1 0 0,0 0-1,1 0 1,-1 2-74,-1-1 0,1 0 0,0 0 0,0 1 1,0-1-1,-1 1 0,1-1 0,-1 1 0,1-1 0,-1 3 0,30 90 1289,72 156-1,-73-198-843,-26-47-388,0 0-1,1-1 0,0 0 1,-1 1-1,2-1 1,-1 0-1,7 4 1,-11-7-100,1-1 0,-1 0 0,1 1 1,-1-1-1,1 0 0,-1 1 0,1-1 0,0 0 1,-1 0-1,1 0 0,-1 1 0,1-1 0,0 0 1,-1 0-1,1 0 0,0 0 0,-1 0 0,1 0 1,0 0-1,-1 0 0,1 0 0,-1-1 0,1 1 0,0 0 1,-1 0-1,1 0 0,-1-1 0,1 1 0,-1 0 1,1-1-1,-1 1 0,1-1 0,-1 1 0,1 0 1,0-1-1,0-1 15,0 0 1,1-1-1,-1 1 1,0 0-1,0 0 1,1-5-1,-1 5 31,2-11 19,0 0 0,0 1 0,-1-2 0,-1 1 0,0-17 0,-7-67-18,3 70-104,1 1 0,2 0 0,3-37-1,-3 59 23,1 0-1,0 0 0,0 0 0,0 0 0,0 0 1,1 0-1,1-4 0,-2 7-6,0 0 0,-1 0 0,1 0-1,0 0 1,0 0 0,-1 1 0,1-1 0,0 0 0,0 0-1,0 1 1,0-1 0,0 1 0,0-1 0,0 1 0,0-1-1,0 1 1,0 0 0,1-1 0,-1 1 0,0 0 0,0 0-1,0 0 1,0 0 0,0 0 0,1 0 0,-1 0 0,0 0-1,0 0 1,2 1 0,32 10-88,-24-7 114,0-1 1,0 0-1,15 2 1,-16-4-36,0-1 0,0 0 0,-1 0 0,1-1 0,0 0 0,0-1 0,16-5 0,-12 3-3463,0 3 913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0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92 169 4736,'-20'-3'2733,"-28"1"0,47 2-2272,-1 0 0,0 0 0,0 0 0,1 0-1,-1 0 1,0-1 0,1 1 0,-1-1-1,0 1 1,1-1 0,-1 1 0,-1-2 0,3 2-425,0 0 0,0 0 0,-1-1 0,1 1 0,0 0 0,0 0 0,0 0 0,0 0 0,0 0 0,0 0 0,0 0 0,0-1 0,0 1 0,0 0 0,0 0 0,0 0 0,0 0 0,0 0 0,0-1 0,0 1 0,0 0 0,0 0 0,0 0 0,0 0 0,0 0 0,0 0 0,0-1 0,1 1 0,-1 0 0,0 0 0,0 0 0,0 0 0,0 0 0,0 0 0,0 0 0,0 0 0,0-1 0,0 1 0,1 0 0,-1 0 0,0 0 0,0 0 0,0 0 0,14-5 53,-3 3 74,-1 1-1,0 0 1,1 1-1,14 2 1,7-1-11,226 7 605,-2 0-191,-142-12-417,-65 4-5,-49 0-139,0 0 0,1 0 1,-1 0-1,0 0 0,0 0 0,0 0 0,0 0 0,0 0 0,1 0 0,-1 0 0,0 0 0,0 0 0,0 0 0,0 0 0,0 0 0,1 0 0,-1 0 0,0 0 0,0 0 0,0 0 0,0 0 0,0-1 0,0 1 1,1 0-1,-1 0 0,0 0 0,0 0 0,0 0 0,0 0 0,0-1 0,0 1 0,0 0 0,0 0 0,0 0 0,0 0 0,0 0 0,0-1 0,0 1 0,0 0 0,0 0 0,0 0 0,0 0 0,0-1 0,0 1 0,0 0 1,0 0-1,0 0 0,0 0 0,0 0 0,0-1 0,0 1 0,0 0 0,0 0 0,0 0 0,0 0 0,0 0 0,-1 0 0,1-1 0,-4-4 151,1 2-140,0 0 1,0 1 0,0-1-1,0 1 1,-1 0-1,1 0 1,-1 0 0,0 0-1,1 1 1,-1 0 0,0 0-1,-6-2 1,-7-1-15,0-2-2,-1-1 0,1 0 0,1-1 0,-21-13 0,-35-33-85,69 52 48,3 1 29,-1 1 1,1 0-1,-1 0 1,0-1-1,1 1 1,-1 0-1,1-1 1,0 1-1,-1-1 1,1 1-1,-1-1 1,1 1-1,0-1 1,-1 1-1,1-1 1,0 1-1,-1-1 1,1 0 3,0 1 1,0 0 0,0 0 0,0 0 0,1-1 0,-1 1 0,0 0 0,0 0 0,0 0-1,0-1 1,0 1 0,1 0 0,-1 0 0,0 0 0,0 0 0,0 0 0,0-1 0,1 1-1,-1 0 1,0 0 0,0 0 0,1 0 0,-1 0 0,0 0 0,0 0 0,0 0 0,1 0-1,-1 0 1,20-1-33,45 6 36,-42-1-68,-1 1 0,0 1 0,22 8 0,-12-2 39,-25-11 25,-1 1 0,1 0-1,-1 1 1,0-1 0,0 1 0,0 0 0,0 1 0,0 0 0,-1 0 0,9 7 0,-13-10 3,0 0 0,0 0 0,0 0 0,-1 0 0,1 0 0,0 0 0,0 0 0,-1 0 0,1 0 0,-1 0 0,1 0 1,-1 0-1,1 1 0,-1-1 0,1 0 0,-1 0 0,0 1 0,0-1 0,0 0 0,0 0 0,0 1 0,0-1 0,0 0 0,0 0 0,0 1 0,-1-1 1,1 0-1,-1 0 0,1 1 0,0-1 0,-1 0 0,0 0 0,1 0 0,-1 0 0,0 0 0,0 0 0,1 0 0,-1 0 0,-2 1 0,-18 19 147,-1-1-1,-32 21 0,6-4-138,44-34-88,-7 6-179,0 0 1,0 1-1,-18 22 0,29-32 101,-1 0 1,1 1-1,0-1 0,0 1 0,0-1 1,0 0-1,0 1 0,0-1 0,0 0 1,0 1-1,0-1 0,0 1 1,0-1-1,0 0 0,0 1 0,0-1 1,0 1-1,0-1 0,1 0 0,-1 1 1,0-1-1,0 0 0,0 1 1,1-1-1,-1 0 0,0 1 0,0-1 1,1 0-1,-1 0 0,0 1 0,0-1 1,1 0-1,-1 0 0,0 1 0,1-1 1,-1 0-1,1 0 0,12 8-2891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5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44 5728,'-77'-35'2592,"54"35"-2240,15 0-480,16 0 128,10 0 64,37-5-928,7 1 480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0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11 219 6880,'-1'-2'403,"1"1"-273,0 1 1,-1-1-1,1 1 1,0 0-1,0-1 0,0 1 1,-1 0-1,1-1 1,0 1-1,0 0 1,-1-1-1,1 1 0,0 0 1,-1 0-1,1-1 1,0 1-1,-1 0 1,1 0-1,-1 0 0,1-1 1,0 1-1,-1 0 1,1 0-1,-1 0 1,1 0-85,0 0 0,0 0 0,-1 0 0,1 0 0,0 0 0,0 0 0,0 1 0,0-1 1,0 0-1,0 0 0,0 0 0,0 0 0,-1 0 0,1 0 0,0 0 0,0 1 0,0-1 0,0 0 0,0 0 1,0 0-1,0 0 0,0 0 0,0 0 0,0 1 0,0-1 0,0 0 0,0 0 0,0 0 0,0 0 1,0 0-1,0 1 0,0-1 0,0 0 0,0 0 0,0 0 0,0 0 0,1 0 0,-1 0 0,0 1 0,0-1 1,0 0-1,1 13 626,3 66 1680,-4-69-2073,0 0 1,1 0-1,0-1 1,1 1 0,0 0-1,6 15 1,-5-20 166,-1-5 89,0-10 564,-3-17-433,-10-104-386,6 49 240,4 20 46,1 54-502,1 1-1,0-1 0,0 1 0,0 0 0,1-1 0,4-8 0,-5 14-62,0 1-1,0-1 1,0 1-1,1 0 1,-1-1-1,0 1 1,1 0-1,-1-1 1,1 1-1,-1 0 1,1 0-1,0 0 1,0 1-1,-1-1 1,1 0-1,0 1 1,0-1-1,0 1 1,0-1-1,1 1 1,5-1 26,0 0-1,-1 1 1,12 1 0,348 31 1119,-348-33-990,-16 1-409,0 0-1,0 0 1,0 0 0,0 0 0,0 0 0,0 1 0,0-1 0,3 2 0,8 5-1161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09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84 3648,'-2'-13'1492,"2"13"-1423,0-1 0,0 1 1,0-1-1,-1 1 0,1 0 0,0-1 0,1 1 1,-1-1-1,0 1 0,0-1 0,0 1 0,0-1 0,0 1 1,0 0-1,0-1 0,1 1 0,-1-1 0,0 1 0,0 0 1,1-1-1,-1 1 0,0-1 0,1 1 0,-1 0 0,0 0 1,1-1-1,8-3 1099,-7 3-1000,0 0-1,0 0 1,0 1 0,0-1-1,0 0 1,0 1-1,0-1 1,0 1 0,0 0-1,1-1 1,-1 1-1,0 0 1,0 0 0,0 0-1,0 1 1,0-1-1,1 1 1,-1-1-1,0 1 1,2 0 0,-4 0-111,1 0 0,-1 0 0,0-1 0,0 1 0,0 0 0,0 0 0,0-1 0,0 1 0,0 0 0,0 0 0,0-1 0,0 1 0,-1 0 0,1-1 0,0 1 0,0 0 1,-1 0-1,1-1 0,0 1 0,-2 1 0,2 0 169,-1-1-169,1 0 0,0 0 0,0 0 0,-1 0 0,1 0 0,-1 0 0,1 0 0,-1 0 0,0 0 0,1 0 0,-1 0 0,0 0 0,1-1 0,-1 1 0,0 0 0,0 0 0,0-1 0,0 1 0,0 0 0,0-1 0,0 1 0,0-1 0,0 1 0,-2 0 0,2-1 1,-1 0 0,1 0 0,-1-1-1,0 1 1,1 0 0,-1 0-1,1-1 1,-1 1 0,1-1-1,-1 1 1,1-1 0,0 0-1,-1 1 1,1-1 0,0 0 0,-2-1-1,1 0-29,0 1 0,0-1 0,0 0 0,0 0 0,0 0 0,0 0 0,1 0 0,-1 0 0,1-1 0,0 1 0,-1-1 0,1 1 0,0 0 0,1-1 0,-1 0 0,0 1 0,1-1 0,-1 0 0,1 1 0,0-1 0,0 0 0,0-3 0,1 4-25,0-1 0,0 1 0,0 0-1,0 0 1,0 1 0,0-1 0,1 0 0,-1 0-1,1 1 1,2-4 0,-1 3-39,2 2 4,-5 1 39,1 0 1,0 0 0,-1 0-1,1 0 1,-1 0 0,1 0-1,-1 0 1,1 0 0,-1 0-1,0 0 1,0 0-1,1 0 1,-1 0 0,0 0-1,0 0 1,0 0 0,0 1-1,0-1 1,0 0-1,0 0 1,-1 0 0,1 0-1,0 0 1,-1 0 0,1 0-1,-1 0 1,1 0-1,-1 0 1,1 0 0,-1 0-1,1 0 1,-1 0 0,0-1-1,0 1 1,-1 1-1,1-1 13,1 0 0,-1 0 0,0 0-1,0-1 1,0 1 0,0 0-1,0-1 1,0 1 0,0 0-1,0-1 1,0 1 0,0-1-1,0 0 1,0 1 0,0-1-1,0 0 1,0 0 0,0 1-1,-1-1 1,1 0 0,0 0-1,0 0 1,0 0 0,0-1-1,-1 1 1,1 0 0,0 0-1,0-1 1,0 1 0,0-1-1,0 1 1,0-1 0,0 1-1,0-1 1,0 0 0,-2-1-1,0-1 83,-9-11 416,12 13-525,-1 1 0,1-1 0,0 0 0,0 1 0,0-1 0,-1 1 0,1-1 0,0 0 0,0 1 0,0-1 0,0 0 0,0 0 0,0 1 0,0-1 0,0 0 0,0 1 0,1-1 0,-1 1 0,0-1 0,0 0 0,1 1 0,-1-1 0,0 0 0,1 1 0,0-2 0,-1 2-10,0 0 1,1 0-1,-1-1 1,1 1 0,-1 0-1,0 0 1,1 0-1,-1 0 1,1 0-1,-1 0 1,0 0-1,1 0 1,-1 0 0,1 0-1,-1 0 1,0 0-1,1 0 1,-1 0-1,1 0 1,-1 0-1,0 0 1,1 0 0,-1 1-1,1-1 1,-1 0-1,0 0 1,1 0-1,-1 1 1,0-1-1,1 0 1,-1 0 0,0 1-1,0-1 1,1 0-1,-1 1 1,0-1-1,0 0 1,1 1-1,-1-1 1,0 0 0,0 1-1,0-1 1,0 1-1,0-1 1,0 0-1,1 1 1,-1 0-1,0 9 73,-1 0-1,1 0 1,-2 0-1,-2 10 1,4-20-49,0 1 0,0-1 0,0 0 0,0 1 1,0-1-1,0 0 0,0 0 0,0 1 0,0-1 0,0 0 1,-1 1-1,1-1 0,0 0 0,0 0 0,0 1 0,0-1 1,-1 0-1,1 0 0,0 1 0,0-1 0,-1 0 0,1 0 0,0 0 1,-1 1-1,1-1 0,0 0 0,0 0 0,-1 0 0,1 0 1,0 0-1,-1 0 0,1 0 0,0 0 0,-1 0 0,1 0 1,0 0-1,-1 0 0,1 0 0,0 0 0,-1 0 0,1 0 1,0 0-1,-1 0 0,1 0 0,-1-4 226,8 2-148,-4 2-97,-1 0 1,1 1-1,-1-1 0,1 1 1,-1 0-1,1-1 1,-1 1-1,0 0 1,1 0-1,-1 1 0,0-1 1,3 2-1,24 23 8,-19-16 15,9 9 260,-1 1 0,-1 0 1,-1 1-1,-1 0 0,0 2 1,-2-1-1,13 32 0,-22-46-94,-1 0 0,-1 0 0,0 1-1,2 12 1,-3-16-100,-1-1-1,0 0 1,0 1-1,0-1 1,-1 1-1,1-1 1,-1 0 0,0 0-1,-1 1 1,1-1-1,-3 4 1,-1 2 24,-1-1 0,0 0 1,-1 0-1,0-1 0,-1 0 0,1 0 0,-1-1 1,-11 7-1,-76 49 234,71-49-248,-86 48-2648,85-51-1587,-25 9-1,12-8-112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1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13 4320,'0'-12'2373,"-10"22"403,-21 26-2661,9 10 276,10-22-94,-91 226 1846,73-171-1524,20-51-328,0 2-1,2-1 1,1 1-1,-5 57 1,11-69-129,1 0 0,0 1 0,1-1 0,1 0 0,1 1-1,1-1 1,0-1 0,1 1 0,10 20 0,-12-31 41,0 0-1,1 0 1,0 0-1,0-1 1,1 0 0,10 11-1,-13-15-136,0 0-1,0 0 1,0 0 0,1-1-1,-1 1 1,1-1 0,-1 1-1,1-1 1,-1 0 0,1 0-1,0 0 1,-1-1 0,1 1-1,0 0 1,0-1 0,-1 0-1,1 0 1,0 0-1,0 0 1,0 0 0,-1-1-1,4 0 1,0-1-7,-1 0 1,0 0-1,0-1 0,0 1 1,0-2-1,0 1 0,0 0 0,7-8 1,33-37 246,-39 41-250,57-65 243,-1 1-115,62-89 0,-114 144-167,0 1 0,-2-1 0,0-1 0,-1 1 1,0-1-1,-1-1 0,-1 1 0,4-27 0,-7 29 13,-1 0 0,0-1 0,-1 1 0,-1 0 0,0-1-1,-1 1 1,0 0 0,-2 0 0,0 0 0,-11-28-1,11 34-53,0 0-1,-1 0 1,0 1-1,-1 0 1,0 0-1,0 0 1,0 0-1,-1 1 0,-1 0 1,1 1-1,-1 0 1,0 0-1,0 0 1,-1 1-1,1 0 0,-1 1 1,0 0-1,-12-4 1,13 7-5,1-1 1,0 1-1,-1 0 1,1 0-1,0 1 1,-1 0-1,1 0 1,-1 1 0,1 0-1,0 0 1,-13 4-1,15-3 8,1 0-1,-1 0 0,0 0 1,1 0-1,-1 1 0,1 0 1,0 0-1,0 0 1,0 0-1,0 1 0,0 0 1,1 0-1,0 0 1,0 0-1,0 0 0,0 0 1,-3 9-1,4-10-451,0 1-1,1-1 1,-1 1 0,1-1-1,0 1 1,0-1 0,1 1 0,-1-1-1,1 1 1,0 0 0,0 0-1,0-1 1,0 1 0,0 0-1,2 6 1,7 13-2204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1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4576,'-23'0'1450,"28"5"2350,5 1-2272,-5-4-1176,-1 0 0,1 0 0,0-1 0,0 0-1,1 0 1,-1 0 0,7 0 0,40-2 901,-41 0-1033,-1 0-73,313-5 1125,-290 9-1310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1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103 294 3712,'-7'-4'1001,"7"4"-822,-1-1 0,0 0 0,0 1 0,1-1 0,-1 1 0,0 0 1,0-1-1,0 1 0,1 0 0,-1-1 0,0 1 0,0 0 0,0 0 0,0 0 0,-1 0 0,-10 1 1230,10-2-1196,0 1 1,0 0 0,0 0 0,0 0 0,0 1-1,0-1 1,0 0 0,0 1 0,0-1 0,-3 2-1,-32 18 2971,37-20-3168,0 1-1,-1-1 0,1 0 1,0 0-1,0 0 0,0 0 1,-1 0-1,1 1 0,0-1 0,0 0 1,-1 0-1,1 0 0,0 0 1,0 0-1,-1 0 0,1 0 1,0 0-1,0 0 0,-1 0 1,1 0-1,0 0 0,0 0 1,-1 0-1,1 0 0,0 0 1,0 0-1,-1-1 0,4 6 388,-2-4-336,0-1 0,-1 1 0,1 0 0,0 0 0,0-1 0,0 1 0,-1-1 0,1 1 0,0-1-1,0 1 1,0-1 0,0 1 0,0-1 0,0 0 0,0 1 0,0-1 0,0 0 0,1 0 0,23 0 318,-14 0-239,360-7 1699,-289 4-1674,103-19 0,-35 2-177,127-8 283,-229 27-85,-48 1-164,0 0-1,0-1 0,0 1 1,0-1-1,0 1 0,0-1 1,0 1-1,0-1 0,-1 1 1,1-1-1,0 1 0,0 0 1,0-1-1,-1 1 0,1-1 1,0 1-1,0 0 0,-1-1 1,1 1-1,0 0 0,-1-1 1,1 1-1,-1-1 0,-28-18 240,21 14-171,-1-1 0,-11-9 0,-30-29-80,30 26 30,0 1 1,-25-15-1,-5-4-190,41 29 103,-1 1 1,-13-7 0,19 10-7,0 1 0,-1 0 0,0 1 0,1-1 0,-1 1 1,0-1-1,-8 0 0,13 2 45,0 0 1,0 1-1,0-1 1,0 0-1,0 0 1,0 0-1,0 0 1,0 0-1,0 0 1,0 0-1,0 0 1,0 0-1,0 0 1,0 0-1,0 0 1,0 0-1,0 0 1,0 0-1,0 0 1,0 0-1,-1 0 1,1 0-1,0 0 1,0 0-1,0 0 1,0 0-1,0 1 1,0-1-1,0 0 1,0 0-1,0 0 1,0 0-1,0 0 1,0 0-1,0 0 1,0 0-1,0 0 1,0 0-1,0 0 1,0 0-1,0 0 1,0 0-1,1 0 1,-1 0-1,0 1 1,0-1-1,0 0 1,0 0-1,0 0 1,0 0-1,0 0 1,0 0-1,0 0 1,0 0-1,0 0 1,0 0-1,0 0 1,0 0-1,0 0 1,0 0-1,0 0 1,0 0-1,0 0 1,3 1 5,0 0-1,0-1 1,0 1 0,0-1 0,6 0 0,2 1 10,46 3-46,-1 0 25,0 2 0,60 14 0,-106-17 0,1 0 0,-1 1 0,0 0 0,0 1 0,-1 0 1,13 8-1,-20-12 6,1 1 0,0 0 1,-1 0-1,0 0 1,1 0-1,-1 0 0,0 1 1,0-1-1,-1 1 1,1-1-1,0 1 0,-1-1 1,1 1-1,-1 0 0,0 0 1,0 0-1,0 0 1,0 0-1,-1 0 0,1 0 1,-1 0-1,0 0 1,0 0-1,0 0 0,-1 6 1,0-3-1,-1 0 0,0-1 1,-1 0-1,1 1 1,-1-1-1,0 0 0,-1 0 1,1-1-1,-1 1 1,-7 6-1,-3 3 31,-29 19 0,23-20 47,-1 0-1,-39 16 1,31-15-3,1-6 6,24-7-65,1 0 1,0-1-1,-1 1 1,1 1-1,-1-1 0,1 0 1,0 1-1,-4 2 1,7-4-12,0 1 0,0-1 0,0 0 0,-1 0 0,1 0 0,0 0 0,0 0 0,0 0 0,0 0 0,0 1 0,0-1 0,0 0 1,-1 0-1,1 0 0,0 0 0,0 0 0,0 0 0,0 0 0,0 0 0,-1 0 0,1 0 0,0 0 0,0 0 0,0 0 0,0 0 0,0 0 0,-1 0 1,1 0-1,0 0 0,0 0 0,0 0 0,0 0 0,0 0 0,-1 0 0,1 0 0,0 0 0,0 0 0,0 0 0,0 0 0,0 0 0,0-1 0,-1 1 1,1 0-1,0 0 0,0 0 0,1-1-25,5 3-81,27 15 262,-29-15-182,-3-1 508,-11-10-688,6 3-711,-19-11-4857,18 12 2906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1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19 4576,'-27'-16'2586,"27"15"-2432,-1 1 0,1 0-1,-1-1 1,0 1 0,1 0-1,-1 0 1,0 0 0,0-1-1,1 1 1,-1 0 0,0 0-1,1 0 1,-1 0 0,0 0-1,0 0 1,1 1 0,-1-1-1,0 0 1,1 0 0,-1 0-1,0 1 1,1-1 0,-1 0-1,0 1 1,1-1 0,-1 0-1,1 1 1,-1-1 0,0 2-1,-1-1-40,1 0 1,-1 1-1,1-1 0,-1 1 0,1-1 0,0 1 0,0-1 1,0 1-1,0 0 0,0 0 0,-1 3 0,-34 161 3842,9 91-2198,25-226-1560,1-1 1,2 0-1,4 33 0,-4-54-191,0-7-679,0-3-444,4-7-965,32-38-6414,-6 13 4843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1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7136,'0'0'152,"-1"1"1,1-1 0,0 0 0,-1 0-1,1 1 1,0-1 0,0 0-1,-1 0 1,1 1 0,0-1-1,-1 0 1,1 1 0,0-1-1,0 0 1,0 1 0,-1-1-1,1 0 1,0 1 0,0-1 0,0 1-1,0-1 1,0 0 0,0 1-1,0-1 1,0 1 0,0-1-1,0 1 1,-2 20 1226,0-1-351,-3 1-236,-1 0 0,-1 0 1,-14 29-1,-7 19 386,12-25-594,-23 78 160,-5 119 99,26-138-236,17-98-369,0 1-1940,0-16-3409,-1-19-521,1-6 1792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16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1 335 4992,'0'-2'292,"0"1"0,1 0 0,-1 0 0,1-1 0,-1 1 0,1 0 0,-1 0 0,1 0 0,0 0 0,-1 0 0,1 0 0,0 0 0,0 0 0,2-2 0,16-13 2171,-14 13-2128,26-24 2085,47-50 0,-52 48-1667,2 1 0,40-30 0,-65 55-716,16-11 213,0 1 1,39-19-1,-53 29-222,1 1-1,0-1 1,-1 1 0,1 1 0,0-1-1,1 1 1,-1 0 0,0 1 0,0-1-1,0 1 1,0 1 0,1-1 0,-1 1-1,0 0 1,12 3 0,-8 0 31,0 1 1,-1 0 0,0 0 0,1 1-1,15 13 1,38 42 450,-45-42-106,1 0 0,22 16 0,-30-27-183,1 0 1,0 0 0,1-1-1,16 6 1,-25-11-180,1-1 0,0 1 0,-1-1 0,1 0 0,0 0 0,0-1 1,0 1-1,0-1 0,0 0 0,0-1 0,0 1 0,0-1 0,-1 0 0,1 0 0,6-2 0,0-2-227,1-1 0,-1 0-1,0-1 1,-1 0 0,1-1 0,13-13 0,14-18-4930,-4-2-4746,-12 19 5003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1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 6560,'-30'-4'2976,"27"8"-2592,6-4 1920,8 0-1344,17-4 1504,10 4-1409,18-5 385,2 5-864,3 0 384,-5 5-544,-9-1-224,-3-1-128,-11 3-64,-5 2 0,-9-4 64,0-1-32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16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198 135 7040,'0'0'56,"0"0"0,0 0 1,0-1-1,0 1 0,0 0 0,0 0 1,-1-1-1,1 1 0,0 0 0,0 0 1,0 0-1,0-1 0,0 1 0,0 0 1,0 0-1,-1 0 0,1-1 0,0 1 1,0 0-1,0 0 0,-1 0 1,1 0-1,0 0 0,0-1 0,0 1 1,-1 0-1,1 0 0,0 0 0,0 0 1,-1 0-1,1 0 0,0 0 0,0 0 1,0 0-1,-1 0 0,1 0 0,0 0 1,0 0-1,-1 0 0,1 0 0,0 0 1,0 0-1,-1 0 0,1 0 0,0 0 1,0 0-1,-1 1 0,1-1 1,0 0-1,0 0 0,0 0 0,0 0 1,-1 0-1,1 1 0,0-1 0,0 0 1,0 0-1,0 0 0,-1 1 0,1-1 1,0 0-1,0 0 0,0 0 0,0 1 1,0-1-1,-3 4-95,-5 6 456,1-1-1,0 2 0,-8 16 0,-1 2 47,1-5-30,1 1 0,1 1 0,2 0 0,-12 37 0,19-46-259,0 0-1,1 0 1,1 0 0,1 0-1,0 0 1,1 1 0,1-1-1,5 25 1,-4-28-40,1 0-1,1 0 1,1-1-1,0 1 0,0-1 1,10 15-1,-10-19 14,1-1 1,0 0-1,1 0 0,-1 0 0,1-1 0,1 0 0,0 0 0,0-1 0,13 9 0,-16-12-74,0 0-1,1-1 0,-1 0 0,0 0 0,1 0 0,-1 0 0,1-1 0,0 0 0,-1 0 1,1 0-1,0-1 0,0 0 0,-1 0 0,1 0 0,0-1 0,0 0 0,-1 0 0,1 0 1,-1-1-1,1 0 0,-1 0 0,6-3 0,2-3-3,0-1-1,-1 0 1,0-1 0,-1-1-1,0 0 1,-1 0 0,11-15-1,60-96 202,-71 106-257,5-9-7,-2 0 1,-1 0-1,15-43 1,-22 50-22,0-1 1,-1-1 0,-1 1-1,0-1 1,-2 1 0,-1-21-1,-1 17-10,-1 1-1,-1 0 0,-1-1 0,-1 1 0,-10-27 1,13 43-13,-1 1 0,0-1 0,0 1 0,0-1 0,-1 1 0,-6-7 0,8 9 15,-1 1 0,0-1 0,0 1 0,0 0 0,0 0 0,0 0 0,0 0 0,-1 1 0,1-1 0,-1 1-1,1 0 1,-7-1 0,2 1 2,-1 0 0,1 1 0,-1 0 0,1 1 0,-1-1 0,1 2-1,0-1 1,-1 1 0,-11 5 0,-11 4-34,-32 19 1,55-26 38,-128 69-196,118-62 217,1 0 0,1 1 0,0 1 1,1 1-1,-22 24 0,34-34 26,0 0 1,0 0-1,0 0 0,1 1 1,-1-1-1,-2 10 0,4-12-5,1-1 0,-1 1 0,1 0 0,0 0 0,0 0 0,0-1 0,0 1 0,0 0 0,0 0 0,0 0 0,0-1 0,1 1 0,-1 0 0,1 0 0,-1-1-1,1 1 1,0 0 0,0-1 0,0 1 0,0-1 0,0 1 0,1 1 0,3 1 103,-1 1 0,1-1 0,0-1 0,0 1-1,1-1 1,-1 0 0,1 0 0,8 3 0,51 14 545,-51-16-508,31 8 408,83 10 0,-99-20-613,-1-1 0,0-1 1,1-1-1,33-7 1,-29 2-3632,-7 5 950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5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413 711 4480,'8'-12'1375,"-7"10"-1088,0 0 0,1 0 0,-1 0 0,0 0 0,0 0 0,0 0 0,-1 0 0,1 0 0,0-3 0,-1 4-83,-1 0 0,0 0-1,0 0 1,0 0 0,1 0 0,-1 0 0,0 1-1,0-1 1,0 0 0,0 0 0,0 1-1,-1-1 1,1 1 0,0-1 0,0 1 0,0-1-1,-1 1 1,-1-1 0,-7-1-14,-1 0 0,1 0 0,-1 1 0,1 0 0,-1 1 0,1 0 0,-1 1 0,0 0 0,1 0 1,-20 6-1,10-1-161,0 1 1,0 1 0,1 0 0,-28 17 0,34-17-26,1 1-1,0 0 1,0 1 0,1 0-1,0 1 1,1 0 0,-13 18-1,17-20 78,1-1 0,0 1-1,0 0 1,1 0 0,0 1-1,1 0 1,0-1 0,0 1-1,1 0 1,0 0 0,0 20-1,2-25 9,0 0 0,1-1 0,0 1 0,-1 0 0,2 0 0,-1 0 0,3 7 0,-3-11-45,0 1-1,0 0 0,0 0 0,0 0 1,0-1-1,1 1 0,-1-1 0,0 1 1,1-1-1,-1 1 0,1-1 0,-1 0 1,1 1-1,0-1 0,0 0 1,-1 0-1,1-1 0,0 1 0,0 0 1,0 0-1,4 0 0,-1-1 53,-1 0 0,1 0 0,-1 0 0,1-1 0,-1 0 0,1 1 0,6-4 0,37-15 352,122-81 308,-103 58-685,-26 15-37,-1 0-1,36-35 1,-59 47-9,0-2 0,-1 0 1,-1 0-1,15-25 0,-11 11 15,-2-1 0,14-34-1,-5-1-67,-3-2 0,27-134-1,-47 189-68,-1 0-1,0 0 1,-1 0 0,-1 0-1,0 0 1,0 0 0,-5-23-1,4 35 58,1 0 0,-1 0 0,1 0 0,-1 0 0,0 1 0,0-1 0,0 0-1,0 0 1,0 1 0,0-1 0,-3-3 0,4 5 21,-1-1 0,0 1 1,0-1-1,0 1 0,0 0 1,0-1-1,0 1 0,0 0 1,0 0-1,0 0 0,0 0 0,0 0 1,0 0-1,0 0 0,0 0 1,0 0-1,0 0 0,0 0 0,0 1 1,0-1-1,0 0 0,0 1 1,0-1-1,0 1 0,0-1 0,-1 2 1,-4 1-17,0 1-1,0 0 1,1 0 0,-1 0 0,1 1 0,0 0-1,1 0 1,-1 0 0,-5 8 0,-15 26-5,2 1 1,2 1-1,2 0 0,1 2 1,2 0-1,-19 89 0,32-118 73,0 0-1,1 0 1,1 0-1,1 0 1,0 0-1,0 1 1,2-1-1,0 0 0,0 0 1,1 0-1,10 25 1,-7-22 152,1-1 0,1 0-1,0-1 1,1 0 0,1 0 0,13 14 0,-20-25-121,0 0 0,1-1 1,0 1-1,0-1 0,0 0 1,0 0-1,1 0 0,-1-1 0,1 1 1,-1-1-1,1 0 0,0-1 0,0 1 1,0-1-1,0 0 0,0 0 1,0 0-1,0-1 0,0 0 0,1 0 1,-1 0-1,0-1 0,0 1 1,0-1-1,7-3 0,35-12 92,-1-3 1,0-1-1,-2-3 1,-1-1-1,45-34 1,-79 52-192,-1-1 1,10-10-1,-15 14 20,-1 1 0,1-1 0,-1 0-1,0 0 1,0 0 0,-1-1-1,1 1 1,0 0 0,1-6 0,-3 8 7,0 1 1,0-1 0,0 1-1,1-1 1,-1 1 0,0-1-1,0 1 1,0-1 0,0 1-1,0-1 1,0 1 0,0-1-1,0 1 1,0-1 0,0 1 0,-1-1-1,1 1 1,0-1 0,0 1-1,0-1 1,-1 1 0,1 0-1,0-1 1,0 1 0,-1-1-1,1 1 1,-1-1 0,0 1-9,1 0 1,-1-1-1,0 1 1,0 0-1,0 0 1,0 0-1,1-1 1,-1 1-1,0 0 1,0 0-1,0 0 1,0 1-1,0-1 1,-1 0-1,-6 3-100,0-1 1,-14 8-1,15-7 90,-9 4-25,1 1 1,1 0-1,0 2 1,0-1-1,0 1 0,2 1 1,-21 21-1,27-25 79,0 1 0,0 0 0,0 0 0,1 0 1,0 0-1,1 1 0,0 0 0,0 0 0,1 0 0,0 1 0,0-1 0,1 1 0,1-1 0,-2 17 0,3-22 4,0-1 0,1 1 0,-1-1 0,1 1 0,-1-1 0,1 0 0,0 1 0,0-1 0,1 0 0,-1 0 0,1 1 0,0-1 1,-1 0-1,1-1 0,0 1 0,1 0 0,-1-1 0,1 1 0,3 2 0,-3-2 15,0-1 0,1 0 0,-1-1 0,1 1 0,-1 0 0,1-1 0,0 0 0,0 0 0,0 0 0,-1 0 1,1-1-1,0 1 0,0-1 0,0 0 0,0 0 0,0-1 0,5 0 0,5-3 56,0 0 0,-1-1 0,1-1-1,-1 0 1,0 0 0,18-14 0,-19 12-58,0-1 0,0 0 0,-1-1 0,0 0 0,0-1 0,-1 0 0,-1-1 0,10-15 0,-17 24-54,0 0 0,-1 0 0,1-1 0,0 1-1,-1-1 1,0 1 0,0-1 0,0 0 0,0 1-1,-1-1 1,1 0 0,-1 0 0,0 1 0,0-1-1,0 0 1,-1 0 0,-1-4 0,1 5-9,0 0 0,0 0 0,0 1 0,-1-1 1,0 1-1,1-1 0,-1 1 0,0 0 0,0 0 0,0 0 0,-1 0 1,1 0-1,0 0 0,-1 0 0,1 1 0,-1-1 0,1 1 1,-1 0-1,0 0 0,0 0 0,1 0 0,-7-1 0,-5 0-24,0 1 0,0 0 0,0 1 0,0 0 0,0 1 0,0 1 0,0 0 0,-15 5 0,26-6 31,0 0 0,0 0 0,0 1 0,0-1 1,0 1-1,1 0 0,-4 2 0,6-4 11,-1 0 0,1 0-1,0 1 1,-1-1 0,1 0-1,0 0 1,-1 1 0,1-1-1,0 0 1,0 0 0,-1 1-1,1-1 1,0 0 0,0 1-1,-1-1 1,1 0 0,0 1-1,0-1 1,0 1 0,0-1-1,0 0 1,0 1 0,0-1 0,0 1-1,0-1 1,0 0 0,0 1-1,0-1 1,0 1 0,0-1-1,0 0 1,0 1 0,0-1-1,0 1 1,0-1 0,0 0-1,1 1 1,-1-1 0,0 0-1,0 1 1,1-1 0,-1 0-1,0 1 1,0-1 0,1 0-1,-1 0 1,0 1 0,1-1 0,-1 0-1,0 0 1,1 1 0,-1-1-1,0 0 1,1 0 0,-1 0-1,0 0 1,1 0 0,-1 0-1,1 0 1,-1 0 0,0 1-1,2-2 1,21 7 97,1-2 1,-1 0-1,49-1 0,-31-1-8,1-3 0,-1-1 0,1-3 0,-1-1 0,45-12 0,-25 0 0,0-2 0,-2-2 1,64-35-1,-115 52-85,1 1 1,0-1-1,-1-1 0,0 0 1,-1 0-1,1 0 0,-1-1 1,0 0-1,-1-1 0,0 0 1,0 1-1,-1-2 0,0 1 1,0-1-1,4-9 0,-8 15-13,0 1-1,-1-1 1,1 1-1,0-1 0,-1 1 1,0-1-1,0 0 1,1 1-1,-1-1 0,-1 0 1,1 1-1,0-1 1,-1 0-1,1 1 0,-1-1 1,0 0-1,0 1 1,0 0-1,0-1 1,-2-2-1,1 3 0,1 0 0,-1 0 0,0 1 0,0-1 0,0 1 0,0-1 0,0 1 0,0 0-1,0 0 1,0 0 0,-1 0 0,1 0 0,0 0 0,-1 0 0,1 1 0,0 0 0,-1-1 0,1 1 0,-1 0 0,1 0 0,-1 0 0,1 0 0,-4 1 0,-6 1-14,0 1 0,0 0 1,0 1-1,1 0 1,0 1-1,-1 0 1,2 1-1,-1 0 0,1 0 1,-13 11-1,10-6-13,0 1 1,0 1-1,1 0 0,0 0 0,2 1 0,-15 23 0,21-29 31,-1 0 0,2 0 0,-1 0 0,1 0 0,0 1 0,0-1 0,1 1 0,1 0-1,-1-1 1,1 1 0,1 10 0,0-14 17,0 0 0,1 0 0,0-1 1,0 1-1,1 0 0,-1-1 0,1 1 0,0-1 0,0 0 0,0 1 0,1-1 0,0 0 0,-1 0 0,1-1 0,1 1 0,-1-1 1,0 1-1,1-1 0,0 0 0,0 0 0,7 4 0,3 0 80,1 0 0,0-1 0,0 0-1,0-2 1,1 0 0,0 0 0,0-1 0,0-1 0,19 0 0,-10-2 23,0-1 0,0-1 1,0-1-1,-1-1 0,31-9 1,-39 8-61,0 0 0,0-1 0,-1 0 0,0-2 1,-1 1-1,1-2 0,-1 0 0,-1 0 1,0-2-1,0 1 0,12-15 0,47-64 39,-43 51-127,-26 35-27,0-1-103,-1 12-43,-4 21 156,-2-2 0,0 1 0,-2 0 0,-14 42 1,-1 6 91,17-58-16,-14 47 123,16-59-97,0 0-1,-1 1 0,0-1 0,0 0 1,0-1-1,-1 1 0,-6 7 1,9-13-17,1 1 0,-1 0 0,0 0 0,0-1 0,0 1 0,0 0 0,0-1 0,0 1 0,0-1 0,0 1 0,0-1 0,0 0 0,0 1 0,0-1 0,0 0 0,0 0 0,0 0 0,0 0 0,0 0 0,-1 0 1,1 0-1,0 0 0,0 0 0,0 0 0,0 0 0,0-1 0,-2 0 0,0 0-4,-1-1 0,1 0 0,0 0 1,-1-1-1,1 1 0,0-1 0,-3-3 0,-54-59 18,52 57-103,0 0-1,0 1 0,0 0 1,-1 1-1,0 0 0,-17-9 1,24 15 30,1-1 1,-1 0-1,1 1 1,-1-1-1,1 1 1,-1-1-1,0 1 1,1 0 0,-4-1-1,5 1 20,0 1 1,0-1-1,0 0 0,-1 0 1,1 0-1,0 0 1,0 0-1,0 1 0,0-1 1,0 0-1,0 0 0,0 0 1,0 0-1,0 1 0,0-1 1,0 0-1,0 0 1,0 0-1,0 1 0,0-1 1,0 0-1,0 0 0,0 0 1,0 1-1,0-1 0,0 0 1,0 0-1,0 0 1,0 0-1,0 1 0,0-1 1,0 0-1,0 0 0,0 0 1,1 0-1,-1 1 0,0-1 1,0 0-1,0 0 1,0 0-1,0 0 0,1 0 1,-1 1-1,4 3 9,0 1 1,0-1-1,0 0 1,6 4-1,11 6 148,1-1 0,0-1 0,0 0 1,29 9-1,97 25 197,-130-41-302,0-1 1,1-1-1,-1 0 1,0-1-1,1-1 1,-1-1-1,1-1 1,-1 0 0,1-2-1,-1 0 1,24-7-1,27-12-4102,-22 11-2146,-10 6 2250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2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22 5888,'-5'-22'1898,"18"32"-628,-9-5-907,0 0 1,0 1 0,-1 0 0,1-1-1,-1 1 1,4 12 0,-2-5 183,1 2-84,0 0 1,-2 0-1,0 0 1,0 0-1,1 18 1,-4-23-233,-1-1 1,0 0-1,0 1 1,-1-1-1,0 0 1,-1 1 0,0-1-1,0 0 1,-1 0-1,-4 10 1,-1-4 76,-1 0 0,0-1 0,-1-1 0,-1 1 0,-16 15 0,-65 54 244,88-80-550,-52 40 398,49-38-416,0-1-1,-1 0 1,1 0-1,-1 0 1,-14 3 0,20-6-263,0-1 0,0 1 1,0-1-1,0 0 0,0 1 1,0-1-1,0 0 0,-1 0 1,1-1-1,0 1 0,0 0 1,0-1-1,0 1 0,0-1 1,-3-1-1,-3-4-2259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2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36 2304,'0'0'752,"-4"8"4592,1-7-5149,1 0-1,0 0 1,0-1 0,-1 1 0,1-1-1,-1 1 1,1-1 0,0 0 0,-1 0-1,1 0 1,-5-1 0,-1 1 470,7 0-615,0 0 0,0 0 0,1 0 0,-1 0 0,0 0 0,1 0 0,-1-1 0,0 1 0,1 0 0,-1 0 0,0-1 0,1 1 0,-1 0 0,1-1 0,-2 0 0,2 1-44,0 0 1,0 0-1,0 0 0,0 0 0,0 0 0,0 0 1,0-1-1,0 1 0,-1 0 0,1 0 0,0 0 1,0 0-1,0 0 0,0 0 0,0 0 0,0 0 1,-1 0-1,1 0 0,0 0 0,0 0 0,0 0 1,0 0-1,0 0 0,-1 0 0,1 0 1,0 0-1,0 0 0,0 0 0,0 0 0,0 0 1,0 0-1,-1 0 0,1 0 0,0 0 0,0 0 1,0 0-1,0 0 0,0 1 0,0-1 0,0 0 1,-1 0-1,1 0 0,-6 1 303,3-2 614,-4-6-43,6 6-849,1 0 1,-1 1-1,0-1 0,1 0 0,-1 0 0,0 1 0,0-1 0,0 0 0,0 1 0,0-1 0,0 1 0,0-1 0,0 1 1,0 0-1,0-1 0,0 1 0,-2 0 0,-4-1 44,-1 1 0,0 0 1,1 1-1,-1-1 0,1 2 1,-1-1-1,1 1 0,0 0 1,0 0-1,-1 1 0,2 0 0,-1 1 1,0-1-1,1 1 0,-1 0 1,-10 10-1,2 0-17,1 1 1,0 1 0,1 0-1,1 0 1,0 2-1,-12 23 1,17-27-10,0 1-1,1 0 1,1 0 0,0 0-1,1 1 1,1 0-1,0 0 1,-1 27 0,4-37 7,0 0 0,1 0 0,0 0 0,0 0 0,0-1 0,0 1 0,1-1 0,0 1 0,0-1 0,1 1 0,-1-1 0,1 0 1,4 6-1,-2-6 6,0 1 0,0-1 1,1 0-1,-1 0 0,1-1 0,0 1 1,1-1-1,-1-1 0,8 5 1,9 0 98,1 0 0,-1-1 0,1-2 0,49 6 0,-42-8-31,0-1 0,-1-2-1,1-1 1,0-1 0,31-7 0,-49 7-57,1-1 0,-1-1 0,-1 0 0,1-1 0,-1 0 0,0 0 0,0-2 0,0 0 0,-1 0 0,0-1 0,0 0 0,-1-1 0,0 0 0,-1 0 0,10-12 0,-11 7 21,0 1 1,-1-1 0,0 0 0,-1-1 0,0 1 0,-2-1-1,0 0 1,4-27 0,-7 30-71,0-1 1,-1 1-1,-1 0 1,0-1-1,0 1 0,-6-19 1,5 24-33,1 0 1,-1 0 0,0 0 0,-1 0 0,0 1-1,0-1 1,0 1 0,-1 0 0,0 0 0,0 0-1,-1 0 1,1 1 0,-1 0 0,0 0 0,-1 0-1,1 1 1,-1-1 0,0 1 0,-7-3 0,-3-1-20,-1 1 0,0 0 1,0 2-1,0 0 0,-1 1 1,0 0-1,0 2 0,-18-1 1,-59 6-16,83-2-145,-1 1 0,1 0 0,-1 1 1,1 0-1,-13 6 0,24-8-4,0-1 0,-1 1-1,1-1 1,0 1 0,0-1 0,0 1-1,0 0 1,0 0 0,-1 0 0,2-1-1,-1 1 1,0 0 0,0 0 0,0 0 0,0 1-1,1-1 1,-1 0 0,0 0 0,1 0-1,-2 3 1,6 4-1787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2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20 6240,'-31'-17'2005,"31"17"-1988,0-1-1,0 1 1,-1 0 0,1 0-1,0 0 1,0 0 0,0-1 0,-1 1-1,1 0 1,0 0 0,0 0-1,0 0 1,-1 0 0,1 0-1,0-1 1,0 1 0,-1 0-1,1 0 1,0 0 0,0 0-1,-1 0 1,1 0 0,0 0-1,0 0 1,-1 0 0,1 0-1,0 0 1,0 0 0,-1 1-1,1-1 1,0 0 0,0 0 0,-1 0-1,1 0 1,0 0 0,0 0-1,0 1 1,-1-1 0,1 0-1,0 0 1,0 0 0,0 0-1,-1 1 1,1-1 0,0 0-1,0 1 1,-7 7 298,1 1 1,-1 0-1,2 0 1,0 0-1,0 1 1,-6 16-1,2-4 355,-24 69 1177,-35 219 1017,23 20-1723,39-240-570,9 149 0,2-191-587,4-13-22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3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45 380 4384,'-10'-3'827,"7"3"-361,0-1-1,-1 0 1,1 0-1,0 0 1,0 0-1,0-1 1,0 1-1,1-1 1,-5-3-1,7 5-286,0 0 0,0-1 0,0 1 0,0 0 0,0-1 0,1 1 0,-1 0 0,0 0 0,0-1 0,0 1 0,1 0 0,-1 0 0,0-1 0,0 1 0,1 0 0,-1 0 0,0 0 0,0 0 0,1-1 0,-1 1 0,0 0 0,1 0 0,-1 0-1,0 0 1,1 0 0,-1 0 0,0 0 0,1 0 0,-1 0 0,1 0 0,24-6 1935,33-4-875,42-8-151,24 6-817,-1 6-1,195 13 0,-98 5 391,-220-13-626,0 0-1,0 0 1,-1 0 0,1 0-1,0 0 1,0 0-1,-1 1 1,1-1-1,0 0 1,-1 0-1,1 0 1,-1 0-1,0-1 1,0 1-55,-5-6-12,0 1 0,-1 0 0,1 0 0,-13-8 0,4 2 32,-5-4 1,-79-60 174,-9-4-281,104 77 101,1 0 1,0 0-1,0 0 0,0 0 1,0 0-1,0-1 1,0 1-1,1-1 1,0 1-1,0-1 1,-2-5-1,3 8 2,1 0 0,0 0 0,0 0 0,0 0-1,-1 0 1,1 0 0,0-1 0,0 1 0,0 0 0,1 0 0,-1 0 0,0 0 0,0 0 0,1 0-1,-1 0 1,0 0 0,1 1 0,-1-1 0,2-2 0,-1 2-2,0 0 0,1-1 0,-1 1 0,1 0 0,-1 0 0,1 0 0,-1 0 0,1 1 0,0-1 0,-1 0 0,1 1 0,0-1 0,0 1 0,3-1 0,11-2 4,1 2-1,-1 0 1,1 0 0,29 4 0,-14 2 1,49 14 0,-73-17-6,0 0 0,-1 1 0,1 0 0,-1 0 0,0 1 0,0 0-1,0 0 1,-1 1 0,1 0 0,-1 0 0,0 0 0,0 1 0,-1 0-1,0 0 1,0 1 0,0-1 0,-1 1 0,0 0 0,5 11 0,-5-8 25,-1 0 0,0 1 0,-1 0 0,0-1 0,-1 1 0,0 0 0,0 0 1,-1 0-1,-1 0 0,0-1 0,-3 17 0,1-19 34,1 0 0,-1 0 0,-1-1 1,0 1-1,0-1 0,-5 7 0,-5 10 34,7-13-45,-1 0 1,0-1 0,-1 0-1,0-1 1,-1 1 0,0-2-1,0 1 1,-1-1 0,-20 11-1,17-11 115,0-1-1,-23 9 1,8-8-4131,28-8 3236,0 0 0,0 1 0,0-1-1,0 1 1,0-1 0,0 1 0,0-1-1,0 1 1,0 0 0,0-1 0,0 1-1,-2 2-737,-3 8-3180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51 4576,'0'-5'551,"0"1"0,1-1 0,-1 0 0,1 1-1,0-1 1,1 1 0,-1-1 0,1 1 0,3-6 0,-9 23 4509,0 19-3557,-2 10-1048,-15 119 1203,4-23-820,9-90-448,-1 72-1,12-58-256,6-64-3941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8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36 6048,'9'-25'1952,"-3"15"2634,-6 10-4546,-1 15 3080,1-10-3016,-6 42 1332,-16 58 1,4-18-641,-16 58-184,-7 49 323,39-185-896,2-7-281,-1 0 0,1 1 1,-1-1-1,1 0 0,0 1 0,0-1 0,0 1 0,0-1 0,0 0 0,1 1 0,0 3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21 217 3232,'-8'-14'613,"6"12"-203,1 0 0,0 0 0,-1 0 0,1 0 0,0-1 0,0 1 0,0 0 0,1-1 0,-1 1 0,0 0 0,1-1 0,0 1 0,-1-1 1,1 1-1,0-1 0,1-2 0,1-4 18,0 1 0,1 0 0,0 0 0,0 0 0,1 0 0,0 0 0,1 1 0,-1 0 0,2 0 0,-1 0 0,1 1 0,0-1 0,0 1 0,0 1 0,1-1 0,12-7 1,-12 9-333,0 0 0,0 0 0,1 0 0,-1 1 0,1 0 0,0 1 1,0-1-1,0 2 0,0-1 0,0 1 0,0 0 0,0 1 1,0 0-1,1 0 0,-1 1 0,0 0 0,15 4 0,-1 3 276,-1 1 0,37 22 0,-17-8 134,-12-8-84,65 32 646,-78-41-807,0 1-1,1-2 1,32 6 0,-42-10-207,1 0 1,-1 0-1,0-1 1,1-1-1,-1 1 0,1-1 1,-1 0-1,0-1 1,0 0-1,0 0 1,11-5-1,-4 0-32,-2-1 0,1 0 0,-1 0 0,19-18 0,-25 20-1033,1-1 1,-1 0 0,8-13 0,10-11-9600,-10 18 5640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9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35 5632,'0'-2'227,"-4"-16"1430,3 4 2747,-3 142 2499,-24 189-4804,20-166-1534,13-106 801,-4-32-2962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29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8544,'0'0'69,"0"0"0,0 0 0,0 0 0,0 0 0,0 1 0,0-1 0,0 0 0,0 0 0,0 0 0,0 0 0,0 0 0,0 1 0,0-1 0,0 0 0,0 0 0,0 0 0,0 0 0,0 1 0,0-1 0,0 0 0,0 0 0,0 0 0,0 0 0,0 0 0,0 1 0,0-1 0,0 0 0,0 0 0,0 0 0,0 0 0,0 0 0,1 0 0,-1 1 0,0-1 0,0 0 0,0 0 0,0 0 0,0 0 0,0 0-1,1 0 1,-1 0 0,0 0 0,0 0 0,0 0 0,0 0 0,0 1 0,1-1 0,-1 0 0,0 0 0,0 0 0,0 0 0,0 0 0,1 0 0,-1 0 0,0-1 0,0 1 0,0 0 0,0 0 0,1 0 0,-1 0 0,0 0 0,0 0 0,0 0 0,0 0 0,0 0 0,18-3 565,-10 2 611,121-10 3021,-50 4-3357,0 3 1,1 3-1,122 15 0,-182-11-933,-1 1 0,0 1 0,29 13 0,-45-17-114,-3-1-50,1 0-1,0 0 0,0 0 0,-1 1 1,1-1-1,-1 0 0,1 1 0,0-1 0,-1 0 1,1 1-1,-1-1 0,1 1 0,-1-1 1,1 1-1,-1-1 0,1 1 0,-1 0 0,1-1 1,-1 1-1,0-1 0,1 1 0,-1 1 0,3 6-2498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30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34 5568,'-6'-4'960,"5"3"-705,0 0 1,0 0 0,0 0-1,0 1 1,-1-1 0,1 0 0,0 1-1,0-1 1,-1 1 0,1-1-1,0 1 1,-1 0 0,1-1-1,0 1 1,-1 0 0,-2 0-1,-6 2 374,4-1-359,-1 0 0,1 0 1,0 1-1,0 0 0,0 0 1,0 0-1,0 1 0,-8 5 1,1 1-15,-1 2 0,1 0 0,1 0 0,0 1 0,1 0 0,0 1 0,-14 22 0,8-8-13,2 1-1,1 0 1,-14 38-1,24-53-75,-1 0 0,2 1-1,0 0 1,0 0 0,1 0-1,0 25 1,2-33-63,1 0 0,-1 0 1,1 0-1,0 0 0,1 0 0,0 0 0,-1 0 1,2 0-1,-1 0 0,1-1 0,0 0 0,0 1 1,0-1-1,1 0 0,0 0 0,0-1 0,0 1 1,6 4-1,-1-3 13,0 0 1,1 0 0,0-1-1,0 0 1,1-1-1,-1 0 1,1 0 0,0-1-1,20 2 1,1-1 83,1-2 1,33-1 0,-41-1-121,0-2 0,-1 0 0,1-2 0,-1 0 0,1-2 0,-2 0 0,1-2 1,-1-1-1,39-20 0,-54 25-39,0-1 0,0 0 1,-1-1-1,1 0 0,-1 0 1,0 0-1,-1-1 0,0 0 1,0-1-1,0 1 1,-1-1-1,0 0 0,-1 0 1,0 0-1,0-1 0,3-10 1,-2 0-28,-1 1 0,-1 0 1,0-1-1,-2 0 1,0 1-1,-1-1 0,-1 0 1,-4-24-1,4 34-29,-1 1 0,0-1 0,-1 1 0,0 0 0,0 0 0,0 0 0,-1 1 0,-1-1 0,1 1 0,-1 0 0,0 0 0,-1 0 0,1 1 0,-2 0 0,1 0 0,0 1 0,-1-1 0,-14-7 0,3 3-27,-1 1 0,0 1 0,0 1 0,-1 1 0,1 0 0,-1 2 0,-1 0 0,1 1 0,0 1 0,-1 1 0,1 1 0,-1 0 0,1 2 0,-1 1 0,-20 5 0,34-7-377,1 1 0,0 0 0,-1 1-1,1-1 1,0 1 0,1 0 0,-1 1 0,0 0 0,1-1 0,0 2 0,0-1 0,-8 10 0,11-12 157,1 0-1,0 0 1,0 1 0,0-1 0,0 0-1,0 1 1,0 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4:5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8896,'0'28'4032,"-16"29"-3520,1-37 2048,6-1-1505,-9 1 769,5 0-1056,-1-3-160,6-2-384,3-7 160,5-4-256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3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15 5152,'-8'-14'1667,"7"26"347,1 10-762,-7 52 1580,-30 159 1319,13-96-3006,14-72-742,-53 397 1023,50-205-1618,15-225-267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43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1449 5312,'1'0'151,"-1"1"0,0-1-1,1 0 1,-1 0 0,0 0 0,1 1 0,-1-1 0,1 0-1,-1 0 1,0 1 0,0-1 0,1 0 0,-1 1 0,0-1 0,0 0-1,1 1 1,-1-1 0,0 0 0,0 1 0,0-1 0,1 1 0,-1 0 3,1 0 1,-1 0 0,0 0 0,1-1 0,-1 1 0,1 0 0,0-1 0,-1 1 0,1 0 0,0-1 0,-1 1 0,1 0 0,1 0 0,3 0 234,-1 1 1,2-1-1,-1 0 1,0 0-1,0 0 1,0-1-1,0 0 1,0 0-1,1 0 1,-1-1-1,8-1 1,7-2 507,28-11 1,-32 9-648,0 0 1,-1-1 0,1-1-1,-2 0 1,1-1 0,-1 0-1,-1-1 1,1-1 0,13-14-1,-13 8-92,0 0 0,-1-1 0,0 0 0,-2-1-1,0 0 1,13-34 0,35-130 592,-19 51-221,-24 81-330,15-40-72,-11 49-639,-20 42 508,1 0 0,-1 0 1,0 0-1,0 0 0,0 0 0,0 0 1,0 0-1,0 0 0,0 0 1,0 0-1,0 0 0,0 0 0,1 0 1,-1 0-1,0 0 0,0 0 1,0 0-1,0 0 0,0 0 0,0 0 1,0 0-1,0 0 0,0 0 1,1 0-1,-1 0 0,0 0 1,0 0-1,0 0 0,0 0 0,0 0 1,0 0-1,0 0 0,0 0 1,0 0-1,0 0 0,1 0 0,-1 0 1,0 0-1,0 0 0,0 0 1,0 0-1,0 1 0,0-1 0,0 0 1,0 0-1,0 0 0,0 0 1,0 0-1,0 0 0,0 0 1,0 0-1,0 1 0,7 8-30,5 14 51,-8-10-17,0 1 0,-1 0 0,-1 0 0,0-1 0,0 26 0,0 0 0,6 409 358,-13-377-234,4-63-66,0 1 0,-1-1 1,0 0-1,-1 0 1,-6 15-1,9-22-39,-1 0 0,1 0 0,-1 0 0,0 0 0,1 0 0,-1 0 0,0 0 0,1 0 0,-1 0 0,0-1 0,0 1 0,0 0-1,0 0 1,0-1 0,0 1 0,0-1 0,0 1 0,0-1 0,-1 1 0,1-1 5,0 0-1,0 0 1,0 0-1,0 0 1,0 0-1,0 0 1,0-1-1,0 1 1,0 0-1,0-1 1,0 1-1,1-1 1,-1 1-1,0-1 1,0 1 0,0-1-1,1 1 1,-2-2-1,-2-2 51,1-1 0,-1 1 0,1-1 0,-1 0 0,-3-9 0,-45-102-15,14 28-662,31 76 405,5 11-127,10 18-6,9 7 235,32 34 0,-45-54 113,1 0-1,-1 1 0,1-1 1,0-1-1,0 1 1,0-1-1,0 0 0,1 0 1,-1 0-1,10 2 0,-10-4 13,-1 0-1,1 0 0,-1 0 0,1-1 0,-1 0 0,1 0 1,0 0-1,-1 0 0,1-1 0,-1 0 0,1 0 0,-1 0 1,0 0-1,7-4 0,1-1 24,0-1-1,0 0 1,-1-1-1,1-1 1,-2 0-1,0 0 1,0-1 0,0 0-1,-1-1 1,9-13-1,8-17-43,33-70-1,-20 34-77,-38 76 51,0 0 0,-1-1 0,1 1 0,0 0 0,0 0 1,0-1-1,0 1 0,0 0 0,0 0 0,1 0 0,-1 0 0,1 0 0,-1 1 11,-1 0 0,0 0-1,0 0 1,0 0 0,1 0 0,-1 0-1,0 0 1,0 0 0,0 0 0,1 0-1,-1 0 1,0 0 0,0 0 0,0 0-1,1 0 1,-1 0 0,0 0 0,0 0-1,0 0 1,1 0 0,-1 0 0,0 0-1,0 1 1,0-1 0,0 0 0,0 0-1,1 0 1,-1 0 0,0 0 0,0 1-1,0-1 1,0 0 0,0 1 0,3 14-202,-5 24 71,-11 53 0,6-52 102,-75 424-49,16-98 348,30-151 357,30-179-262,3-25 128,2-11-194,0-7 21,7-33 132,-2 13-381,49-243-244,46-78 111,108-184-58,-195 506 34,1 1 1,0 0-1,2 0 0,32-38 0,-44 59 42,1 0 1,-1 1-1,1-1 1,0 1-1,0 0 1,0 0-1,1 1 0,-1-1 1,8-2-1,-11 4 44,0 1 0,1 0 0,0-1 0,-1 1 0,1 0 0,-1 0 0,1 0 0,-1 0 0,1 0 1,-1 0-1,1 0 0,-1 1 0,1-1 0,-1 1 0,1-1 0,-1 1 0,1-1 0,-1 1 0,0 0 0,1 0 0,-1-1 0,0 1 0,0 0 0,0 0 0,1 0 0,-1 0 0,0 1 0,0-1 0,-1 0 0,1 0 0,0 1 0,0-1 0,0 0 0,-1 1 0,1-1 0,0 2 0,4 11-17,-1 0 0,0 1-1,4 25 1,0 48-2,-5-52 100,-3 0-1,-1 1 1,-1-1-1,-12 54 1,13-82-11,-2 0 1,1 0-1,-1 0 1,-1 0-1,1 0 1,-8 11-1,9-16-44,-1 0-1,1-1 0,-1 1 1,0 0-1,0-1 0,0 1 1,0-1-1,0 0 0,0 0 1,-1 0-1,1-1 0,-1 1 1,1-1-1,-1 1 0,0-1 1,1-1-1,-1 1 0,0 0 1,0-1-1,0 0 0,1 0 1,-1 0-1,0 0 0,0 0 1,0-1-1,1 0 0,-1 0 1,0 0-1,1 0 0,-1-1 1,0 1-1,1-1 0,0 0 1,-1 0-1,-4-4 0,-2-3-17,0 1-1,1-1 1,1 0 0,0-1-1,0 0 1,-8-14-1,-2-6-133,-14-35-1,30 62 104,1 1 8,0 0 1,1 1-1,-1-1 1,0 0-1,1 0 1,-1 0-1,1 0 1,-1 0-1,1 0 1,0 1-1,0-1 1,0 0-1,0-3 1,0 5 15,0-1 0,0 1 1,0 0-1,0 0 1,0 0-1,0 0 0,0-1 1,1 1-1,-1 0 1,0 0-1,0 0 0,0 0 1,0 0-1,0-1 1,1 1-1,-1 0 1,0 0-1,0 0 0,0 0 1,0 0-1,1 0 1,-1 0-1,0 0 0,0 0 1,0 0-1,1 0 1,-1 0-1,0-1 0,0 1 1,0 0-1,1 1 1,-1-1-1,0 0 0,0 0 1,1 0-1,9 4-130,12 12-20,-18-13 97,159 101-76,-106-70 213,-40-24-60,0-1 0,22 9 0,-33-16 21,-1 0-1,1 0 1,0-1-1,-1 0 1,1 0-1,0 0 1,0-1-1,0 1 1,0-2-1,0 1 1,10-2-1,-6-1 7,-1-1 1,0 0-1,0 0 0,0 0 0,0-1 1,0-1-1,-1 1 0,0-2 0,0 1 0,9-11 1,-2 1 16,-1-1 0,0-1 0,17-29 0,-3-4 70,27-66 0,10-52-20,-32 68-167,20-106 0,-51 194 51,106-450-486,-95 392-463,-11 67 597,0 7 57,1 12 98,-7 61 266,-23 366-157,13-307 332,-42 174-1,12-144 218,31-122-47,-35 73 1,45-109-318,3-6-71,-1 0 1,1 0-1,0 0 1,-1 0-1,1 0 1,-1-1 0,1 1-1,-1 0 1,1 0-1,-1 0 1,1-1-1,-1 1 1,0 0-1,0-1 1,1 1-1,-1-1 1,-1 1 0,2-1-20,0 0 0,0 0 1,0 1-1,0-1 0,0 0 1,0 0-1,0 0 0,0 0 1,-1 0-1,1 0 1,0 0-1,0 0 0,0 0 1,0 0-1,0 0 0,0 0 1,0-1-1,0 1 0,0 0 1,0 0-1,0 0 1,0 0-1,-1 0 0,1 0 1,0 0-1,0 0 0,0 0 1,0 0-1,0 0 0,0 0 1,0 0-1,0 0 0,0 0 1,0 0-1,0 0 1,0 0-1,0 0 0,0-1 1,0 1-1,0 0 0,0 0 1,0 0-1,0 0 0,0 0 1,0 0-1,0 0 1,0 0-1,0 0 0,0 0 1,0 0-1,0 0 0,0-1 1,0 1-1,0 0 0,0 0 1,0 0-1,0 0 1,0 0-1,0 0 0,0 0 1,0 0-1,0 0 0,0 0 1,0 0-1,0 0 0,0 0 1,0 0-1,0 0 1,1-1-1,-1-6 57,1 0-1,1 0 1,-1 0 0,4-7-1,-1-2 19,9-32-194,2 1 1,3 1-1,22-45 1,-37 86 88,-1 1 20,0 1 1,0-1 0,0 0 0,5-5 0,-6 9 3,-1-1 1,0 1 0,1-1-1,-1 1 1,0 0 0,1-1 0,-1 1-1,1 0 1,-1 0 0,1-1-1,-1 1 1,1 0 0,-1 0 0,1-1-1,-1 1 1,1 0 0,-1 0-1,1 0 1,-1 0 0,1 0 0,-1 0-1,1 0 1,-1 0 0,1 0 0,-1 0-1,1 0 1,-1 0 0,1 1-1,-1-1 1,1 0 0,-1 0 0,1 0-1,-1 1 1,1-1 0,-1 0-1,1 0 1,-1 1 0,0-1 0,1 1-1,-1-1 1,0 0 0,1 1-1,-1-1 1,0 1 0,1-1 0,-1 1-1,7 12-31,-1 0 0,0 0 0,-1 0 0,-1 0 0,6 25-1,0 0 7,-1-3 39,-3-11 26,1 0 0,13 27 0,-19-48-14,1 0 0,0 1 0,0-1 0,1 0 0,-1 0 0,1 0 0,-1-1 0,1 1 1,0 0-1,0-1 0,3 2 0,-4-2-5,0-1 0,0-1-1,0 1 1,0 0 0,0 0 0,0-1 0,0 1-1,0-1 1,0 1 0,0-1 0,0 0 0,1 0 0,-1 0-1,0 0 1,0 0 0,0-1 0,0 1 0,0-1 0,0 1-1,4-2 1,0-1 35,-1 0 0,0-1 0,-1 1 0,1-1 0,0 0 0,-1 0-1,0 0 1,0-1 0,4-5 0,31-51 347,-38 59-394,27-54 80,24-67 1,-49 118-94,8-24-37,10-40 0,-19 60-5,0 1 0,-1-1 0,0 1 0,0-1 0,-1 1 0,0-1 0,-1 0 0,1 1 0,-5-16 0,5 23 31,-1-1 0,1 0 0,-1 1 0,1-1 1,-1 0-1,0 1 0,1-1 0,-1 1 0,0-1 0,0 1 0,0-1 0,-1 1 0,1 0 0,0 0 0,0-1 0,-1 1 0,1 0 0,0 0 0,-1 0 0,1 1 0,-1-1 1,0 0-1,1 0 0,-1 1 0,1-1 0,-1 1 0,0-1 0,0 1 0,1 0 0,-1 0 0,0 0 0,-2 0 0,0 1-19,0-1-1,0 1 1,0 1-1,0-1 1,0 0-1,1 1 1,-1 0-1,1 0 1,-1 0-1,1 0 1,0 1-1,-6 4 1,1 2 13,0-1 0,1 2-1,0-1 1,1 1 0,0 0 0,0 0 0,1 1 0,-5 14 0,3-2-17,0 0 0,-6 45 0,12-55 57,0 0-1,0 0 1,1 0 0,1 0-1,0 0 1,1 0 0,0 0-1,1-1 1,7 18 0,-8-25 9,0 0 0,0 0 0,1 0 0,0-1 0,0 1 0,0-1 0,1 0 1,-1 0-1,1 0 0,8 6 0,-8-7-5,0-1 1,0 0 0,0 0-1,0 0 1,0-1-1,0 0 1,0 1 0,0-1-1,1-1 1,-1 1-1,1-1 1,-1 1-1,0-1 1,1 0 0,4-1-1,2-1 4,0 0 0,0-1 1,1 0-1,-2 0 0,1-1 0,19-11 0,-14 6 40,0-1 0,-1 0 0,24-23 0,-14 8 20,-2-1 0,0-1 1,37-59-1,-7-5-110,13-21-37,-64 109 38,0 0 0,0 0 0,0 1 0,0-1 0,1 1-1,-1 0 1,1-1 0,-1 1 0,5-2 0,-6 3 12,0 1 1,0 0-1,1-1 1,-1 1-1,0-1 1,1 1-1,-1 0 1,0 0-1,1 0 1,-1 0-1,0 0 1,1 0-1,-1 0 1,0 1-1,1-1 0,-1 0 1,0 1-1,1-1 1,-1 1-1,0-1 1,0 1-1,0-1 1,1 1-1,-1 0 1,0 0-1,0 0 1,1 1-1,4 3 8,-1-1 0,-1 1 0,1 0 0,0 1 0,-1-1 0,0 1 0,-1 0-1,1 0 1,-1 0 0,0 0 0,-1 1 0,1-1 0,1 10 0,20 97 46,1 7 112,-23-111-102,1 0 0,0-1 0,0 1 0,1-1 0,-1 0 0,2 0 0,10 14 0,-15-22-34,1 1-1,0 0 1,-1-1 0,1 1 0,0-1 0,0 1-1,0-1 1,-1 1 0,1-1 0,0 1 0,0-1-1,0 0 1,0 1 0,0-1 0,0 0-1,0 0 1,0 0 0,0 0 0,0 0 0,0 0-1,0 0 1,0 0 0,0 0 0,-1 0-1,1-1 1,0 1 0,0 0 0,0-1 0,0 1-1,0 0 1,1-2 0,2-1 65,1 0 1,-1 0-1,0 0 1,5-7-1,-6 8-70,12-14 58,-1-1 1,0-1 0,19-34 0,28-64-143,-44 81 149,-7 11-104,-9 17-53,-7 16-178,2-2 231,1 1-1,0 0 1,1 0-1,-1 0 1,2 0 0,-1 0-1,1 0 1,0 13-1,1 6 56,3 32 0,-1-45 11,0 0 0,1 0 0,0 0 0,1 0 1,9 20-1,-11-29-4,1 1 0,-1-1 0,1 0 1,0-1-1,0 1 0,1 0 0,-1-1 0,1 0 1,0 0-1,1 0 0,-1 0 0,0-1 0,1 1 1,0-1-1,0 0 0,8 3 0,-10-5 1,1 0-1,-1 0 1,1-1-1,-1 1 1,1-1-1,-1 0 1,1 0 0,0 0-1,-1 0 1,1-1-1,-1 0 1,1 1-1,6-3 1,-4 0 11,-1 0-1,1 0 1,-1 0 0,1-1 0,-1 1-1,0-1 1,6-6 0,0-3-20,1 0 0,-2 0 1,0-1-1,16-29 0,20-63-51,-25 53 50,-21 52-22,42-87-534,-41 87 528,-1 1-1,1 0 0,-1-1 0,0 1 1,1-1-1,-1 1 0,1 0 0,-1-1 0,1 1 1,0 0-1,-1-1 0,1 1 0,-1 0 0,1 0 1,-1 0-1,1 0 0,0-1 0,-1 1 0,1 0 1,0 0-1,-1 0 0,1 0 0,-1 0 0,1 1 1,0-1-1,0 0 0,21 7-245,-8-2 142,28-4 566,-23-2-348,1-4-135,-20 5 26,0 0-1,1 0 1,-1 0-1,0 0 0,0 0 1,1 0-1,-1 0 0,0 0 1,0 0-1,1 0 1,-1-1-1,0 1 0,0 0 1,0 0-1,1 0 0,-1 0 1,0-1-1,0 1 1,0 0-1,0 0 0,1 0 1,-1-1-1,0 1 0,0 0 1,0 0-1,0 0 1,0-1-1,0 1 0,0 0 1,1 0-1,-1-1 0,0 1 1,0 0-1,0 0 1,0-1-1,0 1 0,0 0 1,0-1-1,0 1 0,0 0 1,-1 0-1,1-1 1,0 1-1,0 0 0,0 0 1,0 0-1,0-1 0,0 1 1,0 0-1,-1 0 1,1-1-1,0 1 0,0 0 1,0 0-1,-1 0 0,1 0 1,0-1-1,0 1 1,0 0-1,-1 0 0,1 0 1,0 0-1,-1 0 0,0-1-2,-1 1-1,0 0 1,0 0-1,0 0 1,0 0-1,0 0 1,1 0-1,-1 1 1,0-1-1,0 0 1,0 1-1,1 0 1,-1-1-1,0 1 1,1 0-1,-1 0 0,1 0 1,-1 0-1,-2 2 1,-4 3-94,0 0 1,-11 11-1,14-12 67,0 1-1,1 1 1,0-1 0,0 0 0,1 1 0,-1 0-1,1 0 1,-2 11 0,-1 1 33,2 0-1,-2 20 1,4-24 24,1 1 1,1 29 0,1-38-11,0 0 0,0 0 0,1 0 0,-1 0 1,2-1-1,-1 1 0,1-1 0,5 11 0,-7-15-17,1 0 1,-1 0-1,0-1 0,1 1 0,-1 0 0,1-1 1,0 1-1,-1-1 0,1 1 0,0-1 0,0 0 1,0 1-1,0-1 0,0 0 0,0 0 1,0-1-1,0 1 0,1 0 0,-1-1 0,0 1 1,0-1-1,1 0 0,-1 0 0,0 0 0,0 0 1,1 0-1,-1 0 0,0-1 0,4 0 0,4-2 32,-1-1 0,1 0 0,-1-1 0,0 1 0,10-8 0,-19 11-32,39-23 57,-1-3-1,-2-1 1,0-2 0,-2-1-1,37-43 1,-64 66-84,-6 6 12,1 1-1,-1-1 1,1 1 0,-1-1 0,1 0 0,-1 0-1,0 0 1,0 0 0,0 0 0,0 0-1,0 0 1,0-2 0,-5 1-25,1 3 23,1 0-1,-1 0 0,0 1 0,1-1 0,-1 1 0,1 0 0,-1 0 0,1 0 0,-1 0 0,1 0 0,0 1 0,0-1 0,-3 3 0,-6 2-6,-3 2-2,1 0 0,1 1 0,-1 0-1,1 1 1,1 1 0,0 0 0,1 0 0,-11 16-1,-6 12-18,-29 57 0,52-89 57,0 0 1,1 0-1,0 1 0,0 0 0,0-1 1,1 1-1,1 0 0,-1 0 0,1 0 0,1 1 1,-1 14-1,1-22-11,1 0 0,-1 0 1,0-1-1,0 1 0,0 0 1,0 0-1,1 0 0,-1 0 0,0 0 1,1-1-1,-1 1 0,0 0 1,1 0-1,-1 0 0,1-1 0,-1 1 1,1 0-1,0-1 0,-1 1 1,1 0-1,0-1 0,-1 1 0,1-1 1,0 1-1,0-1 0,0 0 1,-1 1-1,1-1 0,0 0 1,0 1-1,0-1 0,0 0 0,0 0 1,0 0-1,-1 0 0,1 0 1,0 0-1,0 0 0,0 0 0,0 0 1,0 0-1,0-1 0,0 1 1,1-1-1,3-1 36,1 0 1,-1 0-1,0-1 0,-1 0 0,9-6 1,3-4 24,-1 0 1,-1-1-1,0-1 1,-2 0-1,1-1 1,16-29-1,-8 7-53,-1-1 1,14-43-1,7-15-523,-41 98 509,0-1 0,0 0 0,0 0-1,0 0 1,0 0 0,0 0 0,0 0 0,0 0 0,0 0-1,0 0 1,0 0 0,0 0 0,0 0 0,-1 0 0,1 0-1,0 0 1,0 0 0,0 0 0,0 0 0,0 0 0,0 0-1,0 0 1,0 0 0,0-1 0,0 1 0,0 0 0,0 0-1,0 0 1,0 0 0,-1 0 0,1 0 0,0 0 0,0 0-1,0 0 1,0 0 0,0 0 0,0 0 0,0 0 0,0 0-1,0 0 1,0 0 0,0 0 0,0-1 0,0 1 0,0 0-1,0 0 1,0 0 0,0 0 0,0 0 0,0 0-1,0 0 1,0 0 0,0 0 0,0 0 0,0 0 0,0 0-1,0 0 1,0-1 0,0 1 0,0 0 0,0 0 0,0 0-1,0 0 1,-6 8-98,1 3 71,1 0 0,1 0 0,0 1 0,0-1 0,1 1-1,1 0 1,0 0 0,0-1 0,1 1 0,1 0 0,2 13 0,-2-16 53,1 0 0,0 0 0,0 0-1,1-1 1,0 1 0,0-1 0,1 0 0,0 0 0,1 0 0,0-1 0,0 1 0,1-1 0,-1 0 0,1-1 0,11 9 0,-14-12-8,0-1 0,0 0 0,1 0 1,-1 0-1,1-1 0,-1 1 1,1-1-1,0 0 0,0 0 0,-1 0 1,1 0-1,0-1 0,0 0 1,0 1-1,0-1 0,0-1 0,0 1 1,-1 0-1,1-1 0,0 0 1,0 0-1,-1 0 0,5-2 0,0-1 2,-1 0-1,0 0 0,1-1 0,-2 0 0,1 0 0,-1-1 0,1 0 0,-2 0 0,1 0 0,6-10 0,19-33 134,45-95-1,-7-29 17,-67 168-161,32-99-112,24-124 0,-53 206 83,3-11-26,-2 0 1,-1 0-1,-1-1 1,-1-36-1,-3 65 25,-1 1 0,1-1-1,-1 1 1,0-1-1,-2-4 1,3 7-4,-1 1 0,0-1 1,0 0-1,0 1 0,0-1 0,0 1 1,0 0-1,0-1 0,0 1 1,-1 0-1,1 0 0,0-1 1,-3 0-1,4 2 21,-1-1 0,1 1 0,-1 0 0,1 0 0,-1-1 0,1 1 0,-1 0 1,1 0-1,-1-1 0,1 1 0,-1 0 0,0 0 0,1 0 0,-1 0 0,1 0 0,-1 0 0,1 0 0,-1 0 0,0 0 1,1 0-1,-1 0 0,1 0 0,-1 1 0,1-1 0,-1 0 0,1 0 0,-1 0 0,1 1 0,-1-1 0,0 1 1,-5 5-8,1 0 0,0 0 1,0 1-1,0-1 1,1 1-1,0 0 1,0 0-1,0 1 1,1-1-1,-2 9 1,-11 37 24,2 1 0,3 0 0,2 0 0,2 1 1,1 89-1,9-20-595,29 175-1,-23-245-1623,2 16-4040,-7-47 3636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44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4 8064,'-53'-3'3648,"39"15"-3168,6-3-768,8 3 64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1:48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1136 3808,'-4'-5'996,"6"8"323,10 8 1208,0-7-1894,1-1 0,0 0 0,0-1 0,0 0 0,0-1 0,0-1 0,0 0 0,0 0 0,0-2 0,0 1 0,0-2 0,24-7 0,-29 7-456,0 0 0,0-1 0,-1 0-1,1-1 1,-1 1 0,0-2 0,0 1-1,11-13 1,-3 2 102,-1-2-1,13-20 1,76-132 636,-52 82-395,-40 71-409,-1 0 0,-1-1-1,0 0 1,7-25 0,-17 35-41,1 8-74,-1 1 0,0 0 0,1 0 0,-1-1 0,1 1 0,-1 0 0,1 0 0,-1 0 1,1 0-1,-1 0 0,1 0 0,0 0 0,0 0 0,-1 1 0,-14 63 94,6-22-52,-140 850 458,134-765 331,14-126-165,1-3-255,0-9-117,2-20-108,20-93 39,36-121 1,-25 130-241,63-152 0,-65 201-14,2 1 0,3 1-1,84-110 1,-102 150 32,2 0 0,0 2 0,2 0 0,26-20 0,-44 38-11,0 1 1,0-1 0,0 1-1,1 0 1,-1 0 0,1 1-1,-1-1 1,1 1 0,-1 0-1,1 0 1,0 0 0,0 1 0,6 0-1,-8 0 8,0 0 1,-1 1-1,1-1 0,0 1 0,0-1 0,-1 1 0,1 0 0,0 0 1,-1 1-1,1-1 0,-1 0 0,0 1 0,1-1 0,-1 1 1,0 0-1,0 0 0,0 0 0,0 0 0,0 0 0,0 0 0,-1 1 1,1-1-1,1 4 0,-1-2 23,-1 0 0,1 1 1,-1-1-1,0 1 0,0-1 1,0 1-1,-1-1 0,0 9 0,-5 36 88,4-46-99,-3 19 16,-1 0 0,-1-1 0,-1 0 0,0 0 0,-16 29 0,14-35-2,0 0 1,0 0 0,-1-1-1,-1-1 1,-1 0 0,0 0 0,-20 16-1,-28 15-91,52-39 56,1-1 0,-1 0 0,0 0 0,0-1 0,0 0 0,-12 2 0,20-4 17,-1-1 0,0 0 0,1 0 0,-1 1 0,0-1 0,1 0 0,-1 0 0,0 0 0,1 0 0,-1 0 0,0 0 0,0 0 0,1 0 0,-1 0-1,0-1 1,1 1 0,-1 0 0,-1-1 0,2 0-1,1 0 1,-1 0-1,0 0 0,1 1 0,-1-1 1,1 0-1,-1 0 0,1 0 0,-1 0 1,1 1-1,-1-1 0,1 0 0,0 0 1,-1 1-1,1-1 0,0 1 0,1-2 1,22-18-100,52-36 0,33-10 5,-45 33 93,1 3-1,132-43 1,-179 66 65,-15 6-94,0-1 0,0 1 0,1 0 0,-1-1 0,0 2 0,1-1 0,-1 0 1,0 1-1,1-1 0,5 1 0,-23 19-240,-6 2 295,1 1 0,1 1 0,1 0 0,1 2 0,1 0-1,2 0 1,0 1 0,-10 33 0,19-48-11,1 1-1,0-1 1,0 1-1,1 0 1,1 0 0,0 20-1,1-29-6,0 0 0,1 0-1,-1 0 1,1 0 0,0-1-1,0 1 1,0 0 0,0 0-1,0-1 1,1 1 0,-1-1-1,1 1 1,2 3-1,-2-4 4,0-1 0,0 1 0,0-1 0,1 1 0,-1-1 0,0 0 0,0 0-1,1 0 1,-1 0 0,1 0 0,-1-1 0,1 1 0,-1-1 0,1 0-1,-1 1 1,1-1 0,-1 0 0,4-1 0,1 0 14,0 0 1,-1 0-1,1-1 0,0 0 0,-1 0 1,0-1-1,1 0 0,-1 0 1,0 0-1,0-1 0,-1 0 1,1 0-1,-1 0 0,0-1 1,7-8-1,-3 3 51,-1-1 1,0 0-1,0 0 1,-2-1-1,1 1 1,8-25 0,-10 22-56,0 0 0,-1-1 0,-1 0 0,-1 1 1,0-1-1,0 0 0,-2 0 0,0 0 1,0 0-1,-2 0 0,0 0 0,0 0 1,-6-17-1,5 26-82,1 0 0,-1 0 1,0 0-1,-1 1 0,0-1 0,0 1 0,0 0 1,0 0-1,-1 0 0,-7-6 0,5 6-39,0-1 1,-1 1-1,1 0 0,-1 1 0,-1 0 0,1 0 0,-10-2 1,18 6 92,0 0 1,0 0 0,0 0 0,0 0-1,0 0 1,1 0 0,-1 1 0,0-1-1,0 0 1,0 0 0,0 0 0,0 0-1,0 0 1,0 0 0,0 1 0,0-1 0,0 0-1,0 0 1,0 0 0,0 0 0,0 0-1,0 0 1,0 0 0,-1 1 0,1-1-1,0 0 1,0 0 0,0 0 0,0 0-1,0 0 1,0 0 0,0 0 0,0 0-1,0 1 1,0-1 0,0 0 0,-1 0-1,1 0 1,0 0 0,0 0 0,0 0-1,0 0 1,0 0 0,0 0 0,0 0 0,-1 0-1,1 0 1,0 0 0,0 0 0,0 0-1,0 0 1,0 0 0,0 0 0,-1 0-1,1 0 1,0 0 0,0 0 0,8 9-49,9-1 60,0 0 0,1-1 1,-1-1-1,1 0 0,0-2 0,1 0 1,22 2-1,-17-4 91,0-1 0,0-1 0,0-1-1,0-1 1,31-8 0,-35 5-3,0-1 0,0-2 0,0 0 0,35-21 0,-41 20 13,-1 0 0,0-1 1,0-1-1,18-20 0,-28 27-73,15-15 8,-1-1 1,-1 0-1,-1-1 1,-1-1-1,0 0 0,17-43 1,-11 20-166,15-55 0,-30 80 102,0 0-1,-1 0 0,-2-1 0,0 0 1,-1-30-1,-1 48 16,0 0 0,0 0 0,-1 1 0,1-1 0,-1 0 0,0 0 0,0 0 1,0 1-1,0-1 0,-2-2 0,3 4 5,-1 0 0,0 1 0,1-1 0,-1 0 1,0 1-1,1-1 0,-1 1 0,0-1 0,0 1 0,0-1 1,1 1-1,-1 0 0,0-1 0,0 1 0,0 0 0,0 0 0,0-1 1,0 1-1,0 0 0,1 0 0,-1 0 0,0 0 0,0 0 1,0 0-1,0 1 0,0-1 0,0 0 0,0 0 0,0 1 1,1-1-1,-1 0 0,0 1 0,0-1 0,0 1 0,1-1 1,-1 1-1,-1 1 0,-4 2-24,0 1 1,1 0-1,0 0 0,0 1 0,0 0 1,0 0-1,1 0 0,0 0 1,-4 9-1,-28 67-154,34-78 166,-15 38-47,-9 23 38,-18 73 0,31-86 146,-9 97 0,20-116-117,1-1 1,1 1 0,2 0-1,8 40 1,-7-59 18,0 0-1,1-1 1,1 1-1,9 19 1,-11-27-13,1 0 1,-1 0 0,1-1 0,1 1-1,-1-1 1,1 0 0,0 0 0,0 0-1,0-1 1,1 1 0,7 3 0,-2-2 14,0-1 1,0 0 0,1-1-1,0-1 1,0 0 0,0 0-1,0-1 1,0 0 0,0-1-1,0-1 1,1 0 0,-1-1-1,0 0 1,0 0 0,1-2-1,-2 1 1,19-8 0,-6 1 17,-2 0 0,1-2 0,-1-1 1,-1-1-1,0 0 0,-1-2 0,31-28 1,101-116 58,-142 147-98,0 0-1,-1-1 1,0-1-1,10-20 1,-19 33-19,1 0 1,-1 1-1,0-1 1,1 1-1,-1-1 1,0 0-1,0 1 1,0-1-1,0 0 1,0 1-1,0-1 1,0 0 0,0 1-1,0-1 1,0 0-1,0 1 1,0-1-1,0-1 1,-1 2-3,1-1 0,0 1-1,-1 0 1,1 0 0,0-1 0,-1 1 0,1 0 0,0 0 0,-1-1-1,1 1 1,0 0 0,-1 0 0,1 0 0,-1 0 0,1 0 0,0 0-1,-1 0 1,1-1 0,-1 1 0,1 0 0,-1 0 0,0 1 0,-2-1-39,0 1 1,-1 0 0,1 0 0,-1 0 0,1 0 0,-4 2 0,-7 6 43,0-1-1,1 1 1,0 1 0,1 1-1,0 0 1,1 0 0,0 1-1,1 0 1,-15 24 0,14-19 11,1 0 1,1 1 0,0 0 0,2 0-1,0 1 1,1 0 0,-6 30 0,10-36 33,1 0 1,0 15 0,1-23-10,0 0 1,1-1 0,0 1-1,0-1 1,0 1 0,0-1-1,1 1 1,0-1 0,3 7 0,-4-10-10,0 0 1,0 1-1,0-1 1,0 1 0,0-1-1,1 0 1,-1 0 0,1 0-1,-1 0 1,1 0 0,-1 0-1,1 0 1,-1 0 0,1-1-1,0 1 1,-1-1 0,1 1-1,0-1 1,0 0 0,-1 1-1,1-1 1,0 0-1,0 0 1,-1 0 0,1 0-1,0-1 1,0 1 0,-1 0-1,1-1 1,0 1 0,0-1-1,-1 0 1,1 1 0,-1-1-1,1 0 1,-1 0 0,3-2-1,3-4 45,-1 0-1,0-1 1,0 0 0,-1 0-1,9-16 1,17-47 210,36-120-295,-43 118 127,-21 66-75,-3 6-46,1 0-1,-1-1 1,1 1 0,-1 0 0,0-1 0,1 1-1,-1 0 1,0-1 0,0 1 0,0 0-1,0-1 1,0 1 0,0 0 0,0-1-1,-1-1 1,1 3 8,0 0 0,0 0 0,0 0 0,0 0 1,0 0-1,0-1 0,0 1 0,0 0 0,0 0 0,0 0 0,0 0 0,0 0 0,0 0 0,0-1 0,0 1 0,-1 0 0,1 0 1,0 0-1,0 0 0,0 0 0,0 0 0,0 0 0,0 0 0,0-1 0,0 1 0,0 0 0,-1 0 0,1 0 0,0 0 0,0 0 1,0 0-1,0 0 0,0 0 0,0 0 0,-1 0 0,1 0 0,0 0 0,0 0 0,0 0 0,0 0 0,0 0 0,-1 0 0,1 0 1,0 0-1,0 0 0,0 0 0,0 0 0,0 0 0,0 0 0,0 0 0,-1 0 0,1 0 0,0 1 0,0-1 0,0 0 0,-7 10-176,-4 16 93,6-9 95,2 0 0,0 0 1,-2 31-1,5-37 59,0-1-1,1 0 0,0 0 1,1 0-1,0 0 1,1 0-1,0-1 0,5 12 1,-7-19-44,-1-1 0,1 1 1,0 0-1,0-1 0,0 1 0,1 0 1,-1-1-1,0 1 0,1-1 0,-1 0 1,1 1-1,-1-1 0,1 0 0,-1 0 1,4 1-1,-3-1 0,0-1 0,0 1 0,0-1 0,0 1 0,0-1-1,1 0 1,-1 0 0,0 0 0,0 0 0,1-1 0,-1 1 0,0 0 0,0-1 0,0 0 0,0 1 0,0-1 0,3-1-1,24-14 114,40-29-1,-24 16-34,23-15-25,180-103-87,-244 145 13,0 0 1,0 1 0,0-1-1,0 0 1,0 1 0,0 0-1,0 0 1,0 0 0,5 1-1,-7 0 15,0 0 0,1 1-1,-1-1 1,0 1 0,0 0-1,0-1 1,0 1 0,0 0-1,0 0 1,0 0 0,0 1-1,0-1 1,0 1 0,0-1-1,-1 1 1,1-1-1,-1 1 1,2 2 0,7 9 124,0 2-1,-2-1 1,1 2 0,-2-1 0,9 27 0,-6-18-16,15 30 1,-20-46-100,0 0 0,0 0 1,0 0-1,1-1 0,0 1 1,0-1-1,1-1 0,0 1 0,0-1 1,1-1-1,0 1 0,0-1 1,0 0-1,0-1 0,1 0 1,0 0-1,0-1 0,10 2 0,0-1-74,1-2 1,0 0-1,0-1 0,0-1 0,0-1 0,0-1 0,0 0 0,30-9 0,-11 0-1326,-1-2-1,0-1 1,50-27 0,-6-9-6303,10-17 2267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0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 2496,'0'0'6821,"0"-7"-2448,-6 10-517,5-2-3781,1-1 0,-1 0-1,1 0 1,0 0 0,-1 1-1,1-1 1,-1 0 0,1 1-1,0-1 1,-1 0 0,1 1 0,0-1-1,-1 0 1,1 1 0,0-1-1,0 1 1,-1-1 0,1 0 0,0 1-1,0-1 1,0 1 0,0 0-1,-6 20 385,0 26-177,3-10-66,2 51 0,3-4 73,-11 90 1,3-75 155,5 164 185,2-139-455,-18 218 518,4 8-149,13-286-405,0-23-22,-1 1 1,-13 74-1,-6 5 105,3-14-113,13-85-136,1 0 0,0 0 1,3 43-1,-2 68 236,-2-42-205,2-52-86,1-28 128,0 0 0,1 0 0,1 15 0,0 8-38,-1-28-20,0-1 0,0 1 0,0 0 0,1-1 0,1 8 0,-1-10 44,-1 0 0,1 0 0,-1 0 0,0 0 0,0 0 0,0 0 1,-1 3-1,1 15 73,5 0-105,-5 26 27,-3 0 0,-9 58-1,-1-7-102,3-18 72,-1-3 4,-15 82 0,-6 30 144,15 2 92,7-72-130,-22 662 534,37-513-86,-5-244-867,1 0 0,8 44 1,-8-49-1329,-2-11-788,1-5 989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0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3328,'8'5'3991,"-7"-5"-3664,0 0-1,-1 1 1,1-1 0,-1 0-1,1 0 1,-1 1 0,1-1-1,-1 0 1,1 1 0,-1-1 0,0 0-1,1 1 1,-1-1 0,1 1-1,-1-1 1,0 0 0,1 2 0,15 1 2606,101-9-841,3-1-1102,-61 6-813,1-3 1,-1-3-1,0-2 0,114-32 0,-158 36-160,1 0 1,1 2-1,-1 0 1,0 1-1,1 0 0,-1 2 1,1 0-1,0 1 1,-1 0-1,20 5 1,307 39 427,-243-36-416,-39 1-28,-37-6 148,31 3 0,-26-6 62,131 10 42,130-1 10,-212-11-387,36 9 111,-17 1 79,80-6 98,96 6 131,-207-5-182,1-2 1,70-8 0,-20-2-105,102-10 67,249-36-49,-296 37 96,110-15 143,87-26 161,521-55-182,-703 93-44,-91 9-55,165-13 57,344 10-1,-391 30-136,-110-7-62,19 8-152,-71-5-2403,-49-12 2039,7 4-1156,-3 1-3128,2 3 1602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0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2715 2144,'0'0'699,"6"-3"3316,3 1-3462,-7 2-452,0-1 0,0 0 0,0 1 0,-1-1 0,1 0 0,0 0-1,3-2 1,156-94 4360,-104 66-3182,67-49 0,-91 55-671,1 1 0,2 2 0,0 2 0,2 1 0,65-23 0,-26 16 379,94-44 0,-142 56-841,-1-1 0,0-2 0,-1-1 0,-1-1 1,-1-1-1,31-32 0,-22 14 13,46-46 231,-46 56-170,69-43 0,42-11-142,-4 12 231,-98 50-256,9-3 122,-27 12-30,-1 0 1,0-2 0,28-18 0,231-186 194,-156 118-312,45-50 220,3-2 10,-148 133-176,0 1-1,59-27 1,-28 16-76,12-6-88,74-41 53,-118 59 32,-2 0 1,1-2 0,31-30 0,-17 8-44,63-84 0,-6-3 339,-89 119-308,-1 1 1,1 0-1,0 0 0,1 1 1,14-10-1,45-21 85,-54 30-68,18-7 80,58-17 0,-11 4-232,-35 10 124,1 1-9,-1-2 0,79-46 0,-109 56 29,1-2 0,-1 1 0,-1-2 0,0 0 0,18-20 0,-23 19-2421,-5 3-4518,-2 4 3569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17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2810 3072,'4'-5'801,"-3"7"-128,-6 9 834,5-9-853,0 9 8692,1-19-8370,4 5-759,-2 0 43,-1 5 1071,-2-3-1262,0 0 1,0 0 0,0 0 0,0 0-1,0 1 1,0-1 0,1 0-1,-1 0 1,0 0 0,1 0-1,-1 0 1,1 0 0,-1 1-1,2-2 1,11-20 302,0-1-1,-2 0 1,0-1 0,-1 0-1,6-28 1,27-62 129,-28 81-316,28-42 0,-33 61-145,0 0-1,1 1 1,0 1-1,1 0 1,18-15 0,188-133 594,-200 145-597,0 0-1,-1-1 1,-1-1-1,-1 0 0,19-27 1,-3-7 150,-2 0-1,34-85 1,10-34-59,-64 150-122,2 1-1,0 0 1,1 1 0,15-17-1,60-59 132,-61 67-73,-2 1 4,-2-2 1,27-39-1,29-66 118,-45 75-251,67-91 1,62-64 85,-140 180-26,28-59-1,91-156 92,-114 202 8,-17 29-3,20-30 1,-2 15-165,0 0 0,62-51 0,-83 78 58,0 0 1,0 1-1,12-6 0,-13 7 10,-5 3-2,0-1-1,0 0 1,0 1-1,-1-1 1,1 0-1,0 0 1,0 1 0,-1-1-1,1 0 1,-1 0-1,1 0 1,-1 0-1,1 0 1,0-1-1,-1 1 14,10-9-20,-10 10 13,0 0 0,0 0 0,0 0-1,0 0 1,0 0 0,0 0 0,0 0-1,0 0 1,0 0 0,0 0 0,0 0 0,0 0-1,0-1 1,0 1 0,0 0 0,0 0-1,0 0 1,0 0 0,0 0 0,0 0 0,0 0-1,0 0 1,0 0 0,0 0 0,0 0-1,0 0 1,0-1 0,0 1 0,0 0 0,0 0-1,0 0 1,0 0 0,0 0 0,0 0-1,0 0 1,0 0 0,0 0 0,0 0 0,0 0-1,0 0 1,0 0 0,0 0 0,0 0-1,0 0 1,0 0 0,-1 0 0,1-1 0,0 1-1,0 0 1,0 0 0,0 0 0,0 0-1,0 0 1,0 0 0,0 0 0,0 0 0,0 0-1,0 0 1,0 0 0,0 0 0,-1 0-1,1 0 1,0 0 0,0 0 0,0 0 0,0 0-1,-15 6-158,-52 16 245,-40 14-294,-66 25 343,117-37 16,52-22-142,-1 0 1,1 0 0,-1 0 0,0-1 0,-7 2 0,17-5-5,0 0 1,1-1-1,-1 1 0,0-1 1,6-5-1,23-13-9,37-9 129,90-25 0,-149 51-121,70-24 120,-74 25-63,0 1 0,-1-1 0,9-5 1,13-5-62,2-2 33,-36 54 245,0 24-165,3-48-70,1-8 6,0-1 0,0 1 0,1 0 0,0 0 0,1 7 1,1 5 7,-1 0 0,-2 26 0,0-13 53,1-29-34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18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4 4736,'1'-3'2129,"2"7"-548,2 12 2154,-13 75 1234,0-3-4312,5-65-1588,3-20 25,-1 1 0,1-1 0,-1 1 0,1 0 0,1 6 0,-1-1-3596,0-1 1468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18.6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 3488,'-1'0'156,"1"1"-1,0-1 1,0 1 0,0-1 0,0 1-1,-1 0 1,1-1 0,0 1 0,0-1 0,0 1-1,0-1 1,0 1 0,0-1 0,0 1-1,1-1 1,-1 1 0,0-1 0,0 1-1,0 0 1,1 0 0,4 21 2787,-2-10-1984,1 11 583,1 28-1,0 0-715,5 64-624,-9-66-2937,-1-44 1120,0 0 0,1 0 0,-1 0 0,3 10 1,2-2-685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1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183 159 2976,'0'-1'72,"-1"0"1,1 0-1,0 1 1,-1-1 0,1 0-1,0 0 1,-1 0-1,1 0 1,0 0-1,0 0 1,0 0-1,0 0 1,0 0-1,0 0 1,0 0-1,0 0 1,1 0-1,-1 0 1,0 0-1,0 0 1,1 0-1,-1 0 1,1 0-1,-1 0 1,1 1 0,0-3-1,7-15 1074,-6-4 859,0-1-1,-2-23 1,0 23 141,-1 43-1386,-7 37 1,3-25-442,-9 41 821,-32 96 0,4-21 19,-25 170-97,65-295-890,2-20-73,0 0 0,0 1 1,-1-1-1,1 0 1,-1 1-1,0-1 1,0 0-1,-2 6 0,3-9-109,0 0-1,0 0 0,0 0 0,0 0 1,0 0-1,0 0 0,0 1 0,0-1 1,0 0-1,0 0 0,0 0 0,0 0 1,0 0-1,0 0 0,-1 0 0,1 0 1,0 0-1,0 0 0,0 1 0,0-1 1,0 0-1,0 0 0,0 0 0,0 0 1,0 0-1,0 0 0,0 0 0,0 0 1,-1 0-1,1 0 0,0 0 0,0 0 1,0 0-1,0 0 0,0 0 1,0 0-1,0 0 0,0 0 0,0 0 1,-1 0-1,1 0 0,0 0 0,0 0 1,0 0-1,0 0 0,0 0 0,0 0 1,0 0-1,0 0 0,0 0 0,0 0 1,-1 0-1,1 0 0,0 0 0,0 0 1,0 0-1,0-1 0,0 1 0,0 0 1,0 0-1,0 0 0,0 0 0,0 0 1,0 0-1,0 0 0,0 0 0,3-1-629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19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0 5568,'-11'21'2528,"11"6"-2208,-3-12 1728,3 3-1184,-6 6 704,6 3-896,-5 2 320,2-1-576,-8-2-320,11-1-64,-8-4-192,8 0 96,-6-4-1152,12 4 640,-6 4-3616,0-4 2336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19.3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 5312,'-11'12'2400,"11"5"-2080,0-13 1792,5 4-1216,1 5 704,-3-1-928,-3 5 32,0-1-416,0 2-256,0 3-32,-3-9 0,3 5 0,-6-4-512,1 4 288,-4-1-3488,9 1 2016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19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7232,'-10'24'3264,"15"6"-2848,-5-18 1344,0 0-1056,0 6-64,5-1-416,-5-1-160,4 1-32,-4-8-2144,0 3 1152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20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3136,'-9'4'9002,"10"-4"-8794,1 0 0,-1 0 0,1 0 0,0 0 0,-1 0 0,1 0 0,-1 1 0,1-1 0,-1 1 0,3 1 0,27 17 742,-14-9-748,3 2-203,0-2 0,1 0 0,33 10 0,70 14-864,-76-22-767,27 4-3637,-41-8 2933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21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5312,'5'3'2400,"-1"-3"-2080,-4 6 1376,5-3-992,0 1 224,4 4-576,2 5-224,3 1-64,-6 7-160,6 0 64,0-6 96,0 6-32,-3 0-1440,-2 0 800,-4-3-2880,4-1 1952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21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5472,'19'13'2496,"19"4"-2176,-18-13 960,2 4-768,6 1-64,2 3-288,-7-3-64,5 3-32,-4 1-256,-1 1 96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21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6304,'3'13'2848,"22"8"-2464,-11-9 512,0 0-576,10 2 64,-1 2-224,5-4-160,2 2-32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28.3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53 2144,'-5'4'12123,"5"-3"-11841,4 9 3055,11 9-3192,-3-4 323,16 26-1,-20-28-290,1-1 0,0 1 0,15 14 0,-4-7 41,-10-10-160,-1-1 0,1 0 0,1 0 0,0-1 1,0 0-1,0-1 0,23 11 0,-26-15-32,-1-1 0,1 1 0,0-2 0,-1 1 1,1-1-1,0 0 0,0 0 0,0-1 0,0 0 1,13-2-1,78-6 230,-73 6-183,33 3 1,-16 0-40,26-1 223,72-10 0,-117 7-191,0-2-1,0 0 0,0-2 0,-1 0 0,0-2 0,33-16 1,-35 12-6,1-2 0,-2 0 0,29-27 0,-38 31 67,-1-1 0,-1 1 1,16-26-1,-15 21-72,20-24-1,-20 24-54,-8 5-121,-3 12-803,2 56-10196,2-29 7126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30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4 4224,'-12'-3'13551,"20"5"-13262,25 8 409,96 10 118,-94-16-685,125 17 143,-142-17-207,-1 0 0,1 2 0,-1 0 0,-1 0 1,1 2-1,29 18 0,-32-17 53,0 1 1,0 1 0,-1 0-1,-1 1 1,0 1 0,0 0-1,15 22 1,-2 7 358,36 55 175,-53-86-586,0-1-1,1 0 1,0 0-1,1-1 0,0-1 1,16 12-1,-13-12 14,-2-2-144,-1 1 0,0 0 0,11 10 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31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9 4480,'0'-1'160,"0"0"-107,0 1 0,0 0 0,0 0 0,0 0 0,0-1 0,0 1 0,-1 0 1,1 0-1,0-1 0,0 1 0,0 0 0,0 0 0,1 0 0,-1-1 0,0 1 0,0 0 0,0 0 0,0-1 1,0 1-1,0 0 0,0 0 0,0 0 0,0-1 0,0 1 0,1 0 0,-1 0 0,0 0 0,0 0 0,0-1 1,0 1-1,1 0 0,-1 0 0,0 0 0,0 0 0,0 0 0,1 0 0,-1 0 0,0-1 0,0 1 0,0 0 1,1 0-1,-1 0 0,1 0 1109,-1 0-1007,-1 0 1,1 0-1,0 1 1,-1-1-1,1 0 0,0 0 1,-1 0-1,1 1 1,0-1-1,-1 0 0,1 0 1,0 1-1,-1-1 1,1 0-1,0 1 0,0-1 1,-1 0-1,1 1 0,0-1 1,0 0-1,0 1 1,-8 15 1033,1 0 1,0 1-1,-7 33 1,10-35-850,-9 31 167,3 1-1,2 1 1,2-1 0,0 57-1,7-88-454,0 1 0,1-1-1,0 1 1,2-1-1,0 0 1,1 0-1,0-1 1,8 17-1,-10-28-15,-1 0-1,1 0 1,-1 0-1,1-1 1,0 1-1,1 0 0,-1-1 1,1 0-1,-1 0 1,1 0-1,0-1 1,0 1-1,0-1 0,0 0 1,1 0-1,-1 0 1,1 0-1,-1-1 1,1 0-1,-1 0 0,1 0 1,0-1-1,0 1 1,-1-1-1,1 0 0,0 0 1,-1-1-1,1 0 1,0 1-1,-1-2 1,1 1-1,-1 0 0,1-1 1,-1 0-1,1 0 1,-1 0-1,0-1 1,0 1-1,0-1 0,-1 0 1,5-4-1,0-1 70,-1-1 0,1 0-1,-2 0 1,1-1-1,-1 0 1,-1 0 0,1 0-1,-2-1 1,0 1-1,0-1 1,-1-1 0,3-16-1,-3 3 39,-2 0 0,-1 1 0,0-1-1,-2 1 1,-9-42 0,8 50-146,-1 1-1,-1-1 1,-1 1 0,0 1 0,-1-1 0,0 1-1,-1 0 1,-1 1 0,0-1 0,-11-11 0,17 23-33,1-1 1,-1 1 0,1 0 0,-1 0-1,0 0 1,0 0 0,0 1 0,0-1-1,0 1 1,-1 0 0,1 0 0,0 0-1,-1 0 1,-5-1 0,6 2 9,1 0-1,-1 0 1,1 0-1,0 1 1,-1-1 0,1 0-1,0 1 1,-1 0-1,1-1 1,0 1 0,-1 0-1,1 0 1,0 0-1,0 1 1,0-1 0,0 0-1,0 1 1,0-1-1,1 1 1,-1 0 0,-2 3-1,-4 5 11,5-7 11,0 0-1,1 1 1,-1 0 0,1-1-1,0 1 1,0 0 0,0 0-1,0 0 1,1 0 0,0 0 0,0 0-1,-1 7 1,1-6 3,0 10 43,0 0 1,2 17-1,-1-27-4,1 0 1,0 0-1,0 0 1,1 0-1,-1 0 0,1 0 1,0 0-1,0 0 1,1-1-1,3 7 0,0-3 59,0-1-1,1 0 1,-1 0-1,1 0 0,0-1 1,1 0-1,0-1 1,0 1-1,13 5 0,-15-8-100,-1-1-1,1 0 0,1 0 1,-1 0-1,0-1 1,0 0-1,0 0 0,1 0 1,-1-1-1,0 0 0,1-1 1,-1 1-1,0-1 1,1 0-1,9-4 0,7-2-2090,2 3 560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5:2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74 284 3072,'-2'2'3069,"2"-3"-2891,0 1 0,0 0 0,1 0 0,-1 0 1,0-1-1,0 1 0,0 0 0,0 0 0,1-1 1,-1 1-1,0 0 0,0 0 0,0-1 0,0 1 1,0 0-1,0 0 0,0-1 0,0 1 1,0 0-1,0-1 0,0 1 0,0 0 0,0 0 1,0-1-1,0 1 0,0 0 0,0-1 0,0-38 1625,1 35-1747,-1 1 0,1-1-1,0 0 1,0 1 0,0-1 0,1 0 0,-1 1-1,1 0 1,0-1 0,0 1 0,4-5 0,3-4 131,16-15 1,14-4 228,-23 18-186,1 2-197,0 0-1,0 2 1,1-1 0,31-10 0,-24 10 75,64-20 78,-87 28-184,0 1 1,1 0-1,-1 0 0,1 1 0,-1-1 1,1 0-1,0 1 0,-1 0 0,1-1 0,0 1 1,3 1-1,-4-1-2,-1 1-1,1-1 1,-1 1 0,1 0 0,-1-1-1,0 1 1,1 0 0,-1 0 0,0 0-1,0 0 1,0 0 0,0 0 0,0 0-1,0 1 1,0-1 0,0 0 0,0 1 0,0-1-1,-1 0 1,1 1 0,0 2 0,2 5 56,0 1 1,-1 0 0,0 0 0,-1 0 0,0 11 0,-2-8-31,-1-1-1,0 1 1,-1 0 0,0-1 0,-6 14 0,3-6 59,1-8-32,0-1 0,-13 21 0,-1 4 28,4-1 22,-2-2 1,-1 0-1,-2-1 1,-30 38-1,13-27-48,-3-1-1,-1-3 1,-65 49 0,94-79 83,-1-1 1,-1 0 0,-14 6-1,28-14-126,0 0-1,0 0 1,0 0-1,0 0 1,0 0-1,0 0 1,0 0-1,0 0 1,0 0-1,0 0 1,0 0-1,0 0 1,0 0-1,0 0 1,0 0-1,0 0 1,0 0-1,0 0 1,0-1-1,0 1 1,0 0-1,0 0 1,0 0-1,0 0 1,0 0-1,0 0 1,0 0-1,0 0 1,0 0-1,0 0 1,0 0-1,0 0 1,0 0-1,0 0 1,-1 0-1,1 0 1,0 0-1,0 0 1,0 0-1,0 0 1,0 0-1,0 0 1,0 0-1,0 0 1,0 0-1,0 0 1,0 0-1,0 0 1,0 0-1,0 0 1,0 0-1,0 0 1,0 0-1,0 0 1,-1 0-1,1 0 1,0 0-1,0 0 1,0 0-1,0 1 1,0-1-1,5-6 217,10-8-150,2 3-55,0 0 1,0 1-1,1 1 0,35-13 1,-23 13-40,0 1 0,45-6 0,-44 8-17,-19 4 61,0 0 1,0 0 0,0 1-1,1 0 1,-1 1 0,0 0-1,1 1 1,19 5-1,-8 0-10,-15-4 38,-1 0 1,1 1-1,-1 0 0,12 6 1,-17-7-27,0-1 1,0 1 0,-1 0 0,1 1-1,-1-1 1,0 0 0,0 1-1,0-1 1,0 1 0,0-1-1,0 1 1,-1 0 0,1 0 0,-1 0-1,0 0 1,2 4 0,-1 5-683,-4-20-2531,1 0 1141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32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281 16 4160,'3'-8'1283,"-10"7"888,-5 0 903,7 0-2643,0-1-1,0 1 1,1 0 0,-1 1 0,0-1 0,0 1 0,0 0-1,0 0 1,0 1 0,0-1 0,0 1 0,1 0 0,-9 3-1,-2 1-311,-5 2 388,-36 18-1,49-21-440,1 0-1,-1 0 1,1 1-1,0 0 1,0 0-1,1 0 1,-1 1-1,1 0 1,-4 6-1,4-5-91,1-1 0,0 1 0,1 0-1,-1 0 1,1 1 0,1-1 0,-1 1 0,1-1-1,1 1 1,-2 10 0,3-11 6,0 0 1,0 0-1,1 0 0,0 0 1,1 0-1,-1-1 0,1 1 1,0 0-1,1-1 0,0 0 0,0 1 1,5 7-1,-4-9 50,0 1-1,1-1 1,-1 0 0,1 0-1,0 0 1,0-1 0,1 0-1,-1 0 1,1 0 0,0-1-1,0 1 1,11 3 0,-12-5 19,1 0 1,-1-1 0,1 1 0,-1-1 0,1 0-1,0-1 1,-1 1 0,1-1 0,0-1 0,-1 1-1,1-1 1,0 1 0,-1-2 0,1 1-1,-1-1 1,7-2 0,0-2 36,-1-1 0,0-1 1,0 1-1,-1-2 0,1 1 0,-2-2 0,1 1 0,-2-1 1,1-1-1,11-18 0,-8 10 244,-1-1 0,-1-1 0,-1 0 0,-1 0 0,9-32 0,-17 51-306,1 0 1,-1 0-1,1-1 1,-1 1-1,0 0 1,0 0-1,0 0 1,0-1-1,-1 1 0,1 0 1,0 0-1,-1 0 1,1-1-1,-1 1 1,0 0-1,0 0 0,0 0 1,0 0-1,0 0 1,0 0-1,-1 1 1,1-1-1,-1 0 1,1 1-1,-3-3 0,2 2-173,-1 1-1,0-1 0,0 1 1,0-1-1,0 1 0,0 0 1,0 0-1,0 0 0,0 0 1,0 0-1,0 1 0,-1 0 0,1-1 1,0 1-1,0 1 0,-7 0 1,-8 1-1445,-17 4-6284,26-1 5457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33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1 6656,'-7'0'1676,"7"3"573,1 8-318,-5 12-514,1 0 0,-1 37 0,2-16-719,-1-5-306,-9 277 672,12-263-1127,0-35-1057,0 0-1,3 21 1,4-13-805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34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7 183 4224,'-7'-10'1365,"7"9"-1311,0 1 0,0-1 1,0 1-1,0-1 0,1 0 0,-1 1 0,0-1 0,0 1 0,1-1 0,-1 1 1,0-1-1,0 1 0,1-1 0,-1 1 0,1 0 0,-1-1 0,0 1 1,1-1-1,2-3 3731,1 1-2082,7 28 3476,2 2-4395,21 72 548,-6-17-510,-17-55-580,-5-14 128,6 22 0,-9-30 1461,-2-15-922,-1-22-412,-7-36-396,4-1 1,9-116-1,-5 179-87,0-1 1,0 1-1,0 0 1,1 0-1,0 0 1,4-8-1,-5 12-7,0 0 0,0 0-1,0 0 1,1 0 0,-1 0-1,1 1 1,-1-1 0,1 0-1,0 1 1,0-1 0,0 1-1,-1 0 1,1 0 0,0 0-1,0 0 1,1 0 0,-1 0-1,0 0 1,3 0 0,154-17-999,-93 13 74,-58 4-569,0 1 1,0 0-1,0 0 0,10 2 0,5 5-2118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4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2186 6 832,'4'-5'8938,"-4"5"-8897,0 0-1,0 0 1,0 0-1,0 0 1,-1 0-1,1 0 1,0 0-1,0-1 1,0 1-1,0 0 0,-1 0 1,1 0-1,0 0 1,0 0-1,0 0 1,-1 0-1,1 0 1,0 0-1,0 0 1,0 0-1,-1 0 1,1 0-1,0 0 0,0 0 1,0 0-1,-1 0 1,1 1-1,0-1 1,0 0-1,0 0 1,-1 0-1,1 0 1,0 0-1,0 0 1,0 1-1,0-1 1,0 0-1,-1 0 0,1 0 1,-12 8 447,5-4-414,1 1 0,0-1 0,-1 1 0,2 0 0,-1 1 0,1 0 0,0 0 1,-6 8-1,-3 6 618,-12 22-1,0 0 427,14-22-418,0 0 1,-12 31-1,12-21-152,8-16-291,-1-1-1,-9 17 0,0-6-26,1 0-1,-16 46 0,21-48-69,-1-1 0,-1 0 0,-1-1 0,-15 22 0,8-12-11,8-14 1,-15 21-1,11-18-64,-1-1-1,-1 0 1,0-2-1,-2 0 1,-28 21-1,15-16 85,15-10-53,-19 11-1,-48 23 72,75-41-152,-8 4 77,0 0 1,-28 19 0,26-15-27,-14 12 4,32-23-83,-7 5 68,1-1 0,0 2 1,0-1-1,1 1 0,-9 13 1,-86 173 36,44-79 256,46-96-333,-1 0 0,-1 0 1,-1-1-1,0 0 0,-1-1 1,-1-1-1,-22 18 0,10-14-119,-34 18 1,12-9 282,20-12-180,-37 16 0,42-22-12,0 2 0,-42 27 0,46-25 29,1 1-1,0 1 1,1 0-1,1 2 1,-19 25-1,22-20 5,1 1 0,-16 39 0,26-56-69,-20 32 82,16-16-165,6-20 123,1 0 1,-1 0-1,0 1 1,0-1-1,-1 0 1,-2 5-1,-14 27 181,3-3-421,6-15 256,-1 0 1,0-1-1,-2 0 1,0-1-1,0 0 1,-17 14-1,26-26 15,-3 2-57,0 1-1,-1-1 0,-12 7 0,13-7 59,-5 1 95,-5 1 139,14-6-235,0 0 1,0 0 0,-1 0 0,1 0-1,0 0 1,-1-1 0,1 1-1,0-1 1,-1 1 0,1-1 0,-5 0-1,4 0-63,0 1 0,0 0-1,0 0 1,0 0 0,0 0 0,0 0-1,1 0 1,-6 4 0,-8 3 4,0 1 23,10-6 37,1 0-1,-1 0 1,0-1-1,-6 3 1,5-3-28,-6 1-201,14-3 223,1 0-1,-1-1 0,0 1 1,0 0-1,0-1 0,0 0 1,0 1-1,-1-1 0,1 1 1,0-1-1,0 0 1,0 0-1,0 0 0,-1 1 1,1-1-1,0 0 0,-1 0 1,1 0-1,-1 0 0,1 0 1,0-2-1,13-33 175,-2 6 58,-7 21-253,-1 0-1,-1 1 1,1-1 0,-1 0-1,-1 0 1,2-11 0,3-55 55,-3 23-60,-4 3-267,-2 61 226,-1 0-1,-1 0 1,-7 16-1,0 0-44,1-1 0,-16 30 1,-47 60 383,39-66-170,31-48-107,0 1 1,1 0-1,-1 0 0,1 0 1,0 1-1,0-1 1,1 0-1,-1 1 1,1-1-1,-1 10 1,2-14-20,0 0 0,0 1 0,0-1 0,0 0 0,1 0 1,-1 1-1,0-1 0,0 0 0,0 0 0,0 0 0,1 0 0,-1 1 0,0-1 1,0 0-1,1 0 0,-1 0 0,0 0 0,0 0 0,1 1 0,-1-1 0,0 0 1,0 0-1,1 0 0,-1 0 0,0 0 0,0 0 0,1 0 0,-1 0 0,0 0 0,1 0 1,-1 0-1,0 0 0,0 0 0,1-1 0,14-1 28,-9 1 3,9-1 54,0-1-1,21-8 1,10-1 51,185-20 321,-181 32-289,-20 0-1930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2:5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1184 9 1248,'5'-8'11466,"-25"8"-9498,10 0-1772,0 1-1,0 0 1,0 1 0,0 0-1,0 1 1,-17 7-1,22-8-188,-52 19 351,-109 67-180,120-61-166,-65 52 0,64-44-120,13-9 221,-49 48-1,55-45-8,-44 50 80,40-40-20,-30 40 46,38-38 40,-38 82 1,19-16-49,-19 43 21,43-109 61,-38 60-1,48-87-170,1 0 0,1 1 0,0 0 0,1 0-1,1 0 1,-5 25 0,2 1 84,-1 55 0,7-60-29,2 46 0,5 60 184,2-86-146,18 70 1,-24-123-209,1 4 79,1 0 0,-1 0 0,1 0-1,1 0 1,0 0 0,0-1 0,0 1 0,0-1 0,1 0 0,0-1 0,0 1 0,1-1 0,6 5 0,55 57 591,-54-53-563,4 6 113,21 32-1,1 1 31,-31-43-16,14 25 0,-14-21 13,-7-12-705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0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8 736,'0'0'320,"0"-4"-256,0 1 224,0 6 160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0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31 6400,'-10'0'4992,"10"-4"-4448,5 4-320,0-5-192,4 1-64,-4-4-128,0 8 96,-1-9-544,1 9 352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06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14 677 3808,'-14'8'1728,"14"-13"-1504,0 2-256,11-3-32,-3-1-608,6 2 384,0-7-1664,0 3 1120</inkml:trace>
  <inkml:trace contextRef="#ctx0" brushRef="#br0" timeOffset="1">180 25 4992,'-9'-13'2528,"4"8"-320,0 2-1472,1 3-448,-1-4-480,5 8 96,-5-4-1664,10 0 960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2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10 144 7136,'-9'-1'13597,"20"39"-12912,29 63 904,-33-81-1338,-1-5 482,13 24 1,-18-38-297,-16-48 1398,10 29-1680,1-1 1,0 1-1,1-1 1,2 0-1,0-22 1,1 35-88,1 1 1,0-1-1,0 1 1,0-1-1,1 1 1,0-1-1,0 1 1,0 0-1,1-1 1,0 2 0,0-1-1,0 0 1,0 0-1,9-7 1,-5 4-18,1 1 1,-1 0-1,2 1 1,-1 0-1,1 0 1,0 1-1,13-6 1,-16 8-231,15-6 362,22-6 0,-9 9-1475,-29 5 345,1 1 0,0 0 0,-1 1 0,7 0 0,-1 1-465,28 4-10002,-19-3 5702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07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64 811 8960,'-34'-3'4064,"24"-2"-3520,5 1 1536,1 1-1856,-1 3-192,0-6-1056,5 3 576,5-6-3360,4 6 2144</inkml:trace>
  <inkml:trace contextRef="#ctx0" brushRef="#br0" timeOffset="1">100 526 6880,'-22'0'3136,"22"-8"-2720,0 4 1504,0-1-2016,0 1 0,0-4-992,3 2 608,-3-9-4384,5 3 2720</inkml:trace>
  <inkml:trace contextRef="#ctx0" brushRef="#br0" timeOffset="2">158 0 8640,'-24'0'3904,"15"4"-3392,4-4 1792,-1 0-2016,3 0-2016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6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56 2560,'-5'-10'726,"4"6"153,-1 0 0,0-1-1,0 1 1,0 0 0,-4-4 0,5 7-704,0-1 0,-1 1 0,1 0 0,-1 0 0,1-1 0,-1 1 0,0 0 0,0 0 0,1 1 0,-1-1 0,0 0 0,0 1 0,0-1 1,0 1-1,-3-1 0,-6 0 50,0 0 0,0 1 1,0 1-1,0 0 1,-1 0-1,1 1 0,1 1 1,-1-1-1,0 2 1,1 0-1,-1 0 0,-15 9 1,4 0-65,0 1 1,2 1 0,0 1 0,-28 29-1,32-29-38,2 2-1,0 0 1,-16 28-1,-32 67 659,41-74-457,-60 122 348,68-132-414,0 2-1,3 0 1,0 0 0,-9 59 0,13-44 34,2 1 0,3 82 0,2-114-201,1 0 0,0 1-1,1-1 1,1 0 0,0 0 0,1-1-1,0 1 1,12 19 0,-12-24-24,1 0 0,1-1-1,0 0 1,0 0 0,0-1 0,1 0 0,1 0-1,-1-1 1,1 0 0,1-1 0,-1 0 0,14 7-1,4-1 111,1-2 0,0-1 1,0 0-1,31 3 0,-42-9-86,0-2 1,0 0-1,1 0 0,-1-2 1,0 0-1,31-6 1,-25 1-29,0 0 1,-1-2 0,0-1 0,31-16 0,-21 6-22,-1-1 0,0-1 0,-2-2 0,0-1 0,-2-1 0,30-36 0,-32 29 28,-1 0 0,-1-1 0,-2-2 0,-2 0 0,-1-1 1,23-64-1,-35 79-68,0-1 0,-1 0 0,-2 1 0,2-33 0,-5 33 9,-1-1 0,-1 1-1,-2 0 1,-8-34 0,6 39-4,1 1 1,-2 0 0,0 0-1,-1 1 1,0 0-1,-2 0 1,1 1 0,-1 0-1,-1 1 1,-14-12 0,11 10-31,-1 1 1,-1 1 0,0 1-1,-1 0 1,0 1-1,0 1 1,-1 0 0,-19-6-1,31 13 1,0 1 1,0-1-1,0 1 0,1 0 0,-2 0 0,1 1 0,0 0 0,0 0 0,0 0 0,0 1 1,0 0-1,0 0 0,-8 3 0,7-1-29,0 0 0,0 1 0,1-1 0,0 1 0,-1 1 0,2-1 0,-1 1 0,0 0 0,-8 12 0,5-7-891,1 1-1,1 0 0,-8 13 1,-4 16-5515,13-29 3773,-3 10-1396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3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6 648 4736,'-5'1'3415,"10"3"706,1-1-3695,-4-2-130,1 0-1,0 0 1,-1 0-1,1 0 0,0-1 1,0 1-1,-1-1 1,1 0-1,5 0 0,26-3 1839,-24 1-1910,0 0 0,-1-1 0,1-1 0,-1 1 0,1-1-1,-1-1 1,-1 0 0,1 0 0,-1-1 0,1 0 0,-2-1 0,1 1 0,10-13 0,-2 0-93,-1 0 1,-1-2-1,0 1 1,13-30-1,20-63 311,-30 67-239,-6 22-107,-8 18-74,0-1-1,0 1 0,-1 0 1,0-1-1,0 1 0,2-12 1,-5 18-27,1-1 0,0 1 0,-1 0 0,1 0 0,0 0 0,0 0 0,-1 0 0,1 0 1,0 0-1,-1 0 0,1 0 0,0 0 0,0 0 0,-1 0 0,1 0 0,0 1 0,0-1 0,-1 0 1,1 0-1,0 0 0,0 0 0,-1 0 0,1 1 0,0-1 0,0 0 0,-1 0 0,1 0 0,0 1 1,0-1-1,0 0 0,0 0 0,-1 0 0,1 1 0,0-1 0,0 0 0,0 1 0,-5 9-56,0 0 0,1 0 0,1 0 0,-1 0 0,2 1 0,-3 12 0,0 0 14,-18 94 38,19-92 4,2 0 1,1 45 0,1-66 35,0 0 0,1 1 0,-1-1 0,1 0 0,0 0 0,0 0 0,1 0 0,-1 0-1,5 7 1,-5-9-7,0-1 0,1 1 0,-1 0-1,1-1 1,-1 0 0,1 1 0,-1-1 0,1 0-1,0 0 1,0 0 0,-1 0 0,1 0-1,0 0 1,0 0 0,0-1 0,0 1-1,0-1 1,0 1 0,0-1 0,0 0 0,5 0-1,-2 0 38,1-1 0,-1 0-1,1 0 1,-1 0 0,0-1 0,1 0-1,-1 0 1,0 0 0,0-1 0,5-3-1,8-6 162,20-17-1,-37 28-212,54-47 71,-3-1 0,60-74 0,6-4 0,-118 127-81,0 0-1,0-1 0,1 1 0,-1 0 1,0-1-1,1 1 0,-1 0 0,0 0 1,1 0-1,-1-1 0,1 1 0,-1 0 1,0 0-1,1 0 0,-1 0 0,1-1 1,-1 1-1,1 0 0,-1 0 0,0 0 1,1 0-1,-1 0 0,1 0 0,-1 0 1,1 0-1,-1 0 0,0 1 0,1-1 1,-1 0-1,1 0 0,-1 0 0,0 0 1,1 1-1,-1-1 0,0 0 0,1 0 1,-1 1-1,0-1 0,1 0 0,-1 0 1,0 1-1,1-1 0,-1 0 0,0 1 1,0-1-1,1 1 0,-1-1 0,0 0 1,0 1-1,0-1 0,0 1 0,0-1 1,0 0-1,1 1 0,-1-1 0,0 1 1,0-1-1,0 1 0,0-1 0,0 0 1,-1 1-1,1-1 0,0 1 0,-1 20 12,0 0 1,-2-1-1,-7 31 0,-25 63 81,10-33-47,21-64 97,-9 23 630,17-41-608,0-1 1,1-1-1,-1 1 0,5-5 0,10-12-116,-1 0-1,-1-1 1,-1-1-1,13-22 0,-13 19-27,23-35-28,-22 31-93,2 0 0,0 1 1,36-36-1,-55 62 93,1 1 1,-1-1 0,1 1-1,0-1 1,-1 1-1,1-1 1,0 1 0,-1-1-1,1 1 1,0 0-1,-1-1 1,1 1 0,0 0-1,0 0 1,-1-1-1,1 1 1,0 0 0,0 0-1,1 0 1,-1 0 1,-1 1-1,1-1 1,0 0 0,-1 0 0,1 1 0,-1-1-1,1 0 1,-1 1 0,1-1 0,-1 1 0,1-1 0,-1 1-1,1-1 1,-1 1 0,0-1 0,1 1 0,-1 0 0,1 0-1,0 4-8,1-1 1,-1 1-1,0-1 0,0 1 0,0 7 0,1 28 57,-6 54 0,1-66 24,2 0 1,0 0 0,2 0 0,10 55 0,-11-81-38,0-1 0,0 1 0,1-1 0,-1 0 0,1 1 0,-1-1 0,1 0 0,0 1 1,-1-1-1,1 0 0,0 0 0,0 0 0,0 0 0,0 0 0,0 0 0,0 0 1,0 0-1,1 1 0,-1-2-6,1 1 1,-1-1-1,0 0 1,0 1-1,0-1 1,0 0-1,0 0 1,1 0 0,-1 0-1,0 0 1,0 0-1,0-1 1,0 1-1,0 0 1,1 0-1,-1-1 1,1 0-1,5-3 65,0 0 1,-1 0-1,1 0 0,-1-1 0,6-7 0,-6 8-29,7-9 41,0-1 0,0 0 0,-2 0 1,17-26-1,-9 11-57,116-183-234,-72 109-133,-63 103 321,0 0 0,0 0-1,0 0 1,0 0 0,0 0 0,0 0 0,0 0 0,0 0-1,0 1 1,0-1 0,0 0 0,0 0 0,0 0 0,0 0-1,0 0 1,0 0 0,0 0 0,0 0 0,0 1 0,0-1 0,0 0-1,0 0 1,0 0 0,0 0 0,0 0 0,0 0 0,0 0-1,0 0 1,1 0 0,-1 0 0,0 0 0,0 0 0,0 0 0,0 1-1,0-1 1,0 0 0,0 0 0,0 0 0,0 0 0,0 0-1,1 0 1,-1 0 0,0 0 0,0 0 0,0 0 0,0 0 0,0 0-1,0 0 1,0 0 0,0 0 0,1 0 0,-1 0 0,0 0-1,0-1 1,0 1 0,0 0 0,0 0 0,0 0 0,0 0-1,0 0 1,0 0 0,0 0 0,1 0 0,-1 0 0,0 9-46,-2 30-73,-1-1 0,-10 42 0,-3 24 65,13-69 74,1-1 0,6 53 0,-4-83 57,1 0 0,0 0 0,0 0 0,0 0-1,0 0 1,1 0 0,2 4 0,-4-7-48,1 0 1,-1 0-1,1 0 1,0 0-1,-1 0 1,1-1-1,0 1 1,-1 0-1,1 0 1,0-1-1,0 1 0,0 0 1,0-1-1,-1 1 1,1-1-1,0 1 1,0-1-1,0 1 1,0-1-1,0 0 0,0 1 1,1-1-1,-1 0 1,0 0-1,0 0 1,0 0-1,0 0 1,0 0-1,0 0 1,0 0-1,1-1 0,1 0 9,-1 0 0,1 0 0,-1 0 0,0-1 0,0 1 0,0-1 0,0 1 0,0-1 0,0 0 0,0 0 0,-1 0 0,1 0 0,1-3 0,15-29 85,-16 30-95,91-237 211,-77 192-398,29-56 0,-45 103 125,1 0 0,0 1 0,0-1 0,0 1 0,0-1 0,0 1 0,0-1 0,0 1 0,2-2 0,-3 3 27,1 0 0,-1 0 0,0 0 0,1 0 0,-1 0 0,0 0 0,1 0 0,-1 0 0,1 0 0,-1 1 0,0-1 0,1 0-1,-1 0 1,0 0 0,1 0 0,-1 1 0,0-1 0,1 0 0,-1 0 0,0 0 0,0 1 0,1-1 0,-1 0 0,0 1 0,0-1 0,1 0 0,-1 1 0,0-1 0,0 0 0,0 1-1,0-1 1,0 0 0,1 1 0,-1-1 0,0 0 0,0 1 0,3 7-41,0 1 0,0-1 0,2 11 0,4 12-28,-7-24 60,3 8-2,1 0-1,0-1 1,16 27 0,-20-38 52,0 1-1,0-1 1,1 0-1,-1 0 1,1-1-1,0 1 0,0 0 1,0-1-1,0 0 1,0 0-1,1 0 1,-1 0-1,1 0 0,-1-1 1,1 1-1,0-1 1,0 0-1,-1 0 1,1 0-1,0-1 0,5 1 1,-3-2 19,0 1 0,0-1-1,-1-1 1,1 1 0,0-1 0,-1 0 0,0 0 0,1 0 0,-1-1 0,7-5 0,4-3 63,26-22 0,-21 14-11,-1-1 0,22-27 0,-33 35-54,0-1 0,0 0 1,-1-1-1,-1 0 1,8-20-1,-13 28-42,0 0-1,-1 0 1,1 1-1,-1-1 1,0-9-1,-1 14-19,0 0 0,0-1 0,0 1 0,0-1 0,0 1-1,0 0 1,0-1 0,-1 1 0,1-1 0,-1 1 0,1 0 0,-1-1 0,0 1 0,1 0 0,-1 0 0,0 0 0,0-1-1,0 1 1,0 0 0,0 0 0,0 0 0,0 0 0,0 1 0,0-1 0,0 0 0,0 0 0,-1 1 0,-1-2-1,-2 1-26,1 0 0,-1 0 0,0 0 0,0 1 0,0 0 0,0 0 0,0 0 0,0 0 0,0 1-1,0 0 1,1 0 0,-1 0 0,0 0 0,-6 4 0,-2 1-23,-1 0 0,1 1 1,-18 13-1,20-13 19,0 1 1,0 1-1,1-1 0,-1 2 1,2-1-1,0 1 0,0 1 1,-14 22-1,13-15-12,1 2 0,1-1 0,0 1 0,-7 31 0,13-41 70,-1 1 0,2 0 1,-1-1-1,2 1 0,-1 0 1,1 0-1,1 0 0,0 0 1,1-1-1,4 19 1,-5-26 13,1 1 1,-1-1-1,1 0 1,-1-1-1,1 1 1,0 0-1,0 0 1,1-1-1,-1 1 1,0-1-1,1 0 1,-1 1-1,1-1 1,0 0-1,0-1 1,0 1-1,0 0 1,0-1-1,0 0 1,0 0-1,0 0 1,1 0-1,-1 0 1,4 0-1,4 0 20,0 0-1,0-2 1,-1 1-1,1-1 1,0 0-1,11-4 1,-8 2-22,0-1 0,0-1-1,0-1 1,-1 0 0,0 0 0,0-1 0,-1-1 0,22-16 0,0-6 46,46-52 0,-16 15 135,59-62-224,-94 98-16,-24 25 45,7-5-389,-11 11 364,-1 0-1,0 0 0,1 0 1,-1 0-1,1 0 0,-1 0 1,1 1-1,-1-1 0,0 0 1,1 0-1,-1 0 0,1 0 1,-1 1-1,0-1 0,1 0 1,-1 0-1,0 1 0,1-1 1,-1 0-1,0 0 0,1 1 1,-1-1-1,0 0 0,0 1 1,1-1-1,-1 1 0,0-1 1,0 0-1,0 1 0,1-1 1,-1 1-1,0-1 0,0 0 1,0 1-1,0 0 0,5 12-43,-1 1 1,-1-1-1,3 21 0,-3-17 35,8 32 0,-3-27 90,0 0 0,1 0 0,1-1 0,1-1-1,19 27 1,-28-43-40,1-1 0,0 0 0,-1 0 0,1 0 0,0 0 0,0-1 0,1 1 0,-1-1 0,1 0 0,-1 1 0,1-2 0,0 1 0,-1 0 0,1-1 0,0 0 0,0 0 0,0 0 0,0 0 0,0 0 0,0-1 0,1 0 0,-1 0 0,0 0 0,0 0 0,0-1 0,0 0 0,0 0 0,0 0-1,0 0 1,5-3 0,5-3 59,-1-2-1,0 0 0,-1 0 0,0-1 0,18-20 0,49-66 25,47-100-8,-124 193-134,-1 0 0,1 1 0,0-1 0,-1 0-1,1 0 1,1 1 0,-1-1 0,0 1 0,0 0 0,1 0 0,0 0-1,-1 0 1,7-3 0,-9 5 26,0 0-1,0-1 1,1 1-1,-1 0 1,0 0-1,1 0 0,-1 0 1,0 0-1,0 0 1,1 0-1,-1 1 1,0-1-1,1 0 1,-1 0-1,0 0 1,0 0-1,1 0 1,-1 0-1,0 0 1,0 1-1,1-1 1,-1 0-1,0 0 1,0 0-1,0 1 1,1-1-1,-1 0 1,0 0-1,0 0 1,0 1-1,1-1 1,-1 0-1,0 0 1,0 1-1,0-1 0,0 0 1,0 1-1,0-1 1,2 14-57,-2-9 26,3 34 17,-1 0 0,-7 72 0,3-80 15,-1 21 111,-2-1 1,-3-1-1,-13 51 0,19-96-18,1 0 0,-1 0 0,0 0 0,0-1-1,0 1 1,-5 7 0,6-12-68,0 1 0,0 0-1,1 0 1,-1 0 0,0-1 0,0 1 0,0-1 0,0 1-1,0-1 1,0 1 0,0-1 0,-1 1 0,1-1 0,0 0-1,0 1 1,0-1 0,0 0 0,0 0 0,-1 0 0,1 0-1,0 0 1,0 0 0,0-1 0,0 1 0,0 0-1,0 0 1,-1-1 0,1 1 0,0-1 0,0 1 0,0-1-1,0 1 1,0-1 0,0 0 0,-1-1 0,-3-1 18,0-1 1,0-1-1,1 1 0,-1-1 1,1 0-1,0 0 0,0 0 1,1 0-1,-6-11 1,2 0-79,0 0-1,-7-25 1,10 32 14,2 2-59,0 1 0,0 0-1,1-1 1,-1-8 0,12 21-149,1 2 212,1 0 0,0-1 0,0-1 0,1 0 0,26 8-1,-31-11 36,0-1 0,0-1 0,0 0 0,0 0-1,1 0 1,-1-1 0,0 0 0,0-1 0,1 0-1,-1 0 1,0-1 0,0 0 0,0 0-1,0-1 1,0 0 0,-1 0 0,1-1 0,10-7-1,70-51 163,-49 33-108,19-13 46,-5 2-139,76-42 1,-124 79-54,2 0-198,-9 11 95,-1 2 191,-25 73-206,25-73 200,-9 37-60,-8 61 1,18-94 75,1 0 1,1 0 0,0 0 0,1 0 0,0 0 0,1 0 0,1 0-1,0-1 1,6 16 0,-7-25 11,-1 0 1,1-1-1,1 1 0,-1-1 0,0 1 0,1-1 1,0 0-1,-1 0 0,1 0 0,0-1 0,1 1 1,-1-1-1,0 1 0,1-1 0,7 3 0,1 0 48,2 0-1,-1-1 0,18 2 0,-9-1-186,-17-4 140,1 0 0,0-1 0,-1 0 0,1 0 1,0 0-1,-1-1 0,1 0 0,0 0 0,6-2 0,7-1-81,-15 3 75,1-1 0,0 1 0,0-1 0,-1 0 0,1-1 0,-1 1 0,1-1 0,-1 0 0,0 0 0,0 0 0,-1 0 0,1-1-1,4-4 1,3-7 54,1 0 0,9-19 0,-17 28-73,44-80 146,-41 72-143,0 0 0,-2-1 0,0 0 0,4-16 0,-8 25-17,0-1 0,-1 1 0,1-13 0,-2 17 1,1 0 0,0 0 0,0 0 0,-1-1 0,1 1 0,-1 0 1,0 0-1,0 0 0,1 0 0,-1 0 0,-1 0 0,-1-4 0,2 6-4,1 0 1,0-1-1,-1 1 1,1-1 0,0 1-1,-1 0 1,1-1-1,-1 1 1,1 0-1,-1-1 1,1 1 0,-1 0-1,1 0 1,-1-1-1,1 1 1,-1 0-1,1 0 1,-1 0 0,0 0-1,1 0 1,-1 0-1,1 0 1,-1 0-1,1 0 1,-1 0 0,1 0-1,-1 0 1,0 1-1,-1-1-11,1 1 0,0 0 0,0 0 1,-1 0-1,1 0 0,0 0 0,0 0 0,0 0 0,0 0 0,-1 2 0,-3 4-39,1 0-1,1 0 1,-4 8-1,0 8-60,0 0-1,1 1 0,-3 40 1,7-50 127,1 0 0,1 24 0,1-33 30,-1 1 0,1 0 0,0-1-1,1 1 1,-1-1 0,1 0-1,0 1 1,1-1 0,4 9-1,-5-12-19,0 0-1,0 0 0,0-1 0,0 1 0,0 0 0,0-1 0,0 1 0,1-1 0,-1 0 1,0 1-1,1-1 0,-1 0 0,1-1 0,0 1 0,-1 0 0,1-1 0,0 1 0,-1-1 1,1 0-1,0 0 0,-1 0 0,1 0 0,0-1 0,4 0 0,7-2 101,-1-1-1,1 0 1,17-9-1,-29 13-103,8-5 18,0 0 0,0-1 0,-1 0 1,0 0-1,0-1 0,-1-1 0,1 1 1,-1-1-1,-1 0 0,0-1 0,0 0 0,-1 0 1,0 0-1,0-1 0,4-10 0,-3 2-6,0 0 0,-1 0 0,-1-1 0,-1 1 0,0-1 0,-2 0-1,1-36 1,-3 48-64,0 0-1,-1 0 1,0 0-1,0 0 1,0 0-1,-1 0 1,0 1-1,-1-1 1,-5-10-1,6 14 27,0 0-1,0-1 1,0 1-1,-1 0 1,1 0-1,-1 1 1,0-1-1,0 0 1,0 1-1,0 0 1,0 0-1,-1 0 1,1 0-1,-1 0 1,1 0-1,-1 1 1,0 0-1,1 0 1,-6-1-1,0 1-3,1 1 0,0 0-1,-1 0 1,1 1 0,0 0 0,-1 0-1,1 1 1,0 0 0,0 0 0,0 1-1,0 0 1,1 1 0,-1-1 0,1 2-1,0-1 1,0 1 0,0 0 0,1 0-1,-1 1 1,1 0 0,1 0 0,-8 10-1,12-16 23,1 0-1,0 0 1,0 0-1,0 0 0,0 0 1,0 0-1,0 1 0,0-1 1,0 0-1,0 0 1,0 0-1,0 0 0,0 0 1,-1 0-1,1 0 0,0 0 1,0 1-1,0-1 1,0 0-1,0 0 0,0 0 1,0 0-1,0 0 0,0 0 1,0 0-1,0 1 1,0-1-1,0 0 0,0 0 1,0 0-1,0 0 1,0 0-1,0 0 0,1 0 1,-1 0-1,0 1 0,0-1 1,0 0-1,0 0 1,0 0-1,0 0 0,0 0 1,0 0-1,0 0 0,0 0 1,0 0-1,0 0 1,1 0-1,-1 1 0,0-1 1,9-2 71,17-8 45,-16 6-12,58-17-138,1 2 0,1 3 1,109-10-1,-106 23-87,-64 3 86,-1 1 0,0 0 0,0 0 0,0 1 0,0 0 1,14 5-1,-18-5 23,-1 0 1,0 1-1,1-1 1,-1 1-1,0 0 0,0 0 1,-1 0-1,1 0 1,-1 0-1,1 0 1,-1 1-1,0 0 1,0-1-1,0 1 1,-1 0-1,0 0 1,2 5-1,1 8 35,-1-1 1,2 31-1,-5-42-26,0 28-40,0 11 76,0-41 18,0 0 1,1 0-1,0 0 1,-1 0-1,1 0 1,0-1-1,0 1 1,1 0-1,-1-1 1,0 1-1,1-1 1,2 3-1,-4-4-35,1-1 0,-1 0 0,1 1 0,0-1 0,-1 0-1,1 1 1,0-1 0,-1 0 0,1 0 0,0 1 0,-1-1 0,1 0 0,0 0 0,-1 0 0,1 0-1,0 0 1,-1 0 0,1 0 0,0 0 0,-1 0 0,1-1 0,0 1 0,-1 0 0,1 0 0,0-1 0,-1 1-1,1 0 1,0-1 0,0 0 0,24-16 182,-24 16-196,45-39 86,-22 18-6,48-33 1,-59 46-144,1 1 0,-1 1 1,2 0-1,-1 1 0,25-7 0,-32 12 22,0-1 0,0 1 0,0 1 0,0-1 0,0 1 0,0 1 0,0-1 0,-1 1 0,1 0 0,0 1 0,0 0 0,0 0 0,-1 0 0,1 1 0,6 3 0,-6-2 39,0 0-1,0 1 1,-1-1 0,1 1-1,-1 1 1,0-1 0,-1 1-1,1 0 1,-1 0 0,0 1-1,-1 0 1,1-1 0,4 13-1,-1-3-18,0 1 200,7 23 0,-14-35-511,1 1 0,-1 0 0,0 0 0,0 0 0,-1 0 0,0 0 0,0 0-1,-1 6 1,1-6-1069,-1-2 382,1-1 0,-1 1 0,1-1 0,-1 0 0,0 1 0,0-1 0,0 0 1,-1 1-1,-2 3 0,-4 5-2111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5:2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829 120 2976,'-5'-17'2152,"5"16"-2035,0 0 1,0 0-1,0-1 0,-1 1 0,1 0 0,0 0 1,-1-1-1,1 1 0,-1 0 0,1 0 0,-1 0 1,0 0-1,1 0 0,-1 0 0,0 0 0,0 0 0,0 0 1,1 0-1,-1 0 0,0 1 0,-2-2 0,-3-1 390,4 1-415,0 1 0,0 0-1,0 0 1,-1 0 0,1 1-1,0-1 1,0 0-1,-1 1 1,1-1 0,0 1-1,-1 0 1,1 0 0,0 0-1,-1 0 1,-3 1 0,-19 4 174,0 1 1,0 1 0,1 2 0,0 0-1,-28 16 1,-8 2 303,-76 38 385,119-58-845,0 2 0,1 0 0,0 0-1,-24 20 1,-37 56 408,63-70-391,-20 19 0,30-31-147,-2 4 101,0 0-1,0 0 0,-7 12 1,-9 13 227,17-25-277,0 0 1,1 0 0,0 1 0,0-1 0,-5 15-1,-10 44 269,9-27-69,0 1-152,-10 63 1,14-54-23,2-30 66,2 0 0,0 0 0,2 31 0,1-34-28,-1-11-54,0 0 1,1-1 0,-1 1-1,1 0 1,0-1 0,0 1 0,1-1-1,-1 1 1,3 4 0,13 25 139,-13-26-137,0 1-1,1-1 1,0 0-1,0 0 1,7 7-1,-10-12-7,1 1-1,-1 0 0,0-1 0,0 1 0,3 8 0,-3-7 18,0 0 0,0-1 0,1 1-1,3 5 1,11 15 46,7 7 95,48 48 505,-65-73-660,1 0 0,0 0 0,1-1-1,-1 0 1,1-1 0,1 0 0,-1 0 0,0-1 0,1-1 0,0 1-1,0-1 1,0-1 0,1 0 0,12 1 0,-5-1 33,0-2 1,0 0-1,1 0 1,-1-2-1,0 0 1,0-1-1,23-8 1,7-6 311,76-39 0,-90 39-286,60-41 1,-21-2 72,-54 41-21,11-8 9,-15 15-119,0-2 0,-1 1 0,-1-2 0,0 0 0,16-24 0,-22 28-13,-1-1-1,0 1 1,-1-1-1,0 0 1,3-14-1,14-66 108,-18 72-192,7-37 59,-2 0 1,3-90 0,-12 133 57,-1 1-1,-1-1 1,0 1 0,-6-22-1,-8 5-255,1 0 211,-2-7-103,14 28 107,0 0-1,-1 0 1,0 1-1,0-1 1,-1 1-1,0 0 1,0 0-1,-1 0 0,0 1 1,-13-12-1,12 12-56,-1 0-1,0 1 1,0 0-1,-15-8 1,-46-12 156,46 18-127,16 4 68,1 0-1,0 0 1,-1-1 0,1 0 0,1 0 0,-10-11 0,4 2-227,-14-27-1,2 3-2058,19 33 961,0-1 0,0 1 1,0 1-1,-7-7 0,-7-2-2210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07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7712,'-24'5'3520,"10"11"-3072,5-11 896,4-2-832,-4-3-480,9 4-64,-5 1-1376,5-1 768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0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19 123 9792,'-10'-12'4448,"15"8"-3872,-10-1 2431,5 1-1759,-5-8 160,5 4-896,-4-13-384,8 3-128,-4-3-352,0 4 192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08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11136,'-19'9'5056,"19"-4"-3809,14-10-9214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09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22 1984,'-13'2'944,"9"-1"-478,7-1 231,10-9 5974,-14 9-6361,0 1 0,0-1 0,-1 0 0,1 1-1,0-1 1,0 0 0,0 0 0,-1 0 0,1 0-1,0 0 1,-2-1 0,-6 1 634,9 0-945,-3 0-538,-1 0 0,1 0 0,0 0 0,-1 0 0,1-1 0,0 0 0,-1 1 0,1-1 0,0 0 0,0 0 0,0-1 0,0 1 0,-4-3 0,2 0-1290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1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361 191 7232,'-25'0'3264,"20"0"-2848,2 0 1952,-3 0-1824,-2-5-2240</inkml:trace>
  <inkml:trace contextRef="#ctx0" brushRef="#br0" timeOffset="0.96">86 0 6464,'-24'6'2944,"10"-3"-2560,5-3 992,4 0-832,-4 0 512,-1 0-1504,4 0 224,-2 0-2464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10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51 5984,'-33'-3'2688,"19"3"-2336,4 0 2080,10 3-1408,-9-3 800,4 0-1088,-4-3 0,9-2-416,-11-4-640,3-3-1920,2 8 1312,-2-8-3488,8 7 2496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10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550 342 9056,'-16'-6'4096,"-7"3"-3552,13-2 2559,1-2-2207,4 1-544,-9-6-608,10 9 128,-6-11-2527,10 10 1471</inkml:trace>
  <inkml:trace contextRef="#ctx0" brushRef="#br0" timeOffset="1">345 4 9632,'-66'-3'4384,"15"3"-3840,22 0 2047,9 0-1535,-11 0 352,1 3-832,-3-3-576,10 0-32,-1 0-2080,10 0 1184,0 0-4223,5 0 2911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1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0 10208,'-56'4'4640,"28"1"-4032,9-5 447,9 4-703,-13-4-64,9 5-192,0-10-2815,3 5 1471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2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635 726 1472,'1'5'5194,"-1"-5"-5056,0 1-1,1-1 1,-1 0 0,0 1-1,1-1 1,-1 1 0,0-1-1,1 1 1,-1-1 0,0 0 0,1 1-1,-1-1 1,1 0 0,-1 0-1,1 1 1,-1-1 0,1 0-1,-1 0 1,1 1 0,-1-1 0,1 0-1,-1 0 1,4 0 3042,6 2-1959,-6-2-1025,1 0 0,-1-1 0,0 0 0,1 0 0,7-3 0,11-3 895,-18 6-900,-1-1 0,1 1 0,0-1-1,-1-1 1,7-3 0,6-3 626,-15 8-728,0 0-1,0-1 0,0 1 0,-1-1 0,1 1 0,0-1 0,1-2 0,5-4 157,-1 1-87,-1 0 0,1 0 0,-1-1 0,-1 0 0,1 0-1,-1 0 1,7-18 0,-9 20-61,-1 2-45,0-1 1,-1 0 0,1 0 0,-1 0 0,-1 0-1,2-9 1,-2-36 280,-1 25-203,1 0 88,4-27 1,-2 30-114,-2-26-1,-1 24 28,0-6 110,-2 0 0,-8-34 0,1 31-143,1 8-209,5 18 156,1 0 1,-1 1-1,0-1 0,0 1 1,-1 0-1,-6-6 0,-1-2 62,8 9-79,0 1 0,-1 0-1,1 0 1,-1 0 0,0 1 0,0-1 0,0 1-1,-1 1 1,1-1 0,-1 1 0,1 0 0,-1 0-1,0 0 1,-11-1 0,-2-1 26,12 2-53,-1 0 1,1 1-1,0-1 1,-1 2-1,1-1 1,-1 1-1,-9 1 1,-18 1-136,23-2 196,0 0 1,-14 3 0,-8 5-1,18-4-121,0-1 0,-17 2-1,-83 12 178,59-7-286,50-8 186,1 0 0,-1 0-1,1 0 1,-8 4 0,-16 5 15,27-10-34,-1 0 0,1 0 0,0 0 0,-1 0 0,-4 4 0,5-3 0,0-1 0,0 1 0,0-1 0,0 0 0,-6 2 0,6-3 15,0 1 0,-1 1 0,1-1-1,0 0 1,0 1 0,0-1 0,0 1-1,0 0 1,0 0 0,0 0 0,1 1-1,-1-1 1,1 1 0,-1-1 0,1 1 0,0 0-1,-2 4 1,0-1 85,-1 0 1,0-1-1,-6 7 0,8-10-19,0 0 1,0 1-1,0-1 1,0-1 0,-1 1-1,-5 2 1,7-2-86,-5 3-32,7-5 17,0 0 0,0 1 0,0-1 0,0 0 0,0 0 0,0 0 0,0 0 0,-1 0 0,1 0 0,0 0 0,0 0 0,0 0 0,0 0-1,0 0 1,-1 0 0,1 0 0,0 0 0,0 0 0,0 0 0,0 1 0,0-2 0,-1 1 0,1 0 0,0 0 0,0 0 0,0 0 0,0 0 0,0 0 0,-1 0 0,1 0 0,0 0-1,0 0 1,0 0 0,0 0 0,0 0 0,0 0 0,0 0 0,-1-1 0,1 1 0,0 0 0,0 0 0,0 0 0,-4-10-2344,-2 1 635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2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24 576,'0'-1'111,"0"-1"0,0 1 1,1 0-1,-1 0 0,0 0 0,1-1 1,-1 1-1,1 0 0,0 0 0,-1 0 0,1 0 1,0 0-1,6-6 5125,-9 6-3624,-3 3-103,-3 6-176,-15 17 667,19-20-1768,0-1 1,-1 0-1,1 0 1,-1-1-1,0 1 1,0-1 0,-1 0-1,-9 4 1,4-2 154,-2 2 31,0-1 18,0 1 0,0 1 0,1-1 1,-1 2-1,2 0 0,-16 15 0,1 3-587,16-16-3095,19-12 1892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2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6 629 2976,'0'0'45,"-1"1"0,1-1 0,0 0 0,-1 0-1,1 1 1,0-1 0,-1 0 0,1 1 0,0-1 0,-1 0 0,1 1 0,0-1 0,0 0 0,-1 1 0,1-1-1,0 1 1,0-1 0,0 1 0,0-1 0,0 0 0,-1 1 0,1-1 0,0 1 0,0-1 0,0 1 0,0-1 0,0 1-1,3 5 5371,4-16-2303,-5 8-2990,0 1 0,0-1 1,-1 0-1,1 0 0,-1 0 1,1 0-1,0-3 0,16-42 919,10-25-364,2 11-189,60-92 1,-69 123-306,1 2 0,1 0 1,2 1-1,50-43 0,-71 67-160,-1 1 1,1-1-1,0 1 0,0-1 1,0 1-1,0 0 0,1 1 1,7-3-1,-11 3-12,0 1 1,0 0-1,0 0 0,0 0 1,1 0-1,-1 0 1,0 0-1,0 1 0,0-1 1,0 0-1,0 0 0,0 1 1,0-1-1,0 1 1,0-1-1,0 1 0,1 0 1,-1 0 9,0 0 1,0 1 0,0-1 0,0 0-1,0 1 1,0-1 0,0 0 0,0 1 0,-1 0-1,1-1 1,-1 1 0,1-1 0,-1 1-1,1 2 1,0 10 87,1-1 0,-2 1-1,0-1 1,-3 20 0,-12 58 80,6-47-26,1 6 194,-4 90 1,12-139-326,0 0 0,0 0 1,0 0-1,0 0 0,0 0 1,0 0-1,0 0 1,0 1-1,0-1 0,0 0 1,1 0-1,-1 0 0,0 0 1,1 0-1,-1 0 0,1-1 1,-1 1-1,1 0 0,-1 0 1,1 0-1,0 0 0,-1 0 1,2 0-1,-1-1 0,-1 0 1,1 0-1,-1 0 0,1 0 1,-1 0-1,1 0 0,-1 0 0,1 0 1,-1 0-1,1 0 0,-1 0 1,1 0-1,-1-1 0,1 1 1,-1 0-1,1 0 0,-1-1 0,1 1 1,14-14 363,-2-5-295,-1 0 0,0-1-1,-2 0 1,11-29 0,5-7-34,74-133-120,-98 184-43,0 1 1,1-1 0,-1 1-1,1 0 1,0 0 0,1 0-1,6-6 1,-10 9 88,0 1 0,1 0 0,-1 0 1,0 0-1,1-1 0,-1 1 0,0 0 0,1 0 0,-1 0 1,1 0-1,-1 0 0,0 0 0,1 0 0,-1 0 0,0 0 0,1 0 1,-1 0-1,1 0 0,-1 0 0,0 0 0,1 0 0,-1 0 1,0 0-1,1 0 0,-1 0 0,1 1 0,-1-1 0,0 0 1,1 0-1,-1 0 0,0 1 0,0-1 0,1 0 0,-1 1 0,0-1 1,0 0-1,1 0 0,-1 1 0,0-1 0,0 0 0,0 1 1,1-1-1,-1 1 0,0-1 0,0 0 0,0 1 0,0-1 0,0 1 1,4 23-117,-4-22 112,4 86 13,-2-32 178,3 0 1,12 65 0,-12-94-60,-3-18 0,-1 0 1,2 0 0,4 14 0,-6-22-104,-1 0 1,1 0 0,0 0-1,-1-1 1,1 1 0,0 0-1,0-1 1,-1 1 0,1-1-1,0 1 1,0-1 0,0 1-1,0-1 1,0 0 0,0 1-1,0-1 1,0 0 0,0 0-1,0 0 1,0 0 0,0 0-1,0 0 1,0 0 0,0 0-1,-1 0 1,1 0 0,0 0-1,0 0 1,2-1 0,1 0 35,0 0 0,0-1 0,-1 1 0,1-1 0,0 0 0,5-3 0,0-2-1,0-1 0,0-1 1,-1 1-1,14-19 0,24-42 350,-42 62-378,55-95 188,11-17-480,-40 72 282,17-27-142,-44 69-2,4-5-166,-7 10 288,0 0 0,0 0 0,0 0-1,0 0 1,0 0 0,0 1 0,0-1 0,0 0-1,0 0 1,0 0 0,0 0 0,0 0 0,0 0 0,0 0-1,0 0 1,0 0 0,0 1 0,0-1 0,0 0-1,0 0 1,0 0 0,0 0 0,0 0 0,0 0 0,1 0-1,-1 0 1,0 0 0,0 0 0,0 0 0,0 0-1,0 0 1,0 0 0,0 1 0,0-1 0,0 0 0,0 0-1,1 0 1,-1 0 0,0 0 0,0 0 0,0 0-1,0 0 1,0 0 0,0 0 0,0 0 0,0 0 0,0 0-1,1 0 1,-1 0 0,0 0 0,0 0 0,0-1-1,0 1 1,0 0 0,0 0 0,0 0 0,0 0-1,0 0 1,-5 79-261,2-46 264,-7 70 53,-4 63 110,13-139-59,1 0 0,1 1 0,6 35 0,-7-62-74,0 0-1,0-1 1,0 1-1,0 0 0,1 0 1,-1 0-1,0 0 1,0-1-1,1 1 0,-1 0 1,1 0-1,-1-1 1,1 1-1,-1 0 0,1-1 1,-1 1-1,2 0 1,-2-1-7,0 0 0,1 1 0,-1-1 0,1 0 0,-1 0 0,1 0 0,-1 0 0,0 0 0,1 0 0,-1 0 0,1 0 0,-1 0 0,1 0 0,-1 0 0,0 0 0,1-1 0,-1 1 0,1 0 0,-1 0 0,0 0 0,1 0 0,-1-1 0,1 1 0,2-2 54,-1 0 1,1-1 0,-1 1 0,0-1-1,0 1 1,3-5 0,0-1-14,0 0 1,-1-1-1,0 1 1,0-1-1,3-12 0,-1 2-12,37-109 46,12-34-76,-42 125-14,-6 16-385,19-39 1,-26 60 353,0-1 0,0 1 0,0-1 1,0 1-1,1 0 0,-1-1 0,0 1 0,0 0 0,1-1 1,-1 1-1,0 0 0,1-1 0,-1 1 0,0 0 0,1 0 1,-1-1-1,0 1 0,1 0 0,-1 0 0,1 0 0,-1-1 1,1 1-1,-1 0 9,1 0 0,-1 1 0,0-1 1,1 0-1,-1 0 0,0 0 1,1 1-1,-1-1 0,0 0 0,1 0 1,-1 1-1,0-1 0,0 0 0,1 0 1,-1 1-1,0-1 0,0 0 0,0 1 1,0-1-1,1 1 0,6 26-225,-4-18 255,4 12 48,17 62 162,-16-49-129,1 0-1,23 53 1,-30-83-73,0-1 1,0 1 0,0-1 0,1 0 0,-1 0 0,1 0-1,0 0 1,0 0 0,0 0 0,0-1 0,0 1 0,1-1-1,-1 0 1,1 0 0,0 0 0,-1-1 0,1 1 0,0-1-1,0 0 1,0 0 0,0 0 0,0-1 0,0 1 0,0-1-1,0 0 1,0 0 0,1 0 0,-1-1 0,0 1 0,0-1-1,7-3 1,3-1 56,0 0-1,-1-1 0,0-1 0,0 0 1,-1-1-1,0 0 0,0-1 1,-1 0-1,11-12 0,1-3-17,-1-1-1,35-53 1,-49 66-15,0 0 0,-1 0 0,-1-1 0,0 1 0,-1-1 0,0-1 0,4-19 0,-8 28-56,-1 0 0,1 0 0,-1 0 0,0 0-1,0 0 1,0 0 0,-3-10 0,3 13-24,-1 0 1,0 0-1,1 0 0,-1 0 0,0 0 1,0 0-1,-1 0 0,1 1 0,0-1 0,0 0 1,-1 1-1,1-1 0,-1 1 0,0-1 1,1 1-1,-1 0 0,0 0 0,0 0 0,1 0 1,-4-1-1,3 1 17,1 1-1,0 0 1,-1-1-1,1 1 1,-1 0 0,1 0-1,-1 0 1,1 0 0,-1 0-1,1 0 1,-1 1-1,1-1 1,0 0 0,-1 1-1,1-1 1,-3 2 0,0 0-25,-1 0 10,0 1 1,0-1 0,0 1 0,0 1 0,0-1-1,1 0 1,0 1 0,0 0 0,0 0 0,0 1-1,0-1 1,1 1 0,0-1 0,-4 8 0,1 1-16,-1 0 0,2 1 1,0 0-1,-4 18 0,3-9 59,2 1 1,0-1-1,2 1 0,0 38 0,3-51 7,0-1 0,0 1 0,1-1 0,0 1 0,1-1 0,1 0 0,-1 0 0,1 0 0,1 0 0,0-1 0,0 0 0,12 16 0,-13-21 17,0 0 0,0-1 1,0 1-1,0-1 0,0 0 0,1 0 0,0 0 0,-1-1 0,1 0 0,0 0 0,0 0 0,0 0 1,0-1-1,1 0 0,-1 0 0,0 0 0,0 0 0,1-1 0,-1 0 0,0 0 0,1-1 0,-1 1 1,0-1-1,1-1 0,-1 1 0,0 0 0,0-1 0,0 0 0,0-1 0,-1 1 0,1-1 0,5-4 1,3-4-42,0 0 1,-1-2-1,-1 1 1,16-23 0,32-61 358,-17 2-336,-18 38-86,-5 8-218,-19 48 278,0 0 1,0 0-1,0 0 0,0 0 0,0 0 1,0 0-1,0-1 0,0 1 0,0 0 0,0 0 1,0 0-1,0 0 0,0 0 0,0-1 0,0 1 1,0 0-1,0 0 0,0 0 0,1 0 1,-1 0-1,0 0 0,0 0 0,0 0 0,0 0 1,0-1-1,0 1 0,0 0 0,1 0 0,-1 0 1,0 0-1,0 0 0,0 0 0,0 0 1,0 0-1,0 0 0,1 0 0,-1 0 0,0 0 1,0 0-1,0 0 0,0 0 0,0 0 0,1 0 1,-1 0-1,0 0 0,0 0 0,0 0 1,0 0-1,0 0 0,0 1 0,1-1 0,-1 0 1,0 0-1,0 0 0,0 0 0,0 0 1,0 0-1,0 0 0,0 0 0,0 1 0,1-1 1,-1 0-1,0 0 0,0 0 0,0 0 0,6 14-222,-3-6 145,13 26-46,12 38 1,-17-41 174,2 1 0,18 33 0,-26-56 4,1 0-1,0 0 1,0-1-1,1 0 1,0 0-1,0 0 1,1-1-1,0 0 1,0-1-1,1 0 1,0 0-1,0 0 1,0-1-1,12 4 1,-17-8-13,0 1 1,-1-2-1,1 1 0,0 0 0,0-1 1,-1 0-1,1 1 0,0-2 1,0 1-1,0 0 0,0-1 1,-1 0-1,6-1 0,-3 0 3,0-1-1,0 0 1,0 0 0,0 0-1,-1-1 1,1 1 0,4-6-1,3-3 21,-2 0 1,1 0-1,-2-1 0,0-1 0,9-15 0,7-15 16,24-54 0,3-3-62,-24 49-100,-29 50 63,1 1 1,0-1 0,0 1-1,0-1 1,0 1-1,0-1 1,0 1-1,0 0 1,1-1-1,-1 1 1,0 0 0,1 0-1,-1 0 1,1 0-1,0 0 1,1-1-1,-2 2 10,-1 0-1,1 0 1,-1 0-1,1 0 0,-1 0 1,1 0-1,0 0 1,-1 0-1,1 0 1,-1 0-1,1 1 0,-1-1 1,1 0-1,-1 0 1,1 0-1,-1 1 0,1-1 1,-1 0-1,1 1 1,0-1-1,0 2 1,0-1 1,0 0-1,0 0 0,0 1 1,0-1-1,-1 0 0,1 1 0,0-1 1,-1 1-1,2 1 0,3 20-38,-1 0-1,0 0 0,-2 0 1,0 25-1,-1-23 36,1 31 75,2-3 124,-3-1 0,-7 69 0,6-119-154,0-1 1,0 0 0,0 0 0,0 0 0,-1 0 0,1 0-1,0 0 1,-1 0 0,1 0 0,-1 0 0,1 0-1,-2 1 1,-3-2 286,-4-9-90,0-4-152,2 0-1,0-1 1,1 1 0,-10-30 0,4 8-78,8 26-32,0-1-1,0 1 1,0-1 0,-2 1-1,1 1 1,-8-10 0,13 17 27,0 1 0,-1-1 0,0 0 0,1 1 0,-1-1 0,1 0 0,-1 1 0,0-1 0,1 1 0,-1-1 0,0 1 0,0-1 0,1 1 0,-1 0 0,0-1 0,0 1 0,0 0 0,0-1 0,1 1 0,-1 0 0,0 0 0,0 0 0,0 0 0,0 0 0,-1 0 0,1 1-2,0 0 0,0-1 0,0 1 0,0 0 0,0 0 0,1-1 1,-1 1-1,0 0 0,1 0 0,-1 0 0,1 0 0,-1 0 0,1 0 0,-1 0 0,1 0 1,0 0-1,-1 2 0,-1 6-50,1 0 1,0 0-1,0 16 1,1-15 55,0 1 1,1-1 0,1 1 0,0-1 0,6 19-1,-7-25 30,1 1 0,0-1 0,0 1-1,1-1 1,-1 0 0,1 0-1,0 0 1,0 0 0,0 0-1,0-1 1,1 1 0,0-1-1,-1 0 1,9 5 0,-8-7-8,-1 0 0,0 0-1,0 0 1,0 0 0,0-1 0,1 1 0,-1-1 0,0 0 0,0 0-1,1 0 1,-1-1 0,0 1 0,0-1 0,1 1 0,-1-1 0,0 0-1,5-3 1,1 0 47,-1 0 1,0 0-1,0-1 0,0 0 0,9-9 0,4-5-22,-1-1 1,0-1-1,-2-1 0,28-44 1,14-30 185,40-44-155,-70 94-469,-40 79-336,-8 20 720,-14 73 0,19-43-64,4-19 91,9-60 17,-1 0 0,1 0 0,0 0-1,0 0 1,1 5 0,0 17 205,-1-25-345,4 12-48,1 9 218,-5-19-59,0 0 0,1 0 1,-1 0-1,1 0 0,0 0 0,-1 0 0,2-1 0,-1 1 0,0 0 0,2 2 0,0 0 12,1 0-1,-1 0 1,1 0 0,0-1-1,1 1 1,-1-1 0,1 0-1,0 0 1,0-1 0,0 0-1,0 1 1,0-2 0,1 1-1,0-1 1,-1 1 0,1-2-1,0 1 1,0-1 0,0 0-1,0 0 1,0 0 0,0-1-1,7 0 1,14-1 108,-21 1-41,0 0 0,1-1 0,-1 1 0,1-1 0,10-4 0,-8 2-43,-1-1 0,0 0 1,-1-1-1,1 0 0,-1 0 0,0-1 1,0 0-1,-1 0 0,1 0 1,-2-1-1,1 0 0,5-9 1,6-11 71,-2-1-1,13-31 1,-27 57-97,16-38-63,-2 0-1,12-54 1,-26 91 23,0 0 0,0-1 1,-1 1-1,1 0 0,-1-1 1,0 1-1,0 0 0,0-1 0,0 1 1,-1 0-1,0-1 0,1 1 1,-2-3-1,2 6 23,-1-1 0,1 1 0,0 0 0,0 0 0,0 0 0,0 0 0,0 0 0,0 0 0,0-1 0,0 1 0,-1 0 0,1 0 0,0 0 0,0 0 0,0 0 1,0 0-1,0 0 0,0 0 0,-1 0 0,1 0 0,0 0 0,0 0 0,0-1 0,0 1 0,-1 0 0,1 0 0,0 0 0,0 0 0,0 1 0,0-1 0,-1 0 0,1 0 0,0 0 0,0 0 0,0 0 0,0 0 0,0 0 0,-1 0 0,1 0 1,0 0-1,0 0 0,0 0 0,0 0 0,0 1 0,0-1 0,0 0 0,-1 0 0,1 0 0,0 0 0,0 0 0,0 0 0,0 1 0,0-1 0,0 0 0,0 0 0,0 0 0,0 0 0,0 0 0,0 1 0,0-1 0,0 0 0,-8 14-192,6-10 131,-11 23 29,1 1-1,1 0 0,1 0 1,2 1-1,1 1 1,-4 36-1,9-54 55,1 0 0,1 0 1,0 0-1,4 23 0,-3-30 12,-1 0-1,2 0 1,-1 0-1,0 0 1,1 0-1,0-1 1,0 1 0,1 0-1,-1-1 1,1 0-1,0 1 1,0-1-1,7 6 1,-8-8-10,-1-1 0,1 0 0,0 0 0,0 0 0,0 0 0,0 0 0,0 0 0,0-1 0,0 1 0,0 0 0,0-1 0,0 0 0,0 0 0,1 1 0,-1-1 0,0 0 0,0-1 0,0 1 0,0 0 0,0-1 0,0 1 0,0-1 0,1 0 0,-2 1 0,1-1 0,0 0 0,0 0 0,0 0 0,0-1 0,3-2 0,3-3 39,1 0-1,-1-1 0,-1-1 0,10-11 0,-14 16 1,4-6-23,0 0 1,-1-1-1,0-1 1,0 1-1,-1-1 1,0 1-1,3-19 1,-5 21-56,-1 0 0,-1-1 0,0 1 0,0 0 0,-1-1 0,0 1 0,0-1 0,-1 1 0,-1 0 0,-3-15 0,4 20 7,-1 1 0,0-1 0,1 0-1,-1 1 1,-1-1 0,1 1 0,0 0 0,-1-1 0,0 1-1,0 0 1,0 1 0,0-1 0,0 0 0,0 1 0,-1 0-1,1 0 1,-1 0 0,1 0 0,-1 1 0,0-1-1,0 1 1,0 0 0,0 0 0,0 0 0,-7 0 0,4 2 78,-2 0 251,8-1-309,1 0 0,0 0 0,0-1 0,0 1 0,0 0 1,0 0-1,-1 0 0,1-1 0,0 1 0,0 0 0,0 0 0,0 0 0,0-1 1,0 1-1,0 0 0,0 0 0,0 0 0,0-1 0,0 1 0,0 0 0,0 0 1,0 0-1,0-1 0,0 1 0,0 0 0,0 0 0,0-1 0,0 1 0,0 0 1,0 0-1,0 0 0,1-1 0,-1 1 0,0 0 0,0 0 0,0 0 0,0 0 1,0-1-1,1 1 0,-1 0 0,0 0 0,0 0 0,0 0 0,1 0 1,8-16-158,-6 12 143,-1 0 1,0 0-1,1 0 0,0 1 0,0-1 1,0 1-1,0 0 0,1 0 1,-1 0-1,1 0 0,5-3 1,15-8-8,0 2 1,1 1 0,0 1 0,0 1 0,1 1 0,1 2 0,-1 0 0,1 2 0,0 0 0,42 2 0,-63 2 6,0 0 0,-1 1 0,1 0 0,-1 0 0,1 0 0,-1 1 0,1 0 0,-1 0 0,0 0 0,0 1 0,0-1 0,7 6 0,-10-6 2,1 1-1,0 0 0,-1 0 0,1 0 1,-1 0-1,0 0 0,0 0 0,0 1 1,0-1-1,-1 0 0,1 1 0,-1 0 1,0-1-1,0 1 0,0 0 0,-1 0 0,1-1 1,-1 1-1,0 5 0,-2 40-209,0-27 312,3 36 1,-1-36 88,-1-18-94,1-1 0,0 1 0,0 0 1,0 0-1,2 7 0,-2-11-83,0 0-1,0 0 1,0 0 0,0 0-1,0 0 1,1 0 0,-1 0-1,0 1 1,0-1 0,0 0 0,0 0-1,0 0 1,0 0 0,0 0-1,0 0 1,0 0 0,1 0 0,-1 0-1,0 0 1,0 0 0,0 0-1,0 0 1,0 0 0,0 0-1,0 0 1,0 0 0,0 0 0,1 0-1,-1 0 1,0 0 0,0 0-1,0 0 1,0 0 0,0 0-1,0 0 1,0-1 0,0 1 0,0 0-1,0 0 1,1 0 0,-1 0-1,0 0 1,0 0 0,0 0-1,0 0 1,0 0 0,0 0 0,0 0-1,0-1 1,8-7 187,6-13 8,39-77-91,-52 95-145,1 1-1,0-1 0,0 0 1,0 1-1,0-1 1,1 1-1,-1 0 0,1 0 1,-1-1-1,1 2 0,0-1 1,0 0-1,4-1 0,-7 3 28,1 0-1,0 0 0,-1 0 1,1 0-1,-1 0 1,1 0-1,-1 0 0,1 0 1,-1 0-1,1 0 1,0 0-1,-1 0 0,1 1 1,-1-1-1,1 0 1,-1 0-1,1 1 0,-1-1 1,1 0-1,-1 1 1,0-1-1,1 1 0,-1-1 1,0 0-1,1 1 1,-1-1-1,0 1 0,1-1 1,-1 1-1,0-1 1,0 1-1,1-1 0,-1 1 1,0 0-1,10 25-69,-8-20 20,6 23 53,6 31 0,-8-33 35,16 49 0,-14-54 69,1-1 0,1 0 0,1 0 1,27 37-1,-37-57-236,-1 0 1,1 0-1,0 0 0,0 0 1,0 0-1,1 0 1,-1 0-1,0 0 1,0 0-1,1-1 0,-1 1 1,0 0-1,1-1 1,-1 1-1,3 0 0,-3-1-169,-1-1-1,1 1 1,0 0-1,0 0 1,-1-1 0,1 1-1,0 0 1,-1-1-1,1 1 1,0 0-1,-1-1 1,1 1-1,-1-1 1,1 1-1,-1-1 1,1 0-1,-1 1 1,1-1-1,-1 0 1,0 1-1,1-1 1,-1 0-1,0 1 1,1-1-1,-1 0 1,0 1-1,0-1 1,0 0-1,0 0 1,0 1 0,0-1-1,0-1 1,2-16-4501,1 1 1612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29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2257 2230 576,'1'1'157,"0"0"0,0-1 0,0 1 0,0-1 0,0 1 0,1-1 0,-1 1 0,0-1 0,0 1 0,0-1 0,2 0 0,9 5 983,2 6 2612,-8-11-1329,-6-7-993,-8-20-557,1 3-286,-15-37 1,-41-60 369,22 45-554,-3-17-108,-26-45 13,47 97-126,-50-86 1379,60 111-1347,12 16-214,1-1-1,0 1 0,0 0 1,0 0-1,0-1 1,-1 1-1,1 0 0,0 0 1,0-1-1,0 1 1,-1 0-1,1 0 0,0 0 1,0 0-1,-1-1 1,1 1-1,0 0 0,-1 0 1,1 0-1,0 0 1,-1 0-1,1 0 0,0 0 1,0 0-1,-1 0 1,1 0-1,0 0 0,-1 0 1,1 0-1,0 0 1,-1 0-1,1 0 0,0 0 1,0 0-1,-1 0 1,1 0-1,0 1 0,-1-1 1,1 0-1,0 0 1,0 0-1,-1 0 0,1 1 1,0-1-1,0 0 1,0 0-1,-1 1 0,1-1 1,0 0-1,0 0 1,0 1-1,0-1 1,-1 0-1,1 0 0,0 1 1,0-1-1,0 0 1,0 1-1,0-1 0,0 0 1,0 1-1,0-1 0,-1 9 5,1-1-1,-1 1 0,2-1 1,0 13-1,2 11 82,-3-21-27,0-1 0,-1 0 0,0 1 0,-1-1 0,0 0 0,0 0 0,-8 20 0,9-27-47,-1 0 0,0-1 1,1 1-1,-1 0 0,0 0 1,-1-1-1,1 0 0,0 1 0,-1-1 1,1 0-1,-1 0 0,0 0 1,0 0-1,0-1 0,0 1 0,0-1 1,0 0-1,0 1 0,0-2 1,0 1-1,-1 0 0,1-1 1,0 1-1,-1-1 0,-5 0 0,-1-1 33,1 0-1,-1 0 0,1-1 1,-1 0-1,1-1 0,0 0 0,-16-8 1,1-2 78,0 0 0,-32-24 1,-33-39 156,43 36-184,-6-4 0,-124-115 77,-10-51-329,10-15 106,-169-206-109,305 383-18,-95-104-293,-10 11 538,120 120 69,-63-51 375,77 65-592,0-1 0,-1 1 0,1 1 0,-1 0 0,0 1 0,-14-4 0,3 7-525,22 2 486,0 0 0,0 0 0,0 0 0,0 0 0,0 0 0,0 0 0,0 1-1,1-1 1,-1 0 0,0 1 0,0-1 0,0 0 0,0 1 0,1-1 0,-1 1 0,0 0 0,1-1 0,-1 1 0,0-1 0,1 1 0,-2 1 0,1 5-1000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3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47 1984,'6'-3'4869,"-6"2"-4757,1 1 0,-1 0 0,0-1 0,1 1 0,-1-1 0,0 1 0,1-1-1,-1 0 1,0 1 0,0-1 0,1 1 0,-1-1 0,0 1 0,0-1 0,0 0 0,0 0 0,0 1-72,0 0 0,0 0 1,0 0-1,0 0 0,0 0 0,0 0 1,1 0-1,-1 0 0,0 0 0,0 0 1,0 0-1,0 0 0,0 0 0,0 0 1,0 1 684,0-8-160,0 7-561,0-1 0,0 1 0,0 0 0,0 0 0,0 0 0,0 0 0,0 0 0,0 0 0,0 0 0,0 0-1,0 0 1,0 0 0,0 0 0,0 0 0,0 0 0,0 0 0,0 0 0,0 0 0,1 0 0,-1 0 0,0 0 0,0 0 0,0 0-1,0 0 1,0 0 0,0 0 0,0 0 0,0 0 0,0 0 0,0 0 0,0 0 0,0 0 0,0 0 0,0 0 0,0 0-1,0 0 1,0 0 0,0-8 348,-1 0-5,-4 11-24,5-3-308,0 0-1,0 0 1,0 0-1,0 0 1,0 0-1,0 0 1,0 0-1,0 0 1,0 0-1,0 0 1,0 0-1,0 0 1,0 0-1,0 0 1,0 0-1,0 0 1,0 0-1,0-1 1,0 1-1,0 0 1,-1 0-1,1 0 1,0 0-1,0 0 1,0 0-1,0 0 1,0 0-1,0 0 1,0 0-1,0 0 1,0 0-1,0 0 1,0 0-1,0-9 903,1 10-148,-1-1-753,-2 0 107,1 0 0,0 0 0,0 0 0,0 0 0,0-1 0,-1 1 0,1 0 0,0-1 1,0 1-1,0-1 0,-1 0 0,-1 1 24,1 0 0,-1 0 0,1 0 0,0 0 0,-1 0 0,1 0 0,-1 1 0,1 0 0,-1-1 0,1 1 0,-4 2 0,-35 13 675,32-11-706,1-1-1,-1 1 0,1 1 0,-8 6 0,12-8-48,1-1-1,-1 1 1,1 0-1,0 0 0,0 0 1,1 0-1,-1 0 0,-2 8 1,3-8-19,2-4-44,0 0 0,-1 0 0,1 0 1,0 0-1,0 0 0,0 0 0,0 1 1,-1-1-1,1 0 0,0 0 0,0 0 0,0 1 1,0-1-1,0 0 0,0 0 0,0 0 0,0 1 1,0-1-1,0 0 0,0 0 0,0 0 0,0 1 1,0-1-1,0 0 0,0 0 0,0 0 0,0 1 1,0-1-1,0 0 0,0 0 0,0 0 0,0 1 1,0-1-1,0 0 0,0 0 0,0 0 0,0 0 1,1 1-1,-1-1 0,0 0 0,0 0 0,0 0 1,0 0-1,1 1 0,-1-1 0,0 0 0,0 0 1,0 0-1,0 0 0,1 0 0,-1 0 0,0 22 668,0-18-624,0-3 171,0-1-150,0 2 22,0-1 5,0-1-92,0 0 1,0 1-1,0-1 1,0 0-1,0 0 0,0 0 1,0 1-1,0-1 0,0 0 1,0 0-1,-1 0 0,1 1 1,0-1-1,0 0 1,0 0-1,0 0 0,0 0 1,0 0-1,-1 1 0,1-1 1,0 0-1,0 0 1,0 0-1,0 0 0,-1 0 1,1 0-1,0 0 0,0 0 1,0 1-1,-1-1 0,1 0 1,0 0-1,0 0 1,-1 0-1,-3 3-1,7-2-79,-2-1 215,-1 12 127,0 188 796,0-199-940,0 20-4,0 176 404,0-196-410,1 4-165,2-2 26,-2-3 91,-1 3-166,1-2 104,-1 0 0,0 0 0,0-1 0,0 1 0,0 0 0,1 0 0,-1-1 0,0 1 0,1 0 0,-1-1 0,0 1 0,1 0 0,-1-1 0,1 1 0,-1 0 0,1-1 0,-1 1 0,2 0 0,-1 0 62,3 10 61,-3-6-127,-11-4-1731,9-1 1366,0 0 0,0 0 0,0 0 0,-1-1 0,1 1 0,0 0 0,0-1 0,0 1 0,0 0 1,0-1-1,0 0 0,1 1 0,-1-1 0,0 1 0,0-1 0,0 0 0,0 0 0,1 0 0,-1 1 0,0-2 1,-1 0-340,-4-7-3432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3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 3488,'0'0'76,"-1"0"-1,1 0 1,0 0 0,-1 0 0,1 0-1,0 0 1,-1 0 0,1-1-1,0 1 1,-1 0 0,1 0 0,0 0-1,-1-1 1,1 1 0,0 0 0,0 0-1,-1-1 1,1 1 0,0 0 0,0 0-1,-1-1 1,1 1 0,0 0-1,0-1 1,0 1 0,0 0 0,0-1-1,0 1 1,-1-1 0,1 1 0,0 0-1,0-1 1,7-8 5204,-7 8-4574,3 12 6057,5 28-4684,-6 122 197,-3-89-1741,0-26-277,4 121 391,-2-107-750,-1-36-3382,4-34-3328,-7-12 1531,2-2 1766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37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20 101 4576,'-20'-5'9874,"21"4"-9708,4-5 3543,-1 2-4435,23-19 2478,-20 16-1543,0 1 1,0 0-1,1 0 0,-1 1 1,1 0-1,0 0 1,1 1-1,-1 0 0,16-4 1,-12 6-29,0 0 0,0 1 0,0 1 0,1 0 0,-1 0 0,0 1 0,0 1 0,0 0 0,0 1 0,0 0 1,16 7-1,-4 0 190,1 1 1,-2 1 0,1 2 0,25 18 0,-33-19-136,-1-2 240,0-1 0,28 16-1,-40-25-441,-1 0 0,0 0 0,1-1 0,0 1-1,-1-1 1,1 1 0,-1-1 0,1 0-1,0 0 1,-1 0 0,1 0 0,-1 0-1,1-1 1,0 1 0,-1-1 0,1 0 0,-1 0-1,1 0 1,-1 0 0,0 0 0,1 0-1,-1 0 1,3-3 0,4-3 155,0-1 1,-1-1-1,1 1 0,6-11 1,6-5-33,-10 12-322,1 0-1382,16-21 1,-27 32 1136,26-2-17361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37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96 5888,'-28'0'15311,"65"-2"-14457,-1-2 0,0-2 0,56-15 0,-1 0-611,37-9-926,-122 29-2580,-6 1 2792,1 0-1,0-1 1,-1 1-1,1 0 1,0 0 0,-1 0-1,1-1 1,-1 1 0,1 0-1,-1-1 1,3-1-1886,6-4-1029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3:3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7136,'-1'0'254,"-1"0"-1,1 0 1,0 0 0,-1 0 0,1 0 0,0 1-1,0-1 1,-1 0 0,1 1 0,0-1 0,0 1 0,-1-1-1,1 1 1,0-1 0,0 1 0,0 0 0,0-1-1,0 1 1,0 0 0,0 0 0,0 0 0,-1 2-1,1 0 219,-1 0-1,1 0 0,0 0 0,0 0 0,1 0 1,-1 0-1,0 5 0,-1 6 151,-5 18 748,2 1 1,-3 53 0,8-59-1076,2 0 0,0-1 0,7 33 0,-6-49-213,-1 0 0,2 0-1,-1 0 1,1 0-1,1-1 1,-1 1 0,2-1-1,-1-1 1,1 1-1,1-1 1,8 10 0,-12-16-29,0 1-1,0-1 1,0 1 0,1-1 0,-1 0 0,1 0 0,-1 0 0,1-1 0,0 1 0,-1-1 0,1 0 0,0 0 0,5 1 0,-3-2 8,0 0 0,0 0 0,0 0 0,0-1 0,0 0 0,0 0 0,11-4 0,1-2 102,-1 0-1,0-2 1,-1 0 0,24-18-1,-6 3 283,44-40-1,-69 55-371,0 0-1,0-1 1,-1-1-1,0 1 1,0-1-1,-2 0 1,1-1-1,6-18 1,-11 25-63,0 0 0,-1 0 0,0-1 0,0 1 0,0-1 0,-1 1 0,0-1 0,0 1 1,0 0-1,-1-1 0,1 1 0,-1-1 0,-1 1 0,1 0 0,-1 0 0,0-1 1,0 1-1,-5-8 0,3 8-28,0-1 0,0 1 0,0 0 0,-1 0 0,1 0 0,-1 1 0,0-1 0,-1 1 0,1 1 0,-1-1 0,0 1 0,0 0 0,0 0 0,0 0 0,-10-2 0,2 1-50,0 1 0,0 1 0,-1 0 1,1 1-1,-1 0 0,1 1 0,-1 1 1,1 0-1,-20 4 0,16 0 14,1 0-1,-1 0 1,1 2-1,1 0 1,-1 1-1,1 1 1,0 0-1,-26 21 1,32-22 77,-6 5 42,15-12-66,1-1 1,-1 0 0,1 1-1,0-1 1,-1 1 0,1 0-1,0-1 1,-1 1 0,1-1-1,0 1 1,0-1 0,0 1 0,-1 0-1,1-1 1,0 1 0,0-1-1,0 1 1,0 0 0,0-1-1,0 1 1,0 0 0,0-1-1,1 1 1,-1-1 0,0 2 0,2 1 84,-1-1 1,1 1-1,0-1 1,0 1 0,0-1-1,0 0 1,0 0-1,0 0 1,1 0 0,-1 0-1,1 0 1,-1-1-1,1 1 1,0-1 0,3 2-1,4 0 78,-1 0-1,1 0 1,13 2-1,3-2-443,1-2-1,0 0 1,0-1-1,-1-2 0,52-10 1,-67 10-1179,-1-1 1,0-1-1,0 1 1,0-2 0,15-8-1,9-8-3061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2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213 811 3712,'0'0'1221,"18"0"2704,-13 0-3488,2 0 3169,-7 0-3563,0 0 0,0 0 0,0 0 0,0 0 0,0 0 0,0 0 0,0 0 0,0 0 0,0 0 1,-1 0-1,1 0 0,0 0 0,0 0 0,0 0 0,0 0 0,0 0 0,0 0 0,0 0 0,0 0 0,0 0 0,0 0 0,0 0 0,0 0 0,-1 0 0,1 0 0,0 0 0,0 0 0,0 0 0,0 0 1,0 0-1,0 0 0,0-1 0,0 1 0,0 0 0,0 0 0,0 0 0,0 0 0,0 0 0,0 0 0,0 0 0,0 0 0,0 0 0,0 0 0,0 0 0,0-1 0,0 1 0,0 0 0,0 0 0,0 0 1,0 0-1,0 0 0,0 0 0,0 0 0,0 0 0,0 0 0,0 0 0,0 0 0,0 0 0,0 0 0,0-1 0,0 1 0,0 0 0,0 0 0,1 0 0,-1 0 0,0 0 0,0 0 0,0 0 1,-5-5 1609,5 4-1622,0 1-1,0 0 1,-1-1-1,1 1 1,0 0-1,0 0 1,-1-1-1,1 1 1,0 0 0,0 0-1,-1-1 1,1 1-1,0 0 1,-1 0-1,1 0 1,0 0-1,-1 0 1,1-1 0,0 1-1,-1 0 1,1 0-1,0 0 1,-1 0-1,1 0 1,-1 0-1,-23-5 828,19 3-789,0 1-1,-1 0 0,1-1 1,0 2-1,-1-1 0,1 1 1,0 0-1,-1 0 0,1 0 0,0 1 1,-1 0-1,1 0 0,0 0 1,-9 4-1,5-1-60,0 1 0,1 0 0,0 1 0,0 0 1,1 0-1,-1 1 0,1 0 0,1 0 0,-10 13 0,12-14 24,0-1-1,1 1 1,0 0-1,0 0 1,0 1 0,1-1-1,0 0 1,0 1-1,0 0 1,1-1-1,0 1 1,0 0 0,1-1-1,1 13 1,0-10-13,1 0 1,0 0-1,0 0 1,1 0-1,5 9 0,-5-13 24,-1 0 0,1-1 0,-1 1-1,1-1 1,1 0 0,-1 0 0,1 0-1,-1 0 1,1-1 0,7 6-1,-10-8-11,1 0-1,-1-1 1,1 1-1,-1 0 1,1-1-1,0 1 1,-1-1-1,1 0 1,-1 1 0,1-1-1,0 0 1,-1 0-1,1 0 1,0 0-1,-1 0 1,1-1-1,0 1 1,-1 0-1,1-1 1,-1 1-1,1-1 1,0 0-1,-1 1 1,0-1-1,1 0 1,2-2-1,2-2 61,0 0-1,0-1 0,0 0 1,6-9-1,-3 5 42,1-2-14,-1 0-1,0 0 0,-1-1 0,0 0 1,6-18-1,-10 23-92,-1-1 0,0 0 0,-1 0 0,0 0 0,0-1 0,-1 1 1,0 0-1,-1 0 0,-1-19 0,0 22 1,1-1 4,-1 1-1,0 0 1,0-1 0,-1 1 0,1 0-1,-1 0 1,-1 0 0,-4-10-1,4 12-70,-7-13-95,10 16 127,0 1 0,0 0-1,-1-1 1,1 1 0,0 0 0,0 0-1,0-1 1,-1 1 0,1 0 0,0 0-1,-1-1 1,1 1 0,0 0 0,0 0-1,-1 0 1,1 0 0,0-1 0,-1 1-1,1 0 1,0 0 0,-1 0 0,1 0 0,0 0-1,-1 0 1,1 0 0,0 0 0,-1 0-1,1 0 1,-1 0 0,1 0 0,0 0-1,-1 0 1,1 0 0,0 0 0,-1 0-1,1 1 1,0-1 0,-1 0 0,1 0-1,0 0 1,-1 1 0,-1 2 13,0 0 1,0 0-1,0 1 1,1-1-1,-1 1 1,1-1-1,0 1 1,0 0-1,0 0 1,0-1-1,1 1 1,-1 0-1,1 0 0,0 0 1,1 4-1,-1 7 44,2-1-1,6 28 0,-7-36-15,1 0 0,0 0 0,0 0 0,0-1 0,1 1-1,0-1 1,0 1 0,1-1 0,-1 0 0,6 5 0,-7-8 0,1 0 0,-1 1 0,1-1 0,0 0 0,0 0 0,0-1 0,0 1 0,0-1 0,1 1 0,-1-1 1,0 0-1,1 0 0,-1 0 0,0-1 0,1 1 0,-1-1 0,1 0 0,6 0 0,1-2 41,0 0 0,0-1-1,0 0 1,0 0 0,12-7 0,3 0-3,-6 3-73,0-2 1,0 0-1,18-12 0,30-26 137,29-16-172,-96 62 36,0 0 0,1 0 0,-1 1 0,0-1 0,0 1 0,0-1 0,1 1 0,-1 0 0,0-1 1,0 1-1,1 0 0,-1 0 0,0 0 0,1 0 0,-1 0 0,0 0 0,0 0 0,1 0 0,-1 1 0,0-1 0,0 0 0,1 1 0,-1-1 0,0 1 0,0 0 0,0-1 0,0 1 0,1 0 0,-1 0 0,0-1 0,0 1 0,-1 0 0,1 0 0,0 0 0,0 0 0,0 0 0,-1 0 0,1 0 0,0 1 0,-1-1 0,1 0 0,0 2 0,1 4 11,0-1 1,0 1-1,-1-1 0,0 1 0,0-1 0,0 13 0,-2 3-3,1-16 48,-1 1 0,1-1 0,0 1 0,1-1 0,0 0-1,0 1 1,2 8 0,-2-13 48,8-12 340,1-2-360,-2 0 0,9-13 0,11-16-120,-19 28 33,-5 9-25,-1-1 0,1 1 0,-1 0 0,1 0 0,0 0 1,1 0-1,-1 1 0,1-1 0,5-2 0,-9 5 29,-1 1 0,1 0 1,0 0-1,-1-1 0,1 1 0,-1 0 0,1 0 0,0 0 0,-1 0 0,1 0 0,0 0 0,-1 0 1,1 0-1,-1 0 0,1 0 0,0 0 0,-1 0 0,1 0 0,0 0 0,-1 1 0,1-1 1,-1 0-1,1 0 0,-1 1 0,1-1 0,0 0 0,-1 1 0,0-1 0,1 1 0,-1-1 0,1 1 1,-1-1-1,1 1 0,-1-1 0,0 1 0,1-1 0,-1 1 0,0-1 0,0 1 0,1 0 1,-1-1-1,0 1 0,0 1 0,2 3 6,-1 1 1,0-1 0,1 12-1,-2-11 23,2 11-4,-1 0-20,5 21 0,-6-35 0,1 0 0,0 0 1,-1 0-1,1 0 0,1-1 0,-1 1 1,0 0-1,1 0 0,-1-1 0,1 1 1,0-1-1,0 0 0,0 1 1,2 1-1,-1-2 7,0-1 0,0 1 0,1-1 0,-1 0 0,0 0-1,1 0 1,-1 0 0,0-1 0,1 0 0,-1 1 0,1-1 0,-1 0 0,5-1 0,9-1-3,23-5 1,-30 5-14,54-15 45,64-25-1,-84 27 5,-24 8-6,0-1 0,0-1-1,-1-1 1,-1 0 0,0-1 0,0-1 0,-1-1 0,-1 0 0,29-30 0,-34 26 124,-9 8-110,-2 9-54,0 0 1,0 0-1,-1-1 0,1 1 1,0 0-1,0 0 1,0 0-1,-1-1 1,1 1-1,0 0 0,0 0 1,-1 0-1,1 0 1,0 0-1,-1 0 0,1 0 1,0 0-1,0 0 1,-1-1-1,1 1 1,0 0-1,0 0 0,-1 0 1,1 0-1,0 1 1,-1-1-1,1 0 1,0 0-1,0 0 0,-1 0 1,-5 2-10,0 1 0,0-1 1,0 1-1,1 1 0,-1-1 0,1 1 1,0 0-1,0 0 0,-7 7 0,-7 7-4,-9 3-3,-35 31-105,57-46 107,0 1 0,0-1-1,1 1 1,0 0-1,0 1 1,0-1 0,-3 11-1,6-13 13,1-1-1,0 1 1,0 0-1,1 0 1,-1 0 0,1 0-1,0-1 1,1 1-1,-1 0 1,1 0 0,0 0-1,0-1 1,0 1-1,1 0 1,0-1-1,-1 1 1,2-1 0,-1 0-1,0 1 1,1-1-1,0 0 1,0-1-1,0 1 1,5 4 0,-5-5 29,1 0 1,-1 0 0,1 0 0,-1-1 0,1 1-1,0-1 1,0 0 0,0 0 0,0 0 0,1-1-1,6 2 1,-7-2 20,-1-1 0,0 0 0,0 0-1,0 0 1,1 0 0,-1 0 0,0-1 0,0 1 0,0-1-1,0 0 1,0 0 0,0 0 0,0 0 0,0-1 0,0 1-1,0-1 1,3-2 0,0-2 17,0 1-1,-1-1 0,0 0 1,0 0-1,0 0 0,-1-1 1,5-8-1,22-53 11,-30 65-80,31-91-190,-31 92-30,1 6 56,0 14-34,-1 22 83,-12 207 290,5-192-128,-3 0 0,-21 75 0,25-116-20,-10 27 0,12-36 4,0 0-1,0 0 0,0 0 1,-1 0-1,1-1 0,-1 0 1,0 0-1,-6 5 0,0-2-13,-1 0 0,-1-1 0,1 0 0,-1-1 0,0 0 0,-15 3 0,17-5-61,-1-1 0,0 0 0,0-1 0,0 0 0,0-1 0,0 0 0,0-1 1,0 0-1,0 0 0,-17-6 0,24 6 34,-1 0 1,1-1-1,-1 1 0,1-1 1,0 0-1,0 0 0,0-1 1,0 1-1,0-1 0,0 0 1,1 0-1,-1 0 0,1 0 1,0-1-1,-5-6 0,8 8-2,-1 1 0,1-1-1,-1 1 1,1-1 0,0 1 0,0-1 0,0 1-1,0-1 1,0 1 0,0-1 0,0 1-1,1-1 1,-1 1 0,1-1 0,-1 1-1,1-1 1,-1 1 0,1-1 0,0 1 0,-1 0-1,1-1 1,0 1 0,0 0 0,0 0-1,1-1 1,6-7-37,-1 1 0,11-9 0,-13 13 52,33-28-17,46-29 1,25-21-45,86-95 694,-156 146-520,47-28-1,-4 2 32,-57 40 26,-1-2 0,-1-1 0,-1-1 0,-1 0 0,0-2 0,-2 0 0,28-46 0,-41 58 9,2-2-289,-8 15-30,-2 9 3,-4 7 99,-9 21 0,-6 15 105,14-30-31,2-7 19,1 0 1,-4 22-1,8-37-36,0-1-1,0 1 0,0-1 1,0 1-1,0-1 1,0 1-1,0-1 0,0 1 1,1-1-1,-1 0 0,0 1 1,1-1-1,-1 1 0,1-1 1,1 3-1,-1-4-11,0 1 0,-1 0 0,1-1-1,0 1 1,0-1 0,0 1 0,0-1 0,0 0 0,0 1 0,0-1 0,0 0 0,0 0-1,0 1 1,0-1 0,0 0 0,0 0 0,0 0 0,0 0 0,0 0 0,0-1-1,0 1 1,0 0 0,2-1 0,5-1 14,0-1 1,0 0-1,0 0 0,-1 0 1,1-1-1,-1-1 0,0 1 1,0-1-1,7-6 0,6-8 8,26-30 0,-23 22-61,-16 21-108,-3 6 30,-3 14-1,-1-9 114,-4 50-90,2-42 72,1-1-1,0 0 0,1 1 0,0-1 1,1 0-1,2 14 0,-1-21 20,-1 0-1,1-1 1,-1 1-1,1-1 0,1 0 1,-1 0-1,1 0 1,-1 0-1,6 5 1,-7-7 1,0-1 0,0 0 0,1 0 0,-1 1 0,0-1 0,1 0-1,-1 0 1,1 0 0,-1-1 0,1 1 0,0 0 0,-1-1 0,1 1 0,0 0 0,0-1 0,-1 0 0,1 0 0,0 1 0,0-1 0,0 0 0,-1 0 0,1 0 0,0-1 0,0 1 0,-1 0 0,1-1 0,3-1-1,3-1 62,-1-2-1,0 1 1,0-1-1,0 0 0,0-1 1,8-9-1,1-2-25,15-21 0,-15 15-57,-1-2 1,20-40-1,15-53 124,-49 115-102,20-49 9,115-328-89,-131 359 86,-1-1 0,0 1 0,-2-1 0,0 0-1,-2 1 1,-2-24 0,2 41-31,0 1-1,-1-1 1,1 1 0,-1-1-1,0 0 1,0 1 0,0 0-1,-3-6 1,4 9 8,-1-1 0,1 0 0,-1 1-1,1-1 1,-1 0 0,0 1 0,1-1 0,-1 1 0,0-1 0,1 1 0,-1-1-1,0 1 1,0-1 0,1 1 0,-1 0 0,0 0 0,0-1 0,0 1 0,0 0-1,0 0 1,1 0 0,-1 0 0,0 0 0,0 0 0,0 0 0,0 0 0,0 0-1,1 0 1,-1 0 0,0 1 0,0-1 0,0 0 0,0 1 0,1-1 0,-1 0 0,0 1-1,0-1 1,0 2 0,-6 2-7,-1 1 0,1 1 0,1-1-1,-1 1 1,1 1 0,0-1 0,1 1 0,-1 0 0,1 0-1,1 0 1,-6 11 0,0 3 65,1 0-1,1 0 1,-6 26-1,6-12-16,2 0 1,1 0-1,2 1 0,1 0 1,3 36-1,4-16 20,1-1 1,21 81-1,-24-125-44,1 1-1,0-1 1,0 1 0,1-1-1,10 16 1,-12-23-2,-1 0 0,1 0 0,0-1 0,0 1 0,0-1 0,0 0 0,1 0 0,-1 0 0,1-1 0,0 1 0,0-1 0,-1 0-1,2 0 1,-1 0 0,0 0 0,0-1 0,1 0 0,4 1 0,7-1 24,0 0 1,0-2-1,0 0 0,0 0 0,-1-2 1,1 0-1,-1-1 0,1 0 0,-1-1 1,0-1-1,-1 0 0,0-1 0,27-18 0,-30 17 0,-1-1 0,-1 0-1,0-1 1,0 0 0,0 0-1,-1 0 1,8-16 0,40-84 178,-56 109-200,15-40-27,-7 15 116,-8 21 33,0 4-123,0 1-1,0 0 1,0 0 0,0 0 0,0 0 0,0 0-1,0 0 1,0 0 0,0 0 0,-1 0 0,1 0-1,0 0 1,0 0 0,0 0 0,0 0 0,0 0-1,0 0 1,0 0 0,0 0 0,0 0 0,0 0-1,-1 0 1,1 0 0,0 0 0,0 0 0,0 0-1,0 0 1,0 0 0,0 0 0,0 0 0,0 0-1,0 0 1,0 0 0,0 0 0,0 0 0,-1 0-1,1 0 1,0 0 0,0 1 0,0-1-1,0 0 1,0 0 0,0 0 0,0 0 0,0 0-1,0 0 1,0 0 0,0 0 0,0 0 0,0 0-1,-9 17-28,2 0 0,-7 19 0,0 0 15,-90 181-141,101-210 141,0-1 0,0 1 0,0 0 0,1-1 0,0 1 0,0 0 0,0 12 0,2-18 24,-1 1 0,1 0 0,1 0 0,-1 0 0,0 0 0,0 0 0,1 0 0,-1 0 0,1 0 0,-1 0 0,1 0 0,0-1 0,0 1 0,0 0 0,0 0 0,0-1 0,0 1 0,1-1 0,-1 1 0,0-1 0,1 0 0,-1 1 0,1-1 0,-1 0 0,1 0 0,0 0 0,0 0 0,-1 0 0,1 0 0,0-1 0,2 2 0,-2-2 5,1 1 0,-1-1 0,1 1 0,-1-1 0,0 0 0,1 0 0,-1 0-1,1 0 1,-1 0 0,1-1 0,-1 1 0,0-1 0,1 1 0,-1-1-1,0 0 1,4-1 0,-2-1 6,0 1-1,-1-1 1,1 0-1,0 0 1,-1 0-1,0-1 1,1 1-1,1-5 1,2-2-12,0 0 1,-1 0 0,-1-1 0,0 0 0,6-19-1,-4 4 6,6-45 0,-9 45-77,-4 10 50,-2 11-25,-2 10-42,1 8 54,0-1 0,0 1 0,2 0 0,-1-1 0,1 1 0,1 0 0,1 0 0,-1 0 0,2 0 0,0-1 0,1 1 0,4 13 0,-6-23 30,-1-1 1,1 1-1,1-1 0,-1 1 0,0-1 0,0 0 1,1 0-1,-1 1 0,1-1 0,0 0 0,0-1 1,0 1-1,0 0 0,0 0 0,0-1 0,0 1 0,0-1 1,1 0-1,-1 0 0,0 0 0,1 0 0,-1 0 1,1 0-1,0 0 0,-1-1 0,1 1 0,-1-1 1,1 0-1,0 0 0,-1 0 0,1 0 0,0-1 1,-1 1-1,1-1 0,-1 1 0,1-1 0,0 0 1,-1 0-1,4-2 0,19-12 67,-2-1 0,33-29 0,-29 23-263,31-20 1,-56 40 202,-1 1 0,1 0 1,0 0-1,0 0 1,0 0-1,0 1 0,0-1 1,0 0-1,0 1 0,0-1 1,0 1-1,0 0 0,0 0 1,0 0-1,0 0 1,0 0-1,0 0 0,0 0 1,0 1-1,3 0 0,-1 1 19,1 1-1,-1-1 0,0 1 0,0 0 0,0 0 1,0 0-1,5 6 0,1 1 34,0-1 0,1 0 0,1-1 0,0 0 0,0-1 0,0 0 0,1-1 0,0 0 1,0-1-1,0-1 0,1 0 0,-1-1 0,1 0 0,20 1 0,-19-3-349,-1-1 0,0-1-1,0 0 1,0-1 0,0-1 0,0 0 0,0 0 0,26-12 0,-28 10-1660,-1-1 0,17-10 1,-21 11-337,-1 0 0,11-11 0,10-9-2220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1058 3648,'-1'2'195,"0"0"1,0-1-1,0 1 0,0-1 1,0 1-1,-1-1 1,1 0-1,-1 0 0,1 1 1,-4 1-1,5-3-50,-1 1 0,0-1 1,1 1-1,-1-1 0,1 1 0,-1 0 0,1-1 0,0 1 1,-1 0-1,1-1 0,0 1 0,-1 0 0,1 0 0,0-1 0,0 1 1,0 0-1,-1 0 0,1-1 0,0 1 0,0 0 0,0 0 1,0 0-1,1-1 0,-1 1 0,0 0 0,0 0 0,0-1 1,1 2-1,9 23 2658,-8-21-2488,1 0 0,-1-1-1,1 1 1,0-1 0,0 0-1,1 0 1,-1 0 0,1 0-1,-1-1 1,1 1 0,0-1-1,5 3 1,-6-4-166,0 0 1,0 0 0,0 0-1,0 0 1,1-1-1,-1 1 1,0-1 0,0 0-1,0 0 1,0 0-1,1 0 1,-1-1 0,0 1-1,0-1 1,0 0-1,0 1 1,0-2 0,0 1-1,3-2 1,3-3 77,1 0 1,-1-1-1,-1 0 1,1 0-1,-1-1 1,-1 0-1,1-1 0,8-13 1,5-10 96,17-37-1,-36 64-297,6-15 183,-7 16-65,-5 14-23,-22 92-233,-4 2 446,-30 208-1,54-271-232,-25 168 678,22-173-595,7-29 71,-1 0-1,2 1 0,-1-1 1,0 14-1,5-57 765,14-142-837,-14 159-167,8-55-79,30-99 0,-18 104 147,39-81-1,-37 97-109,34-54 0,-41 78 12,2 2 1,1 0 0,30-29-1,-43 47 2,1 2 0,0-1 0,0 1 0,1 0 0,0 1 0,12-6 0,-18 11 19,0-1 0,0 1 0,1-1 0,-1 1 0,0 0 0,1 1 0,-1-1 0,8 1 0,-10 0 5,1 0 0,0 1 0,0-1 0,-1 1 0,1 0 0,0 0 0,-1 0 0,1 0 0,-1 0 0,1 0 0,-1 1 0,0-1 0,1 1 0,3 3 0,-1 1 9,0 1 0,0-1-1,0 1 1,-1 0 0,0 0-1,0 1 1,0-1 0,2 12-1,1 1 70,-2 0-1,4 24 1,-8-33-44,0 0 0,0 0 0,-1 0 0,0 0 1,-1 0-1,0 0 0,-1 0 0,-4 14 0,4-18-16,0-1-1,-1 1 0,0-1 1,0 0-1,0 0 0,-1 0 1,0-1-1,0 1 1,-1-1-1,1 0 0,-1 0 1,0 0-1,0-1 0,-8 6 1,0-3-13,1-1 0,-1 0 1,0-1-1,-1 0 0,1-1 0,-1-1 1,0 0-1,-18 1 0,5-2 38,0-1 0,0-1 0,-38-6 0,49 3-151,0 0 0,0-2 0,1 0 0,-20-9 0,35 14 90,-1 0 0,1 0 1,0 0-1,0 0 0,-1 0 0,1-1 0,0 1 1,-1 0-1,1 0 0,0 0 0,0 0 0,-1-1 0,1 1 1,0 0-1,0 0 0,-1-1 0,1 1 0,0 0 0,0 0 1,0-1-1,0 1 0,-1 0 0,1 0 0,0-1 1,0 0-1,6-2-129,12-1 22,147 2-84,-89 3 183,132-9 14,-174 4 56,-1-1 1,0-2 0,-1-1 0,39-15-1,-48 14-41,-1-1 0,0-1 0,0-1 0,-1 0 0,-1-2 0,0-1 0,22-20 0,-38 31 20,-1-1 0,1 1 0,-1 0 0,0-1 0,-1 0 0,1 0 0,-1 0 0,0 0 0,0 0 0,1-7 0,-2 10-24,-1 0 0,1-1 0,-1 1 0,1 0 0,-1-1 0,0 1 0,0 0 0,0-1 0,0 1 0,-1 0 0,1-1 0,-1 1 0,1 0 0,-1-1 0,0 1 0,0 0 0,0 0 0,0 0 0,0 0 0,0 0 0,-1 0 0,1 0 0,-1 0 0,-1-2 0,1 3-15,0 0 0,0 0 0,0 0 0,0 1 0,0-1 0,-1 0 0,1 1 0,0-1 0,0 1 0,-1 0 0,1 0 0,0 0 0,0 0 0,-1 0 0,1 0 0,0 1 0,0-1-1,-1 1 1,-2 0 0,-1 2-59,-1-1 0,0 1 0,1 0 0,-11 7 0,5-1 63,-1 1-1,1 1 1,0 0 0,1 1-1,1 0 1,0 1 0,0 0 0,-9 18-1,7-9-25,1 0-1,1 0 1,1 2-1,-10 40 1,17-59 26,1 0 0,1 1 0,-1-1 1,1 1-1,0 5 0,0-9 4,0 0 1,0 0-1,1 0 0,-1 0 1,1-1-1,-1 1 0,1 0 1,0 0-1,-1-1 0,1 1 1,0 0-1,0-1 0,0 1 1,1-1-1,-1 1 0,0-1 1,0 0-1,3 2 0,-3-2 13,0-1 1,1 1-1,-1-1 0,0 0 0,1 1 0,-1-1 0,0 0 0,1 0 0,-1 0 0,0 0 0,1 0 0,-1 0 0,1 0 0,-1 0 0,0 0 0,1-1 0,-1 1 0,0-1 0,1 1 0,-1-1 0,0 1 0,2-2 0,30-19 241,-26 16-259,4-4 38,0 0 0,-1-1 0,0 0 0,-1 0-1,0-1 1,-1 0 0,0-1 0,0 0 0,9-21-1,3-13-72,18-66-1,-22 63-10,-11 35 62,-4 10-20,1 0 0,-1 0 0,0 0 1,0 0-1,0 0 0,0-6 0,-2 3-71,-2 7-57,-3 13-7,0 6 146,0 0 0,1 0-1,1 1 1,1-1-1,1 1 1,0 32 0,3-45-7,-1 1 1,1-1 0,1 1-1,-1-1 1,1 1 0,0-1 0,1 0-1,0 0 1,0 0 0,1 0 0,-1-1-1,1 0 1,1 1 0,-1-1-1,1-1 1,0 1 0,1-1 0,-1 0-1,1 0 1,11 7 0,-10-8 19,-1 0 0,1-1 0,0 0 0,1 0 0,-1 0 1,0-1-1,12 1 0,-3-1 33,0-1 0,25-1 0,-32-1-48,1 0-1,-1-1 0,0 0 0,0 0 0,0-1 0,-1 0 0,1-1 0,-1 0 0,1 0 0,-1-1 1,0 0-1,11-9 0,-6 3 23,-1-1-1,0-1 1,0 0 0,-1 0 0,17-29-1,10-35-125,-35 72 122,-1 2-23,0 0-1,0 1 1,0-1-1,-1 0 1,1 0 0,-1 0-1,0-1 1,0 1 0,0 0-1,1-5 1,-2 7 23,0 27-90,-1 9 122,0-19-51,1 0 1,0 0 0,1-1 0,1 1-1,6 26 1,-8-42-3,5 17-65,1 0 0,16 31 0,-19-43 77,0 0 0,0 0 0,1-1 1,0 1-1,0-1 0,0 0 0,0 0 0,1 0 0,-1-1 0,1 1 1,0-1-1,11 5 0,-7-4 31,1-1 1,0 0 0,0 0-1,1-1 1,-1 0-1,0-1 1,17 0 0,-6-2 45,0-1 1,35-7 0,-42 6-65,-1 0-1,0-1 0,0-1 0,0 0 1,-1 0-1,0-1 0,0-1 1,0 0-1,-1-1 0,0 0 0,0-1 1,-1 0-1,0 0 0,-1-1 0,0-1 1,0 1-1,-1-1 0,-1-1 0,7-13 1,22-49 99,28-85-1,-59 145-141,90-259-57,-92 263 85,107-400 396,-110 407-402,4-13 11,-2-1 0,1-17-1,-3 34-16,0-1 1,0 0-1,0 0 0,0 1 0,0-1 0,0 0 0,0 1 0,0-1 0,0 0 0,-1 0 0,1 1 0,0-1 1,0 0-1,-1 1 0,1-1 0,-1 0 0,1 1-3,-1 0 1,1 0-1,0 0 0,0 0 0,-1 0 1,1 0-1,0 0 0,0 0 1,-1 0-1,1 0 0,0 0 1,-1 0-1,1 0 0,0 1 0,0-1 1,0 0-1,-1 0 0,1 0 1,0 0-1,0 1 0,0-1 1,-1 0-1,1 0 0,0 1 1,0-1-1,0 0 0,0 0 0,-1 1 1,-2 4-55,0 1-1,1 0 1,-5 10 0,-34 160-180,38-160 265,-42 325-12,28 3 105,17-171-2951,1-137-153,1-1-5565,-2-26 5414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3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23 127 11392,'-22'-21'5151,"39"3"-4479,8 6 1952,3 8-1568,24-10 1056,9 11-1216,11-9-352,-2 3-352,7-3-160,-13 7 0,13-4-608,-7 9 320,-3-7-4672,-6 7 2688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3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214 674 7296,'0'-2'406,"-6"-19"2243,6 20-2463,0 0 0,0 0 1,-1 0-1,1 0 0,0-1 1,0 1-1,0 0 1,0 0-1,1 0 0,-1 0 1,0 0-1,0 0 1,1-1-1,0 0 0,-1 1-35,0 1-1,0-1 0,1 1 1,-1-1-1,0 1 0,0-1 1,0 1-1,1-1 1,-1 1-1,0-1 0,0 1 1,0-1-1,0 1 0,0-1 1,0 1-1,0-1 1,0 1-1,0-1 0,-1 1 1,1-1-1,0 1 0,0-1 1,0 1-1,-1-1 0,1 1 1,0-1-1,0 1 1,-1-1-1,1 1 0,0-1 1,-1 1-1,1 0 0,-1-1 1,1 1-1,-1 0 1,1-1-1,-1 1 0,-1-1 90,1 0-1,-1 0 0,1 0 1,-1 0-1,0 0 0,0 1 1,1-1-1,-1 1 1,0-1-1,0 1 0,-2 0 1,-1 0-130,1 0 1,-1 1-1,1 0 1,-1 0-1,1 1 0,-1-1 1,1 1-1,0 0 1,0 0-1,-7 4 1,-2 3 65,-18 17 1,15-12-89,-16 18 1,28-27-81,0-1 0,0 2 0,1-1 1,-1 0-1,1 1 0,0-1 0,1 1 0,-3 7 0,5-11-7,-1 0 0,1 0 1,-1 1-1,1-1 0,0 0 0,0 0 0,0 0 0,0 0 0,0 0 0,1 0 0,-1 0 0,1 0 1,-1 0-1,1 0 0,0 0 0,1 3 0,0-2 4,0 0 0,0-1 0,0 1 0,1 0 0,-1-1 0,1 0 0,-1 0 0,1 0 1,4 3-1,2 0 18,0-1 1,0 0-1,0-1 1,1 0 0,-1 0-1,11 1 1,7 1 199,0-1-1,49 0 1,-67-5-148,-1 1 1,1-1-1,0 0 0,-1-1 1,1 0-1,-1 0 1,0-1-1,0 0 0,0-1 1,0 1-1,0-1 0,13-10 1,-19 12-59,1 0 1,-1 0-1,0 0 1,0 0-1,0 0 1,0-1-1,0 1 1,0-1-1,0 1 0,-1-1 1,1 0-1,-1 1 1,0-1-1,0 0 1,0 0-1,0 0 1,0 0-1,-1 0 1,1 0-1,-1 0 0,0 0 1,0 0-1,0-1 1,0 1-1,-1 0 1,1 0-1,-1 0 1,0 0-1,0 0 1,0 1-1,0-1 0,-3-5 1,-1-2-20,-1-1 0,0 1 0,-1 1 0,0-1 0,0 1 0,-1 1 0,-1-1 0,1 1 0,-1 1 0,0-1 0,-1 2 0,0-1 0,0 1 0,0 1 0,-21-8 0,11 3-177,17 8 88,-1 0 0,0 1 0,0-1 0,0 1 0,-6-2 0,9 3 70,1 0 0,-1 0 0,1 0 0,-1 0 0,1 0 0,-1 0 0,1 0 0,0 0 0,-1 0 0,1 0 0,-1 0 0,1 0 0,0 0 0,-1 1 0,1-1 0,-1 0 1,1 0-1,0 1 0,-1-1 0,1 0 0,0 0 0,-1 1 0,1 0 14,0-1 1,0 0 0,0 0-1,0 1 1,-1-1 0,1 0-1,0 0 1,0 1-1,0-1 1,1 0 0,-1 0-1,0 1 1,0-1-1,0 0 1,0 0 0,0 1-1,0-1 1,0 0 0,0 0-1,0 1 1,1-1-1,-1 0 1,0 0 0,0 1-1,0-1 1,0 0-1,1 0 1,-1 0 0,0 0-1,0 1 1,1-1 0,-1 0-1,0 0 1,0 0-1,1 0 1,-1 0 0,0 0-1,0 0 1,1 0-1,-1 0 1,0 0 0,0 0-1,1 0 1,7 3 90,1 0 0,-1-1 1,1 0-1,-1-1 0,1 0 1,0 0-1,0-1 0,-1 0 0,1-1 1,0 1-1,-1-2 0,1 1 0,0-1 1,-1-1-1,0 1 0,0-2 0,0 1 1,0-1-1,0 0 0,0 0 0,-1-1 1,0 0-1,0-1 0,7-7 1,3-5 189,-1-1 0,24-37 0,24-53 261,-21 35-453,-3 2-6,11-19 38,-41 75-104,1 1 0,0 0 0,21-20 0,-31 33-17,1 1 0,-1 0-1,1-1 1,-1 1 0,1 0 0,0-1 0,-1 1 0,1 0 0,0 0 0,0 1 0,0-1-1,0 0 1,0 1 0,0-1 0,0 1 0,0-1 0,0 1 0,0 0 0,1 0-1,-1 0 1,0 0 0,2 1 0,-1 0-5,0 0-1,0 1 1,0-1 0,0 1 0,0 0-1,0-1 1,0 2 0,-1-1-1,1 0 1,-1 0 0,0 1-1,1-1 1,1 5 0,2 1-4,-2-1 0,1 2 0,-1-1 0,0 0 0,-1 1 0,0 0 0,0 0 0,2 12 0,-1 8 12,0 0 0,-1 54 0,-12 62 5,0-73 42,-3 0-1,-36 122 1,-132 308 640,171-482-610,-1 0 0,-1-1 1,-26 36-1,34-50-63,-1 0 1,0 0-1,0-1 0,0 0 1,-1 0-1,1 0 0,-1 0 0,0-1 1,0 1-1,-1-1 0,1-1 1,0 1-1,-7 1 0,9-3-6,-1 0 0,1 0 0,0 0 0,0-1 0,-1 0 0,1 1 0,0-1 0,-1-1 0,1 1 0,0 0 0,-1-1 0,1 0 0,0 1 0,0-1 0,0-1 0,0 1 0,-1 0 0,2-1 0,-1 1 0,0-1 0,0 0 0,0 0 0,-2-3 0,-1-1-7,1 1 0,0-1 0,0-1 0,1 1 0,-1-1 0,1 0 0,1 0 0,-5-10 0,5 8-10,-1 0 0,2 0 0,-1 0 0,1 0 0,1-1-1,0 1 1,0 0 0,1-1 0,0 1 0,0-1 0,1 1-1,1 0 1,-1-1 0,1 1 0,1 0 0,0 0-1,0 0 1,1 1 0,0-1 0,0 1 0,1 0 0,0 0-1,1 0 1,0 1 0,0-1 0,0 2 0,1-1 0,0 1-1,0 0 1,1 0 0,0 1 0,0 0 0,12-6-1,0 3-33,-1 1 0,1 1-1,0 0 1,25-2-1,87-7-352,-129 15 381,65-4-2548,97 8-1,-105 4 546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55 124 7456,'-36'-55'3392,"22"30"-2944,9 13-32,10 9-320,-5-10-96,9 6-32,1-1-2240,8 8 1248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202 953 7968,'0'0'188,"-1"-1"1,1 1 0,0-1 0,0 0-1,-1 1 1,1-1 0,0 0-1,0 0 1,0 1 0,-1-1 0,1 0-1,0 1 1,0-1 0,0 0-1,0 0 1,1 1 0,-1-1 0,0 0-1,0 0 1,1 0 0,0-9 2370,-1 10-2454,0 0-1,0 0 1,0-1-1,0 1 0,0 0 1,0 0-1,0 0 1,0 0-1,0-1 1,0 1-1,0 0 1,0 0-1,-1 0 0,1 0 1,0 0-1,0-1 1,0 1-1,0 0 1,0 0-1,0 0 1,-1 0-1,1 0 1,0 0-1,0 0 0,0-1 1,0 1-1,0 0 1,-1 0-1,1 0 1,0 0-1,0 0 1,0 0-1,-1 0 0,1 0 1,0 0-1,0 0 1,0 0-1,0 0 1,-1 0-1,1 0 1,0 0-1,0 0 0,0 0 1,0 0-1,-1 1 1,1-1-1,0 0 1,0 0-1,-7 3 1007,2 2-909,0 0 0,1 1-1,-1-1 1,1 1 0,1 0-1,-5 7 1,-3 7 77,-17 33 719,-41 109 0,58-133-839,3-9-26,1 0 0,1 1 0,1 0 0,-4 26 0,9-41-75,-1 1 0,1 0 0,0 0 0,1 0 0,0 0 0,0 0-1,3 10 1,-2-13-5,0 0 0,-1 0-1,1 0 1,1-1 0,-1 1 0,0 0-1,1-1 1,0 0 0,0 1-1,0-1 1,0 0 0,0-1 0,5 4-1,-6-5-24,1 1 0,0-1 0,0 0 0,-1 0 0,1 0 0,0 0-1,0-1 1,0 1 0,0-1 0,0 1 0,0-1 0,1 0 0,-1 0 0,0-1 0,0 1 0,0-1-1,0 1 1,0-1 0,-1 0 0,6-2 0,0-1 5,-1 1 0,1-1 0,-1-1 0,0 0-1,0 0 1,10-10 0,18-23 89,-3-1 0,36-56-1,-57 80-113,37-62 136,-48 78-157,1-1-1,-1 0 0,0 0 0,0 1 0,1-1 0,-1 0 0,0 1 0,0-1 0,1 0 0,-1 1 0,0-1 0,0 1 0,0-1 0,0 0 1,0 1-1,0-1 0,0 1 0,0-1 0,0 0 0,0 1 0,0-1 0,0 1 0,0-1 0,0 0 0,0 1 0,0 0 0,1 18-201,-1 5 130,0 1 0,6 31 1,-4-49 93,0 1-1,0-1 1,0 0 0,0 1-1,1-1 1,1 0 0,-1-1-1,1 1 1,0 0 0,1-1-1,9 11 1,-7-10 37,0-1 0,1 0 1,-1 0-1,1-1 0,0 0 0,1-1 0,-1 1 0,1-1 0,0-1 0,0 0 0,0 0 1,0-1-1,0 0 0,1-1 0,-1 1 0,12-2 0,-16 0-19,1 0 0,-1-1 0,0 0 0,1 0 0,-1-1-1,0 0 1,0 0 0,0 0 0,0 0 0,0-1 0,0 1 0,-1-1 0,1-1 0,-1 1-1,0-1 1,0 1 0,0-1 0,-1 0 0,1 0 0,-1-1 0,0 1 0,0-1 0,2-5-1,3-5 13,-1-1-1,-1 0 0,0-1 1,5-26-1,6-70-13,-10 64-23,-4 26-37,-1 1 0,-1 0 0,-1-1 0,-1 1 0,0 0 0,-7-29 0,8 50 27,-1 1 0,1-1 1,0 1-1,0-1 0,-1 1 0,1-1 1,0 1-1,0-1 0,0 0 0,0 1 1,0-1-1,0 1 0,0-1 1,0 1-1,0-1 0,0 1 0,0-1 1,0 0-1,0 1 0,1-1 0,-1 1 1,0-1-1,0 1 0,1-1 1,-1 1-1,0-1 0,1 1 0,-1-1 1,0 1-1,1 0 0,-1-1 0,1 1 1,-1 0-1,0-1 0,1 1 1,-1 0-1,1-1 0,-1 1 0,1 0 1,-1 0-1,2-1 0,1 1-41,0 0 0,1 0 0,-1 0-1,0 1 1,0-1 0,5 2 0,0 0 19,32 6-49,-19-4 36,41 4 0,321-4 301,-243-5-122,-149 7-84,1 1 0,-16 7-1,-17 11-62,2 1 1,0 3-1,2 0 0,1 3 1,2 1-1,1 2 0,1 1 1,2 1-1,-41 69 0,69-103 23,-2 3-12,1 0-1,0 0 1,0 0-1,-3 13 0,6-18 10,-1 0-1,1 1 0,0-1 0,0 0 0,0 0 0,0 1 0,0-1 1,0 0-1,0 1 0,0-1 0,1 0 0,-1 1 0,0-1 0,1 0 1,-1 0-1,1 0 0,0 1 0,-1-1 0,1 0 0,0 0 0,-1 0 1,1 0-1,0 0 0,0 0 0,0 0 0,0-1 0,0 1 0,0 0 0,0 0 1,3 0-1,-3 0 9,1 0 0,0 0 0,0-1 1,0 1-1,0-1 0,0 0 0,0 1 1,0-1-1,0 0 0,0 0 0,0 0 0,0-1 1,0 1-1,0 0 0,0-1 0,0 1 0,0-1 1,0 0-1,2 0 0,6-3 49,2 0-45,0-1 0,0 0 0,0-1 0,-1 0 0,0-1 0,0-1 0,-1 1 0,0-2 0,0 1 0,-1-2 0,0 1 0,15-21 0,1-7 8,-2-2-1,26-57 1,-17 31 23,-25 53-93,-2 4 38,-1 0 0,0 0 0,0 0 0,-1 0-1,0 0 1,-1-1 0,0 1 0,2-13 0,-8 31-389,-8 25 373,11-22 36,0 0 0,1 0 0,0 0 1,1 0-1,0-1 0,2 1 0,-1 0 0,1-1 0,1 1 0,0-1 0,9 17 0,-6-14 4,1 0 1,1 0-1,0-1 0,1-1 0,0 0 0,1 0 0,1-1 0,17 15 0,-25-25-11,0 1 0,0 0 0,0-1 0,0 0 1,1 0-1,-1 0 0,6 1 0,-7-2-2,-1 0 0,0-1 0,0 0 0,0 1 1,1-1-1,-1 0 0,0 0 0,1 0 0,-1-1 0,0 1 0,0 0 0,0-1 0,1 0 0,-1 1 0,0-1 0,3-2 0,-1 1 12,-1-1 0,0 0-1,0 0 1,0 0-1,0 0 1,-1 0-1,0 0 1,3-5 0,15-30 118,-19 34-122,17-34-1,-2-1 0,-2 0 0,-2-1 0,8-45 0,-13 55 20,-5 22-48,-1 1 1,1-1-1,0-12 0,-4 12-75,-1 14 20,-5 16-7,8-21 71,-7 24-5,2 0 0,0 1 0,-1 35 0,6 77 18,0-125 16,1 0 0,0 0-1,1 0 1,1 0 0,0-1-1,1 1 1,5 12 0,-9-24-19,1 1-1,-1-1 1,1 0 0,-1 0 0,1 1 0,0-1-1,-1 0 1,1 0 0,0 0 0,0 0 0,0 0-1,0 0 1,0 0 0,0-1 0,0 1 0,0 0-1,0 0 1,0-1 0,0 1 0,0-1-1,1 1 1,-1-1 0,0 1 0,0-1 0,1 0-1,-1 1 1,0-1 0,1 0 0,-1 0 0,0 0-1,1 0 1,-1 0 0,0-1 0,0 1 0,1 0-1,-1-1 1,0 1 0,0 0 0,1-1 0,-1 1-1,0-1 1,0 0 0,0 0 0,0 1 0,0-1-1,1-1 1,5-3 0,-1 0 1,0-1-1,-1 0 0,1 0 0,8-14 0,14-28-62,41-92 0,-20 33 109,-31 70-75,-7 14 1,16-25 0,-23 41-29,-4 7 46,0-1 1,0 1 0,0-1-1,0 1 1,0 0 0,0-1 0,0 1-1,0 0 1,1-1 0,-1 1-1,0-1 1,0 1 0,0 0 0,1-1-1,-1 1 1,0 0 0,0 0-1,1-1 1,-1 1 0,0 0 0,1 0-1,-1-1 1,0 1 0,1 0 0,-1 0-1,1 0 1,-1-1 0,0 1-1,1 0 1,-1 0 0,1 0 0,-1 0-1,0 0 1,1 0 0,-1 0-1,1 0 1,-1 0 0,0 0 0,1 0-1,-1 0 1,1 0 0,-1 1-1,0-1 1,1 0 0,-1 0 0,1 0-1,-1 0 1,0 1 0,1-1-1,-1 0 1,0 0 0,0 1 0,1-1-1,-1 0 1,1 1 0,33 23 197,45 40-1,21 15-138,-98-77-35,1 0 1,0 0-1,0-1 0,0 1 0,0-1 0,0 1 0,1-1 0,-1 0 0,0-1 0,1 1 0,-1 0 0,0-1 0,1 0 0,-1 0 0,0 0 0,7-1 0,-6 0-2,1 0-1,-1-1 1,0 1-1,-1-1 1,1 0-1,0 0 1,0-1-1,-1 1 0,0-1 1,1 0-1,4-5 1,2-4 21,-1 1-1,-1-2 1,0 1 0,-1-1-1,0 0 1,8-23 0,-13 31-52,0-1-1,-1 1 1,1 0 0,-1-1 0,0 1 0,0-1 0,-1 0-1,0 1 1,0-1 0,0 1 0,0-1 0,-1 1 0,0-1 0,-4-10-1,5 15-2,0 0 1,-1 0-1,1 0 0,-1 1 0,1-1 0,-1 0 0,0 0 0,1 0 0,-1 1 0,0-1 0,1 0 0,-1 1 0,0-1 0,0 1 0,0-1 0,1 1 0,-1-1 0,0 1 0,0 0 1,0-1-1,0 1 0,0 0 0,0 0 0,0-1 0,0 1 0,0 0 0,0 0 0,0 0 0,0 0 0,0 0 0,0 1 0,0-1 0,0 0 0,1 0 0,-1 1 0,0-1 1,0 0-1,-2 2 0,0-1-2,-1 1 0,1 0 0,-1 1 0,1-1 0,0 0 0,0 1-1,0 0 1,-3 3 0,2-1 26,1 0-1,-1 1 0,2-1 0,-1 1 0,0 0 0,1 0 0,0 0 0,1 0 0,-1 0 0,1 0 1,0 0-1,0 1 0,1-1 0,1 12 0,1 6 34,1 0 0,10 34-1,-12-52-61,2 6 49,0-1 0,1 0-1,0-1 1,1 1 0,0-1-1,0 0 1,11 14 0,-13-19-9,2 0 0,-1 0 0,0-1 0,1 1 1,0-1-1,0 0 0,0-1 0,1 1 0,-1-1 0,1 0 1,-1 0-1,1-1 0,0 0 0,0 0 0,7 1 0,-7-2-3,-1 0 0,1-1 0,-1 0 0,1 0 0,-1 0 0,1-1 0,-1 0 0,1 0 0,-1 0 0,1-1 0,-1 0 0,0 0 0,8-4 0,1-2 67,-1 0 0,-1-1-1,20-18 1,10-13 45,-2-2 0,-2-1 0,40-61 0,-59 76-141,-2-1-1,-1 0 1,17-46 0,0-11 26,33-137 0,44-198-781,-108 415 564,-2 7 4,-3 17-89,1-4 252,-41 250-214,38-231 231,-71 346-248,48-280 336,-5-1-1,-61 127 1,49-139 12,-88 122 0,54-88-27,-22 30-74,97-145-13,-3 6-42,-17 17 0,22-26 42,0 0 1,0 0-1,0 0 0,0-1 1,0 1-1,-1 0 1,1-1-1,-1 0 1,1 0-1,-1 1 0,0-1 1,0-1-1,-4 2 1,5-2 23,0 0 1,0 0 0,0 0-1,1-1 1,-1 1-1,0 0 1,0-1-1,1 0 1,-1 1 0,0-1-1,1 0 1,-1 0-1,1 0 1,-1 0 0,1 0-1,0 0 1,-1 0-1,1-1 1,0 1-1,0 0 1,-1-1 0,1 1-1,0-1 1,1 1-1,-1-1 1,0 0 0,0 1-1,0-3 1,-2-4-40,0-1 0,1 1 0,0-1 0,-1-15 0,2 16 23,0 0 0,1 0 0,0 0-1,1 0 1,0 0 0,0 1 0,4-15-1,-4 17 2,1 1 0,0 0-1,0 0 1,0 0 0,1 0 0,-1 1-1,1-1 1,0 1 0,0-1-1,0 1 1,1 0 0,-1 0 0,1 0-1,-1 1 1,1-1 0,6-2-1,5-2 18,1 1-1,0 0 1,0 1 0,19-2-1,72-9 140,-64 11-102,117-20 88,-124 18 48,0-2 1,48-20-1,-67 21-112,0-1 0,-1-1 0,0-1 0,0 0 0,-1-1 0,0 0 0,19-23 0,81-107 211,-96 117-253,174-231 266,-176 231-292,26-47 1,-33 53-10,-8 17 18,-1-1 0,1 0 1,-1 0-1,1 0 1,-1 0-1,0 0 0,0 0 1,0 0-1,-1 0 0,1-1 1,-1 1-1,0 0 0,0 0 1,0 0-1,0-1 0,-1-5 1,0 9-3,1-1-1,0 1 1,0 0 0,0-1 0,-1 1 0,1 0-1,0 0 1,0-1 0,-1 1 0,1 0 0,0-1-1,-1 1 1,1 0 0,0 0 0,-1 0 0,1-1 0,-1 1-1,1 0 1,0 0 0,-1 0 0,1 0 0,-1 0-1,1 0 1,0 0 0,-1 0 0,1 0 0,-1 0-1,1 0 1,-1 0 0,-10 3-146,9-2 111,-1 0 16,0 1 0,-1 0 1,1 0-1,0 0 0,0 0 0,0 0 0,0 1 0,0-1 0,1 1 1,-3 3-1,-2 1-14,-4 6 43,1 0-1,0 0 1,1 1 0,0 1-1,1-1 1,1 1 0,0 1 0,1-1-1,1 1 1,0 0 0,-2 17-1,1 8 60,1 0-1,2 1 0,3 50 0,0-79-9,1-1-1,1 1 0,0-1 0,0 1 0,1-1 0,1 0 1,9 20-1,-11-28-13,0 0 0,0 0 0,0 0 0,1 0 0,0 0 0,-1-1 0,1 1 0,1-1 0,-1 0 0,0 0 1,1 0-1,0-1 0,0 1 0,-1-1 0,1 0 0,1 0 0,-1 0 0,0 0 0,0-1 0,1 1 0,-1-1 0,1-1 0,-1 1 0,8 0 0,-7-1-16,-1-1 0,1 1 0,-1-1 0,1 0 0,-1 0-1,0-1 1,1 1 0,-1-1 0,0 0 0,0 0-1,0 0 1,0-1 0,5-4 0,1-1 7,-1-1 1,0 0-1,11-16 1,2-6-32,-1-2 0,-2 0 0,21-48 0,-34 69 4,54-128 150,-7 17-398,-45 97-92,-8 21-29,-6 16 152,2 3 231,0-1 0,0 1-1,2 0 1,0 1 0,0-1-1,2 24 1,-1-10 16,-1 11 34,2 0 0,2 0 0,2 0 0,15 71 0,-17-103-16,0 0 0,0-1 0,1 0 0,-1 1-1,5 5 1,-6-11-38,-1 1 0,1-1-1,0 0 1,0 0 0,0 0-1,0 0 1,0 0 0,0 0-1,0 0 1,0 0 0,0 0-1,0-1 1,1 1 0,-1 0-1,0-1 1,0 1 0,1-1-1,-1 1 1,0-1 0,1 1-1,-1-1 1,1 0 0,-1 0-1,0 0 1,1 0 0,-1 0-1,1 0 1,-1 0 0,0 0-1,1-1 1,1 0 0,4-2 24,0 0 0,0-1 1,-1 0-1,1 0 0,-1 0 1,0-1-1,0 0 1,7-9-1,43-55-51,-36 42 12,245-279-214,-238 281 234,-28 33-148,0 0 0,0-1 0,-4 15 0,-17 50 78,-21 132 1,42-197 100,0 0 0,1 0 0,0 0 0,1 13 0,-1-20-46,0 0 1,0 1-1,0-1 1,0 1-1,0-1 1,1 1-1,-1-1 0,0 0 1,0 1-1,0-1 1,0 1-1,0-1 1,1 0-1,-1 1 1,0-1-1,0 0 1,1 1-1,-1-1 1,0 0-1,1 1 1,-1-1-1,0 0 0,1 0 1,-1 1-1,0-1 1,1 0-1,-1 0 1,0 0-1,1 0 1,-1 1-1,1-1 1,-1 0-1,0 0 1,1 0-1,-1 0 1,1 0-1,-1 0 0,1 0 1,-1 0-1,0 0 1,1 0-1,-1 0 1,1 0-1,-1 0 1,0-1-1,1 1 1,-1 0-1,1 0 1,-1 0-1,0-1 1,1 1-1,3-3-21,0 1 0,0-1 1,0 0-1,-1 0 0,5-5 0,16-20-136,-1-2 0,20-33 0,-3 4 37,-32 47 136,13-18-2,2 1 1,40-42 0,-62 70-8,-1 0-1,1 1 0,0-1 1,0 0-1,-1 1 1,1-1-1,0 1 0,0-1 1,0 1-1,0-1 0,0 1 1,0 0-1,0-1 0,0 1 1,0 0-1,1-1 0,-1 2-3,-1-1-1,1 0 0,-1 0 1,1 0-1,-1 0 1,1 1-1,-1-1 0,0 0 1,1 0-1,-1 1 0,1-1 1,-1 0-1,1 1 0,-1-1 1,0 1-1,1-1 0,-1 0 1,0 1-1,0-1 1,1 1-1,-1-1 0,0 2 1,2 2 8,-1 1-1,0 0 1,0 1 0,0-1 0,0 6 0,-1-5-3,0 76 179,-1-65-207,0 1 1,1-1-1,1 0 1,1 0 0,0 1-1,5 17 1,-5-31 39,-1 1 0,1-1 0,0 0 0,0 0 1,0 0-1,1 0 0,0 0 0,-1 0 0,7 5 0,-6-7-16,-1 0 0,1 0 0,0 0-1,-1 0 1,1-1 0,0 0 0,0 1 0,0-1-1,0 0 1,0 0 0,1-1 0,-1 1-1,0-1 1,0 1 0,5-1 0,4-1-33,1 0 0,-1-1 0,1-1 0,-1 0 0,22-8 0,60-30-129,-93 41 156,232-133-89,-216 123 58,24-13 34,-23 14 55,30-23 1,-35 24-51,1-2 228,-13 9-228,-1 1 0,0 0 0,1-1 1,-1 1-1,0 0 0,1-1 0,-1 1 1,0 0-1,0-1 0,1 1 0,-1 0 1,0-1-1,0 1 0,0-1 0,0 1 1,1 0-1,-1-1 0,0 1 0,0-1 1,0 1-1,0-1 0,0 1 0,0 0 1,0-1-1,0 1 0,0-1 0,-1 0-16,1 1-1,-1-1 0,1 1 0,-1-1 0,1 1 1,-1 0-1,1-1 0,-1 1 0,0 0 1,1-1-1,-1 1 0,0 0 0,1 0 0,-1-1 1,1 1-1,-1 0 0,0 0 0,1 0 0,-1 0 1,0 0-1,1 0 0,-1 0 0,0 0 1,1 0-1,-1 1 0,-1-1 0,-14 4-120,11-2 121,1 1 0,0-1 0,-1 1 0,1 0 0,0 0 0,0 0 0,0 1 0,1-1 1,-5 7-1,-27 39-126,30-42 81,-9 15 72,2 0 0,0 1 0,1 1 0,2-1-1,0 1 1,2 1 0,1 0 0,-4 26-1,9-44-13,1 1-1,-1-1 0,1 1 0,1-1 0,0 1 0,0-1 0,0 1 0,1-1 0,0 0 0,0 0 0,5 10 1,-4-13 2,-1 1 1,1-1 0,0 0 0,0 0 0,0 0 0,1 0-1,-1 0 1,1-1 0,0 1 0,0-1 0,1 0-1,-1-1 1,0 1 0,1-1 0,0 1 0,-1-1 0,8 1-1,-3 0 5,1-2-1,-1 1 1,1-1-1,-1-1 0,1 0 1,-1 0-1,1-1 0,13-2 1,-4-1 0,-1-1 0,1-1 1,19-9-1,-16 5-22,-1-2 0,-1 0-1,0-1 1,29-24 0,63-70-58,-92 88 66,118-131 3,-122 132 0,33-41 21,-29 28 20,-1-1-1,19-46 0,24-75-100,-53 130 21,133-348-132,-129 341 139,-2-2 0,-1 0 0,-2 0 0,7-52 0,-15 56-234,0 27 238,0-1 0,-1 1 0,1-1 0,-1 1 0,1-1 0,-1 1 0,0-1 0,1 1 0,-1-1 1,0 1-1,0 0 0,-1-2 0,1 3 14,1-1 0,-1 0 0,1 1-1,-1-1 1,1 1 0,-1-1 0,0 1 0,1-1 0,-1 1 0,0-1 0,1 1 0,-1 0 0,0-1 0,0 1 0,1 0 0,-1 0 0,0 0 0,0-1-1,1 1 1,-1 0 0,0 0 0,0 0 0,0 0 0,1 0 0,-1 1 0,0-1 0,0 0 0,0 0 0,1 0 0,-1 1 0,0-1 0,1 0-1,-1 1 1,-1 0 0,-1 1-29,0 1-1,-1 0 0,1 0 1,1 0-1,-5 4 0,5-4 20,-11 15 0,0 0 0,2 0-1,0 1 1,1 1 0,1-1-1,-8 24 1,-30 130 259,32-108-183,-62 191 340,15-52-117,41-112-68,19-82-149,1 1 0,0-1 0,1 1 0,0-1 0,1 1 0,3 17 0,-4-26-53,1 0-1,0 0 0,0 0 1,-1 1-1,1-1 0,0 0 0,1 0 1,-1 0-1,0-1 0,0 1 1,1 0-1,-1 0 0,1-1 1,0 1-1,-1-1 0,1 1 0,0-1 1,0 0-1,0 0 0,0 1 1,0-1-1,0-1 0,0 1 0,1 0 1,-1 0-1,0-1 0,0 0 1,0 1-1,1-1 0,-1 0 0,0 0 1,1 0-1,-1 0 0,0 0 1,0-1-1,1 1 0,-1-1 1,0 0-1,0 1 0,3-3 0,3 0-29,0-2 0,0 1-1,-1-1 1,0 0 0,12-11 0,33-38-82,-15 14-40,56-42 142,-95 92-59,-6 15-38,-1 3 33,0 7 198,1 0 1,2 1-1,-3 71 0,10-95-59,-1 1-1,5 21 1,-4-31-59,-1 1-1,1-1 1,0 0-1,0 1 1,1-1 0,-1 0-1,1 0 1,-1 0 0,1 0-1,0 0 1,0 0-1,0-1 1,1 1 0,2 2-1,-3-3 3,1-1 0,-1 0 0,1 0-1,-1 1 1,1-2 0,0 1 0,0 0-1,-1 0 1,1-1 0,0 0 0,0 1-1,0-1 1,0 0 0,5-1 0,2-1 13,0 0 1,17-5 0,-18 4-5,23-8-99,-1-1 0,0-1 0,57-35 0,-42 18 84,69-60 0,-104 81 31,0-1-1,16-20 0,-27 29-43,0 1-1,1 0 1,-1 0 0,0-1-1,0 1 1,1 0-1,-1-1 1,0 1-1,0 0 1,1-1-1,-1 1 1,0 0-1,0-1 1,0 1-1,0-1 1,0 1-1,0 0 1,0-1 0,0 1-1,0-1 1,0 1-1,0 0 1,0-1-1,0 0 1,-8 1-231,-15 11-26,11-1 267,-1 1 0,1 0 0,1 1 0,0 1 0,1-1 0,0 2 0,1-1 0,1 1 0,0 1 0,1 0 0,0 0 0,1 0 0,1 1 0,1-1 0,-4 20 0,7-29 6,1-1 0,0 0 0,0 1 0,0-1 0,0 0-1,1 1 1,0-1 0,0 0 0,1 0 0,-1 0 0,1 0 0,0 0 0,1 0 0,-1 0-1,1-1 1,0 1 0,0-1 0,7 8 0,-8-9-3,1-1-1,0 1 0,-1-1 1,1 0-1,0 0 1,1 0-1,-1 0 0,0-1 1,0 1-1,1-1 1,-1 0-1,1 0 1,-1 0-1,1 0 0,-1 0 1,1-1-1,0 0 1,-1 0-1,1 0 1,-1 0-1,1 0 0,0-1 1,-1 0-1,1 0 1,-1 0-1,1 0 1,5-3-1,-5 2-8,0 0 0,-1-1 0,1 1 0,-1-1 1,0 0-1,1 0 0,-1 0 0,-1 0 0,1-1 0,0 1 0,-1-1 0,0 0 0,3-4 0,0-4-12,0 0-1,-1 0 0,3-15 1,-1 4 8,-2 0 1,0 0 0,-2 0-1,-1-1 1,0 0 0,-2 1-1,-4-25 1,2 36 14,0 0 0,-1 0 0,-1 1 0,0 0 0,0-1-1,-1 2 1,0-1 0,-1 1 0,-1 0 0,1 0 0,-12-10 0,19 20-13,-1-1 1,1 1-1,0 0 1,-1 0-1,1-1 1,0 1-1,0 0 1,-1 0 0,1-1-1,0 1 1,0 0-1,-1-1 1,1 1-1,0 0 1,0-1-1,0 1 1,-1 0-1,1-1 1,0 1-1,0 0 1,0-1-1,0 1 1,0 0 0,0-1-1,0 1 1,0-1-1,0 1 1,0 0-1,0-1 1,0 1-1,0-1 1,0 1-1,0 0 1,0-1-1,1 1 1,-1 0-1,0-1 1,0 1 0,0 0-1,1-1 1,-1 1-1,0 0 1,0-1-1,1 1 1,-1 0-1,0 0 1,1-1-1,-1 1 1,0 0-1,1 0 1,-1 0-1,0 0 1,1-1 0,-1 1-1,0 0 1,1 0-1,-1 0 1,0 0-1,1 0 1,-1 0-1,1 0 1,-1 0-1,0 0 1,1 0-1,29-2-187,-28 2 186,117 5-165,-89-5 212,0 1-1,0 1 1,-1 2 0,1 1 0,46 13-1,-73-16-21,1-1 0,-1 1 0,1 0 0,-1 0 0,0 0 0,1 0 0,-1 0 0,0 1 0,-1 0 0,1-1 0,0 1 0,-1 0 0,1 0 0,1 4 0,-1-1 8,0-1-1,-1 1 0,0 0 0,0 0 0,0 0 0,-1 0 1,2 13-1,-2-2 5,-1 1 0,-1 0 0,-1-1 0,0 0 0,-6 22 0,5-27-37,1-7 25,1 1-1,-1 0 1,1 0 0,0 0-1,1 1 1,-1-1 0,1 0-1,0 0 1,2 8 0,-2-14-26,0 1 1,1-1-1,-1 1 0,0-1 1,1 0-1,-1 1 1,0-1-1,1 1 0,-1-1 1,1 0-1,-1 1 1,1-1-1,-1 0 1,1 1-1,-1-1 0,1 0 1,-1 0-1,1 1 1,-1-1-1,1 0 0,-1 0 1,1 0-1,0 0 1,-1 0-1,1 0 0,-1 0 1,1 0-1,-1 0 1,1 0-1,0 0 1,-1 0-1,1 0 0,-1 0 1,1-1-1,-1 1 1,2-1-1,23-11-177,37-34 208,-21 13-34,-6 7-39,99-67 150,-132 91-65,0 1 0,0 0 0,0 0 0,0 0 1,0 0-1,0 1 0,0-1 0,0 0 0,0 1 0,1-1 0,-1 1 1,0 0-1,0 0 0,4 0 0,-5 1-18,1-1-1,-1 1 1,0-1 0,0 1-1,0 0 1,0-1 0,0 1-1,0 0 1,0 0 0,0 0-1,0 0 1,0 0 0,0 0-1,0 0 1,-1 0 0,1 1-1,0-1 1,-1 0 0,1 0-1,-1 1 1,1-1 0,-1 0-1,0 1 1,0-1 0,1 0-1,-1 2 1,4 33 129,0 37 0,-1-20-188,-4 6-552,0-42-653,1 0 1,3 33 0,-2-34-1368,-1-14 1988,0-1 1,-1 0 0,1 1 0,-1-1-1,0 0 1,1 1 0,-1-1-1,0 0 1,0 0 0,0 0-1,1 0 1,-1 0 0,-2 1 0,-1 7-2337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3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1378 249 10560,'-20'-9'4768,"-4"4"-4128,15 2 1823,9 6-1471,-5-3 96,0 0-1792,10 0 352</inkml:trace>
  <inkml:trace contextRef="#ctx0" brushRef="#br0" timeOffset="1">9 169 12064,'-9'-12'5439,"98"-23"-4735,-17 14 2528,3 8-1920,53-11-32,10 6-800,31-6-416,-11 3-64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50 6560,'0'-25'2117,"0"25"-2055,0-1 0,0 0 0,0 1 0,0-1 0,0 0-1,0 1 1,0-1 0,0 0 0,-1 1 0,1-1 0,0 0 0,0 1 0,-1-1 0,1 1 0,-1-1-1,1 1 1,0-1 0,-1 1 0,1-1 0,-1 1 0,1-1 0,-1 1 0,1-1 0,-1 1 0,1 0 0,-1-1-1,0 1 1,0-1 0,1 1-19,0 0-1,0 0 0,0 0 1,-1 0-1,1 0 0,0 0 1,0 0-1,0 0 0,0 0 1,0 0-1,0 0 1,-1 0-1,1 0 0,0 0 1,0 0-1,0 0 0,0 0 1,0 0-1,0-1 1,0 1-1,0 0 0,-1 0 1,1 0-1,0 0 0,0 0 1,0 0-1,0 0 0,0 0 1,0-1-1,0 1 1,0 0-1,0 0 0,0 0 1,0 0-1,0 0 0,0 0 1,0-1-1,0 1 0,0 0 1,0 0-1,0 0 1,0 0-1,0 0 0,0 0 1,0-1-1,0 1 0,0 0 1,0 0-1,0 0 0,0 0 1,0 0-1,1 0 1,-1 0-1,0-1 0,0 1 1,0 0-1,2-3 2878,-1 7-1474,8 10-901,-1 0 0,-1 0 0,0 0 1,8 27-1,5 12 265,13 21-33,27 60 115,44 159 719,-13-62-1073,-86-221-544,1 1 0,11 12 0,-11-15 30,0 0 1,-1 0 0,8 17-1,-13-25-1,0 0 0,0 1 1,1-1-1,-1 0 0,0 1 0,0-1 0,1 0 0,-1 0 0,0 0 0,1 1 0,-1-1 1,0 0-1,1 0 0,-1 0 0,0 0 0,1 1 0,-1-1 0,0 0 0,1 0 1,-1 0-1,1 0 0,-1 0 0,0 0 0,1 0 0,-1 0 0,0 0 0,1 0 0,-1 0 1,0 0-1,1 0 0,-1-1 0,1 1 0,-1 0 0,0 0 0,1 0 0,-1 0 0,0-1 1,0 1-1,1 0 0,-1 0 0,0-1 0,1 1 0,-1 0 0,0-1 0,3-1 95,-1 0-1,0 0 0,1 0 1,-1-1-1,0 1 0,2-4 1,15-31 287,-1-1 0,18-56 1,-5 10-268,82-188-325,5-75-767,-114 332 34,7-26-1015,-9 38 1160,-1 0 0,1-1 0,0 1 1,0 0-1,3-4 0,0 5-1556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 7232,'2'-3'3558,"-2"3"-3487,6 4 2462,6 8 1027,-9-6-3125,0 0 0,-1 0 1,1 0-1,-1 0 0,0 0 0,0 1 0,-1-1 0,0 1 0,0-1 0,-1 1 1,0 11-1,-1 9 370,-9 41 0,5-36-298,-45 269 735,44-268-1380,5-27-318,1 0 1,-1-1 0,1 1 0,0 0 0,1 9 0,4-2-1092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3 696 5888,'0'0'62,"0"0"-1,-1 0 1,1 0 0,0 0-1,0 0 1,0 0 0,0 1-1,0-1 1,0 0 0,0 0 0,0 0-1,-1 0 1,1 0 0,0 0-1,0 0 1,0 1 0,0-1-1,0 0 1,0 0 0,0 0-1,0 0 1,0 0 0,0 1 0,0-1-1,0 0 1,0 0 0,0 0-1,0 0 1,0 0 0,0 1-1,0-1 1,0 0 0,0 0 0,0 0-1,0 0 1,0 0 0,0 1-1,0-1 1,7 1 1720,13-3 824,-7-2-1400,0-1 0,0 0 0,22-12 0,-15 5-426,0-2-1,35-30 1,-16 7-89,59-74 1,-70 77-550,86-113 318,-95 120-306,-2-2 1,-1 0-1,20-49 0,-26 52-34,10-31 320,-20 56-425,1 1-1,-1-1 0,0 0 0,0 0 0,1 0 1,-1 0-1,0 0 0,0 0 0,0 0 1,0 0-1,0 0 0,-1 0 0,1 0 1,0 0-1,0 0 0,0 1 0,-1-1 1,1 0-1,-1-1 0,0 2-6,1-1 0,-1 1 0,1-1 0,-1 1 0,1 0 0,-1-1 0,0 1 0,1 0 0,-1-1 0,1 1 0,-1 0 0,0 0 0,1 0 0,-1 0 0,0-1 0,1 1 0,-1 0 0,0 0 0,0 0 0,0 1 0,-4 0 3,1-1 0,0 2 0,-1-1-1,1 1 1,0-1 0,0 1-1,-5 3 1,-58 44 111,42-30 81,15-10-103,0 0-1,0 0 0,1 1 0,1 0 1,0 0-1,0 1 0,1 1 1,0-1-1,1 1 0,0 0 1,1 0-1,0 1 0,1-1 0,1 1 1,0 0-1,1 0 0,-2 22 1,3-16-21,1 0 1,1 0-1,0 0 1,2 0-1,0 0 1,1 0-1,1-1 1,0 0-1,2 0 1,0 0-1,17 29 1,-18-36-467,1 2 611,1-1 0,0 0 1,18 20-1,-23-29-485,0-1 0,0 1 0,0-1 0,0 1 0,1-1 0,-1 0 0,1 0 0,3 1 0,-4-2-265,-1 0 0,0-1-1,1 1 1,-1-1 0,0 0-1,1 0 1,-1 0 0,1 0-1,-1 0 1,0 0 0,1-1-1,-1 1 1,1-1 0,2-1-1,-2 1-160,-1 0 0,0 0 0,0 0-1,0-1 1,0 1 0,0-1-1,-1 0 1,1 1 0,0-1-1,-1 0 1,3-3 0,-1 1-281,11-12-2920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10144,'3'15'7772,"2"5"-5272,5 24-1205,-2 128 1636,-1-15-1499,-7-136-1259,0-18-150,-1 0-1,1 0 1,0-1-1,0 1 1,0 0-1,1-1 0,-1 1 1,1 0-1,0-1 1,-1 1-1,3 4 1,-2-6 249,22-15 517,-5-8-723,17-25 1,-3 1-211,-8 15 35,18-23 64,-40 52 56,10-11 26,0 0 0,1 1 0,14-10 0,-26 21-27,-1 1 0,1-1 0,-1 1 0,0 0 0,1-1 0,-1 1 0,1 0-1,-1 0 1,1-1 0,-1 1 0,1 0 0,0 0 0,-1 0 0,1 0 0,-1 0-1,1 0 1,-1 0 0,1 0 0,0 0 0,-1 0 0,1 0 0,-1 0 0,1 0-1,-1 0 1,1 0 0,-1 0 0,1 1 0,-1-1 0,2 1 0,-1 0-1,-1 0 0,1 0 1,0 0-1,0 0 0,-1 0 1,1 0-1,-1 0 0,1 0 1,-1 0-1,0 1 1,1-1-1,-1 0 0,0 2 1,1 5 42,0 0-1,-1 0 1,-1 11 0,-1 6 51,1-8 0,-7 33 0,-11 39-225,18-77 208,4-7 31,-2-5-105,1-1 1,-1 1-1,1-1 0,-1 0 0,1 1 1,-1-1-1,0 0 0,1 0 0,-1 0 1,0 0-1,1 0 0,0-1 0,13-12-21,-1 0-1,0-1 0,15-21 1,1-3-33,17-22 37,-28 34 5,29-32 0,-44 55 4,1 0 1,-1 0-1,1 0 0,0 1 0,10-6 0,-14 8 7,0 1 0,1-1 0,-1 0 0,1 1 0,-1-1 0,1 1 0,-1-1 0,1 1 0,-1 0-1,1 0 1,-1 0 0,1-1 0,-1 2 0,1-1 0,0 0 0,-1 0 0,1 0 0,-1 1 0,1-1 0,-1 1 0,0-1 0,1 1-1,-1-1 1,1 1 0,-1 0 0,2 1 0,0 2 30,1-1-1,-2 1 1,1 0-1,0 0 0,-1 0 1,1 0-1,-1 0 1,0 0-1,-1 1 1,1-1-1,1 10 1,0 3 48,1 34 0,-2-18-81,-1-24-122,-1 1 1,0-1-1,0 0 0,-1 1 1,-3 12-1,-2-1-2469,-2-1-3448,8-12 3583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16 7232,'3'-9'2705,"-2"3"360,-8 8 2242,-26 22-3371,-38 33 1,42-33-1250,-73 64 705,87-74-1259,0 1 1,2 1-1,0 1 0,1-1 1,0 2-1,2 0 1,0 0-1,-8 22 1,0 8 152,2 1-1,-10 53 1,18-68-117,2 0 0,1 1 0,2 0 0,2 66 0,3-84-114,0 0-1,0 0 1,2-1 0,0 1 0,1-1 0,1 0 0,0 0-1,1-1 1,0 0 0,2 0 0,0 0 0,12 15-1,-15-22-80,1 0 0,0-1 0,0 1-1,1-1 1,0-1 0,0 0-1,0 0 1,1 0 0,0-1 0,0 0-1,1-1 1,-1 0 0,14 4-1,13-3-1759,-6 0 479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37 5408,'-8'-14'4225,"7"13"-3977,1 0 1,0 0-1,0 1 1,-1-1 0,1 0-1,0 1 1,-1-1-1,1 0 1,0 0 0,-1 1-1,1-1 1,-1 1-1,0-1 1,1 0 0,-1 1-1,1-1 1,-1 1-1,0-1 1,1 1-1,-1 0 1,0-1 0,0 1-1,1 0 1,-1-1-1,0 1 1,0 0 0,1 0-1,-1 0 1,0 0-1,0 0 1,0 0 0,1 0-1,-2 0 1,-2 0-60,0 1 0,1-1 0,-1 1 0,1 0-1,-1 0 1,1 1 0,0-1 0,0 1 0,-1-1 0,1 1 0,0 0 0,-5 5 0,-4 3 340,-16 18 1,25-25-413,-4 5 35,1 1 1,0-1 0,0 1-1,1 0 1,0 0 0,0 1-1,-4 14 1,1 3 178,-7 40-1,10-42-220,2 0 0,0 0 0,2 1 0,0-1 0,2 0 0,1 1 0,8 37 0,-8-54-77,1 0 0,0 0 0,1 0 0,0-1-1,0 1 1,1-1 0,0 0 0,0 0 0,1-1 0,0 0 0,0 0-1,1 0 1,0 0 0,0-1 0,13 8 0,-11-8 33,1 0 0,-1-1 0,1-1 0,0 1 0,1-2 0,-1 1 0,1-1 0,-1-1 0,1 0 1,0-1-1,0 0 0,0 0 0,15-2 0,-15 0-19,-1 0 0,1-1 0,-1 0 0,0-1 0,0 0 1,0 0-1,0-1 0,0-1 0,-1 1 0,0-2 0,0 1 0,0-1 0,0-1 0,-1 1 1,0-1-1,-1-1 0,12-14 0,-2-4 54,-2-1 1,0-1-1,-2 0 0,13-40 1,-15 36-74,-2-1 1,-1-1 0,-1 0 0,2-43-1,-8 65-36,-1 1-1,0-1 0,-1 1 1,0-1-1,-3-11 0,3 19-9,0 0 0,0 0-1,-1 0 1,0 0-1,1 0 1,-1 0-1,-1 1 1,1-1-1,0 1 1,-1 0 0,0-1-1,0 1 1,0 0-1,0 1 1,0-1-1,0 1 1,-5-3 0,-3-1-59,-2 1 1,1 0 0,0 1-1,-1 1 1,-21-4 0,6 3 30,-43 0 0,45 5 19,-1 1-1,1 1 1,0 2-1,0 0 0,-29 11 1,49-14 32,1 0 1,0 0-1,0 0 0,0 1 1,0 0-1,0 0 0,1 0 1,-1 0-1,1 1 0,0 0 1,0 0-1,-4 5 0,5-6 5,1 0-1,0 1 1,0-1-1,1 0 1,-1 1 0,1 0-1,0-1 1,0 1-1,0-1 1,0 1-1,0 0 1,1 0-1,0 0 1,0-1-1,0 1 1,0 0-1,0 0 1,2 6 0,3 10 135,1 0 0,0 0 0,1-1 0,15 27 0,-18-39-58,0-1 0,0 0 0,1 0 0,0 0 0,0-1 1,10 9-1,-11-11-26,0 0 1,0 0-1,0-1 1,1 0 0,-1 0-1,1 0 1,-1 0 0,1-1-1,0 0 1,0 0-1,7 1 1,2-1 28,1-2-1,-1 1 0,1-2 1,-1 0-1,0-1 0,0 0 1,0-1-1,19-8 1,13-9-779,47-27 1,-59 29-953,-15 9 30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7296,'0'0'121,"0"-1"1,-1 0-1,1 1 0,0-1 1,0 0-1,0 0 0,0 0 1,0 1-1,0-1 0,0 0 1,0 0-1,0 1 1,0-1-1,1 0 0,-1 0 1,0 1-1,0-1 0,1 0 1,-1 1-1,0-1 1,1 0-1,-1 1 0,1-1 1,-1 0-1,1 1 0,-1-1 1,1 1-1,-1-1 1,1 1-1,0-1 0,-1 1 1,2-1-1,-1 1 44,-1 0-1,1 0 1,0-1-1,-1 1 1,1 0-1,0 0 1,0 0-1,-1 0 1,1 1-1,0-1 1,-1 0-1,1 0 1,0 0 0,-1 1-1,1-1 1,0 0-1,-1 0 1,1 1-1,0-1 1,-1 1-1,1-1 1,-1 0-1,1 1 1,-1-1 0,1 1-1,-1 0 1,1 0-1,0 0 333,3 2 21,0 1 0,-1 0-1,0 0 1,0 0 0,0 0 0,0 0 0,-1 1 0,1-1 0,-1 1 0,0 0 0,1 6-1,-1-3-153,-1 0 0,0-1 0,0 1 0,-1-1 0,0 1-1,-2 14 1,-2-1-204,-1 0 1,-1 0-1,-1 0 0,-13 28 0,19-46-397,-1 1-1,1 0 0,-1-1 1,0 0-1,0 1 0,0-1 1,0 0-1,-1 0 0,1 0 1,-1 0-1,0-1 0,0 1 1,0-1-1,0 1 0,-5 2 1,-7-1-1449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63 8640,'-8'-12'2784,"8"12"-2753,0 0 0,0 0 0,0 0 0,0 0 0,0 0 0,0-1 0,0 1 0,0 0 0,-1 0 1,1 0-1,0 0 0,0 0 0,0 0 0,0 0 0,0-1 0,0 1 0,-1 0 0,1 0 0,0 0 0,0 0 0,0 0 1,0 0-1,0 0 0,-1 0 0,1 0 0,0 0 0,0 0 0,0 0 0,0 0 0,-1 0 0,1 0 0,0 0 0,0 0 1,0 0-1,-6 0 682,1 0 0,-1 1 1,1 0-1,0 0 0,-1 0 0,1 1 1,0-1-1,0 1 0,0 0 1,0 1-1,-9 5 0,-5 5-233,0 0-1,1 2 0,1 0 1,0 1-1,-27 33 0,35-37-262,0 1-1,1 0 0,0 0 1,1 1-1,0 0 1,1 0-1,1 0 0,0 1 1,-5 26-1,9-34-191,1 0 1,-1-1-1,1 1 0,0 0 1,1 0-1,0-1 0,0 1 0,0 0 1,1-1-1,0 1 0,0-1 1,1 0-1,0 0 0,0 0 0,0 0 1,1 0-1,0-1 0,0 1 1,0-1-1,0 0 0,1 0 0,0-1 1,0 1-1,1-1 0,-1 0 1,7 3-1,1 0 51,1 0 1,0-1 0,0 0-1,0-1 1,1 0-1,0-2 1,0 0 0,0 0-1,0-1 1,21-1 0,-18-1-6,-1-1 0,1 0 1,0-1-1,-1-1 1,1-1-1,-1-1 1,0 0-1,0-1 1,25-13-1,-34 14-44,-1 1 0,0-1 0,-1 0-1,1-1 1,-1 0 0,0 0 0,0 0-1,-1-1 1,9-12 0,-8 9-11,-1 0 1,0-1-1,-1 0 1,1 0-1,-2 0 1,4-19-1,-4 14-24,-2 0-1,0 0 0,0 0 1,-2-1-1,0 1 0,0 0 1,-2 0-1,0 0 0,-1 1 1,-10-28-1,9 33-61,0 0 0,0 1 1,-1 0-1,0 0 0,-1 0 0,0 1 0,-1 0 0,1 0 1,-1 1-1,-1 0 0,1 0 0,-1 1 0,-15-8 0,15 9-130,0 1 0,-1 0 0,1 0 0,-1 1 0,0 1 0,0-1 0,0 2 0,0-1 0,0 1 0,0 1 0,0 0 0,0 0 0,0 1 0,-20 4 0,21-3-563,0 1 0,0 0 0,-15 8 1,21-9 324,0 0 0,0 0-1,0 0 1,0 0 0,0 1 0,0-1 0,1 1 0,-1 0 0,1 0 0,0 0 0,0 0 0,0 0 0,-2 5 0,-4 17-3871,7 4 1429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2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300 871 3072,'1'-2'116,"0"1"0,-1-1 0,0 1 0,1-1 0,-1 1 0,0-1 0,0 0 0,0 1 0,0-1 0,0 1 0,0-1 0,0 0 0,-1 1 0,1-1 0,-1-2 0,-2-6 2917,2 8-2845,1 1 0,0-1-1,-1 0 1,1 0-1,-1 1 1,0-1 0,0 0-1,1 1 1,-1-1 0,0 0-1,0 1 1,0-1 0,-1 1-1,1 0 1,0-1-1,0 1 1,-1 0 0,1 0-1,-1 0 1,1 0 0,-1 0-1,-1-1 1,-5 1-11,1-1 0,-1 2 0,0-1 1,1 1-1,-1 0 0,1 1 0,-1-1 0,1 1 0,-1 1 0,1 0 1,-1 0-1,1 0 0,0 1 0,0 0 0,0 0 0,-11 9 0,6-5-135,1 1 0,1 0-1,-1 0 1,1 1 0,1 1-1,0 0 1,0 0 0,-13 22 0,17-24-6,0 1 1,1 0-1,0 0 1,1 1-1,0-1 1,1 0-1,-1 1 1,2 0-1,-1 11 1,1-16-2,1 0 0,0 0 0,1 1 0,0-1 0,-1 0 0,2 0 0,-1 0 0,0 0 0,1 0 0,0 0 0,0-1 1,1 1-1,-1 0 0,1-1 0,0 0 0,0 0 0,1 0 0,-1 0 0,5 3 0,-1-1 82,0-1-1,0-1 1,1 0-1,-1 0 1,1 0-1,0-1 1,0 0-1,1-1 1,-1 0-1,0 0 1,1 0 0,-1-1-1,1-1 1,0 0-1,-1 0 1,1 0-1,-1-1 1,1 0-1,16-5 1,-22 5-81,0-1 1,0 1-1,0-1 0,0 0 1,0 1-1,0-1 1,0-1-1,-1 1 1,1 0-1,-1-1 0,1 1 1,-1-1-1,0 0 1,0 0-1,0 0 0,0 0 1,1-4-1,2-5 42,0-1 1,-1 0-1,2-13 0,-5 23-65,5-22 71,-2-1 0,2-49 0,-5 59-140,-2-1 1,0 1 0,-1 0 0,-1 0-1,-8-26 1,9 36-10,0 1-1,0-1 1,-1 1-1,0 0 1,0 0-1,-6-8 1,8 12 50,0 0 1,1 0-1,-1 0 1,0 0 0,0 0-1,0 0 1,0 0-1,0 1 1,0-1-1,0 0 1,0 1-1,-1-1 1,1 0 0,0 1-1,0 0 1,-1-1-1,1 1 1,0 0-1,0-1 1,-1 1-1,1 0 1,0 0 0,-1 0-1,1 0 1,0 0-1,-1 0 1,1 1-1,0-1 1,0 0 0,-1 1-1,1-1 1,0 1-1,-2 0 1,2 0 4,0-1 1,1 1-1,-1 0 1,0 0-1,0 0 0,1 0 1,-1-1-1,1 1 1,-1 0-1,1 0 1,-1 0-1,1 0 1,-1 0-1,1 0 0,0 0 1,0 1-1,-1-1 1,1 0-1,0 0 1,0 0-1,0 0 1,0 0-1,0 0 1,0 0-1,1 0 0,-1 0 1,0 0-1,0 0 1,1 0-1,-1 0 1,1 2-1,1 0 32,-1 0 1,1 0-1,0 1 0,0-1 0,0 0 0,0-1 1,5 6-1,-4-5 20,1 0 0,0-1 0,0 1 0,0-1 1,0 0-1,0 0 0,1-1 0,-1 1 0,0-1 0,1 0 1,-1 0-1,1-1 0,-1 1 0,7-1 0,-4 0 5,1 0 0,0-1 0,-1 0 0,1 0 0,-1-1 0,0 0 0,14-6 0,-19 7-41,9-4 1,1 0 0,16-4-1,-25 8-23,0 0-1,0 1 0,0-1 1,1 1-1,-1 0 1,0 0-1,0 0 1,0 0-1,0 0 1,0 1-1,0-1 0,0 1 1,0 0-1,0 0 1,0 0-1,3 1 1,-2 2-9,0-1 0,0 0 1,0 1-1,0 0 0,-1 0 1,1 0-1,-1 0 0,0 0 1,-1 1-1,1 0 0,-1-1 1,0 1-1,0 0 0,2 7 1,0 2 12,-1 2-1,-1-1 1,2 30 0,-4 10 84,-3 1 0,-2-1-1,-22 103 1,14-99-1,-115 457 1721,123-498-1237,0-1-1,-2-1 0,-12 26 1,16-39-52,1-5-228,2-15 0,0 13-220,2-23 79,8-41 1,-5 39-119,-2 5-1,31-153 4,24-23-18,32-18 176,-86 207-178,32-77-29,71-124 0,-85 175-20,26-41-68,-42 71 63,0-1-1,1 1 0,-1 0 0,1 1 1,1 0-1,-1 0 0,12-7 0,-16 11 31,0 1 0,1-1-1,-1 1 1,0-1-1,0 1 1,1 0 0,-1 0-1,1 1 1,-1-1 0,1 1-1,-1-1 1,1 1-1,-1 0 1,1 1 0,-1-1-1,1 1 1,-1-1 0,0 1-1,1 0 1,-1 0-1,0 1 1,1-1 0,-1 0-1,0 1 1,0 0 0,0 0-1,0 0 1,-1 0 0,1 1-1,0-1 1,-1 0-1,0 1 1,0 0 0,1 0-1,2 5 1,2 6 21,-1 1 0,-1 0-1,0 0 1,0 0 0,-2 0 0,0 1 0,1 18-1,-2 2 56,-1 1-1,-4 38 1,0-47 38,-6 35 1,7-56-53,0 1 0,0-1 0,0 0 1,-1 0-1,0 0 0,0 0 0,-1-1 0,0 1 0,-9 10 0,8-12 5,1-1 0,-1 0 0,-1-1-1,1 1 1,0-1 0,-1 0 0,0 0-1,0-1 1,0 0 0,0 0 0,0 0-1,0-1 1,0 0 0,-1 0 0,1 0-1,0-1 1,-1 0 0,-9-1 0,6 0-12,0-1 1,0 0 0,1 0-1,-1 0 1,0-1 0,1-1-1,0 0 1,0 0 0,0-1 0,0 0-1,-8-6 1,-9-5-47,23 14-1,1 1-1,-1-1 1,0 0 0,0 0 0,0 0-1,1 0 1,-1 0 0,-3-4 0,6 6 16,0 0 0,0-1 1,0 1-1,0 0 1,0 0-1,0 0 1,0 0-1,0 0 1,0 0-1,-1-1 1,1 1-1,0 0 1,0 0-1,0 0 1,0 0-1,0-1 1,0 1-1,0 0 0,0 0 1,0 0-1,0 0 1,0-1-1,0 1 1,0 0-1,0 0 1,0 0-1,0 0 1,0-1-1,1 1 1,-1 0-1,0 0 1,0 0-1,0 0 0,0 0 1,0-1-1,0 1 1,0 0-1,0 0 1,1 0-1,-1 0 1,0 0-1,0 0 1,0 0-1,0 0 1,0-1-1,1 1 1,-1 0-1,0 0 0,0 0 1,0 0-1,0 0 1,0 0-1,1 0 1,-1 0-1,0 0 1,0 0-1,11 0-65,0 2 1,0 0 0,10 4 0,20 4-29,53 8 20,-50-8 98,49 5-1,-78-14 0,0 0 1,-1-2-1,1 1 1,0-2-1,-1 0 0,1 0 1,20-7-1,-15 1 11,0-1 1,0 0-1,-1-1 0,0-2 1,-1 0-1,0-1 0,-1 0 1,19-20-1,-12 8-11,-1-1 0,-1 0 0,-2-2 0,27-45 1,-36 52 9,16-38 0,-24 52-33,-1-1-1,0 0 1,0 1 0,0-1 0,-1 0 0,0 0-1,-1 0 1,-1-14 0,1 20-13,0 1 0,0 0 1,0-1-1,-1 1 0,1-1 0,-1 1 1,1 0-1,-1-1 0,0 1 0,1 0 1,-1 0-1,0-1 0,0 1 0,0 0 1,0 0-1,0 0 0,0 0 0,0 0 1,0 0-1,-1-1 0,0 1 2,0 1 0,0-1 0,0 0-1,0 1 1,0-1 0,-1 1 0,1-1 0,0 1-1,0 0 1,0 0 0,0 0 0,-4 1 0,0 0-19,0 0 1,1 1-1,-1 0 1,0 0-1,1 0 1,-1 0-1,1 1 1,-1 0-1,-6 6 1,3-1-2,0 0 0,1 1 0,1 0 0,-1 0 0,1 1-1,1 0 1,0 0 0,0 0 0,1 1 0,1 0 0,-5 15 0,4-11 39,2 0-1,-1 0 1,2 1 0,0-1-1,1 1 1,1-1-1,0 1 1,3 17 0,-2-25 7,1 0 0,0 0 0,0 0 0,1 0 0,0-1 0,1 1 0,-1-1 0,2 0 0,-1 0 0,1 0 0,10 12 0,-8-12 16,1 1-1,0-1 1,1-1-1,-1 0 1,1 0-1,0 0 1,1-1-1,17 6 1,-17-7-8,1-1 1,0 0-1,-1 0 1,1-1 0,0-1-1,0 0 1,0 0-1,0-1 1,0-1-1,0 0 1,0 0-1,0-1 1,0 0 0,0-1-1,-1 0 1,1-1-1,-1 0 1,0-1-1,10-6 1,-8 3 17,-1-1 0,0-1 0,0 0 0,-1-1-1,0 0 1,-1 0 0,14-23 0,1-8 111,19-46 0,-19 36-244,-17 37 80,0-1 0,-1 0 0,-1 0 1,3-19-1,-7 32-1,0-1 1,0 1 0,0 0-1,0-1 1,0 1-1,1 0 1,0 0 0,-1 0-1,1 0 1,0 0-1,0 1 1,1-1 0,-1 1-1,0-1 1,1 1-1,0 0 1,-1 0 0,1 0-1,0 0 1,0 0-1,0 1 1,0-1 0,0 1-1,1 0 1,-1 0-1,0 0 1,1 0 0,-1 1-1,6-1 1,-5 0-3,0 1 0,0 0 0,0 0 0,0 0 0,0 0 0,0 1 0,0 0 0,0 0 1,-1 0-1,1 0 0,0 0 0,0 1 0,-1 0 0,1 0 0,-1 0 0,0 0 0,1 0 0,-1 0 0,0 1 0,0 0 1,-1 0-1,1 0 0,0 0 0,-1 0 0,4 6 0,-1 3 5,-1-1 0,0 1-1,0 0 1,-1 1 0,-1-1 0,0 0 0,0 15-1,-5 91 42,0-89-15,2 1 0,1 0 0,5 38 0,-4-62 3,0 0 1,0 0 0,1-1-1,0 1 1,0-1-1,1 1 1,-1-1 0,1 0-1,0 0 1,1 0-1,3 5 1,-4-7 1,0 0 1,1 0-1,-1 0 1,0-1-1,1 1 0,0-1 1,0 0-1,-1 0 0,1 0 1,1-1-1,-1 1 1,0-1-1,0 0 0,0 0 1,8 0-1,0 0-1,-1-1 0,0 0-1,1-1 1,-1 0 0,0-1-1,0-1 1,0 1 0,0-2-1,0 1 1,0-2 0,15-8-1,10-11 118,44-37-1,-76 59-102,56-52 92,75-84 1,-128 131-142,0-1-66,0 0 0,6-12 1,-8 8-78,-8 9 51,-6 6-41,3 1 110,0 1 1,0 0 0,0 0 0,1 1-1,0 0 1,-6 8 0,-28 45-66,26-37 70,-22 31-37,11-18 96,-27 56 0,48-85-2,0 0 0,1 0 0,0 0 0,0 1 0,0-1 0,1 0 0,0 1 0,0 10 0,1-16-8,0 1-1,0-1 0,0 1 1,1-1-1,-1 0 0,0 1 1,1-1-1,-1 0 1,1 1-1,0-1 0,-1 0 1,1 0-1,0 0 0,0 0 1,0 1-1,0-1 1,0 0-1,1 1 0,0-1 16,0 0-1,0 0 1,0 0-1,0-1 1,1 1-1,-1 0 1,0-1-1,0 1 1,1-1-1,-1 0 1,0 0-1,1 0 1,-1 0-1,5-1 1,4-1 19,0 0 0,1-1 0,-1 0 0,0-1 0,-1-1 0,1 0 0,17-10 1,-10 3 21,0 0 0,-1-2 0,19-18 0,-22 17-21,-1 0-1,0-1 1,-2-1 0,0 0 0,16-33 0,-19 35-50,-1-1 1,-1 0-1,4-17 1,-7 23-86,-1 0 0,-1 0 0,1 1 0,-2-2 0,1 1 0,-2-15 1,-2 17-138,-3 9 52,-6 12-41,6-2 193,0 0 1,1 0-1,0 1 0,0 0 1,1-1-1,1 2 0,0-1 1,1 0-1,0 1 0,1-1 1,0 1-1,1-1 0,1 1 1,0-1-1,3 20 0,-2-27 31,1 1-1,-1-1 1,1 1-1,0-1 1,0 0-1,0 0 1,1 0 0,-1-1-1,1 1 1,0-1-1,1 0 1,-1 0-1,1 0 1,6 3-1,-1 0 50,1-1 0,0-1 0,1 0 0,-1 0 0,22 5 0,-26-8-33,0 0 0,0-1 0,0 0-1,0 0 1,0-1 0,0 0 0,1 0 0,-1 0-1,0-1 1,0 0 0,0 0 0,0-1 0,0 0-1,11-5 1,-8 1-2,-1 0 0,0 0-1,-1 0 1,0-1 0,0-1 0,0 1-1,8-12 1,45-68 83,-33 44-60,143-207 78,-133 193-116,-2-2 0,52-114 1,32-163-125,-106 278 20,-13 52 46,0-1 0,0 0-1,-1 0 1,1 1 0,-2-1-1,0-9 1,0 15 31,1 0 1,0 0-1,0 1 0,-1-1 1,1 0-1,0 1 0,-1-1 1,1 0-1,-1 1 0,1-1 1,-1 1-1,1-1 0,-1 0 1,1 1-1,-1-1 0,1 1 1,-1-1-1,0 1 0,1 0 1,-1-1-1,0 1 0,0 0 1,1-1-1,-1 1 0,0 0 1,1 0-1,-1 0 0,0 0 1,0 0-1,0 0 0,1 0 1,-1 0-1,0 0 0,0 0 1,1 0-1,-1 0 0,0 0 1,0 1-1,-1-1 0,-1 1-28,-1 1 0,1-1 0,-1 1-1,1 0 1,-1 0 0,1 0-1,0 0 1,-6 5 0,-8 11-24,0 1 1,2 1-1,-15 22 1,-38 72-31,23-32 60,-50 132 0,77-166 63,3 2-1,2-1 1,2 2-1,-6 65 1,17-111-13,-5 92 129,5-84-66,1-1 0,1 1 1,0 0-1,0 0 1,6 15-1,-6-24-49,-1 1 0,1-1 1,0 0-1,0 0 0,1 0 0,-1 0 1,1 0-1,0-1 0,0 1 0,0-1 1,0 0-1,1 0 0,-1 0 1,1 0-1,0-1 0,0 1 0,0-1 1,0 0-1,0 0 0,1-1 0,-1 1 1,0-1-1,1 0 0,-1 0 0,1 0 1,5 0-1,1-1 19,-1-1 0,1 0 0,0 0-1,-1-1 1,1-1 0,18-6 0,-8 0 25,0 0 0,25-15-1,-24 10-1,0-2-1,0 0 1,21-22 0,52-61-21,-23 22-520,-76 82 399,0 0 0,1 1 0,-1 0 1,1 0-1,0 0 0,0 0 0,-2 8 0,-15 56-86,17-61 122,0 3 80,0 1 1,1 0-1,0 0 0,1 1 0,0-1 1,2 15-1,-1-21-22,1-1-1,0 1 1,1-1 0,0 1-1,0-1 1,0 0 0,1 0 0,0 0-1,0 0 1,0 0 0,1-1-1,-1 1 1,2-1 0,4 5 0,-6-7 3,0 0 1,0 0 0,0 0 0,0-1 0,1 0 0,-1 0 0,1 0 0,6 3 0,-9-5-12,1 1 0,0-1 1,0 0-1,-1 1 0,1-1 1,0 0-1,0 0 0,-1 0 1,1-1-1,0 1 0,0 0 1,-1-1-1,1 1 0,0-1 1,-1 1-1,1-1 0,-1 0 1,1 0-1,0 1 0,-1-1 1,0 0-1,1-1 0,1 0 1,0-1 30,0-1 0,0 1 1,-1 0-1,1-1 0,-1 0 1,0 0-1,0 0 0,0 0 1,0 0-1,-1 0 1,2-7-1,1-5 26,2-32-1,-3 11-100,-2-44 1,-2 65-78,0 1 0,-1 0 0,-1 1 0,0-1 0,-11-26 0,13 38 92,-1 1 0,0 0-1,1 0 1,-1 0 0,0 0 0,0 0-1,-1 0 1,1 1 0,0-1 0,-1 1-1,1-1 1,0 1 0,-1 0 0,0 0-1,1 0 1,-1 0 0,0 1 0,1-1-1,-1 1 1,-5-1 0,7 1 14,1 0 0,0 0 0,0 0 0,-1 1 1,1-1-1,0 0 0,0 0 0,-1 0 0,1 0 0,0 0 0,0 1 1,-1-1-1,1 0 0,0 0 0,0 1 0,0-1 0,0 0 0,-1 0 1,1 1-1,0-1 0,0 0 0,0 0 0,0 1 0,0-1 0,0 0 1,0 1-1,0-1 0,0 0 0,0 0 0,0 1 0,0-1 0,0 0 1,0 1-1,0-1 0,0 0 0,0 0 0,0 1 0,0-1 0,0 0 1,0 1-1,0-1 0,1 0 0,-1 0 0,0 1 0,0-1 0,1 1 14,-1-1-1,0 1 0,0 0 0,1-1 0,-1 1 0,0-1 0,1 1 0,-1-1 0,1 1 1,-1 0-1,1-1 0,-1 0 0,1 1 0,-1-1 0,1 1 0,-1-1 0,1 0 0,-1 1 1,1-1-1,0 0 0,-1 1 0,1-1 0,1 0 0,10-1 69,0-1 0,0 0-1,0-1 1,0 0 0,0-1 0,15-7-1,30-8-13,-11 7-17,80-17-171,-103 25 95,0 2 0,0 0 0,37 2 0,-56 0 16,0 0 0,1 1 0,-1-1 0,0 1 0,0 0 1,0 0-1,-1 1 0,1-1 0,0 1 0,0 0 0,-1 0 0,1 0 0,-1 0 0,0 1 1,1-1-1,-1 1 0,0 0 0,-1 0 0,1 0 0,0 0 0,-1 0 0,0 1 0,3 5 1,9 29 37,13 56 0,10 31 329,-24-91-153,2-1-1,1 0 1,25 39 0,-38-68-170,-1-1 1,1 0 0,0 0-1,0 0 1,1 0-1,-1 0 1,0-1-1,1 1 1,0-1-1,-1 0 1,1 0 0,0 0-1,0-1 1,5 2-1,-2-1 12,0-1-1,-1 0 0,1 0 0,0-1 0,0 0 1,0 0-1,0-1 0,8-1 0,-1-1-446,-1-1 1,1 0-1,-1-1 0,0 0 0,-1-1 1,1-1-1,-1 0 0,13-10 0,3-9-3352,-6 2 1156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8480,'-3'-15'2730,"3"11"-516,3 6-147,1 7-497,1 27-92,-3 0 1,-1 0-1,-5 57 1,1-55-833,-20 321 1681,-2 33-3337,24-371-354,0 30-1254,6-18-4002,2-19 2908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4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7968,'0'0'78,"-1"0"0,1-1 1,0 1-1,0 0 0,0 0 1,0 0-1,0 0 0,0 0 0,0-1 1,0 1-1,0 0 0,0 0 1,0 0-1,0 0 0,0 0 0,0-1 1,0 1-1,0 0 0,0 0 1,0 0-1,0 0 0,0 0 1,0-1-1,0 1 0,0 0 0,0 0 1,0 0-1,0 0 0,0 0 1,0-1-1,0 1 0,0 0 1,0 0-1,1 0 0,-1 0 0,0 0 1,0 0-1,0 0 0,0-1 1,0 1-1,0 0 0,1 0 0,-1 0 1,9 2 836,14 12 1685,-17-8-1879,0 0 1,0 1 0,-1 0 0,0 0 0,7 13 0,19 44 1399,-26-52-1699,10 23 548,-2 1 0,11 50-1,5 75 879,-18-71-1296,-4 1 1,-6 97-1,-4-122-493,-4 0 0,-2 0 0,-28 100 0,24-130-878,0 0-1,-3-1 1,0-1-1,-3 0 1,-42 58-1,12-27-1308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5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42 350 5408,'0'0'71,"0"0"-1,0 0 1,-1-1 0,1 1 0,0 0-1,0 0 1,0 0 0,-1 0 0,1 0-1,0-1 1,-1 1 0,1 0 0,0 0-1,0 0 1,-1 0 0,1 0-1,0 0 1,0 0 0,-1 0 0,1 0-1,0 0 1,-1 0 0,1 0 0,0 0-1,0 0 1,-1 0 0,1 0 0,0 1-1,0-1 1,-1 0 0,1 0 0,0 0-1,0 0 1,-1 0 0,1 1 0,0-1-1,0 0 1,-1 0 0,1 0 0,0 1-1,0-1 1,0 0 0,0 0 0,0 1-1,-1-1 1,1 0 0,0 0 0,0 1-1,0-1 1,-6 9 2184,2-5-1248,1 0 0,-1 0 0,1 1 0,-4 8 0,3-1 7472,24-12-8186,32 1-160,-15 1 78,41-5 0,174-44 467,20-1-636,106 33 43,-303 18-152,-51-1 116,1-1 1,0-1 0,0-1 0,42-7 0,-51 4-44,1 1 1,-1 0 0,20 1-1,-32 1-24,0 0 0,0 0 0,0 0 0,0 0 0,0-1 0,0 1-1,-1-1 1,1 0 0,0 0 0,-1 0 0,0-1 0,6-5 0,9-4 515,-17 11-495,-1 0-1,1 1 1,-1-1 0,1 0 0,-1 1 0,1-1 0,-1 0 0,0 0 0,1 1 0,-1-1 0,0 0 0,1 0 0,-1 0 0,0 0 0,0 1 0,0-1 0,0 0 0,0 0 0,0 0 0,0 0 0,0 1 0,0-1 0,-1 0 0,1 0 0,0 0 0,0 1 0,-1-1 0,0-1 0,-12-25 140,11 24-101,-4-6 63,0-1 1,-1 2-1,-13-13 1,-1-3-54,13 15-58,-1 0 1,0 1-1,0 0 0,0 1 1,-19-11-1,-56-24 80,75 38-26,4 1-81,-8-2-183,12 5 489,3 0-37,7 1-182,0 0 1,-1 1 0,0 0 0,1 0-1,13 7 1,14 3 29,62 8 33,-6-2 67,-70-13-123,110 33-216,-117-33 179,0 2 0,-1-1 0,1 2-1,-2 0 1,1 0 0,18 16 0,-28-21 11,-1 1 1,1-1-1,-1 1 1,0-1-1,0 1 1,0 0-1,-1 0 1,1 0 0,2 7-1,-4-8-21,-1 0 1,1 0-1,0 0 1,-1 0-1,0 0 1,0 0-1,0 0 0,0 0 1,0 0-1,0 0 1,-1 0-1,0 0 1,1 0-1,-1 0 0,-3 5 1,0 1 8,-1-1 1,0 0 0,0-1-1,-1 1 1,0-1-1,0 0 1,-1 0-1,0-1 1,0 0 0,-11 7-1,-12 6-240,-43 21 0,70-39 182,-98 48-3215,33-21-1722,20-5-4573,37-21 3290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5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47 5056,'-2'-3'399,"0"2"-231,1-1 1,0 0-1,0 0 0,0 0 0,0 0 0,0 0 0,0 0 1,1 0-1,-1-2 0,0 3 109,1-1 0,0 1 1,1 0-1,-1 0 0,0 0 0,0 0 1,0-1-1,1 1 0,-1 0 0,1 0 1,-1 0-1,1 0 0,0-1 0,-1 1-137,1 1 1,-1-1-1,0 1 0,1 0 0,-1-1 0,1 1 0,-1 0 1,1-1-1,-1 1 0,1 0 0,-1-1 0,1 1 0,-1 0 1,1 0-1,0 0 0,-1 0 0,1 0 0,-1-1 0,1 1 0,-1 0 1,1 0-1,0 0 0,-1 1 0,1-1 0,-1 0 0,1 0 1,-1 0-1,1 0 0,0 1 0,1-1 118,0 1-1,0 0 1,0 0 0,-1 0 0,1 0-1,0 0 1,2 2 0,5 8 371,0 0 0,-1 0 1,0 0-1,-1 1 0,0 1 0,8 20 1,3 3 138,56 80 928,-41-68-1312,16 21 13,-27-40 22,-2 1 1,0 0-1,26 60 1,10 57 92,-27-43-267,-26-90-185,-1-7 35,0 0 1,-1 0 0,1 8-1,3-19 839,-3 0-806,0-1 1,0 1-1,0-1 0,-1 0 1,1 0-1,0-7 0,1 1-34,7-33 44,2 2 0,2-1-1,2 2 1,1 0 0,3 1 0,35-56 0,9 5-180,24-36-121,-65 90-1172,28-61 0,-40 77 202,4-14-2998,-8 11-2295,-7 17 2704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4:5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 4736,'0'-4'333,"1"3"-163,-1-1 0,0 1 0,0 0 1,0-1-1,0 1 0,-1-1 0,1 1 0,0-1 0,0 1 0,-1 0 1,1-1-1,-4-4 4575,6 18-287,-3 5-2970,0-2-496,-2 43 1179,-2 0-1,-15 65 1,9-38-1492,-1 109 0,8-109-741,3 16-2951,1-64-3921,11-49-3698,-11 9 10111,1 1-1,-1-1 0,0-4 0,-3-18-2070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9 652 5472,'-1'0'94,"1"0"-1,0 0 1,-1 1 0,1-1-1,-1 0 1,1 0 0,0 0-1,-1 0 1,1 1 0,0-1-1,-1 0 1,1 0 0,0 1-1,-1-1 1,1 0 0,0 0 0,0 1-1,-1-1 1,1 0 0,0 1-1,0-1 1,-1 0 0,1 1-1,0-1 1,0 1 0,0-1-1,0 0 1,0 1 0,0-1 0,0 1-1,0 0 1,0-1 95,1 0 1,0 1-1,-1-1 1,1 0-1,0 1 1,0-1 0,0 0-1,-1 0 1,1 0-1,0 1 1,0-1-1,0 0 1,-1 0-1,2 0 1,3 0 607,0-1 1,0 1 0,0-1-1,9-2 1,-8 0-512,0 0 0,-1-1 0,1 1 0,-1-1 0,0 0 0,0-1 1,-1 1-1,6-7 0,1-3 32,17-29-1,12-28 110,-15 24-131,47-64 0,-41 71-188,-7 11 81,-1-1 0,-2-1 0,30-57 0,-49 84-145,-1-1 0,1 1 0,-1 0-1,0-1 1,0 0 0,-1 1 0,1-1 0,-1 1 0,0-1-1,0 0 1,0 1 0,-1-1 0,0 1 0,-2-8 0,3 9-29,-1 1 0,0 0 0,0 0 0,0-1 0,-1 1 0,1 0 0,0 0 0,-1 0 0,1 1 0,-1-1 0,0 0 0,0 1 0,1-1 0,-1 1 0,0-1 0,0 1 0,-1 0 0,1 0 0,0 0 0,0 0 0,0 0 0,-1 0 0,1 1 0,0-1 0,-1 1 0,1-1 0,-1 1 0,-2 0 0,-2 1 47,1-1-1,-1 1 1,1 1-1,-1-1 0,1 1 1,0 0-1,0 1 1,0-1-1,0 1 0,0 1 1,0-1-1,1 1 1,0 0-1,-1 0 0,1 0 1,1 1-1,-5 5 1,1-1 141,0 1 1,1 0 0,0 0-1,0 1 1,1 0 0,1 0 0,0 1-1,-4 13 1,4-3 124,1 0 1,0 0-1,2 0 0,0 0 1,3 39-1,4-13 324,16 74 0,-18-106-598,13 48 397,-13-56-498,-1-1-1,1 0 0,1 1 0,-1-1 1,1 0-1,5 6 0,-8-11-167,1-1 0,-1 1 0,1-1 0,-1 1 0,1-1 0,-1 0 0,1 1 1,0-1-1,0 0 0,0 0 0,-1-1 0,1 1 0,0 0 0,0 0 0,0-1 0,0 0 0,4 1 0,-2-1-289,0 0 1,0 0-1,0-1 1,0 1-1,0-1 1,0 0-1,0-1 1,6-2-1,5-3-1914,-1-1 0,-1 0-1,21-17 1,11-14-1203,-7 0-27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 8896,'-16'-11'2869,"15"11"-2794,1-1 0,0 1 0,0 0 0,-1 0 0,1 0-1,0 0 1,0 0 0,0-1 0,-1 1 0,1 0 0,0 0 0,-1 0 0,1 0 0,0 0 0,0 0 0,-1 0-1,1 0 1,0 0 0,0 0 0,-1 0 0,1 0 0,0 0 0,0 0 0,-1 0 0,1 0 0,0 0 0,-1 0-1,1 0 1,0 1 0,0-1 0,0 0 0,-1 0 0,1 0 0,0 0 0,0 1 0,-1-1 0,-4 13 2908,3 19 696,-3 86-537,5 90-497,0-206-2528,5-8-229,1-2 95,-1 0-1,0 0 1,0-1 0,0 0-1,2-10 1,3-4 9,18-43 105,12-25 216,-33 78-269,0 1 0,1 0-1,0 0 1,1 1 0,10-11-1,-16 19-19,-2 2 2,0 0 0,0 0 0,0 0 0,0 0 0,0 0 0,0 0-1,0 0 1,0 1 0,0-1 0,0 0 0,0 1 0,0-1 0,1 1 0,-1-1-1,0 1 1,3-1 0,-4 2-2,0-1-1,1 1 0,-1-1 1,1 1-1,-1-1 1,0 1-1,1-1 1,-1 1-1,0 0 1,0-1-1,1 1 1,-1-1-1,0 1 0,0 0 1,0-1-1,0 1 1,0-1-1,0 1 1,0 0-1,0 0 1,0 0 27,1 14 69,-1-1-1,-1 1 1,-3 19 0,2-21-80,0 0 0,1 0 0,1 0 1,0 0-1,2 14 0,-2-27-44,0 1-1,0 0 1,0 0-1,0-1 1,1 1 0,-1 0-1,0-1 1,1 1-1,-1 0 1,0-1 0,1 1-1,-1 0 1,0-1-1,1 1 1,0 0-1,-1-1-1,1 0-1,-1 1 0,0-1 1,1 0-1,-1 0 0,0 0 0,0 0 1,1 0-1,-1 0 0,0 0 0,1 0 1,-1 0-1,0 0 0,1 0 0,-1 0 1,0 0-1,1 0 0,-1 0 1,0 0-1,0-1 0,1 1 0,-1 0 1,0 0-1,1 0 0,-1-1 0,3-1-74,0-1-1,0 0 0,0 0 0,5-6 0,2-3-31,5-2 76,1-1 0,1 2 0,0 0 0,1 1 0,0 1 0,39-17 0,-48 24 101,-1 1-1,1 0 1,0 1 0,0 0-1,0 1 1,0 0-1,0 0 1,1 1 0,-1 0-1,0 0 1,0 1-1,0 0 1,0 1-1,0 0 1,0 1 0,0-1-1,-1 2 1,17 7-1,-17-5 3,1 0-1,-1 0 0,0 1 0,0 0 0,-1 0 1,0 1-1,0 0 0,-1 0 0,0 1 0,9 17 1,1 7-595,19 60 1,-29-76 3,-2 2-970,-3-15 429,-1-1 0,-1 1-1,1-1 1,0 1 0,-2 5-1,2-8 937,0-1-1,0 0 1,0 0-1,0 0 0,0 1 1,0-1-1,0 0 0,0 0 1,0 0-1,0 1 1,0-1-1,0 0 0,0 0 1,0 0-1,0 1 0,-1-1 1,1 0-1,0 0 1,0 0-1,0 0 0,0 1 1,0-1-1,0 0 1,-1 0-1,1 0 0,0 0 1,0 0-1,0 1 0,0-1 1,-1 0-1,1 0 1,0 0-1,0 0 0,0 0 1,-1 0-1,1 0 0,0 0 1,0 0-1,0 0 1,-1 0-1,1 0 0,0 0 1,0 0-1,0 0 0,-1 0 1,1 0-1,0 0 1,0 0-1,-1 0 0,1 0 1,0 0-1,0 0 1,0 0-1,0 0 0,-1-1 1,1 1-1,0 0 0,0 0 1,0 0-131,-1 0 130,1-1 0,0 1 1,0 0-1,0 0 0,0 0 1,0-1-1,-5-2-1056,-15-9-4807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27 3136,'-1'-1'80,"2"1"1,-1-1-1,0 0 0,0 1 0,0-1 1,0 0-1,0 1 0,0-1 1,1 0-1,-1 1 0,0-1 1,0 1-1,1-1 0,-1 0 1,1 1-1,-1-1 0,0 1 0,1-1 1,-1 1-1,1-1 0,-1 1 1,1 0-1,0-1 0,17-5 2526,5-1 9677,-29 18-9821,-15 15-1629,-77 82 1433,-62 68-804,128-141-1171,1 1 0,-34 53 0,48-62-177,1 1 1,1 0-1,2 1 1,-14 45-1,-30 192 761,53-240-773,1 0 0,1 0 1,2 0-1,0 0 0,2 0 0,1 0 0,1 0 0,1-1 0,2 1 1,0-1-1,1-1 0,16 33 0,4-3-80,1-2 1,3 0-1,2-2 0,2-2 0,44 47 0,-70-85-39,1 1-1761,17 23 0,-26-23-2372,-28-35-8451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33 3552,'9'-7'12357,"-10"7"-12045,0 0 1,0 0 0,0 0-1,0 0 1,0 0-1,0 0 1,0 0-1,0 0 1,0 0 0,1 1-1,-1-1 1,0 0-1,0 0 1,0 1-1,0-1 1,0 1 0,0 0-1,-10 2 2824,11-30-3066,-1 21 315,-1 14-113,-1 14 63,-11 167 986,5-100-893,-15 167 30,15-194-3375,21-93-16405,10-4 15957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14 9216,'-12'-2'1497,"9"1"-1120,0 1 1,0-1 0,0 0-1,0 0 1,1 0 0,-1 0-1,0 0 1,-4-4 2293,4 31 2439,-11 12-3037,3-9-899,-9 43-122,4 2 0,-9 84 0,19-118-886,-21 183 533,27-180-3157,2-37-627,2-12-241,3-17-1223,-3-4-1344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7 106 6880,'-6'-3'2226,"10"1"-717,21 1 215,7 1-191,92-12 2248,146-18-709,-177 18-2603,322-24 288,-382 33-1000,170-4 1002,-174 8-1453,-1 1 0,1 2 0,-1 0 0,0 2 0,29 10 0,-15 1-1609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33 181 5472,'-25'-10'1760,"17"5"-956,10 1-150,14-1 377,-10 4-598,71-30 4440,66-21 819,-135 50-5387,0 0-1,0 0 0,0 1 0,1 0 0,-1 1 1,0 0-1,1 0 0,-1 0 0,9 3 0,-4 0 112,-2 0 0,1 1-1,0 0 1,-1 1 0,16 9-1,-16-8-188,0 0-1,0 0 1,1-1-1,0-1 1,0 0-1,0 0 1,0-1-1,0-1 1,1 0-1,-1-1 1,1 0-1,-1-1 0,1 0 1,14-3-1,-3-1-97,0-1 0,-1-2 0,0 0-1,40-18 1,-47 16-1064,1 0-1,-2-1 0,29-22 1,-18 13-1992,-23 17 1844,1 0 1,0 0-1,-1 0 0,1 1 1,0 0-1,0-1 0,0 1 0,0 1 1,0-1-1,0 1 0,0-1 1,0 1-1,1 0 0,-1 1 0,5 0 1,11 5-2726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10880,'16'-1'5273,"30"-4"0,20-9-1027,-38 7-3648,1 1 0,0 2-1,31-1 1,-40 5-501,0 2 0,34 5 0,-16 4-4185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62 8896,'-38'-9'4677,"37"10"-4546,1-1-1,-1 0 1,0 0 0,0 1-1,0-1 1,1 1-1,-1-1 1,0 1 0,1-1-1,-1 1 1,0-1 0,1 1-1,-1-1 1,1 1 0,-1 0-1,0-1 1,0 2 0,-7 7 1469,-1-4-1086,1 2 1,0-1 0,0 1-1,0 0 1,1 1 0,0 0-1,0 0 1,1 1 0,-10 17-1,6-5-171,1 1 0,1 0-1,-10 45 1,10-25 193,-2 56 0,9-82-371,0 1 0,2 0 1,0-1-1,1 1 0,8 31 1,-8-39-83,2 1-1,-1-1 1,1 0 0,1 0 0,0 0 0,0-1 0,1 1 0,0-1 0,0-1 0,14 15 0,-10-14-5,0 0 0,0 0 0,1-1 0,0 0 0,0-1 0,18 8 0,-23-12-93,0 0 1,0 0-1,1-1 0,-1 0 0,0 0 0,0 0 1,1-1-1,-1 0 0,0 0 0,1 0 0,-1-1 0,0 0 1,0-1-1,1 1 0,5-3 0,-5 1-30,1-1 1,-1 1-1,0-2 0,-1 1 0,1 0 1,-1-1-1,0-1 0,0 1 0,5-7 1,-3 3-4,-1-1 0,0 0 0,-1 0 0,0-1 0,6-14 0,-1-8-44,0-1 0,-2 0-1,4-36 1,-7 37 29,3-10-202,-3-2 1,2-56-1,-8 89 224,0 0 1,-1-1 0,0 1-1,-1 0 1,-1-1-1,0 1 1,0 0-1,-1 1 1,-1-1-1,0 1 1,0-1-1,-1 2 1,-8-12-1,12 19 47,-1 0-1,0 0 1,1 0-1,-1 0 0,-1 0 1,1 1-1,0 0 1,0-1-1,-1 1 1,0 0-1,1 1 0,-1-1 1,0 1-1,0-1 1,0 1-1,0 0 1,0 1-1,0-1 0,0 1 1,0-1-1,0 1 1,-5 1-1,-6 1 46,1 1 0,-1 0 0,0 1 0,-22 10 0,11-4 23,4-3 253,0 2 1,-24 12-1,41-18-187,-1 0-1,1 1 0,0-1 1,0 1-1,0 0 0,1 1 1,-1-1-1,1 1 0,0-1 1,0 1-1,1 1 0,-1-1 0,-3 9 1,6-13-77,0 1 0,1 0 0,-1 0 0,1 0 0,-1 0 0,1 0 0,0 0 0,0 0 0,0-1 0,0 1 0,0 0 0,0 0 0,1 0 0,-1 0 0,0 0 0,1 0 0,1 3 0,-1-3 1,1 1 0,-1-1-1,1 0 1,0 1 0,0-1 0,0 0-1,0 0 1,0 0 0,1 0 0,3 2-1,5 2 58,1-1-1,-1 0 0,1 0 1,16 3-1,-12-4-37,0-1 0,0 0 0,0-1 1,1-1-1,22-1 0,21-6-1842,1-6-5205,-53 10 4474,1 1-1,0 0 0,0 0 0,12 1 1,3 2-246,9 6-1658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4160,'-9'0'2107,"23"0"834,23 0 1899,-9 0-259,-32 15-2987,3-14-1572,0 0 0,0 0 0,0 0 0,0 0 0,0 0 0,0-1 0,-1 1 0,1 0 0,0-1-1,-1 1 1,1-1 0,0 0 0,-1 1 0,1-1 0,0 0 0,-1 0 0,1 0 0,0 0 0,-3 0 0,3 0-30,0 0 1,1 0 0,-1 0 0,0 0 0,0 0 0,0 0 0,1-1 0,-1 1 0,0 0 0,0 0 0,1-1 0,-1 1-1,0 0 1,1-1 0,-1 1 0,0-1 0,1 1 0,-1-1 0,0 1 0,1-1 0,-1 0 0,1 1 0,-1-1 0,1 1-1,0-1 1,-1 0 0,1 0 0,-1 1 0,1-1 0,0 0 0,0 0 0,0 1 0,-1-3 0,1 3 5,0 0 0,0 0 1,0-1-1,0 1 0,0 0 1,-1-1-1,1 1 0,0 0 1,0 0-1,0-1 0,0 1 0,-1 0 1,1 0-1,0-1 0,0 1 1,-1 0-1,1 0 0,0 0 1,0-1-1,-1 1 0,1 0 1,0 0-1,-1 0 0,1 0 1,0 0-1,-1 0 0,1 0 0,0 0 1,0 0-1,-1 0 0,1 0 1,0 0-1,-1 0 0,1 0 1,-1 0-1,-10 1 111,7 1-53,-18 4 186,21-6-247,0 1 0,0-1 0,0 0 0,0 0 0,0 0 0,0 0 0,0 0 0,0 0 0,0 0 0,0 0 0,0 0 0,0 0 0,0-1 0,1 1 0,-1 0 0,0-1-1,0 1 1,-2-2 0,3 2 5,0 0 0,0 0 0,0 0 0,-1 0-1,1 0 1,0-1 0,0 1 0,0 0 0,0 0-1,0 0 1,0 0 0,-1-1 0,1 1 0,0 0-1,0 0 1,0 0 0,0 0 0,0-1 0,0 1-1,0 0 1,0 0 0,0-1 0,0 1 0,0 0-1,0 0 1,0 0 0,0-1 0,0 1 0,0 0-1,0 0 1,0 0 0,0-1 0,0 1 0,0 0-1,0 0 1,0 0 0,1 0 0,-1-1 0,0 1-1,0 0 1,0 0 0,0 0 0,0 0 0,1-1-1,-1 1 1,0 0 0,0 0 0,0 0 0,0 0-1,1 0 1,-1 0 0,0 0 0,0 0 0,0-1-1,1 1 1,-1 0 0,0 0 0,0 0 0,0 0-1,1 0 1,-1 0 0,0 0 0,0 0 0,0 0-1,1 0 1,-1 0 0,0 1 0,16-1 595,2 4 16,0 1 0,1 2 1,-2-1-1,34 19 0,-39-19-377,2 1 109,0 1 1,-1 0-1,0 0 0,-1 1 0,12 12 0,-20-18-260,-1 0-1,0 0 0,0 1 1,0-1-1,0 1 1,-1 0-1,0 0 0,1 0 1,-1 0-1,-1 0 1,1 0-1,-1 1 0,1-1 1,-1 1-1,0-1 1,-1 1-1,1-1 1,-1 1-1,0-1 0,0 1 1,-1 6-1,-2-3-69,1 0 0,-1 0 0,0 1 0,-1-2 0,0 1 0,0 0 0,-1-1 0,0 0 0,0 0 0,-1 0 0,0-1-1,0 0 1,-8 7 0,-4 1-537,-1 0 0,0-1 0,-36 17 1,42-23-253,-1-1 0,1 0 0,-1-1 1,-1 0-1,1-1 0,-1 0 1,1-2-1,-17 2 0,27-4 225,1 0 0,-1 0-1,0-1 1,1 1-1,-1-1 1,1 0-1,-1 0 1,1 0-1,-6-4 1,2 1-209,1 0 1,1-1 0,-1 0-1,-5-6 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97 2240,'0'0'114,"0"0"0,0 0 0,1 0 0,-1 0 0,0 1 0,0-1 0,1 0 1,-1 0-1,0 0 0,1 0 0,-1 0 0,0 0 0,1 0 0,-1 0 0,0 0 0,0 0 0,1 0 0,-1 0 0,0 0 1,1 0-1,-1 0 0,0 0 0,0 0 0,1-1 0,-1 1 0,0 0 0,1 0 0,-1 0 0,0 0 0,1-1 0,5-2 4734,-12 1-1952,-4-1-1606,-19 3 1548,-42 7 0,46-3-2306,0 2 0,0 0-1,-44 18 1,63-21-424,0 0 1,0 0-1,0 0 1,0 1-1,1 0 1,-1 0-1,-5 6 1,8-7-66,1 0 0,0-1 0,0 1 0,0 0 0,0 0 0,0 0 0,1 1 0,-1-1 0,1 0 0,0 0 0,0 1 0,0-1 0,1 1 0,-1-1 0,1 1 1,0 3-1,0 0 8,0 0 0,1 0 0,0 0 0,1 0 0,-1-1 1,1 1-1,1 0 0,-1-1 0,7 13 0,-3-10-11,1 1 0,0-1 0,0 0-1,0-1 1,14 12 0,-1-4 32,1-1 0,1 0-1,0-2 1,38 17 0,-44-22 31,1-1 0,0-1 1,0-1-1,1 0 0,25 3 0,-31-7-58,0-1 1,0 0-1,0 0 0,0-2 1,0 1-1,0-1 0,0-1 0,-1 0 1,14-6-1,-9 3 4,-1-1 0,0-1 0,0 0 0,0-1 0,-1-1 0,-1 0 0,0-1 0,22-24 0,-29 29-20,-1 0-1,0 0 0,0-1 0,-1 1 0,0-1 0,0-1 1,-1 1-1,0 0 0,0-1 0,-1 1 0,0-1 0,0 0 1,-1 0-1,1 0 0,-2 0 0,1 0 0,-1 0 0,-1 0 1,1 0-1,-2 0 0,-1-8 0,0 8 5,0 0 0,0 0 0,-1 0 0,0 0 0,-1 1 0,1 0 1,-2 0-1,1 0 0,-1 1 0,0 0 0,0 0 0,-10-8 0,-3 1-230,0 0 0,-1 1 1,-29-14-1,40 22-480,-11-6 557,-32-10 1,27 15-3901,0 2-5401,33 3 7080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0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 5216,'-2'-2'409,"-4"-12"6744,9 24-6325,-1 0-1,0 0 1,-1 0-1,0 0 1,-1 0-1,-1 14 1,1-6 94,-19 252 4295,-23-4-3718,42-265-1485,-28 148 330,7-46-1787,10-34-3324,11-56 1583,4-3-3493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13 5632,'-10'-13'5578,"10"22"-1530,-4 36 916,-9 26-2188,7-36-1801,-32 228 1734,28-206-2485,7-40-917,0 1-1,-1 25 1,1-35-3129,-27-49-16574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 6560,'-8'-6'1254,"9"2"123,16-1 1426,-2 3-1101,15-5 1724,52-3 1,-39 6-2414,55-1-352,-93 4-889,0 1 0,0 0 0,0 0 0,-1 0 0,1 1 0,0-1 0,0 1 0,0 0 0,-1 1 0,1-1 0,5 3 0,-7-3-583,0 0 0,0 0-1,0-1 1,-1 1-1,1-1 1,5 0 0,5 0-4165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1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7456,'0'0'100,"0"0"1,-1 0-1,1 0 1,0-1-1,-1 1 1,1 0-1,0 0 1,-1 0-1,1 0 1,0 0-1,-1 0 1,1 0 0,0 0-1,-1 1 1,1-1-1,0 0 1,-1 0-1,1 0 1,0 0-1,-1 0 1,1 0-1,0 1 1,-1-1-1,1 0 1,0 0-1,0 0 1,-1 1-1,1-1 1,0 0-1,0 1 1,-1-1-1,1 0 1,0 0-1,0 1 1,0-1-1,0 0 1,0 1 0,-1-1-1,1 0 1,0 1-1,0-1 1,0 0-1,0 1 1,0-1-1,0 0 1,0 1-1,0-1 1,0 0-1,0 1 1,0-1-1,2 28 2882,-1-16-1501,1 149 5085,-4-132-6159,-1 1-1,-1-1 0,-13 43 1,11-52-464,5-14-590,-1 0 0,0 0 1,0 0-1,-4 9 0,27-29-12430,4-13 8208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1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9312,'0'0'101,"0"0"0,0-1 1,0 1-1,-1 0 0,1 0 1,0 0-1,0 0 0,0-1 1,0 1-1,0 0 0,-1 0 1,1 0-1,0 0 0,0 0 0,0 0 1,0-1-1,-1 1 0,1 0 1,0 0-1,0 0 0,0 0 1,-1 0-1,1 0 0,0 0 1,0 0-1,-1 0 0,1 0 1,0 0-1,0 0 0,0 0 1,-1 0-1,1 0 0,0 0 1,0 0-1,0 0 0,-1 0 0,1 1 1,0 8 2309,2 7-1478,-5 28 2663,-14 81-1,13-102-3122,-33 140 1955,-2 9-1965,37-157-668,2-8-539,-1-1 1,0 0-1,0 1 0,-1-1 1,-4 11-1,20-38-11720,1-16 9574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2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32 3904,'-15'0'1253,"14"0"-1205,1 0 1,0 0-1,-1 0 0,1 0 0,-1 0 0,1 0 1,0-1-1,-1 1 0,1 0 0,0 0 0,-1 0 1,1 0-1,-1 0 0,1-1 0,0 1 0,-1 0 0,1 0 1,0-1-1,-1 1 0,1 0 0,0 0 0,0-1 1,-1 1-1,1 0 0,0-1 0,0 0 0,0 1-16,-1 0-1,1 0 0,0 0 0,0 0 1,0 0-1,0 0 0,0 0 0,0-1 0,0 1 1,0 0-1,0 0 0,0 0 0,0 0 1,0 0-1,0 0 0,0 0 0,0 0 0,0 0 1,0 0-1,-1 0 0,1 0 0,0 0 1,0 0-1,0 0 0,0 0 0,0-1 1,0 1-1,0 0 0,0 0 0,0 0 0,-1 0 1,1 0-1,0 0 0,0 0 0,0 0 1,0 0-1,0 0 0,0 0 0,0 1 0,0-1 1,0 0-1,-1 0 0,1 0 0,0 0 1,0 0-1,0 0 0,0 0 0,0 0 0,0 0 1,0 0-1,0 0 0,0 0 0,0 0 1,0 0-1,0 0 0,-1 1 0,1-1 1,0 0-1,0 0 0,0 0 0,0 0 0,-2 1 1019,-1-1-1,0 1 0,0-1 0,1 0 1,-1 0-1,0 0 0,-3-1 0,0 1 840,143 3 112,72-1-1325,115-18 279,-275 6-827,-57 4-5595,-2 9 3217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1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17 162 7872,'-1'-1'137,"0"1"0,1 0-1,-1 0 1,0-1 0,0 1 0,0-1 0,0 1 0,0-1 0,0 1 0,0-1 0,1 0 0,-1 1-1,0-1 1,0 0 0,1 0 0,-1 1 0,1-1 0,-1 0 0,1 0 0,-2-2 0,3 1 140,0 0 0,0 0 0,0 0 0,0 0 1,1 1-1,-1-1 0,0 0 0,1 0 0,-1 1 0,3-3 1,-2 2 27,6-6 370,1-1 0,0 1 0,0 1 0,1 0 0,-1 0 0,2 1 0,-1 0-1,15-6 1,1 1 17,0 2 0,1 1 0,0 1-1,1 1 1,-1 1 0,1 2-1,0 1 1,0 1 0,33 3 0,49 14 760,-63-8-1299,-36-6-334,0-1 0,1-1 1,-1 1-1,0-2 0,0 0 0,14-3 1,5-3-4371,-1-5-5329,-20 9 6190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1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 9056,'-2'-12'2356,"2"12"-2309,0 0 0,0 0-1,0 0 1,0 0 0,0-1 0,0 1 0,1 0 0,-1 0 0,0 0 0,0 0 0,0 0 0,0 0 0,0-1 0,0 1-1,0 0 1,1 0 0,-1 0 0,0 0 0,0 0 0,0 0 0,0 0 0,0 0 0,1 0 0,-1 0 0,0 0-1,0 0 1,0 0 0,0 0 0,1-1 0,-1 1 0,0 1 0,0-1 0,0 0 0,0 0 0,1 0 0,1 0 188,0 1 1,0 0 0,1 0-1,-1 1 1,0-1 0,0 0 0,3 4-1,6 4 447,-1 2 0,-1-1 0,0 2 0,-1-1 0,0 1 1,0 0-1,8 21 0,12 15 901,3 2-518,-2-4 341,45 94 0,-59-101-1209,-2 1 0,-1 0 0,-2 1 0,-2 1 0,-2-1 0,-1 1 0,-3 0 0,-1 0-1,-2 0 1,-2 0 0,-1 0 0,-19 74 0,-25 47 214,22-76-230,5-20-419,-2 0 0,-33 64 0,39-99-1067,-39 58-1,40-70-177,-1 1 0,0-2-1,-29 24 1,40-38 652,1-1 1,-1 1 0,0-1-1,-1 0 1,1-1-1,-1 1 1,-9 2 0,12-5 321,0 0 1,1 0-1,-1-1 1,0 1-1,1-1 1,-1 0-1,0 0 1,1-1 0,-1 1-1,0-1 1,1 0-1,-1 0 1,0 0-1,1 0 1,-6-3 0,-30-18-2751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1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5 109 6656,'-5'0'2464,"10"-9"-1920,9 2-160,0 2 2528,0-4-1664,6 2 1215,-6-2-1471,5 1-224,5-1-512,-6 0-576,1 6 128,-5-6-3135,5 5 1791,20-17-5952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4480,'-9'-12'14229,"24"21"-12800,-7-2-1218,-1 1-1,0 0 1,0 1-1,-1 0 1,0 0 0,0 0-1,8 19 1,-2 5-56,10 37 0,1 3-49,51 146 282,-25-67 62,-47-147-426,3 11 39,1 0 0,1 0 1,15 26-1,-20-38-21,0-1 0,0 0-1,-1 0 1,1 1 0,-1-1 0,0 1-1,0-1 1,0 1 0,0 0 0,-1-1-1,1 7 1,0-4 174,1-11 519,0-1-630,11-17 89,15-42 0,-2 4-80,82-186 126,-68 156-390,66-108 1,-67 144 275,-26 38-161,-1 0 0,13-24 0,-25 40-293,1-1-1,-1 1 1,1-1 0,-1 0-1,0 1 1,1-1 0,-1 1-1,0-1 1,0 0 0,0 1-1,0-1 1,-1 0-1,1-1 1,-1 4-218,0-1 1,0 1-1,0-1 1,0 1-1,0 0 1,0 0-1,0 0 0,0 0 1,-1 1-1,-30 49-7875,13-10 4848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 7136,'-13'0'2309,"13"0"-2238,-1 0 0,1 0 0,0 0 0,-1 0 0,1-1 0,0 1 0,-1 0 0,1 0 0,0 0 0,-1-1 0,1 1 0,0 0 0,-1 0 0,1-1 0,0 1 0,0 0 0,-1-1 0,1 1 0,0 0 0,0-1 0,0 1-1,-1 0 1,1-1 0,0 1 0,0-1 0,0 1 0,0 0 0,0-1 0,0 0 0,-1-2 972,1 7 73,0 0-540,-1 0 0,0 0 0,0 0 0,-2 6 0,-2 7 96,-7 46 1080,-5 93 0,11-81-1224,-1 1 26,4 128 1,3-163-592,0-40-51,0-1 0,0 1 0,0-1-1,0 1 1,0-1 0,0 1 0,0-1 0,0 1 0,1-1 0,-1 1 0,0-1 0,0 1 0,0-1 0,0 0 0,1 1 0,-1-1 0,0 1 0,0-1 0,1 1 0,-1-1 0,0 0 0,1 1 0,-1-1 0,1 0 0,-1 1-1,0-1 1,1 0 0,-1 0 0,1 1 0,-1-1 0,1 0 0,-1 0 0,1 0 0,-1 1 0,1-1 0,-1 0 0,0 0 0,1 0 0,0 0 0,-1 0 0,1 0 0,-1 0 0,1 0 0,-1 0 0,0 0 0,1-1-1,-1 1 1,1 0 0,-1 0 0,1 0 0,-1 0 0,1-1 0,-1 1 0,1-1 0,5-1-1942,-1-1 0,1 0-1,7-6 1,-8 6 162,18-10-2329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5 727 5888,'-4'-5'2818,"4"5"-2726,0 1 0,0-1 0,1 0 0,-1 0 0,0 0 0,0 1-1,0-1 1,0 0 0,1 0 0,-1 0 0,0 1 0,0-1 0,1 0 0,-1 0-1,0 0 1,0 0 0,0 0 0,1 0 0,-1 0 0,0 1 0,1-1 0,-1 0 0,0 0-1,0 0 1,1 0 0,-1 0 0,0 0 0,0 0 0,1 0 0,-1 0 0,0-1-1,1 1 1,4-4 574,1 0-1,-1 0 0,-1 0 0,1-1 1,0 0-1,3-6 0,8-7 54,30-34 617,119-131 368,-67 73-1115,-83 91-431,-2 0-1,0-1 0,-1-1 1,10-25-1,-13 26-29,-2-1 0,-1 0 0,0 0 0,-2 0 0,0 0 0,1-35 0,-8 41-228,3 14 90,0 1 0,0 0 0,-1 0 1,1 0-1,0-1 0,0 1 0,0 0 1,0 0-1,-1 0 0,1 0 1,0 0-1,0-1 0,0 1 0,-1 0 1,1 0-1,0 0 0,0 0 1,0 0-1,-1 0 0,1 0 0,0 0 1,0 0-1,-1 0 0,1 0 0,0 0 1,0 0-1,-1 0 0,1 0 1,0 0-1,0 0 0,-1 0 0,-1 2-29,0-1-1,0 0 1,0 1-1,0-1 0,0 1 1,0 0-1,0 0 1,-1 2-1,-8 11 73,0 0-1,2 1 1,0 0-1,-9 21 1,2-2 332,5-14-116,1 0 0,-11 33 0,19-47-207,0 0 1,1 0 0,0 0-1,0 1 1,0-1 0,1 0-1,0 1 1,1-1 0,-1 1-1,1-1 1,4 14 0,2-2 131,0-1 0,1 1 0,1-2 0,1 1 0,0-2 0,2 1 0,23 27 0,-28-38-78,0 0 0,0 0 0,0-1 0,1 0 0,0 0 0,9 4 0,-15-8-131,0-1 0,0 1 0,-1-1 0,1 1 0,0-1 0,0 0 0,0 0 0,-1 1 0,1-1 0,0-1 0,0 1 0,0 0 0,0 0 0,-1-1 0,1 1 0,0-1 0,0 0 0,-1 1 0,1-1 0,0 0 0,-1 0 0,1 0 1,-1 0-1,2-2 0,5-3-1973,-1-1 1,-1 0 0,10-13-1,3-2-4923,-2 9 3081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9312,'-6'-15'6538,"11"21"-5349,-3 1-512,-1 0 0,-1 0-1,1 0 1,-1 0-1,-2 12 1,1 4 405,1-4-531,-1-9-374,1 0-1,0 0 1,1 0-1,0 0 0,1 0 1,3 14-1,-4-22 710,0-2-858,0 0 0,-1 0 0,1 0 0,0 0 0,0-1 1,0 1-1,0 0 0,-1 0 0,1 0 0,0-1 1,0 1-1,0 0 0,-1-1 0,1 1 0,1-2 0,-2 2-14,1 0-16,1-1 1,-1 0 0,1 1 0,-1 0 0,0-1 0,1 1 0,-1 0-1,1 0 1,-1-1 0,1 1 0,1 1 0,-2-1 2,0 0 0,0 0 0,0 0 0,0 0 0,0 0 0,0 0 0,0-1 0,0 1 0,0 0 0,0 0 0,0-1 1,0 1-1,0-1 0,0 1 0,0-1 0,-1 1 0,2-2 0,7-4 187,-1 0 0,1 0 0,10-5 0,28-18 132,-36 22-292,1 0-1,0 0 1,24-9 0,-22 10-14,24-13 0,-37 18-7,0 0 0,1 0 0,0 0 1,-1 1-1,1-1 0,-1 0 1,1 1-1,0-1 0,-1 1 0,1 0 1,0 0-1,0-1 0,-1 1 0,3 0 1,-3 1 6,0-1 0,0 0 0,0 0 1,0 1-1,0-1 0,0 1 0,0-1 1,0 1-1,0-1 0,0 1 0,0 0 0,-1-1 1,1 1-1,0 0 0,0 0 0,-1-1 1,1 1-1,0 1 0,1 1 17,-1 1 0,0-1 0,0 0 0,0 1 1,0-1-1,0 1 0,-1-1 0,1 1 0,-1-1 0,0 1 0,0-1 0,-1 6 1,-6 34 53,4-29-55,0 1 0,0 22 0,2-37-28,1 1 0,0-1 0,0 0 0,0 1 0,0-1-1,0 0 1,0 1 0,0-1 0,0 0 0,0 1 0,0-1-1,0 0 1,0 1 0,1-1 0,-1 0 0,0 1-1,0-1 1,0 0 0,0 0 0,0 1 0,1-1 0,-1 0-1,0 0 1,0 1 0,0-1 0,1 0 0,-1 0-1,0 1 1,1-1 0,-1 0 0,0 0 0,1 0 0,8-5 229,9-16-27,-7 9-200,0-1 0,1 1-1,0 1 1,1 0-1,16-11 1,-26 21-8,-1-1 0,0 0 0,1 1 0,0 0 1,-1-1-1,1 1 0,0 0 0,-1 0 0,1 1 0,0-1 1,0 1-1,0-1 0,0 1 0,0 0 0,3 0 0,-4 0 9,0 1 0,0-1 0,1 1 0,-1 0 0,0-1 0,0 1 0,0 0 0,0 0 0,0 1 0,-1-1 0,1 0 0,0 0 0,0 1 0,-1-1-1,1 1 1,-1 0 0,1-1 0,-1 1 0,2 4 0,1 1 29,0 0 0,-1 0-1,0 1 1,0-1 0,2 15-1,-3-9-3684,-1 0-3918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48 4640,'3'-4'390,"0"1"1,0-1-1,0 0 1,0 1 0,1 0-1,-1 0 1,1 0-1,8-5 1,12-4 8421,-28 19-7497,-33 47 19,9-13-753,14-16-327,0 1 1,2 1-1,1 0 0,1 0 1,-8 41-1,-17 143 673,26-95-218,6 141 1,10-146-513,29 152 0,-33-241-239,-1-13-204,-1-1 1,1 1 0,0 0-1,1 0 1,5 11 0,-1-10-1058,-7-10 1169,1 0 0,-1 0 1,1 0-1,-1 0 0,1 0 0,-1 0 1,0 0-1,1 0 0,-1-1 1,1 1-1,-1 0 0,1 0 1,-1 0-1,0 0 0,1-1 1,-1 1-1,0 0 0,1 0 1,-1-1-1,1 1 0,-1 0 0,0 0 1,0-1-1,1 0 0,9-7-2041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85 5472,'0'-1'280,"0"-2"294,1-1-1,-1 1 1,1-1 0,0 1-1,0-1 1,0 1-1,3-4 1,-5 21 4514,-42 185-1446,7-36-1418,32-142-2051,2 0-1,0 1 1,1-1-1,1 0 1,1 1-1,1-1 0,1 0 1,1 0-1,1 0 1,1 0-1,14 36 1,-19-56-168,42 88 490,-39-81-395,1 0-1,0-1 1,0 0 0,0 0-1,1 0 1,0-1 0,1 0-1,12 10 1,-17-15-66,0 1 0,1-1 0,0 1 0,-1-1-1,1 0 1,0 0 0,-1 0 0,1 0 0,0-1 0,0 1 0,0-1 0,0 0 0,0 1 0,0-1-1,0-1 1,-1 1 0,1 0 0,0-1 0,0 1 0,0-1 0,0 0 0,-1 0 0,1 0 0,0 0-1,-1-1 1,1 1 0,4-4 0,1-2 51,-1 0 1,0 0-1,0-1 1,0 0-1,-1 0 0,7-14 1,75-127 10,-73 123-36,-2-1 0,0-1 0,-2 0 0,-2 0 0,0-1 0,-2 0 0,-1-1 0,-1 1 0,-1-1 0,-2 0 0,-1-1 1,-2 1-1,-1 0 0,-11-58 0,10 73-133,-1 1 0,-1 0 0,0 1 0,-13-23 0,14 29-33,0 0 0,0 0 0,-1 1 0,0-1 0,0 1 0,-1 0 0,0 1 0,0 0 0,0 0 0,-8-5 0,12 9 71,0 0 1,0 0-1,-1 0 0,1 0 1,0 1-1,-1-1 0,1 1 0,-1 0 1,1-1-1,-1 1 0,1 0 0,-1 1 1,-3-1-1,2 1-12,-1-1 38,0 1-1,0 0 1,0 0 0,0 1 0,1 0 0,-1-1-1,1 1 1,-1 1 0,1-1 0,0 1 0,-1 0-1,1 0 1,1 0 0,-1 0 0,0 1 0,1-1-1,0 1 1,0 0 0,-4 6 0,-3 6-24,1 1 0,1 1 0,-10 28-1,15-39 15,3-6 23,-9 22 115,1 1-1,-6 31 0,13-48-78,0-1 0,0 1 0,1 0 0,-1 0-1,2 0 1,-1 0 0,1 0 0,0 0 0,1 0 0,-1 0 0,1-1-1,1 1 1,2 6 0,-1-6 74,-1 0 1,1 0-1,1 0 0,0-1 0,0 0 1,0 0-1,0 0 0,1 0 0,0-1 1,0 0-1,1 0 0,-1-1 0,1 1 1,0-2-1,1 1 0,-1-1 0,0 0 1,13 3-1,-7-2-69,0-1 1,1 0 0,-1-1-1,1-1 1,-1 0 0,1-1-1,0 0 1,24-5-1,0 1-790,-4 1-6627,-34 2 6978,1 1-1,0 0 0,0 0 1,0 0-1,0 1 0,-1-1 1,1 0-1,0 0 0,0 0 1,0 0-1,-1 1 1,1-1-1,0 0 0,0 1 1,-1-1-1,1 1 0,0-1 1,-1 1-1,1-1 0,0 1 1,-1-1-1,1 1 0,-1 0 1,1-1-1,0 2 0,8 12-3999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 8480,'-8'-2'2555,"9"5"-878,1 9 544,-10 101 3192,7-93-4956,-1-1 0,-1 1 1,0 0-1,-2 0 0,0-1 0,-15 36 0,16-45-420,-1-1-1,-1 1 0,0-1 0,0 0 0,0-1 1,-1 1-1,-1-1 0,1-1 0,-1 1 1,0-1-1,-1-1 0,0 1 0,0-2 1,-13 7-1,12-7-1364,-1-1 0,1 0 0,-1-1 0,0 0 0,-14 1 0,6 1-1770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2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5632,'-4'-2'615,"-2"0"472,6 2-1003,-1 0-1,1 0 0,0 0 1,0 0-1,0 0 0,0 0 1,0 0-1,0 0 0,-1 0 1,1 0-1,0 0 0,0 0 0,0 0 1,0 0-1,0 0 0,0 0 1,-1 1 249,1-1-250,0 0 1,0 0-1,0 0 0,0 0 1,0 0-1,0 0 0,0 1 1,0-1-1,0 0 0,0 0 1,0 0-1,0 0 0,0 0 0,0 0 1,-1 1-1,1-1 0,1 0 1,-1 0-1,0 0 0,0 0 1,0 1-1,5-1 3544,73-4 1358,42-10-2816,-31 3-1804,-12 0-298,47-3 37,-84 11-97,-19 2 74,1 0 0,25 2 1,-46-1-94,1 1-46,0-1 1,1 1-1,-1-1 1,0 0-1,0 0 1,1 0-1,-1 0 1,0 0-1,0-1 1,1 1-1,-1-1 1,0 1-1,0-1 1,3-1-1,-19-1-4395,1 5 2240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158 107 7808,'0'0'29,"-1"-1"220,1 0 0,-1 0 1,0 1-1,0-1 0,0 1 1,0-1-1,0 0 1,0 1-1,0-1 0,-1 1 1,1 0-1,0-1 1,0 1-1,0 0 0,0 0 1,-1 0-1,1 0 0,0 0 1,0 0-1,0 0 1,0 0-1,0 0 0,-1 1 1,1-1-1,0 0 1,0 1-1,0-1 0,0 1 1,0-1-1,-2 2 1,-7 5 208,0 0 1,1 1 0,-1 0-1,1 1 1,1 0 0,0 0 0,0 0-1,-8 15 1,11-16-305,1 0 0,-1 0 0,2 1-1,-1-1 1,1 1 0,0-1 0,1 1-1,0 0 1,0 0 0,1 1 0,1-1 0,-1 10-1,2-13-65,0 1-1,1-1 0,0 0 1,0 0-1,0 0 0,0 0 1,1 0-1,0 0 0,1 0 0,-1-1 1,1 0-1,0 0 0,0 0 1,9 8-1,7 4 175,1 0 0,29 18 1,-19-14-2,-15-9-126,1-1 1,1 0 0,0-2 0,26 11 0,-36-17-40,1 0 0,0-1 0,1 0 1,-1-1-1,0 1 0,1-2 1,-1 1-1,0-1 0,1-1 1,-1 0-1,15-3 0,-9 0 37,0-1-1,-1 0 0,1-1 0,-1 0 1,0-2-1,-1 1 0,1-2 1,-2 1-1,21-20 0,-27 23-118,0-1-1,0-1 0,0 1 1,-1-1-1,0 0 0,-1 0 1,0-1-1,0 1 0,0-1 0,-1 0 1,0 0-1,-1 0 0,0 0 1,0-1-1,0 1 0,-1-1 1,-1 1-1,1-1 0,-2-12 1,-3-5-188,-1-1 0,-1 1 1,-1 0-1,-1 0 0,-2 1 1,0 0-1,-2 1 1,-18-29-1,27 48 88,-1 0 0,1 0 1,-1 0-1,-1 1 0,1 0 1,-1 0-1,0 0 0,0 0 0,0 1 1,0-1-1,0 1 0,-1 1 0,0-1 1,-9-3-1,10 5 17,0 1 0,-1-1 0,1 1 0,0 0 0,0 0 0,0 0 0,0 1 0,0 0 0,0 0 0,0 0 0,1 0 0,-1 1 0,0 0 0,0 0 0,1 0 0,0 1 0,-8 4 0,1 2-353,-1 0 0,1 0 0,1 1 0,0 0 1,-13 17-1,18-20-292,0 0 0,1 0 0,-1 0 0,2 0 0,-1 1 1,1-1-1,0 1 0,1 0 0,0 0 0,-2 15 0,3-1-1536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8320,'-1'-1'129,"1"1"0,0 0 0,-1-1 0,1 1 0,0 0 0,-1 0 1,1-1-1,-1 1 0,1 0 0,-1 0 0,1-1 0,0 1 0,-1 0 0,1 0 0,-1 0 1,1 0-1,-1 0 0,1 0 0,-1 0 0,1 0 0,-1 0 0,1 0 0,-1 0 0,-2 12 1874,1 9-998,-6 69 2232,8 101 658,0-12-1838,-9 132-547,13 110-1841,-2-350-4624,-2-70 4461,0 0-1,0 0 0,0 0 1,0 0-1,1 0 0,-1 0 1,0 0-1,1 0 1,-1 0-1,1 0 0,1 2 1,6 2-3618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 7712,'-6'-10'2073,"6"10"-2034,0-1 0,0 1 0,0 0 0,0 0 0,0 0-1,0 0 1,0 0 0,0 0 0,0 0 0,0 0 0,0-1-1,0 1 1,1 0 0,-1 0 0,0 0 0,0 0 0,0 0-1,0 0 1,0 0 0,0 0 0,0 0 0,0 0 0,1 0-1,-1 0 1,0 0 0,0 0 0,0 0 0,0 0 0,0 0 0,0 0-1,0 0 1,1 0 0,-1 0 0,0 0 0,0 0 0,0 0-1,0 0 1,0 0 0,0 0 0,0 0 0,0 0 0,1 0-1,-1 0 1,0 0 0,0 0 0,0 1 0,24 12 1976,-5 1-1223,0 1 0,0 1 0,-2 1 0,0 1 0,-1 0 0,0 1 0,-2 1 0,0 0 0,15 32 0,-1 11-33,-2 1 1,-4 1-1,-2 0 0,-3 2 1,-3 0-1,-3 1 0,3 98 0,-14-118-527,-2 1-1,-2-1 1,-2 0-1,-22 86 1,17-94-182,-2-2 1,-25 53-1,29-72-150,-1-2 0,-1 1 0,0-1 0,-1-1 0,-1 0 0,-29 28-1,23-29-1176,-1 0-1,-42 24 1,41-28-1791,-31 11 1,7-6-602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3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33 3968,'-10'-2'12850,"-7"-4"-9855,-27-8-3155,30 11 256,1 0 0,-1 1 0,1 1 0,-1 0 0,0 1 0,0 0 0,1 1 0,-1 1 0,1 0 0,-1 1 0,1 0 0,-14 6 0,21-6-48,-1 0 0,1 1 0,-1-1 0,1 1 0,0 0 0,1 1 0,-1 0 0,1 0 0,0 0 0,0 0 0,0 1 0,1 0 0,0 0 0,0 0 0,0 0 0,1 1 0,0-1 0,0 1 0,-1 7 0,-5 22 199,1 0 0,-4 67 0,11-90-87,-1 0 0,0 0-1,-1 0 1,0 0 0,-1-1 0,-1 1 0,-8 17-1,10-24-109,-1 0 0,1 0 0,-1 0 0,0-1 0,-1 1 0,1-1 0,-1 0 0,0-1 0,0 1 0,-1-1 0,1 0 0,-1 0 0,0-1 0,0 1 0,0-1 0,-8 2 0,-9 1 95,0-2-1,0 0 1,0-2 0,-1 0-1,1-2 1,-1 0 0,-41-8-1,57 7-103,-1 0-1,1-1 1,0 0-1,-1-1 1,1 0-1,1 0 1,-1-1-1,0 0 1,-9-6 0,16 9-45,0 1 0,0-1 0,0 0 0,0 1 0,0-1 0,1 0 0,-1 0 0,0 0 0,1 0 0,-1 0 0,0 1 0,1-1 0,-1 0 0,1 0 0,-1-1 0,1 1 0,0 0 0,-1 0 0,1 0 1,0 0-1,0 0 0,0 0 0,0 0 0,0-2 0,0 1-9,1 0 1,0 0 0,-1 1-1,1-1 1,0 0-1,0 1 1,0-1 0,0 1-1,0-1 1,1 1-1,-1 0 1,0-1 0,3-1-1,3-2-7,1 0 0,0 0 0,0 0-1,14-5 1,2 0 61,1 1 0,0 1 1,1 1-1,-1 2 0,1 0 0,40-2 0,-58 8 11,0-1-1,0 1 0,0 0 0,0 1 1,0 0-1,0 0 0,0 1 1,-1 0-1,9 5 0,4 3 421,35 28 0,-23-16-100,-20-15-192,1-1-1,-1 0 0,1-1 1,1-1-1,23 8 0,73 10 322,-95-21-467,21 3-522,-1-3-1,59-2 1,-36 0-5988,-39 2 3265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4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43 6816,'-14'-32'3802,"14"32"-3703,0 0-1,0 0 1,-1-1-1,1 1 1,0 0-1,0 0 1,0 0 0,0 0-1,0-1 1,0 1-1,-1 0 1,1 0-1,0 0 1,0-1-1,0 1 1,0 0-1,0 0 1,0 0-1,0-1 1,0 1-1,0 0 1,0 0-1,0-1 1,0 1-1,0 0 1,0 0-1,0 0 1,0-1 0,0 1-1,0 0 1,0 0-1,0 0 1,0-1-1,1 1 1,-1 0-1,0 0 1,0 0-1,0-1 1,0 1-1,0 0 1,0 0-1,1 0 1,-1 0-1,0 0 1,0-1-1,0 1 1,1 0 0,-1 0-1,0 0 1,0 0-1,0 0 1,1 0-1,2-2 792,-3 4-540,0-1 0,1 1 0,-1 0 0,0-1 0,0 1 0,0 0 1,0-1-1,0 1 0,0 0 0,-1 2 0,-5 65 748,1 86 366,25 272 0,31-24-920,-44-301-997,-7-101 265,0 0 0,0 0 0,0 1 0,0-1 0,0 0 0,1 0 0,-1 0 0,0 0 0,1 0 0,-1 0 0,1 0 0,-1 0 0,1-1 0,-1 1 0,2 1 0,1 4-2761,2-2 1039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51 429 6816,'-36'-52'2197,"35"51"-2140,0 0 0,0 0 0,0-1 0,0 1-1,1 0 1,-1 0 0,0-1 0,1 1 0,-1 0 0,1-1 0,0 1 0,-1-1 0,1 1-1,0-3 1,-1-4-91,-1-3 473,0-1 0,2 1 0,-1-1 0,1 0 0,1 1 0,0-1 0,5-21 0,-2 21-76,1 1 1,0 0-1,1 1 1,0-1-1,0 1 0,1 0 1,0 1-1,1 0 1,0 0-1,1 0 1,0 1-1,17-12 1,-7 7 59,1 0 0,1 2 0,0 0 0,0 2 0,39-13 0,-45 18-275,-1 1 0,1 0 0,0 1-1,0 0 1,0 2 0,0-1-1,0 2 1,1 0 0,-2 1 0,1 0-1,23 7 1,-30-6-47,0 0 1,0 0-1,0 1 1,0 0-1,-1 0 1,1 1-1,-1 0 1,0 0-1,-1 1 1,1 0-1,-1 0 1,0 0-1,0 1 1,-1 0-1,0 0 1,0 0-1,-1 1 1,0 0-1,0 0 1,-1 0-1,4 11 1,-5-6 33,1-1 0,-2 1 0,0-1 0,0 1 1,-1 0-1,-1-1 0,0 1 0,0-1 1,-1 1-1,-1-1 0,0 0 0,-1 0 0,-10 23 1,3-13-34,-1-1 0,-1 1 0,-1-2 0,0 0 0,-2-1 0,-22 22 1,15-21-288,0-1 0,-2-1 0,0-1 0,-2-1 0,-35 16 0,36-21-1507,25-10 1298,0-1 0,0 1 1,0-1-1,0 1 0,0-1 1,0 1-1,-1-1 0,1 0 1,0 0-1,0 0 0,0 0 1,-1 1-1,1-2 0,0 1 1,0 0-1,-1 0 0,-1-1 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4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1 610 6656,'0'5'7505,"0"-5"-7384,10-1 1993,13-6-921,-19 5-995,0 0 0,-1-1 0,1 1 0,-1 0 1,0-1-1,1 0 0,-1 0 0,4-6 0,1 0 147,24-28 479,25-40 1,1 0-378,63-54-13,-76 87-86,48-64 0,-92 107-337,4-5 40,0 0 0,-1 0 0,0 0 0,0-1 0,-1 1 0,4-10 0,-7 14-40,1 1 0,-1 0 0,0 0 0,1 0-1,-1 0 1,0 0 0,0 0 0,0 0 0,0-1 0,0 1-1,0 0 1,0 0 0,0 0 0,0 0 0,-1-1 0,1 1-1,0 0 1,-1 0 0,1 0 0,-1 0 0,1 0 0,-1 0-1,1 0 1,-1 0 0,0 0 0,0 0 0,1 1-1,-1-1 1,0 0 0,-2-1 0,1 1 3,-1 0 0,1 0 0,-1 0 0,1 0 0,-1 1 0,0-1 0,1 1 0,-1-1 0,0 1 0,1 0 0,-1 0 0,-3 1 0,-5 0 1,-1 1 0,1 1 0,-1 0 0,1 1 0,0 0 0,0 0 0,1 1 0,-1 0 1,-13 10-1,17-9 52,-1-1 1,1 1-1,0 0 1,0 1-1,1 0 1,-1 0 0,2 0-1,-1 1 1,1 0-1,0 0 1,1 0-1,-5 12 1,4-5 20,1 0 0,0 1-1,1-1 1,1 1 0,1-1 0,0 1 0,1 0-1,0-1 1,5 28 0,-3-32-57,1 0 0,0-1 0,0 1 0,1-1 0,0 0 0,1 0 0,0 0 0,1-1 1,0 0-1,0 0 0,1 0 0,0-1 0,1 1 0,13 10 0,-9-10-80,0 0 1,0-2-1,1 1 1,0-1-1,0-1 1,17 5-1,-20-8-482,-1 0 0,1-1 0,0-1 1,1 0-1,18 0 0,19-4-1283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4800,'0'-23'4966,"0"13"-231,1 19 395,0 5-3470,3 26-1442,-3 6 723,12 69 0,-11-101-697,-2-12-67,0 1 1,1 0-1,-1 0 0,0 0 0,1-1 0,0 1 1,-1 0-1,1-1 0,2 3 0,7-22 192,0-1 1,15-38-1,1-2-389,30-48-225,-53 102 306,7-13-325,-10 17 258,0 0 1,0 0-1,0 0 0,0 0 0,0 0 1,1 0-1,-1 0 0,0 0 0,0 0 1,0-1-1,0 1 0,0 0 1,0 0-1,0 0 0,0 0 0,1 0 1,-1 0-1,0 0 0,0 0 0,0 0 1,0 0-1,0 0 0,0 0 0,0 0 1,1 0-1,-1 0 0,0 0 0,0 0 1,0 0-1,0 0 0,0 0 0,0 0 1,1 0-1,-1 0 0,0 0 0,0 0 1,0 0-1,0 0 0,0 0 0,2 11-169,-2 20 129,1-1 358,-2 0 0,-7 51 1,8-80-272,-1 1 0,1-1 1,0 0-1,0 1 1,-1-1-1,1 0 0,0 1 1,0-1-1,0 0 1,1 3-1,4-5 252,5-10-145,3-6-136,-1 0 0,12-23 1,6-9-104,-29 47 84,0 1 1,0-1-1,0 1 0,0 0 0,0-1 0,0 1 1,1 0-1,-1 0 0,0 0 0,1 0 0,-1 0 1,1 0-1,-1 0 0,1 0 0,2-1 0,-3 2 12,1 0-1,-1 1 1,0-1-1,0 0 0,0 0 1,0 0-1,0 1 1,0-1-1,0 1 0,1-1 1,-1 1-1,0-1 0,0 1 1,-1 0-1,1-1 1,0 1-1,0 0 0,0 0 1,0-1-1,-1 1 1,1 0-1,0 0 0,-1 0 1,1 0-1,0 2 0,5 8 40,0 0 0,-1 1 0,-1-1-1,0 1 1,4 20 0,1 3-29,-7-31-303,-1 0 1,1 0-1,0 0 1,1 0-1,-1-1 0,5 7 1,18 17-9097,-11-15 5955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64 3904,'7'-8'1278,"0"1"-1,1 0 1,0 0 0,14-9 0,-13 10-142,-9 6-1026,1 0-1,-1 0 1,0 0 0,1 0 0,-1 0-1,0-1 1,1 1 0,-1 0 0,0 0-1,0 0 1,1-1 0,-1 1-1,0 0 1,0 0 0,1 0 0,-1-1-1,0 1 1,0 0 0,0-1 0,1 1-1,-1 0 1,0 0 0,0-1 0,0 1-1,0 0 1,0-1 0,0 1-1,0 0 1,0-1 0,0 1 0,0 0-1,0-1 1,0 1 0,0 0 0,0-1-1,0 1 1,0 0 0,0-1-1,0 1 1,-1-1 51,1 1 1,-1 0-1,0 0 0,0-1 0,1 1 0,-1 0 0,0 0 1,0 0-1,0 0 0,1 0 0,-1 0 0,0 0 1,0 0-1,1 0 0,-1 1 0,0-1 0,-1 1 0,-28 10 698,-55 27 0,71-29-775,0 0 0,1 1 0,0 0 0,0 1 0,1 0 0,1 1 0,0 1 0,1-1 0,0 2 0,-9 16 0,-8 19 417,-32 82 1,53-118-419,-25 63 637,-33 127 0,58-166-575,0 0-1,3 0 0,1 0 0,4 43 1,-2-67-120,2 39 241,17 100 0,-11-115-23,1-1 0,2 0 0,23 52 0,-30-80-169,0 0 0,1 0 0,-1-1 0,1 0 0,1 1 1,-1-2-1,13 13 0,-12-15-31,-1 0 0,1 0 0,0 0 0,0-1 0,0 0 0,0 0 0,1-1 0,-1 0 0,1 0 0,9 2 1,-12-4-16,-1 1 0,1 0 1,0-1-1,0 0 0,0 0 1,0 0-1,0-1 0,6 0 1,-10 1-190,1-1-1,0 1 1,0 0 0,-1-1 0,1 1-1,0-1 1,0 1 0,-1-1 0,1 1-1,0-1 1,-1 1 0,1-1 0,-1 1-1,1-1 1,-1 0 0,1 1 0,-1-1-1,1 0 1,-1 0 0,0 1 0,1-1-1,-1 0 1,0 0 0,0 0 0,0 1 0,1-1-1,-1 0 1,0 0 0,0 0 0,0 0-1,0 1 1,0-1 0,-1 0 0,1 0-1,0 0 1,0 0 0,-1-1 0,0-7-1973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4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420 127 4480,'11'-9'777,"-8"7"-121,0-1 1,0 1-1,0-1 1,0 0-1,0 0 1,0 0-1,3-6 1,-6 8-451,1-1 0,-1 1 0,0 0 0,0 0 0,0-1 1,1 1-1,-1 0 0,0 0 0,-1-1 0,1 1 0,0 0 0,0 0 1,0-1-1,-1 1 0,1 0 0,-1 0 0,1 0 0,-1 0 0,1-1 0,-1 1 1,0 0-1,1 0 0,-1 0 0,0 0 0,0 0 0,0 1 0,0-1 1,0 0-1,-1-1 0,-4-1 299,1-1 0,-1 2 0,0-1 0,0 0 0,0 1 0,0 0 0,-8-1 0,11 2-391,-7-1 74,0 1 0,0 0 1,-1 0-1,1 1 0,0 0 0,0 1 0,0 0 0,-14 3 0,-76 26 243,79-23-208,9-3-154,0 0-1,0 1 1,1 1-1,0 0 1,0 0-1,0 1 1,1 0-1,-16 15 1,21-17-56,1 0 1,0 0-1,0 0 1,0 0-1,1 1 0,-1 0 1,1 0-1,1 0 1,-1 0-1,1 0 1,0 0-1,1 1 0,-1-1 1,1 1-1,0-1 1,1 1-1,0 11 1,1-6 28,1 0 0,0 0 1,1 0-1,0 0 0,1 0 1,0-1-1,1 0 0,0 0 1,1 0-1,0 0 0,10 11 1,-6-8 12,1-1 0,1-1 0,0 0 0,0-1 0,1 0 1,1 0-1,22 12 0,-30-20-42,1 1-1,0 0 1,1-1-1,-1-1 1,0 1 0,1-1-1,0 0 1,-1-1 0,1 0-1,0 0 1,0-1-1,0 0 1,0 0 0,-1-1-1,1 0 1,0 0 0,0-1-1,12-3 1,23-11 108,0-1 0,75-43 0,75-65-89,-170 109 73,-1-1 0,-1-2 1,26-26-1,-42 35-132,-5 9 25,0 1 0,0 0 1,0 0-1,0 0 0,0 0 1,0-1-1,0 1 0,0 0 1,0 0-1,0 0 0,0 0 1,0 0-1,0-1 0,0 1 0,0 0 1,-1 0-1,1 0 0,0 0 1,0 0-1,0-1 0,0 1 1,0 0-1,0 0 0,0 0 0,-1 0 1,1 0-1,0 0 0,0 0 1,0 0-1,0 0 0,-1 0 1,1 0-1,0 0 0,0-1 1,0 1-1,-2 1-5,1-1 0,-1 0 0,1 0 0,0 0 0,-1 1 0,1-1 0,0 1 0,-1-1 0,1 1 1,0-1-1,-1 1 0,1 0 0,0 0 0,-2 1 0,-8 8 2,0 0 1,0 0-1,1 1 1,0 0-1,1 1 1,1 0-1,0 1 1,0-1-1,1 2 1,1-1-1,0 1 1,1 0 0,1 0-1,0 0 1,1 0-1,0 1 1,1 0-1,0 16 1,2-23 17,1-1 1,0 1 0,0 0-1,1 0 1,0-1 0,1 1-1,-1-1 1,1 1 0,1-1-1,-1 0 1,7 8 0,-8-12 23,0 0 1,0 0-1,0-1 1,0 1 0,1 0-1,-1-1 1,1 0-1,0 1 1,0-1-1,0 0 1,0-1-1,0 1 1,0 0 0,0-1-1,1 0 1,-1 0-1,0 0 1,1 0-1,-1 0 1,1-1 0,-1 1-1,1-1 1,-1 0-1,1 0 1,-1 0-1,1-1 1,4 0 0,-4 0-25,0-1 1,0 1 0,-1-1 0,1 1-1,0-1 1,-1-1 0,1 1 0,-1 0-1,0-1 1,0 1 0,0-1 0,4-4-1,-3 2 9,0-1-1,0 0 0,-1 0 0,1 0 1,-1 0-1,3-11 0,0-5 50,0-1-1,-2 1 0,2-31 1,-5 45-46,0-7-18,0 0-1,-1 0 1,-1 0-1,0 0 1,-1 0-1,-4-15 1,5 23-34,-1 0 0,-1 0 0,1 1 0,-1-1 0,0 1 1,-1 0-1,0 0 0,0 0 0,0 0 0,0 0 0,-1 1 0,0 0 1,0 0-1,-7-5 0,10 9 8,0-1 1,0 1-1,0 0 1,1 0-1,-2-1 1,1 1-1,0 1 1,0-1-1,0 0 0,0 0 1,0 1-1,-1-1 1,1 1-1,0 0 1,-1 0-1,1 0 1,0 0-1,0 0 1,-1 0-1,-2 1 1,4 0 17,1-1 0,-1 0 0,1 1 0,0-1 0,-1 0 0,1 0 0,0 1 0,-1-1 0,1 1 0,0-1 0,-1 0 0,1 1 0,0-1 0,0 1 0,-1-1 0,1 1 0,0-1 0,0 1 0,0-1 0,0 0 0,0 1 0,0-1 0,0 1 0,0-1 0,0 1 0,4 16-44,13 12-18,37 38 122,-50-62 10,-1-1 0,1 0 0,0 0 0,0 0 0,1-1 0,-1 1 0,1-1 0,0 0 0,0 0 0,0-1 0,5 3 0,-6-4-23,-1 0-1,1-1 1,0 1-1,-1-1 1,1 1-1,0-1 1,-1 0-1,1-1 1,0 1 0,-1-1-1,1 1 1,0-1-1,-1 0 1,1 0-1,-1-1 1,1 1-1,4-4 1,4-3 24,-1 0 1,0-2-1,-1 1 1,0-1-1,-1-1 1,11-13-1,16-18 61,96-85 77,-111 104-278,25-25 70,-45 48-4,-1 0-1,0 0 0,0 0 1,0 0-1,0-1 0,1 1 1,-1 0-1,0 0 0,0 0 1,0 0-1,1 0 0,-1 0 1,0 0-1,0 0 0,0 0 1,1 0-1,-1 0 0,0 0 1,0 0-1,1 0 0,-1 0 1,0 0-1,0 0 0,0 0 1,1 0-1,-1 0 0,0 0 1,0 0-1,0 0 0,1 0 1,-1 0-1,0 0 0,0 0 1,0 1-1,1-1 0,-1 0 1,0 0-1,0 0 0,0 0 0,0 0 1,1 1-1,-1-1 0,0 0 1,0 0-1,0 0 0,0 1 1,5 15-65,-2 20 181,-5 6-36,-2 0 0,-2 0-1,-1-1 1,-3 0-1,-16 45 1,23-75-52,-1 0 0,-1 0 0,-5 10 1,7-17-11,1 0 0,0-1 0,-1 1 0,0-1 0,0 0-1,0 1 1,0-1 0,0-1 0,-1 1 0,-6 4 0,8-6-7,1-1-1,-1 1 0,0 0 0,1-1 0,-1 0 1,0 1-1,0-1 0,0 0 0,1 0 0,-1 0 1,0 0-1,0 0 0,0 0 0,0 0 0,1-1 0,-1 1 1,0-1-1,0 1 0,1-1 0,-1 0 0,0 1 1,-2-3-1,-1-1 17,0 0-1,0 0 1,0 0 0,-9-10-1,-2-6-97,0-1-1,1-1 1,1 0-1,1 0 1,-17-41-1,23 45-69,6 13-5,6 13 18,9 17 138,2-1-1,34 42 0,-32-44 38,4 4 70,0-2 0,1-1 0,1 0 0,36 24 0,-41-32-213,10 8 215,-27-22-435,0 0 0,0-1 0,-1 1-1,1 0 1,0 0 0,0-1 0,0 0-1,0 1 1,0-1 0,0 0 0,0 0-1,0 0 1,0 0 0,-1 0-1,5-1 1,-5 1-50,-1 0 0,1-1-1,0 1 1,0 0-1,0-1 1,0 1 0,-1-1-1,1 1 1,0-1 0,0 1-1,-1-1 1,1 0-1,0 1 1,-1-1 0,1 0-1,-1 0 1,1 1 0,-1-1-1,1 0 1,0-1 0,1-3-1100,8-11-2722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2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5888,'-24'5'2688,"38"-1"-2336,4-4 2112,5 0-1408,22 0 1984,8 0-1761,10-4 641,0 4-1120,5-8 128,-9 3-576,4-2-192,-10 2-96,2-3 64,-10 8-64,-1-7 32,-4 2-32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4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202 101 4640,'-1'-2'159,"1"1"1,-1 0-1,1-1 0,-1 1 1,1-1-1,0 1 0,0-1 0,0 1 1,0 0-1,0-1 0,0 1 1,0-1-1,0 1 0,1-1 1,0-1-1,4-7 3286,-5 10-3342,0 0-1,-1 0 1,1 0-1,0 1 1,0-1-1,0 0 1,-1 0-1,1 0 0,0 0 1,0 0-1,-1 0 1,1 0-1,0 0 1,0 0-1,0 0 1,-1 0-1,1 0 1,0 0-1,0 0 1,-1 0-1,1 0 1,0-1-1,0 1 0,0 0 1,-1 0-1,1 0 1,0 0-1,0 0 1,0 0-1,0-1 1,-1 1-1,1 0 1,0 0-1,0 0 1,0 0-1,0-1 0,0 1 1,0 0-1,-1 0 1,1 0-1,0-1 1,0 1-1,0 0 1,0 0-1,0 0 1,0-1-1,0 1 1,0 0-1,0 0 0,0-1 1,0 1-1,0 0 1,0 0-1,0 0 1,0-1-1,0 1 1,0 0-1,0 0 1,0-1-1,1 1 1,-1 0-1,0 0 0,0 0 1,0 0-1,0-1 1,0 1-1,1 0 1,-1 0-1,-17 6 2353,8 2-2104,0 0 0,0 1 0,-10 14-1,7-8-131,-2 1 17,1 1 0,0 1 0,2 0 0,0 1 1,1 0-1,1 0 0,1 1 0,1 0 0,0 1 0,2 0 1,0 0-1,1 0 0,-1 32 0,4-23-43,1 0 0,2 0 0,1 0 0,10 46-1,-9-62-102,0-1-1,1 1 1,1-1-1,0 0 1,8 12-1,-10-18-14,2 1 0,-1-1 0,1 0 0,0-1 0,1 1 0,-1-1 0,1 0 0,14 8 0,-18-12-51,1 0 1,-1-1-1,1 1 0,0-1 0,-1 0 0,1 0 1,0 0-1,0 0 0,-1-1 0,1 1 1,0-1-1,0 0 0,7-1 0,-4 0 14,-1-1 1,0 0-1,1 0 0,-1 0 0,0-1 0,0 0 0,0 0 1,7-5-1,-3 0 29,-1 0 1,0 0 0,0 0-1,-1-1 1,11-15-1,-3 1 37,17-32 0,28-73 136,-54 108-237,0 0 1,-2-1-1,0 1 0,3-36 0,-4 18-15,-3-1 0,-4-53-1,2 80-64,-1 0 0,0 0 0,0 0 1,-1 0-1,-1 0 0,0 1 0,-1 0 0,0 0 0,-1 0 0,0 1 0,-14-19 0,17 25 24,0 1 0,-1-1-1,0 1 1,1 0 0,-1 1 0,0-1-1,0 0 1,-1 1 0,1 0 0,0 0-1,-1 1 1,-6-3 0,5 3 0,-1 0 0,0 0 0,0 1 1,0 0-1,0 0 0,0 0 0,-13 3 0,7 0 23,-1 1-1,1 1 0,0 0 1,0 1-1,0 0 1,1 1-1,-23 16 0,19-10 67,0 0-1,1 2 0,1-1 1,1 2-1,0 0 0,1 0 1,-20 36-1,30-48 10,0 1 1,0 0 0,0 0-1,1 0 1,-1 0 0,1 0-1,0 0 1,1 1-1,-1-1 1,1 0 0,0 0-1,2 8 1,-2-9 1,1 0 0,0-1 0,0 1 0,1 0 0,-1-1 0,1 0 0,0 1 0,0-1 0,0 0 0,0 0 0,1 1 0,-1-2 1,1 1-1,0 0 0,0-1 0,0 1 0,5 3 0,4 0 108,0 0-1,0-1 1,0 0 0,1-1 0,-1 0 0,19 3-1,81 6 475,-99-12-597,82-1 208,-11 0-240,-47 0-166,-36 0-218,1 0 1,0 0-1,0 0 0,-1 0 1,1 0-1,0-1 1,-1 1-1,1 0 0,0-1 1,-1 0-1,1 1 0,-1-1 1,1 0-1,-1 0 1,2-1-1,0 1-1979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4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5632,'-1'-3'305,"-4"-7"3711,5 10-3900,0 0-1,1 0 0,-1 0 0,0 0 1,0 0-1,0 0 0,0 0 1,1 0-1,-1 0 0,0 0 1,0-1-1,0 1 0,0 0 1,1 0-1,-1 0 0,0 0 0,0 0 1,0 0-1,0 0 0,1 1 1,-1-1-1,0 0 0,0 0 1,0 0-1,0 0 0,1 0 0,-1 0 1,0 0-1,0 0 0,1 1 347,-1-1-347,4 2 487,1-1 0,-1 2 0,0-1-1,0 0 1,0 1 0,0-1 0,-1 1 0,5 5 0,27 32 680,-27-30-840,36 48 1351,51 90-1,22 79 911,-105-199-2430,-1 0 0,-1 1-1,-1 0 1,-2 0 0,6 56 0,-11-64-250,-2-1 0,-1 1 0,0-1 0,-1 0 0,-1 1 0,-2-1 0,-8 26 0,4-21 232,-1 0 1,-2-1-1,0 0 1,-31 42-1,15-29-741,-2-2 0,-37 36 0,-74 53-7538,110-99 5165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5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155 154 4320,'-17'-20'2512,"11"15"77,6 5-2528,0 0 0,0 0 1,-1 0-1,1 0 0,0 0 0,0 0 0,0 0 1,0 0-1,0 0 0,0 0 0,0-1 1,0 1-1,0 0 0,-1 0 0,1 0 0,0 0 1,0 0-1,0 0 0,0 0 0,0 0 0,0 0 1,0 0-1,0 0 0,0-1 0,0 1 0,0 0 1,0 0-1,0 0 0,0 0 0,0 0 1,0 0-1,0 0 0,0 0 0,0-1 0,0 1 1,0 0-1,0 0 0,0 0 0,0 0 0,0 0 1,0 0-1,0 0 0,0 0 0,0-1 0,0 1 1,0 0-1,0 0 0,0 0 0,0 0 1,0 0-1,0 0 0,0 0 0,0 0 0,1 0 1,-1 0-1,0 0 0,0-1 0,0 1 0,0 0 1,0 0-1,0 0 0,0 0 0,0 0 0,0 0 1,1 0-1,3 7 4583,22 25-2707,-16-24-1669,-1-1 0,1 0 0,1 0-1,-1-1 1,1 0 0,0-1 0,0-1 0,1 1 0,-1-2-1,14 3 1,-17-4-195,0-1-1,0 0 0,0-1 1,0 0-1,0 0 0,0-1 1,0 0-1,0 0 0,0-1 1,-1 0-1,1 0 0,-1-1 1,1 0-1,-1 0 0,0 0 1,11-8-1,-8 4 37,-1 0 0,0-1-1,0 0 1,0-1 0,-1 0 0,12-17 0,-18 23-102,0 0 1,0 1 0,-1-2-1,1 1 1,-1 0-1,0 0 1,0 0-1,0 0 1,0-1-1,-1 1 1,1 0 0,-1-1-1,0 1 1,0-1-1,0 1 1,0 0-1,-1-1 1,1 1 0,-1 0-1,0-1 1,0 1-1,0 0 1,-1 0-1,1 0 1,-1 0 0,1 0-1,-1 0 1,-3-3-1,3 3-27,-1 0-1,1 1 0,-1-1 0,0 1 1,0 0-1,0 0 0,-1 0 1,1 1-1,0-1 0,-1 1 1,1-1-1,-1 1 0,1 0 1,-1 0-1,0 1 0,1-1 0,-1 1 1,-6 0-1,-2 0-23,1 1 0,-1 0 0,1 1 0,-16 5 0,6-1 62,1 1 0,0 2 1,0 0-1,1 1 0,-28 19 0,16-6 85,0 1-1,-29 30 0,50-44-71,1 1 1,-1 0-1,2 0 1,-1 1 0,2 0-1,-1 0 1,2 1-1,0 0 1,0 0-1,-4 16 1,8-23 19,1 0 1,0 0 0,0 0-1,0 1 1,1-1 0,0 0-1,0 0 1,1 0 0,-1 1-1,1-1 1,1 0 0,-1 0 0,1 0-1,0 0 1,0-1 0,1 1-1,0 0 1,0-1 0,0 0-1,0 0 1,1 0 0,0 0-1,0 0 1,0-1 0,7 5 0,0 0 91,1-1 0,1 0 1,-1-1-1,1 0 0,1-1 1,26 8-1,-14-7 54,0 0 0,52 4 0,-38-10-147,0-1-1,41-5 1,77-17-210,-57 3-4757,-72 14 2901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5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21 5312,'5'-21'12613,"-16"34"-10117,1-1-2224,0 1 0,0 0 0,2 1 0,-1 0 0,2 0 0,0 1 0,1 0 0,0 0 0,1 0 0,1 1 0,0-1 0,-2 23 0,5-25-317,1-1 1,0 0-1,0 0 1,1 1-1,1-1 1,0 0 0,1 0-1,0 0 1,1-1-1,0 1 1,1-1-1,0 0 1,1 0-1,12 17 1,-18-27-102,0-1 1,1 1 0,-1-1-1,0 1 1,1 0-1,-1-1 1,1 1-1,-1-1 1,1 0-1,-1 1 1,1-1-1,0 1 1,-1-1-1,1 0 1,0 1 0,-1-1-1,1 0 1,0 0-1,-1 0 1,1 1-1,0-1 1,-1 0-1,1 0 1,0 0-1,-1 0 1,1 0-1,0 0 1,-1 0 0,1-1-1,1 1 1,-1-1-370,0 0 0,1 0-1,-1 1 1,0-1 0,0 0 0,0 0 0,0-1 0,0 1 0,0 0 0,-1 0 0,1 0 0,1-2 0,7-7-2514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8384,'-9'-28'3808,"4"22"-3328,5 3 672,5 3-736,-5-5-992,0 10 256,5-5-320,4 9 352,5-2-1920,5 7 1216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5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4992,'3'-1'9344,"3"6"-7492,5 13-1736,-4 1 430,0 0 0,-2 1 0,6 32 0,0 63 241,3 10 908,-11-113-191,4-23-501,12-44-488,-15 40-490,0 1 1,2-1-1,0 1 0,0 0 0,11-15 0,1 2-85,-13 18 49,0 1-1,1 0 0,0 0 0,0 0 1,1 1-1,0 0 0,0 0 1,10-7-1,-16 13 11,0 1 0,0-1 0,0 1 0,0-1-1,0 1 1,0-1 0,0 1 0,0 0 0,0-1 0,0 1 0,0 0 0,0 0 0,0 0 0,0-1 0,0 1-1,0 0 1,0 1 0,0-1 0,1 0 0,-1 0 0,0 0 0,2 1 0,-2 0 13,0 0-1,0 0 1,0 0 0,0 0-1,0 0 1,0 0 0,0 0 0,-1 1-1,1-1 1,0 0 0,-1 0-1,1 1 1,0-1 0,-1 0-1,0 1 1,1-1 0,-1 1 0,0 1-1,3 8 124,-2 0 0,0 1 1,0-1-1,-1 0 0,-2 20 0,0-6-39,2-24-87,0-1-1,0 0 1,0 0-1,0 1 1,0-1-1,0 0 0,0 1 1,0-1-1,0 0 1,0 1-1,0-1 1,0 0-1,0 0 0,0 1 1,0-1-1,0 0 1,0 1-1,0-1 0,0 0 1,1 0-1,-1 1 1,0-1-1,0 0 1,0 0-1,1 1 0,-1-1 1,0 0-1,0 0 1,0 0-1,1 1 1,-1-1-1,0 0 0,0 0 1,1 0-1,-1 0 1,0 0-1,1 0 0,-1 1 1,0-1-1,0 0 1,1 0-1,-1 0 1,0 0-1,1 0 0,-1 0 1,0 0-1,1 0 1,-1 0-1,0-1 1,0 1-1,1 0 0,-1 0 1,0 0-1,1 0 1,-1 0-1,0 0 0,0 0 1,1-1-1,-1 1 1,0 0-1,1-1 1,4-3 28,0-1 1,0 0-1,0 0 1,-1 0-1,7-9 1,11-14-34,-21 27-5,10-11-69,0 0 0,1 1 0,1 0 0,0 1 0,16-10 0,-27 19 73,0 0 0,1 0 0,-1 0 0,0 0 0,0 0 0,1 1 0,-1-1 0,0 1 0,1 0 0,-1-1 0,0 1 0,1 0 0,-1 1 1,0-1-1,1 0 0,-1 1 0,0-1 0,1 1 0,-1-1 0,0 1 0,0 0 0,0 0 0,1 0 0,-1 1 0,0-1 0,-1 0 0,1 1 1,0-1-1,0 1 0,2 3 0,0 0 70,0 0 0,0 0 1,-1 0-1,0 1 0,0-1 0,-1 1 1,1 0-1,-1 0 0,0 0 1,1 8-1,0 11 35,0 32 1,0 4 138,-2-37-157,-2-21-305,1 0 0,0 1 0,0-1-1,0 0 1,0 0 0,1 0 0,-1 0-1,1 1 1,0-1 0,1 3 0,8-1-4639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5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81 5888,'0'-1'216,"-1"-1"0,1 1 1,0 0-1,-1-1 0,1 1 1,0 0-1,0-1 0,0 1 1,0 0-1,0-1 0,0 1 1,0-1-1,0 1 0,0 0 1,2-3-1,-2 3-8,0 1 0,0-1-1,1 0 1,-1 0 0,0 0 0,0 1 0,0-1-1,0 0 1,0 0 0,0 0 0,0 1 0,0-1-1,0 0 1,0 0 0,0 1 0,0-1 0,-1 0-1,1 0 1,0 0 0,0 1 0,-1-1 0,1 0-1,-1 1 1,1-1 0,-1 0 0,1 1 0,-1-1-1,1 1 1,-1-1 0,1 1 0,-1-1 0,0 1-1,1-1 1,-1 1 0,0-1 0,1 1 0,-2-1-1,0 1-92,1-1-1,-1 1 1,0-1-1,0 1 1,0 0-1,0 0 1,1 0-1,-1 0 1,0 0-1,0 0 0,0 0 1,0 0-1,1 1 1,-1-1-1,-3 2 1,-5 3 172,1 1-1,-1 0 1,1 0 0,1 1 0,-12 12 0,5-4 116,-25 33 1,34-39-330,0 0 1,0 0-1,1 1 0,1 0 1,-1-1-1,1 2 1,1-1-1,0 0 0,1 1 1,-3 20-1,5-24 4,0-1-1,0 1 1,1 0-1,0 0 1,0 0-1,0 0 1,1-1-1,0 1 1,1-1-1,-1 1 1,1-1-1,0 0 1,1 0-1,-1 0 0,1 0 1,1-1-1,8 9 1,-9-10-16,0-1-1,0 1 1,1-1 0,-1-1 0,1 1-1,0-1 1,0 0 0,0 0 0,0 0-1,0 0 1,0-1 0,1 0-1,8 0 1,6 1 89,0-2 1,25-3-1,-35 3-130,29-4 207,1-1 0,-1-2 0,0-2 1,57-20-1,-80 23-174,-1 0-1,-1-1 1,1-1 0,-1-1-1,-1 1 1,0-2 0,0 0-1,0-1 1,-2 0 0,1-1-1,-1 0 1,-1 0 0,0-1-1,-1-1 1,12-23 0,-18 32-37,0 0 0,-1 0 0,1-1 0,-1 1 0,0-1 1,-1 1-1,1-1 0,-1 0 0,0 0 0,-1 0 1,0 0-1,1 1 0,-2-1 0,1 0 0,-1 0 0,0 0 1,-2-8-1,1 10-59,-1-1 1,1 0 0,-1 1-1,0 0 1,0 0-1,-1 0 1,1 0 0,-1 0-1,0 1 1,0-1-1,0 1 1,0 0 0,-1 0-1,1 1 1,-1-1 0,0 1-1,1 0 1,-1 0-1,0 1 1,-6-2 0,-8 0-82,-1 1 0,0 0 1,1 2-1,-1 0 0,0 1 1,-32 7-1,-55 13-613,37-3-4128,61-16 3696,1 2-3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5:5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8128,'-23'0'3680,"-1"30"-3168,10 0 2176,5 8-1568,-15 41 2079,10 10-1823,-6 19 288,6-6-992,0 3 160,6-13-480,2 10-256,6-10-96,0 1 64,6-14-32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46 3072,'0'0'32,"0"0"-1,0 0 1,0 0 0,-1 0-1,1 1 1,0-1 0,0 0-1,0 0 1,0 0 0,0 0-1,0 0 1,0 0 0,0 0-1,0 0 1,0 0 0,0 1-1,-1-1 1,1 0 0,0 0-1,0 0 1,0 0 0,0 0-1,0 0 1,0 0 0,0 0-1,-1 0 1,1 0 0,0 0-1,0 0 1,0 0 0,0 0-1,0 0 1,0 0 0,-1 0-1,1 0 1,0 0 0,0 0-1,0 0 1,0 0 0,0 0-1,0 0 1,0 0 0,0-1-1,-1 1 1,1 0 0,0 0-1,0 0 1,0 0 0,0 0-1,0 0 1,0 0 0,0 0 0,0 0-1,0-1 1,0 1 0,0 0-1,0 0 1,0 0 0,-1 0-1,2-1 64,-1 1 0,0 0 0,0-1-1,0 1 1,0 0 0,0 0 0,0-1-1,1 1 1,-1 0 0,0 0 0,0-1-1,0 1 1,1 0 0,-1 0 0,0-1-1,0 1 1,1 0 0,-1 0 0,0 0-1,1 0 1,-1-1 0,1 1 0,-1 0-5,1 0 0,-1 0 0,0 0 0,1 0 0,-1 0 0,1-1 0,-1 1 0,1 0 0,-1 0 0,0 0 0,1-1 0,-1 1 0,1 0 0,-1-1 0,0 1 0,1 0 1,-1-1-1,0 1 0,0 0 0,1-1 0,-1 1 0,0 0 0,0-1 0,0 1 0,1-1 0,-1 1 0,0-1 0,0 1 0,0-1 0,0 0 83,0 0-1,0 0 1,-1 0-1,1 1 1,-1-1-1,1 0 1,0 0 0,-1 1-1,1-1 1,-1 0-1,0 1 1,1-1-1,-1 0 1,0 0-1,-3-2 408,1 1-1,-1-1 0,1 1 1,-7-3-1,6 4-446,-1 0 0,1 0 0,0 1-1,0 0 1,0 0 0,0 0 0,0 0 0,0 0-1,0 1 1,-7 2 0,-36 12 272,47-14-399,-27 9 181,0 3-1,1 0 0,-26 18 1,37-21-100,1 1 0,0 1 0,0 1 0,1 0 0,1 0 0,-12 17 0,10-10-10,2 0-1,0 0 1,1 1 0,1 1 0,1 0-1,-9 31 1,15-40-17,1-1 0,0 1 0,0 0 1,1 0-1,2 22 0,0-26-17,0-1 0,1 1 0,0 0 0,0 0 0,1-1 0,0 0 0,1 1 0,0-1 0,5 8 0,-2-6 43,1 0 0,1 0 0,0 0 0,0-1 1,0 0-1,1-1 0,1 0 0,-1-1 0,1 0 0,1-1 0,-1 0 1,24 9-1,-15-8 64,1-2 0,0 0 0,-1-1 0,2-1 0,-1 0 0,0-2 0,27-2 0,1-3 104,0-2 1,-1-2 0,54-17-1,-84 20-220,0-1 0,0-1 0,-1-1 0,0 0 0,0-1 0,-1-1 0,-1-1 0,1 0 0,-2-1 0,26-27 0,-26 23 41,-1-1 0,-1-1 1,-1 0-1,0 0 0,-1-2 1,-1 1-1,-1-1 1,-1 0-1,-1 0 0,-1-1 1,0 0-1,-2 0 0,0 0 1,0-26-1,-4 38-48,1 0 0,-1 1 0,-1-1 0,1 1 0,-2-1 0,-5-14 0,6 17-18,-1 0 0,-1 1 0,1-1 0,-1 1 0,0 0 0,0 0 0,0 1 0,-1-1 0,1 1 0,-10-6 0,-1 0-59,-1 2 1,-1 0-1,0 1 0,0 0 0,0 1 1,-1 2-1,0-1 0,-28-2 0,17 5 1,1 1-1,-1 1 0,0 2 0,1 0 1,-56 14-1,61-10-1236,-44 20 1,62-25-72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 5728,'-19'-17'1840,"15"16"770,2 6-1545,4 13-786,-1-13 103,8 179 2637,-5-52-1601,15 171 998,-14-134-1480,4 58 96,0 46-131,-4-213-2512,-4-60 782,-1 0 725,0-1 0,0 1 1,1 0-1,-1 0 0,0 0 1,0 0-1,0 0 0,0 0 0,1 0 1,-1 0-1,0 0 0,0 0 1,0 0-1,0 0 0,0 0 0,1 0 1,-1 0-1,0 0 0,0 0 1,0 0-1,0 0 0,0 1 1,1-1-1,-1 0 0,0 0 0,0 0 1,0 0-1,1 1-726,-1-1 727,0 0-1,0 0 0,0 1 1,0-1-1,0 0 0,0 0 0,0 0 1,0 0-1,0 0 0,0 1 1,0-1-1,0 0 0,4-3-1819,11-5-2098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4224,'-2'-3'360,"2"2"-141,-1 0 0,1 1 1,-1-1-1,1 0 1,-1 0-1,1 0 1,-1 0-1,1 1 1,0-1-1,0 0 1,-1 0-1,1 0 0,0 0 1,0 0-1,0 0 1,0 0-1,0 0 1,0 0-1,0 1 1,0-1-1,0 0 0,1 0 1,-1-2-1,3 11 5759,0 22-4308,-2-17-1099,16 160 1953,23 199 280,-34-311-2346,11 70 598,-14-116-1624,-5-38-12831,1 12 10935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101 322 4480,'-20'-11'1445,"18"10"-961,0 0-1,1 1 1,-1-1 0,0 1-1,0-1 1,1 1-1,-1 0 1,0 0-1,0 0 1,0 0 0,0 0-1,1 0 1,-1 0-1,0 1 1,0-1 0,0 1-1,1-1 1,-4 2-1,0 0-130,-1-1 214,5-1-368,-1 1-1,0-1 1,0 0 0,1 1-1,-1 0 1,1-1 0,-1 1-1,0 0 1,1 0-1,-3 1 1,4-1-120,-1-1 1,1 1-1,-1-1 0,1 1 1,-1-1-1,0 0 0,1 1 0,-1-1 1,0 0-1,1 1 0,-1-1 0,0 0 1,0 0-1,1 1 0,-2-1 1,0 0 275,5 3-90,1 1-117,-1-1-73,0-1-1,0 0 1,1 1-1,-1-1 0,0-1 1,1 1-1,-1 0 1,8 1-1,31 7 486,-27-7-350,6 0 1,0 0 0,0-1 0,23-1-1,62-8 268,-97 6-449,170-24 434,-42 4-212,-40 11-199,0 4-1,112 7 1,-132-1 449,-78-9-79,0 5-360,-1-5-61,0 0 0,-1 1 0,0-1 0,0 1 0,-1 0 0,-8-13 0,-4-2 32,-1 0 0,-1 1 0,-1 1-1,-1 1 1,-25-21 0,36 34-14,1 2-26,1 0 0,0-1 1,1 0-1,0 0 1,-11-13-1,17 18 3,-1 1 0,1-1 0,0 1 0,0 0 0,0-1 0,0 1 0,0 0 0,0-1 1,0 1-1,0-1 0,0 1 0,0 0 0,0-1 0,0 1 0,0 0 0,0-1 0,0 1 0,0-1 0,0 1 0,0 0 0,0-1 0,1 1 1,-1 0-1,0-1 0,0 1 0,0 0 0,1-1 0,-1 1 0,0 0 0,0 0 0,1-1 0,-1 1 0,0 0 0,1 0 0,-1-1 0,0 1 1,1 0-1,-1 0 0,0 0 0,1 0 0,-1 0 0,1-1 0,-1 1 0,0 0 0,1 0 0,-1 0 0,1 0 0,23-3-134,-18 3 124,18-1-80,-1 1 1,0 1 0,0 2-1,27 5 1,-16-2 32,-21-4 78,-1 0 0,0 1 0,0 1-1,18 7 1,-26-9-10,1 0 1,-1 1-1,0-1 0,0 1 0,-1-1 0,1 1 0,0 0 0,-1 0 0,0 1 0,1-1 0,-1 1 0,-1 0 0,1 0 0,0 0 0,2 6 0,-2 0 4,0 0 0,-1 1 0,0-1 1,0 1-1,-1 0 0,-1-1 0,-1 19 0,-2 3 54,-9 38 0,3-31 24,-2 0 0,-2-1 1,-24 52-1,25-68-55,-1 0-1,-31 39 1,41-58-34,-15 16-2501,16-12 1002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67 4992,'-4'-13'1968,"4"13"-1819,0-1 1,0 1 0,0 0 0,-1-1 0,1 1-1,0-1 1,0 1 0,0-1 0,0 1 0,0-1-1,-1 1 1,1-1 0,0 1 0,0 0 0,-1-1-1,1 1 1,0-1 0,-1 1 0,1 0 0,0-1-1,-1 1 1,0 0 0,-4-3 1941,4 2-1977,1 1 0,-1-1 0,1 1-1,-1 0 1,1-1 0,-1 1 0,0 0 0,1-1 0,-1 1 0,0 0 0,1 0 0,-1 0 0,0 0 0,0-1 0,1 1 0,-1 0 0,0 0-1,1 0 1,-1 0 0,0 1 0,0-1 0,-5 1 103,1 1 0,0 0 0,-1 0 1,1 0-1,0 1 0,0-1 0,1 1 0,-1 1 0,-7 5 0,5-2-18,0 1 1,0-1-1,0 1 0,1 0 1,-5 9-1,3-1 8,0 0 0,0 0-1,2 1 1,0 0 0,-7 34 0,11-39-80,1 0 1,0-1-1,0 1 1,1 0-1,1-1 0,0 1 1,1 0-1,0-1 1,0 1-1,1-1 0,8 19 1,-7-22-47,0-1 1,0 1 0,1-1-1,0 1 1,1-1 0,-1-1-1,1 1 1,0-1 0,1 0 0,0 0-1,0-1 1,0 0 0,0 0-1,1-1 1,0 0 0,13 5-1,2-2 57,1-1 0,0-1 0,0-2 0,1 0 0,-1-2 0,1 0 0,28-4 0,-33 1-55,0-1 0,0-1 0,0 0 0,0-2 0,0-1 0,-1 0 0,-1-1 0,1-1 0,-1-1 0,28-20 0,-32 20-29,-1-1 1,0 0-1,-1-2 1,0 1-1,-1-1 1,0-1-1,-1 0 1,0 0-1,-1-1 1,-1 0 0,-1-1-1,11-31 1,-15 39-35,-1 0 0,-1 0 1,1-1-1,-1 1 0,-1-9 1,0 12-26,0 0 1,-1 1 0,0-1-1,0 0 1,0 1-1,0-1 1,-1 1 0,0 0-1,0-1 1,0 1-1,-3-4 1,-2-2-25,-2 0-1,1 1 1,-1 0 0,0 0-1,-1 1 1,0 0 0,-1 0-1,1 2 1,-23-12 0,16 11-34,0 0 0,-1 2 1,0 0-1,0 0 0,0 2 1,0 0-1,-36 0 0,6 3-1622,-92 11 0,114-6-1547,9 3 987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 5824,'-35'-17'1866,"35"16"-1839,0 1-1,-1 0 0,1 0 1,0-1-1,-1 1 0,1 0 0,0 0 1,-1 0-1,1-1 0,0 1 1,-1 0-1,1 0 0,0 0 0,-1 0 1,1 0-1,-1 0 0,1 0 1,0 0-1,-1 0 0,1 0 0,0 0 1,-1 0-1,1 0 0,-1 0 1,1 0-1,0 0 0,-1 1 0,-1-1-37,1 1 135,-1-1 0,1 1 0,-1 0 0,1 0 0,-1 0 0,1-1 0,-1 1 0,1 0 1,0 1-1,0-1 0,-1 0 0,1 0 0,0 0 0,0 1 0,0-1 0,0 1 0,1-1 0,-1 1 1,0-1-1,1 1 0,-1-1 0,0 3 0,-5 23 1582,1-1-1,-2 53 1,7 59 1179,2-47-1431,-2-25-654,14 379 1754,-12-425-2580,5 81-374,4-103-6949,4-18-203,6-6 2384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25 4576,'10'-25'9158,"-10"25"-9095,8 39 4753,-9-26-4223,-1 0 0,0 0 1,-5 19-1,1-7-28,-9 47 104,3 0-1,-3 123 1,15-185-589,0-1 1,1 0 0,1 11 0,-1-17-310,-1-1-1,1 1 1,0-1 0,0 0 0,0 1 0,0-1-1,0 0 1,1 0 0,-1 0 0,0 0 0,1 0-1,0 0 1,-1 0 0,1 0 0,0 0 0,4 2-1,7 4-1802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54 6304,'-9'-2'545,"-2"-4"3701,24 6-1720,-2 0-1668,145-1 6069,80-15-4648,-205 12-2356,44-6 546,-28 0-3811,-14 6-4695,-15 3 4459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 5632,'-9'-13'14405,"5"29"-13013,-5 15-978,2 1 1,2-1 0,-4 59-1,4-9-194,0-21 44,5 92-1,1-87-129,-2-45-311,2-20 124,-1 0-1,0-1 1,0 1-1,0 0 1,0 0 0,0 0-1,0 0 1,0 0-1,0 0 1,1 0-1,-1 0 1,0 0-1,0 0 1,0 0 0,0 0-1,0 0 1,0 0-1,1 0 1,-1 0-1,0 0 1,0 0-1,0 0 1,0 0 0,0 0-1,0 0 1,1 0-1,-1 0 1,0 0-1,0 0 1,0 0-1,0 0 1,0 0 0,0 0-1,0 0 1,1 0-1,-1 0 1,0 0-1,0 0 1,0 1-1,0-1 1,0 0 0,0 0-1,0 0 1,0 0-1,0 0 1,0 0-1,0 0 1,1 1-1,-1-1 1,0 0 0,0 0-1,0 0 1,0 0-1,0 0 1,0 0-1,0 1 1,0-1-1,0 0 1,0 0 0,0 0-1,0 0 1,0 0-1,5-7-2728,12-22-4366,-10 16 4579,11-18-1356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 7232,'-5'-6'4580,"6"15"1369,2 3-5391,-2 7 865,0 0-1,-5 39 0,1-15-430,-1 49 189,-4 70-431,4-135-650,-2 46-67,7-65 94,0 2-2273,-5-19-4678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39 275 7136,'-28'-15'2309,"28"15"-2222,-1-1-1,0 1 1,1 0-1,-1 0 1,1-1 0,-1 1-1,1-1 1,-1 1 0,0 0-1,1-1 1,-1 1-1,1-1 1,0 0 0,-1 1-1,1-1 1,-1 1-1,1-1 1,0 1 0,-1-1-1,1 0 1,0 1 0,0-1-1,0 0 1,0 1-1,-1-1 1,1 0 0,0 1-1,0-1 1,0 0-1,0 0 1,1-1 0,-1 1 192,1 0 0,-1-1 0,1 1 0,0-1 0,0 1 0,0 0 0,0-1 0,0 1 0,2-2 1,12-12 1442,1 0 0,1 2 1,27-18-1,-34 25-1388,1 0 0,0 1 0,0 0 1,0 0-1,1 2 0,0-1 0,20-2 0,-26 5-232,0 1 0,0 0 0,0 0 0,0 1 0,0 0-1,0 0 1,0 0 0,0 1 0,0 0 0,0 0 0,-1 0 0,7 4 0,6 5 453,0 1-1,19 16 1,-21-15 398,35 22 1,-47-33-887,0 0 1,0-1 0,0 1-1,0-1 1,1 0-1,-1 0 1,1 0 0,-1 0-1,0-1 1,1 0-1,5 0 1,-2-1-13,0 0 0,0-1 0,0 0 0,0 0 0,9-5 0,-5 1-262,-2 1 0,1-1 0,-1-1 0,0 0 1,0-1-1,0 1 0,11-15 0,-2 1-2376,-2 0 1,18-29 0,8-15-1856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60 351 4064,'-3'-1'398,"-1"1"-1,1-1 1,0 1 0,0 0-1,0 0 1,-1 0 0,1 0-1,0 0 1,0 1 0,0 0 0,0-1-1,-1 1 1,-3 2 0,-4 0 5505,15 4-4532,1-3-1135,-1 0 1,1 0-1,0 0 0,0-1 1,0 1-1,1-1 0,-1 0 1,1-1-1,-1 1 0,1-1 1,0 0-1,0-1 0,0 0 1,0 1-1,0-2 0,0 1 1,12-1-1,-4-1 12,0 0 0,0-1 0,0 0 0,-1-2 0,1 1-1,22-11 1,-24 9-126,1 0 1,-1-1-1,-1-1 0,1 0 0,-1 0 0,-1-1 0,1-1 0,-1 0 0,12-15 1,-18 19-98,0 0 1,-1 0 0,0-1 0,0 0 0,-1 1-1,0-1 1,0 0 0,0 0 0,2-12 0,-3 8 4,0 0 0,-1 0 1,0 0-1,-1 0 0,0 1 1,-2-12-1,1 12-32,0-1 0,-1 1 0,0 0 1,-1 0-1,1 0 0,-2 0 0,1 1 0,-1-1 0,-1 1 0,0 1 1,0-1-1,0 1 0,-1 0 0,-8-7 0,13 12-11,0 1-1,-1-1 1,1 1-1,0 0 0,-1 0 1,1 0-1,0 0 1,-1 0-1,1 0 1,-1 1-1,1 0 1,-1-1-1,0 1 1,1 0-1,-1 0 0,1 0 1,-1 0-1,1 1 1,-1-1-1,1 1 1,-1 0-1,1-1 1,-4 3-1,0 0-26,-1 1-1,1-1 1,0 2-1,0-1 1,0 1 0,-9 10-1,-5 6 33,1 0-1,1 2 1,1 0-1,-26 47 1,40-64 38,-1 1 1,2-1-1,-1 1 1,1 0-1,0-1 1,0 1-1,1 0 1,0 0-1,0 0 1,0 1-1,1-1 1,0 0-1,1 0 1,0 0-1,0 0 1,0 0-1,1 0 1,0 0-1,0 0 1,1-1-1,0 1 1,0-1-1,0 0 1,6 8-1,-1-3 8,0 0 0,1 0 0,0-1 0,1 0-1,0-1 1,1 0 0,0 0 0,1-1 0,-1-1 0,1 0-1,1 0 1,-1-1 0,1-1 0,0 0 0,0-1 0,1 0 0,-1-1-1,1-1 1,0 0 0,24 0 0,-19-3-771,0 0 0,0-1 1,19-5-1,-16 1-5745,44-17-1,-35 13 2085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 8736,'-1'-1'526,"0"0"-38,0 0 0,-1 0-1,1 0 1,-1 0 0,0 0-1,1 1 1,-1-1 0,0 0-1,1 1 1,-1-1 0,-2 0-1,-6 26 1139,2-7-862,1 2 1,-7 27-1,12-40-696,1-1 0,0 1 0,1 0 0,0 0 1,0 0-1,0 0 0,1-1 0,0 1 0,0 0 0,0 0 0,4 8 0,3 3 78,1-1-1,0 0 1,17 23-1,-16-26-71,-7-10-289,1 1 1,-1-2-1,1 1 0,0 0 1,0-1-1,1 0 0,7 5 1,-4-5-1008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13 119 6816,'-2'-6'631,"-1"1"0,1 0 0,1-1 0,-1 1 0,0-6 0,1 10-429,1-1-1,1 1 0,-1 0 0,0 0 1,0 0-1,0 0 0,1 0 0,-1 0 1,0-1-1,1 1 0,-1 0 0,1 0 1,-1 0-1,1 0 0,0 1 0,-1-1 1,1 0-1,0 0 0,0 0 0,0 0 1,-1 1-1,3-2 0,23-12 2417,-20 10-2212,11-3-82,0 0 1,1 1-1,0 1 0,0 1 0,0 0 0,0 2 0,0 0 0,1 0 0,33 3 0,8 5-112,96 22-1,-156-28-209,37 8 199,42 14 0,-69-19-114,0 1-1,0 1 1,-1-1-1,0 1 1,0 1 0,0 0-1,0 0 1,-1 1-1,10 9 1,-16-14-46,0 1 0,0-1 1,0 0-1,-1 1 1,1-1-1,0 1 1,-1 0-1,1-1 0,-1 1 1,0 0-1,0 0 1,0 0-1,-1 0 1,1 0-1,-1 0 0,1 0 1,-1 0-1,0 0 1,0 0-1,0 0 1,-1 0-1,1 0 0,-1 0 1,0 0-1,0 0 1,0 0-1,0 0 1,0-1-1,0 1 0,-1 0 1,1-1-1,-1 1 1,0-1-1,0 1 0,0-1 1,0 0-1,0 0 1,-1 0-1,1 0 1,0 0-1,-1 0 0,-3 1 1,-6 4 47,-1 0-1,0-1 1,0-1 0,-1 0-1,0-1 1,0 0-1,0-1 1,0 0 0,0-2-1,-1 1 1,-26-2 0,3-4-221,1 0 1,1-3 0,-52-15 0,23 5-6829,53 17 2341,3 4 1537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42 6240,'-23'-15'2816,"23"1"-2464,0 7 1568,0 1-1888,4 15-960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5408,'-1'0'68,"1"0"-1,0 0 1,0 0 0,0 0 0,0 0 0,-1 0 0,1-1-1,0 1 1,0 0 0,0 0 0,-1 0 0,1 0 0,0 0-1,0 0 1,0 0 0,0 0 0,-1 0 0,1 0 0,0 0-1,0 0 1,0 1 0,-1-1 0,1 0 0,0 0 0,0 0-1,0 0 1,0 0 0,-1 0 0,1 0 0,0 0 0,0 1-1,0-1 1,0 0 0,0 0 0,0 0 0,-1 1-1,1 9 2294,7 20 1245,-3-12-2536,-2 6-77,-2 0 0,0 0 0,-2 0 0,-7 43 0,7-60-832,1-1 0,0 1 0,1 0 0,0-1 0,0 11 0,0-16-136,0-1 1,1 0-1,-1 1 1,0-1-1,0 0 1,0 1 0,0-1-1,0 0 1,0 0-1,1 1 1,-1-1-1,0 0 1,0 0-1,0 1 1,1-1 0,-1 0-1,0 0 1,0 1-1,1-1 1,-1 0-1,0 0 1,0 0-1,1 0 1,-1 1 0,0-1-1,1 0 1,-1 0-1,0 0 1,1 0-1,-1 0 1,0 0-1,0 0 1,1 0 0,-1 0-1,0 0 1,1 0-1,-1 0 1,0 0-1,1 0 1,-1 0-1,0 0 1,1-1 0,-1 1-1,0 0 1,0 0-1,1 0 1,-1 0-1,0 0 1,1-1-1,-1 1 1,0-1-1,18-12 600,-15 10-600,197-180 493,-195 178-518,-3 3-5,3-4-60,1 0 0,0 1-1,1 0 1,7-5 0,-14 10 57,1-1 0,0 1 0,0 0 0,0-1 0,0 1 0,-1 0-1,1-1 1,0 1 0,0 0 0,0 0 0,0 0 0,0 0 0,0 0 0,0 0 0,0 0-1,0 0 1,0 0 0,0 0 0,0 1 9,0-1-1,0 1 0,-1 0 1,1-1-1,0 1 1,-1 0-1,1 0 1,0-1-1,-1 1 1,1 0-1,-1 0 0,1 0 1,-1-1-1,0 1 1,1 0-1,-1 0 1,0 0-1,0 0 1,0 0-1,1 0 1,-1 1-1,0 9 61,0-1 0,0 0 0,-1 1 1,0-1-1,-1 0 0,-3 14 0,-4 20 380,9-43-427,0-1 1,-1 1-1,1-1 0,0 0 0,0 1 1,0-1-1,0 1 0,0-1 0,0 1 0,0-1 1,0 1-1,0-1 0,1 0 0,-1 1 0,0-1 1,0 1-1,0-1 0,0 0 0,0 1 1,1-1-1,-1 0 0,0 1 0,0-1 0,1 1 1,-1-1-1,0 0 0,1 0 0,-1 1 0,1-1 1,0 1 11,0-1 0,0 0 1,0 0-1,0 0 0,-1 0 0,1 0 1,0 0-1,0 0 0,0 0 1,0 0-1,0-1 0,0 1 1,1-1-1,3-1 57,0 0-1,0 0 1,8-6 0,1-4-67,0 0 0,-1 0 0,-1-1 1,18-25-1,-16 20-70,32-31 0,-45 48 43,0 1-1,0-1 1,-1 0 0,1 0-1,0 0 1,0 1 0,1-1-1,-1 0 1,0 1 0,0-1-1,0 1 1,0-1 0,0 1-1,1 0 1,-1 0 0,0-1 0,0 1-1,1 0 1,0 0 0,-1 1-5,0-1 1,0 0-1,0 1 1,0-1 0,-1 1-1,1-1 1,0 1-1,0-1 1,-1 1-1,1 0 1,0-1 0,-1 1-1,1 0 1,-1-1-1,1 1 1,-1 0 0,1 0-1,-1 0 1,1 1-1,1 4-18,-1 0-1,1 0 0,-1 0 0,0 0 0,-1 0 0,1 7 0,-1 9 69,-1-1-1,-1 1 0,-9 38 1,10-56-275,-2 8 531,0 0-1,-2 16 1,5-24-527,0 0 1,0 0 0,0 0-1,0-1 1,2 5 0,-2-6-226,0 0-1,1-1 1,-1 1 0,1-1-1,0 1 1,-1-1 0,1 0-1,0 1 1,0-1 0,0 0-1,0 0 1,2 3 0,-2-4 100,-1 0 0,1 1 0,-1-1 0,1 0 0,-1 0 1,1 1-1,-1-1 0,1 0 0,-1 0 0,1 0 0,-1 0 0,1 0 1,-1 0-1,1 0 0,0 0 0,-1 0 0,1 0 0,17-6-3450,-11 3 2085,19-4-1089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66 238 6976,'12'-35'2256,"-12"34"-2119,1 0 1,-1-1-1,1 1 0,-1-1 1,1 1-1,-1-1 1,0 1-1,0-1 0,1 1 1,-1-1-1,0 1 1,-1 0-1,1-1 0,0 1 1,0-1-1,-1 1 1,1-1-1,0 1 1,-1-1-1,0 1 0,1 0 1,-2-2-1,2 2 169,-1 1-194,1 0-1,-1 0 0,1 0 1,-1 0-1,1 0 0,-1 0 1,1 0-1,-1 1 0,1-1 1,-1 0-1,1 0 0,-1 0 1,1 1-1,-1-1 1,1 0-1,0 0 0,-1 1 1,0 0-1,1-1 88,-4 2-66,1 1 0,0-1 1,0 1-1,0 0 0,1 0 1,-1 0-1,1 0 0,0 1 1,-1-1-1,-2 6 0,0 4 204,-7 22 0,10-29-237,-1 6 112,0 0 1,0-1 0,1 1-1,1 1 1,0 22 0,1-29-123,1 1-1,0-1 1,0 0 0,0 0 0,1 0 0,0-1-1,0 1 1,0 0 0,1-1 0,0 1 0,0-1-1,0 0 1,7 8 0,-3-6 28,0 0-1,1-1 1,0 1 0,0-1 0,0-1-1,0 0 1,1 0 0,0-1-1,11 4 1,1 0 327,1-2 0,43 7 0,-55-11-249,1-1 0,19 0 0,-26-2-145,0 1 0,0-1-1,0 1 1,0-1 0,0 0 0,0-1 0,-1 1-1,1-1 1,0 0 0,5-3 0,-3 1-2,0-1-1,-1 0 1,0 0 0,0 0 0,-1-1 0,1 1 0,-1-1 0,0 0 0,-1-1 0,1 1 0,-1-1 0,-1 1 0,4-12-1,0-6 18,-1 0 0,3-39 0,-7 51-47,3-23-73,-2-1-1,-2 1 1,-1 0-1,-8-51 1,8 79 12,-1 1 0,1-1 0,-1 0 0,0 1 0,-4-8 1,5 12 18,0 0-1,-1 0 1,1 0 0,-1 0 0,0 0 0,0 0 0,1 0 0,-1 0 0,-1 1 0,1-1 0,0 1 0,0-1 0,0 1 0,-1 0 0,1 0-1,-1 0 1,-3-1 0,-1 1-2,-1 0-1,1 0 0,-1 1 0,1 0 1,-1 0-1,1 1 0,-1 0 1,1 0-1,0 1 0,-1 0 1,-13 6-1,8-3-306,0 1 0,0 1 1,0 0-1,1 1 0,-18 14 1,22-15-511,0 0 1,1 1 0,-12 14 0,17-19 329,0 0 1,0 0-1,1 0 0,-1 1 1,1-1-1,-1 0 0,1 1 1,0-1-1,0 1 0,1-1 1,-1 1-1,1-1 0,-1 1 1,2 6-1,3 11-1877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 6816,'1'-1'2948,"0"4"-2075,3 9 468,-3 23-2,-1 1 0,-2-1-1,-6 39 1,6-58-971,-33 190 2130,9-60-1759,23-117-525,0 39 1,3-26-2856,0-11-2880,0-9 1404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1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50 469 3712,'-23'0'1221,"22"0"-1104,0 0 0,0 0-1,0 0 1,0 0 0,0 0 0,-18 8 16275,19-8-16372,0 0-1,0 0 1,0 0-1,0 0 1,-1 0-1,1 0 1,0 0-1,0 0 1,0 0-1,0 0 1,0-1-1,0 1 1,0 0-1,0 0 1,0 0-1,0 0 1,0 0 0,0 0-1,-1 0 1,1 0-1,0-1 1,0 1-1,0 0 1,0 0-1,0 0 1,0 0-1,0 0 1,0 0-1,0 0 1,0-1-1,0 1 1,0 0-1,0 0 1,0 0-1,1 0 1,-1 0 0,0 0-1,0 0 1,0-1-1,0 1 1,0 0-1,0 0 1,0 0-1,0 0 1,0 0-1,0 0 1,0 0-1,0 0 1,0 0-1,1 0 1,-1-1-1,0 1 1,0 0-1,10-4 374,18-3-214,-27 7-168,75-15 360,62-14-22,-129 27-334,224-62 277,7 18-359,-16 21 116,-152 20-41,84 6-1,-58 0 18,-56-1 94,-42 0-116,0 0 0,0 0 0,1 0-1,-1 0 1,0 0 0,0 0 0,0 0 0,1 0 0,-1 0-1,0 0 1,0 0 0,1 0 0,-1 0 0,0 0-1,0 0 1,0 0 0,1 0 0,-1 0 0,0 0-1,0 0 1,0 0 0,1 0 0,-1-1 0,0 1 0,0 0-1,0 0 1,1 0 0,-1 0 0,0 0 0,0-1-1,0 1 1,0 0 0,0 0 0,1 0 0,-1-1-1,0 1 1,0 0 0,0 0 0,0 0 0,0-1 0,0 1-1,0 0 1,0 0 0,0 0 0,0-1 0,0 1-1,0 0 1,0 0 0,0-1 0,0 1 0,0 0-1,0 0 1,0-1 0,0 1 0,0 0 0,0 0 0,-1-1-1,-9-14 206,3 7-221,-16-24 29,-1 2 0,-2 0 0,-51-45 0,62 62 0,-25-16 1,4 4 99,36 25-123,0 0 0,-1-1-1,1 1 1,0 0 0,-1 0 0,1 0 0,0 0-1,0-1 1,-1 1 0,1 0 0,0 0 0,0-1 0,-1 1-1,1 0 1,0-1 0,0 1 0,0 0 0,0-1-1,-1 1 1,1 0 0,0-1 0,0 1 0,0 0-1,0-1 1,0 1 0,0 0 0,0-1 0,8-2-108,16 4 79,-23-1 41,32 6-26,1 1 0,-1 2 0,56 22 0,-85-29 15,0-1 4,1 1 0,-1 0 1,1 1-1,-1-1 1,0 1-1,0-1 1,0 1-1,0 1 0,-1-1 1,1 0-1,-1 1 1,0 0-1,0-1 0,0 1 1,-1 1-1,1-1 1,-1 0-1,0 1 1,0-1-1,0 1 0,-1-1 1,0 1-1,0 0 1,0 0-1,0-1 0,0 11 1,-3 6 21,0 0 0,-2 0 0,-7 27 1,8-35-6,-5 15 35,-1 0 0,-1 0 1,-1-1-1,-1 0 0,-2-1 1,-30 45-1,29-49-318,9-13-1091,0 0-1,-8 10 0,-3-1-4687,7 2 1791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170 176 3648,'-2'0'45,"-10"3"1350,0-1 1,-17 7-1,26-8-1013,0 0 0,0 0 0,0 1 0,0 0 0,1-1 0,-1 1 0,0 0 1,1 0-1,-1 0 0,1 1 0,0-1 0,0 1 0,0-1 0,-2 4 0,3-5-267,0 1-1,0-1 1,1 1-1,-1-1 0,1 1 1,-1 0-1,1-1 1,-1 1-1,1 0 1,0-1-1,0 1 0,0-1 1,0 1-1,0 0 1,0-1-1,0 1 1,1 0-1,-1-1 0,1 1 1,-1 0-1,1-1 1,-1 1-1,1-1 1,0 1-1,0-1 0,0 0 1,0 1-1,0-1 1,0 0-1,0 1 1,0-1-1,0 0 1,1 0-1,1 1 0,2 2 98,0-1 0,0 0-1,1-1 1,-1 1-1,1-1 1,-1 0-1,1-1 1,9 2-1,0-1-12,0-1 0,0-1 0,0-1 0,0 0-1,-1-1 1,1 0 0,0-1 0,22-8 0,10-6 133,51-27 1,-97 44-324,8-5 62,-1 1-1,1-1 0,-1-1 0,0 1 0,8-9 1,-14 13-57,1-1 1,-1 0 0,1 0-1,-1-1 1,0 1 0,0 0-1,0-1 1,-1 1 0,1-1-1,0 0 1,-1 0 0,0 1-1,0-1 1,1 0 0,-2 0-1,1 0 1,0 0 0,-1 0-1,1-1 1,-1 1 0,0 0-1,0 0 1,-1-5 0,0 2-13,-1 1 0,0-1 0,0 1 0,-1 0 1,0 0-1,1 0 0,-2 0 0,1 0 0,-1 1 0,1-1 1,-1 1-1,0 0 0,-1 0 0,1 0 0,-1 1 1,1 0-1,-1 0 0,0 0 0,0 0 0,-7-2 0,4 2-35,0-1 0,-1 2 0,1-1 0,-1 1 0,0 0 0,0 1 0,1 0 0,-1 0 0,0 1 0,0 0 0,0 1 0,-17 2 0,13 2-11,0 0 0,1 0 0,0 1 0,0 0 0,1 1 0,-1 0 0,2 1 0,-19 17 1,0 3-3,-41 53 1,50-57 85,-25 43-1,40-58-1,0 1 0,1-1 0,-1 1 0,2 0 0,0 0 0,0 1 1,0-1-1,0 14 0,3-20 1,0 1 1,0-1 0,0 1-1,1-1 1,0 0 0,0 1-1,0-1 1,0 0 0,1 0-1,-1 0 1,1 0-1,3 5 1,-1-3 47,0 0 0,1 0 0,0-1 0,0 1 0,0-1 0,10 7 0,1-1 78,0-1 1,1-1 0,0 0-1,30 11 1,-31-15-94,-1 0 0,1 0 0,0-2 1,0 0-1,0-1 0,0 0 1,1-1-1,17-2 0,-21 0 2,83-8-939,-50-2-2896,-1-6-4172,-13 4 3891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46 4064,'-11'-28'2384,"10"20"610,2 8-2868,-1 0-1,0 0 1,0-1-1,0 1 0,0 0 1,0-1-1,0 1 1,0 0-1,0-1 0,0 1 1,0 0-1,0-1 1,0 1-1,0 0 1,0 0-1,0-1 0,-1 1 1,1 0-1,0-1 1,0 1-1,0 0 0,0 0 1,0-1-1,-1 1 1,1 0-1,0 0 0,0 0 1,0-1-1,-1 1 1,1 0-1,0 0 0,0 0 1,-1-1-1,0 1 24,1 0-1,-1 0 0,1 0 1,-1 0-1,1 0 1,-1-1-1,1 1 0,-1 0 1,0 0-1,1 0 1,-1 1-1,1-1 0,-1 0 1,1 0-1,-1 0 0,1 0 1,-1 0-1,1 1 1,-1-1-1,1 0 0,-1 1 1,1-1-1,-1 1 1,-11 8 261,12-9-323,-16 17 294,0 1 0,2 1 0,-23 36 0,12-17-124,16-24-181,0 0 0,1 1 0,1 0-1,0 0 1,1 1 0,1 0 0,0 0 0,-4 27 0,9-38-34,0 0 0,1 0 1,-1 0-1,1 0 1,0 0-1,0 0 0,0 0 1,1 0-1,0-1 0,0 1 1,0-1-1,0 1 0,1-1 1,0 0-1,0 0 0,0 0 1,0 0-1,0 0 0,1-1 1,0 1-1,0-1 1,5 3-1,-4-2-224,1 0 1,0-1-1,0 0 0,0 0 1,0-1-1,1 1 0,7 1 1,-9-3-620,0 0 0,0-1 1,0 1-1,0-1 1,0 0-1,0-1 0,0 1 1,0-1-1,9-2 1,5-1-1952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43 6048,'-14'-33'2752,"-3"27"-2400,6 3 1024,11 6-832,-5-3-320,10 9-896,6 0 160,3 12 256,3 3-4640,8 2 2688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6304,'0'0'3,"0"0"62,0-1 1,0 1-1,0 0 1,0 0-1,0-1 0,-1 1 1,1 0-1,0 0 1,0 0-1,0 0 1,0-1-1,0 1 0,0 0 1,0 0-1,0 0 1,0-1-1,0 1 1,-1 0-1,1 0 0,0 0 1,0 0-1,0 0 1,0-1-1,-1 1 0,1 0 1,0 0-1,0 0 1,0 0-1,0 0 1,-1 0-1,1 0 0,0 0 1,0 0-1,0 0 1,-1-1-1,1 1 1,0 0-1,0 0 0,0 0 1,-1 0-1,1 1 1,0-1-1,0 0 0,0 0 1,-1 0-1,1 0 1,0 0-1,0 0 1,0 0-1,-1 0 0,1 0 1,0 0-1,0 1 1,4 9 2915,-1 1-2272,0 1 0,0-1 1,-1 1-1,-1 0 0,0 22 1,1-4 148,2 170 1827,-4-163-2063,0-36-589,1-1-1,-1 0 1,0 0-1,0 1 1,0-1 0,0 0-1,1 0 1,-1 0-1,0 0 1,0 1 0,1-1-1,-1 0 1,0 0 0,0 0-1,1 0 1,-1 0-1,0 0 1,0 0 0,1 1-1,-1-1 1,0 0-1,0 0 1,1 0 0,-1 0-1,0 0 1,1 0-1,-1 0 1,0-1 0,0 1-1,1 0 1,-1 0-1,0 0 1,0 0 0,1 0-1,3-4 47,0 1 0,-1-1 0,1 0-1,-1 0 1,0 0 0,0 0-1,0-1 1,2-4 0,1-1-46,65-107 149,-39 61-348,59-77 0,-90 131 153,1 1-1,-1-1 0,0 1 1,0-1-1,1 1 1,-1 0-1,1-1 0,0 1 1,-1 0-1,1 0 1,0 0-1,-1 0 0,1 1 1,0-1-1,0 0 0,0 1 1,0-1-1,3 1 1,-3 0 1,-1 0 0,0 0 1,1 1-1,-1-1 1,0 1-1,1-1 0,-1 1 1,0 0-1,0-1 1,1 1-1,-1 0 1,0 0-1,0 0 0,0 0 1,0 0-1,0 0 1,0 0-1,-1 0 0,1 0 1,0 0-1,0 1 1,-1-1-1,1 0 1,-1 0-1,1 3 0,2 3-3,-2 1 0,1-1-1,-1 1 1,0-1 0,-1 1-1,1 0 1,-2-1 0,-1 16-1,0 6 32,-5 39 140,1-23 146,7-18-3,-1-26-278,0 0-1,0 0 0,0 0 0,0 0 1,1 0-1,-1 0 0,0-1 1,1 1-1,-1 0 0,0 0 1,1 0-1,-1-1 0,1 1 0,-1 0 1,1 0-1,0-1 0,-1 1 1,1 0-1,0-1 0,-1 1 0,1-1 1,0 1-1,0-1 0,0 1 1,1 0-1,0-1 5,0 0 1,0 0-1,1 0 0,-1-1 0,0 1 1,0 0-1,0-1 0,0 1 1,0-1-1,0 0 0,0 0 1,0 0-1,0 0 0,0 0 1,0 0-1,-1 0 0,3-2 0,3-4 10,0 1 0,8-11 0,-12 15-24,15-21 15,23-36 0,-29 39-58,1 1 1,30-33-1,-42 51 8,2-2-36,-1 1-1,0 0 1,1 0 0,-1 0 0,1 0 0,3-2 0,-5 4 50,0-1 0,-1 1-1,1 0 1,0 0 0,-1 0 0,1 0 0,0 0 0,-1 0 0,1 0 0,0 0 0,-1 0 0,1 0 0,-1 0 0,1 0 0,0 1 0,-1-1 0,1 0 0,0 0 0,-1 1 0,1-1 0,-1 0 0,1 1 0,-1-1 0,1 1 0,-1-1 0,1 0 0,-1 1 0,1-1 0,-1 1 0,1-1 0,-1 1-1,0 0 1,1-1 0,-1 1 0,0-1 0,0 1 0,1 1 0,1 3-4,0 0-1,-1 0 0,1 0 1,-1 1-1,0-1 0,0 0 1,0 11-1,-4 42-9,1-33-32,-3 26-84,-1 23 503,8-26-3434,0-30 1076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22 3552,'-14'-17'6821,"14"17"-6625,0-1-1,-1 1 1,1-1-1,-1 1 1,1 0-1,-1 0 1,1-1-1,-1 1 1,1 0 0,-1-1-1,1 1 1,-1 0-1,1 0 1,-1 0-1,1 0 1,-1 0-1,1 0 1,-1-1-1,1 1 1,-1 0 0,0 1-1,1-1 1,-1 0-1,1 0 1,-1 0-1,0 0 1,-7 3 27,-1 0 1,1 1-1,0 0 0,1 0 1,-1 1-1,1 0 0,-1 0 1,-6 7-1,6-5-9,-22 18 39,1 2 1,1 1 0,2 1 0,1 1-1,1 2 1,-30 52 0,44-68-139,2 0 0,0 1 0,-8 23 0,14-36-71,1 1 1,-1 0 0,1-1 0,1 1 0,-1 0 0,1 0 0,-1 0-1,1-1 1,1 1 0,-1 0 0,1 0 0,0 0 0,0-1-1,0 1 1,0 0 0,1-1 0,0 1 0,2 4 0,1-3 27,0 0 0,0 0 0,0 0 1,1-1-1,0 0 0,0 0 1,0-1-1,0 1 0,1-1 0,0 0 1,8 2-1,2 1 110,0 0 0,0-2-1,29 6 1,-29-8-104,-1-1 0,1-1 0,-1-1 0,1 0 0,0-1 0,-1-1 0,1 0 0,-1-1 0,1-1 0,-1 0 0,-1-2 0,1 1 0,-1-2 0,0 0 0,0-1 0,-1-1 0,0 0 0,0-1 0,-1 0 0,23-24 0,-30 26-37,0 1 1,0-1-1,-1-1 1,0 1-1,-1-1 1,0 0-1,0 0 1,-1 0-1,0-1 1,2-9-1,-3 6-14,0 0 0,-1 0 0,-1 0-1,0 0 1,0 0 0,-1 0 0,-4-18-1,2 20-29,0 0 0,0 0-1,-1 0 1,-1 1-1,0 0 1,0 0 0,0 0-1,-12-14 1,12 17-19,-1 1 1,1 1 0,-1-1-1,0 1 1,-1 0 0,1 1-1,-1-1 1,0 1 0,0 0-1,0 1 1,0 0 0,-14-4-1,12 5 30,0 0 0,-1 1 1,1 0-1,-1 0 0,1 1 0,0 1 0,-1-1 0,-14 4 0,18-2-192,0-1 1,0 1-1,0 0 0,0 0 0,0 1 0,1-1 0,0 1 0,-1 1 0,1-1 1,0 1-1,0 0 0,1 0 0,-7 7 0,10-10-155,0 0 0,0 0 0,0 0 0,1 0 0,-1 1-1,0-1 1,1 0 0,-1 0 0,1 0 0,0 1 0,-1-1 0,1 0 0,0 0 0,0 1 0,-1-1 0,1 0 0,0 1-1,0-1 1,1 0 0,-1 1 0,0-1 0,0 0 0,1 0 0,-1 1 0,0-1 0,1 0 0,-1 0 0,1 0-1,0 0 1,0 2 0,12 13-2503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3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8896,'-23'-20'4032,"18"20"-3520,2 0-128,6 0-320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0 305 4064,'1'-5'15256,"7"-1"-13283,6-4-1309,-5-3-375,-1 0 0,-1-1 0,0 0 0,8-22 0,3-8-150,-11 30-138,1 0 0,0 0 0,1 1 0,0 0 0,1 0 0,1 1 0,0 1 0,1 0 0,18-15 0,-28 25-12,-1 0 0,0 1-1,1-1 1,-1 0 0,1 0-1,-1 1 1,1-1 0,-1 0-1,1 1 1,0 0 0,-1-1-1,1 1 1,-1 0 0,1 0-1,0 0 1,-1 0 0,1 0-1,0 0 1,-1 1 0,1-1-1,0 0 1,-1 1 0,3 0-1,0 1-18,-1 0-1,0 1 1,0-1 0,0 0-1,0 1 1,0 0 0,-1 0-1,1 0 1,3 5-1,2 6 17,0-1 1,-2 1-1,6 15 0,4 9 64,47 109 302,-45-112-283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5152,'0'0'120,"-1"0"-1,0 1 1,1-1 0,-1 1-1,0-1 1,1 0 0,-1 1-1,1-1 1,-1 1 0,1-1 0,-1 1-1,1 0 1,-1-1 0,1 1-1,0-1 1,-1 1 0,1 0 0,0-1-1,-1 1 1,1 0 0,0 0-1,0-1 1,0 1 0,0 0 0,-1 0-1,1-1 1,0 1 0,0 0-1,1-1 1,-1 2 0,1 26 2073,0-9-1018,-1 1 0,-2 30 0,-1-14-263,-3 125 1598,-9 215-199,14-344-2090,4 50 1,1-55-148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47 261 4224,'-7'-1'1737,"7"1"-1660,0 0 0,0 0-1,0 0 1,0 0 0,0 0 0,0 0-1,0 0 1,-1 0 0,1 0-1,0 0 1,0 0 0,0 0 0,0 0-1,0 0 1,0 0 0,-1 0-1,1 0 1,0 0 0,0 0 0,0 0-1,0 0 1,0 0 0,0 0-1,-1 0 1,1 0 0,0 0 0,0 0-1,0 0 1,0 0 0,0 0-1,0 1 1,0-1 0,0 0 0,-1 0-1,1 0 1,0 0 0,0 0-1,0 0 1,0 0 0,0 0 0,0 1-1,0-1 1,0 0 0,-3 6 1887,3-5-1830,0-1-1,-1 0 1,1 1-1,0-1 1,0 0 0,0 1-1,0-1 1,0 1 0,0-1-1,0 0 1,0 1-1,0-1 1,0 0 0,0 1-1,0-1 1,0 0-1,0 1 1,0-1 0,1 0-1,-1 1 1,0-1 0,0 0-1,0 1 1,0-1-1,1 0 1,-1 1 0,0-1-1,1 1 1,12 10 1322,21 5-435,-19-11-712,1-2 0,-1 1 1,0-2-1,1 0 0,-1-1 0,1 0 0,0-1 1,-1-1-1,21-4 0,-20 3-193,0-2 1,0 0-1,0-1 0,0-1 0,-1 0 1,0-1-1,0 0 0,24-18 0,-34 21-92,0 0 0,0 0 0,0-1-1,0 0 1,-1 0 0,0 0-1,0-1 1,0 1 0,-1-1 0,0 0-1,3-6 1,-4 7-15,-1 1-1,0-1 1,0 0 0,0 0-1,0 1 1,-1-1 0,0 0-1,0 0 1,0 0 0,0 1-1,-1-1 1,0 0 0,0 0-1,0 1 1,-1-1 0,-2-5-1,1 3-10,-1 0 0,0 1-1,0 0 1,0 0 0,0 0 0,-1 1-1,0-1 1,-1 1 0,1 0-1,-1 1 1,0-1 0,0 1 0,0 0-1,0 1 1,-1-1 0,0 1-1,1 1 1,-1-1 0,0 1 0,-12-2-1,10 3-43,1 1 1,-1-1-1,0 2 0,0-1 0,1 1 0,-1 0 0,0 1 0,1 0 0,-15 6 1,12-3 16,-1 1 1,1 0-1,-1 0 1,2 1 0,-1 1-1,-9 9 1,3-1 41,1 1 0,1 0-1,1 1 1,1 0 0,0 1 0,1 1 0,-11 25 0,18-33 88,-1 2 0,1-1 0,1 0 0,1 1 0,0 0 0,0 0 0,0 17 0,3-27-38,0 1-1,0 0 1,0-1 0,1 1 0,-1 0 0,1-1 0,0 1 0,1 0-1,-1-1 1,1 0 0,0 1 0,0-1 0,0 0 0,1 0 0,-1 0 0,1 0-1,0-1 1,0 1 0,1-1 0,-1 0 0,1 1 0,-1-1 0,1-1 0,0 1-1,4 2 1,9 2 84,-1 0 0,1-2-1,0 0 1,1 0 0,-1-2-1,33 3 1,-4-4 121,65-5 0,-59-1-33,76-15-1,-55-2-3562,-36 11 1328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4576,'-1'0'337,"1"0"1,0 0-1,-1 0 1,1 0-1,-1-1 1,1 1-1,-1 0 1,1 0-1,0 0 0,-1 0 1,1 0-1,-1 0 1,1 0-1,-1 0 1,1 0-1,0 0 1,-1 1-1,1-1 1,-1 0-1,1 0 0,-12 7 2179,-9 13-1964,17-16 238,-15 17 539,-32 45 0,46-58-1177,-9 14 167,1 1 0,1 1 0,1 0 1,2 0-1,-10 35 0,16-51-246,1 0 0,1 0 0,-1 0 0,1 0 0,1 0 0,0 0 0,0 10 0,0-16-50,1 1 1,-1 0-1,1 0 0,-1 0 1,1-1-1,0 1 1,0 0-1,0-1 1,0 1-1,1-1 1,-1 1-1,1-1 0,-1 0 1,1 0-1,0 1 1,0-1-1,0 0 1,0-1-1,0 1 1,1 0-1,-1-1 0,0 1 1,5 1-1,2 1-66,1-1 1,0 0-1,0-1 0,0 0 0,19 0 0,-18-1-1450,1-1 0,18-3 0,-1-2-858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57 5312,'-14'-26'2400,"4"17"-2080,5 2 1984,1-2-1920,-1 9-224,0-5-512,10 5-352,4 9 480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8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4992,'3'-18'1589,"-3"18"-1448,0-1-1,0 0 1,0 1-1,1-1 1,-1 0-1,0 1 1,0-1-1,1 0 1,-1 1-1,0-1 1,1 1-1,-1-1 1,0 1-1,1-1 1,-1 1-1,1-1 1,-1 1-1,1-1 1,-1 1-1,1-1 1,-1 1 0,1 0-1,0-1 1,-1 1-1,1 0 1,-1 0-1,1-1 1,0 1-1,-1 0 1,1 0-1,0 0 1,-1 0-1,1 0 1,0 0-1,-1 0 1,1 0-1,0 0 1,-1 0-1,1 0 1,0 0-1,-1 1 1,1-1-1,0 0 1,-1 0-1,1 1 1,-1-1-1,1 0 1,0 1-1,-1-1 1,1 1 0,-1-1-1,1 1 1,-1-1-1,0 1 1,1-1-1,-1 1 1,1-1-1,-1 1 1,0-1-1,1 1 1,-1 0-1,0-1 1,0 1-1,0 0 1,1-1-1,-1 1 1,0 0-1,0 0 1,8 50 1339,0 54 0,-12 162 82,5-191-692,0-62 431,7-49-1051,18-45 0,-13 40-206,2-2 11,1 0-1,28-49 1,-33 72-79,0 0 1,2 1 0,0 1-1,1 0 1,0 0-1,31-25 1,-41 39-41,13-9-153,-17 12 213,1 0 0,-1 0-1,1-1 1,-1 1 0,0 0 0,1 0 0,-1 0 0,1 0 0,-1 0 0,0 0-1,1 0 1,-1 0 0,1 0 0,-1 0 0,1 1 0,-1-1 0,0 0 0,1 0-1,-1 0 1,0 0 0,1 1 0,-1-1 0,1 0 0,-1 0 0,0 0 0,1 1-1,-1-1 1,0 0 0,0 1 0,1-1 0,-1 0 0,0 1 0,0-1-1,1 0 1,-1 1 0,0-1 0,0 1 0,0-1 0,0 0 0,0 1 0,0-1-1,1 1 1,0 7 3,-1-1-1,1 1 0,-1-1 0,0 1 1,-1-1-1,0 1 0,0-1 1,-1 1-1,-2 6 0,0 5 3,-11 41 63,-6 39 224,21-98-254,-1 1-1,1-1 0,0 0 1,0 0-1,0 1 0,0-1 1,0 0-1,0 1 0,0-1 1,1 0-1,-1 0 0,0 1 1,1-1-1,0 2 0,-1-3-21,1 0-1,-1 1 0,0-1 0,1 0 1,-1 0-1,0 1 0,1-1 1,-1 0-1,1 0 0,-1 0 0,0 0 1,1 0-1,-1 0 0,1 1 1,-1-1-1,0 0 0,1 0 0,-1 0 1,1 0-1,-1-1 0,0 1 1,1 0-1,-1 0 0,1 0 1,-1 0-1,0 0 0,1 0 0,-1-1 1,1 1-1,5-4 59,0 1 1,-1-1-1,1-1 1,6-6-1,-11 11-66,118-126 215,-93 96-266,2 1 0,0 1 1,55-41-1,-81 68 10,-1 0 1,1-1-1,0 1 0,0 0 0,-1 0 1,1 1-1,0-1 0,0 0 1,0 1-1,0-1 0,0 1 1,0-1-1,0 1 0,0 0 0,4 0 1,-5 1 27,1-1 0,-1 1 1,0-1-1,1 1 1,-1 0-1,0-1 0,0 1 1,1 0-1,-1 0 0,0 0 1,0 0-1,0 0 0,0 0 1,0 0-1,-1 1 0,1-1 1,0 0-1,0 0 0,-1 1 1,1-1-1,-1 0 1,1 1-1,0 2 0,1 7 32,1 0-1,-1 0 0,-1 1 0,0 20 1,-5 51 58,0-41-124,3-23-20,-1-3 93,1 0 0,1 0 0,0 0 0,1 0 0,6 31 0,-6-46-295,-1 0 1,0 0 0,0 0-1,1 0 1,-1-1-1,0 1 1,1 0-1,-1 0 1,1 0-1,-1-1 1,1 1-1,0 0 1,-1 0-1,1-1 1,0 1 0,-1 0-1,1-1 1,0 1-1,0-1 1,-1 1-1,1-1 1,0 0-1,0 1 1,0-1-1,0 0 1,0 1-1,0-1 1,0 0 0,-1 0-1,1 0 1,0 0-1,0 0 1,1 0-1,11 0-2577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5888,'0'-1'161,"0"0"0,0 0 0,0 0 0,0 1 0,1-1 0,-1 0 0,0 0 0,1 1 0,-1-1 0,1 0 0,-1 1 1,1-1-1,-1 0 0,1 1 0,-1-1 0,1 1 0,0-1 0,-1 1 0,1-1 0,0 1 0,-1-1 0,1 1 0,0 0 0,0 0 0,-1-1 0,1 1 0,0 0 1,0 0-1,-1 0 0,1-1 0,0 1 0,0 0 0,0 0 0,0 0 0,-1 1 0,1-1 0,0 0 0,0 0 0,-1 0 0,1 0 0,0 1 0,0-1 0,-1 0 1,2 1-1,0 0 46,0 0 0,0 0 0,-1 0 0,1 0 0,0 0 0,-1 1 0,1-1 0,-1 0 0,1 1 0,-1-1 0,1 1 0,-1-1 1,0 1-1,0 0 0,0 0 0,0-1 0,0 1 0,0 0 0,-1 0 0,1 0 0,0 0 0,-1 0 0,1 4 0,-1 3 201,1 1 0,-1-1 0,-3 19-1,2-23-218,-31 183 1653,16-109-1472,-5 82-1,21-156-549,0 0-1,0 0 1,0 0-1,0 0 1,3 8-1,-3-12 48,0-1 0,0 1 0,0 0 0,1-1-1,-1 1 1,0 0 0,1-1 0,-1 1 0,0-1 0,1 1 0,-1-1-1,1 1 1,-1-1 0,1 1 0,-1-1 0,1 0 0,-1 1 0,1-1-1,-1 0 1,1 1 0,0-1 0,0 0-170,0 0 0,0 0 0,1 0 0,-1 0 0,0 0 0,0 0 0,0 0 0,0-1 0,0 1 0,0 0 0,0-1 0,0 1 0,0-1 0,0 1 0,0-1 0,0 0 0,1-1 0,16-17-5143,1-3 1820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8128,'2'-3'3613,"2"6"-1979,3 11 47,-6-3-1072,0-1 0,-1 1 1,0 0-1,-3 11 1,1 4 113,-23 248 1345,8-108-1507,16-150-545,1-11-341,0 0-1,-1 0 1,0 0 0,0 0 0,-2 8-1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2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20 287 4736,'-16'0'1530,"16"0"-1492,0 0 0,0 0-1,0 0 1,-1-1 0,1 1-1,0 0 1,0 0 0,0 0-1,-1 0 1,1 0-1,0 0 1,0 0 0,0-1-1,0 1 1,-1 0 0,1 0-1,0 0 1,0 0 0,0-1-1,0 1 1,0 0-1,0 0 1,-1 0 0,1-1-1,0 1 1,0 0 0,0 0-1,0 0 1,0-1 0,0 1-1,0 0 1,0 0-1,0-1 1,0 1 0,0 0-1,0 0 1,0 0 0,0-1-1,0 1 1,0 0-1,0 0 1,1-1 0,-1 1-1,0 0 1,0 0 0,0 0-1,0-1 1,1 1 0,3-9 2208,0 4-1597,1 0 1,-1 0-1,1 1 1,0-1-1,0 1 1,0 0-1,1 1 1,9-6-1,17-8 73,1 1 0,0 2 0,1 1 0,1 2 0,0 1 0,0 2 0,46-5 0,-70 12-577,1 0-1,-1 1 1,1 1-1,-1 0 1,1 0-1,19 5 1,-4 2 858,40 18 1,-64-25-918,0 0 0,-1 0 0,1-1 0,0 1 0,0 0 0,0-1 0,0 0 0,0 0 0,0 0 1,0 0-1,0 0 0,0-1 0,-1 1 0,6-2 0,-3 0-6,0 0 1,0 0-1,-1-1 0,1 0 1,-1 1-1,0-1 0,7-7 1,0-1-336,-1 0 1,-1-1-1,0 0 0,14-24 1,-7 8-2924,-9 14-972,3-1 220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1408,'-7'17'18468,"11"-16"-16051,9 1-1987,0 0 0,0-1-1,1-1 1,-1 0 0,21-3 0,0 0-71,56 2 157,0 3-1,138 23 1,-191-21-255,46 0 1,-69-6-147,-10-3-275,-4 4-177,0-1 0,0 1-1,-1-1 1,1 1-1,-1-1 1,1 1-1,-1 0 1,1-1 0,-1 1-1,-2-2 1,-4-11-5881,7 10 3643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57 115 5632,'-15'-22'6421,"4"23"235,3-1-2859,-7 6-1817,8-2-1712,7-4-264,0 0 0,0 0 0,0 0 0,0 0-1,0 0 1,0 0 0,0 0 0,0 0 0,0 0 0,0 0 0,0 0 0,0 0-1,0 0 1,0 0 0,0 0 0,0 0 0,0 1 0,0-1 0,0 0 0,0 0-1,1 0 1,-1 0 0,0 0 0,0 0 0,0 0 0,0 0 0,0 0 0,0 0 0,0 0-1,0 0 1,0 0 0,0 0 0,0 0 0,0 0 0,0 0 0,0 0 0,0 0-1,0 0 1,0 0 0,0 0 0,0 1 0,0-1 0,0 0 0,0 0 0,0 0-1,0 0 1,0 0 0,0 0 0,-1 0 0,1 0 0,0 0 0,0 0 0,0 0 0,0 0-1,0 0 1,0 0 0,21 6 722,7-4-293,1-1 0,39-3 1,59-13 217,-79 9-325,239-42 307,-256 43-610,138-29-1170,-162 32-557,13-1-347,-19 3 1599,0 0 0,0 0 0,0 0 0,0 0 0,0 0 1,-1 0-1,1 1 0,0-1 0,0 0 0,0 0 0,0 1 0,-1-1 0,1 0 1,0 1-1,0-1 0,-1 1 0,1-1 0,1 2 0,3 5-3622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12 2240,'5'-11'3578,"-11"14"-2138,-21 23 524,13-13-1515,0 0 0,2 0 0,-16 21 0,11-6 21,0 1 0,-20 49-1,-14 67 410,38-100-528,2 1 1,2 1-1,2-1 0,-2 74 0,9-79-29,2 0-1,2 0 1,1 0-1,2-1 1,19 58-1,-21-82-209,1-1 0,1 0 0,0 0-1,2-1 1,-1 0 0,2-1 0,-1 1 0,16 14-1,-15-18-31,-1-1 0,2-1-1,-1 1 1,1-1 0,0-1 0,1 0-1,0-1 1,0 0 0,0-1-1,20 6 1,-18-10-1925,-1-1 464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154 145 3328,'-2'-2'279,"0"1"1,-1 0-1,1 0 1,0 0-1,-1 1 1,1-1-1,-1 1 0,0-1 1,1 1-1,-1 0 1,1 0-1,-1 0 1,0 0-1,1 0 1,-5 1-1,-12 0 3100,3-1-699,7 0 913,11 0-2837,-1 1-597,-1 0 0,1-1-1,0 1 1,-1 0 0,1-1-1,-1 1 1,1 0-1,-1 0 1,1-1 0,-1 1-1,1 0 1,-1 0 0,1 1-1,2 4 656,-1-3-630,0 0 1,1-1-1,0 1 0,-1-1 0,1 0 1,0 1-1,0-1 0,1-1 0,-1 1 1,0 0-1,1-1 0,-1 1 0,6 0 1,-3-1-70,-1 0 0,1 0 1,-1-1-1,1 0 0,-1 0 0,1-1 1,-1 1-1,9-3 0,-4 0-21,0 0-1,0-1 1,0 0-1,0-1 1,0 0-1,-1-1 1,0 0-1,15-12 1,-23 17-98,6-5 46,0-1 1,0 0-1,0 0 0,5-9 1,-10 14-29,-1-1 0,1 1-1,-1 0 1,0 0 0,0-1 0,0 1 0,-1 0-1,1-1 1,-1 1 0,1-1 0,-1 1 0,0-1-1,0 1 1,0-1 0,0 1 0,0-1 0,0 1-1,-1-1 1,1 1 0,-1-1 0,-1-2 0,1 3-32,-1-1 1,1 1 0,-1 0 0,0 1 0,0-1 0,1 0 0,-1 0 0,0 1 0,-1-1 0,1 1 0,0 0 0,0 0-1,-1 0 1,1 0 0,0 0 0,-1 0 0,1 0 0,-1 1 0,-2-1 0,-2 0-55,1 0-1,-1 0 1,1 1 0,-1 0-1,1 0 1,-10 2 0,-18 5 117,-39 14 1,62-17 57,0 0 0,1 1 0,-1 0 1,1 1-1,0 0 0,0 0 1,-13 13-1,20-16-45,0 0 1,0 1-1,0-1 1,1 0 0,0 1-1,-1 0 1,1 0-1,0-1 1,1 1-1,-1 0 1,1 1-1,0-1 1,0 0-1,0 0 1,0 0 0,1 1-1,0-1 1,0 8-1,2 3 120,0-1 0,2 0 0,-1 1-1,7 14 1,-5-16-35,0 1-6,0 0-1,1 0 1,1-1 0,0 0 0,1 0-1,1-1 1,14 17 0,-16-21-92,1-1 0,0 1 1,0-2-1,0 1 0,1-1 0,0 0 1,0-1-1,1 0 0,0-1 1,0 0-1,13 4 0,-6-4-189,0 0 0,0-1 0,1-1 0,30 0 0,-38-2-1010,0-1-1,0-1 1,17-4-1,-19 4-454,0-1 0,0-1 0,-1 1 0,0-1 0,9-5 1,16-12-2360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29 5888,'-2'-3'156,"1"1"365,0 1 0,0-1 0,-1 0 0,1 0 0,0 1 1,-1-1-1,1 1 0,-1-1 0,1 1 0,-1 0 0,0-1 0,0 1 0,0 0 0,0 0 0,0 0 0,1 1 0,-4-2 1,0 2-8,0-1 0,1 1 0,-1 1 0,0-1 0,1 1 0,-1-1 0,1 1 0,-1 1 0,1-1 0,-1 1 0,1-1 0,-8 5 0,3-1-58,1 1 1,-1-1-1,1 2 1,-13 11 0,14-10-319,0 1 0,0-1 0,1 1 1,0 1-1,1-1 0,0 1 0,0 0 1,1 0-1,1 0 0,0 0 0,0 1 0,1-1 1,-2 23-1,3-17-73,0 1-1,2 0 1,0 0 0,1-1-1,1 1 1,0-1 0,1 1-1,8 20 1,-7-26-115,0 0-1,0-1 1,1 1 0,14 17 0,-16-24-328,-1 0 0,1 0-1,0 0 1,0-1 0,8 6 0,-10-8-73,1 1 0,-1-1 0,0 0 0,1 0 0,-1 0 0,1-1 0,-1 1 0,1-1-1,-1 1 1,1-1 0,0 0 0,3 0 0,14-3-2263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7968,'-14'-12'3616,"14"6"-3136,0 3-192,0 6-256,4 3-1088,6 2 608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76 5216,'-16'-7'1696,"16"7"-1568,0-1 0,-1 1 0,1 0 0,0 0 0,0 0 0,-1-1 0,1 1 0,0 0 0,0 0 0,-1 0 0,1-1 0,0 1 0,0 0 0,0 0 0,0-1 0,0 1 0,-1 0 0,1-1 0,0 1 0,0 0 0,0 0 0,0-1 1,0 0-1,1 7 3540,3 50 2300,-1 2-4294,-18 176 2278,14-224-3768,3-13 70,5-15 65,-6 13-382,17-46 121,2 2 0,29-54 1,-35 77-57,2 1 1,1 1 0,1 0 0,1 1 0,30-30 0,-47 51 39,0 0 1,0 1 0,0-1-1,0 0 1,0 1 0,0-1-1,0 1 1,1 0 0,-1 0-1,0 0 1,1 0 0,-1 0-1,1 0 1,-1 0 0,1 1-1,-1-1 1,1 1 0,0 0-1,-1 0 1,5 0 0,-6 0-26,0 1 1,0-1 0,-1 0 0,1 0 0,0 0 0,-1 1 0,1-1 0,0 0 0,-1 1 0,1-1 0,-1 1 0,1-1 0,-1 1 0,1-1 0,0 1 0,-1-1 0,0 1 0,1-1 0,-1 1 0,1-1 0,-1 1 0,1 1 0,0 0 12,-1 1 1,1-1 0,0 0 0,-1 1-1,0-1 1,1 0 0,-1 4-1,-1 5 68,0 1-1,-4 14 0,4-21-40,-2 15 23,-2 5 128,1-1 0,-1 34 0,5-58-205,0 1-1,0-1 0,-1 1 0,1-1 0,0 1 0,1-1 0,-1 1 0,0-1 0,0 1 0,0-1 0,0 1 0,0-1 0,0 1 0,0-1 0,1 1 0,-1-1 0,0 1 0,0-1 0,1 1 0,-1-1 0,0 0 0,1 1 0,-1-1 1,0 0-1,1 1 0,-1-1 0,1 0 0,-1 1 0,0-1 0,1 0 0,-1 0 0,1 0 0,-1 1 0,1-1 0,-1 0 0,1 0 0,-1 0 0,1 0 0,-1 0 0,1 0 0,-1 0 0,1 0 0,-1 0 0,1 0 0,-1 0 1,1 0-1,3-1 10,-1 0 0,0-1 0,1 1 0,-1 0 0,0-1 1,5-3-1,12-10-84,-1-1 0,27-29 0,-29 28 30,0 0 0,2 1 0,25-18 0,-43 33 38,0 0 1,1 1-1,-1-1 1,1 0-1,-1 0 1,1 1-1,-1-1 1,1 0-1,-1 1 1,1 0-1,0-1 1,-1 1-1,1 0 1,-1 0-1,1 0 1,0 0-1,-1 0 1,1 0-1,0 0 1,2 1-1,-3 0 13,1 0 0,-1 0 0,0 0 0,1 0 0,-1 0 0,0 1 0,0-1 0,0 0 0,0 0 0,0 1 0,0-1 0,0 1 0,0-1-1,0 1 1,-1-1 0,2 3 0,1 7 93,-1 0 1,0 0-1,-1 0 0,1 19 0,-2-28-89,-2 122 481,2 29-438,1-143-202,0 0 0,0 0 0,5 14 1,-6-22-162,1 0 1,0 1 0,0-1 0,0 0 0,0 0-1,1 0 1,-1 0 0,3 3 0,-3-4-5,0-1 0,0 1 0,0 0 0,0-1 0,0 1 0,0-1 0,0 1 0,0-1 1,0 1-1,0-1 0,0 0 0,0 1 0,0-1 0,0 0 0,0 0 0,0 0 0,0 0 1,0 0-1,2 0 0,-1 0-107,0-1 1,-1 1-1,1-1 1,0 0-1,0 0 1,-1 1-1,1-1 1,-1 0-1,1 0 1,-1 0-1,1-1 1,-1 1 0,1 0-1,-1 0 1,2-3-1,4-4-1409,15-8-1383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145 179 5632,'0'-1'320,"-1"0"0,1-1-1,-1 1 1,1-1 0,0 1 0,0-1 0,-1 1 0,1-1 0,3-10 8635,-36 42-2016,22-21-6554,1 0 0,0 0 0,1 1 0,-16 21 0,19-20-223,-1 0 0,1 1 0,1-1 0,0 1 0,1 0 0,0 0 0,1 1 0,-2 17 0,4-23-120,1 0 1,0 1-1,0-1 1,0 0-1,1 0 1,0 0-1,1 1 1,0-1 0,0 0-1,0-1 1,1 1-1,0 0 1,0-1-1,1 1 1,0-1 0,4 6-1,-2-5 5,-1-1 0,1-1-1,0 1 1,0-1 0,0 0-1,1 0 1,0 0 0,0-1-1,8 4 1,-11-7-23,0 1 0,-1-1 0,1 0 0,0 0-1,0 0 1,0 0 0,0-1 0,0 0 0,0 1 0,0-1 0,0-1-1,0 1 1,0-1 0,0 1 0,0-1 0,0 0 0,0-1 0,0 1 0,-1-1-1,1 1 1,3-4 0,3-2 34,0 0 0,-1-1-1,-1-1 1,1 0 0,8-12-1,37-55 40,-48 66-87,13-19 68,-1 0 0,24-58-1,-37 77-87,-1-1 1,-1 0-1,0-1 0,0 1 1,-2 0-1,1-1 0,-1 1 1,-1-1-1,0 0 0,0 1 0,-1-1 1,-3-12-1,2 19-12,1-1 1,-1 1-1,-1-1 1,1 1-1,-1 0 0,1 0 1,-2 0-1,1 0 0,0 0 1,-1 1-1,0-1 0,0 1 1,0 0-1,-6-4 1,6 5-6,1 1 1,-1 0 0,0 0 0,0 0 0,0 0 0,0 1 0,0 0-1,0-1 1,0 2 0,0-1 0,-1 0 0,1 1 0,0 0-1,-1 0 1,1 0 0,0 0 0,0 1 0,-9 1 0,1 3-722,0 0 1,0 1 0,0 0-1,1 1 1,0 0-1,-13 11 1,21-16-9,0 0 1,1 1-1,0-1 1,-1 1-1,1 0 1,0 0-1,0 0 1,-3 6-1,-1 7-2054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 7968,'-10'-20'3616,"15"25"-3136,-5 3 1984,0 8-1440,0 23 1855,0 6-1663,-5 18 1728,-1 5-1696,-8 16 672,6 0-1152,-6 26-288,8-14-288,-2 1-224,2-17 0,1-14-896,5-15 512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3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33 3552,'0'-2'230,"1"1"-1,-1 0 1,1 0 0,0-1-1,-1 1 1,1 0 0,0 0 0,0 0-1,0 0 1,0 0 0,0 0-1,0 0 1,0 0 0,1 0-1,-1 1 1,2-2 0,8-5 3838,-11 7-4006,0 0-1,0 0 1,0 0-1,0 0 1,0 0-1,1 0 1,-1 0-1,0-1 1,0 1 0,0 0-1,0 0 1,0 0-1,0 0 1,1 0-1,-1 0 1,0 0 0,0 0-1,0 0 1,0-1-1,0 1 1,0 0-1,0 0 1,0 0-1,0 0 1,0 0 0,0-1-1,0 1 1,1 0-1,-1 0 1,0 0-1,0 0 1,0 0 0,0-1-1,0 1 1,0 0-1,0 0 1,0 0-1,-1 0 1,1 0-1,0-1 1,0 1 0,0 0-1,0 0 1,0 0-1,0 0 1,0 0-1,0-1 1,0 1 0,0 0-1,0 0 1,0 0-1,-1 0 1,1 0-1,0 0 1,0 0-1,0 0 1,0-1 0,0 1-1,0 0 1,-1 0-1,-10 1 3570,-2 5-2945,0 0 0,0 1 0,1 0-1,0 1 1,0 1 0,-20 18-1,16-8-136,0 0-1,-23 38 1,29-43-328,-106 172 1437,25-38-767,65-107-554,3 0 1,1 2-1,-27 78 1,39-91-179,2 1 0,1 0 0,1 0 0,2 1 1,1 0-1,2 44 0,2-53-68,2 0-1,1-1 0,1 1 1,1-1-1,1 0 1,0-1-1,2 1 1,1-2-1,18 30 1,-9-20-20,2-1 0,1 0 1,1-2-1,1-1 1,38 31-1,-46-44-60,1 0 0,1-1 0,0 0 0,19 8-1,-28-15-389,1-1-1,-1-1 0,1 0 1,0 0-1,0-1 0,0 0 1,0-1-1,1 0 0,-1 0 1,13-2-1,-8 0-786,16-2-5625,-16 0 3106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4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 3552,'-15'0'17964,"7"0"-17150,14-2 4646,32-6-4830,241-32 671,-173 26-1044,-83 14-168,-8 1-114,-15-1-141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4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29 5056,'-9'-11'1642,"9"11"-1586,0 0 0,-1-1 0,1 1 0,0 0 0,0-1 0,0 1 0,0 0-1,0-1 1,0 1 0,0 0 0,0-1 0,0 1 0,0 0 0,0-1-1,0 1 1,0 0 0,0-1 0,0 1 0,1 0 0,-1-1 0,0 1-1,0 0 1,0-1 0,0 1 0,1 0 0,-1-1 0,0 1 0,1-1 0,5-5 3614,-6 6-3505,1-1 0,-1 1-1,1 0 1,-1 0 0,1 0 0,-1 0 0,1 0 0,-1 0-1,1 0 1,-1 0 0,1 0 0,-1 0 0,1 0-1,0 0 1,-1 0 0,1 0 0,-1 0 0,1 0 0,-1 1-1,1-1 1,-1 0 0,0 0 0,1 1 0,-1-1-1,1 0 1,-1 1 0,1-1 0,-1 0 0,0 1 0,1-1-1,-1 1 1,0-1 0,1 0 0,-1 1 0,0-1 0,0 1-1,1-1 1,-1 1 0,0-1 0,0 1 0,0-1-1,0 2 1,2 1 265,-1 0 0,0 0 0,-1 0-1,1 0 1,0 1 0,-1 3 0,-2 42 1789,-3-1 0,-21 90 0,-2 14-1383,19-92-837,1 0-105,-1 66-1,11-93-748,-1-16-1796,-1 1-3698,10-31-3550,3-4 5889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4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2720,'-10'-4'2358,"-16"3"12825,39 10-11775,26 22-2336,-26-17-796,0 1 0,-1 0 0,-1 1 0,-1 1 0,12 23 0,35 94 410,-44-101-442,59 184 748,-63-178-765,-1 1-1,-2 0 1,2 72 0,-10-43 24,-2 0 1,-3 0-1,-4 0 1,-2-1 0,-39 115-1,43-159-223,-2 0 0,-1-1 0,-26 40 0,35-59-171,-1 1-1,0-1 1,0 0 0,0 0-1,0 0 1,-1 0-1,0-1 1,-6 4 0,7-5-535,1 0 0,0-1-1,0 1 1,-1-1 0,1 0 0,-1 0 0,1 0 0,-1 0 0,1-1 0,-1 1 0,1-1 0,-1 0 0,-6-1-1,6 1-246,4 0 769,0 0 0,0 0 0,-1 0-1,1 0 1,0 0 0,0 0 0,-1 0 0,1 0 0,0 0 0,0 0-1,-1 0 1,1 0 0,0 0 0,0 0 0,0 0 0,-1 0-1,1 0 1,0 0 0,0 0 0,0-1 0,-1 1 0,1 0 0,0 0-1,0 0 1,-1-2-1249,0 2 1249,1 0 0,0 0 0,0-1-1,0 1 1,0 0 0,0 0 0,0 0 0,0-1 0,0 1-1,0 0 1,0 0 0,0-1 0,0 1 0,0 0 0,0 0 0,0-1-1,0 1 1,5-6-3534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23 3552,'0'-12'1048,"0"11"-974,0 1 0,0-1 0,0 1 0,0-1 0,0 1-1,0 0 1,0-1 0,1 1 0,-1-1 0,0 1 0,0-1-1,0 1 1,0 0 0,1-1 0,-1 1 0,0-1 0,0 1-1,1 0 1,-1-1 0,0 1 0,1 0 0,0-1-1,-2 2 276,0 0-1,0 0 0,0 0 1,0 1-1,0-1 0,0 0 1,1 0-1,-1 1 0,0-1 1,1 1-1,-1-1 0,1 1 1,-1 1-1,-3 9 471,-70 150 1309,68-148-2023,-8 19 278,14-32-501,-1 0 0,1 1 0,-1-1 1,1 0-1,0 1 0,0-1 1,0 0-1,-1 1 0,1-1 1,0 0-1,1 1 0,-1-1 0,0 0 1,0 1-1,1-1 0,-1 0 1,0 1-1,1-1 0,0 1 1,8 4-2881,3-2 908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6:4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3072,'0'-21'5013,"0"0"4971,-4 42-4348,1-13-5088,2 1 0,-3 16 0,7 48 1142,6 115-239,-9-37-961,3-135-217,-3-16-268,0 0 1,0 0 0,0 0-1,0 0 1,0 0-1,0 0 1,0 0-1,0 0 1,0 1-1,1-1 1,-1 0-1,0 0 1,0 0-1,0 0 1,0 0-1,0 0 1,0 0-1,1 0 1,-1 0 0,0 0-1,0 0 1,0 0-1,0 0 1,0 0-1,0 0 1,1 0-1,-1 0 1,0 0-1,0 0 1,0 0-1,0 0 1,0 0-1,1 0 1,-1 0-1,0 0 1,0 0 0,0-1-1,0 1 1,0 0-1,0 0 1,0 0-1,0 0 1,1 0-1,-1 0 1,0 0-1,0 0 1,0-1-1,0 1 1,0 0-1,2-3 27,-1 1-1,1-1 1,-1 0-1,1 0 0,-1 0 1,0 0-1,1-6 0,5-21-71,1 1-1,1 0 1,2 1-1,25-49 1,-19 48 79,0 0 0,34-39 0,-30 40 130,-13 18-57,0-1 1,0 1-1,1 1 0,14-13 1,-23 22-111,1 0 1,-1-1 0,1 1-1,-1-1 1,1 1 0,-1 0-1,1 0 1,-1-1-1,1 1 1,-1 0 0,1 0-1,-1 0 1,1 0 0,0-1-1,-1 1 1,1 0-1,-1 0 1,1 0 0,0 0-1,-1 0 1,1 0 0,-1 1-1,1-1 1,-1 0 0,1 0-1,0 0 1,0 1-1,0 0 7,0 0 1,0 0-1,0 0 0,0 0 0,0 0 0,0 0 0,0 0 0,-1 0 0,1 1 0,0-1 0,0 2 0,1 4 27,0-1 0,0 1 0,0 0 0,0 7 0,-1 15 128,-1 0 0,-4 37-1,-1 19 200,7-70-278,-2-14-82,0-1 0,0 0 1,0 0-1,0 0 0,0 1 0,0-1 0,0 0 1,0 0-1,1 0 0,-1 1 0,0-1 0,0 0 1,0 0-1,0 0 0,0 1 0,0-1 0,0 0 1,0 0-1,1 0 0,-1 0 0,0 0 0,0 1 1,0-1-1,0 0 0,1 0 0,-1 0 0,0 0 0,0 0 1,0 0-1,1 0 0,-1 0 0,0 0 0,0 1 1,0-1-1,1 0 0,-1 0 0,0 0 0,0 0 1,0 0-1,1 0 0,-1 0 0,0 0 0,0-1 1,0 1-1,1 0 0,-1 0 0,0 0 0,0 0 1,0 0-1,1 0 0,-1 0 0,0 0 0,0 0 1,0-1-1,0 1 0,1 0 0,-1 0 0,0 0 1,0 0-1,0-1 0,0 1 0,0 0 0,1 0 1,9-15-38,-8 12 39,18-25-55,2 0-1,49-47 1,-58 63 39,0 1 1,1 1-1,0 0 1,0 1-1,1 1 1,0 0 0,1 1-1,19-7 1,-30 13 45,1 0 0,0 0 0,0 0 1,0 0-1,0 1 0,0 0 1,-1 0-1,1 1 0,0-1 0,0 1 1,0 1-1,-1-1 0,1 1 0,0 0 1,-1 0-1,0 1 0,1-1 0,-1 1 1,9 7-1,-6-4-10,0 1 0,-1 0 0,1 1 0,-1 0 0,-1 0 1,1 1-1,-2 0 0,1 0 0,-1 0 0,4 10 0,-7-14-48,0 0 0,-1-1 0,0 1 0,0 0 0,0 0 0,0 0 0,-1 6 0,2 14-1857,3-5 648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31 3904,'0'0'92,"0"0"-1,0 0 1,-1-1 0,1 1 0,0 0 0,0 0-1,0-1 1,0 1 0,0 0 0,0 0 0,0-1-1,0 1 1,0 0 0,0 0 0,0-1 0,0 1-1,1 0 1,-1-1 0,0 1 0,0 0-1,0 0 1,0 0 0,0-1 0,0 1 0,0 0-1,1 0 1,-1 0 0,0-1 0,0 1 0,0 0-1,1 0 1,8-9 3348,-7 7-1327,4-7 1732,-6 6-1669,-5 5-928,-11 6-439,10-4-632,0-1 1,-1 1-1,2 0 1,-9 8-1,-4 4-34,1 1-1,-20 24 0,25-23-98,1 1 0,1 0 1,1 0-1,0 1 0,1 0 0,2 1 0,0 0 0,-5 30 1,6-15 18,2-1 0,2 1 1,1-1-1,6 47 1,-4-66-58,1 1 1,0-1 0,2-1 0,0 1 0,0 0 0,1-1 0,12 19-1,-13-25 12,1 1-1,0-2 0,1 1 0,0-1 0,0 0 1,1 0-1,0-1 0,0 0 0,1 0 1,0-1-1,19 10 0,-23-14 29,1 0-1,-1-1 1,0 0 0,1 0 0,0 0-1,-1 0 1,1-1 0,-1 0 0,1 0-1,0-1 1,-1 1 0,1-1 0,-1-1-1,1 1 1,-1-1 0,0 0 0,1 0-1,-1 0 1,0-1 0,0 1 0,-1-1-1,1-1 1,0 1 0,-1-1 0,5-5-1,8-8 40,-1-2 0,0 0-1,-2 0 1,-1-1 0,17-33 0,43-116 204,-63 143-239,4-9 116,-2-1-1,14-67 0,-25 94-142,0-1-1,0 1 1,-1-1-1,-1 0 1,1 1 0,-2-1-1,1 1 1,-1-1-1,-1 1 1,0 0-1,0-1 1,-7-12 0,5 15-49,1-1 0,-2 1 1,1 1-1,-1-1 1,0 1-1,0 0 1,-1 0-1,1 1 1,-1 0-1,-1 0 1,1 0-1,-1 1 1,0 0-1,0 1 0,0 0 1,0 0-1,0 1 1,-15-3-1,17 5-41,1 0 1,-1 1-1,0-1 0,0 2 0,1-1 0,-1 0 0,1 1 0,-1 0 0,-6 4 1,-7 3-64,-19 14 0,20-12 45,1 1 0,0 1-1,1 0 1,1 2 0,-20 21-1,34-34 83,-1 0 0,1 0-1,0-1 1,0 1 0,0 0-1,0 0 1,1 1 0,-1-1-1,0 0 1,1 0-1,-1 0 1,1 0 0,0 1-1,0-1 1,0 0 0,0 0-1,0 0 1,0 1 0,1-1-1,-1 0 1,1 0 0,1 4-1,1 1-2,1 1-1,1-1 0,-1 0 1,9 11-1,-4-7 5,0 0 99,0 0-1,1-1 1,0-1-1,1 1 1,0-2-1,1 1 1,18 9-1,2-1 326,62 23 0,-83-37-463,-1 0-1,1-1 0,0 0 1,19 0-1,-27-2-1126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15 218 8896,'-3'-7'2498,"3"7"-2314,0-1-1,0 1 1,0 0 0,0-1 0,0 1-1,0 0 1,0 0 0,-1-1 0,1 1 0,0 0-1,0-1 1,0 1 0,-1 0 0,1 0 0,0 0-1,0-1 1,-1 1 0,1 0 0,0 0 0,-1 0-1,1 0 1,0-1 0,0 1 0,-1 0 0,1 0-1,0 0 1,-1 0 0,1 0 0,0 0 0,-1 0-1,1 0 1,0 0 0,-1 0 0,1 0 0,0 0-1,-1 0 1,1 0 0,0 0 0,-1 0 0,1 1-1,-1-1 290,101-4 3834,62-10-3487,-11 0-422,244-19-243,-379 32-102,-9 0 9,0 1-23,0-1-1,0 0 1,0 0-1,0 0 1,11-5 0,-18 6-9,0 0 1,1 0 0,-1 0-1,0 0 1,1-1 0,-1 1 0,0 0-1,1 0 1,-1-1 0,0 1-1,0 0 1,1 0 0,-1-1 0,0 1-1,0 0 1,0-1 0,0 1 0,1 0-1,-1-1 1,0 1 0,0 0-1,0-1 1,0 0 5,0 0 0,-1 0 0,1 0 0,0 0 0,-1 0 0,1 0 0,-1 0 0,1 1 0,-1-1 0,0 0 0,1 0 0,-1 1 0,-1-2 0,-8-7 20,0 1-1,0 1 0,-1 0 0,0 0 1,-19-8-1,-16-10 56,40 22-159,5 3 16,-1-1 0,1 0 0,-1 0 0,1 1 0,-1-1 0,1 0 0,0 0 0,-1 0 0,1-1 0,0 1 0,0 0 0,0 0 0,0-1 0,0 1 0,0-1 0,0 1 0,-1-3 0,41 1-405,-2 0 357,-1 2 0,1 2 0,69 10 0,-89-9 64,0 1 0,22 8 1,-34-10 34,0 1 0,0 0 0,0 0 0,-1 1 1,1-1-1,-1 1 0,1 0 0,-1 0 0,0 0 1,0 1-1,-1 0 0,4 3 0,-5-4 14,-1 0 1,1 0-1,-1 0 0,0 0 0,0 0 0,0 1 0,-1-1 1,1 0-1,-1 0 0,1 0 0,-1 1 0,0-1 0,-1 0 1,1 0-1,0 1 0,-1-1 0,-2 6 0,-1 6 43,-2 0 1,-9 19-1,8-18-27,-45 89 115,41-88-273,0 0 0,0-1 0,-25 26 0,30-36-553,-13 14-738,9-2-3082,10-18 4342,0 0 0,0 1 0,0-1 0,-1 0 0,1 1 0,0-1-1,0 0 1,0 0 0,0 1 0,0-1 0,0 0 0,0 1 0,0-1 0,0 0 0,0 1 0,0-1 0,0 0 0,0 1 0,0-1-1,0 0 1,0 0 0,0 1 0,0-1 0,1 1 0,7-3-7238,6-5 2488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0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81 4384,'-7'-15'1424,"6"9"-854,7-12 600,-4 15-213,0 0 1,1-1-1,-1 1 1,1 0-1,-1 0 1,5-3-1,-3 1 691,8-6 1004,-11 11-2603,-1 0-1,0 0 1,1 0 0,-1-1 0,0 1-1,1 0 1,-1 0 0,0 0 0,1 0-1,-1 0 1,1 0 0,-1 0 0,0 0-1,1 0 1,-1 0 0,0 0 0,1 0-1,-1 1 1,0-1 0,1 0 0,-1 0-1,1 0 1,-1 0 0,0 1 0,0-1-1,1 0 1,-1 0 0,0 0 0,1 1-1,-1-1 1,0 0 0,0 1 0,1-1-1,-1 0 1,0 1 0,0-1 0,0 0-1,0 1 1,1-1 0,-1 1 0,3 8 329,-1 0-1,0 0 1,-1 0 0,1 0 0,-2 0 0,1 0 0,-2 11 0,1-12-201,-3 99 447,2 62 90,2-146-776,-1-12-56,0-1 1,1 0-1,0 0 0,1 0 1,6 18-1,-8-27-26,0 0 0,1-1-1,-1 1 1,0 0 0,1 0-1,-1-1 1,1 1 0,-1 0 0,1-1-1,-1 1 1,1 0 0,-1-1-1,1 1 1,0-1 0,-1 1 0,1-1-1,0 1 1,0-1 0,-1 0-1,1 1 1,0-1 0,0 0-1,0 0 1,-1 1 0,1-1 0,0 0-1,0 0 1,0 0 0,0 0-1,-1 0 1,1 0 0,0 0-1,0 0 1,0 0 0,0-1 0,-1 1-1,1 0 1,0-1 0,0 1-1,-1 0 1,2-1 0,1-1-436,0 0-1,0-1 1,0 1 0,0 0 0,0-1 0,0 0 0,-1 0-1,1 1 1,-1-1 0,2-4 0,15-33-5084,0 0 1883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0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7456,'-1'-2'608,"1"-1"0,-1 1 0,0-1 0,0 1 0,0 0 0,-3-4 0,5 7 184,0 1 1,0-1-1,-1 1 0,1-1 1,0 1-1,-1 0 1,1-1-1,-1 4 1,3 23 2354,-3 39-2248,0-41 2,-1 65-338,1 77-459,1-64-838,-1-59-4025,0-44 4091,0 7-222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93 8224,'-23'0'2645,"22"0"-2391,0 0-1,0 0 1,0 0 0,0 0-1,0 0 1,0-1 0,0 1-1,0 0 1,0-1 0,0 1 0,-2-2-1,2 0 908,6 4-251,-5-2-807,1 0 1,0 0 0,-1 0 0,1 1 0,0-1 0,-1 0 0,1 0 0,0-1 0,-1 1 0,1 0 0,0 0 0,-1 0 0,1 0 0,0-1 0,-1 1-1,1 0 1,-1 0 0,1-1 0,0 1 0,-1 0 0,1-1 0,-1 1 0,1-1 0,4-2 255,28-11 594,1 1 0,1 1 1,51-9-1,-54 14-412,-1 1-1,1 2 1,35-1-1,-51 5-275,0 1 1,0 1-1,0 0 0,0 1 0,-1 0 0,1 2 1,-1 0-1,18 8 0,-14-4 89,0-1 0,29 8 0,-43-14-352,1-1-1,0 0 1,0 0 0,0-1 0,0 1 0,0-1 0,0-1 0,-1 1 0,1-1 0,0 0-1,0 0 1,0-1 0,5-2 0,4-1-1574,-13 5 1082,0 0-1,-1-1 1,1 0 0,0 1-1,-1-1 1,1 0 0,-1 0 0,1 0-1,-1 0 1,1 0 0,0-1-1,7-7-2517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0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25 140 7968,'-25'-8'8906,"28"0"-3489,-2 8-5359,-1-1 0,0 1 0,0-1 0,0 1 0,0-1 0,1 1 0,-1-1 1,0 1-1,0-1 0,1 1 0,-1-1 0,0 1 0,1 0 0,-1-1 0,1 1 0,-1 0 0,0-1 0,1 1 0,-1 0 0,1-1 0,-1 1 0,1 0 1,0-1-1,15-9 663,1 0 0,0 1 0,1 0 0,31-10 0,-26 12-454,9-3 26,36-5 0,51-7-213,-116 21-31,5 0-1820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1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130 132 9216,'0'0'150,"-1"0"1,1 0 0,0-1-1,0 1 1,0 0 0,0 0-1,-1 0 1,1 0 0,0-1-1,0 1 1,0 0 0,-1 0-1,1 0 1,0 0-1,0 0 1,-1 0 0,1 0-1,0 0 1,0 0 0,-1 0-1,1 0 1,0 0 0,0 0-1,-1 0 1,1 0 0,0 0-1,0 0 1,-1 0 0,1 0-1,0 0 1,0 0-1,-1 0 1,1 0 0,0 0-1,0 0 1,0 1 0,-1-1-1,1 0 1,0 0 0,0 0-1,0 0 1,-1 1 0,1-1-1,0 0 1,0 0 0,0 0-1,0 1 1,0-1 0,0 0-1,-1 0 1,1 1-1,0-1 1,0 0 0,0 0-1,0 1 1,0-1 0,0 0-1,0 0 1,0 1 0,0-1-1,-3 9 756,-19 33 768,-20 44-256,36-71-1314,1 1 0,0 0-1,1 0 1,-2 18 0,4-5-18,0 1 1,2-1-1,2 1 0,0 0 0,2-1 1,2 0-1,0 0 0,2 0 1,1-1-1,24 51 0,-29-70 23,1 1 1,0-1-1,1 0 0,0 0 0,0-1 0,1 1 1,0-2-1,15 14 0,-19-19-64,0 1-1,1-1 1,-1 0 0,0 0-1,1-1 1,0 1 0,-1-1 0,1 1-1,0-1 1,0 0 0,0-1-1,-1 1 1,1-1 0,0 1 0,0-1-1,0-1 1,0 1 0,0 0-1,0-1 1,0 0 0,0 0 0,-1 0-1,1 0 1,0-1 0,-1 1-1,1-1 1,3-2 0,7-6 58,0 0 0,-1-1 0,0 0 0,0-1 0,-2-1 0,20-25 0,53-91 424,-73 110-429,0-1-1,-1 0 1,-2-1 0,0 1 0,-1-2-1,0 1 1,-2-1 0,4-39 0,-9 46-62,0 0-1,-2 0 1,0 0 0,0 1-1,-1-1 1,-1 1 0,-1 0 0,0 0-1,-7-14 1,0-1-85,-2 1 0,-18-27 0,25 44-86,0 0 0,-1 1 0,-1 0 0,1 0 0,-2 1 0,1 0 0,-18-12 1,23 18 73,1 1 0,-1 1 0,0-1 0,0 0 0,0 1 0,0 0 0,0 0 0,0 0 0,0 0 0,0 1 0,0-1 0,-1 1 0,1 0 0,0 1 0,0-1 1,0 1-1,0-1 0,0 1 0,0 1 0,-7 1 0,-2 4-55,-1 0 1,1 1 0,1 0-1,-16 13 1,5-3 94,1-3 6,-1 0-33,1 2 0,0 1 0,-26 27-1,45-41 46,0-1-1,1 0 0,-1 1 1,1 0-1,0-1 0,0 1 1,0 0-1,0 0 1,1 0-1,-3 8 0,4-9 39,0 0-1,0 0 1,0-1-1,0 1 0,0 0 1,1 0-1,-1-1 0,1 1 1,0 0-1,-1-1 1,1 1-1,0-1 0,1 1 1,-1-1-1,0 1 0,1-1 1,0 0-1,2 3 1,4 4 121,1 0 1,0-1-1,1-1 1,0 1-1,0-2 1,0 1-1,1-1 1,0-1-1,0 0 1,0-1-1,1 0 1,0 0-1,0-1 1,12 1-1,1-1-74,0 0-1,0-2 1,1-1 0,-1-1-1,44-7 1,-15 0-1592,-17 5-4825,-12 2 2633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1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 2976,'0'-3'285,"1"-1"1,0 1 0,-1-1-1,1 1 1,2-5-1,-1 4 559,-1 0-1,1-1 0,-1 1 0,0-1 1,0-7-1,-1-23 7061,0 35-7859,0-1-1,0 1 1,0 0 0,0 0 0,0 0 0,0 0 0,-1 0 0,1 0-1,0-1 1,0 1 0,0 0 0,0 0 0,0 0 0,0 0 0,0 0-1,-1 0 1,1 0 0,0 0 0,0-1 0,0 1 0,0 0-1,0 0 1,-1 0 0,1 0 0,0 0 0,0 0 0,0 0 0,0 0-1,0 0 1,-1 0 0,1 0 0,0 0 0,0 0 0,0 0 0,0 0-1,0 0 1,-1 0 0,1 0 0,0 0 0,0 1 0,0-1 0,0 0-1,0 0 1,-1 0 0,1 0 0,0 0 0,0 0 0,0 0-1,0 0 1,0 1 0,0-1 0,0 0 0,0 0 0,-1 0 0,1 0-1,0 0 1,0 1 0,-1-1-10,1 1 0,-1-1-1,0 1 1,1 0 0,-1 0 0,1-1-1,-1 1 1,1 0 0,-1 0 0,1-1-1,-1 1 1,1 0 0,-1 1 0,0 11 44,0 0 0,1-1 0,1 1 1,3 22-1,-1-3 47,59 408 1741,-24-224-822,-35-191-759,3 46-1,-11-58-1224,5-12 820,0-1 0,0 0 0,0 0 0,0 1 0,0-1 0,0 0 0,0 0 0,0 1 0,-1-1-1,1 0 1,0 0 0,0 0 0,0 1 0,-1-1 0,1 0 0,0 0 0,0 0 0,0 1 0,-1-1 0,1 0 0,0 0 0,0 0 0,-1 0-1,1 0 1,0 0 0,0 0 0,-1 0 0,1 0 0,0 1 0,0-1 0,-1 0 0,1 0 0,0 0 0,-1 0 0,1-1 0,0 1 0,0 0 0,-1 0-1,1 0 1,0 0 0,0 0 0,-1 0 0,1 0 0,0 0 0,0-1 0,-1 1 0,1 0 0,0 0 0,-3-4-2702,7 0 981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1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46 586 4480,'-24'-53'1445,"23"51"-1365,0 0 0,0-1 0,0 1 0,1 0 0,-1-1 0,0-4 0,0 2-218,-11-78 3033,11 66-1854,0 0 1,1 1-1,3-30 1,0 34-790,0 0 1,1 0 0,1 0 0,0 0 0,0 1-1,1 0 1,1 0 0,-1 0 0,2 1 0,0 0-1,0 0 1,18-16 0,-2 6 9,1 0 1,1 2-1,54-29 0,-59 36-168,0 1-1,0 1 0,1 1 0,0 1 0,32-6 0,-41 11-12,0 1 1,-1 0-1,1 1 1,0 0-1,0 1 1,-1 0-1,1 1 1,-1 0-1,1 1 1,-1 1-1,15 5 0,-9-1 199,-1 1 0,0 0 0,0 1 0,27 22 0,-36-24-92,1-1-1,-1 1 1,-1 1-1,0-1 1,0 2-1,-1-1 1,0 0-1,0 1 1,6 16-1,-11-21-81,0-1 1,1 1-1,-2 0 1,1 0-1,-1 1 1,0-1-1,0 0 1,0 0-1,0 0 1,-1 0-1,0 0 1,0 0-1,-1 0 1,1 0-1,-1-1 1,0 1-1,-5 8 1,-1 0 159,0 0 0,-1-1 0,0 0 1,-18 18-1,24-28-227,0 1-1,1-1 1,-1 0 0,0 0-1,0 0 1,0 0 0,0 0 0,-1 0-1,1-1 1,0 0 0,-1 0-1,1 0 1,-1 0 0,0 0 0,1 0-1,-1-1 1,1 0 0,-1 0-1,0 0 1,1 0 0,-1-1 0,1 1-1,-6-2 1,-5-3-163,1 0 1,0-1-1,1 0 1,-22-15-1,-3-1-1499,16 11-172,-1-1-2328,7 6-2172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14 5408,'0'-13'2432,"0"18"-2112,-3-2 1024,3 5-800,-10 9 1344,1 6-1088,-9 14 256,0-2-640,-4 5-32,7-4-224,-1 1-96,6-6-32,1-2 320,4-6-192,0-3 192,5-4-192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5408,'5'1'5797,"9"-1"-3488,15-3-421,-21 0-1667,-1 1-1,1-2 0,-1 1 1,0-1-1,-1 0 0,1-1 1,-1 0-1,1 0 0,-1 0 1,-1 0-1,1-1 0,-1 0 1,0 0-1,-1-1 0,1 0 1,3-7-1,7-15 67,-1 0-1,15-49 1,-25 66-125,26-88 552,-26 82-461,0-1 1,-1-1-1,0-23 1,-3 38-210,-1 1 0,1-1-1,-1 1 1,0-1 0,0 1 0,0-1-1,-1 1 1,0 0 0,-2-5 0,3 8-45,1 0-1,-1 0 1,0 0 0,1 0 0,-1 0 0,0 1 0,1-1 0,-1 0 0,0 0-1,0 1 1,0-1 0,0 1 0,0-1 0,0 1 0,0-1 0,0 1 0,-1-1-1,1 1 0,-1 0 0,1 0 0,0 0 0,0 0 0,0 1 0,0-1 0,0 0 0,0 1 0,0-1-1,-1 1 1,1-1 0,0 1 0,0-1 0,1 1 0,-1 0 0,0-1 0,0 1 0,0 0 0,0 0-1,0 1 1,-3 3 37,0 1-1,0 0 0,1 0 1,0 0-1,0 0 0,1 1 1,0-1-1,0 1 0,0-1 1,0 8-1,0-5-1,-5 21 152,3 0 0,0 0 1,1 43-1,3-51-166,2 0-1,0 0 1,2-1 0,0 1 0,12 33-1,-14-49-64,1 1 0,0 0 0,1-1 0,0 0 0,0 1 0,0-2-1,1 1 1,-1 0 0,1-1 0,1 0 0,-1 0 0,7 5 0,-7-7-326,0-1 1,-1 1-1,1 0 0,0-1 1,0 0-1,0 0 0,1-1 1,-1 1-1,0-1 1,1 0-1,-1-1 0,1 1 1,-1-1-1,1 0 0,-1-1 1,11-1-1,-8 0-852,0-1 0,-1 0 0,8-4 0,-11 5 718,43-19-3158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1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73 4576,'-18'-37'2704,"18"36"-2410,-1 1 1,1-1-1,0 0 1,0 0-1,-1 0 1,1 0-1,0 1 0,0-1 1,0 0-1,0 0 1,0 0-1,0 0 1,0 0-1,1 1 1,-1-1-1,0 0 1,0 0-1,1 0 1,0-1-1,4-1 2466,-1 11-1372,0 16-540,-1 1 1,-1-1 0,-2 48-1,-1-29-333,-2 10-37,1-38-279,1-1 0,0 1 0,4 27 1,-3-10 1117,2-36-1144,-1 0 0,1-1-1,0 1 1,0 0 0,4-7 0,-2 4-90,11-24-76,-2 0-1,11-39 1,-1 3-32,-9 25-90,-8 23 123,0 1 0,16-32 0,-22 49-23,1 0-1,-1 0 1,1 0 0,-1 0 0,1 0-1,0 0 1,-1 0 0,1 1 0,0-1-1,0 0 1,0 0 0,0 1-1,0-1 1,0 0 0,2 0 0,-3 1 8,0 0 1,1 0 0,-1 0-1,0 0 1,1 0 0,-1 0-1,1 0 1,-1 1 0,0-1-1,1 0 1,-1 0 0,0 0-1,1 1 1,-1-1 0,0 0-1,1 0 1,-1 1 0,0-1-1,0 0 1,1 1 0,-1-1-1,0 0 1,0 1 0,0-1-1,1 0 1,-1 1-1,0-1 1,0 1 0,2 5 10,-1 0 1,1 0-1,-1 0 1,0 7 0,0 11 158,-5 48 0,1-7 103,3-64-264,1 20 100,-1-20-102,0-1 0,0 1 0,0-1-1,0 1 1,0-1 0,0 1-1,1 0 1,-1-1 0,0 1-1,0-1 1,0 1 0,1-1 0,-1 0-1,0 1 1,0-1 0,1 1-1,-1-1 1,0 1 0,1-1-1,-1 0 1,1 1 0,-1-1 0,0 0-1,1 1 1,-1-1 0,1 0-1,-1 0 1,1 1 0,0-1 0,0 0 0,0-1 1,-1 1-1,1 0 1,0-1-1,0 1 1,-1-1-1,1 1 1,0-1-1,-1 0 1,1 1-1,-1-1 1,1 1-1,-1-1 1,1 0 0,-1 0-1,1 1 1,-1-1-1,1 0 1,-1-1-1,2-2 11,17-27-19,-12 18-19,1 1-1,19-23 0,-27 34 28,0 1-1,1-1 1,-1 1-1,1-1 1,-1 1-1,1 0 1,-1-1-1,1 1 1,-1 0-1,1-1 1,-1 1-1,1 0 1,-1 0-1,1-1 1,-1 1-1,1 0 1,0 0-1,-1 0 1,1 0-1,-1 0 1,1 0-1,0 0 1,-1 0-1,1 0 1,-1 0-1,1 0 1,0 0-1,-1 0 1,1 1-1,-1-1 1,1 0-1,0 0 1,-1 1-1,1-1 1,-1 0-1,1 1 1,-1-1-1,0 0 1,1 1-1,-1-1 1,1 1-1,-1-1 1,0 1-1,1-1 1,-1 1-1,4 4 0,-1 0-1,-1 0 0,1 0 0,1 5 0,-1-4 13,5 17 83,0-1 0,8 45 1,-9-33-154,-4-19-433,-2 1-1,1 20 1,2 17-6969,5-21 4165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1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28 6240,'-4'-4'922,"2"1"83,0-1 0,-1 1 0,1 0 0,-3-8-1,-7 23 4470,-21 20-3327,-45 66 184,58-71-2011,2 0 0,0 2 1,-24 54-1,-25 94 470,59-153-712,-12 32 67,3 1-1,-13 80 1,26-114-141,2-1 0,1 0 0,0 0 0,2 1 1,1-1-1,0 0 0,2 0 0,0 0 0,13 35 0,-6-27 74,2-1 0,1-1 0,1 0 0,1-1 0,1 0 0,2-2 0,21 24 0,-34-42-121,1-1 0,-1 0 1,1 0-1,0 0 0,1-1 0,-1 0 0,14 5 1,-18-8-248,0-1 1,0-1-1,0 1 1,0 0-1,0-1 1,1 1 0,-1-1-1,0 0 1,0 0-1,1-1 1,-1 1-1,0-1 1,0 1-1,0-1 1,1 0-1,-1 0 1,0 0 0,0-1-1,-1 1 1,1-1-1,0 0 1,0 1-1,-1-1 1,4-3-1,21-24-5187,1 3 1723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2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66 9312,'-4'-4'1029,"3"3"-833,0 1-1,0-1 1,0 0 0,1 0-1,-1 0 1,0 0 0,0 0-1,1 0 1,-1 0 0,1 0-1,-1 0 1,1 0 0,-1 0-1,1 0 1,-1-2 0,1 0 246,-1 0 1,0 0 0,0-1-1,-1 1 1,1 0 0,-1 0 0,-1-3-1,1 4-231,1 1 0,0 0 0,0-1 0,-1 1 1,1 0-1,-1 0 0,1 0 0,-1 0 0,0 0 0,1 0 0,-1 1 0,0-1 0,0 0 0,0 1 0,1-1 0,-1 1 0,0 0 0,-3 0 0,-4 0-12,0 0 0,0 1-1,1 0 1,-1 0 0,0 1 0,0 1-1,0-1 1,-10 6 0,3-1-57,0 1 0,0 1 0,-16 11 1,15-6-95,0 1 0,0 0 0,2 1 0,0 1 0,-18 26 0,29-37-50,-1 0 0,1 1 0,1-1 0,-1 1 0,1 0 1,0 0-1,1 0 0,-4 13 0,6-16 7,-1 0 0,1 0 0,0 0 0,0 0 0,0 0 1,0 0-1,1-1 0,0 1 0,-1 0 0,1 0 0,1-1 0,-1 1 0,1 0 0,-1-1 0,1 1 0,0-1 0,0 0 1,5 6-1,0-2 14,0-1 1,0 1-1,1-1 1,0-1-1,0 1 1,0-2 0,1 1-1,0-1 1,0 0-1,0-1 1,0 0-1,0 0 1,1-1-1,13 2 1,-4-3-5,-1-1 0,1 0-1,-1-1 1,0-1 0,1-1 0,-1-1-1,-1 0 1,1-1 0,20-9 0,-15 3 55,0 0 0,-1-2 1,0 0-1,-1-2 0,-1 0 1,21-20-1,-36 30 30,4-2-242,-9 8 125,0-1 0,0 1-1,0-1 1,0 1 0,0 0-1,0-1 1,0 1 0,0-1-1,0 1 1,0 0 0,0-1-1,0 1 1,0-1 0,0 1 0,-1 0-1,1-1 1,0 1 0,0-1-1,-1 1 1,0 0 0,-2 10 22,-1 0 0,1 0 0,1 0 0,-2 21 0,4-28-1,0 1 0,0-1-1,0 0 1,0 1 0,1-1 0,0 1-1,0-1 1,0 0 0,1 1 0,-1-1-1,1 0 1,0 0 0,0 0-1,1 0 1,3 5 0,-4-7 50,0 1 1,0-1 0,0 0-1,1 0 1,-1 0-1,0 0 1,1-1 0,0 1-1,-1-1 1,6 3-1,-7-4-23,0 0 0,1 1-1,-1-1 1,0 0-1,0 0 1,1 0 0,-1 0-1,0-1 1,0 1-1,0 0 1,1 0 0,-1-1-1,0 1 1,0-1-1,0 1 1,0-1 0,0 0-1,0 1 1,0-1-1,0 0 1,0 0 0,0 1-1,0-1 1,0 0-1,0 0 1,0 0 0,-1 0-1,2-1 1,0-2 1,1-1 0,0 1 1,-1 0-1,0-1 0,0 1 0,0-1 1,-1 0-1,1 1 0,-1-1 0,0 0 1,-1 0-1,1 0 0,-1 0 0,0 0 1,0 0-1,-1 0 0,1 0 0,-1 0 0,0 1 1,0-1-1,-3-7 0,2 8-154,1 1 0,-1-1 0,0 1 0,0 0 0,0 0 0,0 0 0,0 0 0,-5-5 0,7 8 114,-1 0 1,1 0-1,0-1 1,0 1 0,-1 0-1,1 0 1,0 0-1,0-1 1,-1 1 0,1 0-1,0 0 1,-1 0-1,1 0 1,0 0 0,-1 0-1,1 0 1,0 0-1,-1 0 1,1 0 0,0 0-1,-1 0 1,1 0-1,0 0 1,-1 0 0,1 0-1,0 0 1,-1 0-1,1 0 1,0 0 0,-1 0-1,1 1 1,0-1-1,-1 0 1,1 0 0,0 0-1,0 1 1,-1-1 0,1 0-1,0 0 1,0 1-1,-1-1 1,1 0 0,0 0-1,0 1 1,0-1-1,0 0 1,-1 1 0,1-1-1,0 0 1,0 1-1,0-1 1,0 0 0,0 1-1,0-1 1,0 0-1,0 1 1,0 0 0,0 1-10,-1 0 0,1 0-1,0 0 1,0 0 0,0 1 0,0-1 0,1 3 0,0-2 18,0-1-1,0 0 1,1 0-1,-1 1 1,1-1-1,-1 0 1,1 0-1,0-1 0,0 1 1,0 0-1,0-1 1,0 1-1,0-1 1,0 1-1,1-1 1,-1 0-1,0 0 1,3 1-1,5 1 43,0 0 1,21 3-1,-16-4 83,1-1 0,0-1 0,-1 0 1,1-1-1,0 0 0,-1-1 0,1-1 0,-1-1 0,0 0 0,0-1 1,18-8-1,-17 5-80,-1 0 1,0-1-1,-1 0 1,0-1-1,0-1 1,-1 0-1,0-1 1,-1 0-1,21-28 1,-21 22-13,-6 9 8,1-1 0,0 1 0,14-14 0,-21 23-45,1-1-1,-1 1 1,1 0 0,-1 0-1,0-1 1,1 1 0,-1 0-1,0 0 1,1 0 0,-1-1-1,1 1 1,-1 0-1,0 0 1,1 0 0,-1 0-1,1 0 1,-1 0 0,1 0-1,-1 0 1,1 0 0,-1 0-1,0 0 1,1 0-1,-1 0 1,1 1 0,-1-1-1,0 0 1,1 0 0,-1 0-1,1 1 1,-1-1 0,0 0-1,1 0 1,-1 1-1,0-1 1,1 0 0,-1 1-1,0-1 1,0 0 0,1 1-1,-1-1 1,0 0 0,0 1-1,0-1 1,1 1-1,-1 0 1,1 2-20,1 0-1,-1 0 1,0 0-1,0 0 1,0 6 0,1 9 21,0 0 0,-2-1 0,0 1 0,-1-1 0,-4 19 0,3-24 53,-1 0 0,0-1 0,-1 1 0,-1-1 0,1 0 0,-2 0 0,1-1 0,-10 13 0,11-18-28,1-1-1,-1-1 0,0 1 0,0-1 0,0 1 0,-1-1 0,1 0 0,-1-1 1,1 1-1,-1-1 0,0 0 0,0 0 0,0 0 0,0-1 0,-1 0 0,1 0 1,0 0-1,0 0 0,-1-1 0,-6 0 0,1-1-46,1 0 0,-1 0 0,1-1 0,0 0 0,-1-1 0,1 0 0,0-1 0,0 0 0,-10-6-1,18 9 8,1 1-1,0-1 1,0 1-1,0-1 1,0 0-1,0 1 0,0-1 1,1 0-1,-1 0 1,0 0-1,0 1 1,-1-3-1,2 3 4,1 0 1,-1-1-1,0 1 1,0 0-1,1 0 1,-1 0-1,0-1 1,1 1-1,-1 0 0,0 0 1,1 0-1,-1 0 1,0 0-1,1 0 1,-1 0-1,0 0 1,1 0-1,-1 0 0,0 0 1,1 0-1,-1 0 1,0 0-1,1 0 1,-1 0-1,1 0 0,-1 0 1,38 8-262,30 13 234,19 6-405,-75-25-1756,1 0 0,23 1 0,-17-3-2720,0 3 1610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2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85 8064,'-2'0'371,"1"0"1,-1 0-1,1 0 1,-1-1-1,1 1 1,-1 0 0,1-1-1,-1 1 1,1-1-1,-1 1 1,0-2-1,-1 3 233,0 0 0,0 0-1,0 0 1,0 1 0,0-1-1,0 1 1,-4 2-1,7-4-573,-5 4 197,0 0 0,0 0 0,1 0 1,-1 1-1,1 0 0,0 0 0,0 0 1,1 0-1,0 1 0,-3 5 0,-4 11 286,-9 28 1,16-41-366,-10 29 230,2 0-1,1 1 1,3 1-1,-4 44 0,10-66-246,0-1 0,1 1 0,1 0-1,1 0 1,0 0 0,2 0 0,0-1-1,0 0 1,2 0 0,0 0 0,14 25-1,-15-33-54,1-1-1,0 0 0,0 0 1,1-1-1,0 0 0,0 0 1,1-1-1,0 1 0,0-2 1,0 1-1,1-1 0,-1 0 1,1-1-1,15 5 0,-19-7-10,1-1 0,0 1-1,0-1 1,0 0 0,0-1-1,0 1 1,0-1 0,0 0-1,0-1 1,0 0 0,0 0-1,0 0 1,0 0 0,-1-1-1,1 0 1,0 0 0,-1-1-1,1 0 1,-1 1 0,0-2-1,0 1 1,0-1 0,-1 1-1,9-9 1,-6 3-12,-1 1-1,1-1 1,-1-1 0,9-18 0,-12 20-34,6-11-15,-1-1 0,-1 1 0,0-2 0,5-33 0,4-84 39,-14 122-11,-1 4-16,5-49 146,-3 1 0,-5-68 0,1 116-191,-1 0 0,0 1 0,0-1 1,-9-21-1,9 29-21,0 0 0,-1-1 0,0 1-1,1 0 1,-1 0 0,-1 1 0,1-1 0,0 1 0,-1-1 0,0 1 0,0 0 0,0 1 0,0-1 0,0 1-1,0-1 1,-1 1 0,1 1 0,-1-1 0,1 1 0,-9-2 0,2 1-9,0 0 1,-1 1-1,1 1 1,0 0-1,0 0 1,-1 1-1,-21 5 1,12-1 55,0 1 1,1 1-1,-30 14 0,43-17 24,-1 0-1,1 0 0,-1 1 0,1 0 0,1 0 0,-1 1 0,1-1 0,0 2 0,0-1 0,1 1 0,0-1 0,-5 10 1,7-11-9,1 0 0,1 0 0,-1 0 0,1 1 0,0-1 0,0 0 0,0 1 0,1-1 0,0 1 0,0-1 1,0 0-1,1 1 0,0-1 0,0 0 0,0 1 0,1-1 0,0 0 0,0 0 0,0 0 0,0 0 0,1 0 0,3 4 1,1 2 84,1 0 0,0-1 0,1 0 0,0 0 0,0-1 0,1-1 0,0 0 0,13 8 0,3 0 65,1-1-1,1-2 0,44 16 1,-54-23-99,0-1 0,1-1 0,0 0 1,-1-2-1,1 0 0,37-1 0,-50-2-281,0 0-1,0 0 0,-1 0 0,1-1 1,9-4-1,-12 5-596,-1 0 0,0 0 0,0 0 0,0-1 1,0 1-1,0-1 0,0 1 0,0-1 0,2-2 0,-1-1-2432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 5408,'-7'-11'2771,"7"10"-2701,0 1-1,0 0 1,0 0-1,0 0 1,0 0-1,0-1 1,-1 1-1,1 0 1,0 0-1,0 0 1,0 0-1,0 0 1,0-1-1,-1 1 1,1 0-1,0 0 1,0 0-1,0 0 1,0 0-1,-1 0 1,1 0-1,0 0 1,0 0-1,0 0 1,-1 0-1,1 0 1,0 0-1,0 0 1,0 0-1,-6 3 4785,2-4-2021,-5 3-1173,7-1-1277,-8-1 1409,5 0 736,5 0-2384,11 9-53,16 15 25,41 50 1,-64-69-110,17 22 199,19 31 1,-16-24 84,-13-15-170,0 0 0,-1 0 0,0 1 1,-2 0-1,-1 1 0,0 0 1,6 37-1,-6-12 91,-3 0-1,-1 73 1,-4-87-66,-2-1 1,0 0-1,-2 0 0,-2 0 1,0-1-1,-2 0 0,-2-1 1,-15 32-1,-10 6 14,-47 66 0,21-37-219,-18 28-708,21-46-5916,55-73 6252,3-4 12,0 1-1,0-1 1,-1 0 0,1 1-1,0-1 1,-1 0-1,1 0 1,-2 1 0,2-1 96,0-1 0,0 0 1,1 0-1,-1 0 0,0 0 1,1 0-1,-1 0 1,0 0-1,0 0 0,1-1 1,-1 1-1,0 0 0,1 0 1,-1 0-1,0-1 0,1 1 1,-1 0-1,0-1 0,1 1 1,-1-1-1,1 1 0,-2-1 1,-8-9-4958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2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128 383 7040,'-28'-3'5845,"9"-5"613,-21 1-2378,0 8-2176,63-12-1584,67-16-284,0 4-1,2 4 1,0 4-1,1 5 1,185 2 0,-153 15 132,177 32 0,-177-13 248,-88-22-176,-37-4-226,1 0 0,-1 0 1,1 0-1,-1 0 1,1 0-1,-1 0 1,1-1-1,-1 1 1,1 0-1,-1 0 1,0 0-1,1-1 1,-1 1-1,1 0 1,-1-1-1,0 1 1,1 0-1,-1-1 1,0 1-1,0 0 1,1-1-1,-1 1 0,0-1 1,0 1-1,1 0 1,-1-1-1,0 1 1,0-1-1,0 1 1,0-1-1,0 1 1,0-1-1,0 1 1,0-1-1,0 1 1,0-1-1,0 1 1,0-1-1,-3-26 454,0 14-317,1 0-103,-1 0-1,-1 1 1,0-1-1,-1 1 1,-8-16-1,-34-53-44,40 70-33,-1-1 0,-1 2 0,1-1 0,-2 1-1,-15-13 1,24 23 22,1 0 0,0-1 1,-1 1-1,1 0 0,-1 0 0,1-1 0,-1 1 0,1 0 0,0-1 0,-1 1 0,1 0 1,0-1-1,-1 1 0,1-1 0,0 1 0,0-1 0,-1 1 0,1 0 0,0-1 1,0 1-1,0-1 0,0 1 0,0-1 0,-1 1 0,1-1 0,0 1 0,0-1 1,0 1-1,0-1 0,1 1 0,-1-1 0,0 1 0,0-1 0,0 1 0,0-1 1,0 1-1,1-1 0,-1 1 0,0-1 0,0 1 0,1-1 0,-1 1 0,0 0 0,1-1 1,-1 1-1,0 0 0,1-1 0,-1 1 0,0 0 0,1-1 0,-1 1 0,1 0 1,-1 0-1,1-1 0,-1 1 0,1 0 0,-1 0 0,1 0 0,-1 0 0,2 0 1,1-1-31,1 0 1,0 0 0,0 0 0,0 1-1,0 0 1,-1 0 0,1 0-1,4 0 1,2 2 18,0 0-1,0 0 1,0 0 0,-1 2-1,1-1 1,-1 1-1,0 0 1,0 1 0,-1 0-1,17 12 1,-18-11 51,1 0 0,-2 0 1,1 0-1,-1 1 0,0 0 1,0 0-1,0 1 0,-1 0 1,-1 0-1,1 0 0,-1 0 1,-1 1-1,1-1 0,-1 1 1,-1 0-1,3 16 0,-4-3 25,0 0 1,-1 0-1,-1 0 0,-2 1 1,0-1-1,-1-1 0,-1 1 1,-1-1-1,-1 0 0,-1 0 1,-1 0-1,0-1 0,-2-1 1,0 0-1,-15 18 0,20-28-145,4-7-272,0 1-1,0 0 0,1-1 0,-2 0 1,1 1-1,0-1 0,0 0 1,-1 0-1,1 0 0,-1 0 1,0-1-1,1 1 0,-1-1 1,-4 2-1,-9-1-5132,4 2 1696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 7552,'-11'-7'2448,"10"6"-2266,1 0 1,-1 0-1,1 0 1,0 0-1,-1 0 1,1 0-1,0-1 1,0 1-1,-1 0 1,1 0-1,0 0 0,0 0 1,0 0-1,1 0 1,-1 0-1,1-9 6278,1 19-5012,1 17-916,5 148 1579,-1-55-1288,5 301-34,-11-309-718,-1-68-7571,1-49 3223,8-3 1397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2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22 210 6816,'-4'-7'828,"-10"-28"1652,13 33-2240,0 0 1,1-1-1,-1 1 0,1-1 0,-1 1 1,1-1-1,0 1 0,0-1 1,1 1-1,-1-1 0,0 1 0,2-4 1,1-3 418,1-1 0,0 1 0,0 0 0,1 1 1,0-1-1,11-12 0,-11 16-481,-1 0-1,1 1 1,0 0 0,0-1-1,1 1 1,0 1 0,-1-1-1,1 1 1,0 0 0,0 1-1,10-4 1,-1 3-34,-1 0-1,1 1 1,-1 1-1,1 0 1,-1 1 0,1 1-1,0 0 1,17 3-1,-4 2 64,0 1-1,0 2 0,33 14 0,-48-18-61,0 2-1,0-1 1,-1 2-1,0-1 1,0 2-1,19 17 0,-26-21-49,0 0-1,0 1 1,0 0-1,-1 0 1,0 1-1,-1-1 1,1 1-1,-1 0 1,0 0-1,-1 0 1,0 0-1,0 0 1,0 0-1,-1 1 0,0 9 1,-1-6 28,0 0 1,-1 0-1,-1 0 0,0 1 1,0-1-1,-5 13 1,-2 0 142,-19 37 1,19-44-178,0-1 0,-1 0 1,-1-1-1,-1 0 0,0 0 0,-19 16 0,24-24-158,0-1 0,-1 0 0,0-1 0,-1 1 0,1-1 0,-1-1 1,0 0-1,0 0 0,0-1 0,-1 0 0,1 0 0,-1-1 0,-16 1 0,23-3-163,-1 0-1,1 0 1,-1 0 0,1 0 0,-1-1 0,1 0-1,-1 0 1,1 0 0,-1 0 0,1 0 0,0-1-1,-1 1 1,-3-4 0,5 3-281,-1 1 1,1-2-1,0 1 1,0 0-1,0 0 1,0-1-1,0 1 1,0-1 0,1 1-1,-1-1 1,1 0-1,0 0 1,0 0-1,-2-5 1,1-14-2592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2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8 545 8320,'-8'1'2400,"11"1"-25,18 0 343,-3-6-2118,1 0 0,-1-1 0,0-1 0,-1-1 0,1 0 0,-1-2 0,26-16 0,-30 16-528,0-1 0,-1 0-1,-1-1 1,1 0 0,-2-1 0,1 0 0,-2-1 0,0 0 0,0 0 0,11-26 0,-5 5 119,-2 0 1,-1 0-1,11-60 1,-21 86-140,1-7 132,3-26 0,-6 37-165,0 0 0,0 0 0,0 0 0,0 0 0,-1 1 0,1-1 0,-1 0 0,0 0 0,0 0 0,-1 1 0,1-1 0,-3-4 0,4 7-28,-1 0 0,0 0 1,0 0-1,0 0 0,1 0 1,-1 0-1,0 0 0,0 0 1,0 0-1,0 1 0,-1-1 1,1 0-1,0 1 0,0-1 1,0 0-1,-1 1 0,1 0 1,0-1-1,0 1 0,-1 0 1,-1-1-1,1 1 16,0 1 0,0-1 0,0 0 0,0 1 0,0-1 0,0 1 0,0 0 1,0 0-1,0 0 0,0 0 0,1 0 0,-3 1 0,-3 4 69,0-1 0,1 1 0,-1 1 0,2-1 0,-7 9 0,3-2 38,0 2 0,0-1 0,1 1 0,1 1 0,1-1 0,0 1 0,-5 24 0,8-28-48,1 1 1,0 0-1,1 0 0,0 0 1,1-1-1,1 1 1,0 0-1,0 0 1,2 0-1,4 15 1,-4-20-29,0 1 1,1-2 0,0 1 0,1 0 0,0-1 0,0 0 0,0 0 0,1 0-1,12 10 1,-13-12-241,0-1 0,1 0 0,0 0 0,-1 0-1,2-1 1,-1 0 0,0 0 0,1 0-1,-1-1 1,1 0 0,0 0 0,12 1 0,9-3-1148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5408,'0'0'97,"-1"0"0,1 0 0,0 0 0,-1 0 0,1 0 0,0 0 0,-1 0 0,1 0 0,0 1 0,-1-1 0,1 0 0,0 0 0,0 0 0,-1 1 0,1-1 0,0 0 0,0 0 1,-1 1-1,1-1 0,0 0 0,0 0 0,0 1 0,-1-1 0,1 0 0,0 1 0,0-1 0,0 1 0,-2 14 1975,4 16 461,0-19-2095,17 135 2228,-2 144-1685,-13-222-289,0-18-1753,-3-30-5503,-1-25 4266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2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59 4640,'0'-4'394,"0"1"0,0-1 0,-1 0-1,0 1 1,1-1 0,-3-6 0,2 9-124,1 1 0,0-1 0,-1 0 0,1 0 0,0 0 0,0 0 0,0 0 0,0 0 0,0 1-1,0-1 1,0 0 0,0 0 0,0 0 0,0 0 0,0 0 0,0 0 0,1 1 0,-1-1 0,0 0 0,1 0 0,-1 0 0,0 0 0,1 1-1,-1-1 1,1 0 0,0 0 0,2-2 1493,-1 10 757,-2 7-1702,1 12 109,-6 113 1538,4-109-2158,1-24-200,0 0 0,0 0 0,-1 1 0,-2 10 1,1-13 56,2-4-155,0 0 1,0 0-1,0 0 0,0 1 0,0-1 1,0 0-1,0 0 0,0 0 0,0 0 1,0 0-1,0 0 0,0 1 1,0-1-1,0 0 0,-1 0 0,1 0 1,0 0-1,1 1 0,-1-1 0,0 0 1,0 0-1,0 0 0,0 0 0,0 0 1,0 0-1,0 1 0,0-1 0,0 0 1,0 0-1,0 0 0,0 0 0,0 0 1,0 0-1,0 1 0,1-1 1,-1 0-1,0 0 0,0 0 0,0 0 1,0 0-1,0 0 0,0 0 0,1 0 1,-1 0-1,1 1 284,0-9 161,12-20-144,6-15-268,-11 15-17,1 1 0,2 0 1,27-50-1,-38 77-13,1-1 0,-1 0 0,0 1 0,1-1 1,-1 0-1,1 1 0,-1-1 0,1 0 0,-1 1 0,1-1 0,-1 1 0,1-1 1,0 1-1,-1-1 0,1 1 0,-1 0 0,1-1 0,0 1 0,0 0 1,-1-1-1,1 1 0,0 0 0,0 0 0,-1 0 0,1-1 0,0 1 0,0 0 1,0 0-1,-1 0 0,1 0 0,0 1 0,0-1 0,-1 0 0,1 0 1,0 0-1,0 1 0,-1-1 0,1 0 0,0 1 0,0-1 0,0 1 0,1 1-6,0-1-1,-1 1 1,1 0-1,-1 0 1,1 0 0,-1 0-1,0 0 1,0 0-1,0 0 1,0 0-1,0 0 1,1 4-1,1 11 65,-2 0 0,1 0 0,-3 26-1,1-16 47,2-9-55,-2-18-59,0 1 0,0-1 0,0 1 0,0 0 0,1-1 0,-1 1 0,0-1 1,0 1-1,0-1 0,1 1 0,-1-1 0,0 1 0,0-1 0,1 1 0,-1-1 0,1 1 0,-1-1 0,0 0 1,1 1-1,-1-1 0,1 0 0,-1 1 0,1-1 0,-1 0 0,1 1 0,0-1 0,2-1 18,0 0 0,0 0-1,0-1 1,0 1 0,0-1 0,0 0-1,-1 0 1,1 0 0,0 0 0,-1 0-1,3-4 1,1 0 10,101-94-179,-103 97 148,0 0 0,0 0 1,0 0-1,0 0 0,0 0 1,1 1-1,-1 0 0,1 0 1,0 0-1,0 0 0,7-1 1,-9 3 1,0 0 0,0 0 0,0 0 0,0 0 0,-1 0 1,1 1-1,0-1 0,0 1 0,0 0 0,0 0 0,0 0 0,-1 0 0,1 1 1,0-1-1,-1 1 0,1-1 0,-1 1 0,0 0 0,1 0 0,1 2 1,3 4 44,-1-1 1,1 1-1,-2 0 1,1 1-1,4 10 1,19 48 340,-7-13-307,-9-25-778,-9-16-11179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30 4384,'11'-21'3061,"-4"13"4086,-10 9-6799,1 0 0,-1 0 0,1 0 0,-1 1 0,1-1 0,-1 1 0,1 0 0,0-1 0,-4 5 0,5-5-229,-61 57 1537,-105 126 0,150-161-1498,1 2 0,1 0 0,2 1 0,0 0 0,2 1 0,1 1 0,-7 29 0,0 14 154,-11 115 0,24-142-194,1 1-1,3 0 0,1-1 1,10 57-1,-2-63-18,1 1-1,3-2 1,16 38-1,-2-7-124,-20-50-26,1 1 0,1-2 0,17 30 0,-19-38-959,1 0-1,8 10 0,-1-6-636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250 186 3488,'1'-2'307,"0"1"0,-1-1 0,1 1 0,0 0 0,0-1 0,0 1 0,0 0-1,0 0 1,0-1 0,0 1 0,0 0 0,1 0 0,-1 0 0,0 1 0,1-1 0,-1 0 0,2-1 0,14-10 2328,-15 8-2150,0-1-1,0 1 1,-1-1 0,1 1 0,-1-1 0,0 0 0,0 1 0,-1-1 0,1 0-1,-1 0 1,0 1 0,0-1 0,-1 0 0,1 0 0,-1 0 0,-2-6 0,2 7-333,0 1 1,0-1-1,0 1 1,-1-1-1,1 1 1,-1 0 0,0-1-1,1 1 1,-2 0-1,1 0 1,0 0 0,-1 1-1,1-1 1,-1 0-1,0 1 1,0 0-1,0-1 1,0 1 0,0 1-1,0-1 1,-6-2-1,5 3-108,-1 1 0,1 0 0,0-1 0,0 2 0,0-1-1,0 0 1,-1 1 0,1 0 0,0 0 0,0 0 0,0 0-1,0 1 1,0 0 0,1-1 0,-1 1 0,0 1 0,1-1-1,-6 5 1,-5 5 66,0 0 0,-20 26-1,31-35-92,-8 10 25,0 2 1,1 0 0,0 0-1,1 0 1,1 1-1,-8 21 1,12-24-39,0 0 0,0 0 1,1 1-1,1-1 0,0 1 0,1 0 0,0-1 1,3 22-1,-1-29 19,0 0 0,0 0 0,1 0 0,0 0 0,0 0 1,0-1-1,1 1 0,0-1 0,0 1 0,0-1 0,1 0 0,0 0 0,0-1 0,0 1 1,0-1-1,1 0 0,0 0 0,0 0 0,0-1 0,10 6 0,-6-5 2,0 0 0,0 0 0,1-1 0,-1 0 0,1-1 0,0 0 0,0-1 0,0 0 0,0 0 0,0-1 0,0 0 1,14-2-1,16-5 35,-1-2 0,0-1-1,0-3 1,58-26 0,-66 24 27,-1-1 0,-1-2 0,-1-1 0,0-1 0,45-44 0,-58 50-45,-10 10-20,0-1 0,-1 1 0,1-1 0,-1 0 0,0 0 0,0-1 0,4-7 1,-6 6-21,-5 8-172,-8 14-158,-12 22 124,-18 31 142,36-58 60,1 0 0,0 0 0,0 0 0,1 0 0,-3 14 0,6-20 2,-1 0 1,1 0-1,0 0 0,1 1 1,-1-1-1,1 0 0,-1 0 0,1 0 1,1 0-1,-1 0 0,0 0 0,1 0 1,0 0-1,0-1 0,0 1 0,0-1 1,1 1-1,0-1 0,-1 0 0,1 0 1,0 0-1,0 0 0,1-1 1,-1 1-1,0-1 0,6 3 0,-3-1 38,1-1-1,-1 0 0,1 0 0,0-1 0,0 1 1,0-1-1,0-1 0,0 0 0,1 0 0,-1 0 1,0-1-1,1 0 0,-1 0 0,10-2 1,-15 2-19,0-1 0,0 1 0,0-1 1,0 0-1,0 1 0,0-1 1,0 0-1,0 0 0,-1 0 1,1-1-1,0 1 0,-1 0 1,1-1-1,-1 1 0,0-1 0,1 1 1,-1-1-1,0 1 0,0-1 1,0 0-1,0 0 0,0 0 1,0 0-1,0 0 0,-1 1 1,1-1-1,-1 0 0,1-1 0,-1-2 1,0-5-56,0 1 1,-1-1-1,0 1 0,0-1 1,-3-9-1,1 7-52,-1-12 59,-13-35 1,14 51-26,-1-1 1,0 0-1,0 1 1,-1 0-1,0 0 1,0 0-1,-7-6 1,10 11 10,0 1 0,-1 1 1,1-1-1,0 0 1,-1 0-1,0 1 0,1-1 1,-1 1-1,0 0 1,0 0-1,1 0 0,-1 0 1,-5 0-1,7 1 36,0 0 0,0 0-1,0 0 1,-1 0-1,1 0 1,0 0 0,0 0-1,0 0 1,-1 0 0,1 1-1,0-1 1,0 1-1,0-1 1,0 1 0,0-1-1,0 1 1,0-1-1,0 1 1,0 0 0,0 0-1,0-1 1,0 1 0,0 0-1,0 0 1,1 0-1,-1 0 1,0 0 0,1 0-1,-1 0 1,1 0 0,-1 1-1,1-1 1,0 0-1,-1 0 1,1 0 0,0 2-1,-1 1 6,1 0-1,0-1 1,0 1 0,0 0-1,1-1 1,-1 1 0,1 0-1,0-1 1,0 1-1,0-1 1,1 1 0,-1-1-1,1 1 1,0-1 0,-1 0-1,2 0 1,-1 0-1,4 4 1,3 3 59,1 0-1,1-1 1,15 11 0,-21-16 45,1 0 0,0-1 0,-1 0 0,1 0 0,1 0 0,-1-1 0,0 0 0,0 0 0,8 1 0,-10-2-54,0-1-1,0 0 1,0 0 0,-1 0 0,1 0 0,0 0 0,0-1 0,0 0 0,-1 0 0,1 0 0,0 0 0,-1 0 0,1-1-1,-1 0 1,1 1 0,5-6 0,-3 2 1,1-1-1,-1 0 1,-1-1-1,1 0 0,6-11 1,22-43 191,-25 42-195,18-37-39,-14 28 34,30-49-1,-42 74-44,1 0-1,0 1 1,0 0-1,1-1 1,-1 1-1,5-3 0,-6 4 6,-1 1 0,0 0 0,1 0 0,-1-1 0,0 1 0,1 0 0,-1 0 0,1 0 0,-1-1 0,1 1 0,-1 0 0,0 0 0,1 0-1,-1 0 1,1 0 0,-1 0 0,1 0 0,-1 0 0,1 0 0,-1 0 0,1 0 0,-1 0 0,0 0 0,1 1 0,-1-1 0,1 0 0,-1 0-1,1 0 1,-1 1 0,0-1 0,1 0 0,-1 0 0,0 1 0,1-1 0,-1 0 0,0 1 0,1-1 0,-1 0 0,0 1 0,0-1 0,1 1-1,-1-1 1,0 0 0,0 1 0,0-1 0,0 1 0,1-1 0,-1 1 0,0-1 0,0 0 0,0 1 0,7 35-12,-1 0 0,-2 0 0,0 60 0,-4-79 37,-1 0-1,-1-1 1,-4 21 0,4-28 14,-1 0 1,0-1 0,0 1-1,0-1 1,-1 0 0,-1 0-1,-7 11 1,10-17-34,0 1 0,0-1 1,-1 1-1,1-1 0,-1 0 1,1 0-1,-1 0 0,0 0 0,0-1 1,0 1-1,0-1 0,0 1 1,0-1-1,-1 0 0,1 0 0,0-1 1,-1 1-1,1-1 0,0 0 1,-1 1-1,1-1 0,0-1 1,-1 1-1,-5-2 0,3 1 0,0-1-1,1 0 1,-1 0-1,1 0 1,0-1-1,0 0 1,0 0-1,0 0 1,0-1-1,0 1 1,1-1-1,0 0 1,-8-9-1,1 1-34,9 10 19,-1 0-1,1-1 1,-1 1 0,1-1-1,0 1 1,0-1-1,0 1 1,1-1-1,-1 0 1,-2-6-1,6 10 13,0-1 0,-1 1 0,1 0 0,-1 0-1,1 0 1,-1 0 0,0 0 0,1 0-1,0 1 1,2 1 44,10 6 123,0 0 0,1 0-1,1-2 1,28 11 0,70 16-140,-106-32-16,48 11 39,-9-2-4029,-39-11-2154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 3904,'-3'-6'14200,"-1"10"-13145,2-1-2316,-33 47 3800,15-18-1565,1 1 0,-25 61 0,40-85-878,-5 14 67,1 1-1,1 0 1,-6 35-1,-4 73 283,15-111-334,-6 56 104,4 0 0,9 132 0,-1-178-372,2 1-1,1-1 1,13 39 0,-18-66-295,-1 0 0,0 0 1,1 0-1,0 0 0,0 0 1,0-1-1,0 1 0,0-1 1,1 1-1,0-1 0,-1 0 1,1 0-1,1 0 0,-1-1 1,7 5-1,9 3-2150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9792,'1'-1'185,"-1"1"0,1-1 0,-1 1 0,1 0-1,-1-1 1,1 1 0,-1 0 0,1-1 0,0 1 0,-1 0 0,1 0 0,0-1 0,-1 1 0,1 0 0,0 0 0,-1 0 0,1 0 0,0 0 0,-1 0 0,1 0 0,0 0 0,-1 0 0,1 0 0,0 1-1,-1-1 1,1 0 0,0 0 0,-1 1 0,1-1 0,-1 0 0,1 1 0,0-1 0,-1 0 0,1 1 0,-1-1 0,1 1 0,0 0 0,1 1 318,0 1 1,0-1-1,-1 0 1,1 1-1,-1-1 0,1 1 1,1 4-1,0 2-47,-1 1-1,0-1 0,0 1 1,-1-1-1,0 18 0,-6 52 528,2-45-623,-24 277-88,26-299-315,0-5-636,0-1 0,1 1 0,0-1 0,0 1 0,1 6 0,-1-12 548,0-1 0,0 0 1,0 0-1,0 1 0,0-1 0,0 0 1,0 0-1,1 0 0,-1 1 0,0-1 1,0 0-1,0 0 0,0 0 1,0 1-1,0-1 0,0 0 0,1 0 1,-1 0-1,0 1 0,0-1 1,0 0-1,0 0 0,1 0 0,-1 0 1,0 0-1,0 0 0,1 0 1,-1 1-1,0-1 0,0 0 0,0 0 1,1 0-1,-1 0 0,0 0 0,0 0 1,1 0-1,-1 0 0,0 0 1,0 0-1,0 0 0,1 0 0,-1 0 1,0 0-1,0 0 0,1-1 1,-1 1-1,10-7-2728,-6 4 1217,14-7-1206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11232,'-2'2'5631,"2"-3"-5537,-2 13 2762,-2 23-1644,2-13-398,-5 30 230,-8 95-210,10-59-877,0 16-694,3-37-3758,0-49 1050,1-5 1120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25 173 9376,'-20'-7'3034,"20"7"-2989,-1 0 0,1 0 0,0 0 0,0 0 0,0 0 0,0 0 0,-1 0 0,1 0 0,0 0 0,0 0 0,0 0 0,0 0 0,0 0 0,-1 0-1,1 0 1,0-1 0,0 1 0,0 0 0,0 0 0,0 0 0,0 0 0,0 0 0,-1 0 0,1 0 0,0-1 0,0 1 0,0 0 0,0 0 0,0 0 0,0 0 0,0 0-1,0 0 1,0-1 0,0 1 0,0 0 0,0 0 0,0 0 0,0 0 0,0-1 0,0 1 0,0 0 0,0 0 0,0 0 0,0 0 0,0 0 0,0-1 0,0 1 0,0 0 0,0 0-1,0 0 1,0 0 0,0 0 0,0-1 0,0 1 0,1 0 0,-1 0 0,5-4 1121,100-45 3400,49-27-1985,-143 70-2318,1 2 1,-1-1-1,1 1 1,-1 1 0,1 0-1,19-2 1,-22 4-66,-1 1 0,1 0-1,-1 1 1,1-1 0,-1 2 0,1-1 0,-1 1-1,0 0 1,0 1 0,11 5 0,7 6 336,27 18 0,0 1-370,-42-27-108,0 0 0,1-1 0,0 0 0,19 5 0,-25-9-746,-1 0 0,1 0 1,-1-1-1,1 0 0,7 0 1,8-5-4996,-2-4-3380,-5 0 4031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64 9984,'-19'8'4512,"28"-8"-3936,1 0 2719,9 0-1919,18-5 1440,7 2-1664,6-6 384,-2 0-928,-1-3-192,0 8-256,-8-10-192,-6 11 0,-9-6-960,-1 9 544,-9-3-4768,5 3 2912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6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91 9984,'-27'0'3205,"26"0"-3142,1 0 0,-1 0 1,0 0-1,1 0 0,-1 0 0,1 0 0,-1 0 1,0 0-1,1 0 0,-1 1 0,1-1 0,-1 0 1,1 0-1,-1 1 0,1-1 0,-1 0 0,1 1 0,-1-1 1,0 1-1,-6 4 320,1 0 1,0 0-1,0 1 1,0-1-1,0 1 1,1 1-1,0-1 1,1 1-1,-1-1 1,-5 13-1,0 5 40,1 0 0,1 1 0,1 0 0,1 0-1,1 0 1,1 1 0,2 0 0,0 0-1,2 0 1,4 41 0,-2-58-347,0 1 1,0 0-1,1 0 0,0-1 1,1 1-1,0-1 0,1 0 1,0 0-1,0-1 0,1 0 1,0 0-1,0 0 0,1 0 1,0-1-1,8 7 0,-2-4-2,1 0-1,1 0 0,0-2 1,0 0-1,1 0 1,23 7-1,-25-11 25,-1 0-1,1-1 1,0 0-1,0-2 1,0 1-1,0-2 1,0 1 0,19-4-1,-25 2-48,0 0 0,0 0-1,0-1 1,0-1 0,0 1-1,-1-1 1,1-1 0,-1 1 0,1-1-1,-1-1 1,-1 1 0,1-1-1,-1 0 1,12-12 0,-10 5-7,1-1 0,-2 0 0,0 0 0,10-25 0,-8 10-123,11-44 0,-11 20-24,-3 0-1,-1-1 1,-6-90 0,1 129 42,-1 1 0,0 0 0,-1 0 0,-1-1 1,-6-19-1,7 29 31,0 0 0,0 0 0,0 0 0,0 0 1,-1 0-1,0 1 0,1-1 0,-1 1 0,0-1 0,-1 1 1,1 0-1,-1 1 0,1-1 0,-1 0 0,0 1 0,0 0 1,0 0-1,0 0 0,0 0 0,-6-1 0,-4 1-40,0 0-1,0 0 0,0 1 1,0 1-1,0 0 0,-1 1 1,-24 5-1,10 0 272,0 1 1,0 1-1,1 1 1,-45 21-1,68-28-139,1 1 0,-1 0 0,1 0 0,-1 0 0,1 0-1,0 1 1,0 0 0,1 0 0,-1 0 0,-5 8 0,8-9-17,0-1 0,-1 1 0,1 0 0,0 0 0,0 0 0,1 0 0,-1 0 0,1 0 0,0 0 1,-1 1-1,1-1 0,1 0 0,-1 0 0,0 0 0,1 0 0,-1 0 0,1 0 0,0 0 0,2 4 0,1 2 36,1 0 0,1 1-1,-1-2 1,2 1 0,-1-1-1,1 0 1,0 0 0,1 0-1,0-1 1,0-1 0,15 10-1,-3-3 56,1-1-1,1-1 0,0-1 1,24 8-1,-23-10 121,1-1-1,43 6 1,-56-12-659,1 0 1,-1-1-1,13-1 0,-16 0-918,0 0-1,0-1 0,0 0 0,-1 0 1,9-4-1,-2 2-1967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5152,'-12'-15'1648,"12"15"-1573,0 0 0,-1-1 0,1 1 0,0 0 1,-1-1-1,1 1 0,0-1 0,0 1 0,-1-1 0,1 1 0,0 0 0,0-1 1,0 1-1,0-1 0,0 1 0,0-1 0,0 1 0,-1-1 0,2 1 1,-1-1-1,0 1 0,0-1 0,0 1 0,0-1 0,0 1 0,0-1 1,0 1-1,1-1 0,-1 1 0,0-1 0,0 1 0,0-1 0,1 1 1,-1 0-1,0-1 0,1 1 0,-1 0 0,0-1 0,1 0 0,17-7 3670,-16 7-3509,0 1 18,0-1-1,0 1 0,0-1 1,0 1-1,1 0 1,-1 0-1,0 0 1,0 0-1,0 1 0,0-1 1,0 1-1,0-1 1,0 1-1,0 0 0,3 1 1,31 19 1427,-35-20-1609,126 99 3459,-110-84-3284,-1 0 0,0 1 0,-1 1-1,-1 0 1,-1 1 0,-1 1 0,0 0 0,-2 1 0,0 0 0,-1 0 0,-1 1 0,7 34 0,-10-35-92,-2 0-1,0 0 1,-1 0-1,-1 0 1,-1 0-1,-4 34 1,-1-28-47,0 1 0,-2-1 0,-1-1 0,-17 38-1,-43 76-16,-20 51-3467,55-112-3333,23-64 213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40 274 4480,'-10'-12'557,"6"7"-195,0 0 0,1 0 0,-6-9 0,8 11-424,0 2 169,0-1 1,0 1 0,0-1-1,0 1 1,0-1 0,1 0-1,-1 1 1,1-1 0,-1 0-1,1 1 1,0-1 0,-1 0 0,1 1-1,0-1 1,0 0 0,0 0-1,0 1 1,1-1 0,-1 0-1,0 1 1,1-1 0,-1 0-1,1 1 1,0-1 0,-1 0-1,1 1 1,0-1 0,0 1-1,1-2 1,14-17 439,0 1 0,1 0 0,1 1 0,0 1 0,1 1 0,29-18 0,-39 28-438,0 2 0,0-1-1,1 1 1,-1 0 0,1 1 0,0 0-1,0 1 1,0 0 0,1 1 0,-1 0-1,0 0 1,0 1 0,1 0 0,12 3-1,-15-2-38,1 1-1,0 0 0,-1 0 0,0 1 0,0 0 0,1 0 0,-2 1 0,1 0 0,0 1 0,-1-1 0,0 1 0,0 1 0,0 0 1,-1 0-1,0 0 0,0 0 0,5 8 0,-10-11-10,1-1 0,-1 1 0,1-1 0,-1 1 0,0-1 0,0 1 0,0 0 1,-1 0-1,1-1 0,-1 1 0,1 0 0,-1 0 0,0 0 0,0 0 0,0-1 0,-1 4 0,0-1 17,0-1-1,0 0 0,-1 0 0,0 0 0,0 0 0,0 0 1,0 0-1,0 0 0,-5 5 0,-1-1 34,0 0-1,0 0 0,0-1 1,-1 0-1,0-1 1,0 0-1,-18 9 1,20-12-60,0 0 1,0 0 0,0-1-1,-1 0 1,1 0 0,-12 0-1,-9-2-2913,13-1 1056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3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7712,'0'0'2506,"2"1"-1524,-2-1-966,5 1 557,0 1 0,-1 0-1,1 0 1,-1 1 0,1-1 0,-1 1-1,0 0 1,0 0 0,6 6-1,-5-2-209,0 0-1,0 0 0,-1 0 0,0 0 0,0 1 0,5 14 1,-2-3 173,83 258 3734,-67-196-3126,-2-9-184,-4 1 0,14 116-1,-25-127-670,-4 0 0,-1 1 0,-4-1 0,-2 0 0,-15 67 0,-1-37-824,-4 0 0,-4-2 1,-59 124-1,73-184-1587,-1-2-1,-36 50 0,12-26-789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84 2816,'-3'0'567,"0"-1"-1,0 0 1,0 0 0,1 0-1,-1 0 1,0 0-1,-6-3 4340,7 4-4250,4-8 5870,-2 8-6438,0 0 0,0 0 0,0 0 0,0 0 1,0 0-1,-1 0 0,1 0 0,-9 1 4873,13-2-4361,4-1-462,29-8 538,134-26 216,21 19-631,-37 16-165,-153 1-949,-22 9-8624,12-5 6752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 9312,'0'0'159,"0"0"1,0 0-1,-1 0 1,1 0 0,0 0-1,0 0 1,-1 0-1,1 0 1,0 0 0,0 1-1,-1-1 1,1 0-1,0 0 1,0 0 0,0 0-1,-1 1 1,1-1-1,0 0 1,0 0 0,0 0-1,-1 1 1,1-1-1,0 0 1,0 0 0,0 0-1,0 1 1,0-1-1,0 0 1,0 0 0,0 1-1,-1-1 1,1 0-1,0 0 1,0 1-1,0-1 1,0 0 0,0 1-1,12 0 3494,23-5-304,-35 4-3285,156-33 4130,-31 5-3417,-56 14-572,80-13-496,-97 18-3911,-33 8 1812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3648,'-1'-1'294,"-4"-18"16332,6 53-15179,-8 101 303,1 0-737,19 315 631,-8-311-1533,4-50 209,-6-58-3095,-1-11-5858,-5-39 3710,1 10 3329,2-13-870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20 419 6048,'-16'-28'1952,"15"28"-1917,1-1 0,-1 1 0,1-1 0,0 0 1,0 1-1,-1-1 0,1 0 0,0 0 0,0 1 0,0-1 0,0 0 1,0 1-1,0-1 0,0 0 0,0 0 0,0 1 0,0-1 0,0 0 1,0 1-1,0-1 0,1-1 0,0-4-79,2-15 1013,2 1 1,0 0 0,10-28 0,-6 29-274,0 0 1,1 1-1,0 0 0,2 0 1,0 1-1,1 1 1,1 0-1,26-23 1,-30 30-398,1 0-1,0 1 1,1 1 0,-1 0 0,1 1 0,1 0 0,-1 1 0,1 0 0,0 1 0,0 0 0,1 1 0,-1 1-1,1 0 1,19 0 0,-27 1-195,1 2-1,0-1 1,-1 1-1,1 0 1,0 0-1,-1 1 1,0 0-1,1 0 0,-1 0 1,0 1-1,0 0 1,0 0-1,0 0 1,-1 1-1,0 0 1,1 0-1,-1 1 1,-1-1-1,7 8 1,-6-5 17,-1 1 0,0-1 0,-1 1 0,1 0 1,-2 0-1,1 0 0,-1 1 0,0-1 0,-1 1 1,0-1-1,0 1 0,-1-1 0,0 1 0,0-1 1,-3 13-1,0-1 11,-2 1 0,0 0-1,-2-1 1,0 0 0,-11 20 0,1-9-32,-1-1-1,-42 53 0,34-49-221,18-24-307,0 1 0,-16 13 0,18-19-815,0 0 1,0-1-1,-8 5 1,4-1-864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5 317 6656,'-4'14'2144,"4"-13"-2120,0-1 0,0 0 0,0 0-1,0 0 1,0 0 0,-1 1 0,1-1 0,0 0 0,0 0 0,0 0 0,0 0 0,0 1 0,0-1 0,0 0 0,0 0 0,0 0-1,0 1 1,1-1 0,-1 0 0,0 0 0,0 0 0,0 0 0,0 0 0,0 1 0,0-1 0,0 0 0,0 0 0,0 0 0,1 0-1,-1 0 1,0 1 0,0-1 0,0 0 0,0 0 0,5 7 117,-2-4 485,-1-1-1,0 1 1,1 0-1,-1 0 1,5 2-1,-6-4-477,0 0-1,0-1 1,-1 1-1,1-1 1,0 0-1,0 1 0,0-1 1,0 0-1,0 1 1,0-1-1,0 0 1,0 0-1,1 0 1,-1 0-1,0 0 0,0 0 1,0 0-1,0 0 1,0 0-1,0-1 1,0 1-1,0 0 0,0-1 1,0 1-1,1-1 1,41-26 2013,46-37 0,-39 27-1689,-42 32-423,159-123 510,-161 123-522,1 0-27,-1-1 0,0 0 0,9-11 0,-14 16 9,0-1 1,0 0-1,0 1 1,0-1-1,0 0 0,0 0 1,0 0-1,-1 0 0,1 0 1,-1 0-1,1 0 0,-1 0 1,0 0-1,0 0 0,0 0 1,0 0-1,0 0 1,0 0-1,-2-4 0,2 5 1,-1 0-1,0-1 1,1 1-1,-1 0 1,0-1-1,0 1 0,0 0 1,0 0-1,0-1 1,0 1-1,-1 0 1,1 0-1,0 1 0,-1-1 1,1 0-1,0 0 1,-1 0-1,1 1 1,-1-1-1,1 1 1,-1-1-1,1 1 0,-1 0 1,1 0-1,-1-1 1,1 1-1,-4 1 1,-4-1 111,0 0 0,0 1 1,-13 3-1,20-4-97,-10 3 150,-1 0-1,1 1 1,1 0-1,-1 1 1,1 0-1,0 1 1,0 0-1,0 1 1,1 0-1,-17 15 1,22-17-84,0 0 0,0 0 1,1 0-1,0 0 1,0 1-1,0 0 1,1 0-1,0 0 1,0 0-1,0 1 1,1-1-1,0 1 0,0 0 1,0-1-1,1 1 1,0 0-1,1 0 1,-1 0-1,1 0 1,2 13-1,0-12-74,0 1 0,1 0 0,-1-1 0,2 0 0,-1 0 1,1 0-1,0 0 0,1 0 0,0-1 0,0 0 0,7 7 0,-4-6 16,0 1-1,1-2 1,0 1-1,0-1 1,1-1-1,0 0 1,0 0 0,12 4-1,-11-5-223,1-1 0,-1-1 0,1 0-1,0 0 1,0-1 0,0-1 0,21 1 0,-24-3-289,1 0 0,-1 0 0,0 0 0,1-1 0,-1-1 0,0 1 0,0-1-1,-1-1 1,1 0 0,10-6 0,19-20-4291,0-1 1477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4160,'0'-3'226,"0"1"1,0-1-1,0 1 1,1 0-1,0-1 1,-1 1-1,1 0 1,0-1 0,0 1-1,0 0 1,2-2-1,-2 2 354,0 1 0,0-1 0,0 1 0,0 0 0,1-1-1,-1 1 1,1 0 0,-1 0 0,4-2 0,-5 3-344,0 0 1,1-1-1,-1 1 1,1 0-1,-1 0 1,1-1-1,-1 1 0,1 0 1,-1 0-1,1 0 1,-1 0-1,1 0 1,-1-1-1,1 1 1,-1 0-1,1 0 0,-1 0 1,1 0-1,-1 1 1,1-1-1,0 0 1,-1 0-1,1 0 1,0 1-1,8 15 2791,-9-15-3069,4 10 508,0 0 0,-2 1 1,1-1-1,-1 1 1,-1-1-1,1 24 0,-10 71 1009,7-102-1420,1 36 202,1-22-119,-1-18-133,0 0 1,0 0-1,0 0 0,0 1 1,0-1-1,0 0 0,0 0 1,0 0-1,0 0 0,0 0 1,0 0-1,0 1 0,0-1 1,0 0-1,0 0 0,0 0 1,0 0-1,0 0 0,0 0 1,0 0-1,0 1 0,0-1 1,0 0-1,0 0 0,0 0 1,0 0-1,0 0 0,0 0 1,1 0-1,-1 0 0,0 0 1,0 1-1,0-1 0,0 0 1,0 0-1,0 0 0,0 0 1,0 0-1,0 0 0,1 0 1,-1 0-1,0 0 0,0 0 1,0 0-1,0 0 0,0 0 1,0 0-1,0 0 0,1 0 1,-1 0-1,0 0 0,0 0 1,0 0-1,0 0 0,0 0 1,0 0-1,0 0 0,1 0 1,-1 0-1,0 0 0,0 0 1,0 0-1,0 0 0,0-1 1,1 1 47,37-76 268,-6 10-157,-19 43-175,-8 11-1,2 0 0,-1 1 1,2 0-1,15-18 1,-23 29 16,0-1 0,1 1 0,-1 0 1,0 0-1,1 0 0,-1 0 0,0 0 0,1 0 1,-1 0-1,0 0 0,0 0 0,1 0 0,-1 0 0,0 1 1,1-1-1,-1 0 0,0 0 0,1 0 0,-1 0 1,0 0-1,0 0 0,1 1 0,-1-1 0,0 0 1,0 0-1,0 0 0,1 1 0,-1-1 0,0 0 1,0 0-1,0 1 0,1-1 0,-1 0 0,0 1 0,0-1 1,0 0-1,0 0 0,0 1 0,0-1 0,0 0 1,0 1-1,0-1 0,6 17 145,-3-1 39,-2 1 0,0 0-1,0 0 1,-3 19 0,1 9 46,-5 2-134,6-47-98,0 0 1,0 0-1,0 0 0,0 0 0,0 0 1,1 0-1,-1 0 0,0 1 1,0-1-1,0 0 0,0 0 0,0 0 1,1 0-1,-1 0 0,0 0 0,0 0 1,0 0-1,0 0 0,1 0 1,-1 0-1,0 0 0,0 0 0,0 0 1,0 0-1,0 0 0,1 0 0,-1 0 1,0 0-1,0 0 0,0 0 1,0 0-1,1 0 0,-1 0 0,0 0 1,0-1-1,0 1 0,0 0 0,0 0 1,0 0-1,1 0 0,-1 0 1,0 0-1,0 0 0,0-1 0,0 1 1,0 0-1,0 0 0,0 0 1,0 0-1,12-10-2,4-7-162,-2 2 123,1 1 0,0 0 0,1 0 1,0 2-1,1 0 0,25-13 0,-39 24 78,1-1 0,0 1 1,1-1-1,-1 1 0,0 0 0,0 1 1,1-1-1,-1 1 0,0 0 0,0 0 1,1 0-1,-1 0 0,0 1 0,0 0 1,1 0-1,-1 0 0,0 0 1,0 1-1,0 0 0,0-1 0,0 1 1,-1 1-1,4 2 0,2 1-161,-1 1 0,0 0 0,0 1 0,0 0 0,-1 0 0,-1 1 0,1 0 0,5 10 0,-10-15-343,0-1 1,1 0-1,-1 0 0,1 0 1,0 0-1,3 2 0,-3-3-450,0 1 0,0 0 0,0 0 0,0 0 0,3 6 0,5 11-6729,2 4 2401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21 4736,'0'0'158,"1"0"0,-1 0 0,1 0 0,0-1 0,-1 1 0,1 0 1,-1 0-1,1-1 0,-1 1 0,1 0 0,-1-1 0,0 1 0,1 0 0,-1-1 0,1 1 1,-1-1-1,0 1 0,1-1 0,-1 1 0,0-1 0,1 1 0,-1-1 0,0 1 0,0-1 0,0 1 1,0-1-1,1 0 0,-1 1 0,0-1 0,0 1 0,0-1 0,0 0 0,0 1 0,0-1 0,0 1 1,-1-2-1,1-1 2056,-10 8 2817,6-2-4649,-25 9 638,14-5-682,0 0-1,0 0 1,0 1 0,-14 12 0,2 2 30,1 1 0,1 1 0,1 1 0,-23 30 0,5 5 389,-65 125 1,84-141-534,2 2 0,3 0 0,-17 60 0,26-66-25,1 1 0,3-1 0,-1 53 1,6-66-104,1-1 0,1 0 1,2 0-1,0 0 1,2 0-1,9 26 1,-8-34 18,1 0 1,1-1-1,0 0 1,1-1 0,1 0-1,1-1 1,0 0-1,24 22 1,-14-17-12,2-1 1,0-1-1,1-1 1,46 23-1,-46-27-260,-14-6-294,24 9-1,-31-15-441,0 0 1,0 0 0,0 0 0,0 0-1,8 0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36 3136,'8'-5'12096,"-13"2"-11534,-1 0 1,0 1 0,0-1-1,0 1 1,0 1 0,0-1-1,-11-1 1,-3 1 77,-22 1 0,10 2-288,0 0 0,0 2 0,0 2 0,1 1 0,0 1 0,0 1 0,0 2 0,-49 23 0,73-29-282,0 0 1,0 1 0,0 0 0,0 0 0,1 0-1,0 1 1,0 0 0,0 0 0,-5 9 0,9-12-44,-1 1 1,1 0-1,0 0 1,0 0-1,1 0 1,-1 0-1,1 0 1,0 0-1,0 1 1,1-1-1,-1 0 1,1 1 0,0-1-1,0 1 1,0-1-1,1 0 1,-1 1-1,1-1 1,2 7-1,-1-6 15,0-1-1,-1 0 1,2 1 0,-1-1-1,0 0 1,1 0 0,0 0-1,0-1 1,0 1 0,0-1-1,1 1 1,0-1 0,-1 0-1,1 0 1,0-1-1,0 1 1,5 1 0,0 0 1,1-1 1,-1 0 0,1 0-1,0-1 1,0 0 0,0-1-1,16 0 1,3-1-21,0-2 1,-1-1 0,0-1-1,0-1 1,0-2-1,32-12 1,-14 2 1,0-3 0,76-45 0,-103 52 39,32-27-1,-30 22-57,-14 11-212,-17 18 7,1 5 230,1 0 0,-7 18 0,12-26-16,1-1 0,0 1 0,0-1 0,1 1 0,0 0 0,1 0 0,0 14 0,1-10-6,1 1-1,0-1 1,5 15-1,-5-22 40,0 0 0,0 0 0,0 0 0,0 0-1,1 0 1,0-1 0,0 0 0,0 1 0,0-1-1,6 4 1,-9-7-34,1 0 1,1 0-1,-1-1 0,0 1 0,0-1 1,0 1-1,0-1 0,0 1 0,0-1 0,1 1 1,-1-1-1,0 0 0,0 0 0,1 0 1,-1 0-1,0 0 0,0 0 0,1 0 1,-1 0-1,0 0 0,0 0 0,1-1 1,-1 1-1,0-1 0,0 1 0,0-1 0,0 1 1,1-1-1,-1 1 0,0-1 0,0 0 1,0 0-1,1-1 0,0 0 9,1-1 0,-1 1 0,1-1 0,-1 0 0,0 0 1,0 0-1,0 0 0,0 0 0,2-6 0,-2 0-51,1 0 0,-1-1 0,0 1 0,-1-1 1,0 1-1,-1-1 0,0 1 0,-1-1 0,0 1 0,0-1 0,-1 1 1,0-1-1,0 1 0,-1 0 0,0 0 0,-1 0 0,-5-9 0,7 15-3,1 0-1,-1 0 0,1 1 1,-1-1-1,0 1 0,0-1 1,-1 1-1,1 0 0,0-1 0,-1 1 1,1 0-1,-1 1 0,0-1 1,1 0-1,-1 1 0,0 0 1,-6-3-1,9 4 31,-1 0 0,0 0-1,1 0 1,-1 0 0,0-1 0,0 1 0,1 0 0,-1 0-1,0 0 1,0 0 0,1 1 0,-1-1 0,0 0 0,1 0 0,-1 0-1,0 1 1,0-1 0,1 0 0,-1 1 0,0-1 0,1 0-1,-1 1 1,1-1 0,-1 1 0,1-1 0,-1 1 0,1-1 0,-1 1-1,1-1 1,-1 1 0,1 0 0,-1-1 0,1 1 0,0 0-1,0-1 1,-1 1 0,1 0 0,0-1 0,0 1 0,0 0 0,0 0-1,-1-1 1,1 1 0,0 0 0,1 0 0,-1-1 0,0 2-1,0 2 15,0-1 0,1 1 0,-1-1 0,1 1 0,0-1 0,0 1 0,0-1 0,0 0 0,3 6 1,-2-6 41,1 0 1,0 1-1,0-1 1,0 0 0,0 0-1,1-1 1,-1 1 0,1-1-1,-1 0 1,1 0-1,0 0 1,4 2 0,-3-2 42,1 0 1,0-1-1,-1 1 1,1-1 0,0 0-1,-1-1 1,1 1 0,10-2-1,-2 0 6,0-2-1,1 0 1,-1 0 0,-1-1-1,1-1 1,25-12-1,8-8 28,71-50 0,-28 5 114,-86 68-240,0-1-1,0 1 0,1-1 1,-1 1-1,8-2 1,-11 4-11,-1 0 0,1 0-1,-1 0 1,0 0 0,1 1 0,-1-1 0,1 0 0,-1 0 0,1 0 0,-1 1 0,0-1 0,1 0 0,-1 1-1,1-1 1,-1 0 0,0 1 0,1-1 0,-1 0 0,0 1 0,0-1 0,1 0 0,-1 1 0,1 0-1,6 14-114,-5-12 111,1 3 27,0 1 0,0 0 0,-1-1 0,0 1 0,0 0 0,-1 0 0,0 0 0,0 0-1,0 1 1,-1-1 0,0 0 0,-1 0 0,0 0 0,0 0 0,0 0 0,-1 0 0,-3 8-1,3-8 4,-1-1 0,0 1 0,0-1 0,-1 1 0,0-1 0,0 0 0,-9 9 0,11-12-20,-1-1-1,1 1 1,-1-1-1,0 1 0,0-1 1,0 0-1,0 0 0,0 0 1,-1 0-1,1-1 0,0 1 1,-1-1-1,0 0 1,1 0-1,-1 0 0,1-1 1,-1 1-1,0-1 0,0 0 1,1 0-1,-1 0 0,-5-1 1,-5-2 4,0 0 0,1-1 0,0-1 1,-20-10-1,23 11-64,1 1 41,1-1 0,0 0 0,0-1 0,0 0 0,0 0 0,-6-6 0,13 10 15,1 1 0,0 0 0,-1 0 0,1 0 0,0-1 0,0 1 0,-1 0 0,1 0 0,0-1 0,0 1 0,0 0 1,0-1-1,-1 1 0,1 0 0,0-1 0,0 1 0,0 0 0,0-1 0,0 1 0,0 0 0,0-1 0,0 1 0,0-1 0,5-1-10,12 4-11,163 47 447,-149-37-1512,55 28 1,-56-25 271,-55-2-19683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5472,'1'-2'9498,"1"4"-9034,0 0 0,0 0-1,0 1 1,-1-1 0,1 1 0,-1 0 0,0-1-1,1 1 1,-1 0 0,0 0 0,-1 0-1,1-1 1,0 1 0,-1 5 0,2 9 686,-2 22 1,0-27-622,-5 103 1306,1-69-1654,4 68 0,0-85-354,-1-22-366,1-1-1,0 1 1,0-1 0,2 9 0,-2-15 400,0 0 0,0 1 1,1-1-1,-1 1 1,0-1-1,0 0 1,0 1-1,0-1 1,0 0-1,0 1 0,1-1 1,-1 0-1,0 1 1,0-1-1,0 0 1,1 1-1,-1-1 0,0 0 1,0 1-1,1-1 1,-1 0-1,0 0 1,1 1-1,-1-1 0,0 0 1,1 0-1,-1 0 1,1 0-1,-1 1 1,0-1-1,1 0 1,0 0-201,0-1 1,0 1 0,0-1-1,0 1 1,0 0 0,0-1-1,0 0 1,0 1 0,0-1-1,0 0 1,0 1 0,0-1-1,-1 0 1,2-1 0,18-23-4884,8 0 1756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3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68 6240,'0'-4'2932,"-3"9"-1342,1 6-1010,0 1 0,0-1-1,-1 1 1,-1-1-1,0 0 1,-9 19-1,-2 6-369,5-7-284,1 1 1,2-1-1,0 1 0,-1 36 1,8-64-347,-1 9 53,1-11 233,0 1 0,0-1 0,1 0 0,-1 0 0,0 0 0,0 0 0,0 1 0,0-1 0,0 0 0,0 0-1,3 2-2412,-3-2 2413,1 0 0,8 0-2410</inkml:trace>
  <inkml:trace contextRef="#ctx0" brushRef="#br0" timeOffset="1">306 0 5888,'-10'9'2688,"-8"14"-2336,4-7 2112,6 4-1408,-10 12 160,9 3-768,-5 10-64,10 3-256,-6 3 160,7-2-192,-2-6 448,5-7-288,-5-7-4480,10-1 2272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 9056,'-4'-14'2922,"4"14"-2806,0 0 0,1 0 0,-1 0 0,0 0 0,0-1 0,1 1 0,-1 0 0,0 0 0,0 0 0,1 0 0,-1 0 0,0 0 0,0-1 0,1 1 0,-1 0 0,0 0 0,0 0 0,1 0 0,-1 0 0,0 0 0,1 0 0,-1 0 0,0 0-1,0 0 1,1 0 0,-1 1 0,0-1 0,0 0 0,1 0 0,-1 0 0,0 0 0,0 0 0,1 0 0,-1 1 0,0-1 0,0 0 0,0 0 0,1 0 0,-1 1 0,0-1 0,0 0 0,1 1 0,-1 0 341,1 1 1,0 0-1,0 0 0,-1-1 1,1 1-1,-1 0 0,0 0 1,1 0-1,-1 2 1,-3 30 1341,1-17-994,-12 80 1168,-1 9-1556,14-89-471,0-6-207,0 0-1,1 1 1,2 11 0,-1 4-2090,-1-27 2172,0 1-1,0 0 0,0 0 1,0-1-1,0 1 0,0 0 1,0-1-1,0 1 0,0 0 1,0-1-1,-1 1 1,1 0-1,0-1 0,0 1 1,-1 0-1,1-1 0,-1 1 1,1-1-1,0 1 0,-1-1 1,1 1-1,-1-1 1,1 1-1,-1-1 0,1 1 1,-1-1-1,0 0 0,1 1 1,-1-1-1,0 0 0,1 1 1,-1-1-1,0 0 0,-11-1-3841,2 0 1307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4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33 400 6880,'-32'3'6330,"33"-10"-1345,1 2-4290,65-191 4233,-61 182-4688,0 1-1,1-1 1,1 1-1,0 1 1,1 0 0,0 0-1,1 0 1,0 1 0,22-18-1,-24 23-86,0 0-1,0 1 1,1 0-1,0 0 1,0 0 0,0 1-1,0 1 1,1 0-1,0 0 1,-1 1-1,1 0 1,0 0-1,0 1 1,0 0 0,15 2-1,-8 1 52,-1 1-1,1 0 0,-1 1 1,0 1-1,24 11 0,-13-3-64,-1 1 0,31 23 0,-54-35-201,19 13 263,30 16 1,-44-27-576,-1 0 1,1-1-1,0-1 0,-1 1 0,1-1 0,0 0 0,1-1 0,13 1 1,-8-2-1329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74 6048,'-6'-5'1168,"-9"-7"589,15 11-1573,-1 1 0,1-1-1,-1 1 1,0-1 0,1 1-1,-1 0 1,0 0 0,0-1-1,1 1 1,-1 0 0,0 0 0,0 0-1,1 0 1,-1-1 0,0 1-1,0 0 1,1 0 0,-2 1 0,-41 4 4743,36-2-4669,0 0-1,0 0 1,0 1-1,1 0 1,0 0-1,-1 0 0,2 1 1,-8 6-1,-1 4 516,-23 29-1,33-38-666,0-1-1,1 0 1,0 1 0,0-1 0,0 1 0,1 0-1,0 0 1,0 0 0,0 0 0,1 0 0,-1 10 0,1-12-65,2 0 0,-1 0 0,0 0 0,1 0 0,-1 0 0,1 0 0,0 0 0,1-1 0,-1 1 0,1 0 0,-1 0 0,1-1 0,0 1 0,0-1 0,1 0 0,-1 0 0,1 0 0,0 0 0,3 4 0,-1-3 22,1 1-1,0-1 0,0 0 0,0-1 0,0 0 1,0 0-1,1 0 0,0 0 0,-1-1 1,1 0-1,0-1 0,0 1 0,0-1 0,0-1 1,0 1-1,0-1 0,10-1 0,-1-2-77,0 0 0,0-1 0,-1 0-1,1-1 1,-1-1 0,23-12 0,-9 3-165,-16 10 197,0-1 0,0-1 1,-1 0-1,0-1 0,-1 0 1,18-16-1,-29 24-15,0 0 1,1 0-1,-1-1 0,0 1 1,1 0-1,-1-1 1,0 1-1,1 0 0,-1-1 1,0 1-1,0 0 0,1-1 1,-1 1-1,0-1 1,0 1-1,0 0 0,1-1 1,-1 1-1,0-1 1,0 1-1,0-1 0,-8 3 16,-17 13 189,18-8-153,0 0 0,0 1 0,1 0 0,0 0 0,0 0 0,1 0 0,0 1 0,1 0 0,-4 10 0,6-14-24,0 0 0,0 0 0,1 0 0,0 1 0,0-1 0,1 0 0,-1 1 0,1-1 0,0 0 0,1 1 0,-1-1 0,1 0 0,0 1 0,1-1 0,-1 0 0,1 0 0,0 0 0,3 6 0,-4-9-4,0 0 1,0-1 0,1 1 0,-1-1 0,1 1 0,-1-1-1,1 1 1,-1-1 0,1 0 0,0 0 0,-1 1-1,1-1 1,0 0 0,0-1 0,0 1 0,0 0 0,0-1-1,0 1 1,0-1 0,0 1 0,0-1 0,4 0 0,2 0 70,-1-1 0,1 0 1,-1-1-1,14-3 1,-10 1-94,0 0 1,0 0-1,0-1 1,-1 0-1,0-1 1,0 0-1,0-1 1,-1 0-1,0 0 1,-1-1-1,1 0 1,12-16-1,-20 21-14,1 0 0,-1 0-1,1 0 1,-1 0 0,0 0 0,0 0 0,0-1-1,0 1 1,-1 0 0,0 0 0,1-1-1,-1 1 1,0 0 0,0 0 0,-1-1-1,1 1 1,-1 0 0,0 0 0,1-1 0,-1 1-1,-1 0 1,1 0 0,0 0 0,-1 0-1,0 1 1,1-1 0,-1 0 0,0 1-1,-1-1 1,1 1 0,0-1 0,-1 1-1,1 0 1,-1 0 0,0 0 0,-2-1 0,-2-1-22,0 1 0,-1 0 0,1 0 0,0 1 0,-1 0 0,-8-1 0,4 2 48,8 0 39,0 1 0,-1-1 1,1 1-1,0 0 0,0 1 1,0-1-1,-7 2 0,12-2-52,-1 0 0,0 0 0,0 0 0,1 0 0,-1 0-1,0 0 1,0 0 0,0 0 0,1 0 0,-1 1 0,0-1 0,0 0-1,1 0 1,-1 0 0,0 0 0,0 0 0,0 1 0,0-1 0,1 0-1,-1 0 1,0 0 0,0 0 0,0 1 0,0-1 0,0 0 0,1 0 0,-1 1-1,0-1 1,0 0 0,0 0 0,0 0 0,0 1 0,0-1 0,0 0-1,0 0 1,0 1 0,0-1 0,0 0 0,0 0 0,0 1 0,0-1 0,0 0-1,0 0 1,0 1 0,0-1 0,-1 0 0,1 0 0,0 0 0,0 1-1,0-1 1,0 0 0,0 0 0,-1 0 0,1 1 0,0-1 0,0 0-1,0 0 1,-1 0 0,1 0 0,0 0 0,0 1 0,0-1 0,-1 0 0,1 0-1,0 0 1,-1 0 0,36 5 266,0-2 0,0-2 0,0-1-1,47-6 1,-65 3-190,0 0 0,0-2 0,0 0-1,-1 0 1,0-2 0,0 0 0,0-1 0,20-13-1,-26 14-23,-1 0-1,0-1 1,0 0 0,-1-1-1,11-12 1,28-50 72,-38 56-176,-7 12 46,-1 0 0,1 1 1,0-1-1,0 0 0,1 1 1,-1 0-1,0 0 0,1-1 1,-1 1-1,1 0 0,4-2 1,-6 6 11,0-1 1,-1 0 0,1 0 0,-1 1-1,1-1 1,-1 0 0,1 1-1,-1-1 1,0 1 0,1 2-1,0 13 101,-1 0 0,0 0 0,-1-1 0,-5 24 0,4-29-90,-1 0 0,-1 0 0,1-1 1,-10 18-1,7-15-20,3-7 14,1-1 0,-2 1 1,1-1-1,-1 0 0,1 0 0,-2 0 0,1 0 0,0-1 0,-1 0 1,0 0-1,0 0 0,-6 3 0,8-5-7,-1 0-1,1 0 1,-1 0-1,0-1 1,0 0-1,0 0 1,1 0-1,-1 0 1,0 0-1,0-1 1,-1 0-1,1 0 1,0 0 0,0 0-1,0-1 1,0 1-1,0-1 1,1 0-1,-7-3 1,8 4-27,1-1 0,-1 0 0,0 0-1,0 0 1,1 0 0,-1 0 0,1 0 0,-1 0 0,1 0 0,-1-1 0,1 1 0,0-1 0,0 1 0,-1-1 0,1 1 0,-1-3-1,2 4 19,0 0-1,0-1 1,-1 1-1,1 0 1,0-1-1,0 1 1,0 0-1,-1-1 1,1 1-1,0 0 1,0-1-1,0 1 1,0 0-1,0-1 1,-1 1-1,1 0 1,0-1-1,0 1 0,0-1 1,0 1-1,0 0 1,0-1-1,0 1 1,0 0-1,1-1 1,-1 1-1,0-1 1,0 1-1,3-1 34,0 1-38,-1 0 1,1 0 0,-1 0-1,0 0 1,1 0-1,-1 1 1,0-1 0,1 1-1,-1 0 1,0 0-1,1 0 1,-1 0 0,0 0-1,0 0 1,2 2-1,32 24 111,-32-24-68,106 98-1807,-101-90-1205,3 2-1366,-12-13 4078,1 0 1,-1 1 0,1-1 0,-1 0 0,0 1 0,1-1 0,-1 0 0,1 1 0,-1-1 0,1 0-1,-1 0 1,1 0 0,0 0 0,-1 0 0,1 1 0,-1-1 0,1 0 0,-1 0 0,1 0 0,-1 0-1,1 0 1,0-1 0,14-9-4883,2-3 1754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81 7296,'10'-25'12050,"-16"30"-10016,3-2-1876,0 0 0,1 0 0,-1 0 0,-4 7 0,-18 38 656,1 1 0,3 1 0,1 1-1,-16 73 1,30-102-575,0 1-1,2 0 1,-2 46-1,6-61-178,0 0 0,1 1 0,0-1-1,1 0 1,0 0 0,0 0 0,0-1-1,1 1 1,0 0 0,1-1 0,-1 0 0,2 1-1,-1-2 1,10 13 0,-5-10 49,0 0 0,1-1 1,-1 0-1,2 0 0,-1-1 1,1 0-1,0-1 0,23 9 1,-25-12-41,-1 0-1,1-1 1,-1 1 0,1-2 0,0 1-1,0-2 1,0 1 0,0-1 0,0 0-1,0-1 1,0 0 0,0 0 0,14-5-1,-14 3-68,0 0 0,-1-1 0,0 0-1,0-1 1,0 0 0,-1 0-1,1 0 1,-1-1 0,-1 0-1,1 0 1,-1-1 0,0 0 0,0 0-1,-1 0 1,0-1 0,0 0-1,3-8 1,0-4-10,-1 0 0,-1-1 0,3-21 1,9-68-31,-16 92 39,5-25-74,-2-1 1,-3 0-1,-1 0 0,-6-59 1,4 94 30,-1 0 1,0 0-1,0-1 1,-1 1-1,0 1 1,0-1-1,-6-9 1,7 14-7,0 1 1,-1 0 0,0-1-1,1 1 1,-1 0 0,-1 0-1,1 0 1,0 1 0,-1-1-1,1 1 1,-1 0 0,0 0-1,1 0 1,-1 0 0,0 1-1,0-1 1,-1 1 0,-4-1-1,-8 1-461,0 0 0,1 1-1,-1 0 1,1 2-1,-1 0 1,1 1-1,0 0 1,0 1-1,-21 9 1,13-2-1036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13536,'-20'0'6143,"31"9"-5343,-2-6 1952,10 6-1664,23 0 768,5 3-1088,14-9 128,-3 6-544,-2-12-320,-4 3-64,-13-6-928,-6 6 544,-5-3-4256,-5-2 2560,-4-2-7551,-5-2 5439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 7968,'0'-17'2565,"0"16"-2364,0 0 0,0 0 0,-1 0 0,1 0 0,0 1-1,-1-1 1,1 0 0,0 0 0,-1 0 0,1 1 0,-1-1 0,1 0 0,-1-6 5782,1 7-5885,-5 12 2979,-1 43-1180,2-8-1314,-23 232 1364,26-252-1873,0 2-39,2 32 0,2-7 452,-3-34-2192,1 0-3989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41 105 6048,'-23'-7'1952,"22"7"-1771,0 0 0,0 0 0,0-1 0,1 1 0,-1 0 0,0-1 0,0 1 0,0 0 0,0-1 0,1 1 0,-1-1 0,0 1 0,0-1 0,1 1 0,-1-1 0,0 1 0,1-1 0,-1 0 0,1 0 0,-1 1 0,0-2 0,1 1-11,0 0 0,0 1 0,1-1 0,-1 1 1,0-1-1,1 1 0,-1-1 0,0 0 0,1 1 0,-1-1 0,0 1 0,1 0 1,-1-1-1,1 1 0,-1-1 0,1 1 0,-1 0 0,1-1 0,-1 1 0,1 0 1,-1-1-1,2 1 0,5-3 901,0 0 1,0 1-1,8-3 1,121-23 3961,-70 18-4438,76-2 1,-31 6-1518,-37 0-4002,-35 5 2220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19 7456,'-7'-5'869,"5"4"-677,1 0 0,0 0 0,-1 1 0,1-1 0,-1 0 0,1 1 0,-1-1 0,1 0 0,-1 1 0,1 0 0,-1-1 0,-3 1 0,-5-2 18,5 1 275,-1 0 0,1 1 0,-1-1 0,1 1 0,-1 0 0,1 0 0,-6 2 1,-4 1 401,1 0 0,0 1 1,0 1-1,-19 9 1,12-1-263,0 1 0,1 1 1,-36 35-1,54-48-610,-1 0 1,1 1-1,0-1 0,-1 1 1,1-1-1,1 1 0,-1 0 1,0 0-1,1 0 0,-1 0 0,1 0 1,0 0-1,0 1 0,0-1 1,0 0-1,1 0 0,0 1 1,-1 4-1,2-3-15,0 0 0,0 1 1,0-1-1,1 0 0,0 0 0,0 0 0,0 0 1,1 0-1,0-1 0,5 9 0,0-4 20,0 0-1,0 0 1,0 0-1,1-1 1,1-1-1,14 10 1,67 35 306,-59-35-197,-10-6-34,34 21 850,-55-32-905,0 1 0,-1-1-1,1 1 1,0-1 0,-1 1-1,1-1 1,-1 1 0,1 0-1,-1-1 1,1 1 0,-1 0 0,1 0-1,0 1 1,-1-2-25,0 1-1,0-1 1,0 0 0,0 1 0,0-1-1,0 1 1,0-1 0,0 0-1,0 1 1,0-1 0,0 0 0,-1 1-1,1-1 1,0 0 0,0 1 0,0-1-1,0 0 1,-1 1 0,1-1-1,0 0 1,-1 1 0,0 0 30,-1 1 1,0-1-1,0 0 1,0 1 0,0-1-1,0 0 1,-2 0-1,0 1 71,-31 13 155,-1-2 0,0-2-1,-45 9 1,33-12-1589,45-8 843,-1 0 0,1 0-1,0 0 1,-1 0 0,1-1 0,-1 0 0,1 1 0,0-1 0,0 0 0,-6-3 0,3 0-1664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12064,'4'10'5016,"-9"2"-3733,4-11-1071,0 1 1,0-1 0,0 1-1,1-1 1,-1 1 0,0 0-1,1-1 1,-1 4 0,-6 38 1897,-17 56 0,3-15-5024,21-83 2856,-4 14-3433,1-9-110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8736,'-9'-12'3936,"13"12"-3424,-8-5 1568,-1 1-1856,10 8-192,-5 1-1536,4 2 800,1 7-2144,4 7 1600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4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1236 2496,'-15'3'784,"15"-3"-759,0 0 1,-1 0-1,1 0 0,0 0 1,0 0-1,0 0 0,-1 1 1,1-1-1,0 0 1,0 0-1,0 0 0,-1 0 1,1 0-1,0 1 0,0-1 1,0 0-1,0 0 0,0 0 1,-1 1-1,1-1 1,0 0-1,0 0 0,0 0 1,0 1-1,0-1 0,0 0 1,0 0-1,0 1 0,0-1 1,0 0-1,0 0 1,0 1-1,0-1 0,0 0 1,0 0-1,0 0 0,0 1 1,0-1-1,0 0 0,0 0 1,1 1-1,-1-1 1,0 0-1,5 9 1854,-5-8-1722,1 0 134,-1 0 0,1 0 1,0 1-1,0-1 1,0 0-1,0 0 0,1 0 1,-1 0-1,0 0 0,0 0 1,1-1-1,-1 1 0,0 0 1,1 0-1,-1-1 0,0 1 1,1-1-1,-1 0 0,3 1 1,-1-1 2,0 0 0,-1 0 0,1 0 1,0-1-1,0 1 0,-1-1 0,1 1 1,-1-1-1,1 0 0,3-2 0,0 0 41,1-1 0,-1 1 1,0-2-1,-1 1 0,1-1 0,-1 1 0,0-2 0,6-6 0,8-16 305,-2-1 0,-2-1 0,15-38 0,11-21 91,-14 41-458,2 2 0,1 2 0,3 0 0,72-73 0,-102 115-300,-1-1 0,1 1 0,-1 0 0,1 0 0,0 0 0,0 0 0,0 1-1,0-1 1,0 1 0,1-1 0,4 0 0,-6 2 9,-1-1 0,1 1 0,0 0 1,0 0-1,0 0 0,-1 0 0,1 1 0,0-1 0,0 0 0,0 1 1,-1-1-1,1 1 0,0 0 0,-1 0 0,1-1 0,0 1 0,-1 0 1,1 0-1,-1 0 0,1 1 0,-1-1 0,2 2 0,1 2 0,0 0-1,0 1 1,0-1-1,-1 1 1,0 0-1,0 0 0,0 0 1,-1 1-1,0-1 1,0 1-1,0-1 1,-1 1-1,0 0 0,0 11 1,-1 6 30,-2 0 0,-7 42 0,7-56 1,-4 28 90,-1-1 0,-25 70 0,30-102-67,0-1-1,0 0 0,0 1 0,-1-1 0,0 0 1,1-1-1,-1 1 0,-1 0 0,1-1 1,0 0-1,-7 5 0,7-6-8,1-1-1,-1 0 1,1 1-1,-1-1 1,0 0 0,0-1-1,1 1 1,-1 0-1,0-1 1,0 0 0,0 1-1,1-1 1,-1 0-1,0 0 1,0-1 0,0 1-1,1-1 1,-1 1-1,0-1 1,-5-2 0,3 0 15,-1 0 0,0 0 0,1-1 0,-1 1 0,1-1 0,0-1 0,1 1 0,-7-7 0,-33-47-224,29 37 194,15 20-10,-4-3 5,1-1 0,0 1-1,0-1 1,0 1 0,1-1 0,0 0 0,0 0 0,-3-8 0,6 12-21,-1 0 0,0 0 1,0 1-1,0-1 1,1 0-1,-1 0 0,0 1 1,1-1-1,-1 0 0,0 1 1,1-1-1,-1 1 1,1-1-1,-1 0 0,1 1 1,-1-1-1,1 1 1,0-1-1,-1 1 0,1 0 1,0-1-1,-1 1 1,1 0-1,0-1 0,-1 1 1,1 0-1,1-1 0,27-4 36,-20 4-46,9-1 22,180-31-54,-162 25 103,0-1-1,-1-2 0,48-22 1,-56 19 11,0-2 0,-2 0 1,0-2-1,0 0 0,-2-2 1,33-35-1,-21 15-15,-3-1 0,-1-1 1,26-49-1,-46 73-95,77-141-36,-71 125 53,-2 0 0,20-68 0,-32 89 10,-1 1 0,2-27 1,-3 36-10,-1-1 1,0 1-1,0-1 1,0 1 0,-1 0-1,1-1 1,-1 1 0,0 0-1,0-1 1,0 1-1,0 0 1,-1 0 0,1 0-1,-1 0 1,-3-5 0,4 7 21,0 1 0,0-1 0,0 0 1,1 1-1,-1-1 0,0 1 0,0 0 1,0-1-1,0 1 0,0 0 1,0-1-1,0 1 0,1 0 0,-1 0 1,0 0-1,0 0 0,0 0 0,0 0 1,0 0-1,0 0 0,-2 0 0,-21 10-41,16-7 7,-2 2 6,1 1-1,0 0 1,0 0 0,0 1-1,0 0 1,1 0-1,1 1 1,-1 0-1,1 0 1,0 1-1,1 0 1,-10 19 0,0 3 12,2 0 1,-19 65-1,16-36 30,3 0 1,2 0-1,3 1 0,-2 87 0,12-130 29,0-1 1,6 30-1,-6-39 5,1-1 0,0 1 0,1-1-1,0 1 1,0-1 0,0 0 0,1 0-1,6 8 1,-8-12-3,0-1 1,0 0-1,1-1 0,-1 1 0,0 0 1,1-1-1,-1 1 0,1-1 0,-1 0 1,1 1-1,0-1 0,-1-1 1,1 1-1,0 0 0,0-1 0,0 1 1,-1-1-1,1 0 0,0 0 0,0 0 1,0 0-1,3-1 0,6-1 89,0-1 0,0 0 0,21-10 0,-1 0-40,-3 1-211,53-15 0,-35 15 207,30-7-362,-67 18 286,1 0 1,0 0-1,0 1 0,0 0 1,14 2-1,-4 3-98,19 1 22,-40-6 87,0 0 1,0 0 0,1 0-1,-1 0 1,0 0 0,0 0-1,1 0 1,-1-1 0,0 1-1,0 0 1,0 0 0,1 0-1,-1 0 1,0 0 0,0-1 0,0 1-1,0 0 1,1 0 0,-1 0-1,0-1 1,0 1 0,0 0-1,0 0 1,0 0 0,0-1-1,0 1 1,0 0 0,1 0-1,-1-1 1,0 1 0,0-1-1,-1-12 105,1 11-122,-1 0 0,1 1 0,-1-1-1,1 0 1,-1 1 0,0-1-1,1 0 1,-1 1 0,0-1 0,0 1-1,0-1 1,0 1 0,-3-3 0,2 3-29,-1-1 0,0 1 1,0-1-1,0 1 0,-1 0 1,1 0-1,0 1 0,0-1 0,0 1 1,-1-1-1,1 1 0,-5 0 1,2 1-16,0 0 1,0 0 0,0 0-1,0 1 1,0 0 0,-7 3-1,3 0 18,0 0 0,0 1 0,1 0 0,0 0 0,0 1 0,0 1-1,-8 8 1,15-14 36,0 1 0,-1 0 0,1-1 0,0 1 0,1 0 1,-1 0-1,0 0 0,1 0 0,-1 1 0,1-1 0,0 0 0,0 1 0,1-1 0,-1 0 0,1 1 0,-1-1 0,1 1 0,0-1 0,0 1 0,1-1 0,-1 1 0,1-1 0,1 6 0,0-6 20,-1 1 0,1-1 0,0 1 0,0-1-1,0 0 1,1 1 0,-1-1 0,1 0 0,0-1 0,0 1 0,0 0 0,0-1-1,0 0 1,1 0 0,-1 0 0,1 0 0,-1 0 0,1-1 0,0 1-1,4 0 1,-3-1 8,-1 0-1,1-1 1,0 1 0,-1-1-1,1 0 1,0-1-1,0 1 1,-1-1-1,1 0 1,0 0-1,-1 0 1,1 0 0,-1-1-1,0 0 1,1 0-1,-1 0 1,0-1-1,0 1 1,0-1-1,0 0 1,-1 0 0,5-5-1,3-4 48,0 0 1,0-2-1,-1 1 1,16-30-1,-16 25-170,0-1-1,-2 0 1,10-29 0,-21 63-543,-2 29 0,4-36 647,1-1 0,0 1-1,0-1 1,1 1-1,0 0 1,0-1-1,5 14 1,-4-16 24,0 0 1,0 0-1,0 0 1,1-1-1,0 1 0,0-1 1,0 0-1,1 0 1,-1 0-1,7 5 0,-8-7-4,1-1-1,0 0 1,-1 0-1,1 1 1,0-2-1,0 1 1,0 0-1,0 0 1,0-1-1,0 0 1,0 1-1,-1-1 0,1-1 1,0 1-1,0 0 1,0-1-1,0 1 1,0-1-1,0 0 1,4-1-1,36-15 147,66-35-1,-70 32-34,-16 9-102,4-3-156,0 1-1,52-17 1,-77 29 75,0 1 0,-1-1 1,1 1-1,0 0 1,0-1-1,-1 1 0,1 0 1,0 0-1,-1 0 1,1 0-1,0 1 1,0-1-1,-1 0 0,1 1 1,0-1-1,-1 1 1,4 1-1,-4-1 9,0 0 0,0 0 0,0 1 0,1-1 0,-1 1 0,0-1 0,-1 1 0,1-1 0,0 1 0,0 0 0,-1-1 0,1 1 0,-1 0 0,1 0 0,-1-1 0,0 1 0,0 2 0,1 11 19,-1-1 0,-1 0 1,0 0-1,-1 1 0,-4 13 1,3-10 165,0 0 1,-1 22 0,5-32 290,2-8-181,2-10 20,-3 7-158,22-38 18,41-52-1,-61 88-206,0 1-1,1-1 1,0 1-1,0 0 1,11-7 0,-16 11 50,1-1 0,-1 1 1,0 0-1,1 0 1,-1-1-1,0 1 1,1 0-1,-1 0 0,1-1 1,-1 1-1,0 0 1,1 0-1,-1 0 1,1 0-1,-1 0 0,1 0 1,-1 0-1,0 0 1,1 0-1,-1 0 1,1 0-1,-1 0 0,1 0 1,-1 0-1,1 0 1,-1 0-1,0 0 1,1 0-1,-1 1 0,1-1 1,-1 0-1,0 0 1,1 0-1,-1 1 0,0-1 1,1 0-1,-1 1 1,0-1-1,1 0 1,-1 1-1,0-1 0,0 0 1,1 1-1,-1-1 1,0 1-1,0-1 1,1 1-1,0 3-66,0 0 0,-1 0 0,1 0 0,-1 7 0,2 5-7,-1-9 124,9 23 136,-9-28-166,0 0 1,0-1-1,0 1 0,0-1 1,0 1-1,0-1 1,1 0-1,-1 1 0,0-1 1,1 0-1,-1 0 0,1 0 1,-1 0-1,1 0 1,2 1-1,3 0 31,0 0 0,1 0 0,-1-1 1,1 0-1,0 0 0,-1-1 0,10-1 0,57-7 144,110-35 169,-150 32-313,0-1 0,-1-2 0,39-22-1,-63 30-80,0 0-1,0-2 1,-1 1-1,15-17 1,-23 24 29,1 0-1,-1 0 1,0-1 0,1 1-1,-1 0 1,0-1 0,0 1-1,1 0 1,-1-1 0,0 1-1,0 0 1,0-1 0,0 1-1,1-1 1,-1 1 0,0 0-1,0-1 1,0 1 0,0-1-1,0 0 1,-6-2-136,-16 7-56,-135 59-204,149-58 409,0-1 0,1 1-1,-1 0 1,1 1 0,-8 7-1,11-9 8,1-1 1,-1 1-1,1 0 0,0 0 0,1 0 0,-1 0 1,1 0-1,0 1 0,0-1 0,-3 10 0,5-13 1,-1 1-1,1-1 0,0 0 1,0 1-1,-1-1 0,1 1 1,0-1-1,0 1 0,1-1 1,-1 1-1,0-1 0,0 1 1,1-1-1,-1 0 0,1 1 1,-1-1-1,1 0 0,0 1 1,-1-1-1,1 0 0,0 0 1,0 1-1,0-1 0,0 0 1,0 0-1,0 0 1,0 0-1,0 0 0,1-1 1,-1 1-1,0 0 0,0 0 1,1-1-1,-1 1 0,3 0 1,0 0 15,0 0 0,0 0 1,0-1-1,0 1 0,0-1 0,1 0 1,-1-1-1,0 1 0,0 0 1,0-1-1,8-2 0,2-2 32,0-1-1,0 0 1,-1-1 0,0-1-1,0 0 1,-1-1-1,0 0 1,0 0 0,-1-1-1,0-1 1,-1 0-1,0-1 1,-1 0 0,15-24-1,-5-1 6,-2 0-1,-2-2 0,-1 0 1,8-41-1,22-168-454,-40 224 267,-2 17 64,-1 1 0,1-1-1,-2 0 1,1 0-1,-1 0 1,0 0 0,-1 1-1,-1-13 1,2 19 53,0 0-1,0-1 1,0 1-1,0-1 1,0 1 0,-1 0-1,1-1 1,0 1 0,0-1-1,0 1 1,0 0 0,-1-1-1,1 1 1,0 0 0,0-1-1,-1 1 1,1 0-1,0-1 1,0 1 0,-1 0-1,1 0 1,0-1 0,-1 1-1,1 0 1,0 0 0,-1-1-1,1 1 1,-1 0 0,1 0-1,0 0 1,-1 0-1,1 0 1,-1 0 0,1 0-1,0 0 1,-1 0 0,1 0-1,-1 0 1,1 0 0,-1 0-1,1 0 1,0 0 0,-1 0-1,1 0 1,0 0-1,-1 1 1,1-1 0,-1 0-1,1 0 1,0 0 0,-1 1-1,1-1 1,0 0 0,-1 0-1,1 1 1,0-1 0,0 0-1,-1 1 1,-15 20-203,7-5 151,1 1 0,0-1 0,2 1 0,-9 30 0,-9 73 14,23-112 45,-20 154 70,19-132-27,2 1-1,1-1 1,6 41-1,-4-52-11,1 4 28,0-1 0,1 1 0,10 26-1,-13-46-24,0 1 0,0 0 0,0-1 0,0 0-1,0 1 1,1-1 0,5 6 0,-7-8-7,0 0 1,1 1-1,0-1 0,-1 0 1,1 0-1,0 0 0,-1-1 1,1 1-1,0 0 0,0 0 1,0-1-1,-1 0 0,1 1 1,0-1-1,0 0 0,0 0 1,0 0-1,0 0 0,2 0 1,7-3 75,-1-1 1,0 0-1,0 0 1,0-1-1,0 0 1,11-9-1,4-1 18,42-22 52,67-40-147,-52 22-121,-69 50-526,-13 5 606,0 0 1,0 0 0,0 1-1,0-1 1,0 0 0,0 0-1,1 0 1,-1 1 0,0-1-1,0 0 1,0 0-1,0 1 1,0-1 0,0 0-1,0 0 1,0 1 0,-1-1-1,1 0 1,0 0 0,0 1-1,0-1 1,0 0 0,0 0-1,0 1 1,0-1 0,-1 0-1,1 0 1,0 0-1,0 1 1,0-1 0,-22 29-478,15-20 479,-34 49-54,-59 85 264,65-93-52,31-45-54,0-1 0,0 0 0,0 0 1,0 0-1,-1-1 0,0 1 0,1-1 0,-8 3 0,12-6-80,0 1 1,-1-1 0,1 0 0,-1 1 0,1-1 0,-1 0 0,1 0 0,-1 0 0,1 1 0,-1-1-1,1 0 1,-1 0 0,1 0 0,-1 0 0,1 0 0,-1 0 0,1 0 0,-1 0 0,1 0-1,-1 0 1,1 0 0,-1-1 0,1 1 0,-1 0 0,1 0 0,0 0 0,-1-1 0,1 1 0,-1 0-1,1 0 1,-1-1 0,1 1 0,0 0 0,-1-1 0,1 1 0,0-1 0,-1 1 0,1 0 0,0-1-1,0 1 1,-1-1 0,1 1 0,0-1 0,0 1 0,0-1 0,-1 1 0,1-1 0,0 1-1,0-1 1,0 1 0,0-1 0,0 1 0,0-1 0,0 1 0,0-1 0,1-2 16,-1 0 0,0 1 0,0-1 0,1 1 0,0-1 0,-1 1 0,1-1 0,0 1 0,2-4 0,-2 5-22,0-1 1,1 0 0,-1 1 0,1-1 0,0 1 0,-1 0-1,1 0 1,0 0 0,0-1 0,0 1 0,0 1-1,0-1 1,3-1 0,29-4-3,-32 5-2,123-5 108,-10 0-448,-95 4-1431,38-11-1,-39 5-1356,-8 1-2145,-5 5 1624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7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8128,'0'24'4137,"-1"38"4781,0-55-8300,0 0-1,0-1 0,-5 13 1,3-11-188,1-4-237,1-1 0,0 1 0,0-1-1,0 1 1,0 0 0,0-1 0,0 6 0,2-9-176,-1 1 0,0-1-1,0 0 1,0 0 0,0 0 0,0 1 0,1-1 0,-1 0-1,0 0 1,0 0 0,0 0 0,1 1 0,-1-1 0,0 0-1,0 0 1,0 0 0,1 0 0,-1 0 0,0 0 0,0 0 0,1 0-1,-1 0 1,0 0 0,0 0 0,1 0 0,-1 0 0,0 0-1,0 0 1,1 0 0,-1 0 0,0 0 0,0 0 0,1 0-1,-1 0 1,0 0 0,0 0 0,1 0 0,-1 0 0,0-1-1,17-5 145,-13 5-142,73-30-211,-36 14 524,0 1 1,85-19 0,-119 34-137,0 0 0,1 1 1,-1-1-1,0 1 1,1 1-1,13 1 1,-18-1-107,1 0 0,0 1 0,0-1 0,0 1 0,-1-1 0,1 1-1,-1 0 1,1 0 0,-1 1 0,0-1 0,0 1 0,0 0 0,5 5 0,-3 0-67,1 0-1,-1 0 0,-1 1 1,1-1-1,-2 1 1,1 0-1,3 13 1,-6-15-1152,0 0 0,0-1 0,1 10 0,-2-15 937,1 6-2819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4640,'5'-21'3607,"-2"15"616,-2 13 1781,-8 100-751,0-1-4090,7-91-1370,0 1 0,2-1 0,-1 1 1,2-1-1,0 1 0,1-1 0,0-1 0,12 28 1,-15-41-141,0 1 0,0-1 0,-1 0 1,1 1-1,0-1 0,0 0 0,0 1 1,1-1-1,-1 0 0,0 0 0,0 0 1,1 0-1,-1 0 0,0 0 0,1-1 1,-1 1-1,1 0 0,-1-1 1,1 1-1,-1-1 0,3 1 0,-2-1-307,1 0 1,-1 0-1,1 0 0,-1-1 0,0 1 1,1-1-1,-1 1 0,1-1 0,-1 0 0,0 0 1,0 0-1,3-2 0,19-9-2471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7232,'7'-18'2314,"-7"18"-2248,0 0 0,0 0-1,0-1 1,0 1 0,0 0-1,0 0 1,0 0 0,0 0-1,0 0 1,0-1 0,0 1-1,0 0 1,0 0 0,0 0-1,0 0 1,0 0 0,0-1 0,1 1-1,-1 0 1,0 0 0,0 0-1,0 0 1,0 0 0,0 0-1,0 0 1,0 0 0,0-1-1,1 1 1,-1 0 0,0 0-1,0 0 1,0 0 0,0 0-1,0 0 1,1 0 0,-1 0-1,0 0 1,0 0 0,0 0-1,0 0 1,0 0 0,1 0-1,-1 0 1,0 0 0,0 0-1,0 0 1,0 0 0,0 0-1,1 0 1,-1 0 0,0 0-1,0 0 1,0 0 0,0 0-1,0 1 1,0-1 0,1 0 0,-1 0-1,0 0 1,0 0 0,0 0-1,0 0 1,0 0 0,0 1-1,0-1 1,0 0 0,0 0-1,0 0 1,1 0 0,2 9 2350,-2 16-494,-1 0 1,-3 27 0,1-21-1206,-11 85 1372,3-35-1725,2-33-475,0-18-2733,4-24-137,1-2 922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6 242 5888,'0'0'125,"0"0"0,0 0 1,0 0-1,-1 0 0,1 0 0,0 0 1,0 0-1,0 0 0,-1 0 0,1 0 1,0 0-1,0 0 0,0 0 1,-1 0-1,1 0 0,0 0 0,0 0 1,0 0-1,0-1 0,-1 1 0,1 0 1,0 0-1,0 0 0,0 0 0,0 0 1,0-1-1,-1 1 0,1 0 0,0 0 1,0 0-1,0 0 0,0-1 1,0 1-1,0 0 0,0 0 0,0 0 1,0-1-1,0 1 0,0 0 0,0 0 1,0 0-1,0-1 0,0 1 0,0 0 1,0 0-1,0 0 0,0-1 0,0 1 1,0 0-1,8-16 2963,20-17-1072,-25 30-1608,14-15 141,1 0 0,1 2-1,0 0 1,1 1-1,0 1 1,2 1-1,-1 1 1,2 1-1,-1 1 1,1 1 0,1 1-1,0 1 1,33-6-1,-49 11-413,1 1 0,-1 1-1,0-1 1,0 1 0,1 0-1,-1 1 1,0 0 0,0 1-1,1-1 1,-1 2 0,0-1-1,-1 1 1,1 0-1,0 1 1,-1-1 0,0 1-1,0 1 1,0 0 0,0 0-1,-1 0 1,0 1 0,0 0-1,8 10 1,29 43 553,-31-41-494,1 0 1,0-2 0,22 22 0,-33-36-239,0 0-1,0 0 1,1-1 0,-1 1 0,1-1 0,-1 0-1,1 0 1,0 0 0,-1 0 0,1 0 0,0 0-1,0-1 1,-1 1 0,1-1 0,0 0 0,0 0 0,0 0-1,0 0 1,0 0 0,-1-1 0,1 1 0,0-1-1,0 0 1,0 0 0,-1 0 0,1 0 0,-1 0-1,1-1 1,-1 1 0,1-1 0,-1 0 0,0 1-1,0-1 1,3-3 0,6-13-2372,2 0 688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43 7552,'-2'-11'1352,"2"9"-1045,0-1 0,-1 1 0,1-1 1,-1 0-1,0 1 0,-1-4 0,2 5-104,-1 0 1,1 1-1,-1-1 0,1 0 1,-1 1-1,0-1 1,1 0-1,-1 1 0,0-1 1,1 1-1,-1-1 0,0 1 1,0 0-1,1-1 0,-1 1 1,0 0-1,0-1 1,0 1-1,0 0 0,1 0 1,-1 0-1,0 0 0,0 0 1,-1 0-1,-10 0 470,0 1-1,1 1 0,-1 0 1,1 0-1,-14 5 0,-53 25 846,71-29-1419,1 1 0,-1-1 0,0 2 0,1-1 0,0 1 0,0 0 0,0 0 1,-7 9-1,11-12-87,0 0 1,0 0-1,1 1 1,-1-1-1,1 1 0,0 0 1,0-1-1,0 1 1,0 0-1,0 0 1,0 0-1,1-1 1,-1 1-1,1 0 1,0 0-1,0 0 1,0 0-1,0 0 1,1 0-1,-1 0 1,1 0-1,0 0 1,-1-1-1,1 1 1,2 2-1,1 4 34,1-2 0,0 1 0,0-1 0,1 1 0,0-1 0,13 11 0,49 35 105,-39-31-133,61 41 126,-83-59-20,-1 0 0,1 1 1,-1 0-1,0 0 1,0 0-1,-1 1 1,0 0-1,7 9 1,-13-14-51,0 0 1,0 0 0,0 0 0,1 1 0,-1-1-1,0 0 1,-1 0 0,1 0 0,0-1-1,0 1 1,0 0 0,0 0 0,-1-1 0,-2 2-1,2-1 74,-6 4-46,-1 0 0,1-1 0,-1 0 0,0-1 0,0 0 0,-15 3 0,-56 6-31,76-12-61,-74 7-1372,29-8-2343,32 0 1918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 9792,'0'0'120,"0"0"1,0 0-1,0-1 1,0 1-1,0 0 1,0 0-1,0 0 1,0-1-1,0 1 1,1 0-1,-1 0 1,0-1-1,0 1 1,0 0-1,0 0 1,1 0-1,-1 0 1,0-1-1,0 1 1,1 0-1,-1 0 1,0 0-1,0 0 1,0 0-1,1 0 1,-1 0-1,0-1 1,0 1-1,1 0 1,-1 0-1,0 0 1,0 0-1,1 0 1,2 9 2137,-3 19 832,-3-4-1936,-2 0 1,0-1 0,-1 0-1,-13 29 1,8-25-1472,-2-1 1,-1 0-1,-21 29 0,23-32-1461,10-19 860,1 0 0,-1-1 0,0 1 1,0-1-1,-4 5 0,0-2-3786,4 2 1526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9056,'-11'-12'4096,"16"7"-3552,1 1 672,-3 8-768,2-4-736,9 0 128,6 5-2400,-1 2 1440,0 10-5024,-1 4 3424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8128,'-1'17'4042,"1"-13"-3582,0 0-1,0 0 0,0 0 1,0-1-1,1 1 1,1 7-1,1 4 1067,0 1-1,-1-1 1,0 1-1,-1 16 1,-8 64 1363,7-75-2516,5-17-326,5-8-205,4-6-27,-1-1 0,0-1 1,-1 0-1,0-1 0,16-23 1,-14 18 359,0 0 1,24-20-1,-37 37-82,0 0 1,0-1-1,1 1 0,-1 0 0,1 0 1,-1 0-1,1 0 0,-1 1 0,1-1 0,-1 0 1,1 1-1,0-1 0,-1 1 0,1-1 1,0 1-1,2 0 0,-3 0-44,0 0 0,0 1 0,1 0 0,-1-1 0,0 1 0,0-1 1,0 1-1,0 0 0,0 0 0,0 0 0,-1 0 0,1-1 0,0 1 0,0 0 0,-1 0 0,1 0 0,0 1 0,-1-1 0,1 0 1,-1 0-1,1 0 0,-1 0 0,1 3 0,2 8 114,0 0 0,-1 1 0,0-1 0,-1 1 0,0 16 0,-7 66-331,5-85 7,1-6-450,-1-1 0,1 0 0,0 0 1,0 0-1,0 1 0,1 4 0,0 1-3031,-1 0 1156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97 8480,'-1'-3'4714,"-3"6"-2777,-6 10-1083,8-10-248,-10 12 568,3-4-246,-13 21 0,-5 13 35,2 2 1,3 2-1,1 0 1,3 0-1,-20 87 1,35-123-824,1 0 1,0 0-1,1 0 0,1 0 1,2 25-1,-1-31-60,0 0 0,1-1 0,0 1 0,0 0 0,1-1 0,0 0 0,0 1 0,0-1 0,1 0 0,0-1 0,0 1 0,8 9 1,-5-9-10,-1 0 1,1-1-1,0 0 1,0 0-1,1 0 1,0-1-1,-1 0 1,1 0-1,1-1 1,-1 0-1,0-1 1,1 0-1,-1 0 1,1 0-1,0-1 1,10 0-1,-14-2-82,1 1-1,-1-1 0,0 1 1,0-1-1,0-1 0,0 1 0,0-1 1,0 0-1,0 0 0,-1 0 1,1-1-1,4-3 0,-7 5 4,6-5-24,0 1 0,0-1 0,-1 0 0,1-1-1,-2 0 1,1 0 0,-1-1 0,0 1-1,9-17 1,-8 13 2,40-64-561,54-116-1,-84 156 448,-3-1 0,0 0 0,-3-1 0,12-59 0,-21 84 102,-1 0 0,0 0 0,-1-1 0,-1-14 1,0 22 2,1 0 0,-1 1 0,0-1 1,-1 1-1,1-1 0,-1 1 0,0-1 0,0 1 1,0 0-1,-1 0 0,0 0 0,1 0 0,-7-6 1,4 6-2,0 1 1,0-1 0,0 1 0,-1 0 0,1 0 0,-1 1 0,1 0 0,-1 0-1,0 0 1,0 1 0,0-1 0,0 1 0,0 1 0,-1-1 0,1 1-1,-12 1 1,6 0 90,-1 1 1,1 0-1,-1 1 0,1 0 0,0 1 0,0 1 0,-14 6 1,8 0 262,1 1 1,-27 22-1,39-30-212,-3 4 18,0 0 1,1 0-1,0 0 0,0 1 1,1 0-1,0 1 1,1-1-1,0 1 0,1 0 1,0 0-1,0 1 0,1-1 1,0 1-1,1 0 1,0-1-1,0 19 0,1-10 24,1 1 0,1-1-1,0 0 1,2 0-1,0 0 1,2-1-1,0 1 1,12 29-1,-12-36-23,0-1-1,1 0 1,1-1-1,0 1 1,9 9-1,-12-15-75,1 0 1,-1-1-1,1 0 0,0 1 1,0-2-1,1 1 0,-1-1 0,1 0 1,0 0-1,0 0 0,9 2 0,-6-2-140,1-1 0,-1-1 0,1 0-1,-1 0 1,1-1 0,-1 0 0,1 0-1,-1-1 1,1 0 0,-1-1-1,0 0 1,0-1 0,0 0 0,0 0-1,14-8 1,-11 4-1023,1-1 0,-1 0 0,-1-1 0,0-1 0,0 0 0,-1 0 0,0-1 0,-1 0 0,12-18 0,7-14-2459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8 10144,'0'0'383,"0"0"-311,0-1 0,0 1-1,0 0 1,0-1-1,0 1 1,0 0 0,0 0-1,0-1 1,0 1 0,0 0-1,0 0 1,1-1 0,-1 1-1,0 0 1,0 0-1,0-1 1,0 1 0,0 0-1,1 0 1,-1-1 0,0 1-1,0 0 1,0 0 0,0 0-1,1 0 1,-1-1-1,0 1 1,0 0 0,1 0-1,-1 0 1,0 0 0,0 0-1,1 0 1,-1-1 0,0 1-1,0 0 1,1 0-1,-1 0 1,0 0 0,1 0-1,-1 0 1,0 0 0,0 0-1,1 0 1,-1 0 0,0 1-1,0-1 1,1 0-1,-1 0 1,0 0 0,0 0-1,1 0 1,-1 0 0,0 1-1,0-1 1,1 0 0,-1 0-1,12 4 19,-4-1 457,0 0 1,0 0-1,0 0 1,-1 1-1,1 0 1,-1 1-1,12 9 0,-10-4-145,0 1-1,-1 0 0,0 0 0,-1 1 0,0-1 0,-1 2 1,-1-1-1,5 14 0,19 56 831,-4 2 0,19 112 0,-29-88-457,-4 1 0,-4 125 0,-8-173-503,-2 0 0,-20 109 0,15-136-279,-1 0 0,-2 0 0,-1-1 0,-1-1 1,-2 0-1,-26 41 0,18-41-260,0-1 1,-3-1-1,0-1 0,-34 28 0,-130 93-5209,119-101 1678,9-16-5225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4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5568,'-10'-11'4832,"20"11"-4000,12 0 512,9 0-800,46 0 448,9 0-544,26 0-160,-4 3-192,28 5 256,-12 4-160,21-12-7008,-15 5 3712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2560,'-6'1'9545,"6"-1"-9386,-5 17 5208,4-12-4544,0 0 0,0 0 0,0 0 1,1 1-1,1 8 0,-1-12-618,1 3 295,0-1 0,0 1 0,1 0-1,-1 0 1,4 5 0,-4-8-422,0-1 0,0 1 0,1-1-1,-1 1 1,0-1 0,1 0 0,-1 1 0,1-1 0,0 0 0,-1 0 0,1 0-1,0 0 1,0 0 0,0-1 0,-1 1 0,3 0 0,10 2 137,-1 0 0,1-1 0,-1 0 1,1-1-1,0-1 0,14-1 0,84-15 371,-23 2-433,-56 8-180,-25 4 6,0 1 0,0-1 1,0 1-1,0 1 1,0-1-1,0 2 1,10 0-1,-8-1-521,-10 0 266,1 0-1,-1-1 1,0 1-1,1 0 1,-1-1-1,1 1 1,-1-1 0,0 1-1,0-1 1,1 1-1,-1 0 1,0-1-1,0 1 1,0-1-1,1 1 1,-1-1 0,0 0-1,1-3-1837,4-1-78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 10048,'-24'0'3712,"29"4"-2880,4 1-224,1-5 2047,4-5-1567,11-4 2048,3 2-1792,9-7 576,6 5-1120,-1-3-96,0 8-416,11-1-64,-6 5-128,0-3-352,0 6 160,-8-3-1888,-6 5 1088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9792,'-3'-2'1027,"3"1"-801,-1 1-1,1-1 1,-1 1-1,0-1 1,1 1 0,0-1-1,-1 0 1,1 1-1,-1-1 1,1 0-1,0 1 1,-1-1-1,1 0 1,0 0-1,0 0-184,0 1 0,0 0 0,0 0 0,0 0 0,0 0 1,0 0-1,0 0 0,0 0 0,0 0 0,0 0 0,0 0 0,0-1 0,0 1 0,0 0 0,0 0 0,0 0 0,0 0 0,0 0 0,0 0 0,0 0 0,0 0 0,0 0 0,0 0 0,0 0 0,0-1 0,0 1 1,0 0-1,0 0 0,0 0 0,1 0 0,-1 0 0,0 0 0,0 0 0,0 0 0,0 0 0,0 0 0,0 0 0,0 0 0,0 0 0,0 0 0,0 0 0,1 0 0,-1 0 0,0 0 0,0 0 0,0 0 0,0 0 1,0 0-1,0 0 0,0 0 0,0 0 0,0 0 0,0 0 0,1 0 0,-1 0 0,0 0 0,0 0 0,7 6 2098,6 12 274,-9-9-1953,-1 0-1,0 1 1,0 0 0,-1 0-1,1 11 1,28 344 2507,-23-251-2660,14 254-456,-20-345 293,-1-3-3507,0-13-1934,-3-27 859,1-8 1638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0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9568,'-5'-20'3066,"5"16"-2274,7 1-373,138-55 4946,-128 54-4972,0 0 0,0 1 1,1 0-1,-1 2 0,1 0 0,-1 1 0,1 1 0,-1 0 1,22 5-1,-18-1-114,1 1 0,-2 1 0,1 1 1,-1 0-1,0 2 0,-1 0 0,19 13 0,-32-19-99,0 1-1,-1-1 0,1 1 1,-1 0-1,1 0 1,-1 1-1,4 6 0,-7-9-95,0 0 0,-1 0 0,1 0 0,-1 0 0,0 0 0,0 0 0,0 0 0,-1 0-1,1 0 1,-1 0 0,1 1 0,-1-1 0,0 0 0,0 0 0,-1 0 0,1 1 0,-1-1 0,-1 5-1,-2 5 109,-1-1 0,-1 1 0,0-1 0,-1 0 0,-8 10-1,-2 2-91,-26 27-1,35-43-386,0 0 1,-1-1-1,0 1 0,-13 7 1,17-12-326,0-1 1,0 1 0,-1-1 0,1 0-1,0 0 1,-8 1 0,9-2-467,4-2 926,-1 1 0,1 0 0,-1 0 0,1 0-1,0 0 1,-1 0 0,1 0 0,-1 0 0,1 1-1,-1-1 1,1 0 0,0 0 0,-1 0 0,1 0-1,-1 0 1,1 1 0,0-1 0,-1 0 0,1 0-1,-1 1 1,1-1 0,0 0 0,0 1 0,-1-1 0,1 0-1,0 1 1,-1-1 0,1 0 0,0 1 0,0-1-1,0 1 1,-1-1 0,1 0 0,0 1 0,0-1-1,0 1 1,0-1 0,0 1 0,2 11-5741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13 494 6048,'-4'2'721,"3"-2"-632,1 0 1,-1 1-1,1-1 0,0 0 1,-1 0-1,1 0 0,0 0 1,-1 0-1,1 1 0,0-1 1,-1 0-1,1 0 0,0 1 1,-1-1-1,1 0 0,0 0 1,0 1-1,-1-1 0,1 0 1,0 1-1,0-1 0,0 0 1,-1 1-1,1-1 0,0 0 1,0 1-1,0-1 0,0 1 1,0-1-1,0 0 0,0 1 1,0-1-1,0 1 0,0-1 1,0 0-1,0 1 0,0-1 1,0 0-1,0 1 0,0-1 1,0 1-1,0-1 0,1 0 1,-1 1-1,0-1 0,0 0 1,0 1-1,1-1 0,-1 1 140,1-1-1,-1 1 0,1 0 1,-1-1-1,1 1 0,-1-1 1,1 1-1,-1-1 0,1 1 1,0-1-1,-1 0 0,1 1 1,0-1-1,-1 0 0,1 1 1,0-1-1,-1 0 0,1 0 1,0 0-1,-1 0 0,1 0 0,0 0 1,0 0-1,1 0 0,0 0 53,1-1 0,-1 1-1,1-1 1,-1 0 0,1 0-1,-1 0 1,4-2-1,1-1 1,-1 0-1,1-1 0,-1 0 0,8-7 1,-2-2-37,-1 0 1,0-1-1,-1 0 1,12-22 0,26-69 141,-25 51-326,-8 25 40,-7 13-68,0 1 0,-1-2 1,0 1-1,-2-1 0,6-30 0,-11 45 23,0 0 0,1 0 0,-2-1-1,1 1 1,0 0 0,-1 0 0,1-1 0,-1 1-1,0 0 1,0 0 0,-1 0 0,1 0 0,-3-4-1,3 6-9,0 0-1,1 0 1,-1 0-1,0 0 1,0 0-1,0 0 1,0 0-1,-1 1 1,1-1-1,0 0 1,0 1-1,0-1 0,-1 1 1,1-1-1,0 1 1,0 0-1,-1 0 1,1-1-1,0 1 1,-1 0-1,1 0 1,0 0-1,-1 0 1,1 0-1,0 1 1,0-1-1,-1 0 1,1 1-1,0-1 0,-1 1 1,1-1-1,0 1 1,0-1-1,0 1 1,-2 1-1,0 1 57,0-1 0,0 0 0,0 1 0,1 0 0,-1-1 0,1 1 0,-1 0 0,1 0 0,0 0 0,1 1 0,-1-1 0,0 0 0,1 1-1,-2 5 1,-1 6 109,1 0-1,-2 18 0,4-29-169,-2 37 653,2 76 0,1-109-659,1 0 1,-1 0-1,2-1 0,-1 1 1,1 0-1,0-1 0,0 1 1,1-1-1,0 0 0,1 0 1,-1 0-1,1 0 0,1-1 1,-1 1-1,1-1 0,0 0 1,0-1-1,1 1 0,0-1 0,0 0 1,0 0-1,8 3 0,-7-3-289,1-2 0,-1 1 0,1-1 0,0 0 0,0-1 0,0 0 0,0 0 1,10 0-1,-6-1-922,-1-1 0,1 0 1,0-1-1,-1 0 1,17-4-1,-21 3 532,-1 0 1,1 0-1,-1-1 1,1 0-1,-1 0 1,0 0-1,0-1 0,0 0 1,0 0-1,-1 0 1,0-1-1,0 0 0,0 0 1,0 0-1,-1-1 1,0 1-1,0-1 1,0 0-1,-1 0 0,0-1 1,2-6-1,1-3-1125,6-23-1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1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 6656,'-15'-23'2144,"14"22"-1997,0 1 1,1-1-1,-1 0 0,1 1 1,-1-1-1,1 0 1,-1 0-1,1 0 0,-1 0 1,1 1-1,0-1 1,0 0-1,-1 0 1,1 0-1,0 0 0,0 0 1,0 0-1,0 0 1,0 0-1,0 0 0,0 0 1,0 1-1,1-1 1,-1 0-1,0 0 0,1-1 1,-1 2 71,1-1 0,-1 1 1,1-1-1,-1 1 0,1-1 1,0 1-1,-1-1 0,1 1 1,-1 0-1,1-1 0,0 1 0,-1 0 1,1 0-1,0 0 0,-1 0 1,1-1-1,0 1 0,-1 0 1,1 0-1,0 0 0,0 0 0,-1 0 1,1 0-1,0 1 0,-1-1 1,1 0-1,0 0 0,-1 0 0,1 1 1,0-1-1,0 1-52,0 0-1,0 0 1,0-1-1,0 1 1,0 0-1,0 0 1,-1 0-1,1 0 1,0 0-1,-1 0 1,1 0-1,0 0 1,-1 0-1,0 0 1,1 2 0,6 20 699,2 25-275,-3 2 0,-1-1 0,-2 1 0,-3-1 0,-9 79 0,9-97-196,0-30-387,1-1 0,-1 0 0,0 0 0,0 0 0,0 0 0,0 0 0,1 1 0,-1-1 0,0 0 0,0 0 0,0 0 0,1 0 0,-1 0 0,0 0 0,0 0 0,1 0 0,-1 0 0,0 0 0,0 0 0,0 0 0,1 0 0,-1 0 0,0 0 0,0 0 1,0 0-1,1 0 0,-1 0 0,0 0 0,0 0 0,0 0 0,1 0 0,-1-1 0,0 1 0,0 0 0,0 0 0,1 0 0,-1 0 0,0-1 0,12-5 63,-6 0-72,0 1 1,0-1-1,0-1 1,0 1-1,-1-1 1,7-11-1,23-49-27,-13 21 17,-12 27 85,-7 12 4,1 0 0,-1 0 0,1 1 0,9-11 0,-12 17-72,-1-1-1,0 1 0,0 0 1,0 0-1,0 0 0,0 0 1,0 0-1,0 0 1,0 0-1,1 0 0,-1 0 1,0 0-1,0 0 0,0 0 1,0-1-1,0 1 0,1 0 1,-1 0-1,0 0 1,0 0-1,0 0 0,0 0 1,0 0-1,0 0 0,1 0 1,-1 1-1,0-1 1,0 0-1,0 0 0,0 0 1,0 0-1,1 0 0,-1 0 1,0 0-1,0 0 1,0 0-1,0 0 0,0 0 1,0 0-1,0 1 0,5 6 164,-1 10 18,0 6 7,-1-1 0,1 31-1,-4-50-157,-1-1-14,1 1 0,0-1-1,0 0 1,0 0 0,0 0 0,1 0-1,-1 0 1,0 1 0,1-1 0,0 0-1,-1 0 1,1 0 0,0 0 0,0 0-1,0 0 1,2 1 0,-3-3-18,0 1 0,0-1 0,0 0 0,1 0 0,-1 0 0,0 0 0,0 0 0,1 0 0,-1 0 0,0 0 0,0 0 0,1 1 0,-1-1 0,0 0 0,0 0 0,1 0 0,-1 0 0,0 0 0,0-1 0,1 1 0,-1 0 0,0 0 0,0 0 0,1 0 0,-1 0 0,0 0 0,0 0 0,0 0 0,1 0 0,-1-1 0,0 1 0,0 0 0,0 0 0,1 0 0,-1 0 0,0-1 0,0 1 0,10-13 69,-9 11-64,10-15 39,13-31 0,-17 32-36,1 0 0,1 0 0,13-18 0,-21 33-13,0-1 0,0 1 0,0 0 0,1-1 0,-1 1 0,0 0 0,1 0 0,-1 0 0,1 0 0,-1 0 0,1 0 0,-1 0 0,1 0 0,0 1 0,-1-1 0,1 1 0,3-1 0,-3 1 12,0 0 0,0 0 0,0 1 0,0-1-1,0 1 1,0-1 0,0 1 0,0 0 0,0 0-1,-1 0 1,1 0 0,0 0 0,0 0 0,-1 0-1,3 3 1,27 25 297,-1 1-1,46 62 0,-1-1-365,-43-60-4842,-20-22-1083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1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52 2976,'1'-4'200,"2"1"-1,-1-1 1,0 1 0,1 0 0,-1 0-1,1 0 1,0 0 0,0 1-1,0-1 1,0 1 0,5-4 0,-3 4 584,-1 0 1,1 0-1,-1 0 1,1 0-1,7-1 1,-5 3 2330,-7 4-1161,-8 8-154,2-3-1176,-118 189 4100,-53 115-2046,139-241-2300,4 2-1,3 2 1,3 1 0,-18 84-1,41-139-264,1 0-1,1 0 0,1 0 1,1 1-1,0-1 1,2 1-1,1-1 0,1 0 1,0 0-1,2 0 1,0 0-1,10 21 0,0-5 115,1 0 0,40 65 0,-48-91-342,0-1 0,0 0-1,1 0 1,1-1 0,0 0 0,0-1 0,1 0 0,0 0 0,0-1 0,1-1 0,0 0 0,16 6-1,-11-6-1222,0-2 0,0 0 0,1-1 0,-1 0 0,26 0 0,-32-3-273,0-1 1,0-1-1,1 0 1,-1 0 0,0-1-1,0-1 1,0 0 0,0 0-1,14-8 1,-5-1-870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28 5632,'-5'-5'402,"1"2"301,0 0 1,0 0-1,0 1 1,-8-5-1,10 6 135,-1 1-1,0-1 0,1 0 1,-1 1-1,0 0 0,-4-1 1,2 1-90,3 0-33,0 0 0,0 0 0,1 0 0,-1 0 0,0 0-1,0 0 1,0 0 0,1 1 0,-1-1 0,0 1 0,1-1 0,-1 1 0,-3 2 1541,6-2-1872,4 9 194,-4-8-523,0 0-1,0 0 1,0 0 0,0 0 0,1 0-1,-1 0 1,1 0 0,-1 0 0,3 2-1,18 14 379,43 26-1,-53-37-322,1-1 0,-1 0 1,1-1-1,0 0 0,26 5 0,33 1 156,0-3 1,83-2 0,-88-1-609,-66-5 298,-1 0 0,0 0-1,1 0 1,-1 0-1,1 0 1,-1 0-1,0 0 1,1 0 0,-1 0-1,0 0 1,1 0-1,-1 0 1,0 0-1,1 0 1,-1-1 0,0 1-1,1 0 1,-1 0-1,0 0 1,1 0-1,-1-1 1,0 1-1,1 0 1,-1-1 0,-4-5-2326,-17-6-2103,19 10 4171,-31-21-6980,20 13 3812,-2-2 585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1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98 2400,'3'-4'180,"1"0"0,-1 0-1,1 1 1,7-6 0,11-12 4734,-22 20-4764,0 1-1,1 0 1,-1-1 0,0 1 0,0 0-1,1-1 1,-1 1 0,0-1-1,0 1 1,0 0 0,0-1-1,0 1 1,1-1 0,-1 1 0,0-1-1,0 1 1,0 0 0,0-1-1,0 1 1,0-1 0,0 1-1,0-1 1,-1 1 0,1 0 0,0-1-1,0 1 1,0-1 0,0 1-1,-1 0 1,1-1 0,0 1 0,0 0-1,0-1 1,-1 1 0,1 0-1,0-1 1,-1 1 0,1 0-1,0-1 1,-1 1 0,1 0 0,0 0-1,-1 0 1,1-1 0,-1 1-1,1 0 1,0 0 0,-1 0-1,0 0 1,-21-5 2931,22 5-3055,-6-1 199,0 0 1,-1 1-1,1 0 1,0 0-1,0 1 1,0-1-1,0 1 1,0 1-1,0-1 1,0 1-1,0 0 1,1 0-1,-1 1 1,1 0 0,-1 0-1,1 0 1,0 0-1,0 1 1,0 0-1,-7 8 1,5-3-83,0 0 0,1 1 0,0 0 1,0 0-1,1 0 0,1 1 1,-1 0-1,-3 16 0,0 0 2,-7 16 333,-14 74-1,26-96-315,0 0 0,2 0-1,0 0 1,1 1 0,6 39 0,-5-56-125,0 0 1,1 0 0,-1 0 0,1 0 0,0 0 0,0 0 0,1 0 0,-1-1 0,1 1 0,0-1 0,0 0 0,1 0 0,-1 0 0,1 0 0,0-1 0,0 1 0,0-1 0,0 0 0,1 0-1,-1-1 1,1 1 0,0-1 0,-1 0 0,1 0 0,7 1 0,5 1-23,0-1-1,1 0 1,-1-2 0,1 0-1,24-2 1,-2-2-115,51-11 0,-62 7-21,-1 0 0,43-18-1,-56 18 59,0 0 0,-1 0 0,0-2 0,-1 1 0,0-2 0,15-13 0,-12 8 7,-1-2 0,-1 0 0,0 0 0,-1-1 0,12-23 0,-15 18 38,-10 21 26,0 1 0,1 0 0,-1-1-1,0 1 1,0 0 0,0-1 0,0 1-1,0 0 1,0-1 0,0 1 0,0 0-1,0-1 1,-1 1 0,1 0 0,-1-2 0,1 3-6,0 0 0,0-1 0,-1 1 0,1 0 0,0 0 0,0 0 0,0 0 0,-1 0 1,1 0-1,0 0 0,0 0 0,0 0 0,0 0 0,-1 0 0,1 0 0,0 0 1,0 0-1,0 0 0,-1 0 0,1 0 0,0 1 0,0-1 0,0 0 0,0 0 0,-1 0 1,1 0-1,0 0 0,0 0 0,0 0 0,0 1 0,0-1 0,-1 0 0,1 0 0,0 0 1,0 0-1,0 0 0,0 1 0,0-1 0,0 0 0,0 0 0,-7 10 10,6-9-4,-10 16-6,1 0 0,0 1 0,2 0-1,0 1 1,-10 34 0,16-45 29,1-1-1,0 1 1,0-1 0,1 1 0,0-1-1,0 1 1,1-1 0,1 9 0,-1-11 6,1 0 0,0 1 1,-1-2-1,2 1 0,-1 0 1,1 0-1,-1-1 1,1 1-1,1-1 0,-1 0 1,0 0-1,8 6 0,-8-7 5,0 0-1,0-1 0,0 0 0,0 1 1,1-1-1,-1 0 0,1-1 0,3 2 1,-5-2-52,0-1 0,0 0 0,-1 0 0,1 0 1,0 0-1,0 0 0,-1 0 0,1 0 0,0 0 1,0-1-1,-1 1 0,1-1 0,0 0 0,-1 1 1,1-1-1,0 0 0,-1 0 0,1 0 0,-1 0 1,2-1-1,1-2-34,0 0-1,0 0 1,-1 0 0,1 0 0,-1-1-1,0 1 1,0-1 0,-1 0 0,1 0-1,-1 0 1,0 0 0,0 0 0,-1-1-1,0 1 1,1-7 0,0-4-65,0 0 1,-2 0 0,-1-30 0,-21-79-31,17 105 160,5 19-12,-2-10 63,0 1 0,-1-1 0,0 1-1,-1 0 1,0 0 0,-6-11 0,10 21-66,-1-1-1,1 1 1,0-1-1,0 1 1,-1-1-1,1 1 1,0-1 0,-1 1-1,1-1 1,-1 1-1,1 0 1,0-1-1,-1 1 1,1 0-1,-1-1 1,1 1-1,-1 0 1,1-1 0,-1 1-1,1 0 1,-1 0-1,1 0 1,-1 0-1,0 0 1,0-1-1,0 2-2,1-1 0,-1 0 0,1 1 0,-1-1 0,1 0 0,-1 1 0,1-1 0,-1 1-1,1-1 1,0 1 0,-1-1 0,1 1 0,-1-1 0,1 1 0,0 0 0,0-1 0,-1 1-1,1 0 1,-2 6-19,0 0-1,-2 14 0,4-19 7,-2 10 34,1 0 1,1 0-1,0 0 1,1 0 0,0 0-1,1 0 1,3 13-1,-3-17 27,0 0 1,1-1-1,0 1 0,0-1 0,1 0 0,0 0 1,0 0-1,1 0 0,0-1 0,0 1 0,10 8 0,-12-12 6,1 0-1,-1-1 1,0 1-1,1-1 1,-1 0-1,1 0 1,0 0-1,-1-1 1,1 1-1,0-1 1,0 0-1,0 0 1,0-1-1,0 1 0,0-1 1,7 0-1,-6 0-12,0-1 0,0 0-1,1-1 1,-1 1 0,0-1-1,0 0 1,0 0-1,-1-1 1,1 0 0,0 0-1,4-3 1,7-8 30,-1-1 1,-1 0 0,0-1-1,0 0 1,11-21-1,41-64-136,26-36 42,-65 101-72,52-54-1,-78 88 76,0 1-1,1 0 0,-1-1 0,0 1 0,1 0 1,-1 0-1,0 0 0,1 0 0,0 1 0,-1-1 1,1 0-1,-1 0 0,1 1 0,0-1 0,-1 1 1,4-1-1,-4 2 13,1-1 1,-1 0-1,0 0 1,0 1 0,0-1-1,0 0 1,0 1-1,0-1 1,0 1-1,0 0 1,0-1-1,-1 1 1,1 0 0,0-1-1,0 1 1,0 0-1,-1 0 1,1 0-1,1 1 1,1 5-10,0 0 0,0 0-1,0 1 1,-1-1 0,0 0 0,1 11 0,5 29 139,-2 0 0,-2 1 1,-3 0-1,-1 0 0,-11 74 1,10-113-110,-1 0 1,0 0-1,0 0 0,-1 0 1,-1 0-1,1-1 1,-1 0-1,-6 9 1,7-13-37,1-1 0,-1 0 1,0 0-1,0 0 0,0 0 1,0 0-1,0 0 0,-1-1 1,1 0-1,-1 0 0,0 0 1,0 0-1,0 0 0,0-1 1,0 0-1,0 0 0,0 0 1,0 0-1,-7 0 0,2-1-87,1 0-1,0 0 0,-1-1 0,1 0 0,-1 0 1,1-1-1,0-1 0,0 1 0,0-1 0,-8-4 0,12 4 116,0 1 0,0-1-1,0 1 1,0-1-1,0 0 1,0 0-1,1-1 1,0 1 0,0-1-1,0 0 1,0 1-1,0-1 1,1-1-1,0 1 1,0 0 0,0 0-1,0-1 1,0 0-1,0-6 1,1 11 0,1-1 1,0 0 0,0 0-1,0 0 1,0 0 0,0 0-1,0 0 1,0 0-1,0 0 1,0 0 0,0 0-1,0 0 1,1 0 0,-1 0-1,0 1 1,1-1-1,-1 0 1,0 0 0,2-1-1,-2 1 9,1 1 0,0-1 0,-1 1 0,1 0 0,0-1 0,0 1 0,-1 0 0,1-1-1,0 1 1,0 0 0,-1 0 0,1 0 0,0 0 0,0 0 0,-1 0 0,1 0 0,0 0 0,1 0 0,4 1 88,1 1 1,-1 0 0,0 0-1,9 5 1,-11-6-94,20 10 123,105 53 520,-99-47-637,74 49-1242,-104-66 892,1 1 0,0 0-1,0-1 1,0 1 0,-1-1-1,1 0 1,0 1 0,0-1-1,0 0 1,0 0-1,0 1 1,0-1 0,0 0-1,-1 0 1,1 0 0,0 0-1,0 0 1,0 0 0,0 0-1,0 0 1,0-1-1,0 1 1,0 0 0,0-1-1,-1 1 1,1 0 0,0-1-1,0 1 1,0-1-1,-1 1 1,1-1 0,0 1-1,-1-1 1,1 0 0,0 1-1,-1-1 1,1 0 0,0-1-1,3-3-1757,0-1 0,-1-1-1,0 1 1,4-9 0,-1 1 1286,15-26-2439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74 301 6976,'9'-10'11260,"-10"17"-10041,-3 5 126,1-1-1,-10 17 0,7-15-675,-9 26 0,4 2-299,1-1 1,3 2-1,1-1 1,0 51-1,6-69-291,0 0 0,2 1-1,1-1 1,1 0 0,1-1 0,0 1 0,2-1-1,1 0 1,12 26 0,-14-38-13,0 0 0,0-1 1,1 1-1,0-1 0,1-1 1,0 1-1,0-1 0,1-1 1,0 1-1,13 7 0,-17-12-67,-1 0-1,1-1 0,0 0 0,0 0 0,0 0 0,0 0 0,1-1 0,-1 0 1,0 0-1,1-1 0,-1 1 0,1-1 0,-1 0 0,0 0 0,1-1 0,-1 0 1,0 0-1,1 0 0,-1 0 0,0-1 0,0 0 0,0 0 0,0 0 0,6-5 0,-6 3-31,1 0 0,-1 0 0,0-1 0,0 0 0,-1 0 0,0 0 0,1 0 0,-2-1 0,1 0 0,4-8 0,1-8-18,12-36 0,-14 39 31,20-75-350,20-134-1,-41 187 354,-2 0 0,-2 0 0,-3-48 0,-23-118-70,22 196 118,0 1 0,-1-1 0,0 1 1,0 0-1,-8-16 0,10 23-37,0 2 1,0-1 0,-1 0-1,1 0 1,0 0 0,0 0-1,-1 1 1,1-1 0,-1 1-1,0-1 1,1 1 0,-1 0-1,0-1 1,0 1 0,0 0-1,0 0 1,0 0 0,0 0 0,0 1-1,0-1 1,0 1 0,-1-1-1,1 1 1,0 0 0,0 0-1,0-1 1,-1 2 0,1-1-1,0 0 1,0 0 0,0 1-1,0-1 1,-1 1 0,-1 1-1,-6 2-18,0 1 0,0 0-1,1 0 1,0 1 0,-14 12-1,-39 41 374,35-33-184,1 1 155,-26 32 0,42-46-181,1 0 1,1 0 0,0 0-1,1 1 1,-9 23-1,15-34-90,0 0-1,0 0 1,1 0-1,-1 1 0,1-1 1,0 0-1,-1 1 1,2-1-1,-1 0 0,0 1 1,1-1-1,-1 0 1,1 0-1,1 4 0,0-2 15,1 0-1,-1-1 0,1 1 0,-1-1 1,1 0-1,1 0 0,-1 0 1,5 4-1,6 4 155,1-1 0,0 0 1,32 16-1,-47-27-213,11 6 70,1 0-1,0-1 1,-1 0 0,1-1-1,1 0 1,-1-1-1,1-1 1,-1 1-1,1-2 1,0 0-1,0-1 1,-1 0-1,1-1 1,0 0 0,0-1-1,-1 0 1,1-1-1,20-8 1,-23 7-200,69-29-5785,-76 31 4894,0 1 1,0-1-1,0 0 1,0 0-1,0 0 1,-1 0-1,1 0 1,-1-1-1,3-2 1,13-18-7656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4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1010 3232,'-2'1'105,"-1"-1"1847,18-9 1564,89-102 399,79-104-1798,-152 175-1720,-1-2 0,41-78 0,32-99 282,-38 76-315,-31 60-1,-32 77-335,-2 5-34,1 1 0,-1-1 1,0 0-1,1 0 0,-1 1 0,0-1 0,0 0 0,1 0 0,-1 0 1,0 1-1,0-1 0,0 0 0,0 0 0,0 0 0,0 1 0,0-1 1,-1 0-1,1 0 0,0 0 0,0 1 0,-1-1 0,1-1 0,0 2 3,0 0-1,-1 0 0,1-1 0,0 1 0,0 0 0,0 0 1,0 0-1,0-1 0,0 1 0,-1 0 0,1 0 0,0 0 0,0 0 1,0 0-1,-1-1 0,1 1 0,0 0 0,0 0 0,0 0 0,-1 0 1,1 0-1,0 0 0,0 0 0,-1 0 0,1 0 0,0 0 1,0 0-1,-1 0 0,1 0 0,0 0 0,0 0 0,-1 0 0,-8 6-37,-8 15 7,-20 52-138,23-43 114,-125 249-118,-68 77 534,6-52 911,169-257-1000,-86 139 1217,111-175-996,2 0 688,24-21-574,44-29-455,83-55-37,-94 54-92,-2-2-1,61-66 1,-18 1-57,67-70 15,-141 161-57,-15 12 22,1 0-1,-1 0 0,0 0 0,4-5 0,-9 8-370,-4 4 333,-7 7 74,5-1-45,0-1 0,1 2 0,1-1 1,-1 1-1,-6 17 0,-16 55 124,24-67 2,1-7 0,1 0-1,0 1 1,0-1 0,1 0 0,0 1 0,1-1 0,0 0-1,1 17 1,-1-25-33,1 0-1,-1 1 0,0-1 0,0 1 0,0-1 0,0 0 1,0 1-1,0-1 0,0 0 0,1 1 0,-1-1 1,0 0-1,0 1 0,1-1 0,-1 0 0,0 1 1,0-1-1,1 0 0,-1 1 0,1-1 0,5-3 261,4-18-8,-8 17-200,24-68 292,-11 30-257,-4 9 29,-6 14-210,2 1 0,11-24 0,-15 37 53,0 0 0,0 0 0,0 1 0,1-1 0,0 1 0,-1 0 0,2 0 0,-1 0 0,0 0 0,1 1 0,0-1 0,7-3 0,-4 4 10,0 0 1,1 0-1,-1 0 0,0 1 0,1 1 0,-1 0 0,1 0 0,0 0 0,-1 1 1,1 0-1,0 1 0,-1 0 0,10 2 0,-8 0 8,0-1 0,0 2 0,0-1 0,-1 2 0,1-1 0,-1 1 0,0 0 0,0 1 0,-1 0 0,13 12 0,2 7 267,0 1 1,21 33 0,-16-21 161,-27-36-408,0 0 0,1 0-1,0 0 1,0 0 0,-1 0 0,1 0 0,0-1 0,0 1 0,1-1 0,-1 1 0,0-1 0,0 0 0,1 0 0,-1 0 0,1 0 0,-1 0 0,1 0 0,-1-1 0,1 1 0,-1-1 0,6 0 0,-4-1-1,0 0 0,0 0-1,0-1 1,0 0 0,0 0 0,0 0 0,0 0 0,-1-1 0,1 1-1,-1-1 1,6-6 0,3-4-1764,16-23 1,-10 12-2524,13-9 173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6816,'-8'-4'10914,"18"14"-4952,-2-3-7543,8 5 2424,4 3-162,-1 1 0,32 33 0,48 77 238,-67-84-617,106 156 750,-118-164-877,-1 1-1,-2 1 1,-1 0 0,11 44-1,-13-29-2,-2 1 0,7 89 0,-17-113-76,-1 0 0,-2 1 1,-1-1-1,-1 0 0,-2 0 0,-15 54 0,7-45 6,-3-1-1,-35 62 1,-52 60-252,89-138 59,-39 58-3055,-108 122-1,150-189 2178,0 0 0,0-1 0,-17 12 0,22-18-35,-1 0 1,0-1 0,0 1 0,0-1-1,0-1 1,0 1 0,-1-1-1,-10 1 1,5-2-167,1 0 0,-1-1 0,1 0 0,-15-3 0,-45-12-2079,72 15 3239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 4320,'-16'-6'1392,"16"6"-1310,0 0 1,0 0-1,-1-1 0,1 1 1,0 0-1,0 0 1,0 0-1,0 0 0,0 0 1,-1 0-1,1 0 0,0 0 1,0 0-1,0 0 1,0-1-1,0 1 0,-1 0 1,1 0-1,0 0 1,0 0-1,0 0 0,0 0 1,-1 0-1,1 0 1,0 0-1,0 0 0,0 0 1,0 0-1,-1 1 0,1-1 1,0 0-1,0 0 1,0 0-1,0 0 0,0 0 1,-1 0-1,1 0 1,0 0-1,0 0 0,0 1 1,0-1-1,0 0 1,0 0-1,0 0 0,-1 0 1,1 0-1,0 0 0,0 1 1,0-1-1,0 0 1,0 0-1,0 0 0,0 0 1,0 1-1,3 7 5270,-2-5-5257,0-2 499,-1 0 0,1 0-1,0 0 1,-1 1 0,1-1 0,0 0 0,0 0-1,0 0 1,0 0 0,0 0 0,0 0-1,2 1 1,-1-1-214,0 0-1,0 0 0,0 0 1,0 0-1,0-1 0,5 2 1,2-1-537,0 0 0,0-1 1,10-1-1,-2 1 1038,59-4-365,113-20 0,-115 13-451,115-5 1,-158 16-52,-12-1 50,1 1 1,-1 1-1,1 1 0,23 5 1,-40-6-142,-1-1-1,1 1 1,0-1 0,0 1 0,0-1 0,0 0 0,-1 0-1,5-1 1,-6 1-149,-1 0 0,1 0-1,-1 0 1,1-1 0,-1 1 0,1 0 0,-1 0-1,1-1 1,-1 1 0,0 0 0,1-1-1,-1 1 1,1 0 0,-1-1 0,0 1-1,1 0 1,-1-1 0,0 1 0,1-2 0,-1 1-354,0 1 0,1-1 0,-1 0 0,0 0 1,0 0-1,0 0 0,0 0 0,0 0 1,0 0-1,0 0 0,-1 0 0,1 0 1,0 0-1,0 1 0,-1-2 0,0 1 323,1 1 0,0-1 0,0 1 0,-1 0 0,1-1 0,0 1 0,0 0 0,-1-1-1,1 1 1,-1 0 0,1 0 0,0-1 0,-1 1 0,1 0 0,-1 0 0,1-1 0,0 1 0,-1 0 0,1 0-1,-1 0 1,1 0 0,-1 0 0,1 0 0,-1 0 0,1 0 0,0 0 0,-1 0 0,1 0 0,-1 0 0,1 0-1,-1 0 1,1 0 0,-1 1 0,-12 3-2596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2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 5888,'-2'0'148,"0"-1"0,0 1-1,1-1 1,-1 1 0,0 0 0,0 0 0,1 0 0,-1 0-1,0 0 1,0 0 0,0 0 0,-14 8 12701,21-7-14107,0 1 1686,0-1-1,0 0 1,0-1 0,0 1 0,0-1-1,0 0 1,0 0 0,0-1 0,7-1-1,12 0 608,43-4 900,46-1-777,-12 3-889,-26 0-265,121 9 0,-151 0-601,19 2-6182,-36-7-2655,-14-3 3269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2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7296,'-80'0'5155,"47"0"868,18 3 371,22-5-5412,0 1-709,1 0-1,0 0 1,0 1 0,10 1-1,4 0 71,251 17 1257,-240-13-1607,55 17-1,-63-15-169,-21-6 2181,25-12-25132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9984,'2'-5'3603,"2"9"-1241,4 11 643,-5-5-2408,0-1 1,-1 1-1,0-1 0,-1 1 0,0 0 1,-1 12-1,1-1 97,-1 31 655,-3 0 1,-14 82 0,0-4-840,8 54-1811,6-162-414,2-16-2463,0-24-10798,0 14 14118,-1 0-1,1 0 1,-4-5-1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6816,'-8'1'328,"0"0"0,0 0 0,1 1-1,-1 0 1,1 1 0,0 0 0,-1 0 0,1 0 0,0 1 0,-11 8 0,12-9-191,-10 8 526,-1 1 0,1 0 1,1 2-1,0 0 0,1 0 0,0 1 1,2 1-1,-22 33 0,5 3 1264,-36 90-1,61-132-1765,-23 59 1249,-36 138 0,52-156-1202,2 0 1,3 0-1,0 79 1,7-105-212,1 0 0,0 0 1,2 0-1,7 25 0,-5-32-170,0 0 0,1-1-1,1 0 1,0 0 0,1-1-1,13 17 1,-8-14-425,2-1 0,0 0 1,1-1-1,0 0 0,1-2 1,1 0-1,25 14 0,-21-15-1226,2-1-1,0-2 1,38 13-1,29-1-1737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2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8064,'2'-1'220,"1"1"1,-1 0-1,0 0 1,0 0 0,0 0-1,0 0 1,1 0-1,-1 0 1,0 1-1,0-1 1,0 1-1,0 0 1,0 0 0,0 0-1,4 2 1,1 0-134,77 30 2133,42 20 1485,-110-44-3251,0 0-1,-1 1 0,0 0 0,0 1 1,21 21-1,-19-12-51,-1 0 0,0 0 0,-2 2 0,21 40 0,-12-13 323,21 63 1,-33-78-480,-2 0-1,0 1 1,-3 0 0,-1 1 0,-1-1-1,-2 1 1,-4 46 0,0-54-174,-2 0-1,-1 0 1,-2 0 0,0 0-1,-2-1 1,-1-1 0,-1 0-1,-1 0 1,-23 36 0,16-35-417,-1-1 0,-1-1 1,-45 42-1,30-35-2923,-81 52 0,63-52 554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8 670 4064,'-8'0'9523,"13"4"-8417,-2-2-630,1 0 0,-1 0 0,0 0 0,0-1 0,1 0 0,-1 1 0,1-1 0,0 0 0,-1-1 0,1 1 0,0-1 0,-1 1 0,1-1 0,0 0 0,6-1 0,7-2 399,34-7 0,-44 8-572,28-6 79,-1-3 0,0 0 0,48-25 0,-67 29-362,-1-1-1,0-1 1,-1 0 0,0-1-1,0-1 1,-1 0-1,0 0 1,-1-2 0,-1 1-1,10-15 1,-8 7-26,-1 0 1,-2 0 0,14-40-1,9-66-89,-29 108 51,0 0 0,-1 0 0,-1 0 0,-1 0 0,0-1 0,-2 1 0,-5-32 0,6 47 17,0-1 0,0 1 0,-1-1 0,1 1 0,-1 0 0,1-1 0,-1 1 0,0 0 1,-1 0-1,1 0 0,0 1 0,-1-1 0,-3-3 0,4 5 32,1 0 0,-1 0 0,0 0 0,1 0-1,-1 0 1,0 1 0,0-1 0,0 0 0,0 1 0,0-1 0,0 1-1,1 0 1,-1 0 0,0 0 0,0 0 0,0 0 0,0 0 0,0 0-1,0 1 1,0-1 0,0 1 0,0-1 0,0 1 0,0 0 0,1 0-1,-3 1 1,-3 2 40,0 1 1,0 1-1,1-1 0,-1 1 0,1 0 1,1 0-1,-1 1 0,1 0 0,0 0 1,-4 9-1,-6 13 158,-15 40-1,27-63-171,-14 37 284,-17 66 0,30-94-222,2-1 0,-1 1-1,2 0 1,0 0 0,0-1 0,2 1 0,0 0 0,5 25 0,-1-22 3,0-1 0,1 1 0,2-1 0,16 30-1,-17-35-162,1-1-1,0 0 0,1-1 0,-1 0 0,2 0 0,0-1 0,14 11 0,-20-17-334,1 0-1,-1-1 0,1 1 1,0-1-1,0 0 0,8 3 1,-10-5-233,0 1 0,0-1 0,0 1 0,0-1 0,0 0 0,0 0 0,5-1 0,16-7-2459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3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6656,'-51'0'3802,"32"5"9521,256-5-8881,-146 0-4037,-71 1-634,0 0 0,0 1-1,31 7 1,-48-8-454,1 0 0,0-1 1,0 1-1,0-1 0,4 1 0,2-3-3811,2-1-3538,9-5 1872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3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71 7968,'-21'-8'2565,"21"8"-2291,0 1-1,-1-1 1,1 1 0,-1-1 0,1 0-1,0 1 1,-1-1 0,1 1-1,0-1 1,0 1 0,0-1-1,-1 1 1,1-1 0,0 1 0,0-1-1,0 1 1,0-1 0,0 1-1,0-1 1,0 1 0,0 0-1,0-1 1,0 1 0,0-1 0,0 1-1,0 26 1749,0-20-1304,3 38 1336,-2-34-1688,0 1-1,0-1 1,-1 0-1,-1 0 1,0 1-1,-3 12 1,1-14-177,2-7-101,0 1 0,0 0-1,0 0 1,0-1 0,0 1 0,1 0-1,0 0 1,0 0 0,0 7 0,10-12 370,-7 0-446,1 1-1,-1-2 1,0 1 0,0 0-1,0 0 1,0-1-1,0 0 1,0 0 0,3-2-1,25-24-267,-21 18 199,18-21-5,-2 0 1,-1-2 0,25-44-1,-9 15 708,-41 61-633,1 0 0,-1 1 0,0-1 0,1 0 0,-1 1 0,1-1 0,0 0 0,-1 1 0,1-1 0,-1 0 0,1 1 0,0-1 0,-1 1 0,1-1 0,0 1 1,0 0-1,0-1 0,-1 1 0,1 0 0,0-1 0,0 1 0,0 0 0,-1 0 0,3 0 0,-2 0-2,-1 0 1,1 1-1,0-1 1,0 1-1,0-1 0,-1 1 1,1 0-1,0-1 1,0 1-1,-1 0 0,1-1 1,-1 1-1,1 0 1,-1 0-1,1 0 0,-1-1 1,1 1-1,-1 1 1,3 6 104,0 0 0,-1 0 1,3 13-1,-2 3 191,-2 1 0,0 0 0,-4 32 0,1 8 134,2-65-431,1 0-1,-1 0 0,0 1 1,1-1-1,-1 0 1,1 0-1,-1 0 1,1 0-1,-1 0 1,0 0-1,1 0 1,-1 0-1,1 0 0,-1 0 1,1 0-1,-1 0 1,1 0-1,-1 0 1,0 0-1,1-1 1,0 1-1,4-3-8,0-1-1,0 1 1,0-1 0,-1 0-1,0 0 1,1 0 0,-1-1-1,5-7 1,11-12 36,-13 17-47,1-1 1,0 1-1,0 1 0,1 0 1,0 0-1,0 1 1,10-5-1,-14 8 28,0 0 0,0 1 0,0-1 0,1 1 1,-1 0-1,0 1 0,1-1 0,-1 1 0,1 0 0,-1 1 0,1-1 1,-1 1-1,0 0 0,1 0 0,7 4 0,-3-1 68,0 0 0,-1 1 0,0 0-1,1 1 1,-2 0 0,14 11 0,-1 3 54,19 25 0,20 18-312,-49-55-1177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3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69 10144,'-45'-55'4576,"19"47"-3968,12 3 863,9 10-927,-13-5 64,15 0-384,-7 0 0,10 3-128,-5 2-128,10 6 0,5 4-608,11 2 352,6 3-6431,10 5 3679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4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151 850 3552,'-19'0'1147,"18"0"-1118,1 0 1,-1 0 0,1 0 0,-1 0 0,1 1 0,-1-1 0,1 0-1,-1 0 1,1 1 0,-1-1 0,1 0 0,-1 0 0,1 1 0,-1-1-1,1 1 1,0-1 0,-1 0 0,1 1 0,-1-1 0,1 1-1,0-1 1,0 1 0,-1-1 0,1 1 0,0 0 0,-1 0 127,13-5 4907,12-7-3558,-13 4-1079,-1-1-1,0-1 1,0 1-1,13-17 1,32-45 696,-26 32-480,-20 27-472,-5 4-126,1 1 0,0 0 1,1 0-1,-1 1 0,8-6 1,-13 10-60,0 1 0,1 0 1,-1 0-1,0 0 0,1 0 1,-1-1-1,0 1 0,0 0 1,1 0-1,-1 0 1,0 0-1,1 0 0,-1 0 1,0 0-1,0 0 0,1 0 1,-1 0-1,0 0 0,1 0 1,-1 0-1,0 0 1,0 0-1,1 0 0,-1 0 1,0 0-1,1 1 0,-1-1 1,0 0-1,0 0 0,1 0 1,-1 0-1,0 1 1,0-1-1,1 0 0,3 11-95,-4 7 139,-1 1 1,-1-1 0,-4 20-1,5-35-24,-15 85 309,-29 89-1,-68 139 491,64-190 1337,-80 143-1,127-267-1296,5-12-427,10-22-81,39-90-54,43-94-65,0-19-186,-57 123-22,-15 41 12,35-72-1,-47 121-27,0 1-1,2 0 0,0 0 1,2 2-1,0-1 1,1 2-1,26-23 0,41-27-138,-69 58 8,1 1 0,1 0 0,27-12 0,-39 19 85,0 1 0,0-1 0,-1 1 0,1 0 1,0 1-1,0-1 0,0 1 0,0 0 0,0-1 0,0 2 0,0-1 0,0 0 1,5 2-1,-8-1 34,1-1 1,-1 1-1,0-1 1,0 1 0,0 0-1,0-1 1,0 1-1,0 0 1,0 0 0,0 0-1,0 0 1,0-1-1,-1 2 1,1-1-1,0 0 1,0 0 0,0 2-1,0-1 21,-1 1 0,1-1 0,-1 0 0,1 1-1,-1-1 1,0 1 0,0-1 0,0 1 0,0-1 0,-1 1 0,1-1-1,-2 3 1,-4 18-14,-2 0 0,-19 38 1,-29 45-126,47-90 128,-46 72 320,-74 94 0,126-178-285,-29 33 298,31-35-268,-1 0-1,0 0 1,1-1-1,-1 1 1,0-1-1,0 1 1,0-1-1,-1 0 1,1 1 0,0-1-1,0 0 1,-1-1-1,1 1 1,-4 1-1,5-3-44,1 1 0,-1 0 0,1 0-1,-1 0 1,1 0 0,-1 0 0,1 0-1,-1-1 1,1 1 0,-1 0 0,1 0-1,-1-1 1,1 1 0,-1 0 0,1-1-1,0 1 1,-1-1 0,1 1 0,0 0-1,-1-1 1,1 1 0,0-1 0,-1 1-1,1-1 1,0 1 0,0-2 0,-4-15 170,3 14-175,0-5-7,1 1 0,-1-1 0,1 0 0,1 0 0,0 1 0,0-1 0,0 1 0,1-1 0,0 1 0,0-1 0,1 1 0,0 0 0,0 0 0,1 0 0,0 1 0,0-1 0,1 1 0,7-9 0,-3 5-3,1 1 0,0 0-1,1 0 1,0 1 0,0 0 0,1 1 0,0 0-1,0 1 1,25-8 0,19-2 35,66-10 0,17-4-213,-107 22 103,-5 1 127,42-17 1,186-82 179,-218 92-214,-23 9-19,0 0 0,0-2 0,0 1 0,15-11 0,-21 8-67,-8 8 66,0 1 0,0 0 0,0 0-1,0-1 1,0 1 0,0 0 0,0 0 0,0 0-1,0-1 1,0 1 0,0 0 0,0 0 0,0 0-1,0-1 1,0 1 0,0 0 0,0 0 0,-1 0 0,1-1-1,0 1 1,0 0 0,0 0 0,0 0 0,-1 0-1,1-1 1,0 1 0,0 0 0,0 0 0,0 0-1,-1 0 1,-1-1-20,0 1 0,1-1 0,-1 1 0,0 0 0,0-1-1,0 1 1,0 0 0,0 0 0,0 0 0,1 1 0,-4-1 0,-5 2-27,1 1 1,-1 0 0,1 0-1,-1 1 1,1 0 0,0 1-1,-16 11 1,13-6 19,-1 0 1,1 1-1,1 0 1,-15 18-1,6-1 30,1 0-1,2 1 0,0 1 1,-12 34-1,16-34 94,1 1 0,-12 51-1,21-61 371,5-17-194,4-11 56,65-129 184,-55 106-475,10-23-121,2 2 0,39-54 0,-24 41-2,-40 60 38,-3 4 41,0 0-1,0 0 1,1 0 0,-1 0-1,0-1 1,0 1 0,1 0-1,-1 0 1,0 0 0,0-1-1,0 1 1,0 0-1,1 0 1,-1-1 0,0 1-1,0 0 1,0 0 0,0-1-1,0 1 1,0 0 0,0 0-1,0-1 1,0 1 0,0 0-1,0-1 1,0 1 0,0 0-1,0 0 1,0-1 0,0 1-1,0 0 1,0-1 0,0 1-1,0 0 1,-4 0-196,2 2 185,-1 0 1,0 0-1,1 0 0,-1 0 0,1 1 1,-1-1-1,1 0 0,0 1 1,0 0-1,0-1 0,1 1 1,-3 5-1,1-2 6,1 1 0,0-1 0,0 1 0,1-1 0,-2 13 0,2-6 7,1 0-1,1 0 1,0 0 0,0 0-1,1 0 1,4 12 0,-4-18 53,1 0 0,-1 0 0,1 0 0,0-1 0,8 12 0,-9-16-25,0 1-1,0-1 1,0 1-1,0-1 1,1 0-1,-1 0 1,1 0-1,-1 0 1,1 0-1,0 0 1,0-1-1,0 1 1,0-1-1,0 0 1,4 1-1,-2-1 2,1-1 0,0 0 0,0 0 0,0 0 0,0 0 0,0-1-1,-1 0 1,1 0 0,0-1 0,-1 0 0,1 0 0,-1 0 0,6-3 0,9-6 82,36-25 1,-52 33-95,13-10 6,0 0-1,-1-1 1,-1-1 0,0-1-1,-1 0 1,-1-1 0,18-29-1,-30 45-24,-1-1 0,1 0 0,0 0-1,-1 1 1,0-1 0,1 0 0,-1 0 0,0 0 0,0 0-1,0 0 1,0 1 0,0-1 0,0 0 0,0 0-1,-1 0 1,1 0 0,-1 1 0,1-1 0,-1 0-1,0 1 1,0-1 0,0 0 0,0 1 0,0-1-1,0 1 1,0-1 0,0 1 0,-1 0 0,1-1 0,0 1-1,-1 0 1,1 0 0,-1 0 0,1 0 0,-1 0-1,0 0 1,1 0 0,-1 1 0,0-1 0,0 1-1,-3-1 1,16 7 35,0 0 0,0-1-1,13 5 1,-17-8-37,0 0 0,0 1-1,-1 0 1,1 0 0,11 8 0,-16-10-4,0 1 0,0 0 0,-1-1 0,1 1 0,0 0 0,-1 0 0,1 0 0,-1 0-1,1 0 1,-1 0 0,0 1 0,0-1 0,0 0 0,0 1 0,-1-1 0,1 1 0,-1-1 0,1 1 0,-1-1 0,0 3 0,0 28 20,-2 0-1,-10 56 1,8-69 119,1 0 0,-2 39 0,5-58-111,0-1 1,-1 1-1,1-1 1,0 1-1,0-1 1,1 1-1,-1-1 1,0 1-1,0-1 1,0 1-1,0-1 1,0 1-1,0-1 1,1 1 0,-1-1-1,0 0 1,0 1-1,1-1 1,-1 1-1,0-1 1,1 1-1,-1-1-3,1 0 0,-1 0 0,1 0 0,-1 0 0,0 0 0,1 0 0,-1 0 0,1 0 0,-1 0 0,0 0 0,1 0 0,-1 0 0,0 0 0,1 0 0,-1-1 0,0 1 0,1 0 0,-1 0-1,0 0 1,1 0 0,-1-1 0,20-19 199,-18 19-188,193-192 510,-189 188-543,13-12-71,0 1 1,31-19-1,-42 30-90,-5 4 21,-5 2 20,-7 9-18,-5 6 16,5-5 114,-1 0 0,2 1 0,-13 21 0,10-12 74,2 1 0,-11 31 1,18-44-36,-1 1 1,1 0 0,1 0-1,-1 0 1,2 0 0,-1 0 0,2 0-1,1 15 1,-2-23-8,1 1-1,0-1 1,-1 1-1,1-1 1,0 1 0,0-1-1,0 1 1,0-1-1,1 0 1,-1 1 0,1-1-1,-1 0 1,1 0-1,0 0 1,0 0 0,0-1-1,0 1 1,0 0 0,0-1-1,0 0 1,1 1-1,-1-1 1,0 0 0,1 0-1,-1 0 1,1 0-1,-1-1 1,1 1 0,0-1-1,-1 1 1,1-1-1,-1 0 1,1 0 0,3-1-1,4 0 48,1 0-1,0-1 0,-1 0 0,1-1 0,-1 0 1,20-10-1,-11 3-28,1 0-1,-2-2 1,1 0 0,-2-1-1,0-1 1,0-1 0,-1 0-1,16-21 1,62-83 245,-30 33-201,1-1-32,71-125 0,-133 207-39,54-109-210,-50 98 167,-2-1 0,1 1 0,-2-1-1,0 0 1,2-21 0,-6 37 24,0-1 0,0 1 0,0-1 1,0 1-1,0-1 0,0 1 0,0-1 0,0 1 1,-1 0-1,1-1 0,0 1 0,-1-1 0,1 1 1,-1 0-1,0 0 0,1-1 0,-1 1 0,0 0 0,-1-2 1,1 3 7,0-1 0,0 1 0,0-1 0,0 1 0,0 0 0,-1 0 0,1-1 0,0 1 0,0 0 0,0 0 0,0 0 0,0 0 0,-1 0 0,1 0 1,0 1-1,0-1 0,0 0 0,0 1 0,0-1 0,0 0 0,0 1 0,0-1 0,0 1 0,0 0 0,0-1 0,0 1 0,-1 1 0,-5 2-10,1 2-1,0-1 1,0 0-1,0 1 0,1 1 1,-9 10-1,-25 49-72,12-12 125,3 2 0,2 0 0,3 2 0,-22 108 0,34-124-2,1 1 0,2-1 1,3 50-1,1-85 2,6 71 96,-5-67-12,1 0-1,1 0 1,0 0-1,8 20 1,-10-30-70,-1 1 0,1-1 0,0 0 0,0 0 0,-1 0 0,1 1 0,0-1 0,0 0 0,0 0 0,0 0 0,0 0 0,1 0 0,-1 0 0,0-1 0,0 1 0,1 0 0,-1-1 0,0 1 0,2 0 0,-1-1-12,1 1 1,-1-1-1,0 0 1,0 0-1,1 0 1,-1-1 0,0 1-1,0 0 1,0-1-1,0 1 1,4-2-1,4-3 35,-1 0 0,1-1 0,-1 0 1,11-8-1,-17 11-21,108-90 220,-53 42-38,-13 9-127,-30 27-246,0 0 0,33-22 0,-48 37 136,0 0 0,0 0 1,1-1-1,-1 1 0,0 0 1,0 0-1,1 0 1,-1-1-1,0 1 0,1 0 1,-1 0-1,0 0 1,0 0-1,1 0 0,-1 0 1,0 0-1,1 0 1,-1 0-1,0 0 0,1 0 1,-1 0-1,0 0 1,1 0-1,-1 0 0,0 0 1,1 0-1,-1 1-2,0 0-1,0-1 1,0 1-1,0-1 1,1 1-1,-1 0 1,-1-1-1,1 1 0,0 0 1,0-1-1,0 1 1,0-1-1,0 1 1,0 0-1,-1-1 1,1 1-1,0-1 1,-1 1-1,-131 299 1,130-294 120,-1 0 1,1-1 0,0 1 0,-2 10 0,4-16-99,0 0-1,0 0 1,0 0 0,0 1-1,0-1 1,0 0 0,0 0-1,0 0 1,0 0-1,0 1 1,0-1 0,0 0-1,0 0 1,0 0 0,0 0-1,0 1 1,0-1-1,0 0 1,0 0 0,0 0-1,0 0 1,0 1-1,0-1 1,0 0 0,1 0-1,-1 0 1,0 0 0,0 0-1,0 0 1,0 1-1,0-1 1,0 0 0,1 0-1,-1 0 1,0 0 0,0 0-1,0 0 1,0 0-1,1 0 1,-1 0 0,0 0-1,0 0 1,0 0 0,0 0-1,1 0 1,-1 0-1,0 0 1,0 0 0,0 0-1,0 0 1,1 0 0,-1 0-1,0 0 1,0 0-1,0 0 1,0 0 0,1 0-1,-1 0 1,0 0 0,0 0-1,0-1 1,0 1-1,0 0 1,1 0 0,-1 0-1,0 0 1,0 0 0,0-1-1,13-9 61,-10 8-2,13-10-41,-1-2 1,27-29-1,23-38 21,-53 65-71,44-53-101,-56 69 118,0 0-1,1 0 1,-1 0 0,0-1-1,0 1 1,0 0 0,0 0 0,0 0-1,1 0 1,-1-1 0,0 1-1,0 0 1,0 0 0,1 0 0,-1 0-1,0 0 1,0 0 0,0 0 0,1-1-1,-1 1 1,0 0 0,0 0-1,1 0 1,-1 0 0,0 0 0,0 0-1,1 0 1,-1 0 0,0 0-1,0 0 1,0 0 0,1 1 0,-1-1-1,0 0 1,0 0 0,1 0 0,-1 0-1,0 0 1,1 1-7,-1 0 0,0-1 0,1 1 0,-1 0 0,0-1 0,1 1 1,-1 0-1,0 0 0,0-1 0,0 1 0,0 0 0,0 0 0,0-1 0,0 3 0,-1 12-46,-1 0 1,-1 0-1,-5 17 0,2-5-20,0-5 75,-1 0-1,-1 0 0,-1-1 1,-1 0-1,0-1 1,-2 0-1,0 0 1,-1-1-1,-19 20 1,-1-3-32,-2-2 0,-1-1 1,-52 36-1,-7-11 86,75-47-3,14-7 4,0-1-1,-1 0 1,1 0-1,-1-1 1,0 0-1,0 0 0,0 0 1,-11 0-1,14-2-32,1 0 0,-1 0 0,1 0 0,0 0 0,-1-1 0,1 0-1,-1 0 1,1 0 0,0 0 0,0 0 0,-1 0 0,1-1 0,0 0 0,0 0-1,1 0 1,-1 0 0,0 0 0,0 0 0,-3-5 0,4 5 14,-2-3 18,0 0-1,0 0 0,0 0 0,1 0 0,-4-8 0,6 11-44,0 0 0,1 1-1,-1-1 1,1 0 0,0 1 0,-1-1 0,1 0-1,0 0 1,0 1 0,0-1 0,0 0-1,0 0 1,1 1 0,-1-1 0,0 0-1,1 1 1,-1-1 0,1 0 0,0 1 0,0-1-1,-1 1 1,1-1 0,0 1 0,0-1-1,3-2 1,3-2-5,0-1-1,1 1 1,0 0 0,0 1-1,14-8 1,-3 4 6,32-12 1,6 5-62,73-11-1,24-6 54,-136 29-238,-1-1 229,-1 0-1,28-12 0,-38 14-555,-1 0 0,1 0 0,-1-1-1,6-5 1,-7 5-490,-1 0 0,1 1-1,-1-1 1,0 0 0,-1-1 0,4-5-1,3-7-2015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47 206 6048,'-2'-8'7976,"4"19"-3132,-2 0-5009,-17 353 6443,2-119-5057,22 46-913,-4-241-264,-2-43-144,0-1 0,0 1 0,3 11 0,-4-17 27,1 0 1,-1-1-1,0 1 1,1 0-1,-1 0 1,1-1-1,-1 1 1,0 0-1,1-1 0,0 1 1,-1 0-1,1-1 1,-1 1-1,1 0 1,1 0-1,-2-1-3,1 0 0,-1 0 0,1 0 0,-1 0 0,1 0 0,-1 0 1,1 0-1,-1 0 0,1-1 0,-1 1 0,1 0 0,-1 0 0,1 0 0,-1-1 0,1 1 0,-1 0 0,1-1 0,-1 1 0,0 0 0,1-1 0,-1 1 0,0 0 0,1-1 0,-1 1 0,0-1 0,1 1 0,-1 0 0,0-1 0,0 0 0,7-10-809,0-1 1,-2 1-1,1-1 1,-2-1-1,0 1 1,3-14-1,-2 3-351,-1-1 1,2-35 0,-7 19 1213,-2 0 0,-1 0 1,-16-64-1,6 34 1015,13 67-943,-62-419 7761,62 409-7580,0-1 1,2 0-1,-1 0 0,2 0 0,0 1 0,0-1 0,1 1 0,1-1 0,0 1 1,10-18-1,-10 22-126,0 1-1,1 1 1,1-1 0,-1 1 0,1 0 0,0 0 0,1 0 0,-1 1 0,1 0-1,1 1 1,-1-1 0,1 1 0,0 1 0,0-1 0,0 1 0,14-4 0,-7 4-23,0 1 1,1 0 0,-1 1 0,1 1 0,-1 0 0,1 1 0,-1 1 0,1 0 0,0 2 0,24 5 0,-29-4-5,1 0 1,-1 0-1,-1 1 1,1 0 0,-1 1-1,0 1 1,0-1-1,0 1 1,-1 1 0,-1 0-1,1 0 1,13 18 0,-15-17 35,-1 0 0,0 0 0,-1 1 0,0-1 0,-1 1 0,0 0 0,0 1 0,-1-1 0,0 1 0,-1-1 0,0 1 0,-1 0 0,0 21 0,-2-15 58,0 0-1,-2-1 1,0 1 0,-7 21 0,7-28-96,-1 0 1,-1 0 0,0-1-1,0 1 1,-1-1 0,0 0-1,-14 15 1,9-13-32,1-1 0,-2-1 0,1 0 0,-2 0 0,1-1-1,-16 7 1,17-9-148,0-2 0,0 0 0,-1 0 0,1-1 0,-1 0 0,0-1 0,0 0 0,-14 0 0,18-2-365,1-1 0,0 0 0,0 0-1,-1 0 1,1-1 0,0-1 0,-9-3 0,11 4-479,1 0-1,0-1 0,0 1 0,0-1 1,0 0-1,-7-7 0,7 3-4442,13 12 1287,8 9-1715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3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40 544 5056,'-3'1'207,"1"-1"1,-1 1-1,1 0 1,-1 0-1,1 0 1,0 0-1,0 0 1,-1 0-1,1 0 1,-3 4-1,4-5 352,0 1-1,0 0 1,0 0-1,0 0 1,0 0-1,0 0 1,0 0-1,0 0 1,-1 2-1,4 2 3306,9 0-3414,-5-5-106,0 0 0,0 0 0,0 0 0,0 0 0,0-1 1,0 0-1,0 0 0,11-4 0,-2-1 136,0 0 1,17-10-1,-17 7-368,-1-1 0,0 0-1,-1-1 1,0-1-1,0 0 1,-1 0-1,-1-1 1,15-23 0,6-16-80,29-59 0,-40 70 9,-14 27-31,35-72 117,-36 73-22,-1-1 0,-1 0-1,0 0 1,3-20 0,-7 33-98,1 0 0,-1 0-1,0-1 1,0 1 0,0 0 0,0 0 0,0 0-1,0 0 1,0 0 0,-1 0 0,1 0 0,0-1 0,-1 1-1,1 0 1,0 0 0,-1 0 0,-1-2 0,2 3 6,-1 0 1,1-1-1,-1 1 1,1 0-1,-1 0 1,1-1-1,-1 1 1,1 0-1,-1 0 1,0 0-1,1 0 1,-1 0-1,1 0 1,-1 0-1,0 0 1,1 0-1,-1 0 1,1 0-1,-1 0 1,0 0-1,1 0 1,-1 0-1,0 1 1,-3 1 118,-1 0 0,1 0 0,0 1 0,0-1 0,0 1 0,-5 5 0,-1 2 49,1 0 1,0 1 0,1 0 0,1 0-1,-1 1 1,2-1 0,-1 2 0,2-1 0,-8 22-1,5-4 121,1 0-1,1 0 1,-2 37-1,7-53-207,0 1 0,2-1 0,0 1 0,0-1 0,1 0 0,1 0 0,1 0 0,7 21 0,-9-28-245,1-1 1,0 0-1,0 0 1,0 0-1,1-1 1,0 1-1,0-1 1,0 0-1,1 0 1,0 0 0,0-1-1,0 1 1,0-1-1,1 0 1,-1-1-1,1 1 1,0-1-1,0 0 1,1-1-1,8 3 1,0-2-1141,0-1 1,0-1-1,0 0 0,0-1 1,0-1-1,0 0 1,0-1-1,0-1 0,0 0 1,0-1-1,-1-1 0,0 0 1,21-11-1,19-19-3067,-53 34 4263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4384,'3'-4'789,"0"0"-1,0 0 1,1 0 0,0 0 0,8-5 0,-8 5 1031,0 1 0,0-1 1,0 1-1,6-9 0,-10 22 1886,0 2-3007,-5 26 436,-16 58 1,12-66-876,2 1 0,2 0 1,-3 51-1,9-70-1,2-10 211,7-13 154,-4 5-782,105-153 157,3-1 306,-98 140-204,-13 15-1,1 0-1,0 0 1,0 0-1,0 1 1,0-1-1,1 1 1,0 0 0,8-5-1,-13 9-92,1 0 1,0-1-1,0 1 0,0 0 0,-1-1 1,1 1-1,0 0 0,0 0 0,0 0 1,0 0-1,0 0 0,0 0 0,0 0 1,-1 0-1,1 0 0,0 0 0,0 0 1,0 1-1,0-1 0,-1 0 0,1 1 1,0-1-1,0 0 0,0 1 0,-1-1 1,1 1-1,0-1 0,-1 1 0,1 0 1,0-1-1,-1 1 0,1 0 0,-1-1 1,1 1-1,-1 0 0,1 1 0,2 2 23,-1 1 0,0 0-1,0-1 1,2 10-1,-1 3 13,0 1 0,-1 0 0,-1 0 0,-2 37 0,0-12 15,0-17-16,0-18 0,0 0 0,1-1 0,1 1 0,-1 0-1,1-1 1,0 1 0,4 11 0,-5-18-30,0-1 0,0 1 0,1 0 0,-1-1 0,0 1 0,1 0 0,-1-1 0,0 1 0,1 0 0,-1-1 0,1 1 0,-1-1 0,1 1 0,0-1 0,-1 1 0,1-1 1,-1 1-1,1-1 0,0 1 0,-1-1 0,1 0 0,0 0 0,0 1 0,-1-1 0,2 0 0,0 0-8,-1 0-1,0 0 1,0-1-1,0 1 1,1 0 0,-1-1-1,0 1 1,0-1 0,0 1-1,0-1 1,0 0 0,0 1-1,0-1 1,1-1 0,4-4-51,-1 0-1,0 0 1,8-12 0,-13 18 47,28-45-198,-20 30 123,1-1-1,1 2 1,0 0-1,24-25 1,-33 38 82,-1 1 1,1-1-1,0 0 1,0 1-1,-1-1 1,1 1-1,0 0 1,0-1-1,0 1 1,0 0-1,0-1 1,0 1 0,0 0-1,0 0 1,0 0-1,0 0 1,0 0-1,0 0 1,-1 0-1,1 0 1,0 0-1,0 0 1,0 1-1,0-1 1,0 0-1,0 1 1,0-1-1,0 0 1,0 1-1,-1-1 1,1 1-1,0 0 1,0-1-1,-1 1 1,1-1-1,0 1 1,-1 0-1,1 0 1,-1-1-1,2 2 1,1 3 48,0 0 0,0 0 0,0 0 0,0 0 0,2 9 0,-3-7 19,0-1 1,-1 1-1,0 0 1,0 9-1,0-7 33,0-1 0,3 15 0,0-9-45,-2-7-40,0-1 1,0 1 0,-1 0-1,0 0 1,0 8 0,-1-10-312,0-1 1,0 1 0,0-1-1,1 1 1,0-1 0,0 0-1,0 1 1,3 5 0,-3-6-931,1-1 1,0-1 0,0 1 0,0 0-1,0 0 1,1-1 0,4 4 0,27 22-8158,-8-6 4379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4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91 6048,'4'-14'727,"-4"8"-478,2 0 1,-1 1 0,1-1 0,-1 1 0,2 0-1,-1 0 1,4-6 0,-5 9 3,0-1-1,1 1 1,-1 0-1,1 0 1,0 0 0,-1 0-1,1 0 1,0 0-1,6-6 6456,-21 21-5378,0 1-1,-14 19 1,8-9-562,-121 165 2117,92-122-2106,10-10-103,-57 113 0,-11 71 105,99-224-735,-15 35 274,-17 69 1,34-103-249,2 0-1,0 0 1,1 0 0,0 0 0,2 0 0,0 0 0,1 0 0,4 21 0,10 27-164,3-1 0,3-1 0,57 120 0,-67-162-815,1 0 0,1-1 0,1-1 0,23 28 0,-28-39-203,-1-1 0,2 0 1,-1 0-1,1 0 1,0-1-1,1-1 0,-1 0 1,1 0-1,1-1 1,19 6-1,20-2-5727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42 4800,'-3'-13'1082,"-1"-5"5084,3 17-5969,1 1 1,0-1 0,-1 1-1,1-1 1,-1 1 0,1 0-1,0-1 1,-1 1 0,1 0-1,-1-1 1,1 1 0,-1 0-1,1 0 1,-1 0 0,1-1-1,-1 1 1,1 0 0,-1 0-1,0 0 1,1 0 0,-1 0-1,1 0 1,-1 0-1,1 0 1,-1 0 0,1 0-1,-1 0 1,1 0 0,-1 1-1,1-1 1,-2 0 0,-2 3 181,0-1 1,0 0 0,0 1 0,1 0-1,-1 0 1,1 0 0,-1 0-1,1 0 1,0 1 0,-4 6-1,-2 1 319,-198 255 3686,199-253-4267,0-1-1,0 1 1,1 0-1,1 1 1,0 0-1,-4 15 1,9-24-84,0-1 0,0 1 1,1 0-1,-1-1 1,1 1-1,0 0 0,1-1 1,-1 1-1,1 0 1,0 0-1,0-1 1,0 1-1,0-1 0,1 1 1,0-1-1,0 0 1,0 0-1,1 1 0,-1-1 1,1-1-1,0 1 1,6 6-1,-4-5-16,0 0 0,1 0 0,0-1 0,0 0 0,0 0 0,0 0 0,1-1-1,-1 0 1,1 0 0,0-1 0,10 3 0,-8-4-84,0 1 0,1-2 0,0 1 0,-1-1 0,1-1 0,-1 0 0,17-3 0,5-5-172,-1-1 0,0-2 1,-1-1-1,31-18 0,-39 20 241,21-11 103,-1-1 0,45-34-1,-71 40 4,-15 17-109,0 0 1,0 0 0,0 0 0,0 0-1,0 0 1,0 0 0,0 0 0,0 0-1,0 0 1,0 0 0,0 0-1,0 0 1,0 0 0,0 0 0,-1 0-1,1 0 1,0 0 0,0 0 0,0 0-1,0 0 1,0 0 0,0 0 0,0 0-1,0 0 1,0 0 0,0 0 0,0 0-1,0 0 1,0 0 0,0 0 0,0-1-1,0 1 1,0 0 0,0 0 0,0 0-1,0 0 1,0 0 0,0 0 0,0 0-1,0 0 1,0 0 0,0 0 0,0 0-1,0 0 1,0 0 0,0 0 0,0 0-1,0 0 1,0 0 0,0-1 0,0 1-1,0 0 1,0 0 0,0 0-1,0 0 1,1 0 0,-1 0 0,0 0-1,0 0 1,0 0 0,-10 8 58,5-3-70,-11 9 104,1 1 0,-26 34 0,37-44-54,0 1 0,1 0 1,0 0-1,0 0 0,1 0 0,-1 0 1,1 1-1,1-1 0,-1 1 1,1-1-1,0 1 0,0 0 0,1 12 1,1-16-29,-1-1 1,0 0 0,0 1-1,1-1 1,0 0 0,-1 1-1,1-1 1,0 0 0,0 0 0,0 0-1,0 1 1,0-1 0,1-1-1,-1 1 1,1 0 0,-1 0-1,1 0 1,0-1 0,0 1-1,-1-1 1,1 1 0,0-1-1,0 0 1,1 0 0,-1 0-1,0 0 1,0 0 0,0 0-1,1-1 1,-1 1 0,0-1-1,1 1 1,2-1 0,1 0-25,-1 0 1,1 0 0,-1 0 0,0-1 0,1 0 0,-1 0-1,0-1 1,0 1 0,1-1 0,-1 0 0,-1 0 0,1-1-1,0 0 1,4-3 0,-5 3-27,-1 1 0,0-1 0,0 0 0,-1 0 0,1-1 0,0 1 0,-1-1 0,0 1 0,0-1 0,0 0 0,0 0 1,-1 1-1,3-9 0,-3 7 19,0-2-1,-1 1 1,1 0 0,-1 0 0,0 0 0,-1 0 0,1 0 0,-1 0 0,-2-6 0,1 4 29,0 0 1,-1 0-1,0 1 0,-1-1 1,0 1-1,0 0 0,0 0 1,-1 0-1,0 0 0,-1 1 1,1 0-1,-1 0 0,0 0 1,-10-6-1,14 10 6,0 1 0,1 0 0,-1 0 0,0 0 0,0 0 0,0 0 0,0 1 0,0-1 0,-3 0 0,5 1-12,0 0 0,0 0 0,-1 0 0,1 0 0,0 0 0,0 0 0,-1 0 0,1 0 0,0 0 0,0 0-1,-1 1 1,1-1 0,0 0 0,0 0 0,0 0 0,-1 0 0,1 1 0,0-1 0,0 0 0,0 0 0,-1 0 0,1 1 0,0-1-1,0 0 1,0 0 0,0 1 0,0-1 0,-1 15 1,2-11-2,0 1 0,1-1 0,-1 0 0,1 0 0,0 0 0,0 0 0,0 0 0,1 0 0,-1 0 0,1-1-1,0 1 1,4 3 0,3 3 45,1-1 0,17 13-1,-18-15 49,-1-2 0,1 1 0,0-1 0,1 0 0,-1-1 0,1 0 0,0-1 0,0 0 0,14 1 0,-17-3-24,1 0 0,-1-1 0,0 0 0,1-1 0,-1 0 0,0 0 0,1-1 0,-1 0 0,0 0 0,0-1 0,-1 0 0,1 0 0,8-6 0,-5 2-51,0 0 0,-1-1-1,0-1 1,-1 1 0,0-1-1,0-1 1,-1 0 0,0 0-1,-1-1 1,9-15 0,-1-4 17,-2-1 1,16-53-1,-17 45-96,53-152 392,-65 191-334,0 1 0,0-1 0,0 0-1,0 0 1,0 0 0,0 0 0,0 0 0,1 0 0,-1 0-1,0 0 1,0 1 0,0-1 0,0 0 0,0 0 0,0 0-1,0 0 1,0 0 0,0 0 0,1 0 0,-1 0 0,0 0 0,0 0-1,0 0 1,0 0 0,0 0 0,0 0 0,1 0 0,-1 0-1,0 0 1,0 0 0,0 0 0,0 0 0,0 0 0,0 0-1,0 0 1,1 0 0,-1 0 0,0 0 0,0 0 0,0 0-1,0 0 1,0 0 0,0 0 0,0 0 0,1-1 0,-1 1 0,0 0-1,0 0 1,0 0 0,0 0 0,0 0 0,0 0 0,0 0-1,0 0 1,0-1 0,0 1 0,0 0 0,0 0 0,0 0-1,0 0 1,0 0 0,0 0 0,0 0 0,0-1 0,0 1-1,0 0 1,0 0 0,3 11-59,12 356-94,-15-352 175,0 1 0,-1-1 0,0 0 0,-1-1-1,-1 1 1,-5 15 0,8-29-58,0 0 0,-1 1 0,1-1 0,-1 0 0,1 0 0,-1 0 0,1 0 0,-1 1 0,0-1 0,0 0 0,1 0 0,-1 0 0,0-1 0,0 1 0,0 0-1,0 0 1,0 0 0,0-1 0,0 1 0,-1 0 0,1-1 0,0 1 0,0-1 0,0 0 0,-1 1 0,1-1 0,0 0 0,-1 0 0,1 1 0,0-1 0,0 0 0,-1-1 0,1 1 0,0 0 0,-1 0 0,1 0 0,0-1 0,0 1 0,0 0 0,-1-1 0,1 0 0,0 1 0,-1-2 0,-3-1-39,0 0 0,1 0 1,-1 0-1,1-1 1,0 0-1,0 0 1,1 0-1,-6-9 0,8 12 85,-2-3 75,1 0-1,-1 0 0,0 0 1,0 0-1,0 1 1,0-1-1,-1 1 1,1 0-1,-8-5 0,32 23 822,5 5-849,31 16 0,-33-22-309,-13-7-383,1-1 1,15 6-1,-23-11-622,0 1 0,1-1 0,0 0 1,-1 0-1,10 0 0,20-3-8197,-7-5 3163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4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9 8640,'0'-8'3052,"-2"14"15,-2 15-669,-50 135 4041,11 3-3961,28-90-1804,3 2-1,-4 115 1,16-166-483,0 1 1,2-1-1,6 32 0,-7-44-136,1 0 1,1 0-1,-1 0 1,1 0-1,1-1 0,-1 1 1,1-1-1,1 0 0,-1 0 1,1 0-1,10 9 0,-12-13-68,1 0 0,0-1 0,-1 0 0,1 1 0,0-1 0,0-1 0,0 1 0,1-1 0,-1 1 0,0-1 0,0-1 0,1 1 0,-1 0 0,1-1 0,-1 0 0,0 0-1,1 0 1,4-2 0,0 1-51,1-1 0,-1 0-1,0-1 1,0 0 0,0-1-1,0 0 1,9-5 0,-5 0 0,-2 1-1,1-1 1,-1-1 0,0 0-1,-1-1 1,0 0 0,-1 0-1,0-1 1,0 0 0,-2-1 0,11-20-1,-1-7-44,-2-1 0,15-63 0,-23 78 80,-1 0-1,-1-1 0,-2 1 1,0-1-1,-2-31 1,-2 46 30,0 0 1,-1-1 0,0 1-1,-1 0 1,-1 0-1,1 1 1,-2-1 0,0 1-1,0 0 1,-1 0 0,0 0-1,-1 1 1,-10-12-1,11 15 32,0 1-1,0 0 0,-1 0 0,1 1 0,-2 0 0,1 0 1,0 1-1,-1-1 0,0 2 0,0-1 0,0 1 0,0 0 0,0 1 1,-1 0-1,1 0 0,-1 1 0,1 0 0,-1 0 0,0 1 1,0 0-1,1 1 0,-1 0 0,1 0 0,-1 1 0,1 0 0,-1 1 1,1-1-1,0 2 0,0-1 0,0 1 0,1 0 0,-1 1 0,1 0 1,-8 7-1,9-8 61,1 2 0,0-1 0,0 0 0,1 1 0,-1 0 0,1 0 0,0 0 0,1 1 0,0-1 0,0 1 0,-4 12 1,5-8 37,0 0 0,0-1 0,1 1 0,0 0 0,1 0 0,0 0 0,3 15 0,-1-8 40,2 0 0,0 0-1,1-1 1,0 1 0,2-1 0,11 24 0,-14-34-142,1 1 0,0-1 1,0 0-1,0 0 0,1 0 0,0-1 1,0 0-1,1 0 0,-1 0 0,1-1 1,1 0-1,-1-1 0,1 1 0,0-2 1,13 6-1,-6-5-236,0 0 1,1-2-1,-1 0 1,0-1-1,1 0 1,-1-1-1,1-1 1,-1 0-1,0-1 1,23-7-1,-24 6-739,0-2 0,-1 0 0,0 0 0,0-1 0,0-1 0,-1 0 0,12-9 0,-17 10-400,1-1 0,-1 0 0,0 0 0,-1 0 1,0-1-1,0 0 0,9-16 0,-2-11-5294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4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28 9152,'-20'-20'2928,"20"20"-2901,-1 0 1,1 0-1,0 0 1,0 0 0,0 0-1,0-1 1,0 1-1,0 0 1,0 0-1,0 0 1,-1 0 0,1 0-1,0 0 1,0 0-1,0 0 1,0-1 0,0 1-1,0 0 1,0 0-1,0 0 1,0 0-1,0 0 1,0 0 0,0-1-1,0 1 1,0 0-1,0 0 1,0 0 0,0 0-1,0 0 1,0 0-1,0-1 1,0 1-1,0 0 1,0 0 0,0 0-1,0 0 1,0 0-1,0 0 1,0 0 0,0-1-1,0 1 1,1 0-1,-1 0 1,0 0-1,0 0 1,0 0 0,0 0-1,0 0 1,0 0-1,0 0 1,0 0 0,1-1-1,-1 1 1,0 0-1,0 0 1,7-1 140,-6 1-4,5 0 247,1-1 1,-1 2-1,1-1 1,0 1-1,-1 0 1,1 0-1,-1 1 1,11 3-1,-2 2 493,0-1 0,23 16 0,-23-12-403,-1 1-1,0 0 1,-1 1-1,0 1 1,11 14-1,52 76 1162,-48-63-935,33 43 166,-11-14-25,67 117 0,-91-133-618,-2 1-1,-2 0 0,15 61 1,-32-93-149,-1 0-1,-1 1 1,0 0 0,-2-1 0,-2 34 0,-2-23-41,-2-1 1,-1 0 0,-13 37 0,3-18-344,-2-1 0,-49 92-1,51-113-245,-1-2 0,-2 0-1,-1-1 1,-1-1 0,-1 0 0,-29 23-1,-115 74-5429,12-11-2503,67-39 2004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51.8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62 36 2560,'-59'-28'1360,"59"27"-1350,0 1 0,-1 0 0,1 0 0,0 0 0,0 0 0,0 0 0,0 0 1,0 0-1,0 0 0,0 0 0,0 0 0,-1 0 0,1 0 0,0 0 0,0 0 0,0 0 0,0 0 0,0-1 0,0 1 1,0 0-1,0 0 0,0 0 0,0 0 0,0 0 0,0 0 0,0 0 0,0 0 0,0-1 0,0 1 0,0 0 0,0 0 1,0 0-1,0 0 0,0 0 0,0 0 0,0 0 0,0-1 0,0 1 0,0 0 0,0 0 0,0 0 0,0 0 0,0 0 1,0 0-1,0 0 0,0 0 0,0 0 0,0-1 0,0 1 0,0 0 0,0 0 0,1 0 0,-1 0 0,0 0 0,0 0 1,0 0-1,0 0 0,0 0 0,0 0 0,0 0 0,0 0 0,0 0 0,1 0 0,4-1 248,1 0-1,0 0 0,0 1 1,-1 0-1,1 1 0,0-1 1,-1 1-1,1 0 0,0 0 1,9 4-1,12 2 368,25 5 364,-27-6-563,-1 0 0,39 2 0,123-9 115,38 3-474,-179 0-35,-24-1 116,0 0-1,40 8 0,-61-9-120,1 0 0,0 1 0,0-1 0,-1 0 0,1 0 0,0 0 0,-1 1 0,1-1-1,0 0 1,-1 1 0,1-1 0,0 0 0,-1 1 0,1-1 0,0 1 0,-1-1 0,1 1 0,-1 0-1,1 0 1,-1-1-4,0 1 0,0-1 0,0 0 0,0 1 0,0-1 0,-1 1-1,1-1 1,0 0 0,0 1 0,0-1 0,-1 0 0,1 1 0,0-1 0,0 0-1,-1 1 1,1-1 0,0 0 0,0 0 0,-1 1 0,1-1 0,0 0 0,-1 0-1,1 0 1,-1 1 0,-32 12 697,30-12-710,-133 34 808,95-25-665,21-6 123,0 0 0,-1-2 0,-31 1 0,51-3-278,0 0 0,0 0 0,1 0-1,-1 0 1,0 0 0,0 0 0,1 0 0,-1 0 0,0 0 0,1 0 0,-1-1-1,0 1 1,1 0 0,-1 0 0,0-1 0,1 1 0,-1 0 0,0-1 0,0 0-1,1 1 1,0-1-1,0 1 0,0-1 0,0 1 0,0 0 0,0-1 0,0 1 1,0 0-1,0-1 0,0 1 0,0-1 0,0 1 0,0 0 0,1-1 0,-1 1 1,0 0-1,0-1 0,0 1 0,1 0 0,-1-1 0,0 1 0,0 0 1,1 0-1,-1-1 0,0 1 0,3-3 11,0 1-1,0 0 1,0 0-1,0 0 1,0 0-1,4-2 1,4 0-21,1 1 1,-1 0 0,1 1-1,0 0 1,0 1-1,0 0 1,15 1 0,84 12-33,-97-10 58,0 0-1,-1 1 1,1 1 0,16 6 0,-30-10 10,1 0 0,-1 0 0,1 0-1,-1 1 1,1-1 0,-1 0 0,0 0 0,1 1 0,-1-1 0,1 0 0,-1 0 0,0 1-1,1-1 1,-1 1 0,1-1 0,-1 0 0,0 1 0,0-1 0,1 1 0,-1 0-1,0-1-11,0 0 0,0 1-1,0-1 1,0 0-1,-1 1 1,1-1-1,0 0 1,0 0-1,0 1 1,-1-1-1,1 0 1,0 0 0,0 0-1,-1 1 1,1-1-1,0 0 1,0 0-1,-1 0 1,1 0-1,0 0 1,-1 1-1,1-1 1,-1 0-1,-25 5 155,22-4-140,-36 3 224,-1-1 0,1-2 0,-50-6 1,83 4-194,0 0 0,0-1 0,-8-2 0,10 2-88,-1 0 0,0 1 0,0-1 0,-11 0 0,-3 3-406,-30 6 1,-8 0 325,-21-1 102,17-1-732,63 0 294,62 108-3173,-62-111 3493,0 1 0,-1 0 0,1 0 0,0 0 0,-1-1 0,0 1 0,0 0 0,0 0 0,0 0 0,0 0 0,0 0 0,-1 0 0,0 0 0,1-1 0,-1 1 0,0 0 0,-2 3 0,-3 15-341,4-13 504,1-5-281,1-1 0,-1 1 0,0 0 1,1 0-1,0-1 0,0 1 0,0 0 1,0 4-1,17 2-2114,-15-9 2238,-1 0 0,1 0 0,-1 0 0,3-1 0,27-9-1803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8:54.31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64 3328,'-1'-2'99,"2"0"0,-1 0 0,0-1 0,0 1 1,1 0-1,0 0 0,-1 0 0,1 0 0,0 0 0,0 0 0,0 0 0,0 0 1,0 0-1,0 0 0,1 0 0,-1 0 0,1 1 0,-1-1 0,1 1 0,0-1 0,-1 1 1,1 0-1,0-1 0,0 1 0,0 0 0,0 0 0,0 0 0,3 0 0,1-2 380,-4 1-250,0 1 0,0 0 0,0 0-1,0 0 1,0 0 0,0 1-1,0-1 1,0 0 0,0 1 0,0-1-1,1 1 1,-1 0 0,0 0 0,0 0-1,4 0 1,-5 1-109,1 0 0,-1 0-1,0 0 1,0 0 0,0 0 0,1 0-1,-1 1 1,0-1 0,0 0 0,-1 0-1,1 1 1,0-1 0,0 1 0,-1-1-1,1 1 1,0-1 0,-1 1 0,0-1-1,1 3 1,0 4 246,0-1 0,-2 15 0,1-11-163,1 15 5,0-1 0,2 1 0,10 41 0,-11-50-114,0 0 1,-1 1-1,-1-1 0,0 1 1,-6 30-1,6-45-79,-1 0 10,1 0 0,-1 0-1,-1 0 1,1 1 0,0-1 0,-1-1 0,-2 5-1,3-5 47,0 0 0,-1 0 0,1 0 0,0 1 0,0-1-1,0 1 1,1-1 0,-1 0 0,0 5 0,1-7-52,-1 0 0,1 0 0,0 0 0,0 0 0,0 0-1,-1 0 1,1 0 0,0 0 0,0 0 0,0 0 0,-1 0 0,1-1 0,0 1 0,0 0 0,0 0 0,0 0 0,-1 0 0,1 0 0,0 0-1,0-1 1,0 1 0,0 0 0,0 0 0,-1 0 0,1 0 0,0-1 0,0 1 0,0 0 0,0 0 0,0 0 0,0-1 0,0 1 0,0 0 0,0 0-1,0 0 1,0-1 0,0 1 0,0 0 0,0-1 0,8-99 359,-1 38-260,-6 42-188,1 0 0,2 0 0,0 1 0,7-22-1,-9 35 50,0 0 0,1 0 0,0 0 0,0 0 0,0 1 0,0-1 0,1 1 0,0 0 0,0 0 0,1 0-1,-1 1 1,1-1 0,0 1 0,0 0 0,0 1 0,11-7 0,-11 9 17,-1-1-1,1 1 1,0 0 0,-1 0-1,1 0 1,0 1 0,0 0-1,-1 0 1,1 0 0,0 0 0,0 1-1,-1 0 1,8 1 0,6 4 46,0 1-1,20 10 1,16 6 111,-15-12-85,0-2-1,1-1 1,67 4-1,124-9 61,-141-4 8,-17 4-203,-49-1 125,1-1 0,-1-1 0,43-5 0,13-7-69,-18 11 182,-61 1 64,2 0-330,-3 0 92,0 0-1,1 0 1,-1 0-1,0 0 1,0 0 0,1 0-1,-1 0 1,0 0 0,1 0-1,-1 0 1,0 0-1,1 0 1,-1 0 0,0 0-1,1 0 1,-1 0-1,0 0 1,0 0 0,1 0-1,-1 1 1,0-1 0,0 0-1,1 0 1,0 3 11,0-1 0,0 0 0,0 0 1,0 1-1,-1-1 0,1 1 0,-1-1 0,0 0 0,1 1 1,-1-1-1,0 1 0,-1-1 0,1 4 0,-10 34 455,4-22-422,3-6 20,0 0-1,1 0 1,-1 20-1,3-28-51,0 0 1,0 1-1,1-1 0,-1 0 0,1 0 0,0 0 0,0 0 0,1 0 0,-1 0 0,1 0 1,0 0-1,0 0 0,0-1 0,3 4 0,5 9 24,-9-14-23,0 0 0,0 0 1,0-1-1,1 1 0,-1 0 0,1 0 1,-1-1-1,1 1 0,-1-1 1,1 1-1,0-1 0,0 0 1,0 1-1,0-1 0,3 1 0,8 3-14,-11-3 12,0-1 1,0 0-1,1-1 0,-1 1 0,0 0 0,1-1 0,-1 1 1,3-1-1,-4 0 45,1 1 96,5 1 96,-6-6 218,-2 3-455,1 0 0,-1 1 0,1-1 0,-1 0 0,1 0 0,-1 1 1,0-1-1,0 0 0,1 1 0,-1-1 0,0 1 0,0-1 0,1 1 0,-1 0 0,0-1 0,0 1 1,-1-1-1,-16-2 16,-1 0 0,1 1 0,0 0 0,-32 3-1,17-1-20,-18 3 43,30-1-50,-31-2 0,-384 4 316,425-4-278,-81 6 66,22-1 31,-138-7 1,104-7-47,28 3-1587,27 1-2563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2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 2240,'-6'11'22925,"7"-6"-20706,-1 0-5550,1-3 3354,-1-1 0,0 1-1,1-1 1,-1 1 0,1-1 0,0 0 0,0 1 0,-1-1 0,1 0 0,0 1 0,0-1 0,0 0 0,0 0 0,0 0 0,1 0 0,-1 0 0,0 0 0,0 0 0,1-1 0,-1 1 0,0 0 0,3 0 0,-2 0 17,1-1-1,-1 1 1,0-1 0,1 1 0,-1-1 0,0 0 0,1 0 0,-1 0 0,1 0 0,3-1 0,8 0 251,72-6 516,-27 1-387,-46 5-304,0-1 1,-1-1-1,20-6 0,-19 4 5,0 2-1,18-3 1,4 3-52,-35 3-92,1 0 1,-1 0-1,0 0 1,1 0-1,-1 0 1,0 0-1,1-1 0,-1 1 1,0 0-1,0 0 1,1 0-1,-1 0 1,0 0-1,0 0 1,1-1-1,-1 1 1,0 0-1,0 0 1,0 0-1,1-1 0,-1 1 1,0 0-1,0 0 1,0-1-1,1 1 1,-1 0-1,0 0 1,0-1-1,0 1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8320,'-3'-7'3744,"38"2"-3232,-7 5 1376,4 5-1120,16-2 1183,7 1-1119,8 1-96,0-2-416,17-3-160,-4 0-96,5 0-64,-4 0 32,-9 0 32,-15 0-32,-16-3-2048,-6 3 1088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2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55 4064,'0'-1'148,"-1"0"1,1 0-1,-1 0 1,1 0-1,-1 0 0,1 0 1,0 0-1,0 0 1,0 0-1,-1-1 0,1 1 1,0 0-1,0 0 1,1 0-1,-1 0 1,0 0-1,0-1 0,0 1 1,1 0-1,-1 0 1,1 0-1,-1 0 1,2-2-1,2-15 5644,0 10-2517,-4 8-3210,0 0 0,0 0 0,0 0 0,0 0 0,0 1 0,0-1 0,0 0 0,0 0 0,0 0 0,0 0 0,0 0 0,1 1 846,-1-1-846,0 0 0,0 0 0,0 0 0,0 0 0,1 0 0,-1 0 0,0 0 0,0 0 0,0 1 0,0-1 0,0 0 0,0 0 1,0 0-1,0 0 0,0 0 0,1 0 0,-1 0 0,0 0 0,0 0 0,0-1 0,0 1 0,0 0 0,0 0 0,0 0 0,1 0 521,-1 0-521,-7 63 3071,-9 106-1740,-3 25-270,12 0-528,3-155-538,2-28-21,1-1 0,0 1-1,1 0 1,0 0 0,1 13 0,-1-1-4910,2-34-2743,3-7 894,3 0 2203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4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59 156 2560,'6'-18'552,"9"-39"4310,-14 52-4124,0-1 0,-1 0 0,1 0-1,-1 1 1,-1-1 0,1 0 0,-3-9 0,3 14-667,0 1 1,0-1-1,0 0 1,0 1 0,0-1-1,0 1 1,0-1-1,0 1 1,-1-1-1,1 1 1,0-1-1,0 1 1,-1 0-1,1-1 1,0 1-1,-1-1 1,1 1-1,0 0 1,-1-1-1,1 1 1,-1-1-1,1 1 1,0 0-1,-1 0 1,0-1-1,0 1-21,1 0 0,-1 1 0,1-1-1,-1 0 1,1 0 0,-1 1-1,1-1 1,-1 0 0,1 1 0,-1-1-1,1 0 1,-1 1 0,1-1-1,0 1 1,-1-1 0,1 1 0,0-1-1,-1 2 1,-13 29 623,2 13 48,1 1 0,-6 68-1,17-112-717,-2 22 233,1 31 0,1-34 6,-4 38-1,4-55-153,-1 0-1,1 0 1,0 0-1,0 0 1,0 0-1,0 5 1,0-8-76,0 0 0,0 0 0,0 1 0,0-1-1,0 0 1,1 0 0,-1 0 0,0 0 0,0 0 0,0 0 0,0 0 0,0 0 0,0 0-1,0 0 1,0 1 0,0-1 0,0 0 0,0 0 0,0 0 0,0 0 0,1 0-1,-1 0 1,0 0 0,0 0 0,0 0 0,0 0 0,0 0 0,0 0 0,0 0-1,0 0 1,0 0 0,1 0 0,-1 0 0,0 0 0,0 0 0,0 0 0,0 0 0,0 0-1,0 0 1,0 0 0,0 0 0,1 0 0,-1 0 0,0 0 0,0 0 0,0 0-1,0 0 1,0 0 0,0 0 0,0-1 0,8-8 177,12-31-246,-1 0 0,-2 0 0,12-44 0,-13 36 123,38-80 0,-52 123-57,1 0 0,0 0 0,0 1 0,7-9-1,-9 13 1,-1-1-1,1 1 0,-1-1 0,1 1 0,-1 0 1,1-1-1,-1 1 0,1-1 0,-1 1 0,1 0 0,0-1 1,-1 1-1,1 0 0,-1 0 0,1 0 0,0-1 0,-1 1 1,1 0-1,0 0 0,-1 0 0,1 0 0,0 0 1,-1 0-1,1 0 0,0 1 0,-1-1 0,1 0 0,0 0 1,-1 0-1,1 1 0,-1-1 0,1 0 0,0 0 1,-1 1-1,1-1 0,-1 1 0,1-1 0,-1 0 0,1 1 1,-1-1-1,1 1 0,-1 0 0,0-1 0,1 1 0,-1-1 1,0 1-1,1-1 0,-1 1 0,0 0 0,3 4 37,-1 0 0,0 1-1,0-1 1,0 0 0,-1 1-1,0-1 1,1 8 0,0 39 147,-2-45-176,-6 95 134,1 0 350,9-80-332,-4-22-161,0 1 0,0 0 0,0-1 0,0 1 0,1 0 0,-1-1 0,0 1 0,0-1 0,1 1 0,-1-1 0,0 1 0,1-1 0,-1 1 0,1-1 0,-1 1 0,1-1 0,-1 1 0,1-1 0,-1 0 0,1 1 0,-1-1 0,1 0 0,-1 1 0,1-1 0,-1 0 0,1 0 0,0 1 0,-1-1 0,1 0 0,0 0 0,-1 0 0,1 0 0,0 0 0,3-2 1,1 0 0,-1-1 0,0 0 0,0 0 0,-1 0 0,1 0 0,-1 0 0,1-1 0,3-5 0,25-36 40,29-55 0,-56 93-48,6-13 4,13-22-36,46-60 1,-53 86 63,-16 16-20,-1-1 0,1 1 0,-1 0 0,0 0 1,1-1-1,-1 1 0,1 0 0,-1 0 0,1 0 0,-1 0 0,1 0 0,-1 0 1,1-1-1,-1 1 0,1 0 0,-1 0 0,1 1 0,-1-1 0,1 0 0,-1 0 1,1 0-1,-1 0 0,0 0 0,1 0 0,-1 1 0,1-1 0,-1 0 0,1 0 1,-1 1-1,1-1 0,0 1 6,0 0 0,-1 0 0,1 0 1,0 0-1,-1 0 0,1 0 0,0 0 0,-1 1 1,0-1-1,1 2 0,2 18 129,-1-1 1,0 1-1,-2 0 0,-3 21 1,3-25-112,-27 226 638,10-141-5092,14-89-136,7 0 1413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5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61 3648,'-14'-56'2170,"14"56"-2122,0 0 0,0-1 0,0 1 0,0 0 0,0 0 0,0 0 0,0-1 0,0 1 0,0 0 0,0 0 0,0-1 0,0 1 0,-1 0-1,1 0 1,0 0 0,0 0 0,0-1 0,0 1 0,-1 0 0,1 0 0,0 0 0,0 0 0,0 0 0,-1 0 0,1-1 0,0 1-1,0 0 1,0 0 0,-1 0 0,1 0 0,0 0 0,0 0 0,-1 0 0,1 0 0,0 0 0,0 0 0,0 0 0,-1 0 0,1 0 0,0 0-1,0 0 1,-1 0 0,1 0 0,0 1 0,0-1 0,0 0 0,-1 0 0,1 0 0,0 0 0,0 0 0,0 0 0,-1 1 0,1-1-1,0 0 1,0 0 0,0 0 0,0 0 0,0 1 0,0-1 0,-1 0 0,-9 16 1155,7-12-786,-6 12 72,0 0-1,1 0 0,1 1 1,1 0-1,-7 25 1,6-19-214,-23 85 778,-17 127 0,38-169-933,3 0 0,3 1 0,7 100 0,3-97 43,27 122 0,8-61-1099,-30-102-526,1 0-1,20 32 1,-27-52 923,1 1 1,-1-1-1,2 0 0,-1-1 1,12 10-1,1-3-1691,39 23 1,-59-38 2219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6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65 2720,'-3'-17'891,"4"10"-545,0 3-234,1 1 0,-1 0 0,1 0 0,0 0 0,1 0-1,-1 0 1,0 0 0,1 0 0,2-2 0,-4 4-50,0 1 0,1-1 0,-1 0 0,0 0 1,0 1-1,1-1 0,-1 0 0,0 1 0,1 0 0,-1-1 1,0 1-1,1 0 0,-1-1 0,1 1 0,-1 0 0,0 0 0,1 0 1,-1 1-1,1-1 0,-1 0 0,1 0 0,-1 1 0,0-1 0,1 1 1,-1-1-1,0 1 0,0-1 0,1 1 0,-1 0 0,1 1 0,4 2 131,0 1 0,0 0 0,-1 1 0,0 0 0,0-1-1,5 9 1,22 42 757,-23-40-738,36 68 1374,-4 2 0,48 144 0,-31-19-170,-48-163-1031,-2 1 0,4 75-1,-13-47-232,-12 97 0,-24 73 88,29-197-155,-2 5-213,-3 27-826,7-26-3254,6-50 3633,0-1 0,0 1 0,0 0 0,0-1-1,3 8 1,-2-9-122,0-1 0,1 1 0,0-1-1,0 1 1,0-1 0,4 5 0,-6-8 687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8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69 2720,'-7'-22'17585,"16"16"-16472,2 2-711,0 1 0,0 0 1,0 1-1,15-1 0,-3 0-248,197-20 636,-106 24-310,-112-1-455,0 0 1,-1 1-1,1-1 1,0 1 0,0-1-1,0 1 1,0-1-1,0 1 1,-1 0 0,1 0-1,0 0 1,-1 0-1,1 0 1,1 2 0,5 8-950,-8-11 708,0 1 0,1-1 0,-1 1 0,0-1 0,0 1 1,0-1-1,0 1 0,0-1 0,0 1 0,0-1 0,0 1 0,0 0 0,0-1 0,0 1 0,0-1 0,-1 1 0,1-1 0,0 1 0,-1 0 0,1 3-2211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9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26 6048,'-5'-18'1952,"9"11"3574,-3 6-5447,-6 89 7425,-13 42-6031,7-62-600,3-13-649,-23 208-538,30-252-916,0 0 1,-2-1-1,-2 12 1,-1 0-5010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9.4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509 1 4576,'-70'0'1450,"68"0"-1385,-1 0 0,0 0-1,0 0 1,0 0-1,1 1 1,-1 0 0,0-1-1,-3 2 1,-4 1-94,-2 0 286,1 0 1,0 1-1,0 0 1,0 1-1,1 0 1,-1 1-1,1 0 1,0 1-1,1 0 1,0 0 0,-16 16-1,7 2 718,0 0 0,-21 40 0,-23 65 1209,38-71-1385,2 2 0,3 1-1,-16 88 1,25-93-700,3 0 0,3 1 0,1-1 1,8 70-1,-2-99-109,1 0 1,1 1 0,18 50-1,-19-69-197,0 1 0,1-1 0,1 0 0,0 0-1,0 0 1,1-1 0,0 0 0,0-1 0,1 1 0,0-1-1,1-1 1,14 11 0,-10-10-394,1-1 0,0 0 0,0-1-1,1-1 1,0 0 0,0-1 0,0 0-1,0-1 1,1-1 0,-1-1 0,1 0-1,-1-1 1,1 0 0,19-4 0,-6-2-1303,35-13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19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 6400,'-3'-5'1473,"6"4"-326,14 4 435,26 13 621,-22-4-1213,-1 0 0,0 0 0,-1 2 1,22 20-1,-19-13-486,-2 0-1,-1 1 1,0 1 0,-2 1-1,22 39 1,-9-7-86,-3 1 0,-2 1-1,-3 1 1,-3 0 0,-2 2 0,-2 1-1,-4 0 1,6 96 0,-14-108-236,-4 0 1,-1 0-1,-2-1 0,-13 55 0,13-85-139,-1 0 0,-1-1 0,-1 1-1,0-2 1,-1 1 0,-1-1-1,-1 0 1,-1-1 0,0 0-1,-1-1 1,0 0 0,-1-1 0,-24 20-1,-23 10-938,53-40 242,0 0-1,-1 0 1,1-1-1,-1 0 1,1 0 0,-15 2-1,20-4 410,0-1 1,0 1-1,0-1 0,0 0 1,0 0-1,0 0 0,0 0 0,0 0 1,0 0-1,0-1 0,0 1 1,1-1-1,-1 1 0,0-1 1,0 1-1,0-1 0,0 0 0,1 0 1,-1 0-1,0 0 0,1-1 1,-1 1-1,1 0 0,-1-1 1,1 1-1,0 0 0,0-1 0,-1 0 1,1 1-1,0-1 0,0 0 1,1 0-1,-2-2 0,-13-30-3109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20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23 4736,'-12'-2'238,"-6"0"3724,8 2 1688,23 3-343,-5-2-4594,0 1 0,0-2 0,0 1 1,12-2-1,1-1-121,35-9 0,-4 0-398,-46 10-26,0 1 0,1 0 0,-1 0 0,12 3 0,-3-1-2477,0-2-5331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20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2 6560,'0'0'152,"-1"-1"1,1 1 0,0 0 0,-1 0-1,1 0 1,0 0 0,-1 0-1,1 0 1,-1 0 0,1-1-1,0 1 1,-1 0 0,1 0 0,-1 0-1,1 1 1,0-1 0,-1 0-1,1 0 1,0 0 0,-1 0-1,1 0 1,-1 0 0,1 0 0,0 1-1,-1-1 1,1 0 0,0 0-1,-1 1 1,1-1 0,0 0-1,0 0 1,-1 1 0,1-1 0,-4 17 4735,3-6-5193,-21 99 3391,3-22-1873,-34 154 508,38-174-1079,14-54-430,2-6-141,-1-8-70,0 0-1,0 0 1,0 0-1,0 0 1,0 0 0,0 0-1,0 1 1,0-1-1,0 0 1,0 0-1,0 0 1,1 0-1,-1 0 1,0 0-1,0 0 1,0 0-1,0 0 1,0 0-1,0 0 1,0 0 0,0 0-1,0 0 1,0 0-1,1 0 1,-1 0-1,0 1 1,0-1-1,0 0 1,0 0-1,0 0 1,0 0-1,0 0 1,0-1-1,1 1 1,-1 0 0,0 0-1,0 0 1,0 0-1,0 0 1,0 0-1,0 0 1,0 0-1,0 0 1,0 0-1,1 0 1,-1 0-1,0 0 1,14-12 17,0-1 0,-1 0 0,0-1 0,-1-1-1,20-30 1,2-2-8,87-105-63,-118 148 88,0 0-1,0 1 1,0 0-1,1 0 1,-1 0 0,6-3-1,-8 5-22,-1 1-1,1 0 0,0-1 0,-1 1 1,1 0-1,-1 0 0,1-1 1,0 1-1,-1 0 0,1 0 0,0 0 1,0 0-1,-1 0 0,1 0 1,0 0-1,-1 0 0,1 0 0,0 0 1,-1 1-1,1-1 0,0 0 1,-1 0-1,1 1 0,-1-1 0,1 0 1,0 1-1,-1-1 0,1 0 1,-1 1-1,1-1 0,-1 1 0,1-1 1,-1 1-1,1-1 0,-1 1 0,0-1 1,1 1-1,-1 0 0,0-1 1,1 1-1,-1-1 0,0 1 0,0 0 1,0-1-1,1 1 0,-1 0 1,0 1-1,2 9 70,0 0 0,0 0 0,-1 0 0,-1 0-1,0 15 1,-9 58 341,6-61-310,4-2-57,-1-21-53,0 1 1,0-1-1,0 1 1,0-1-1,1 0 0,-1 1 1,0-1-1,0 1 1,0-1-1,0 1 1,0-1-1,0 0 1,1 1-1,-1-1 1,0 0-1,0 1 0,1-1 1,-1 1-1,0-1 1,1 0-1,-1 0 1,0 1-1,1-1 1,-1 0-1,0 0 1,1 1-1,-1-1 1,0 0-1,1 0 0,-1 0 1,1 0-1,-1 1 1,0-1-1,1 0 1,-1 0-1,1 0 1,-1 0-1,1 0 1,-1 0-1,0 0 1,1 0-1,-1 0 0,1 0 1,-1-1-1,1 1 1,0 0-1,3-4 31,1 0-1,-1 0 1,0 0-1,-1-1 1,1 0 0,-1 1-1,0-1 1,0-1-1,3-6 1,2-2-12,0-2 9,1 1 1,1 1-1,1-1 1,0 2-1,0 0 1,22-19-1,-32 31-16,0 0 1,-1 0-1,1 1 0,0-1 0,0 1 0,0-1 0,0 1 0,0-1 1,0 1-1,0-1 0,0 1 0,0 0 0,0 0 0,0 0 1,1-1-1,-1 1 0,0 0 0,0 0 0,0 1 0,0-1 0,0 0 1,0 0-1,0 0 0,2 1 0,-1 0 12,-1 0 0,1 1 0,-1-1 0,1 0 0,-1 1 0,1-1 0,-1 1 0,0-1 0,1 1 0,-1 0 0,0-1 0,1 4-1,2 5 109,0 1 0,0 0 0,3 20 0,-2 4 238,2 48 1,-6-55-350,1 0 0,1 0 0,9 34 0,-11-59-306,0 0 0,0 0 1,0-1-1,0 1 0,0 0 0,1-1 0,-1 1 0,1-1 1,0 0-1,0 1 0,3 2 0,-4-4-233,1 0-1,-1 0 1,1 0-1,0 0 1,-1-1-1,1 1 1,0 0 0,-1-1-1,1 1 1,0-1-1,-1 0 1,1 1-1,0-1 1,0 0-1,0 0 1,-1 0-1,1 0 1,0-1-1,0 1 1,2-1 0,27-11-3420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86 8128,'-45'-40'3680,"35"20"-3168,7 11-384,6 6-160,2-5 320,3 8-192,16-5 0,2 10-64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21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66 113 2720,'0'0'27,"-3"-2"247,0 0 0,0 0 0,0 1 0,0-1 0,0 1 1,-1-1-1,1 1 0,-1 0 0,-5-1 0,8 2 78,-1 0 0,1 0 0,0-1 0,0 1 0,0-1 0,0 1 0,0-1 0,0 1 1,0-1-1,0 0 0,-1-1 0,1 2 145,-11-10 10383,15 6-9069,4 1-1391,-1 0 0,0 1 0,1 0 0,0 0 0,-1 0 0,9 0 0,9-3 69,31-6-118,0 1 1,73-1 0,114 8-169,-153 3 4,-88 1-294,-1-1-1,0 0 1,1 0 0,-1 0-1,1 0 1,-1 0-1,0 0 1,1 0 0,-1 0-1,0 0 1,1 0-1,-1 0 1,1 0 0,-1 0-1,0 0 1,1 0-1,-1 0 1,1-1 0,-1 1-1,0 0 1,1 0-1,-1 0 1,0-1 0,1 1-1,-1 0 1,0 0-1,0-1 1,1 1 0,-1 0-1,0-1 1,0 1-1,1 0 1,-1-1 0,0 1-1,0 0 1,0-1-1,0 1 1,0 0 0,1-1-1,-1 1 1,0-1-1,-1 0-448,1 0 1,0 0-1,-1 1 0,1-1 0,-1 0 0,1 0 0,-1 1 0,1-1 0,-1 0 0,0 1 0,1-1 1,-1 0-1,0 1 0,0-1 0,1 1 0,-1-1 0,-1 0 0,-4 1-2594,-2 5-1654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22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0 4160,'-63'33'2544,"44"-15"12431,35-19-12863,24-4-1,5-1-1192,14 0-693,1 3 1,0 3-1,73 9 1,-88-5-1133,-3 0-3612,-5-3-3769,-13-1 2207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23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7 157 7712,'-6'-3'4115,"15"4"1280,8 1-3295,113-8 4207,-86 0-5738,1-1 1,56-17 0,-92 21-521,0 0 0,0 0 0,0-1 0,-1 0 0,1-1 0,-1 0 0,0 0 0,-1-1 0,1 0 0,11-12-1,-2 1 122,10-11 300,-23 22-274,-5 6-5,-7 11-71,-12 30 92,2 0 0,-21 74 1,-10 93 99,36-147-211,-32 211 337,44-182-201,1-55-122,0-33 93,-1-1-397,0 0 202,0-1 0,0 1 0,0 0 0,0 0 0,0-1 0,-1 1 1,1-1-1,0 1 0,0-1 0,-1 1 0,1-1 0,0 0 0,0 0 1,-1 0-1,1 0 0,0 0 0,-1 0 0,1 0 0,0 0 0,-1 0 1,-1-1-1,-4 1 10,-17 1-45,0 2-1,-33 8 1,25-5 78,2 0-89,15-2 344,1-1 0,-1-1 0,-28 0 0,42-2-215,20 0 26,70-1-184,88 2 133,-136 1-65,-1 2 0,51 11 0,28 14-6,-76-16 0,-42-13-22,-1 0 1,1 1-1,-1-1 0,0 0 0,1 0 1,-1 0-1,1 1 0,-1-1 1,1 0-1,-1 0 0,0 1 0,1-1 1,-1 0-1,0 1 0,1-1 1,-1 1-1,0-1 0,1 0 0,-1 1 1,0-1-1,0 1 0,1-1 1,-1 1-1,0-1 0,0 1 0,0-1 1,0 1-1,0-1 0,0 1 1,0-1-1,0 0 0,0 1 1,0-1-1,0 1 0,0-1 0,0 1 1,0-1-1,0 1 0,0-1 1,0 1-1,-1-1 0,1 1 0,0-1 1,0 1-1,-1-1 0,1 0 1,0 1-1,-1-1 0,1 1 0,0-1 1,-1 1-1,0-1-129,-9 11-2031,-7 4-5577,7-8-1019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36:45.9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401 44 2400,'1'-2'191,"2"-2"301,-7 2 761,-5-10 1275,5 10-2420,1 0 1,-1 0-1,-1 0 1,1 1-1,0-1 0,0 1 1,0 0-1,-1 1 1,1-1-1,0 1 1,-1-1-1,1 1 1,-1 1-1,1-1 0,0 1 1,-1-1-1,1 1 1,0 0-1,0 1 1,0-1-1,0 1 0,0 0 1,0 0-1,0 0 1,0 0-1,-5 6 1,-16 11-69,0 1 0,-37 41 0,-35 54 101,77-93-258,12-15 122,2 1 0,-1 0 0,-9 15-1,14-21 2,1 0 0,0 0-1,0 0 1,1 0 0,-1 0-1,0 0 1,1 0-1,-1 1 1,1-1 0,0 0-1,0 0 1,0 1 0,0-1-1,0 0 1,0 0 0,0 1-1,1-1 1,-1 0-1,1 0 1,0 0 0,-1 0-1,2 2 1,0-1 2,0-1-1,0 1 1,-1-1 0,1 0 0,1 0-1,-1 0 1,0 0 0,0 0 0,1 0-1,4 2 1,30 13 104,-24-12-42,76 29 5,-53-22 90,0 2 0,42 23 0,-68-30-8,0-1-1,12 12 0,-18-15-72,0 1 0,0 0 0,-1 0 0,1 0 0,-1 0 1,0 1-1,3 5 0,-5-6-28,0-1 1,-1 0-1,1 0 1,-1 1-1,1-1 1,-1 1-1,0-1 1,-1 6-1,0 5 86,0 2-28,0 1 1,-2-1-1,1 0 0,-2 0 0,0 0 1,-1 0-1,-1 0 0,0-1 0,-1 0 0,-1 0 1,-14 20-1,12-20 136,-19 23 1,25-33-192,-1 0-1,0 0 1,0-1 0,-1 0-1,1 0 1,-1 0 0,-10 4 0,8-4-42,1-1 1,-1 0 0,0 0 0,0-1-1,0 0 1,0 0 0,0-1 0,-12 0 0,-7-3 24,26 2-57,0 0-1,0-1 1,1 1 0,-1 0-1,0 0 1,0-1 0,0 1 0,1 0-1,-1-1 1,0 1 0,1 0-1,-1-1 1,0 1 0,1-1-1,-1 0 1,0 1 0,1-1-1,-1 1 1,1-1 0,-1 0 0,1 1-1,-1-1 1,1 0 0,0 0-1,-1 1 1,1-1 0,0 0-1,0 0 1,-1 0 0,1 0 0,0 0-193,6-3-219,-4 2 391,-1 1 0,1 0 0,0 0 0,0 0 0,0 0 0,0 0 0,0 0 0,0 1 0,0-1 0,0 0 0,0 1 0,0 0 0,0-1 0,0 1 0,3 0 0,38 4-360,-24-1 323,-10-2 112,-1 0 0,1 0 0,-1-1 1,1-1-1,-1 1 0,1-1 0,-1-1 0,1 1 1,-1-2-1,0 1 0,0-1 0,0 0 1,14-8-1,0-4 2,0-1 0,31-30 0,34-45 144,-12 13-98,-40 43-41,112-116 452,-130 130-446,-1-1 1,-1-1-1,-1-1 1,-2 0-1,0 0 1,-1-1-1,-1-1 1,-2 0-1,0 0 1,-2-1-1,-1 0 1,2-30-1,-3-19 12,-5 59-190,1 15 112,-1 0 1,1 0-1,0 0 1,0 0-1,0 0 1,0 0-1,0 0 1,1 0-1,0-4 1,-2 12-159,1 0 1,1 1-1,0 10 1,2 17 174,-5 12 233,1 24-61,2-38-30,-2 1 0,-6 43 0,-18 66 275,15-89-299,-28 128 81,25-130-52,-30 73-1,31-84 122,9-28-120,0-6 25,1-5-76,1-2-105,1 0 0,0 0 0,-1 0 0,1 1 0,0-1 0,0 0 1,0 0-1,0 0 0,0 0 0,0 0 0,0 1 0,0-1 0,0-1 0,3-16-67,1 1-1,1 0 1,1 0-1,0 0 1,12-21-1,-11 23-25,8-16-82,27-44 1,-35 63 63,1 1-1,1 0 1,0 0 0,1 1-1,0 0 1,17-13 0,-26 22 111,0 0-1,1 0 1,-1 0 0,1 0 0,-1 1 0,1-1-1,-1 0 1,1 1 0,0-1 0,-1 1-1,1-1 1,0 1 0,-1 0 0,1 0 0,0 0-1,0 0 1,-1 0 0,1 0 0,0 0-1,2 1 1,-3 0 2,1-1-1,-1 1 0,1 0 1,-1 0-1,0 0 0,1 1 1,-1-1-1,0 0 0,0 0 1,0 1-1,0-1 0,0 1 1,0-1-1,0 1 0,0-1 1,-1 1-1,1 0 0,0-1 1,-1 1-1,1 1 0,18 85 30,2 8 39,-13-57-5,-7-31-51,1 0 0,0 0 0,4 14 0,0-8 10,-5-10-7,0-1 0,1 1 0,-1-1-1,1 0 1,0 1 0,3 4-1,-4-7-9,0 0-1,1 0 1,-1 0-1,0 0 1,0-1-1,1 1 1,-1 0-1,0-1 0,1 1 1,-1-1-1,0 1 1,1-1-1,-1 1 1,1-1-1,-1 0 1,1 0-1,-1 0 0,1 0 1,-1 0-1,1 0 1,1-1-1,3 0 14,1 0-1,-1-1 1,0 0 0,1-1-1,-1 1 1,0-1-1,-1 0 1,1-1-1,0 1 1,-1-1 0,0 0-1,6-6 1,8-8 110,27-36 1,-31 36-161,4-7 63,-12 15 16,0 0 0,16-14 0,-16 15-7,-10 20-144,-15 135-330,17-137 406,1 0 0,1 0 0,0 0 0,0 0 0,1-1 0,2 10 0,-3-16 8,0 0 20,-1 0 0,1 1 1,0-1-1,0 0 0,0 0 1,0 0-1,1 0 0,-1 0 0,0 0 1,1-1-1,-1 1 0,1 0 1,0-1-1,0 1 0,0-1 1,-1 1-1,1-1 0,0 0 0,1 0 1,-1 0-1,0 0 0,0 0 1,0-1-1,1 1 0,-1-1 0,0 1 1,0-1-1,4 0 0,1 0 31,1 0 0,-1 0 0,0-1 0,1 0-1,-1 0 1,0-1 0,13-4 0,-10 2 11,1 0 0,-1-1 0,0-1 1,-1 1-1,1-2 0,-1 1 0,16-15 0,-21 16 7,0 1-1,0-1 1,-1 0-1,1 0 1,-1 0 0,0 0-1,0 0 1,-1-1-1,1 0 1,-1 1-1,0-1 1,-1 0 0,0 0-1,0 0 1,0 0-1,0-7 1,-1 8-38,0-1 0,0 1 0,-1 0 0,0 0 0,0-1 0,0 1 0,0 0 0,-1 0 0,0 0 0,0 0 0,0 1 0,-1-1 0,1 0 0,-1 1 0,0 0 0,-1-1 0,1 1 0,-1 1 0,0-1 0,0 0 0,0 1 0,0 0 0,-9-5 0,4 3-59,0 1 0,-1 0 0,0 1 0,1 0 1,-17-2-1,5 2-157,-35 1 1,62 6-846,12 1 842,99 11-61,-109-16 332,0 0 0,0 0 0,14-3 0,0 1 63,-15 1-45,-1 0 0,0-1 1,1 0-1,-1 0 0,0-1 1,0 1-1,0-1 0,-1-1 1,1 1-1,-1-1 0,1 0 1,8-8-1,-14 11-60,1 1-1,-1-1 0,1 0 0,-1 1 1,1-1-1,-1 0 0,0 1 1,1-1-1,-1 0 0,0 1 1,0-1-1,0 0 0,1-1 1,-1 1-3,0 1 0,0-1 0,0 1 1,0-1-1,1 0 0,-1 1 0,0-1 0,0 1 1,1-1-1,-1 1 0,0-1 0,1 1 1,-1-1-1,0 1 0,1-1 0,0 0 1,2-2 25,0 2-468,0 7 59,-2-2 407,2 7-108,0 1 0,-1-1 0,-1 1 1,1 19-1,-1-15 134,4 30 1,1-19-7,4 19-22,16 47 0,-24-88 15,0 0 0,0 0 0,1 0 1,-1-1-1,1 1 0,4 3 0,-7-7-29,1 0 1,-1 0-1,1-1 0,0 1 0,-1 0 0,1-1 1,0 1-1,-1-1 0,1 1 0,0 0 1,0-1-1,0 0 0,-1 1 0,1-1 0,0 0 1,0 1-1,0-1 0,0 0 0,0 0 1,0 0-1,0 0 0,0 0 0,-1 0 0,1 0 1,0 0-1,0 0 0,0 0 0,0 0 1,0 0-1,0-1 0,0 1 0,0 0 0,-1-1 1,1 1-1,0-1 0,0 1 0,0-1 1,-1 1-1,1-1 0,0 0 0,6-6 10,-1 1 1,0-1-1,-1-1 0,0 1 1,0-1-1,-1 0 0,0 0 1,4-9-1,2-12-9,7-31 0,-3 11 23,8-27-293,-22 76 239,0 0-1,0 0 0,0 0 0,0 0 1,0 0-1,1 0 0,-1 0 0,0 0 1,0 0-1,0 0 0,0 0 0,0 0 1,0 0-1,0 0 0,0 0 0,0 0 1,0 0-1,0 0 0,0 0 0,0 0 1,0 0-1,0 0 0,1 0 0,-1 0 0,0 0 1,0 0-1,0 0 0,0 0 0,0 0 1,0 0-1,0 0 0,0-1 0,0 1 1,0 0-1,0 0 0,0 0 0,0 0 1,0 0-1,0 0 0,0 0 0,0 0 1,0 0-1,0 0 0,0 0 0,0 0 1,2 11-151,0 23 89,-1-27 29,0 9 5,2-1 1,6 22 0,-5-19 67,-3-12-42,1 0-1,0-1 1,0 1 0,1 0-1,-1-1 1,1 0 0,0 0-1,1 1 1,-1-2-1,1 1 1,0 0 0,0-1-1,0 0 1,1 0-1,0 0 1,-1 0 0,1-1-1,1 0 1,-1 0 0,0 0-1,1 0 1,0-1-1,-1 0 1,1 0 0,0-1-1,0 0 1,0 0 0,8 0-1,26 0 94,-9 0-9,0-2 0,0-1 0,31-5 0,-58 6-50,0 0-1,-1 0 0,0-1 1,1 1-1,-1-1 1,0 0-1,1 0 1,-1 0-1,0 0 0,-1 0 1,1-1-1,0 0 1,-1 1-1,1-1 1,-1 0-1,0 0 0,0 0 1,0 0-1,2-4 1,2-7 38,-1 0 1,0 1-1,4-23 1,-5 19-55,36-185 354,-35 158-326,-3 33-3,-2 9-85,1 0 0,-1 0 0,1 0 0,-1 0 0,1 0 0,0 0 0,1-3 0,-1 4 37,-1 1 0,1-1 0,0 1 0,0-1 0,-1 0 0,1 1 0,0-1 0,0 1 0,0-1 0,-1 1 0,1 0 0,0-1 0,0 1 0,0 0 0,0 0 0,0-1 0,0 1 0,0 0 0,0 0 0,0 0 0,1 0-1,5 1 48,0 0 0,0 1 0,0-1 0,0 1 0,0 0 0,0 1-1,-1 0 1,8 4 0,22 8 498,158 49 626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36:47.7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1381 4736,'-7'-2'2064,"7"2"-2058,0 0-1,0-1 0,0 1 1,0 0-1,0 0 0,0 0 1,0 0-1,0 0 0,0 0 1,0 0-1,0 0 0,0 0 1,0 0-1,0 0 0,0 0 0,0 0 1,0-1-1,0 1 0,0 0 1,0 0-1,0 0 0,0 0 1,0 0-1,0 0 0,0 0 1,0 0-1,0 0 0,0 0 1,0 0-1,0 0 0,0 0 1,0-1-1,0 1 0,0 0 1,1 0-1,-1 0 0,0 0 1,0 0-1,0 0 0,0 0 1,0 0-1,0 0 0,0 0 1,0 0-1,0 0 0,0 0 1,0 0-1,0 0 0,0 0 1,1 0-1,-1 0 0,0 0 1,0 0-1,0 0 0,0 0 0,0 0 1,0 0-1,0 0 0,0 0 1,0 0-1,1 0 59,13-9 789,-7 3-360,-1 0-1,0 1 1,10-14-1,-1 2 29,12-17-55,0-2 0,35-65 1,-23 35-298,49-66 11,-39 62-68,72-142 1,-27-7-5,-39 85 163,-31 78 38,22-50 235,-39 86-571,-7 18-56,-4 14-52,-32 163 209,14-62-105,17-91 11,-43 236 168,15 224 518,32-457-669,0 20 74,2-42-38,-1 0 0,0 0 0,1 0 0,-1 0 0,1 0 1,0 0-1,0-1 0,0 1 0,0 0 0,3 4 0,-4-6-18,1-1-1,-1 1 0,1-1 0,-1 1 1,1-1-1,-1 1 0,1-1 1,-1 1-1,1-1 0,-1 1 1,1-1-1,0 1 0,-1-1 1,1 0-1,0 0 0,-1 1 1,1-1-1,0 0 0,-1 0 1,1 0-1,0 0 0,0 1 1,-1-1-1,1 0 0,0 0 0,-1-1 1,1 1-1,0 0 0,0 0 1,-1 0-1,1 0 0,0-1 1,-1 1-1,1 0 0,0 0 1,-1-1-1,1 1 0,-1-1 1,1 1-1,0-1 0,-1 1 1,1-1-1,-1 1 0,1-1 1,-1 1-1,0-1 0,1 0 0,3-4 24,-1 0-1,1 0 1,-1 0-1,4-10 1,56-160 74,-21 50-165,-2 20-199,61-170-56,108-262 276,-206 531 10,-1 0-46,1 0 0,0 0 0,5-7 0,-8 13 63,0 0 0,1-1-1,-1 1 1,0 0 0,0-1 0,1 1 0,-1 0-1,0 0 1,0-1 0,1 1 0,-1 0-1,0 0 1,1-1 0,-1 1 0,0 0-1,1 0 1,-1 0 0,1 0 0,-1 0-1,0 0 1,1-1 0,-1 1 0,1 0-1,-1 0 1,1 0 0,-1 1 2,1-1 1,0 1-1,-1-1 0,1 1 1,-1 0-1,1-1 0,-1 1 1,0 0-1,1-1 0,-1 1 1,1 0-1,-1-1 0,0 1 1,0 0-1,1-1 1,-1 1-1,0 0 0,0 1 1,1 7 32,0-1 0,0 1 0,-1-1 0,-1 14 0,0-1 22,-3 80 61,-10 167 281,9-213-320,-8 73 478,-33 146 1,32-212-421,-21 75 621,29-123-618,2-10-16,4-4-116,0 0-1,0 0 0,-1 0 1,1 0-1,0 0 1,0 0-1,0 0 0,0 0 1,0 0-1,0 0 1,0 0-1,-1 0 0,1 0 1,0 0-1,0 0 1,0 0-1,0 0 0,0 0 1,0 0-1,0 0 1,0 0-1,0-1 0,0 1 1,0 0-1,-1 0 1,1 0-1,0 0 1,0 0-1,0 0 0,0 0 1,0 0-1,0-1 1,0 1-1,0 0 0,0 0 1,0 0-1,0 0 1,0 0-1,0 0 0,0 0 1,0-1-1,0 1 1,0 0-1,0 0 0,-1-14-128,1 0 0,0 0 0,0 0 0,2 0-1,0 0 1,0 1 0,6-18 0,5-10-25,20-42-1,-25 64 35,1 0-1,17-26 1,-23 40 69,1 0 0,0 0 0,0 0 0,0 1 0,1-1 0,-1 1 0,1 0 0,0 0 0,0 0 0,1 1 0,-1 0 0,11-4 1,-15 6 26,1 1 0,0-1 0,0 1 0,-1 0 0,1 0 0,0 0 0,0 0 0,0 0 0,-1 0 0,1 0 0,0 1 0,0-1 0,-1 1 0,1-1 0,0 1 0,-1 0 0,1-1 0,0 1 0,-1 0 0,1 0 0,-1 0 0,1 0 0,-1 1 0,0-1 0,0 0 0,1 0 0,-1 1 0,0-1 0,0 1 0,0-1 0,0 1 0,1 2 0,2 6 60,0-1 1,0 1-1,0 0 0,2 13 1,31 180 839,-33-178-766,-1 3-157,-3-22 124,0 1 0,1 0 0,0-1 0,1 1 1,-1-1-1,1 0 0,0 1 0,3 5 0,-4-12-49,0 0 0,-1-1 1,1 1-1,0 0 0,-1-1 1,1 1-1,-1-1 0,1 1 0,-1-1 1,1 1-1,-1-1 0,1 1 1,-1-1-1,1 0 0,7-13-6,-1 1 0,-1-1 0,0 0 0,5-21 0,7-16-358,-18 51 320,0 0 1,0 0-1,0-1 0,0 1 0,0 0 0,0-1 0,0 1 1,0 0-1,1-1 0,-1 1 0,0 0 0,0 0 1,0-1-1,0 1 0,1 0 0,-1 0 0,0-1 1,0 1-1,1 0 0,-1 0 0,0 0 0,0 0 0,1-1 1,-1 1-1,0 0 0,0 0 0,1 0 0,-1 0 1,0 0-1,1 0 0,-1 0 0,0-1 0,0 1 0,1 0 1,0 0-1,-1 1-7,1 0 0,0-1 0,-1 1 0,1-1 1,-1 1-1,1 0 0,-1 0 0,1-1 0,-1 1 0,1 0 1,-1 0-1,1 1 0,10 36-184,-10-31 162,3 11-11,5 18 193,-8-33-106,0 0 1,0-1-1,0 0 0,0 1 0,0-1 1,1 0-1,-1 0 0,1 1 0,0-1 1,3 3-1,-5-5-25,0 0 0,1 0 0,-1 0 0,0 0-1,1 0 1,-1 0 0,1 0 0,-1 0 0,0 0 0,1 0 0,-1 0 0,0 0 0,1 0 0,-1 0 0,0 0 0,1-1 0,-1 1-1,0 0 1,1 0 0,-1 0 0,0-1 0,1 1 0,-1 0 0,0 0 0,0-1 0,1 1 0,-1 0 0,1-1 18,3-3 26,0-1 0,-1 0 0,1 0-1,-1 0 1,0-1 0,0 1 0,-1 0 0,0-1-1,0 0 1,2-9 0,-2 9-42,20-69 138,-13 41-198,1 0 0,2 1 0,1 1 0,17-33 0,-22 52-38,-6 8 49,0 1-1,1-1 0,0 1 1,0 0-1,0 0 0,5-5 1,-7 8 18,-1 1 0,1 0-1,-1-1 1,1 1 0,0-1 0,-1 1 0,1 0 0,0 0 0,0-1 0,-1 1-1,1 0 1,0 0 0,-1 0 0,1 0 0,0 0 0,0 0 0,-1 0 0,1 0-1,0 0 1,0 0 0,-1 0 0,1 0 0,0 1 0,-1-1 0,1 0-1,0 1 1,-1-1 0,1 0 0,0 1 0,-1-1 0,1 1 0,-1-1 0,1 1-1,-1-1 1,1 1 0,-1-1 0,1 1 0,-1-1 0,1 1 0,-1 0 0,1 0-1,2 4-17,0 0-1,-1 0 0,0 0 0,3 6 0,5 22-16,-2 0 0,8 53 0,-2 71 780,-13-57 160,-1-99-877,0-1-1,0 0 1,0 1-1,1-1 1,-1 0-1,0 0 1,0 1-1,0-1 1,0 0 0,-1 1-1,1-1 1,0 0-1,0 1 1,0-1-1,0 0 1,0 0-1,0 1 1,0-1-1,0 0 1,-1 0 0,1 1-1,0-1 1,0 0-1,0 0 1,0 1-1,-1-1 1,1 0-1,0 0 1,0 0-1,-1 0 1,1 1 0,0-1-1,0 0 1,-1 0-1,1 0 1,0 0-1,0 0 1,-1 0-1,1 0 1,0 0-1,-1 0 1,1 0-1,0 0 1,0 0 0,-1 0-1,1 0 1,0 0-1,-1 0 1,1 0-1,-1 0 1,0-1-15,-1 1-1,1-1 1,-1 0 0,0 0 0,1 0 0,0 0-1,-1 0 1,-1-2 0,-2-4-14,-1 1 0,1-1 0,0-1 0,0 1 0,-6-15 0,-15-46 8,18 47 13,-2-10-222,-7-39 0,11 46 48,6 22 127,-1 0 0,1 0-1,-1 0 1,1-1 0,0 1 0,0 0 0,0 0 0,0 0-1,1 0 1,-1-1 0,1-2 0,0 3 14,-1 1-1,1 0 1,0 0 0,0 0-1,-1 0 1,1 0 0,0 1 0,0-1-1,0 0 1,0 0 0,0 1-1,0-1 1,0 0 0,0 1-1,0-1 1,1 1 0,-1-1-1,0 1 1,0 0 0,0-1-1,1 1 1,-1 0 0,1 0 0,5 0-13,0 0 1,1 0 0,-1 1-1,0 0 1,0 1 0,0-1 0,10 5-1,1-1 14,62 24 113,-6-2-1058,-72-26 756,1 0-1,-1-1 1,0 1 0,1-1 0,-1 0 0,1 0-1,-1 0 1,0 0 0,1 0 0,3-1 0,-5 1 75,0-1 1,0 1-1,0 0 0,-1-1 1,1 1-1,0-1 1,0 1-1,-1-1 1,1 0-1,0 1 0,-1-1 1,1 0-1,-1 1 1,1-1-1,-1 0 1,1 0-1,-1 1 0,0-1 1,1 0-1,-1 0 1,0 0-1,1 0 1,-1 1-1,0-1 0,0 0 1,0 0-1,0 0 1,0 0-1,0 0 1,0 0-1,0 0 0,0-1 1,-1-1-205,0-1-1,0 1 1,0-1 0,0 0 0,-2-4 0,-14-24-2333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36:48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0 8128,'-5'4'3008,"5"9"-2336,0 7-160,0-4-3680,-5 9 1632,-13 10-2848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36:48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0 110 8064,'0'3'2976,"5"2"-2304,27 2-192,9 1-1056,36-8 224,19 5 448,0-5-64,8-8-512,19-1 256,5-8-1760,-2 2 1088,-7-5-3456,-9-8 2432,-15-13 864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36:50.1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1305 4064,'0'0'53,"0"-1"1,0 1 0,1 0-1,-1 0 1,0 0-1,0-1 1,1 1 0,-1 0-1,0 0 1,1 0-1,-1 0 1,0 0-1,1-1 1,-1 1 0,0 0-1,0 0 1,1 0-1,-1 0 1,0 0 0,1 0-1,-1 0 1,0 0-1,1 0 1,-1 0-1,0 0 1,1 0 0,-1 1-1,0-1 1,1 0-1,-1 0 1,7 1 98,-1-2 29,1 0-1,-1 0 0,1-1 1,-1 1-1,0-1 0,1-1 1,-1 1-1,0-1 0,0 0 1,-1-1-1,1 0 0,-1 1 1,0-1-1,6-6 0,1-1 221,-1-1 0,0 0 0,0-1 0,15-24-1,-3-7 594,23-56-1,-1-2-170,-34 82-761,0 0 1,25-32 0,-36 52-70,0-1 1,0 1 0,1 0 0,-1-1-1,0 1 1,1 0 0,-1-1 0,0 1 0,1 0-1,-1-1 1,0 1 0,1 0 0,-1 0-1,1 0 1,-1-1 0,0 1 0,1 0 0,-1 0-1,1 0 1,-1 0 0,1 0 0,-1 0-1,1 0 1,-1 0 0,1 0 0,-1 0 0,0 0-1,1 0 1,-1 0 0,1 0 0,-1 0-1,1 0 1,-1 0 0,1 1 0,-1-1 0,0 0-1,1 0 1,-1 0 0,1 1 0,-1-1-1,1 1 1,0 0-8,0 0 0,0 1 0,1 0-1,-1-1 1,0 1 0,0-1 0,0 1-1,0 3 1,8 24-59,-2 0 0,-1 1 0,4 51 0,-7-48 35,2 8 38,8 115 912,-13-146-680,-1 0 0,0 0 1,-1 0-1,0 0 0,-1 0 1,-5 13-1,8-23-232,0 1 0,0-1 0,0 1 0,-1-1 0,1 1 0,0-1 0,-1 1 0,1-1 0,0 1 0,-1-1 0,1 1 0,0-1 0,-1 0 0,1 1 0,-1-1 0,1 1 0,-1-1 0,1 0 0,-1 0 0,1 1 0,-1-1 0,1 0 0,-1 0 0,0 0 0,1 1 0,-1-1 0,1 0 0,-2 0 0,1 0-5,-1 0 0,0-1 0,1 1 0,-1-1 0,0 1 0,1-1 1,-1 1-1,1-1 0,-4-2 0,-3-2-36,1 0 1,-13-13 0,5 3-136,0 0 0,-23-34 0,37 48 132,1 1-1,-1-1 1,1 0 0,-1 1 0,1-1 0,0 0 0,-1 1 0,1-1 0,0 0 0,-1 0 0,1 1 0,0-1 0,0 0 0,0 0 0,0 0 0,0 1 0,-1-1 0,2 0 0,-1 0 0,0 1 0,0-1 0,0 0 0,0-1 0,1 1 15,0 1 0,-1-1 0,1 1 0,-1-1 0,1 1 0,0-1 0,-1 1 0,1 0 0,0-1 0,-1 1 0,1 0 0,0-1 0,0 1 0,0 0 0,-1 0 0,1 0 0,0 0 0,1 0 0,5 0-59,0 0 1,0 1 0,12 2-1,-1 0 85,1-1-1,-1 0 1,1-1-1,-1-1 1,1-1-1,18-3 1,-23 2 106,0-1 0,0-1-1,0 0 1,-1-1 0,1 0 0,-1-1 0,-1 0 0,19-14 0,-6 2 39,-1-2 0,-1-1 0,21-25 1,56-77 264,-82 98-360,-1-1 0,-1-1 0,-1 0 0,-1-1 0,-2-1 0,15-50 0,27-182-338,-49 228 237,20-171-87,-12 82 100,-9 55-823,-9 340 913,2 115 36,4-309-95,15 216 206,-11-237-161,-4-40 35,1 0 0,5 23 1,-6-37 15,0 1 1,1 0 0,0 0 0,0-1 0,0 1 0,5 7 0,-6-12-72,-1 1 0,0-1 0,0 1 0,1-1 0,-1 1 0,0-1 0,1 0 1,-1 1-1,1-1 0,-1 0 0,1 1 0,-1-1 0,0 0 0,1 0 1,-1 1-1,1-1 0,-1 0 0,1 0 0,-1 0 0,1 0 0,-1 0 1,1 1-1,-1-1 0,1 0 0,-1 0 0,1 0 0,-1-1 0,1 1 0,-1 0 1,1 0-1,-1 0 0,1 0 0,-1 0 0,1 0 0,-1-1 0,1 1 1,-1 0-1,1 0 0,-1-1 0,1 1 0,-1 0 0,0-1 0,1 1 0,0-1 1,1-2 32,0 1 0,0-1 0,0 0 1,0 0-1,-1 0 0,3-4 0,12-35 7,-2-1-1,11-58 0,-3 9-211,-11 52 138,6-59 0,-16 93-10,2-16-292,-3 16-147,-3 12-330,1 2 763,0-1 1,1 0-1,0 0 0,0 0 0,1 1 1,1 7-1,5 46-89,-5-55 118,1 12 28,1 0-1,1 0 1,1-1 0,1 0 0,0 1-1,1-2 1,1 1 0,0-1 0,1 0-1,1-1 1,1 0 0,18 20 0,-24-30 25,0 0 0,0 0 0,1-1 1,-1 0-1,1 0 0,0 0 0,0-1 0,1 0 1,-1 0-1,0-1 0,1 0 0,0 0 1,0 0-1,-1-1 0,1 0 0,0 0 1,0-1-1,0 0 0,0 0 0,0 0 1,0-1-1,0 0 0,0-1 0,-1 1 0,1-1 1,0-1-1,-1 1 0,1-1 0,-1 0 1,0-1-1,0 1 0,0-1 0,-1 0 1,7-6-1,5-9 50,-1 0 1,0-1-1,-1 0 0,15-28 1,11-17-521,-41 65 416,0 0-1,0 1 1,0-1 0,0 0 0,0 0-1,0 0 1,0 0 0,0 0-1,0 0 1,0 0 0,0 0 0,0 0-1,0 0 1,0 0 0,0 0 0,1 0-1,-1 1 1,0-1 0,0 0 0,0 0-1,0 0 1,0 0 0,0 0 0,0 0-1,0 0 1,0 0 0,0 0-1,0 0 1,0 0 0,0 0 0,0 0-1,0 0 1,0 0 0,1 0 0,-1 0-1,0 0 1,0 0 0,0 0 0,0 0-1,0 0 1,0 0 0,0 0-1,0 0 1,0 0 0,0 0 0,0 0-1,0 0 1,0 0 0,1 0 0,-1 0-1,0 0 1,0 0 0,0 0 0,0 0-1,0 0 1,0 0 0,0 0 0,2 6-53,0 1 1,-1 0-1,0 0 1,0 0-1,-1 0 1,0 13 0,-8 332 192,3-104 1088,2-353-144,22-104-1715,-7 110 493,-11 86 141,5-39-126,12-58 0,-14 95 53,0-1-1,1 1 1,1 0 0,0 0-1,1 1 1,1-1-1,0 1 1,11-14 0,-14 23 42,-1 0 0,1 0 1,0 0-1,0 1 1,0 0-1,1 0 1,0 0-1,0 0 1,-1 1-1,2 0 1,-1 1-1,0-1 1,1 1-1,-1 0 1,1 1-1,-1 0 1,1 0-1,0 0 1,0 0-1,-1 1 1,14 2-1,-12-1 45,0 1 0,0 0 0,-1 0 0,1 0 0,-1 1 0,1 1 0,-1-1 0,0 1 0,0 0 0,-1 1-1,1-1 1,-1 1 0,0 1 0,0-1 0,-1 1 0,0 0 0,0 0 0,5 8 0,-3-3 187,0 1 1,-1 0-1,-1 0 0,0 1 1,6 24-1,-9-30-101,-1 0-1,0 0 1,-1 0-1,1 0 1,-1 0-1,-1 0 1,1 0 0,-1 0-1,0 0 1,-1 0-1,0 0 1,-5 13-1,5-17-65,0 1 0,0-1-1,-1 0 1,1 1-1,-1-1 1,1 0-1,-1-1 1,0 1-1,0 0 1,-1-1 0,1 0-1,0 0 1,-1 0-1,1 0 1,-1 0-1,0-1 1,0 1-1,0-1 1,1 0-1,-1 0 1,0-1 0,-6 1-1,-2 0-4,-1-1 1,1 0-1,-1-1 1,1-1-1,-22-5 0,16 2-123,1-2 0,0 0 0,0-1 0,1 0 0,-23-17 0,26 17-215,12 8 301,1-1 0,0 1 0,0 0 0,-1 0 0,1 0 0,0 0 0,0 0 0,-1 0 0,1-1 0,0 1 0,0 0 0,0 0 0,-1 0 0,1-1 0,0 1 0,0 0 0,0 0 0,0 0 0,-1-1 0,1 1 0,0 0 0,0-1 0,0 1-1,0 0 1,0 0 0,0-1 0,6-1-161,18 3 79,-19 0 72,206 24-114,-163-22-250,-1-2-1,73-8 1,-108 5-123,-1 0-1,0 0 1,0-1 0,0-1-1,17-7 1,-25 9 205,1 0 1,-1 0-1,1-1 0,-1 1 1,0-1-1,0 1 0,0-1 1,4-5-1,-6 6 58,0 0-1,0 0 1,0 1 0,0-1-1,0 0 1,-1 0-1,1 0 1,0 0 0,-1 0-1,1-1 1,-1 1-1,0 0 1,0 0 0,0 0-1,0 0 1,0 0 0,-1-3-1,0 0-57,-1 1-1,1-1 0,-1 1 1,-1-1-1,1 1 0,0 0 1,-4-5-1,-29-35-1503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36:50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0 115 10720,'3'7'3968,"13"-7"-3072,42 5-288,6-5-800,31 0-32,5-5 32,5-7 96,9 0-1312,14-4 768,-2 0-1024,-11 0 960,-11 4-2752,-3 0 1952,12-13-2016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6T21:36:51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338 108 1888,'-18'-2'96,"-1"2"1,1 0-1,-1 1 1,1 1-1,-29 6 0,6 3 852,-52 20 1,75-25-287,14-5-277,0 0 1,0 1-1,0-1 1,0 1-1,0 0 1,0 0-1,1 0 1,-1 0-1,-6 6 1,10-8-289,0 0 1,0 1 0,0-1 0,-1 0-1,1 1 1,0-1 0,0 1 0,0-1-1,0 0 1,0 1 0,0-1 0,0 0 0,0 1-1,0-1 1,0 1 0,0-1 0,0 0-1,0 1 1,0-1 0,0 1 0,0-1-1,0 0 1,0 1 0,1-1 0,-1 0-1,0 1 1,0-1 0,0 0 0,1 1-1,-1-1 1,0 0 0,0 1 0,1-1-1,-1 0 1,0 0 0,1 0 0,-1 1-1,0-1 1,1 0 0,-1 0 0,0 0-1,1 1 1,0-1 0,22 10 422,138 24 1203,-78-19-1654,-3 2-16,145 26-133,537 30 1067,505-72 389,-1217-3-1330,335-24 41,-132-22 372,-233 44-385,19-6 92,-39 10-160,0 0 0,1 0 1,-1 0-1,1 0 0,-1 0 0,0 0 1,1 0-1,-1-1 0,0 1 1,1 0-1,-1 0 0,0 0 0,1-1 1,-1 1-1,0 0 0,1 0 0,-1-1 1,0 1-1,0 0 0,1-1 1,-1 1-1,0 0 0,0-1 0,0 1 1,0 0-1,1-1 0,-1 1 1,0 0-1,0-1 0,0 1 0,0-1 1,0 1-1,0 0 0,0-1 0,0 1 1,0 0-1,0-1 0,0 0 1,-10-12 49,3 5-16,-10-13-67,-1 1 0,-1 1 1,-1 1-1,-1 0 0,0 2 0,-1 0 0,-40-20 0,19 14 30,-1 2 0,-1 3 0,-68-18 0,83 25-126,21 5-185,22 7-679,24 6 943,-1 1 0,0 3 0,0 0 0,34 19 0,-47-19 57,-1 0 1,-1 2-1,0 0 1,-1 1-1,-1 1 1,0 1-1,19 22 1,-17-14 118,-1 1 0,-1 1 0,26 48 0,-43-72-90,-1 0 0,1 1 1,-1-1-1,0 1 0,0 0 1,0-1-1,-1 1 0,1-1 1,-1 1-1,0 0 0,0 0 1,0-1-1,-1 1 0,1 0 0,-1-1 1,0 1-1,0-1 0,0 1 1,0-1-1,0 1 0,-4 5 1,1-4 26,0 0 1,1 0-1,-2-1 1,1 1-1,0-1 1,-1 0-1,0 0 1,0-1-1,0 0 1,-1 1-1,1-2 1,-8 4-1,-40 13 1,-87 19-1,90-26-153,0 1 1,-59 26-1,36-11 378,65-27-648,8-7-377,9-12-1405,-5 12 1613,0 0 0,-1 0 1,1-1-1,1-7 0,19-69-6735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4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7712,'1'-1'179,"-1"1"1,1-1 0,-1 0 0,1 1-1,-1-1 1,1 1 0,0-1-1,-1 1 1,1 0 0,-1-1 0,1 1-1,0 0 1,0-1 0,-1 1-1,1 0 1,0 0 0,-1 0 0,1-1-1,0 1 1,0 0 0,0 0 0,-1 0-1,1 0 1,0 0 0,0 0-1,-1 1 1,1-1 0,0 0 0,-1 0-1,1 0 1,0 1 0,0-1-1,-1 0 1,1 1 0,0-1 0,-1 1-1,1-1 1,-1 1 0,1-1-1,-1 1 1,1-1 0,0 2 0,7 7 339,-1 1 0,-1 0 0,1 0 0,-1 0 0,8 23 0,3 17-242,-3 2 1,10 62-1,-19-84-290,3 53-1,-8-67-146</inkml:trace>
  <inkml:trace contextRef="#ctx0" brushRef="#br0" timeOffset="1">535 0 9568,'0'24'4320,"5"19"-3776,-5-10 1280,5-1-1121,-5 19-63,0 6-416,0-1 256,0-4-256,-5-9 96,5-3-192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29 331 4224,'-13'-10'1365,"12"10"-1347,1 0-1,0 0 0,0 0 1,0 0-1,0 0 0,-1 0 1,1-1-1,0 1 1,0 0-1,0 0 0,0 0 1,0 0-1,0 0 0,-1-1 1,1 1-1,0 0 1,0 0-1,0 0 0,0 0 1,0-1-1,0 1 0,0 0 1,0 0-1,0 0 1,0-1-1,0 1 0,0 0 1,0 0-1,0 0 0,0-1 1,0-4 5,0 0 511,1 1 0,-1-1 0,-1 1 0,1 0 0,-1-1 0,1 1 0,-1-1 0,-1 1 1,1 0-1,-1 0 0,-1-5 0,3 9-511,-1 0 0,1 0 0,0 0 0,0-1 0,0 1 0,0 0 0,-1 0 0,1 0 0,0-1 0,0 1 0,0 0 0,0 0 0,0-1 0,0 1 0,0 0 0,0 0 0,-1-1 0,1 1 0,0 0 0,0 0 0,0-1 0,0 1 0,0 0 0,0 0 0,1-1 0,-1 1 0,0 0 0,0 0 0,0-1 0,0 1 0,0 0 0,0-1-13,0 1 1,0 0 0,0 0 0,1 0 0,-1 0-1,0 0 1,0 0 0,0 0 0,0 0-1,0 0 1,0 0 0,0 0 0,0 0-1,0 0 1,0 0 0,0 0 0,0 0 0,1 0-1,-1 0 1,0 0 0,0 0 0,0 0-1,0 0 1,0 0 0,0 0 0,0 0-1,0 0 1,0 0 0,0 0 0,0 0-1,0 0 1,1 0 0,-1 0 0,0 1 0,0-1-1,0 0 1,0 0 0,0 0 0,0 0-1,0 0 1,0 0 0,0 0 0,0 0-1,0 0 1,0 0 0,0 0 0,0 0 0,0 0-1,0 1 1,0-1 0,0 0 0,1 3 10,-1 0 0,1 1 0,0-1 0,0 0 0,1 0 0,-1 0 0,0 0 0,4 5 0,2 5-13,16 34 296,2-2 0,31 44 0,70 79 805,-100-131-957,-1 1-1,-2 2 1,-2 0-1,30 80 0,3 15 1337,-54-135-1466,1 1-1,-1-1 0,0 0 1,0 0-1,0 0 0,0 0 0,0 0 1,1 1-1,-1-1 0,0 0 1,0 0-1,0 0 0,0 0 0,0 0 1,1 0-1,-1 0 0,0 0 1,0 0-1,0 0 0,1 1 0,-1-1 1,0 0-1,0 0 0,0 0 1,1 0-1,-1 0 0,0 0 0,0 0 1,0-1-1,1 1 0,-1 0 1,0 0-1,0 0 0,0 0 0,0 0 1,1 0-1,-1 0 0,0 0 1,0 0-1,0 0 0,0-1 0,1 1 1,-1 0-1,0 0 0,0 0 1,0 0-1,0 0 0,0-1 0,0 1 1,0 0-1,1 0 0,-1-1 0,9-13 649,2-13-223,-1 0 0,10-49-1,-7 26-400,65-183-414,-77 231 333,0-1 0,1 1 0,-1 0-1,0-1 1,1 1 0,2-3-1,-4 4 28,1 1 0,-1 0 0,0-1-1,1 1 1,-1 0 0,0 0 0,1 0-1,-1-1 1,1 1 0,-1 0 0,1 0-1,-1 0 1,0 0 0,1 0-1,-1 0 1,1 0 0,-1 0 0,1 0-1,-1 0 1,1 0 0,-1 0 0,0 0-1,1 0 1,-1 0 0,1 1 0,-1-1-1,1 0 1,-1 0 0,0 0 0,1 1-1,-1-1 1,0 0 0,1 0 0,-1 1-1,0-1 1,1 0 0,-1 1 0,0-1-1,1 0 1,-1 1 0,0-1-1,0 1 1,0-1 0,1 1 0,2 5-36,0-1-1,0 1 1,0 0 0,-1 0 0,0 1-1,0-1 1,1 7 0,5 16 67,17 62 14,0-1-39,-20-77 42,0 0 0,1-1 0,0 1 0,12 17 0,-15-26-13,-1-1 0,1 1 0,0-1 0,0 0 0,1 0 0,-1 0 0,6 4 0,-7-6 2,-1 0-1,1-1 0,-1 1 0,1 0 1,0-1-1,-1 1 0,1-1 1,0 0-1,-1 1 0,1-1 1,0 0-1,-1 0 0,1 0 1,0 0-1,0 0 0,-1-1 1,1 1-1,0 0 0,-1-1 0,1 1 1,-1-1-1,1 0 0,1-1 1,6-5 186,0 0 1,0-1-1,-1 0 1,-1 0-1,1-1 1,11-18-1,-8 11-33,14-17 98,21-28 33,38-67 1,-52 67-247,27-71 0,11-68-52,7-17 23,-67 185 17,-10 30-71,1 0 0,-1-1 1,1 1-1,-1 0 0,0 0 1,0 0-1,0 0 0,0-1 0,-1 1 1,1 0-1,-1-2 0,1 4-36,0-1-1,0 1 0,0 0 1,0 0-1,0 0 0,0 0 1,0 0-1,0 0 0,0 0 1,0-1-1,0 1 0,0 0 1,0 0-1,0 0 0,0 0 1,-1 0-1,1 0 0,0 0 1,0 0-1,0 0 0,0-1 1,0 1-1,0 0 0,0 0 1,0 0-1,0 0 0,0 0 1,0 0-1,-1 0 0,1 0 1,0 0-1,0 0 0,0 0 1,0 0-1,0 0 0,0 0 1,0 0-1,-1 0 0,1 0 1,0 0-1,0 0 0,0 0 1,0 0-1,0 0 0,0 0 1,0 0-1,-1 0 0,1 0 1,0 0-1,0 0 0,0 0 1,-3 8-3159,1 13-2386,6 0 418,5 2 1713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3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56 4736,'-9'-13'1530,"9"12"-1422,0 1-1,0-1 0,0 0 0,0 0 0,0 1 1,0-1-1,0 0 0,0 0 0,0 1 0,0-1 1,0 0-1,1 0 0,-1 1 0,0-1 0,0 0 1,1 1-1,-1-1 0,1 0 0,0 0 0,-1 9 1035,-1 0-911,1-1 0,-1 1 0,-3 12 1,-1 2 69,-17 87 905,-21 107-124,8-31-173,-15 88 385,44-235-825,0 68 1,9-80-28,-3-25-379,0 0-1,0-1 1,0 1-1,0 0 1,1-1-1,-1 1 1,0 0-1,0-1 1,1 1-1,-1-1 1,0 1-1,1-1 1,-1 1-1,1 0 1,-1-1-1,1 1 1,0-1-38,-1 0 0,0 0-1,0 0 1,1 0 0,-1 0 0,0 1 0,1-1 0,-1 0-1,0-1 1,0 1 0,1 0 0,-1 0 0,0 0-1,1 0 1,-1 0 0,0 0 0,0 0 0,1 0 0,-1 0-1,0 0 1,0-1 0,1 1 0,-1 0 0,0 0-1,1-1 1,13-18 657,-11 15-469,82-113 748,-64 93-1039,0 1-1,39-33 0,-44 43 69,47-35-151,-61 46 133,0 1-1,1 0 1,-1-1-1,1 1 1,-1 0-1,1 1 1,0-1-1,-1 0 1,1 1-1,0-1 1,-1 1-1,4 0 1,-5 0 17,0 0 1,0 0 0,0 0-1,0 1 1,0-1-1,0 0 1,0 1-1,0-1 1,0 0-1,0 1 1,0-1 0,0 1-1,0 0 1,0-1-1,-1 1 1,1 0-1,0-1 1,0 1 0,-1 0-1,1 0 1,-1 0-1,1 0 1,0 0-1,-1 0 1,0-1 0,1 1-1,-1 0 1,1 0-1,-1 0 1,0 1-1,0-1 1,0 0 0,0 2-1,1 11 53,-1 0-1,-1 0 1,-1 0-1,0 0 1,-5 19-1,2-12 77,-3 31 0,8-45-88,-2 42 129,2-46-130,1 0 0,-1 0 0,0 0 0,1-1 0,0 1 0,-1 0 0,1 0 0,0-1 0,0 1 0,1-1 0,-1 1 0,0-1 0,1 1 0,2 2 0,-3-4-14,0 0-1,1 0 1,-1-1-1,0 1 1,0 0-1,0-1 0,0 1 1,1-1-1,-1 0 1,0 1-1,1-1 1,-1 0-1,0 0 1,1 0-1,-1 0 0,0 0 1,1 0-1,-1 0 1,0 0-1,1 0 1,-1-1-1,0 1 0,0 0 1,1-1-1,-1 1 1,0-1-1,0 0 1,0 1-1,0-1 1,0 0-1,2-1 0,4-4 79,0 0-1,-1 0 1,10-11 0,-12 12-35,91-97 128,-72 80-193,1 1 0,36-24 0,-42 32-13,10-7 37,-19 16-240,-9 4 213,0 0 1,0 0 0,0 0-1,0 0 1,0 0 0,1 0-1,-1 0 1,0 1 0,0-1-1,0 0 1,0 0 0,0 0 0,0 0-1,0 0 1,0 0 0,0 0-1,0 0 1,0 0 0,1 0-1,-1 0 1,0 0 0,0 0-1,0 1 1,0-1 0,0 0 0,0 0-1,0 0 1,0 0 0,0 0-1,0 0 1,0 0 0,0 0-1,0 0 1,0 1 0,0-1-1,0 0 1,0 0 0,0 0 0,0 0-1,0 0 1,0 0 0,0 0-1,0 0 1,0 1 0,0-1-1,0 0 1,0 0 0,0 0-1,0 0 1,-1 0 0,1 0 0,0 0-1,0 0 1,0 0 0,0 0-1,0 1 1,-17 33-241,10-19 228,-11 25 1,13-23-12,0 1 0,1 0-1,0-1 1,0 23 0,4-32 57,0-1 0,0 0 0,1 0 0,0 0 0,0 1 0,3 6 0,-3-10 4,0-1-1,1 1 1,-1-1 0,1 1 0,0-1-1,0 0 1,0 0 0,1 0-1,-1 0 1,1 0 0,0 0 0,3 2-1,-4-4-5,-1 0 0,1 0 0,0 0 0,-1 0 0,1 0-1,0-1 1,-1 1 0,1-1 0,0 0 0,0 1 0,0-1-1,-1 0 1,1 0 0,0 0 0,0 0 0,0 0 0,0 0-1,-1-1 1,1 1 0,0-1 0,0 1 0,-1-1 0,1 0-1,0 1 1,-1-1 0,1 0 0,2-2 0,1 0 34,-1-1 0,0 1 0,0-1-1,0 0 1,-1 0 0,1 0 0,-1-1 0,4-6 0,-6 10-42,13-25 190,0 0 1,10-31-1,-21 50-206,-1 0 0,1 0 0,-2-1 0,1 1 0,-1 0 0,0-1 0,-1 1 0,0 0 0,0-1 0,0 1 0,-1-1 0,0 1 0,0 0 0,-4-9 0,4 13-16,0 1-1,0 1 1,0-1-1,0 0 1,0 0-1,-1 0 1,1 1-1,0-1 0,-1 0 1,0 1-1,1 0 1,-1-1-1,0 1 1,0 0-1,0 0 1,0 0-1,0 0 1,0 0-1,0 0 0,-3 0 1,-2-1-74,-1 1-1,0 0 1,1 1 0,-11 0-1,12 0 48,60 3-120,-46-4 161,22 0 61,0-1 0,-1-2 0,38-10 0,-58 12-47,69-24 42,-67 21-49,0 0 0,0-1 0,-1 0 0,1-1 0,9-8 0,-8 3 9,0-1 1,0 0-1,-1 0 0,-1-1 1,-1 0-1,12-23 1,42-100 71,-48 101-20,-4 9-53,49-120 162,-49 115-94,-2-1 0,9-53 0,-17 77-125,0 0 0,0 0 0,-1-1 1,-2-12-1,2 22 30,0-1 0,0 0 1,0 0-1,-1 0 0,1 0 1,0 0-1,0 0 0,-1 1 1,1-1-1,0 0 0,-1 0 1,1 0-1,-1 1 0,1-1 1,-1 0-1,0 0 0,0 1 2,1-1 0,-1 1 0,1 0 0,0 0-1,-1 0 1,1 0 0,-1 0 0,1-1 0,-1 1 0,1 0-1,-1 0 1,1 0 0,0 0 0,-1 0 0,1 0 0,-1 1-1,1-1 1,-1 0 0,1 0 0,-1 0 0,1 0 0,-1 1-1,-1 0-28,0 0 0,0 1 0,0-1-1,0 1 1,0 0 0,0-1 0,0 1 0,-3 4-1,-1 4-19,0-1-1,0 1 0,-5 16 0,7-18 42,-7 20-42,-12 49 1,20-66 51,-11 48 6,-6 61 1,2 60-109,16-165 85,0 16 48,1-1 0,5 50 0,-2-65 61,0-1 1,1 1-1,1-1 0,0 0 0,1 0 0,0 0 0,11 19 0,-14-30-36,0-1 0,-1 1 0,1-1 0,0 0 0,0 0 0,1 0 0,-1 0 0,0 0 0,1 0 0,-1-1 0,1 1 0,-1-1 0,1 1 0,0-1 0,0 0 0,-1 0 0,1 0 0,0-1 0,0 1 0,0-1 0,0 1 0,0-1 0,0 0 0,0 0 0,0-1 0,0 1 0,3-1 0,9-2 101,0-1 0,0-1 0,-1 0 0,17-9 0,-16 7-91,10-4 113,34-21 0,-48 25-149,0 0 0,0-2 0,-1 1 0,0-1 0,9-11 1,-16 16-2,0 0 0,0 0 1,0 0-1,-1-1 0,1 0 1,-1 1-1,0-1 0,-1 0 1,3-8-1,-4 10-20,1 1 0,-1-1 1,0 0-1,0 0 0,0 0 0,0 0 0,0 0 1,-1 1-1,1-1 0,-1 0 0,0 0 0,1 0 1,-1 1-1,-1-1 0,1 0 0,0 1 0,-1-1 1,1 1-1,-3-3 0,3 4-8,0 0 0,0 0-1,-1 0 1,1 0 0,0 0 0,0 0 0,-1 0-1,1 1 1,0-1 0,-1 0 0,1 1 0,-1-1-1,1 1 1,-1-1 0,1 1 0,-1 0 0,-2 0-1,1 0-31,0 0-1,-1 0 0,1 1 0,-1 0 0,1-1 0,0 1 0,-6 3 0,0 0-66,-1 1 0,1 1-1,0 0 1,-10 7 0,10-5 78,0-1 1,1 1-1,-1 0 1,1 1-1,1 0 1,-12 18-1,17-24 41,1 0 0,-1 0 0,1 0 0,0 0 0,0 0-1,0 1 1,0-1 0,0 0 0,1 1 0,0-1 0,-1 0 0,1 1 0,0-1 0,1 0 0,-1 1 0,1-1-1,-1 0 1,1 0 0,0 1 0,0-1 0,1 0 0,-1 0 0,0 0 0,1 0 0,0 0 0,0 0-1,0-1 1,3 4 0,3 2 75,0 1 0,1-1 0,0-1 0,1 1 0,0-2-1,0 1 1,0-2 0,1 1 0,-1-1 0,23 7 0,-18-8 36,0-1 0,1 0 0,-1-1 0,0 0 0,1-2 0,-1 0 0,31-3 0,-29 0-192,1 0 0,-1-2-1,32-11 1,-40 12-1043,0 0-1,0-1 0,9-7 1,-12 7-983,0 1-1,-1-1 1,1-1 0,8-10 0,6-11-3294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4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19 683 2656,'0'-12'8869,"-1"22"-7600,-4 9-1143,1 0 0,1 1-1,0 0 1,0 20 0,3-29-26,1 0 0,-1 0-1,2-1 1,-1 1 0,1 0 0,1-1 0,0 1-1,1-1 1,4 10 0,-4-12-7,0 0 231,1 0 0,9 14 1,-13-21-247,0 1 1,0-1-1,0 0 1,0 1 0,0-1-1,1 0 1,-1 0-1,0 0 1,1 0 0,-1 0-1,1 0 1,-1-1-1,1 1 1,-1 0-1,1-1 1,0 1 0,-1-1-1,1 0 1,0 1-1,-1-1 1,4 0-1,-3-1 27,1 0-1,-1-1 0,1 1 0,-1-1 0,0 1 1,0-1-1,1 0 0,-1 1 0,0-1 0,0-1 0,-1 1 1,1 0-1,0 0 0,1-3 0,72-127 1126,-45 75-1153,-20 36-24,-10 20-79,1 0 0,-1 1-1,0-1 1,0 0-1,1 1 1,-1-1-1,0 0 1,0 0-1,0 1 1,0-1-1,0 0 1,0 0 0,0 1-1,0-1 1,0 0-1,0 1 1,0-1-1,0 0 1,-1 0-1,1 1 1,0-1 0,-1-1-1,1 2 12,0 0 0,0 0 0,-1 0 0,1 0 0,0 0 0,0 0 0,0 1 0,0-1 0,-1 0 0,1 0 1,0 0-1,0 0 0,0 0 0,0 0 0,-1 0 0,1 0 0,0 0 0,0 0 0,0 1 0,0-1 0,0 0 0,0 0 0,-1 0 0,1 0 0,0 0 0,0 0 0,0 1 0,0-1 0,0 0 0,0 0 0,0 0 0,0 0 0,0 1 0,0-1 1,0 0-1,0 0 0,0 0 0,0 1 0,0-1 0,0 0 0,3 45-321,-2-42 364,-1 1 1,1-1 0,-1 1 0,1-1-1,1 1 1,-1-1 0,0 0 0,1 1-1,-1-1 1,1 0 0,0 0 0,0 0-1,0 0 1,1-1 0,-1 1-1,1-1 1,-1 1 0,1-1 0,0 0-1,0 0 1,0 0 0,0 0 0,0 0-1,0-1 1,1 0 0,-1 1-1,0-1 1,1 0 0,-1-1 0,8 2-1,-4-3 80,1 1-1,-1-1 0,1-1 0,-1 0 0,0 0 0,0 0 0,0-1 0,12-5 0,0-3 217,31-23-1,-44 30-286,-1-1 0,1 0 1,-1 0-1,0-1 0,0 1 0,0-1 1,-1 0-1,7-13 0,-9 14-40,0 1 0,0-1 1,0 0-1,-1 0 0,0 1 0,0-1 1,0 0-1,-1 0 0,0 0 0,0 0 0,0 0 1,0 0-1,-1 0 0,-1-5 0,-1 0-71,0-3-360,3 13 422,0 0 1,0 0 0,0-1 0,0 1 0,0 0 0,0 0 0,0 0 0,0 0 0,0-1 0,0 1-1,0 0 1,1 0 0,-1 0 0,0 0 0,0 0 0,0-1 0,0 1 0,0 0 0,1 0-1,-1 0 1,0 0 0,0 0 0,0 0 0,0 0 0,0 0 0,1 0 0,-1 0 0,0-1 0,0 1-1,0 0 1,1 0 0,-1 0 0,0 0 0,0 0 0,0 0 0,0 0 0,1 0 0,-1 0 0,0 1-1,0-1 1,0 0 0,1 0 0,-1 0 0,0 0 0,0 0 0,0 0 0,0 0 0,0 0-1,1 0 1,-1 0 0,0 1 0,0-1 0,0 0 0,0 0 0,1 0 0,16 8 16,1-2 1,0-1-1,0 0 1,34 4-1,79 0 95,-89-7-121,81-4 22,-38 0 89,-47-4 5,-8 2 621,-86 33-956,41-21 205,1 2 0,-1-1 1,2 2-1,0 0 0,0 1 1,1 0-1,0 0 0,1 2 1,0-1-1,1 1 0,1 1 1,0 0-1,-11 29 0,17-37 68,1 1 0,0 0 0,-1 11 0,3-18 3,-1 1 0,1 0 1,0-1-1,0 1 1,0 0-1,0-1 1,0 1-1,0-1 1,1 1-1,-1 0 1,0-1-1,1 1 1,-1-1-1,1 1 0,0-1 1,-1 1-1,1-1 1,0 0-1,0 1 1,0-1-1,2 2 1,-3-3-12,1 0 0,0 0 1,-1 1-1,1-1 1,0 0-1,0 0 0,-1 0 1,1-1-1,0 1 1,-1 0-1,1 0 0,0 0 1,-1 0-1,1-1 0,0 1 1,-1 0-1,1-1 1,-1 1-1,1 0 0,0-1 1,0 0-1,13-10 216,-14 11-240,18-19 221,-1-1-1,0 0 1,14-25 0,-15 22-96,4-4-75,30-60-1,-49 84-102,0 1-1,0 0 0,0 0 1,1 0-1,-1 0 0,1 0 1,2-3-1,-5 6-19,1 0 0,-1 0 0,1 1 0,-1-1 0,1 0 0,-1 1 0,1-1 0,0 0 0,0 1 0,0-1 1,0 1-1,0-1 0,0 2 0,1 21 23,1-14 76,0 0 0,0 0 0,1 0 0,0-1 0,1 1 0,0-1 1,1 1-1,0-2 0,0 1 0,1 0 0,0-1 0,13 14 0,-16-20 18,-1 1 0,1-1-1,0 0 1,0 0 0,1 0 0,-1 0 0,0-1-1,1 0 1,-1 1 0,1-1 0,-1 0 0,1 0-1,-1-1 1,1 1 0,0-1 0,-1 0-1,1 0 1,0 0 0,-1 0 0,1-1 0,0 0-1,4-1 1,6-2 68,0-1 0,-1 0 0,1-1 0,13-9 0,-6 4-55,0-2 1,31-26 0,-42 31-35,0-1-1,-1-1 1,0 0-1,0 0 1,-1-1-1,9-16 1,-12 18-65,0 0 1,1 0-1,0 1 1,8-10-1,-14 18 27,1 0-1,-1 0 0,0 0 0,0 0 1,0 0-1,0 0 0,1 0 0,-1 0 1,0 0-1,0 0 0,0 0 1,1 0-1,-1 0 0,0 0 0,0 0 1,0 0-1,0 0 0,1 0 1,-1 0-1,0 0 0,0 1 0,0-1 1,0 0-1,0 0 0,1 0 0,-1 0 1,0 0-1,0 0 0,0 0 1,0 1-1,0-1 0,0 0 0,1 0 1,-1 0-1,0 0 0,0 0 0,0 1 1,0-1-1,0 0 0,0 0 1,0 0-1,0 0 0,0 1 0,0-1 1,0 0-1,1 6-67,-1 0-1,1-1 1,-1 1-1,0 0 1,-1 0 0,-2 10-1,0 9 20,1 5 106,-2 63-176,4-82 177,1-1-1,0 1 0,1 0 1,0 0-1,1-1 0,5 14 0,-8-24-24,0 1-1,0-1 0,0 1 1,1-1-1,-1 0 1,0 1-1,0-1 0,0 1 1,1-1-1,-1 0 1,0 1-1,1-1 0,-1 0 1,0 1-1,0-1 1,1 0-1,-1 0 0,1 1 1,-1-1-1,0 0 0,1 0 1,-1 0-1,1 1 1,-1-1-1,0 0 0,1 0 1,-1 0-1,1 0 1,-1 0-1,1 0 0,-1 0 1,1 0-1,-1 0 1,0 0-1,1 0 0,-1 0 1,1 0-1,-1 0 0,1 0 1,-1-1-1,0 1 1,1 0-1,0-1 0,17-14 402,-15 11-337,9-9 2,-2-1-1,1 0 1,-2-1 0,0 0-1,7-17 1,-7 14-127,0 1 1,2 0-1,20-27 1,-30 43 10,-1 1 0,1-1 1,0 1-1,0-1 1,-1 1-1,1-1 1,0 1-1,0 0 0,0-1 1,-1 1-1,1 0 1,0-1-1,0 1 1,0 0-1,0 0 1,0 0-1,0 0 0,0 0 1,0 0-1,-1 0 1,1 0-1,0 0 1,0 1-1,0-1 0,1 1 1,25 12-266,-14-6 341,2-1-16,0 0 0,0-1 0,1-1 0,0 0-1,-1-1 1,26 1 0,97-5 187,-117 0-159,-5 1-1,1-2 1,-1 0-1,0-1 0,26-8 1,-36 8-25,0 1 1,0-1-1,0 0 1,0 0-1,-1-1 1,7-4-1,-9 5-19,-1 1-1,1-1 1,-1 1-1,0-1 1,0 0-1,0 0 1,0 0-1,0 0 1,-1 0-1,1 0 1,-1 0-1,2-5 1,-3 4-8,1 1 1,-1-1-1,1 1 0,-1-1 0,0 1 1,-1-1-1,1 1 0,0-1 1,-2-3-1,2 6-14,-1 0-1,1 0 1,0 0 0,0 0-1,-1 1 1,1-1 0,0 0-1,-1 0 1,1 0 0,-1 1-1,1-1 1,-1 0 0,1 0-1,-1 1 1,0-1 0,1 1-1,-1-1 1,0 1 0,1-1-1,-1 1 1,0-1 0,0 1 0,0-1-1,1 1 1,-1 0 0,0-1-1,0 1 1,0 0 0,0 0-1,0 0 1,0 0 0,1 0-1,-1 0 1,0 0 0,0 0-1,0 0 1,0 0 0,0 0-1,0 1 1,-8 2-57,1 1 1,1 0-1,-1 1 0,1-1 1,-1 2-1,1-1 0,1 1 1,-1 0-1,1 0 1,0 0-1,0 1 0,-8 14 1,12-17 60,1-1 0,-1 1 0,1-1 0,0 1 1,0-1-1,1 1 0,-1 0 0,1 0 1,-1-1-1,1 1 0,1 0 0,-1-1 0,0 1 1,1 0-1,0 0 0,0-1 0,0 1 1,0-1-1,0 1 0,4 5 0,1 3 36,0-1 0,1-1-1,0 1 1,16 17 0,-19-24-7,-1-1 1,1 1 0,0-1-1,0 0 1,1 0-1,-1 0 1,0 0-1,1-1 1,0 0-1,-1 0 1,10 3 0,-10-4 12,0-1 1,0 1 0,0-1 0,0 0 0,0 0 0,-1 0 0,1-1 0,0 1 0,0-1-1,0 0 1,0 0 0,-1 0 0,1-1 0,-1 1 0,1-1 0,3-2 0,5-4 33,-1-1 0,0 0 0,12-14 1,-8 7 5,2-1-58,-1-1 0,-1-1 0,0-1 0,-2 0 0,0-1 1,19-44-1,95-317 297,-89 249-243,-32 113-103,0 6-46,-2-2 0,0 1 0,-1-1-1,2-22 1,-5 37 70,0 1 1,1 0-1,-1 0 0,0 0 0,0 0 1,0 0-1,0 0 0,0 0 0,0 0 0,0 0 1,0-1-1,0 1 0,0 0 0,0 0 1,0 0-1,0 0 0,0 0 0,0 0 1,0 0-1,0 0 0,0-1 0,0 1 0,0 0 1,0 0-1,0 0 0,0 0 0,0 0 1,0 0-1,0 0 0,0 0 0,0 0 0,0-1 1,0 1-1,-1 0 0,1 0 0,0 0 1,0 0-1,0 0 0,0 0 0,0 0 1,0 0-1,0 0 0,0 0 0,0 0 0,0 0 1,0 0-1,-1 0 0,1 0 0,0 0 1,0 0-1,0-1 0,0 1 0,0 0 0,0 0 1,0 0-1,0 0 0,-1 1 0,1-1 1,0 0-1,0 0 0,0 0 0,0 0 1,0 0-1,-7 11-259,2 1 147,-7 12-76,-9 34-1,-61 283 3,5 66 32,70-370 172,-36 192-58,-14-3 304,52-209-152,-1 0-1,-1-1 1,0 0 0,-1 0 0,-17 25-1,23-37-80,-1 0-1,0-1 1,0 1-1,-1-1 0,1 1 1,-1-1-1,0 0 1,0 0-1,0-1 0,0 1 1,0-1-1,0 0 1,-1 0-1,1 0 1,-1-1-1,1 1 0,-1-1 1,0 0-1,0-1 1,1 1-1,-1-1 1,0 0-1,0 0 0,0 0 1,-6-2-1,6 1-22,-1-1 0,1 1 0,0-1-1,0-1 1,0 1 0,0-1 0,0 1-1,1-2 1,-1 1 0,1 0 0,-1-1 0,1 0-1,1 0 1,-6-6 0,8 8-5,1 1 0,-1-1 0,1 0 0,-1 1 1,1-1-1,0 0 0,0 0 0,0 1 0,0-1 0,0 0 0,0 0 1,0 1-1,1-1 0,-1 0 0,0 0 0,1 1 0,0-1 0,-1 1 1,1-1-1,0 0 0,0 1 0,0-1 0,0 1 0,2-2 0,3-5-15,0 2 0,0-1 0,9-7 0,72-54-175,7-7 253,198-149 48,-212 167-88,81-63 17,-144 107-15,0 0 0,-1-1 0,24-28 0,-34 34-12,0 0 0,0 0 0,-1 0 0,0-1 0,0 0 0,-1 0 0,-1-1-1,1 1 1,-1-1 0,2-12 0,1-12-154,-6 34 138,0 1 0,0-1-1,0 0 1,0 0 0,0 0 0,0 0-1,0 0 1,-1 0 0,1 0 0,0 1-1,0-1 1,0 0 0,0 0 0,0 0-1,0 0 1,0 0 0,0 0 0,-1 0-1,1 0 1,0 0 0,0 0 0,0 0-1,0 0 1,0 0 0,0 0 0,-1 0-1,1 0 1,0 0 0,0 0 0,0 0-1,0 0 1,0 0 0,-1 0-1,1 0 1,0 0 0,0 0 0,0 0-1,0 0 1,0 0 0,0 0 0,0 0-1,-1 0 1,1 0 0,0 0 0,0 0-1,0 0 1,0 0 0,0-1 0,0 1-1,0 0 1,0 0 0,0 0 0,-1 0-1,1 0 1,0 0 0,0 0 0,0-1-1,0 1 1,0 0 0,0 0 0,0 0-1,0 0 1,0-1 0,-7 12-292,-2 6 171,0 1 0,2 1 0,-7 24 0,11-32 151,0 1 0,1-1-1,1 1 1,0 0 0,1 0 0,1 22-1,-1-34-7,0 1-1,1 0 0,-1-1 1,0 1-1,0 0 0,0-1 0,0 1 1,1-1-1,-1 1 0,0 0 1,0-1-1,1 1 0,-1-1 1,1 1-1,-1-1 0,0 1 1,1-1-1,-1 1 0,1-1 1,-1 0-1,1 1 0,-1-1 0,1 0 1,0 1-1,1-1 11,-1 1-1,0-1 0,0 0 1,0 0-1,1 0 1,-1 0-1,0 0 1,0 0-1,0 0 0,0-1 1,1 1-1,1-1 1,2-1 31,0 0 0,0-1 0,0 0 0,0 0 0,4-3 0,1-3-34,-1-1 0,0 0 0,0 0-1,-1-1 1,0 0 0,-1 0 0,11-24 0,-9 17 1,1 0 1,14-17-1,-16 22-62,-4 6-174,-5 15-156,-5 16 13,2-10 302,0 0 1,-1 18 0,3-16 33,0 1 1,1-1 0,1 1-1,1 0 1,0-1 0,7 30 0,-7-44 42,-1 0 0,1 1 1,0-1-1,-1-1 0,1 1 0,0 0 1,0 0-1,1 0 0,-1 0 1,0-1-1,0 1 0,1 0 1,-1-1-1,1 1 0,0-1 1,-1 0-1,1 0 0,0 1 1,0-1-1,-1 0 0,4 1 1,-2-2 11,0 1 1,0-1 0,0 0 0,0 0 0,0 0 0,0 0 0,0 0 0,0-1 0,0 1-1,0-1 1,0 0 0,0 0 0,-1 0 0,1 0 0,3-2 0,112-68 405,-47 27-415,93-54-331,-159 95 300,-2 1-40,0 0 0,0 0-1,0 1 1,1-1-1,-1 1 1,7-2-1,-9 3 30,0 0 0,0 0 0,0 0 0,0 0 0,0 0-1,0 0 1,0 0 0,0 1 0,0-1 0,-1 0 0,1 1 0,0-1-1,0 0 1,0 1 0,0-1 0,0 1 0,-1 0 0,1-1-1,0 1 1,-1 0 0,1-1 0,0 1 0,-1 0 0,1 0-1,-1-1 1,1 1 0,-1 0 0,1 0 0,-1 0 0,0 0-1,1 1 1,0 2-2,0 0 1,0 0-1,-1 0 0,1 0 0,-1 0 0,0 0 0,0 0 0,-1 0 0,0 7 1,-12 37 83,4-25 20,6-16-62,0 1 1,0-1 0,1 1-1,0 0 1,1-1 0,-2 9 0,3-16-17,0 1 0,0-1 0,0 0 0,0 0 0,0 0 0,0 1 1,0-1-1,1 0 0,-1 0 0,0 0 0,0 0 0,0 1 0,0-1 0,0 0 1,0 0-1,0 0 0,0 0 0,0 0 0,1 1 0,-1-1 0,0 0 0,0 0 1,0 0-1,0 0 0,0 0 0,1 0 0,-1 0 0,0 1 0,0-1 1,0 0-1,0 0 0,1 0 0,-1 0 0,0 0 0,0 0 0,0 0 0,0 0 1,1 0-1,-1 0 0,0 0 0,0 0 0,0 0 0,1 0 0,12-5 192,14-13-51,9-10-70,-4 2-217,0 2 0,61-34 0,-88 55 114,-1 1 0,0 1 0,1-1 0,-1 1 0,1 0 0,7-2 0,-11 3 17,0 0 1,0 0-1,-1 0 1,1 0-1,0 0 1,0 1-1,0-1 1,0 0-1,-1 0 1,1 0-1,0 1 1,0-1-1,-1 1 1,1-1-1,0 0 1,0 1-1,-1-1 1,2 1-1,-2 0-1,1 0-1,-1 0 0,1 0 1,-1 0-1,0 0 0,1 0 1,-1 0-1,0 0 1,0 0-1,1 0 0,-1 0 1,0 0-1,0 0 0,0 0 1,0 0-1,0 0 1,-1 0-1,1 2 0,-3 13-58,0-5 65,1 0 1,0 0 0,1 1-1,1-1 1,0 1-1,2 20 1,-2-30 13,0-1 1,1-1-1,-1 1 0,0 0 1,1 0-1,-1 0 0,1 0 0,-1 0 1,1 0-1,-1 0 0,1 0 1,0-1-1,-1 1 0,1 0 1,0-1-1,0 1 0,0 0 1,-1-1-1,1 1 0,0-1 1,0 1-1,0-1 0,0 1 1,0-1-1,0 0 0,0 0 0,0 1 1,0-1-1,0 0 0,0 0 1,0 0-1,0 0 0,0 0 1,1 0-1,5-1 29,0 0-1,0-1 1,0 0 0,8-3 0,1 0-40,205-54 30,-186 51-32,189-51 0,-186 50-16,-65 24-181,16-11 183,1 2 0,0-1-1,0 1 1,-9 8 0,4-3-43,7-6 42,1 1-1,-1 0 1,1 0 0,1 1-1,-1 0 1,1 0 0,0 0-1,1 1 1,-5 9 0,8-13 19,0 0-1,0 0 1,0 0 0,1 0 0,0 0 0,0 1-1,0-1 1,0 0 0,1 0 0,-1 1 0,1-1-1,0 0 1,1 1 0,-1-1 0,1 0 0,0 1 0,0-1-1,0 0 1,0 0 0,1 0 0,4 7 0,-5-9 8,0 0 0,0 0 1,0 0-1,1 0 0,-1-1 1,1 1-1,-1 0 1,1-1-1,0 1 0,0-1 1,-1 0-1,1 0 1,0 0-1,0 0 0,0 0 1,1 0-1,-1 0 0,0 0 1,0-1-1,0 1 1,0-1-1,1 0 0,-1 0 1,0 0-1,0 0 0,1 0 1,2-1-1,4-1 30,-1 0-1,-1-1 1,1-1 0,0 1-1,-1-1 1,1-1-1,-1 1 1,7-7-1,10-6-4,147-75 86,20-14 95,-172 92-181,0 0 0,-1-2 0,29-31 0,-23 18-4,34-53 0,57-134-22,-74 134-97,-19 36 3,21-61 1,-38 82-255,-5 25 321,0-1 1,0 0-1,0 0 0,0 0 0,0 0 1,0 1-1,0-1 0,0 0 0,-1 0 1,1 0-1,0 0 0,0 1 0,-1-1 1,1 0-1,0 0 0,-1 1 0,1-1 1,-1 0-1,1 1 0,-1-1 0,0 0 1,0 0-1,1 1 11,0 0 0,-1 0-1,1 0 1,0 0 0,-1 0 0,1 0 0,0 0 0,0 0-1,-1 0 1,1 0 0,0 0 0,-1 0 0,1 0 0,0 0-1,0 0 1,-1 0 0,1 0 0,0 1 0,0-1 0,-1 0-1,1 0 1,0 0 0,0 0 0,-1 1 0,1-1 0,0 0-1,0 0 1,0 0 0,-1 1 0,1-1 0,0 0 0,-13 13-66,1 0 0,0 1 0,2 0 0,-1 1 0,-12 25 0,-34 85 66,39-82-18,-35 73-59,-45 120 196,81-174-193,15-54 91,1 0 0,0-1 1,1 1-1,0 0 1,1 15-1,-1-21 10,1 0-1,-1 0 1,0 0 0,1 0 0,0 0-1,-1 0 1,1 0 0,0 0-1,0 0 1,0 0 0,0-1 0,1 1-1,-1 0 1,0-1 0,1 1-1,-1-1 1,1 0 0,0 1 0,-1-1-1,1 0 1,0 0 0,0 0-1,-1 0 1,1 0 0,0 0 0,0-1-1,0 1 1,0 0 0,0-1 0,0 0-1,0 0 1,0 1 0,3-1-1,4-1 39,-1 1 0,1-2 0,-1 1 0,1-1 0,-1 0-1,12-5 1,28-11-95,-2-2-1,73-43 1,-117 62 1,0-1 0,0 1 0,1 0 0,-1 0 0,1 0 0,-1 0 0,1 0 0,-1 0 0,1 1 0,4-1 0,-6 1 18,-1 0 0,1 0-1,0 0 1,-1 0-1,1 0 1,-1 0-1,1 1 1,-1-1 0,1 0-1,-1 0 1,1 1-1,-1-1 1,1 0-1,-1 1 1,1-1-1,-1 0 1,1 1 0,-1-1-1,1 1 1,0 0 0,-1 1 1,1-1 0,-1 0-1,1 0 1,-1 1 0,1-1-1,-1 0 1,0 0 0,0 1-1,0-1 1,0 0 0,0 2-1,0 3-5,-1 1 0,0-1 0,0 0 0,-1 1-1,-2 5 1,1-5 36,1 0-1,1 1 0,-2 8 1,1-5-18,1 24 77,1-34-67,0 0 1,0 0-1,0 1 1,1-1-1,-1 0 1,0 0-1,1 0 1,-1 0-1,0 1 1,1-1-1,0 0 1,-1 0-1,1 0 1,0 0-1,-1 0 1,1 0-1,0-1 1,0 1-1,0 0 1,0 0-1,0-1 1,0 1-1,1 1 1,1-1 13,0-1 1,0 1 0,0 0 0,0-1 0,0 0-1,0 0 1,1 0 0,-1 0 0,0 0 0,4-1 0,30-9 102,-28 7-83,259-77 87,-236 70-50,-1 0 0,54-27 1,-94 39-280,0 2 1,1-1 0,0 1 0,-9 5 0,14-7 204,1-1 0,-1 1 0,1 0 0,0 0 0,0 0 0,0 0 0,0 0 0,0 1 0,0-1 0,0 0 1,-1 4-1,3-5-5,-1 1 0,1-1 0,-1 0 1,1 1-1,0-1 0,0 1 0,0-1 1,0 1-1,0-1 0,0 1 0,0-1 1,0 1-1,1-1 0,-1 0 0,0 1 1,1-1-1,-1 1 0,1-1 0,0 0 1,-1 1-1,1-1 0,0 0 0,0 0 1,2 2-1,-1 0 25,1 0 1,0 0-1,1 0 0,-1-1 0,0 1 1,1-1-1,0 0 0,-1 0 1,1 0-1,0-1 0,0 1 0,0-1 1,0 0-1,0 0 0,0 0 1,8 0-1,-6-1 24,0 0-1,0 0 1,0 0 0,0-1 0,-1 0 0,1 0-1,0-1 1,0 0 0,0 0 0,10-5 0,-14 5-32,0 0 1,0 1 0,0-1-1,0 0 1,0 0 0,0-1-1,0 1 1,-1 0 0,1 0-1,-1-1 1,0 1 0,0-1-1,0 1 1,0-1 0,0 0-1,0 1 1,-1-1 0,1 0-1,-1 0 1,0 1 0,0-1-1,0 0 1,0 0 0,0 0-1,0 1 1,-1-1 0,0 0-1,1 1 1,-1-1 0,0 0-1,-3-4 1,1 3-42,0 0-1,-1 0 1,1 1 0,-1-1 0,0 1-1,0 0 1,-1 0 0,1 0 0,-1 0 0,1 1-1,-1-1 1,0 1 0,0 1 0,-9-3-1,-9-1-113,1 1 0,-27-1 0,18 3 92,-20 2 47,118-8 7,-8 0-40,79-6-82,169-10 288,-286 24-182,24 3 0,-39-2-7,0 0 0,0 0 0,-1 1 1,1-1-1,-1 1 0,1 0 0,-1 1 1,0-1-1,7 5 0,-11-6 13,-1-1-1,1 1 0,0-1 1,-1 1-1,1-1 0,-1 1 1,1-1-1,-1 1 1,1 0-1,-1-1 0,0 1 1,1-1-1,-1 1 0,0 0 1,1 0-1,-1-1 1,0 1-1,0 0 0,0 0 1,1-1-1,-1 1 0,0 0 1,0 1-1,-1-1 2,1 1-1,-1-1 1,1 1 0,-1-1-1,0 1 1,1-1-1,-1 0 1,0 1 0,0-1-1,0 0 1,-1 2-1,-5 4 7,-1-1-1,1 0 1,-11 6 0,11-8-4,-17 10 50,18-10 76,-1-1 0,1 1 0,-10 8 1,26-12 443,23-11-403,0-2-1,53-27 1,-53 23-247,1 1 1,46-14 0,-75 28 2,0 1 0,0 0 0,-1 1 1,1-1-1,0 1 0,0 0 0,0 0 1,6 1-1,-8-1 62,-1 1 0,1-1-1,-1 1 1,1 0 0,-1 0 0,1 0-1,-1 0 1,0 1 0,1-1 0,-1 1 0,0-1-1,0 1 1,0 0 0,0 0 0,0 0-1,1 2 1,4 6 127,-1 1 0,0-1 0,-1 1 0,0 0 0,0 0 0,-1 1 0,-1 0 0,0-1 0,3 25 0,-6-32-129,1 0 0,-1 1 1,1-1-1,0 0 0,3 6 0,-31-8-23465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4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61 109 7712,'-42'-33'3520,"32"24"-3072,5 6 2112,1-6-1344,4 6-704,0-6-448,9 4-64,1-8-32,-1 5 32,0-5-3456,7 10 1888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4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9792,'-50'-8'4448,"86"8"-3872,-2 0 1024,4 8-993,18-4 1185,2 5-1024,45-9 320,2 3-640,17-3-192,-8 0-160,-9 0 64,-20 0-96,-10 5-6655,-8 7 3615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1201 3072,'-12'6'976,"12"-6"-981,0 1 0,-1-1 0,1 0 0,0 0 0,-1 1 0,1-1 0,0 0 0,0 1 0,0-1 0,0 0 0,-1 1 0,1-1 1,0 0-1,0 1 0,1 8 8196,10-29-4346,11-31-1915,-9 22-1201,18-34-1,-18 41-548,2 0-1,0 1 1,0 1 0,2 0 0,1 1 0,22-18-1,181-131 1120,-119 94-795,-85 61-378,-10 6-56,1 2-1,-1-1 1,1 1 0,0 0-1,0 1 1,11-4-1,-18 7-59,0 1 1,1 0-1,-1-1 0,0 1 0,0 0 0,0 0 0,0-1 0,1 1 1,-1 0-1,0 0 0,0 1 0,1-1 0,-1 0 0,0 0 0,0 0 0,0 1 1,0-1-1,0 1 0,1-1 0,-1 1 0,0-1 0,0 1 0,0 0 0,0-1 1,0 1-1,0 0 0,-1 0 0,1 0 0,0 0 0,0 0 0,-1 0 1,1 0-1,0 0 0,-1 0 0,1 0 0,-1 0 0,1 0 0,-1 0 0,0 0 1,1 1-1,-1 1 0,1 3 12,0 1 0,0 0 1,-1-1-1,0 1 0,0 0 0,-1 7 1,-6 23 59,-2-1 1,-23 65-1,7-25 273,25-76-339,1 0 0,-1 0 0,1 0 0,-1 0 0,1 0 0,-1 0 0,1 0 0,-1 0 0,1-1 0,-1 1 0,0 0 0,1 0 0,-1 0 0,1-1 0,-1 1 0,1 0 0,-1-1 0,0 1 0,1 0 0,-1-1 0,0 1 0,1-1 0,55-65 242,10-11-249,-56 67 2,58-55-54,-61 59 25,0 1 0,0-1 0,1 1 0,0 1 0,-1 0 0,2 0 0,14-5 0,-22 9 15,1-1-1,-1 1 1,0-1 0,0 1-1,1 0 1,-1 0-1,0 0 1,1 0 0,-1 0-1,1 0 1,-1 0 0,0 0-1,1 1 1,-1-1 0,0 0-1,0 1 1,1-1 0,-1 1-1,0-1 1,0 1 0,0 0-1,1 0 1,-1-1 0,1 3-1,-1-2-7,0 1-1,0-1 1,0 1-1,-1 0 1,1-1-1,0 1 0,-1 0 1,0-1-1,1 1 1,-1 0-1,0 0 1,0-1-1,0 1 1,0 0-1,0 0 0,0-1 1,-1 1-1,1 0 1,-1 1-1,-4 15 57,-1 0-1,-11 22 0,9-22 130,-12 37-1,20-54-174,0 0 0,-1 0 0,1 0 0,0 0 0,0 0 1,0 0-1,0 1 0,0-1 0,0 0 0,0 0 0,0 0 0,0 0 0,1 2 0,-1-3 4,0 0 0,1 1 0,-1-1 1,0 0-1,0 0 0,1 1 0,-1-1 0,0 0 0,0 0 1,1 0-1,-1 0 0,0 1 0,1-1 0,-1 0 0,0 0 1,1 0-1,-1 0 0,0 0 0,0 0 0,1 0 0,-1 0 1,0 0-1,1 0 0,-1 0 0,0 0 0,1 0 0,-1 0 1,1 0-1,3-2 24,1 1 1,-1-1 0,0 0-1,0-1 1,4-2 0,3-2-97,187-89 459,-197 96-385,3-2-34,0 0 1,1 0 0,-1 0 0,0 1-1,1 0 1,7-1 0,-10 2 20,-1 0-1,0 0 1,0 0 0,0 0-1,0 1 1,0-1 0,0 0 0,0 1-1,0-1 1,0 1 0,0-1-1,0 1 1,0-1 0,0 1-1,0 0 1,0-1 0,-1 1 0,1 0-1,0 0 1,-1 0 0,1 0-1,0 0 1,-1-1 0,1 1 0,-1 0-1,1 0 1,-1 0 0,1 1-1,-1-1 1,0 0 0,0 0-1,0 0 1,1 2 0,0 10-6,0 0-1,0 0 1,-1 1-1,-1-1 1,-3 19 0,-1 20-23,6 37 130,0-79-59,0 0 1,0 0 0,1-1 0,1 1 0,0 0-1,7 16 1,-9-25-17,0 1 0,-1 0-1,1 0 1,0-1 0,0 1 0,1 0-1,-1-1 1,0 1 0,0-1 0,1 1-1,-1-1 1,1 0 0,0 0 0,-1 0-1,1 1 1,0-2 0,-1 1 0,1 0-1,0 0 1,0 0 0,0-1 0,0 1-1,4 0 1,-3-2 8,0 1 0,0-1 0,0 0 0,0 0 0,0 0 0,0 0 0,0 0 0,0-1 0,0 1 0,-1-1 0,1 0 0,0 0 0,-1 0 0,4-3 0,4-6 39,0-1 1,0 0-1,-1 0 0,9-17 1,3-3 2,55-68-158,-59 78 148,1 2-5,-13 16-75,-1-1-1,1 0 1,-2 0 0,6-7-1,-7 20-78,-2 5 32,-2 8 77,-1-2 33,1 0 0,1 0 0,1 0 0,5 37 0,-5-55-36,0 0 0,0 1 0,0-1 0,1 0 0,-1 0 1,0 0-1,1 0 0,-1 0 0,1 0 0,0 0 0,-1 0 0,1 0 0,0 0 0,-1 0 1,1 0-1,0 0 0,0-1 0,0 1 0,0 0 0,1 1 0,-1-2 0,1 0 0,-1 0 0,0 0-1,0 1 1,0-1 0,0 0 0,0 0 0,1-1-1,-1 1 1,0 0 0,0 0 0,0 0 0,0-1-1,0 1 1,0-1 0,0 1 0,1-1 0,6-4 28,-2 1 1,1-1 0,-1 0 0,10-10-1,-13 11-6,32-30 49,25-23-8,-17 18-206,-45 46 87,0 0 1,0 1-1,1 0 1,0-1-1,1 9 1,-3 11 1,2-18 63,1 1 0,0-1 0,0 0 0,1 1 1,0-1-1,0 1 0,1-1 0,3 9 1,-3-13-7,-1 0 1,1-1 0,1 1 0,-1-1 0,0 0 0,1 1 0,0-1 0,0 0 0,1-1-1,-1 1 1,1-1 0,-1 1 0,1-1 0,0 0 0,0 0 0,1-1 0,5 4 0,-6-5 11,0 0 0,0 0 0,1 0 1,-1-1-1,0 0 0,0 1 1,1-2-1,-1 1 0,0 0 1,0-1-1,1 0 0,-1 0 1,0 0-1,0 0 0,0-1 1,7-3-1,0 0 21,-1-1 0,1-1-1,-1 0 1,16-13 0,-18 12-31,0-1-1,8-12 1,5-6-2,-12 17-6,-1-1 0,0 0 0,7-14 1,7-11 164,-3 8-94,-1 0 0,26-58 0,-18 18-104,31-125 1,-13 35 11,-4 20-22,-25 83 92,-14 54-63,-1 0-1,1-1 1,-1 1-1,0-1 1,1 1-1,-1-1 0,0 1 1,0-1-1,0 1 1,0-1-1,-1 1 0,1 0 1,0-1-1,-1 1 1,1-1-1,0 1 1,-1 0-1,0-1 0,1 1 1,-1 0-1,0-1 1,0 1-1,0 0 0,-1-2 1,1 3 0,0 0 0,1 0-1,-1 0 1,0 0 0,0 0 0,0 0 0,1 0 0,-1 0-1,0 0 1,0 0 0,0 1 0,1-1 0,-1 0 0,0 0-1,1 1 1,-1-1 0,0 1 0,1-1 0,-1 1 0,0-1 0,1 1-1,-1-1 1,0 2 0,-1-1-32,-1 2 31,0-1 1,0 1-1,0 0 0,0-1 1,1 2-1,-1-1 1,1 0-1,0 0 0,-4 8 1,1 1 21,-6 23 0,9-28-18,-36 179-88,24-102 172,-18 152-91,30-211 96,2 1-1,0-1 0,2 1 1,1-1-1,1 1 0,1-1 1,12 37-1,-16-59-58,0 1 0,0-1 0,1 0 1,0 1-1,-1-1 0,1 0 0,0 0 1,0 0-1,1-1 0,-1 1 0,1 0 0,4 3 1,-5-5-8,0 0 1,0 0 0,0 0 0,0 0-1,0 0 1,0-1 0,0 1-1,0-1 1,0 0 0,0 1 0,1-1-1,-1 0 1,0 0 0,0 0 0,0-1-1,0 1 1,1 0 0,-1-1 0,0 0-1,0 1 1,0-1 0,0 0-1,2-1 1,43-23 134,62-46 1,-86 56-92,-14 9-34,31-21 89,58-50 1,-85 65-92,-1 0 1,0-1 0,-1-1-1,-1 0 1,0 0-1,-1-1 1,0 0-1,7-20 1,31-109 22,-26 73-106,-12 44 37,51-192 10,-58 213-15,-1 0 0,-1 0 0,1 0 0,-1-1 0,0 1 0,0 0 0,0 0 0,-3-9 0,3 15 23,0-1 0,0 1 0,0 0 0,0 0 0,0 0 0,0-1 0,0 1 0,0 0 1,0 0-1,0 0 0,-1 0 0,1-1 0,0 1 0,0 0 0,0 0 0,0 0 0,0 0 0,0-1 0,-1 1 0,1 0 0,0 0 0,0 0 0,0 0 0,0 0 0,-1 0 0,1 0 0,0 0 0,0-1 0,0 1 0,0 0 0,-1 0 0,1 0 0,0 0 1,-1 0-1,-5 5-124,-6 13-28,2 3 97,1 0 0,1 0 1,-8 31-1,-10 68 31,13-54 15,-19 103-19,25-119 72,0 72 1,7-110 4,1 0 0,0-1 0,5 21 1,-5-27-23,1 1 1,-1-1 0,1 0-1,1 1 1,-1-1-1,1 0 1,0-1 0,0 1-1,0 0 1,5 4-1,-7-8-8,0 0 0,1 0 0,-1 0 0,0 0 0,1 0 0,-1 0 0,1-1 0,-1 1 0,1 0 0,-1-1 0,1 1 1,-1-1-1,1 1 0,0-1 0,-1 0 0,1 0 0,0 0 0,-1 0 0,1 0 0,0 0 0,-1 0 0,1 0 0,0-1 0,-1 1 0,1-1 0,-1 1 0,1-1 0,-1 0 0,1 1 0,-1-1 0,1 0 0,-1 0 0,2-2 0,5-3 54,0-1 0,-1 1 0,-1-2 0,10-10 0,-12 12-23,14-16 13,-4 7-107,22-36 0,-33 46-19,0 1-1,0-1 1,0 1 0,1 0-1,-1 0 1,1 0 0,6-4-1,-10 7 69,0 1-1,0 0 0,0 0 0,1 0 0,-1 0 0,0 0 0,0 0 0,0 0 0,0 0 1,0 0-1,1 0 0,-1 0 0,0 0 0,0 0 0,0 0 0,0 0 0,0 0 1,0 0-1,1 0 0,-1 0 0,0 0 0,0 0 0,0 1 0,0-1 0,0 0 0,0 0 1,0 0-1,1 0 0,-1 0 0,0 0 0,0 0 0,0 0 0,0 0 0,0 1 0,0-1 1,0 0-1,0 0 0,0 0 0,0 0 0,0 0 0,0 0 0,1 1 0,-1-1 0,0 0 1,0 0-1,0 0 0,0 0 0,0 0 0,0 0 0,0 1 0,0-1 0,0 0 0,-1 0 1,1 0-1,0 11-41,0-9 40,0 4 6,0 0 0,1 0 1,0 0-1,0-1 0,0 1 0,0 0 0,1-1 0,0 1 1,0-1-1,6 11 0,-7-13 1,1-1-1,0 0 1,0 1 0,0-1 0,0 0-1,1 0 1,-1 0 0,1 0 0,-1-1-1,1 1 1,-1-1 0,1 1 0,0-1-1,0 0 1,0 0 0,0 0 0,-1 0-1,1-1 1,0 1 0,1-1 0,5 0-1,5 0 52,0-2-1,0 0 0,22-6 0,0 0-31,-8 1-8,-21 4-39,1 1 0,0 0 1,0 1-1,0 0 0,0 0 0,0 1 0,15 0 0,-22 1 16,0-1-1,0 0 0,0 1 0,0-1 0,0 0 0,0 1 0,0 0 0,0-1 0,0 1 1,0-1-1,0 1 0,0 0 0,0 0 0,-1 0 0,1-1 0,0 1 0,0 0 0,-1 0 0,1 0 1,-1 0-1,1 2 0,0 0-4,0 0 1,0 1-1,-1-1 0,1 0 1,-1 0-1,0 0 0,0 1 1,-1 5-1,-9 52 25,-26 94 1,-33 58 69,28-92-61,16-34 80,-7 17 81,26-82-65,7-15 196,4-10-146,19-27-118,-1 0 0,-2-1 0,-1-2 0,28-61 0,-9 12-29,53-118-13,-2 14-29,-62 135-247,53-73 0,-77 120 217,0-1-1,-1 1 1,1-1 0,1 1-1,7-6 1,-11 10 43,-1-1 0,1 1-1,0-1 1,0 1 0,-1 0 0,1-1 0,0 1 0,0 0 0,0 0 0,0-1 0,0 1-1,-1 0 1,1 0 0,0 0 0,0 0 0,0 0 0,0 0 0,1 1 0,-1-1 7,0 1-1,0 0 1,0-1 0,0 1 0,-1 0 0,1-1 0,0 1 0,0 0-1,-1 0 1,1 0 0,0 0 0,-1-1 0,1 1 0,-1 0 0,1 0 0,-1 0-1,1 1 1,-1 0 0,2 4-4,-1-1 0,0 1 0,0 0 0,-1 0 0,1-1 0,-1 1 1,-1 0-1,1-1 0,-1 1 0,0 0 0,-3 8 0,-2 6 76,-16 33 0,19-47-42,0-1-1,0 0 0,-1 0 0,1 0 0,-1 0 0,0-1 0,-7 7 0,8-9-27,1 0 0,-1 0-1,0 0 1,0 0 0,0 0 0,0 0-1,0-1 1,-1 1 0,1-1 0,0 0 0,-1 0-1,1 0 1,-7 0 0,-2 0-265,12-1 259,0 0-1,0 0 1,-1 0 0,1 0-1,0 0 1,0 0 0,0 0-1,0 0 1,0 0 0,0 0 0,0 0-1,0 0 1,0 0 0,0 0-1,0 0 1,0 0 0,0 0 0,0 1-1,0-1 1,-1 0 0,1 0-1,0 0 1,0 0 0,0 0-1,0 0 1,0 0 0,0 0 0,0 0-1,0 0 1,0 0 0,0 0-1,0 0 1,0 0 0,0 0 0,0 1-1,0-1 1,0 0 0,0 0-1,0 0 1,0 0 0,0 0-1,0 0 1,0 0 0,0 0 0,0 0-1,0 0 1,0 0 0,0 0-1,0 0 1,0 0 0,0 1 0,0-1-1,1 0 1,-1 0 0,0 0-1,0 0 1,0 0 0,0 0-1,0 0 1,0 0 0,0 0 0,0 0-1,20 9-366,-13-7 388,1 0 1,-1 0-1,1-1 0,-1 0 0,1 0 0,-1-1 1,1 0-1,0 0 0,-1-1 0,1 0 0,-1-1 0,11-2 1,9-5 120,53-25 1,-33 13-21,-18 8-78,120-54 23,-114 50-41,-2-1 0,39-29 1,-58 36 3,0-1 0,-1 0 1,0-1-1,-1 0 0,0-1 0,-1 0 0,0-1 1,-2 0-1,0-1 0,10-22 0,64-159 135,-68 152-155,-1 0 0,12-77 0,-21 92-54,3-26 2,-8 50 39,1 1 0,-1-1 0,-1 0 0,1 1 0,-1-1 0,0 1 0,-2-8-1,3 13 2,0-1-1,0 1 0,0 0 0,-1-1 0,1 1 0,0 0 1,0 0-1,0-1 0,0 1 0,-1 0 0,1-1 0,0 1 1,0 0-1,-1 0 0,1-1 0,0 1 0,0 0 0,-1 0 1,1 0-1,0 0 0,-1-1 0,1 1 0,0 0 0,-1 0 0,1 0 1,0 0-1,-1 0 0,1 0 0,0 0 0,-1 0 0,1 0 1,0 0-1,-1 0 0,1 0 0,-1 0 0,1 0 0,0 0 1,-1 0-1,1 0 0,0 0 0,-1 1 0,1-1 0,0 0 1,0 0-1,-1 0 0,1 1 0,0-1 0,-1 0 0,1 0 0,0 1 1,0-1-1,0 0 0,-1 1 0,-14 16-235,13-15 224,-8 13-38,1 0 0,0 1 0,1 0 1,1 0-1,0 1 0,-4 19 0,1-8 15,-11 40 74,4 0 0,2 1-1,-10 115 1,24-159-10,1 33 0,1-48 30,0 0-1,0 0 0,1 0 1,1 0-1,0-1 0,4 11 0,-6-17-26,1-1 0,-1 1-1,0 0 1,1-1 0,0 0-1,-1 1 1,1-1 0,0 0-1,0 0 1,0 0 0,1 0-1,-1 0 1,0 0 0,1-1-1,-1 1 1,1-1 0,-1 0-1,1 0 1,0 0 0,0 0-1,-1 0 1,1 0 0,0-1-1,0 1 1,0-1 0,0 0-1,0 0 1,0 0 0,-1 0-1,1-1 1,0 1 0,0-1-1,0 1 1,0-1-1,-1 0 1,1 0 0,0-1-1,4-2 1,18-11 64,37-30-1,-23 15-406,-39 29 310,1 1 0,-1 0 0,0-1 0,1 1-1,-1 0 1,0 0 0,1 0 0,-1-1 0,0 1 0,1 0 0,-1 0-1,0 0 1,1 0 0,-1 0 0,1 0 0,-1 0 0,0 0 0,1 0 0,-1 0-1,1 0 1,-1 0 0,0 0 0,1 0 0,-1 0 0,0 0 0,1 0-1,-1 0 1,1 1 0,0-1 3,-1 1 0,0-1 0,1 1 0,-1-1 0,1 1 1,-1 0-1,0-1 0,1 1 0,-1 0 0,0-1 0,0 1 0,0 0 0,1-1 0,-1 2 0,0 31 127,0-25-48,0 109-1513,0-117 1184,0 1 0,0-1 1,0 1-1,0-1 0,0 1 0,0-1 0,0 0 0,1 1 0,-1-1 1,0 1-1,0-1 0,1 1 0,-1-1 0,0 0 0,0 1 0,1-1 1,-1 1-1,0-1 0,1 0 0,-1 1 0,1-1 0,-1 0 0,0 0 1,1 1-1,-1-1 0,1 0 0,-1 0 0,1 0 0,-1 0 0,1 1 1,-1-1-1,1 0 0,-1 0 0,1 0 0,-1 0 0,1 0 0,-1 0 1,1 0-1,0-1 0,1-1-291,-1 0 0,1-1 1,-1 0-1,1 1 0,-1-1 0,0 0 1,0 0-1,0 1 0,0-1 0,0-4 1,3-34-176,-6 8 2626,-10-56 0,7 56 410,-3-59 1,8 84-2548,0-1 1,1 1-1,0 0 0,1 0 0,4-14 1,-6 20 14,1 0 0,0 0 0,0 1 0,0-1 0,0 0 0,0 1 0,0-1 0,0 0 0,1 1 0,-1-1 0,0 1 0,4-3 0,-4 4-4,1-1 1,-1 1-1,0-1 1,0 1-1,1 0 1,-1-1-1,0 1 1,1 0-1,-1 0 1,0 0-1,1 0 1,-1 0-1,0 0 0,1 0 1,-1 1-1,0-1 1,1 0-1,-1 1 1,0-1-1,0 1 1,2 0-1,2 2-396,0 0 0,-1 0 0,0 1-1,1-1 1,-1 1 0,0 0 0,-1 0 0,7 8-1,22 40-745,-25-40 1471,8 20 1555,-13-26-1164,1-1 0,-1 1 0,1-1 0,0 0 0,0 0 0,1 0 0,-1 0 0,9 8 0,-6-9 76,0 1 0,1-1 0,-1-1 0,1 1 0,0-1 0,0 0 0,1-1 0,-1 1 0,0-2 0,1 1 0,-1-1 0,1 0 0,0 0 0,8-1 1,0-1 60,-1 0 1,1-1 0,-1-1 0,0 0-1,0-1 1,17-7 0,-24 7-449,0 1-1,0-1 1,0 0 0,-1 0-1,0-1 1,0 0 0,0-1-1,-1 1 1,0-1 0,0 0-1,0-1 1,-1 0 0,1 1-1,4-11 1,-9 16-166,-1 0 0,1 0 0,-1 0 0,0 0 0,1 0 0,-1-1 0,0 1 0,0 0 0,0 0 0,0 0 0,0 0 0,0-1 0,0 1 0,0 0 0,0 0 0,0 0 1,-1 0-1,0-2 0,1 2-13,0 1 1,-1-1 0,1 1 0,-1-1 0,1 1-1,-1-1 1,1 1 0,-1 0 0,1 0 0,-1-1-1,1 1 1,-1 0 0,0 0 0,1-1 0,-1 1-1,1 0 1,-1 0 0,0 0 0,1 0-1,-1 0 1,1 0 0,-1 0 0,0 0 0,1 0-1,-1 0 1,1 0 0,-1 0 0,0 1 0,1-1-1,-1 0 1,1 0 0,-1 1 0,0-1 0,-18 10 74,1 1 1,0 1-1,0 0 1,-20 20-1,16-14 38,14-12-70,1 0 0,0 1 1,0 0-1,1 0 0,-12 16 0,17-22-44,0 1 1,1-1-1,-1 1 0,0 0 1,0-1-1,1 1 1,-1 0-1,1-1 0,-1 1 1,1 0-1,0 0 1,0 0-1,0-1 0,0 1 1,0 0-1,0 0 1,0 0-1,0-1 0,1 1 1,-1 0-1,1 0 1,0-1-1,-1 1 0,1 0 1,0-1-1,0 1 1,0-1-1,0 1 0,0-1 1,0 1-1,0-1 1,1 0-1,-1 0 0,0 0 1,1 1-1,-1-1 1,1 0-1,-1-1 0,3 2 1,4 2 47,1 0 0,0 0 1,-1-1-1,1-1 0,0 1 1,0-1-1,1-1 0,-1 0 0,12 0 1,4-1 1,0-1 1,30-5-1,44-10 46,-1-4 0,114-39 0,-175 47-86,-16 5 19,0 0 0,-1-2 0,30-15-1,-43 18-22,-10 5-91,-22 7-110,22-5 180,-36 9-134,1 2-1,-40 19 1,62-23 130,0 0 0,1 1 0,0 0 0,0 1 0,1 1 0,1 0 0,-19 21 1,28-28 19,0 1 0,1 0 0,-1 0 0,1 0 0,0 0 0,1 1 0,-1-1 0,1 1 0,-2 9 0,3-13 3,1 1-1,0 0 1,-1-1-1,1 1 1,0 0-1,0-1 0,1 1 1,-1-1-1,0 1 1,1 0-1,0-1 0,-1 1 1,1-1-1,0 1 1,0-1-1,1 0 1,-1 1-1,0-1 0,1 0 1,0 0-1,-1 0 1,1 0-1,0 0 0,3 2 1,-1-1 18,-1-1 0,1 0 0,-1 0 0,1 0 0,0 0 1,0-1-1,0 1 0,0-1 0,0 0 0,7 1 0,-3-2 43,0 1-1,0-1 1,0-1 0,0 0-1,9-1 1,6-4 188,1-1 0,34-15 0,-43 16-214,0 0-1,-1-1 0,-1 0 0,1-2 0,-1 1 0,0-1 0,-1-1 0,0 0 0,-1-1 0,17-20 0,-13 9-18,-1 0-1,-1-1 0,17-43 0,21-80-3,-34 94-16,6-19-39,22-113-1,-41 152-22,-4 31 46,0-1-1,-1 0 1,1 1 0,0-1-1,0 1 1,-1-1-1,1 0 1,-1 1-1,0-1 1,1 1-1,-1-1 1,0 1 0,-1-2-1,2 2 6,0 1 1,-1 0-1,1-1 0,0 1 0,-1 0 1,1-1-1,0 1 0,-1 0 1,1 0-1,0-1 0,-1 1 0,1 0 1,-1 0-1,1 0 0,0 0 0,-1-1 1,1 1-1,-1 0 0,1 0 0,-1 0 1,1 0-1,0 0 0,-1 0 1,1 0-1,-1 0 0,1 0 0,-1 0 1,1 1-1,-1-1 0,-3 1-20,-1 1 0,1 0 0,0 0 0,1 0 0,-1 1 0,0-1 0,0 1 0,1 0 0,0 0 0,0 0 0,-1 0 0,2 1 0,-4 3 0,-28 41-145,-50 96-1,71-119 146,-103 199-4269,101-193 3349,-71 152-8190,51-105 2797,6-4 1793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1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52 10208,'-47'-39'4640,"33"30"-4032,5 6 288,18 6-609,1-3-766,-1 0-129,5 0 320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11968,'9'-5'5407,"91"-7"-4703,-53 3 1312,0 6-1248,47-15-160,11 1-384,18 1-192,-4 4 0,-6 3-2432,-18 9 1312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205 163 2816,'3'-28'917,"1"18"-565,2 0-381,4-6 2790,15-19 0,-21 30-1821,0-1-1,0 1 1,3-9-1,-4 8 115,0 1 0,0 0 0,6-8-1,-2 9 192,-7 4-1212,0 0 0,1 0 0,-1 0 0,0 0 0,0 0 0,0 0 0,0 0 0,0 0 0,1 0 0,-1 0 0,0 0 0,0 0 1,0 0-1,0 0 0,0 0 0,1 0 0,-1 0 0,0 0 0,0 0 0,0 0 0,0 0 0,0 0 0,1 0 0,-1 1 0,0-1 1,0 0-1,0 0 0,0 0 0,0 0 0,0 0 0,0 0 0,1 0 0,-1 1 0,0-1 0,0 0 0,0 0 0,0 0 0,0 0 1,0 0-1,0 0 0,0 1 0,0-1 0,0 0 0,0 0 0,0 0 0,0 0 0,0 1 0,0-1 0,0 0 0,0 0 0,0 0 1,0 0-1,0 0 0,0 1 0,0-1 0,0 0 0,0 0 0,0 0 0,0 0 0,0 0 0,0 0 0,-1 1 0,-6 23 776,-18 46 1,12-40-557,-204 485 1833,208-494-2002,-1-2 114,-7 26 0,16-44-184,1-1 1,0 1 0,0-1 0,-1 1 0,1-1 0,0 1 0,0-1-1,0 1 1,0-1 0,0 1 0,0-1 0,0 1 0,0-1 0,0 1-1,0-1 1,0 1 0,0-1 0,0 1 0,0-1 0,1 1 0,-1-1-1,0 1 1,0-1 0,0 0 0,1 1 0,-1-1 0,0 1 0,1-1-1,-1 0 1,0 1 0,1-1 0,-1 1 0,0-1 0,1 0 0,0 1-1,1-1 36,-1 0-1,1 1 0,0-1 0,0 0 0,0 0 0,-1 0 0,1 0 0,0-1 0,0 1 1,-1 0-1,1-1 0,2 0 0,115-49 315,-49 18-344,-43 20-3,-4 2-57,37-11 0,-53 19 12,-1 0 0,1 1 0,0 0 1,0 0-1,-1 1 0,1 0 1,0 0-1,0 1 0,0-1 1,10 4-1,-14-3 13,0 0 1,0 0-1,0 0 1,0 0 0,0 1-1,-1-1 1,1 1-1,-1 0 1,1-1-1,-1 1 1,0 1-1,1-1 1,-1 0-1,0 0 1,0 1-1,-1-1 1,3 4 0,-2-2 25,-1 0 0,0-1 0,0 1 0,0 0 0,0 0 0,-1 0 0,1 0 0,-1 0 0,0 0 0,0 0 0,0 0 0,-2 4 0,1 0 52,-2 1 0,1 0 0,-1-1 0,0 1 0,-1-1 0,0 0 0,0 0 0,-1-1 0,0 1 0,-12 13 0,8-13-18,0 0 1,-1 0-1,1-1 1,-2 0-1,1-1 1,-1 0-1,0-1 1,0 0-1,-1-1 1,1 0-1,-20 4 1,16-5-24,0-1 1,-1 0 0,0-2 0,1 0 0,-1 0 0,0-1 0,1-1 0,-25-6 0,32 5-57,-1 1 0,1-1 0,0-1 1,0 0-1,-14-9 0,17 7-185,9 3 63,15 3 105,237 37 24,-234-34 105,1 0 0,-1-2 1,1-1-1,0-1 0,-1 0 0,1-2 0,-1-1 1,23-6-1,-28 4-16,0-1-1,-1 0 1,1-2 0,-2 1 0,1-2 0,13-11 0,10-5 97,-25 17-170,0 0 0,15-15 1,-28 12 111,0 11-112,-1 0 1,0 1-1,1-1 0,-1 0 1,1 1-1,-1-1 0,0 0 0,1 1 1,0-1-1,-1 1 0,1-1 1,-1 1-1,1-1 0,0 1 1,-1 0-1,1-1 0,0 1 0,-1 0 1,2-1-1,0 0 28,7-3 103,-8 4-121,0 0 0,0 0-1,-1-1 1,1 1 0,0 0-1,0-1 1,-1 1 0,1 0 0,0-1-1,-1 1 1,1-1 0,0 1-1,-1-1 1,1 0 0,-1 1 0,1-1-1,-1 1 1,1-2 0,0 1 73,0 1-65,-1 0 0,0-1 0,0 1 0,1 0 0,-1 0 0,0-1 0,0 1 0,1 0 0,-1 0 0,0-1 1,0 1-1,0 0 0,1 0 0,-1-1 0,0 1 0,0 0 0,0-1 0,0 1 0,0 0 0,0-1 0,0 1 0,0 0 1,0-1-1,0 1 0,0-1 0,-1 2-38,0-1 0,0 1 1,0-1-1,0 1 0,0 0 1,0 0-1,0-1 0,0 1 1,0 0-1,0 0 0,0 0 0,0 0 1,0 0-1,1 0 0,-1 0 1,0 0-1,0 2 0,-13 25 53,12-25-46,-14 39-63,15-39 99,0 0 0,1 0 0,-1 0 0,1 0 0,-1 0 0,1 0 0,0 0 0,0 0 0,0 0 0,1 0 0,-1 0 0,3 6 0,-3-8 2,1 1-1,0-1 0,0 0 0,0 1 0,0-1 0,0 0 0,0 0 0,0 0 1,0 0-1,1 0 0,-1 0 0,0 0 0,1 0 0,-1 0 0,1-1 1,-1 1-1,1 0 0,-1-1 0,1 1 0,-1-1 0,1 0 0,2 1 0,0-1 42,0 0 0,1 0 0,-1 0 0,0 0 0,1-1 0,-1 1 0,5-3 0,29-10 101,0-2 1,67-37-1,-42 19-167,-58 31-24,-4 0 17,1 1 0,0 0 0,0 0 0,0 0 0,1 0 0,-1 0 0,0 1 0,0-1 0,0 1 0,1-1 0,-1 1 0,0 0-1,5 0 1,-7 0 17,0 0-1,1 0 1,-1 1-1,0-1 0,0 0 1,1 0-1,-1 0 1,0 1-1,0-1 0,0 0 1,1 0-1,-1 1 1,0-1-1,0 0 0,0 0 1,0 1-1,0-1 0,0 0 1,1 1-1,-1-1 1,0 0-1,0 1 0,0-1 1,0 0-1,0 0 1,0 1-1,0-1 0,0 0 1,0 1-1,-3 11-17,2-8 17,-2 10 2,-1-1 0,-10 23 0,2-6 0,-3 14-18,-3-2 0,-1 0 0,-3-1 0,-35 53-1,-7-6 213,-4-4 0,-92 90 0,156-171-181,-14 16 106,-26 19 0,38-34-100,1 0 0,0 0-1,-1-1 1,1 0 0,-1 0 0,0-1 0,0 1 0,0-1 0,0-1 0,-9 2-1,14-2-13,-1-1-1,1 0 1,0 0-1,-1 0 0,1 0 1,-1 0-1,1 0 1,0-1-1,-1 1 0,1 0 1,0-1-1,0 1 1,-1-1-1,1 1 1,0-1-1,0 1 0,0-1 1,-1 0-1,1 0 1,0 0-1,0 0 0,0 1 1,0-1-1,0-2 1,-1 1 4,1 0 0,0-1 0,0 1-1,0 0 1,1-1 0,-1 0 0,0 1 0,1-1 0,0 1 0,0-1 0,0-4 0,0-2 6,1-1-1,1 1 0,0 0 1,0-1-1,5-13 0,-3 15 1,1 0 0,-1 1 0,1-1 0,0 1-1,1 0 1,0 0 0,0 1 0,0 0 0,1 0 0,0 0-1,0 1 1,0 0 0,1 0 0,0 1 0,10-5-1,7-1 71,0 1 0,0 1 0,46-7-1,48-2-20,130-1 0,-206 15-76,13-1-2829,-50 2-1244,4 2 1162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53 5632,'-7'1'731,"4"-1"-468,0 0-1,0 0 1,0 0 0,0-1-1,-5 0 1,7 1 132,-1-1 0,1 1 1,-1-1-1,1 0 1,0 0-1,-1 1 1,1-1-1,0 0 1,-2-2-1,-8-3 3495,4 1 1479,7 5-5259,0 0 1,0-1-1,0 1 0,0-1 0,0 1 1,1 0-1,-1-1 0,0 1 0,0 0 1,0-1-1,1 1 0,-1 0 0,0-1 1,0 1-1,1 0 0,-1 0 1,0-1-1,1 1 0,-1 0 0,0 0 1,1 0-1,-1-1 0,0 1 0,1 0 1,3-1 202,0-1 0,-1 1 1,1 0-1,0 0 0,0 1 1,-1-1-1,8 1 1,13-3 667,-3-2-811,0 1 1,0 1-1,0 1 1,0 1 0,1 1-1,-1 1 1,33 5 0,-48-5-1879,8-1 3747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5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3136,'-1'-1'317,"0"-1"0,0 0 0,0 0 0,0 1 0,0-1 0,0 0 0,1 0 1,-1 0-1,1 0 0,-1-4 0,2-7 5301,-1 22-4756,0-2-592,1 0-1,0 0 1,1 0 0,3 10 0,3 11 146,27 295 2215,-17-117-1806,-8-104-373,12 81 589,-18-153-707,-1 0 0,-1 42 1,-4-53 146,2-19-502,0 0 1,0 0-1,-1 0 1,1 0 0,0 0-1,0 1 1,0-1-1,0 0 1,0 0 0,0 0-1,0 0 1,0 0-1,0 0 1,0 0 0,-1 0-1,1 0 1,0 0-1,0 0 1,0 0 0,0 0-1,0 0 1,0 0-1,0 0 1,0 0 0,-1 1-1,1-1 1,0 0-1,0-1 1,0 1 0,0 0-1,0 0 1,0 0-1,0 0 1,-1 0 0,1 0-1,0 0 1,0 0-1,0 0 1,0 0 0,0 0-1,0 0 1,-1 0 0,-6-10-2832,1-7-1201,4 0 1285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10048,'7'-13'3232,"-7"12"-3135,1 1 1,-1-1 0,1 1 0,-1 0-1,1 0 1,-1-1 0,1 1 0,-1 0 0,1 0-1,-1-1 1,1 1 0,0 0 0,-1 0-1,1 0 1,-1 0 0,1 0 0,-1 0 0,1 0-1,0 0 1,-1 0 0,1 0 0,-1 0-1,2 1 1,-1-1 90,-1 0-1,1 1 0,0-1 1,0 0-1,-1 1 1,1-1-1,0 1 0,-1-1 1,1 1-1,0-1 1,-1 1-1,1 0 0,-1-1 1,1 1-1,-1-1 1,1 1-1,-1 0 0,1 0 1,-1-1-1,0 1 1,1 0-1,-1 0 0,0 0 1,0-1-1,1 1 1,-1 0-1,0 1 1,2 5 724,1 1-529,-1 0-1,0 0 1,0 0-1,-1 0 1,0 0-1,0 0 1,-1 9-1,-5 60 1016,3-55-1003,-31 184 1059,14-101-1415,11-54-226,-5 29-370,1-26-2554,6-16 1041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6 7456,'-32'-5'2421,"31"5"-2388,1 0-1,-1 0 1,1 0-1,-1 0 1,1 0-1,-1 0 1,0 0-1,1 0 1,-1 0 0,1 0-1,-1 0 1,1 0-1,-1 1 1,1-1-1,0 0 1,-1 0-1,1 0 1,-1 1-1,1-1 1,-1 0 0,1 1-1,0-1 1,-1 0-1,1 1 1,-1-1-1,1 0 1,0 1-1,-1 0 1,-22 19 387,-63 61 2824,13 5-482,-85 128 1,124-163-2373,3 0 0,2 2 1,3 1-1,2 1 0,-26 88 0,34-83-240,-11 75-1,23-107-132,2-1 0,0 1 0,2 0 0,1 0-1,6 32 1,-3-44-73,0 0 0,1-1 1,0 1-1,1-1 0,1 0 0,1 0 0,0-1 0,1 0 0,17 22 0,-10-18-650,0-1 1,1 0-1,1-2 1,1 0-1,0-1 0,23 13 1,33 13-1796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6720,'1'-1'165,"0"1"0,0-1 1,0 1-1,0 0 0,1-1 0,-1 1 1,0 0-1,0-1 0,0 1 0,1 0 1,-1 0-1,0 0 0,1 0 0,-1 0 1,0 1-1,0-1 0,1 0 0,-1 0 1,0 1-1,0-1 0,0 1 0,0-1 1,1 1-1,-1 0 0,0-1 0,0 1 1,0 0-1,1 1 0,3 2 294,0 1 0,-1 0-1,1 1 1,3 5 0,-3-4 220,10 12 958,30 29 0,6 5-197,152 228 2230,-99-107-2191,-84-138-1140,-9-17-191,31 60 360,-28-45-255,-1 1 0,-3 0-1,0 1 1,-3 0 0,-1 0-1,-1 1 1,-1 38 0,-4-54-163,-1 0 0,-1 0 0,-1 0 1,-1-1-1,-1 1 0,0-1 0,-2 0 1,0 0-1,-1-1 0,-1 0 0,-1 0 1,-24 32-1,12-23-7,-47 46 1,-34 18-657,13-22-1724,76-60 1507,2-1-877,0-1 0,-1 0 1,-22 10-1,34-18 1576,-1 1-330,0 0 0,0 0-1,0 0 1,-1 0-1,1-1 1,0 1 0,-1-1-1,-2 1 1,4-1 168,1-1 1,-1 1-1,0 0 1,0-1-1,0 1 1,1 0-1,-1-1 0,0 1 1,1-1-1,-1 1 1,0-1-1,1 1 1,-1-1-1,0 0 1,1 1-1,-1-1 1,1 0-1,0 0 0,-1 1 1,1-1-1,-1 0 1,1 0-1,0 1 1,-1-3-1,-5-22-3960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29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5408,'5'5'8592,"-4"-4"-8183,14 3 4127,-11-3-4037,1-1 1,0 1-1,0-1 0,-1 0 0,9-1 1,27-9 527,-1-2 1,54-24-1,-63 24-840,68-34 126,-83 38-291,-2 0-1,1-2 1,-1 0 0,18-17-1,-24 20-8,-1-1-1,0 1 1,-1-1-1,1 0 1,-2 0-1,5-9 1,-7 12-44,0 1 1,0-1-1,-1 1 1,0-1-1,0 0 1,0 0-1,0 1 1,-1-1-1,0 0 0,0 0 1,0 0-1,-2-9 1,2 12 15,-1 0 0,0 0 0,0 0 0,1 1 0,-1-1 0,-1 0 0,1 0 0,0 1 0,0-1-1,-1 0 1,1 1 0,0 0 0,-1-1 0,0 1 0,1 0 0,-1-1 0,0 1 0,0 0 0,1 1 0,-1-1 0,0 0 0,0 0 0,0 1 0,0-1 0,0 1 0,0-1 0,0 1 0,0 0 0,0 0 0,-4 0 0,-3 1 10,0 0 1,0 0 0,0 0 0,0 1 0,-12 5 0,5-2 38,0 2 0,1 0 1,0 1-1,0 0 0,0 2 0,1-1 0,0 2 0,-21 20 0,27-22 41,0 0 0,0 1 0,1-1 0,0 1 0,0 1-1,1 0 1,1-1 0,0 2 0,0-1 0,1 0-1,1 1 1,0 0 0,-2 12 0,3-4-17,1-1 1,1 0 0,1 1-1,1-1 1,0 0-1,2 0 1,0 0-1,10 29 1,-9-35-375,0 0-1,1 0 1,1-1 0,0 0 0,0 0 0,1 0-1,1-1 1,0-1 0,0 1 0,1-1-1,1-1 1,18 14 0,-24-20-286,1 1 1,-1-2-1,1 1 0,5 2 1,-6-4-615,0 0 0,0 0 0,0 0 0,0 0 0,7-1 0,22 0-3594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0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2720,'0'5'4442,"-1"-6"-4133,1 1 0,-1 0 0,1-1-1,-1 1 1,1 0 0,-1-1-1,1 1 1,-1 0 0,1 0-1,-1 0 1,1-1 0,-1 1-1,1 0 1,-1 0 0,0 0 0,1 0-1,-1 0 1,1 0 0,-2 0-1,-12 6 2283,-17 18-1982,21-16 54,-1 0-501,2 1 0,-1-1 0,1 1 0,1 1 0,-1 0 0,2 0 0,-1 1 0,2-1 0,-1 2 0,-7 19 0,8-15-22,0 1 0,2 0 0,0 1 1,1-1-1,1 0 0,0 1 0,2 23 1,1-31-14,0 0 1,0 0-1,1-1 1,1 1-1,-1-1 0,7 13 1,-7-16-20,1 0 0,1 0-1,-1 0 1,1-1 0,0 0 0,1 0-1,-1 0 1,1 0 0,0-1 0,7 6 0,-10-9-88,0 1 1,1-1-1,-1 0 1,0 1-1,1-1 1,-1 0-1,1-1 1,-1 1-1,1 0 1,0-1-1,-1 0 1,1 1-1,0-1 1,-1 0-1,1 0 1,0-1-1,-1 1 1,1 0-1,0-1 1,4-1-1,0-1-25,-1 0-1,1-1 0,-1 1 0,0-1 0,0-1 0,6-5 0,-5 4-17,-1 0 0,0-1 0,-1 0 0,1 0-1,-1 0 1,-1 0 0,1-1 0,-1 0 0,-1 0 0,0 0 0,0-1 0,0 1 0,1-11 0,-2 8 14,0 0 0,-1 1 0,-1-1 0,0 0 0,0 0 0,-1 1 0,0-1 0,-1 0 0,0 1 1,-6-17-1,6 24-3,1-1 1,-1 1 0,0 0 0,-1-1 0,1 1-1,0 0 1,-1 1 0,0-1 0,0 0 0,0 1-1,0-1 1,0 1 0,0 0 0,0 0-1,-6-2 1,2 1-54,1 0-1,-1 1 1,0 0-1,0 0 0,0 1 1,0 0-1,-12 0 1,10 1-171,7 0 55,6-1 133,3-2 171,37-17 293,22-2-82,2 2 0,-1 4 0,2 2 0,87-5 0,-144 18-287,-1 1 0,1 0 0,0 1 0,0 0 0,15 3 0,-24-3-4,0 0-1,0 0 0,0 0 0,0 0 1,0 0-1,-1 1 0,1-1 0,0 1 1,-1 0-1,1 0 0,-1 0 0,0 0 1,0 0-1,1 0 0,-1 1 0,-1-1 1,1 1-1,0 0 0,-1-1 0,1 1 1,-1 0-1,0 0 0,0 0 0,0 0 1,1 5-1,-1 5 78,0 0 1,0 0 0,-1 0-1,-1 0 1,-3 19-1,-18 66 262,15-69-314,1-5-28,3-14 31,0 0 0,1 0 1,0 1-1,0-1 0,2 1 1,-1 12-1,1-22-52,0 0-1,0-1 1,0 1-1,0 0 1,0 0 0,1 0-1,-1 0 1,0 0 0,0-1-1,1 1 1,-1 0 0,0 0-1,1 0 1,-1-1 0,1 1-1,-1 0 1,1-1 0,0 1-1,-1 0 1,1-1 0,1 2-1,-1-2-8,-1 0-1,1 0 1,0 0-1,-1 0 1,1 0 0,0 0-1,0 0 1,-1 0-1,1 0 1,0-1-1,0 1 1,-1 0 0,1 0-1,0-1 1,-1 1-1,1 0 1,-1-1-1,1 1 1,0-1-1,0 0 1,5-4 33,0-1 0,0-1 0,8-10-1,-14 16-35,70-107 147,5-9 12,-72 112-128,-2 3-7,1-1 1,0 1-1,0 0 0,0 0 1,0 0-1,0 0 0,1 0 1,2-2-1,-5 4-21,1 0 0,-1 0 0,1 0 0,-1 0 0,1 0-1,-1 0 1,1 0 0,-1 0 0,1 0 0,-1 0 0,1 0 0,-1 0-1,1 0 1,-1 0 0,1 0 0,-1 1 0,1-1 0,-1 0 0,0 0 0,1 1-1,-1-1 1,1 0 0,-1 1 0,0-1 0,1 0 0,-1 1 0,0-1-1,1 0 1,-1 1 0,0-1 0,1 1 0,-1-1 0,0 1 0,0-1 0,0 1-1,1-1 1,-1 1 0,0 0 0,5 19 74,8 66 216,8 44-114,-18-117-200,-1 0-152,1 0 1,1-1 0,6 16 0,-8-25-214,-1 0-1,1 0 1,-1 0 0,1 0-1,0-1 1,0 1 0,0-1-1,0 0 1,1 1 0,-1-1-1,0 0 1,1 0 0,0 0-1,-1-1 1,1 1-1,0-1 1,0 1 0,5 1-1,16 1-2452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0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31 409 4736,'-3'3'347,"-1"1"1,1 0-1,0 0 0,0 0 0,0 1 1,0-1-1,-2 7 0,4-9-22,1 0 0,-1 0-1,0 0 1,1 1 0,0-1-1,-1 0 1,1 0 0,0 0-1,0 1 1,0-1 0,0 0-1,1 0 1,-1 1 0,1-1-1,-1 0 1,1 0 0,0 0-1,0 0 1,0 0 0,0 0-1,2 3 1,-2-3-175,0-1 0,0 0 0,0 0 1,0 0-1,1 0 0,-1 1 0,0-2 0,0 1 0,1 0 0,-1 0 1,1 0-1,-1-1 0,1 1 0,-1-1 0,1 1 0,-1-1 0,1 1 1,-1-1-1,1 0 0,0 0 0,-1 0 0,1 0 0,0 0 0,-1 0 1,1 0-1,-1-1 0,1 1 0,-1 0 0,1-1 0,2-1 0,26-13 579,-2-2 0,44-32 0,-33 22-452,158-110 470,-176 120-582,22-22 0,-18 15 17,-11 12 284,-24 21 237,-19 21-69,23-23-590,0 1 1,1 0 0,0 0 0,0 0 0,1 1 0,0 0 0,0-1-1,1 1 1,0 1 0,1-1 0,0 0 0,1 1 0,-1 14 0,1-10 57,2 0 1,0 1 0,1-1-1,0 0 1,1 0 0,1 0-1,0-1 1,9 19 0,-11-27-42,1 1 1,0-1 0,0 0 0,0 0 0,1 0 0,0 0-1,0 0 1,0-1 0,0 0 0,7 5 0,-9-8-31,-1 0 0,1 1 0,1-1 1,-1 0-1,0 0 0,0-1 0,0 1 0,0 0 0,1-1 1,-1 1-1,0-1 0,1 0 0,-1 1 0,0-1 1,1 0-1,-1-1 0,0 1 0,1 0 0,-1-1 1,0 1-1,0-1 0,1 0 0,-1 0 0,0 0 1,0 0-1,0 0 0,0 0 0,0 0 0,2-3 0,12-10 32,-2 0 0,0-1-1,0-1 1,16-26 0,25-28 34,-28 42-161,2 1 0,60-44 0,-89 70 61,12-6-41,-13 17 175,-2 0-82,-18 60 159,-4 17-67,22-75-92,1 0-1,0 1 1,1-1-1,1 1 1,0 13-1,0-25-43,0 0 0,0-1 0,0 1 0,1 0 0,-1 0 0,0 0 0,0 0 0,0-1 0,1 1 0,-1 0 0,0 0 0,1-1 0,-1 1 0,0 0 0,1 0 0,-1-1 0,1 1 0,-1 0 0,1-1 0,0 1 0,-1-1 0,1 1 0,0-1 0,-1 1 0,1-1 0,0 1 0,0-1 0,-1 0 0,1 1 0,0-1 0,0 0 0,0 1 0,-1-1 0,1 0 1,0 0-1,0 0 0,0 0 0,1 0 0,1-1 4,1 1 0,0-1 0,-1 0 0,0 0 0,1-1 0,-1 1 0,0-1 1,6-3-1,95-74 72,-77 56-128,0 2 0,1 1 0,38-21 0,-37 29-36,-27 12 81,-1 0-1,0-1 1,0 1 0,1 0 0,-1 0 0,0-1 0,1 1 0,-1 0 0,0 0-1,1 1 1,-1-1 0,0 0 0,1 0 0,-1 1 0,0-1 0,0 1 0,1-1-1,-1 1 1,0-1 0,2 2 0,0 3-9,1 0-1,-1 0 0,-1 0 1,1 0-1,-1 0 0,1 1 1,-2-1-1,3 8 1,-1-1 3,16 59 127,-14-48-16,14 40 0,-18-60-87,1 0-1,-1 1 0,1-1 1,0 0-1,0 0 0,0-1 1,1 1-1,-1 0 1,4 2-1,-5-4-8,0 0 0,0 0-1,0-1 1,0 1 0,0 0 0,1-1 0,-1 1 0,0-1 0,1 1 0,-1-1-1,0 1 1,1-1 0,-1 0 0,0 0 0,1 0 0,-1 0 0,1 0 0,-1 0 0,0 0-1,1 0 1,-1 0 0,1-1 0,-1 1 0,2-1 0,2-2 29,-1 1 1,-1-1-1,1 0 1,0 0 0,-1 0-1,1-1 1,-1 1-1,0-1 1,0 1-1,5-9 1,2-7 13,10-22 1,-18 39-48,20-49 63,-4 9-72,31-54 0,-21 47-74,-28 49 75,0-1-1,0 1 1,0 0 0,0 0 0,1 0 0,-1 0-1,0 0 1,0-1 0,0 1 0,0 0 0,0 0-1,0 0 1,0 0 0,0-1 0,0 1 0,0 0-1,0 0 1,0 0 0,0 0 0,0-1 0,0 1 0,0 0-1,0 0 1,0 0 0,0 0 0,0-1 0,0 1-1,0 0 1,0 0 0,0 0 0,0-1 0,0 1-1,0 0 1,0 0 0,0 0 0,-1-1 0,1 2 2,0-1 1,-1 0-1,1 0 1,0 0-1,-1 1 1,1-1 0,0 0-1,-1 0 1,1 1-1,0-1 1,0 0-1,-1 1 1,1-1-1,0 0 1,0 1 0,0-1-1,-1 0 1,1 1-1,0-1 1,0 0-1,0 1 1,0-1 0,0 1-1,-12 27-83,7-16 136,0 0 0,-4 17 0,1 15 48,-2 51 0,8-73-81,-1 8 16,2 36-1,2-54 7,0 0 0,1 0 0,0 0 0,1 0 0,7 22 0,-9-33-28,0 1 0,-1 0 0,1-1 0,0 1 0,0-1 0,0 0 0,0 1 0,0-1 0,0 0-1,1 0 1,-1 1 0,0-1 0,1 0 0,-1 0 0,0 0 0,1-1 0,-1 1 0,1 0 0,0 0 0,-1-1 0,1 1 0,-1-1 0,1 0 0,0 1 0,-1-1-1,1 0 1,0 0 0,2 0 0,0 0 7,1-1-1,-1 0 0,1 0 1,-1 0-1,0-1 0,0 0 1,1 1-1,-1-1 0,6-4 1,0-2-33,1 0 1,-1 0 0,-1-1 0,0 0-1,11-13 1,-14 15-7,29-36-75,52-79 0,50-76-165,-125 181 105,-8 11 71,-3 5 5,-2 2-37,1 0 118,-1 1-1,1-1 0,0 0 0,0 0 0,0 1 0,0-1 0,0 0 0,0 1 0,0-1 0,0 0 0,1 0 0,-1 1 0,0-1 1,1 0-1,-1 0 0,1 1 0,-1-1 0,2 2 0,12 20 68,-11-19-52,-1 0 0,1 0 0,0 0 0,1 0 0,-1-1 0,1 1 0,-1-1 0,1 0 0,0 0 0,0 0 0,0-1 0,1 1 0,-1-1 0,1 0 0,-1 0 0,1-1 0,8 2 0,-7-2 0,0-1 1,1 0 0,-1 0-1,1 0 1,-1-1 0,1 0 0,-1-1-1,0 1 1,0-1 0,0 0-1,0-1 1,0 1 0,0-1-1,0-1 1,6-4 0,1-1-32,-1-1-1,-1 0 1,0 0 0,-1-1 0,13-16 0,-21 24-36,-1 0 1,1 0 0,0 0 0,-1 0-1,1-1 1,-1 1 0,0 0 0,0-1-1,-1 1 1,1-1 0,-1 1-1,1-6 1,-1 8 39,0 0-1,0-1 1,0 1-1,-1 0 1,1 0 0,0-1-1,0 1 1,-1 0-1,1 0 1,-1 0-1,1 0 1,-1 0 0,1-1-1,-1 1 1,0 0-1,0 0 1,1 0-1,-1 1 1,0-1 0,0 0-1,0 0 1,0 0-1,0 1 1,0-1-1,0 0 1,0 1 0,0-1-1,-1 1 1,1-1-1,0 1 1,0 0-1,0-1 1,-1 1 0,1 0-1,0 0 1,0 0-1,-3 0 1,-1 0 6,0 1 0,0 0 0,0 0-1,0 1 1,1 0 0,-1-1 0,0 1 0,1 1 0,-1-1 0,1 1 0,0 0 0,0 0 0,0 0 0,0 0 0,0 1 0,1-1 0,-6 8 0,3-3 39,0-1 0,1 2 1,-1-1-1,2 1 1,-1 0-1,1 0 1,1 0-1,-4 14 0,4-12 14,1 0 0,1 1-1,0-1 1,1 1-1,0-1 1,1 1 0,0-1-1,0 1 1,1-1-1,1 1 1,0-1-1,8 17 1,-10-25-25,0-1 0,1 1 0,-1-1 0,1 0 0,0 0 0,0 1 0,0-1 0,0 0 0,0-1 0,0 1 0,0 0 0,1 0 0,-1-1-1,0 0 1,1 1 0,0-1 0,2 1 0,0-1-8,0 0 0,0 0 1,0-1-1,0 1 0,-1-1 0,1 0 0,0-1 0,0 1 0,5-2 0,8-3-4,0 0 0,0-1 0,-1-1 0,16-9 0,51-28-163,129-91 0,-202 127 95,0 0-1,0-1 1,0 0 0,-1 0 0,-1-1 0,14-18 0,-22 27 44,-1 1-1,1-1 1,-1 1 0,1-1 0,-1 1-1,1-1 1,-1 0 0,0 1 0,1-1-1,-1 0 1,0 0 0,0 1 0,1-1-1,-1 0 1,0 0 0,0 1 0,0-1 0,0 0-1,0 0 1,0 1 0,0-1 0,0 0-1,0 0 1,0 0 0,-1 1 0,1-2-1,-1 2 9,0 0 0,0 0-1,0 0 1,0 0 0,1 0-1,-1 0 1,0 0 0,0 0-1,0 1 1,0-1 0,1 0-1,-1 1 1,0-1 0,0 1-1,0 0 1,-3 1-2,0 1 0,1 0 0,-1 0 0,1 0 1,0 1-1,0-1 0,0 1 0,0 0 0,1 0 0,0 0 0,-1 0 0,1 0 0,1 0 0,-1 0 0,1 1 0,-1-1 0,1 1 1,0 5-1,-1 6 43,0-1-1,1 0 1,1 1 0,2 16 0,1 1 72,3 0 0,0 0 1,3-1-1,0 0 0,2 0 0,18 36 0,-23-56 24,1 0 0,14 20 0,-17-27-83,0-1 0,0 0 0,0 0 0,0 0 0,0 0 0,1 0 0,0-1 1,8 5-1,-12-8-39,1 1 0,-1-1 0,1 1 0,-1-1 0,1 0 0,-1 1 0,1-1 0,-1 0 0,1 0 0,0 0 0,-1 0 0,1-1 0,-1 1 0,1 0 0,-1 0 0,1-1 0,-1 1 0,1-1 0,-1 0 0,1 1 0,-1-1 0,0 0 0,1 0 0,-1 0 0,0 0 0,0 0 0,0 0 0,2-2 0,3-5 0,0 1 0,-1-1-1,9-16 1,-12 21-3,57-117 1,37-64-96,-10 53 116,25-38-104,-87 136-47,-24 32 122,0 1 1,0 0-1,0 0 0,0 0 0,0 0 1,0 0-1,0 0 0,0 0 1,0 0-1,0 0 0,0 0 0,0 0 1,0 0-1,0 0 0,1 0 1,-1-1-1,0 1 0,0 0 0,0 0 1,0 0-1,0 0 0,0 0 0,0 0 1,0 0-1,0 0 0,0 0 1,1 0-1,-1 0 0,0 0 0,0 0 1,0 0-1,0 0 0,0 0 1,0 0-1,0 0 0,0 0 0,0 0 1,0 0-1,1 1 0,-1-1 0,0 0 1,0 0-1,0 0 0,0 0 1,0 0-1,0 0 0,0 0 0,0 0 1,2 7-40,-1 10-12,-1-15 51,-2 62 60,-2-1-1,-3 1 1,-3-1 0,-25 89-1,30-135 0,-1 0 0,-10 20 0,12-29-44,-1 0 1,0 0 0,0 0 0,0-1 0,-1 0 0,-8 8 0,12-13-42,0-1 0,0 1 0,0-1 0,0 0 0,0 0 0,0 0 0,0 0 0,0 0 0,0-1 0,0 1 0,0-1 0,-1 1 0,1-1 0,0 0 0,0 0 0,-1 0 0,1 0 0,0 0 0,0 0 0,-1-1 0,1 1-1,0-1 1,0 1 0,0-1 0,0 0 0,0 0 0,-4-2 0,1 0-76,0 0-1,0 0 1,1-1-1,-1 0 1,1 1-1,0-2 0,0 1 1,0 0-1,-4-7 1,-7-14-117,2-1 0,0 0 0,-16-51 0,29 77 218,-6-17-76,7 16 87,2 9 8,0-2 17,-1-1 0,1 0-1,0 0 1,1-1-1,-1 1 1,1 0-1,0-1 1,0 0 0,0 0-1,8 5 1,3 1 121,0-1-1,18 8 1,-33-17-151,13 6 53,-1-1 0,1-1 0,0 0 0,1-1 1,-1-1-1,1 0 0,-1 0 0,1-2 0,0 1 1,-1-2-1,1 0 0,-1-1 0,1 0 0,-1-1 1,1 0-1,-1-1 0,14-6 0,-3-1-10,-2-1-1,1 0 1,-2-2-1,0-1 1,0 0-1,-2-2 1,0 0-1,0-1 1,-2-1-1,19-25 1,-29 34-38,7-8-46,-1 0 0,13-26 1,-26 44 34,0 0 0,1 0 0,-1-1 1,0 1-1,0 0 0,0 0 0,0 0 1,0 0-1,0 0 0,1-1 1,-1 1-1,0 0 0,0 0 0,0 0 1,0 0-1,0-1 0,0 1 0,0 0 1,0 0-1,0 0 0,0 0 0,0-1 1,0 1-1,0 0 0,0 0 0,0 0 1,0-1-1,0 1 0,0 0 0,0 0 1,0 0-1,0 0 0,-1-1 0,1 1 1,0 0-1,0 0 0,0 0 0,0 0 1,0 0-1,0-1 0,-1 1 0,-6 5-47,1 3 62,1 1-1,0 0 1,0 0-1,0 1 1,1-1-1,-5 21 1,3-6 23,-5 43 0,9-47 28,1-1 0,1 1 0,1-1 0,0 1 0,2-1 0,0 0 0,10 33 0,-11-46-35,0-1-1,1 1 0,0 0 1,6 9-1,-8-13-23,0-1 0,0 1 0,0-1 0,1 1 0,-1-1 0,0 0 0,1 1-1,-1-1 1,1 0 0,-1 0 0,1 0 0,0 0 0,0 0 0,-1 0 0,1-1 0,0 1-1,0-1 1,0 1 0,3 0 0,0-2 7,-1 1 0,0-1 1,0 0-1,0 0 0,0 0 0,0-1 0,0 1 1,0-1-1,-1 0 0,5-3 0,36-27-70,-32 22 9,196-176-322,-171 150 416,-29 29-35,-5 4-26,0 0 0,0 1 0,0-2 0,-1 1 0,1 0 1,-1 0-1,3-6 0,-5 9 10,1 0-1,-1-1 1,0 1 0,0 0 0,1-1-1,-1 1 1,0-1 0,0 1-1,0 0 1,0-1 0,0 1-1,0-1 1,0 1 0,0 0-1,0-1 1,0 1 0,0-1 0,0 1-1,0-1 1,0 1 0,0 0-1,0-1 1,0 1 0,0-1-1,0 1 1,-1 0 0,1-1 0,0 1-1,0 0 1,-1-1 0,1 0-1,-1 1-6,0 0 0,0-1-1,0 1 1,0 0 0,1 0 0,-1-1-1,0 1 1,0 0 0,0 0-1,0 0 1,0 0 0,0 0-1,-1 0 1,-3 1-31,0 0 0,1 0 0,-1 1 0,-8 3 0,6-1 32,-1 0-1,1 1 1,0 0-1,1 0 1,-1 1-1,1 0 1,0 0 0,0 0-1,-7 12 1,9-12 18,1 0-1,0-1 1,0 1 0,0 0 0,1 0 0,0 1 0,0-1-1,1 0 1,-1 1 0,2-1 0,-1 1 0,1-1 0,0 8-1,0-8 28,1 0-1,0 0 0,0 0 0,0-1 0,1 1 0,0-1 0,0 1 0,0-1 0,1 1 1,4 6-1,-5-10-15,0 1 0,1 0 1,-1-1-1,0 1 0,1-1 0,0 0 1,0 0-1,-1 0 0,1 0 0,0 0 1,1-1-1,-1 0 0,0 1 0,0-1 1,1 0-1,-1 0 0,0-1 1,1 1-1,4-1 0,-3 0-29,1 0-1,0-1 0,0 0 1,0 0-1,-1 0 1,1-1-1,0 0 1,-1 0-1,0-1 1,1 1-1,-1-1 1,0 0-1,0-1 1,4-3-1,3-3-48,0-1 0,-1 0 0,18-22 0,-22 25 15,-1-1 1,0 0-1,0-1 1,-1 0-1,0 0 1,-1 0-1,0 0 1,-1-1-1,3-14 0,-5 19 19,0 1-1,-1-1 1,1 1-1,-2-1 0,1 1 1,0-1-1,-1 1 0,0 0 1,0-1-1,-1 1 1,1 0-1,-1 0 0,-1 0 1,1 0-1,0 0 1,-1 0-1,0 0 0,0 1 1,-7-7-1,6 7 35,0 0-1,0 1 0,-1 0 1,1-1-1,-1 2 1,0-1-1,0 1 1,0-1-1,0 1 1,-9-2-1,-3 0 20,-34-2-1,50 6-24,-77 1 77,77-1-34,50 4-5,-1-2 0,1-1-1,59-9 1,-96 7-21,71-8 54,-70 9-54,0 0 1,0 0-1,0 1 0,15 3 0,-25-3-24,0 0 0,0-1 0,0 1 0,0 0-1,0 1 1,0-1 0,-1 0 0,1 1 0,0-1 0,-1 1-1,1 0 1,-1 0 0,0 0 0,1 0 0,-1 0 0,0 1-1,0-1 1,2 6 0,-2-4 35,0 0 0,-1 1 0,0-1 0,0 1-1,0 0 1,0-1 0,-1 1 0,0 0 0,0 0 0,0-1 0,-1 7 0,-3 16 144,2-15-116,0-1 0,1 1 0,0 0 0,2 21 0,-1-33-50,0 0 0,0 1-1,0-1 1,0 0-1,0 1 1,0-1-1,1 1 1,-1-1-1,0 0 1,0 1 0,1-1-1,-1 0 1,0 1-1,0-1 1,1 0-1,-1 0 1,0 1-1,1-1 1,-1 0 0,0 0-1,1 0 1,-1 1-1,0-1 1,1 0-1,-1 0 1,1 0-1,14 0 95,21-13-62,-27 10-57,295-99-14,-297 100 66,0 0 0,1 1 1,-1 0-1,1 0 0,-1 0 0,14 2 0,-18-1-22,0 0 1,-1 0-1,1 1 0,0 0 0,-1-1 0,1 1 0,-1 0 0,1 0 0,-1 0 0,0 1 0,1-1 0,-1 0 0,0 1 1,0 0-1,0-1 0,0 1 0,0 0 0,0 0 0,-1 0 0,1 0 0,-1 1 0,3 3 0,-2 0-22,0-1 0,0 1 1,0-1-1,-1 1 0,0 0 0,0 0 0,0-1 0,-1 1 0,0 11 0,-2-3-802,-1 0-1,0 0 1,-5 14-1,6-21-6,-1 0-1,0 0 1,-1 0 0,0 0-1,0 0 1,0-1 0,-1 0-1,0 0 1,-9 9-1,6-7-1092,-1-1-1,-1 0 1,1 0-1,-1-1 1,-17 8-1,-21 8-3297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0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3104 333 12544,'-23'-21'5695,"26"5"-4959,-3 7-736,6 6-160</inkml:trace>
  <inkml:trace contextRef="#ctx0" brushRef="#br0" timeOffset="1">25 60 17471,'-24'-42'7904,"43"33"-6880,-5 1-6272,10 8 2656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16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491 28 1472,'16'-10'1888,"-15"10"-1510,0 0 1,0 0-1,0-1 1,0 1-1,0 0 1,-1-1-1,1 1 0,0-1 1,0 1-1,0-1 1,-1 0-1,1 1 1,0-1-1,0 0 1,-1 0-1,1 1 1,-1-1-1,1 0 0,-1 0 1,1 0-1,-1 0 1,1 1-1,-1-1 1,0 0-1,1-1 1,-16 9 3807,-19 15-3393,1 1-1,0 1 1,2 2-1,-49 53 1,52-45-335,-36 60 1,-12 42 165,55-96-418,1 1 0,3 0 0,1 2 0,2-1 0,2 2 0,1 0 0,-4 49 0,12-57-75,2 0 0,1 1 0,2-1 0,1 0-1,9 37 1,-7-50-61,1-1-1,1 0 0,1 0 0,0-1 0,2 0 0,1 0 1,0-1-1,2-1 0,15 20 0,-12-20-51,1 0 1,0-1-1,1-1 0,1-1 1,0 0-1,42 24 0,-56-37-434,0-1 0,0 0-1,0 0 1,7 1 0,-10-3 87,0 1 0,0-1 0,1 0 1,-1 0-1,0 0 0,0 0 0,0 0 0,0 0 1,0 0-1,0-1 0,0 1 0,0-1 1,0 0-1,3-1 0,-3 0-529,1 0 1,0 0-1,-1 0 0,1-1 1,3-4-1,-5 5 468,22-24-3348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51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134 630 3072,'0'-1'97,"-1"0"0,1 0 1,0 1-1,-1-1 0,1 0 1,0 0-1,0 0 0,0 1 0,0-1 1,0 0-1,0 0 0,0 0 0,2-4 3999,-9 19-2758,-20 96 121,-13 118 1,27-141-944,-6-8 53,12-53 320,-7 47 0,9-54 440,4-16-253,2-11-538,16-137 327,-6 39-882,-1 42 14,4-1 0,2 2 0,2 0 0,29-61-1,-30 83 10,43-87 134,-51 111-144,2 0 0,0 1 0,0 0 1,1 1-1,17-16 0,-25 27-7,0 1 0,0-1 0,1 1 0,-1 0 0,1 0 0,0 0 0,8-3 0,-11 5-3,1 0 0,-1 1 0,1-1 0,0 1 0,-1-1 0,1 1 0,0 0 0,0 0 0,-1 1 0,1-1 0,0 0 0,-1 1 0,1 0 1,0-1-1,-1 1 0,5 2 0,-1 1 6,0-1 0,0 1 1,-1 0-1,0 1 0,0-1 1,0 1-1,0 0 0,-1 1 0,0-1 1,0 1-1,0-1 0,0 1 1,3 10-1,-2-4 27,0 0 0,-1 1 0,0 0-1,-1 0 1,2 25 0,-4-32 10,-1-1-1,0 1 1,0 0 0,-1-1 0,1 1-1,-1 0 1,0-1 0,-1 1-1,-2 7 1,2-10 2,0 1-1,0-1 0,0 0 1,0 0-1,0 0 1,-1 0-1,1 0 0,-1 0 1,0-1-1,0 1 0,0-1 1,0 0-1,0 0 1,0 0-1,-5 2 0,0-1 65,1 0 0,-1-1 0,1 1 0,-1-1 0,0-1 0,0 0 0,0 0 0,-15-1-1,2-2 61,0-1-1,-24-6 1,15 5-366,29 4 172,0 0 0,0 0 1,0-1-1,0 2 0,-1-1 0,1 0 1,0 0-1,0 0 0,0 0 1,0 1-1,0-1 0,-1 1 0,1-1 1,0 1-1,0-1 0,0 1 1,0-1-1,0 1 0,1 0 0,-2 0 1,2 0 25,0-1 0,0 0 0,0 1-1,0-1 1,0 0 0,0 1 0,0-1 0,0 0 0,0 1 0,0-1 0,0 0 0,1 1 0,-1-1 0,0 0 0,0 0 0,0 1 0,1-1 0,-1 0-1,0 0 1,0 1 0,0-1 0,1 0 0,-1 0 0,0 0 0,1 1 0,-1-1 0,0 0 0,0 0 0,1 0 0,-1 0 0,0 0 0,1 0 0,-1 0 0,0 0-1,1 0 1,0 1 0,14 2-70,-14-2 52,27 4 139,1-1 0,-1-2 0,1 0 0,0-2 0,0-1 0,-1-1 0,1-2 0,-1-1 0,0-1 0,0-1 0,35-15 0,-46 15-47,-1-2-1,0 1 1,0-2-1,-1 0 1,-1-1-1,1-1 0,-2 0 1,0-1-1,0 0 1,-1-1-1,15-22 1,-25 33-54,-1 1 0,1-1-1,-1 0 1,1 1 0,-1-1 0,0 0 0,0 0 0,0 0 0,0-5 0,-7 0-59,4 6-75,4 6 50,0 0 63,-1-1-1,1 1 1,-1-1-1,0 1 1,0-1-1,0 1 1,-1 0-1,1 4 1,-1-3 9,1 0 0,0 1 0,3 9 1,8 20-85,-8-20 70,1-1 0,1 0 0,13 26-1,-17-37 51,0-1-1,0 1 0,0-1 0,0 1 0,1-1 0,-1 0 0,0 0 1,1 0-1,0-1 0,-1 1 0,1-1 0,0 1 0,0-1 1,0 0-1,0 0 0,0 0 0,0 0 0,0-1 0,0 1 1,0-1-1,0 0 0,1 0 0,4 0 0,6-2 74,0 0 0,-1-1 0,1-1 0,15-6 0,-24 8-116,57-20 215,83-42 0,-137 59-205,1 1-1,0 0 1,0 0 0,15-4 0,-23 8-9,-1 0 0,0 0-1,1 0 1,-1 0 0,1 0 0,-1 0-1,0 0 1,1 0 0,-1 0 0,0 0-1,1 0 1,-1 0 0,1 0 0,-1 0-1,0 0 1,1 0 0,-1 0 0,0 1-1,1-1 1,-1 0 0,0 0 0,1 0 0,-1 1-1,0-1 1,0 0 0,1 1 0,-1-1-1,1 1 1,0 11-166,-11 23 81,5-20 76,4-10 15,0 0-1,0 0 1,0 1-1,1-1 1,0 0 0,0 0-1,0 1 1,1-1-1,1 7 1,-1-9 15,0 0 1,1-1-1,-1 1 0,0-1 1,1 1-1,-1-1 1,1 0-1,0 1 1,0-1-1,0 0 1,0 0-1,0 0 1,0-1-1,1 1 1,-1 0-1,1-1 0,-1 1 1,4 0-1,-1 1 41,0-1 0,0 0-1,0-1 1,1 1 0,-1-1-1,0 0 1,1 0 0,-1 0-1,1-1 1,-1 0 0,0 0-1,1-1 1,-1 1 0,1-1-1,-1 0 1,0 0 0,1-1-1,-1 0 1,0 0 0,0 0-1,0-1 1,0 1 0,-1-1-1,1 0 1,-1 0 0,0-1-1,1 1 1,-2-1 0,7-8-1,-8 10-34,-1 0-1,1 0 1,-1 0-1,0 0 0,0-1 1,0 1-1,0 0 1,0-1-1,0 1 1,-1-1-1,1 1 0,-1-1 1,0 1-1,0-1 1,0 1-1,0-1 1,0 1-1,0-1 1,-1 1-1,1-1 0,-1 1 1,0-1-1,1 1 1,-1 0-1,0-1 1,-1 1-1,1 0 0,-3-4 1,1 2-27,-1-1 0,0 1 0,0 0 0,0 0 0,-1 0-1,1 0 1,-1 1 0,0 0 0,0 0 0,0 0 0,-9-2 0,2 0-34,5 2-22,0 0 1,-1 1 0,1 0 0,0 0 0,-16-1-1,20 4-35,11 2 151,15 1-209,-3 0 107,-1 1-1,23 8 1,-37-11 45,0 0-1,0 0 1,0 1 0,0 0-1,0 0 1,-1 0-1,0 0 1,1 1 0,-1 0-1,-1-1 1,1 1-1,0 1 1,3 4 0,-2 2-11,-1-1 0,0 1 0,0-1 0,-1 1 0,0 1 1,-1-1-1,0 0 0,0 0 0,-2 1 0,0 18 1,-3 15 29,-12 59 0,10-72 88,-49 231 152,52-256-144,0 0-1,0 0 1,-5 10 0,8-52 1077,9-28-1045,28-95 0,-29 131-173,1 0-1,1 1 1,1 0-1,2 1 1,0 1-1,20-26 1,-7 18-39,1 2 1,1 1-1,2 1 1,50-36-1,-70 57 75,-1 0-1,1 1 0,1 0 0,-1 0 1,17-4-1,-24 8-15,0 1 0,0 0 1,0 0-1,-1 1 0,1-1 1,0 1-1,0 0 0,0 0 1,0 0-1,0 0 0,0 1 1,0 0-1,0 0 0,0 0 1,-1 0-1,1 0 0,0 1 1,-1-1-1,1 1 0,-1 0 1,5 4-1,-5-3 9,0 1-1,0-1 1,-1 1-1,1 0 1,-1-1-1,0 1 1,0 0 0,-1 0-1,1 1 1,-1-1-1,0 0 1,0 0-1,0 1 1,0-1 0,-1 0-1,0 1 1,0-1-1,0 1 1,0-1-1,-2 7 1,0-3 25,1 0 0,-1 0 0,0 0 0,-1-1 0,0 1 0,0-1 0,0 0 0,-1 0 0,0 0 1,-10 12-1,7-12 39,1-1 0,-1 0 1,-8 6-1,12-10-28,1 0 0,-1 0-1,0-1 1,1 1-1,-1-1 1,0 0 0,0 0-1,0 0 1,0 0 0,0-1-1,0 1 1,0-1 0,-5 0-1,2-1 2,1 0-1,-1 0 1,1-1 0,-1 1-1,1-1 1,0-1-1,0 1 1,0-1 0,0 0-1,0 0 1,-6-6-1,2 1-71,0 0-1,0-1 0,1 0 1,-8-12-1,16 21 34,0 0-1,-1 0 1,1 0-1,0 0 0,0 0 1,0-1-1,0 1 1,-1 0-1,1 0 1,0 0-1,0 0 1,0-1-1,0 1 1,0 0-1,0 0 0,-1 0 1,1-1-1,0 1 1,0 0-1,0 0 1,0 0-1,0-1 1,0 1-1,0 0 0,0 0 1,0-1-1,0 1 1,0 0-1,0 0 1,0 0-1,0-1 1,0 1-1,0 0 0,0 0 1,1-1-1,-1 1 1,0 0-1,0 0 1,0 0-1,0-1 1,0 1-1,0 0 0,1 0 1,-1 0-1,0 0 1,0 0-1,0-1 1,0 1-1,1 0 1,-1 0-1,0 0 1,0 0-1,0 0 0,1 0 1,-1 0-1,0 0 1,0 0-1,1 0 1,-1 0-1,0 0 1,0 0-1,0 0 0,1 0 1,-1 0-1,0 0 1,0 0-1,1 0 1,-1 0-1,0 0 1,21 4-151,-17-3 140,49 11-79,42 8 173,-75-17-54,95 9 216,-93-11-207,0-1 0,0-1 0,30-6 0,-4-3 52,-1-3 1,59-24 0,-97 33-56,0 0 0,0 0 1,0-1-1,-1 0 1,13-10-1,-21 15-32,1-1 1,-1 1-1,1-1 0,-1 1 0,1-1 0,-1 0 1,1 1-1,-1-1 0,1 0 0,-1 0 0,0 1 1,0-1-1,1 0 0,-1 0 0,0 1 0,0-1 1,0 0-1,0 0 0,0 0 0,0 1 0,0-1 1,0 0-1,0 0 0,0 0 0,0 1 1,0-1-1,0 0 0,-1 0 0,1 1 0,0-1 1,-1 0-1,1 1 0,-1-1 0,1 0 0,0 1 1,-1-1-1,0 0 0,1 1 0,-1-1 0,1 1 1,-1-1-1,0 1 0,1-1 0,-1 1 0,0-1 1,1 1-1,-1 0 0,0 0 0,0-1 0,1 1 1,-1 0-1,0 0 0,0 0 0,0 0 0,1 0 1,-1 0-1,0 0 0,-1 0 0,-4 0-32,0 1-1,-1 0 1,1 1-1,0-1 1,0 1-1,0 1 0,0-1 1,0 1-1,-5 3 1,2-1 25,1 0 0,0 0 0,1 1-1,0 0 1,-13 14 0,17-16 9,-1 0-1,1 1 1,1-1-1,-1 1 1,0 0-1,1 0 1,0 0 0,0 0-1,1 1 1,-2 7-1,2-9 1,1-1 0,0 0 0,0 1 0,0-1 0,0 1-1,0-1 1,1 0 0,0 0 0,-1 1 0,1-1 0,1 0 0,-1 0 0,0 0 0,1 0-1,-1 0 1,1 0 0,0 0 0,0-1 0,2 4 0,0-4 25,-1 1 1,0 0-1,1-1 1,-1 0-1,1 0 1,0 0-1,-1 0 1,1-1-1,0 0 1,0 1-1,0-1 1,0 0-1,0-1 1,0 1-1,1-1 1,-1 0-1,0 0 0,8-1 1,6-2 34,-1 0 0,1-1-1,19-7 1,207-82-10,-196 69-309,-44 22 129,-2 8 40,47 41 115,-37-37-9,-6-5-3,0 0 0,1 0-1,-1-1 1,1 0 0,0 0-1,0-1 1,0 0 0,0 0-1,1 0 1,-1-1 0,1 0-1,-1-1 1,1 0 0,0 0-1,0 0 1,-1-1 0,14-2-1,3-1 33,-1-1 0,41-13 0,42-23 276,-86 33-253,0-2-1,0 0 1,-1-1-1,0-1 1,0-1-1,19-16 1,-19 9-43,0-1 0,-2-1-1,0 0 1,-1-2 0,-1 0 0,11-25 0,3-16 47,35-112-1,-54 145-101,-8 25 9,4-11-44,-1 0 0,0 0 0,-1-1 0,3-30 0,-7 48 53,0-1 0,0 0 0,0 1 0,0-1 1,0 1-1,0-1 0,0 1 0,0-1 0,0 1 0,0-1 0,0 1 0,0-1 0,-1 1 0,1-1 0,0 1 0,0-1 0,-1 1 0,1 0 0,0-1 0,0 1 0,-1-1 0,1 1 1,0 0-1,-1-1 0,1 1 0,-1 0 0,0-1 0,0 1-5,1 0 0,-1 0 1,0 1-1,0-1 0,0 0 0,0 1 1,0-1-1,0 0 0,1 1 0,-1-1 1,0 1-1,0 0 0,1-1 0,-1 1 1,0-1-1,1 1 0,-1 0 0,-1 1 1,-7 10-46,0 0 0,0 1 0,1-1 0,-7 18 1,-25 62 47,33-76 9,6-13 7,-18 45 0,-16 59-1,31-91 3,0 1-1,1-1 1,1 1-1,1 0 1,1-1-1,0 1 0,5 32 1,-4-41 14,1-1 0,1 1 1,-1-1-1,1 0 0,1 1 1,-1-1-1,1-1 0,9 13 1,-11-16 26,1 0 1,0 1-1,0-2 1,0 1 0,0 0-1,0 0 1,0-1 0,1 0-1,-1 0 1,1 0 0,0 0-1,-1 0 1,1-1 0,0 0-1,0 0 1,0 0 0,0 0-1,8 0 1,-6-1 2,1-1-1,0 1 1,0-2 0,-1 1-1,1-1 1,0 0 0,-1 0 0,0-1-1,1 0 1,-1 0 0,0 0-1,-1-1 1,7-4 0,-9 5-119,1 1 1,-1 0 0,1 0-1,0 0 1,3-1-1,-6 3 66,-1 0-1,0 0 0,1 0 0,-1-1 0,0 1 0,1 0 1,-1 0-1,1 0 0,-1 0 0,0 0 0,1 0 0,-1-1 1,0 1-1,1 0 0,-1 0 0,1 0 0,-1 1 0,0-1 1,1 0-1,-1 0 0,1 0 0,-1 0 0,0 0 0,1 0 0,-1 0 1,0 1-1,1-1 0,-1 0 0,0 0 0,1 0 0,-1 1 1,0-1-1,0 0 0,1 1 0,-1-1 0,0 0 0,0 1 1,1-1-1,-1 0 0,0 1 0,0-1 0,0 0 0,0 1 1,1-1-1,-1 0 0,0 1 0,0-1 0,0 1 0,0-1 0,0 0 1,0 1-1,0-1 0,0 0 0,0 1 0,0-1 0,0 1 1,0-1-1,-1 0 0,1 1 0,0-1 0,0 0 0,0 1 1,0-1-1,-1 1 0,-1 6-20,1-1 1,0 1-1,1 0 1,0 8-1,-3 17 86,3-30-35,-1 0 0,1 1 0,0-1 0,0 0 1,0 0-1,0 1 0,0-1 0,1 0 0,-1 0 0,1 0 0,-1 1 0,1-1 0,0 0 1,0 0-1,-1 0 0,3 2 0,-2-2-7,0-1 1,0 0-1,0 0 0,0 0 0,1 0 1,-1-1-1,0 1 0,0 0 0,1 0 1,-1-1-1,0 1 0,1-1 0,-1 1 1,1-1-1,-1 0 0,1 1 0,-1-1 1,1 0-1,-1 0 0,1 0 1,-1 0-1,1 0 0,-1 0 0,1-1 1,2 0-1,7-2 44,1-1-1,14-8 1,4-1-26,22-7 46,80-44 0,-127 61-77,0 0 0,-1 0 0,1-1 0,-1 0-1,1 0 1,3-5 0,-7 7-3,0 1 0,0-1 0,0 0-1,0 1 1,0-1 0,0 0 0,0 0-1,1-3 1,-2 4-1,0 0-1,0 1 1,0-1 0,0 0-1,0 0 1,0 1-1,0-1 1,0 0-1,0 1 1,-1-1 0,1 0-1,0 0 1,0 1-1,-1-1 1,1 0 0,0 1-1,-1-1 1,1 1-1,-1-1 1,1 0-1,0 1 1,-1-1 0,0 0-1,-1 0-24,0 0-1,0 1 1,1-1-1,-1 0 1,0 1-1,0-1 1,0 1-1,0-1 1,0 1-1,0 0 1,0 0-1,0 0 1,0 0-1,0 0 1,0 0-1,0 1 1,0-1-1,-3 2 1,-1-1-25,-4 2-16,0 0 1,1 1-1,-1 0 1,1 1 0,0 0-1,0 1 1,1-1 0,-11 10-1,17-13 53,-1 0-1,1 0 0,0 0 1,0 0-1,0 0 1,0 1-1,1-1 0,-1 1 1,0-1-1,1 1 1,-2 3-1,3-5 16,0 0 1,-1 1-1,1-1 0,0 1 1,0-1-1,0 0 0,0 1 1,0-1-1,0 1 0,0-1 1,0 1-1,1-1 1,-1 0-1,0 1 0,1-1 1,-1 0-1,1 1 0,0-1 1,-1 0-1,1 0 0,0 0 1,0 1-1,0-1 1,0 0-1,0 0 0,2 1 1,2 2 20,-1-1 0,1-1 0,0 1 0,0-1 0,0 1 0,1-2 0,-1 1 0,0 0 0,1-1 0,-1 0 0,8 0 0,6 0 114,0 0 0,19-2 0,-7-2 12,45-8 1,-60 7-121,1-1 0,-1 0 0,0-1 0,20-11 0,-11 4-178,-9 6 119,-1-1 1,-1-1-1,15-11 1,-28 19 19,-1 1 0,1 0 0,-1-1 0,1 1 1,-1-1-1,1 1 0,-1 0 0,1-1 0,-1 1 0,1 0 1,0-1-1,-1 1 0,1 0 0,-1 0 0,1 0 0,0 0 0,-1 0 1,1-1-1,0 1 0,-1 0 0,2 1 0,-2-1 0,1 0 0,-1 1 0,0-1-1,1 0 1,-1 1 0,0-1 0,1 0 0,-1 1 0,0-1-1,0 0 1,1 1 0,-1-1 0,0 1 0,0-1-1,0 1 1,0-1 0,0 1 0,0-1 0,0 1 0,0-1-1,0 1 1,0 3-10,0 0-1,0 0 1,-1 0-1,1 0 1,-2 4 0,-4 11 41,-1 0 1,-10 20 0,14-34 33,0 0 1,0 0 0,0 0-1,0-1 1,-1 0 0,0 1 0,1-1-1,-2 0 1,1-1 0,0 1-1,-1-1 1,-5 4 0,9-7-43,1 0 0,-1 0 0,1 1 1,-1-1-1,0 0 0,1 0 0,-1 0 1,1 0-1,-1 0 0,0 0 0,1 0 0,-1 0 1,1 0-1,-1 0 0,0 0 0,1 0 0,-1-1 1,1 1-1,-1 0 0,1 0 0,-1 0 0,1-1 1,-1 1-1,0 0 0,1-1 0,0 1 0,-1-1 1,1 1-1,-1 0 0,1-1 0,-1 1 0,1-1 1,0 1-1,-1-1 0,1 1 0,0-1 1,0 1-1,-1-1 0,1 0 0,0 1 0,0-1 1,0 1-1,0-2 0,-1 0 1,1 0 1,-1 0-1,1 0 1,0 0-1,0 0 1,0 0-1,0 0 1,0 0-1,0 0 0,0 0 1,1 0-1,-1 0 1,2-2-1,-1 1-25,1 1 0,-1 0 0,1 0 0,0-1 0,0 1 0,0 0 1,0 1-1,0-1 0,1 0 0,-1 0 0,0 1 0,1 0 0,-1-1 0,1 1 0,0 0 0,-1 0 0,6-1 0,5-1-23,0 1 1,22-1-1,-9 1-19,20-4-1212,-3-1-5297,-38 5 2286,0 4 1429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51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988 315 9728,'-4'-21'4384,"22"-4"-3808,-2 12-96,1 9-384,16-5-608,1 6 288,-1-2 0,-5 5 128</inkml:trace>
  <inkml:trace contextRef="#ctx0" brushRef="#br0" timeOffset="1">0 269 9888,'9'-55'4480,"43"0"-3904,20 26 832,-2 8-897,52-13 641,8 5-672,34 4-192,-3 11-160,0 7-256,-23 7 64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5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46 238 4736,'-35'-28'2757,"34"27"-2445,0 0 1,0 0-1,0 0 0,1 0 1,-1 0-1,0 0 0,0 0 1,1 0-1,-1 0 0,1-1 1,-1 1-1,1 0 0,-1 0 0,1-1 1,0 1-1,0 0 0,0 0 1,-1-1-1,1-1 0,1 1-42,-1-1 0,1 1-1,-1-1 1,1 1 0,0-1-1,0 1 1,0-1 0,0 1-1,2-3 1,2-2 9,1 0-1,-1 0 1,1 0-1,9-7 1,1 2-132,1 1 1,0 0-1,1 1 1,28-12-1,-22 11-47,-8 4-69,0 0 1,1 1-1,0 1 0,0 1 0,0 0 1,1 1-1,-1 1 0,1 1 0,30 1 1,-27 2 16,1 1 0,-1 1 0,0 1 1,0 0-1,0 2 0,-1 0 0,27 15 1,-23-11 109,-2 2 0,1 0-1,33 28 1,-50-37-100,-1 0-1,-1 1 0,1 0 0,-1 0 0,1 0 1,-2 0-1,1 1 0,0 0 0,-1 0 1,0 0-1,-1 0 0,1 0 0,-1 0 0,0 1 1,-1-1-1,1 1 0,-1-1 0,-1 1 0,1 11 1,-2-7 45,-1 0 0,0-1 0,0 1 0,-1-1 1,0 0-1,-1 0 0,-7 14 0,3-9 7,-1 0 0,-1-1 0,0 0 1,-13 13-1,-4 0 138,-1-2 0,-1-1 0,-49 33 0,75-55-232,-5 3 33,1 0 0,-1 0 0,0 0 0,0-1 0,-1-1 0,1 1 0,-1-1 0,1 0 0,-12 1 0,13-3 9,-1 0 0,1-1 0,-1 0 0,1 0 0,-1-1 0,-13-2 0,18 2-354,-1 0 0,1 0 0,0-1 0,-1 1 0,1-1 0,-6-4-1,7 5-340,0-1-1,0 0 0,0 0 0,0 0 1,0 0-1,0-1 0,1 1 0,-1 0 0,1-1 1,-1-2-1,0-3-2471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52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303 586 5312,'-3'-3'463,"0"0"0,0 1 0,-1 0 0,1 0 0,-1 0 0,1 0 1,-1 0-1,0 1 0,0-1 0,0 1 0,0 0 0,0 0 0,0 1 0,0-1 0,0 1 0,0 0 0,-5 0 1,-5 1-223,1 0 1,-1 0-1,1 2 1,-1-1 0,1 2-1,-19 7 1,22-7-153,0 0 1,0 1-1,0 1 0,1-1 1,0 1-1,0 1 1,1 0-1,-13 14 0,19-19-39,0 0-1,0 0 0,0 0 1,0 0-1,1 1 0,-1-1 0,1 1 1,0-1-1,-1 1 0,1-1 0,1 1 1,-1 0-1,0 0 0,0-1 0,1 1 1,0 0-1,0 0 0,0 0 0,0-1 1,0 1-1,0 0 0,1 0 1,-1 0-1,1-1 0,0 1 0,-1 0 1,1 0-1,1-1 0,-1 1 0,0-1 1,1 1-1,-1-1 0,1 0 0,0 0 1,0 1-1,0-1 0,4 3 0,-4-3 32,1-1 0,-1 1 0,1 0 0,0-1 0,0 0 0,0 0 0,0 0 0,0 0 0,0 0 0,0-1 0,0 1 0,0-1 0,0 0 0,0 0 0,0 0 0,0 0 0,4-1 0,1 0 86,1-1 0,-1 0 0,0 0 1,16-8-1,-17 7-69,0-1 0,0 0 0,0 0 1,0-1-1,-1 0 0,0 0 1,0-1-1,0 0 0,0 0 0,-1 0 1,0 0-1,4-8 0,-7 9-84,1 1 1,-1-1-1,0 1 1,-1-1-1,1 0 0,-1 0 1,0 0-1,0 0 0,0 0 1,-1 0-1,0 0 0,0 0 1,0 0-1,0 0 0,-1 0 1,0 0-1,0 0 0,0 1 1,-1-1-1,-2-5 0,0 0-145,-1 1-1,0 0 0,-1 0 0,1 1 1,-2-1-1,1 1 0,-1 1 0,0-1 1,-12-8-1,19 16 129,0-1-1,0 1 1,-1 0 0,1 0-1,0-1 1,0 1 0,0 0-1,0-1 1,0 1 0,0 0-1,0-1 1,0 1 0,0 0-1,-1-1 1,1 1 0,0 0-1,1-1 1,-1 1 0,0 0-1,0 0 1,0-1 0,0 1-1,0 0 1,0-1 0,0 1-1,0 0 1,1-1 0,-1 1-1,0 0 1,0 0 0,0-1-1,0 1 1,1 0-1,-1 0 1,0-1 0,0 1-1,1 0 1,-1 0 0,0 0-1,1-1 1,-1 1 0,1 0-1,13-9 335,-13 8-299,31-18 312,0-1 1,-2-1-1,47-45 0,69-85 190,-106 107-371,-7 7-77,-18 20-95,-1 0-1,2 1 1,21-16-1,-36 31 1,0 0-1,0 0 0,0 1 0,0-1 1,0 1-1,0-1 0,0 1 0,0-1 1,1 1-1,-1 0 0,0-1 0,0 1 1,0 0-1,0 0 0,0 0 0,1 0 1,-1 0-1,0 0 0,0 0 0,2 1 1,-2-1-4,0 1 0,0 0 0,0-1 0,0 1 0,0 0 0,0 0 0,0 0 0,-1 0 1,1 0-1,0 0 0,0 0 0,-1 0 0,1 0 0,-1 0 0,1 0 0,-1 0 0,1 1 0,-1-1 1,0 0-1,1 0 0,-1 0 0,0 2 0,3 27-31,-1 0-1,-2 39 1,-8 30 41,-33 161 0,37-239 3,-26 107 0,-19 15 0,47-139 0,-21 52 26,-2-1 0,-3-1-1,-1-2 1,-61 81-1,69-104 184,-1-1 0,-2-1 0,0-2 1,-52 43-1,69-62-99,-18 10 284,24-15-334,-1-1 1,0 1 0,1-1 0,-1 1-1,1-1 1,-1 1 0,0-1 0,1 0-1,-1 0 1,0 0 0,1 0 0,-1 0-1,-3-1 1,4 1-38,0 0 1,0-1-1,0 1 0,0-1 0,0 1 0,0-1 0,1 1 0,-1-1 1,0 1-1,0-1 0,0 0 0,1 1 0,-1-1 0,0 0 1,1 0-1,-1 0 0,0 1 0,1-1 0,-1 0 0,1 0 0,0 0 1,-1 0-1,1 0 0,0 0 0,-1 0 0,1 0 0,0 0 0,0 0 1,0 0-1,0 0 0,0 0 0,0 0 0,0 0 0,0 0 1,1 0-1,-1 0 0,1-2 0,1-5 37,0 1 0,1-1-1,0 1 1,4-8 0,16-26-99,2 1 0,2 1 0,1 1-1,2 2 1,43-41 0,-57 62-30,0 0 0,1 2-1,31-20 1,-40 28 20,1 0 1,0 1-1,1 0 1,-1 0 0,1 1-1,-1 0 1,1 1-1,0 0 1,0 1-1,10-1 1,-14 2-30,0 1 1,0-1 0,0 1-1,0 1 1,0-1 0,0 1-1,9 4 1,-9-3-628,0 0 0,-1 0 0,1 0 0,5 6 0,12 14-1717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55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322 717 7456,'-2'-1'326,"0"1"0,0 0 1,0-1-1,0 1 0,1 0 1,-1 0-1,0 0 0,0 0 1,0 1-1,0-1 0,0 1 1,0-1-1,0 1 0,-3 1 1,-25 15 1040,21-11-851,-41 24 708,16-10-277,-42 31 0,67-43-822,0-1-1,1 1 1,0 1-1,0 0 0,1 0 1,0 0-1,0 1 1,1 0-1,-5 11 1,9-17-71,0 0-1,1 1 1,-1 0 0,1-1 0,0 1 0,0 0 0,1-1 0,-1 1-1,1 8 1,1-10-4,-1-1 0,0 0-1,1 0 1,-1 0-1,1 0 1,0 0 0,0 0-1,0 0 1,0 0 0,0 0-1,0 0 1,0 0-1,1-1 1,-1 1 0,1 0-1,-1-1 1,1 1 0,-1-1-1,1 0 1,0 1-1,0-1 1,3 2 0,0-1 40,1 0 0,-1-1 0,1 1 0,0-1 0,-1 0 0,1 0 0,0-1 0,-1 0 0,1 0 1,10-1-1,6-2 200,33-11-1,-46 11-254,42-12 146,-1-3 1,86-43-1,-115 50-133,-1-2 0,0 0 0,31-27 0,-28 17 16,0 0 0,25-37 0,140-231-86,-181 280 1,3-5 2,80-138-15,-67 109 55,26-67 1,-44 99-98,-1 0 0,0-1 0,0 1 1,2-27-1,-6 38 54,0 0-1,0 0 1,0 0-1,0 0 1,0 0-1,-1 0 1,1 0-1,-1 1 1,0-3-1,1 3 6,-1 0 1,1 1-1,0-1 0,-1 1 0,1-1 0,-1 1 0,1-1 0,0 1 1,-1-1-1,1 1 0,-1-1 0,0 1 0,1 0 0,-1-1 0,1 1 1,-1 0-1,1 0 0,-1-1 0,0 1 0,0 0 0,-2 0-18,1 0-1,-1 0 0,0 1 0,1-1 1,-1 1-1,1-1 0,-1 1 0,1 0 1,-1 0-1,1 0 0,-1 1 1,1-1-1,0 0 0,-3 3 0,-13 10-30,2 0 0,0 0 0,0 2 0,2 0 0,0 1 0,0 0 0,2 1 0,-19 35 0,-2 14 3,-29 84 0,-17 92 210,72-215-44,2 1-1,0 0 1,3 0-1,0 0 1,1 0-1,6 47 0,-3-65 21,0 0 0,0-1 0,7 16 0,-9-23-77,1-1 1,1 1-1,-1 0 0,0-1 1,1 0-1,-1 1 0,1-1 1,0 0-1,0 0 0,-1 0 1,2 0-1,-1 0 0,0 0 1,0-1-1,0 1 1,1-1-1,-1 0 0,1 1 1,2 0-1,3-1 33,-1-1 1,0 0-1,1 0 1,-1 0-1,1-1 1,-1 0-1,0-1 1,0 1-1,13-6 1,138-57 204,-129 52-206,11-7 18,49-28 0,-69 34-85,-1 0 0,0-2-1,-1 0 1,18-18 0,-32 29 38,2-4-397,-7 8 325,1-1 0,0 1 0,-1 0 1,1-1-1,0 1 0,-1 0 1,1 0-1,-1 0 0,1-1 1,-1 1-1,1 0 0,-1 0 0,1 0 1,-1 0-1,1 0 0,-1 0 1,1 0-1,0 0 0,-1 0 1,1 0-1,-1 0 0,1 0 0,-1 0 1,1 0-1,-1 1 0,0-1 1,-5 1-60,-1 1 1,1-1 0,0 1 0,0 0 0,0 1 0,0 0-1,0 0 1,0 0 0,-7 6 0,4-2 63,1-1 1,0 2-1,0-1 0,1 1 1,-8 11-1,12-15 18,0 0 0,1 1 0,0-1 0,-1 1 0,2-1 0,-1 1 0,1 0 0,-1 0 0,1 0 0,1 0 0,-1 0-1,1 0 1,-1 0 0,2 0 0,-1 0 0,0 0 0,1-1 0,2 9 0,-1-6 36,1 0-1,-1 1 1,1-1 0,1 0-1,0-1 1,0 1 0,0-1-1,0 1 1,1-1 0,0 0-1,7 5 1,-10-9 18,1 0-1,-1 0 1,1 0-1,-1 0 1,1 0 0,-1-1-1,1 0 1,0 1 0,0-1-1,0 0 1,0 0 0,0-1-1,0 1 1,0-1-1,0 1 1,4-1 0,-3 0-1,-1-1 0,1 0 1,0 0-1,0 0 0,0 0 1,-1 0-1,1-1 1,-1 1-1,1-1 0,-1 0 1,4-3-1,3-3 31,0-1 0,-1 0-1,-1 0 1,0-1 0,0 0 0,10-17 0,-14 21-95,-1 0 1,0 1-1,0-1 1,-1-1-1,0 1 1,0 0-1,0 0 1,-1-1-1,2-12 1,-3 16-13,0 0 1,0 0-1,-1 1 1,1-1-1,-1 0 1,1 0-1,-1 0 1,0 0-1,0 0 1,0 1-1,-1-1 1,1 0-1,-1 1 1,1-1-1,-1 1 1,0 0-1,0-1 0,0 1 1,0 0-1,0 0 1,0 0-1,-1 1 1,-3-4-1,1 3-47,1-1 0,0 1 0,-1 0 0,1 0 0,-1 1 0,1-1 0,-1 1 0,0 0 0,0 0 0,-5 0 0,7 1 49,0 0 1,0 1-1,0-1 1,0 1-1,0 0 1,0 0-1,0 0 1,0 0-1,0 0 1,0 1-1,0-1 1,1 1-1,-1 0 1,1-1-1,-5 5 1,6-5 16,1 0 1,-1-1 0,0 1 0,1 0 0,-1-1 0,0 1-1,1 0 1,-1 0 0,1 0 0,-1 0 0,1-1 0,-1 1-1,1 0 1,0 0 0,-1 0 0,1 0 0,0 0-1,0 0 1,0 0 0,0 0 0,0 0 0,0 0 0,0 0-1,0 0 1,0 0 0,0 0 0,1 0 0,-1 0 0,0 0-1,1 0 1,-1 0 0,0 0 0,1 0 0,0-1-1,-1 1 1,1 0 0,-1 0 0,1-1 0,0 1 0,0 1-1,4 2 49,0 0 0,0 0 0,0 0-1,11 5 1,-14-8-37,9 5 68,-1-1-1,1 0 1,19 6 0,-23-10 2,0 1 1,-1-1 0,1-1 0,0 1 0,0-1 0,0 0-1,11-2 1,-6-1-34,0 0 0,0 0-1,-1-1 1,1 0 0,-1-1 0,0-1-1,0 1 1,-1-2 0,0 0-1,0 0 1,0 0 0,10-12 0,35-41 67,78-109 0,-85 110-347,-48 58 211,1 0 1,0 0-1,0 0 1,0 0-1,0 0 0,0 0 1,0 1-1,1-1 1,-1 0-1,0 0 1,3 0-1,-4 1 14,0 0 0,0 0 0,0 0 0,1 0 1,-1 0-1,0 0 0,0 0 0,1 0 0,-1 0 0,0 0 0,0 0 1,0 0-1,1 0 0,-1 0 0,0 0 0,0 1 0,0-1 0,1 0 0,-1 0 1,0 0-1,0 0 0,0 0 0,0 1 0,0-1 0,1 0 0,-1 0 0,0 0 1,0 1-1,2 12-200,-4 12 134,-1 1-1,-2-1 1,0 0 0,-10 24-1,5-13 6,-4 12 260,-24 50 1,35-90-135,-1-1 1,1 1-1,-1-1 1,0 0-1,-7 8 0,9-14-31,1 1 0,0-1 0,-1 1-1,0-1 1,1 1 0,-1-1-1,0 0 1,0 0 0,1 0 0,-1 0-1,0 0 1,0 0 0,0-1-1,0 1 1,0-1 0,0 1 0,-1-1-1,1 0 1,0 0 0,0 0-1,0 0 1,0 0 0,0 0-1,0 0 1,-3-1 0,0-2 2,-1 1 0,1 0-1,0-1 1,0 0 0,0 0 0,0-1 0,1 1 0,-1-1-1,1 0 1,0-1 0,0 1 0,-6-9 0,1 2-101,9 11 63,-1-1 0,1 1-1,0 0 1,-1-1 0,1 1-1,0-1 1,-1 1 0,1-1-1,0 1 1,0-1 0,0 1-1,-1 0 1,1-1 0,0 1 0,0-1-1,0 0 1,0 1 0,0-1-1,0 1 1,0-1 0,0 0-1,0 1 3,0 0 0,1-1 0,-1 1 0,0 0 0,0-1 0,1 1 0,-1 0 0,0-1-1,1 1 1,-1 0 0,0 0 0,1 0 0,-1-1 0,0 1 0,1 0 0,-1 0 0,0 0-1,1 0 1,-1 0 0,1-1 0,26 1-109,246 24 92,-122-19 188,-123-5-100,0-3 0,0 0 0,38-9 0,-59 10-16,1-1 1,-1 1-1,0-1 0,0 0 0,8-6 1,-12 7-33,0 1 0,-1-2 0,1 1 0,-1 0 1,1 0-1,-1-1 0,0 1 0,0-1 0,0 0 1,0 0-1,0 0 0,-1 0 0,1 0 0,0-4 1,0 2-28,-1 1 1,-1-1 0,1 1-1,-1-1 1,0 0 0,0 1-1,0-1 1,0 1 0,-1-1-1,0 1 1,-2-9 0,2 11-10,0 1 1,1-1-1,-1 1 1,0-1-1,0 1 1,0-1-1,0 1 1,-1 0-1,1 0 1,0 0-1,0 0 1,-1-1-1,1 2 1,-1-1-1,1 0 1,-1 0-1,1 0 1,-3 0-1,0 0 7,1 0-1,-1 1 0,1-1 0,-1 1 0,1 0 0,-1 0 1,1 0-1,-7 2 0,2-1-11,-1 2 0,1-1 1,0 1-1,0 0 0,0 1 0,-11 7 0,11-6 5,0 1-1,1 0 0,0 1 0,0-1 1,0 1-1,-7 12 0,11-16 31,0 1 0,1 0-1,-1 0 1,1 0 0,0 1-1,1-1 1,-1 0 0,1 1 0,0-1-1,0 1 1,0-1 0,1 1-1,-1-1 1,1 1 0,0 5 0,1-4 26,1 1 0,-1-1 0,1 0-1,0 0 1,1 0 0,-1 0 0,1 0 0,0-1 0,0 1 0,1-1 0,0 0 0,0 0 0,0 0 0,1 0 0,-1-1 0,1 1 0,0-1 0,0-1 0,1 1 0,-1-1 0,7 3 0,0-1 75,0-2 0,0 0 0,0 0 0,0-1 0,0-1 0,0 0 0,25-1 0,4-4 20,44-9 0,104-27-157,-138 26 201,83-34 0,-112 38-108,29-17 1,-43 21-61,1 0 0,-1 0 1,0-1-1,-1 1 0,13-16 0,-18 20-25,-1 0 0,1 0-1,-1 0 1,0 0 0,0 0-1,1 0 1,-1 0 0,-1 0-1,1-1 1,0 1 0,0 0-1,-1-1 1,0 1 0,1-4-1,-1 6 7,0-1 0,0 1-1,0-1 1,0 1 0,0-1-1,0 1 1,0 0 0,-1-1-1,1 1 1,0-1 0,0 1 0,0-1-1,0 1 1,-1-1 0,1 1-1,0 0 1,-1-1 0,1 1-1,0-1 1,-1 1 0,1 0 0,0-1-1,-1 1 1,1 0 0,-1 0-1,1-1 1,0 1 0,-1 0-1,1 0 1,-1 0 0,1-1 0,-1 1-1,1 0 1,-1 0 0,1 0-1,-1 0 1,0 0 0,-24 3-460,7 2 401,0 1 0,1 1 0,-1 0 0,2 1 0,-1 1 0,1 0 0,0 1 0,-21 18 0,34-25 86,1 0 0,-1 0 1,0 0-1,1 1 1,0-1-1,0 1 0,0 0 1,0-1-1,0 1 1,1 0-1,-1 0 0,1 0 1,0 0-1,1 0 1,-1 1-1,1-1 0,-1 0 1,1 0-1,1 0 1,-1 0-1,0 1 0,1-1 1,0 0-1,0 0 1,0 0-1,1 0 0,-1 0 1,1-1-1,0 1 1,0 0-1,0-1 0,1 1 1,-1-1-1,1 0 1,0 0-1,0 0 0,0 0 1,0 0-1,4 2 1,-4-3 32,1 0 1,-1 0 0,1-1 0,-1 0-1,1 0 1,0 0 0,-1 0 0,1 0 0,0 0-1,0-1 1,-1 0 0,1 0 0,0 0 0,0 0-1,0-1 1,-1 0 0,1 1 0,0-1-1,-1 0 1,7-3 0,2-1 33,0-1-1,-1 0 1,0-1 0,21-15-1,-32 22-76,19-15 39,-1 0 0,0-1 0,18-22 0,33-54 63,58-103 0,-112 169-90,147-266-76,-148 262 31,-2-1 0,-1 0 1,8-38-1,-18 59-100,0 1 1,0 0-1,-1-17 0,0 24 98,0-1 0,-1 1-1,1 0 1,0 0 0,-1 0 0,0 0-1,1 0 1,-1 0 0,0 0-1,-2-3 1,3 4 10,-1 1 0,1-1 0,-1 0 0,0 1 0,0-1 1,1 0-1,-1 1 0,0-1 0,0 1 0,0-1 0,1 1 0,-1-1 0,0 1 0,0 0 0,0-1 0,0 1 0,-2 0 0,1 0-12,-1 0-1,0 0 0,0 1 1,0-1-1,1 1 0,-1 0 1,0 0-1,0 0 0,1 0 1,-1 1-1,1-1 0,-1 0 1,1 1-1,0 0 1,-4 3-1,-10 10 14,2 0-1,-1 1 1,2 1 0,0 0 0,1 1-1,1 0 1,0 1 0,-11 29 0,4-1 46,1 1 0,-14 75 0,22-79 26,-5 71-1,13-91-34,1-1-1,1 1 0,1-1 0,9 41 1,-8-54-285,0 0 0,0-1 1,1 1-1,1-1 1,0 0-1,0-1 0,10 14 1,-4-8-2277,2 0 0,0-1 0,19 15 0,1-3-1950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20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1166 5152,'-16'0'1648,"7"3"424,9-3-2034,0-1 0,0 1 1,0 0-1,0 0 0,1 0 0,-1 0 0,0 0 1,0 0-1,0 0 0,0 0 0,0 0 0,0 0 1,0 0-1,0 0 0,0 0 0,0 0 0,0 0 1,0 0-1,1 0 0,-1 0 0,0 0 0,0 1 1,0-1-1,0 0 0,0 0 0,0 0 0,0 0 1,0 0-1,0 0 0,0 0 0,0 0 0,0 0 1,0 0-1,0 0 0,0 0 0,0 0 0,0 0 1,1 0-1,-1 0 0,0 0 0,0 1 1,0-1-1,0 0 0,0 0 0,0 0 0,0 0 1,0 0-1,0 0 0,0 0 0,0 0 0,0 0 1,0 0-1,0 0 0,0 0 0,0 1 0,0-1 1,-1 0-1,1 0 0,0 0 0,0 0 0,0 0 1,0 0-1,0 0 0,3 0 378,0 0-1,0-1 1,0 1-1,0-1 1,0 0-1,-1 0 1,1 0-1,0 0 1,-1 0-1,1 0 1,4-4-1,23-20 771,-27 22-948,15-17 632,30-40-1,-5 5-378,-15 24-347,1-2 27,26-37-1,-27 29 41,-2 0-1,-2-1 1,22-52 0,-44 89-131,-1 0 0,1 1 0,-1-1 0,0 0 0,0 0 0,0-8 0,-1 12-73,0 1 1,0 0-1,0 0 1,1 0-1,-1-1 1,0 1 0,0 0-1,0 0 1,0 0-1,-1-1 1,1 1-1,0 0 1,0 0-1,0-1 1,0 1 0,0 0-1,0 0 1,0 0-1,0 0 1,0-1-1,0 1 1,-1 0-1,1 0 1,0 0 0,0 0-1,0-1 1,0 1-1,0 0 1,-1 0-1,1 0 1,0 0-1,0 0 1,0 0 0,-1-1-1,-7 5 85,-10 17 26,2 5 144,1 1-1,-17 46 0,24-52-99,1-1 0,1 1 0,1 0 0,0 0 0,2 0 0,-1 43-1,4-50-77,1 0 0,0-1 0,1 1 0,1-1-1,0 1 1,1-1 0,0 0 0,1 0 0,1-1-1,0 0 1,15 23 0,-20-32-46,1 0 1,0-1-1,1 1 1,-1-1-1,0 1 1,1-1 0,-1 0-1,1 0 1,0 0-1,-1 0 1,1 0-1,0-1 1,0 1-1,0-1 1,0 0-1,1 0 1,-1 0-1,0 0 1,0-1-1,1 1 1,-1-1-1,0 0 1,1 0-1,-1 0 1,1 0-1,3-1 1,1-2-13,-1 0 1,1 0 0,-1 0-1,0-1 1,0 0-1,-1 0 1,9-8-1,40-39 205,-54 50-226,50-54 63,88-126 0,-135 175-76,2-3-22,11-13-58,-16 21 80,-1 0 0,1 0 0,0 0 1,0 0-1,0 0 0,0 0 0,0 1 0,0-1 1,0 0-1,0 1 0,0-1 0,0 1 0,0-1 1,1 1-1,-1 0 0,2-1 0,-3 1 3,0 0-1,1 0 1,-1 0 0,1 1-1,-1-1 1,0 0 0,1 0-1,-1 0 1,1 0 0,-1 0-1,0 1 1,1-1 0,-1 0-1,0 0 1,1 1 0,-1-1-1,0 0 1,1 1 0,-1-1-1,0 0 1,0 1 0,0-1-1,1 0 1,-1 1 0,0-1-1,0 0 1,0 1 0,0-1-1,1 1 1,-1-1 0,0 0-1,0 1 1,0-1-1,0 1 1,0-1 0,0 1-1,-2 17 29,1-14-24,-1 25 84,1-16 9,-1-1-1,-3 21 1,3-28-69,-8 39 129,10-40-135,-1 0-1,1 0 1,0 0 0,0 0-1,0 0 1,0 0 0,1-1-1,1 8 1,-2-10-15,0-1 1,1 1 0,-1-1-1,0 1 1,0-1 0,0 1-1,0-1 1,1 1-1,-1-1 1,0 1 0,1-1-1,-1 1 1,0-1 0,1 1-1,-1-1 1,0 0-1,1 1 1,-1-1 0,1 0-1,-1 1 1,1-1 0,-1 0-1,1 1 1,-1-1-1,1 0 1,-1 0 0,1 0-1,-1 0 1,1 0 0,-1 1-1,1-1 1,-1 0-1,1 0 1,0 0 0,-1 0-1,1 0 1,-1-1 0,1 1-1,-1 0 1,1 0-1,-1 0 1,1 0 0,-1-1-1,1 1 1,-1 0 0,1 0-1,-1-1 1,1 0-1,4-2-14,-1 0-1,0-1 0,-1 1 0,6-7 0,-2 2-46,43-44 8,12-10 86,-61 60-45,1 1-1,0-1 0,-1 1 1,1 0-1,0-1 0,0 1 1,0 0-1,0 0 0,0 0 1,0 1-1,4-2 0,-5 2 8,0 0 1,0 0-1,-1 0 0,1 1 0,0-1 0,0 0 0,0 0 1,0 1-1,0-1 0,-1 0 0,1 1 0,0-1 0,0 1 1,-1-1-1,1 1 0,0-1 0,0 1 0,-1 0 1,1-1-1,-1 1 0,1 0 0,-1-1 0,1 1 0,-1 0 1,1 0-1,-1 0 0,0-1 0,1 1 0,-1 0 0,0 0 1,0 0-1,1 0 0,-1 1 0,1 4 31,0 1-1,0 0 0,0 0 1,-1 9-1,0-8 15,0 0-1,2 15 1,-1-19-48,0 0 1,1 0-1,-1 1 1,1-2-1,0 1 1,0 0-1,0 0 1,3 4 0,-3-6 11,-1 0 0,1-1 0,0 1 0,0 0 0,0 0 0,0-1 0,1 1 0,-1-1 1,0 0-1,1 0 0,-1 0 0,1 0 0,-1 0 0,5 1 0,7 0-6,0-1-1,1 0 1,-1 0 0,1-2-1,-1 0 1,27-5-1,84-28-141,-88 22-6,-14 5 108,-2-1 0,1-1 0,-1-1 1,0-1-1,-1-1 0,0-1 0,-1-1 0,-1 0 1,0-1-1,-1-1 0,-1-1 0,26-33 1,-32 31-8,-10 18 39,0 0-1,0 0 1,1 1-1,-1-1 1,0 0-1,0 1 1,0-1-1,0 0 1,0 0-1,0 1 0,0-1 1,0 0-1,0 1 1,0-1-1,0 0 1,0 0-1,-1 1 1,1-1-1,0 0 1,0 1-1,-1-1 1,1 0-1,-1 0 1,1 1 5,-1 0-1,1 0 1,0 0 0,0-1-1,-1 1 1,1 0 0,0 0-1,0 0 1,-1 0 0,1 0-1,0 0 1,0 0 0,-1 0 0,1 0-1,0 0 1,-1 0 0,1 0-1,0 0 1,0 0 0,-1 0-1,1 0 1,0 1 0,0-1-1,-1 0 1,1 0 0,0 0-1,0 0 1,-1 1 0,-8 5-33,-1 1 1,1 1 0,1-1-1,-1 1 1,-13 18 0,4-6-4,-54 69 136,59-74-60,9-8-23,-1-1 0,1 0 0,1 1 0,-1 0 0,1 0 0,0 0 0,1 0 0,0 0 0,-2 8 0,3-10 2,1-1-1,-1 0 1,1 1-1,0 0 1,0-1-1,0 1 1,1-1-1,-1 1 1,1-1 0,0 0-1,0 1 1,1-1-1,0 0 1,-1 0-1,5 7 1,-4-9-11,-1-1 1,0 1-1,0-1 1,1 0-1,-1 1 0,0-1 1,1 0-1,0 0 1,-1 0-1,1 0 0,0 0 1,-1-1-1,1 1 1,0 0-1,0-1 0,-1 0 1,1 1-1,0-1 1,0 0-1,0 0 1,0 0-1,0 0 0,-1 0 1,4-1-1,0 1 19,-1-1 0,0-1 0,0 1-1,1 0 1,-1-1 0,0 0 0,-1 0 0,1 0-1,6-5 1,6-8 49,-2 0-1,1-1 1,-2 0-1,13-20 1,-10 12-60,-2 0 1,-1-1-1,0-1 1,16-50-1,-14 35-32,89-270-744,-90 261 694,-1 0 0,-3-1-1,-2 0 1,3-79 0,-11 122 60,0 0 1,0 0 0,0 0-1,-1 0 1,-1 0 0,1 0-1,-1 0 1,-5-12 0,6 19 1,1 0-1,0 1 1,-1-1 0,1 0-1,0 0 1,-1 1 0,1-1-1,-1 0 1,1 1 0,-1-1-1,0 1 1,1-1 0,-1 0-1,0 1 1,1 0 0,-1-1 0,0 1-1,0-1 1,1 1 0,-1 0-1,0-1 1,0 1 0,1 0-1,-1 0 1,0 0 0,0 0-1,0 0 1,0 0 0,1 0-1,-1 0 1,0 0 0,0 0-1,0 0 1,0 0 0,1 1-1,-1-1 1,0 0 0,0 1 0,1-1-1,-2 1 1,-2 1-19,0 1 1,1 0-1,-1 0 0,1 0 0,-1 0 1,-4 6-1,-3 6 31,1 0 0,0 0 0,1 1 0,1 0 0,0 1 0,-7 26 0,1 6 124,-9 59 0,12-41-55,-3 95 0,14-116 101,1 0 0,2 0 0,10 50 0,-7-70-90,0 0 0,2-1-1,0 0 1,2 0 0,1-1-1,1 0 1,21 32 0,-28-50-50,0 0 1,0 0 0,1 0 0,0-1 0,0 0 0,0 0 0,0 0 0,1-1 0,0 0 0,0 0 0,0-1 0,0 0 0,0 0 0,1-1 0,0 1 0,-1-2 0,1 1 0,0-1 0,0 0 0,0-1-1,-1 0 1,1 0 0,0-1 0,0 0 0,0 0 0,14-5 0,-9 2 4,1-1-1,-1-1 1,0-1-1,-1 1 1,24-18-1,-21 12-17,0-1 0,0 0 0,23-28 0,-29 30-10,-1-1-1,0 0 1,9-19-1,-14 24-20,0 0 0,0 0 0,-1-1 0,0 1 0,0-1 0,-1 1 0,1-16 0,-2 22-4,0 0 0,0 0-1,0 0 1,0-1 0,0 1 0,0 0 0,0 0 0,-1 0-1,1 0 1,0 0 0,-1 0 0,1 0 0,-1 0 0,1 0 0,-1 0-1,0 0 1,-1-2 0,2 3 5,-1 0-1,0-1 1,1 1-1,-1 0 1,0-1 0,1 1-1,-1 0 1,0 0-1,0 0 1,1-1 0,-1 1-1,0 0 1,0 0-1,1 0 1,-1 0-1,0 0 1,0 1 0,1-1-1,-2 0 1,-4 2-14,1 0-1,0 1 1,0-1 0,0 1-1,-6 5 1,-5 3 0,1 1 1,0 0-1,1 2 0,0-1 0,1 2 0,1-1 1,0 2-1,1 0 0,1 0 0,0 1 1,-13 32-1,21-44 36,1 1 1,-1-1-1,1 0 0,0 0 1,0 1-1,1-1 0,-1 1 1,1-1-1,0 0 0,1 1 1,-1-1-1,2 6 0,-1-9-13,0 0 0,-1 0 0,1 0 0,0 0-1,0 0 1,1 0 0,-1 0 0,0-1 0,1 1-1,-1 0 1,1-1 0,-1 1 0,1-1 0,-1 1 0,1-1-1,0 0 1,0 0 0,0 0 0,0 0 0,0 0-1,0 0 1,0-1 0,0 1 0,0-1 0,0 1-1,0-1 1,1 0 0,-1 0 0,0 0 0,0 0 0,0 0-1,4-1 1,2 0 12,1-1-1,0 0 1,-1 0 0,1-1-1,-1 0 1,0-1 0,0 0-1,0 0 1,13-10-1,7-7 42,30-29-1,-35 30-41,-11 8 20,-8 8-23,0 0 0,1 0 0,0 0 1,-1 1-1,1 0 0,9-5 0,-13 8-8,-1-1-1,1 1 1,-1 0-1,1 0 1,-1-1-1,1 1 1,-1 0-1,1 0 1,-1 0-1,1 0 1,-1-1-1,1 1 1,-1 0-1,1 0 1,-1 0-1,1 0 1,-1 0-1,1 1 1,-1-1-1,1 0 1,-1 0-1,1 0 1,-1 0-1,1 0 1,-1 1-1,1-1 1,-1 0-1,0 0 1,1 1-1,-1-1 1,1 0-1,-1 1 1,0-1-1,1 1 1,0 2 0,0-1 0,0 1 0,0 0 0,-1-1 0,1 1 0,-1 0 0,0 0 0,1 3 0,0 71 74,-9 88-1,-20 82 203,8-87-148,1-28 381,14-100-263,3-24-144,1-8 25,3-21 46,27-110-184,-1-3-148,-3 15 65,-5 42 97,30-75-1,-35 113-21,2 1 1,1 1-1,45-65 0,-58 95 0,0 0 0,1 1 0,0 0 0,0 0 0,0 1 0,0-1 0,8-4 0,-11 8 7,0 1 1,1-1-1,-1 1 1,0-1 0,0 1-1,1 0 1,-1 0 0,0 1-1,1-1 1,-1 1-1,1 0 1,-1 0 0,1 0-1,-1 0 1,1 0-1,-1 1 1,0-1 0,1 1-1,-1 0 1,4 2-1,-5-2 19,0 0 0,0 0 0,0 1-1,0-1 1,0 1 0,0-1 0,0 1-1,0 0 1,-1 0 0,1 0 0,-1 0-1,0 0 1,1 0 0,-1 0 0,0 0 0,0 1-1,0-1 1,-1 0 0,1 1 0,0-1-1,-1 0 1,0 1 0,1-1 0,-1 1-1,0 2 1,0 5 30,-1 0-1,0 0 1,0-1-1,-1 1 1,-4 13-1,0-6-47,-1 1 1,0-1-1,-1 0 0,-14 22 0,15-29 43,1-1 0,-2 0-1,1 0 1,-1 0 0,0-1-1,-1 0 1,0-1 0,-14 10-1,20-16-40,0 1 0,-1 0-1,1-1 1,0 0-1,0 0 1,0 0-1,-1 0 1,1 0-1,-1-1 1,1 1 0,-1-1-1,1 0 1,0 0-1,-1 0 1,1-1-1,-1 1 1,1-1 0,-1 0-1,1 1 1,-5-4-1,2 2-60,1-1 0,1 0 0,-1-1-1,0 1 1,1-1 0,0 0 0,0 0-1,0 0 1,0-1 0,0 1 0,-4-10-1,8 14 59,0 0 1,0 0-1,0 0 0,0 0 0,1 0 0,-1 0 0,0 1 0,0-1 0,0 0 0,0 0 0,1 0 0,-1 0 0,0 0 0,0 0 0,0 0 0,1 0 0,-1 0 0,0 0 0,0 0 0,0-1 0,1 1 0,-1 0 0,0 0 0,0 0 0,0 0 0,0 0 0,1 0 0,-1 0 0,0 0 1,0 0-1,0-1 0,0 1 0,0 0 0,0 0 0,1 0 0,-1 0 0,0-1 0,0 1 0,0 0 0,0 0 0,0 0 0,0 0 0,0-1 0,0 1 0,0 0 0,0 0 0,0 0 0,0 0 0,0-1 0,0 1 0,0 0 0,0 0 0,0 0 0,0-1 0,0 1 0,0 0 0,0 0 1,0 0-1,0 0 0,0-1 0,0 1 0,0 0 0,0 0 0,-1 0 0,1 0 0,0-1 0,0 1 0,23 7-178,-7-2 179,11 0 41,-1-1-1,0-2 0,1 0 0,0-2 0,-1-1 0,1-1 1,-1-1-1,0-2 0,45-12 0,-44 7 54,1 0 0,-2-1 0,1-2-1,-2-1 1,0-1 0,0-1 0,-2-1 0,37-33-1,-53 42-35,0 1 0,0-1-1,-1 0 1,0-1 0,-1 0-1,6-10 1,-9 16-43,-1-1 0,1 0 0,0 0-1,-1 0 1,0 0 0,0 0 0,0 0 0,-1 0 0,0-1-1,1 1 1,-1 0 0,-1 0 0,1 0 0,0 0 0,-1-1 0,-2-7-1,3 12-10,-1-1 0,1 1 0,0-1 0,0 1 0,0-1 0,-1 1 0,1-1-1,0 1 1,-1-1 0,1 1 0,0-1 0,-1 1 0,1 0 0,-1-1 0,1 1-1,0 0 1,-1-1 0,1 1 0,-1 0 0,1 0 0,-1-1 0,1 1 0,-1 0-1,1 0 1,-1 0 0,1 0 0,-2-1 0,1 2-5,0-1 0,0 0 1,0 0-1,0 1 0,0-1 0,1 0 0,-1 1 1,0-1-1,0 1 0,0 0 0,0-1 1,1 1-1,-2 1 0,-2 1-21,2 1 1,-1-1-1,0 1 1,1-1-1,-4 9 0,1 0 11,1 2-1,1-1 0,0 0 0,1 1 0,0-1 0,1 22 0,1-16 20,1 0-1,1 0 1,1 0 0,5 20-1,-6-32 60,-1 1 0,2-1 0,-1 0 0,1 0 0,0 0 1,0 0-1,1-1 0,0 1 0,9 10 0,-12-16-43,1 1 1,-1-1-1,0 0 1,1 0-1,-1-1 1,1 1-1,-1 0 1,1 0-1,0-1 1,-1 1-1,1-1 1,-1 1 0,1-1-1,0 0 1,0 1-1,-1-1 1,1 0-1,0 0 1,-1 0-1,1-1 1,0 1-1,0 0 1,-1-1-1,1 1 1,-1-1-1,1 1 1,0-1-1,1-1 1,5-2 37,0-1 0,0 0 0,14-11 1,-16 11-27,47-37 67,-12 9-65,48-30 0,-89 63-28,31-20-35,2 2-1,68-28 0,-99 45 52,0 0 1,0 1-1,0-1 0,0 1 0,1-1 0,-1 1 0,0 0 0,4 0 0,-5 1-10,0-1 1,-1 0-1,1 0 1,0 0 0,0 1-1,-1-1 1,1 0-1,0 1 1,-1-1-1,1 1 1,0-1-1,-1 1 1,1-1 0,0 1-1,-1-1 1,1 1-1,0 0 1,0 1 1,0 0 1,-1 0-1,1 1 1,0-1-1,-1 0 1,0 0-1,1 0 1,-1 1-1,0-1 0,0 0 1,0 0-1,0 0 1,-1 1-1,0 2 1,-2 8 128,2-11-115,0 0 1,1 1-1,-1-1 0,1 1 1,-1-1-1,1 1 1,0 2-1,0-5-19,0 0-1,0 0 0,0 1 1,0-1-1,0 0 1,1 0-1,-1 1 1,0-1-1,0 0 0,0 0 1,0 1-1,0-1 1,1 0-1,-1 0 0,0 0 1,0 1-1,0-1 1,0 0-1,1 0 0,-1 0 1,0 0-1,0 0 1,1 0-1,-1 1 1,0-1-1,1 0 0,12-2 54,-4-3-78,1 0 0,0-1 0,-1 1 0,0-2 0,8-7 0,-6 6-5,0 0 0,21-12 0,-31 19 20,0 0-1,-1 1 1,1 0 0,0-1 0,0 1 0,0-1 0,0 1 0,0 0-1,0 0 1,0-1 0,0 1 0,-1 0 0,1 0 0,0 0 0,0 0-1,0 0 1,0 0 0,0 1 0,0-1 0,0 0 0,0 0-1,0 1 1,0-1 0,0 0 0,-1 1 0,1-1 0,0 1 0,0-1-1,0 1 1,-1-1 0,1 1 0,0 0 0,-1-1 0,1 1 0,0 0-1,-1 0 1,1-1 0,-1 1 0,1 0 0,-1 0 0,0 0 0,1 0-1,-1 1 1,2 5-2,0 0 0,-1 0-1,0 0 1,1 13 0,-2-10 50,1 3-29,0 3 53,1 0 0,7 28 0,-8-40-55,0-1 1,0 0-1,0 0 0,0 0 0,0 0 0,1-1 1,-1 1-1,1 0 0,0 0 0,0-1 0,0 1 0,0-1 1,0 0-1,1 0 0,-1 0 0,1 0 0,0 0 1,-1 0-1,1 0 0,4 1 0,-4-2-7,1 0 1,-1-1-1,1 1 0,-1-1 1,1 0-1,-1 0 0,1 0 1,0 0-1,4-2 1,34-9-8,-32 7 6,143-59-75,-91 35 34,-30 14 39,0-1 0,0-2 0,-2-1 0,40-30 0,-69 47 2,-1 1-1,1 0 1,0-1 0,-1 1-1,1-1 1,-1 1 0,1-1-1,-1 0 1,1 1 0,-1-1-1,1 1 1,-1-1 0,1 0-1,-1 1 1,0-1 0,0 0-1,1 1 1,-1-1-1,0 0 1,0-1 0,0 2-6,0 0 1,0-1-1,-1 1 1,1 0-1,-1-1 1,1 1-1,0 0 1,-1 0-1,1-1 1,-1 1-1,1 0 1,0 0-1,-1 0 1,1 0-1,-1 0 1,1-1-1,-1 1 1,1 0-1,-1 0 1,1 0-1,0 0 1,-1 0-1,0 1 1,-5-1-20,0 1 1,-1 0 0,-8 2-1,0 2 3,0 1-1,0 1 1,0 0-1,1 1 0,0 1 1,0 0-1,-19 16 1,24-17 5,1 0 0,0 1 0,0 0 1,0 0-1,1 1 0,1-1 1,-1 2-1,2-1 0,-1 1 0,1-1 1,-3 15-1,7-23 16,0 1 1,0 0-1,1-1 0,0 1 1,-1 0-1,1-1 0,0 1 1,0 0-1,0-1 0,1 1 0,-1 0 1,1-1-1,0 1 0,-1-1 1,1 1-1,0-1 0,0 1 1,1-1-1,-1 1 0,0-1 0,1 0 1,-1 0-1,1 0 0,0 0 1,0 0-1,0 0 0,0 0 1,0-1-1,0 1 0,0-1 1,1 1-1,-1-1 0,0 0 0,1 0 1,-1 0-1,1 0 0,0 0 1,-1-1-1,1 1 0,0-1 1,-1 0-1,1 1 0,0-1 0,2-1 1,3 0 0,0-1-1,-1-1 1,1 1 0,-1-1 0,1-1 0,-1 1 0,0-1 0,-1 0-1,1-1 1,-1 0 0,1 0 0,7-8 0,5-7-24,-1 0-1,19-29 1,-21 25-63,-1-1-1,-1 0 1,18-46 0,-15 24-171,12-59 0,43-292-235,-69 373 495,5-54 28,-7 68-32,-1 1 0,-1-1 1,0 1-1,0-1 0,-4-10 0,5 20-3,0 1 0,0-1 0,0 0 0,0 1-1,0-1 1,-1 1 0,1-1 0,0 1-1,0-1 1,-1 1 0,1-1 0,0 1 0,-1-1-1,1 1 1,0-1 0,-1 1 0,1 0 0,-1-1-1,1 1 1,-2-1 0,2 1-1,0 0 0,-1 0 0,1 0 0,-1 0 0,1 0 0,-1 0 0,1 0 0,-1 0 0,1 1 0,0-1 0,-1 0 0,1 0 0,-1 0 0,1 0 0,0 1 0,-1-1 0,1 0 0,-1 0 0,1 1 0,0-1 0,-1 1 0,-1 2-10,-1 0-1,1 0 1,0 0 0,0 0-1,0 1 1,-3 5-1,-8 34 42,1 0 0,-12 83-1,15-69 78,4 0 0,2 0 0,2 0 0,3 1 0,18 110 0,-16-148-4,14 39 0,-15-52-65,0 1 0,0-1 1,1 0-1,0-1 0,1 1 1,-1-1-1,1 0 0,8 8 1,-11-12-18,1 0 0,-1-1 1,1 1-1,0-1 0,-1 1 0,1-1 1,0 0-1,0 0 0,-1 0 0,1-1 1,0 1-1,0-1 0,0 1 0,0-1 1,0 0-1,0 0 0,0-1 0,0 1 1,0 0-1,4-2 0,5-1 26,1-1 0,-1-1 1,16-7-1,9-6 24,67-42 1,-94 53-43,0 0-1,-1 0 1,0-1-1,-1 0 0,1 0 1,-2-1-1,1-1 1,-1 1-1,-1-1 1,1 0-1,6-16 0,-12 23-24,0 1 0,-1 0 0,1 0 0,-1-1 0,1 1 0,-1 0 0,0-1 0,0 1 0,0 0 0,0-6 0,-1 8-7,1-1-1,0 0 1,0 0-1,-1 0 1,1 0-1,-1 1 1,1-1-1,-1 0 1,1 0-1,-1 1 1,0-1-1,1 0 1,-1 1-1,0-1 1,1 0-1,-1 1 1,0-1-1,0 1 1,0-1-1,1 1 1,-1 0-1,0-1 1,0 1-1,0 0 1,0 0-1,0 0 1,0-1-1,0 1 1,0 0-1,1 0 1,-3 1-1,-2-1-12,0 0 0,0 1 0,0 0 0,0 0 0,0 1 0,0-1 0,1 1 0,-1 0-1,1 1 1,-1-1 0,1 1 0,0-1 0,-7 7 0,3-2 48,0 1-1,0 0 1,0 1-1,1 0 1,-7 11-1,12-17-31,0 1 1,0 0-1,1 0 0,-1-1 0,1 1 1,-1 0-1,0 6 0,2-8 7,0-1 0,0 1 0,0 0 0,0-1-1,0 1 1,0 0 0,0-1 0,0 1 0,0 0 0,1-1-1,-1 1 1,1-1 0,0 1 0,-1-1 0,1 1 0,0-1-1,0 1 1,0-1 0,0 1 0,1 1 0,2 0 10,1 0 0,-1 0 0,0 0 0,1-1 0,0 0 0,-1 0 1,1 0-1,0 0 0,0-1 0,0 1 0,0-1 0,0-1 0,8 1 0,4 0 50,0-1 0,30-5 0,4-5-23,0-2-1,60-22 1,-60 17-131,-47 16 107,-1-1 0,1 2 0,0-1-1,0 0 1,0 1 0,0-1 0,3 1 0,-6 0-14,0 0 1,0 1 0,0-1 0,0 0-1,0 0 1,-1 1 0,1-1-1,0 0 1,0 1 0,0-1 0,-1 1-1,1-1 1,0 1 0,0-1-1,-1 1 1,1-1 0,-1 1 0,1 0-1,0-1 1,-1 1 0,1 0-1,-1 0 1,0-1 0,1 1 0,-1 0-1,0 0 1,1 0 0,-1 0-1,0 0 1,0-1 0,0 1 0,1 0-1,-1 0 1,0 0 0,0 0-1,-1 1 1,1 3 29,-1 0-1,1-1 1,-1 1-1,-1 0 1,1 0 0,-1-1-1,-3 8 1,-3 8 74,8-20-105,0 1 1,0-1-1,0 0 0,0 0 1,0 1-1,0-1 0,-1 0 1,1 0-1,0 1 0,0-1 1,0 0-1,0 1 0,0-1 1,0 0-1,0 0 0,0 1 1,1-1-1,-1 0 0,0 0 1,0 1-1,0-1 0,0 0 1,0 0-1,0 1 0,0-1 1,1 0-1,-1 0 0,0 0 1,0 1-1,0-1 0,1 0 1,-1 0-1,0 0 1,0 0-1,0 1 0,1-1 1,-1 0-1,0 0 0,0 0 1,1 0-1,-1 0 0,16-1-5,17-11 57,6-9-197,-31 15 69,1 1 1,0 0-1,16-5 1,-24 9 68,0 1 0,0 0 0,0-1 0,0 1 0,1 0 0,-1 0 0,0 0 0,0 0 0,0 0 0,0 0 0,1 0 0,-1 1 0,0-1 0,0 0 0,0 0 0,0 1 0,0-1 0,0 1 0,0-1 0,0 1 0,0 0 0,0-1 0,0 1 0,0 0 0,0 0 0,0-1 0,0 1 0,-1 0 0,1 0 0,0 0 0,-1 0 0,1 0 0,0 1 0,2 5 9,0 0 0,-1 0 0,0-1 1,2 12-1,1 2 129,-2-11-18,0-1-1,9 18 1,-11-24-97,1 1-1,0-1 1,-1 1 0,1-1-1,0 0 1,0 0-1,0 0 1,0 0-1,1-1 1,-1 1 0,0 0-1,1-1 1,-1 0-1,5 2 1,0-1-13,0 0 0,0-1 0,0 0 0,0 0 0,0-1 0,0 0 0,0 0 0,0-1 0,1 0 0,-1 0 0,9-3 0,4-2 62,-1-1 0,30-16 0,-32 16-28,-1-1 0,-1-1-1,1-1 1,-2 0 0,1-1-1,-1 0 1,19-22 0,-20 17-38,-1-1 0,-1 0 0,-1-1 0,11-25 0,23-78-1,29-141 0,-56 199 0,-9 34-1,-4 19-2,-1-1 0,-1 0 0,0 0 0,2-20 0,-4 31 1,0-1-1,0 1 1,0 0 0,0-1 0,0 1-1,0 0 1,0 0 0,0-1 0,0 1-1,0 0 1,0-1 0,0 1 0,0 0-1,0 0 1,0-1 0,0 1 0,-1 0-1,1 0 1,0-1 0,0 1-1,0 0 1,0 0 0,0-1 0,-1 1-1,1 0 1,0 0 0,0 0 0,-1-1-1,1 1 1,-1 0 0,1 1 0,-1-1-1,1 1 1,-1 0 0,0-1-1,1 1 1,0-1 0,-1 1 0,1 0-1,-1-1 1,1 1 0,0 0-1,-1-1 1,1 1 0,0 0 0,0 1-1,-29 98 9,-40 153 84,51-174-81,3 0 0,-8 155 0,23-191-95,8 71-1,2-47-2599,-9-60 1937,2 4-272,2-4-3198,-4-7 3829,-1 0 292,0 1 1,0-1-1,0 0 1,0 0-1,1 0 0,-1 0 1,0 0-1,0 0 1,0 0-1,0 0 0,0 0 1,1 0-1,-1 0 1,0 0-1,0 0 0,0 0 1,0 0-1,0 0 1,1 0-1,-1 0 0,0 0 1,0-1-1,0 1 1,0 0-1,0 0 0,2-2-1658,-2 2 1658,0 0 1,0 0-1,0 0 0,0 0 1,0-1-1,0 1 1,0 0-1,-1 0 0,4-17-3613,-2 3 1786,4-30-2187,1-4 1488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20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72 9984,'-39'-18'4512,"25"11"-3936,9 2 2655,10 10-1887,4-10 1984,5 5-1888,16-3 864,7 3-1344,10-6-288,0 3-448,5-6-160,1 6-32,8-6-2016,-3 5 1088,-2-1-6112,1 5 3873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21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75 11648,'-80'-50'5247,"62"43"-4543,8 1-192,1-2-672,9 4 64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22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124 833 2720,'0'-1'193,"0"-1"-1,0 0 1,0 1-1,1-1 1,-1 0 0,0 1-1,1-1 1,0 0-1,-1 1 1,2-3 0,8-9 7240,-10 13-7337,0 0 1,0-1-1,0 1 1,1 0-1,-1 0 0,0 0 1,0-1-1,0 1 1,1 0-1,-1-1 1,0 1-1,0 0 1,0 0-1,0-1 1,0 1-1,0 0 1,0-1-1,1 1 1,-1 0-1,0-1 1,0 1-1,0 0 1,0-1-1,-1 1 1,1 0-1,0-1 1,0 1-1,0 0 0,0-1 1,0 1-1,0 0 1,0 0-1,-1-1 1,1 1-1,0 0 1,0-1-1,0 1 1,-1 0-1,0-1 171,0 1 0,0-1 0,0 1 0,0-1 0,0 1 0,-1 0-1,1-1 1,0 1 0,0 0 0,-3 0 0,-1 0 213,0 0 0,0 1 0,0-1 0,-7 2 0,6 1-322,1 0 0,-1 0 1,1 0-1,0 0 0,0 1 0,0 0 0,0 0 0,1 0 1,0 0-1,0 1 0,0 0 0,0 0 0,0 0 0,1 0 1,0 0-1,0 1 0,1 0 0,0-1 0,0 1 1,-2 8-1,2-6-123,0-1 1,1 1 0,0 0 0,1 0-1,-1-1 1,1 1 0,1 0-1,0-1 1,0 1 0,0 0 0,1-1-1,0 1 1,1-1 0,-1 0-1,6 11 1,-5-14 0,0-1 0,0 1-1,0 0 1,0-1 0,0 1-1,1-1 1,-1 0 0,1 0 0,0-1-1,0 1 1,0-1 0,0 1-1,0-1 1,1-1 0,-1 1 0,1-1-1,4 2 1,-2-2 9,-1 0 0,0-1 0,1 1 0,-1-1 1,0 0-1,0-1 0,1 0 0,-1 0 0,0 0 0,0 0 0,12-5 0,-15 4-42,0 0-1,0 1 1,0-1 0,0 0-1,0 0 1,0-1 0,0 1-1,-1 0 1,1-1 0,-1 0-1,0 0 1,1 0 0,-1 0-1,-1 0 1,1 0-1,0 0 1,-1 0 0,0-1-1,1 1 1,-1-1 0,-1 1-1,1-1 1,0 1 0,-1-1-1,0 1 1,0-1-1,0-3 1,0 2-48,-1 0 0,0 0 0,1 1 0,-2-1 0,1 0 0,0 1 0,-1-1 0,0 1 0,0 0 0,-1-1 0,1 1 0,-1 0 0,1 0 0,-1 1 0,-1-1 0,1 1 0,0-1 0,-1 1 0,-5-4 0,-14-4 42,20 10-5,0 0-1,0 0 1,0-1 0,0 1-1,0-1 1,1 0-1,-1 1 1,0-1-1,1-1 1,-1 1-1,1 0 1,-3-4 0,5 5 55,0 0 1,0 0 0,0 0 0,0 0-1,0 0 1,0 0 0,0 0 0,0 0-1,1 0 1,-1 0 0,0 0 0,1 0-1,-1 0 1,1 0 0,-1 0 0,1 1 0,-1-1-1,2-1 1,10-12 394,-3 6-265,0 1 0,12-8 0,-9 7-13,18-14-1,-27 18-122,16-12 144,-1-1-1,-2 0 1,17-22-1,-12 7 17,29-58 0,11-42 37,-6-3-23,-27 63 27,64-118 0,-80 174-430,-12 16 187,0-1 0,0 1 0,0 0 0,0 0 0,1 0 0,-1-1 0,0 1 0,0 0 0,0 0 0,1 0 0,-1 0 0,0 0 0,0 0 0,1-1 0,-1 1 0,0 0 0,0 0 0,0 0 0,1 0 0,-1 0 0,0 0 0,0 0 0,1 0 0,-1 0 0,0 0 0,0 0 0,1 0 0,-1 0 0,0 0 0,0 0 0,1 0 0,-1 1 0,0-1 0,0 0 0,1 0 0,0 3 11,1 1-1,-1-1 1,0 0 0,0 1-1,0-1 1,-1 1 0,1-1-1,-1 1 1,0-1 0,0 5-1,3 179 169,-8 0 0,-39 256 0,26-333 95,-38 127 0,30-156-93,-3-1 1,-43 83 0,64-147-119,0 1 0,-1-2 0,-1 1 1,0-1-1,-22 23 0,30-35-31,-1 0 0,0-1 0,0 1 0,0-1-1,-1 1 1,1-1 0,-1 0 0,1 0 0,-1-1 0,0 1 0,-6 1 0,7-2-20,1-1 0,-1 0 0,1 0 1,0-1-1,-1 1 0,1 0 0,0-1 1,-1 1-1,1-1 0,0 0 0,-1 0 1,1 0-1,0 0 0,0 0 0,0 0 1,0-1-1,0 1 0,0-1 0,0 1 1,1-1-1,-1 0 0,-1-2 0,-3-4-20,0 0 0,0 0-1,1-1 1,0 0 0,1 0-1,0 0 1,1 0 0,0-1-1,-3-13 1,3 12-9,1-1 1,1 0-1,0 1 0,1-1 1,0 0-1,0 0 0,5-22 1,-3 27 11,0-1 0,1 1 0,0 0 0,0 0 0,1 1 0,0-1 0,0 1 0,0-1 0,1 1 0,0 0 1,0 1-1,1-1 0,0 1 0,0 0 0,0 1 0,0 0 0,1 0 0,9-5 0,12-3 23,0 1 0,0 1 0,42-8 0,-48 12-10,11-2-20,2 2 0,-1 1-1,69 0 1,-74 6-2715,30 5 0,-49-4 356,0-1 1,0 0-1,0-1 0,0 0 1,0-1-1,10-1 0,14-3-2273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23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23 4736,'-25'-23'16063,"20"109"-10446,-15 42-3461,-1 4-1438,20-124-698,-1 13 178,4-16-78,5-9-26,42-59 192,-11 14-108,26-32-209,-32 39-50,48-48 1,-80 89 83,7-6 60,1 1 0,-1-1-1,13-7 1,-19 13-62,1 0 0,-1 0 0,0 1 0,1-1 0,-1 0 0,1 1 0,-1-1 0,0 1 0,1-1 0,0 1 0,-1 0-1,1-1 1,-1 1 0,1 0 0,-1 0 0,1 0 0,-1 0 0,1 0 0,0 1 0,-1-1 0,1 0 0,-1 1 0,1-1 0,-1 1 0,1 0 0,-1-1 0,0 1 0,1 0-1,1 2 1,0 0 40,0 1 0,0 0-1,0 1 1,-1-1-1,0 0 1,0 1-1,0-1 1,0 1 0,-1-1-1,0 1 1,0 0-1,0 0 1,0-1 0,-1 1-1,0 0 1,0 9-1,-2 7 116,-1 0 0,-8 31 0,9-44-172,1-5 42,1 1 0,-1-1-1,1 1 1,0-1 0,0 1 0,1 5 0,-1-9-23,0 0-1,0 0 0,0 0 1,0 0-1,0 0 1,0 1-1,0-1 1,0 0-1,0 0 1,1 0-1,-1 0 1,0 0-1,0 1 1,0-1-1,0 0 1,0 0-1,0 0 0,0 0 1,1 0-1,-1 0 1,0 0-1,0 0 1,0 1-1,0-1 1,0 0-1,1 0 1,-1 0-1,0 0 1,0 0-1,0 0 1,0 0-1,1 0 1,-1 0-1,0 0 0,0 0 1,0 0-1,0 0 1,1 0-1,8-4 24,14-11-105,-17 10 36,6-4 19,-1-1-1,0 0 1,16-21-1,5-4 11,-30 33 33,0-1 0,1 1 0,-1 0 0,1 0 0,0 0 0,0 0 0,0 1 0,5-3 0,-7 4-7,0-1-1,0 1 1,0 0 0,0 0 0,1 0 0,-1 0-1,0 0 1,0 0 0,0 0 0,0 0 0,0 0-1,0 1 1,0-1 0,0 0 0,1 1 0,-1-1-1,0 1 1,0-1 0,-1 1 0,1-1 0,0 1-1,0 0 1,0-1 0,0 1 0,0 0 0,-1 0 0,2 1-1,3 5 79,0 0 0,0 1 0,0 0-1,-1 0 1,4 11 0,12 46 3,-11-33-74,10 24-803,-16-52 258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43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13 5632,'4'-11'1834,"-3"9"-1124,0 2-186,0 0 0,0 0-1,0 1 1,0-1 0,0 0 0,0 0 0,0 1 0,0-1 0,0 1 0,0-1-1,0 1 1,1 0 0,1 3 73,-1 1 0,1 0-1,-1 0 1,0 1-1,-1-1 1,1 0 0,0 7-1,-1-3-221,0-1 0,0 0 0,-1 1-1,0-1 1,-1 0 0,0 0 0,-3 14 0,-21 57 812,18-60-1042,-9 26-624,-43 77 0,-3-20-9219,31-59 5064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46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7 399 2656,'-6'2'5279,"10"2"-3693,13 4-121,-9-6-1164,0-1 0,0 0 0,0-1-1,0 1 1,0-1 0,0-1-1,0 0 1,0 0 0,0 0 0,0-1-1,0-1 1,-1 1 0,1-1 0,-1 0-1,0-1 1,1 1 0,11-10-1,0-3-54,0 0 0,0-2 0,19-24 0,-28 29-115,-1 0 1,0-1-1,0 0 1,-2-1-1,0 1 1,6-20-1,18-90 822,-22 82-295,-9 41-653,0 1 0,0 0 1,0 0-1,0 0 0,1-1 0,-1 1 0,0 0 1,0 0-1,0 0 0,0-1 0,0 1 0,0 0 1,0 0-1,0 0 0,0 0 0,1-1 0,-1 1 1,0 0-1,0 0 0,0 0 0,0 0 0,0-1 1,1 1-1,-1 0 0,0 0 0,0 0 0,0 0 0,1 0 1,-1 0-1,0 0 0,0 0 0,0 0 0,1 0 1,-1 0-1,0 0 0,0 0 0,0 0 0,1 0 1,-1 0-1,0 0 0,0 0 0,0 0 0,1 0 1,-1 0-1,0 0 0,0 0 0,0 0 0,1 0 1,-1 0-1,0 1 0,0-1 0,0 0 0,1 0 0,8 9 152,0 3 10,-1 0 0,0 0 0,-1 0 0,5 15 0,21 57 187,-29-73-311,34 111 355,-33-100-288,-1 0 0,0 0 0,0 37 0,-4-52-19,0 3 38,0-1-1,0 1 1,-1-1-1,0 0 1,-1 1 0,1-1-1,-7 15 1,8-22-125,-1-1 1,1 0 0,-1 1 0,0-1 0,1 0 0,-1 0-1,0 0 1,0 0 0,0 0 0,0 0 0,0 0 0,0 0-1,0 0 1,0 0 0,0 0 0,-2 0 0,2-1-19,-1 1 0,1-1 1,0 0-1,-1 0 0,1 0 1,-1 0-1,1-1 0,0 1 1,-1 0-1,1-1 0,0 1 1,-1 0-1,1-1 0,0 0 1,-1 1-1,1-1 0,0 0 1,0 1-1,0-1 0,0 0 1,-1-1-1,-8-8-128,0 0 1,1-1-1,1 1 1,-8-14-1,-4-3 34,-81-96-143,99 120 200,-1 0-1,0 0 0,0 0 0,0 0 1,0 0-1,0 1 0,-1-1 0,0 1 0,1 0 1,-1 0-1,0 0 0,0 1 0,0-1 1,0 1-1,0 0 0,-7-1 0,10 2 48,1 0-1,-1 0 0,1 1 1,-1-1-1,1 0 1,-1 0-1,1 0 0,-1 1 1,1-1-1,-1 0 0,1 0 1,-1 1-1,1-1 1,-1 1-1,1-1 0,0 0 1,-1 1-1,1-1 0,-1 1 1,1-1-1,0 1 1,0-1-1,-1 1 0,1-1 1,0 1-1,0-1 0,0 1 1,-1-1-1,1 1 0,0-1 1,0 1-1,0-1 1,0 1-1,0 0 0,0-1 1,0 1-1,0-1 0,0 1 1,1-1-1,-1 1 1,0 0-1,1 2 21,-1 1 1,1-1-1,0 0 0,0 1 1,0-1-1,3 5 0,0-2 17,0 0 0,0-1 0,0 1 0,0-1 0,1 0 0,0 0 0,0-1 0,0 1 0,1-1 0,0 0 0,0-1 0,0 0 0,0 1 0,0-2-1,0 1 1,8 1 0,-3-2 20,-1-2-1,1 1 1,-1-1-1,1-1 1,-1 0-1,0-1 1,1 0-1,14-4 0,82-35 227,-84 31-267,91-45 170,-98 46-110,-1 0 0,-1-1 0,0-1-1,0-1 1,14-16 0,19-30 296,-41 52-238,-1-1-1,-1 0 1,0-1-1,0 1 1,0-1-1,4-13 1,-9 79 176,3 75-249,-2-125-73,1 0 0,0 0 1,1-1-1,0 1 1,0-1-1,0 0 1,1 1-1,0-1 1,1 0-1,-1-1 0,6 8 1,-8-13 9,0 0 0,-1 0 0,1-1 0,0 1 0,0 0 0,0-1 0,-1 1 0,1-1 0,0 1 0,0-1 0,0 0 0,0 1 0,0-1 0,0 0 0,0 1 0,0-1 0,0 0 0,0 0 0,0 0 0,0 0 0,0 0 0,0 0 0,0 0 0,0-1-1,0 1 1,0 0 0,0 0 0,0-1 0,0 1 0,0-1 0,1 0 0,3-2 16,0 0 0,0-1 0,-1 0 0,7-7 0,-10 10-11,50-53 28,31-30 42,-68 71-46,5-5 91,42-28 0,-61 46-87,1-1 0,0 1 0,-1-1 0,1 1 0,0-1 0,0 1 1,0 0-1,-1-1 0,1 1 0,0 0 0,0-1 0,0 1 1,0 0-1,0 0 0,0 0 0,0 0 0,0 0 0,-1 0 0,1 0 1,0 0-1,0 0 0,0 1 0,1-1 0,-1 1 7,-1-1-1,1 1 1,0 0-1,-1-1 1,1 1-1,-1 0 1,1 0-1,-1 0 1,1-1 0,-1 1-1,0 0 1,1 0-1,-1 0 1,0 0-1,0 0 1,0 0-1,0-1 1,0 3-1,1 3 85,-2 1 0,1 0-1,-1 0 1,-2 9 0,-9 22 130,9-30-322,0-1 1,1 1 0,0 0-1,0 0 1,-1 14 0,3-22 53,1 0-1,-1 0 1,0 1 0,1-1 0,-1 0 0,0 0-1,0 0 1,1 1 0,-1-1 0,0 0 0,1 0-1,-1 0 1,0 0 0,1 0 0,-1 0 0,1 0-1,-1 0 1,0 0 0,1 0 0,-1 0 0,0 0-1,1 0 1,-1 0 0,0 0 0,1 0-1,-1 0 1,0 0 0,1 0 0,-1-1 0,0 1-1,1 0 1,-1 0 0,0 0 0,1-1 0,16-6-276,22-14-72,52-36 0,-74 44 412,1 2 0,0 0 0,37-16 0,-54 27-5,0-1 0,0 1 0,0 0 0,1-1 0,-1 1 0,0 0 0,0 0 0,0-1-1,0 1 1,0 0 0,0 0 0,0 0 0,1 0 0,-1 1 0,0-1 0,0 0 0,0 0 0,0 1 0,0-1 0,0 1-1,0-1 1,0 1 0,0-1 0,0 1 0,0-1 0,0 1 0,0 0 0,-1 0 0,1-1 0,0 1 0,0 0 0,-1 0-1,1 0 1,0 0 0,-1 0 0,1 0 0,0 2 0,1 3 63,0 1 0,0 0 0,-1 0 0,0 0 0,0 7 0,1-2-54,-1 13-32,-1-18-36,0-1 0,0 0-1,1 0 1,0 0 0,2 11-1,-2-15-7,0-1-1,-1 0 0,1 1 0,0-1 1,0 0-1,0 1 0,0-1 0,0 0 1,0 0-1,0 0 0,0 0 1,0 0-1,0 0 0,1 0 0,-1 0 1,0 0-1,1-1 0,-1 1 0,0-1 1,1 1-1,-1-1 0,1 1 1,-1-1-1,1 0 0,-1 0 0,1 1 1,0-1-1,1-1 0,2 1-46,1 0 0,-1-1 0,0 0 0,0 0 0,0-1 0,0 1 0,0-1 0,5-3 0,40-25-244,-13 8 177,123-48-84,-57 28 255,-69 31 835,-33 10-437,-3 1-148,-7 2-39,-17 5-135,17-3-69,-1 0 1,1 0-1,0 1 1,0 0-1,0 1 1,1 0 0,0 0-1,0 1 1,1 0-1,-1 0 1,1 1-1,1 0 1,-8 11 0,8-9-36,3-5-32,-1 1 1,1 0 0,-4 10 0,7-14 11,-1 1 1,0-1 0,1 1 0,0-1 0,-1 1 0,1 0 0,0-1 0,1 1 0,-1-1 0,0 1-1,1-1 1,-1 1 0,2 2 0,0 2-20,1-1 0,0 1 0,1 0 0,-1-1 0,1 0 0,0 0 0,1 0 0,0-1 0,0 1 0,0-1 0,0 0 0,1 0-1,0-1 1,11 7 0,-8-6 20,0-1 0,0 0 0,1 0 0,-1-1 0,1 0 0,0-1 0,0 0-1,0-1 1,20 1 0,-10-2 13,1-2 0,0 0 0,-1-1 1,1-1-1,-1-1 0,0-1 0,-1-1 0,1 0 0,-1-2 0,-1 0 0,0-1 0,19-13 0,-6 1 68,27-21 276,-50 36-288,-1 1-1,-1-1 0,1 0 1,-1-1-1,8-12 0,-9 10 51,3-2 125,-1 0-1,0-1 0,8-24 1,-15 36-200,1 0-1,-1 0 1,0 0 0,0-1 0,1 1 0,-1 0 0,0 0 0,0 0-1,0-1 1,0 1 0,-1 0 0,1 0 0,0 0 0,0-1-1,-1 1 1,1 0 0,-1 0 0,1 0 0,-1 0 0,1 0-1,-1 0 1,0 0 0,0-1 0,0 1-23,0 0 1,0 1 0,0-1-1,0 1 1,0 0 0,0-1-1,0 1 1,0 0 0,0-1-1,0 1 1,0 0-1,0 0 1,0 0 0,0 0-1,0 0 1,0 0 0,0 0-1,0 0 1,0 0-1,0 1 1,0-1 0,0 0-1,0 1 1,0-1 0,0 1-1,0-1 1,0 1 0,-1 0-1,-5 3 49,-1 1 0,1 0-1,0 0 1,0 1 0,1 0 0,0 0-1,-9 11 1,11-12-74,1 0-1,0 0 1,1 0-1,-1 0 1,1 1 0,0-1-1,0 1 1,0-1-1,1 1 1,0-1 0,0 1-1,0 10 1,2-11-27,-1 0 0,1 0 0,0 0 0,1 0 0,-1-1 0,1 1 1,0 0-1,0-1 0,0 1 0,5 6 0,3 3-183,18 21-1,-24-31 48,1 1 0,-1-1 0,1 0 1,0 0-1,0 0 0,1-1 0,-1 0 0,1 0 0,-1 0 0,1-1 0,8 2 0,-6-1-1124,1-2-1,0 1 0,-1-1 0,14 0 0,-19-1 367,1-1 0,-1 1 0,1-1-1,-1 1 1,0-1 0,1 0-1,4-3 1,6 0-2278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46.9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15 198 10208,'-4'-29'4640,"-1"13"-4032,0 2 224,10 10-577,0-17-670,4 4 223,10-7-736,4 3 512,24-9-3584,5 9 2208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6:5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3488,'3'11'14341,"7"-40"-12619,-5 15-1629,1 1 0,0 1 0,1-1 0,0 1 0,1 0 0,1 1 0,10-12 0,21-29-95,-40 51 4,2-2-44,0 1-1,-1-1 1,1 1-1,0 0 0,0-1 1,0 1-1,5-3 1,-6 4 28,-1 1 1,1 0-1,-1 0 1,1-1 0,-1 1-1,1 0 1,0 0-1,-1 0 1,1 0 0,-1 0-1,1 0 1,0 0 0,-1 0-1,1 0 1,0 0-1,-1 0 1,1 0 0,0 1-1,1-1 4,-1 1 0,0 0 0,0-1-1,0 1 1,0 0 0,0 0 0,0 0-1,0 0 1,0 0 0,0 0 0,0 0 0,0 2-1,7 9-30,-1 1 0,0 1 0,-1-1 0,6 19 0,12 59 345,-9-28 269,-14-60-522,-1 1 0,1-1 1,0 0-1,0 0 0,1 1 0,-1-1 0,1 0 0,0 0 0,-1-1 0,1 1 0,0 0 0,1 0 0,1 2 0,5 3 114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58.9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37 947 2400,'-33'21'1445,"33"-21"-1370,0 0-1,0 0 1,-1 0-1,1 1 1,0-1-1,0 0 1,-1 0-1,1 1 1,0-1-1,0 0 1,0 0-1,-1 1 1,1-1 0,0 0-1,0 1 1,0-1-1,0 0 1,0 1-1,0-1 1,0 0-1,0 1 1,0-1-1,0 0 1,0 1-1,0-1 1,0 0-1,0 1 1,0-1-1,0 0 1,0 1-1,0-1 1,0 0-1,1 1 1,-1-1-1,2 7 1542,-2-7-1511,0 1 0,0-1-1,0 0 1,0 0 0,0 1 0,1-1 0,-1 0-1,0 0 1,0 1 0,1-1 0,-1 0-1,0 0 1,0 0 0,1 1 0,-1-1-1,0 0 1,1 0 0,-1 0 0,0 0 0,0 0-1,1 1 1,-1-1 0,0 0 0,1 0-1,-1 0 1,0 0 0,1 0 0,-1 0 0,0 0-1,1-1 1,11 1 1095,-3-3-743,0 0 1,0 0-1,-1-1 1,1 0-1,-1 0 1,1-1-1,-1 0 1,8-8-1,-2 3-142,0 0-153,-1-1 1,0 0-1,-1-1 1,0-1-1,-1 0 1,0 0-1,-1-1 1,-1 0-1,0-1 0,7-15 1,-1-7 74,-1 0 0,-1 0 1,8-47-1,-21 83-250,0 0 0,0 1 0,0-1 0,1 0 0,-1 0 0,0 1 0,0-1 0,1 0 0,-1 0 0,0 1 0,1-1 0,-1 0 0,1 1 0,-1-1 0,0 1 0,1-1 0,0 1 0,0-2 0,-1 2 3,1 0 0,-1 0 0,1 0 0,-1 1 0,0-1 0,1 0 1,-1 0-1,0 0 0,1 0 0,-1 0 0,0 1 0,1-1 0,-1 0 0,0 0 1,1 1-1,-1-1 0,0 0 0,0 0 0,1 1 0,-1-1 0,0 0 1,0 1-1,0-1 0,1 0 0,-1 1 0,13 31-320,-12-28 321,13 41-5,6 49 0,-12-57 69,-3-7 76,-1-1 0,-2 1 0,-1 0 0,-1 0 0,-1 0 0,-9 47 0,5-35 536,6-42-655,-1 0 0,0 1 0,0-1 0,0 0 0,0 0 0,0 1 0,0-1 0,0 0 0,0 0 0,0 1 0,0-1 0,-1 0 0,1 0 0,0 1 1,0-1-1,0 0 0,0 0 0,0 1 0,0-1 0,0 0 0,-1 0 0,1 0 0,0 1 0,0-1 0,0 0 0,0 0 0,-1 0 0,1 0 0,0 1 0,0-1 0,-1 0 0,1 0 1,0 0-1,0 0 0,-1 0 0,1 0 0,0 0 0,0 0 0,-1 0 0,1 0 0,0 0 0,-1 0 0,-10-9 412,-9-22 144,20 30-564,-74-116 252,69 109-344,-15-17-656,18 23 435,8 11-326,1-1 595,0 1-1,1-1 0,1-1 1,-1 0-1,1 0 0,0-1 1,19 10-1,-17-11 82,0-1 0,1-1 1,-1 0-1,0-1 0,1 0 0,0 0 1,-1-1-1,1-1 0,0 0 0,0-1 0,-1 0 1,24-5-1,4-4 218,-1-2 1,51-24 0,-85 35-236,14-7 107,0 0 0,-1-1 1,-1-1-1,28-21 0,-33 21-77,0 0 0,0-1 0,-2 0 0,1-1 0,-1 0 0,11-21 0,-11 19-38,-6 8-36,1 1 1,-1-1-1,0 1 1,0-1-1,-1 0 1,0 0-1,0 0 1,1-8-1,-13 39-561,9-20 541,-7 17-76,-8 43 1,15-58 121,0 0 1,0 0 0,1 0-1,0-1 1,0 1-1,1 0 1,0 0 0,0-1-1,1 1 1,-1 0-1,5 8 1,-5-12 26,0-1 0,0 0 0,1 1-1,-1-1 1,1 0 0,0 0 0,0 0 0,-1 0 0,1 0-1,0-1 1,0 1 0,1-1 0,-1 1 0,0-1 0,1 0-1,-1 1 1,0-1 0,1 0 0,-1-1 0,1 1 0,0 0 0,-1-1-1,1 0 1,-1 1 0,1-1 0,0 0 0,-1 0 0,1 0-1,0-1 1,-1 1 0,1-1 0,-1 1 0,1-1 0,0 0-1,-1 0 1,0 0 0,4-3 0,10-4 23,-1-1-1,-1-1 1,0-1-1,0 0 1,-1-1 0,14-16-1,-21 21-80,0 1 0,0 0 0,1 0 0,-1 1 0,1 0-1,13-8 1,-20 13 18,1 0 0,-1 0 0,1-1 0,0 1 0,-1 0 1,1 0-1,-1 0 0,1 0 0,0 0 0,-1 0 0,1 0 0,0 0 0,-1 0 0,1 0 0,-1 0 0,1 0 0,0 0 0,-1 1 0,1-1 0,-1 0 0,1 0 0,0 1 0,-1-1 0,1 1 0,0 0-1,0 0-1,0 0 0,0 0 1,-1 0-1,1 0 1,0 0-1,-1 0 0,1 0 1,-1 0-1,1 1 1,0 1-1,0 3 17,0 0 0,0 0 0,0 13 0,-4 34-8,-3 0 0,-1-1 0,-21 70 0,15-71 42,-2 0-1,-30 63 1,32-85 91,-2-1 0,-1-1 0,-1 0 0,-1-1 0,-26 28 0,43-53-122,-6 7 99,-1 0 0,-11 8 1,17-14-78,0-1 1,0 1-1,-1-1 1,1 0-1,0 0 1,-5 1-1,6-1-17,1-1-1,-1 0 1,0 0 0,0 0 0,0 0-1,1 0 1,-1 0 0,0 0 0,0 0-1,0 0 1,1 0 0,-1-1-1,0 1 1,0 0 0,1 0 0,-1-1-1,0 1 1,0-1 0,1 1 0,-2-1-1,2 1-10,0-1-1,-1 1 1,1 0-1,0 0 0,0 0 1,0-1-1,-1 1 1,1 0-1,0 0 1,0 0-1,0-1 1,0 1-1,0 0 0,-1 0 1,1-1-1,0 1 1,0 0-1,0 0 1,0-1-1,0 1 1,0 0-1,0-1 0,0 1 1,0 0-1,0 0 1,0-1-1,0 1 1,0 0-1,0-1 1,3-5 22,-1 0 1,1 0-1,0 0 0,0 0 1,4-6-1,-5 10-26,78-135-56,22-36-70,13 11 92,-93 137 51,41-37 1,-30 32-51,52-48-22,-33 32 148,62-70-1,-93 88-89,-11 16-81,0-1-1,18-17 0,-27 29 71,0 0 0,0 1 0,0-1 1,0 0-1,0 1 0,0-1 0,0 1 0,0-1 0,0 1 1,0-1-1,0 1 0,0-1 0,0 1 0,0 0 1,0 0-1,0 0 0,1-1 0,-1 1 0,0 0 0,0 1 1,0-1-1,0 0 0,0 0 0,1 0 0,-1 1 0,0-1 1,0 0-1,0 1 0,0-1 0,0 1 0,0-1 1,1 2-1,2 1-33,-1 0 0,0 1 0,0-1 0,0 1 0,-1-1 1,1 1-1,2 6 0,2 3 22,-1 1 0,-1-1 0,0 1 1,3 17-1,7 57 118,-14-79-41,0 0 0,0-1 0,-1 1 0,0-1 0,-1 1 0,0 0 0,0-1 0,-1 1 0,0-1 0,0 0 0,-1 1 0,-4 7 1,7-15-46,-1 0 1,0 0 0,0 0-1,1 0 1,-1 0 0,0 0-1,0 0 1,0 0 0,0-1-1,0 1 1,0 0 0,0-1-1,0 1 1,-1-1 0,1 1-1,0-1 1,0 1 0,0-1-1,-1 0 1,1 0 0,0 0-1,0 1 1,-1-1 0,1 0-1,-2-1 1,-3 0 55,0 1 0,1-2 0,-1 1-1,-7-4 1,1 0-22,0 0 0,0-1 0,1 0 0,0-1 0,-12-10 0,-25-12-602,40 24 414,10 7-9,14 7-69,3-3 238,0-1 1,0 0-1,0-2 0,0-1 1,0 0-1,1-1 0,-1-1 1,1-1-1,-1-1 1,29-5-1,-33 3-1,0 0 0,-1-1-1,1 0 1,-1-1 0,25-14 0,-20 8 65,-1-1-1,0-1 1,25-26 0,5-13-17,67-97-1,-72 87-54,-4-1 0,-2-3 0,42-103 0,-50 84 16,-25 71-52,-1 0-1,0-1 1,0-26 0,-5 30-84,1 11 103,1 1 0,0 0-1,0 0 1,0-1 0,-1 1-1,1 0 1,0 0 0,0 0-1,-1 0 1,1-1 0,0 1-1,0 0 1,-1 0 0,1 0-1,0 0 1,0 0 0,-1 0-1,1 0 1,0 0 0,-1 0-1,1 0 1,0 0 0,0 0-1,-1 0 1,0 0-14,-1 1-1,1-1 1,0 1 0,0-1 0,-1 1 0,1 0-1,0 0 1,0-1 0,0 1 0,0 0 0,0 0-1,-1 2 1,-14 18-30,2 0 0,0 2-1,1-1 1,2 1 0,0 1-1,-9 31 1,5-4 59,-17 105 0,26-119-13,3 0 1,1 58-1,3-76-4,1 0-1,1 0 1,0-1 0,2 1 0,0-1-1,14 32 1,-10-30 25,2 0-1,0-1 1,20 25-1,-25-36 30,1 0 0,0-1 0,0 1 0,1-1-1,0-1 1,0 0 0,1 0 0,0 0 0,11 5 0,-16-9-15,0-1 0,0 0 0,0 1 0,0-1 0,1 0 0,-1-1 0,0 1 0,0-1 0,1 0 0,-1 0 0,0 0 0,0-1 0,1 1 0,-1-1 0,0 0 0,0 0 0,0-1 0,0 1 0,0-1 0,0 0 0,0 0 0,-1 0 0,6-4 0,-1-2-5,-1 0 1,0 0-1,-1-1 0,0 0 1,0 0-1,-1 0 0,9-20 1,-8 13 9,-1 0 0,-1 0 1,0-1-1,-1 0 0,0 0 1,-2 1-1,0-32 0,-1 43-83,0 0 0,0 0 0,-1 0-1,1 0 1,-1 0 0,0 1 0,-1-1-1,-2-7 1,4 11 36,0 1 0,-1 0 0,1-1 0,0 1 0,0-1 0,0 1 0,0 0 1,-1-1-1,1 1 0,0 0 0,0-1 0,-1 1 0,1 0 0,0-1 0,-1 1 0,1 0 0,0 0 0,-1-1 0,1 1 0,-1 0 0,1 0 0,0 0 0,-1 0 0,1 0 0,-1-1 0,1 1 0,0 0 0,-1 0 0,1 0 0,-1 0 0,1 0 0,-1 0 1,0 1-5,0-1 1,0 1-1,0-1 1,0 1 0,0 0-1,0-1 1,0 1 0,0 0-1,0 0 1,0 0 0,-1 1-1,-2 4-42,0 0-1,1 0 1,-4 8 0,1-1-10,0 0 0,1 1 0,1-1 0,0 1 0,1 1 0,-2 20 0,5-31 71,0 0 0,0 0 0,1 0 0,-1 0 0,1 0 0,0 0 0,0 0 0,0 0 0,0 0 0,1-1 0,3 8 1,-3-8 19,0-1 0,1 1 0,-1-1 0,1 1 0,-1-1 0,1 0 1,0 0-1,0 0 0,0 0 0,0 0 0,0-1 0,0 1 1,0-1-1,0 0 0,1 0 0,3 1 0,-4-2-8,0 1 0,0-1 0,0 0-1,0 0 1,0 0 0,0 0 0,0-1 0,0 1-1,0-1 1,0 0 0,3-1 0,32-17 96,-20 9-70,135-83 134,-18 9-466,-133 83 282,0 0 0,0 0 0,0 0 0,0 0 0,0 0 0,1 1 0,-1-1 0,0 1 0,0 0 0,1-1 0,2 1 0,-4 0 5,0 1 0,0-1 0,1 0 0,-1 1 0,0-1-1,0 1 1,0-1 0,1 1 0,-1-1 0,0 1-1,0 0 1,0 0 0,0-1 0,0 1 0,0 0 0,-1 0-1,1 0 1,0 0 0,0 0 0,-1 0 0,1 0-1,0 2 1,2 2 9,-1 1 0,0 0 0,0 0 0,-1 0-1,1 0 1,0 12 0,-1 42 26,-2-37 9,1-17-8,1 29 188,4-22 93,-5-13-298,0 0 0,1 1 1,-1-1-1,0 0 0,0 0 0,0 1 0,1-1 0,-1 0 0,0 0 0,1 0 0,-1 0 1,0 1-1,0-1 0,1 0 0,-1 0 0,0 0 0,1 0 0,-1 0 0,0 0 0,1 0 1,-1 0-1,0 0 0,1 0 0,-1 0 0,0 0 0,1 0 0,-1 0 0,0 0 0,0 0 1,1 0-1,-1-1 0,1 1 0,10-6 63,0-1 0,-1 0 0,1-1 0,-2 0 1,1-1-1,12-14 0,0 1-156,5-10-73,-22 25 126,0 0 0,1 1 1,-1 0-1,1 0 0,1 0 1,-1 1-1,8-5 1,-13 9 9,0 1 1,0-1 0,-1 1-1,1 0 1,0-1 0,0 1-1,0 0 1,0 0 0,0 0-1,1 0 1,-1-1 0,0 1-1,0 1 1,0-1 0,0 0-1,0 0 1,0 0 0,0 0-1,0 1 1,0-1 0,0 0-1,0 1 1,-1-1 0,1 1-1,0-1 1,0 1 0,0 0-1,0-1 1,-1 1 0,1 0-1,0 0 1,0-1 0,-1 1 0,1 0-1,-1 0 1,1 0 0,-1 0-1,1 1 1,3 6 41,-1 0 1,0 0-1,4 16 0,0-2 63,-7-21-69,0 0 1,0-1 0,0 1 0,1-1 0,-1 1-1,0-1 1,1 1 0,-1-1 0,0 1 0,1-1-1,-1 1 1,1-1 0,-1 1 0,1-1 0,-1 1-1,0-1 1,1 0 0,0 1 0,-1-1 0,1 0 0,-1 0-1,1 1 1,-1-1 0,1 0 0,1 0 0,-1 0-6,0 0 1,0 0-1,0 0 1,0-1-1,1 1 0,-1 0 1,0-1-1,0 1 1,0-1-1,0 0 1,0 1-1,0-1 1,1-1-1,5-4-9,-1-1-1,0 0 0,6-8 1,-4 6 23,-1 0-37,1 1-1,0 0 0,0 0 0,1 1 0,0 0 1,17-10-1,-22 15-25,0 0 1,0 0-1,1 0 1,-1 1-1,1 0 1,-1 0-1,1 0 1,-1 0-1,1 1 1,0 0-1,-1 0 1,1 0-1,0 0 1,-1 1-1,1 0 1,-1 0-1,1 0 1,-1 0-1,6 3 1,13 8 65,0 1 0,28 21 0,-22-14 47,-11-8-119,49 34-700,-27-11-6127,-37-33 6209,4 8-2889,-8-1-2518,0 3 1668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0:59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21 6304,'-91'-21'2848,"63"33"-2464,33-8 416,9 5-512,28 3 1088,5 2-768,61-11 640,6 6-736,47-14-32,-4 5-320,32-7 320,-19 2-256,1-4-7008,-21 9 3680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00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333 55 3136,'1'-11'1750,"0"9"-1432,-1 1 0,0 0 1,0-1-1,1 1 0,-1 0 0,0-1 0,0 1 0,0 0 1,-1-1-1,1 1 0,0 0 0,0-1 0,-1 1 0,1 0 1,-1 0-1,1-1 0,-2-1 0,1 2-192,0-1 1,0 1-1,0 0 0,0 0 1,0 0-1,0 0 0,-1 0 1,1 0-1,0 1 1,-1-1-1,1 0 0,0 1 1,-1-1-1,1 1 0,-1-1 1,1 1-1,-1 0 0,1-1 1,-1 1-1,1 0 0,-1 0 1,1 0-1,-1 0 0,1 0 1,-1 1-1,1-1 1,-4 1-1,0 1-24,-1 0 1,1 0 0,-1 1-1,1-1 1,0 1-1,-5 4 1,-10 9 114,1 1 0,0 0-1,2 2 1,-20 25 0,-14 15 224,2-1-90,44-52-301,1 1 0,-1 1 0,1-1 0,0 1 1,1-1-1,0 1 0,-3 8 0,6-14-17,0-1 0,-1 1 1,1-1-1,0 1 0,0-1 0,0 1 0,0-1 1,0 1-1,0-1 0,1 1 0,-1-1 0,0 1 0,1-1 1,-1 0-1,1 1 0,-1-1 0,1 0 0,0 1 0,0-1 1,-1 0-1,1 0 0,0 1 0,0-1 0,0 0 1,2 1-1,-1-1 32,0 0 1,0 0-1,-1 0 1,1 0-1,0 0 1,1 0 0,-1-1-1,0 1 1,0-1-1,0 1 1,0-1-1,0 0 1,1 0 0,-1 0-1,0 0 1,0-1-1,4 0 1,3-1 44,0-2 1,0 1-1,0-1 1,-1 0 0,0-1-1,1 0 1,-1-1-1,-1 1 1,9-9-1,60-63 182,-47 42 21,-1-2 1,-1-1-1,40-79 0,-60 106-134,-10 27-342,-14 39 23,8-30 83,-7 32 0,15-49 63,0-1 1,0 1-1,0-1 0,1 1 0,0-1 1,0 1-1,1-1 0,0 1 0,2 7 0,-2-13 25,0 1 0,0-1-1,0 0 1,0 1 0,1-1 0,-1 0-1,1 0 1,-1 0 0,1 1-1,0-2 1,-1 1 0,1 0-1,0 0 1,4 2 0,-2-2 9,0 0 1,0 0-1,0 0 0,0-1 1,1 1-1,-1-1 0,0 0 1,5 0-1,3 0 47,1-1-1,-1 0 1,0-1 0,0 0 0,15-3-1,-12 0-14,-1 0 0,0-1 0,0 0-1,0-1 1,-1-1 0,0 0 0,0 0 0,21-18-1,-17 11-83,0-2-1,-1 0 1,-1-1-1,-1 0 1,14-21-1,-26 34-36,1 0 1,0 0-1,0 1 1,4-4-1,-6 6 46,-1 1 0,0 0 0,0-1 0,1 1 0,-1 0 0,0-1 0,1 1 0,-1 0 0,1 0 0,-1-1-1,0 1 1,1 0 0,-1 0 0,1 0 0,-1-1 0,1 1 0,-1 0 0,0 0 0,1 0 0,-1 0 0,1 0 0,-1 0 0,1 0 0,-1 0 0,1 0 0,-1 0 0,1 0 0,-1 0 0,1 0 0,-1 1-1,0-1 1,1 0 0,-1 0 0,1 0 0,-1 1 0,0-1 0,1 0 0,-1 1 0,1-1 0,-1 0 0,0 1 0,0-1 0,1 0 0,-1 1 0,0-1 0,1 0 0,-1 1 0,0-1 0,0 1 0,0-1-1,0 1 1,1-1 0,-1 0 0,0 2 0,23 90-130,-21-87 147,3 11 29,1-1-1,0 1 0,12 18 0,-16-31-2,1 1 0,-1 0 1,1-1-1,0 1 0,0-1 0,0 0 0,0 0 1,0 0-1,1-1 0,-1 1 0,1-1 0,0 0 1,0 0-1,0 0 0,0 0 0,0-1 0,8 3 1,0-3 26,-1 0 1,1 0 0,0-1-1,-1-1 1,1 0 0,12-3-1,0-1 96,41-15 1,-51 14-121,0 0 0,0-1 0,0 0 1,-1-1-1,0-1 0,17-15 1,-22 17-16,0-1 0,0 0 1,-1-1-1,0 1 0,0-1 1,-1-1-1,-1 1 1,1-1-1,5-15 0,-10 21-29,0 0 0,1 0 1,-1 0-1,-1 0 0,1-1 0,-1 1 0,0 0 0,0 0 0,0 0 0,0 0 0,-2-7 1,2 10-6,0 0 1,0 0-1,0 0 1,-1 0-1,1-1 1,0 1 0,-1 0-1,1 0 1,-1 0-1,1 0 1,-1 0-1,0 0 1,1 0-1,-1 0 1,0 0 0,0 1-1,0-1 1,0 0-1,1 0 1,-1 1-1,0-1 1,0 0 0,0 1-1,-1-1 1,1 1-1,0-1 1,0 1-1,0 0 1,0-1-1,0 1 1,0 0 0,-2 0-1,0 0-4,0 0-1,-1 1 1,1-1 0,0 1-1,0 0 1,1 0 0,-1 0-1,0 0 1,0 0 0,-4 4-1,1-1 1,1 0-1,-1 0 1,1 1-1,0-1 1,1 1-1,-1 1 1,1-1-1,0 1 1,0-1-1,1 1 1,-1 0-1,1 0 1,-3 11-1,4-13 20,1 0 0,0 0 0,1 0-1,-1-1 1,0 1 0,1 1 0,0-1 0,0 0-1,0 0 1,1 0 0,-1 0 0,1 0 0,0-1-1,0 1 1,0 0 0,1 0 0,-1 0 0,1-1-1,0 1 1,0-1 0,0 1 0,1-1-1,4 6 1,2-2 45,0 1 1,0-2-1,0 1 0,1-1 0,0-1 0,0 1 0,1-2 0,0 0 1,-1 0-1,20 4 0,-3-3 80,1-1-1,0-1 1,34-1 0,-9-4-2000,-1-7-6609,-29 5 4790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02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0 374 2720,'9'0'5509,"18"6"-4308,-20-4-434,6 1 332,1-1 0,0 1 0,17-1 1,-25-2-849,1 0 0,-1-1 0,1 0 0,-1 0 0,1 0 0,-1-1 0,0 0 0,0 0-1,7-4 1,-3 0-68,-1 1 0,0-2 0,0 1 0,-1-1 0,1-1 0,-2 1 0,1-1 0,-1-1 0,0 1 0,5-11 0,6-11 130,23-58 1,-34 72-186,-5 11-109,14-35 139,-15 38-164,-1 0 0,1 0 0,0 0 0,-1 0 0,0 0 0,1 0 0,-1 0 0,0-1 0,0 1 0,0 0 0,-1 0 0,1 0 0,0 0 0,-1 0-1,0-2 1,-4 17-362,-12 69 132,16-70 239,-1-1 0,2 1 0,0 0 0,0-1 0,3 15 0,-3-23 40,1 0-1,0 0 1,0-1 0,0 1 0,0 0 0,0-1-1,0 1 1,1-1 0,0 1 0,-1-1 0,1 0-1,0 1 1,0-1 0,0 0 0,0 0 0,0 0-1,1-1 1,-1 1 0,1-1 0,-1 1 0,1-1-1,-1 0 1,1 0 0,0 0 0,0 0 0,-1 0-1,1 0 1,0-1 0,0 0 0,0 1 0,0-1 0,0 0-1,0 0 1,0-1 0,-1 1 0,1-1 0,5-1-1,21-6 176,0-2 0,-1-2 0,0 0 0,50-31 0,-33 13-222,78-68 1,-100 76 30,21-17 66,-39 35-86,1 0 1,-1 0-1,1 1 0,0-1 0,0 1 0,7-2 1,-12 5-7,0-1 0,0 1 0,0 0 0,1 0 0,-1-1 0,0 1 0,0 0 0,0 0 0,0 0 0,0 0 0,0 0 0,0 0 0,1 1 0,-1-1 0,0 0 0,0 1 0,0-1 0,0 0 0,0 1 0,0-1 0,0 1 0,0 0 0,0-1 0,0 1 0,-1 0 0,1-1 0,0 1 0,0 0 0,-1 0 0,1 0 0,0 0 0,-1 0 0,1 0 0,-1 0 0,1 0 0,-1 0 0,1 1 0,1 4 14,0 0 0,-1 1 1,0-1-1,0 0 0,0 8 1,-1-11-2,3 43 267,-2 1-1,-10 89 1,8-133-246,1-2-4,0 1 0,-1 0 0,1 0 0,0-1 0,0 1-1,0 0 1,0-1 0,0 1 0,0 0 0,1 0 0,0 2 0,-1-5-23,0 1 0,0 0 0,0 0 0,0 0 1,0 0-1,0 0 0,0 0 0,0 0 0,0 0 1,0-1-1,0 1 0,0 0 0,0 0 0,0 0 1,0 0-1,0 0 0,0 0 0,0 0 0,0 0 1,0 0-1,0-1 0,1 1 0,-1 0 0,0 0 1,0 0-1,0 0 0,0 0 0,0 0 0,0 0 1,0 0-1,0 0 0,0 0 0,1 0 0,-1 0 1,0 0-1,0 0 0,0 0 0,0 0 0,0 0 1,0 0-1,0 0 0,0 0 0,1 0 0,-1 0 1,0 0-1,0 0 0,0 0 0,0 0 0,0 0 1,0 0-1,0 0 0,0 0 0,0 0 0,1 0 1,-1 0-1,0 0 0,0 1 0,0-1 0,0 0 1,0 0-1,0 0 0,0 0 0,0 0 0,0 0 1,0 0-1,0 0 0,0 0 0,0 0 0,0 1 1,0-1-2,30-63 575,26-48-700,-52 102 84,1 1-1,1 0 1,-1 1 0,1-1 0,8-7 0,-12 13 27,0 0 0,0 1 1,1-1-1,-1 0 1,0 1-1,0 0 1,1-1-1,-1 1 1,1 0-1,-1 0 0,1 0 1,-1 1-1,1-1 1,0 1-1,-1-1 1,1 1-1,0 0 1,0 0-1,-1 0 0,1 0 1,0 1-1,-1-1 1,5 2-1,-1 0 7,0 1 0,0 0-1,0 0 1,-1 1 0,1-1-1,6 7 1,30 29 4,-23-19 5,4 3 68,36 47 1,-58-69 53,2 3-1068,1 1 0,-1 0 0,5 11 0,-8-16 689,1 1 1,-1 0-1,0 0 1,1 0 0,-1 0-1,0 0 1,1-1 0,-1 1-1,0 0 1,0 0 0,0 0-1,0 0 1,0 0-1,0 0 1,0 0 0,0 0-1,0-1 1,-1 1 0,1 0-1,0 0 1,-1 0-1,1 0 1,0 0 0,-1-1-1,1 1 1,-1 0 0,1 0-1,-1-1 1,1 1 0,-1 0-1,0-1 1,1 1-1,-1 0 1,0-1 0,-1 1-1,-15 1-4066,-2-2 1466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02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223 223 5472,'-67'-76'2496,"1"38"-2176,38 22 1152,14 8-864,-9-10-288,7 6-256,8-6-480,13 6 192,18-4-1696,15 8 1024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06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197 584 3968,'1'-1'54,"3"-5"634,-1-1 1,1 1-1,-1-1 1,0 0-1,0 0 1,-1 0-1,0 0 1,1-8-1,-3 15-652,0-1 0,0 1 0,0 0-1,0 0 1,0-1 0,0 1 0,0 0 0,0 0-1,0-1 1,0 1 0,0 0 0,0 0-1,0-1 1,0 1 0,0 0 0,0 0-1,0 0 1,0-1 0,-1 1 0,1 0 0,0 0-1,0 0 1,0-1 0,0 1 0,0 0-1,-1 0 1,1 0 0,0 0 0,0-1-1,0 1 1,-1 0 0,1 0 0,0 0 0,0 0-1,-1 0 1,1 0 0,0 0 0,0 0-1,-1 0 1,1 0 0,0 0 0,0 0 0,-1 0-1,1 0 1,0 0 0,0 0 0,-1 0-1,1 0 1,0 0 0,0 0 0,0 0-1,-1 0 1,1 0 0,0 0 0,0 0 0,-1 1-1,1-1 1,0 0 0,0 0 0,0 0-1,-1 1 1,-11 8 56,-112 145 867,94-115-542,25-33-327,-4 6 76,-14 24 1,21-34-117,1 1 0,-1 0 0,1 0 0,0 0 0,0 0 0,0 0 0,0 0 0,0 0 0,1 1 0,-1-1 0,1 0 0,0 0 0,0 1 0,1 3 0,-1-5 7,1-1 0,-1 0 0,1 1 1,-1-1-1,1 0 0,-1 1 0,1-1 0,0 0 1,-1 0-1,1 0 0,0 1 0,0-1 0,0 0 1,0 0-1,0-1 0,0 1 0,0 0 0,0 0 1,1 0-1,-1-1 0,0 1 0,0 0 0,1-1 1,-1 1-1,0-1 0,1 0 0,-1 1 0,1-1 1,-1 0-1,0 0 0,1 0 0,-1 0 0,1 0 1,-1 0-1,0 0 0,3-1 0,1-1 83,0 1 0,0 0 0,-1-1 0,1 0-1,-1 0 1,1 0 0,-1-1 0,0 1 0,7-7-1,2-3-39,0-2-1,-1 0 0,-1 0 1,0-1-1,-1 0 0,17-34 0,34-105 140,-55 135-223,98-310 128,-99 311-182,0-1-1,-2 1 1,-1-1 0,0 0 0,-1-33-1,-1 50 14,-1-1-1,1 0 0,0 1 1,-1-1-1,0 0 1,0 1-1,0-1 0,0 1 1,-1-3-1,1 4 11,1 1 0,0-1 0,-1 1 0,1-1 0,-1 1 0,1-1-1,-1 1 1,1 0 0,-1-1 0,1 1 0,-1 0 0,1 0 0,-1-1 0,1 1 0,-1 0 0,1 0 0,-1 0 0,1 0-1,-1-1 1,0 1 0,1 0 0,-1 0 0,1 0 0,-1 0 0,0 1 0,1-1 0,-1 0 0,1 0 0,-1 0 0,1 0 0,-1 0-1,0 1 1,1-1 0,-1 0 0,1 1 0,-1-1 0,1 0 0,0 1 0,-1-1 0,0 1 0,-3 2-30,1 1 1,0-1 0,0 1-1,0 0 1,0 0-1,0 0 1,1 0-1,-1 0 1,1 1 0,-2 7-1,-1-1-10,-7 18 25,1 1 0,2 0 0,1 1 0,-6 48 0,-3 124-10,17-187 38,-1-15 5,-1 27 95,2-1 0,0 1 0,1-1-1,9 42 1,-9-63-63,1 1 0,0 0 0,0-1-1,0 0 1,1 1 0,0-1 0,1 0 0,-1 0 0,1-1-1,0 1 1,1-1 0,-1 0 0,1 0 0,0 0-1,0-1 1,1 0 0,-1 0 0,1 0 0,0 0 0,0-1-1,0 0 1,0 0 0,11 2 0,6 1 119,0-2 1,0 0 0,0-1-1,1-2 1,-1-1 0,1 0-1,-1-2 1,0 0 0,1-2-1,-1 0 1,-1-2 0,42-16-1,-52 17-91,-1 0 0,0-1 0,-1-1-1,1 1 1,-1-2 0,-1 1 0,1-2-1,-1 1 1,-1-1 0,0 0 0,0-1 0,10-17-1,-9 11-68,0-1 0,-2 0 0,0 0-1,-1-1 1,-1 0 0,-1 0 0,0 0 0,-2 0-1,0-1 1,0 1 0,-3-31 0,1 48-11,0 0 1,0 0 0,-1 0 0,1 0 0,0-1-1,0 1 1,-1 0 0,1 0 0,-1 0 0,1 0-1,-1 0 1,0-1 0,1 2 6,0 0 0,-1-1 1,1 1-1,0 0 0,0 0 0,-1 0 1,1 0-1,0 0 0,-1-1 0,1 1 1,0 0-1,0 0 0,-1 0 0,1 0 0,0 0 1,-1 0-1,1 0 0,0 0 0,0 0 1,-1 0-1,1 0 0,0 0 0,-1 0 1,1 1-1,0-1 0,0 0 0,-1 0 1,1 0-1,0 0 0,-1 1 0,-3 2-58,1 0 0,-1 0 0,1 1-1,0-1 1,-4 6 0,-109 137-199,101-125 231,0 0 0,2 0 0,1 2-1,-15 34 1,26-54 53,0 0-1,0 0 1,0 1-1,0-1 1,0 1-1,0-1 1,1 1 0,0-1-1,0 1 1,0-1-1,0 1 1,0-1-1,1 1 1,0-1 0,1 7-1,0-7 7,-1 0 0,1 0-1,0 0 1,0-1 0,0 1-1,1-1 1,-1 1 0,0-1-1,1 1 1,0-1 0,-1 0-1,1 0 1,0-1 0,0 1-1,0-1 1,4 2 0,3 0 55,1 0 1,-1-1-1,1 0 1,-1 0 0,1-1-1,0-1 1,0 0-1,0 0 1,12-3 0,-9 2-112,1 0 1,-1 0-1,0 2 1,21 2 0,-33-2 25,-1 0 0,1-1 0,-1 1 0,1 0 1,-1 0-1,1 0 0,-1 0 0,0 0 0,1 0 0,-1 0 1,0 0-1,0 0 0,0 1 0,0-1 0,0 1 1,0-1-1,1 3 0,0 1-4,0-1 1,0 1-1,-1 0 0,0-1 1,2 10-1,-1 7 9,-2 1 0,-2 32-1,-10 46 48,10-85-35,-10 69 154,-4 0 0,-3-2 0,-44 121 0,52-183 507,7-17-179,2-12 105,3-9-430,0 1 0,1 0 0,6-21 0,2-9-110,57-245-78,-53 248 9,1 2 0,3-1 1,1 2-1,34-53 0,-32 62-123,43-51 0,-49 67 108,0 0 0,2 1 0,0 0 0,26-17 0,-37 29-37,0-1 0,0 1 1,0 0-1,0 1 0,1 0 0,0 0 0,-1 0 1,15-2-1,-19 4 57,0 0 1,0 0-1,0 0 1,0 0 0,0 0-1,0 1 1,0-1-1,0 1 1,0-1-1,0 1 1,0-1-1,-1 1 1,1 0-1,0 0 1,0 0 0,-1 0-1,1 0 1,0 1-1,-1-1 1,1 0-1,-1 1 1,0-1-1,1 1 1,-1 0-1,0-1 1,0 1 0,0 0-1,0 0 1,0 0-1,0-1 1,-1 1-1,1 0 1,-1 0-1,1 3 1,0-1 21,-1 1-1,0-1 1,0 0-1,-1 1 1,1-1 0,-1 0-1,0 1 1,0-1-1,0 0 1,-1 0 0,1 0-1,-1 0 1,0 0-1,0 0 1,-1-1 0,1 1-1,-1-1 1,0 1-1,-3 2 1,-10 11 40,0-1 0,-27 19-1,22-18 55,6-5 86,-29 19-1,38-28-139,1 0 0,-1-1 0,1 1 0,-1-1 0,0 0 0,1-1 0,-1 0 0,0 1 0,-12-1 0,17-1-57,0 0-1,0 0 1,1 0 0,-1 0 0,0 0-1,0 0 1,1 0 0,-1 0 0,0-1-1,0 1 1,1 0 0,-1 0 0,0-1-1,0 0 1,1 1-3,0 0 0,-1 0 0,1 0 0,0 0 1,0-1-1,0 1 0,0 0 0,0 0 0,0 0 0,0-1 0,0 1 0,0 0 0,0 0 0,0 0 0,0-1 0,0 1 0,0 0 1,0 0-1,0 0 0,0 0 0,0-1 0,0 1 0,0 0 0,0 0 0,0 0 0,0-1 0,0 1 0,1 0 0,-1 0 1,0 0-1,0 0 0,0-1 0,0 1 0,2-1-16,-1-1 0,1 1 0,-1 0 0,1 0 0,0 0 0,-1 0 0,1 0 0,0 0 0,0 0 0,-1 1 0,4-2 0,124-21-310,-56 11 278,-38 6 76,186-41 131,-191 39-139,0-2 0,0-2 0,-1 0-1,-1-2 1,30-19 0,-49 27 33,0-1 0,0 0-1,-1-1 1,0 0-1,-1 0 1,13-18 0,-17 21-40,0 0-1,0 0 1,-1 0 0,0 0 0,0-1 0,3-8-1,-5 11-25,1-1-1,-1 1 0,0 0 0,0 0 0,0 0 1,0 0-1,0-1 0,-1 1 0,1 0 1,-1 0-1,0 0 0,-2-5 0,2 7 7,1 0 0,-1 0 0,1 0 0,-1 0 0,0 0 0,1 0 0,-1 0 1,0 0-1,0 0 0,1 0 0,-1 0 0,0 1 0,0-1 0,0 0 0,0 1 0,0-1 0,0 1 0,0-1 0,0 1 0,0 0 0,-1-1 0,-1 1 0,1 0-15,0 0 0,0 0 0,-1 0 0,1 0 0,0 1-1,0-1 1,0 1 0,0 0 0,0 0 0,0-1 0,-3 3 0,-3 2-33,1 0-1,0 1 1,0 0 0,-11 11 0,2 2 14,2 0 0,-1 2-1,2 0 1,1 0 0,-17 43 0,26-59 62,1 1 0,1-1 1,-1 0-1,1 1 0,0-1 1,0 0-1,1 1 0,0-1 1,0 12-1,0-15-6,1-1 0,-1 1 0,0 0-1,1 0 1,0-1 0,-1 1 0,1 0 0,0-1-1,0 1 1,0-1 0,0 1 0,0-1 0,0 0-1,0 1 1,0-1 0,1 0 0,-1 0 0,0 1-1,1-1 1,-1 0 0,1-1 0,-1 1 0,1 0-1,0 0 1,-1-1 0,1 1 0,0-1 0,-1 1-1,1-1 1,0 0 0,0 1 0,-1-1 0,1 0-1,2-1 1,28-1 223,-1-2-1,59-14 0,-68 12-203,108-29 60,-69 16-286,86-13 1,-142 31 191,1 0 1,-1 1 0,0 0-1,0 0 1,1 0 0,-1 1-1,0 0 1,6 1 0,-9-2-5,-1 1 0,1 0 1,0-1-1,-1 1 0,0 0 1,1 0-1,-1 0 0,1 0 1,-1 0-1,0 0 0,0 0 1,1 0-1,-1 1 0,0-1 1,0 0-1,0 1 1,-1-1-1,1 1 0,0-1 1,0 1-1,-1-1 0,1 1 1,-1-1-1,1 1 0,-1 0 1,0-1-1,0 1 0,0 0 1,0 2-1,-1 7 85,0-1 0,-1 1 0,0 0 0,-1-1 0,0 1 0,-1-1 0,-6 13 0,10-20 286,3-5-130,12-9-46,16-17-177,-21 18-20,0 0-1,0 1 1,1 0-1,0 1 0,14-8 1,-25 16-2,1-1 0,0 1-1,0-1 1,0 1 0,0-1 0,0 1 0,0-1-1,0 1 1,-1 0 0,1-1 0,0 1 0,0 0-1,0 0 1,0 0 0,0 0 0,0 0 0,0 0-1,0 0 1,0 0 0,0 1 0,0-1 0,0 0-1,0 0 1,0 1 0,0-1 0,0 1 0,0-1-1,0 1 1,-1-1 0,1 1 0,0-1 0,0 1-1,0 0 1,-1-1 0,1 1 0,-1 0 0,1 0-1,0 0 1,-1-1 0,1 1 0,-1 0 0,0 0 0,1 0-1,-1 0 1,0 0 0,1 0 0,-1 1 0,2 6-17,-1 0 0,0 0 0,0 1 0,-1 12 0,0-16 66,0-1-32,0 1-1,0-1 0,1 1 1,-1-1-1,1 0 0,0 1 1,0-1-1,1 0 0,3 8 1,-4-10 12,0-1 0,1 1-1,-1 0 1,1 0 0,-1-1 0,1 1 0,0-1 0,-1 1 0,1-1 0,0 0 0,0 0 0,0 0 0,0 0 0,0 0 0,0 0 0,0 0 0,1-1 0,-1 1-1,0-1 1,0 1 0,3-1 0,4 0 13,-1 0-1,1-1 1,0 0-1,-1 0 0,13-4 1,-2 1 3,-18 4-33,200-48 101,-174 39-59,0 0 1,0-2-1,-1-2 0,-1 0 0,28-19 1,-51 31-33,28-23-27,-28 22-4,-1 1 0,0-1 1,1 1-1,-1-1 0,0 0 0,0 1 0,0-1 1,0 0-1,0 0 0,0 0 0,-1 0 0,1 0 1,-1 0-1,1 0 0,0-3 0,-1 4 14,-1 1 0,1 0 0,0-1 0,0 1 0,0 0 0,0-1 0,0 1 0,0 0 0,0 0 0,-1-1 0,1 1 0,0 0 0,0-1 0,-1 1 0,1 0 0,0 0 0,0-1 0,-1 1 0,1 0 0,0 0 0,0 0 0,-1 0 0,1-1-1,0 1 1,-1 0 0,1 0 0,0 0 0,-1 0 0,1 0 0,0 0 0,-1 0 0,1 0 0,0 0 0,-1 0 0,1 0 0,0 0 0,-1 0 0,1 0 0,0 0 0,-1 0 0,-20 5-188,16-4 156,-34 12-112,-48 22 0,66-25 120,-29 14 10,46-22 13,1 0 1,-1 1 0,1-1-1,0 0 1,0 1-1,0 0 1,0 0 0,0 0-1,0 0 1,1 0 0,-3 5-1,5-7 11,0-1 0,-1 1 0,1-1 0,0 1 0,0-1 0,0 1 1,0-1-1,0 1 0,0-1 0,0 1 0,0-1 0,0 1 0,0-1 0,1 1 0,-1-1 0,0 1 0,0-1 0,0 1 0,1-1 0,-1 1 0,0-1 0,0 1 0,1-1 0,-1 0 0,1 1 0,-1-1 0,0 0 0,1 1 0,-1-1 0,1 0 0,-1 1 0,0-1 0,1 0 0,-1 0 0,1 1 1,-1-1-1,1 0 0,-1 0 0,2 0 0,23 6 65,-22-5-50,7 0 22,0-1 1,-1 1 0,1-2 0,-1 1-1,1-1 1,0-1 0,-1 1 0,0-2-1,1 1 1,-1-1 0,0-1 0,0 0-1,-1 0 1,11-6 0,-9 3-11,1-1-1,-1 0 1,0 0 0,-1-1-1,0 0 1,0-1 0,-1 0-1,0 0 1,-1-1 0,11-20 0,12-38 19,34-122 0,8-90-336,-70 275 200,-1-1 0,0 1 0,0 0 1,-1 0-1,1 0 0,-1-1 1,-1 1-1,0-8 0,1 14 71,0-1 0,0 1 0,0-1 0,0 1 0,0-1 0,0 1 0,0-1 0,0 1 0,0-1 0,-1 1 1,1 0-1,0-1 0,0 1 0,0-1 0,-1 1 0,1-1 0,0 1 0,-1 0 0,1-1 0,0 1 0,-1 0 0,1-1 0,0 1 0,-1 0 0,1 0 0,0-1 0,-1 1 0,1 0 0,-1 0 0,1 0 0,-1-1 0,1 1 0,-1 0 0,1 0 0,0 0 0,-1 0 0,1 0 0,-1 0 0,1 0 0,-1 0 0,1 0 0,-1 0 0,1 0 0,-1 0 0,0 1 0,-1 0-16,0 0 0,0 1 0,0-1 1,0 1-1,0-1 0,0 1 0,1 0 0,-4 4 0,-3 7-12,-1 0 1,2 1-1,0 0 0,1 1 1,-9 27-1,-15 84 78,20-74-51,2 1 0,3 1 0,1-1 0,8 100 0,-3-143 60,0 0 1,1 0 0,0-1-1,1 1 1,0-1 0,5 11-1,-6-17 0,-1 1-1,1-1 0,1 0 1,-1 0-1,0 0 0,1 0 1,-1 0-1,1-1 0,0 1 1,0-1-1,0 0 0,0 0 1,0 0-1,0 0 0,1 0 1,-1-1-1,1 1 0,-1-1 1,5 1-1,0-1-11,-1 0 0,0-1 0,1 0 0,-1 0 0,0 0 0,1-1 0,-1 0 0,0-1 0,8-2 0,8-4 25,33-15 1,-45 18-35,78-39 192,-78 37-179,0 0 1,0-1 0,-1 0 0,0-1-1,15-16 1,-18 17-43,0-1 0,9-16 0,-14 22-27,0-1 1,0 0 0,-1 0-1,1-1 1,-1 1 0,0 0-1,0 0 1,-1-1 0,1-5-1,0 9 18,-1 0-1,0 0 0,0 0 0,0 0 1,0-1-1,-1 1 0,1 0 0,0 0 1,0 0-1,0 0 0,-1 0 0,1 0 1,-1 0-1,1 0 0,-1 0 1,1 0-1,-1 0 0,0 0 0,1 0 1,-1 0-1,0 0 0,0 0 0,0 1 1,0-1-1,1 0 0,-1 1 1,0-1-1,0 1 0,0-1 0,0 1 1,-1-1-1,1 1 0,0 0 0,0-1 1,0 1-1,0 0 0,0 0 1,0 0-1,-3 0 0,-1 0-26,0 1 0,0 0 0,0 0 0,0 0 0,0 1 0,0-1 0,-6 4 0,-9 5 16,0 1 0,0 1-1,-32 26 1,42-30 33,0 1 0,0 0-1,1 1 1,1 0 0,0 1 0,0 0 0,-11 20-1,18-29-5,0-1 0,1 1-1,-1-1 1,1 1 0,-1 0 0,1-1-1,-1 1 1,1 0 0,0-1-1,0 1 1,0 0 0,0-1-1,0 4 1,1-4 18,-1 0 0,0 0 0,1-1 0,-1 1 0,1 0 1,-1 0-1,1 0 0,-1-1 0,1 1 0,-1 0 0,1 0 0,0-1 0,0 1 0,-1 0 0,1-1 0,0 1 0,1 0 0,2 1 35,1-1 0,-1 0 0,0 0 0,1 0 0,-1 0 0,1-1 1,-1 0-1,6 0 0,28-1 97,67-11 1,35-17-75,-113 23-97,-10 2 2,-2 0-35,1 0-1,0 2 1,28-2-1,-40 4 44,0 0 0,0 1-1,0-1 1,0 1 0,0 0-1,0 0 1,-1 0 0,7 4-1,-8-4 10,0 0 0,0 0 0,0 1 0,0-1 0,0 1 0,0 0 0,-1-1 0,1 1 0,-1 0 0,1 0 0,-1 0 1,0 0-1,0 0 0,0 1 0,2 2 0,-3-2 28,1 0 0,0 0 0,-1 0 0,1 0 0,-1 0 0,0 0 1,0 0-1,0 0 0,-1 1 0,1-1 0,-2 4 0,0 12 143,2-19-160,0 0 0,0 1 0,0-1 0,0 0 0,0 0 0,0 1 0,0-1 0,0 0 0,0 0 0,1 0 0,-1 1 0,0-1 0,0 0 0,0 0 0,0 0 0,1 0 0,-1 1 0,0-1 0,0 0 0,0 0 0,0 0 0,1 0 0,-1 0 1,0 0-1,0 0 0,0 1 0,1-1 0,-1 0 0,0 0 0,0 0 0,1 0 0,-1 0 0,0 0 0,0 0 0,1 0 0,-1 0 0,0 0 0,0 0 0,0 0 0,1 0 0,-1-1 0,0 1 0,0 0 0,1 0 0,-1 0 0,0 0 0,0 0 0,0 0 0,0 0 0,1-1 0,-1 1 0,0 0 0,0 0 0,13-8 183,-13 8-196,17-12 71,-8 7-12,-1-1 1,14-14-1,-15 14-89,0-1 1,1 1-1,-1 0 0,1 1 1,0 0-1,1 0 0,16-7 1,-24 12 20,0 0 0,0 0 0,0-1 1,0 1-1,0 0 0,0 0 1,0 0-1,0 0 0,0 0 1,0 1-1,0-1 0,0 0 0,-1 0 1,1 1-1,0-1 0,0 0 1,0 1-1,0-1 0,0 1 0,0-1 1,-1 1-1,1-1 0,0 1 1,0 0-1,-1-1 0,1 1 0,-1 0 1,1 0-1,0-1 0,-1 1 1,1 1-1,2 3 0,-1 1-1,1-1 1,-1 1 0,1 6 0,2 3 65,-4-13-29,1 0-1,-1 0 1,0 0 0,1 0-1,0 0 1,-1 0 0,1-1-1,0 1 1,0-1 0,0 1-1,0-1 1,0 1 0,0-1-1,0 0 1,1 0 0,-1 0-1,0-1 1,1 1-1,-1 0 1,0-1 0,1 0-1,-1 1 1,1-1 0,-1 0-1,1 0 1,4-1 0,4 0 149,0-1 0,-1 0 0,1-1 0,19-8 0,-16 6-112,0-1 1,-1 0 0,1-1-1,-2-1 1,19-14-1,-15 8-36,-2-1-1,0-1 0,-1 0 1,12-18-1,40-76 0,117-272-117,-149 310 51,-27 50-110,-7 14-4,1 8 149,-1 0 0,1 0 0,0 0 0,0 0-1,-1 0 1,1 0 0,0 0 0,0 0-1,-1 0 1,1 0 0,0 0 0,0 0 0,-1 0-1,1 0 1,0 1 0,0-1 0,0 0-1,-1 0 1,1 0 0,0 0 0,0 0 0,0 1-1,-1-1 1,1 0 0,0 0 0,0 0-1,0 1 1,0-1 0,-1 0 0,1 1 0,-5 6 9,-1 0 0,1 1 0,1-1 0,0 1 0,0 0 0,0 1 0,-3 11 0,0-2-22,-16 49-119,-18 88 0,-1 79 189,38-200 171,0 38 1,4-56-609,1 0 0,0 0 1,1 0-1,7 25 1,-3-28-2496,-1-6-115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06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76 11648,'-3'-16'5247,"40"-2"-4543,1 6 1440,9 7-1312,28-2 224,2 2-640,4-4-128,-11 9-160,-9-4-96,-9 8 0,-8-4-736,-12 5 384,-3-1-5503,-6 8 3199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08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222 472 2304,'3'-4'5413,"-18"4"-2575,0 1 0,-27 6 0,30-5-2746,0 2 0,0-1-1,0 2 1,1-1 0,0 2 0,0-1 0,0 2 0,0-1-1,1 2 1,0-1 0,-11 12 0,20-18-94,1-1 0,-1 1 0,0-1 0,1 1 0,-1 0 1,1-1-1,-1 1 0,1 0 0,-1-1 0,1 1 0,0 0 0,-1 0 0,1 0 1,0-1-1,-1 1 0,1 0 0,0 0 0,0 0 0,0 0 0,0 0 0,0-1 1,0 1-1,0 0 0,0 0 0,0 0 0,0 0 0,1-1 0,-1 1 0,0 0 0,0 0 1,1 0-1,-1-1 0,1 1 0,-1 0 0,1 0 0,-1-1 0,1 1 0,-1 0 1,1-1-1,-1 1 0,1-1 0,0 1 0,-1-1 0,2 2 0,2 0 69,-1 0 0,1 0 0,-1-1 0,1 1 0,-1-1 0,1 1-1,0-1 1,6 1 0,-5-2 29,0 0-1,0 0 1,0-1-1,0 1 1,-1-1-1,1 0 1,0-1-1,0 1 1,-1-1 0,1 0-1,0 0 1,-1 0-1,6-4 1,-3 1 56,0 0 1,0 0-1,-1-1 1,0 0-1,0 0 1,10-12-1,-11 11-34,-1-1-1,1 0 1,-1 0-1,-1 0 1,4-10-1,-6 13-111,1 1-1,-1-1 1,0 1 0,-1-1 0,1 0-1,-1 1 1,0-1 0,0 1 0,-1-1-1,1 0 1,-3-8 0,3 12-33,0 1 0,0-1 0,0 1 1,0-1-1,-1 1 0,1-1 0,0 1 0,0-1 1,0 1-1,-1-1 0,1 1 0,0 0 1,0-1-1,-1 1 0,1-1 0,0 1 1,-1-1-1,1 1 0,-1 0 0,1-1 0,0 1 1,-1 0-1,1 0 0,-1-1 0,1 1 1,-1 0-1,1 0 0,-1-1 0,1 1 0,-1 0 1,1 0-1,-1 0 0,1 0 0,-1 0 1,1 0-1,-1 0 0,1 0 0,-1 0 0,1 0 1,-1 0-1,1 0 0,-1 1 0,0-1 1,1 0-1,0 0 0,-1 0 0,1 1 1,-2-1-1,1 1-25,0 0 0,0 0 0,0 0 0,0 0 1,0 0-1,1 0 0,-1 0 0,0 0 0,0 1 0,1-1 0,-1 0 1,1 0-1,-1 1 0,1-1 0,-1 0 0,1 1 0,-1 1 0,1-1 51,0 0-1,0-1 1,0 1-1,0-1 1,0 1-1,1-1 0,-1 1 1,0-1-1,1 1 1,-1-1-1,1 1 1,-1-1-1,1 1 0,0-1 1,-1 0-1,1 1 1,0-1-1,0 0 1,0 0-1,0 1 0,0-1 1,1 0-1,-1 0 1,0 0-1,2 1 1,0-1 94,0-1 0,-1 1 1,1-1-1,0 1 1,0-1-1,-1 0 0,1 0 1,0 0-1,0 0 0,-1-1 1,1 1-1,0-1 1,-1 0-1,5-1 0,1-1 62,0-1 0,0 0-1,0 0 1,-1-1 0,0 0-1,13-11 1,40-44 319,-53 52-425,107-129 241,-14 14-212,-82 103-70,-9 9 45,0 0-1,1 1 1,0 1 0,14-11 0,-23 19-62,0 0 1,0 1-1,0-1 1,0 0-1,0 1 1,0-1-1,0 1 1,0 0-1,0-1 0,0 1 1,0 0-1,0-1 1,0 1-1,0 0 1,0 0-1,0 0 1,1 0-1,1 1 1,-3-1-1,1 0 1,0 1-1,-1-1 0,1 1 1,0-1-1,-1 1 1,1-1-1,-1 1 1,1-1-1,-1 1 0,1 0 1,-1-1-1,0 1 1,1 0-1,-1-1 1,0 1-1,1 0 0,-1 0 1,0-1-1,0 2 1,1 6-28,0-1 1,-1 0-1,0 1 1,0-1-1,-2 9 1,-9 45 30,-2-1-1,-30 84 1,0-34 66,-72 135 1,108-231-25,-100 189 461,-17-5 1377,123-196-1841,-2 2 89,0 1 0,-1-1 0,1 0 0,-1 1 0,1-1 0,-1-1 0,-1 1 0,1-1 0,-8 6 0,12-9-112,-1 0 0,1 0-1,0 0 1,-1 1 0,1-1-1,0 0 1,-1 0 0,1 0-1,0 0 1,-1 1 0,1-1-1,0 0 1,-1 0 0,1 0-1,-1 0 1,1 0 0,0 0-1,-1 0 1,1 0 0,-1 0-1,1 0 1,0 0 0,-1 0-1,1-1 1,0 1 0,-1 0-1,1 0 1,0 0 0,-1 0-1,1-1 1,0 1 0,-1 0-1,1 0 1,-1-1 0,-1-3 6,0 1 0,0-1 0,0 1 0,0-1 0,1 0 0,0 0 1,-1 0-1,1 0 0,1 0 0,-1 0 0,0 0 0,1 0 0,0-8 1,1-13-37,0 0 0,2 1 0,1-1 0,1 1 0,0 0 0,19-46 0,-18 56-18,0-1 0,2 2 0,-1-1 0,2 1 0,0 0 0,1 1 0,0 0 0,0 0 0,1 1 0,1 0 0,0 1 0,18-11 0,-11 10 40,0 2-1,1 0 0,0 1 0,0 1 1,0 1-1,43-7 0,-21 8-363,0 2 0,67 3 1,-88 1-2883,1 2 0,40 11 1,-29-6-59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2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254 674 5568,'-8'-7'8987,"-24"36"-6993,1-6-1287,-63 54 581,80-65-1198,2 1 1,0 0-1,0 1 1,-16 27 0,26-39-80,1 0 1,0 0 0,0 0 0,0 0-1,0 0 1,0 0 0,0 1 0,1-1-1,-1 0 1,1 1 0,0-1-1,-1 0 1,1 1 0,0-1 0,1 0-1,-1 5 1,1-5 23,0 0-1,0 0 1,0 0 0,1 0-1,-1 0 1,0 0 0,1-1 0,-1 1-1,1 0 1,0-1 0,-1 0-1,1 1 1,0-1 0,0 0 0,0 0-1,0 1 1,0-2 0,2 2-1,6 2 92,0-1-1,1 0 1,-1-1 0,0 0-1,1-1 1,0 0-1,-1 0 1,1-1-1,-1 0 1,1-1-1,0-1 1,-1 0-1,0 0 1,1-1-1,-1 0 1,0 0-1,0-1 1,-1-1 0,1 0-1,-1 0 1,0-1-1,0 0 1,-1 0-1,0-1 1,12-12-1,-16 13-64,0 0 0,-1 0 0,1 0 0,-1 0-1,0-1 1,-1 1 0,0-1 0,0 0 0,0 0 0,-1 0 0,0 0-1,1-9 1,-2 5-30,0 1 0,-1-1 1,0 1-1,0-1 0,-1 1 0,0 0 0,-5-13 0,4 16-93,0 1 0,0 0-1,0-1 1,-1 2 0,0-1-1,0 0 1,0 1 0,-1 0-1,0 0 1,0 0 0,0 0-1,-1 1 1,1 0 0,-1 0-1,-8-4 1,7 6-87,0-2 71,10 2 108,-2 2-25,45 6-213,-32-7 313,0 0 1,0-1-1,0 0 0,-1-1 0,23-8 1,63-32 533,-9 4-315,-35 18 89,83-27 229,-122 44-515,0 0-1,1 1 1,-1 1-1,0 1 1,1 0-1,28 3 1,-41-1-112,0 0 1,0 0-1,0 0 1,1 1-1,-2 0 1,1 0-1,0 0 1,0 0-1,0 0 1,-1 1-1,0 0 1,1 0-1,-1 0 1,0 0-1,0 0 1,-1 0-1,1 1 1,-1-1-1,1 1 1,-1 0-1,0 0 1,1 5-1,2 3-9,0 1-1,-2-1 1,1 1-1,-2 0 1,3 27-1,-2-1-10,2 68 122,-4-98-118,0 0 0,1 0 1,0 0-1,1 0 0,0-1 0,0 1 0,1-1 0,0 0 0,0 0 0,1 0 0,5 7 1,-8-13 14,-1 1 1,0-1 0,1 0 0,0-1 0,-1 1 0,1 0 0,0 0 0,0-1 0,0 1 0,0-1 0,0 1 0,0-1 0,1 0 0,-1 0 0,0 0 0,1 0-1,-1-1 1,0 1 0,1 0 0,-1-1 0,1 0 0,2 1 0,-1-2 26,0 1 0,0-1 0,0 0-1,0 0 1,0 0 0,0 0 0,0-1 0,-1 1 0,1-1 0,0 0-1,-1-1 1,6-3 0,17-17 86,38-42 0,-31 30-50,80-78-237,-113 113 155,1 1 0,-1-1 1,0 0-1,0 1 0,0-1 1,1 0-1,-1 1 0,0-1 1,0 0-1,0 1 0,0-1 1,0 1-1,0-1 0,0 0 1,0 1-1,0-1 0,0 0 1,0 1-1,0-1 0,0 1 1,0-1-1,0 0 0,0 1 1,0-1-1,-1 1 0,-2 20-119,-4 18 78,1-17 35,2 2 0,-2 28-1,6-46 21,0 0-1,0 0 0,1 0 1,-1 0-1,1 0 1,1 0-1,-1 0 0,1-1 1,0 1-1,0 0 1,0-1-1,1 1 0,6 8 1,-6-11 4,-1 0 0,1 0 1,0 0-1,0-1 0,1 1 0,-1-1 1,0 0-1,1 0 0,0 0 0,-1 0 1,1-1-1,0 1 0,5 0 0,4 1 41,1 0 0,22 0-1,-17-2 4,-1-2 0,1 1 0,-1-2 0,1-1 0,24-6 0,-32 6-25,0 0 0,-1-1 0,1 0 0,-1-1 0,0 0 0,0-1 0,-1 0 0,1 0 0,-1-1 0,12-13 0,-7 4 17,-1-1 1,-1 0-1,-1-1 1,0 0 0,12-31-1,-4 3-248,15-62-1,-32 103 102,-1 1 0,1-1-1,-1 0 1,-1 0-1,1-1 1,-1 1-1,0 0 1,0 0-1,0 0 1,0 0-1,-1 0 1,-2-8 0,3 12 67,-1 0 0,1 1 0,0-1 0,-1 1 0,1-1 0,0 0 0,-1 1 0,1-1 0,-1 1 1,1-1-1,-1 1 0,1 0 0,-1-1 0,1 1 0,-1-1 0,1 1 0,-1 0 0,1 0 1,-1-1-1,0 1 0,1 0 0,-1 0 0,0-1 0,1 1 0,-2 0 0,1 0 0,-1 1-1,1-1 1,0 0-1,0 0 1,-1 1 0,1-1-1,0 1 1,0-1-1,-1 1 1,1 0-1,-2 1 1,-1 2-26,-1-1-1,1 1 1,0 0 0,-5 8 0,2 0 26,-1 0 0,2 0 0,0 1 1,-9 26-1,-9 56 85,18-70-66,3-13 11,1 0 1,0 0 0,1 1-1,0-1 1,1 18-1,1-26 27,-1 0-1,1 0 0,-1 0 1,1-1-1,1 1 0,-1 0 1,0-1-1,1 1 0,0-1 1,-1 1-1,1-1 0,1 0 1,-1 0-1,0 0 0,1 0 1,0 0-1,-1 0 0,1-1 1,0 1-1,1-1 0,4 3 1,-5-4-8,0 0 1,1 0 0,-1 0 0,0-1-1,0 1 1,1-1 0,-1 0 0,0 0 0,1 0-1,-1 0 1,0-1 0,1 1 0,-1-1 0,0 0-1,0 0 1,0 0 0,0 0 0,4-3 0,8-3 38,-1-1 0,18-12 1,-31 19-49,30-21 71,98-70 85,-127 90-165,2-1-9,0-1 1,0 1 0,0 0-1,0 0 1,1 1-1,-1-1 1,1 1 0,0 0-1,0 0 1,0 1 0,5-2-1,-9 3 8,-1 0-1,1 0 0,-1 0 1,0 0-1,1-1 0,-1 1 1,1 0-1,-1 1 0,1-1 1,-1 0-1,1 0 1,-1 0-1,0 0 0,1 0 1,-1 0-1,1 0 0,-1 1 1,0-1-1,1 0 0,-1 0 1,1 1-1,-1-1 0,0 0 1,0 0-1,1 1 1,-1-1-1,0 0 0,1 1 1,-1-1-1,0 1 0,1 0-4,-1 1-1,0-1 1,1 0-1,-1 1 0,0-1 1,0 0-1,0 0 1,0 1-1,0-1 1,-1 2-1,-1 4-9,1 0 0,-1-1 0,-4 7 1,-19 38 49,13-27 151,-15 39 1,26-63-180,1 1 0,0 0-1,-1-1 1,1 1 0,0-1 0,0 1 0,0-1 0,-1 1-1,1 0 1,0-1 0,0 1 0,0-1 0,0 1 0,0 0-1,0-1 1,0 1 0,0-1 0,0 1 0,1 0 0,-1-1-1,0 1 1,0-1 0,0 1 0,1-1 0,-1 1 0,0-1-1,1 1 1,-1 0 0,0-1 0,1 0 0,-1 1 0,1-1-1,-1 1 1,0-1 0,1 0 0,-1 1 0,1-1 0,0 0-1,-1 1 1,1-1 0,-1 0 0,1 0 0,-1 1 0,1-1-1,0 0 1,-1 0 0,1 0 0,-1 0 0,1 0 0,0 0-1,4 0 22,-1 0 0,1-1 0,-1 0 0,1 0 0,7-2-1,69-29 29,-44 17-98,40-11 0,-74 25 27,0 0 0,0 1 0,0-1 0,0 1 0,0 0 0,0 0 0,0 0 0,0 0 0,0 0 0,-1 1 0,1-1 0,0 1 0,0 0 0,0 0 0,0 0 0,-1 0 0,1 0 0,-1 1 0,1-1 0,-1 1 0,1 0 0,-1 0 0,0 0 0,0 0 0,0 0 0,0 0 0,0 0 0,0 1 0,-1-1 0,1 1 0,1 2 0,1 2-43,1 2 88,0 0-1,0 0 1,1-1-1,14 15 1,-18-21-11,0-1 0,0 1 0,-1-1 0,2 1 0,-1-1 0,0 0 0,0 0 0,0 0 0,0 0 0,1 0 0,-1 0 0,0-1 0,1 1 0,-1-1 0,1 1 0,-1-1 0,1 0 0,-1 0 0,1 0 0,-1-1 0,0 1 0,1 0 0,-1-1 0,1 0 0,-1 1 0,3-2 0,1-1 20,0 0-1,-1 0 0,1-1 1,-1 0-1,0 0 0,0 0 1,0 0-1,0-1 0,3-5 1,0-1 3,0 1 0,-1-2 1,9-16-1,43-98 33,90-162 113,-113 232-230,-20 33-20,0-1 1,-2-1-1,19-43 1,-33 67 11,1 0 1,-1-1-1,1 1 1,-1 0-1,0-1 1,0 1-1,1 0 0,-1-1 1,0 1-1,0-1 1,-1-1-1,1 3 31,0-1 0,0 1 0,0 0 0,0-1 0,0 1-1,-1 0 1,1 0 0,0-1 0,0 1 0,0 0 0,-1-1-1,1 1 1,0 0 0,0 0 0,-1-1 0,1 1 0,0 0-1,-1 0 1,1 0 0,0 0 0,-1-1 0,1 1 0,0 0-1,-1 0 1,1 0 0,0 0 0,-1 0 0,0 0 0,-1 0-30,-1 1 1,1-1 0,-1 1 0,1-1 0,-1 1 0,1 0-1,-1 0 1,1 1 0,0-1 0,-1 0 0,-2 3 0,-8 6 25,0 0 0,1 0 0,0 1 1,1 1-1,0 0 0,1 1 0,0 0 0,1 0 1,1 1-1,-12 26 0,4-1 33,2 1-1,2 1 0,2 0 1,2 0-1,1 1 0,-1 60 1,7-93 36,1 0 1,1 0-1,-1 1 0,1-1 1,1 0-1,0 0 1,0-1-1,0 1 0,5 9 1,-4-13-15,-1-1-1,1 1 1,0-1 0,0 0 0,1 0 0,-1 0-1,1-1 1,0 1 0,0-1 0,0 0-1,0 0 1,0 0 0,1-1 0,0 0 0,-1 1-1,1-2 1,6 3 0,13 2 10,0-2 0,1-1 0,-1 0-1,1-2 1,35-3 0,-33 1-57,0-2 0,0 0 0,0-2 0,0-1 0,-1-2 0,1 0 0,-2-1 0,0-2 0,43-24 0,-31 13 90,-2 0-1,-1-2 0,59-54 0,-92 78-68,0-1 0,-1 0 0,1 0 0,0-1-1,0 1 1,0 0 0,-1 0 0,1 0 0,0 0-1,-1-1 1,0 1 0,1 0 0,-1-1-1,1 1 1,-1 0 0,0-2 0,0 3-9,0 0 0,0-1 0,0 1 0,0 0 0,0 0 0,0 0 0,0-1 0,0 1 0,-1 0 0,1 0 0,0 0 0,0 0 0,0-1 0,0 1 0,0 0 0,0 0 0,-1 0 0,1 0 0,0 0 0,0-1 0,0 1 0,0 0 0,-1 0 0,1 0 0,0 0 0,0 0 0,0 0 0,-1 0 0,1 0 0,0 0 0,0 0 0,0 0 0,-1 0 1,1 0-1,0 0 0,-15 6-239,5 2 214,0 0-1,1 1 0,1 0 0,-15 18 0,10-11 110,-17 20 4,2-5 9,1 2 0,-25 43 0,50-72-57,-1 0 0,1 0 0,1 0 0,-1 0 0,-1 5 0,3-9-27,0 0 1,0 1-1,0-1 1,0 1-1,0-1 1,0 0-1,0 1 1,0-1-1,0 1 1,0-1-1,0 0 1,0 1-1,0-1 1,0 1 0,0-1-1,0 0 1,1 1-1,-1-1 1,0 0-1,0 1 1,0-1-1,1 0 1,-1 1-1,1-1 1,-1 1 12,1-1 0,0 0 0,0 0 0,-1 0 0,1 1 1,0-1-1,0 0 0,0 0 0,-1 0 0,1 0 0,0-1 0,0 1 1,-1 0-1,1 0 0,0 0 0,0-1 0,-1 1 0,2-1 0,2-1-3,0 0-1,0 0 0,0-1 0,0 1 0,0-1 0,0 0 0,-1 0 0,1-1 1,3-4-1,24-35-84,-30 41 73,7-10-14,17-22-333,-25 34 334,0 0 0,0-1-1,0 1 1,0 0-1,0 0 1,1-1 0,-1 1-1,0 0 1,0 0-1,0-1 1,0 1 0,1 0-1,-1 0 1,0 0-1,0-1 1,1 1 0,-1 0-1,0 0 1,0 0-1,1 0 1,-1 0 0,0-1-1,0 1 1,1 0-1,-1 0 1,0 0 0,0 0-1,1 0 1,-1 0-1,0 0 1,1 0 0,-1 0-1,0 0 1,0 0-1,1 0 1,-1 0 0,0 0-1,1 1 1,-1-1-1,0 0 1,0 0 0,1 0-1,-1 0 1,0 0-1,0 1 1,0-1 0,1 0-1,-1 0 1,0 0-1,0 1 1,0-1 0,1 0-1,-1 0 1,0 1-1,0-1 1,0 0 0,0 0-1,0 1 1,0-1-1,1 0 1,-1 0 0,0 1-1,0-1 1,0 0-1,0 1 1,2 25-176,-1-17 93,-1-3 87,1 0 0,1 0-1,-1 0 1,1 0 0,0 0-1,0 0 1,1-1 0,0 1 0,5 7-1,-6-11 26,0 1-1,0-1 1,0 0-1,1 0 0,-1 0 1,1 0-1,-1 0 1,1 0-1,0-1 1,0 1-1,0-1 0,0 0 1,0 0-1,0 0 1,0 0-1,0 0 0,0-1 1,0 1-1,1-1 1,3 0-1,10-2 67,0 0-1,0-1 1,0-1-1,27-9 1,-29 8-49,0-1-1,0-1 1,0 0 0,-1-1 0,0 0 0,23-20 0,-17 10-17,0 0 1,-2-2-1,20-26 1,-5 0 9,-2-2-1,33-71 1,-55 102-40,96-213-356,-92 194 180,-1 0-1,-2-2 1,-2 1-1,6-61 1,-13 90 53,0-11-76,0 18 188,-1 1 1,0-1-1,0 1 0,0 0 1,0-1-1,0 1 0,0 0 1,0-1-1,-1 1 0,1-1 1,0 1-1,0 0 0,0-1 0,0 1 1,0 0-1,-1-1 0,1 1 1,0 0-1,0-1 0,0 1 1,-1 0-1,1 0 0,0-1 1,0 1-1,-1 0 0,1 0 1,0-1-1,-1 1 0,1 0 1,0 0-1,-1 0 0,1 0 1,0-1-1,-2 1 0,2 0-2,-1 1-1,0-1 1,0 0 0,0 1-1,1-1 1,-1 1-1,0-1 1,1 1 0,-1-1-1,0 1 1,1-1-1,-1 1 1,0 0 0,1-1-1,-1 1 1,0 1 0,-6 9-125,-11 20 0,-1 2 83,-23 39 139,-33 79 0,47-78-27,2 0 0,-16 83 0,34-120 46,-5 54 0,12-76-23,1 1 0,0-1 0,1 1 0,0-1 0,1 1 0,7 23 1,-8-35-40,0 0 0,0 0 0,0 0 0,1 0 1,-1 0-1,1 0 0,0 0 0,0-1 1,0 1-1,0-1 0,1 1 0,-1-1 1,0 0-1,1 0 0,0 0 0,-1 0 0,5 2 1,-3-3-13,-1 0 1,1 0 0,-1 0 0,1 0 0,-1 0 0,1-1-1,0 0 1,-1 0 0,1 0 0,0 0 0,-1 0 0,1-1-1,0 0 1,-1 1 0,7-4 0,-1 1-27,0-2-1,-1 1 1,1-1 0,-1 0-1,0-1 1,-1 0 0,10-9 0,48-54-164,-49 49 140,-3 6-20,0-1 0,1 1 0,1 1 0,29-20 0,-43 32 42,-1 1-1,1-1 0,-1 1 1,1 0-1,0-1 0,0 1 1,-1 0-1,1-1 0,0 1 1,-1 0-1,1 0 0,0 0 1,0 0-1,0-1 0,-1 1 1,1 0-1,1 1 0,-2-1 1,1 0-1,-1 0 1,0 0 0,0 1-1,1-1 1,-1 0-1,0 1 1,1-1 0,-1 0-1,0 0 1,0 1 0,0-1-1,1 0 1,-1 1-1,0-1 1,0 0 0,0 1-1,0-1 1,0 1 0,1-1-1,-1 0 1,0 1-1,0-1 1,0 1 0,-1 4-29,1-1-1,0 1 1,-1-1 0,0 1 0,-2 4 0,-20 62-19,-4 10 231,21-61-131,3-13-9,1 0-1,-1 1 1,2 0-1,-1-1 1,1 9-1,0-14-21,1-1 0,1 1 0,-1 0 0,0-1 0,0 1 0,0-1 0,1 1 0,-1-1 0,1 1 0,-1-1 0,1 0 0,0 1 0,-1-1 0,1 0 0,0 1 0,0-1 0,0 0 0,0 0 0,0 0 0,0 0 0,1 0 0,-1 0 0,0 0 0,0 0 0,1 0 0,-1 0 0,0-1 0,1 1 0,-1-1 0,4 2 0,0-1 21,1 0-1,0 0 1,0-1-1,0 0 1,1 0 0,6-1-1,-1 0 20,26-3-19,-1-1-1,0-2 1,0-2-1,-1-1 1,62-26-1,-30 4-66,-61 29-149,-9 4-217,-12 6 230,-42 23 45,51-27 131,0 1 0,-1 0 0,1 0 0,1 1-1,-1-1 1,1 1 0,-6 7 0,10-12-10,-1 1-1,0 0 1,1-1 0,-1 1-1,1 0 1,-1 0 0,1 0 0,-1-1-1,1 1 1,0 0 0,-1 0-1,1 0 1,0 0 0,0 0 0,-1 0-1,1-1 1,0 1 0,0 0-1,0 0 1,0 0 0,0 0 0,1 0-1,-1 0 1,0 0 0,0 0-1,1-1 1,-1 1 0,0 0 0,1 0-1,-1 0 1,1 0 0,-1-1-1,1 1 1,-1 0 0,1 0 0,-1-1-1,1 1 1,0-1 0,-1 1-1,1 0 1,0-1 0,0 1 0,0-1-1,-1 0 1,1 1 0,0-1-1,0 0 1,0 1 0,0-1 0,1 0-1,4 2 66,2 0-1,-1-1 0,0 0 1,0-1-1,7 0 0,-7 0-41,-1 0 0,0-1 0,0 0 0,0 0-1,0-1 1,0 1 0,0-2 0,0 1-1,-1 0 1,1-1 0,-1 0 0,0 0 0,1-1-1,-1 1 1,-1-1 0,1 0 0,-1-1 0,7-7-1,-8 8-52,0 0 0,-1 0 0,1 0 0,-1 0 0,0-1 0,0 1 0,-1-1 0,1 1-1,-1-1 1,0 0 0,0 1 0,-1-1 0,1 0 0,-1 0 0,0 1 0,-1-1 0,1 0 0,-1 0-1,0 1 1,0-1 0,0 1 0,0-1 0,-1 1 0,0-1 0,-3-5 0,-1 2-58,1 1 0,-1 0 1,-1 0-1,0 0 0,0 1 1,0 0-1,0 0 0,-13-6 1,-15-14-26,30 23 143,-6-8-17,11 11-18,0-1 1,0 1-1,0-1 0,0 1 0,0-1 1,0 1-1,0-1 0,0 1 0,0-1 1,0 1-1,0-1 0,1 1 0,-1-1 0,0 1 1,0-1-1,0 1 0,1-1 0,-1 1 1,0 0-1,0-1 0,1 1 0,-1-1 1,1 1-1,-1 0 0,0-1 0,1 1 1,-1 0-1,1 0 0,-1-1 0,0 1 0,1 0 1,-1 0-1,1-1 0,9-3-9,1-1 0,-1 2 0,1-1 0,0 1 1,0 1-1,0 0 0,0 0 0,0 1 0,14 1 0,-19 0 27,0 0 0,0 1 0,1 0 0,-1 0 0,0 0 0,0 1 0,0 0 0,0 0 0,0 1 0,-1 0 0,1 0 0,-1 0 0,0 0 0,1 1 0,-1 0 0,-1 0 0,1 0 0,-1 1 0,0 0 0,0-1 0,4 7 0,0 1 164,-2 1 0,1-1 1,-2 1-1,0 0 0,0 0 0,-1 1 1,-1-1-1,3 20 0,-6-31-146,0 0-1,0 0 0,1 0 1,-1 0-1,1 1 0,0-1 1,-1 0-1,1 0 0,0 0 1,0-1-1,0 1 0,2 3 1,-2-4-8,0-1 0,1 1 0,-1 0 0,0-1 1,0 1-1,1-1 0,-1 0 0,0 1 1,1-1-1,-1 0 0,0 0 0,1 1 1,-1-1-1,1 0 0,-1-1 0,0 1 1,1 0-1,-1 0 0,0 0 0,3-2 0,22-4-13,0-2-1,0-1 0,33-16 0,72-45-12,-76 40 2,-49 26 9,0 1-1,0 0 1,0 0 0,0 1-1,1 0 1,7-1 0,-12 2-5,0 1 0,0 0 0,0 0 1,0 0-1,-1 0 0,1 0 0,0 1 0,0-1 0,0 1 1,0-1-1,0 1 0,0 0 0,0-1 0,0 1 1,-1 0-1,1 0 0,0 0 0,-1 1 0,1-1 1,-1 0-1,1 0 0,-1 1 0,0-1 0,2 3 0,3 6 38,1 1 0,-2 0 0,0 0 0,0 1 0,4 14 0,-4-11-29,-2-5 76,-1 0-1,2 14 0,2 7-2574,-6-30 2211,0 0 1,0-1 0,0 1-1,0 0 1,0-1 0,0 1-1,0 0 1,0-1-1,0 1 1,0 0 0,0-1-1,0 1 1,0-1 0,0 1-1,-1 0 1,1-1-1,0 1 1,0 0 0,-1-1-1,1 1 1,0-1 0,-1 1-1,1-1 1,-1 1-1,1-1 1,-1 1 0,1-1-1,-1 1 1,1-1 0,-1 0-1,1 1 1,-1-1-1,0 0 1,0 1 0,-3 0-991,1 0 1,-1 0-1,0 0 0,-7 0 1,4 0-141,-26 4-3526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2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1023 303 11872,'-33'-42'5375,"28"17"-4671,0 11 192,10 11-640,-5-14-1984,0 10 896,-5-7-4319,1 7 2847</inkml:trace>
  <inkml:trace contextRef="#ctx0" brushRef="#br0" timeOffset="1">15 18 11456,'-14'-18'5215,"71"18"-4543,-15 0 960,6 9-1024,18-5 1184,0 4-1024,10-4-384,-1 1-256,21-1-128,-12 1 0,-4-2-3328,-8 6 1824,-30 0-6431,-14 7 4447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4 371 2976,'-3'-8'6069,"3"6"-5832,1 0-1,-1 1 1,1-1-1,0 1 0,0-1 1,0 1-1,0-1 1,0 1-1,0 0 1,0-1-1,0 1 1,1 0-1,-1 0 1,2-1-1,7-7 489,-1-1-427,0 1 0,1 0 1,0 1-1,12-8 0,-5 4-130,4-4-7,110-89 824,-116 93-955,1 0-1,-1 1 0,28-14 1,-41 24-33,-1 1 0,1-1 0,-1 0 0,1 0 1,-1 1-1,1-1 0,-1 1 0,1-1 1,0 1-1,-1 0 0,1 0 0,0 0 1,-1 0-1,1 0 0,0 0 0,-1 0 1,1 0-1,-1 1 0,1-1 0,0 1 1,-1-1-1,3 2 0,-1 0-9,-1 0 1,1 0-1,-1 0 0,1 1 1,-1-1-1,0 1 0,0 0 1,0 0-1,-1-1 0,3 5 1,9 20 103,15 50 1,-17-45 178,20 42 0,-26-66-185,-1 1 0,2-1 1,-1 0-1,1 0 0,0 0 0,1-1 0,0 0 0,0 0 1,10 6-1,-13-10 2,1 0 1,-1-1 0,1 0-1,0 0 1,-1 0 0,1-1-1,0 0 1,0 0 0,0 0-1,1 0 1,-1-1 0,0 0-1,0 0 1,0 0 0,0 0-1,0-1 1,0 0 0,0 0-1,7-3 1,7-3 142,1-1-1,-1-1 0,24-15 1,-38 21-212,22-13 42,0-1-1,-1-1 1,-1-1-1,-1-1 1,25-27-1,-16 8-113,51-79-1,-76 105 69,18-25-85,-25 36 49,1-1 0,0 1 1,1 0-1,-1 0 0,0 0 0,0 0 1,1 1-1,-1-1 0,1 1 0,0-1 1,-1 1-1,4-1 0,-4 2 11,-1-1 0,0 1 0,1 1 1,-1-1-1,1 0 0,-1 0 0,0 0 0,1 1 0,-1-1 0,1 1 1,-1-1-1,0 1 0,0-1 0,1 1 0,-1 0 0,0 0 0,0 0 0,0 0 1,0-1-1,0 1 0,0 1 0,0-1 0,0 0 0,1 2 0,3 4-39,0 1 0,7 13 0,-10-17 38,5 9-9,10 22 86,1-2 1,2 0-1,26 31 0,-37-53 1,17 23 495,-25-34-674,-1 0-1,0 1 1,0-1-1,0 0 1,0 1-1,0-1 1,0 0-1,0 1 1,0-1-1,0 0 1,0 1-1,0-1 1,-1 0-1,1 0 1,0 1-1,0-1 1,0 0-1,0 1 1,0-1-1,-1 0 1,1 0-1,0 1 1,0-1-1,0 0 1,-1 0-1,1 0 0,0 1 1,0-1-1,-1 0 1,1 0-1,0 0 1,0 0-1,-1 1 1,1-1-1,0 0 1,-1 0-1,1 0 1,-17 6-6194,4-1 3304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3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10048,'5'0'4544,"84"9"-3936,-42-6 2847,6 6-2015,36 0 544,5 0-1184,30-9-288,-7 0-320,-6-9-256,-17 5 0,-19-10-2784,-17 11 1568,-21-6-5407,-8 6 3743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3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21 12544,'-47'-21'5695,"72"26"-4959,-6-5-3999,0 0 1631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4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7 526 6464,'-1'0'98,"1"0"0,0 0 0,-1 0 1,1 0-1,0 0 0,-1 0 0,1 1 0,0-1 1,-1 0-1,1 0 0,0 1 0,0-1 0,-1 0 1,1 0-1,0 1 0,0-1 0,-1 0 0,1 1 1,0-1-1,0 0 0,0 1 0,0-1 0,0 0 1,-1 1-1,1-1 0,0 0 0,0 1 1,0-1-1,0 0 0,0 1 0,0-1 0,0 1 1,0-1-1,0 1 0,17 1 4118,14-3-1974,0-1 1,32-7-1,-25 1-1508,0-1-1,67-27 1,-90 29-668,0 0 1,0 0 0,0-2-1,-1 0 1,-1 0 0,1-1-1,-1-1 1,-1 0 0,13-15-1,-3-1 161,-1 0 1,-1-1-1,-2-2 0,-1 0 0,-1 0 0,-2-2 1,-1 1-1,-1-2 0,12-56 0,-23 79-321,-4 11-121,-5 15-158,0 8 340,2 0 0,0 0 0,2 1 0,-2 28 0,3-7 67,6 60 1,-3-95 57,1 0 0,1 1 0,0-1 0,0 0 0,6 14 0,-7-22-40,0 0 1,1 0-1,-1-1 1,1 1 0,-1 0-1,1-1 1,0 1-1,0-1 1,0 0 0,0 0-1,0 0 1,0 0 0,1 0-1,-1 0 1,1 0-1,-1-1 1,1 1 0,0-1-1,0 0 1,0 0-1,0 0 1,-1 0 0,1 0-1,0-1 1,4 1 0,8-1 58,0-2 1,-1 1 0,1-2 0,-1 0 0,22-7 0,-22 6-58,13-5 16,0 0 0,-1-2 0,0-1 0,0-2 0,-2 0 0,1-1 0,42-36 0,-67 50-70,22-18 235,34-22-1,-55 40-229,-1 1-1,1-1 1,0 1-1,0 0 1,0-1-1,-1 1 1,1 0-1,0-1 1,0 1-1,0 0 1,0 0 0,0 0-1,0 0 1,1 0-1,-1 0-1,-1 0-1,1 0 1,-1 0 0,1 0-1,-1 1 1,0-1 0,1 0-1,-1 0 1,1 1 0,-1-1-1,0 0 1,1 1 0,-1-1-1,0 0 1,1 1 0,-1-1-1,0 0 1,0 1 0,1-1-1,-1 1 1,1 1 1,-1 0 1,1 0-1,-1 0 0,0-1 1,1 1-1,-1 0 0,0 0 1,0 0-1,0 0 0,-1 0 1,1 3-1,-4 13-31,-1-1 1,-1 0-1,0 0 0,-11 21 1,15-34 37,-1 0 1,1 0 0,0 0-1,1 0 1,-1 0 0,1 0-1,-1 1 1,1-1 0,0 1-1,0 8 1,1-13-10,0 1 0,0 0 1,0-1-1,1 1 0,-1-1 1,0 1-1,0-1 0,0 1 1,1-1-1,-1 1 0,0-1 1,1 1-1,-1-1 0,0 1 1,1-1-1,-1 0 0,1 1 1,-1-1-1,0 1 0,1-1 1,-1 0-1,1 0 0,-1 1 1,1-1-1,-1 0 0,1 0 1,-1 1-1,1-1 0,0 0 1,-1 0-1,1 0 0,-1 0 1,1 0-1,-1 0 0,1 0 1,-1 0-1,1 0 0,0 0 1,-1 0-1,1 0 0,-1-1 0,1 1 1,-1 0-1,1 0 0,-1-1 1,2 1-1,3-3 43,-1 1-1,1 0 1,7-7 0,35-25 14,28-21-332,-73 54 276,-1 0-1,1 0 1,0 0 0,-1 1-1,1-1 1,0 0-1,0 1 1,0-1-1,0 1 1,-1-1-1,1 1 1,0 0-1,0 0 1,0 0-1,0 0 1,0 0-1,0 0 1,0 1-1,0-1 1,0 0 0,-1 1-1,1 0 1,0-1-1,0 1 1,-1 0-1,1 0 1,0 0-1,-1 0 1,1 0-1,1 2 1,4 4-5,-1-1 1,-1 1 0,0 0 0,0 1-1,6 9 1,-3-3 10,-4-7-173,31 44 261,-7-19-7016,-26-30 6114,4 5-1806,-5 0-1877,-1 6 1182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4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43 10464,'-52'-34'4736,"52"29"-4096,9 2-1760,6 6 480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7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30 518 7872,'-24'4'2560,"24"-4"-2527,0 0 1,0 0 0,-1 0 0,1 0-1,0 0 1,0 0 0,0 0 0,-1 0-1,1 0 1,0 0 0,0 0 0,0 0 0,0 0-1,-1 1 1,1-1 0,0 0 0,0 0-1,0 0 1,0 0 0,-1 0 0,1 0-1,0 0 1,0 1 0,0-1 0,0 0-1,0 0 1,0 0 0,-1 0 0,1 1-1,0-1 1,0 0 0,0 0 0,0 0-1,0 1 1,0-1 0,0 0 0,0 0-1,0 0 1,0 0 0,0 1 0,0-1-1,0 0 1,0 0 0,0 0 0,0 1-1,0-1 1,0 0 0,0 0 0,0 0-1,0 1 1,0-1 0,1 0 0,4 6 1905,-1-4-1524,-1-1 0,1 0 1,0 0-1,-1 0 1,1-1-1,0 1 1,0-1-1,-1 0 1,5 0-1,35-5 1366,-38 4-1482,6 0-45,-1-1-1,1-1 1,-1 1-1,0-2 1,0 1-1,0-2 1,-1 1 0,1-1-1,-1 0 1,14-12-1,-10 5 45,0-1 0,-1 0 0,13-19 0,26-46 366,12-37-157,-18 31 101,-19 37-144,14-22 128,-35 56-884,-1 4-179,-3 16 114,-10 105 246,5-79 142,-48 332 278,50-354-258,-1 0 0,0 0-1,-7 16 1,9-25-43,1 0 1,-1-1 0,0 1-1,0 0 1,0 0-1,0 0 1,0 0 0,0-1-1,0 1 1,-1-1-1,1 1 1,0-1 0,-1 1-1,0-1 1,1 0-1,-1 1 1,-2 0 0,3-1-11,0-1 0,-1 1 0,1-1 0,-1 1 0,1-1 0,-1 0 0,1 1 1,-1-1-1,1 0 0,-1 0 0,1 0 0,-1 0 0,1 0 0,-1-1 0,1 1 0,-1 0 1,1-1-1,-1 1 0,1-1 0,-1 1 0,1-1 0,0 0 0,-3-1 0,0-1-33,0 0 0,0 0 0,0 0 0,1-1 0,-7-7 0,5 3-7,-1 0 1,2 0 0,-1-1 0,-5-13-1,6 12 14,-2-4-66,1 1-1,0-1 1,1 0 0,0 0 0,1-1 0,1 1-1,1-1 1,0 1 0,0-1 0,1 0-1,5-27 1,-5 41 81,0-1 0,1 1 0,-1-1 0,0 1 0,1-1 0,0 1 0,-1-1 0,1 1 0,0-1 0,0 1 1,-1 0-1,1-1 0,0 1 0,0 0 0,1 0 0,-1 0 0,1-1 0,0 1-2,-1 1-1,0-1 1,0 1 0,0 0 0,0-1 0,1 1 0,-1 0 0,0 0-1,0 0 1,1 0 0,-1 0 0,0 0 0,0 0 0,1 0 0,-1 0 0,0 1-1,2-1 1,2 3-36,0-1-1,0 0 0,0 1 1,-1 0-1,1 0 0,-1 1 1,1-1-1,4 6 1,25 26-20,40 38 152,-61-62-51,-1 1-1,0 1 1,-1 0-1,15 24 1,-21-30-14,-1 1 0,1 0 0,-2 0 0,1 1 1,-1-1-1,-1 1 0,0 0 0,0-1 0,0 1 0,0 16 1,-4 8 40,-2 0 1,-11 53 0,3-30 94,-41 221 685,31-159-213,21-112-504,-1 2 224,2-8-338,0 0 0,0 0 0,0 0-1,0 0 1,0 0 0,1 0 0,-1 0-1,0 0 1,0 0 0,0 0 0,0 0 0,0 0-1,0 0 1,0 0 0,0 0 0,0 0-1,0 0 1,0 0 0,0 0 0,0 0-1,0 1 1,0-1 0,0 0 0,0 0 0,0 0-1,1 0 1,-1 0 0,0 0 0,0 0-1,0 0 1,0 0 0,0 0 0,0 0-1,0 0 1,0 0 0,0 0 0,0 0 0,0 0-1,0 0 1,0 0 0,0 0 0,0 0-1,0 1 1,0-1 0,0 0 0,0 0-1,0 0 1,0 0 0,0 0 0,0 0 0,0 0-1,0 0 1,0 0 0,0 0 0,0 0-1,0 0 1,0 0 0,0 0 0,0 0-1,-1 0 1,3-5 222,-3-5-19,5-53 229,2 13-370,3 0 1,1 0 0,3 1-1,2 1 1,2 1 0,2 0-1,31-55 1,166-252 22,-200 330-110,1 0 0,1 2 1,1 0-1,1 1 0,32-26 1,-49 44 26,-1 1 1,1 0-1,0 1 1,0-1-1,0 0 1,0 1-1,0 0 1,1 0-1,-1 0 1,5-1-1,-7 2-4,1 0-1,-1 0 1,1 0-1,-1 1 1,1-1-1,-1 0 0,1 1 1,-1-1-1,0 1 1,1 0-1,-1-1 1,0 1-1,1 0 1,-1 0-1,0 0 1,0 0-1,0 0 0,0 0 1,0 0-1,0 0 1,0 1-1,0-1 1,0 0-1,0 1 1,-1-1-1,1 2 0,4 6-22,-2 0 0,0 1-1,0-1 1,0 1-1,-1-1 1,-1 1 0,0 0-1,0 18 1,-1-5-31,-2 1-1,-7 37 1,7-49 69,-1 0 0,-1 1 0,0-1-1,-1-1 1,0 1 0,-1-1 0,0 0 0,0 0-1,-1 0 1,-1-1 0,0 0 0,0-1 0,-1 0-1,0 0 1,-1-1 0,0 0 0,0-1 0,-15 9-1,1-6 119,15-10-106,8 0-37,1 0-1,0-1 1,0 1 0,0 0 0,0 0-1,-1-1 1,1 1 0,0 0 0,0 0 0,0-1-1,0 1 1,0 0 0,0 0 0,0-1-1,0 1 1,0 0 0,0-1 0,0 1-1,0 0 1,0-1 0,0 1 0,0 0 0,0 0-1,0-1 1,0 1 0,0 0 0,0 0-1,0-1 1,0 1 0,1 0 0,-1-1-1,1 1 8,-1-1-1,1 1 0,-1-1 1,1 1-1,-1-1 0,1 1 1,0 0-1,-1-1 0,1 1 1,0 0-1,-1 0 0,1-1 0,0 1 1,-1 0-1,1 0 0,0 0 1,0 0-1,0 0 0,6-1-27,167-45-640,230-75 667,-390 117 40,5-1 24,1-1-1,-2 0 0,27-14 1,-44 19-52,9-4 18,-9 1 30,-7 0 72,2 4-139,0-1-1,0 1 1,0-1-1,0 1 1,0 1-1,0-1 1,0 0-1,0 1 1,-5 1-1,-40 15-78,39-14 82,-19 8-24,1 2 0,-45 25 0,62-31 18,0 0 0,0 1-1,1 1 1,0-1 0,0 2 0,1-1 0,0 2-1,-14 20 1,22-29 11,0 0 1,0 0-1,0-1 0,1 1 1,-1 0-1,0 0 0,1 0 1,-1 3-1,1-5 10,0 1-1,0-1 1,0 0 0,0 1 0,0-1-1,0 1 1,0-1 0,1 1 0,-1-1 0,0 0-1,0 1 1,0-1 0,1 1 0,-1-1-1,0 0 1,1 1 0,-1-1 0,0 0 0,1 0-1,-1 1 1,0-1 0,1 0 0,-1 0-1,0 1 1,1-1 0,-1 0 0,1 0-1,-1 0 1,1 0 0,-1 1 0,0-1 0,1 0-1,-1 0 1,1 0 0,-1 0 0,1 0-1,-1 0 1,1 0 0,-1 0 0,1-1-1,6 0 43,-1 0 0,0-1 0,1 0 0,-1 0-1,0 0 1,0-1 0,0 0 0,0 0 0,8-6-1,0 0-14,33-21-60,-28 17 4,0 2 1,33-16-1,-50 26 13,-1 0 0,1 1 0,0-1 0,0 1 0,0 0-1,0-1 1,0 1 0,0 0 0,0 0 0,0 0 0,0 0 0,0 0 0,0 1 0,0-1-1,0 1 1,0-1 0,0 1 0,0 0 0,0 0 0,0 0 0,-1 0 0,1 0 0,0 0-1,-1 0 1,1 0 0,-1 1 0,1-1 0,-1 1 0,3 2 0,2 5-37,-1 0-1,0 0 1,0 0 0,6 17-1,-4-9 24,-4-11 31,1 1 1,0-1-1,0 1 0,0-1 0,1 0 1,0-1-1,0 1 0,0-1 1,1 0-1,0 0 0,7 5 0,-8-7 13,0 0 0,1-1-1,-1 1 1,1-1 0,-1 0-1,1 0 1,0-1 0,0 1-1,0-1 1,0-1 0,0 1-1,0-1 1,0 0 0,10-1-1,-1-2-11,-1 0 0,0 0 0,0-1 0,0-1 0,0 0 0,15-9 0,16-12-145,117-73 296,-162 99-164,2-1 4,-1 0 0,1 0 0,-1 0 0,0 0 0,1 0-1,-1 0 1,0 0 0,0-1 0,0 1 0,0 0 0,0-1 0,0 1 0,0-1 0,1-1 0,-2 2-5,0 1 0,0 0 0,0 0 0,0-1 0,0 1 0,0 0 0,0 0 0,0 0 0,0-1 0,0 1 1,0 0-1,-1 0 0,1 0 0,0-1 0,0 1 0,0 0 0,0 0 0,0 0 0,0 0 0,-1-1 0,1 1 0,0 0 0,0 0 0,0 0 1,0 0-1,-1 0 0,1 0 0,0 0 0,0-1 0,0 1 0,-1 0 0,1 0 0,0 0 0,0 0 0,0 0 0,-1 0 0,1 0 0,0 0 1,0 0-1,0 0 0,-1 0 0,1 0 0,0 0 0,-11 1-85,10-1 74,-5 1-24,0 0-1,-1 1 1,1 0 0,0 0-1,0 0 1,0 1-1,0 0 1,0 0 0,1 1-1,0-1 1,-1 1-1,-4 5 1,-6 6 14,1 1 0,-16 22 0,31-38 23,-8 10 92,-13 22-1,19-29-81,0 0 0,0 0 0,1 0-1,0 1 1,0-1 0,0 1-1,0-1 1,0 0 0,0 1 0,1 0-1,0-1 1,0 1 0,0 3-1,0-5 0,1-1 0,0 1 0,-1 0 0,1-1 0,0 1 0,-1-1 0,1 1 0,0-1 0,0 0 0,0 1 0,0-1 0,1 0 0,-1 0 0,0 1 0,0-1 0,1 0 0,-1 0 0,1-1 0,-1 1 0,1 0 0,-1 0 0,1-1 0,3 2 0,3 0 24,1 0 0,0-1 0,13 1 0,-18-1-36,47 1 92,1-3-1,0-1 1,-1-3 0,1-3 0,61-16-1,-97 21-37,-1-1-1,0-1 0,-1 0 1,1-1-1,-1 0 0,0-1 1,24-17-1,-24 13-51,-1 0 1,20-21-1,-29 27-10,1 0 0,-1-1-1,0 1 1,-1-1 0,1 0 0,-1 0-1,-1 0 1,1-1 0,2-10 0,-4 16-5,-1-1 1,0 1 0,0-1 0,0 1-1,1-1 1,-1 1 0,-1-1-1,1 1 1,0-1 0,0 1-1,0 0 1,-1-1 0,1 1 0,-1-1-1,0-1 1,0 2 3,1 1 1,-1 0-1,1-1 0,-1 1 1,1-1-1,-1 1 0,1 0 0,-1-1 1,0 1-1,1 0 0,-1 0 1,1-1-1,-1 1 0,0 0 1,1 0-1,-1 0 0,0 0 1,1 0-1,-1 0 0,0 0 1,1 0-1,-1 0 0,0 0 1,1 0-1,-1 0 0,0 1 1,1-1-1,-1 0 0,1 0 0,-1 1 1,0-1-1,1 0 0,-1 1 1,0 0-1,-6 4 23,-1 0 0,1 1 0,0 0-1,1 0 1,0 1 0,0-1 0,0 1 0,1 1 0,0-1 0,0 1-1,1 0 1,0 0 0,0 0 0,1 1 0,0-1 0,0 1 0,-2 15-1,5-22 1,0 1-1,0 0 0,0-1 1,0 1-1,1-1 0,-1 1 1,1-1-1,-1 1 0,1-1 1,0 1-1,0-1 0,0 0 1,0 1-1,0-1 0,1 0 1,-1 0-1,1 0 0,-1 0 1,1 0-1,0 0 0,0 0 1,0-1-1,0 1 0,0 0 0,0-1 1,0 0-1,0 1 0,1-1 1,3 1-1,4 2-268,0-1-1,0 0 1,1 0-1,-1-1 1,20 1-1,-24-2 335,-2-1-821,-1 1 1,1-1-1,-1 0 0,1 0 0,-1 0 1,0 0-1,1-1 0,-1 1 0,1-1 0,-1 0 1,0 0-1,1 0 0,4-3 0,20-18-7154,4 0 2533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7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 15872,'-5'21'7199,"-18"12"-6271,9-21 1344,9 6-1440,-9-2-192,5 5-416,-7-7-480,13 1 160,-11-9-3296,8 1 1856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18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181 18 7232,'4'-15'2314,"-2"13"-1715,4 3-280,-2-1-104,1 1 0,-1 0 1,0 1-1,0-1 0,0 1 1,0 0-1,0 0 1,0 0-1,0 0 0,0 1 1,-1-1-1,1 1 0,-1 0 1,0 0-1,0 0 0,0 1 1,0-1-1,0 1 0,-1 0 1,3 5-1,14 36 1136,-2 1 0,18 75 0,-25-85-796,10 51 401,-3 1-1,-5 0 1,-3 0 0,-5 153 0,-9-158-330,-28 157 1,32-232-599,-31 132 317,-15-13-138,43-117-195,-1 1 1,-42 96-5,25-68-309,-2 0 1,-30 36-1,33-49-1949,-38 36 0,0-9-604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3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65 224 2304,'0'-20'2405,"2"11"3270,-1 4-4236,-3 10 162,0 2-1279,1 0 0,0 1 0,-1 11 0,0 5 0,-5 34 310,-6 59 134,0 78 124,-6 200 683,16-355-1403,2-32-40,0 0 0,1 0 0,0 0 0,0 0 0,2 12 0,0-14 1367,-2-15-1063,-1-10-35,0-167-95,2-215-208,3 337-152,15-78 0,-12 106-50,1 1-1,22-62 0,-25 84 44,0 0 1,1 1-1,1-1 0,14-19 0,-17 27 49,-1 1 1,2-1 0,-1 1-1,0 0 1,1 0 0,0 0-1,0 0 1,0 1 0,0 0-1,1 0 1,-1 1 0,1-1-1,11-2 1,-4 3 4,0 0 1,1 1-1,-1 1 1,0 0-1,1 1 0,-1 0 1,0 1-1,0 0 1,0 1-1,0 1 1,13 5-1,-4 0-32,0 1 1,0 1-1,-1 1 1,0 1-1,24 19 0,-29-19 68,-1 1 0,0 1 0,-1 0 0,0 1 0,-2 0 0,0 1 0,16 28 0,-24-37 18,1 2 0,-1-1 1,-1 0-1,0 1 0,0 0 0,-1 0 0,0 0 1,0 0-1,-1 0 0,-1 0 0,0 0 0,0 0 1,-1 0-1,0 0 0,-1 0 0,0 0 0,-4 11 1,2-12 18,0 0 0,0 0 1,-1-1-1,0 0 1,0 0-1,-1 0 1,0 0-1,0-1 0,-1 0 1,-13 10-1,8-8 2,-1 0 1,1-1-1,-2-1 0,1-1 0,-1 1 0,-19 4 0,1-2 33,0-2 0,0-2 0,-1-1 0,1-1 0,-57-2 0,81-2-98,-1 1 1,1-1 0,0 0-1,0-1 1,0 0-1,-10-4 1,15 5-104,0 0 1,0-1-1,0 1 1,0-1-1,1 0 1,-1 0-1,1 0 1,-1 0-1,1 0 1,0-1-1,0 1 1,0-1-1,0 1 1,0-1-1,0 0 1,1 0-1,0 1 1,-3-7-1,3 5-515,0-1 0,0 1 0,0-1 0,1 0 1,0 1-1,0-1 0,0-5 0,4-20-2348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3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1034 3072,'1'-1'4110,"-1"2"-3780,0-1 0,0 1 1,0-1-1,-1 1 0,1-1 0,0 1 1,-3 2 2311,3-3-2312,0 0 1,-1 1-1,1-1 0,-1 0 0,1 0 1,-1 1-1,0-1 0,-67 28 1851,39-17-1941,0 1 0,-36 21 0,52-24-203,0 0-1,1 0 1,0 1-1,-15 16 1,21-20-25,1 1-1,0 0 1,0 1-1,0-1 1,1 1 0,0 0-1,1 0 1,-1 0-1,-1 10 1,3-12 42,0 0 0,1 0-1,0 0 1,0 0 0,0 0-1,1 0 1,-1 1 0,2-1 0,-1 0-1,1 0 1,0 0 0,0 0-1,4 10 1,-5-15-27,1 0-1,-1 0 1,0 0 0,1 0-1,0 0 1,-1 0 0,1 0-1,-1 0 1,1-1-1,0 1 1,0 0 0,0 0-1,-1-1 1,1 1 0,0-1-1,0 1 1,0-1 0,0 1-1,0-1 1,0 1-1,0-1 1,2 1 0,-1-1 13,-1 0 0,1 0 0,0 0 1,0-1-1,0 1 0,0 0 1,0-1-1,0 1 0,0-1 0,-1 0 1,1 1-1,3-3 0,12-8 219,-1 0 0,0 0 0,15-15 0,39-44-74,-58 57-180,-1-1 0,-1 1-1,0-2 1,-1 1-1,0-2 1,6-16-1,-10 20-4,-1 0 0,0 0 0,0 0 0,2-25 0,-5 28 0,0 1 0,-1-1 0,0 1 0,0-1 0,-1 1 0,0-1 0,-1 1 0,-3-12 0,5 19-4,0 0-1,0 0 1,-1 0-1,1 1 1,0-1-1,-1 0 1,1 0-1,-1 0 1,1 0-1,-1 1 1,0-1-1,1 0 1,-1 1-1,1-1 1,-1 0-1,0 1 1,0-1-1,1 1 0,-1-1 1,0 1-1,0-1 1,0 1-1,0 0 1,-1-1-1,1 1-2,0 0-1,-1 0 0,1 0 1,0 1-1,0-1 0,0 0 1,0 1-1,-1-1 0,1 1 0,0-1 1,0 1-1,0 0 0,0-1 1,0 1-1,-2 2 0,-2 2-13,0 0 0,0 0 0,1 1 0,0 0 0,-5 8 0,3-3 20,1 0 0,0 1-1,1 0 1,0 0 0,0 0 0,1 0 0,1 1 0,0-1 0,0 14 0,2-19 16,0-1 1,1 1-1,-1 0 1,1-1-1,0 1 1,1 0-1,0-1 1,0 0-1,0 1 1,1-1-1,0 0 1,0 0-1,0-1 1,1 1-1,0 0 0,0-1 1,0 0-1,1 0 1,5 4-1,-2-3 50,0 0-1,1-1 1,0 0-1,0 0 1,1-1-1,-1 0 1,1-1-1,0 0 0,0 0 1,0-1-1,0-1 1,1 0-1,-1 0 1,0-1-1,0 0 1,1-1-1,11-1 1,-8-1-30,1 0 1,0-1 0,-1 0 0,0-1-1,0-1 1,0 0 0,-1-1 0,0-1-1,0 0 1,-1 0 0,13-12 0,-7 4-18,0-2 1,-1 0 0,-1 0-1,16-25 1,-25 33-15,-1 0 0,-1 0-1,0-1 1,-1 0 0,0 1 0,0-1-1,-1-1 1,-1 1 0,0 0 0,0-1 0,0-14-1,-2 14-13,-1 8-3,1 0 0,0 0 0,0 0 0,0 0 0,0 0 0,1 0 0,-1 0 0,1 0 0,0 0 0,1 0 0,-1 0-1,1 0 1,-1 0 0,1 1 0,0-1 0,0 1 0,4-4 0,1 0 4,0 0 0,1 1 0,0 0-1,0 1 1,0-1 0,1 2 0,0-1 0,0 1 0,0 1 0,0 0 0,1 0-1,9-2 1,-8 3-14,-1 1 0,1 0 0,-1 0 0,1 1 0,-1 0 0,1 1 0,-1 0 0,1 1 0,-1 0 0,1 1 0,12 4 0,-19-5 12,0 0 1,0 1-1,0-1 0,0 1 0,0 0 0,-1 0 0,1 0 0,-1 0 0,1 1 1,-1-1-1,0 1 0,-1 0 0,1 0 0,-1 0 0,0 0 0,0 0 0,0 1 1,0-1-1,-1 1 0,2 8 0,-1-3 23,-1-1-1,0 0 1,-1 1-1,0-1 1,0 0 0,-1 1-1,0-1 1,-1 0 0,-4 13-1,-26 60-231,3-12 286,28-68-53,0 0 0,1 0 0,-1 0 0,1 0 0,-1 0 0,1 0 0,0 0 0,0 0 0,0 0 0,0 0 0,0 0 0,0 1 1,0-1-1,1 0 0,-1 0 0,1 0 0,0 0 0,-1 0 0,1 0 0,0 0 0,0-1 0,0 1 0,0 0 0,1 0 0,-1-1 0,0 1 1,1-1-1,-1 1 0,1-1 0,0 0 0,-1 1 0,1-1 0,0 0 0,0 0 0,0 0 0,2 1 0,2 0 27,0 0 1,1 0-1,-1 0 0,1-1 0,0 0 0,0 0 0,-1-1 1,1 0-1,14-1 0,-8-2-2,1 0 0,0-1 0,-1 0 0,0-1 0,0 0 0,0-1 0,-1-1 0,0 0 0,0-1 0,-1 0 0,0 0 0,0-1 1,-1-1-1,17-19 0,-5 2-69,-5 7 16,0 0 1,26-45-1,-43 64-14,1-1 1,0 1-1,0 0 1,0-1-1,0 1 0,0 0 1,1 0-1,1-2 1,-3 3 24,0 0 0,0 0 0,0 0 0,0 0 0,0 0 0,1 0 0,-1-1 0,0 1 0,0 0 0,0 0 0,0 0 0,0 0 0,0 0 1,0 0-1,0 0 0,0 0 0,1 0 0,-1 0 0,0 0 0,0 0 0,0 0 0,0 0 0,0 0 0,0 0 0,0 0 0,0 0 0,0 0 0,0 0 1,1 0-1,-1 0 0,0 0 0,0 1 0,0-1 0,0 0 0,0 0 0,0 0 0,0 0 0,0 0 0,0 0 0,0 0 0,0 0 0,0 0 0,1 0 0,-1 0 1,0 1-1,-2 8-107,-9 24 151,-18 59 32,28-89-77,-4 18-98,-3 30 0,7-44 146,1 0-1,0 1 0,1-1 0,-1 0 1,1 0-1,1 1 0,3 12 1,-4-19-30,-1 0 0,0 0 0,0 0 0,1-1 0,-1 1 0,1 0 0,-1 0 0,1-1 0,-1 1 0,1 0 0,-1-1 0,1 1 1,0-1-1,-1 1 0,1 0 0,0-1 0,0 0 0,-1 1 0,1-1 0,0 1 0,0-1 0,0 0 0,-1 0 0,1 1 0,0-1 0,0 0 1,0 0-1,0 0 0,0 0 0,0 0 0,-1 0 0,3 0 0,1-1 52,1 0 0,0-1 1,-1 1-1,9-5 0,-6 3-1,29-14 24,-1-1 0,-2-2 0,61-45 0,-66 42-74,-2-2 0,0-1 1,-1-1-1,-2-1 0,29-45 0,8-21 72,88-189-1,-130 238-64,-1 0 1,18-84-1,17-108-32,-49 225-39,-1 1 0,0 0-1,0-1 1,-1 0 0,-1 1 0,-1-17-1,1 29 46,0-1 0,0 0-1,0 0 1,0 1 0,0-1 0,0 0-1,-1 0 1,1 0 0,0 1 0,0-1-1,0 0 1,-1 0 0,1 0 0,0 0-1,0 1 1,-1-1 0,1 0 0,0 0-1,0 0 1,-1 0 0,1 0 0,0 0-1,0 0 1,-1 0 0,1 0 0,0 0-1,0 0 1,-1 0 0,1 0 0,0 0-1,0 0 1,-1 0 0,1 0 0,0 0-1,0 0 1,-1 0 0,1 0-1,0 0 1,0 0 0,-1-1 0,1 1-1,0 0 1,0 0 0,0 0 0,-1 0-1,1-1 1,0 1 0,0 0 0,0 0-1,0-1 1,-1 1 0,1 0 0,0 0-1,0 0 1,0-1 0,0 1 0,0 0-1,0 0 1,0-1 0,0 1 0,0 0-1,0-1 1,0 1 0,0 0 0,0 0-1,0-1 1,0 1 0,0-1-1,-15 24-212,13-19 202,-11 22-62,-16 45 0,21-50 106,-72 193 41,58-151-57,2 0 0,3 1 0,3 1 0,3 1 0,3 0 0,2 0 0,5 92 0,2-139-16,0-1 0,1 1 0,1 0-1,9 29 1,-9-40 51,1 0 0,-1 1 1,1-1-1,1 0 0,-1-1 0,1 1 0,1-1 0,0 0 0,-1 0 0,2-1 0,11 11 0,-16-16-19,0 0 0,-1 0 1,1 0-1,0 0 0,0 0 0,0 0 0,0-1 0,0 1 0,0-1 0,0 1 0,0-1 0,0 0 0,0 0 1,0 1-1,0-1 0,2-1 0,0 1-2,0-1 0,0 0-1,0-1 1,-1 1 0,1 0 0,0-1 0,5-4 0,2-1 6,0-1 1,-1 0 0,-1-1 0,11-11-1,-6 1-35,0 0 1,-2 0-1,15-30 0,-14 25 25,24-55 12,-24 49-147,30-50 0,-43 80 110,0-1 0,0 1 0,0 0 0,0 0 0,0 0 0,0 0 0,0 0 0,0 0 0,0-1 0,0 1 1,0 0-1,0 0 0,0 0 0,1 0 0,-1 0 0,0 0 0,0-1 0,0 1 0,0 0 0,0 0 0,0 0 0,0 0 0,1 0 0,-1 0 0,0 0 0,0 0 0,0 0 0,0 0 1,0 0-1,0 0 0,1 0 0,-1 0 0,0 0 0,0 0 0,0 0 0,0 0 0,0 0 0,1 0 0,-1 0 0,0 0 0,0 0 0,1 7-47,-4 12 5,-36 139-151,-3 14 670,41-161-166,8-20 120,-2 2-370,92-141 76,-16 21-257,-64 102 95,-3 4-52,1 0 1,25-27-1,-37 45 54,0 0 0,0 1 0,1-1 0,-1 1 1,8-4-1,-10 5 18,-1 1 1,1-1 0,0 1 0,-1 0-1,1-1 1,0 1 0,0 0 0,0 0 0,-1 0-1,1-1 1,0 1 0,0 0 0,0 0-1,-1 0 1,1 0 0,0 1 0,0-1 0,0 0-1,-1 0 1,1 0 0,0 0 0,0 1-1,-1-1 1,1 0 0,0 1 0,0-1 0,-1 1-1,1-1 1,0 1 0,-1-1 0,1 1-1,-1-1 1,1 1 0,-1 0 0,1-1 0,-1 1-1,1 0 1,0 1 0,1 6-17,1 0 1,-1 0-1,0 0 1,-1 0-1,0 1 1,0-1-1,-1 0 1,-1 12-1,-10 73-68,1-39 92,-2-1 0,-23 64 0,26-91 15,-21 57 76,-50 100 0,5-56-145,32-56 146,30-47-29,-1-1-1,-1-1 1,-2 0 0,-22 24 0,26-34-40,0 1 1,0-2-1,-1 0 0,-1-1 0,-25 14 0,35-21 2,0-1 0,0 0 0,0 0 0,0 0 0,-1-1 0,1 1 0,-1-1 0,1-1 0,-1 1 0,1-1 1,-1 0-1,1 0 0,-1 0 0,1-1 0,-1 0 0,1 0 0,-1 0 0,1-1 0,0 0 0,-1 0 0,1 0 0,-5-4 0,7 4-14,-1 0-1,1-1 1,0 1-1,0-1 1,0 0 0,0 0-1,1 0 1,-1 0-1,1-1 1,0 1 0,0-1-1,0 1 1,-2-6 0,2 3-14,1 0 0,-1 0 1,1 0-1,0-1 1,1 1-1,-1 0 1,2-12-1,1 1-1,1 1-1,1-1 1,0 1-1,1 0 1,10-21-1,-6 16 2,1 0 0,1 1-1,1 0 1,1 0 0,0 2-1,2 0 1,0 0 0,1 1-1,0 1 1,2 1 0,0 0-1,0 2 1,1 0 0,1 1-1,41-19 1,-32 20-41,0 0 0,1 3 0,-1 0 0,2 2 1,-1 1-1,1 1 0,-1 2 0,45 2 0,-7 1-1572,-39-1-6453,-24 0 5083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3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8896,'-19'-21'4032,"47"30"-3520,-4-6 448,10 6-640,16 0 704,3 3-576,18-3 63,-4 0-319,13-2 96,-5 1-160,-3 1-64,-7 0-32,-7 0-2431,-17 3 1311,-21 0-4768,-6 6 3264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5216,'-10'-6'3957,"10"8"-3210,9 26 405,3 36 295,-3 1 0,2 66 0,37 468 2371,-40-512-3447,12 93 789,-19-176-1425,3 13 1189,-4-16-1080,0-1 0,0 0 0,0 1 0,0-1 0,1 0 0,-1 1 0,0-1 0,0 1-1,0-1 1,0 0 0,1 1 0,-1-1 0,0 0 0,0 0 0,1 1 0,-1-1 0,0 0 0,1 1 0,-1-1 0,0 0 0,1 0 0,-1 0 0,0 1 0,1-1 0,-1 0 0,0 0 0,1 0 0,-1 0 0,1 0 0,-1 0 0,0 0 0,1 0 0,7-2-2836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3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42 6816,'-70'-29'3072,"60"32"-2656,15-3-576,4 0 0,19-9-2400,10 2 1408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3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245 961 4064,'5'-9'1005,"0"0"0,1 0 1,11-13-1,-17 21-881,1 1 1,0-1-1,-1 0 1,1 1-1,-1-1 0,0 1 1,1-1-1,-1 0 0,1 1 1,-1-1-1,0 0 0,0 0 1,1 1-1,-1-1 1,0 0-1,0 1 0,0-1 1,0 0-1,0 0 0,0 0 1,0 1-1,0-2 0,0 2-27,-1-1 0,1 0 1,0 1-1,-1-1 0,1 1 0,-1-1 0,1 1 0,-1-1 0,1 1 0,-1 0 0,1-1 0,-1 1 0,0-1 0,1 1 0,-1 0 0,0 0 0,1-1 0,-1 1 0,0 0 0,-3-1 61,1 1-1,0-1 0,0 1 0,0 0 0,-1 0 0,1 0 1,0 0-1,0 1 0,-5 1 0,-3 2-75,0 1-1,0 0 1,1 1-1,0 0 1,-10 9 0,-1 1-111,-21 22 0,31-26 96,0-1 0,0 1 0,1 1 0,1 0 0,0 1 0,1-1 0,0 2 0,-10 28 0,17-41-40,0 1 0,0 0 0,1 0 0,-1 0 0,1-1 0,0 1 1,0 0-1,0 0 0,0 0 0,0 0 0,0 0 0,1 0 0,0-1 0,-1 1 0,1 0 0,0 0 1,0-1-1,1 1 0,-1-1 0,1 1 0,-1-1 0,1 1 0,0-1 0,-1 0 0,1 0 1,0 0-1,1 0 0,-1 0 0,0 0 0,1 0 0,-1-1 0,1 0 0,4 3 0,3 0 88,1 0 0,-1 0 0,1-1 0,0-1-1,0 0 1,1 0 0,14-1 0,-12 0-25,-1-1 1,1 0 0,-1-1-1,1-1 1,-1 0 0,1-1-1,-1 0 1,0-1 0,0-1-1,13-6 1,-22 9-62,0-1 0,0 1 1,0-1-1,-1 1 0,1-1 0,-1 0 0,0-1 0,0 1 0,0 0 1,0-1-1,-1 0 0,0 1 0,4-8 0,-4 5-17,0 0 0,0 0 0,0 0 0,-1 0 0,0-1 0,-1 1 0,1 0 0,-1 0 0,-1-7 0,0 0-4,-2-1 1,1 1-1,-2 0 0,0 0 1,0 0-1,-1 1 0,-1-1 0,-10-17 1,11 22 13,-2-4-111,-17-20 0,22 29 55,0 1 0,-1-1 0,1 1-1,-1 0 1,1 0 0,-1 0 0,0 0 0,0 0-1,1 1 1,-1-1 0,0 1 0,-1 0-1,-3-1 1,6 1 23,1 1 0,0 0 1,0 0-1,-1 0 0,1 0 0,0 0 0,-1 0 0,1 0 1,0 0-1,-1-1 0,1 1 0,0 0 0,-1 0 0,1 0 1,0 1-1,-1-1 0,1 0 0,0 0 0,-1 0 0,1 0 1,0 0-1,-1 0 0,1 0 0,0 1 0,-1-1 0,1 0 1,0 0-1,0 0 0,-1 1 0,1-1 0,0 0 0,0 0 1,0 1-1,-1-1 0,1 0 0,0 0 0,0 1 0,0-1 1,-1 1-1,2-1 5,-1 1 0,0-1 1,0 0-1,1 1 1,-1-1-1,0 1 0,1-1 1,-1 0-1,0 1 0,1-1 1,-1 0-1,0 1 0,1-1 1,-1 0-1,1 0 0,-1 0 1,1 1-1,-1-1 1,1 0-1,-1 0 0,1 0 1,-1 0-1,1 0 0,-1 0 1,1 0-1,-1 0 0,1 0 1,-1 0-1,1 0 0,6 0 69,-1-1-1,1 0 1,-1 0-1,0-1 1,1 0-1,-1 0 1,0 0-1,0-1 1,0 0-1,0 0 1,-1-1-1,6-3 1,8-8 334,31-31 0,-49 45-393,22-22 297,-1 0 1,0-2-1,29-45 0,63-142 403,-85 148-565,51-114 181,-79 175-320,17-40-93,43-77-1,-59 116 79,1 1 0,-1-1 0,1 1-1,0 0 1,0 0 0,5-4 0,-8 6 12,1 1 0,-1 0 0,0-1 0,1 1 0,-1 0 0,1 0-1,-1 0 1,1-1 0,-1 1 0,1 0 0,0 0 0,-1 0 0,1 0 0,-1 0 0,1 0 0,-1 0 0,1 0 0,-1 0 0,1 0 0,-1 0 0,1 0 0,0 0 0,0 1 0,0-1-2,0 1 0,-1 0 0,1 0 0,0 0 1,-1 0-1,1 0 0,0-1 0,-1 1 0,1 0 0,-1 0 1,0 0-1,1 1 0,-1-1 0,0 0 0,1 0 0,-1 0 1,0 1-1,3 33-95,-1-1 1,-3 39-1,-39 389 31,-52 144 202,-28-100 107,99-435 67,-38 85-1,50-134-147,-17 27-1,20-41-64,1 0 0,-1-1 0,0 0 0,0 0-1,-14 11 1,17-15-44,-1 0-1,1 0 1,-1-1-1,0 0 0,0 0 1,0 0-1,0 0 1,-1-1-1,1 1 1,0-1-1,-1 0 0,1 0 1,-1-1-1,1 1 1,-1-1-1,1 0 0,-1 0 1,1-1-1,-1 1 1,1-1-1,-1 0 1,1 0-1,0-1 0,0 1 1,-1-1-1,1 0 1,0 0-1,0 0 1,-6-5-1,2 1-24,1-1-1,-1 0 1,1 0 0,1 0 0,-1-1-1,1 0 1,1 0 0,-1 0-1,1-1 1,1 0 0,0 0 0,0 0-1,0-1 1,1 1 0,1-1-1,-3-15 1,3 8-39,0-1 0,1 1 0,1-1 0,1 0 0,0 1 0,1-1-1,1 1 1,9-32 0,-7 34-44,1 0-1,1 1 1,0-1-1,1 1 0,18-24 1,-19 29 13,1 0 1,1 0-1,-1 0 1,1 1-1,1 0 1,0 1-1,0 0 1,18-9-1,-8 7 13,1 2-1,0 0 1,0 1 0,30-4-1,93-6 82,-103 12-37,205-15-2509,-164 15-2008,-1 3-3437,-19 4 2892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3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1282 2656,'-4'2'357,"0"-1"1,0 1-1,0 0 0,0 0 1,1 1-1,-1-1 0,-5 7 1,8-9-249,0 1 0,1 0 1,-1-1-1,1 1 0,-1 0 1,1-1-1,0 1 0,-1 0 1,1 0-1,0 0 0,-1-1 1,1 1-1,0 0 0,0 0 1,0 0-1,0 0 0,0-1 1,0 3-1,0-2-1,0 0 0,1 0 0,-1 0 0,1 0 0,-1 0 0,1 0 0,0 0-1,-1 0 1,1-1 0,0 1 0,0 0 0,-1 0 0,1-1 0,0 1 0,0 0 0,0-1 0,0 1-1,2 0 1,2 1 216,0 1 0,1-2-1,-1 1 1,1 0 0,0-1-1,-1 0 1,1-1-1,0 1 1,0-1 0,-1 0-1,1 0 1,0-1 0,0 0-1,-1 0 1,1 0-1,10-5 1,-8 3-174,0 0 0,0-1 0,0 0 0,-1 0 0,1-1 0,-1 0 0,0 0 0,-1-1 0,0 0 0,1 0 0,5-9-1,15-26 234,-2 0 0,30-70 0,-34 67-166,81-182 904,-97 214-1058,2-5 14,2-1 0,0 1 1,1 0-1,0 1 0,18-20 1,-28 35-94,1 0 1,0 0-1,-1 0 1,1 1-1,0-1 1,0 0-1,0 1 1,0-1-1,-1 0 1,1 1-1,0-1 1,0 1-1,0 0 1,0-1-1,0 1 1,0 0-1,0 0 1,0-1-1,1 1 1,-1 0 0,0 0-1,0 0 1,0 0-1,0 0 1,0 1-1,0-1 1,0 0-1,0 0 1,0 1-1,0-1 1,0 0-1,0 1 1,0-1-1,0 1 1,0 0-1,0-1 1,-1 1-1,1 0 1,0-1-1,0 1 1,0 0-1,-1 0 1,2 1-1,3 5 11,0 1 0,-1-1-1,1 0 1,3 12-1,-5-14 16,13 38-27,-1 1-1,-2 0 1,8 59 0,-10-50 56,-3 1 0,1 78 0,-9-120 14,0-1-1,-1 0 1,0 0-1,-6 21 1,6-28-20,0-1 1,0 1-1,-1-1 1,0 1-1,1-1 1,-1 0 0,0 0-1,0 0 1,-1 0-1,1 0 1,-1-1-1,1 1 1,-1 0-1,0-1 1,0 0-1,0 0 1,0 0-1,0 0 1,-4 1-1,0-1 3,0 0-1,0 0 1,-1 0-1,1-1 0,0-1 1,-1 1-1,1-1 1,0 0-1,-1-1 1,1 0-1,0 0 0,0 0 1,-1-1-1,1 0 1,0-1-1,1 1 0,-9-5 1,-2-2-29,0-1 1,1-1-1,0 0 1,0-1-1,-17-18 1,19 18-22,-8-7-149,21 18 124,0 0 0,0 0-1,0 0 1,0 0-1,0 0 1,1-1-1,-1 1 1,0 0 0,1 0-1,-1-1 1,0 1-1,1 0 1,0-1-1,-1-1 1,23 15-361,-6-5 395,-1 0-1,1-1 1,0-1-1,27 6 1,-8-6 109,43 2 0,-54-7-16,1-1-1,-1-2 1,1 0-1,23-8 1,-37 9-43,-1-1 0,1 0 0,-1-1 0,1 0 0,-1 0 0,-1-1 0,1 0 0,-1-1 1,1 0-1,10-10 0,-7 1 5,-1-1 1,0 0 0,-1 0-1,-1-1 1,13-29 0,-12 19-24,15-51 1,-5 10 50,-15 53-79,7-23 67,-12 36-85,-1-1-1,1 1 0,-1 0 0,0-1 0,1 1 1,-1-1-1,0 1 0,-1 0 0,1-1 0,0 1 1,-1-1-1,0-2 0,-4 13-396,-2 14 285,1 1-1,1 1 1,-4 39-1,4 71 55,5-109 76,2 0 0,4 27 1,-5-44 27,0-1 1,1 0 0,0 1 0,1-1 0,0 0-1,0 0 1,0 0 0,1 0 0,0-1-1,0 0 1,6 7 0,-8-10 6,1-1 1,-1 0-1,1 0 0,0 0 0,0-1 1,-1 1-1,1-1 0,0 1 0,0-1 1,1 0-1,-1 0 0,0 0 0,0-1 1,1 1-1,-1-1 0,0 1 0,0-1 1,1 0-1,-1-1 0,0 1 0,1 0 1,-1-1-1,6-2 0,2 0 62,0-2 0,0 1 0,0-1 0,-1-1-1,11-7 1,-2 0-32,-1-1 0,-1-1-1,0-1 1,-1 0 0,24-32-1,61-102-166,-31 41-128,-67 104 199,0 1-1,0 0 0,1 0 0,0 0 1,-1 0-1,9-6 0,-12 10 29,0 0-1,1 0 1,-1 0-1,0-1 1,0 1-1,1 0 1,-1 0 0,0 0-1,1 0 1,-1 0-1,0 0 1,1 0-1,-1-1 1,0 1 0,1 0-1,-1 0 1,0 0-1,1 0 1,-1 0-1,0 1 1,1-1 0,-1 0-1,0 0 1,1 0-1,-1 0 1,0 0-1,1 0 1,-1 0-1,0 1 1,0-1 0,1 0-1,-1 0 1,0 0-1,0 1 1,1-1-1,-1 0 1,0 0 0,0 1-1,0-1 1,1 0-1,-1 1 1,0-1-1,0 0 1,0 0 0,0 1-1,0-1 1,0 0-1,0 1 1,1-1-1,-1 0 1,0 1 0,0 0-1,1 24-149,-4 40-29,-15 79 1,13-105 216,-25 120 515,29-158-535,1-1-1,0 1 0,0-1 1,0 1-1,0-1 0,0 1 1,0-1-1,0 1 1,0-1-1,0 1 0,0-1 1,0 1-1,0-1 0,0 1 1,0-1-1,1 1 0,-1-1 1,0 1-1,1-1-4,-1 1-1,0-1 0,0 0 1,1 0-1,-1 0 1,0 0-1,0 0 1,1 0-1,-1 0 1,0 0-1,0 0 1,1 0-1,-1 0 0,0 0 1,0-1-1,1 1 1,-1 0-1,0 0 1,0 0-1,0 0 1,1 0-1,-1 0 1,0 0-1,0-1 0,0 1 1,1 0-1,19-20 269,-12 12-278,2-3-9,0 0 1,-1 0-1,0-1 1,7-14-1,28-57 39,11-15-128,-26 57-242,-29 40 331,0 1 1,0-1-1,0 1 1,1 0-1,-1 0 1,0-1-1,0 1 0,0 0 1,1-1-1,-1 1 1,0 0-1,0 0 1,1-1-1,-1 1 0,0 0 1,0 0-1,1-1 1,-1 1-1,0 0 0,1 0 1,-1 0-1,0 0 1,1 0-1,-1-1 1,1 1-1,-1 0 0,0 0 1,1 0-1,-1 0 1,0 0-1,1 0 1,-1 0-1,0 0 0,1 0 1,-1 1-1,0-1 1,1 0-1,-1 0 1,1 0-1,-1 0 0,0 0 1,0 1-1,1-1 1,-1 0-1,0 0 1,1 0-1,-1 1 0,0-1 1,0 0-1,1 0 1,-1 1-1,0-1 0,0 0 1,0 1-1,1-1 1,-1 0-1,0 1 1,0-1-1,0 1 0,7 26-32,-5-20 14,6 36 20,-6-26-7,2 0-1,0 0 1,0 0-1,12 26 0,-9-28 15,0-1-1,1 0 0,0-1 0,19 22 0,-23-30 30,0-1-1,0 0 0,1 0 0,0-1 0,0 1 1,0-1-1,0 0 0,1-1 0,-1 1 0,1-1 0,-1 0 1,1 0-1,0-1 0,0 0 0,0 0 0,6 0 1,5 0 22,0-1-1,0-1 1,0 0 0,0-1 0,-1-1 0,1-1-1,-1 0 1,1-1 0,-2-1 0,17-8 0,-13 4-28,-1 0 0,0-2 0,-1 0 0,-1-1 1,0 0-1,0-2 0,24-29 0,-13 10-31,38-62 1,-54 76 18,0-1-1,-1 0 1,-1-1 0,10-41 0,-18 62-21,-1 0 0,0 0 0,1 0 0,-1 0 0,0 0 0,0 1 0,0-1 0,0 0-1,0 0 1,0 0 0,0 0 0,0 0 0,0 0 0,-1 0 0,1 0 0,0 0 0,-1-1 0,1 2 2,-1 0 1,1 0-1,0-1 0,-1 1 1,1 0-1,-1 0 1,1 0-1,0 0 0,-1 0 1,1-1-1,0 1 1,-1 0-1,1 0 0,-1 0 1,1 0-1,0 0 0,-1 0 1,1 0-1,-1 1 1,1-1-1,0 0 0,-1 0 1,1 0-1,0 0 0,-1 0 1,1 1-1,-1-1 1,-2 2-25,-1 0 1,1 1 0,-1-1-1,1 1 1,0-1 0,-4 6-1,-30 37-66,2 1-1,-53 96 1,82-131 91,0 1 1,1 0 0,0 0-1,1 0 1,1 0 0,-3 16 0,5-23 11,1-1 0,0 1 0,0-1 0,0 1 0,0-1 1,1 1-1,0-1 0,0 1 0,2 5 0,-2-7 8,0-1-1,1 1 1,-1 0 0,1-1-1,0 1 1,0-1-1,0 1 1,0-1 0,0 0-1,0 0 1,1 0-1,-1 0 1,1-1-1,-1 1 1,4 1 0,-3-1 9,0-1 1,0 0-1,1 0 0,-1 0 1,0 0-1,0 0 1,1-1-1,-1 1 1,0-1-1,1 0 1,-1 0-1,0 0 1,1 0-1,-1-1 0,0 1 1,0-1-1,1 0 1,-1 0-1,0 0 1,0-1-1,0 1 1,0-1-1,0 1 1,0-1-1,-1 0 0,1 0 1,-1 0-1,4-3 1,0-2 16,0-1 0,0 1 0,0-1 0,-1 0 0,0 0 0,-1 0 0,0-1 0,0 0 0,3-10 0,6-28-128,-1 0-1,-3-1 0,-1 0 1,1-76-1,-10 111-173,-3 29 27,-37 310-389,25-176 756,0 7-134,-21 162 34,33-294 66,-1 0 0,-11 33 0,14-50-36,-1-1 0,0-1 0,0 1 0,-6 9 0,7-14-20,0 1 0,0 0 0,-1-1 0,1 1 0,-1-1 0,1 0-1,-1 0 1,0 0 0,0 0 0,0-1 0,-5 3 0,3-2-16,1-1 0,-1 1-1,0-1 1,1 0 0,-1 0 0,0-1 0,0 0 0,0 0-1,0 0 1,0 0 0,1-1 0,-1 1 0,-8-4 0,5 2-5,1-1 0,-1-1 0,1 1 1,0-1-1,0 0 0,1-1 1,-11-8-1,2-2 1,0-1 0,1 0 0,1-1 0,0-1 0,-11-21 0,5 6-38,3-1 0,1-1 0,1 0-1,-14-61 1,27 92 1,-1-3-37,0-1-1,0 1 1,1 0 0,0-9-1,1 14 38,0 0-1,0 0 1,0 0 0,1 0-1,-1 0 1,0 1-1,1-1 1,0 0 0,-1 0-1,1 0 1,0 0-1,0 1 1,0-1 0,0 0-1,0 1 1,0-1-1,1 1 1,-1-1 0,0 1-1,1 0 1,1-2-1,3 0-7,0-1 0,0 1 0,0 1-1,1-1 1,-1 1 0,10-2-1,44-6 13,-25 5 11,20-4 68,80-25-1,-103 22-12,1 0-1,-2-2 1,58-35 0,-18 1-32,123-110 0,-178 144-22,98-97 37,-84 78 0,41-58 0,-43 48 5,-2-1-1,-2-2 1,-2 0-1,21-63 1,52-278-36,-87 348-3,-1 10-170,-2-1 1,3-50-1,-8 78 146,0 1 0,1 0 1,-1 0-1,0 0 1,-1 0-1,1 0 0,0-1 1,0 1-1,0 0 0,-1 0 1,1 0-1,-1 0 0,1 0 1,-1-1-1,0 2 13,1-1-1,0 1 0,0 0 0,-1 0 1,1 0-1,0 0 0,-1 0 1,1 0-1,0 0 0,0 0 1,-1 0-1,1 1 0,0-1 1,0 0-1,-1 0 0,1 0 1,0 0-1,-1 0 0,1 0 1,0 1-1,0-1 0,0 0 0,-1 0 1,1 0-1,0 1 0,0-1 1,0 0-1,-1 0 0,1 0 1,0 1-1,0-1 0,0 1 1,-17 28-233,0 17 128,1 1-1,-13 73 1,17-66 63,5-24 15,-47 216-80,46-193 135,2 1-1,1 84 1,15 5 169,-7-121-91,2 1 0,0-1-1,1 0 1,11 24 0,-14-39-21,0-1 0,0 0-1,1 1 1,8 10 0,-10-15-43,-1-1 0,1 1 0,-1 0-1,1-1 1,0 1 0,0-1 0,0 0-1,0 0 1,0 1 0,0-1 0,0 0-1,0-1 1,0 1 0,0 0 0,0-1-1,1 1 1,-1-1 0,0 0 0,4 1-1,0-2-10,0 0 1,0-1-1,-1 1 0,1-1 0,0 0 0,-1 0 0,0-1 0,0 0 1,1 0-1,7-6 0,4-5 64,23-22 0,-17 12 40,0-1-1,-2-1 0,0-1 1,-2-1-1,30-59 0,-45 79-117,0 0 0,0-1 0,-1 1 0,0-1 0,0 0 0,-1 0 0,2-14 0,-4 20-27,0 0 0,0 0 0,0 0 0,0 1 0,0-1-1,0 0 1,-1 0 0,0 0 0,1 1 0,-1-1 0,0 0 0,-1 1-1,1-1 1,0 1 0,-1-1 0,1 1 0,-1-1 0,0 1 0,0 0-1,0 0 1,0 0 0,0 0 0,0 0 0,0 1 0,-1-1 0,1 1 0,-1-1-1,1 1 1,-1 0 0,1 0 0,-1 0 0,0 0 0,0 0 0,1 1-1,-1-1 1,-4 1 0,0-1-9,0 1-1,1 0 1,-1 0-1,0 1 0,0 0 1,0 0-1,0 1 1,1-1-1,-1 2 1,0-1-1,1 1 1,0 0-1,0 0 1,-8 5-1,8-3 16,0 1-1,0 0 1,1-1-1,0 2 0,0-1 1,0 1-1,1-1 1,0 1-1,0 0 0,1 1 1,0-1-1,0 1 0,-3 12 1,2 2 61,0 0-1,2 0 1,-1 39-1,3-52-22,1 1 0,0-1 0,0 0 0,1 1-1,0-1 1,0 0 0,1 0 0,1 0 0,-1 0-1,1 0 1,1-1 0,9 14 0,-7-14 12,0 1 0,0-1 0,1-1 0,1 1 0,-1-2 0,1 1 0,0-1 1,0 0-1,1-1 0,18 8 0,-11-7 17,2 0 0,-1 0 0,1-2 0,-1-1 0,1 0 0,0-1-1,20-1 1,-24-1-759,-1-1-1,1-1 0,-1-1 1,1 0-1,23-8 0,-30 8-241,-1 0 0,0 0 0,-1-1-1,1 0 1,0 0 0,-1-1-1,8-7 1,11-10-2210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3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75 7552,'-86'-50'3424,"92"41"-2976,8 2-864,8-2 128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4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1264 2976,'-1'3'188,"0"0"1,1 0 0,-1 0-1,1 0 1,0 1-1,0 4 1,0-7-89,0 0 0,0 0 0,1 0 0,-1 0 0,0 0 0,1 0 0,-1 0 0,1 0 0,-1 0 0,1-1 0,-1 1 0,1 0 0,0 0 0,-1 0 1,1-1-1,0 1 0,-1 0 0,1-1 0,0 1 0,0-1 0,0 1 0,0-1 0,0 1 0,0-1 0,0 0 0,1 1 0,1 0 125,0 0 0,1 0 0,-1-1 0,1 1 0,-1-1 0,1 0 1,-1 0-1,1 0 0,0 0 0,-1-1 0,1 0 0,-1 1 0,0-1 0,1 0 0,-1-1 0,0 1 0,1 0 0,-1-1 0,0 0 0,0 0 0,0 0 0,-1 0 0,1 0 1,2-3-1,4-4 92,0 0 0,-1-1 1,-1 1-1,8-13 0,24-47 485,-18 29-492,65-107 629,-84 147-1049,-1 6 40,-4 10-54,-43 285-89,-11 74 293,15-93 383,37-250-319,-5 30 886,-4 100-1,15-156 171,1-15-587,17-85 107,34-195-261,-40 218-405,42-208-119,-35 197-15,40-100-1,-43 139 97,2 1-1,1 1 0,3 1 0,29-40 0,-25 45-140,44-44-1,-64 72 74,1 1 0,-1-1-1,2 1 1,-1 1 0,0-1 0,1 1-1,0 1 1,1 0 0,18-6-1,-24 9 32,0 0 0,0 0 0,0 1 0,0-1 0,0 1 0,0 0-1,0 0 1,0 0 0,0 1 0,-1 0 0,1 0 0,0 0 0,0 0 0,0 0-1,-1 1 1,1-1 0,0 1 0,-1 0 0,0 0 0,1 0 0,-1 1-1,0-1 1,0 1 0,0 0 0,-1 0 0,1 0 0,2 4 0,-2-2-3,1 0 0,-1 1 1,-1-1-1,1 1 0,-1 0 1,0 0-1,2 9 0,3 46-57,-6-48 85,1 18 121,-1 1 0,-2 0-1,-2-1 1,-8 44 0,8-61-69,-1 0 0,0-1 0,-1 1 0,0-1 0,-1 0 0,-1 0 0,0-1 0,-1 0 0,-18 22 0,21-28-21,0-1 0,-1 1 0,0-1 0,-1 0 0,1-1 0,-1 1 0,0-1 0,0-1-1,0 1 1,0-1 0,-1 0 0,1-1 0,-1 0 0,0 0 0,1 0 0,-1-1 0,0 0 0,0-1 0,-9 0 0,8-1-32,0 0 0,0 0 1,1-1-1,-1-1 0,1 1 0,-1-1 1,1 0-1,0-1 0,0 0 1,0 0-1,0-1 0,1 0 1,0-1-1,0 1 0,1-1 0,-1 0 1,1-1-1,0 0 0,1 0 1,-6-9-1,10 15-10,1 1 0,-1-1 0,1 0 0,0 0 0,-1 1 0,1-1 0,0 0 0,-1 0 0,1 0 0,0 1 0,0-1 0,0 0 0,0 0 0,0 0 0,0 0 0,0 1 0,0-1 0,0 0 0,1-1 0,-1 2 2,0-1-1,1 1 1,-1-1-1,0 1 1,1 0-1,-1-1 1,1 1-1,-1 0 1,1-1-1,-1 1 1,1 0-1,-1 0 1,1 0-1,-1-1 1,1 1-1,-1 0 1,1 0-1,-1 0 1,1 0-1,-1 0 1,2 0-1,4 0-26,1 1-1,-1 0 1,0 0-1,7 2 1,-5-1 12,41 9-181,71 6 1,-96-16 196,0 0 1,0-2 0,0-1 0,0 0-1,31-9 1,6-6 60,0-4-1,69-32 1,111-69 145,-240 122-201,27-15 17,15-7 70,-1-1 1,53-41-1,-81 53-83,-9 8 12,0 0-1,-1-1 1,1 0-1,-1 1 1,0-2-1,0 1 1,0 0-1,-1-1 1,0 0-1,5-7 1,-8 12-20,0 0 1,0 0-1,0 0 1,0 0-1,0 0 1,0 0-1,0 0 1,0-1-1,1 1 1,-1 0-1,0 0 1,0 0-1,0 0 1,0 0-1,0 0 1,0-1 0,0 1-1,0 0 1,0 0-1,0 0 1,0 0-1,0-1 1,0 1-1,0 0 1,0 0-1,0 0 1,0 0-1,0 0 1,0-1-1,0 1 1,0 0-1,0 0 1,-1 0-1,1 0 1,0 0-1,0 0 1,0-1-1,0 1 1,0 0 0,0 0-1,0 0 1,0 0-1,-1 0 1,1 0-1,0 0 1,0 0-1,-10 3-280,3-1 235,-13 7-13,1 1 1,0 0-1,1 1 1,0 2-1,-29 24 1,20-12 50,0 2 0,2 0 0,1 2 0,2 0 0,1 2 0,1 0 0,-23 48 0,40-72 42,0 1-1,0 0 1,0 1 0,1-1 0,0 1-1,-1 13 1,3-20-12,0 0 1,0 0-1,0 0 1,0 0-1,1 0 1,-1 0-1,1 0 1,-1-1-1,1 1 1,-1 0-1,1 0 0,0 0 1,0-1-1,2 4 1,-2-4-1,0 0 1,0 0 0,1 0-1,-1 0 1,0-1-1,1 1 1,-1 0-1,0-1 1,1 1-1,-1-1 1,1 1 0,-1-1-1,1 0 1,-1 1-1,1-1 1,-1 0-1,1 0 1,-1 0 0,1 0-1,-1-1 1,4 1-1,0-2 17,1 1-1,-1-1 1,1 0-1,-1 0 0,0 0 1,0-1-1,0 0 1,0 0-1,-1 0 0,8-6 1,2-5 91,21-23-1,-3-2-61,-2-2-1,-2 0 0,28-56 1,-34 53-53,21-65 0,-41 100-250,-5 10-147,-10 18-67,7-4 418,1 1 0,0 0 0,1 0 0,1 1 0,0-1 0,1 1 1,0 23-1,3-18 101,0 1 1,1 0 0,1-1 0,2 0 0,6 24 0,-8-38-43,0 0 1,1 0-1,0 0 0,0-1 1,0 0-1,1 0 1,0 0-1,11 11 1,-13-15-14,0 0 1,0 0-1,0-1 1,0 1-1,1-1 1,-1 0-1,1 0 1,0 0 0,-1 0-1,1-1 1,0 0-1,0 0 1,0 0-1,0 0 1,0 0 0,0-1-1,0 1 1,0-1-1,0 0 1,7-2-1,-2 0 23,-1 0-1,0-1 0,0 0 0,0-1 1,0 0-1,8-5 0,42-32 176,-49 33-167,205-182 231,-150 129-230,-61 58-55,7-6 47,-1 0-1,15-20 1,-23 27-50,1 0-1,-1 0 1,1 0 0,-1-1-1,0 1 1,0 0 0,0-1 0,0 1-1,0-1 1,0 1 0,-1-1-1,1 1 1,-1-1 0,0 0 0,0 1-1,0-1 1,0 1 0,0-1-1,-1 0 1,1 1 0,-2-4 0,2 5 8,0 1 1,-1-1-1,1 1 1,-1-1 0,1 1-1,-1-1 1,1 1-1,-1-1 1,1 1 0,-1-1-1,1 1 1,-1 0-1,0-1 1,1 1 0,-2 0-1,0-1-94,5 2-19,20 3 163,-9-2-31,-1 1 0,22 7-1,-30-8-32,0 0-1,-1 0 0,0 1 1,1-1-1,-1 1 0,0 0 1,0 0-1,-1 0 0,1 1 1,-1 0-1,4 4 0,-2-1 14,0 1 0,-1 0 0,0-1 0,0 1 1,-1 1-1,0-1 0,0 0 0,2 17 0,-2 2-19,0 41 0,-3-49 5,0 0 0,2 0 0,0 0 1,8 32-1,-7-41 73,-2-6-34,0 1 1,0-1 0,1 0 0,-1-1-1,1 1 1,0 0 0,0 0-1,0-1 1,1 1 0,-1-1 0,1 1-1,5 4 1,-7-7-14,0-1 0,0 1 0,0-1 0,0 1-1,0-1 1,0 0 0,0 1 0,0-1 0,1 0 0,-1 0 0,0 0 0,0 0 0,0 0 0,0 0-1,0 0 1,1 0 0,-1 0 0,0 0 0,0-1 0,0 1 0,0 0 0,0-1 0,0 1 0,0-1-1,0 1 1,1-2 0,5-3 44,0 0 1,11-11-1,-10 10-29,159-148 251,-104 101-236,-20 18-20,54-56 1,-66 52-16,-1 0 0,-1-2 0,-3-2 0,24-50 0,-5-4 43,-4-3 0,-4-1 0,24-112 0,-57 197 1,-1 8-76,-1 0 0,0 0-1,-1 0 1,1 0 0,-1 0 0,-1-1 0,0 1 0,0 0 0,-2-13 0,2 20 13,-1 1 0,1-1 0,0 0 0,0 0 0,0 1 0,0-1 0,-1 0 0,1 1 1,0-1-1,-1 1 0,1-1 0,0 0 0,-1 1 0,1-1 0,-1 1 0,1-1 0,-1 1 1,1-1-1,-1 1 0,0-1 0,0 1 0,0-1 5,1 1 0,-1 0 0,0 0 0,1 0 0,-1 0 0,0 0 1,1 1-1,-1-1 0,0 0 0,1 0 0,-1 0 0,1 1 0,-1-1 0,0 0 0,1 0 0,-1 1 0,1-1 0,-2 1 1,-3 4-48,0 0 1,1 0 0,-8 10 0,7-10 23,-1 3 2,-4 4-19,1 0 0,0 1 0,-13 26 0,-65 187-69,78-198 143,-5 11-14,-52 169-37,60-181 54,1 0 0,2 0 1,0 0-1,2 1 0,4 52 1,2-35 74,14 49 1,-14-75-4,1 1 1,1-1 0,0-1 0,18 32-1,-24-48-70,1 0-1,-1 0 0,1 0 0,0 0 0,-1 0 0,1 0 1,0 0-1,0-1 0,0 1 0,0-1 0,0 0 1,0 1-1,1-1 0,-1 0 0,0 0 0,1 0 1,-1-1-1,1 1 0,-1 0 0,1-1 0,-1 0 1,1 0-1,-1 0 0,1 0 0,-1 0 0,1 0 1,-1 0-1,1-1 0,-1 1 0,1-1 0,-1 0 1,0 0-1,1 0 0,-1 0 0,0 0 0,0 0 1,0-1-1,0 1 0,3-3 0,9-9 63,-2 0-1,20-26 0,-8 10-18,149-151 182,-165 173-247,13-13-8,-20 19-31,0 0-1,0 0 0,0 0 0,0 0 1,0-1-1,-1 1 0,1 0 0,0 0 1,-1-1-1,1 1 0,-1 0 0,1-3 1,-3 3-168,-1 2 177,1 0 0,-1 0-1,1 0 1,0 1 0,0-1 0,-1 1 0,1-1-1,0 1 1,0 0 0,0 0 0,1 0 0,-1 0-1,-2 2 1,-20 36-162,12-13 220,1 1 0,2 0 0,-10 47 0,15-58-53,-3 35 1,6-46 44,1-1 0,0 1 0,1 0 0,-1-1 0,1 1 1,0 0-1,0-1 0,1 1 0,-1-1 0,4 7 0,-4-10-7,1 0 1,-1 0-1,1 0 0,0 0 0,-1 0 0,1 0 1,0-1-1,0 1 0,0 0 0,0-1 0,0 0 0,1 1 1,-1-1-1,0 0 0,1 0 0,-1 0 0,1-1 1,-1 1-1,1 0 0,-1-1 0,1 0 0,-1 1 0,1-1 1,-1 0-1,1-1 0,-1 1 0,5-1 0,6-2 23,0 0 0,0-1 0,0 0 0,13-7 0,-13 5-38,274-136 93,6-3-30,-268 137-60,-18 5 7,1 1 0,-1-1 0,11-6 0,-18 9-46,1-1-23,-6 0-156,-2 1 217,0 1 0,0 0-1,1 1 1,-1-1-1,1 1 1,-1 1 0,-8 4-1,-42 24-176,43-21 137,1-1-1,1 2 1,0-1-1,0 2 1,1-1 0,1 2-1,0-1 1,1 1-1,-11 20 1,13-21 36,1 1 1,0 0 0,1 0-1,1 0 1,0 0 0,0 1-1,2 0 1,0 0 0,0-1-1,1 27 1,1-38 5,0 0 0,0 1 0,1-1 0,-1 0 0,0 0 0,1 0-1,0 0 1,-1 0 0,1 0 0,0 0 0,0 0 0,0 0 0,0 0 0,1-1 0,-1 1 0,2 1 0,-2-2 5,1 0 0,-1 0-1,0 0 1,1 0 0,-1 0 0,1-1 0,-1 1 0,1-1 0,0 1 0,-1-1 0,1 0-1,-1 1 1,1-1 0,0 0 0,-1 0 0,3 0 0,4-2 11,-1 1 0,1-1 1,-1-1-1,0 1 0,0-1 0,0 0 1,9-6-1,170-108 194,-91 55-171,61-43-13,-129 84-24,-1-2 0,-1 0 0,-1-2 1,-2-1-1,25-35 0,82-150 53,-58 89-69,16-12-43,-30 48 47,55-111 0,-108 188-12,-1 5-25,-1 0 0,-1 0-1,1 0 1,0 0 0,-1 0 0,0 0 0,0-1 0,0 1 0,0-5 0,-1 8 30,0 1 0,0 0 0,0 0 0,0-1 0,0 1 0,0 0 0,0-1 0,0 1 0,0 0-1,0-1 1,0 1 0,-1 0 0,1 0 0,0-1 0,0 1 0,0 0 0,0-1 0,-1 1 0,1 0 0,0 0-1,0-1 1,0 1 0,-1 0 0,1 0 0,0 0 0,0 0 0,-1-1 0,1 1 0,0 0 0,0 0 0,-1 0 0,1 0-1,0 0 1,-1-1 0,-13 4-230,-18 14-21,32-16 257,-25 15-65,2 1 0,-1 2 1,2 0-1,1 1 0,0 1 0,2 1 0,0 1 0,-28 46 0,19-15 71,-40 106 0,0 64 162,55-171-156,2 0 0,-6 75-1,15-101 37,2 1 0,0-1 0,2 1 0,1-1 0,2 1-1,11 41 1,-13-59 4,1 0-1,0-1 1,0 0-1,7 10 1,-9-16-17,0 0 0,0 0-1,0 0 1,1 0 0,-1 0 0,1-1 0,0 1 0,0-1 0,0 1-1,0-1 1,1 0 0,-1 0 0,7 2 0,-5-3-8,1 1-1,-1-1 1,1-1 0,-1 1-1,1-1 1,0 0 0,-1 0-1,1-1 1,-1 0-1,11-2 1,-1-2 43,0 0-1,20-10 1,2-5 40,-2-2-1,0 0 1,49-44 0,-48 38-87,-26 20-13,11-9 32,23-22 1,-39 34-33,0 0 0,-1-1 1,0 1-1,1-1 1,-2 0-1,1 0 0,-1-1 1,0 1-1,3-10 1,-5 14-9,-1 1 0,1-1 0,-1 0 0,0 1 0,1-1 0,-1 0 0,0 0 0,0 1 0,0-1 0,-1 0 0,1 0 0,0 1 0,-1-1 0,1 0 0,-1 1 0,1-1 1,-1 0-1,0 1 0,1-1 0,-1 1 0,0-1 0,0 1 0,0-1 0,0 1 0,-1 0 0,1 0 0,-2-2 0,-1 0-35,0 1 1,0 0-1,0 0 1,-1 0-1,1 1 0,0-1 1,-1 1-1,-8-2 0,2 2-4,0 0 0,0 0 0,0 1 0,0 1 0,0 0 0,0 0 0,0 1 0,1 1 0,-1-1 0,0 2 0,1-1-1,0 2 1,0-1 0,0 1 0,-18 13 0,21-13 65,0 0-1,1 1 1,0-1 0,0 1-1,0 1 1,1-1-1,0 1 1,0 0 0,1 0-1,-1 0 1,2 1-1,-1 0 1,1-1 0,0 1-1,1 0 1,0 1-1,0-1 1,0 0-1,1 1 1,1-1 0,0 12-1,0-12 17,1 1-1,0-1 0,1 0 1,0 1-1,0-1 0,1 0 1,0 0-1,8 14 0,-8-16-12,1-1-1,0 0 0,0 0 0,1 0 0,-1 0 0,1 0 0,0-1 1,0 0-1,0 0 0,1-1 0,-1 1 0,8 2 0,-2-1-155,0-1 1,1 0-1,-1-1 0,0 0 0,1-1 1,0 0-1,0-1 0,0 0 0,-1-1 1,1 0-1,0-1 0,0-1 0,16-3 1,-17 2-1067,0-1 0,-1 1 0,1-2-1,-1 0 1,0 0 0,0-1 0,-1 0 0,16-13 0,0-2-2078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8896,'-28'-55'4032,"42"59"-3520,-4-4-704,-1 5 0,5-5 32,0 4 64,2 1-3232,-2 2 1824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4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18 212 8640,'-17'-39'3904,"67"18"-3392,-3 4-480,6 5-128,66-13 672,8 8-320,73-13 64,-6 9-192,28 0 128,-28 12-160,17 9-5088,-34 14 2688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1585 4480,'-4'3'619,"4"-2"-525,-1-1 0,1 1 0,-1-1 0,1 1 0,-1-1 0,1 1-1,0-1 1,-1 1 0,1-1 0,0 1 0,-1 0 0,1-1 0,0 1 0,0 0 0,-1-1 0,1 1 0,0-1 0,0 1 0,0 0 0,0 0 0,0 0 76,1-1 0,-1 1 0,1-1 0,0 0 0,-1 1 0,1-1 0,0 0 0,-1 0 0,1 1 0,0-1 0,-1 0 0,1 0 1,0 0-1,0 0 0,0 0 47,2 1 31,1 0 1,0-1 0,0 0 0,-1 1-1,1-1 1,0-1 0,0 1-1,-1 0 1,1-1 0,0 0 0,-1 0-1,1 0 1,-1 0 0,1-1-1,-1 1 1,0-1 0,1 0 0,-1 0-1,0 0 1,0 0 0,3-4 0,6-7 343,-1 0 0,0 0 1,16-27-1,23-54 495,-30 56-757,98-176 854,-61 122-709,89-110-1,-144 200-494,-1 0 0,1 0 0,0 0-1,0 0 1,0 0 0,0 0 0,1 1-1,-1-1 1,0 1 0,1-1 0,-1 1-1,4-1 1,-5 1 8,0 1 0,0 0-1,0 0 1,0 0 0,0 0 0,0 1 0,0-1-1,0 0 1,0 0 0,0 1 0,0-1-1,0 0 1,0 1 0,0-1 0,0 1 0,0-1-1,0 1 1,0 0 0,-1-1 0,1 1-1,0 0 1,0 0 0,-1-1 0,1 1 0,0 0-1,-1 0 1,1 0 0,-1 0 0,1 0-1,-1 0 1,0 0 0,1 1 0,2 5-28,-1 0 0,0 1 0,0 0 1,0-1-1,-1 1 0,0 13 0,-3 51 10,1-47 56,-36 299 43,30-279 11,-16 52 0,19-84 17,-1 0-1,0 0 1,-1 0-1,0-1 1,-1 0 0,0 0-1,-1 0 1,-11 12 0,16-22-56,1 1 0,0-1-1,-1 0 1,0 0 0,1 0 0,-1-1 0,0 1 0,0-1 0,0 1 0,0-1 0,0 0 0,0 0 0,-1 0 0,-2 0-1,4-1-19,-1 0-1,1 0 0,0 0 0,-1 0 0,1 0 0,0-1 1,0 1-1,0-1 0,-1 0 0,1 1 0,0-1 0,0 0 0,0 0 1,0 0-1,0 0 0,0-1 0,1 1 0,-1-1 0,0 1 1,1-1-1,-1 1 0,-1-3 0,-3-5 27,0-1-1,0 1 1,1-1 0,0 0-1,1 0 1,0-1-1,-4-17 1,-9-81-261,11 62 55,3 30 105,-4-21-104,7 36 134,0 0 0,-1 0 0,1 0 0,0 0 0,1 1 0,-1-1-1,0 0 1,1 0 0,-1 0 0,1 0 0,-1 0 0,1 1 0,0-1 0,0 0 0,1-1 0,-2 2 20,1 1 1,-1 0-1,1 0 1,-1 0-1,1-1 1,-1 1-1,1 0 1,-1 0-1,1 0 1,-1 0-1,1 0 1,-1 0-1,1 0 0,0 0 1,-1 0-1,1 0 1,-1 1-1,1-1 1,-1 0-1,1 0 1,-1 0-1,1 1 1,-1-1-1,1 0 1,-1 0-1,0 1 1,1 0-1,15 10 57,-13-9-50,23 14-61,-1-2 1,2-1-1,0-1 1,37 12-1,-42-17 95,-1-1 0,1 0 0,-1-2 0,1 0 0,25 0 0,-34-4-31,-1 0-1,1-1 1,-1-1-1,1 0 1,-1-1-1,0 0 1,0 0-1,0-2 1,0 1-1,20-13 1,15-14 177,46-40 1,-17 12-18,-37 30-123,-1-2-1,-1-2 1,-2-1 0,-2-2-1,30-41 1,-24 22-32,-3-1-1,-3-2 1,49-116 0,-58 111 26,-3-1 0,17-85 1,2-130-465,-38 267 384,-2 10 17,1-1-1,0 1 0,-1-1 1,0 0-1,0 1 0,0-1 1,0 1-1,0-1 0,0 0 1,-1 1-1,1-1 0,-1 1 1,0-1-1,1 0 0,-1 1 1,-3-5-1,4 7 23,0 0-1,0 0 1,0-1-1,-1 1 1,1 0-1,0 0 1,0 0-1,0 0 1,0 0 0,-1 0-1,1 0 1,0-1-1,0 1 1,0 0-1,0 0 1,-1 0-1,1 0 1,0 0 0,0 0-1,0 0 1,-1 0-1,1 0 1,0 0-1,0 0 1,0 0-1,-1 0 1,1 0 0,0 0-1,0 0 1,0 0-1,-1 1 1,1-1-1,0 0 1,0 0-1,0 0 1,0 0 0,-1 0-1,1 0 1,0 0-1,0 1 1,0-1-1,0 0 1,0 0-1,0 0 1,-1 0 0,1 1-1,0-1 1,0 0-1,0 0 1,0 0-1,0 0 1,0 1-1,0-1 1,-21 37-369,3-3 239,-62 104-79,-93 215 117,124-239 75,-64 221-1,101-284 37,-8 67 0,18-92 50,0 1 1,2 0 0,1 0-1,5 34 1,-4-54-21,-1 1 0,1-1 1,0 0-1,1 0 0,0 0 1,0 0-1,4 7 0,-5-11-10,1 0 0,-1 0-1,0 0 1,1 0 0,0 0-1,0-1 1,0 1 0,0-1-1,0 0 1,0 0 0,0 0-1,1 0 1,-1 0 0,1-1-1,6 2 1,-2-1 10,0-1 0,0 0 0,0-1 0,0 0-1,0 0 1,0-1 0,-1 0 0,1 0 0,12-4 0,1-2-42,0-1 0,22-11 1,-2-3 12,-1-2 0,71-54 0,-78 54 5,2 1 0,0 2 1,1 1-1,78-29 0,11 11-351,-101 32 236,-1 2-1,1 0 0,35 0 0,-25 7-26,-32-3 121,0 0 1,-1 1-1,1-1 1,-1 1 0,1-1-1,0 1 1,-1-1-1,1 1 1,-1 0-1,1 0 1,-1 0-1,0 0 1,1 0-1,-1 0 1,0 0-1,2 2 1,-4-3 23,1 1 0,-1-1 0,1 0 1,-1 1-1,1-1 0,-1 1 0,1-1 0,-1 0 0,0 1 1,1-1-1,-1 0 0,0 0 0,1 1 0,-1-1 0,0 0 1,1 0-1,-1 0 0,0 0 0,1 0 0,-2 0 0,-1 0 13,-11 2 17,0-2 1,-1 0-1,1-1 1,0 0-1,-15-4 1,11 3-19,-32-6 21,-58-6 74,91 13-169,0 1 1,1 0-1,-1 1 0,-21 4 1,28-2 17,0 1 1,0-1-1,1 1 0,0 1 1,0 0-1,0 0 1,0 1-1,1 0 1,0 0-1,0 1 1,0 0-1,1 0 1,0 1-1,1 0 1,-7 11-1,2-3 22,1 0-1,1 2 1,0-1 0,2 1 0,0 0-1,1 0 1,-4 21 0,8-33 16,1 0 1,1 0-1,-1 0 1,1 0 0,0 0-1,1 0 1,-1 0-1,1 0 1,1-1-1,-1 1 1,1 0-1,0 0 1,0-1-1,0 1 1,4 5-1,-4-9 6,-1 1-1,1-1 1,0 0 0,-1 0-1,1 0 1,0-1 0,0 1-1,1 0 1,-1-1 0,0 1-1,1-1 1,-1 0 0,0 0-1,5 2 1,-4-3 2,1 1 0,-1-1 0,0 1 0,1-1 0,-1 0 0,1-1-1,-1 1 1,0-1 0,0 1 0,1-1 0,-1 0 0,0 0 0,0 0 0,4-2 0,1-2 26,0 1 1,-1-1-1,0 0 1,0-1-1,11-10 0,30-38 103,-33 37-117,65-84 187,15-16-477,-91 113 114,-3 5-30,-4 9-133,0 1 231,-1 8 44,0-1 0,1 0 1,1 1-1,1 0 0,1-1 0,0 1 1,2 0-1,0-1 0,1 1 1,7 22-1,-8-35 49,0 1 1,1-1-1,0-1 0,1 1 1,-1 0-1,1-1 1,0 1-1,0-1 0,1 0 1,-1-1-1,1 1 1,0-1-1,1 0 0,-1 0 1,1 0-1,-1-1 0,1 0 1,0 0-1,1 0 1,-1-1-1,0 0 0,12 2 1,-8-2 13,-1-1 1,1-1 0,-1 1 0,1-1-1,-1-1 1,1 0 0,-1 0-1,1-1 1,-1 0 0,0-1 0,0 1-1,0-2 1,0 0 0,-1 0 0,16-10-1,-8 2 19,0-1 0,-1 0 1,17-20-1,35-50 23,20-24-8,-2 3-19,-15 7-33,75-140-1,-132 213-19,134-273-14,-120 225-113,23-102 0,-47 163 46,0 0 1,-1 0-1,0-1 0,-1 1 0,-1-14 1,0 24 63,0 0 1,0 0 0,0 0 0,0 0 0,0 0-1,0 0 1,-1 0 0,1 0 0,0 0-1,-1 0 1,1 0 0,-1 1 0,1-1 0,-1-1-1,0 2 11,1 0 0,0-1 0,-1 1 0,1 0 0,0 0 0,-1 0 0,1 0 0,0-1 0,-1 1 0,1 0 0,0 0 0,-1 0-1,1 0 1,-1 0 0,1 0 0,0 0 0,-1 0 0,1 0 0,-1 0 0,1 0 0,0 0 0,-1 0 0,1 1 0,-1-1 0,-3 2-24,0 1 0,0-1 0,0 1 1,0 0-1,-3 4 0,6-6 27,-11 9-42,-10 10-59,-29 32 0,16-6 37,2 1 0,2 2 0,-40 84 0,-68 205-58,123-286 167,2 0 0,2 1 0,3 0 0,-5 93 1,13-124 9,0 7 23,4 34 0,-2-54-34,0 0 1,1 0-1,0 0 0,0 0 1,1 0-1,1-1 1,8 17-1,-10-21-9,1 0 0,0 0 0,0-1 0,1 1 1,-1 0-1,1-1 0,0 0 0,0 0 0,0 0 0,0-1 0,0 1 0,1-1 0,-1 0 0,1 0 0,0 0 0,-1-1 0,1 0 0,0 0 0,0 0 0,0 0 0,7-1 0,3 0 24,-1 0 0,1-2 0,-1 0 0,0-1-1,1 0 1,13-5 0,-2-2-23,0 0 0,-1-2 0,0 0 0,-1-2 0,0-1 0,29-23 0,-18 9 45,45-45 0,-68 62-55,-1-1-1,0 0 0,-1-1 1,0 0-1,-1 0 0,-1-1 1,9-21-1,-16 32-54,0 0 1,0 0-1,0 0 0,-1 0 0,1 0 1,-1 0-1,0-5 0,0 8 18,0 0 1,0 0-1,-1 0 0,1 0 1,0 0-1,0 0 1,-1 0-1,1 0 0,0 0 1,-1 0-1,1 0 0,-1 1 1,1-1-1,-1 0 0,1 0 1,-1 0-1,0 0 0,1 1 1,-1-1-1,0 0 1,0 1-1,0-1 0,1 1 1,-1-1-1,0 1 0,0-1 1,0 1-1,0-1 0,0 1 1,0 0-1,0-1 0,0 1 1,0 0-1,0 0 1,-2 0-1,-4 0-48,0 1-1,0 0 1,0 1-1,0-1 1,0 1 0,0 1-1,0-1 1,1 1 0,-10 6-1,5-3-7,0 1-1,1 1 0,0 0 1,-13 13-1,18-15 80,0 1-1,0-1 1,0 1 0,1 0-1,0 0 1,1 0 0,-1 1 0,2 0-1,-1-1 1,1 1 0,0 0-1,0 0 1,1 0 0,0 0 0,1 0-1,0 0 1,0 1 0,0-1-1,1 0 1,1 0 0,-1 0 0,6 13-1,-5-13 39,1 0 0,0 0 0,0-1 0,1 0-1,0 1 1,0-1 0,1-1 0,0 1 0,0-1 0,1 0 0,0 0-1,0 0 1,0-1 0,1 0 0,-1 0 0,1-1 0,0 0 0,1 0-1,-1 0 1,1-1 0,-1 0 0,14 3 0,-8-5-28,0 0-1,1-1 1,-1-1 0,0 0 0,0-1 0,-1 0-1,1-1 1,24-8 0,-23 6-609,0-1 0,-1 0-1,0-1 1,0 0 0,0-1 0,-1 0 0,0-1 0,-1-1-1,0 1 1,0-2 0,-1 0 0,12-16 0,-19 23 65,0-1-1,0 1 1,-1-1 0,0 0 0,1 0 0,-2 0-1,1 0 1,0 0 0,-1 0 0,0 0 0,0 0-1,-1-1 1,0 1 0,0-6 0,0-25-2850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4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7872,'-5'-8'3584,"52"22"-3104,-14-14 800,4 3-800,49-3 416,8 4-512,16 1-128,-7-2-160,-17-3 0,-16 6-64,-12-6-1504,-16 0 800,-18 0-4288,-5 0 2752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29 191 7808,'-28'-21'3520,"103"25"-3040,-14-8-256,0-1-224,82-19 544,8-3-288,38-9 192,-9 1-288,14 10-3168,-19 8 1632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0 4480,'0'0'2437,"0"9"38,-1 2-1983,-1-1 0,0 0 0,0 0 0,-1 0 1,0 0-1,-1-1 0,0 1 0,-8 13 0,-2 6 103,0 1-33,-36 56 1,37-66-419,-33 47 472,-25 42-32,47-61-400,2 2 0,2 1 0,-19 72 0,24-67 205,3 0-1,-9 85 1,19-105-174,1-1-1,2 1 1,1-1-1,2 1 1,10 44-1,-4-41 208,2-1 0,24 57-1,-28-78-224,1 0-1,1 0 1,0-1-1,1-1 1,1 0-1,0 0 1,23 20-1,-33-33-152,0 0 0,1 0 0,-1 0 0,1 0 0,0-1 0,5 3 0,-7-4-35,0 1-1,0-1 0,0 0 1,0 0-1,0 0 0,0 0 0,0 0 1,0 0-1,0 0 0,1 0 0,-1 0 1,0 0-1,0-1 0,0 1 1,0 0-1,0-1 0,0 1 0,0-1 1,0 1-1,0-1 0,0 0 0,0 1 1,1-2-1,4-5-667,-1-1-1,0 1 1,-1-1 0,1 0 0,-1 0 0,-1 0-1,4-10 1,-5 14-72,11-29-2314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161 867 7872,'-11'-12'2560,"6"4"-396,3 8-748,-3 2-815,-9 0 1299,12-2-1767,-1 0 0,1 0 0,0 1 1,0-1-1,0 1 0,0-1 0,-1 1 0,1 0 1,-3 2-1,-4 2 132,1 0-1,0 1 1,1 0 0,-1 0 0,1 1-1,-10 11 1,13-12-199,0-1 1,0 1-1,1 0 0,0 0 0,0 1 0,0-1 0,1 1 1,0-1-1,0 1 0,-1 8 0,2-5-9,1 0 0,0 0 0,0 0 0,1-1 0,0 1 0,1 0 0,0 0 0,4 12 0,-1-8 90,0-1 0,1 1 0,1-1 0,15 23 0,-20-33-99,1 1-1,-1-1 1,1-1-1,-1 1 1,1 0-1,0-1 1,0 1-1,0-1 1,0 0 0,0 0-1,1 0 1,4 2-1,-5-3-23,0-1-1,-1 1 1,1-1-1,0 1 0,0-1 1,0 0-1,0 0 1,-1-1-1,1 1 1,0 0-1,0-1 0,0 0 1,-1 0-1,1 0 1,0 0-1,-1 0 1,5-2-1,1-3 36,1 1 0,-1-1 0,0-1 0,0 1-1,8-11 1,34-43 201,-16 18-100,82-104 411,-113 142-568,-1-1 0,1 1 1,-1-1-1,0 0 0,0 1 0,0-1 0,0 0 1,-1 0-1,1-10 0,-2 15-12,0-1 0,0 1 0,0 0 1,0 0-1,0-1 0,0 1 0,0 0 0,0 0 0,0-1 1,0 1-1,0 0 0,0 0 0,0 0 0,0-1 1,-1 1-1,1 0 0,0 0 0,0-1 0,0 1 0,0 0 1,-1 0-1,1 0 0,0 0 0,0 0 0,0-1 0,-1 1 1,1 0-1,0 0 0,0 0 0,-1 0 0,1 0 0,0 0 1,0 0-1,-1 0 0,1 0 0,0 0 0,0 0 0,-1 0 1,1 0-1,0 0 0,0 0 0,-1 0 0,1 0 1,0 0-1,-13 5-197,11-2 200,-1-1 0,1 1 0,0 0 0,0 0 0,0 0 0,0 0 0,1 0 0,-1 0-1,1 0 1,-1 0 0,1 1 0,0-1 0,1 0 0,-1 1 0,0 6 0,0 0 19,1-1 0,0 1 0,0 0 0,4 17 0,-2-18 25,0 1 0,1-1-1,0 0 1,1 0 0,0 0-1,1-1 1,-1 1 0,2-1-1,-1 0 1,11 11 0,-12-15-6,0 0 1,0 0 0,0-1 0,0 0 0,0 0-1,1 0 1,-1 0 0,1-1 0,0 1 0,0-1-1,0-1 1,0 1 0,0-1 0,0 1 0,1-1-1,-1-1 1,0 1 0,0-1 0,1 0 0,-1 0-1,7-2 1,-4 0 11,0 0 0,0 0 0,0-1 0,-1-1 0,1 1 0,-1-1-1,0-1 1,0 1 0,0-1 0,0 0 0,-1-1 0,0 1 0,6-8 0,-1 1 0,-1-2 0,0 1 0,-1-1 1,-1 0-1,12-28 0,-16 34-38,-1 0 0,-1 1-1,0-1 1,0 0 0,0-1-1,-1 1 1,-1 0 0,1 0-1,-1-1 1,0 1 0,-1 0-1,0 0 1,-1 0 0,1 0-1,-6-15 1,6 22-12,1 1 0,-1-1 0,1 0 0,-1 0 0,1 1 0,0-1 1,-1 0-1,1 0 0,0 0 0,0 0 0,0 0 0,0 0 0,-1 1 0,1-1 0,0 0 0,0 0 0,1 0 1,-1 0-1,0 0 0,0 0 0,0 1 0,1-1 0,-1 0 0,0 0 0,1 0 0,-1 0 0,0 1 0,1-1 0,0-1 1,2 1-16,-1 0 0,1 0 1,-1 0-1,1 0 0,0 0 0,-1 0 1,1 1-1,5-1 0,-8 1 22,12-1-38,0 0 0,23 3 1,0-1 8,238-1 113,-271 0-65,2 0-18,1 0 0,-1 0 0,1 1 0,-1-1 0,5 2 0,-8-2-4,-1 0 0,1 1 0,0-1-1,-1 0 1,1 0 0,-1 1 0,1-1 0,-1 0 0,1 1 0,-1-1 0,1 1 0,-1-1-1,1 1 1,-1-1 0,1 1 0,-1-1 0,1 1 0,-1-1 0,0 1 0,0-1 0,1 1 0,-1 0-1,0-1 1,0 1 0,1-1 0,-1 1 0,0 0 0,0-1 0,0 1 0,0 0 0,0-1-1,0 1 1,0 0 0,0-1 0,0 1 0,0 0 0,-1-1 0,1 1 0,0-1 0,0 1-1,-1 0 1,1 0 0,-4 6 69,0 1-1,-1-1 1,1 0-1,-8 9 1,6-9-45,0 0 0,1 1 0,0-1 0,-4 10 0,7-12-36,1 0 0,-1 0 0,1 0 0,0 0 0,0 0 0,0 0 0,1 1-1,0-1 1,0 0 0,0 0 0,1 0 0,-1 1 0,1-1 0,2 6 0,-1-7 29,-1-1 0,1 1 0,0-1 0,-1 1 0,1-1 1,1 1-1,-1-1 0,0 0 0,1 0 0,0 0 0,0-1 0,0 1 0,0-1 0,0 1 0,0-1 0,0 0 0,1 0 0,-1-1 0,7 3 1,-3-2 24,1 0 1,0-1-1,0 0 1,0-1 0,1 1-1,-1-2 1,0 1 0,0-1-1,0 0 1,0-1 0,0 0-1,8-3 1,14-5 161,47-24 0,-72 31-185,16-8 28,0 0 0,-1-2 0,0 0 0,34-32 0,-20 11-112,46-60 0,114-166 147,23 5-191,-212 249 110,48-54-90,-38 47-42,-53 56-870,3 7 1022,-51 98-1,-11 63-66,47-85 70,40-95-37,1 0 1,-6 36 0,14-58 52,0 0 0,0 0 1,1 0-1,1 12 0,-1-19-16,0 0-1,0-1 0,0 1 1,0 0-1,1-1 0,-1 1 1,1-1-1,-1 1 0,1-1 1,-1 1-1,1-1 0,0 1 1,0-1-1,0 1 1,0-1-1,0 0 0,0 0 1,0 1-1,0-1 0,1 0 1,-1 0-1,0 0 0,1 0 1,-1-1-1,1 1 0,-1 0 1,1 0-1,-1-1 1,1 1-1,2 0 0,4-2 33,-1 0 0,1 0 0,-1 0 0,0-1 0,1 0 0,-1-1 0,7-3 0,19-8 16,0-1-1,-2-2 0,31-21 1,-42 23-74,-2 0 0,1-2 0,-2 0 0,0-1 0,-1-1 0,22-33 0,68-136-23,-49 81 87,92-115-84,-29 47-11,-118 173 30,-1 0-21,0 1 0,-1 0-1,1-1 1,0 1 0,0 0 0,-1-1-1,1 1 1,-1-1 0,1 1 0,-1-1-1,0-1 1,0 3 22,0 0 0,0 0 0,0 0 0,0 0 0,0 0 0,0 0 0,0 0 0,0 0 0,0 0 0,0 0 0,0 0 0,0 1 0,0-1 0,0 0 0,0 0 0,0 0 0,0 0 0,0 0 0,0 0 0,0 0 0,0 0 0,0 0 0,0 0 0,0 0 0,0 0 0,-1 0 0,1 0 0,0 0 0,0 0 0,0 0 0,0 0 0,0 0 0,0 0 0,0 0 0,0 0 0,0 0 0,0 0 0,0 0 0,0 0 0,0 0 0,0 0 0,0 0 0,0 0 0,0 0 0,0 0 0,0 0 0,-1 0 0,1-1 0,0 1 0,0 0 0,0 0 0,0 0 0,0 0 0,0 0 0,0 0 0,0 0 0,0 0 0,0 0 0,0 0 0,-8 7-93,1 0 0,-1 0 0,1 1 0,0 0 0,1 0 0,-8 14 0,1-3 62,-3 5 44,1 2 1,-16 37 0,-18 61 169,23-56-73,-19 51 151,-51 124 57,-63 174 683,156-404-844,3-13-148,0 0-1,0 0 1,0 0-1,0 1 0,0-1 1,0 0-1,1 0 1,-1 0-1,0 0 0,0 0 1,0 0-1,0 0 1,0 0-1,0 0 0,0 0 1,0 0-1,0 0 1,1 0-1,-1 0 0,0 0 1,0 0-1,0 0 1,0 0-1,0 0 0,0 0 1,0 0-1,0 0 1,1 0-1,-1 0 0,0 0 1,0 0-1,0 0 1,0 0-1,0 0 1,0 0-1,0 0 0,0 0 1,1 0-1,-1 0 1,0 0-1,0 0 0,0 0 1,0 0-1,0 0 1,0-1-1,0 1 0,0 0 1,0 0-1,0 0 1,0 0-1,0 0 0,0 0 1,4-4 51,-1 1 0,0-1 0,-1 0 0,5-6 0,28-50-51,83-106 0,-113 160-6,24-25-15,-28 30 8,0 0 0,1 0 0,-1 0 1,0 0-1,1 0 0,-1 0 0,1 0 1,-1 0-1,1 0 0,0 1 0,-1-1 1,1 1-1,0-1 0,0 1 0,-1 0 0,1-1 1,0 1-1,2 0 0,-1 1-11,-1 1 1,1-1-1,-1 1 0,0 0 0,1-1 0,-1 1 1,0 0-1,0 0 0,0 1 0,-1-1 1,1 0-1,0 1 0,-1-1 0,2 4 0,9 12 40,1-3 15,0-1 1,1 0-1,1-1 1,20 15-1,-27-23-144,0-1 0,0 1 0,0-2 0,0 1 0,0-1 0,1 0 0,0-1 0,0 0-1,-1 0 1,1-1 0,16 1 0,-16-3-728,-1 1-1,1-1 0,-1-1 1,1 0-1,-1 0 0,0 0 1,14-7-1,2 0-1110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 8640,'-17'-12'3904,"25"19"-3392,6-2 1280,6-1-1088,36 1 1343,10-2-1183,28-3-288,1 4-352,1-4-256,-16 0 0,-15 0-672,-7 0 384,-11 0-2975,-9 0 1823,-15 5-4096,-9 4 3136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9568,'-85'-12'4320,"65"12"-3776,15 0-608,24 0-1760,6 0 1088,36 0-4736,5 0 3008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39 4160,'13'-10'1015,"3"-4"4439,-16 14-5341,0-1 0,0 1-1,1 0 1,-1 0 0,0-1 0,0 1-1,0 0 1,0-1 0,0 1 0,0 0-1,1-1 1,-1 1 0,0 0-1,0-1 1,0 1 0,0 0 0,0-1-1,0 1 1,0-1 0,0 1-1,-1 0 1,1-1 0,0 1 0,0 0-1,0-1 1,0 1 0,0 0-1,0-1 1,-1 1 0,1 0 0,0 0-1,0-1 1,0 1 0,-1 0-1,1 0 1,0-1 0,-1 1 0,1 0-1,0 0 1,0 0 0,-1-1-1,1 1 1,-1 0 0,-8-1 703,1 1-650,0 1 1,0 0 0,0 0-1,0 1 1,0 0 0,0 1-1,0 0 1,1 0-1,0 1 1,-10 5 0,-8 7 250,-35 31 1,53-42-340,-8 7 59,0 1 1,2 1-1,-1 0 0,-21 31 0,31-39-68,0 1 1,0 0-1,1 0 1,0 0-1,0 1 1,-2 12-1,4-16-14,0 1 0,1-1-1,0 1 1,-1-1 0,2 1-1,-1-1 1,1 1 0,-1-1-1,1 1 1,0-1 0,1 1-1,2 5 1,-3-7-10,0-1 1,0 1-1,1 0 0,-1-1 1,1 1-1,0-1 0,0 1 1,0-1-1,0 0 0,0 0 1,0 0-1,1 0 0,-1 0 1,1 0-1,-1-1 0,1 1 1,-1-1-1,1 0 0,0 0 1,0 0-1,0 0 0,0 0 1,0 0-1,0-1 0,0 0 1,0 1-1,0-1 0,0 0 1,0-1-1,0 1 0,0 0 1,0-1-1,0 0 0,0 0 1,4-1-1,2-4 23,-1-1 1,1 1-1,-1-2 0,0 1 1,0-1-1,-1 0 1,8-12-1,-11 15-34,13-16 134,-2-1 0,-1 0 0,0-1 0,-2 0 0,14-39 0,-3-9-29,-44 169-254,-12 119 0,24-146 292,-44 240 468,30-217-90,-41 112-1,56-185-395,-15 28 0,20-43-126,0 0-1,-1-1 0,0 1 0,0-1 0,-1 0 1,1 0-1,-1 0 0,-10 6 0,14-10-18,-1 1 0,0-1 1,0 0-1,0 0 0,0-1 0,0 1 0,0 0 0,0-1 1,0 1-1,-1-1 0,1 0 0,0 1 0,0-1 0,0 0 0,0-1 1,-1 1-1,1 0 0,0 0 0,0-1 0,0 0 0,0 1 1,0-1-1,0 0 0,0 0 0,0 0 0,0 0 0,0 0 0,0 0 1,1-1-1,-3-2 0,-2-1 12,1-1 0,0 1-1,0-1 1,0-1 0,1 1 0,0-1 0,-5-11 0,2 0-72,0 0 0,2 0 1,0-1-1,1 1 0,1-1 1,0 0-1,2 0 0,1-34 1,1 40 13,1 0 0,1 0 0,0 0 0,1 0-1,0 0 1,1 1 0,0 0 0,1 0 0,0 0 0,1 1 0,1-1 0,12-13 0,1 1-36,1 1 0,0 2 0,2 0 0,28-18 0,-17 16 81,1 3 1,0 1-1,2 1 1,39-12-1,-37 14 37,56-19 3,34-14-18,-101 36 60,0-2 0,35-22 0,16-22 135,-66 48-206,-2-1 0,1 0 0,16-23 0,-12 12 111,-1-1 0,17-35 0,-19 35 233,-17 32-393,0 0 0,1-1 0,0 1 0,0 0 0,0 15 0,1-9 61,0-1-1,1 1 1,1-1-1,0 0 0,1 1 1,0-1-1,1 0 1,0 0-1,1 0 0,11 22 1,-15-34-22,1 0-1,0 1 1,-1-1 0,1 0 0,0 0 0,0 1-1,0-1 1,0 0 0,0 0 0,0 0 0,0 0-1,1 0 1,-1 0 0,0-1 0,1 1 0,-1 0-1,0-1 1,1 1 0,-1-1 0,1 1 0,-1-1 0,0 0-1,1 1 1,-1-1 0,1 0 0,-1 0 0,1 0-1,-1 0 1,1 0 0,-1-1 0,1 1 0,-1 0-1,3-1 1,5-3 22,-1 0-1,1 0 1,-1 0-1,10-8 1,10-5 31,132-80-81,-85 48-153,-80 61 172,-13 22 1,14-29 8,0 1 0,1 0 0,-6 11 1,8-15 3,0 1 0,0-1 1,1 0-1,-1 1 1,1-1-1,-1 1 1,1-1-1,0 0 1,0 1-1,0-1 1,0 1-1,0-1 0,1 1 1,-1-1-1,2 4 1,-2-5-12,1 0 0,-1 0 0,1 0-1,0-1 1,0 1 0,-1 0 0,1 0 0,0 0 0,0-1 0,0 1 0,0 0 0,0-1 0,0 1 0,0-1 0,0 1-1,0-1 1,0 1 0,0-1 0,0 0 0,0 1 0,1-1 0,-1 0 0,0 0 0,0 0 0,2 0 0,1 0 17,1-1 0,-1 1 0,1-1 1,-1 0-1,8-2 0,20-10-37,-2-1 1,0-2-1,0-1 0,47-36 0,-75 51 7,0 0-8,0 1-1,0-1 1,0 1 0,0 0 0,0-1 0,0 1 0,0 0 0,0 0 0,5-1 0,-6 2 4,0 1-1,0-1 1,0 0 0,0 1-1,0-1 1,0 0-1,0 1 1,0-1 0,-1 1-1,1-1 1,0 1 0,0 0-1,0-1 1,-1 1 0,1 0-1,0 0 1,0 0 0,-1-1-1,1 1 1,-1 0 0,1 0-1,-1 0 1,1 0 0,-1 0-1,0 0 1,1 2-1,5 10 69,-4-7-15,1 0 0,0 0 0,1 0 0,5 8 0,-7-11-39,0-1 1,0 0-1,0 0 0,1-1 0,-1 1 0,0 0 1,1-1-1,-1 1 0,1-1 0,0 0 1,-1 0-1,1 0 0,0 0 0,3 0 0,0 0 28,1 0 0,0-1 0,-1 0-1,1 0 1,-1 0 0,1-1 0,0 0-1,-1 0 1,0-1 0,11-3 0,4-4 76,34-19 0,-45 22-98,1 0-4,0 0 0,0-1 0,-1-1 0,11-10 0,-17 15-5,-1-1 0,0 1 0,0-1 0,0 0 0,0 0-1,-1 0 1,1 0 0,-1 0 0,0 0 0,0-1 0,-1 1 0,1-1 0,1-8 0,-3 11-14,0 0 0,1 1-1,-1-1 1,0 0 0,0 1-1,0-1 1,0 0 0,0 1-1,-1-1 1,1 0 0,0 1 0,-1-1-1,1 1 1,-1-1 0,0 1-1,1-1 1,-1 1 0,0-1-1,0 1 1,0 0 0,0-1 0,0 1-1,0 0 1,-1 0 0,1 0-1,0-1 1,0 1 0,-1 1-1,1-1 1,-1 0 0,1 0 0,-1 1-1,1-1 1,-1 0 0,0 1-1,-2-1 1,0 1-21,0-1-1,0 1 1,0 0 0,0 1-1,0-1 1,0 1-1,1 0 1,-1-1 0,0 2-1,0-1 1,1 0-1,-1 1 1,0 0 0,-3 2-1,-1 2 56,1 0-1,0 0 1,0 0-1,1 1 1,0 0-1,0 0 1,0 1-1,1 0 1,0 0-1,1 0 1,0 0-1,0 1 1,1 0-1,-5 15 1,7-18 2,0-1 0,0 0 0,0 1 0,1 0 0,0-1 0,0 1 0,0-1 0,0 1 0,1-1 0,0 1 0,0-1 0,1 0-1,0 1 1,-1-1 0,2 0 0,-1 0 0,1 0 0,-1 0 0,1-1 0,1 1 0,-1-1 0,1 1 0,-1-1 0,1-1 0,0 1 0,5 3 0,-4-4 5,0 0-1,0 0 1,0-1-1,0 0 1,0 0-1,1-1 1,-1 1-1,0-1 1,1 0-1,-1 0 1,1-1 0,-1 0-1,1 0 1,9-1-1,4-2 68,0 0 1,33-12-1,46-23-44,-55 20-76,43-23 22,13-5-26,-98 45 20,0 1 0,-1-1 0,1 1-1,0 0 1,0-1 0,0 1 0,0 0 0,0 0-1,0 0 1,0 0 0,0 0 0,0 0-1,0 0 1,0 0 0,0 0 0,0 0-1,0 0 1,1 1 0,-1 0 9,-1-1-1,0 1 1,1-1 0,-1 0 0,0 1-1,1-1 1,-1 1 0,0-1 0,1 1-1,-1 0 1,0-1 0,0 1 0,0-1-1,0 1 1,0-1 0,0 1-1,1-1 1,-1 1 0,0 0 0,0-1-1,-1 1 1,1 0 0,-1 6 39,-1-1 0,0 0 0,0 1 0,-4 6 0,3-5 1,-5 7 6,6-12-41,1 0 0,-1-1 0,1 1 0,0 0 0,0 0 0,0 0 0,0 0-1,0 5 1,1-8-2,0 0 0,0 0 0,0 0 0,0 0 0,0 0 0,0 1 0,0-1 0,0 0 0,0 0 0,0 0 0,0 0 0,1 0 0,-1 0 0,0 0 0,0 0 0,0 1 0,0-1 0,0 0 0,0 0 0,0 0 0,0 0 0,0 0 0,1 0 0,-1 0 0,0 0 0,0 0 0,0 0 0,0 0 0,0 0 0,0 0 0,0 0 0,1 0 0,-1 0 0,0 0 0,0 0 0,0 0 0,0 0 0,0 0 0,0 0 0,1 0 0,-1 0 0,0 0 0,0 0 0,0 0 0,0 0 0,10-4 60,11-9-78,-20 12 5,9-5 45,-6 3-50,1 0-1,-1 0 1,0 1 0,1 0 0,0 0 0,8-3 0,-11 5 7,0 0-1,0-1 1,-1 1-1,1 0 1,0 1-1,0-1 1,-1 0-1,1 0 1,0 1-1,-1-1 1,1 1 0,0 0-1,-1-1 1,1 1-1,0 0 1,-1 0-1,1 0 1,-1 0-1,0 0 1,1 0 0,-1 1-1,0-1 1,0 0-1,2 3 1,5 6 25,0 1 0,1-2 0,1 1 0,-1-1 1,2-1-1,-1 0 0,1 0 0,15 7 0,-11-7-428,1-1 0,31 8-1,-40-14-327,-1 0 0,1 0-1,13 0 1,-15-1-181,0 0 0,-1-1 1,1 0-1,-1 0 1,1 0-1,7-3 0,-2-3-3022,-10 6 3657,1 1 0,-1 0 1,0-1-1,0 1 0,0-1 0,0 1 1,0-1-1,0 1 0,0-1 0,0 1 0,0-1 1,0 1-1,0-1 0,-1 1 0,1-1 0,0 1 1,0-1-1,0 1 0,-1 0 0,1-1 0,0 0 1,-6-7-4132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51 10400,'-94'-42'4704,"47"39"-4096,38-3-1472,9 12 352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10 972 6816,'-9'5'1862,"9"-5"-1834,0 0 0,-1 0-1,1 0 1,0 1 0,0-1-1,0 0 1,0 0-1,0 0 1,0 0 0,0 0-1,0 0 1,0 0 0,0 0-1,0 1 1,0-1 0,0 0-1,1 0 1,-1 0 0,0 0-1,0 0 1,0 0 0,0 0-1,0 0 1,0 0-1,0 0 1,0 1 0,0-1-1,0 0 1,0 0 0,0 0-1,0 0 1,0 0 0,1 0-1,-1 0 1,0 0 0,0 0-1,0 0 1,0 0 0,0 0-1,0 0 1,0 0-1,0 0 1,0 0 0,1 0-1,-1 0 1,0 0 0,22 1 2756,16-7-1023,-1-1-1,-1-3 0,36-13 0,-58 19-1452,26-11 134,-1-2-1,0-1 0,-2-2 0,0-2 0,-1-1 0,35-30 0,105-107 316,-163 148-703,190-201 411,-162 164-349,-2-1-1,49-87 0,-84 131-85,3-6 41,0-1 0,-1 1 1,0-1-1,-1 0 1,6-22-1,-11 33-76,1 1-1,-1 0 0,0-1 0,0 1 1,0 0-1,0-1 0,0 1 0,0 0 1,-1 0-1,1-1 0,0 1 1,-1 0-1,1 0 0,-1-1 0,1 1 1,-1 0-1,1 0 0,-1 0 0,0 0 1,0 0-1,0 0 0,1 0 1,-1 0-1,0 0 0,0 0 0,0 0 1,-1 0-1,1 1 0,0-1 1,0 1-1,0-1 0,0 0 0,-1 1 1,1 0-1,0-1 0,0 1 0,-1 0 1,1 0-1,0 0 0,-3 0 1,-5 0-9,-1 1 0,1 1 1,-1 0-1,1 0 1,0 1-1,0 0 1,0 0-1,0 1 0,-12 8 1,1 0 133,0 1 0,-30 27 0,31-22 12,1 0 0,1 0 1,1 2-1,-22 33 0,19-22 76,2 1 0,-19 51 0,23-49-64,2 0-1,1 0 1,-6 41 0,14-56-97,0 0-1,1 0 1,1 1 0,0-1 0,2 0 0,0 1-1,8 30 1,-3-29-184,0-1 0,2 1 0,0-2 0,1 0 0,1 0 0,0 0 0,2-2 0,0 1 0,26 25 0,-6-12-1923,56 41 0,-68-58-144,1 0 0,0-1-1,1-1 1,24 9 0,13-2-2452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11 200 2400,'-4'-3'306,"3"2"-250,1 0 0,-1 1 0,1-1 0,-1 1 0,1-1 0,-1 0-1,1 1 1,-1-1 0,1 0 0,0 1 0,-1-1 0,1 0 0,0 0-1,0 1 1,-1-1 0,1 0 0,0-1 0,2-1 1261,1 0-981,0 0-1,0-1 0,0 0 0,-1 0 0,0 0 1,4-6-1,-3-9 2230,-1 0 0,0 0 0,-2 0 0,-1-21-1,1 8 793,7 242-2209,0 1-120,-7-47-498,3 388 630,-2-241-1011,-2-176-495,2-125-1824,1-13 596,1-13-869,7-59-4378,-7 25 4027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24 205 8384,'-19'-25'2704,"18"25"-2654,1 0 1,0-1 0,-1 1 0,1 0 0,0-1-1,0 1 1,-1-1 0,1 1 0,0 0 0,0-1-1,0 1 1,-1-1 0,1 1 0,0 0 0,0-1-1,0 1 1,0-1 0,0 1 0,0-1 0,0 0-1,0-4-36,-1 2 250,1 1 0,0-1 0,0 1 0,0 0 0,1-1 1,-1 1-1,0 0 0,1-1 0,0 1 0,-1 0 0,1-1 1,0 1-1,0 0 0,0 0 0,2-3 0,4-3 141,0 0 1,0 0-1,0 0 0,1 1 1,0 0-1,0 1 0,1 0 1,-1 0-1,17-7 0,-1 3-174,0 1-1,1 2 0,-1 0 0,2 2 0,-1 0 1,0 2-1,1 1 0,0 1 0,0 1 1,-1 2-1,34 5 0,-45-5-121,1 0 1,0 2-1,-1 0 0,1 1 1,-1 0-1,0 1 0,-1 0 1,0 1-1,0 1 0,0 0 1,-1 1-1,0 0 0,14 15 1,-11-7 42,-1 0 0,-1 1 0,0 1 0,-2 0 0,0 1-1,13 34 1,-13-24 89,-1 1 0,-1 0-1,-2 1 1,3 32-1,-8-47-83,-2 0 0,1 0 1,-2 0-1,-3 19 0,2-25-57,0-1 1,0 0-1,-2 0 1,1 0-1,-1 0 1,0-1-1,-10 15 0,10-19-64,0 1-1,-1-1 1,1 0-1,-1 0 1,-1 0-1,1-1 1,-1 0-1,1 0 1,-1 0-1,-1-1 1,-11 5-1,4-3-98,0 0 1,-1-1-1,1-1 0,-19 2 0,6-3-706,-1-1 0,0-2 0,1 0 0,-48-10 0,20 1-2089,10 0 916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91 4224,'-13'-9'3852,"6"4"2306,7 5-5999,0-1-1,0 1 0,-1 0 1,1-1-1,0 1 0,0 0 1,0-1-1,0 1 1,0 0-1,0-1 0,0 1 1,0 0-1,0-1 0,-1 1 1,2 0-1,-1-1 1,0 1-1,0-1 0,0 1 1,0 0-1,0-1 0,0 1 1,0 0-1,0-1 1,0 1-1,1 0 0,-1 0 1,0-1-1,0 1 1,0 0-1,1-1 0,10-8 2491,-3 7-2240,1-1 0,0 1 1,15-1-1,4-1-152,101-15 169,147-3 1,-240 20-491,1 3 0,66 8 0,-91-9-2940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9568,'-14'16'4320,"28"-11"-3776,-5-5 2463,5 3-1759,24-3 1280,4 0-1472,35-8 384,3 4-832,4-5-192,-7 6-256,-10-6-128,-17 6 0,-11-11-2496,-6 10 1344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41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72 788 3648,'-1'0'114,"-2"0"102,0-1 0,0 1 1,0 0-1,0 0 1,0 1-1,0-1 0,0 1 1,1-1-1,-1 1 1,0 0-1,0 0 1,0 0-1,1 1 0,-6 2 1,1 2 1373,6-6-1423,1 1-1,-1-1 1,0 0-1,1 1 1,-1-1-1,1 1 1,-1-1-1,1 1 1,-1-1 0,1 1-1,-1 0 1,1-1-1,-1 1 1,1-1-1,-1 2 1,2-1-88,-1 0 0,0 0 0,0-1 0,1 1 0,-1 0 0,1 0 0,-1 0 0,1-1 0,-1 1 0,1 0 0,-1-1 0,1 1 0,-1-1-1,1 1 1,0-1 0,-1 1 0,1-1 0,0 1 0,1 0 0,1 0 97,0 1-1,0-1 0,0 1 1,0-1-1,0 0 0,1 0 1,-1-1-1,0 1 0,1-1 1,-1 1-1,1-1 0,-1 0 1,6-1-1,3 0 262,1-1 0,15-5-1,-13 3-219,0-1 0,0-1 0,0-1 0,-1 0 0,0 0 0,-1-2 0,1 0 0,-2 0-1,1-1 1,-1-1 0,13-14 0,-15 14-101,0 0 1,-1 0-1,0-1 0,12-21 0,-19 30-110,-1 0 1,1 0-1,-1-1 0,0 1 0,0-1 0,0 1 0,0 0 1,0-1-1,-1 0 0,0 1 0,1-1 0,-1 1 0,-1-1 0,1 1 1,0-1-1,-1 1 0,0-1 0,0 1 0,0-1 0,0 1 1,0 0-1,-1-1 0,0 1 0,1 0 0,-5-4 0,4 4-18,0 1-1,0 0 1,0 0-1,0-1 1,-1 2-1,0-1 1,1 0-1,-1 0 0,0 1 1,1 0-1,-1-1 1,0 1-1,0 0 1,-3 0-1,0 0-21,0 0-1,0 0 0,0 1 0,0 0 1,0 1-1,-12 1 0,1 2 1,-1 1 0,1 1-1,1 0 1,-22 11 0,28-12 54,0 1 0,0 0 1,0 1-1,1-1 0,0 2 0,0-1 1,0 1-1,1 1 0,-13 17 0,14-15 14,1 0-1,0 1 1,1 0-1,0 0 0,1 0 1,1 1-1,-1 0 1,2-1-1,0 1 0,0 0 1,2 0-1,-1 0 0,2 0 1,-1 0-1,6 23 1,-4-24 52,1-1 1,0 0-1,1 0 0,0 0 1,1 0-1,0-1 1,1 0-1,0 0 1,1 0-1,0-1 1,0 0-1,1 0 1,0 0-1,0-1 1,1-1-1,0 0 1,18 11-1,-17-12-11,0-1-1,0-1 1,0 0 0,1 0-1,-1-1 1,1 0-1,16 1 1,-21-3-43,0-1 1,0 0-1,0 0 0,1-1 1,-1 1-1,0-2 0,0 1 1,0 0-1,0-1 1,0 0-1,-1-1 0,1 1 1,-1-1-1,1 0 0,5-5 1,-1 0 43,-1 0 0,1-1 1,-2-1-1,1 0 0,9-14 1,34-62 85,-20 31-142,-24 42-11,21-35-65,3 1-1,61-69 1,-90 112 38,1 1 0,-1 1 0,1-1 0,0 0 0,0 1 1,0 0-1,0 0 0,0 0 0,1 0 0,-1 1 0,0-1 1,1 1-1,0 1 0,-1-1 0,1 0 0,-1 1 0,1 0 1,0 0-1,-1 0 0,1 1 0,-1 0 0,1 0 0,6 2 1,3 1-48,0 1 0,-1 1 1,1 0-1,-1 1 0,24 16 1,-26-13 169,1-1 1,-1 1 0,16 20-1,4 4 129,-30-34-216,-1-1 1,0 0 0,1 1 0,-1-1 0,0 0 0,0 0 0,1 1-1,-1-1 1,0 0 0,0 1 0,0-1 0,0 0 0,0 0 0,0 1-1,0-1 1,0 0 0,0 0 0,0 1 0,-1-2 0,-2-23 105,2 20-130,-1 1-1,0-1 1,0 0 0,0 0-1,0 1 1,-1-1 0,0 1-1,0 0 1,0 0-1,-1 0 1,1 0 0,-1 1-1,0-1 1,0 1 0,-5-3-1,-1 0-22,0 0 0,0 1 0,-1 0-1,0 0 1,-15-3 0,11 3 9,-1 2 0,1-1 0,-1 2 0,0 0 1,0 1-1,1 1 0,-1 0 0,0 2 0,0-1 1,1 2-1,-1 0 0,1 1 0,-25 9 0,33-9 10,-1 0 1,1 1-1,0 0 0,0 0 0,0 0 0,1 1 0,0 0 0,0 1 0,0-1 1,1 1-1,0 0 0,1 1 0,-1-1 0,-5 15 0,1 0-8,1 0-1,1 1 1,2-1 0,-4 26-1,6-30 85,1 0-1,0 1 1,2-1 0,2 30-1,-1-42-41,-1 0-1,1-1 1,0 1 0,1-1-1,0 0 1,-1 1-1,2-1 1,-1 0 0,1 0-1,-1 0 1,1-1-1,1 1 1,-1-1 0,0 1-1,1-1 1,0 0-1,0-1 1,1 1 0,4 3-1,-6-5 7,1-1 0,-1 1-1,1-1 1,-1 0-1,1 0 1,-1 0 0,1 0-1,-1-1 1,1 1-1,0-1 1,-1 0 0,1 0-1,-1-1 1,1 1 0,0-1-1,-1 1 1,6-3-1,-1 0 32,1 0-1,0-1 1,-1-1-1,0 1 1,11-9-1,-6 2-24,-1 1 0,-1-2 0,0 1-1,0-1 1,-1-1 0,-1 0 0,0-1 0,13-27 0,-3-1-35,24-79 1,-39 109-54,-2 5 4,1-1 1,-1 1 0,-1-1 0,2-14 0,-3 22 38,0 0 1,0-1-1,0 1 1,0-1-1,0 1 1,0 0-1,0-1 1,0 1-1,0 0 1,0-1 0,0 1-1,0-1 1,0 1-1,0 0 1,0-1-1,0 1 1,-1 0-1,1-1 1,0 1-1,0 0 1,0-1 0,-1 1-1,1 0 1,0 0-1,0-1 1,-1 1-1,-6 5-225,5-3 210,1 0 0,-1 1-1,0 0 1,1-1 0,-3 7 0,2 3-6,0 1 1,1-1-1,0 1 1,1-1-1,2 20 1,1-5 8,11 41 0,-11-56 56,1 0 1,1 0-1,0-1 0,1 1 1,0-1-1,0-1 1,10 12-1,-12-16 7,0-1-1,1 1 1,0-1-1,0-1 1,0 1-1,0-1 1,1 0 0,0 0-1,0-1 1,0 1-1,0-1 1,1 0-1,-1-1 1,10 3 0,-12-5-27,0 0 1,-1 0 0,1 0 0,0-1-1,-1 1 1,1-1 0,-1 0 0,1 0 0,-1 0-1,1 0 1,-1-1 0,0 1 0,0-1-1,0 0 1,0 0 0,0 0 0,0 0 0,0-1-1,0 1 1,3-5 0,7-8 28,-1 0 0,16-27-1,-18 27-41,-8 11-1,34-49-111,47-57 0,-74 100 109,0-1 1,1 2-1,1-1 1,22-15-1,-28 22-26,1 0 0,-1 0-1,1 1 1,0 0 0,0-1 0,0 2-1,0-1 1,0 1 0,0 0 0,1 0 0,-1 1-1,0 0 1,11 1 0,-3 0 71,-1 2-1,-1-1 1,1 2 0,16 6 0,-26-8-25,-8-2 22,-6-2 41,11 2-80,-12-3-22,0 1 1,0 1 0,0 0-1,0 1 1,0 0 0,0 1-1,0 0 1,0 1 0,0 1-1,0-1 1,0 2 0,1 0-1,-1 0 1,1 1 0,-12 7-1,16-7 9,0 1-1,1-1 1,0 1-1,0 0 1,0 0-1,1 1 1,0 0 0,0 0-1,1 0 1,0 1-1,0-1 1,-5 17-1,6-17 13,1 0 0,0 1 0,1-1 0,0 0 0,0 1 0,1-1 1,-1 1-1,1-1 0,1 1 0,0-1 0,0 1 0,0-1 0,1 1 0,4 10 0,-4-14 15,0 0-1,1-1 1,-1 1-1,1-1 1,-1 1-1,1-1 1,0 0 0,1 0-1,-1 0 1,0-1-1,1 1 1,-1-1-1,1 1 1,0-1 0,0-1-1,0 1 1,0 0-1,8 1 1,-2-1 24,1 0 0,-1-1 1,0 0-1,1 0 1,-1-1-1,0-1 0,12-1 1,0-2-10,0-1 1,-1-2-1,0 0 1,0-1 0,-1-1-1,0 0 1,0-2 0,-1 0-1,-1-2 1,0 0 0,0-1-1,-1 0 1,-1-2 0,19-23-1,78-101 316,-83 101-345,-2-2 0,-2 0 0,33-72 1,43-139-87,-66 155 266,-3 1-854,-31 86 508,-5 7-31,2 4 176,0-1 1,-1 1-1,1 0 0,0 0 0,0 0 0,0 0 1,0 0-1,0 0 0,0 1 0,0-1 0,1 0 1,-2 3-1,-25 45-43,3 1 0,-19 61-1,30-77 42,-87 267-35,78-213 487,-17 132-1,39-210-208,2-11 20,7-19 184,-2 2-270,6-8-81,1 0 0,26-38 0,-29 50-162,0 1-1,0 0 1,2 1 0,-1 0-1,29-20 1,-38 30 44,0 0 1,1 0-1,-1 0 1,1 0-1,-1 1 1,1-1-1,0 1 0,-1 0 1,1 0-1,0 1 1,5-1-1,-7 1 31,0 0 1,0 0-1,0 1 0,0-1 0,0 1 0,0-1 0,0 1 1,0 0-1,0 0 0,0 0 0,0 0 0,0 0 0,-1 0 1,1 0-1,0 1 0,-1-1 0,1 1 0,-1-1 0,0 1 1,1-1-1,-1 1 0,0 0 0,1 2 0,11 22-47,-2 0 0,-1 1 0,11 43 0,2 5 173,-17-55-193,0-2 298,0-1 0,12 23 0,-17-37-273,1 1-1,0 0 1,1-1-1,-1 0 1,1 0 0,-1 1-1,1-2 1,0 1-1,0 0 1,0 0-1,0-1 1,1 0 0,-1 0-1,1 0 1,-1 0-1,7 2 1,-9-3-161,1-1-1,-1 0 1,1 1 0,-1-1 0,0 0-1,1 0 1,-1 0 0,0 0 0,1 0-1,-1 0 1,1-1 0,-1 1 0,0 0-1,1-1 1,-1 1 0,0-1 0,0 1-1,1-1 1,-1 0 0,0 0 0,0 1-1,0-1 1,0 0 0,0 0 0,0 0-1,0 0 1,0 0 0,0 0 0,0-1-1,-1 1 1,2-1 0,1-4-1301,-1-1 0,1 1 0,-1 0 0,-1 0 0,2-10 0,6-24-3262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5408,'1'-4'719,"3"-16"735,-4 19-1298,0 1 0,0-1 0,0 1 0,0-1-1,0 1 1,0-1 0,1 1 0,-1-1 0,0 1 0,0-1 0,1 1 0,-1-1 0,0 1-1,1-1 1,-1 1 0,0 0 0,1-1 0,-1 1 0,1-1 0,-1 1 0,1 0 0,-1 0-1,2-1 1,-1 2 25,0-1 1,1 1-1,-1 0 0,0 0 0,0 0 0,0 0 0,0 0 0,0 0 0,0 1 0,0-1 1,0 0-1,0 1 0,0-1 0,-1 0 0,1 1 0,0 2 0,0-2 100,3 7-7,-1 1 0,0 0 0,0 1 0,-1-1 0,-1 0 0,0 1 0,0 16 0,3 26 521,14 50 415,-17-70 374,-1-112 576,5 26-2036,14-65-1,-14 93-189,2 1-1,1-1 1,1 1-1,20-38 1,-27 58 55,0 0-1,1 0 1,-1 1-1,1-1 1,0 1-1,0 0 1,1 0 0,-1 0-1,1 0 1,-1 1-1,1-1 1,0 1-1,0 0 1,0 0 0,0 0-1,0 1 1,1-1-1,-1 1 1,0 0-1,1 0 1,6 0 0,-4 1 17,0 0 1,0 1-1,0-1 1,0 2 0,0-1-1,0 1 1,0-1 0,-1 2-1,1-1 1,0 1-1,-1 0 1,11 7 0,6 6-5,2 0 58,24 20 0,-46-33-439,16 11 1784,-12-14-2346,-7 0 719,1 0-1,-1 0 1,0-1 0,0 1 0,1 0-1,-1-1 1,0 1 0,0 0 0,0-1-1,1 1 1,-1 0 0,0-1 0,0 1-1,0 0 1,0-1 0,0 1-1,0-1 1,0 1 0,0 0 0,0-1-1,0 0 1,0-4-2972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 2304,'-16'-4'752,"15"4"-730,1 0 0,-1-1 0,1 1 0,-1 0 0,1-1-1,0 1 1,-1 0 0,1-1 0,-1 1 0,1 0 0,0-1 0,-1 1 0,1-1 0,0 1 0,-1 0 0,1-1 0,0 1 0,0-1 0,-1 1 0,1-1-1,0 1 1,0-1 0,0 1 0,0-2 0,-1 1 145,-4-23 9982,5 24-9976,0 0 1,-1-1 0,1 1 0,0 0 0,0-1 0,0 1 0,0 0 0,0 0 0,0-1-1,0 1 1,0 0 0,-1-1 0,1 1 0,0 0 0,0 0 0,0-1 0,-1 1 0,1 0-1,0 0 1,0-1 0,-1 1 0,1 0 0,0 0 0,0 0 0,-1-1 0,1 1 0,0 0-1,-1 0 1,1 0 0,0 0 0,-1 0 0,1 0 0,0 0 0,-1 0 0,1 0 0,0 0-1,-1 0 1,1 0 0,0 0 0,-1 0 0,-3 0 1347,222-15 2763,-77 3-3800,-60 10-471,90 7 1,-133 2-181,-21-3-269,-9 0-708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1:5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9728,'0'0'95,"0"0"0,0-1 0,0 1 1,0 0-1,0 0 0,0 0 0,0 0 1,-1 0-1,1-1 0,0 1 0,0 0 1,0 0-1,0 0 0,0 0 0,0 0 1,0 0-1,-1-1 0,1 1 0,0 0 1,0 0-1,0 0 0,0 0 0,0 0 1,-1 0-1,1 0 0,0 0 0,0 0 1,0 0-1,0 0 0,-1 0 0,1 0 1,0 0-1,0 0 0,0 0 0,0 0 1,-1 0-1,1 0 0,0 0 0,0 0 1,0 0-1,-1 0 0,-3 9 1908,-1 24-556,4-21-684,-28 183 4037,-21 198-1968,42-175-2310,9-108-1356,7-1-3564,-7-102 3661,-1 7-2439,-6-6-1790,-3-3 1110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7040,'-6'2'800,"5"-1"-660,0-1 0,-1 1 0,1-1 0,0 1 0,0 0-1,-1 0 1,1 0 0,0 0 0,0 0 0,0 0 0,0 0 0,0 0 0,0 0 0,1 0 0,-1 1-1,-1 1 1,-4 5-64,-10 14 1249,-23 42 0,-38 111 2397,-50 110-431,4 62-1361,105-285-1679,-15 111-1,28-129-218,2 0 0,3 0 1,6 64-1,-1-72-168,1 1 1,3-2-1,0 1 1,3-1-1,0-1 1,3 0-1,0-1 1,3 0-1,22 32 1,-29-50-422,0 0-1,1 0 1,1-2 0,0 1-1,1-2 1,1 0 0,0 0-1,0-2 1,21 12 0,50 23-2264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7456,'-4'-14'2421,"4"14"-2406,-1 0 0,1 0 1,0 0-1,0 0 0,0 0 0,0 0 1,0 0-1,0 0 0,0-1 0,0 1 1,0 0-1,0 0 0,0 0 0,0 0 0,0 0 1,0 0-1,0-1 0,0 1 0,0 0 1,0 0-1,0 0 0,0 0 0,1 0 0,-1 0 1,0 0-1,0 0 0,0-1 0,0 1 1,0 0-1,0 0 0,0 0 0,0 0 0,0 0 1,0 0-1,0 0 0,1 0 0,-1 0 1,0 0-1,0 0 0,0 0 0,0 0 0,0 0 1,0 0-1,0 0 0,1-1 0,-1 1 1,0 0-1,0 0 0,0 0 0,0 0 1,0 0-1,0 1 0,0-1 0,1 0 0,-1 0 1,0 0-1,0 0 0,0 0 0,0 0 1,0 0-1,0 0 0,6-1 346,-1 0 0,0 0 1,1 1-1,-1 0 0,0 0 0,1 0 0,-1 1 1,0-1-1,1 1 0,4 2 0,6 3 239,-2 1-1,1 1 1,-1 0 0,0 0-1,-1 2 1,22 18-1,-22-16-349,-1 1-1,0 0 0,0 1 1,-1 1-1,-1 0 0,-1 0 1,16 32-1,-6-3 211,-1 0 0,-3 2 0,13 56 0,-19-63-168,-2 1 0,-2 0 0,0 57 0,-6-46 5,-3 1 0,-12 62 0,-10 1 305,-78 209 1,84-271-579,-185 458-37,174-451-1774,6-16 480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0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5 646 7872,'-1'0'77,"1"0"0,0 0 1,0 0-1,0 0 0,0 0 0,-1 0 1,1 0-1,0 0 0,0 0 1,0 0-1,0 0 0,-1 0 0,1 0 1,0 0-1,0 1 0,0-1 1,0 0-1,0 0 0,0 0 0,-1 0 1,1 0-1,0 0 0,0 1 1,0-1-1,0 0 0,0 0 0,0 0 1,0 0-1,0 1 0,0-1 1,0 0-1,0 0 0,0 0 0,0 0 1,0 1-1,0-1 0,0 0 1,0 0-1,0 0 0,0 0 0,0 1 1,0-1-1,0 0 0,0 0 1,0 0-1,0 0 0,0 0 0,0 1 1,0-1-1,0 0 0,1 0 1,-1 0-1,0 0 0,0 0 0,0 1 1,0-1-1,0 0 0,0 0 1,1 0-1,-1 0 0,0 0 0,11 10 2001,-6-8-1630,1 0 1,-1 0-1,1-1 0,0 0 1,0 0-1,0 0 0,0-1 1,0 0-1,0 0 0,0 0 1,-1-1-1,1 0 0,0 0 1,6-2-1,10-4-73,-1-1 0,29-16 0,-21 10-12,-26 13-349,51-24 264,61-39 1,-103 56-241,1-1 1,-2-1 0,1 0-1,-1 0 1,-1-1 0,0 0-1,0-1 1,-2 0 0,1-1-1,-1 0 1,9-20 0,-5 2-24,0-1-1,-2-1 1,-1 0 0,6-49 0,-14 72-37,0 1-1,-1-1 1,0 1-1,0-1 1,-1 1-1,0-1 1,-1 1-1,-5-17 1,6 22-17,0 0 1,-1 0-1,0 1 0,0-1 1,0 1-1,0-1 1,-1 1-1,1 0 1,-1 0-1,0 0 1,-6-5-1,7 6 9,-1 1 0,1-1 0,-1 1-1,1 0 1,-1 0 0,0 0 0,1 0 0,-1 1-1,0-1 1,0 1 0,1-1 0,-1 1-1,0 0 1,0 0 0,0 0 0,0 1 0,1-1-1,-1 0 1,-3 2 0,-3 1 43,0 1 1,0 0-1,0 1 0,1 0 0,-1 0 1,1 0-1,0 1 0,1 1 0,0-1 1,0 1-1,0 0 0,-10 16 1,0 0 189,2 1 1,1 1-1,-15 38 1,17-35-31,2 0 1,1 0-1,1 1 1,1 0-1,2 1 1,1-1 0,1 1-1,2 0 1,1 0-1,4 38 1,2-30-211,2-1-1,1 0 1,2 0 0,1-1-1,25 51 1,5-17-117,-42-70 153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16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585 273 2240,'1'-2'211,"-1"0"0,1 1-1,-1-1 1,1 1 0,0-1 0,0 1 0,0-1-1,0 1 1,1-2 0,4-7 3254,-6 10-3393,0 0 1,1 0 0,-1 0-1,0 0 1,0 0 0,0 0-1,0 0 1,0 0 0,0-1-1,0 1 1,0 0-1,0 0 1,0 0 0,0 0-1,0 0 1,0 0 0,-1-2 1307,1 2-1308,0 0 1,0 0-1,-1 0 1,1 0 0,0 0-1,0 0 1,0 0 0,0 0-1,0 0 1,0 0 0,0 0-1,0 0 1,-1 0-1,1 0 1,0 0 0,0 0-1,0 0 1,0 0 0,-4 1 195,1-1 0,-1 2 1,1-1-1,0 0 0,-1 1 0,-4 2 1,2-1-25,-15 9 49,1 0 1,0 1-1,1 1 0,-31 28 0,-59 77 417,-63 105 506,146-185-1119,3 1 0,1 2 0,1 0 0,-16 51 0,32-78-30,1 0 0,0 0-1,1 0 1,0 0 0,1 1-1,1-1 1,1 1 0,0-1-1,4 29 1,-3-40-39,-1 0 0,1-1 1,0 1-1,1-1 0,-1 1 0,0-1 0,1 1 0,0-1 1,0 0-1,0 1 0,0-1 0,0 0 0,1 0 0,-1-1 1,1 1-1,0-1 0,0 1 0,0-1 0,0 0 0,0 0 1,1 0-1,-1 0 0,1-1 0,-1 1 0,1-1 0,-1 0 1,1 0-1,0 0 0,-1-1 0,1 1 0,5-1 0,2-1 47,-1-1-1,1 0 0,-1 0 1,1-1-1,-1-1 0,18-8 0,57-36 201,-66 36-247,0-1 1,-1-1-1,0 0 1,-1-1-1,-1-1 1,0 0-1,-1-2 1,22-32-1,-16 13-50,29-66-1,7-45 169,-23 45-138,26-130 0,-58 224-55,9-63 154,-10 66-151,-1 0-1,0 0 1,0 0-1,-1 0 0,1 0 1,-1 0-1,0 0 1,-4-10-1,5 16 39,0 0-1,0-1 1,0 1-1,0 0 1,0 0 0,0 0-1,-1-1 1,1 1-1,0 0 1,0 0-1,0 0 1,0 0 0,0-1-1,0 1 1,-1 0-1,1 0 1,0 0-1,0 0 1,0-1 0,0 1-1,-1 0 1,1 0-1,0 0 1,0 0-1,0 0 1,-1 0 0,1 0-1,0 0 1,0 0-1,0 0 1,-1 0-1,1 0 1,0 0 0,0 0-1,0 0 1,-1 0-1,1 0 1,0 0 0,0 0-1,-1 0 1,1 0-1,0 0 1,0 0-1,-3 2-9,-1 0-1,2 0 0,-1 1 0,0-1 0,0 0 0,1 1 0,-1 0 0,1 0 0,0 0 1,0 0-1,-3 4 0,-11 24 16,1 1-1,1 0 1,-11 41 0,18-52 0,-60 194 197,52-152-88,-11 93-1,23-122-19,2-1 1,1 1-1,1-1 0,12 64 1,-2-48 213,2-2 1,33 80-1,-42-119-194,0 0 0,0 0 0,1 0 0,0-1 0,0 0 0,1 0 0,7 7 0,-13-14 138,20-2-257,-18 1 16,-1 0-1,1 0 1,0 0 0,0 0-1,0 0 1,0 0 0,-1 0-1,1 0 1,0-1 0,-1 1-1,1-1 1,-1 1-1,2-3 1,19-29 102,-16 22-87,14-19 63,2 1 0,34-37 1,58-45 98,-85 85-178,-1-1 0,-2-1-1,-1-2 1,-1 0 0,-1-2 0,18-35 0,98-233 209,-124 261-221,-1-1 1,-2 0 0,-2-1-1,10-81 1,-19 116-47,0-1 1,-1 1 0,0 0-1,0 0 1,0 0 0,-1 0-1,0 0 1,-2-10 0,3 16 38,0-1 0,-1 1 0,1-1 0,0 1 1,0-1-1,0 1 0,-1-1 0,1 1 0,0-1 1,-1 1-1,1-1 0,-1 1 0,1 0 0,0-1 1,-1 1-1,1-1 0,-1 1 0,1 0 1,-1 0-1,1-1 0,-1 1 0,1 0 0,-1 0 1,0-1-1,0 1-7,0 0 0,0 1 0,0-1 0,0 0 0,0 0 0,0 0 0,0 1 0,0-1 0,0 0 0,0 1 0,0-1 0,-2 2 0,-4 3-66,1 0 0,0 1-1,-7 6 1,13-11 83,-13 12-39,1 2-1,1-1 1,0 1 0,1 1-1,-12 23 1,-81 191-59,88-190 155,2 1 1,1 0-1,-11 85 0,21-109-35,2 0-1,0-1 0,0 1 1,2 0-1,0-1 0,1 1 1,1-1-1,0 0 0,1 0 1,1 0-1,0-1 0,1 0 1,1 0-1,1 0 0,11 15 1,-14-23 17,0 1 1,0-1-1,1 0 1,0-1 0,16 12-1,-18-15-4,0 0 0,0 0 0,1-1-1,-1 1 1,1-1 0,-1-1 0,1 1 0,-1-1 0,1 0-1,0 0 1,8 0 0,-6-2 16,0 0 0,0 0-1,-1 0 1,1-1 0,-1 0 0,1-1-1,-1 1 1,9-5 0,3-4 55,30-20-1,-25 13-58,0-1-1,-2-1 0,22-24 1,1-6 48,-2-2 1,66-106 0,39-104-42,-124 209-47,-2-1 1,-2 0-1,16-72 0,-32 107-13,0 0-1,-2 0 0,0 0 0,-1-31 1,-1 46-27,-1 0 1,0 1 0,0-1-1,0 0 1,0 0 0,-4-6-1,5 9 30,0 0 0,-1 1 0,1-1 0,0 0 0,-1 1 0,1-1 0,-1 1 0,1-1 0,-1 0 0,1 1 0,-1-1 0,1 1 0,-1 0 0,1-1 0,-1 1 0,0-1-1,1 1 1,-1 0 0,0-1 0,1 1 0,-1 0 0,0 0 0,1-1 0,-1 1 0,0 0 0,0 0 0,1 0 0,-1 0 0,0 0 0,0 0 0,1 0 0,-1 0 0,0 0 0,1 1 0,-2-1 0,-1 2-17,0-1 1,0 1 0,0 0 0,0 0-1,0 0 1,-2 3 0,3-4 3,-15 15-42,2 1-1,0 0 1,-14 20-1,19-24 41,-9 15 26,0 1 0,2 0 0,1 2 0,2 0 0,-20 61 1,20-44 63,2 0 0,3 1 1,-5 67-1,13-88 31,0 0 0,2 0 1,6 44-1,-4-58-63,0-1 1,0 1 0,2 0 0,0-1 0,0 0-1,1 0 1,1-1 0,14 21 0,-12-21-242,0-1 0,1 1 0,1-2 1,0 1-1,0-2 0,1 1 0,14 7 1,14 4-4021,5-6-4089,-17-6 3313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18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1335 3552,'-1'1'72,"1"0"0,0-1 0,-1 1 0,1 0-1,0-1 1,0 1 0,0 0 0,-1-1 0,1 1 0,0 0 0,0 0 0,0-1 0,0 1 0,0 0 0,0-1 0,1 1-1,-1 0 1,0 0 0,0-1 0,0 1 0,1 0 0,-1-1 0,0 1 0,1 0 0,-1 0 0,16 15 449,-8-8 533,-1 0-421,0-1 1,1 0-1,-1 0 1,2-1-1,-1 0 0,0-1 1,1 0-1,18 8 0,-22-11-439,1-1 0,-1 0-1,0 0 1,1 0 0,0 0 0,-1-1-1,1 0 1,-1 0 0,1-1 0,-1 1-1,1-1 1,-1 0 0,1-1 0,-1 1-1,0-1 1,0 0 0,0-1-1,6-3 1,1-1 59,-1-1 0,-1 0 1,1-1-1,-1 0 0,-1-1 0,1 0 0,-2 0 0,1-1 1,-2 0-1,1 0 0,7-18 0,-2 0 80,0 0-1,-2-1 1,11-51-1,-14 40 140,3-50 1,-5 37-143,-3 26-193,2-15-114,-5 43-35,0 0 0,0 0 0,0-1 0,0 1 0,0 0 1,0 0-1,0 0 0,0 0 0,0 0 0,0-1 0,0 1 0,0 0 1,1 0-1,-1 0 0,0 0 0,0 0 0,0 0 0,0-1 0,0 1 1,0 0-1,0 0 0,0 0 0,0 0 0,1 0 0,-1 0 0,0 0 1,0 0-1,0 0 0,0 0 0,0 0 0,0-1 0,1 1 1,-1 0-1,0 0 0,0 0 0,0 0 0,0 0 0,0 0 0,1 0 1,-1 0-1,0 0 0,0 0 0,0 0 0,0 1 0,7 5-184,3 10 49,-10-15 144,12 26-6,-1 0 0,-2 1 0,0 1 0,-2-1 0,5 50 0,-8-50 118,-1 0 0,-1 1 0,-2-1 0,-1 0 1,-1 0-1,-2 0 0,-1 0 0,-10 34 0,15-60-84,-1 0 18,0 0 1,1 0 0,-1 1 0,0-1-1,0 0 1,-3 3 0,3-4-32,1 0 0,-1-1 0,0 1 0,0 0 0,1-1 0,-1 1 0,0-1 0,0 1 0,0-1 0,0 0 0,0 1 0,0-1 0,0 0 0,0 0 0,0 1 0,0-1 0,1 0 0,-1 0 0,0 0 1,0 0-1,0 0 0,-1-1 0,-1 1-11,0-1 1,1 0-1,-1 0 1,1-1-1,0 1 1,-1 0 0,1-1-1,0 1 1,0-1-1,0 0 1,0 0-1,0 0 1,-2-2-1,-24-33-59,21 28 100,1-2-57,-1 0 1,-6-15-1,6 11 0,7 14 11,-1 1-1,1-1 1,0 1-1,-1-1 1,1 1-1,0-1 1,0 1-1,-1-1 1,1 0-1,0 1 1,0-1-1,0 1 1,0-1-1,0 0 1,0 1-1,0-1 1,0 1-1,0-1 1,0 0-1,0 1 1,0-1-1,0 1 1,0-1-1,0 1 1,1-1-1,-1 0 1,0 1-1,0-1 1,1 1-1,-1-1 1,0 1-1,1-1 1,-1 1-1,1 0 1,-1-1-1,1 1 1,-1-1-1,0 1 1,1 0-1,-1-1 0,1 1 1,0 0-1,-1 0 1,1-1-1,-1 1 1,1 0-1,-1 0 1,1 0-1,0 0 1,0 0-1,6-1-65,0 0 1,-1 1-1,1 1 0,7 0 0,1 0 9,42-4 106,1-2-1,78-19 1,-97 16 13,0-2 1,-1-2 0,62-27-1,-84 30-35,1-1 0,-1-1 0,-1 0 0,0-1-1,-1 0 1,0-1 0,15-19 0,1-6 78,40-65-1,0-23-4,-49 85-80,54-118 134,-61 128-113,-2-1 0,-2 0 1,0-1-1,-3 1 0,5-44 1,-8 44-6,-2 0 0,-2-1 0,-1 1 0,-7-49 0,6 72-35,1 1 1,-2 0 0,1-1-1,-1 1 1,-1 0 0,-8-15 0,12 22-7,-1 0 1,1 0 0,-1 0-1,1 0 1,-1 0 0,0 0-1,1 1 1,-1-1 0,0 0-1,0 0 1,0 1 0,0-1-1,0 0 1,1 1-1,-1-1 1,0 1 0,0-1-1,-1 1 1,1 0 0,0-1-1,0 1 1,-2-1 0,2 2-2,0-1 0,-1 0 1,1 1-1,0-1 1,0 1-1,0-1 0,-1 1 1,1-1-1,0 1 0,0 0 1,0 0-1,0-1 0,0 1 1,0 0-1,0 0 0,-1 2 1,-3 4-27,-1 1 0,1 1 0,1-1 0,-5 11-1,8-17 35,-92 253-201,72-183 234,-15 90 0,5 74 14,30-226-54,-10 136-66,10-113 107,2-1-1,7 50 1,-5-60 9,13 62 168,-13-71-108,1 0-1,0 0 0,1-1 0,7 14 1,-12-25-70,1 1 1,0-1 0,-1 1-1,1-1 1,0 0 0,0 1-1,0-1 1,0 0 0,0 0 0,0 0-1,0 0 1,1 0 0,-1 0-1,0 0 1,1 0 0,-1 0-1,0-1 1,1 1 0,-1 0 0,1-1-1,-1 1 1,1-1 0,-1 0-1,1 1 1,0-1 0,-1 0-1,1 0 1,-1 0 0,1 0 0,0 0-1,-1-1 1,1 1 0,1-1-1,4-2 5,-1 0 0,0 0 0,0 0 0,0-1-1,-1 0 1,7-6 0,0 0-4,42-33 47,-27 21-113,1 1 0,51-30 0,-70 46 19,1 1-1,-1 0 1,1 0-1,1 1 1,-1 0-1,0 1 0,1 0 1,-1 0-1,1 1 1,-1 1-1,1 0 1,0 0-1,11 2 1,125 32-161,-144-33 207,0-1 0,1 1-1,-1-1 1,0 1 0,0-1 0,1 0 0,4-1 0,-7 1-23,-1 0 0,1 0 0,-1 0 0,1-1 0,0 1 0,-1 0 0,1 0 0,-1-1 0,1 1 0,0 0 0,-1-1 0,1 1 0,-1-1 0,1 1 0,-1-1-1,1 1 1,-1-1 0,0 1 0,1-1 0,-1 1 0,0-1 0,1 1 0,-1-1 0,0 0 0,0 1 0,1-1 0,-1 0 0,0 1 0,0-1 0,0 1 0,0-1 0,0 0 0,0 1 0,0-1-1,0 0 1,0 1 0,0-1 0,0 0 0,-1 1 0,1-1 0,0 0 0,0 1 0,-1-1 0,1 1 0,-1-2 0,-1-4 25,0 1 0,-1-1-1,0 0 1,0 1 0,-1-1 0,1 1 0,-1 0 0,0 0 0,-1 1-1,-9-9 1,11 10-52,0 1-1,-1 0 1,0 0-1,0 0 0,0 0 1,0 0-1,0 1 1,0 0-1,0-1 0,0 2 1,0-1-1,-1 0 1,1 1-1,0 0 1,0 0-1,-1 0 0,1 1 1,-5 0-1,-6 4-39,1 0-1,-1 1 1,1 0-1,0 1 0,-23 16 1,25-15 43,1 1 0,0 0 0,0 0 0,1 1 0,1 1 0,0-1 0,0 2 0,1-1 0,0 1 0,1 0 0,0 1 0,-9 25 0,15-33 29,0 0 0,0-1 0,0 1 0,1 0 0,0 0 1,0 0-1,0-1 0,0 1 0,1 0 0,0 0 0,2 6 0,-3-9 0,1 1-1,0-1 1,1 1-1,-1-1 1,0 1-1,0-1 1,1 0-1,0 0 1,-1 0-1,1 0 0,0 0 1,0 0-1,0 0 1,0-1-1,0 1 1,1-1-1,-1 1 1,0-1-1,1 0 1,-1 0-1,5 1 1,-2-1 20,0 0 0,0-1-1,0 0 1,0 0 0,0 0 0,0 0 0,0-1 0,0 0-1,0 0 1,7-2 0,0-2 10,0 0 0,21-11 1,-16 6-10,0-2 1,-1 1 0,0-2 0,-1 0 0,-1-1 0,0 0 0,23-32 0,-19 19-16,-2 0 0,-1-1-1,-1 0 1,13-39 0,-21 51-282,-4 12 70,-3 8-39,-1 8 177,1 0 0,0 0 0,0 0 0,1 0 0,1 0 0,2 15 1,-2-19 49,0 1 13,0-1 0,1 0 0,0 0 0,0 0 1,1 0-1,0 0 0,0 0 0,1-1 0,0 1 1,1-1-1,-1 0 0,9 9 0,-11-14 5,1 0-1,-1-1 1,0 1-1,1-1 0,-1 1 1,1-1-1,-1 0 1,1 0-1,0 0 1,-1 0-1,1-1 0,0 1 1,0-1-1,-1 0 1,1 0-1,0 0 1,0 0-1,0 0 1,-1 0-1,1-1 0,0 1 1,0-1-1,2-1 1,10-3 66,-1 0 0,27-14 1,-36 16-78,16-8 38,-2 3-12,-1-2 0,0 0 0,-1-2 0,0 0 0,18-16 0,-14 7 8,-1-2 1,33-46-1,25-58 58,-50 75-152,-3-1 1,-1-1 0,27-100-1,25-170-43,-71 291 45,1-6-37,-1 0 1,-2-1-1,-2-54 0,-5 71-187,4 23 272,0 0 1,0 0 0,0 0 0,0-1-1,0 1 1,0 0 0,-1 0 0,1 0 0,0 0-1,0-1 1,0 1 0,0 0 0,0 0 0,0 0-1,0 0 1,-1 0 0,1-1 0,0 1 0,0 0-1,0 0 1,0 0 0,0 0 0,-1 0-1,1 0 1,0 0 0,0 0 0,0 0 0,-1 0-1,1 0 1,0 0 0,0 0 0,0 0 0,-1 0-1,1 0 1,0 0 0,-1 0-15,0 1-1,0 0 1,1-1-1,-1 1 1,1 0-1,-1 0 1,0-1-1,1 1 1,-1 0 0,1 0-1,-1 0 1,1 1-1,-84 241-155,63-177 79,8-23 72,2 0 1,2 0-1,-7 89 0,13-71 22,8 94 1,-1-111 46,3 1 0,23 82 1,-27-118-23,7 24-9,20 44 1,-26-69 16,0 0 0,0 0 0,1 0 0,0-1 0,1 1 0,0-1 1,0-1-1,0 1 0,1-1 0,9 7 0,-12-10 5,0-1 0,0 0 0,0 0 0,0-1 0,0 1 0,0-1 0,0 0 0,1 0 0,-1 0 1,0-1-1,1 1 0,-1-1 0,0 0 0,1 0 0,-1-1 0,1 1 0,-1-1 0,0 0 0,0 0 0,1 0 1,-1-1-1,0 0 0,0 1 0,0-1 0,-1-1 0,7-3 0,0-2 11,0 0-1,0-1 1,0 0 0,-1-1-1,-1 0 1,0 0 0,12-21-1,-13 19-48,-1 0 0,0 0 0,-1 0 0,5-20 0,-8 25 25,-1 1 0,0-1 0,0 0-1,0 1 1,-1-1 0,0 0-1,0 0 1,0 1 0,-1-1 0,-3-12-1,4 18-27,-1 0 0,1 0 0,0 0 0,0 0-1,-1 0 1,1-1 0,-1 1 0,1 0 0,-1 0 0,1 0-1,-1 0 1,0 0 0,0 1 0,1-1 0,-1 0 0,0 0-1,0 0 1,0 1 0,0-1 0,0 0 0,0 1 0,0-1-1,0 1 1,-1-1 0,1 1-10,-1 0 1,1 0-1,0 1 1,0-1-1,0 0 1,0 1-1,0-1 1,0 1-1,0 0 0,0-1 1,0 1-1,0 0 1,0-1-1,0 1 1,0 0-1,1 0 1,-1 0-1,0 0 0,0 1 1,-4 5-59,0 1 1,1 0-1,0 0 0,-6 16 1,7-12 68,0-1 1,1 1-1,1-1 1,-1 1-1,2-1 1,0 1-1,2 21 1,-1-27 25,0 1 0,0-1 1,1 0-1,0 0 1,0 0-1,0 0 0,1-1 1,-1 1-1,2 0 1,-1-1-1,0 0 0,1 0 1,0 0-1,1 0 0,-1-1 1,6 5-1,-3-5 57,0 1 0,0-1-1,1-1 1,-1 1 0,1-1 0,0-1-1,0 0 1,0 0 0,1 0 0,14 0-1,-4-1 88,0-1-1,0-1 1,30-5-1,-35 4-127,0-2-1,0 0 1,0 0 0,-1-1 0,0-1 0,0 0-1,-1-1 1,1-1 0,-1 0 0,-1 0 0,0-1-1,0 0 1,0-1 0,10-14 0,-6 6-44,-2-1-1,0-1 1,-1 0 0,-1-1 0,0 0-1,-2-1 1,12-42 0,-16 46-135,1-1 0,12-23 0,-18 42 141,0 0 0,0 0-1,0 1 1,0-1 0,0 0 0,0 0 0,0 0 0,0 0 0,0 0 0,0 0 0,0 0-1,0 0 1,0 0 0,0 0 0,0 0 0,0 0 0,0 0 0,0 0 0,0 0-1,1 0 1,-1 0 0,0 0 0,0 0 0,0 1 0,0-1 0,0 0 0,0 0-1,0 0 1,0 0 0,0 0 0,0 0 0,0 0 0,0 0 0,0 0 0,0 0-1,0 0 1,1 0 0,-1 0 0,0 0 0,0 0 0,0 0 0,0 0 0,0 0-1,0 0 1,0 0 0,0-1 0,0 1 0,0 0 0,0 0 0,0 0 0,0 0-1,0 0 1,0 0 0,0 0 0,0 0 0,1 0 0,-1 0 0,0 0 0,0 0-1,0 0 1,1 11-106,-1 16-2,-3 11 7,-2 0 0,-10 37 1,11-59 142,-1 0 1,0-1-1,-1 0 1,-1 0 0,0-1-1,-1 0 1,-16 21 0,20-29 2,-1-1 0,0 1 0,0-1 0,-1 0 0,0-1 0,1 1 0,-2-1 0,1 0 0,0-1 0,-1 1 0,1-1 0,-1-1 0,0 1 0,0-1 0,0 0 0,0-1 0,-1 0 0,1 0 0,0 0 0,-1-1 0,1 0 0,0 0 0,-1-1 0,-6-2 0,13 3-39,0 0-1,0 0 1,1 0 0,-1 0-1,0 0 1,0-1 0,1 1-1,-1 0 1,0 0-1,1-1 1,-1 1 0,0-1-1,1 1 1,-1-1 0,0 1-1,1-1 1,-1 1-1,1-1 1,-1 1 0,1-1-1,-1 1 1,1-1 0,0 0-1,-1 1 1,1-1 0,0 0-1,-1 0 1,1-1-1,0 2-10,1-1-1,-1 0 0,0 0 0,1 0 1,-1 0-1,1 1 0,-1-1 1,1 0-1,-1 0 0,1 1 0,0-1 1,-1 0-1,1 1 0,0-1 0,-1 1 1,1-1-1,0 1 0,0-1 1,0 1-1,0-1 0,-1 1 0,1 0 1,2-1-1,8-2-30,1 0 0,0 0 0,0 1 0,15 0 0,51 0 56,-65 2-26,127-6-323,-120 3-886,28-7 1,-35 6-575,-1 0 0,0-1 0,14-7-1,-25 11 1365,0 1 0,0-1 0,0 0 0,0 0 0,0 0 0,0 0 0,0 0 0,0 0 0,0 0-1,0-1 1,5-7-2686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1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64 8960,'-14'-12'4064,"23"17"-3520,15-10 480,4 5-672,52-4 480,11-1-480,32-2 31,-4 2-223,8-4-32,-13 5-64,-16-4-128,-13 4 32,-27-1-4127,-16 10 2271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19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 7040,'-30'-4'3200,"49"8"-2752,11 5 928,2 3-832,31-9 992,3 6-896,46-12 384,2 3-576,29-9-257,-7 9-127,16-9-2111,-15 6 1119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2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1208 2080,'4'-7'599,"0"1"-1,1 0 1,-1 0 0,1 0-1,0 1 1,0 0-1,11-8 1,8-5 6137,-26 43-5667,-1 0 0,-1 0 0,-10 33 0,7-31-804,1 0 1,1 0 0,-1 39-1,6-63-183,-1 0 0,2 0 0,-1 0 0,0-1-1,0 1 1,1 0 0,0 0 0,-1 0-1,1-1 1,0 1 0,1 0 0,-1-1 0,0 1-1,1-1 1,-1 0 0,1 1 0,0-1-1,3 4 1,-3-5-26,0 0-1,0 0 1,0 0 0,0 0-1,0-1 1,0 1-1,0 0 1,1-1 0,-1 0-1,0 1 1,0-1-1,0 0 1,1 0 0,-1 0-1,0-1 1,0 1-1,0-1 1,1 1 0,-1-1-1,0 1 1,0-1-1,0 0 1,0 0 0,3-2-1,11-6 57,0-1-1,0 0 1,-1-2-1,24-21 0,47-60 26,-65 67-122,-1 0 0,-1-1-1,-2 0 1,19-40 0,-34 62-18,4-9-8,-6 14 6,0-1 1,1 1-1,-1 0 1,0-1-1,0 1 0,0 0 1,0-1-1,0 1 0,0-1 1,0 1-1,0 0 0,0-1 1,0 1-1,0 0 1,0-1-1,0 1 0,0 0 1,0-1-1,-1 1 0,1-1 1,0 1-1,0 0 1,0-1-1,-1 1 0,1 0 1,0 0-1,0-1 0,-4 7-69,-6 15 56,2-5-22,0 1 0,-9 30 1,16-41 38,0 0-1,0 0 1,0 0-1,0 0 1,1 0 0,0 0-1,1 1 1,-1-1 0,1 0-1,0 0 1,1 0-1,2 9 1,-1-10 14,-1 1 0,1-1 0,0 1 0,0-1 0,1 0 0,0 0 0,0-1 0,0 1 0,0-1 0,1 0-1,-1 0 1,9 5 0,2 0 91,2 0 0,31 11 0,-40-16-25,1-2 0,-1 1 0,1-1 0,-1-1 0,1 1-1,0-1 1,-1-1 0,15 0 0,-16-1-13,-1 0 0,0 0 0,0 0 0,0-1 0,0 0 0,0 0 0,0-1 0,-1 1 0,1-1 0,-1-1 0,0 1 0,8-7 0,-9 6-58,0 0 0,0-1 0,-1 0 0,0 1 0,1-1 0,-2 0 0,1-1 0,-1 1 0,0 0 0,0-1 0,0 1 0,1-11 0,0 4 11,3-16-38,-3 0 0,0 0 0,-1 0 0,-3-33 1,0 18-208,1 42 210,0 1 0,0-1 0,0 0 0,0 1 0,0-1 0,1 1 0,-1-1 1,0 1-1,0-1 0,0 1 0,0-1 0,1 1 0,-1-1 0,0 1 0,1-1 1,-1 1-1,0-1 0,1 1 0,-1 0 0,0-1 0,1 1 0,-1-1 0,1 1 1,-1 0-1,1-1 0,-1 1 0,1 0 0,-1 0 0,1 0 0,-1-1 0,1 1 1,-1 0-1,2 0 0,22 0 118,-11 1-230,142-6 168,8-1 50,-126 7-112,1 1 0,49 10 0,-85-12 22,0 1 0,0-1 0,0 1 0,0-1 0,0 1 0,0 0 0,0-1 0,-1 1 0,1 0 0,0 0 0,-1 0 0,1 1 0,0-1 0,-1 0 0,1 1 0,-1-1 0,0 1 0,1-1 0,-1 1 0,0-1 0,0 1 0,1 3 0,-1-2 15,0 0 0,-1 0 0,0 0 0,0 0 0,1 0 0,-2 0 0,1 0 0,0 0 0,-1 0 0,1 0-1,-1 0 1,0 0 0,0 0 0,-2 4 0,-5 9-24,-1 0-1,-1-1 1,0-1-1,-15 17 1,-10 14 67,30-38-33,1 1 1,-1-1-1,1 1 1,0 0-1,1 0 0,-5 15 1,8-21-10,-1 0 1,1 0-1,0 0 1,0 0-1,0 0 1,0 0 0,0 0-1,0 0 1,0 0-1,0-1 1,1 1-1,-1 0 1,1 0 0,0 0-1,0 0 1,-1 0-1,1 0 1,0-1-1,0 1 1,1 0-1,-1-1 1,0 1 0,1-1-1,-1 1 1,0-1-1,1 0 1,0 0-1,-1 1 1,1-1-1,0 0 1,-1 0 0,1-1-1,0 1 1,3 1-1,2 0 20,1 0-1,-1-1 1,1 0-1,0 0 1,-1 0 0,1-1-1,0 0 1,-1-1-1,14-2 1,-9 1-4,1-1 1,-1-1-1,0 0 0,23-11 1,-24 9 3,0-1 1,0-1 0,-1 0-1,0 0 1,17-19 0,-20 20-12,106-115 148,-31 31-154,17-11-90,45-49 35,-111 112 38,-1-1 0,-2-2 1,-3-1-1,34-69 0,-25 35-54,-4-1 1,30-109-1,-54 160-92,-10 18-136,-1 9 109,-3 8-12,-42 99-308,-97 169 608,108-205-95,-38 100-1,58-123-20,2 0 1,3 0-1,-8 61 0,18-94 32,0 1 0,1-1-1,1 0 1,1 1 0,4 28-1,-4-40-18,0 0 0,0 1 0,0-1 0,1 0 0,0 0 0,0 0 0,0 0 0,0 0 0,0-1 0,1 1 0,-1 0-1,1-1 1,0 0 0,0 0 0,1 0 0,-1 0 0,0 0 0,1-1 0,0 1 0,0-1 0,-1 0 0,1 0-1,0-1 1,7 3 0,-8-3 11,0-1 0,1 1-1,-1-1 1,1 0 0,-1 0-1,1 0 1,-1 0 0,0-1-1,1 1 1,-1-1 0,0 0-1,7-2 1,-4 0 4,0 0 0,0 0 1,0-1-1,-1 0 0,1 0 0,4-5 1,4-5 5,-1 0 0,0-1 1,15-24-1,93-169 14,-56 89 57,115-184-176,36-42-79,-199 321 97,86-127-195,-100 146 208,-3 5 26,1 0 1,-1-1-1,0 1 1,1 0-1,-1 0 1,0-1-1,0 1 1,0 0-1,1-1 1,-1 1-1,0 0 1,0-1-1,0 1 1,0 0-1,0-1 1,0 1-1,1 0 1,-1-1 0,0 1-1,0 0 1,0-1-1,0 1 1,0 0-1,0-1 1,0 1-1,0 0 1,-1-1-1,1 1 1,0 0-1,0-1 1,-3 2-191,-6 9 128,0 0-1,1 1 1,-12 22-1,16-26 63,-188 344-136,141-243 74,-61 183 1,67-155 129,-62 168 220,38-133 1571,92-222-1532,29-75-251,18-39-483,-67 157 358,-2 5 35,1 0 0,-1 0 0,0 1 1,1-1-1,-1 0 0,1 1 0,0-1 0,0 1 1,0 0-1,0 0 0,0 0 0,0 0 0,1 0 1,3-3-1,-5 5 16,-1 0 1,1 0-1,0 0 1,0 0-1,0 0 1,0 0-1,0 0 1,-1 0-1,1 0 1,0 0-1,0 0 1,0 1-1,0-1 1,0 0-1,-1 1 1,1-1-1,0 0 1,0 1-1,-1-1 1,1 1-1,0-1 1,-1 1-1,1-1 1,0 1-1,-1 0 1,1-1-1,-1 1 1,1 0-1,-1 0 1,1-1-1,0 2 1,14 31-192,-11-24 175,9 22-26,52 103 13,-56-119 75,0 0 1,2-1-1,0 0 0,0 0 1,1-1-1,20 16 0,-26-25 178,22 19-1451,-11-12-3470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5824,'-6'3'7529,"6"-2"-7320,10 2 2705,27 1-2207,-31-4 8,120 3 1843,-20-1-1735,-66 0-654,-1 2 0,61 13 0,-75-13 31,-21-4-187,0 1 1,-1-1-1,1 1 0,0 0 1,-1 0-1,8 3 0,-9-3-1069,2-1 256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21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37 8544,'-25'-7'3872,"45"-2"-3360,8 4 1408,5 5-1152,47-4 607,11 4-799,18-3-96,-6 3-320,7-5-96,-12 5-32,-2-4 32,-16 8-32,-15-4-2975,-7 0 1599,-25 0-3552,-5 0 2784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2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7 5728,'-47'-7'2592,"42"14"-2240,10-1-2048,4 2 864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2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10 452 4160,'-9'8'1850,"9"-8"-1800,0 0 0,0 0 0,0 0 1,0 0-1,0 0 0,0 0 0,0 0 0,0 0 0,0 1 0,0-1 0,0 0 0,1 0 0,-1 0 0,0 0 0,0 0 0,0 0 1,0 0-1,0 0 0,0 0 0,0 0 0,0 0 0,0 1 0,0-1 0,0 0 0,0 0 0,0 0 0,0 0 0,0 0 0,0 0 0,0 0 1,0 0-1,0 0 0,0 1 0,0-1 0,0 0 0,0 0 0,0 0 0,0 0 0,0 0 0,0 0 0,0 0 0,0 0 0,-1 0 0,1 0 1,0 1-1,9 0 1209,-1 0-874,-1 0 0,0 0 0,1-1 0,-1 0 0,1 0 0,-1-1 1,1 0-1,-1 0 0,0-1 0,10-3 0,5-4 305,40-21 0,-46 21-568,-1-1 0,0-1 0,0 0 1,-1 0-1,-1-2 0,0 0 0,0 0 0,-1-1 0,-1 0 1,12-21-1,-18 26-105,-1 1 0,1 0 0,-2-1 0,1 0 0,-1 0 0,0 0 0,-1 0 0,0 0 0,-1-1 0,0 1 1,0-1-1,-1 1 0,0-1 0,-1 1 0,0 0 0,0-1 0,-1 1 0,-1 0 0,-3-12 0,4 17-32,0-1 0,0 1 0,-1 0 0,1 0 0,-1 0 1,0 0-1,0 0 0,0 1 0,0-1 0,-1 1 0,0 0 0,1 0 0,-1 0 0,-6-3 0,7 4-1,0 1 0,0-1 0,0 1 0,-1 0 0,1 0 0,0 0 0,0 0 0,0 1 0,-1-1 0,1 1 0,0 0 0,-1 0 0,1 0 0,0 0 0,-1 1 0,1-1 0,0 1 0,0 0 0,-1 0-1,1 0 1,0 0 0,0 1 0,-3 1 0,0 1-23,0 0 1,1 0-1,-1 0 0,1 1 0,0 0 0,0 0 0,0 1 1,1-1-1,-6 11 0,-3 8 1,1 1-1,1 0 1,1 1 0,1 0 0,-5 31 0,7-26 181,-4 40 1,10-56 7,1-1-1,0 1 0,0-1 0,1 0 1,4 17-1,-3-26-32,0 0 0,0 0 0,0 0 0,0 0-1,1-1 1,0 1 0,0-1 0,0 0 0,1 0 0,-1 0 0,1 0 0,0 0 0,0-1 0,0 0 0,0 0 0,1 0 0,0 0-1,-1-1 1,1 0 0,0 0 0,0 0 0,0 0 0,0-1 0,0 0 0,1 0 0,7 1 0,6-2 138,-1 0 1,1 0-1,0-2 1,27-5 0,-6-3 82,40-14 1,-60 18-315,-1-2 0,-1 0 0,1-2-1,-2 0 1,1 0 0,-2-2 0,1 0-1,-1-1 1,-1-1 0,-1 0 0,0-1-1,0 0 1,19-32 0,39-74-206,-74 139-267,-6 25 301,4-21 128,-6 25 144,-6 33-130,15-68 60,0 1 0,0-1 0,1 1 0,2 15 0,-2-26-21,0 0 0,0 0 0,1-1-1,-1 1 1,0 0 0,1 0 0,0-1 0,-1 1 0,1 0-1,0-1 1,0 1 0,-1-1 0,1 1 0,0-1 0,1 1-1,-1-1 1,0 0 0,0 0 0,1 1 0,-1-1 0,0 0 0,1 0-1,-1 0 1,4 1 0,-3-2-8,0 0-1,0 1 1,1-1 0,-1 0 0,0-1-1,0 1 1,0 0 0,1-1-1,-1 1 1,0-1 0,0 0-1,0 1 1,0-1 0,0 0-1,0 0 1,0-1 0,0 1 0,-1 0-1,4-3 1,8-8 35,-1 0 1,0 0-1,-2-1 0,1-1 0,-1 0 1,15-29-1,37-96-6,-60 132-48,46-123-242,-43 121 112,-3 8-117,0 15-233,-2-2 440,2 1-21,-2-1 40,1 0 1,1 0 0,0-1 0,1 1-1,0-1 1,1 1 0,8 18 0,-5-18 47,1-1 1,0 0-1,1 0 1,0-1-1,0 0 1,1-1 0,1 0-1,0 0 1,0-1-1,22 12 1,-18-12 21,-1-2 1,1 0-1,0-1 0,0 0 1,0-1-1,1-1 0,-1 0 1,1-1-1,19 0 1,-26-2-21,0-1 0,0 0 0,0 0 0,0-1 0,-1 0 0,1-1 0,0 0 0,-1 0 0,0-1 0,14-7 0,-11 4 11,-1-1 0,0 0 0,-1 0 0,0-1 0,0 0 0,-1 0 1,9-13-1,-7 7-24,-1-1 0,0 0 0,-1 0 1,0-1-1,-2 0 0,0 0 1,-1-1-1,0 1 0,-2-1 1,3-28-1,-6 38-63,0 1-1,0-1 1,0 1-1,-1 0 1,0-1 0,-3-7-1,4 13 28,0 1 1,0 0-1,0 0 0,-1 0 0,1 0 0,-1-1 1,1 1-1,-1 0 0,1 0 0,-1 0 0,0 0 1,1 0-1,-1 0 0,0 0 0,0 1 0,0-1 1,0 0-1,0 0 0,1 1 0,-2-1 0,1 0 0,0 1 1,0-1-1,0 1 0,0-1 0,0 1 0,0 0 1,0-1-1,-1 1 0,1 0 0,0 0 0,0 0 1,-2 0-1,0 1-14,0-1-1,1 1 1,-1 0 0,0 0-1,0 1 1,0-1 0,1 1 0,-1-1-1,0 1 1,1 0 0,-4 3 0,-4 5-2,1 0 0,1 0 1,0 1-1,-8 14 1,15-24 27,-13 22-29,2 0 0,0 1 0,2 0 1,1 0-1,0 1 0,-6 37 1,13-51 42,0 0 0,1 0 0,0 1 0,1-1 0,0 0 0,1 1 1,0-1-1,3 11 0,-3-17 20,0-1 1,0 0-1,1-1 1,-1 1-1,1 0 0,0 0 1,0-1-1,0 1 0,1-1 1,-1 1-1,1-1 1,0 0-1,0 0 0,0 0 1,0-1-1,0 1 1,1-1-1,-1 0 0,1 0 1,0 0-1,-1 0 1,1 0-1,0-1 0,0 0 1,5 2-1,-1-2 0,-1-1 0,0 1 0,0-1 0,1-1 0,-1 1 0,0-1 0,0-1 0,0 1 0,10-4 0,11-5 36,27-14-1,-54 23-65,79-39 103,106-71 1,-181 108-95,4-3-50,-1-1 0,2 2-1,-1 0 1,1 0 0,-1 0-1,21-5 1,-29 10 32,0-1 0,0 1 0,-1 0 0,1 0 0,0 0 0,0 0 0,-1 0 0,1 0 0,0 0 0,0 0 0,0 1 0,-1-1 0,1 0 0,0 0 0,0 1 0,-1-1 0,1 0 0,0 1 0,-1-1 0,1 1 0,0-1 0,-1 1 0,1-1 0,0 1 0,-1-1 0,1 1 0,-1 0 0,1-1 0,-1 1 0,0 0 0,1-1 0,-1 1 0,0 0 0,1-1 0,-1 1 0,0 0 1,0 0-1,0 0 0,1-1 0,-1 1 0,0 0 0,0 1 0,0 2-13,0 0 1,-1 0-1,1 1 1,-1-1-1,1 0 1,-1 0-1,-2 5 1,-5 8 40,0 0 0,-2-1 1,0 0-1,0-1 0,-20 22 1,1-1 413,29-36-432,0 0 0,0 0 0,0 0 0,-1 0-1,1 0 1,0 1 0,0-1 0,0 0 0,0 0 0,0 0 0,0 0-1,0 0 1,0 0 0,0 0 0,0 0 0,0 0 0,0 0-1,0 0 1,0 0 0,0 0 0,0 0 0,0 0 0,0 0 0,0 0-1,0 0 1,0 1 0,0-1 0,0 0 0,0 0 0,0 0-1,0 0 1,0 0 0,0 0 0,0 0 0,0 0 0,0 0 0,0 0-1,0 0 1,0 0 0,0 0 0,0 0 0,0 0 0,0 0-1,0 1 1,0-1 0,0 0 0,0 0 0,0 0 0,1 0 0,-1 0-1,0 0 1,0 0 0,0 0 0,0 0 0,0 0 0,0 0-1,0 0 1,0 0 0,0 0 0,0 0 0,0 0 0,7-1 151,10-6 75,28-22-308,77-66-1,-111 87 60,-11 8 19,5-5-27,0 0-1,1 1 1,0 0-1,0 0 1,0 1-1,8-4 0,-12 7 15,0-1 0,0 1 0,0-1 0,0 1 0,0 0 0,1 0 0,-1 0 0,0 0 0,0 0-1,0 1 1,0-1 0,0 0 0,0 1 0,0 0 0,0-1 0,0 1 0,0 0 0,0 0 0,0 0 0,-1 0-1,1 1 1,0-1 0,-1 0 0,1 1 0,1 2 0,12 12-15,-2 0 0,16 24 0,-22-28 91,1 0 0,1-1 0,-1 0 1,2 0-1,0-1 0,0 0 0,16 11 0,-8-10-753,-5-4-4428,0 1 1663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2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1209 3808,'0'0'34,"0"-1"1,0 1-1,0 0 1,0 0-1,0 0 1,0 0-1,0 0 1,0 0-1,0 0 1,0 0-1,0 0 0,-1 0 1,1 0-1,0 0 1,0 0-1,0 0 1,0 0-1,0 0 1,0 0-1,0 0 1,0 0-1,0 0 1,0 0-1,-1 0 0,1 0 1,0 0-1,0 0 1,0 0-1,0 0 1,0 0-1,0 0 1,0 0-1,0 0 1,0 0-1,0 0 1,0 0-1,0 1 0,0-1 1,-1 0-1,1 0 1,0 0-1,0 0 1,0 0-1,0 0 1,0 0-1,0 0 1,0 0-1,0 0 1,0 0-1,0 0 0,0 1 1,0-1-1,0 0 1,0 0-1,0 0 1,0 0-1,0 0 1,0 0-1,0 0 1,6 4 1754,15 2 631,-6-7-1593,1 0-1,-1-1 0,0-1 1,0 0-1,21-7 1,70-34 1230,-105 43-2033,12-5 154,5-2 154,30-18 0,-24 8-99,-1 0 0,39-39 0,37-53 117,-81 90-289,84-90 212,14-17-2,-89 95-220,-1-1 1,41-68-1,-50 66-72,-2-1 0,-1-1-1,-1 0 1,-3-1 0,9-49-1,-17 68-17,1 0 0,-2 0-1,-2-37 1,0 50-2,1 0 0,-1 1 0,0-1 0,-1 1 0,1-1 1,-1 1-1,0 0 0,-1-1 0,1 1 0,-1 0 0,0 0 0,0 1 0,-1-1 0,1 1 0,-1 0 0,-8-8 0,10 11 18,1 0 0,-1-1-1,0 1 1,0 0 0,0 0 0,-1 0-1,1 0 1,0 1 0,0-1 0,0 1 0,-1-1-1,1 1 1,0 0 0,0-1 0,-1 1-1,1 1 1,0-1 0,-3 1 0,1 0-9,0 0 0,1 0 0,-1 1 0,0-1 0,1 1 0,0 0 0,-1 0 0,1 1 0,-5 4 0,-1 2-15,0 1-1,1 0 1,0 0-1,1 0 1,-8 17 0,-11 28 137,2 1 1,3 1 0,-27 113-1,38-122 135,1 0 0,3 0 0,2 1 0,2 0 0,8 91 0,-4-123-146,1-1 0,0 1 1,1-1-1,1 0 0,1 0 0,9 19 1,-11-27-21,0 0 1,1-1 0,0 0 0,0 0 0,1 0-1,0 0 1,0-1 0,1 0 0,-1 0 0,1-1-1,0 0 1,1 0 0,11 5 0,42 12 193,-57-20-240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2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449 100 3808,'13'-6'1220,"-7"0"3203,-6 6-4354,-38-8 2997,28 8-2882,0 0 1,0 0-1,0 1 0,0 0 0,0 0 0,-16 6 0,5 0-26,-37 16 1,39-13-123,-1 2 1,2 0 0,0 0-1,0 2 1,1 0 0,1 1-1,-21 24 1,22-21 114,0 1 0,-20 33 0,29-43-64,1 0-1,1 1 1,0 0-1,0 0 1,0 0-1,2 0 1,-1 1-1,-1 12 1,4-21-41,0 1-1,-1-1 1,1 0 0,0 0-1,0 0 1,1 1 0,-1-1-1,0 0 1,1 0 0,-1 0 0,1 0-1,-1 0 1,1 0 0,0 0-1,0 0 1,0 0 0,0 0-1,1 0 1,-1 0 0,0-1 0,1 1-1,-1-1 1,1 1 0,-1-1-1,1 1 1,0-1 0,0 0-1,0 0 1,0 0 0,0 0 0,0 0-1,0 0 1,0 0 0,0-1-1,0 1 1,0-1 0,0 0-1,0 1 1,4-1 0,4 0 67,0-1 1,-1 1-1,1-2 1,-1 1-1,1-1 1,-1-1-1,14-5 1,-3-1-39,0-1 0,0-1 1,-1 0-1,-1-2 0,0 0 1,-1-1-1,0-1 0,17-20 1,11-16 25,51-78 0,-88 116-107,14-28 0,-1 0-228,-26 51 165,0 1-1,1 0 1,0 0-1,0 1 1,2-1-1,-1 1 1,0 14-1,0 6 154,2 57-1,1-78-8,1 0 0,0-1 1,1 1-1,0-1 0,1 1 0,0-1 0,1 0 1,0 0-1,0 0 0,7 10 0,-8-16-23,0-1-1,-1 1 0,1-1 1,1 1-1,-1-1 0,0 0 1,1 0-1,0-1 0,0 1 1,0-1-1,0 0 0,0 0 1,0 0-1,0 0 0,0-1 1,1 0-1,-1 0 0,1 0 1,-1 0-1,1-1 0,-1 0 1,1 0-1,0 0 0,-1 0 1,1-1-1,5-1 0,5-1 41,0-1 0,0-1-1,0 0 1,22-12 0,53-36 63,-29 8-61,-1-2 1,-2-2 0,75-86-1,-126 128-207,0 0-1,0 0 0,0 0 0,1 1 0,16-11 1,-24 17 104,0 0 0,1 0-1,-1 0 1,0 0 0,1 0 0,-1 0 0,0 0 0,0 0 0,1 0 0,-1 0 0,0 0 0,1 0 0,-1 0 0,0 0 0,0 0 0,1 0-1,-1 0 1,0 0 0,1 1 0,-1-1 0,0 0 0,0 0 0,1 0 0,-1 0 0,0 1 0,0-1 0,0 0 0,1 0 0,-1 0-1,0 1 1,0-1 0,0 0 0,0 0 0,1 1 0,-1-1 0,0 0 0,0 0 0,0 1 0,0-1 0,0 0 0,0 1 0,0-1 0,0 0-1,0 0 1,0 1 0,0 0 0,1 15-24,-1-15 18,1 22 70,0 0-1,1 0 1,2-1 0,0 1-1,10 31 1,-11-45 5,1 1 0,-1-1 0,1 0 0,1-1 1,0 1-1,0-1 0,1 0 0,0 0 0,0 0 1,1-1-1,0 0 0,0-1 0,1 1 0,-1-1 0,13 7 1,-13-10-12,0 0 0,1 0 0,-1-1 1,0 0-1,1 0 0,0-1 0,-1 0 0,1 0 1,0 0-1,-1-1 0,16-2 0,-9 0 21,1-1-1,-1-1 1,0 0 0,0-1-1,16-8 1,-9 2-5,0 0 1,-2-1-1,1-1 1,-2-1 0,0-1-1,0-1 1,-2 0-1,0-1 1,16-21 0,-25 28-50,0-1 0,0 0 1,-1 0-1,8-20 1,-12 25-15,0 1 0,-1-1 0,1 0 0,-1 0 0,0 0 0,-1 0 0,1 0 0,-1 0 0,-1 0 0,1 0 0,-2-8 0,1 12-17,1-1 0,-1 1-1,0-1 1,0 1-1,-1 0 1,1-1 0,0 1-1,-1 0 1,0 0 0,1 0-1,-1 0 1,0 0 0,0 0-1,0 1 1,0-1 0,0 0-1,0 1 1,-1 0-1,1-1 1,0 1 0,-1 0-1,1 0 1,-5 0 0,-1-1-64,0 0 1,0 1-1,-1 0 1,1 1 0,0 0-1,-9 1 1,8 0 59,0 0 0,1 0 0,-1 1 0,0 0-1,1 1 1,0 0 0,0 0 0,0 1 0,0 0 0,0 0 0,1 1 0,-1 0 0,1 1-1,-7 6 1,9-6 35,0-1 0,0 1 0,0 0 0,1 1 0,0-1 0,1 1 0,-1 0 0,1 0 0,0 0 0,1 0-1,0 1 1,0-1 0,0 1 0,1-1 0,0 1 0,1 10 0,0-10 12,0 0 0,1 0 0,1 0 0,-1 0-1,1 0 1,1 0 0,-1 0 0,1 0 0,6 10 0,-3-7 40,1-1-1,0 0 1,1 0 0,0-1 0,16 15-1,-7-9 43,1-2-1,0-1 0,1 0 1,0-1-1,0-1 0,36 13 1,-33-16 40,0-1 1,0-1 0,0-1 0,29 1 0,89-5-4484,-106-1 2018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2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1 322 3328,'0'0'30,"0"0"1,0 0-1,0 0 0,0 0 1,0 0-1,0 0 1,0 0-1,1 0 0,-1 0 1,0 0-1,0 0 1,0 0-1,0-1 0,0 1 1,0 0-1,0 0 1,0 0-1,0 0 0,0 0 1,0 0-1,0 0 1,0 0-1,0 0 0,0 0 1,0 0-1,0 0 1,0-1-1,0 1 0,0 0 1,0 0-1,0 0 1,0 0-1,0 0 0,0 0 1,0 0-1,0 0 1,0 0-1,0 0 0,0 0 1,0 0-1,0-1 1,0 1-1,0 0 0,0 0 1,0 0-1,0 0 1,0 0-1,0 0 0,0 0 1,-1 0-1,1 0 1,0 0-1,0 0 0,0 0 1,0 0-1,0 0 1,0 0-1,0 0 0,0 0 1,0 0-1,0 0 1,0 0-1,0 0 0,-1 0 1,1 0-1,0 0 1,0 0-1,0 0 0,9 2 2302,16 10 1186,-21-10-3204,-2-1-155,1-1-1,-1 1 1,1-1 0,-1 1-1,1-1 1,0 0 0,-1 0 0,1 0-1,-1 0 1,1 0 0,-1-1-1,1 1 1,-1-1 0,1 1-1,-1-1 1,4-2 0,5-2 380,0 0 0,12-9 0,-4 1-163,1-2 1,-2 0 0,0-1 0,0-1 0,21-27 0,-33 37-304,-1 0 0,-1 0 1,1-1-1,-1 1 0,0-1 1,-1 0-1,3-11 0,-4 16-58,-1-1 0,-1 1 0,1-1 1,0 0-1,-1 0 0,0 1 0,0-1 0,0 0 0,0 0 0,-1 1 0,1-1 0,-1 0 0,0 1 0,0-1 0,-1 0 0,1 1 0,-1 0 0,-2-5 0,2 5-29,-1-1 0,0 1 0,0 0 1,0 0-1,0 0 0,0 0 0,-1 0 0,1 1 0,-1 0 0,0 0 1,0 0-1,1 0 0,-1 0 0,-1 1 0,-7-2 0,7 2-6,-1 0 0,0 1 0,0 0 0,1 0 0,-1 0 0,0 1 0,0-1 0,1 2 0,-1-1 0,1 0 0,-1 1 0,1 0 0,0 1 0,-1-1 0,1 1 0,0 0 0,1 0 0,-1 0 0,0 1 0,-5 5 0,2-1 55,1 0 1,0 0 0,0 1-1,0 0 1,1 0 0,0 0-1,1 1 1,0 0 0,-7 20-1,8-15 89,1 0 0,0 0-1,1 0 1,1 0-1,0 1 1,1-1-1,0 0 1,2 0-1,3 22 1,-3-28-7,1-1 0,0 1 0,0-1 0,1 0 0,-1 1 0,2-1 0,7 11 0,-8-14-31,0 0-1,1 0 1,0-1 0,-1 1-1,1-1 1,1 0 0,-1 0 0,1-1-1,-1 0 1,1 0 0,8 3-1,-4-2 12,1-2 0,0 1 0,0-1-1,-1-1 1,1 0 0,0 0-1,0-1 1,20-3 0,-4-1 86,0-1-1,36-13 1,-37 9-124,1-2-1,-2 0 1,41-26 0,-28 12 26,53-46 0,-71 52-39,36-44 0,-33 35-218,-32 72-217,-5 56 379,11-77 9,3-21 5,-6 72 58,6-66 15,0 0 0,1 1-1,0-1 1,0 0 0,1 0-1,4 15 1,-5-21-48,0 0 0,0 0 0,0 0 0,0-1 0,0 1 0,0 0 0,1 0 0,-1-1 0,4 3 0,-4-3-19,-1 0 0,1-1-1,0 1 1,0-1 0,0 0 0,0 1 0,0-1-1,0 0 1,0 1 0,0-1 0,0 0 0,0 0-1,0 0 1,0 0 0,0 0 0,0 0 0,0 0-1,0 0 1,0 0 0,0 0 0,0-1 0,0 1-1,0 0 1,0-1 0,0 1 0,1-1 0,7-6 53,-1 0 1,0 0 0,0 0 0,-1-1 0,0 0 0,0 0 0,7-13 0,-3 5 6,52-64-205,4 2 0,139-124 0,-207 209 41,1 0 0,0 0 0,0 0 0,2 10 0,1-3 126,1-1 0,0 1-1,1-1 1,1-1 0,0 1-1,0-1 1,1 0 0,1 0 0,0-1-1,0 0 1,1 0 0,1-1-1,0 0 1,0-1 0,1 0 0,0-1-1,19 11 1,-26-16-15,1-1 1,0 0-1,0 0 1,-1 0-1,1 0 1,0-1-1,0 0 1,1 0-1,-1 0 1,0-1-1,0 0 1,0 0-1,0 0 1,1-1-1,-1 1 1,0-1-1,10-3 1,0-3 48,1-1-1,-1 0 1,-1-1 0,1 0 0,14-14 0,61-61 170,-53 47-211,10-14-84,-45 48 55,1 0 0,-1 0 0,0 0 0,0-1 0,0 1 0,0-1 0,1-4 0,-3 7-3,1 0 0,-1 0 0,0 0 0,0 0 0,0 0 0,0 0 1,0-1-1,0 1 0,0 0 0,0 0 0,-1 0 0,1 0 0,0 0 0,0 0 1,-1 0-1,1 1 0,-1-1 0,1 0 0,-1 0 0,1 0 0,-1 0 0,0 0 1,1 1-1,-1-1 0,0 0 0,0 1 0,0-1 0,1 0 0,-1 1 0,-1-1 1,-1 0-12,1 0 1,0 0 0,0 1-1,0 0 1,-1-1 0,1 1 0,0 0-1,0 0 1,-1 0 0,1 0 0,0 0-1,0 1 1,-1-1 0,1 1 0,0-1-1,0 1 1,0 0 0,0 0-1,0 0 1,-3 1 0,-5 2-36,0 0 42,0 0 0,0 1 1,0 0-1,0 1 0,1 0 1,0 0-1,0 1 0,1 0 1,0 0-1,0 1 0,1 0 1,0 0-1,0 1 0,1 0 1,0 1-1,0-1 0,1 1 1,0 0-1,1 0 0,0 0 1,1 1-1,0-1 0,-2 22 1,3-19 34,2 1 0,-1 0 0,2 0 0,0-1 0,5 25 0,-5-34-1,0 0 0,0-1 0,1 1 0,-1 0 1,1 0-1,0-1 0,0 1 0,0-1 0,1 1 0,4 4 1,-5-6-8,0-1 1,0 1 0,0-1-1,1 1 1,-1-1-1,1 0 1,-1 0 0,1 0-1,-1 0 1,1 0 0,-1 0-1,1-1 1,0 1 0,-1-1-1,1 0 1,0 0 0,4 0-1,2-1 19,-1-1-1,0 0 0,1 0 1,-1 0-1,10-6 0,41-21 104,-34 16-71,111-54 53,91-48-101,-213 107-165,0 1 1,0 0 0,25-7-1,-39 14 141,1-1 0,0 1 0,0 0 0,0 0-1,0-1 1,0 1 0,0 0 0,0 0 0,0 0 0,0 0-1,0 0 1,0 0 0,0 1 0,0-1 0,0 0 0,0 0 0,-1 1-1,1-1 1,0 0 0,0 1 0,0-1 0,0 1 0,-1-1-1,1 1 1,0 0 0,0-1 0,-1 1 0,1 0 0,0-1-1,-1 1 1,1 0 0,-1 0 0,1 0 0,-1 0 0,1-1 0,-1 1-1,0 1 1,1 1-6,0 0 1,-1 0-1,0 0 0,0 0 0,0 0 0,0 1 1,0-1-1,0 0 0,-2 4 0,-1 5 20,-10 23 0,8-24 11,-5 23 1,7-23-3,-1 2 285,5-11-39,4-6 68,14-20-161,37-32 0,-50 50-198,2 0 0,13-8 1,-19 13 1,-1-1 0,1 1 0,-1 1 0,1-1 0,0 0 0,0 0 0,-1 1 0,1-1 0,0 1 0,0-1 0,0 1 0,-1 0 0,1 0 0,0 0 0,0 0 0,0 0 0,0 0 0,0 0 0,-1 0 0,1 1 0,2 0 0,-3 0 3,0 0 0,0 0 1,-1-1-1,1 1 0,0 0 0,0 0 0,-1 0 0,1 0 0,-1 1 0,1-1 1,-1 0-1,1 0 0,-1 0 0,0 0 0,1 3 0,2 22-32,-3-16 42,2 43 91,-2-38-29,0-1-1,1 0 1,1 0-1,0 0 1,0 0-1,2 0 0,5 14 1,-7-21-14,1-1 0,0 0 0,1 1 0,0-1 0,0-1 0,0 1-1,0 0 1,1-1 0,0 0 0,0 0 0,1-1 0,-1 1 0,1-1 0,0 0 0,0-1 0,0 0 0,1 0 0,-1 0 0,1 0 0,-1-1 0,1 0 0,9 1 0,25 1 3,78-2 1,-69-2-861,21 0-4315,-42 5 2432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3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355 148 3648,'1'-2'255,"-1"0"1,1 0-1,-1 0 0,0 0 1,1 0-1,-1 0 1,0-1-1,0 1 0,-1-4 1,1 6-163,0 0-1,0-1 1,0 1 0,0 0 0,-1-1-1,1 1 1,0-1 0,0 1 0,-1 0 0,1-1-1,0 1 1,0 0 0,-1 0 0,1-1-1,0 1 1,-1 0 0,1 0 0,0-1 0,-1 1-1,1 0 1,0 0 0,-1 0 0,0-1-1,0 1 21,0 0 1,0 0-1,0 0 0,0 0 0,-1 0 0,1 1 0,0-1 0,0 0 0,0 0 0,0 1 0,0-1 0,-2 1 0,-4 4 66,1-1 0,-1 1 0,1 0 0,0 0 0,0 1 0,1 0 0,0 0 0,-8 11 0,10-13-126,-49 72 782,-64 120 0,51-62-292,57-113-381,1-1 0,1 1 1,1 0-1,-4 39 0,8-49-68,1-1-1,0 1 1,1-1-1,0 1 1,1-1-1,4 17 0,-4-22-25,-1 0 0,1 0-1,1 0 1,-1 0 0,1 0-1,0 0 1,0-1 0,0 1-1,0-1 1,1 0 0,0 0-1,0 0 1,0-1 0,5 4 0,-6-5-16,1 0 0,-1-1 0,0 0 1,1 0-1,-1 0 0,1 0 0,0 0 1,-1-1-1,1 1 0,-1-1 0,1 0 1,0 0-1,-1-1 0,1 1 0,-1-1 1,1 1-1,-1-1 0,1 0 0,3-2 1,0 0 5,0 0 1,0-1 0,0 0-1,-1 0 1,1 0 0,-1-1-1,10-9 1,-7 3-32,0 0-1,-1 0 1,0 0 0,-1-1-1,-1-1 1,6-12-1,-5 10-9,65-159 179,-40 91-142,-5 17-64,54-144 111,-78 203-69,-1 2-1,-1 1-1,1-1 1,-1 0 0,1 1 0,-1-1 0,-1 0 0,1 0 0,-1-8-1,0 12-36,0 1 0,0 0 0,0-1 0,0 1 0,0 0 0,0-1 0,0 1 0,0-1 0,-1 1 0,1 0 0,0-1 0,0 1 0,0 0 0,-1-1 0,1 1 0,0 0 0,0-1 0,-1 1 0,1 0 0,0 0 0,-1-1 0,1 1 0,0 0 0,-1 0 0,1 0 0,-1-1 0,0 1-1,0 1 0,1-1 0,-1 0 1,0 0-1,1 0 0,-1 0 1,1 1-1,-1-1 0,0 0 0,1 1 1,-1-1-1,1 0 0,-1 1 0,0-1 1,1 1-1,-1-1 0,1 1 1,0-1-1,-1 1 0,0 1 0,-5 6-3,0 1-1,1 1 0,0-1 1,0 1-1,-4 15 0,-13 55-66,18-65 53,-17 67 53,5 1 1,2 1-1,-1 91 0,14-166 10,1 16 60,2 29-1,-1-46-33,0 0 0,1 1 1,0-1-1,0 0 0,1 0 0,0 0 1,5 10-1,-6-15-35,-1-1 0,1 0 0,-1 0 0,1 0 0,-1 0 0,1 0 0,0 0 0,0-1 0,0 1 0,0-1-1,0 1 1,0-1 0,1 0 0,-1 0 0,4 2 0,-2-2 19,0 0-1,0-1 0,0 1 0,0-1 0,0 0 0,0 0 0,0 0 0,8-1 1,4-3 90,-1 0 1,1-1 0,27-14 0,-32 14-108,17-9 54,0-1 1,-1-1 0,44-35-1,-38 23-82,-1-1-1,-2-2 1,-1-1-1,-1-1 1,38-61-1,-17 11 69,54-123 1,-88 173-58,2-4 31,20-62-1,-36 95-89,0 1-1,-1-1 0,1 0 0,-1 0 0,0-6 1,0 10 38,0 0 1,0-1-1,0 1 0,0 0 1,0 0-1,0-1 1,0 1-1,0 0 1,0-1-1,0 1 1,0 0-1,0-1 1,0 1-1,0 0 1,0-1-1,0 1 0,0 0 1,-1 0-1,1-1 1,0 1-1,0 0 1,0 0-1,0-1 1,-1 1-1,1 0 1,0 0-1,0-1 1,-1 1-1,1 0 1,0 0-1,0 0 0,-1 0 1,1-1-1,0 1 1,-1 0-1,1 0 1,0 0-1,-1 0 1,1 0-1,0 0 1,-1 0-1,1 0 1,0 0-1,0 0 0,-1 0 1,1 0-1,0 0 1,-1 0-1,1 0 1,0 0-1,-1 0 1,1 1-1,0-1 1,0 0-1,-1 0 1,1 0-1,0 0 0,-1 1 1,1-1-1,0 0 1,0 0-1,0 0 1,-1 1-1,1-1 1,0 0-1,0 1 1,0-1-1,-2 2-14,0 0 0,1 0 0,-1 0 0,1 0 0,-1 0 0,1 0 0,-2 5 0,-28 69-51,4 1 1,2 1-1,-19 115 0,43-188 75,-21 139 17,20-124 0,1-1-1,1 0 1,1 0 0,1 0 0,6 27 0,-7-41 11,0 0 1,1 0 0,0 0-1,0-1 1,0 1 0,0-1-1,1 1 1,-1-1 0,5 5-1,-5-7 2,0 0 0,1 0-1,-1 0 1,0 0 0,1-1 0,-1 1-1,1-1 1,0 1 0,-1-1-1,1 0 1,0 0 0,0 0-1,0-1 1,-1 1 0,1-1 0,0 1-1,6-1 1,-1 0 0,0-1 1,0 0-1,1-1 0,-1 0 1,0 0-1,-1-1 1,1 0-1,10-5 0,7-5 57,24-18-1,-37 23-52,12-9 20,0 0 0,-2-1 0,33-35 1,-28 22 27,46-69 0,66-137 77,-116 190-168,-2-1 1,-2-1-1,16-65 0,-34 108-37,1 1-1,-1-1 0,0 0 1,-1 1-1,1-1 0,-1 0 1,0 0-1,-2-11 0,2 17 37,0-1 0,0 1-1,0 0 1,0 0-1,0-1 1,0 1 0,0 0-1,-1-1 1,1 1-1,0 0 1,0 0 0,0-1-1,0 1 1,0 0-1,-1 0 1,1 0 0,0-1-1,0 1 1,-1 0-1,1 0 1,0 0 0,0 0-1,-1-1 1,1 1-1,0 0 1,0 0 0,-1 0-1,1 0 1,-1 0-1,-7 4-109,-9 17 1,13-17 85,-4 9 10,-1 0-1,2 0 1,0 0-1,0 1 1,1 0-1,-5 22 1,3-6 21,1 1 1,-2 32-1,6-32 24,2 0-1,0-1 0,2 1 0,2 0 0,10 50 1,-8-59 0,2-1 0,0 0 1,1 0-1,1 0 0,1-1 1,1-1-1,0 0 0,21 26 1,5-1 48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3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1281 3808,'-24'7'1227,"24"-7"-1214,0 0 0,0 0 1,-1 0-1,1 0 1,0 0-1,0 0 1,0 0-1,-1 1 1,1-1-1,0 0 1,0 0-1,-1 0 1,1 0-1,0 0 1,0 0-1,0 0 1,0 1-1,-1-1 1,1 0-1,0 0 1,0 0-1,0 0 1,0 1-1,0-1 1,-1 0-1,1 0 1,0 0-1,0 1 0,0-1 1,0 0-1,0 0 1,0 1-1,0-1 1,0 0-1,0 1 1,-1 2 197,0 0 0,1 1 1,0-1-1,-1 1 0,1-1 0,1 0 0,-1 5 1,1-7-105,-1 0-1,0 0 1,0 0 0,1 0 0,-1 0 0,1 0 0,-1 0-1,1 0 1,-1-1 0,1 1 0,-1 0 0,1 0 0,0 0-1,0-1 1,-1 1 0,1 0 0,0 0 0,0-1 0,0 1 0,0-1-1,0 1 1,0-1 0,0 1 0,0-1 0,0 0 0,0 0-1,0 1 1,0-1 0,0 0 0,0 0 0,0 0 0,0 0-1,1 0 1,3-1 175,0 0 0,0 0-1,0 0 1,0-1-1,0 1 1,0-1 0,0-1-1,-1 1 1,1-1 0,-1 1-1,0-1 1,0-1-1,7-6 1,-3 4-49,27-25 318,-2-2-1,-1-1 0,-1-2 1,31-48-1,15-23 63,86-122 481,-153 213-1032,2 1 1,0 0 0,16-16-1,-27 31-68,-1-1 0,1 1 0,-1-1 0,1 1 0,-1-1 0,1 1-1,-1 0 1,1-1 0,0 1 0,-1 0 0,1-1 0,0 1 0,-1 0-1,1 0 1,0 0 0,-1-1 0,1 1 0,0 0 0,-1 0 0,1 0-1,0 0 1,-1 0 0,1 0 0,0 0 0,-1 1 0,1-1 0,0 0-1,-1 0 1,1 0 0,0 1 0,-1-1 0,1 0 0,-1 1-1,2 0 1,-1 0-5,1 1 0,-1 0 1,0-1-1,0 1 0,1 0 0,-1-1 0,-1 1 0,1 0 0,0 0 0,0 0 0,-1 0 0,1 4 0,3 27 15,-2 0 0,-1 0 0,-5 48 0,-12 82-89,10-129 122,0-1 1,-21 58-1,23-80 26,0-1 0,-1 0 0,0-1 1,-1 1-1,-8 10 0,10-15 25,0-1 1,0 0-1,0 0 0,0 0 1,-1 0-1,0 0 1,0-1-1,0 0 0,0 0 1,0 0-1,-7 2 1,9-5-66,0 0 0,0 1 1,0-1-1,0 0 1,0 0-1,0 0 0,0-1 1,1 1-1,-1-1 1,0 0-1,0 0 0,0 1 1,1-2-1,-1 1 0,0 0 1,1-1-1,-1 1 1,1-1-1,-1 0 0,1 1 1,-3-5-1,-1 1-30,1 0 1,0 0-1,1-1 0,-1 1 0,1-1 0,0 0 1,1-1-1,-4-6 0,7 12-9,0 0 0,-1 1 0,1-1 0,0 0 1,0 0-1,-1 0 0,1 0 0,0 0 0,0 0 0,0 0 0,0 0 0,0 0 1,0 0-1,1 0 0,-1 0 0,0 1 0,0-1 0,1 0 0,-1 0 0,1 0 0,-1 0 1,0 0-1,1 1 0,0-1 0,-1 0 0,1 0 0,-1 1 0,1-1 0,0 0 1,-1 1-1,1-1 0,0 1 0,0-1 0,0 1 0,-1-1 0,1 1 0,0 0 0,0-1 1,2 1-1,2-2-30,0 1-1,1-1 1,-1 1 0,1 1 0,10-1 0,29 2 33,-15 0 56,0-1 0,0-2 0,1-1 1,34-7-1,-45 4 2,-1-1 0,0-1 0,0 0 0,0-2 1,-1 0-1,28-21 0,93-87 148,-90 73-153,47-36 20,59-57-13,-130 112-26,0 0 0,-2-1 1,26-39-1,-29 26 22,0 0-1,-3-1 1,-1-1 0,17-72-1,-22 67 13,-1-1 1,4-70-1,-13 111-92,-1 1 0,0-1 0,0 1 1,0-1-1,-1 0 0,0 1 1,0-1-1,-5-12 0,6 19 23,-1-1 0,1 0 0,0 0 0,0 0 0,-1 0 0,1 1 0,-1-1 1,1 0-1,-1 1 0,1-1 0,-1 0 0,1 1 0,-1-1 0,0 0 0,1 1 0,-1-1 0,0 1 0,0 0 0,1-1 0,-1 1 0,0-1 1,0 1-1,0 0 0,1 0 0,-1-1 0,0 1 0,0 0 0,0 0 0,0 0 0,1 0 0,-1 0 0,0 0 0,0 0 0,0 0 0,0 0 0,0 1 1,1-1-1,-3 1 0,0 0-23,0 1 1,0 0 0,0 0 0,0 1 0,1-1-1,-1 0 1,1 1 0,-3 3 0,-7 10-13,0 1 1,1 0 0,-14 32-1,20-40 45,-43 87 5,-34 68-2,53-97-6,3 1 0,-30 122 0,45-137 65,-5 66 0,15-98-15,1 0 0,0 0-1,2 0 1,0 0 0,1 0 0,7 22 0,-7-35 5,-1 0 0,1-1 1,1 0-1,-1 0 0,1 0 0,1 0 0,-1 0 0,1-1 1,0 0-1,1 0 0,-1 0 0,1-1 0,0 1 0,1-1 0,-1-1 1,1 0-1,0 1 0,14 4 0,-12-5-1,2-1-1,-1 0 1,0 0 0,1-1-1,-1-1 1,1 0 0,-1 0-1,1-1 1,-1 0-1,1-1 1,0-1 0,-1 1-1,20-7 1,-9 1-7,-1-1-1,0-1 1,28-18-1,51-40-35,-14 8-11,-74 53-22,100-60 63,-106 64-66,2-1 24,0-1 1,0 0 0,-1 0-1,10-8 1,-16 12 13,1 0 1,-1 0-1,0 0 1,0 0 0,0-1-1,0 1 1,0 0-1,0 0 1,0 0-1,0 0 1,0-1 0,0 1-1,0 0 1,0 0-1,1 0 1,-1-1 0,0 1-1,0 0 1,0 0-1,-1 0 1,1 0-1,0-1 1,0 1 0,0 0-1,0 0 1,0 0-1,0 0 1,0-1-1,0 1 1,0 0 0,0 0-1,0 0 1,0 0-1,-1-1 1,1 1 0,0 0-1,0 0 1,0 0-1,0 0 1,-1 0-1,-10-7 185,-13-1-113,16 7-90,0 0 0,0 0 0,-1 1 0,1 0-1,0 0 1,0 1 0,0 0 0,0 1 0,0 0-1,0 0 1,0 0 0,0 1 0,1 0-1,-1 1 1,1 0 0,0 0 0,-10 8 0,-1 2-13,0 1 1,2 1 0,0 1-1,-24 33 1,26-31 49,-17 29 0,26-39-14,1 1 1,-1-1-1,2 1 0,-1 0 0,-2 15 0,5-23 6,1 0 1,0 1-1,-1-1 0,1 0 0,0 1 0,0-1 0,0 0 1,1 1-1,-1-1 0,0 0 0,1 0 0,0 1 0,-1-1 0,1 0 1,0 0-1,0 0 0,0 0 0,0 0 0,1 0 0,-1 0 1,0 0-1,1-1 0,0 1 0,-1 0 0,1-1 0,0 0 0,0 1 1,0-1-1,0 0 0,0 0 0,0 0 0,0 0 0,0 0 0,0 0 1,0 0-1,4 0 0,1-1 59,0-1 1,0 1-1,0-1 0,0 0 0,0-1 1,0 0-1,-1 0 0,1 0 1,7-5-1,8-4 38,23-16 1,-18 11-150,-2-2 1,0 0-1,31-31 0,-54 46 10,1 1 1,-1-1-1,1 1 0,-1 0 0,1 0 0,0 0 0,0 0 1,0 1-1,6-3 0,-9 4 17,1 0 0,-1-1 0,1 1 1,-1 0-1,1 0 0,-1 0 0,1 0 0,-1 1 0,1-1 0,-1 0 0,1 0 1,-1 0-1,1 0 0,-1 1 0,1-1 0,-1 0 0,1 0 0,-1 1 0,1-1 1,-1 0-1,1 1 0,-1-1 0,0 0 0,1 1 0,0 1-5,0 0-1,0-1 1,0 1 0,0 0-1,-1 0 1,1 0 0,-1-1-1,1 1 1,-1 0 0,0 3-1,2 13-61,-1-6 55,1 0 0,0 0 1,5 16-1,-6-25 33,1 1 0,-1-1 0,1 1 0,-1-1 0,1 0 0,0 0 0,1 0 0,-1 0 0,0 0 0,1-1 0,-1 1 0,1-1 0,0 1 0,0-1 0,6 3 0,-3-2 11,0-1 1,0 1 0,0-1 0,1-1 0,-1 1 0,1-1-1,-1 0 1,0-1 0,1 0 0,0 0 0,-1 0 0,0 0-1,1-1 1,12-4 0,-10 3-12,0-1 0,0-1 1,0 0-1,-1 0 0,1-1 0,-1 0 0,0 0 0,-1-1 1,1 0-1,7-8 0,4-7 1,-1-1 1,-1-1-1,24-43 0,36-85 110,-42 80-28,7-13 19,43-125 0,-60 131-181,-4-1 0,21-153 0,-40 219 15,-1 1-1,0 0 1,-1 0-1,0-1 0,-4-18 1,4 29 11,-1 0 1,0 0-1,1 0 1,-1 0-1,0 0 1,0 0-1,-3-2 1,4 3 29,0 1 0,0-1 1,-1 1-1,1 0 1,-1-1-1,1 1 1,0 0-1,-1-1 1,1 1-1,-1 0 0,1-1 1,-1 1-1,1 0 1,-1 0-1,1 0 1,-1 0-1,1-1 1,-1 1-1,1 0 0,-1 0 1,1 0-1,-1 0 1,1 0-1,-1 0 1,1 0-1,-1 0 1,0 1-1,1-1 0,-1 0 1,1 0-1,-1 0 1,1 0-1,-1 1 1,1-1-1,0 0 1,-1 1-1,1-1 0,-1 0 1,0 1-1,-7 8-44,1 0 0,0 1 0,0 0 0,1 0 0,0 0 0,-7 19 0,-15 39-61,-32 131 0,47-142 91,-8 101 0,12 54 8,9-209 16,-1 118 62,2-93-15,2 1-1,7 36 1,-6-52-24,-1 1-1,2 0 1,0-1 0,0 0 0,1 0-1,10 15 1,-10-19-11,0-1 0,1 0 0,0-1 0,0 0 0,0 0 0,1 0 0,0-1-1,0 0 1,17 9 0,-12-8 69,0-1 0,1-1 0,-1 0 1,1-1-1,0 0 0,26 3 0,-33-6-51,0-1 1,-1 0 0,1 0 0,0 0-1,-1-1 1,1 0 0,-1 0-1,1-1 1,-1 0 0,1 0-1,-1-1 1,0 1 0,0-1-1,0-1 1,-1 1 0,1-1 0,5-5-1,-5 3-17,0 0-1,0 0 1,-1-1 0,0 0-1,0 0 1,-1-1 0,0 1-1,0-1 1,-1 0-1,0 0 1,0 0 0,2-12-1,-1-1 10,-1 0 0,-1 0-1,-2-39 1,0 49-34,-1 1 1,0-1 0,0 1-1,-1-1 1,-1 1-1,-3-11 1,5 19-2,1 0-1,-1 0 1,0 0 0,0 1 0,0-1 0,0 0-1,0 0 1,0 1 0,0-1 0,-1 1-1,1-1 1,-1 1 0,1 0 0,-1-1 0,-2-1-1,3 3 0,-1 0 0,1 0 0,-1-1 1,1 1-1,0 0 0,-1 0 0,1 0 0,-1 1 0,1-1 0,0 0 0,-1 0 0,1 1 0,0-1 0,-1 1 0,1-1 0,0 1 0,-1 0 0,1 0 1,0-1-1,0 1 0,0 0 0,0 0 0,0 0 0,-2 2 0,-5 5-25,0 0 1,0 1-1,1 1 1,0-1-1,0 1 0,1 0 1,0 1-1,1-1 1,0 1-1,1 0 0,0 0 1,1 1-1,0-1 1,1 1-1,0-1 1,0 15-1,2-22 53,0 0-1,0 0 1,1 0-1,-1 0 1,1 0-1,0 0 1,0-1 0,1 1-1,-1 0 1,1 0-1,0-1 1,-1 1-1,2-1 1,-1 0 0,0 1-1,1-1 1,-1 0-1,1 0 1,0-1 0,0 1-1,0-1 1,1 1-1,-1-1 1,0 0-1,7 2 1,-3-1 14,0 0 0,1-1 1,-1 0-1,1 0 0,0-1 0,-1 0 1,1 0-1,0-1 0,0 0 0,0-1 0,0 1 1,8-3-1,-7 1-8,0-1 0,-1 0 1,1 0-1,-1-1 0,0 0 0,0-1 1,0 1-1,0-2 0,-1 1 0,0-1 0,0 0 1,-1 0-1,10-12 0,4-8-1,-2-1 0,23-43-1,-6 9-48,-20 36 77,-10 15-69,0 1-1,2-1 1,-1 1 0,1 0-1,0 0 1,1 1-1,0 0 1,9-7 0,-14 13 14,-1 0-1,1 0 1,0 0 0,1 1 0,-1-1 0,0 1 0,6-2 0,-8 3 6,0 0-1,0 0 0,0 0 1,0 0-1,0 0 0,0 0 1,0 0-1,0 0 0,0 0 1,0 1-1,0-1 0,0 0 1,0 1-1,0-1 0,-1 1 1,1-1-1,0 1 0,0-1 1,0 1-1,0 0 0,-1-1 1,1 1-1,0 0 0,-1 0 1,1-1-1,0 1 1,-1 0-1,1 0 0,-1 0 1,1 0-1,-1 1 0,5 8-16,-2 1 0,1-1-1,-1 1 1,-1 0 0,2 20-1,-1 56-228,-3-83 239,0 10 20,0 1-1,-1-1 1,-1 0 0,0 0-1,-1 0 1,-8 26 0,4-24 84,-1 1 1,-1-2-1,-10 16 1,17-27-54,-1 0 0,0 0 0,0 0 0,0-1 1,0 0-1,-1 1 0,1-1 0,-1-1 0,0 1 0,0 0 0,0-1 1,0 0-1,0 0 0,0 0 0,-1 0 0,-6 1 0,9-3-32,-1 0-1,1 0 0,0 0 1,0-1-1,-1 1 1,1-1-1,0 0 1,0 1-1,0-1 0,0 0 1,0 0-1,0 0 1,0 0-1,0-1 0,0 1 1,-2-3-1,3 3-7,0 0 0,0 0 1,0 0-1,0 0 0,0 0 0,0 0 0,0 0 0,1 0 0,-1 0 1,0 0-1,1-1 0,-1 1 0,1 0 0,-1 0 0,1-1 0,0 1 0,0 0 1,-1-1-1,1 1 0,0 0 0,0-1 0,0 1 0,1 0 0,-1-1 1,0 1-1,0 0 0,1-1 0,-1 1 0,1-2 0,2 0 0,-1-1 0,1 1 0,-1 0 0,1 0-1,0 0 1,1 0 0,-1 0 0,0 1 0,1-1-1,-1 1 1,1 0 0,0 0 0,7-2 0,8-3 29,33-6 1,-29 7-3,203-37 101,-152 30-239,-29 2-509,-36 8-724,1 0 0,-1 1 0,1 0 0,10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3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46 8384,'-37'-21'3808,"42"21"-3328,9 0-32,9 8-352,21-8 320,7 4-224,43-8 96,6-1-160,18-2 288,-4 2-224,-20-4-1312,-18 6 608,-29-1-3968,-9 4 2496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33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13 6720,'-67'-12'3040,"48"21"-2624,28-1 320,5-1-480,30 7 1024,3-1-704,42-5 928,5 5-864,44-13 32,-1 3-384,24-6 0,-20 3-161,6 0-4510,-19 3 2399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5984,'-5'-8'2469,"9"11"-530,18 19 390,-10-9-1893,20 22 503,-3 2 0,33 50 0,-51-70-775,21 30 224,-3 0-1,30 68 1,-34-50 113,-2 0 0,-4 2 1,18 111-1,-29-124-99,-3 0 1,-2 0-1,-2 1 0,-7 62 1,2-84-261,-1-1 0,-1-1 0,-2 1 0,-1-1 0,-1-1 0,-2 1 0,-1-2 1,-23 38-1,24-48-54,0 0 0,-2-1 0,0-1 0,-1 0 0,-26 22 0,8-13-46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3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1304 2720,'-5'1'251,"1"-1"0,-1 1 1,1 1-1,0-1 0,-5 3 0,8-4-78,0 1-1,0-1 1,0 1-1,0 0 1,0-1-1,0 1 1,0 0-1,0 0 0,0-1 1,1 1-1,-1 0 1,0 0-1,1 0 1,-1 0-1,0 0 0,1 0 1,-1 0-1,1 0 1,0 1-1,-1-1 1,1 0-1,0 0 1,0 0-1,-1 2 0,2-1 79,-1-1 0,0 0 0,1 1 0,-1-1 0,1 0 0,0 0 0,-1 1 0,1-1 0,0 0 0,0 0 0,-1 0 0,1 0 0,0 0 0,0 0 0,0 0 0,1 0 0,-1 0 0,0 0 0,0-1 0,0 1 0,1 0 0,-1-1 0,0 1 0,0-1 0,3 1 0,1 1 196,1-1 1,-1 1-1,1-1 1,0-1-1,8 1 1,-3-1-133,1-1 1,-1-1 0,0 0-1,0 0 1,0-2 0,0 1 0,0-1-1,12-7 1,1-1-86,-2-2 0,31-22-1,-19 8-203,35-37 0,-24 21 152,-26 26-108,-7 8-56,1-2-1,-2 0 1,0 0 0,11-16-1,-15 17-3,-4 8-14,-1-1-1,1 1 1,0-1 0,-1 0 0,0 0-1,0-1 1,0 1 0,-1 0 0,0 0-1,2-7 1,-3 10-3,0 1 1,0-1-1,0 1 1,0-1-1,0 1 0,0-1 1,0 0-1,0 1 1,0-1-1,-1 1 1,1-1-1,0 1 0,0-1 1,-1 1-1,1-1 1,0 1-1,0-1 0,-1 1 1,0-1-1,1 0 2,0 1-1,-1 0 0,1 0 0,0 0 1,-1 0-1,1 0 0,-1 0 1,1 0-1,0 0 0,-1 0 0,1 0 1,0 0-1,-1 0 0,1 0 0,0 0 1,-1 0-1,1 0 0,0 0 1,-1 0-1,1 1 0,0-1 0,-1 0 1,-2 2-9,1-1 1,0 1-1,0 0 1,0 0 0,-1 0-1,-1 3 1,-4 7 48,0 0 1,0 1 0,1-1 0,1 2 0,0-1 0,1 1-1,-4 15 1,2 2 233,0 0 0,-1 37 0,7-64-231,1-1-1,0 1 1,0 0 0,0-1 0,0 1-1,1-1 1,-1 1 0,3 6-1,-2-9-18,-1 0 0,1 0 0,-1 0 0,1 0 0,0 0 0,0 0 0,-1 0 0,1 0 0,0 0-1,0-1 1,0 1 0,0 0 0,0-1 0,0 1 0,0 0 0,0-1 0,0 1 0,0-1 0,0 0 0,0 1-1,0-1 1,0 0 0,0 0 0,1 1 0,-1-1 0,0 0 0,0 0 0,0 0 0,2-1 0,2 0 32,1 0 1,-1 0 0,0 0 0,0-1-1,0 0 1,0 0 0,7-5 0,1 1 46,79-44 94,-32 17-208,-10 5 40,-1-1 0,-1-3 0,50-43 0,-86 64-10,-6 5-78,1 0-1,0 0 0,0 1 0,14-9 0,-20 14 58,-1 0 1,1 0-1,-1 0 0,1 0 0,-1 0 0,1 0 0,-1 0 0,1 0 0,-1 0 1,0 0-1,1 0 0,-1 0 0,1 0 0,-1 0 0,1 0 0,-1 0 0,1 0 0,-1 1 1,0-1-1,1 0 0,-1 0 0,1 1 0,-1-1 0,0 0 0,1 0 0,-1 1 1,0-1-1,1 1 0,-1-1 0,0 0 0,1 1 0,-1-1 0,0 0 0,0 1 1,0-1-1,1 1 0,5 17 22,-6-17-16,3 13 60,1 27 0,-3-27-104,1 0 1,3 15-1,-2-16 41,1 1-1,11 25 0,-13-36 24,0 0 0,-1 1-1,1-1 1,0 0 0,0-1-1,1 1 1,-1 0 0,1-1 0,-1 1-1,1-1 1,0 1 0,0-1-1,0 0 1,0-1 0,0 1 0,6 2-1,-7-4-1,-1 0 0,0 1 0,1-1 0,-1 0 0,0 0 0,1-1 0,-1 1 0,0 0 0,1 0 0,-1-1 0,0 1 0,0-1 0,1 1 0,-1-1 0,2-1 0,18-13 131,-14 9-72,1 0-44,0 0-1,-1-1 0,0 0 1,0 0-1,-1-1 0,0 0 0,0 0 1,-1 0-1,0-1 0,-1 1 1,0-1-1,4-11 0,-4 7-71,-1-1 1,0 1-1,0-1 0,-2 1 0,0-1 0,0 0 0,-1 0 0,-3-15 0,3 26 21,-1 0 0,0 0 1,0 0-1,0 0 0,-3-5 0,0-2-60,4 10 72,-1 0 0,1-1-1,0 1 1,0 0 0,0-1-1,0 1 1,0-1 0,0 1 0,0-1-1,0 1 1,0 0 0,0-1-1,0 1 1,0-1 0,0 1-1,0 0 1,0-1 0,1 1 0,-1-1-1,0 1 1,0 0 0,0-1-1,1 1 1,-1 0 0,0-1-1,0 1 1,1 0 0,-1-1 0,0 1-1,0 0 1,1 0 0,-1-1-1,1 1 1,-1 0 0,0 0-1,1 0 1,-1-1 0,0 1 0,1 0-1,-1 0 1,1 0 0,19-4-126,-17 4 135,148-2-13,-78 4-74,112 1 469,-185-3-386,0 1 0,-1-1 0,1 0 0,-1 1 0,1-1 0,0 0 1,-1 1-1,1-1 0,0 0 0,0 1 0,-1-1 0,1 1 0,0-1 0,0 1 0,0-1 0,-1 1 0,1-1 0,0 0 1,0 1-1,0-1 0,0 2 0,-2 13 48,1-14-34,-1 7-3,0-1 0,0 0 0,-1 0 0,0 0 0,-1-1 0,0 1 0,-5 7 0,-13 25-97,18-29 87,0-1 0,1 0 1,1 1-1,-3 15 0,4-23 4,1 1 1,0-1-1,0 1 0,0-1 1,0 1-1,0 0 0,0-1 0,1 1 1,-1-1-1,1 0 0,0 1 0,-1-1 1,1 1-1,0-1 0,1 0 0,-1 0 1,0 1-1,1-1 0,-1 0 1,1 0-1,-1 0 0,1-1 0,2 3 1,1-1 30,0 0 1,0-1-1,0 0 1,0 0 0,0 0-1,1 0 1,-1-1 0,1 0-1,-1 0 1,1 0-1,-1-1 1,1 1 0,0-2-1,-1 1 1,1 0 0,0-1-1,-1 0 1,0-1-1,1 1 1,5-3 0,4-2 4,1-1-1,-2 0 1,1-1 0,-1-1 0,20-15 0,32-32 99,81-88 1,-127 124-102,17-19 26,119-126 162,-15-14-241,-127 159 17,2-3-129,15-28-1,-30 49 104,0 1 0,-1-1-1,1 0 1,0 1 0,-1-1-1,0 0 1,1 0 0,-1 1-1,0-3 1,0 3 21,0 1 0,0 0 0,0 0 0,0 0-1,0 0 1,0-1 0,0 1 0,0 0 0,0 0 0,0 0 0,0 0 0,0-1-1,0 1 1,0 0 0,0 0 0,0 0 0,-1 0 0,1 0 0,0-1-1,0 1 1,0 0 0,0 0 0,0 0 0,0 0 0,-1 0 0,1 0 0,0 0-1,0 0 1,0-1 0,0 1 0,-1 0 0,-8 5-107,-1 3 29,-17 18-1,11-11 46,-1 4 10,1 0 1,1 1-1,0 0 1,2 1-1,-20 42 1,4-9 9,-140 287 369,162-326-366,1 1 0,1 0 0,0 1 1,1-1-1,0 1 0,-1 29 1,5-44 20,0 1 0,0-1 0,0 0 0,0 0 0,0 1 0,0-1 0,1 0 0,-1 0 0,1 0 0,0 0 0,-1 0 0,1 0 0,0 0 0,0 0 0,0 0 1,1 0-1,-1 0 0,0 0 0,1-1 0,-1 1 0,1-1 0,0 1 0,-1-1 0,1 1 0,0-1 0,0 0 0,0 0 0,0 0 0,0 0 0,0 0 0,0-1 0,0 1 1,4 0-1,1 0 35,1 0 1,-1 0 0,0-1 0,0 0-1,1-1 1,-1 0 0,8-2 0,3-1 47,29-12 0,-33 10-54,0-1-1,0-1 1,-1 0-1,0 0 1,-1-1-1,0-1 1,0 0 0,16-19-1,-6 3 50,-1-1 1,30-51-1,125-206 166,-159 258-260,134-218-57,-110 158 146,41-126 0,-77 200-88,-2-1 0,0 0 0,3-25 0,-6 37 11,0 0 1,1 0-1,-1 1 0,0-1 0,0 0 0,0 0 0,0 0 0,0 1 1,0-1-1,0 0 0,0 0 0,0 0 0,-1 1 0,1-1 0,0 0 1,0 0-1,-1 1 0,1-1 0,-1 0 0,1 0 0,-1 0 1,0 1 1,0 1 1,0-1 0,0 1 0,0 0 0,0-1 0,0 1 0,0 0 0,0-1 0,0 1 0,1 0 0,-1 0 0,0 0 0,1 0-1,-1 0 1,0 0 0,1 0 0,-1 1 0,-30 48 79,-38 85 0,-14 67 225,-48 238 390,80-246-371,14-71 258,36-123-579,1 0 0,0 0-1,0 1 1,0-1 0,-1 0-1,1 0 1,0 1 0,0-1 0,0 0-1,0 1 1,0-1 0,0 0-1,0 0 1,0 1 0,0-1 0,0 0-1,0 1 1,0-1 0,0 0-1,0 0 1,0 1 0,0-1 0,0 0-1,0 1 1,0-1 0,0 0-1,0 0 1,0 1 0,0-1 0,1 0-1,-1 0 1,0 1 0,0-1-1,0 0 1,1 0 0,-1 1-1,0-1 1,1 0 0,0 0 11,0 0-1,0-1 1,-1 1 0,1-1-1,0 1 1,0-1 0,0 0 0,0 1-1,0-1 1,-1 0 0,1 1-1,1-2 1,5-8-45,0 0-1,0 0 0,9-18 1,-12 20 4,1-1 1,-1 1 0,1 0-1,1 1 1,0-1 0,0 1-1,14-12 1,-19 17 11,0 1 1,1 0-1,-1 0 0,0 1 1,1-1-1,0 0 0,-1 0 1,1 1-1,-1-1 1,1 1-1,0-1 0,-1 1 1,1 0-1,0 0 1,-1 0-1,1 0 0,0 0 1,-1 0-1,1 0 0,2 1 1,-1 0 5,1 1 1,-1-1-1,0 1 0,0 0 1,0 0-1,0 0 0,0 1 1,4 4-1,62 65 17,-44-44 23,0-2 1,49 39 0,-66-60-230,0 0 1,0 0-1,0-1 0,0 0 1,1 0-1,13 3 1,-20-6-183,1 0 0,0-1 0,0 1 0,0-1 0,-1 1 0,1-1 0,0 0 0,0 0 0,0-1 0,0 1 1,0 0-1,-1-1 0,1 0 0,0 1 0,0-1 0,-1 0 0,1-1 0,-1 1 0,1 0 0,-1-1 0,1 1 0,-1-1 0,3-2 0,-5 3 166,1 0-1,0 0 0,-1 0 0,1 0 1,-1 0-1,1 0 0,-1 0 0,1 0 0,-1 0 1,0 0-1,1 0 0,-1 0 0,0 0 1,0 0-1,0-1 0,0 1 0,0 0 0,0 0 1,0 0-1,0 0 0,0 0 0,-1 0 0,1 0 1,0-1-1,-1 1 0,0-2 0,-2-4-899,-1-15-1541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38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9 7872,'-91'-7'2560,"89"7"-2450,0-1 1,-1 1 0,1 0 0,-1 0 0,1 0 0,-1 0-1,1 0 1,-5 2 0,-26 7 668,32-9-631,-1 0 1,1 0-1,0 1 1,0-1-1,0 0 1,0 1-1,0-1 1,0 1-1,0 0 1,0-1-1,0 1 1,0 0-1,0-1 1,0 1-1,1 0 1,-1 0-1,0 0 1,-1 1 0,2-1-19,0 0 1,0 0-1,0-1 1,0 1 0,0 0-1,0 0 1,0-1-1,0 1 1,0 0-1,0 0 1,0-1 0,1 1-1,-1 0 1,0-1-1,0 1 1,1 0 0,-1-1-1,0 1 1,1 0-1,0 0 1,2 3 254,1 0 0,-1-1 1,1 0-1,0 1 0,0-1 0,6 3 1,5 2 2,1-1 1,0 0-1,27 7 1,-21-7-215,83 24 54,126 19 1,-3-18-7273,-178-24 4714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3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22 9728,'-109'-21'4384,"72"24"-3808,32 3-1632,19-6-2048,25 0 2048,22 0-2848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39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359 831 7456,'-7'-4'624,"0"1"1,0 0-1,-1 0 0,1 0 1,-1 1-1,1 0 1,-1 1-1,0 0 1,1 0-1,-1 1 0,-12 0 1,4 3 29,-1 1 1,1 0-1,0 1 0,0 1 1,1 1-1,-1 0 1,-18 12-1,25-13-493,0 0 1,1 0-1,0 1 1,0 0-1,0 1 0,1 0 1,0 0-1,0 0 0,1 1 1,0 0-1,0 0 1,-6 16-1,10-18-109,0 1-1,0-1 1,1 0 0,-1 1 0,2-1-1,-1 1 1,1 0 0,0-1-1,1 1 1,0-1 0,0 1 0,1-1-1,0 0 1,0 1 0,0-1 0,1 0-1,0 0 1,1 0 0,-1-1-1,1 1 1,1-1 0,4 6 0,-3-5 32,-1-1 1,1 0 0,0-1 0,0 0 0,0 0-1,1 0 1,0 0 0,0-1 0,0-1 0,0 1-1,1-1 1,-1 0 0,1 0 0,0-1 0,0 0 0,0-1-1,0 0 1,0 0 0,0-1 0,11 0 0,-11-1-15,1 0 0,-1-1 0,0 0 1,0-1-1,0 0 0,0 0 1,0 0-1,0-1 0,-1-1 0,0 1 1,0-1-1,0 0 0,10-10 1,-12 10-46,0 0-1,0-1 1,-1 0 0,0 0 0,0 0 0,0 0 0,-1-1 0,0 0 0,0 1 0,-1-1 0,0 0 0,0 0 0,0 0 0,-1-1 0,0 1 0,0-9 0,-1 11-48,-1 0 1,1-1 0,-1 1 0,0-1-1,-1 1 1,1 0 0,-1 0 0,0-1 0,-1 1-1,1 1 1,-1-1 0,0 0 0,0 1 0,0-1-1,0 1 1,-1 0 0,0 0 0,0 0 0,0 1-1,-6-4 1,1 0-68,-1 1 1,0 1-1,-1 0 0,1 0 0,-1 1 0,0 0 1,0 1-1,-17-3 0,14 3 62,2 1 46,-1 0 0,-16 0 1,20 1-124,10-1 48,18-3 197,42-3 63,-1-3 0,68-21-1,-101 23-163,15-5 25,2 1-1,82-13 1,-69 23-200,0 2 0,1 3 0,74 11 0,-80-3 418,91 27 1,-141-36 72,-5 0-114,-14-2-13,-22-3-124,11 2-119,0 1 0,-35 4 0,55-2 17,-14 1-1,0 1 1,0 1-1,0 1 0,1 1 1,-29 12-1,34-12-19,1 2 1,0 0-1,0 0 0,1 2 1,0 0-1,1 0 0,-20 21 1,29-27 10,0 0-1,1 1 1,-1 0 0,1 0-1,0 0 1,0 0 0,1 0-1,0 1 1,-3 7 0,5-10 4,-1 0 0,0 0 1,1 0-1,0 1 1,0-1-1,0 0 0,0 0 1,0 1-1,1-1 1,-1 0-1,1 0 0,0 0 1,0 0-1,0 0 1,0 0-1,1 0 0,-1 0 1,4 4-1,-3-5 12,0 0-1,0 0 0,0 0 1,1 0-1,-1 0 0,1 0 1,-1-1-1,1 1 0,0-1 1,-1 1-1,1-1 0,0 0 1,0-1-1,0 1 0,0 0 1,0-1-1,0 1 0,0-1 1,0 0-1,4 0 0,6-1 89,1 0 0,26-7 0,-36 7-83,12-3 68,1-1 0,-1-1 0,0 0 0,20-12 0,-34 16-71,13-5 11,-1-1-1,0 0 0,0-2 1,-1 1-1,0-2 0,-1 1 1,0-2-1,-1 0 0,-1 0 1,1-1-1,15-27 0,-6 4 6,-2 0-1,14-43 1,22-82 69,-32 85-173,25-146 0,-33 69-126,-13 144 158,0 2-12,0-1 0,0 0 0,-1 0 0,0 1 0,-1-1 0,1 0 0,-3-7 0,3 14 49,0 1 1,0 0 0,0 0-1,-1-1 1,1 1 0,0 0-1,0-1 1,0 1-1,0 0 1,-1 0 0,1-1-1,0 1 1,0 0 0,0 0-1,-1-1 1,1 1-1,0 0 1,0 0 0,-1 0-1,1-1 1,0 1 0,0 0-1,-1 0 1,1 0 0,0 0-1,-1 0 1,1 0-1,0 0 1,-1 0 0,1 0-1,0 0 1,-1 0 0,1 0-1,0 0 1,-1 0-1,1 0 1,0 0 0,0 0-1,-1 0 1,1 0 0,0 0-1,-1 1 1,-12 12-156,-3 11 180,1 2 1,2-1-1,0 2 1,2 0-1,1 0 1,-8 36 0,8-24 6,2 1 0,1 0 0,3 0 0,1 1 1,2 0-1,2-1 0,2 1 0,1-1 1,2 0-1,13 47 0,-13-66-12,1-1-1,1 0 1,15 30-1,-19-43-6,0 1-1,1-1 1,1 0 0,-1 0-1,1 0 1,0-1-1,1 0 1,-1 0 0,1-1-1,0 1 1,11 4-1,-7-4 21,1-2 0,0 1 0,0-2 0,1 0 0,-1 0 0,1-1 0,0-1 0,17 1 0,10-3 49,53-8 1,-51 4-3,0-2 1,-1-2-1,0-2 0,-1-1 1,0-2-1,44-23 0,-75 32-69,0 0-1,-1 0 0,0-1 1,12-11-1,-18 16-9,0 0 1,-1-1 0,1 0-1,-1 1 1,1-1-1,-1 0 1,0 0-1,0 0 1,1 0 0,-1 0-1,-1 0 1,1 0-1,0 0 1,0 0-1,-1 0 1,1-1 0,-1 1-1,0 0 1,0 0-1,0-1 1,0 1-1,0 0 1,0 0 0,-1-5-1,0 6-2,1 1 0,-1-1-1,1 0 1,0 0 0,-1 0 0,0 0-1,1 1 1,-1-1 0,1 0 0,-1 1-1,0-1 1,0 0 0,1 1 0,-1-1-1,0 1 1,0-1 0,0 1-1,1 0 1,-1-1 0,0 1 0,0 0-1,0-1 1,-1 1 0,-2-1-19,0 1 0,0 0 0,0 0 1,1 0-1,-6 2 0,-17 3-34,0 1 0,-46 17 0,-49 30-83,100-43 87,1 1 1,0 1-1,0 0 0,1 2 0,-18 16 1,36-29 55,0 0 0,0-1 0,0 1 0,1 0 0,-1 0 0,0 0 0,0 0 0,1 0 0,-1 0 0,1 0 0,-1 0 0,1 0 0,-1 0 0,1 0 0,0 0 0,-1 0 0,1 1 0,0-1 0,0 0 0,0 2 0,0-3 3,1 1 0,-1 0 0,0 0 0,1 0 0,-1 0 0,1-1 0,-1 1 0,1 0 0,0-1 0,-1 1 0,1 0 0,0-1 0,-1 1 0,1-1 0,0 1 0,0-1 0,-1 1 0,1-1 0,2 1 0,2 1 25,1 0 0,0-1 0,-1 0 0,1 0 0,0 0 0,9 0 0,2-2 35,1 0 0,-1-2 0,1 0 1,-1 0-1,0-2 0,-1 0 1,1-1-1,-1-1 0,0 0 1,-1-1-1,25-17 0,-31 18-53,0 0 0,-1 0 0,0-1 0,0-1 0,-1 1 0,0-1 0,-1 0 0,0-1 0,7-14 0,12-24 60,-2-2 0,31-102-1,13-117-179,-56 206 91,-4-1-1,0-80 1,-7 114-6,-4 20-68,1 10 41,-2 6 11,0 6 49,1-1-1,0 0 1,1 1-1,-5 24 1,-1 58 245,6-54-178,-5 283 290,11-229-363,27 158 0,-28-239-407,2 1-1,0-1 1,0-1-1,1 1 1,11 20 0,-11-25-410,-1-1 1,2 1 0,-1-1-1,1-1 1,0 1 0,0-1-1,1 0 1,0 0 0,12 8-1,-8-9-638,-1 0-1,21 7 0,28 6-5952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4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2 985 4480,'0'23'1268,"-1"-15"-1030,1 0 0,0 0 0,2 14 1,-1-19 21,-1 0 0,1 0 0,0 0 0,1-1 0,-1 1 0,0 0 0,1 0 0,0-1 0,-1 1 0,1-1 0,0 0 0,0 1 0,4 2 0,-5-4-140,0 0 1,0 0-1,0-1 0,0 1 1,0-1-1,0 1 0,0-1 0,0 1 1,0-1-1,0 0 0,0 1 1,0-1-1,0 0 0,0 0 1,0 0-1,0 0 0,1 0 0,-1 0 1,0 0-1,0 0 0,0 0 1,0-1-1,0 1 0,0 0 1,0-1-1,0 1 0,1-1 1,2-1 76,-1 0 1,0 0-1,0-1 1,0 1-1,-1-1 1,1 1 0,3-5-1,13-18 457,-5 6-157,26-27 0,53-32 110,-55 48-385,36-38 0,-44 36-3,-2-2-1,-1-1 1,37-65 0,45-126 591,-81 163-289,-4-2 0,29-114 0,-53 177-499,5-32 483,-5 32-459,0 0 0,0-1 1,0 1-1,0 0 0,0-1 0,-1 1 1,1 0-1,-1-1 0,0 1 1,1 0-1,-2-3 0,1 5-26,1-1 0,0 0 0,-1 1 0,1-1-1,-1 1 1,1-1 0,-1 1 0,1-1 0,-1 1 0,1-1-1,-1 1 1,1 0 0,-1-1 0,1 1 0,-1 0 0,0-1-1,1 1 1,-1 0 0,0 0 0,1 0 0,-1 0 0,0 0-1,1-1 1,-1 1 0,0 0 0,1 0 0,-2 1 0,-18 7 230,8-2-197,2 1 1,-1 1-1,1-1 1,0 2-1,1 0 1,0 0 0,0 0-1,1 1 1,0 1-1,1-1 1,0 1-1,-9 19 1,3 0 70,2 0 1,1 1 0,-12 57-1,17-58-93,0 0-1,0 43 1,5-56-65,0 0 0,2-1 1,0 1-1,1-1 1,1 0-1,6 18 0,-1-11-254,1 1 0,1-2 0,23 35 0,-19-35-1533,28 30 0,-32-41 776,0 0 0,0-1 0,2-1 0,-1 0-1,1 0 1,0-2 0,27 13 0,1-5-2596,63 16 1,18-1 925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4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85 5152,'3'-4'650,"0"0"1,0 0-1,0 0 1,-1 0-1,1 0 1,-1-1-1,3-8 1,-5 12-474,0 0 0,1 0 0,-1 0 0,0-1-1,0 1 1,0 0 0,0 0 0,0-1 0,0 1 0,0 0 0,0 0 0,0 0 0,-1-1-1,1 1 1,0 0 0,-1 0 0,1 0 0,-1 0 0,0 0 0,1 0 0,-1 0-1,0 0 1,1 0 0,-1 0 0,0 0 0,0 0 0,0 0 0,0 0 0,0 1 0,0-1-1,0 0 1,0 1 0,0-1 0,0 1 0,-1-1 0,0 1 0,-5-2 97,1 0 0,-1 1-1,1 0 1,-1 1 0,0-1 0,1 1 0,-1 0 0,1 1 0,-1 0-1,0 0 1,1 0 0,0 1 0,-1 0 0,1 0 0,-10 5 0,0 1-14,1 1 1,0 0 0,1 1-1,-23 19 1,6 1 103,1 1-1,2 2 1,1 1 0,-40 67 0,62-93-297,-1 1 0,2 0 0,-1 0-1,2 0 1,-4 11 0,6-17-35,0-1 0,1 0-1,0 1 1,-1-1-1,1 1 1,0-1-1,0 1 1,0-1-1,1 1 1,-1-1-1,0 0 1,1 1-1,0-1 1,0 1-1,-1-1 1,1 0 0,0 0-1,1 0 1,-1 1-1,0-1 1,1 0-1,-1 0 1,1-1-1,0 1 1,-1 0-1,4 1 1,-2 0 24,1-1 0,0 0-1,0 0 1,0 0 0,0-1 0,1 0 0,-1 1 0,0-1-1,0-1 1,1 1 0,-1-1 0,1 1 0,-1-1 0,0-1-1,1 1 1,5-2 0,8-1-80,1-2 0,25-9 0,-43 14 11,10-4-72,1-1 1,-2 1-1,1-2 0,0 0 1,-1 0-1,0-1 1,-1 0-1,0 0 0,0-1 1,0-1-1,-1 1 0,0-2 1,-1 1-1,11-18 1,-9 14 58,-1 0 0,0-1 0,-1-1 0,-1 1 0,0-1 0,-1 0 0,6-31 0,-12 25-166,2 21 186,-1 0 0,0-1 0,0 1 0,0 0 0,0 0 0,0-1 0,-1 1 0,1 0 0,0-1 0,0 1 0,0 0 0,0 0 0,0-1 0,0 1 0,0 0 0,0-1 0,-1 1 0,1 0-1,0 0 1,0 0 0,0-1 0,-1 1 0,1 0 0,0 0 0,0 0 0,-1-1 0,1 1 0,0 0 0,0 0 0,-1 0 0,1 0 0,0 0 0,0 0 0,-1 0 0,1-1 0,0 1 0,-1 0-1,1 0 1,0 0 0,-1 0 0,1 0 0,0 0 0,0 0 0,-1 1 0,1-1 0,0 0 0,-1 0 0,1 0 0,0 0 0,0 0 0,-1 0 0,1 0 0,0 1 0,0-1 0,-1 0 0,1 0-1,0 0 1,0 1 0,0-1 0,-1 0 0,1 0 0,0 1 0,0-1 0,0 0 0,0 0 0,0 1 0,-1-1 0,-5 8 12,0 0 0,0 1 0,0-1 0,1 1-1,-5 15 1,2-5 78,-9 37 0,13-41-50,0 0 1,2 1 0,0-1 0,0 19 0,2-28-19,1 0 1,0 0 0,-1 0 0,2 0 0,-1 0 0,1-1-1,0 1 1,0 0 0,0-1 0,1 0 0,0 1 0,0-1 0,0 0-1,5 5 1,-1-3 54,0-1 0,0 1 0,1-2 0,-1 1 0,1-1 0,0 0 0,1-1 0,-1 1 0,1-2 0,0 1 0,0-1 0,0-1 0,0 0 0,10 2 0,-7-3-2,1 0 0,0 0 0,-1-1 0,1-1 0,-1 0 0,1 0 0,-1-2 0,1 1 0,-1-2 0,13-4 0,-1-3-1,-1-1 0,-1-1 0,0 0 0,0-2 0,22-20 0,91-96-98,-78 73 20,-52 52 35,13-10-107,-18 16 81,0 0-1,0 0 1,0 0-1,1 0 1,-1 0-1,0 0 1,0 0-1,0 0 0,0 0 1,0 0-1,0 0 1,0 0-1,0 0 1,1 0-1,-1 0 0,0 0 1,0 0-1,0 0 1,0 0-1,0 0 1,0 0-1,0 0 1,0 0-1,0 0 0,1 0 1,-1 0-1,0 0 1,0 0-1,0 0 1,0 0-1,0 0 0,0 1 1,0-1-1,0 0 1,0 0-1,0 0 1,0 0-1,0 0 1,0 0-1,1 0 0,-1 0 1,0 0-1,0 0 1,0 1-1,0-1 1,0 0-1,0 0 0,0 0 1,0 0-1,0 0 1,0 0-1,-3 14-57,0-5 61,1 0 0,0 0 0,0 0 0,1 0 0,0 0 0,0 0 0,1 1 0,1-1 0,-1 0 0,1 0 0,1 0 0,0 0 0,0 0 0,1 0 0,4 11 0,-3-11 3,1-1 0,0 1 0,0-1 0,1 0 1,0 0-1,0-1 0,1 0 0,0 0 0,0 0 0,1-1 1,-1 0-1,16 8 0,-11-8 43,0 0-1,1-1 1,-1 0 0,1-1-1,0-1 1,0 0 0,1-1-1,23 2 1,-22-4 15,0 0-1,0-1 1,0 0 0,0-1 0,0-1 0,0 0 0,22-8-1,-30 8-52,1-1 0,0 0 0,-1 0 0,0 0 0,0-1 0,0 0 0,-1 0 0,0-1 0,0 1 0,0-2 0,-1 1-1,1 0 1,-2-1 0,1 0 0,4-10 0,-1 0-80,0-1 0,-2-1 0,0 1 0,6-35 0,-10 41 25,-1-1 0,0 1 1,-1-1-1,0 0 1,-1 1-1,0-1 0,-1 1 1,-5-20-1,7 31 41,0 0 0,-1 0-1,1 0 1,0 0 0,-1 0 0,1 0-1,-1 0 1,1 0 0,-1 0 0,0 0-1,1 1 1,-1-1 0,0 0 0,0 0-1,0 0 1,1 1 0,-1-1 0,0 1-1,-1-2 1,1 2 3,0 0 0,0 0 0,0 0 0,0 0 0,1 0 0,-1 0 0,0 0 0,0 0 0,0 0 0,0 0 0,0 1 0,1-1 0,-1 0 0,0 0 0,0 1 0,0-1 0,1 1-1,-1-1 1,0 1 0,-3 2 15,0 1 0,0-1 0,0 1 0,1 0 0,0 0 0,0 0 0,-3 6 0,-2 6 74,0 1 0,2 0 0,0 0 0,1 0 1,0 1-1,2-1 0,0 1 0,1 0 1,0 0-1,3 31 0,1-38 32,0 1 1,1-1-1,0 0 0,0 0 1,1 0-1,1 0 0,0-1 0,11 18 1,-12-22-88,0-1 1,-1 0-1,2 0 1,-1 0-1,1 0 1,-1-1-1,1 0 1,0 0-1,1 0 0,-1-1 1,1 1-1,-1-1 1,1 0-1,0-1 1,8 3-1,5 0 45,0-1 1,0-1-1,35 1 0,5-3-1148,0-4-1,72-11 1,-110 11-718,1-1 0,-1-1 0,1-1 0,-2-1 0,1-1 1,-1 0-1,37-22 0,21-25-2724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2:4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299 999 6816,'0'-1'112,"0"-5"570,0 1-1,0-1 1,-1 0-1,1 1 1,-4-10-1,4 13-509,-1 1 0,1 0 1,-1 0-1,1 0 0,-1 0 0,0-1 0,0 1 0,1 0 1,-1 0-1,0 0 0,0 1 0,0-1 0,0 0 0,0 0 0,0 0 1,0 1-1,-1-1 0,1 1 0,0-1 0,0 1 0,0-1 0,-1 1 1,1-1-1,0 1 0,0 0 0,-1 0 0,1 0 0,0 0 1,-1 0-1,1 0 0,0 0 0,-2 0 0,-7 2 276,1 0-1,-1 1 1,1 0 0,0 0-1,-1 1 1,1 0-1,1 1 1,-16 10 0,-5 7 244,-26 24 1,51-43-624,-5 5 101,0 0 1,1 1 0,0 0 0,1 1 0,-12 17-1,18-25-121,-1 1-1,0 0 1,1 0-1,0-1 0,0 1 1,0 0-1,0 0 0,0 0 1,1 0-1,-1 0 0,1 1 1,0-1-1,0 0 1,0 0-1,0 0 0,1 0 1,-1 0-1,1 0 0,-1 0 1,1 0-1,0 0 0,1 0 1,-1 0-1,0 0 1,1-1-1,3 6 0,-1-4 50,1 1-1,0-1 0,0 0 0,0 0 1,0-1-1,0 0 0,1 1 1,0-2-1,-1 1 0,1-1 0,0 0 1,0 0-1,1-1 0,9 2 1,-1-1 75,0-1 0,1 0 0,-1-1 0,29-4 1,-28 1-129,0 1 0,-1-2 1,0 0-1,0-1 0,16-7 0,-26 10-42,-1 0 0,0-1-1,0 1 1,0-1 0,0 0-1,0 0 1,-1 0 0,1 0-1,-1-1 1,0 1 0,0-1-1,0 0 1,-1 0 0,1 0 0,-1 0-1,0-1 1,0 1 0,0-1-1,-1 1 1,1-1 0,0-5-1,-1 1 9,-1-1-1,0 1 0,-1 0 1,1 0-1,-2-1 1,1 1-1,-2 0 0,1 0 1,-1 0-1,0 1 1,-1-1-1,0 1 1,0-1-1,-1 1 0,0 1 1,-7-9-1,4 5-56,-2 0 0,1 1 0,-1 1 0,-1-1-1,0 2 1,0-1 0,-1 2 0,1 0 0,-2 0 0,-15-6 0,27 12 5,-1 0 0,0 1 0,0-1 0,0 1 0,0-1 0,0 1 0,0 0 0,-2 0 1,14 13-51,-1-5 96,-1-1 1,2 1-1,-1-2 1,1 1-1,0-1 1,17 7-1,68 23 5,-69-29 24,0-1-1,0-2 1,43 4 0,79-7-64,-79-2 32,12 1 133,137-2-43,-152-1-131,83-16 0,-128 16 67,-17 3 7,0 0 1,0 0 0,-1-1 0,1 0 0,0 0 0,0 0 0,0 0 0,-1 0 0,1-1 0,0 0 0,5-3 0,-9 5-31,1-1 1,-1 1 0,0-1 0,1 1 0,-1 0 0,0-1 0,0 1-1,1-1 1,-1 1 0,0-1 0,0 1 0,0-1 0,0 1 0,1-1-1,-1 1 1,0-1 0,0 1 0,0-1 0,0 1 0,0-1 0,0 1-1,0-1 1,-1 1 0,1-1 0,0 1 0,0-1 0,0 1 0,0-1-1,-1 1 1,1-1 0,0 1 0,0-1 0,-1 1 0,1 0 0,0-1-1,-1 1 1,1 0 0,0-1 0,-1 1 0,1 0 0,-1-1 0,1 1-1,-1 0 1,0-1 0,-22-11 72,17 10-76,0 1 0,1 0 1,-1 0-1,1 0 0,-1 1 0,0 0 1,0 0-1,1 0 0,-8 2 0,-6 2 6,-27 8-1,-129 48 9,136-44-32,0 1 0,-50 32 0,85-46-1,-28 19-179,30-20 206,0 0 1,0 0 0,0 0-1,0 0 1,0 0 0,1 0-1,-1 0 1,1 0 0,0 1-1,0-1 1,-2 5 0,3-6-8,0 0 0,0-1 0,-1 1-1,1 0 1,0 0 0,0 0 0,0 0 0,1 0 0,-1 0 0,0-1 0,0 1 0,0 0 0,1 0-1,-1 0 1,0 0 0,1-1 0,-1 1 0,0 0 0,1 0 0,-1-1 0,1 1 0,0 0 0,0 0 0,1 1-4,0 0 1,0-1 0,1 1 0,-1-1 0,0 1 0,1-1 0,4 2-1,3 0 47,1 0-1,-1-1 1,15 1-1,-6-1-33,0-2 0,0 0-1,0-1 1,0-1-1,-1 0 1,1-2-1,-1 0 1,1-1-1,-1-1 1,-1 0 0,33-18-1,-39 16-2,0 0 0,-1 0 0,0-1 0,0 0-1,-1-1 1,-1 0 0,14-21 0,44-88 12,-29 48 15,28-37 76,28-51 45,-78 130-139,-1-1 0,-2-1 0,13-49 0,-6-22-46,-18 88-7,0 0-1,-1 0 1,0 0 0,-1 0 0,-4-19-1,4 30 13,0 0 0,0-1 0,0 1 0,0 0-1,0 0 1,0 0 0,-1 0 0,0 0 0,1 0-1,-1 1 1,0-1 0,-3-2 0,4 4 17,-1 0 0,1 0-1,0 0 1,-1 1 0,1-1 0,0 0 0,-1 1 0,1 0 0,-1-1 0,1 1-1,-1 0 1,1-1 0,-1 1 0,1 0 0,-1 0 0,1 0 0,-1 1 0,1-1-1,-1 0 1,1 1 0,-1-1 0,1 0 0,-1 1 0,1 0 0,0-1 0,-1 1 0,1 0-1,0 0 1,-2 1 0,-6 5 4,1-1 0,0 2 0,0-1 0,1 1 0,-1 0 0,2 1 0,0-1 0,0 1 0,-7 14 0,-39 94 6,52-115-4,-17 47 56,2 1-1,3 0 1,2 0 0,2 1-1,2 1 1,3 100-1,3-123-44,2 0-1,1 0 0,8 32 0,-9-52 5,0-1 0,1 0 0,0 0 0,0 0-1,1-1 1,0 1 0,1-1 0,0 0-1,0 0 1,0 0 0,1-1 0,0 0-1,0 0 1,0 0 0,9 5 0,-3-4 34,0-1 1,0 0-1,1 0 1,-1-2-1,1 1 1,1-2-1,23 5 1,98 2 253,-119-10-304,30 0-67,-1-2 0,0-2 0,60-13 0,127-43 212,-214 55-77,-1-1-1,25-12 1,-38 16-71,0 0 1,-1 0-1,1 0 1,0-1-1,-1 1 0,0-1 1,1 0-1,-1 0 1,0 0-1,-1 0 1,1 0-1,0-1 0,-1 1 1,0-1-1,0 0 1,3-5-1,-5 7-11,1-1 0,-1 1 1,0-1-1,0 1 0,0 0 0,0-1 0,0 1 0,0-1 0,0 1 0,-1 0 1,1-1-1,-1 1 0,0 0 0,0-1 0,0 1 0,0 0 0,0 0 1,0 0-1,-1 0 0,1 0 0,-1 0 0,1 0 0,-1 0 0,0 1 1,1-1-1,-1 1 0,0-1 0,0 1 0,0 0 0,0 0 0,-4-2 0,0 0-18,-1 0-1,1 1 0,-1 0 0,0 0 0,0 0 0,1 1 1,-1 0-1,0 0 0,0 1 0,-8 0 0,1 2 0,1 1 0,0-1 0,0 2 0,0 0 0,-13 6 0,-60 32 0,66-31 59,-5 2-11,-82 46-129,90-49 95,1 2 0,0-1-1,1 2 1,-14 15-1,27-27 17,1 1 0,0-1 1,0 0-1,0 0 0,0 1 0,0-1 0,0 1 0,0-1 0,1 1 0,-1-1 0,0 1 1,1 0-1,-1-1 0,1 1 0,0-1 0,0 1 0,-1 0 0,1 0 0,0-1 0,1 3 1,-1-1 7,1-1 0,0 0 0,0-1 1,0 1-1,0 0 0,0 0 1,0 0-1,0 0 0,1-1 0,-1 1 1,1-1-1,-1 1 0,1-1 1,1 2-1,5 2 51,0 0 0,0-1 0,0 0 0,1 0 0,0-1 0,9 3 0,-10-4-9,1 0-1,0-1 1,-1 0 0,1 0-1,0-1 1,0 0 0,0 0-1,-1-1 1,1 0 0,9-3-1,-7 1-7,1-1 1,-1-1-1,0 1 0,0-2 0,0 0 0,15-11 0,-7 2-2,0-2 1,-1 0-1,-1 0 1,-1-2-1,-1 0 1,22-35-1,157-300 81,-154 262-110,-4-2-1,-4-1 1,-4-2-1,21-134 0,-45 194 64,-5 24-46,1 13-24,-1 0 1,1 0-1,0 0 0,0 0 1,0 0-1,0 0 1,0-1-1,0 1 0,0 0 1,0 0-1,0 0 1,0 0-1,0 0 0,0 0 1,0 0-1,-1 0 1,1 0-1,0 0 0,0-1 1,0 1-1,0 0 1,0 0-1,0 0 0,0 0 1,0 0-1,-1 0 1,1 0-1,0 0 0,0 0 1,0 0-1,0 0 1,0 0-1,0 0 0,-1 0 1,1 0-1,0 0 1,0 0-1,0 0 0,0 0 1,0 0-1,0 0 1,0 0-1,-1 1 1,0 0 1,-1 1 0,1-1 0,0 1 0,0 0 1,0 0-1,0 0 0,0 0 0,0-1 1,-1 5-1,-74 235 238,62-178-141,2 0 0,3 1 0,3 0 1,2 94-1,8-90 14,2-1 1,27 116-1,54 118-3088,-52-208 81,-29-79 1106,1-1 0,0 0 0,0 0 0,13 14 0,-14-20 568,1 0-1,-1-1 1,2 0 0,11 9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5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1189 3552,'-12'-18'1147,"3"10"289,8 6-719,3-5 196,-2 7-876,8-22 1222,2 0-1,0 1 0,15-23 0,44-58 88,-67 99-1303,2-3-11,0-1 0,1 1 0,0 0 0,0 0 0,1 1 0,-1 0 0,1 0 0,0 0 0,10-5 0,-16 9-40,1 1 0,-1 0 1,1 0-1,-1 0 1,1-1-1,-1 1 1,1 0-1,0 0 0,-1 0 1,1 0-1,-1 0 1,1 0-1,-1 0 0,1 0 1,0 0-1,-1 0 1,1 0-1,-1 0 1,1 0-1,-1 1 0,1-1 1,-1 0-1,1 0 1,-1 1-1,1-1 1,-1 0-1,1 1 0,-1-1 1,1 0-1,-1 1 1,0-1-1,1 1 0,-1-1 1,0 1-1,1-1 1,-1 0-1,0 1 1,0-1-1,1 1 0,-1 0 1,0-1-1,0 1 1,0 0-1,2 3-18,-1 0 0,0 0-1,0 1 1,0-1 0,0 7 0,-2 17 82,0-1-1,-1 1 1,-2-1-1,-1 0 1,-1 1 0,-15 41-1,-8 9 187,-31 96 183,-22 146 492,76-287-753,-11 47 1213,46-177 1359,-23 81-2682,8-23 58,29-58 0,51-55-17,-26 45-185,73-165 261,-17 13-582,-122 256 375,-1 0-1,1 1 1,0-1-1,0 0 1,1 1-1,2-3 1,-5 4 28,1 1-1,-1 0 1,1-1 0,-1 1 0,0-1 0,1 1 0,-1 0-1,1 0 1,-1-1 0,1 1 0,-1 0 0,1 0 0,-1-1 0,1 1-1,0 0 1,-1 0 0,1 0 0,-1 0 0,1 0 0,-1 0 0,1 0-1,-1 0 1,1 0 0,0 0 0,-1 0 0,1 1 0,-1-1 0,1 0-1,-1 0 1,1 0 0,-1 1 0,1-1 0,-1 0 0,1 0-1,-1 1 1,0-1 0,1 1 0,-1-1 0,1 1 0,1 4-23,1 0 0,-1 0 0,-1 0 0,1 1 1,-1-1-1,0 0 0,0 1 0,0 7 0,2 29 56,-2-1-1,-2 1 1,-1-1 0,-11 59-1,10-89 32,0 0 0,0 0 1,-1 0-1,0 0 0,-6 10 0,7-16-13,0 0 0,0 0 0,-1 0 0,0 0 0,0 0 0,0-1 0,0 1 0,-1-1 0,1-1 0,-1 1 0,-7 4 0,7-5 12,0-1-1,-1 0 1,1 1-1,0-2 1,-1 1-1,1-1 1,-1 0-1,1 0 0,-1 0 1,-8-1-1,10 0-50,0-1-1,0 0 0,0 1 1,1-2-1,-1 1 0,0 0 1,0-1-1,1 0 1,-1 0-1,1 0 0,0 0 1,-1 0-1,1-1 0,0 1 1,0-1-1,-2-3 0,4 5-12,0 0-1,1 1 0,-1-1 0,0 0 0,1 1 0,-1-1 1,1 0-1,-1 0 0,1 0 0,0 0 0,-1 0 0,1 0 1,-1-1-1,1 2 2,0 0 0,0-1 1,1 1-1,-1 0 0,0-1 1,0 1-1,0 0 0,0 0 1,0-1-1,0 1 0,0 0 0,1 0 1,-1-1-1,0 1 0,0 0 1,0 0-1,1 0 0,-1-1 1,0 1-1,0 0 0,0 0 0,1 0 1,-1 0-1,0 0 0,0-1 1,1 1-1,-1 0 0,1 0 1,2-1-54,1 1 0,0 0 0,-1 0 0,1 0 0,5 0 1,-1 1 60,6-2 11,0 0 1,0 0-1,0-2 1,-1 1-1,1-2 0,-1 0 1,0 0-1,0-2 0,0 1 1,0-2-1,-1 1 1,0-2-1,-1 1 0,14-13 1,33-34 216,60-69 0,-36 34-103,-19 26-65,44-48-3,-83 82-15,-2-1 0,-1-1-1,-1-1 1,27-61-1,51-170-180,-41 103-74,-50 136 20,-7 23 171,1 1 0,-1-1 0,0 0 0,0 0 0,1 0 0,-1 0 0,0 0 0,0 0 0,0 0-1,0 0 1,0 0 0,0 0 0,-1 1 0,1-1 0,0 0 0,0 0 0,-1 0 0,1 0 0,-1-1 0,-1 7-149,-4 12 112,0 0 1,1 0-1,2 1 0,-4 30 0,0 2-10,-84 406-69,67-355 155,-70 247 1000,88-331-260,6-16-493,0-5-63,9-28 156,37-109-141,-35 113-281,1 1 1,1 0-1,19-27 0,-31 51 16,1 1 0,0-1-1,0 0 1,0 1 0,1-1 0,-1 1-1,1 0 1,-1 0 0,5-3 0,-7 5 31,1 0 0,-1-1 1,1 1-1,-1 0 1,1 0-1,0 0 0,-1 0 1,1 0-1,-1 0 1,1 0-1,-1 0 0,1 0 1,0 0-1,-1 0 1,1 0-1,-1 0 0,1 0 1,-1 0-1,1 1 1,0-1-1,-1 0 0,1 1 1,0 0 0,1 0-1,-1 0 1,0 0 0,0 1 0,0-1 0,0 0-1,0 1 1,0-1 0,-1 1 0,1-1 0,1 3-1,1 10 1,0 0 1,0 0-1,-2 1 0,1-1 0,-2 19 0,1 4 65,1-2 18,-1-11 34,6 38 1,-7-60-87,1-1 1,-1 1-1,0-1 1,1 1-1,-1-1 1,1 1-1,0-1 1,-1 0-1,1 1 1,0-1-1,0 0 1,0 0-1,0 0 1,0 0-1,0 0 1,0 0-1,0 0 1,3 2-1,-3-3 2,0 0-1,0 1 1,0-1-1,0 0 1,0 0-1,0 0 1,0 0 0,-1 0-1,1 0 1,0 0-1,0-1 1,0 1-1,0 0 1,0 0-1,0-1 1,0 1 0,0 0-1,-1-1 1,1 1-1,0-1 1,0 1-1,0-1 1,-1 0 0,1 1-1,0-1 1,-1 0-1,1 1 1,0-1-1,-1 0 1,1 0-1,0-1 1,8-13 72,-1 0 1,0-1-1,9-28 1,1-1 5,-7 21-128,0 1 0,28-41 1,-38 63 18,-1 0 0,1 0 1,-1 0-1,1 1 0,-1-1 1,1 0-1,0 1 0,-1-1 1,1 0-1,0 1 0,0-1 1,-1 1-1,1-1 0,0 1 1,0-1-1,0 1 0,0 0 0,-1-1 1,1 1-1,0 0 0,0 0 1,0-1-1,0 1 0,1 0 1,0 1-6,-1-1 0,0 1 0,0-1 1,0 1-1,0 0 0,0-1 0,-1 1 1,1 0-1,0-1 0,0 1 0,0 0 1,-1 0-1,1 0 0,0 0 0,-1 0 1,2 2-1,2 5-62,-1 1 0,0 0 0,4 15 0,-7-23 83,14 69-85,-11-46 119,2-1 1,0 0 0,11 28 0,-15-47-5,1-1 1,-1 0-1,1 0 0,0 0 1,0 0-1,0 0 0,0-1 1,0 1-1,1 0 0,-1-1 1,1 0-1,3 3 0,-4-4-14,-1 0 0,1 0 0,0-1 0,0 1 0,-1-1 0,1 1 0,0-1 0,0 0 0,0 0 0,0 0 0,-1 0 0,1 0 0,0 0 0,0 0 0,0 0 0,0-1-1,-1 1 1,1-1 0,0 0 0,0 1 0,-1-1 0,1 0 0,0 0 0,-1 0 0,3-2 0,4-3 87,0 0 0,-1-1 0,1 0 1,9-14-1,25-36 152,-31 42-217,18-27 18,55-75-269,-73 103 158,-9 10 0,0 0-1,1 1 1,-1 0-1,1 0 1,0-1 0,0 2-1,0-1 1,7-5-1,-10 8 50,0 0-1,0 0 0,0 0 1,1 0-1,-1 0 1,0 0-1,0 0 0,1 0 1,-1 0-1,0-1 1,0 1-1,1 0 0,-1 0 1,0 0-1,0 0 0,0 0 1,1 1-1,-1-1 1,0 0-1,0 0 0,1 0 1,-1 0-1,0 0 1,0 0-1,1 0 0,-1 0 1,0 1-1,0-1 0,0 0 1,1 0-1,-1 0 1,0 0-1,0 1 0,0-1 1,0 0-1,0 0 1,1 0-1,-1 1 0,0-1 1,0 0-1,0 0 0,0 1 1,2 12-47,-4 35 27,-3 1 0,-1-1 1,-2-1-1,-28 89 0,-85 181 165,114-301-114,-8 23 189,-2-2 1,-43 71-1,58-105-185,1-1-1,0-1-1,0 1 1,0 0 0,0 0 0,-1-1 0,1 1 0,-1 0 0,0-1 0,1 1-1,-1-1 1,0 0 0,0 0 0,1 0 0,-1 0 0,0 0 0,0 0-1,-4 1 1,5-2-16,0 0-1,0 1 1,0-1 0,0 0-1,0 0 1,0 0-1,0 0 1,0 0-1,0 0 1,0-1 0,0 1-1,0 0 1,0 0-1,0-1 1,0 1-1,0 0 1,0-1 0,1 1-1,-1-1 1,0 0-1,0 1 1,0-1-1,0 1 1,1-1 0,-1 0-1,0 0 1,1 0-1,-1 1 1,1-1-1,-1 0 1,1 0 0,-1 0-1,1 0 1,-1 0-1,1-1 1,-2-4 29,0 1-1,1-1 1,0 0 0,-1-12 0,2 10-47,0-1 1,0 1 0,1-1 0,0 0 0,1 1 0,-1 0 0,2-1 0,-1 1 0,8-16 0,-5 14-3,1 0 1,1 0 0,0 0 0,0 1-1,0 0 1,14-12 0,8-2-69,1 1 0,0 2 0,54-28 0,-60 35-10,71-48 245,-86 55-138,0 0 0,-1-1 0,0-1 0,0 1 0,-1-1-1,0-1 1,0 1 0,-1-1 0,6-12 0,64-124 165,-56 100-132,5-12 80,47-79 0,-59 116-139,0-1 0,2 2 0,31-34 0,-45 53 4,18-14-217,-19 13 197,1 1 0,0 0 0,0 0 0,0-1 0,0 1-1,0 0 1,0 0 0,-1 0 0,1 0 0,0 0 0,0 0 0,0 0-1,0 0 1,0 0 0,0 0 0,0 1 0,-1-1 0,1 0 0,0 1 0,0-1-1,0 0 1,0 1 0,-1-1 0,2 2 0,1 0-14,0 1 0,0 0 0,-1 0 0,1 0 0,-1 1 0,0-1 0,0 0-1,0 1 1,0 0 0,2 6 0,9 43-113,-11-47 136,7 48 57,-3-1 1,-1 1 0,-5 94-1,0-140 36,-1 1 0,0-1 1,-1 0-1,-2 8 0,4-14-61,0-1 0,-1 1 1,1-1-1,-1 0 0,1 1 1,-1-1-1,0 0 0,1 0 1,-1 1-1,0-1 0,0 0 1,0 0-1,0 0 0,0 0 1,0 0-1,0 0 1,0 0-1,-1-1 0,1 1 1,0 0-1,-1-1 0,1 1 1,0 0-1,-1-1 0,1 0 1,0 1-1,-1-1 0,-1 0 1,1 0-11,0 0 0,0 0 1,1 0-1,-1-1 0,0 1 1,1-1-1,-1 1 1,0-1-1,1 0 0,-1 0 1,1 1-1,-1-1 1,1 0-1,0 0 0,-1-1 1,1 1-1,0 0 0,0 0 1,-1-1-1,-1-2 1,-2-2 21,-4-5 0,0 0 1,1 0 0,1-1-1,-9-15 1,-19-52-73,6 13-69,29 66 102,0 0 0,0 0 0,0 0 1,0 0-1,0 0 0,0 0 0,0 0 0,0 0 0,0 0 1,0 1-1,0-1 0,0 0 0,0 0 0,0 0 0,0 0 0,0 0 1,0 0-1,0 0 0,0 0 0,-1 0 0,1 0 0,0 0 1,0 0-1,0 0 0,0 0 0,0 0 0,0 0 0,0 0 1,0 0-1,0 0 0,0 0 0,0 0 0,0 0 0,0 0 1,-1 0-1,1 0 0,0 0 0,0 0 0,0 0 0,0 0 1,0 0-1,0 0 0,0 0 0,0 0 0,0 0 0,0 0 1,0-1-1,0 1 0,0 0 0,0 0 0,0 0 0,0 0 1,0 0-1,0 0 0,-1 0 0,1 12-126,2 16 20,-1-20 112,1 0 0,0 0 0,1-1 0,0 1 0,0-1 0,0 1 0,1-1 0,0-1 0,1 1 0,-1 0 0,1-1 0,0 0 0,1 0 0,0 0 0,0-1 0,0 0 0,0 0 0,11 6 0,-7-6 16,-1 0 0,1-1 0,0 1 0,1-2 0,-1 0 0,1 0 0,-1-1 0,1 0 0,0-1 0,0 0 0,0 0 0,0-2 0,-1 1 0,1-1 0,17-4 0,-14 1 6,-1 0 0,1 0 0,-1-2-1,0 1 1,-1-2 0,0 0 0,0 0-1,0-1 1,-1 0 0,0-1 0,16-18 0,-5 4 5,-2-2 1,-1 0 0,-1-1 0,29-56-1,-36 60-28,-4 10-7,-2-1-1,6-15 1,-9 23-56,-2 5 50,0 0 0,1-1 0,-1 1 0,0-1 0,0 1 0,0 0 0,0-1 0,0 1 0,1-1 0,-1 1 0,0-1 0,0 1 0,0-1 0,0 1 0,0 0 0,0-1 0,0 1 1,-1-1-1,1 1 0,0-1 0,0 1 0,0-1 0,0 1 0,0 0 0,-1-1 0,1 1 7,0 0 0,-1 0 1,1 0-1,0-1 0,0 1 0,0 0 0,0 1 1,0-1-1,-1 0 0,1 0 0,0 0 0,0 0 1,0 0-1,0 0 0,0 0 0,-1 0 0,1 0 1,0 0-1,0 0 0,0 0 0,0 0 0,0 0 1,-1 0-1,1 1 0,0-1 0,0 0 0,0 0 1,0 0-1,0 0 0,0 0 0,0 0 0,0 1 1,0-1-1,0 0 0,0 0 0,-1 0 0,1 0 1,0 1-1,0-1 0,0 0 0,0 0 0,0 0 1,0 0-1,0 1 0,-2 7-87,-3 18 38,2-16-13,1 0 0,1 0 1,-1 14-1,2-9 129,0 0-1,1-1 1,5 21-1,-6-32-38,1 0 0,0 0 0,0 1-1,0-1 1,0 0 0,0 0-1,1-1 1,-1 1 0,1 0 0,0 0-1,0-1 1,0 1 0,0-1-1,0 1 1,0-1 0,1 0 0,-1 0-1,1 0 1,-1 0 0,1-1-1,0 1 1,3 1 0,-3-3-6,0 1-1,0-1 1,0 0-1,0 0 1,0 0-1,0 0 1,0-1 0,0 1-1,0-1 1,0 0-1,0 0 1,4-2 0,38-19 65,-29 13-19,57-30 41,-25 12-84,58-22 0,-63 32-32,126-46 34,-152 57 17,22-12 0,-35 14-100,-7 2 20,-2 5 1,0 0 1,0 0 0,1 0 0,-1 0 0,1 1-1,0 0 1,-1 0 0,2 0 0,-7 9 0,1-2 36,1 1 0,-12 23 0,15-25 2,1 0 0,1 0 0,0 0 0,1 0-1,0 1 1,0-1 0,0 14 0,2-16 15,0-1 1,1 1-1,-1-1 0,1 0 1,1 1-1,-1-1 0,1 0 0,1 0 1,-1 0-1,1 0 0,5 7 1,-7-12-4,1 1 1,-1-1-1,1 0 1,0 0-1,0 0 1,0 0-1,1 0 1,-1 0-1,0 0 1,1-1-1,-1 1 1,1-1-1,-1 0 1,1 1-1,0-1 1,0 0-1,-1-1 1,1 1 0,0-1-1,0 1 1,0-1-1,0 0 1,0 0-1,0 0 1,0 0-1,-1 0 1,1-1-1,4 0 1,6-3 1,0 0 1,0-1-1,0 0 0,18-12 1,-25 14-15,107-55 97,181-66-1,-109 53-72,-184 71-28,1-1-1,-1 1 0,0-1 0,0 1 1,0-1-1,0 0 0,0 1 1,0-1-1,-1 0 0,1 0 1,1-1-1,-4 0-94,-9 6-13,-11 6 101,1 2 0,1 0 1,0 2-1,1 0 0,0 1 1,-20 22-1,25-23 25,2 1 1,0 1 0,-11 20-1,6-10 18,14-21-22,0-1 0,1 1 0,0-1 1,0 1-1,0 0 0,0 0 0,0 5 1,2-9-9,-1 0 1,1 0 0,0-1 0,0 1 0,0 0-1,0 0 1,0 0 0,0 0 0,0 0-1,0 0 1,0 0 0,0 0 0,1 0 0,-1 0-1,0-1 1,1 1 0,-1 0 0,0 0-1,1 0 1,-1-1 0,1 1 0,-1 0 0,1 0-1,0-1 1,-1 1 0,1 0 0,0-1 0,-1 1-1,1-1 1,0 1 0,0-1 0,0 1-1,-1-1 1,1 0 0,0 1 0,0-1 0,0 0-1,0 0 1,0 1 0,0-1 0,0 0-1,0 0 1,-1 0 0,1 0 0,2 0 0,0-1 28,1 1 0,0-1 0,0 1 0,0-1 1,0 0-1,-1-1 0,1 1 0,-1 0 0,1-1 1,4-3-1,31-24 112,-34 25-116,15-13 84,-1 0-1,0-2 1,-2 0-1,0-1 0,-1 0 1,20-36-1,-28 41-592,19-25 0,-31 44 456,1 0 1,0 0 0,-1 0 0,1 0 0,0 1 0,1-1 0,-1 1-1,1 0 1,0-1 0,-2 7 0,-1 8 29,-5 23 0,10-40-3,-3 14 12,0 0 0,0 27-1,3-37-3,0-1 0,0 1 0,1 0 0,0-1 0,0 1 0,1-1 0,0 1 0,0-1 0,0 0 1,0 0-1,6 8 0,-7-11 1,0-1 1,1 1-1,-1 0 1,1-1-1,-1 1 1,1-1-1,0 0 1,0 1-1,-1-1 1,1 0-1,0 0 1,0 0-1,0 0 1,1-1-1,-1 1 1,0 0-1,0-1 1,0 1-1,0-1 1,1 0-1,-1 0 1,0 0-1,0 0 1,0 0-1,1-1 1,-1 1-1,0 0 1,0-1-1,0 0 1,0 1-1,3-3 1,10-7 54,0 0 0,-1-2 0,0 0 0,21-24 0,-29 29-47,158-150 138,-120 118-29,-20 16-68,-2 0-1,0-1 1,-1-2 0,-1 0-1,-2-1 1,19-36 0,-12 16-97,-2-2 0,-2 0 0,-3-1 0,-2 0 0,13-70 0,-28 116-5,0 0 0,-1 0 1,0-1-1,1 1 0,-2 0 0,0-9 0,1 12 33,-1 0 0,1 1 1,0-1-1,0 0 0,-1 1 0,1-1 0,0 0 1,-1 1-1,1-1 0,0 1 0,-1-1 0,1 1 1,-1-1-1,1 1 0,-1-1 0,0 1 0,1-1 1,-1 1-1,1-1 0,-2 1 0,1-1-2,0 1-1,-1 0 1,1 0-1,0 0 1,0 0-1,0 0 1,-1 0-1,1 1 1,0-1-1,0 0 1,0 0-1,0 1 1,-1-1-1,1 1 1,0-1-1,-2 2 1,-6 4-44,0 1 0,0 0 1,0 0-1,1 1 0,0 0 1,-10 13-1,-40 60-133,25-30 205,2 1 1,-45 106-1,64-125 21,1 0 0,2 0 0,1 1 0,1 0 0,3 0 0,-2 55 0,8 14-3474,-2-63 1402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5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72 6880,'-71'-42'3136,"52"30"-2720,15 9 480,8-3-1248,6 3 160,13-2-3232,7 5 1856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0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489 728 1984,'-1'0'224,"0"-1"0,0 0 1,0 1-1,0-1 0,0 0 0,0 1 1,0 0-1,0-1 0,0 1 0,0-1 1,-1 1-1,1 0 0,0 0 0,0 0 1,0 0-1,-2 0 0,-21 3 2753,9-1-2716,1 0 45,0 0-1,0 1 1,1 0-1,-1 1 1,1 1-1,-23 11 1,9-3-14,3-1-98,0 1-1,1 2 1,-29 21-1,47-32-153,-1 1 0,1 0-1,0 0 1,0 1 0,1 0 0,-1-1-1,1 2 1,0-1 0,1 0-1,0 1 1,0 0 0,0-1 0,1 1-1,0 0 1,0 0 0,1 1 0,-1 8-1,1-10 103,1 0-1,1-1 0,-1 1 1,1 0-1,0 0 0,0 0 0,3 5 1,-4-9-77,1 0 0,0 0 0,0 0 0,0 0 0,0 0 0,0 0 0,0-1 0,0 1 0,1 0-1,-1-1 1,1 1 0,-1-1 0,1 1 0,-1-1 0,1 0 0,0 1 0,0-1 0,0 0 0,0 0 0,0-1 0,4 2 0,-4-1 3,1-1 1,0 0-1,0 1 0,0-1 0,-1-1 1,1 1-1,0 0 0,0-1 0,0 1 1,-1-1-1,1 0 0,0 0 0,-1 0 1,1 0-1,-1 0 0,1-1 0,-1 1 1,4-4-1,2-2 148,0 0 0,0-1 0,10-14 0,-12 13-110,75-103 634,-33 42-243,-41 61-456,4-6 248,11-20 0,-19 24-451,-3 11 152,0 0 0,0 0 0,0 0 0,0 0 0,-1-1 0,1 1 0,0 0 0,0 0 0,0 0 0,0 0 0,0 0 0,-1 0 0,1 0 0,0 0 0,0 0 0,0 0 0,0 0 0,-1-1 0,1 1 0,0 0 0,0 0 0,0 0 1,0 0-1,-1 0 0,1 0 0,0 0 0,0 1 0,0-1 0,0 0 0,-1 0 0,1 0 0,0 0 0,0 0 0,0 0 0,0 0 0,-1 0 0,-1 1-39,0 1 1,0-1-1,0 0 0,1 1 0,-1-1 1,0 1-1,0 0 0,1-1 1,-1 1-1,-1 3 0,-9 16-95,-18 40 0,-23 86-105,14-36 343,-111 216 504,96-205-427,30-64-49,22-54-88,-2 5 105,0 1 1,0 0-1,1-1 0,-3 20 1,5-28-93,1 0 1,0 1-1,0-1 1,0 0 0,0 0-1,0 0 1,0 1-1,0-1 1,1 0-1,-1 0 1,0 0 0,1 1-1,-1-1 1,0 0-1,2 2 1,-2-3-30,1 0 1,-1 1-1,0-1 0,1 0 1,-1 0-1,1 1 0,-1-1 1,1 0-1,-1 0 0,1 0 1,-1 1-1,1-1 0,-1 0 1,1 0-1,-1 0 0,1 0 1,-1 0-1,1 0 0,-1 0 1,1 0-1,-1 0 0,1 0 1,-1-1-1,1 1 0,0 0 1,4-3 64,1 1 1,-1-1-1,0-1 1,10-6-1,-14 9-74,95-85 250,-31 24-273,140-130 350,-125 100-261,86-126-1,-32 20 150,-115 165-171,-16 27-73,0 0 0,0 1 0,0-1 1,1 1-1,0 0 0,0 0 0,6-5 0,-3 6-393,-5 9 200,-5 13 89,1-12 68,-1 37-102,-4 20 18,1-20 266,2 0 1,2-1 0,5 67-1,3-76 190,-6-31-292,0-1 1,0 0-1,0 0 1,1 0-1,-1 0 1,0 0-1,1 0 1,-1 0-1,1 0 1,-1 0-1,1 0 0,0-1 1,-1 1-1,1 0 1,0 0-1,-1 0 1,1-1-1,0 1 1,0 0-1,0-1 1,0 1-1,0-1 0,0 1 1,0-1-1,0 1 1,1-1-1,0-1 30,1 0 0,0-1-1,-1 1 1,1-1 0,-1 0 0,1 1-1,-1-1 1,0-1 0,0 1-1,0 0 1,0 0 0,0-1 0,1-2-1,11-20 131,18-40 0,-11 18-109,-1 6-37,2 1 1,1 1-1,2 1 1,30-35-1,-47 63-28,2-3-339,-10 13 313,0 0 0,0 0 0,0 0 0,0 0 0,0-1 0,0 1 0,0 0 0,1 0 1,-1 0-1,0 0 0,0 0 0,0 0 0,0 0 0,0-1 0,0 1 0,1 0 0,-1 0 0,0 0 0,0 0 0,0 0 1,0 0-1,1 0 0,-1 0 0,0 0 0,0 0 0,0 0 0,0 0 0,1 0 0,-1 0 0,0 0 0,0 0 0,0 0 1,0 0-1,1 0 0,-1 0 0,0 0 0,0 0 0,0 0 0,0 1 0,0-1 0,1 0 0,-1 0 0,0 0 0,0 0 1,0 0-1,0 0 0,0 0 0,0 1 0,0-1 0,1 0 0,-1 0 0,0 0 0,0 1 0,18 50-390,-15-39 441,1-1 1,0 0-1,0 0 1,1 0-1,0 0 1,1-1-1,12 16 1,-12-19 16,0-1 1,0 0 0,1-1 0,-1 1 0,1-1 0,1 0 0,-1-1-1,1 0 1,0 0 0,0-1 0,0 1 0,0-2 0,0 1-1,1-1 1,-1-1 0,1 0 0,0 0 0,-1 0 0,1-1 0,0 0-1,16-3 1,-5-1 46,0-1-1,0 0 0,25-11 1,55-30 6,-34 15-70,-34 16-5,118-49-18,-141 61 3,0-1-1,0 0 1,0-1-1,-1 0 1,0 0-1,13-12 1,-21 17-14,0 0 0,1 0 0,-1 0 1,0-1-1,0 1 0,0 0 0,0 0 0,0 0 1,1 0-1,-1 0 0,0-1 0,0 1 1,0 0-1,0 0 0,0 0 0,0 0 1,0-1-1,0 1 0,0 0 0,0 0 1,0 0-1,0-1 0,0 1 0,0 0 1,0 0-1,0 0 0,0-1 0,0 1 0,0 0 1,0 0-1,0 0 0,0 0 0,0-1 1,0 1-1,0 0 0,-8-4-28,-10 2-44,3 2 15,-1 2 0,1 0 0,0 1 0,0 0 0,-16 7 0,-3 2-101,-32 17 0,48-19 141,1 1 0,-1 0 0,2 2 0,0 0 0,0 0 0,1 2 0,1 0 0,0 0 0,1 1 0,1 1 0,-13 24 0,18-29 53,0 1 1,1-1-1,1 2 1,-7 23-1,10-33-27,1 1 1,0-1-1,1 1 0,-1 0 1,1 0-1,0-1 1,0 1-1,1 0 0,-1-1 1,1 1-1,0 0 0,0-1 1,1 1-1,-1-1 0,1 0 1,0 1-1,0-1 0,4 5 1,-5-7 8,0 0 0,1-1 0,-1 1 1,1-1-1,0 1 0,-1-1 1,1 1-1,0-1 0,0 0 1,0 0-1,0 0 0,0 0 0,0 0 1,0-1-1,0 1 0,0-1 1,0 1-1,1-1 0,-1 0 0,0 1 1,0-1-1,0 0 0,1-1 1,-1 1-1,0 0 0,0-1 1,0 1-1,1-1 0,-1 1 0,0-1 1,0 0-1,0 0 0,2-2 1,3-1 19,-1-1 0,0 0 1,0 0-1,-1 0 0,1-1 1,6-9-1,26-42 73,-32 48-94,22-36 36,37-63-12,0 5-37,-64 103-5,3-6-14,-2 3-21,0 1 0,0-1 1,0 0-1,0 0 0,-1 0 0,1 0 0,-1 0 0,0 0 0,2-5 1,-15 29-606,7-4 624,1 1 1,1-1-1,0 1 1,1 0 0,1-1-1,1 1 1,0 0-1,4 20 1,-3-29 42,0 0 0,1 0 0,0-1 0,1 1-1,-1-1 1,2 0 0,-1 1 0,8 11 0,-9-18-8,-1 0 0,1 1-1,0-1 1,0 0 0,0 0 0,0 0 0,1 0-1,-1 0 1,0-1 0,1 1 0,-1-1-1,1 0 1,-1 1 0,1-1 0,0 0-1,-1 0 1,1-1 0,0 1 0,0-1 0,0 1-1,0-1 1,0 0 0,-1 0 0,1 0-1,0 0 1,0-1 0,0 1 0,0-1-1,5-2 1,11-5 40,0-1 0,0-1 0,-1 0 0,19-15 0,-19 12-50,85-62 19,-59 42-109,69-41 1,-106 70 21,-5 2 22,1 1-1,-1-1 1,1 1-1,-1 0 1,1 0-1,4-1 1,-6 2 29,-1 0 0,1 0 0,0 0 1,-1 0-1,1 0 0,0 0 0,0 0 0,-1 0 1,1 0-1,0 1 0,-1-1 0,1 0 0,0 1 1,-1-1-1,1 0 0,-1 1 0,1-1 0,-1 1 1,1-1-1,0 1 0,-1-1 0,0 1 0,1-1 1,-1 1-1,1-1 0,-1 1 0,0 0 0,1-1 1,-1 1-1,0 0 0,1 0 0,1 7-31,-1-1 1,1 1-1,-1-1 0,-1 1 0,1-1 0,-1 1 0,-1 0 0,1-1 0,-3 9 1,1 9-11,-10 62 274,4-43-39,7-25 128,1-19-309,0 0 1,0 0 0,0 0-1,0 0 1,1 0 0,-1 1-1,0-1 1,0 0 0,0 0-1,0 0 1,0 0 0,0 0-1,0 0 1,0 0 0,0 0-1,0 0 1,0 0 0,1 0-1,-1 0 1,0 0 0,0 0-1,0 0 1,0 0 0,0 0-1,0 0 1,0 0 0,0 0-1,1 0 1,-1 0 0,0 0-1,0 0 1,0 0 0,0 0-1,0 0 1,0 0 0,0 0-1,0 0 1,0 0 0,1 0-1,-1 0 1,0 0 0,0 0-1,0 0 1,0-1 0,0 1-1,0 0 1,0 0 0,0 0-1,0 0 1,0 0-1,0 0 1,0 0 0,0 0-1,0 0 1,0 0 0,0-1-1,0 1 1,0 0 0,0 0-1,0 0 1,0 0 0,0 0-1,0 0 1,0 0 0,0 0-1,0 0 1,0-1 0,15-30 557,-12 22-545,15-34 78,-4 6 43,22-37 1,-30 64-244,0 0 0,0 0 0,1 1 0,0 0 0,1 0 0,0 1 0,0 0 1,13-8-1,-13 12-106,-4 7 75,-6 14-27,1-11 103,-6 39-76,-5 46 121,11-65 48,0-4 13,1 25 0,1-40-18,0 1-1,0-1 1,0 0 0,1 1-1,0-1 1,1 0 0,3 7-1,-5-12-20,0-1 0,0 1 0,0-1 0,0 1-1,0-1 1,0 1 0,0-1 0,1 0 0,-1 0 0,1 0-1,-1 1 1,0-1 0,1-1 0,0 1 0,-1 0-1,1 0 1,0-1 0,-1 1 0,1 0 0,0-1 0,0 0-1,-1 1 1,1-1 0,0 0 0,0 0 0,0 0 0,-1 0-1,1 0 1,0-1 0,0 1 0,-1-1 0,1 1 0,2-1-1,5-3 13,0 1-1,1-2 0,-2 1 1,17-12-1,11-10 49,38-38 0,-53 45 9,120-116 169,-118 108-137,-1-1 1,-2-1 0,0-1 0,14-32 0,-4-2-193,35-105 1,-63 161 43,87-263-200,-88 266 229,9-31-216,-10 34 197,1-1 1,-1 1-1,0 0 0,1 0 0,-1 0 0,0 0 0,-1 0 0,1 0 1,0 0-1,0 0 0,-1 0 0,0 0 0,0-3 0,1 5 24,0 0 0,-1-1 0,1 1 0,0 0 0,0 0 0,-1-1 0,1 1 0,0 0 0,0 0 0,-1-1 0,1 1 0,0 0 0,-1 0 0,1 0 0,0 0 0,-1-1 0,1 1 0,0 0 0,-1 0 0,1 0 0,0 0 0,-1 0 0,1 0 0,0 0 0,-1 0-1,1 0 1,0 0 0,-1 0 0,1 0 0,-1 0 0,1 0 0,0 1 0,-1-1 0,1 0 0,0 0 0,0 0 0,-1 0 0,1 1 0,0-1 0,-1 0 0,1 0 0,0 0 0,-1 1 0,-14 16-134,13-15 121,-7 11-36,1 0 1,0 0-1,1 1 1,0 1-1,-8 26 1,-18 84-128,29-105 133,-11 45-11,-54 273-203,61-285 362,4 0-1,1 0 0,3 0 1,9 75-1,-7-111 38,8 26 0,-8-37-79,0 0 1,0 0-1,1 0 1,0-1-1,0 1 1,0-1-1,5 7 1,-7-11-49,-1 0 1,1 0 0,0 0 0,0 0 0,0-1 0,0 1 0,0 0 0,0 0 0,0-1 0,0 1 0,0-1 0,0 1-1,1-1 1,-1 1 0,0-1 0,0 0 0,0 1 0,1-1 0,-1 0 0,0 0 0,0 0 0,1 0 0,-1 0 0,0 0-1,0 0 1,1-1 0,-1 1 0,0 0 0,0-1 0,2 0 0,1-1 43,0 0 0,0-1 0,-1 1-1,1-1 1,0 0 0,3-4 0,-7 6-44,18-17 112,-2-1 0,21-30 0,-8 11-77,-8 9-77,153-179 42,-168 202-138,-5 4 77,0 1 1,0-1-1,1 1 1,-1-1-1,0 1 0,1 0 1,0-1-1,-1 1 0,1 0 1,0 0-1,-1 0 0,1 1 1,3-2-1,-5 2 47,0 0-1,1 0 1,-1 0 0,0 0-1,0 0 1,0 0 0,0 0-1,1 0 1,-1 0 0,0 1-1,0-1 1,0 0 0,0 0-1,0 0 1,1 0 0,-1 0-1,0 1 1,0-1 0,0 0-1,0 0 1,0 0 0,0 0-1,0 1 1,0-1 0,0 0-1,0 0 1,1 0 0,-1 0-1,0 1 1,0-1 0,0 0 0,0 0-1,0 0 1,0 1 0,-1-1-1,1 0 1,0 0 0,0 1-1,-2 10-58,1-7 23,-13 56-150,-8 43 111,20-84 106,-1 0 1,2 0-1,2 27 0,-1-40-12,1-1-1,-1 0 1,2 0-1,-1 0 1,0 0 0,1 0-1,0 0 1,0 0 0,1 0-1,-1-1 1,1 1 0,5 6-1,-5-8 1,0 0 0,0 0 0,1 0-1,-1 0 1,1-1 0,-1 0 0,1 1-1,0-1 1,0-1 0,0 1 0,0 0 0,0-1-1,0 0 1,1 0 0,7 1 0,-7-2 32,1 0 0,-1 0 0,1 0 0,-1-1 0,1 0 0,-1 0 0,0 0 0,9-3 0,-4 0 6,-1-1 0,1 0-1,12-9 1,-8 4-25,-1-1 0,0 0 1,0-1-1,-1-1 0,11-14 0,46-73 90,-66 96-111,130-211 350,10-67-350,-127 247-57,141-285-62,-148 304 99,-2 3-23,0 0 0,7-21-1,-13 32 6,0-1-1,-1 0 0,1 1 0,0-1 0,-1 0 1,0 1-1,1-1 0,-1 0 0,0 0 1,-1 1-1,1-1 0,0 0 0,-1 1 1,1-1-1,-1 0 0,0 1 0,0-1 0,0 1 1,-2-4-1,2 5 15,0 1 0,0-1 0,0 0-1,0 0 1,0 0 0,0 1 0,0-1 0,0 0 0,0 1 0,-1-1 0,1 1 0,0-1 0,0 1-1,-1 0 1,1 0 0,0-1 0,0 1 0,-1 0 0,1 0 0,0 0 0,-1 0 0,1 1 0,0-1-1,-1 0 1,1 1 0,0-1 0,0 0 0,-2 2 0,-3 0-7,0 1-1,0 0 1,0 1 0,1-1 0,-1 1 0,1 0-1,-10 10 1,9-8 5,-8 7-9,1 1 1,1 1 0,0 0 0,1 0 0,1 1-1,0 0 1,-12 30 0,0 9-108,-15 62-1,32-99 113,-67 277-61,64-245 147,2 1 1,2 0 0,6 97-1,1-116-27,2 0 0,1-1 0,17 52 0,-21-80-20,-1 1 0,1-1-1,-1 0 1,1 1-1,0-1 1,0 0 0,1 0-1,-1 0 1,1-1 0,-1 1-1,1 0 1,3 1 0,-4-2 13,0-1 0,1 0 0,-1 0 0,0 1 0,1-2 0,-1 1 0,0 0 0,1 0 0,-1-1 0,1 1 0,0-1 0,-1 0 0,1 0 0,-1 0 0,1 0 0,-1 0 0,6-2 0,1-1 30,0 0 0,0-1 0,0 0 0,-1 0 0,1-1 0,-1 0 1,10-9-1,49-48 108,-58 54-162,69-71-43,80-74-57,-156 152 50,-1 0 1,0 0 0,0 0 0,0 0 0,0 0 0,1 1 0,-1-1 0,0 0 0,1 1 0,-1-1 0,0 1 0,3-1 0,-4 1 29,1 0 0,0 0 0,-1 1 0,1-1 0,-1 0 0,1 1 0,0-1 0,-1 0 0,1 1 0,-1-1 0,1 1 0,-1-1 0,1 1 0,-1-1 0,0 1 0,1 0 0,-1-1 0,1 1 0,-1-1 0,0 1 0,0 0 0,1-1 0,-1 1 0,0 0 0,0-1 0,0 1 0,0 0 0,0 1 0,2 10-18,-1 0 1,0 0 0,0 0 0,-1 0-1,-1 0 1,-4 23 0,0-3 2,-9 64-104,-3 31 582,16-121-384,1-1 0,0 1 0,0-1 0,0 0 0,1 1 0,0-1 0,0 1 0,2 5 0,-3-11-39,0 1 0,0 0 1,1 0-1,-1-1 0,0 1 0,1 0 0,-1-1 0,1 1 0,-1 0 1,1-1-1,-1 1 0,1-1 0,-1 1 0,1-1 0,0 1 0,-1-1 0,1 1 1,0-1-1,-1 0 0,1 1 0,0-1 0,0 0 0,-1 0 0,1 1 1,0-1-1,0 0 0,-1 0 0,1 0 0,0 0 0,0 0 0,0 0 1,-1 0-1,1 0 0,0 0 0,1-1 0,1 0 28,0 0 0,0-1 0,0 1-1,0-1 1,-1 0 0,5-3 0,1-1 9,-1-1 0,1-1-1,-1 1 1,-1-1 0,10-15 0,25-49 92,-27 45-103,11-22-38,-11 21-246,20-30-1,-34 57 222,1 1 0,-1-1 0,0 0 0,1 1 0,-1-1-1,1 1 1,-1-1 0,0 1 0,1-1 0,-1 1 0,1-1-1,-1 1 1,1-1 0,0 1 0,-1 0 0,1-1 0,-1 1-1,1 0 1,0 0 0,-1-1 0,1 1 0,0 0 0,-1 0-1,1 0 1,1 0 0,-1 0-1,-1 1 1,1 0-1,-1-1 0,1 1 0,-1 0 1,1 0-1,-1-1 0,0 1 0,1 0 1,-1 0-1,0-1 0,0 1 1,1 0-1,-1 0 0,0 0 0,0 0 1,0 0-1,0-1 0,0 1 1,0 0-1,0 0 0,0 0 0,0 0 1,-1 1-1,-2 21-14,-1 0-1,-1 0 1,-1-1 0,-1 1 0,-1-1-1,-1 0 1,0-1 0,-14 21 0,-6 3-52,-38 44 0,-41 40 64,98-118 22,-136 150 327,112-127-191,-2-2 0,-54 38 0,85-65-106,-1-1 1,0-1-1,0 1 0,0-1 1,0 0-1,0 0 0,-1-1 1,1 0-1,-1 0 0,0 0 1,-12 1-1,16-3-17,0-1 1,0 1-1,0 0 0,0-1 1,0 0-1,0 1 0,0-1 1,0 0-1,1-1 1,-1 1-1,0 0 0,1-1 1,-1 1-1,1-1 0,-1 0 1,1 0-1,0 0 1,0 0-1,0 0 0,0-1 1,0 1-1,0-1 0,-1-2 1,-2-3-13,1 0 1,0-1 0,1 1-1,0-1 1,0 0 0,-2-11-1,4 9-17,0-1 0,0 1 0,1-1 0,0 0 0,1 1 0,0-1 0,1 1 0,1-1 0,-1 1 0,2 0 0,0 0 0,9-19 0,-9 23 5,0 1-1,1-1 1,0 1 0,0 0-1,0 0 1,1 1 0,0 0 0,0 0-1,9-6 1,2 1 4,1 0 0,0 1 0,1 1 0,30-9 0,100-28-409,19-7-794,-125 36 417,74-37 0,-101 45-550,-10 5 508,0 0 1,0 0 0,0-1-1,0 0 1,-1 0-1,1 0 1,-1-1 0,0 1-1,4-7 1,1-3-1866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18 124 5056,'-13'-7'14021,"13"7"-14005,0 0 0,0 0 0,0 0 0,0 0 1,0 0-1,-1 0 0,1 0 0,0 1 0,0-1 1,0 0-1,0 0 0,0 0 0,0 0 0,0 0 0,0 0 1,0 0-1,-1 0 0,1 0 0,0 0 0,0 0 0,0 0 1,0 0-1,0 0 0,0 0 0,0 0 0,-1 0 0,1 0 1,0 0-1,0 0 0,0 0 0,0 0 0,0-1 1,0 1-1,0 0 0,0 0 0,0 0 0,-1 0 0,1 0 1,0 0-1,0 0 0,0 0 0,0 0 0,0 0 0,0 0 1,0 0-1,0-1 0,0 1 0,0 0 0,0 0 1,0 0-1,0 0 0,0 0 0,0 0 0,0 0 0,0-1 1,0 1-1,8-4 452,17-3-178,75-1-66,317-26 410,-276 26-463,-40 4-13,55-6 532,-124 4-593,-24 4-8,-1 0 0,0 1 0,11-1 0,-17 2-107,-1 0 0,0 0 0,1 0 0,-1 0 0,0 0-1,1 0 1,-1 0 0,0 0 0,0 0 0,1 0 0,-1 0 0,0 0-1,1-1 1,-1 1 0,0 0 0,1 0 0,-1 0 0,0-1 0,0 1 0,1 0-1,-1 0 1,0 0 0,0-1 0,0 1 0,1 0 0,-1-1 0,0 1-1,0 0 1,0 0 0,0-1 0,0 1 0,0 0 0,1-1 0,-1 1-1,0 0 1,0-1 0,0 1 0,0 0 0,0-1 0,0 1 0,0 0-1,0-1 1,0 1 0,-1 0 0,1-1 0,0 1 0,0 0 0,0-1-1,0 1 1,0 0 0,-1 0 0,1-1 0,-6-8-3372,-3 4-3421,0 5 4230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0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7136,'-7'-18'2309,"6"18"-2211,1-1 1,0 0-1,0 1 0,0-1 0,0 0 1,0 0-1,1 1 0,-1-1 0,0 0 1,0 0-1,0 1 0,1-1 0,-1 0 1,0 1-1,1-1 0,-1 0 0,0 1 1,1-1-1,-1 1 0,1-1 0,-1 0 1,1 1-1,-1-1 0,1 1 1,0 0-1,-1-1 0,1 1 0,0-1 1,-1 1-1,1 0 0,0 0 0,1-1 1,8-2 413,0 1 1,1 0 0,-1 0-1,1 1 1,-1 0 0,12 2-1,1-2-154,520 23 2255,-515-20-2625,-16-1-925,1 0 1,18 4 0,-24-1-2637,-6 0 1088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0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1107 76 7136,'-19'-4'3232,"24"4"-2816,0 0-192,9 0-224,5 0 192,9 9-96,-8-2-3776,2 2 2016</inkml:trace>
  <inkml:trace contextRef="#ctx0" brushRef="#br0" timeOffset="1">14 151 8800,'-14'-21'4000,"53"9"-3488,-3-1 704,8 10-768,59-15 544,6 10-576,57-13-97,-5 5-191,19-7 64,-25 11-128,-8 8-2207,-23 8 1151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1152 3552,'-2'-4'275,"2"4"-235,0 0-1,0 0 0,0-1 0,0 1 1,0 0-1,0 0 0,0-1 0,0 1 0,0 0 1,0 0-1,0-1 0,0 1 0,0 0 1,0 0-1,-1 0 0,1-1 0,0 1 0,0 0 1,0 0-1,0 0 0,0 0 0,-1-1 1,1 1-1,0 0 0,0 0 0,0 0 1,-1 0-1,1 0 0,0 0 0,0-1 0,-1 1 1,1 0-1,0 0 0,0 0 0,-1 0 1,1 0-1,0 0 0,0 0 0,0 0 0,-1 0 1,1 0-1,0 0 0,0 0 0,-1 0 1,1 1-1,19-15 6429,3-8-3834,20-32-2209,-26 32 474,11-10-504,1 1-1,50-44 1,70-42 809,-113 91-659,-20 14-330,-12 9-80,0 0 0,1 0 0,-1 0 1,1 1-1,0-1 0,0 1 0,4-2 0,-9 13-104,1 0 0,-1 0-1,2 17 1,4 5 16,1 0 0,1 0 0,1-1 0,2 0 1,27 56-1,-33-76 56,1-1 0,1 0-1,0 0 1,0-1 0,0 0 0,1 0 0,0 0 0,14 10 0,-18-16-72,-1 1-1,1-1 1,0 0-1,0-1 1,0 1-1,1-1 1,-1 1-1,0-1 1,0 0-1,1 0 1,-1 0-1,1-1 1,-1 1-1,1-1 1,-1 0 0,1 0-1,-1 0 1,1 0-1,-1 0 1,1-1-1,-1 0 1,0 0-1,1 0 1,-1 0-1,0 0 1,1-1-1,4-2 1,1-3 38,0-1 0,-1 0 0,0 0 0,0 0 0,-1-1 0,0 0 0,-1 0 0,0-1 0,10-20 0,0-7 56,16-53-1,-25 67-38,6-31 0,-11 47-77,-1 0 0,-1-1 1,1 1-1,-1-1 0,-1 1 1,1-1-1,-1 1 0,-3-11 1,3 17-40,1-1 1,0 1-1,0 0 1,-1 0-1,1 0 1,-1 0 0,1 0-1,-1 0 1,0-1-1,1 1 1,-1 0-1,0 1 1,0-1-1,0 0 1,0 0 0,1 0-1,-1 0 1,0 1-1,0-1 1,-1 0-1,1 1 1,0-1-1,0 1 1,0-1 0,0 1-1,0 0 1,-1-1-1,1 1 1,0 0-1,0 0 1,0 0-1,-1 0 1,1 0 0,0 0-1,0 0 1,-1 0-1,1 1 1,0-1-1,0 0 1,0 1-1,0-1 1,-1 1 0,1-1-1,0 1 1,0 0-1,0-1 1,-1 3-1,-4 1-5,2 0 1,-1 0-1,1 1 0,-1 0 0,1 0 0,0 0 0,1 0 0,-1 1 0,-3 8 0,3-4 16,0 1 0,1-1 1,0 0-1,1 1 0,-1 12 0,1-1 67,1 1-1,2-1 1,0 0 0,2 0 0,4 22-1,-4-32 11,0-1 0,1 0 0,0 0-1,0 0 1,1-1 0,8 13 0,-10-18-8,1 1-1,0 0 1,1-1 0,-1 0 0,1 0 0,0-1 0,1 1 0,-1-1-1,1 0 1,0 0 0,12 5 0,-10-6 7,1 0 1,-1-1-1,1 0 0,0-1 0,-1 0 1,1 0-1,0-1 0,0 0 0,0 0 1,0-1-1,-1 0 0,1-1 1,0 0-1,-1 0 0,1-1 0,13-6 1,-1-2 35,1 0 0,-2-2 0,0 0 1,34-30-1,-21 13-46,-1-1-1,-2-2 1,46-65 0,-44 52 11,-1-2 1,34-72 0,-40 55-83,-1 0 1,23-115 0,-46 176-7,14-78 132,-14 76-138,0-1 0,-1 0 0,0 1 0,0-1 0,-1 0 0,0 1 0,0-1 0,0 1 0,-3-9 0,4 15 26,-1-1-1,1 1 0,0 0 1,0-1-1,0 1 0,0-1 0,-1 1 1,1 0-1,0-1 0,0 1 1,-1 0-1,1-1 0,0 1 1,0 0-1,-1 0 0,1-1 1,0 1-1,-1 0 0,1 0 1,0-1-1,-1 1 0,1 0 1,-1 0-1,1 0 0,0 0 0,-1-1 1,1 1-1,-1 0 0,1 0 1,-1 0-1,1 0 0,0 0 1,-1 0-1,1 0 0,-1 0 1,1 0-1,-1 1 0,1-1 1,0 0-1,-1 0 0,1 0 1,0 0-1,-1 1 0,1-1 0,-1 0 1,1 0-1,0 0 0,-1 1 1,1-1-1,0 1 0,-3 1-22,0 1 0,1-1-1,0 1 1,0 0-1,0 0 1,-3 4 0,-6 15-15,2 0 1,0 1-1,-6 24 1,-16 81 15,14-57-88,9-32 163,1 1 0,1 0-1,3 0 1,1 0 0,2 0-1,2 0 1,2 1 0,12 56-1,-13-82 53,1 0 0,1 0 1,0 0-1,1-1 0,8 15 0,-12-26-69,0 0 0,0 0 0,0-1 1,0 1-1,0-1 0,1 1 0,-1-1 0,1 0 0,-1 0 1,1 0-1,0 0 0,0 0 0,0-1 0,0 0 0,0 1 1,0-1-1,0 0 0,1 0 0,-1-1 0,0 1 0,1-1 1,-1 1-1,6-1 0,1-1 1,0 0 0,0-1 0,-1 0-1,1 0 1,0-1 0,14-7 0,29-15 76,74-47 0,-47 25-112,152-97 361,-228 141-289,-1 0 0,1 0 0,-1 0 0,5-6 0,-8 9-56,0-1-1,0 1 1,1 0-1,-1-1 0,0 1 1,0-1-1,1 1 1,-1 0-1,0-1 1,0 1-1,0-1 1,0 1-1,0-1 1,0 1-1,0-1 1,0 1-1,0-1 1,0 1-1,0-2 1,0 2-8,0 0 1,-1-1-1,1 1 1,-1 0-1,1-1 1,0 1-1,-1 0 1,1 0-1,-1-1 1,1 1-1,-1 0 1,1 0-1,-1 0 0,1-1 1,-1 1-1,1 0 1,-1 0-1,1 0 1,-1 0-1,1 0 1,-1 0-1,1 0 1,-1 0-1,-6 1-88,1-1 0,-1 1-1,1 1 1,-1-1 0,1 1-1,-12 5 1,3 0 66,-26 16-1,21-9 40,0 0-1,1 2 1,1 0-1,0 1 0,-15 20 1,23-25-16,0 0 1,2 1-1,-1 1 0,2-1 1,0 1-1,0 1 0,1-1 1,-7 31-1,12-38-2,0-1 0,0 1 0,1 0 0,0-1 0,0 1 0,0 0 0,1-1 0,2 10 0,-2-13 28,-1 0 0,1-1 0,0 1 0,1 0 0,-1 0 0,0-1 0,1 1 0,-1 0 0,1-1 0,0 0 0,0 1 0,0-1 0,0 0 0,0 0 0,1 0 0,-1 0 0,1 0 0,-1-1 0,1 1 0,3 1 0,-2-2 9,-1 0 0,0 0 0,1 0-1,-1-1 1,1 1 0,-1-1 0,1 0 0,-1 0-1,1 0 1,-1 0 0,1-1 0,-1 1 0,7-3-1,-5 1 17,0 0-1,0 0 0,0-1 0,0 0 0,0 0 0,-1 0 1,8-7-1,1-3 20,-2 0-1,0-1 1,0 0 0,11-21 0,26-55 23,-22 40-74,-2-4-187,-14 28-38,-14 40 108,0-1-1,1 1 1,0-1-1,1 1 1,1 0-1,0 27 1,2-10 134,1 0 0,10 43 0,-11-69-18,0 1-1,1-1 1,0 0 0,0 0 0,0 0-1,0 0 1,1 0 0,0 0-1,0 0 1,8 7 0,-10-10-5,0-1 0,1 0 0,-1 0 1,1 0-1,-1 0 0,1 0 0,0 0 0,0 0 0,-1 0 1,1 0-1,0-1 0,0 1 0,0-1 0,0 0 0,0 1 1,-1-1-1,1 0 0,0 0 0,0 0 0,0 0 0,0-1 1,0 1-1,0 0 0,0-1 0,0 1 0,-1-1 0,1 0 1,0 0-1,0 1 0,-1-1 0,1 0 0,-1-1 1,1 1-1,1-2 0,27-22 53,-2-3 0,48-57 0,-11 10 77,7 7-79,25-29-96,-73 66 49,-1 0 0,-1-2 0,-2-1 0,28-64 0,-17 14-3,34-144-1,-60 204-13,0 6 0,0 0 0,-2-1 0,0 1 0,-2-1 0,0-31 0,-1 47-46,0-1-1,0 1 1,-1 0 0,0-1-1,0 1 1,0 0-1,0-1 1,0 1 0,-2-3-1,2 5 29,1 1-1,-1-1 0,1 0 1,-1 1-1,1-1 0,-1 1 1,0 0-1,1-1 0,-1 1 1,0-1-1,1 1 0,-1 0 1,0 0-1,1-1 1,-1 1-1,0 0 0,1 0 1,-1 0-1,0 0 0,0 0 1,1 0-1,-1 0 0,0 0 1,0 0-1,1 0 0,-1 0 1,0 0-1,-1 1 1,0 0-12,-1 0 0,1 0 1,0 0-1,0 0 0,0 0 1,0 1-1,0-1 0,0 1 1,-3 2-1,-5 8 10,1 0 1,1 0 0,-1 0-1,2 1 1,-10 23-1,-27 78 49,37-93-26,-9 24-3,2 1 0,2 1 0,2 0 0,3 0 0,-4 76 0,12-106 46,0 0 0,1 0 0,0 0 0,2 0 0,0 0 0,1 0 0,0-1 0,2 0 0,0 0 0,11 18 0,-16-31 18,-1 0 0,1 0 0,0 0 0,1-1 0,-1 1 0,0-1 1,1 0-1,-1 0 0,1 0 0,0 0 0,4 3 0,-4-4-30,-1-1 0,0 1 0,0-1 0,0 1 0,0-1 0,1 0 0,-1 1 0,0-1 0,0 0 0,0-1 0,1 1 0,-1 0 0,0-1 0,0 1 0,0-1 0,0 0 0,4-1 0,3-3 14,0 0 0,0 0 0,0-1-1,-1 0 1,0-1 0,0 0-1,8-9 1,44-61-58,-36 45-186,-18 23 171,-5 6 23,0 1 0,1 0-1,-1 0 1,0 0 0,1 0-1,-1 0 1,1 0-1,0 1 1,0-1 0,0 0-1,3-2 1,-4 5-3,-1 0-1,1-1 1,0 1 0,-1 0-1,1 0 1,-1-1 0,0 1-1,1 0 1,-1 0 0,1 0-1,-1-1 1,0 1 0,0 0-1,0 0 1,1 0 0,-1 0-1,0 0 1,0-1 0,0 1-1,-1 2 1,1 65 35,1 81 68,-1-145-61,0 0 1,1 0-1,-1 0 0,1 0 1,0 0-1,0 0 0,1 0 1,-1 0-1,1 0 0,2 5 1,-3-9-28,-1 1 1,0-1-1,1 0 1,-1 0 0,0 0-1,0 0 1,1 1-1,-1-1 1,0 0-1,1 0 1,-1 0 0,1 0-1,-1 0 1,0 0-1,1 0 1,-1 0-1,0 0 1,1 0-1,-1 0 1,0 0 0,1 0-1,-1 0 1,0 0-1,1 0 1,-1 0-1,0-1 1,1 1 0,0 0-1,8-7 84,3-4-9,0 0 1,12-16-1,18-18-123,-9 17 81,1 1 0,71-43-1,-101 69-25,18-11-97,-22 12 69,1 0 0,0-1-1,-1 1 1,1 0 0,0 0 0,0-1 0,0 1 0,-1 0-1,1 0 1,0 0 0,0 0 0,0 0 0,-1 0-1,1 0 1,0 0 0,0 0 0,-1 1 0,1-1 0,0 0-1,0 0 1,1 1 0,-2 1 8,1-1 0,-1 1 0,0-1 0,1 1-1,-1-1 1,0 1 0,0-1 0,0 1 0,0-1 0,0 1-1,0-1 1,-1 1 0,1-1 0,0 1 0,-1-1 0,1 1 0,-2 1-1,1 2-40,-10 42 6,9-37 59,-1-1-1,1 0 1,0 1 0,1-1 0,0 1-1,1-1 1,1 20 0,0-23 13,0-2 69,3-6 16,1-1-55,253-169 16,-248 165-131,-7 5 44,0 0 1,1 0-1,-1 0 1,0 0-1,1 0 1,5-1-1,-9 3 3,1-1 1,0 1-1,-1 0 0,1 0 0,-1 0 1,1 0-1,-1 0 0,1 0 0,0 0 1,-1 1-1,1-1 0,-1 0 1,1 0-1,-1 0 0,1 1 0,-1-1 1,1 0-1,-1 0 0,2 1 0,-2 0-9,1 0 1,0 0-1,-1 0 0,1 0 0,0 0 0,-1 0 0,1 0 0,-1 0 0,1 0 0,-1 0 0,0 0 1,0 0-1,1 2 0,0 4-18,-1 0 1,0 0 0,-1 9-1,1-12 45,-1 1 0,1-1 0,0 0 0,0 1 0,0-1 0,1 0 0,0 1 0,-1-1 0,1 0 0,1 1 0,-1-1 0,1 0 0,2 4 0,-3-7-10,0 0 0,0 1-1,0-1 1,1 0 0,-1 0-1,0 0 1,1-1 0,-1 1-1,1 0 1,-1-1 0,1 1 0,-1 0-1,1-1 1,-1 0 0,1 1-1,0-1 1,-1 0 0,1 0-1,-1 0 1,1 0 0,0 0-1,-1 0 1,1 0 0,2-2-1,7 0-17,-1-1 0,18-6 0,-21 6 7,81-26 87,-44 15-30,1-2 0,46-24-1,-84 37-31,0-2 0,0 1 0,0-1 0,0 1-1,7-9 1,-14 13-23,1 0 0,-1 0 0,0-1 0,0 1 0,1 0 0,-1 0 0,0-1 0,0 1 0,0 0 0,0 0 0,0-1 0,1 1 0,-1 0 0,0 0 0,0-1 0,0 1 0,0 0 0,0-1-1,0 1 1,0 0 0,0-1 0,0 1 0,0 0 0,0 0 0,0-1 0,0 1 0,0 0 0,0-1 0,0 1 0,0 0 0,-1 0 0,1-1 0,0 1 0,0 0 0,0 0 0,0-1 0,-1 1 0,1 0 0,0 0 0,0-1 0,0 1 0,-1 0 0,1 0 0,0 0 0,0 0 0,-1-1 0,1 1 0,0 0-1,-1 0 1,1 0 0,0 0 0,0 0 0,-1 0 0,1 0 0,0 0 0,-1 0 0,1 0 0,0 0 0,0 0 0,-1 0 0,1 0 0,-1 0 0,-18-1-339,2 5 241,-1 0 0,1 0-1,0 2 1,0 0 0,1 1 0,-1 1 0,1 1 0,-17 11 0,30-17 95,0-1 1,0 1-1,0-1 1,0 1-1,0 0 1,0 0 0,1 1-1,0-1 1,-1 0-1,-2 7 1,5-9 7,-1 0 1,1 0 0,-1 0-1,1 0 1,0 0 0,0 1-1,-1-1 1,1 0 0,0 0 0,0 0-1,0 0 1,0 0 0,0 0-1,0 0 1,1 0 0,-1 0-1,0 0 1,1 0 0,-1 0-1,0 0 1,1 0 0,-1 0-1,1 0 1,-1 0 0,1 0-1,0 0 1,-1 0 0,1-1 0,0 1-1,0 0 1,0 0 0,-1-1-1,1 1 1,0-1 0,0 1-1,0 0 1,0-1 0,0 0-1,0 1 1,0-1 0,2 1-1,5 1 50,-1-1-1,1 0 1,0 0-1,-1 0 0,1-1 1,0 0-1,0-1 0,-1 1 1,1-1-1,-1-1 0,1 0 1,12-4-1,8-5 124,52-30 1,-19 10-283,-61 31 105,0 0-1,0 0 0,0 0 0,0-1 0,0 1 0,1 0 0,-1 0 0,0 0 0,0 0 1,0 0-1,0 0 0,0 0 0,1 0 0,-1 0 0,0 0 0,0-1 0,0 1 0,0 0 1,1 0-1,-1 0 0,0 0 0,0 0 0,0 0 0,0 0 0,1 0 0,-1 0 0,0 0 1,0 1-1,0-1 0,0 0 0,1 0 0,-1 0 0,0 0 0,0 0 0,0 0 0,0 0 1,0 0-1,1 0 0,-1 0 0,0 1 0,0-1 0,0 0 0,0 0 0,0 0 0,0 0 0,0 0 1,0 1-1,0-1 0,1 0 0,-1 0 0,0 0 0,0 0 0,0 0 0,0 1 0,0-1 1,0 0-1,0 0 0,0 0 0,0 0 0,0 1 0,0-1 0,0 0 0,0 0 0,0 0 1,0 0-1,0 1 0,-1-1 0,1 0 0,0 0 0,-8 22-148,2-7 104,-52 118-9,13-32 47,-91 183 224,4-29 310,111-217-371,-35 49 0,50-79-102,0 0 0,-14 13 0,17-19-14,1 0-1,-1 0 1,0 0 0,0 0 0,0 0 0,0-1 0,-1 0 0,1 1-1,0-1 1,-5 1 0,5-2-12,1 0 0,0 1 0,-1-1 0,1 0-1,-1 0 1,1 0 0,-1-1 0,1 1 0,0 0 0,-1-1-1,1 0 1,0 1 0,-1-1 0,-2-2 0,0 0 22,1 0-1,-1 0 1,1-1 0,-6-5 0,3 0 9,0 0 1,0 0 0,1 0 0,0-1 0,0 0-1,1 0 1,0-1 0,1 1 0,0-1-1,-2-11 1,4 12-71,0 1-1,1-1 1,0 0-1,1 0 1,-1 0 0,2 0-1,0 1 1,0-1-1,0 0 1,1 0 0,1 1-1,6-17 1,5-7-639,2 0 1,22-34 0,-23 41-376,19-30-3876,28-51-10520,-44 73 11329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1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1315 126 6400,'-14'-25'2880,"5"25"-2496,4 0-2048,10 0 832,-10 0-3168,0 9 2240</inkml:trace>
  <inkml:trace contextRef="#ctx0" brushRef="#br0" timeOffset="1">14 93 11136,'-14'-12'5056,"42"6"-4417,11 3 993,-1-1-1024,51-4 608,6-1-704,32-3-288,-8 3-128,23-3-32,-9 3-32,3 0-3744,-17 9 2017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1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1100 4576,'-3'-2'455,"0"1"-1,-1 0 1,1 0-1,0 0 1,-1 0 0,1 0-1,-5 0 1,20-3 6215,-2-1-5766,-1 0-1,12-9 1,6-9 214,-2 0 1,43-51-1,-32 33-644,4-6-65,-1-2 0,32-55 0,-4-10-158,37-60 31,60-40-100,-65 90 596,-44 48 129,-84 97-870,18-10-50,0 0 1,2 0-1,-1 1 0,1 0 0,-12 24 0,17-29 5,-19 31 14,2 2 0,2 0 0,2 1 0,2 1 0,1 0 0,2 1 0,-10 76 0,20-103 12,1-1 0,0 1 0,2 0 0,0-1 0,4 24-1,-4-35 17,0 0 0,0 1 0,0-1 0,1 0 0,-1 1-1,1-1 1,1 0 0,-1 0 0,0-1 0,1 1-1,0 0 1,0-1 0,0 0 0,0 1 0,0-1-1,1 0 1,-1-1 0,1 1 0,0-1 0,0 1 0,0-1-1,8 2 1,-3-1 31,1-1 0,-1 0 1,1-1-1,0 0 0,0 0 0,0-1 0,0-1 0,0 1 0,10-4 1,-3 1 19,0-1 0,1-2 0,-2 1 0,18-10 1,-20 9-81,1-1 0,-2-1 1,1 0-1,-1-1 0,0 0 1,-1-1-1,21-21 0,30-43 49,-57 68-106,-5 6-114,-7 14-225,1-2 344,-10 23-74,8-21 110,2 0 0,-1 1 1,2-1-1,-4 17 0,8-27 28,-1 0-1,1-1 1,0 1 0,0 0-1,0 0 1,0 0 0,1 0-1,0 0 1,-1 0 0,1 0 0,1 0-1,-1-1 1,1 1 0,-1 0-1,1-1 1,0 0 0,0 1-1,1-1 1,-1 0 0,5 5 0,-2-4 51,0 1 1,1-1 0,-1 1 0,1-2 0,0 1-1,0-1 1,1 0 0,-1 0 0,8 2 0,-13-5-52,-1 1 1,1-1-1,-1 0 1,1 0-1,0 0 1,-1 0-1,1 0 1,-1 0-1,1 0 1,0 0-1,-1 0 1,1 0-1,-1 0 1,1 0-1,0 0 1,-1-1-1,1 1 1,-1 0-1,1 0 1,-1-1-1,1 1 1,0 0-1,-1-1 1,0 1-1,1 0 1,-1-1-1,1 1 1,-1-1-1,1 1 1,-1-1 0,0 1-1,1-1 1,-1 1-1,0-1 1,0 1-1,1-1 1,-1 0-1,0 1 1,0-1-1,0 1 1,0-1-1,1-1 1,-1-2-8,1 0 1,-1 0-1,0 0 1,0 0-1,-1-5 0,0-9-54,-2 1-1,0-1 0,0 1 1,-2 0-1,0 0 0,-1 0 1,-8-15-1,4 12-1,1 3 81,-1-1 0,-16-23 0,25 40-30,0 0 1,0 0-1,0 0 1,0 0 0,0 0-1,1 0 1,-1-1-1,1 1 1,-1 0-1,1-1 1,-1 1-1,1 0 1,0-1 0,-1 1-1,1 0 1,0-3-1,0 3-1,0 1-1,0 0 1,1-1-1,-1 1 1,0 0-1,0-1 1,0 1-1,1 0 1,-1-1-1,0 1 1,0 0-1,1 0 1,-1-1-1,0 1 1,1 0-1,-1 0 1,0 0-1,1-1 1,-1 1-1,0 0 1,1 0-1,-1 0 1,0 0-1,1 0 1,17 1 123,44 18-5,13 3-185,34 2-860,158 14 1,-258-37-392,19-1-1078,-11-3-2985,-13 2 2759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10144,'-43'-5'4576,"39"14"-3968,18-4 384,9 11-673,21 1 1409,3 4-960,51-5 224,7 1-608,36-8-160,-8 3-128,19-15-704,-15-2 320,9-8-5951,-9 10 3423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237 115 2816,'0'-3'265,"1"1"0,0-1 0,-1 0 1,1 1-1,0-1 0,0 1 0,1-1 0,-1 1 1,1 0-1,-1-1 0,1 1 0,0 0 0,-1 0 0,1 0 1,0 0-1,0 1 0,4-3 0,-4 2 284,1 1 0,-1 0-1,0-1 1,0 1 0,0-1 0,0 0 0,0 0-1,0 0 1,0 0 0,-1 0 0,1 0-1,-1 0 1,1 0 0,0-4 0,-1 5-383,-1 0 0,1-1 0,-1 1 0,0 0 0,1 0 0,-1 0 0,0 0 0,0 0 0,0 0 0,0 0 0,0 0 0,0 0 0,0-1 0,0 1 0,-1 0 0,1 0 0,0 0 0,-1 0 0,1 0 0,-1 0 0,1 0 0,-1 0 0,1 0 0,-1 0 0,0 0 0,1 0 0,-1 1 0,0-1 0,0 0 0,0 0 0,1 1 0,-1-1 0,0 1 0,0-1 0,-2 0 0,0 0-51,1 0 0,-1 0 1,0 0-1,0 1 1,1-1-1,-1 1 0,0 0 1,0-1-1,0 1 1,0 1-1,0-1 0,1 0 1,-1 1-1,-3 0 1,-2 2 74,1-1-1,-1 1 1,-9 5 0,-1 2-101,0 0 1,1 1-1,0 1 0,1 1 0,0 0 0,-22 26 0,31-31-96,0 0-1,1 1 0,1 0 1,-1 0-1,1 0 0,-4 13 1,6-15 14,1 0 1,1 0-1,-1 0 1,1 0-1,0 1 1,1-1-1,0 0 1,0 0-1,2 15 1,-1-17 17,1 1 1,-1-1-1,1 0 1,0 0-1,0 0 1,1 0-1,4 7 1,-6-10 4,0 0-1,1 0 1,0 0-1,-1 0 1,1 0-1,0 0 1,0-1-1,0 1 1,0-1-1,0 1 1,0-1-1,1 0 1,-1 1-1,0-1 1,1-1-1,-1 1 1,4 1 0,-2-2 44,-1 0 0,1 0 0,0 0 0,0-1 0,-1 1 0,1-1 0,-1 0 1,1 0-1,0 0 0,-1 0 0,1-1 0,2-1 0,1-1 31,0 0 0,-1-1 0,0 1 0,9-10-1,7-10 40,-1-1-1,-2-1 0,0 0 0,-2-2 0,19-41 0,-31 62-136,-1-1 1,-1 0-1,0 0 0,0 0 1,0 0-1,-1-1 0,2-16 1,-6 15-130,-1 14 83,-2 17 88,5-16-65,-1 1 1,1-1 0,1 0-1,-1 0 1,1 0-1,0 0 1,0 0 0,0 0-1,1 0 1,-1 0 0,4 6-1,0-2 7,0-1 0,1 1 0,-1-1-1,2-1 1,9 11 0,7 3 18,0-2 0,46 29 0,-66-46-10,33 22-315,59 27 0,-74-42-479,0-1 0,0-1 0,0 0 0,37 5 0,-44-11-226,0 0 0,1-1 1,-1-1-1,0 0 0,0-1 1,0 0-1,16-6 1,42-8-2692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337 129 3136,'1'-2'298,"0"0"0,-1 1-1,1-1 1,-1 0 0,1 0 0,-1 0 0,0 0 0,1 0-1,-1 0 1,0 1 0,0-1 0,-1 0 0,1 0 0,0 0 0,-1 0-1,1 0 1,-1 0 0,1 1 0,-2-3 0,1 2-110,-1 0 0,0 0 0,1 0 0,-1 0 0,0 0 0,0 1 0,0-1 0,0 0 0,0 1 0,0 0 1,0 0-1,-5-3 0,-1 2-29,-1-1 0,1 1 0,-1 0 0,1 1 0,-1 0 0,0 0 0,-14 1 0,14 1-69,1 1 0,-1 0 0,1 0 0,-1 1 0,1 0 0,0 0 0,0 1-1,0 0 1,0 0 0,1 1 0,0 0 0,0 0 0,-7 7 0,5-3-47,-1 0 0,2 1 1,0 0-1,0 0 0,0 1 0,1 0 1,1 0-1,-8 17 0,7-9 110,0 1-1,-3 21 0,8-33-67,1-1-1,0 0 0,1 0 1,-1 1-1,1-1 1,1 0-1,0 0 1,0 1-1,3 10 1,-3-15-32,0 0 0,1 0 1,0 0-1,0 0 0,-1 0 1,2 0-1,-1 0 0,0 0 1,1-1-1,-1 1 0,1-1 1,0 0-1,-1 0 1,1 0-1,0 0 0,0 0 1,1-1-1,5 3 0,0-1 74,1 0 0,-1-1 0,1 0 0,0 0 0,14-1 0,7 0 20,-1-1-1,1-2 1,0-1-1,0-1 1,-1-2-1,0-1 0,0-2 1,-1 0-1,0-2 1,39-21-1,-54 23-47,0 0 1,-1-1-1,0 0 0,0-1 0,21-24 1,-28 28-2,-1 0 0,1-1-1,-1 1 1,-1-1 0,1 0 0,-1-1 0,-1 1 0,0-1 0,0 1 0,0-1 0,2-17 0,-5 21-77,0 0 1,-1-1-1,1 1 1,-1 0 0,0 0-1,0 0 1,0 0-1,-1 0 1,0 0-1,0 1 1,0-1 0,-1 1-1,1-1 1,-1 1-1,0 0 1,0 0-1,-1 0 1,1 0 0,-1 0-1,-7-4 1,2 1-37,-1 0 0,1 1 1,-2 0-1,1 1 1,0 0-1,-1 1 0,-21-6 1,14 6 3,0 1 1,0 0 0,0 1 0,-1 2-1,1 0 1,-1 0 0,1 2 0,0 0-1,0 1 1,0 1 0,0 1 0,-28 11-1,42-15-212,0 1-1,0 0 0,0 0 1,0 0-1,0 1 1,0 0-1,1-1 0,-1 1 1,1 0-1,0 1 1,0-1-1,0 0 0,0 1 1,-2 4-1,2-3-354,1 0 0,1-1 0,-1 1 0,1 0 0,0 0 0,0 0 0,0 0 0,1 0 0,0 0 0,0 0-1,0 0 1,1 8 0,0-8-264,0 0-1,0 0 0,1 0 1,3 8-1,12 17-1898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3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2912,'-9'3'347,"6"-2"-212,1-1 1,-1 1 0,1-1-1,-1 1 1,0-1-1,-5 0 1,-6 0 856,1 1 0,-1 1 0,-15 4 0,9-1-212,0 1 0,1 1 0,0 1 0,0 1 1,0 0-1,-30 22 0,40-23-648,0-1 1,1 2-1,0-1 1,0 1-1,1 0 0,0 1 1,-10 18-1,13-21-12,1 0 0,0 1 1,0 0-1,1 0 0,-1-1 0,2 1 0,-1 1 1,1-1-1,1 0 0,0 0 0,1 14 0,-1-19-64,1 0 1,-1 1-1,1-1 0,0 0 0,0 0 0,0 0 1,1-1-1,-1 1 0,1 0 0,-1 0 0,1-1 1,0 1-1,0-1 0,0 0 0,1 1 0,-1-1 0,0 0 1,1 0-1,-1 0 0,1-1 0,0 1 0,0-1 1,4 2-1,0 0 43,1-1 1,0 0-1,0 0 0,0-1 1,0 0-1,0 0 1,16-1-1,6-3 66,1-1 1,-1-1-1,0-2 0,47-17 1,-47 14 89,51-25 0,-71 30-157,0-1 0,0 0 0,-1-1 0,1 0 0,-2 0 0,1-1 0,-1 0 0,10-13 0,-17 20-82,0 0 1,0-1-1,0 1 1,0-1-1,0 1 1,0-1-1,-1 1 1,1-1 0,0 1-1,-1-1 1,1 1-1,-1-1 1,0 0-1,0 1 1,1-1-1,-1 0 1,0 1-1,0-1 1,-1 0-1,1 1 1,0-1-1,0 0 1,-1 1-1,1-1 1,-1 1 0,0-1-1,1 1 1,-1-1-1,0 1 1,0-1-1,0 1 1,0 0-1,0-1 1,0 1-1,0 0 1,0 0-1,-1 0 1,1 0-1,-3-2 1,-5-2 12,0 0 1,0 0-1,0 1 1,-1 0-1,0 1 1,-16-4-1,4 3-89,1 0 1,-31 0-1,12 5 6,0 2 1,0 2 0,1 1-1,-55 16 1,76-17-591,15-4-1410,12-4-1040,13-4-762,6-2 1286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828 12 3968,'-8'-3'425,"-1"1"1,0 0-1,0 0 1,0 1-1,0 0 0,0 0 1,0 1-1,-12 1 1,-10 3 1217,-34 9 0,13-3-662,11-2-261,-1 2 0,-43 17 0,58-16-644,0 2-1,0 1 1,2 2 0,0 0 0,1 2 0,0 0 0,2 1 0,0 2 0,1 0 0,1 2 0,2 0 0,0 1 0,1 0 0,1 2 0,2 0 0,0 0-1,2 1 1,1 1 0,1 0 0,-9 46 0,16-52 0,1 0 0,1 0 0,0 0 0,2 0-1,1 0 1,0-1 0,11 42 0,-5-34-23,2-1 1,0 0 0,2-1-1,0-1 1,24 37-1,-16-35 66,1 0-1,2-2 0,0 0 1,2-2-1,0 0 1,2-2-1,0-1 0,1-1 1,35 17-1,-40-25 7,1-2-1,0 0 0,1-2 1,0-1-1,30 5 1,5-2 211,109 3 0,-117-12-117,56-5 0,-84 2-119,-1-2 0,-1 0 0,1-2 0,41-15 0,-35 7 69,-1 0 0,0-2 0,35-27 0,69-68 617,16-38 16,-123 121-582,-2-2 1,-1 0 0,26-47 0,-41 62-152,0 0 1,-1-1-1,-1 1 0,0-1 1,-1 0-1,-1 0 0,0-1 1,0-19-1,-2 18-31,0 1 0,-2-1 0,0 0 0,-1 1 0,-1 0-1,-1-1 1,0 1 0,-10-25 0,7 24-43,-1 0 0,-1 0-1,0 0 1,-1 2 0,-1-1-1,0 1 1,-2 1 0,1 0-1,-2 0 1,0 2 0,-27-21-1,17 18-49,0 0-1,-1 2 0,0 1 1,-1 0-1,-1 2 1,-50-13-1,45 17 19,0 1 1,-1 2-1,1 2 1,-1 1-1,0 1 1,-43 6-1,44-2 120,0 1-1,-61 19 1,74-18-785,1 1 0,0 1 0,0 1 0,1 0-1,0 1 1,-18 14 0,15-4-3009,20-20 3350,-3 4-2884,2-3 2885,1-1-1,0 1 1,0-1-1,0 1 1,0-1-1,-1 1 1,1-1-1,0 1 1,0 0-1,8 3-4572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25 4480,'-6'0'1185,"0"0"-1,0 1 1,0-1 0,0 1-1,0 1 1,-8 2 0,4-3 2877,18-1-1303,237-11 339,-61 2-2660,-153 8-414,105 1 21,-99 1 188,44-3-1,-33-5-3001,-29 2 1073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5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68 2400,'0'-1'102,"-1"1"-1,0-1 1,0 1 0,0-1-1,1 0 1,-1 0 0,0 1-1,1-1 1,-1 0 0,0 0-1,1 0 1,-1-1-1,1 2-44,-1-1 0,1 1 0,0 0 0,0 0-1,0 0 1,0-1 0,0 1 0,0 0-1,0 0 1,0 0 0,0-1 0,0 1 0,0 0-1,-1 0 1,1-1 0,0 1 0,1 0-1,-1 0 1,0 0 0,0-1 0,0 1 0,0 0-1,0 0 1,0-1 0,0 1 0,0 0-1,0 0 1,0 0 0,0-1 0,1 1-1,-1 0 1,0 0 0,0 0 0,0 0 0,0-1-1,0 1 1,1 0 0,-1 0 0,0 0-1,0 0 1,0 0 0,1 0 0,-1 0 0,0-1-1,0 1 1,0 0 0,1 0 0,-1 0-1,0 0 1,0 0 0,1 0 0,-1 0-1,0 1 11,0 0 0,1-1-1,-1 1 1,0 0-1,0-1 1,0 1-1,-1 0 1,1-1-1,0 1 1,0 0-1,0-1 1,0 1-1,-1-1 1,1 1-1,0 0 1,0-1-1,-1 1 1,0 0 0,0 3 23,-70 185 2102,24-73-1429,-29 148 401,48-154-542,25-98-151,1 1 0,0-1-1,0 21 1208,2-33-1647,0 0 0,0 0 0,0 0 0,1 0 0,-1 0 0,1-6 160,30-165 808,-28 159-969,29-121-137,68-183 1,-88 283 237,0 0-58,21-42 0,-27 63-141,6-9-83,-11 21 147,-1 0-1,0 0 0,0-1 0,0 1 0,1 0 0,-1 0 0,0 0 0,0 0 0,1 0 1,-1 0-1,0 0 0,0-1 0,1 1 0,-1 0 0,0 0 0,1 0 0,-1 0 0,0 0 0,0 0 1,1 0-1,-1 0 0,0 0 0,0 1 0,1-1 0,-1 0 0,0 0 0,1 0 0,-1 0 0,0 0 1,0 0-1,0 0 0,1 1 0,-1-1 0,0 0 0,7 8-57,-7-8 55,4 7 1,0 0-1,-1 0 1,0 0-1,0 0 1,-1 0-1,0 1 1,2 11-1,3 13 113,22 56 211,6 20 27,-8-10-176,19 81 59,-33-128 111,21 58 1,-18-54 109,-13-50-579,-2-6-1172,-1-15-2692,-4-9-586,3-1 1445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7040,'-6'0'3200,"15"3"-2752,2-3 928,3 0-832,14 0 416,5 0-576,5 0-64,-1 0-192,1 0 128,-4 0-160,-1 0-32,-5 0-32,5 4-6368,6 5 3456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5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84 5472,'-7'-18'1760,"7"18"-1720,-1 0 1,1-1-1,0 1 1,0-1-1,0 1 1,1 0 0,-1-1-1,0 1 1,0-1-1,0 1 1,0 0-1,0-1 1,0 1-1,1 0 1,-1-1-1,0 1 1,0 0-1,0-1 1,1 1-1,-1 0 1,0-1-1,1 1 1,-1 0 0,0-1-1,1 1 1,-1 0-1,0 0 1,1 0-1,-1-1 1,3 0 2100,1 10-874,-1-4-1135,-1 0 0,0 0 0,1 0 0,-2 0 0,3 7-1,0 2 102,27 102 736,-6-14-221,-16-72-469,2 1 0,16 33 0,-18-46-213,-2-4 124,0 0-1,1 0 1,0-1-1,21 24 0,-25-32-116,1 1 181,0-1 1,0 0 0,0 0-1,1 0 1,-1-1-1,1 0 1,0 0 0,0 0-1,11 4 1,-16-8-217,0 1 0,0-1 1,0 0-1,-1 0 0,1 0 0,0 0 0,0 0 0,0 0 1,-1-1-1,1 1 0,0 0 0,0 0 0,0-1 1,-1 1-1,1 0 0,0-1 0,-1 1 0,1-1 0,0 1 1,-1-1-1,1 1 0,0-1 0,-1 1 0,1-1 0,0 0 1,1-2 25,0 0 1,0 0 0,-1 0-1,1 0 1,-1 0 0,3-7-1,38-143 630,17-34-380,-38 118-310,-11 34 16,22-52-1,-28 79 243,-2 2-538,1 0 1,0 0-1,0 1 0,6-8 0,-9 12-52,1 0 0,0 0 0,0 0-1,0 0 1,0 0 0,0 0-1,0 1 1,0-1 0,0 0-1,0 1 1,1-1 0,-1 0 0,0 1-1,0 0 1,1-1 0,-1 1-1,0 0 1,0-1 0,1 1-1,-1 0 1,0 0 0,1 0-1,-1 0 1,0 0 0,1 0 0,-1 1-1,2 0 1,11 6-2477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5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65 741 3328,'0'2'147,"-1"-1"0,1 1-1,-1-1 1,1 1 0,-1-1 0,1 1 0,0 0 0,0-1-1,0 1 1,0 0 0,0-1 0,0 1 0,0 0 0,1-1-1,-1 1 1,1-1 0,-1 1 0,1 0 0,-1-1 0,1 1 0,0-1-1,0 0 1,0 1 0,0-1 0,0 0 0,0 1 0,0-1-1,0 0 1,2 1 0,-2 0 24,0-1 0,1 0 0,-1 0 0,0 0 0,1 0 0,-1 0 0,1 0 0,-1-1 0,1 1 0,-1 0 0,1-1 0,0 1 0,-1-1 0,1 0 0,0 1 0,-1-1 0,1 0 0,0 0 0,-1 0 0,1 0 0,0 0 0,-1-1 0,1 1 1,0 0-1,-1-1 0,1 1 0,-1-1 0,1 0 0,2-1 0,-2 0-46,0 1 1,0-1-1,-1 0 1,1 0-1,0 0 1,-1 0 0,0-1-1,1 1 1,-1 0-1,0 0 1,0-1 0,0 1-1,-1-1 1,1 1-1,0-1 1,-1 1-1,1-3 1,-1-4 121,1-1 0,-2 1 0,0-12 0,0 15-191,0-1 1,0 1 0,-1 0 0,-2-9 0,3 13-62,0 0-1,0 0 1,0 0 0,-1 0 0,1 0 0,0 0 0,-1 0 0,1 0 0,-1 0 0,0 1 0,0-1 0,0 1 0,1-1 0,-4 0 0,4 1 2,0 1 1,0 0-1,0 0 1,0 0 0,0 0-1,0 0 1,0 0 0,0 0-1,0 0 1,0 0-1,0 0 1,0 1 0,0-1-1,0 0 1,0 1 0,0-1-1,0 1 1,0-1 0,1 1-1,-1-1 1,0 1-1,0 0 1,0-1 0,1 1-1,-2 2 1,0-2 0,-4 5 1,1-1 1,-1 1 0,2 0 0,-1 1 0,1-1 0,0 1 0,0 0 0,1 0-1,0 0 1,-4 12 0,-1 8 5,-6 43 0,10-45 8,1-8 44,0 1 0,2-1 1,0 1-1,2 25 0,-1-36-4,1 0 1,0-1-1,1 1 1,0 0-1,0-1 1,0 1-1,1-1 1,-1 0-1,2 0 1,-1 0-1,1 0 0,0-1 1,0 1-1,7 6 1,-6-7 71,0-1 1,0 0-1,0 0 0,1 0 1,-1 0-1,11 4 0,-12-7-72,0 1 0,0-1-1,1 0 1,-1 0 0,0-1-1,0 1 1,1-1-1,-1 0 1,0 0 0,0 0-1,8-2 1,6-3 52,1 0 0,-1-1 0,0-1 0,-1-1 0,0 0 0,0-1 0,-1-1 0,0-1 0,-1 0 0,15-14 0,1-5-42,-1-1 1,-1-2-1,33-48 0,-1-20-20,-56 89-113,-3 9 34,-1 0-1,1 0 1,-1 0 0,1 0-1,3-4 1,-5 7 25,1-1-1,0 0 1,0 1 0,-1-1 0,1 0 0,0 1 0,0-1 0,0 1 0,0-1-1,0 1 1,0 0 0,0-1 0,0 1 0,0 0 0,0 0 0,0-1-1,0 1 1,0 0 0,0 0 0,0 0 0,0 0 0,1 1 0,6 0-32,-1 1 1,1 1-1,-1 0 1,0 0-1,12 6 1,15 7 147,-33-15-84,0-1 0,0 0 0,0 1 0,0-1 0,0 0-1,0 0 1,0 0 0,0 0 0,0 0 0,0 0 0,1 0-1,-1 0 1,0 0 0,0 0 0,0 0 0,0-1 0,0 1-1,0-1 1,0 1 0,0-1 0,0 1 0,0-1 0,1 0-1,-2 1-9,0-1 0,0 1-1,1 0 1,-1-1 0,0 1-1,0 0 1,1-1 0,-1 1-1,0 0 1,0-1 0,0 1-1,0-1 1,0 1 0,0 0-1,0-1 1,0 1 0,0-1-1,0 1 1,0-1 0,0 1-1,0 0 1,0-1 0,0 0-1,-1 0 3,1 0-1,-1 0 1,1 0-1,-1 0 0,0 0 1,0 0-1,1 0 1,-1 0-1,0 0 0,0 0 1,0 0-1,-1 0 1,-1-1-15,0 1 0,0-1-1,1 1 1,-1 0 0,0 0 0,0 0 0,0 0 0,0 0 0,0 1 0,0 0 0,0-1 0,0 1 0,-1 0 0,1 0 0,0 1-1,0-1 1,-5 2 0,-2 1-64,1 0 0,0 0 0,-1 1 0,-9 6 0,5-1-5,0 1 0,1 0 0,0 0 0,1 2 0,0-1 1,-20 28-1,23-29 91,1 1 0,0 1 1,1 0-1,0 0 0,1 0 1,0 1-1,-6 22 0,10-30-10,1 1-1,0-1 1,1 0 0,-1 1 0,1-1-1,0 0 1,0 1 0,1-1-1,2 11 1,-2-12-5,1 0 1,-1 0-1,1-1 1,0 1-1,0-1 1,0 1-1,1-1 1,-1 0-1,1 1 1,0-1-1,0-1 1,0 1-1,0 0 1,6 3-1,0 0 43,1 0 0,0-1-1,0 0 1,0-1 0,0 0 0,1-1 0,-1 0 0,1-1-1,0 0 1,0 0 0,0-1 0,0 0 0,0-1-1,0-1 1,0 0 0,0 0 0,0-1 0,0 0-1,0-1 1,-1 0 0,1-1 0,-1 0 0,0-1-1,0 0 1,0 0 0,-1-1 0,15-13 0,-6 2 34,0-1 1,-2-1-1,22-31 1,34-65 305,-69 109-365,173-283 20,-155 254-45,-2-1 1,-1-1 0,17-48-1,-13 13-67,24-126 0,-45 194 10,-1 0 0,1 0 1,-1-1-1,0 1 0,0 0 1,0-1-1,-1-7 0,1 12 54,0 0-1,0 0 0,0 0 0,0 0 0,0 0 0,0 0 1,0-1-1,-1 1 0,1 0 0,0 0 0,0 0 1,0 0-1,0 0 0,0 0 0,0 0 0,0 0 0,0-1 1,0 1-1,0 0 0,0 0 0,0 0 0,0 0 1,0 0-1,-1 0 0,1 0 0,0 0 0,0 0 0,0 0 1,0 0-1,0 0 0,0 0 0,0 0 0,0 0 1,-1 0-1,1 0 0,0 0 0,0 0 0,0 0 1,0 0-1,0 0 0,0 0 0,0 0 0,0 0 0,-1 0 1,1 0-1,0 0 0,0 0 0,0 0 0,0 0 1,-7 7-179,-6 15 6,10-18 153,-50 94-164,-49 122-1,82-166 163,3 2-1,2 0 1,3 1-1,2 0 1,-4 102-1,13-140 63,1 0 1,1 0-1,0 0 0,2 0 0,6 27 0,-8-40-4,1 0 0,0-1-1,0 1 1,1-1 0,0 1-1,-1-1 1,2 0 0,-1 0-1,1 0 1,-1-1-1,1 1 1,0-1 0,1 0-1,-1 0 1,1-1 0,0 1-1,0-1 1,0 0-1,0 0 1,1 0 0,7 2-1,-2-2 19,1-1 0,1 0-1,-1 0 1,0-1 0,0 0-1,1-1 1,20-3 0,-16 0-1,-1 0 0,1-1 0,-1-1 0,31-13 0,-34 12-29,-1-1 1,0 0-1,0-1 1,0-1-1,-1 1 1,14-17-1,-4 3 134,32-49 0,-44 52-276,-6 11-78,-4 7 69,-2 3-20,0 3 126,0 0-1,0 0 0,0 0 0,1 1 0,-4 11 0,-2 2 2,6-13 29,-1 0 0,1 1 1,0-1-1,1 1 0,0-1 1,0 1-1,0 0 0,0-1 0,1 1 1,1 0-1,-1-1 0,1 1 1,0 0-1,0-1 0,1 1 1,0-1-1,0 0 0,0 1 1,1-1-1,0 0 0,0 0 0,1-1 1,-1 1-1,1-1 0,8 9 1,-10-12 11,0-1 1,0 1-1,0 0 1,0-1 0,1 1-1,-1-1 1,0 0-1,1 0 1,-1 0 0,1 0-1,-1 0 1,1 0-1,0-1 1,-1 1 0,1-1-1,-1 0 1,1 0-1,0 0 1,3 0 0,-3-1 21,1 0 0,-1 0 1,0 0-1,1 0 1,-1-1-1,0 1 0,0-1 1,0 0-1,0 0 0,0 0 1,0 0-1,-1-1 1,5-4-1,-1 0-32,1 0 0,-2-1 0,1 0-1,-1 0 1,0 0 0,-1-1 0,0 1 0,0-1 0,4-19 0,-5 14 1,-1 0 1,-1 0-1,0 0 1,-1-1-1,0 1 0,-1 0 1,-1-1-1,0 1 1,-6-18-1,6 26-16,-1 1 0,1-1-1,-1 1 1,0 0-1,-1 0 1,1 0 0,-1 1-1,0-1 1,0 1-1,-1 0 1,1 0 0,-1 0-1,0 0 1,0 1-1,0 0 1,0 0 0,0 0-1,-1 1 1,1 0-1,-8-2 1,7 2 20,2 1-27,1 0 0,-1 1 0,0-1 0,0 1 0,0-1 0,0 1 0,-6 1 0,-24-1 16,80-25-150,-41 24-16,-3 4 27,10-1 242,-8-2-131,0 0 1,-1 0 0,1 0 0,0-1 0,-1 0-1,1 0 1,-1 0 0,1 0 0,4-3 0,51-27 173,42-20-127,60-9-8,-27 15 266,-125 41-280,-7 3-11,-1 0 1,0 0-1,1 1 1,-1-1-1,0 0 0,1 1 1,-1-1-1,1 1 0,-1 0 1,1-1-1,-1 1 0,1 0 1,-1 0-1,1 0 1,-1 0-1,3 0 0,-1 1-14,-1 0 0,0-1 0,1 1 0,-1-1 0,1 0 0,-1 0 0,1 0 0,3-1 0,-5 1 15,1 0 1,-1 0 0,1-1 0,-1 1-1,1 0 1,0 0 0,-1 1 0,1-1-1,-1 0 1,1 0 0,-1 1 0,1-1-1,-1 1 1,1-1 0,-1 1 0,0 0 0,1 0-1,1 1 1,1 1-13,-1 1 0,0-1-1,-1 1 1,1 0 0,-1 0 0,1 0-1,-1 0 1,-1 0 0,1 0 0,1 7-1,0 1-37,-1 1-1,1 18 1,0 2 19,4 39 21,10 77 25,-13-128 90,1 1 0,1-2 0,9 25 1,-12-37-20,1 0 1,0 0-1,0 0 1,1 0 0,0-1-1,0 0 1,1 0-1,0 0 1,0 0 0,9 6-1,-12-12-110,-1 1 1,0-1-1,1 0 0,-1 1 0,1-2 0,-1 1 1,1 0-1,0 0 0,-1-1 0,1 1 0,0-1 0,-1 0 1,1 0-1,0 0 0,-1 0 0,1 0 0,0-1 0,-1 1 1,1-1-1,0 0 0,2-1 0,-3 2-257,0-1 0,0 0 0,0 0 0,0-1 0,-1 1 0,1 0 1,0 0-1,-1-1 0,1 1 0,-1-1 0,1 0 0,-1 1 0,0-1 0,0 0 0,0 0 0,0 0 0,1-2 0,1-19-3850,2 2 1350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3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44 105 4992,'-43'-4'2240,"76"11"-1952,-5-1 1280,10-3-928,29-6 1056,-1 3-960,51-13 128,2-1-512,19-10-160,-10 6-96,-11-2 256,-12 7-160,9 5-3904,-20 4 2016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2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1158 5472,'-1'0'209,"1"1"0,-1 0 0,0 0 0,0 0 0,1 0 0,-1 0 0,1 1 0,-1-1 0,1 0 0,-1 0 0,1 0 0,0 0 0,-1 1 0,1-1-1,0 0 1,0 0 0,0 0 0,0 1 0,0-1 0,0 0 0,0 0 0,0 1 0,1-1 0,-1 0 0,0 0 0,1 0 0,-1 0 0,1 0 0,-1 1 0,1-1 0,0 0 0,-1 0 0,1 0 0,0 0 0,0-1 0,1 2 0,-1 0-43,0-1-1,1 0 1,-1 0-1,1 1 1,0-1-1,-1 0 1,1 0 0,0-1-1,0 1 1,-1 0-1,1 0 1,0-1 0,0 1-1,0-1 1,0 0-1,0 0 1,0 1-1,0-1 1,0 0 0,0-1-1,0 1 1,0 0-1,-1 0 1,3-2-1,11-5 442,-1 0-1,0-2 0,0 0 0,-1 0 0,13-13 1,2 0-234,-4 4-149,0-1 0,-1-2 0,-1 0 0,-1-1 0,0-1 0,18-29 0,-11 4-6,-2-1-1,22-60 1,11-22 308,-59 130-531,0 1 0,0-1 1,0 1-1,0-1 0,0 1 1,0-1-1,1 1 1,-1 0-1,0-1 0,0 1 1,1-1-1,-1 1 0,0 0 1,1-1-1,-1 1 0,0 0 1,1-1-1,-1 1 1,0 0-1,1 0 0,-1-1 1,1 1-1,-1 0 0,0 0 1,1-1-1,0 1 1,6 13-150,-7-12 150,50 150-307,-6-18 163,-32-96 203,0 1 0,6 46 0,-14-62 61,-2 1 1,0 0-1,-2 0 1,0-1 0,-5 26-1,4-41 25,0 1 1,-6 14-1,7-21-119,0 1 0,-1-1 0,1 0 0,-1 1 0,1-1 0,-1 0 0,0 0 0,0 0 1,1 0-1,-1 0 0,0 0 0,0 0 0,0 0 0,0 0 0,0 0 0,0 0 0,0 0 0,0-1 0,0 1 0,-1 0 0,1-1 0,0 1 0,0-1 0,-1 1 1,0-1-1,-2-1 3,0 0 1,0 0-1,0 0 1,0 0 0,1-1-1,-1 0 1,1 0-1,-1 0 1,-6-5 0,-38-26 290,-3-3-661,-94-47 0,81 56-604,87 37 677,1-2-1,43 11 1,-30-9 236,-4-1 40,1-2 0,52 5 0,-67-11 62,0-1 0,0 0 0,0-2 0,0 0 0,-1-1 0,24-7 0,3-3 177,52-25 0,-77 29-89,0-2-1,-1 0 1,-1 0-1,31-26 1,-42 30-121,0 0 1,-1 0 0,0 0 0,0-1 0,-1 0 0,0 0-1,0 0 1,-1-1 0,0 1 0,4-15 0,-6 17-42,0 0 0,-1 0 0,0-1 1,0 1-1,-1 0 0,1 0 0,-1-1 1,-1 1-1,1 0 0,-1 0 0,0-1 0,-1 1 1,1 0-1,-1 0 0,0 0 0,-5-8 1,6 13-7,1 0 0,0 1 0,-1-1 0,1 0 0,-1 1 0,1-1 0,-1 1 0,1-1 0,-1 1 0,1-1 0,-1 1 0,1-1 0,-1 1 0,0 0 0,1-1 0,-1 1 0,0 0 0,1-1 0,-1 1 0,0 0 0,1 0 0,-1 0 0,0 0 0,0 0 0,1 0 0,-1 0 0,0 0 0,0 0 0,1 0 0,-1 0 0,0 0 1,1 0-1,-1 1 0,0-1 0,0 0 0,1 0 0,-2 1 0,0 1-29,-1-1 0,1 1 0,0 0 0,0 0 0,-1-1 0,1 1 0,1 1 0,-4 2 0,1 1 34,-1 1 0,1 0 0,1 0 0,-1 0 0,1 1 1,0-1-1,1 1 0,-1 0 0,2 0 0,-1-1 0,1 1 0,0 0 0,1 0 0,0 0 0,0 1 0,1-1 0,0 0 0,0-1 0,1 1 0,0 0 0,0 0 0,1-1 0,0 1 0,0-1 0,1 0 0,0 0 1,6 10-1,1-4 73,0-1 1,1 0-1,0 0 1,1-1-1,0-1 1,1 0 0,18 10-1,-26-16-2,1-1-1,0 0 0,0 0 1,-1-1-1,1 1 0,1-2 1,-1 1-1,0-1 0,0 0 1,1 0-1,-1-1 1,0 0-1,1-1 0,-1 1 1,0-1-1,0-1 0,1 1 1,-1-1-1,8-4 1,-4 1-22,-1-1 1,0 0-1,-1 0 1,0-1-1,0 0 1,10-10-1,0-3 72,23-32-1,-16 9-154,-22 34 18,1 1 0,0 0 0,0 0 0,1 0 0,0 1 0,7-8 0,-13 15 26,0 0 0,0 0 0,0-1 0,1 1 0,-1 0 0,0 0 0,0 0 0,1 0 0,-1-1 0,0 1 0,0 0 0,1 0 0,-1 0 0,0 0 0,0 0 0,1 0 0,-1 0 0,0 0 0,1-1 0,-1 1 0,0 0 0,0 0 0,1 0 0,-1 0 0,0 1 0,1-1 0,-1 0 0,0 0 0,1 0 0,2 8 72,-3 22 74,0-19-131,-1 39 137,0-4 99,6 48-1,-2-84-244,4-10 148,9-14 243,-7 4-350,54-35-208,117-63 0,-176 106 132,1-1 47,1 0 1,0 0-1,0 0 0,0 1 1,9-2-1,-14 4-22,0-1 1,1 1 0,-1 0-1,0 0 1,1 0 0,-1 0-1,0 0 1,0 1 0,1-1-1,-1 0 1,0 1 0,1-1-1,-1 0 1,0 1 0,0 0-1,0-1 1,0 1 0,0 0-1,1-1 1,-1 1 0,0 0-1,-1 0 1,1 0 0,0 0 0,0 0-1,0 0 1,0 0 0,-1 0-1,1 0 1,-1 0 0,1 1-1,0 0 1,4 12-12,-1 0-1,0 0 1,-1 1 0,-1-1 0,2 25 0,-4-33 9,1 1 0,0-1 0,1 1 0,0-1 0,0 1 0,0-1 0,1 0 0,0 0 0,0 0 0,0 0 0,1-1 0,0 1 0,0-1 0,6 7 0,-8-11 9,0 1 0,0 0 1,0-1-1,0 1 0,0-1 0,0 1 0,0-1 1,1 0-1,-1 0 0,0 0 0,1 0 1,-1-1-1,1 1 0,2 0 0,0-1-6,0 0 0,0 0-1,-1 0 1,1 0 0,0-1-1,0 0 1,4-1 0,7-4-41,0 0 0,0-1 0,18-11 0,-34 18 42,315-149 113,-302 144-15,20-12 0,-31 15-47,1 1 0,0-1 0,0 0 0,-1 0 0,1-1 0,-1 1 0,0 0 0,0-1 0,0 0 0,0 1 0,3-6 0,-5 8-48,0 0 0,0 0 0,0 0 0,0-1-1,0 1 1,0 0 0,0 0 0,0-1 0,1 1-1,-1 0 1,0 0 0,0-1 0,0 1 0,0 0-1,0 0 1,0 0 0,0-1 0,0 1 0,0 0-1,-1 0 1,1-1 0,0 1 0,0 0 0,0 0-1,0 0 1,0-1 0,0 1 0,0 0 0,0 0-1,-1 0 1,1-1 0,0 1 0,0 0 0,0 0-1,0 0 1,-1 0 0,1-1 0,0 1 0,0 0-1,-1 0 1,1 0 0,0 0 0,-2-1-21,0 1 0,0 0 1,0 0-1,0 0 0,1 0 1,-1 0-1,0 0 0,-2 1 1,-6 2-52,0-1 1,0 2-1,0-1 0,0 2 1,1-1-1,0 1 0,0 0 1,0 1-1,-9 8 0,5-4 26,1 1-1,1 1 0,0 0 0,0 0 0,-13 22 1,17-22 39,1-1 1,0 2-1,1-1 1,0 0 0,1 1-1,-3 13 1,6-20 3,0 0 1,0 1 0,0-1-1,1 0 1,0 1-1,0-1 1,0 0-1,1 1 1,0-1-1,0 0 1,1 0 0,0 0-1,0 0 1,5 11-1,-6-16 6,0 1 0,0-1-1,0 1 1,0-1 0,0 0 0,0 0-1,0 1 1,1-1 0,-1 0-1,0 0 1,1 0 0,-1 0 0,1-1-1,-1 1 1,1 0 0,-1 0 0,1-1-1,0 1 1,2-1 0,-2 1 13,1-2 0,0 1 1,-1 0-1,1 0 1,-1-1-1,0 1 0,1-1 1,-1 0-1,1 0 0,-1 0 1,4-2-1,4-4 70,0 1 0,-1-2 1,0 1-1,11-13 0,-18 17-71,3-2 7,16-15 46,-1-2 0,-1 0 0,-1-2 0,22-34 0,-7 3-294,-33 65 53,-6 52-32,0 10 184,-28 211-191,27-253 305,-1-1-1,-1 0 1,-2-1-1,-24 48 1,24-58-22,0 0 0,-1 0-1,0-1 1,-2-1 0,0 0 0,0-1 0,-27 21 0,38-34-61,0 1-1,0-1 0,-1 0 1,1 0-1,-1 0 0,0 0 1,0-1-1,1 0 1,-1 1-1,0-1 0,0 0 1,0-1-1,0 1 0,0-1 1,-1 0-1,1 0 1,0 0-1,0-1 0,0 1 1,0-1-1,0 0 0,0 0 1,0 0-1,1-1 1,-1 1-1,0-1 0,1 0 1,-1 0-1,-5-4 0,3 1-75,0 0-1,0-1 0,1 1 1,0-1-1,0 0 0,-7-12 0,10 15 40,1 1 0,0-1 0,0 0 0,0 0 0,0 1 0,0-1 0,0 0 1,1 0-1,0 0 0,-1 0 0,1 0 0,0 1 0,0-1 0,1 0 0,-1 0 0,0 0 0,1 0 0,0 0 0,0 0 0,0 1 0,2-6 0,3-2-21,1 0 0,0 0 0,0 1 1,1-1-1,17-14 0,52-36-7,-25 23 50,202-166 62,-181 143-27,74-79 0,-146 138-32,34-36 13,53-72 1,93-188 188,-39 14-271,-81 105 209,-51 141-166,-2 1 0,-2-1 1,2-40-1,-8 69 12,0-16-113,0 24 106,0-1 0,0 0 0,0 1 0,-1-1 0,1 0 0,0 0 0,0 1 0,-1-1 0,1 0 0,0 1 0,-1-1 0,1 1 0,-1-1 0,1 0 0,-1 1 0,1-1 0,-1 1 0,1-1 0,-1 1 0,0 0 0,1-1 0,-1 1 0,0-1 0,0 1 8,1 0 0,-1 0 0,1 0 0,-1 0 0,0 0 0,1 0 0,-1 0 0,1 0 0,-1 0-1,1 0 1,-1 0 0,1 0 0,-1 1 0,1-1 0,0 0 0,-1 0 0,1 1 0,-1-1 0,1 0 0,-1 0 0,1 1 0,0-1 0,-1 0 0,1 1 0,0-1 0,-1 1 0,-7 7-67,0 1 0,1 0 0,0 0 1,-8 15-1,-22 45 68,20-32 61,1 2 0,2 0 0,1 0 0,-12 73 0,16-49 68,3 1 1,3 85 0,3-125-50,2 0 1,1 0-1,9 39 1,-8-47-1,1-1 0,1 0 0,1 0 1,0-1-1,1 0 0,12 18 0,-12-22-12,0 0-1,0-1 1,1 0-1,0 0 0,0-1 1,1 0-1,13 8 0,-15-11-8,0-1-1,0 0 1,0-1 0,1 1-1,0-1 1,0-1-1,0 0 1,0 0-1,0-1 1,15 1-1,-15-3-5,-1 0 0,0 0 0,1-1 0,-1 0 0,0 0 0,0-1 0,0 0 0,-1 0 0,1-1 0,-1 0 0,0-1 0,0 1 0,0-1 0,0-1 0,8-8 0,-8 5-5,-1-1-1,1 1 1,-2-2 0,1 1 0,-1-1-1,-1 1 1,0-1 0,0-1-1,-1 1 1,-1 0 0,0-1-1,1-20 1,-3 29-43,0 0 0,0 0 1,0-1-1,-1 1 0,1 0 0,-1 0 0,0 0 0,0 0 0,0 0 1,0 0-1,0 0 0,-1 0 0,-2-3 0,3 4-11,0 1 0,0 0 1,0 0-1,0 0 0,-1 0 0,1 0 0,0 0 1,-1 0-1,1 0 0,-1 0 0,1 0 0,-1 1 1,1-1-1,-1 1 0,1-1 0,-1 1 0,1 0 1,-1-1-1,0 1 0,1 0 0,-1 0 0,0 0 0,1 0 1,-1 1-1,1-1 0,-1 0 0,0 1 0,1-1 1,-1 1-1,-1 0 0,-3 2-32,-1-1 0,1 1-1,0 1 1,0-1 0,-10 9 0,4-2 30,1 1 1,-17 19-1,23-25 27,1 1 0,0 0-1,0 0 1,0 0-1,1 1 1,0-1 0,-4 13-1,7-15 5,-1 0 0,1 0 0,0 0 0,0 0 0,0-1 0,0 1 0,1 0 0,0 0-1,0 0 1,0-1 0,0 1 0,0 0 0,1-1 0,-1 1 0,1-1 0,0 1 0,0-1 0,4 5-1,0-1 13,-1-1 0,2 1 0,-1-1 0,1-1 0,-1 1 0,16 8 0,-10-7-118,0 0-1,1-2 0,0 1 0,1-1 0,-1-1 0,1-1 1,0 0-1,17 2 0,-19-5-1041,0 1 0,-1-2 0,1 0 0,0 0 0,0-1 0,13-4 0,3-2-1583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2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 9632,'-114'-13'4384,"75"19"-3840,25-6-544,11 0-128,6 3-1504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2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1202 3968,'-35'20'2122,"35"-19"-2055,-1-1-1,1 1 0,0-1 0,-1 1 0,1-1 1,0 1-1,0-1 0,0 1 0,0-1 0,-1 1 1,1 0-1,0-1 0,0 1 0,0-1 0,0 1 0,0 0 1,0-1-1,1 1 0,-1-1 0,0 1 0,0-1 1,0 1-1,0-1 0,1 1 0,-1 0 0,0-1 1,1 1-1,-1-1 0,0 0 0,1 1 0,0 0 0,14 19 1966,-11-17-1754,0 0-1,0 1 1,1-2 0,-1 1 0,1 0 0,-1-1 0,1 0 0,0 0-1,0 0 1,0-1 0,0 0 0,0 0 0,0 0 0,0 0 0,0-1-1,9 0 1,1-1 180,0-1 0,0 0 0,0-1 0,20-7 0,-9 1-146,0 0 0,-1-2 0,0 0 0,-1-2 0,0-1 0,-1-1 0,21-18 0,-28 19-207,0-2 0,19-22-1,-22 25-93,-13 13-13,0-1 0,0 1 1,1 0-1,-1 0 0,0 0 0,0 0 0,0 0 1,0 0-1,1 0 0,-1-1 0,0 1 0,0 0 1,0 0-1,0 0 0,1 0 0,-1 0 0,0 0 0,0 0 1,0 0-1,1 0 0,-1 0 0,0 0 0,0 0 1,0 0-1,0 0 0,1 0 0,-1 0 0,0 0 1,0 0-1,0 0 0,1 0 0,-1 0 0,0 1 0,0-1 1,0 0-1,0 0 0,1 0 0,-1 0 0,0 0 1,0 0-1,0 0 0,0 1 0,0-1 0,0 0 1,0 0-1,1 0 0,0 9-25,-2 8 8,-1-1 0,0 1 0,-10 31-1,-4 20 92,-37 233 360,27-144-202,-49 257 1780,70-386-1706,4-22-140,0 0 0,0-1-1,0 1 1,-1 0 0,0 0 0,-3 5-1,5-11-154,0 0 0,0 0 0,0 0 1,0 0-1,0 0 0,0 0 0,0 0 0,0 0 0,0 0 0,0 0 0,0 0 0,0 0 0,0 0 0,0-1 0,0 1 0,0 0 1,0 0-1,0 0 0,0 0 0,0 0 0,0 0 0,0 0 0,0 0 0,0 0 0,0 0 0,0 0 0,-1 0 0,1 0 0,0 0 0,0 0 1,0 0-1,0 0 0,0 0 0,0 0 0,0 0 0,0 0 0,0 0 0,0 0 0,0 0 0,0 0 0,0 0 0,0 0 0,0 0 1,0 0-1,0 0 0,-1 0 0,1 0 0,0 0 0,0 0 0,0 0 0,0 0 0,0 0 0,0 0 0,0 0 0,0 0 0,0 0 0,0 1 1,0-1-1,0 0 0,0 0 0,-1-11 237,2-19 26,26-157 283,-23 164-539,56-269-155,29 17 87,-88 273 51,47-145-203,-20 57 34,60-130 0,-85 212 147,1 1 1,0 0-1,0 1 0,0-1 1,1 1-1,0-1 0,9-7 1,-13 13 16,0 0 0,1 0 1,-1 0-1,0 1 0,0-1 1,1 1-1,-1-1 0,0 0 1,1 1-1,-1 0 0,0-1 1,1 1-1,-1 0 1,1 0-1,-1 0 0,1 0 1,-1 0-1,0 0 0,1 0 1,-1 0-1,1 1 0,-1-1 1,1 1-1,-1-1 0,0 1 1,0-1-1,1 1 0,-1 0 1,0-1-1,0 1 0,1 0 1,-1 0-1,0 0 1,0 0-1,0 0 0,0 0 1,1 2-1,3 4-18,0 0 0,-1 0 1,1 0-1,-1 1 0,3 7 0,7 24 36,-1 0 0,-2 1-1,-2 0 1,7 59 0,-15-85 27,0-1 0,-1 1 0,0-1-1,-1 1 1,-3 19 0,2-27 11,1 0-1,-1 0 1,0 0 0,0-1-1,-1 1 1,1-1 0,-1 1-1,-1-1 1,1 0-1,-1 0 1,0-1 0,0 1-1,-9 7 1,10-10-23,0 0 0,0 0 0,0-1 0,0 1 0,0-1 0,-1 0 0,1 0 0,0 0 0,-1 0 0,1-1 0,-1 1 0,1-1 0,-1 0 0,1 0 0,-1 0 0,1-1 0,-1 1 0,1-1 0,0 0 0,-1 0 0,-4-2 0,-7-3-107,1 0 0,-1-2 0,-17-11 0,19 11-135,13 8 211,0 0 0,0 0 0,0 0 0,0 0 0,0 0 0,0 0 0,-1 0 0,1 0 0,0 0 0,0 0 0,0 0 1,0 0-1,0 0 0,0 0 0,0 0 0,0 0 0,0-1 0,0 1 0,-1 0 0,1 0 0,0 0 0,0 0 0,0 0 0,0 0 1,0 0-1,0 0 0,0-1 0,0 1 0,0 0 0,0 0 0,0 0 0,0 0 0,0 0 0,0 0 0,0 0 0,0-1 1,0 1-1,0 0 0,0 0 0,0 0 0,0 0 0,0 0 0,0 0 0,0 0 0,0 0 0,0-1 0,1 1 0,6 1-282,5 5 266,1 0 0,-1-1 0,1-1 0,0 0-1,0-1 1,0-1 0,0 0 0,25 1 0,10-3 93,57-9-1,-79 7-100,39-6 0,87-21 0,-110 18 14,0-3 0,0-1 0,43-22 0,-61 23 45,0-2 1,37-31-1,18-12-8,-77 58-26,0 0-1,0-1 1,0 1-1,0 0 0,-1 1 1,1-1-1,0 0 1,1 0-1,-1 1 1,0-1-1,0 1 1,0 0-1,0 0 0,0 0 1,3 0-1,-3 0 4,0 1-1,0 0 0,-1 0 0,1 0 1,0 0-1,0 0 0,0 0 0,-1 0 1,1 1-1,-1-1 0,1 1 1,-1-1-1,1 1 0,-1-1 0,0 1 1,1 2-1,3 2 7,7 13-10,2 0 0,30 32 1,-38-45 49,0 1 159,-6-7-199,0 0 1,0 0-1,0 0 0,0 0 0,0 0 0,0 0 0,0 0 1,0 0-1,0 0 0,1 0 0,-1-1 0,0 1 0,0 0 1,0 0-1,0 0 0,0 0 0,0 0 0,0 0 0,0 0 1,0 0-1,0 0 0,0 0 0,0 0 0,0 0 0,0 0 1,0 0-1,0 0 0,0 0 0,0 0 0,0 0 0,1 0 1,-1 0-1,0 0 0,0 0 0,0 0 0,0 0 0,0 0 1,0 0-1,0 0 0,0 0 0,0 0 0,0 0 1,0 0-1,0 0 0,0 0 0,1 0 0,-1 0 0,0 0 1,0 0-1,0 0 0,0 0 0,0 0 0,0 0 0,0 0 1,0 0-1,0 0 0,0 0 0,0 0 0,0 0 0,0 0 1,0 0-1,0 0 0,0 1 0,0-1 0,0 0 0,0 0 1,0 0-1,0 0 0,-9-4 501,6 2-474,1 0 0,-1 1 0,1-1 0,-1 0 0,1 0 0,0-1 1,0 1-1,0 0 0,-3-4 0,-5-7 9,-49-63-117,50 65 49,-20-21-9,27 30 4,1 1 0,0 0 0,-1-1-1,1 1 1,-1 0 0,0 0 0,1 0-1,-1 0 1,0 0 0,0 1 0,1-1-1,-1 0 1,0 1 0,0 0 0,0-1-1,-3 1 1,2 1-3,1 0 1,0 0-1,0 0 0,0 0 0,0 1 1,0-1-1,1 1 0,-1-1 0,0 1 0,1 0 1,-1-1-1,1 1 0,-1 0 0,0 3 1,-7 8-1,1 1 1,1 0 0,0 1-1,1-1 1,1 1 0,0 0 0,1 1-1,-4 27 1,7-33 37,0 1 1,1-1-1,0 1 0,1 0 0,0-1 1,0 1-1,1 0 0,1-1 0,0 0 1,0 0-1,1 0 0,0 0 0,10 16 1,-13-25 21,0 1 1,-1-1 0,1 0 0,0 0 0,0 0 0,1 0 0,-1 0 0,0 0 0,0 0 0,0 0-1,1 0 1,-1 0 0,0-1 0,1 1 0,-1 0 0,1-1 0,-1 0 0,1 1 0,-1-1 0,1 0 0,-1 1-1,1-1 1,-1 0 0,1 0 0,-1 0 0,1-1 0,-1 1 0,1 0 0,-1 0 0,1-1 0,-1 1-1,0-1 1,1 1 0,-1-1 0,1 0 0,1-1 0,4-2 41,-1-1 0,0 1 0,0-1 0,-1 0 0,1-1 0,5-6 1,-2-2-35,1 0 0,-2 0 1,0-1-1,0 0 0,-1-1 1,-1 0-1,-1 0 0,6-27 1,-8 8-90,-3 33 25,0 0-1,0 0 0,0 0 0,0 1 0,0-1 1,-1 0-1,1 0 0,-1 0 0,1 1 1,-1-1-1,0 0 0,0 0 0,-2-2 1,-6 18-354,7-9 372,0 0 0,1 1 0,0-1 0,-1 0 0,1 0 0,1 1 0,-1-1 0,1 0 0,0 1 0,0-1 0,1 1 0,0-1 0,0 0 0,0 1 1,0-1-1,1 0 0,0 0 0,0 0 0,0 0 0,5 7 0,1-4 43,-1 0 1,1-1 0,0 0-1,1-1 1,0 0-1,0 0 1,0-1-1,1 0 1,-1-1 0,1 0-1,0-1 1,1 1-1,-1-2 1,17 3-1,-11-3 15,0 0-1,0-2 1,0 1-1,0-2 1,0 0-1,0-1 1,0-1-1,0 0 0,15-6 1,-18 4-13,-1-1 0,0 0-1,0 0 1,0-1 0,-1-1 0,0 0 0,-1 0 0,0-1 0,0-1 0,-1 0 0,0 0-1,13-19 1,-10 10 25,-1 0 0,-1-1 0,-1 0-1,-1 0 1,0-1 0,8-43 0,-15 59-64,0-1 0,-1 0 0,0 1 1,0-1-1,-1 0 0,1 1 0,-1-1 0,-1 1 0,1-1 1,-4-9-1,4 13-17,1 0 0,-1 0 0,1-1 0,0 1 0,-1 0 0,1 0 0,1-4 0,-1 5 7,0 1 0,0-1 0,0 1 1,0-1-1,0 1 0,0-1 0,0 1 0,0 0 0,0-1 0,0 1 0,0-1 0,1 1 0,-1 0 0,0-1 0,0 1 0,1-1 0,-1 1 0,0 0 0,0-1 0,1 1 0,-1 0 0,0-1 0,1 1 1,-1 0-1,0 0 0,1-1 0,-1 1 0,1 0 0,-1 0 0,1 0 0,-1 0 0,0-1 0,1 1 0,-1 0 0,1 0 0,-1 0 0,1 0 0,-1 0 0,1 0 0,-1 0 0,0 0 0,2 0 1,10 4-29,0 1 1,0-1 0,-1 2-1,0-1 1,0 2 0,0 0-1,15 11 1,-6-1-49,0 1-1,27 33 1,-4 2-96,41 45 397,-51-61-199,19 18-127,-48-51 145,0-1 0,0-1 0,0 1 0,0-1-1,1 1 1,-1-1 0,0 0 0,1-1 0,0 1 0,-1-1 0,1 0-1,0 0 1,0 0 0,0-1 0,-1 1 0,1-1 0,0-1 0,0 1-1,0-1 1,8-1 0,-6 0-2,1-1-1,0 0 1,-1 0-1,1 0 1,-1-1 0,0 0-1,-1-1 1,1 0-1,-1 0 1,0 0-1,0 0 1,7-9 0,-4 4-4,-1-2 0,0 1 0,0-1 0,-1 0 1,9-22-1,68-194 181,21-2-11,-97 214-156,30-56-36,51-143 1,-86 208-13,27-98-87,-23 80 95,-2 0 0,2-33 0,-7 56-33,0-1 1,0 0-1,0 0 0,0 0 0,0 1 1,0-1-1,-1 0 0,-1-5 0,1 8 26,1-1 0,0 1 0,-1-1 0,1 1 0,-1-1 0,1 1 0,-1 0 0,1-1 0,-1 1 0,1 0-1,-1-1 1,1 1 0,-1 0 0,1 0 0,-1-1 0,0 1 0,1 0 0,-1 0 0,1 0 0,-1 0 0,0 0 0,1 0 0,-1 0 0,1 0-1,-1 0 1,0 0 0,1 0 0,-1 0 0,0 0 0,1 0 0,-1 1 0,1-1 0,-1 0 0,1 1 0,-1-1 0,1 0 0,-1 1 0,0 0 0,-3 1-15,-1 1 0,1 0 1,1 0-1,-1 1 1,0-1-1,1 1 1,0 0-1,0 0 1,0 0-1,0 0 0,-4 9 1,1-2-10,-22 35-22,3 0 0,2 2 1,2 1-1,3 0 0,1 2 0,3 0 0,1 0 0,-4 55 0,11-46 47,1 66 0,6-100 27,1-1-1,1 1 1,1 0 0,1-1 0,11 32-1,-13-48 27,1-1 1,-1 1-1,2-1 0,-1 0 0,1 0 1,0 0-1,1-1 0,0 0 1,0 0-1,0 0 0,1-1 0,0 0 1,11 7-1,-10-9-5,-1 0 1,1 0-1,0-1 1,1 0 0,-1 0-1,1-1 1,-1 0-1,1 0 1,-1-1-1,1 0 1,0-1-1,0 0 1,0 0 0,10-2-1,-4-1 20,-1 1 1,1-2-1,-1 0 0,0-1 0,0 0 0,-1-1 0,1 0 1,19-14-1,-23 13-36,-1 0 1,0-1 0,0 0-1,-1 0 1,0-1-1,0 0 1,-1-1-1,0 0 1,-1 0 0,0 0-1,6-15 1,-3 0-5,9-40 0,-15 55-17,-1 2-1,-2 8 0,0 0 0,0-1-1,0 1 1,0 0 0,0 0-1,0 0 1,0 0 0,0 0-1,0 0 1,0 0 0,0-1 0,0 1-1,0 0 1,0 0 0,0 0-1,0 0 1,-1 0 0,1 0 0,0 0-1,0 0 1,0 0 0,0 0-1,0 0 1,0-1 0,0 1-1,0 0 1,0 0 0,-1 0 0,1 0-1,0 0 1,0 0 0,0 0-1,0 0 1,0 0 0,0 0-1,0 0 1,-1 0 0,1 0 0,0 0-1,0 0 1,0 0 0,0 0-1,0 0 1,0 0 0,0 0 0,0 0-1,-1 0 1,1 1 0,0-1-1,0 0 1,0 0 0,0 0-1,0 0 1,-1 1-6,0 0-1,-1 0 0,1 0 1,1 1-1,-1-1 1,0 0-1,0 1 0,0-1 1,1 0-1,-1 1 1,0-1-1,1 1 1,0-1-1,-1 1 0,1 1 1,-3 7-22,-6 18 10,1 2 0,1-1-1,2 1 1,-3 57 0,8-80 40,1 0 1,0 0-1,0 0 0,1 0 1,-1 0-1,1 0 0,1-1 1,-1 1-1,1-1 0,1 1 1,-1-1-1,1 0 0,0 0 1,0-1-1,8 9 0,-10-12-10,1-1-1,-1 1 0,0-1 0,0 0 0,1 0 0,-1 0 0,1 0 0,-1 0 0,1-1 0,-1 1 0,1-1 0,-1 1 1,1-1-1,0 0 0,-1 0 0,6-1 0,-2 1-14,0-1-1,0 0 1,-1-1 0,1 0-1,0 1 1,6-5 0,7-5 1,0-2-1,-1 0 1,-1 0 0,30-31 0,-9 8-83,3-3 166,-19 18-204,46-35-1,-57 48 16,16-11 16,2 0 1,0 2-1,47-20 1,-62 32 124,-10 4 4,0 0 0,1 0 0,-1-1 0,0 0 1,7-4-1,-11 5 49,-3 2 145,-14 0-4,13 0-240,0-1 0,0 1 0,1 0 1,-1 0-1,0 0 0,0 1 0,1-1 0,-1 1 0,1 0 1,-4 2-1,-2 3-74,0-1 1,-11 11 0,6-2 42,1 0 0,1 1 1,0 0-1,-13 27 0,17-31 32,2 1 0,0 0 0,0 0-1,1 0 1,1 1 0,-3 14 0,6-24 10,1 0 1,-1 0-1,1 0 0,0 1 1,0-1-1,1 0 0,-1 0 1,1 0-1,0 0 1,0 0-1,2 4 0,-2-5 12,1-1 0,0 1-1,-1 0 1,1-1-1,0 0 1,0 1 0,0-1-1,0 0 1,1 0 0,-1 0-1,1 0 1,-1-1-1,1 1 1,0-1 0,-1 1-1,6 1 1,5 1 4,-1 0 1,0-1-1,1-1 1,-1 0-1,1-1 1,0 0-1,0 0 1,21-3-1,-12-2 3,0 0 0,-1-1-1,1-1 1,24-11-1,-34 12-1,0-1 0,0-1 1,-1 0-1,0 0 0,0-1 0,0 0 0,10-13 0,5-6 66,27-39 0,117-170-343,0-52-175,-127 189 392,40-146-1,-72 211-33,17-72-33,-27 102 82,0 0 1,-1 0 0,1-1-1,-1 1 1,0-1 0,0 1-1,-1 0 1,1-1 0,-1 1-1,0 0 1,-1-5 0,1 8 2,1-1 0,-1 1 1,1-1-1,-1 1 1,0 0-1,0-1 0,1 1 1,-1 0-1,0 0 1,0 0-1,0-1 0,0 1 1,-1 0-1,1 0 1,0 1-1,0-1 1,-1 0-1,1 0 0,-2 0 1,1 0 1,0 1 0,0 0 0,1-1 0,-1 1 0,0 0 0,0 0 0,0 0 0,0 1 0,0-1 0,0 0 0,1 1 0,-1-1 0,0 1 0,0 0 0,1-1 0,-1 1 0,-3 2 0,-5 4-14,0 0 0,1 0 0,-1 1 1,2 1-1,-15 16 0,-35 54 59,25-23-51,2 1 1,3 1-1,-31 92 0,47-109 94,1 0-1,2 0 1,2 1-1,2 0 1,2 1-1,1-1 1,2 1 0,3-1-1,1 0 1,19 83-1,-19-108-39,1 0-1,1-1 0,16 32 1,-17-39 19,1 0 1,0-1 0,0 1 0,1-1 0,0 0 0,0-1-1,16 13 1,-11-12 23,0 0 0,1-2 0,-1 1-1,1-1 1,1-1 0,-1 0 0,1-1 0,0-1 0,0 0-1,16 1 1,-21-3-35,1 0 0,0-1-1,0-1 1,-1 1 0,1-1 0,0-1-1,-1 0 1,0 0 0,1-1 0,-1 0-1,0-1 1,0 0 0,0 0 0,-1-1-1,15-11 1,-12 6 20,0-1 0,-1 0 0,-1 0 0,0-1 0,0-1 0,-1 1 0,-1-1 0,8-17 0,-1-5 109,20-73 0,-28 88-157,-1 0 0,-1-1 0,-1 1 0,-1-1 0,0 0 0,-4-41 0,2 60-22,-1-1-1,1 1 1,-1-1 0,1 1-1,-1 0 1,0 0-1,0-1 1,0 1-1,0 0 1,0 0 0,-1 0-1,1 0 1,-1 0-1,1 0 1,-1 0 0,0 1-1,-3-3 1,4 3 4,-1 0-1,0 0 1,1 1 0,-1-1 0,0 1-1,0-1 1,0 1 0,0 0 0,1-1 0,-1 1-1,0 0 1,0 0 0,0 0 0,0 1-1,0-1 1,1 0 0,-1 1 0,0-1 0,0 1-1,1 0 1,-1 0 0,0-1 0,-2 3-1,-2 1 30,0 0 0,1 1-1,-1 0 1,1 0-1,0 0 1,1 1 0,-1-1-1,1 1 1,0 0-1,0 0 1,-4 12 0,1-3 24,2 0 1,-1 1 0,2 0 0,-3 17 0,4-19-2,2 1 1,0-1-1,0 1 0,2 0 1,0-1-1,0 1 1,1-1-1,1 1 0,1-1 1,5 16-1,-6-23-95,0 0 0,0 0 0,0 0 1,1-1-1,0 1 0,1-1 0,-1 0 0,1 0 0,1-1 0,-1 1 0,1-1 0,-1 0 0,1-1 0,1 1 0,-1-1 0,1 0 0,0-1 0,0 0 0,0 0 0,14 4 0,-17-6-530,1-1 0,-1 1 0,0-1-1,1 0 1,-1 0 0,0 0-1,1 0 1,-1-1 0,0 0 0,1 0-1,-1 0 1,7-3 0,3 0-1866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2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26 12704,'-27'-8'5759,"30"8"-4991,2 0-2208,6 0 1312,-3-4-448,6 4 320,-3-5-2911,3 5 1727,0-4-4800,0-1 3488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15 161 11872,'-14'-18'5375,"89"6"-4671,0 3-448,11 1-288,56-17 448,-1 4-224,34-17-96,-18 8-32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23 429 3904,'-23'9'5450,"34"-10"-4549,-1 0 0,1 0 0,-1 0 0,0-2 0,10-2 0,-5 0-278,-1-1 1,25-13-1,-15 3-453,0 0 1,-1-1-1,23-23 0,-15 8 181,-1-1-1,25-36 0,13-17 146,-67 86-488,17-18-11,-18 17-7,1 0 0,-1 1 0,1 0 0,-1-1 0,1 1 0,-1-1-1,1 1 1,0 0 0,-1-1 0,1 1 0,-1 0 0,1-1 0,0 1-1,-1 0 1,1 0 0,0 0 0,0 0 0,-1 0 0,1 0-1,0 0 1,-1 0 0,1 0 0,0 0 0,-1 0 0,1 0 0,0 0-1,-1 1 1,1-1 0,0 0 0,0 1 0,1 2-16,0 1 0,0-1 0,-1 1 0,1 0 0,-1-1 0,0 1-1,0 0 1,1 6 0,-2-9 26,6 32-7,0 39 0,-5-47 32,1-1-1,2 1 0,0-1 0,11 36 0,-12-54 9,-1 0 1,1 0-1,0-1 1,1 1 0,-1-1-1,1 0 1,0 0-1,0 0 1,1 0 0,0-1-1,7 7 1,-5-7 78,1 1 0,0-1 0,0 0 1,0 0-1,0-1 0,0 0 0,16 3 0,-10-3 36,1-1-1,-1-1 1,1-1-1,0 0 1,-1 0-1,1-2 1,-1 0-1,1 0 0,-1-2 1,15-4-1,-17 3-97,0 0-1,0-1 1,0-1-1,0 0 1,-1 0 0,14-13-1,-9 6-33,-2 0 0,0-1 0,20-29 0,37-69-35,-43 65-110,58-74 0,-84 119 107,1 1 0,-1-1 0,1 1 0,-1-1 0,1 1 0,0 0 1,0 0-1,0 0 0,0 1 0,0-1 0,0 1 0,0-1 0,1 1 1,4-1-1,-5 2 4,0 0 0,0 0 0,0 0 0,0 0 1,-1 0-1,1 1 0,0-1 0,0 1 0,0 0 0,0 0 1,-1 0-1,1 0 0,-1 1 0,1-1 0,-1 1 1,1-1-1,-1 1 0,4 3 0,12 13-2,-1 1 1,-1 0-1,14 22 1,15 20 54,89 86 344,-59-68 261,-63-71-2450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4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65 2400,'0'2'143,"0"-1"-1,0 1 1,0-1 0,0 1-1,1-1 1,-1 1 0,1-1-1,-1 0 1,1 1 0,-1-1-1,1 0 1,0 1 0,4 4 5010,-10-14-1710,-10-5-3030,11 10-67,-3-3-230,0 0-1,-1 1 0,0 0 1,0 0-1,0 0 1,-1 1-1,-9-3 0,-2 1-56,0 0-1,-24-3 1,38 8-47,-1 1 1,1-1-1,-1 1 0,1 1 0,-1-1 1,1 1-1,-1 0 0,1 0 1,0 1-1,0 0 0,-1 0 1,1 1-1,0-1 0,1 1 1,-1 1-1,-7 4 0,6-2-19,-1 0 1,1 1-1,0 0 0,1 0 0,0 0 0,0 1 0,0 0 0,1 0 0,0 0 0,-6 16 0,3-5 26,2 0 0,0 1 0,2 0-1,0 0 1,1 0 0,1 0 0,0 21 0,2-28 73,1 0 0,0 0 0,1 0 0,0 0 1,1-1-1,0 1 0,1-1 0,1 0 1,0 0-1,1 0 0,0 0 0,8 11 1,-10-19-29,0 1 1,0-1 0,0 0 0,1 0 0,-1-1 0,1 1 0,0-1 0,0 0 0,0-1 0,1 1 0,-1-1 0,1 0 0,-1 0-1,1-1 1,0 1 0,-1-1 0,8 0 0,5 0 69,0 0 1,0-1-1,-1-2 0,29-4 0,-18 0 124,44-17-1,-16 4-158,-42 15-89,10-2 13,0-2-1,0 0 1,-1-2-1,22-12 0,-15 1-27,-1-1 0,32-31 0,-38 34 47,-6 3 21,-11 10-101,0-1 1,1 1 0,-1 1 0,1-1 0,1 1 0,-1 1-1,1-1 1,14-5 0,-20 10 24,0 0 0,0-1 0,0 1 0,1 0 0,-1 1 0,0-1-1,0 0 1,0 1 0,0-1 0,0 1 0,0-1 0,0 1 0,0 0 0,3 2 0,27 18 73,-22-13-52,90 72-163,-90-70 228,1-2 527,-20-20 173,-23-39-415,20 30-338,-9-18 14,12 22-52,-13-19 0,18 31-11,0 0 0,0 0 0,0 0 0,0 1 0,-1 0 0,0 0 0,-9-6 0,12 9 7,0 0 1,0 0-1,0 0 0,-1 1 1,1-1-1,0 0 1,0 1-1,0 0 0,0-1 1,-1 1-1,1 0 1,0 0-1,0 0 1,0 1-1,-1-1 0,1 0 1,0 1-1,0 0 1,0-1-1,0 1 0,0 0 1,0 0-1,0 0 1,0 0-1,0 0 0,0 1 1,1-1-1,-1 0 1,-2 4-1,-4 3-48,1 0 0,0 1 0,0 0 0,-8 16 0,8-11 72,0 0 0,0 1-1,2 0 1,-1 1 0,2-1-1,0 1 1,1 0-1,-1 26 1,3-32 52,1 0 1,0-1-1,0 1 1,1 0-1,1 0 1,0-1-1,0 1 0,1-1 1,0 0-1,0 0 1,1 0-1,0 0 0,1 0 1,0-1-1,8 11 1,-11-17-13,0 0 1,0 1 0,0-1 0,0 0 0,0 0-1,1-1 1,-1 1 0,1 0 0,-1-1-1,1 1 1,0-1 0,-1 0 0,1 0-1,0 0 1,0 0 0,0-1 0,0 1-1,0-1 1,0 0 0,0 1 0,0-1-1,0-1 1,0 1 0,0 0 0,0-1-1,0 1 1,0-1 0,0 0 0,4-2-1,-1 0 7,-1 0 0,0-1 0,1 1 0,-1-1 0,-1 0 0,1-1 0,0 1 0,-1-1 0,0 0 0,0 0 0,-1 0 0,1 0 0,2-7 0,1-3-29,0 0 0,-1 0 0,-1-1 0,0 0 0,-1 0 1,-1 0-1,-1 0 0,1-18 0,-3 32-57,0 0 1,0-1-1,-1 1 1,1 0-1,-1-1 1,1 1-1,-2-2 0,2 4 30,0-1-1,0 1 0,0 0 0,0 0 0,0 0 0,0 0 0,0 0 0,0 0 0,0 0 0,0 0 0,0-1 1,0 1-1,0 0 0,0 0 0,0 0 0,-1 0 0,1 0 0,0 0 0,0 0 0,0 0 0,0 0 0,0 0 0,0 0 1,0 0-1,0 0 0,0 0 0,-1 0 0,1 0 0,0 0 0,0-1 0,0 1 0,0 0 0,0 0 0,0 0 1,0 0-1,-1 1 0,1-1 0,0 0 0,0 0 0,0 0 0,0 0 0,0 0 0,0 0 0,0 0 0,0 0 1,-1 0-1,1 0 0,-4 12-291,1-2 283,2 1-1,0-1 1,0 1-1,1 0 0,0-1 1,1 1-1,0 0 1,1-1-1,0 1 0,0-1 1,1 0-1,1 1 1,0-1-1,0-1 0,1 1 1,0-1-1,10 14 1,-11-18 70,0 0 0,1-1 1,0 0-1,0 0 0,0 0 1,1 0-1,-1-1 0,1 0 0,0 0 1,0 0-1,0-1 0,0 0 1,12 3-1,-4-3 81,0 0-1,-1 0 1,1-1-1,0-1 1,19-2 0,-16 0-93,1-1 1,-1-1 0,0-1-1,0 0 1,-1-1 0,1 0-1,-1-2 1,-1 0 0,1-1-1,24-19 1,-12 7-62,40-41 1,-67 60 5,0 1-1,1 0 1,-1-1 0,1 1 0,-1 0 0,1 0 0,-1 0 0,1 0 0,-1 0 0,1 0-1,0 1 1,0-1 0,-1 0 0,1 1 0,3-1 0,-4 1 9,0 0 0,0 1 1,0-1-1,0 0 0,0 0 1,0 1-1,0-1 0,0 1 0,0-1 1,-1 1-1,1-1 0,0 1 0,0-1 1,0 1-1,-1 0 0,1-1 1,0 1-1,-1 0 0,1 0 0,-1 0 1,1-1-1,-1 1 0,1 0 0,-1 0 1,0 0-1,1 0 0,-1 0 0,0 0 1,0 0-1,1 1 0,1 16 24,0 0-1,-1 0 1,0 0 0,-2-1-1,-3 27 1,3-42-20,1-1 47,0 0-1,-1 0 1,1 0 0,0 0 0,0 0-1,0 0 1,0 0 0,0 0 0,0 0-1,0 0 1,0 1 0,0-1-1,0 0 1,1 0 0,-1 1 0,2-3 21,0 0 0,0 0 0,0 0 0,-1-1 0,1 1 0,0 0 1,-1-1-1,1 1 0,0-3 0,8-8 39,0 0-1,-1 0 1,8-17 0,0 3-70,-8 12-33,14-21-153,47-55 1,-68 87 109,1 1 0,-1-1 0,1 1 0,0 0 1,0 0-1,3-2 0,-5 3 22,0 1 0,-1 0 1,1-1-1,0 1 0,0 0 0,0 0 0,-1-1 0,1 1 0,0 0 1,0 0-1,0 0 0,0 0 0,-1 0 0,1 0 0,0 0 1,0 1-1,0-1 0,0 0 0,-1 0 0,1 1 0,0-1 0,0 0 1,-1 1-1,1-1 0,0 1 0,-1-1 0,1 1 0,0-1 0,-1 1 1,1-1-1,0 2 0,3 4-13,0 1 0,0 0 0,-1 0 1,1 0-1,-2 1 0,1-1 0,-1 1 0,1 8 0,8 22 43,-7-27 47,0-1 1,1 0-1,0 0 0,1 0 1,0-1-1,0 0 1,1 0-1,1-1 0,-1 0 1,1 0-1,0 0 0,1-1 1,0 0-1,0-1 1,1 0-1,-1-1 0,1 0 1,0 0-1,1-1 0,-1 0 1,1-1-1,0 0 0,0-1 1,21 2-1,-24-3-394,1-1 0,0-1 0,-1 1-1,1-2 1,0 1 0,-1-1 0,1 0 0,11-5-1,-17 6-144,0 0 0,-1-1 0,1 1 0,0-1-1,-1 0 1,1 1 0,-1-1 0,0 0 0,1 0 0,-1 0-1,0-1 1,0 1 0,-1-1 0,1 1 0,0-1-1,-1 1 1,0-1 0,1 0 0,0-5 0,13-30-4097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4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72 4160,'-4'-22'1333,"4"22"-1310,0 0 1,0-1-1,-1 1 0,1 0 1,0-1-1,0 1 0,0-1 0,0 1 1,0 0-1,0-1 0,0 1 0,0 0 1,0-1-1,1 1 0,-1 0 1,0-1-1,0 1 0,0 0 0,0-1 1,0 1-1,1-1 0,1-3 10,0-2 769,0 1 0,1-1 0,0 0 0,7-9 0,-10 21-344,-15 90 940,4-26-568,-7 38 308,-32 203 623,35-197-1357,-14 125 1324,29-207-336,0-32-1375,0 0-1,0 0 1,0 0 0,0 0 0,1 0-1,-1 0 1,0 0 0,0 0 0,0 0-1,0 0 1,0 0 0,0 1 0,0-1-1,0 0 1,0 0 0,0 0 0,0 0-1,0 0 1,0 0 0,0 0 0,0 0-1,0 0 1,0 0 0,1 0 0,-1 0-1,0 0 1,0 0 0,0 0 0,0 0-1,0 0 1,0 0 0,0 0 0,0 0-1,0 0 1,0 0 0,0 0 0,0 0-1,1 0 1,-1 0 0,0 0 0,0 0-1,0 0 1,0 0 0,0 0 0,0 0-1,0 0 1,0 0 0,0 0 0,0 0-1,0 0 1,0 0 0,0 0 0,0 0-1,1-1 1,-1 1 0,0 0 0,0 0-1,0 0 1,0 0 0,0 0 0,0 0-1,0 0 1,0 0 0,0 0 0,7-8 312,-3 1-189,0-1 0,-1 1-1,1-1 1,2-12 0,1-2-81,38-108-94,-31 82-62,3 0 0,44-87 0,-61 134 83,0 0 1,1 0-1,-1 0 0,1 0 0,-1 0 0,1 1 0,0-1 0,-1 0 0,1 0 0,0 0 0,0 1 0,0-1 1,0 0-1,-1 1 0,1-1 0,0 1 0,2-1 0,-3 1 10,0 0 0,1 0 0,-1 0-1,1 0 1,-1 0 0,0 1 0,1-1 0,-1 0 0,1 0 0,-1 1-1,0-1 1,1 0 0,-1 1 0,0-1 0,1 0 0,-1 1 0,0-1-1,0 0 1,1 1 0,-1-1 0,0 0 0,0 1 0,0-1 0,0 1-1,1-1 1,-1 1 0,0 0 0,2 7-4,-1 0 0,0 0 0,1 10 0,-2-12 6,1 39 27,-4 50-1,0-60 25,2-1 0,1 1 1,7 46-1,-7-76-11,1 0 1,1 0 0,-1 1-1,1-1 1,0-1 0,3 9-1,-3-12-9,-1 1-1,0 0 0,1 0 0,-1-1 0,0 1 0,1-1 0,0 1 0,-1-1 1,1 0-1,0 0 0,0 0 0,0 1 0,0-2 0,0 1 0,0 0 1,0 0-1,0-1 0,3 1 0,6 1 76,0-1 1,0-1-1,0 0 0,1-1 0,18-3 1,58-16 149,-48 8-256,0-2 0,-2-1 1,0-2-1,-1-2 0,65-44 0,-79 45 40,0-2-1,-2-1 0,-1 0 1,34-46-1,-28 33-69,-16 22 73,-3 4-12,0 0 0,6-11 1,-12 18-41,0-1 0,0 1 1,0-1-1,-1 1 0,1-1 0,0 0 1,-1 1-1,1-1 0,-1 0 1,0 0-1,1 1 0,-1-1 1,0 0-1,0 0 0,0 1 0,0-1 1,-1 0-1,1 0 0,-1-2 1,1 4 6,0 0-1,0-1 1,0 1 0,-1 0 0,1 0 0,0-1 0,0 1 0,0 0 0,-1 0-1,1-1 1,0 1 0,0 0 0,-1 0 0,1 0 0,0 0 0,-1-1 0,1 1-1,0 0 1,0 0 0,-1 0 0,1 0 0,0 0 0,-1 0 0,1 0 0,0 0-1,-1 0 1,1 0 0,0 0 0,-1 0 0,1 0 0,-1 0 0,-12 6-51,1 3 24,1 0 0,0 2 0,0-1 0,1 1 0,-17 24-1,10-12 0,-73 78 52,53-62-187,-56 75 0,90-108 205,0-1 0,0 1 1,0-1-1,0 1 1,-2 11-1,4-16-27,1 0 0,-1 0 1,1 1-1,0-1 0,0 0 0,-1 0 0,1 0 1,0 1-1,0-1 0,0 0 0,1 0 0,-1 1 1,0-1-1,0 0 0,1 0 0,-1 0 1,1 0-1,-1 1 0,1-1 0,-1 0 0,1 0 1,0 0-1,-1 0 0,1 0 0,0 0 1,0 0-1,0 0 0,0-1 0,-1 1 0,1 0 1,1 0-1,-1-1 0,0 1 0,0-1 1,0 1-1,1 0 0,3 0 37,0 0 1,0-1-1,0 1 1,-1-1-1,1 0 1,0 0-1,0 0 1,0-1-1,0 0 1,0 0-1,-1 0 1,1 0-1,0-1 1,-1 0-1,1 0 1,-1 0-1,5-3 1,1-1 25,-1 0 0,1-1 0,-1-1 0,-1 1 0,15-16 0,-11 8-34,-1-1-1,0 0 1,-1-1-1,-1 1 0,8-22 1,27-90-57,-4 8-219,-35 101 160,0 4-193,-5 31-175,-8 72 137,-4 68 230,13-127 170,2 0 1,0 0-1,12 42 0,-14-67-49,0 0-1,1 0 1,-1 0-1,1 0 1,0-1-1,-1 1 1,2 0-1,-1-1 1,4 5-1,-5-7-13,0 0-1,0 0 1,0 0-1,0-1 1,0 1-1,0 0 1,0 0-1,1 0 1,-1-1-1,0 1 1,1-1-1,-1 1 1,0-1-1,1 0 1,-1 1-1,1-1 1,-1 0-1,1 0 1,-1 0-1,0 0 1,1 0-1,-1 0 1,1 0-1,-1-1 1,0 1-1,1 0 1,-1-1-1,1 1 1,-1-1-1,2 0 1,8-7 13,0 0 0,-1 0 1,1-1-1,-1 0 0,-1-1 1,9-11-1,-15 18-42,33-42-27,-1-1 1,-3-2 0,39-76-1,-66 115 23,-4 6-29,0 0 0,1 0 1,-1 0-1,1 1 0,0-1 1,0 0-1,0 1 1,0-1-1,4-2 0,-6 5 25,0-1-1,1 1 1,-1 0 0,0 0-1,0-1 1,1 1-1,-1 0 1,0 0-1,0 0 1,1 0-1,-1-1 1,0 1 0,0 0-1,1 0 1,-1 0-1,0 0 1,1 0-1,-1 0 1,0 0-1,1 0 1,-1 0 0,0 0-1,0 0 1,1 0-1,-1 0 1,0 0-1,1 0 1,-1 0 0,0 0-1,1 0 1,-1 0-1,0 0 1,0 1-1,1-1 1,-1 0-1,0 0 1,0 0 0,1 1-1,-1-1 1,0 0-1,0 0 1,1 0-1,-1 1 1,0-1 0,0 0-1,0 0 1,0 1-1,0-1 1,1 0-1,-1 1 1,0-1-1,0 0 1,0 1 0,0-1-1,0 0 1,0 0-1,0 1 1,0 0-1,0 24-281,-1-21 292,0 16-49,-4 21 42,3 0-1,1 1 0,6 46 1,-4-80 85,1 1-1,0-1 1,0 0-1,1 0 1,7 14 0,-10-20-55,1 0 0,0-1 0,0 1 0,0-1 0,0 1 0,0-1 0,0 1 0,1-1 1,-1 0-1,0 0 0,1 0 0,-1 0 0,0 0 0,1 0 0,0 0 0,-1 0 0,1 0 0,-1-1 0,1 1 0,0 0 1,0-1-1,-1 0 0,1 1 0,0-1 0,0 0 0,-1 0 0,1 0 0,0 0 0,0 0 0,0 0 0,-1-1 0,1 1 1,2-2-1,1 1 7,-1-1 0,0-1 0,0 1 0,0-1 0,0 1 0,0-1 0,-1 0 0,5-6 0,23-29 132,-27 33-142,11-19-30,-1-1-1,-1 0 1,-1 0 0,14-46 0,-15 38-138,2 1 1,19-35 0,-31 66 124,-1 0 1,0 1-1,1-1 1,-1 0 0,1 1-1,-1-1 1,1 0-1,-1 1 1,1-1 0,-1 1-1,1-1 1,0 1-1,-1-1 1,1 1 0,0-1-1,-1 1 1,1 0-1,1-1 1,-2 1 9,1 0 0,-1 0-1,0 0 1,1 0 0,-1 0 0,1 1 0,-1-1 0,0 0 0,1 0-1,-1 0 1,1 1 0,-1-1 0,0 0 0,1 0 0,-1 1-1,0-1 1,1 0 0,-1 1 0,0-1 0,0 0 0,1 1 0,-1-1-1,0 1 1,3 5-43,-1-1-1,0 1 0,3 11 1,-2-6 32,1 3 54,1 0 1,1 0 0,0-1-1,1 0 1,0 0 0,16 21-1,-20-30-12,1 0 1,-1 0-1,1-1 0,0 1 0,0-1 0,0 0 0,1 0 0,-1-1 0,1 1 0,-1-1 0,1 0 0,0 0 0,0 0 0,0-1 0,0 0 0,0 0 0,0 0 0,0-1 0,0 1 0,0-1 0,0 0 1,9-2-1,-4 0 6,0-1 1,0 0-1,0 0 1,-1-1 0,1 0-1,-1-1 1,0 0-1,0 0 1,-1-1 0,0 0-1,0-1 1,0 0 0,-1 0-1,0 0 1,10-14-1,-11 13-4,0 0-1,-1-1 1,0 0-1,0 0 0,-1-1 1,0 1-1,-1-1 0,0 0 1,0 0-1,-1 0 1,0 0-1,-1-1 0,0 1 1,-1 0-1,-1-18 1,0 22-45,0 0 0,0 0 0,-1 0 0,0 1 0,-4-10 0,5 12-7,0 1 0,-1-1 0,1 1 0,-1 0 0,1 0 0,-1 0-1,0 0 1,0 0 0,0 0 0,0 1 0,-1-1 0,1 1 0,0-1 0,-1 1-1,-3-2 1,2 2-4,-1 0-1,1 0 0,-1 0 1,1 1-1,-1-1 0,1 1 1,-1 0-1,1 1 1,-1-1-1,0 1 0,1 0 1,-1 0-1,1 0 0,0 0 1,-1 1-1,1 0 1,0 0-1,0 0 0,0 0 1,0 1-1,-4 3 0,0 1 8,0 0-1,0 0 0,1 0 0,0 1 0,0 0 0,1 1 1,0-1-1,-6 14 0,5-8 45,1 0-1,0 1 1,1-1-1,0 1 1,1 0 0,1 1-1,1-1 1,0 0 0,1 1-1,0 0 1,2-1 0,1 18-1,-1-26 7,1-1 0,-1 1 0,1-1-1,0 1 1,1-1 0,-1 0 0,1 0-1,0-1 1,1 1 0,-1 0 0,7 6 0,-3-5 13,0 0 0,0-1 0,1 1 1,-1-2-1,1 1 0,18 8 1,3-2 178,1-1 0,0-1 0,53 9 0,-74-17-133,13 2-79,0 0 0,0-2 0,1-1 0,-1-1 0,0 0 0,0-2 0,26-5 0,-43 6-530,0 0 1,0 0 0,0-1-1,0 1 1,0-1 0,-1 0-1,1 0 1,-1-1 0,6-3-1,10-7-2354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5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61 588 2400,'-7'2'655,"-1"1"0,1 0 0,0 1 0,1 0 0,-13 8 0,12-7 4771,22-17-1545,6-1-3316,-1 0 0,-1-2 1,0 0-1,28-31 0,-14 8-66,43-66 0,-11-19 164,-3 4-48,-51 103-482,0-1 1,1 1 0,0 1 0,24-23-1,-33 36-107,-1-1-1,1 1 0,0 0 0,0 0 1,0 0-1,0 1 0,0-1 0,5-2 1,-7 4-12,0 0 0,0 0 0,0 0 1,0 0-1,0 0 0,-1 0 0,1 0 0,0 0 1,0 0-1,0 1 0,0-1 0,0 0 1,0 0-1,-1 1 0,1-1 0,0 0 1,0 1-1,0-1 0,-1 1 0,1-1 0,0 1 1,-1 0-1,1-1 0,0 1 0,-1 0 1,1-1-1,-1 1 0,1 0 0,-1 0 1,1 0-1,-1-1 0,0 1 0,1 0 0,-1 1 1,3 9 68,0-1 0,-1 0 0,0 1 0,-1-1 0,0 1 0,-1-1 0,0 1 0,-3 18 0,2-15-41,-6 45 186,-2 0 0,-3-1 0,-28 84 0,35-117-30,5-25-190,0 1-1,0-1 1,0 0 0,0 1 0,0-1 0,0 0 0,0 0 0,0 1 0,0-1 0,0 0 0,0 1 0,0-1 0,0 0-1,0 0 1,1 1 0,-1-1 0,0 0 0,0 0 0,0 1 0,0-1 0,1 0 0,-1 0 0,0 0 0,0 1 0,1-1-1,-1 0 1,1 0 5,-1 0 0,1 0 0,0 0 0,-1 0 0,1 0 0,0 0 0,-1-1 0,1 1 0,0 0 0,-1 0 0,1-1 0,-1 1 0,1 0 0,-1-1 0,1 1 0,-1 0 0,2-2 0,25-21-19,0-2-1,24-29 1,-19 19-1,-21 24 7,157-156 53,-164 164-73,1-1 0,-1 1 1,1 0-1,-1 0 0,1 0 1,0 0-1,0 1 0,0 0 0,9-2 1,-14 3 11,1 1 1,0 0-1,0 0 1,0 0-1,0 0 1,0 0 0,0 0-1,0 0 1,0 0-1,0 1 1,0-1-1,0 0 1,0 1-1,0-1 1,0 0 0,-1 1-1,1-1 1,0 1-1,0-1 1,0 1-1,-1 0 1,1-1-1,0 1 1,-1 0 0,1-1-1,0 1 1,-1 0-1,1 0 1,-1 0-1,1-1 1,-1 1 0,0 0-1,1 0 1,-1 0-1,1 1 1,0 4-4,0-1 1,0 1-1,0-1 1,-1 1-1,1 7 1,-3 11 166,-6 38 0,4-35-26,-2 37 1,6-56-129,0 0 0,0 0 0,1 0 0,0 0 0,1 0-1,0-1 1,0 1 0,1 0 0,3 7 0,-5-12 13,1 0 0,-1 0-1,1 0 1,0 0 0,0 0 0,0-1 0,0 1 0,1-1-1,-1 1 1,1-1 0,-1 0 0,1 0 0,0 0 0,0 0-1,0 0 1,0-1 0,0 1 0,0-1 0,0 0 0,1 0-1,-1 0 1,0-1 0,1 1 0,-1-1 0,0 1 0,1-1-1,-1 0 1,1-1 0,-1 1 0,0 0 0,1-1 0,-1 0-1,0 0 1,4-1 0,5-3 8,-1 0 0,1 0 0,-1-1 0,0-1 1,-1 0-1,1-1 0,16-15 0,-12 7-27,0-1 0,0 0 0,20-33 0,-25 30 0,-7 13 30,-5 16-171,-17 43-170,-9 27 234,24-66 98,1-1-1,1 1 0,0 0 0,0 17 1,2-27-7,0 0 0,0-1 0,0 1 0,0 0 0,1-1 0,-1 1 0,1-1 0,0 1 0,0-1 0,0 1 1,0-1-1,0 1 0,0-1 0,1 0 0,-1 1 0,1-1 0,2 2 0,-2-2 26,-1-1-1,1 0 1,0 0-1,0 0 1,0 0-1,0 0 1,0 0 0,0-1-1,0 1 1,1-1-1,-1 1 1,0-1-1,0 0 1,0 0-1,0 0 1,1 0-1,-1 0 1,0 0-1,0-1 1,4 0 0,1-1 52,1 0 1,-1-1 0,1 1 0,-1-1 0,0-1 0,-1 1 0,1-1-1,10-8 1,-14 9-76,1 0-1,-1 0 0,0-1 0,0 1 1,-1-1-1,1 0 0,-1 0 0,1 1 1,-1-2-1,-1 1 0,1 0 0,0 0 1,-1 0-1,0-1 0,0 1 0,0-6 1,0 2-29,-1 1 0,-1 0 1,1-1-1,-1 1 1,0 0-1,-1-1 1,0 1-1,0 0 1,0 0-1,-1 1 0,0-1 1,0 0-1,-1 1 1,0 0-1,0 0 1,-1 0-1,1 0 1,-1 0-1,0 1 0,-1 0 1,1 0-1,-1 1 1,-8-5-1,12 8-17,0 0-1,0 0 1,0 0-1,-1 0 1,1 1-1,0 0 1,0-1-1,-1 1 0,1 0 1,0 0-1,-1 0 1,1 0-1,0 0 1,0 1-1,-1-1 1,1 1-1,0-1 1,-4 3-1,3-2 37,-1 1 0,1 0-1,0-1 1,1 1-1,-1 1 1,0-1 0,0 0-1,1 1 1,0-1 0,-5 6-1,7-5 219,6-3-149,9-5-118,-12 4 45,111-46-34,-58 22 32,47-20 26,43-17-8,-134 57-1,-1 1 0,1 0 1,0 1-1,1 1 0,15-2 1,-25 3 5,1 1 1,0 0-1,-1 0 1,1 1 0,0-1-1,-1 1 1,1 0-1,0 0 1,-1 0 0,1 0-1,-1 1 1,0-1-1,1 1 1,-1 0 0,0 0-1,0 0 1,0 0-1,0 0 1,-1 1 0,1 0-1,0-1 1,1 4 0,0 1 38,0-1 1,-1 1-1,0 0 1,-1 0 0,1 0-1,-1 0 1,0 1-1,-1-1 1,0 1 0,0-1-1,-1 12 1,0 4 110,-2 1 1,-5 31-1,2-31-81,-2 0-1,0-1 1,-1 1-1,-18 36 1,24-57-82,1-1 0,0 1 0,0 0 0,0 0 0,0 0 0,0-1 1,1 1-1,-1 3 0,1-5-1,0-1 1,0 0-1,0 0 1,0 1-1,0-1 1,1 0-1,-1 0 1,0 1-1,0-1 1,0 0-1,0 0 1,1 1-1,-1-1 1,0 0-1,0 0 1,1 0-1,-1 0 1,0 1-1,0-1 1,1 0-1,-1 0 1,0 0-1,0 0 1,1 0-1,-1 0 1,0 0-1,0 0 1,1 0-1,-1 0 1,0 0-1,1 0 1,-1 0-1,0 0 1,0 0-1,1 0 1,-1 0-1,0 0 1,1 0-1,-1 0 1,0-1-1,6-1 17,-1-1-1,0 0 0,-1 0 1,1 0-1,0 0 1,-1-1-1,0 0 0,5-5 1,29-39-58,-24 29 2,0 2-26,0-1 0,1 2 1,23-20-1,-38 35 54,0 1 1,1-1-1,-1 1 1,1-1-1,0 1 0,-1-1 1,1 1-1,-1-1 0,1 1 1,0 0-1,-1-1 0,1 1 1,0 0-1,-1 0 0,1-1 1,0 1-1,-1 0 1,1 0-1,0 0 0,-1 0 1,1 0-1,0 0 0,0 0 1,-1 0-1,1 0 0,0 0 1,-1 1-1,1-1 1,0 0-1,-1 0 0,1 1 1,0-1-1,-1 0 0,1 1 1,0-1-1,-1 1 0,1-1 1,-1 0-1,1 1 0,-1 0 1,1-1-1,-1 1 1,0-1-1,1 1 0,-1-1 1,1 1-1,-1 0 0,0-1 1,0 1-1,1 0 0,-1 0 1,2 5 8,0 0 0,-1 0 0,0 0 0,1 9-1,-2-12 16,3 26 57,5 42 278,-7-63-323,1 0 1,0-1-1,1 0 1,-1 1 0,1-1-1,7 12 1,-8-17-354,0 1 0,0-1-1,0 0 1,0 1 0,0-1 0,1 0-1,-1 0 1,1-1 0,0 1 0,-1 0 0,1-1-1,0 0 1,0 0 0,0 0 0,0 0-1,0 0 1,0 0 0,5 0 0,3 0-1865,1-1 0,-1 0 1,19-3-1,8-1-1695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5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3 992,'0'-1'23,"-1"1"1,1 0-1,0 0 1,-1 0-1,1-1 1,0 1-1,-1 0 1,1 0-1,0 0 1,-1 0-1,1 0 0,0 0 1,-1 0-1,1-1 1,-1 1-1,1 0 1,0 0-1,-1 1 1,1-1-1,0 0 1,-1 0-1,1 0 1,-1 0-1,-3 1 10,6 0 80,-4-1 267,1 0 0,0 1-1,-1-1 1,1 0 0,0 1-1,-1 0 1,1-1 0,0 1-1,0 0 1,-2 1 0,2-1-34,-1 0 1,0 0-1,0 0 1,0 0 0,0 0-1,0 0 1,0 0 0,0-1-1,0 1 1,0-1-1,-4 1 1,5-1 93,0 0-1,-1 0 1,1 0 0,-1 0-1,1 0 1,-1 0 0,1 1-1,0-1 1,-1 0 0,1 1-1,-1-1 1,1 1 0,0 0-1,0-1 1,-3 2-1,18 1 3455,20 3-2790,58 1 757,-77-5-2204,17 2 648,-14-7-7046,-17 3 6259,0-1-1,0 1 0,1-1 0,-2 0 1,1 1-1,0-1 0,0 0 0,0 1 1,0-1-1,0 0 0,0 0 0,0-1 1,5-5-1546,12-6-1284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5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260 118 6304,'-37'-12'3594,"26"3"5700,28 6-7165,10-2-1520,-12 1-349,0 1 1,0 0-1,27-1 0,-34 4-191,-1 0-1,1 0 1,0 1 0,-1 0 0,0 1-1,1 0 1,-1 0 0,0 0-1,13 7 1,-17-7-37,0-1 0,-1 1 1,1 0-1,0 1 0,-1-1 0,1 0 1,-1 1-1,0-1 0,0 1 0,0 0 1,0 0-1,-1 0 0,1-1 1,-1 2-1,0-1 0,2 6 0,-2-4-19,0 0 1,0 0-1,0 0 0,-1 1 0,0-1 0,0 0 1,-1 0-1,1 0 0,-1 0 0,-3 9 0,0-2 24,-1-1 0,0 1 0,-1-1 0,0 0-1,-1 0 1,0-1 0,-1 0 0,0 0 0,-1-1 0,1 0-1,-12 9 1,1-4 47,0 0 0,-1-1-1,0-1 1,-1-1 0,-23 9-1,43-20-83,1 1 0,-1-1 0,1 0-1,0 0 1,-1 0 0,1 0 0,0 0 0,-1 0 0,1 1-1,-1-1 1,1 0 0,0 0 0,-1 1 0,1-1-1,0 0 1,0 0 0,-1 1 0,1-1 0,0 0 0,0 1-1,-1-1 1,1 1 0,8 1-30,24-1-31,-23-2 60,1 2-13,0-1 0,0 1 0,0 1 0,0 0 0,-1 1 0,1-1 0,-1 2 0,1-1 0,-1 1 0,0 1-1,13 9 1,-15-10 17,-1 1-1,0 0 0,0 1 0,0-1 0,-1 1 1,1 0-1,-2 1 0,1-1 0,-1 1 1,0 0-1,0 0 0,-1 0 0,0 0 0,0 1 1,3 12-1,-2 9 112,-1 1 1,-1-1-1,-1 1 0,-2-1 1,-1 1-1,-1-1 0,-2 0 1,-11 40-1,11-54-72,0 0-1,0 0 0,-2 0 0,0-1 1,0 0-1,-13 17 0,13-21-8,-1-2-1,1 1 1,-1-1-1,-1 0 0,0 0 1,0-1-1,0 0 1,-1-1-1,-17 9 1,8-7 42,-1 0 0,0-1 0,-39 8 0,49-13-61,0-1 0,0 0 1,1 0-1,-1-1 1,0 0-1,0-1 1,0 0-1,1-1 0,-1 0 1,-18-7-1,24 8-43,1-1 0,-1 0 0,1-1 0,-1 1-1,1-1 1,0 1 0,0-1 0,0 0 0,0 0 0,1 0 0,-1-1-1,1 1 1,0-1 0,0 1 0,0-1 0,0 0 0,1 1 0,-1-1-1,1 0 1,0 0 0,0 0 0,1 0 0,-1-1 0,1 1 0,0 0-1,0 0 1,0-4 0,2-2-30,0 0-1,1 0 1,-1 0-1,2 1 1,0-1-1,0 1 1,0 0-1,11-16 1,-5 12 52,1-1 1,0 1 0,1 1 0,22-19 0,3 4-23,1 2 0,2 1 0,43-19 0,369-145 759,-442 185-735,31-11 151,53-26 0,-82 34-94,-1 0 0,1-1 1,-1-1-1,0 0 0,-1-1 1,0 0-1,-1 0 0,16-19 1,-15 12-60,-1 0 1,0 0 0,-1-1-1,0 0 1,-2 0 0,0 0-1,-1-1 1,0 0 0,-2 0-1,0-1 1,-1 1 0,-1-1-1,-1 1 1,0-1 0,-4-17-1,3 30-6,0 0 0,0 0 0,-1 1 0,0-1 0,0 1 0,0-1 0,-1 1 0,1 0 0,-1 0 0,-1 0 0,-5-7 0,7 10 9,0 1-1,0-1 1,1 0-1,-1 1 1,-1 0-1,1-1 1,0 1-1,0 0 1,0 0-1,-1 0 1,1 1-1,0-1 1,-1 0-1,1 1 1,-1 0-1,1-1 1,0 1-1,-1 0 1,1 0-1,-1 0 1,1 1 0,-1-1-1,1 1 1,-1-1-1,1 1 1,0 0-1,0 0 1,-1 0-1,1 0 1,0 0-1,0 0 1,-3 3-1,-4 2 2,1 1-1,0 0 0,0 1 1,1-1-1,0 1 1,0 1-1,1-1 0,0 1 1,0 0-1,1 1 1,1-1-1,-6 14 1,4-6-1,0 1 1,1 0 0,1 1 0,1-1-1,1 1 1,-1 25 0,4-34 33,0 0 1,0 0 0,1 0-1,0 0 1,1 0 0,0-1-1,1 1 1,0-1-1,1 0 1,-1 0 0,2 0-1,-1-1 1,1 0-1,0 0 1,1 0 0,0-1-1,0 0 1,1 0-1,0 0 1,14 8 0,-14-10 32,0-1-1,0 0 1,0 0 0,1-1 0,-1 0 0,1 0-1,0-1 1,0 0 0,0-1 0,11 1 0,-12-2-37,-1 0 1,0-1-1,1 0 1,-1 0 0,0-1-1,0 0 1,0 0 0,0 0-1,0-1 1,0 0 0,-1-1-1,1 1 1,8-8-1,-4 2-32,0-1 0,-1 0-1,0-1 1,-1 0-1,0 0 1,-1-1-1,0 0 1,-1 0-1,0-1 1,-1 0-1,0 0 1,-1-1-1,3-14 1,-2 3-11,-5 18 43,1 0 0,0 0 0,0 1 0,5-11 0,-6 14-33,1 1 0,0-1-1,-1 1 1,1 0 0,0 0 0,1 0 0,-1 0 0,0 0-1,0 0 1,1 0 0,-1 1 0,1-1 0,0 1-1,4-2 1,-3 1-7,1 1-1,0 0 1,0 0 0,0 0-1,-1 0 1,1 1-1,0 0 1,0 0 0,0 0-1,0 1 1,0-1 0,0 1-1,-1 0 1,1 1-1,0-1 1,-1 1 0,1 0-1,-1 0 1,1 1 0,-1-1-1,0 1 1,0 0-1,0 0 1,4 5 0,0-1 24,-1 0 0,0 1 1,-1 0-1,0 0 1,0 1-1,-1 0 0,0 0 1,0 0-1,-1 0 0,5 18 1,-3-2 99,-2 1 0,2 29 1,-1-10 32,-5-42-132,0-1-1,1 1 0,-1-1 1,1 1-1,0-1 0,-1 0 1,1 1-1,0-1 0,1 0 1,-1 1-1,0-1 0,1 0 1,-1 0-1,1 0 0,-1 0 1,1-1-1,0 1 0,0 0 1,0-1-1,0 1 0,0-1 1,0 0-1,1 1 0,-1-1 1,0 0-1,0 0 0,1-1 1,-1 1-1,1 0 0,-1-1 1,1 0-1,4 1 0,5-1 16,1 0 0,-1-1 0,1-1 0,-1 0 0,14-4 0,-26 6-27,20-5 17,-1-1-1,0-1 1,-1-1-1,1-1 1,-1 0-1,-1-1 1,0-1-1,0 0 1,17-17-1,15-23 28,-41 44-257,-8 7 209,0 0 1,0 0-1,1 0 1,-1 0-1,0 0 0,0 0 1,0 0-1,0 0 1,0 0-1,0 0 1,0 0-1,0 0 1,0 0-1,1 0 0,-1 0 1,0 1-1,0-1 1,0 0-1,0 0 1,0 0-1,0 0 0,0 0 1,0 0-1,0 0 1,0 0-1,0 0 1,0 0-1,0 0 1,1 0-1,-1 0 0,0 0 1,0 0-1,0 1 1,0-1-1,0 0 1,0 0-1,0 0 1,0 0-1,0 0 0,0 0 1,0 0-1,0 0 1,0 0-1,0 0 1,0 1-1,0-1 1,0 0-1,0 0 0,0 0 1,-6 21-193,5-17 222,-4 11-30,2-8-8,1 0 0,0 0 0,1 0 0,-2 10-1,3-14 23,0-1-1,0 1 1,0-1-1,1 1 0,-1-1 1,1 1-1,-1-1 0,1 0 1,0 1-1,0-1 1,0 0-1,0 1 0,0-1 1,1 0-1,-1 0 1,1 0-1,1 2 0,-1-3 27,-1 1 0,0-1 0,1 0-1,-1 1 1,1-1 0,0 0-1,-1 0 1,1 0 0,0 0 0,0 0-1,0 0 1,-1 0 0,1-1-1,0 1 1,0-1 0,0 0 0,0 1-1,3-1 1,-1 0-7,-1-1 1,1 0-1,-1 1 1,0-1-1,1 0 1,-1-1-1,0 1 1,0-1-1,6-3 0,-7 4-18,0 0 0,0-1 0,0 1 0,0 0 0,0-1 0,0 0 0,0 0-1,0 1 1,-1-1 0,1 0 0,-1 0 0,1 0 0,-1-1 0,0 1 0,0 0-1,0 0 1,0-1 0,0 1 0,0-1 0,-1 1 0,1 0 0,-1-1 0,0 1-1,1-1 1,-1 1 0,-1-5 0,1-2-26,-1 0-1,0 0 1,0 0-1,-1 0 1,0 0 0,-1 0-1,0 0 1,0 1-1,-1-1 1,-5-7 0,1 3-30,0 1 1,-1 0-1,0 1 1,-1 0-1,-21-18 1,24 23 101,0-1 0,0 1 0,-8-13 0,15 19-52,0 0 1,0 0 0,-1-1-1,1 1 1,0 0 0,0 0-1,0-1 1,0 1-1,0 0 1,0 0 0,0-1-1,0 1 1,0 0 0,0-1-1,0 1 1,0 0-1,0 0 1,0-1 0,0 1-1,0 0 1,0 0 0,0-1-1,0 1 1,0 0-1,0 0 1,1-1 0,-1 1-1,0 0 1,0 0 0,0 0-1,0-1 1,1 1 0,-1 0-1,0 0 1,0 0-1,0 0 1,1-1 0,-1 1-1,0 0 1,0 0 0,1 0-1,-1 0 1,0 0-1,0 0 1,1 0 0,-1 0-1,0-1 1,0 1 0,1 0-1,-1 0 1,0 0-1,0 0 1,1 1 0,23-4 284,-18 3-231,116-3 574,-3 1-715,-37-4 71,102-20 0,-7-18-5915,-118 25-20,0 6 1809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1349 2656,'-18'10'837,"17"-10"-809,0 1-1,0-1 0,0 0 1,1 1-1,-1-1 1,0 1-1,1-1 0,-1 1 1,0 0-1,1-1 1,-1 1-1,1 0 0,-1-1 1,1 1-1,-1 0 1,1 0-1,-4 10 9655,9-14-7106,10-7-1684,15-26 447,43-65-1,-19 22-975,-20 32-93,176-218 900,-194 248-1094,11-12 139,1 1-1,34-26 1,-59 52-194,-1 0 1,1 0-1,-1 1 1,1-1-1,0 1 1,-1 0-1,1 0 0,0 0 1,0 0-1,0 0 1,0 1-1,5-1 1,-7 1-7,1 0 1,-1 0-1,1 1 1,-1-1 0,1 0-1,-1 1 1,0-1-1,1 1 1,-1-1-1,0 1 1,1 0-1,-1 0 1,0 0-1,0-1 1,0 1-1,0 0 1,0 0 0,0 0-1,0 1 1,0-1-1,0 0 1,0 0-1,-1 0 1,1 1-1,0-1 1,0 2-1,1 4 25,0 0 0,0 0 0,-1 0 0,0-1 1,0 1-1,-1 0 0,0 13 0,0-7 2,-3 74 324,-4 1 0,-29 136 1,35-219-315,0 0 0,1 0 0,0 0 0,0 7 0,0-11-47,0-1 1,0 0 0,0 1 0,0-1 0,0 0-1,0 1 1,0-1 0,0 0 0,0 1 0,0-1 0,0 0-1,0 1 1,1-1 0,-1 0 0,0 0 0,0 1-1,0-1 1,0 0 0,1 0 0,-1 1 0,0-1-1,0 0 1,1 0 0,-1 0 0,0 1 0,0-1 0,1 0-1,-1 0 1,0 0 0,1 0 0,0 0-2,0 0 0,0-1 0,0 1 0,0-1 1,0 1-1,0-1 0,0 1 0,0-1 0,0 0 0,0 1 0,-1-1 1,1 0-1,0 0 0,0 0 0,0-1 0,9-12 37,-1-1 0,0 0-1,7-20 1,-3 10-60,60-141-13,-62 138 4,0 1-1,26-41 1,-25 52-9,-12 16 36,1 0 1,-1 0 0,0-1 0,0 1 0,0 0 0,1 0 0,-1 0 0,0 0 0,0 0 0,1 0-1,-1-1 1,0 1 0,0 0 0,1 0 0,-1 0 0,0 0 0,0 0 0,1 0 0,-1 0-1,0 0 1,0 0 0,1 0 0,-1 0 0,0 0 0,0 0 0,1 0 0,-1 1 0,0-1-1,0 0 1,0 0 0,1 0 0,-1 0 0,0 0 0,0 0 0,1 1 0,-1-1 0,0 0-1,0 0 1,0 0 0,0 1 0,1-1 0,-1 0 0,0 0 0,0 1 0,4 11 31,-1 9 21,-1 0-1,-1 0 1,-1 0-1,-2 24 1,-18 87-94,2-7 168,19-108 28,-1-17-149,0 1 0,0-1 0,0 0 1,0 1-1,0-1 0,0 0 0,1 0 0,-1 1 0,0-1 0,0 0 1,0 0-1,0 1 0,1-1 0,-1 0 0,0 0 0,0 0 0,1 0 1,-1 1-1,0-1 0,0 0 0,1 0 0,-1 0 0,0 0 1,0 0-1,1 0 0,-1 1 0,0-1 0,1 0 0,-1 0 0,0 0 1,0 0-1,1 0 0,-1 0 0,0 0 0,1 0 0,-1 0 0,0-1 1,0 1-1,1 0 0,-1 0 0,0 0 0,1 0 0,-1 0 0,0 0 1,0-1-1,1 1 0,-1 0 0,0 0 0,0 0 0,0-1 1,1 1-1,-1 0 0,0 0 0,0 0 0,1-1 0,13-14 39,1 0-1,-2-1 0,18-26 1,0-1-100,-15 22 25,78-97 68,-70 90-59,2 1 0,31-25 1,-53 48-1,1 0 1,0 1-1,0 0 1,0 0-1,11-4 1,-15 6 14,1 1 1,-1-1-1,1 1 1,0-1-1,-1 1 0,1 0 1,0 0-1,-1 0 1,1-1-1,0 2 1,-1-1-1,1 0 1,0 0-1,-1 1 1,1-1-1,-1 0 1,1 1-1,-1 0 1,1-1-1,-1 1 1,1 0-1,-1 0 1,1 0-1,-1 0 1,2 1-1,1 3 18,-1-1 0,0 1 0,0-1 0,-1 1 0,1 0 0,-1 0 1,0 0-1,2 7 0,9 46 47,-12-52-56,10 74 118,-8-52-46,1 0 0,1-1 0,14 46 0,-18-69-58,1 0 0,-1-1 0,1 0 1,0 1-1,0-1 0,0 0 0,0 0 0,1 0 0,-1 0 0,1 0 0,0-1 0,0 1 0,3 2 1,-4-4-5,1 0 0,-1 0 0,0 0 0,1-1 1,-1 1-1,1-1 0,-1 1 0,0-1 1,1 0-1,-1 1 0,1-2 0,0 1 1,-1 0-1,0 0 0,1-1 0,-1 1 0,1-1 1,-1 0-1,1 0 0,-1 1 0,0-2 1,3 0-1,6-5 16,0 1 0,-1-1 0,0-1 0,11-10 0,37-43 27,-27 28-58,131-146-104,-106 117 199,-24 28 92,52-72-1,-83 105-179,-1 1 1,1-1 0,-1 0-1,1 1 1,-1-1 0,1 0-1,-1 0 1,0 0 0,0 1-1,1-1 1,-1 0-1,0 0 1,0 0 0,0 0-1,0-1 1,0 2-6,0-1 1,0 1-1,-1 0 1,1-1-1,0 1 1,0 0-1,0 0 1,-1-1-1,1 1 1,0 0-1,0 0 1,0-1-1,-1 1 1,1 0-1,0 0 1,-1 0-1,1 0 1,0-1-1,-1 1 1,1 0-1,0 0 1,-1 0-1,1 0 1,0 0-1,-1 0 1,1 0-1,-3 0-23,0 0-1,1 0 1,-1 1-1,1-1 1,-1 1-1,1-1 1,-1 1-1,-3 1 1,-2 2-13,1 0 0,-1 0 0,1 1 1,0 0-1,-12 10 0,-27 36-2,37-39 22,-23 27-27,3 1 0,-33 60 1,-35 102 195,90-183-147,-9 29 1,15-43 3,0-1-1,0 1 1,0 0-1,0-1 1,1 1-1,0 0 1,0 0 0,0 0-1,1-1 1,0 1-1,0 0 1,1 4 0,-1-8 2,-1 1 0,1-1 0,-1 0 0,1 0 0,0 0 0,-1 0 0,1 0 0,0-1 0,0 1 0,0 0 0,0 0 0,0 0 0,0-1 0,0 1 0,0 0 0,0-1 0,0 1 1,0-1-1,0 0 0,0 1 0,0-1 0,1 0 0,-1 1 0,0-1 0,0 0 0,0 0 0,1 0 0,-1 0 0,0 0 0,0 0 0,0-1 0,1 1 0,1-1 0,2-1 28,1 0-1,-1 0 1,0 0-1,0-1 1,0 1-1,5-5 1,6-6-12,-1 0 1,-1-1-1,0-1 1,0 0-1,-2-1 0,16-25 1,-7 7-38,-2-2 0,-1 0 0,-2-1 1,-2-1-1,14-55 0,-5-7-102,-19 80 91,-2 7-115,-6 27-53,-3 21 136,2 0-1,2 0 1,1 67 0,3-88 60,0 1-1,1-1 0,1 0 0,0 0 0,1 0 0,1 0 0,0 0 0,0-1 0,2 0 0,-1 0 0,2-1 0,12 18 0,-12-21 31,0 0 0,0-1 0,1 1-1,0-2 1,1 1 0,16 9 0,-21-14-17,0-1 1,0 0 0,0 0-1,0 0 1,0 0-1,1-1 1,-1 0 0,0 0-1,1-1 1,-1 1-1,1-1 1,-1 0 0,1-1-1,-1 1 1,0-1 0,11-3-1,-6 0 5,0 0 0,0-1 1,0 0-1,0 0 0,-1-1 0,0-1 0,0 0 0,-1 0 1,0 0-1,11-14 0,3-7-25,35-58 0,107-180 80,-138 226-19,103-185-68,-102 163-31,31-116 1,-53 159 48,7-21 21,-1-2 0,-3 1 0,4-50 0,-11 72-71,0 13-8,0 0 0,-1 1 0,0-1 0,0 0 0,0 1 0,-2-12 0,2 17 39,0 0 1,-1 0 0,1 0-1,0-1 1,0 1 0,0 0-1,0 0 1,0 0-1,0-1 1,0 1 0,0 0-1,-1 0 1,1 0-1,0-1 1,0 1 0,0 0-1,0 0 1,-1 0-1,1 0 1,0 0 0,0-1-1,0 1 1,-1 0 0,1 0-1,0 0 1,0 0-1,0 0 1,-1 0 0,1 0-1,0 0 1,0 0-1,-1 0 1,1 0 0,0 0-1,0 0 1,-1 0 0,1 0-1,0 0 1,0 0-1,0 0 1,-1 0 0,1 0-1,0 0 1,0 0-1,-1 1 1,1-1 0,0 0-1,0 0 1,-9 8-250,4 1 183,1-1-1,-1 0 0,1 1 1,-5 15-1,3-8 27,-32 83 17,-75 221 249,99-264-162,3 1 0,2 1 0,3-1 0,2 2 0,6 94 0,-1-140-12,0 0 1,1-1 0,1 1 0,8 23 0,-9-31-16,0 0 0,0-1 0,1 1 0,-1-1 0,1 1 0,0-1 0,0 0 0,1 0 0,-1-1-1,1 1 1,0-1 0,0 1 0,0-1 0,0-1 0,5 4 0,-5-5-15,0 0-1,0 0 0,-1 0 1,1 0-1,0 0 0,0-1 1,0 0-1,0 0 0,0 0 1,0 0-1,0-1 0,0 1 1,0-1-1,-1 0 0,1 0 1,0 0-1,0-1 0,-1 0 1,8-3-1,-1-2-2,1 1-1,-1-1 1,0-1 0,16-16-1,0-6-10,-1-1 0,-2 0 0,-1-2 0,-2-1 0,25-55 0,-33 55 29,-10 28-34,-1-1 0,2 1 1,-1 0-1,1 0 0,6-12 0,-4 15-29,-1 0-1,1-1 0,-1 1 0,1 1 0,0-1 0,0 1 0,0 0 0,10-3 0,-12 5 37,13-5-5,1 1 0,19-1 0,-31 4-10,0 1 0,0 0 1,0 0-1,0 1 1,0-1-1,-1 1 1,1 0-1,0 0 0,0 0 1,-1 1-1,1 0 1,7 4-1,-10-5 20,0 1 0,-1-1 0,1 1-1,0 0 1,-1-1 0,0 1 0,1 0-1,-1 0 1,0 0 0,0 0 0,0 0 0,0 0-1,0 0 1,-1 0 0,1 0 0,-1 0-1,1 0 1,-1 5 0,1 4-14,-1 0 0,-2 19-1,0-9-51,-3 37 82,2-31 5,1 1 0,3 47 0,-1-71-47,1 1 0,0 0-1,0 0 1,0 0 0,1-1 0,-1 1 0,1 0 0,3 5 0,-3-9 31,-1 1 0,0-1 1,0 1-1,0-1 1,1 0-1,-1 1 1,1-1-1,-1 0 1,1 0-1,-1 0 0,1 0 1,0 0-1,-1 0 1,1-1-1,0 1 1,0 0-1,0-1 0,0 0 1,-1 1-1,1-1 1,0 0-1,0 0 1,0 0-1,3 0 0,0-1 2,0 0 0,0 0-1,1-1 1,-1 0-1,0 0 1,0 0 0,-1 0-1,1-1 1,0 1-1,4-5 1,7-5 20,18-19 1,-31 28-35,35-35 0,35-50 0,1 0 0,-65 79-21,-5 9-30,-2 16-67,-2-5 89,1 20 65,1 0-1,2-1 0,1 1 0,15 53 0,-18-79 2,0 0-1,0 0 1,0 0-1,1-1 1,-1 1-1,1 0 1,0-1-1,0 0 0,1 0 1,5 6-1,-8-9-23,1 0 0,0 0 0,0 0-1,-1 0 1,1 0 0,0 0 0,0 0 0,0 0-1,0-1 1,0 1 0,0-1 0,0 1-1,0-1 1,0 0 0,0 0 0,0 0-1,0 0 1,0 0 0,0 0 0,1-1 0,-1 1-1,0-1 1,0 1 0,-1-1 0,1 0-1,0 0 1,0 0 0,0 0 0,2-2-1,3-1 13,0-2 0,-1 1 0,0-1 0,0 0 0,6-8 0,26-38 57,-5 6-122,-5 14 42,2 0-1,1 2 0,63-47 1,-70 61-71,-17 13 92,-1-1-1,0 0 1,7-5-1,-2-2 78,-10 8-3,-6 6-129,-13 10-9,1 0-1,1 1 0,0 1 0,1 0 0,1 2 0,-13 17 0,15-15 65,0 1-1,1-1 1,2 2-1,0-1 1,1 2-1,1-1 1,0 1-1,-5 39 1,12-58-18,-1 0 0,1 0-1,0 0 1,0 0 0,0 0 0,0 0 0,0 0 0,1-1 0,-1 1 0,1 0 0,0 0-1,0 0 1,0-1 0,0 1 0,1 0 0,-1-1 0,0 1 0,1-1 0,0 1 0,0-1-1,0 0 1,0 0 0,0 0 0,0 0 0,0 0 0,1 0 0,-1-1 0,1 1 0,-1-1-1,1 0 1,-1 1 0,1-1 0,0 0 0,0-1 0,5 2 0,15 1 62,1 0 0,-1-2 0,42-2 0,-15 0 166,12 1-793,-66-3-2328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4:5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9376,'-10'12'4256,"-43"18"-3680,11 0 2207,4 7-1631,-38 31 1376,5 3-1472,-10 8 64,20-2-672,0-14-256,19-9-128,-2-8-512,16-8 256,6-8-3840,11-6 2176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 12960,'-24'-9'11647,"24"18"-16479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11040,'-9'0'5024,"75"0"-4385,-13-9 1153,3 6-1120,63-15 160,8 2-512,48-13-352,-5 8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0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1170 3808,'4'8'4513,"11"4"-2039,-5-3-1077,-4-3-869,0 0 0,0 0 1,1 0-1,0-1 0,0 0 1,0-1-1,0 0 0,1 0 0,11 4 1,-15-6-378,1-1 1,-1 0-1,1 0 0,0-1 1,-1 1-1,1-1 1,0 0-1,-1 0 0,1 0 1,0-1-1,-1 0 1,1 0-1,-1 0 0,1 0 1,-1-1-1,1 1 1,-1-1-1,8-5 0,-4 1-23,0-1 0,-1 0 0,1-1 0,-2 0 0,1 0 0,-1 0 0,0-1 0,5-10 0,-6 11-64,0-1-1,-1 1 1,0-1 0,0 1-1,-1-1 1,0 0-1,-1-1 1,0 1-1,0 0 1,-1 0-1,0-16 1,-1 15-27,0 0-1,-1 1 1,0-1-1,-1 0 1,-5-16-1,5 21-81,1 1-1,-1 0 0,0 0 1,0 0-1,-1 1 0,1-1 0,-1 0 1,0 1-1,1 0 0,-2-1 1,1 1-1,0 0 0,-1 1 0,1-1 1,-6-2-1,8 4 16,0 1-1,0-1 1,0 1 0,0 0 0,0-1-1,0 1 1,0 0 0,0 0-1,0-1 1,0 1 0,0 0-1,0 0 1,0 0 0,0 1 0,0-1-1,0 0 1,-1 0 0,1 0-1,0 1 1,0-1 0,-1 1-1,0 0-8,0 1 0,0-1 0,1 1 0,-1-1 0,0 1 0,1 0 0,-1-1-1,1 1 1,-3 3 0,-1 4 26,1 0 0,-1 0 1,-4 14-1,9-22 23,-9 26 92,1 0 0,1 0 0,2 0 0,1 1 0,1 0 0,1 0 0,2 32 0,0-51 9,1-1-1,1 1 0,-1-1 1,1 0-1,5 12 0,-6-17-68,0 0-1,1 1 0,0-1 0,0 0 1,0 0-1,0 0 0,0-1 1,0 1-1,1 0 0,-1-1 1,1 0-1,0 1 0,0-1 0,0 0 1,5 2-1,-1-1 5,1 0-1,-1-1 1,0-1-1,1 1 1,-1-1 0,1 0-1,0-1 1,10 0 0,7-2 123,28-5 1,-46 6-136,14-4 31,1 0 1,-1-1-1,0-2 1,-1 0-1,0-1 0,0 0 1,23-17-1,-11 4-5,-2 0 0,-1-2 0,35-39 0,189-204 73,-234 246-104,29-32 79,43-61 0,-54 57-97,-3-1 0,-2-3-1,31-82 1,-47 102-11,14-60 0,-27 87-14,-1 0 1,0 0-1,-1 0 0,0 0 1,-1 0-1,0 0 1,-1 0-1,-4-14 0,4 23-28,0 0 0,0 0 1,-1 1-1,0-1 0,0 1 0,0-1 0,-1 1 0,-3-6 0,3 8-7,1-1 0,0 1 0,0 0-1,-1 0 1,1 0 0,-1 0 0,0 0 0,0 1 0,1-1-1,-1 1 1,0 0 0,0 0 0,0 0 0,-5-1 0,2 2 9,1-1 0,-1 1 0,1 0 1,-1 0-1,0 1 0,1-1 0,-1 1 0,1 0 1,-1 1-1,1 0 0,0-1 0,-1 2 1,1-1-1,0 1 0,0-1 0,1 1 0,-9 7 1,3-1 20,0 0 0,0 1 0,1 0 0,0 1 0,1 0 1,-14 23-1,-5 20 39,2 2 0,3 1 0,-19 74 0,23-61 78,3 2 1,4 0 0,2 0-1,4 1 1,5 101 0,2-150 6,0 0 1,1 0-1,1 0 1,2 0-1,0-1 0,11 25 1,-14-40-71,0 0 0,1-1 0,0 0 0,1 0 0,-1 0 0,1 0 0,1-1 0,-1 0 0,1 0 0,0 0 0,1-1 0,-1 1 1,1-2-1,0 1 0,1-1 0,-1 0 0,0 0 0,1-1 0,0 0 0,0-1 0,9 2 0,-7-2 14,1-1 0,-1 0 1,1-1-1,-1 0 0,1-1 0,-1 0 0,0 0 1,1-1-1,16-6 0,-15 4 15,0-1 0,0-1-1,0 0 1,-1-1 0,0 0 0,0 0 0,16-15 0,-13 8 0,-1 0 1,0-2-1,16-25 1,25-55 23,-14 4-15,-36 80-63,0 0 0,-1 0 0,-1 0 0,0 0 0,1-22 1,-3 30-7,1-1-14,-2 1-1,1-1 1,0 0-1,-2-6 1,1 10-4,1-1 1,0 1-1,-1 0 0,1 0 1,-1 0-1,0-1 1,1 1-1,-1 0 0,0 0 1,0 0-1,0 0 1,1 0-1,-1 0 1,0 1-1,0-1 0,0 0 1,-1 0-1,1 1 1,0-1-1,0 0 0,-2 0 1,-1 0-23,0 1 1,-1-1-1,1 1 1,0-1-1,0 1 0,0 1 1,-1-1-1,1 1 1,0-1-1,0 1 0,0 0 1,0 1-1,0-1 1,0 1-1,-7 3 0,1 1 27,0 0 0,1 0 0,-1 1 0,1 1 0,-10 10 0,3 0 40,0 0 1,2 1-1,0 0 0,1 1 1,-19 41-1,26-47-1,0 1 1,0 0-1,2 0 1,0 0-1,0 1 0,2-1 1,0 1-1,1 0 1,0 0-1,2 16 1,0-26-14,-1-1 1,1 1 0,1-1 0,-1 1 0,1-1 0,0 0-1,0 1 1,1-1 0,0 0 0,0-1 0,0 1 0,0 0 0,1-1-1,-1 0 1,1 0 0,8 6 0,-4-4 40,0-1-1,1 0 1,0 0-1,0-1 1,0 0-1,0-1 1,1 0-1,15 3 1,-17-4-26,0-1 1,0-1-1,-1 1 0,1-1 1,0 0-1,0-1 0,0 0 1,-1 0-1,1-1 0,0 0 1,-1 0-1,1-1 0,-1 1 1,13-9-1,-4 2 1,-1-1 1,-1-1-1,1 0 0,-2-1 0,16-16 1,55-75 58,-20 23-58,-47 61 8,15-19 86,52-46 0,-84 83-118,1 1 0,-1-1-1,0 1 1,0 0 0,1-1 0,-1 1 0,0 0-1,1 0 1,-1-1 0,1 1 0,-1 0-1,0 0 1,1-1 0,-1 1 0,1 0-1,-1 0 1,1 0 0,-1 0 0,0 0-1,1 0 1,-1 0 0,1 0 0,-1 0 0,1 0-1,-1 0 1,1 0 0,-1 0 0,1 0-1,-1 0 1,1 0 0,-1 0 0,1 1-1,-1-1 6,1 1-1,-1 0 1,1 0-1,-1 0 1,1 0-1,-1 0 1,0 0-1,0 0 1,1-1-1,-1 1 1,0 0-1,0 0 1,0 0-1,0 2 1,-1 6 54,1 0 0,-4 13 0,-25 79 92,7-26-24,8-28-37,-4 19 3,18-65-93,0 0 0,0 0-1,0 0 1,0 0 0,0 0 0,0 0-1,0-1 1,0 1 0,0 0 0,0 0-1,0 0 1,1 2 0,-1-3-7,0 0-1,0 0 1,0 0 0,1 1 0,-1-1 0,0 0-1,0 0 1,0 0 0,1 0 0,-1 0-1,0 0 1,0 1 0,0-1 0,1 0-1,-1 0 1,0 0 0,0 0 0,1 0 0,-1 0-1,0 0 1,0 0 0,0 0 0,1 0-1,-1 0 1,0 0 0,0 0 0,1 0-1,-1 0 1,0 0 0,0 0 0,0-1 0,1 1-1,1-1 14,1-1-1,-1 1 0,1-1 1,-1 0-1,0 0 1,0 0-1,4-4 0,27-31 76,88-101-150,-40 46 71,-65 75-67,2 1 0,-1 1 0,26-16 0,-41 30 51,0 0-1,-1 0 1,1 0-1,0 0 1,0 0-1,0 1 1,-1-1-1,1 0 0,0 1 1,0-1-1,0 1 1,0 0-1,0 0 1,0 0-1,0 0 0,0 0 1,0 0-1,0 1 1,0-1-1,0 0 1,0 1-1,0 0 1,2 1-1,-2-1 8,0 1 1,0-1-1,0 1 1,0 0-1,0 0 0,0 0 1,-1 0-1,1 0 1,-1 0-1,0 0 1,1 0-1,-1 1 0,0-1 1,0 0-1,-1 1 1,1-1-1,0 5 0,2 9 11,-2 1-1,0 17 0,2 19 59,-3-53-71,0 1 0,-1-1 0,1 1 0,0-1 0,0 0 0,1 1 0,-1-1 0,0 1 0,0-1 0,0 1 0,0-1-1,0 0 1,0 1 0,0-1 0,1 1 0,-1-1 0,0 0 0,0 1 0,0-1 0,1 0 0,-1 1 0,0-1 0,1 0-1,-1 1 1,0-1 0,1 0 0,-1 0 0,0 0 0,1 1 0,-1-1 0,1 0 0,-1 0 0,1 0 0,0 0 0,0 0 1,0 0-1,0-1 1,-1 1-1,1-1 1,0 1-1,0-1 1,0 1-1,-1-1 0,1 0 1,0 1-1,0-1 1,0-1-1,24-34 42,-24 34-36,25-46-8,-21 36-52,0 0 0,2 1 0,-1-1-1,1 2 1,1-1 0,12-13-1,-20 24 49,0 0 0,0 0 0,1-1 0,-1 1-1,0 0 1,0 0 0,1-1 0,-1 1-1,0 0 1,0 0 0,1 0 0,-1-1-1,0 1 1,1 0 0,-1 0 0,0 0 0,1 0-1,-1 0 1,0 0 0,1 0 0,-1 0-1,0 0 1,1 0 0,-1 0 0,0 0 0,1 0-1,-1 0 1,0 0 0,1 0 0,-1 0-1,0 0 1,1 0 0,-1 1 0,0-1-1,0 0 1,1 0 0,-1 0 0,0 1 0,0-1-1,1 0 1,-1 0 0,0 0 0,0 1-1,1-1 1,-1 0 0,0 1 0,0-1-1,0 0 1,0 0 0,1 1 0,-1-1 0,0 0-1,0 1 1,0-1 0,0 1 0,3 19-41,-2-19 38,2 69-3,-2-33 11,2 0 0,8 40 0,-10-71 13,1-1 0,-1 1 0,1-1 0,4 7 0,-5-10 0,0-1-1,-1 1 1,1-1 0,0 1-1,1-1 1,-1 1-1,0-1 1,0 0-1,1 1 1,-1-1 0,0 0-1,1 0 1,-1 0-1,1 0 1,0 0-1,-1-1 1,1 1 0,2 0-1,0 0 8,1-1 0,0 0-1,0-1 1,0 1 0,-1-1-1,1 0 1,0 0 0,-1 0-1,1-1 1,-1 1 0,1-1 0,7-5-1,5-3-35,29-23 0,19-19 50,-2-2 0,91-104-1,-144 146 3,0 0-1,7-14 0,-15 22-28,0 1 0,0-1 1,0 1-1,-1-1 0,0 0 1,0 1-1,0-1 0,0 0 1,0 0-1,-1 0 0,0 0 1,0 0-1,0-4 0,0 7-13,0 0-1,0 0 0,-1 0 0,1 0 0,0 0 1,-1 0-1,1 0 0,-1 0 0,1 0 0,-1 0 1,0 1-1,1-1 0,-1 0 0,0 0 0,1 1 0,-1-1 1,0 0-1,0 1 0,0-1 0,1 1 0,-1-1 1,0 1-1,0-1 0,0 1 0,0 0 0,0-1 1,0 1-1,0 0 0,0 0 0,0 0 0,0 0 1,-1 0-1,-5 0-35,1 0 1,-1 0-1,1 1 1,-7 2-1,10-3 26,-6 2-3,1 0-1,0 1 0,0 0 0,0 0 1,0 1-1,0 0 0,1 0 0,0 1 0,0 0 1,0 0-1,0 1 0,1 0 0,0 0 1,0 0-1,0 1 0,1-1 0,0 1 1,1 1-1,-1-1 0,-4 14 0,4-11 37,2 1-1,-1 0 1,1 0 0,1 0-1,0 1 1,1-1 0,0 1-1,1-1 1,0 1-1,0-1 1,1 0 0,1 1-1,0-1 1,1 0 0,5 15-1,-5-18 2,1-1 0,-1 1 0,2-1-1,-1 1 1,1-1 0,0-1 0,0 1 0,1-1 0,0 0-1,9 8 1,-10-11-8,-1 0-1,0 0 1,1 0 0,-1-1-1,1 1 1,0-1-1,0 0 1,0-1 0,0 1-1,0-1 1,0 0 0,0 0-1,0-1 1,0 1-1,1-1 1,-1 0 0,0-1-1,6 0 1,-5-1 1,1 0 0,-1 0 1,0-1-1,0 1 1,0-2-1,0 1 0,-1 0 1,10-9-1,-3 2-4,0-2 0,14-16-1,39-56 82,12-13-122,-61 79 47,0 1 0,2 0 1,21-15-1,-38 32-15,-1-1 0,0 1 0,0 0 0,0 0 0,0 0 0,1 0 0,-1-1 0,0 1 0,0 0 1,0 0-1,1 0 0,-1 0 0,0 0 0,0 0 0,1 0 0,-1 0 0,0 0 0,0 0 0,0 0 0,1 0 0,-1 0 0,0 0 0,0 0 0,1 0 0,-1 0 0,0 0 0,0 0 0,1 0 0,-1 0 0,0 0 0,0 0 1,2 8-22,-8 18 41,4-20-10,-49 180 238,49-166-183,2-20-63,0 0-1,0 0 0,0 0 0,0 0 1,0 1-1,0-1 0,0 0 1,0 0-1,1 0 0,-1 0 0,0 0 1,0 0-1,0 1 0,0-1 1,0 0-1,0 0 0,0 0 0,1 0 1,-1 0-1,0 0 0,0 0 1,0 0-1,0 0 0,0 0 0,1 0 1,-1 0-1,0 0 0,0 0 0,0 0 1,0 0-1,0 0 0,1 0 1,-1 0-1,0 0 0,0 0 0,0 0 1,0 0-1,1 0 0,-1 0 1,0 0-1,0 0 0,0 0 0,0 0 1,0 0-1,0 0 0,1 0 0,-1 0 1,0-1-1,4-2-39,0 0 1,-1-1-1,1 0 0,2-4 0,-2 3-3,70-80-266,-73 84 307,41-47-113,-38 44 87,0 1 0,0-1 0,0 1 1,0 0-1,1 0 0,-1 0 1,1 0-1,0 1 0,7-3 0,-11 5 23,-1 0 0,1 0 0,-1-1 0,1 1 0,-1 0 0,1 0 0,0 0 0,-1 0 0,1 0 0,-1 0 0,1 1 0,0-1 0,-1 0 0,1 0 0,-1 0 0,1 0 0,-1 1 0,1-1 0,0 0 0,-1 1 0,1-1 0,-1 0 0,0 1 0,1-1 0,-1 0 0,1 1 0,-1-1 0,0 1 0,1-1 0,-1 1 0,0-1 0,1 1 0,-1-1 0,0 1 0,0-1 0,1 1 0,-1 0 0,0-1 0,0 1 0,0-1 0,0 1 0,0 1 0,1 3-30,-1 0 0,0-1 0,0 1 0,-2 6-1,2-5 22,-6 63-2,-2 69-5,8-129 28,1-1 0,0 0-1,0 1 1,0-1 0,1 0 0,0 0 0,1 0 0,3 8 0,-5-14 0,0 1 1,1 0-1,-1-1 1,1 1-1,0-1 1,0 1-1,0-1 1,0 0-1,0 0 0,0 0 1,0 0-1,1 0 1,-1-1-1,1 1 1,-1-1-1,1 1 1,0-1-1,0 0 1,0 0-1,-1 0 1,1 0-1,0-1 0,0 1 1,0-1-1,4 0 1,-2 0-5,0-1 1,1 1-1,-1-1 0,0-1 1,0 1-1,0-1 1,0 0-1,0 0 1,-1 0-1,1 0 0,7-6 1,0-1-43,0-1 1,18-18-1,-8 3 30,-1 0 0,-1-2 1,20-33-1,-16 21 12,109-176-147,23-62 171,-16 14 127,-91 155-165,-49 106 6,1 2 4,9-30-65,-10 28 56,1 0 1,-1-1 0,0 1 0,0 0-1,0 0 1,0 0 0,0-1 0,-1 1 0,0-4-1,1 5 1,-1 0-1,1 0 1,0 0-1,-1 0 0,1 0 1,-1 0-1,1 1 1,-1-1-1,1 0 0,-1 0 1,0 0-1,1 1 1,-1-1-1,0 0 0,0 1 1,0-1-1,1 0 1,-1 1-1,0-1 0,0 1 1,0-1-1,0 1 1,0 0-1,0-1 0,-2 1 1,1 0-6,0 0 0,0 0 0,1 0 0,-1 0 0,0 0-1,0 1 1,0-1 0,0 1 0,0 0 0,0-1 0,0 1 0,1 0 0,-1 0 0,0 0 0,-1 1 0,-5 4-5,1 0 0,0 1-1,1 0 1,0 0 0,0 0 0,0 1 0,1 0 0,-6 11 0,-31 72 99,11-13 154,3 1-1,-25 119 0,45-156-163,2 1 0,2 0 0,2 0 0,1 0-1,3 0 1,10 71 0,-9-100-29,1 0 0,0 0 0,0 0 0,8 15 0,-10-24-13,0-1 0,1 0 0,-1 0-1,1 0 1,0 0 0,0 0 0,0 0 0,0-1 0,1 1-1,-1-1 1,1 0 0,0 0 0,0-1 0,0 1 0,8 3-1,-9-5-14,0-1 0,0 1 0,0-1 0,0 0 0,0 0 0,0 0 0,0 0 0,1-1 0,-1 1 0,0-1 0,0 0 0,0 0 0,-1 0 0,1 0 0,0 0 0,5-3 0,4-4 30,-1 0 1,15-11 0,-19 12-12,90-84 7,-39 33-1,-26 28-18,32-28-161,-63 57 137,0 0 0,1 0 1,-1 0-1,0 0 0,1 0 0,-1 1 0,1-1 1,0 0-1,2 0 0,-3 1 5,-1 0-1,0 0 1,1 0-1,-1 0 1,1 1 0,-1-1-1,0 0 1,1 0-1,-1 0 1,0 1 0,1-1-1,-1 0 1,0 0-1,0 1 1,1-1 0,-1 0-1,0 1 1,0-1-1,1 0 1,-1 1-1,0-1 1,0 0 0,0 1-1,0-1 1,1 0-1,-1 1 1,0-1 0,0 1-1,0-1 1,0 0-1,0 1 1,0-1 0,0 1-1,0-1 1,0 0-1,0 1 1,0-1 0,-1 1-1,1 5 1,0-1 0,-1 1 0,0-1 0,-2 9 0,-1 5 0,-1 7 17,-1-1-1,-2 0 1,0-1-1,-1 0 1,-2 0-1,0-1 1,-2 0-1,0-1 1,-19 23-1,25-37 45,-1 0 0,0 0 0,0-1 0,-1 0-1,0 0 1,0-1 0,0-1 0,-1 1 0,-18 6-1,25-10-44,0-1-1,-1 1 0,1-1 0,-1 0 1,1 0-1,-1 0 0,1-1 0,-1 1 1,0-1-1,1 0 0,-1 0 0,0 0 0,-5-1 1,7 1-12,0-1 0,1 1 0,-1-1 0,0 1 0,1-1 0,-1 0 0,0 1 0,1-1 0,-1 0 0,1 0 1,0 0-1,-1 0 0,1 0 0,0 0 0,-1-1 0,1 1 0,0 0 0,0-1 0,0 1 0,-1-2 0,1 0 1,0 0 1,0 0-1,0 0 0,0 0 0,1 0 0,-1-1 0,1 1 0,0 0 1,0 0-1,0-5 0,1 1-19,1-1 1,-1 1 0,1-1-1,0 1 1,1 0-1,0 0 1,0 0 0,5-9-1,-3 10 3,0 0 1,0 1-1,0-1 0,1 1 0,0 0 0,0 0 1,0 1-1,0-1 0,8-2 0,10-5-60,30-10-1,-41 17 8,199-68-2720,-193 67 1583,-7 2-802,0 0 1,0 1-1,0 0 0,19-1 0,-20 6-2264,-6 5 1489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4800,'1'-13'1859,"2"10"-820,1 9 1055,-1 2-1687,-1 0 1,0 1 0,-1-1-1,0 0 1,0 1 0,-1 14-1,0-8-60,-19 443 5475,0 31-3847,19-443-1661,0-28 113,2 27 0,2-28-81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0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42 159 10048,'-38'-33'4544,"34"12"-3936,8 9 1567,11 3-1311,8-12 1120,5 9-1120,19-5 448,11 8-768,31-3-64,6 3-320,10 5-160,-6 8-32,-18-4-384,-15 9 192,-10 3-5376,-14 5 3073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355 787 4640,'0'-1'208,"0"0"0,0 1 1,0-1-1,0 0 0,0 0 0,-1 1 0,1-1 1,0 0-1,0 1 0,-1-1 0,1 0 1,0 1-1,-1-1 0,1 1 0,-1-1 1,1 0-1,-1 1 0,1-1 0,-1 1 0,1 0 1,-1-1-1,1 1 0,-2-1 0,0 0 221,0 0-1,0 0 1,0 0 0,-1 1-1,1-1 1,0 1-1,-4-1 1,-2 0 780,-1 1 0,-15 2 0,11-1-926,0 1 1,1 1 0,-1 0-1,0 1 1,1 0-1,0 1 1,0 0-1,0 1 1,1 1-1,0 0 1,0 0 0,0 1-1,1 0 1,-14 15-1,14-11-195,0 0 0,1 0 0,1 1 0,0 0 0,1 0 0,0 0 0,1 1 0,0 0 0,1 1 0,1-1 0,1 1 0,-3 18 0,4-18-32,0-1 1,2 1-1,1 23 0,-1-32-17,1-1-1,0 0 0,0 0 1,1 0-1,-1 0 0,1 0 1,0 0-1,0-1 0,1 1 0,-1-1 1,1 1-1,0-1 0,1 0 1,3 4-1,-1-3 18,1 0 0,0 0 0,0 0 0,1-1 1,-1 0-1,1-1 0,0 0 0,0 0 0,0-1 0,0 0 0,0 0 0,0 0 1,1-1-1,-1-1 0,1 0 0,-1 0 0,0 0 0,1-1 0,-1 0 0,10-3 1,-13 3-22,-1 0 1,0-1-1,0 0 1,0 0-1,0 0 1,0 0-1,0 0 1,0-1-1,-1 1 1,1-1-1,-1 0 1,0 0-1,0-1 1,0 1-1,5-7 1,-5 4 4,0 0-1,0-1 1,0 1 0,-1-1-1,1 1 1,-2-1 0,1 0-1,-1 0 1,1-8 0,-1-1-15,0-1 0,-1 0 0,-1 0 0,-1 0 0,-4-19 1,4 27-55,0 0 0,-1 0 0,-1 0 1,1 1-1,-1-1 0,-1 1 0,0 0 1,0 0-1,0 0 0,-13-13 1,7 10-41,-1 1 0,0 0 0,0 1 0,-1 0 1,0 1-1,-1 0 0,0 1 0,0 0 0,-21-6 1,100 6-178,172-30 934,-126 8-372,-6 1 76,-88 25-252,0 0 0,0 1 0,0 1 0,21 1 0,-35 0-90,-1 1-1,1-1 1,0 1-1,-1-1 0,1 1 1,-1 0-1,1 0 1,3 2-1,-5-3-30,0 1 0,0-1 0,0 1-1,0 0 1,0 0 0,-1-1 0,1 1 0,0 0-1,-1 0 1,1 0 0,0 0 0,-1 0 0,1 0-1,-1 0 1,0 0 0,1 0 0,-1 0-1,0 0 1,1 0 0,-1 0 0,0 0 0,0 0-1,0 2 1,-1 8 132,-1 1-1,0 0 0,-1-1 1,-8 22-1,5-17-49,-13 37 67,-14 49 32,25-77-106,7-24-33,6-15-18,-1 2-42,1 0 0,1 1 1,1-1-1,-1 1 0,2 0 1,-1 1-1,17-17 0,-7 9-27,2 1-1,0 1 0,23-14 1,-41 28 10,1 1-1,-1 0 1,1 0 0,0 0 0,-1 0 0,1 0 0,0 1 0,0-1-1,0 0 1,0 1 0,0-1 0,0 1 0,2 0 0,-3 0 14,1 0 1,-1 1 0,0-1 0,0 1-1,0-1 1,0 1 0,0 0 0,0-1-1,0 1 1,0 0 0,0-1 0,-1 1-1,1 0 1,0 0 0,0 0 0,-1 0-1,1 0 1,-1 0 0,1 0 0,0 0 0,-1 0-1,0 0 1,1 2 0,2 6 8,0 1 0,-1-1 1,2 12-1,-2-11-2,0 0-1,0 0 1,6 14 0,-7-21 3,1 1-1,-1-1 1,1 1 0,0-1-1,1 0 1,-1 1 0,0-1 0,1-1-1,0 1 1,0 0 0,0-1 0,0 1-1,0-1 1,0 0 0,0 0-1,1 0 1,-1 0 0,1-1 0,0 1-1,-1-1 1,1 0 0,0 0-1,0 0 1,0-1 0,-1 1 0,1-1-1,0 0 1,6-1 0,2 0 17,0-1-1,-1 0 1,1-1 0,-1 0 0,1-1 0,16-8-1,62-38 133,-66 34-125,-2-1 0,0-1 0,-1-2 0,-1 1 0,17-25 0,-22 26 1,-1-1 0,20-37 0,-25 40-25,122-234 24,-90 166-20,-5 11 1,29-86-1,-62 149-7,0 0 0,3-16 0,-6 24-12,0 0 1,0 0-1,1 0 1,-1 0-1,0 0 0,-1 0 1,1 0-1,0 0 1,-1 1-1,1-1 0,-1 0 1,1 0-1,-1 0 1,0 0-1,0 1 1,1-1-1,-1 0 0,-1 1 1,-1-4-1,2 5-5,0-1 1,0 0-1,0 1 0,-1-1 0,1 1 1,0-1-1,0 1 0,0 0 0,-1-1 0,1 1 1,0 0-1,0 0 0,-1 0 0,1 0 1,0 0-1,0 0 0,-1 0 0,1 0 1,0 1-1,0-1 0,-2 1 0,-3 1-23,1 0 0,0 0-1,-10 6 1,6-2 28,1 1 0,-1 0 0,1 0 0,1 1 1,-1 0-1,1 0 0,1 0 0,-1 1 0,-5 11 0,-6 14 114,-18 47-1,13-22-17,4 0-1,2 2 0,3 0 1,2 0-1,4 1 0,-3 116 1,11-160-35,1 0-1,1-1 1,3 19 0,-4-32-27,0 1-1,0-1 1,0 0-1,1 1 1,-1-1-1,1 0 1,0 0-1,1 0 1,-1 0 0,1 0-1,-1-1 1,1 1-1,0-1 1,0 0-1,1 0 1,-1 0 0,5 3-1,-6-5-5,1 0-1,0 0 1,0 0-1,0 0 1,0-1 0,0 1-1,0-1 1,0 0-1,0 0 1,0 0 0,0 0-1,0-1 1,0 1-1,0-1 1,0 1 0,4-3-1,7-1 34,0-2-1,13-7 1,-14 6-42,101-51 48,26-13 13,-135 68-117,1 1 1,-1 0-1,1 0 1,0 0-1,0 0 1,6 0-1,-10 2 44,-1 0 0,1 0 1,-1 0-1,1 1 0,-1-1 0,1 0 1,-1 1-1,1-1 0,-1 1 0,1-1 0,-1 1 1,1 0-1,-1 0 0,0-1 0,1 1 1,-1 0-1,0 0 0,0 0 0,0 1 1,0-1-1,0 0 0,0 0 0,0 0 0,0 1 1,0-1-1,0 1 0,0 1 0,1 3 34,6 10-18,-7-16-8,-1 0 0,0 1 0,1-1 0,-1 1 0,1-1 0,-1 0 0,1 1 0,-1-1 0,1 0 0,-1 0-1,1 1 1,-1-1 0,1 0 0,-1 0 0,1 0 0,-1 1 0,1-1 0,-1 0 0,1 0 0,-1 0 0,1 0 0,-1 0 0,1 0 0,0 0 0,-1 0 0,1-1 0,-1 1 0,1 0-1,0 0 1,7-3 60,1 0 0,-1-1 0,0 0 0,0-1-1,0 1 1,10-10 0,-12 9-93,-1 1-1,1-1 1,0 1 0,0 0-1,0 0 1,0 1 0,10-4-1,-15 6 21,-1 1 0,1 0 0,-1 0-1,1 0 1,-1 0 0,1 0-1,-1 0 1,1 0 0,-1 0 0,1 0-1,-1 0 1,1 0 0,-1 0 0,1 0-1,-1 0 1,1 1 0,-1-1-1,1 0 1,-1 0 0,0 0 0,1 1-1,-1-1 1,1 0 0,-1 1 0,0-1-1,1 0 1,-1 1 0,0-1-1,1 0 1,-1 1 0,0-1 0,1 1-1,-1-1 1,0 1 0,0-1-1,0 1 1,1-1 0,-1 1 0,0-1-1,0 1 1,0-1 0,0 1 0,0-1-1,0 1 1,0-1 0,0 1-1,-2 29 91,2-29-87,-29 182 65,-15 0-3,33-152-18,-1 0 1,-2 0 0,-1-1-1,-2-1 1,-37 50 0,-121 145 26,85-127 13,73-82-47,0 0 1,-2-2 0,-31 20-1,46-31-36,0 0 0,1 0 0,-2 0 0,1-1 0,0 0 0,0 1 0,0-1 1,-5 0-1,6-1-3,1 0 0,0 0 0,-1 0 1,1-1-1,0 1 0,0-1 0,-1 1 0,1-1 1,0 0-1,0 0 0,0 0 0,0 0 1,0 0-1,0-1 0,0 1 0,0-1 1,0 1-1,-1-3 0,-3-3 19,0 1 0,1-2-1,0 1 1,0-1 0,1 1 0,0-1 0,0 0 0,-5-16-1,4 7 6,1-1 0,1 0 0,-2-25 0,4 37-37,1 0-1,0 0 1,1 0-1,-1 0 1,1 0-1,0 0 0,0 0 1,1 0-1,0 0 1,0 1-1,0-1 1,1 1-1,5-9 1,-3 7 4,0 1 0,1 0 0,0 0 1,0 0-1,0 0 0,1 1 0,-1 0 1,1 1-1,10-5 0,28-12-125,1 2 0,95-24 0,-55 18-2641,-2-5-4113,-81 29 6459,1 0-716,1-1-1,-1 0 1,1 0-1,-1-1 1,5-3-1,-8 5 705,1 0 0,-1-1 0,0 1 0,0-1-1,0 1 1,0-1 0,0 0 0,0 1 0,0-1-1,-1 0 1,1 0 0,0 0 0,-1 0 0,0 1-1,1-3 1,4-22-3192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0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 6656,'0'0'51,"0"0"1,0 0 0,0 0-1,0 0 1,0 0-1,0 0 1,0 0-1,0 0 1,0 0-1,0 0 1,0-1 0,0 1-1,0 0 1,0 0-1,0 0 1,0 0-1,0 0 1,0 0 0,0 0-1,0 0 1,0 0-1,0 0 1,0-1-1,-1 1 1,1 0 0,0 0-1,0 0 1,0 0-1,0 0 1,0 0-1,0 0 1,0 0 0,0 0-1,0 0 1,0 0-1,0 0 1,0 0-1,-1 0 1,1 0 0,0 0-1,0 0 1,0 0-1,0 0 1,0 0-1,0 0 1,0 0-1,0 0 1,0 0 0,0 0-1,-1 0 1,1 0-1,0 0 1,0 0-1,0 0 1,0 0 0,0 0-1,0 0 1,0 0-1,0 0 1,0 0-1,0 0 1,0 0 0,0 0-1,-1 0 1,1 1-1,-3 2 2572,3 0-2069,-1 1 0,1-1-1,-1 1 1,0-1-1,0 1 1,0-1 0,0 0-1,0 1 1,-1-1-1,-2 4 1,-23 30 1717,9-14-1235,8-9-217,-15 29 0,23-39-714,0 1 1,0-1-1,0 1 0,1 0 1,0-1-1,0 1 0,0 0 0,0 0 1,1 0-1,0 0 0,0 6 1,0-9-75,1 0 1,-1-1 0,0 1 0,1-1 0,-1 1 0,1 0 0,0-1-1,-1 1 1,1-1 0,0 0 0,0 1 0,0-1 0,0 0 0,0 1-1,0-1 1,1 0 0,-1 0 0,0 0 0,1 0 0,-1 0 0,0 0-1,1-1 1,-1 1 0,1 0 0,-1-1 0,1 1 0,0-1 0,-1 1-1,1-1 1,-1 0 0,1 0 0,0 1 0,-1-1 0,1-1 0,0 1-1,2 0 1,4-1 127,0-1 0,0 1 1,0-2-1,0 1 0,14-7 0,-12 4-64,-1 0 0,0-1-1,0 0 1,-1-1 0,14-12 0,33-43-25,-22 23-133,-32 38 106,0 1 0,-1-1-1,1 0 1,0 0 0,-1 1 0,1-1 0,0 0 0,0 1 0,0-1 0,-1 0 0,1 1-1,2-1 1,-3 1-23,0 1 0,1 0 0,-1-1-1,0 1 1,0 0 0,0-1 0,0 1 0,0 0-1,0 0 1,0-1 0,0 1 0,0 0-1,0-1 1,0 1 0,0 0 0,0-1 0,-1 1-1,1 1 1,-6 17 99,4-14-125,1 1 0,-1 0 1,1 0-1,-1 10 1,1-1-612,0 7-2219,3-9-2687,2-4 2456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0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275 871 5632,'-25'22'1834,"24"-21"-1762,-1 0-1,1 0 1,0 0-1,0 0 0,0 0 1,0 1-1,0-1 0,0 0 1,0 1-1,0-1 0,0 0 1,1 1-1,-1-1 1,-1 3-1,1 2 256,0-5-114,0 1 1,1-1-1,0 1 1,-1-1-1,1 1 0,0-1 1,0 1-1,0 0 1,0-1-1,0 1 1,0 0-1,0-1 1,1 4-1,-1-5-119,0 1 0,0-1-1,0 1 1,0-1 0,0 1 0,0-1-1,1 1 1,-1-1 0,0 1 0,0-1 0,0 1-1,1-1 1,-1 1 0,0-1 0,1 1-1,-1-1 1,0 0 0,1 1 0,-1-1 0,1 1-1,-1-1 1,1 0 0,-1 0 0,1 1-1,-1-1 1,1 0 0,-1 0 0,1 1 0,-1-1-1,1 0 1,0 0 0,4-3 448,-1 0 0,0-1 1,0 1-1,0-1 0,4-4 0,189-244 3207,-173 216-3533,-1-2-1,-2 0 1,-1-2-1,14-43 1,32-100 334,1-4 244,-61 172-538,8-33 0,-13 37-68,-7 19-3,-3 18-79,-11 40 1,-2 12-37,-125 265 255,77-209-162,-88 126-1,-69 72 222,204-294-281,16-25-45,-1 0 1,0-1-1,-1-1 0,-16 19 1,21-30 93,6-8-16,4-1-117,0 0 0,0 1 0,0-1 1,15-12-1,96-77-14,132-134-90,-185 165 26,1 4 1,90-67-1,-47 59 100,-15 10 83,-89 56-105,-16 10 144,3-1-128,1 1 0,0 0 0,0 1 1,0 0-1,1 0 0,0 0 1,0 1-1,0 0 0,1 1 0,0 0 1,-5 8-1,0 4-9,0-1 0,1 2 0,-13 37 0,19-46-30,1 0-1,0 0 0,1 1 1,0 0-1,1-1 0,0 1 0,1 0 1,3 24-1,-3-35 17,0 0 0,0-1 0,1 1 0,-1 0 0,1 0 0,-1-1-1,1 1 1,0 0 0,0-1 0,0 1 0,0-1 0,0 1 0,0-1 0,0 1 0,0-1 0,1 0 0,-1 1 0,0-1 0,1 0 0,-1 0 0,1 0 0,-1 0 0,1 0 0,3 1 0,-3-2 1,0 0 0,1 0 0,-1 0 0,0 0 1,0 0-1,0-1 0,1 1 0,-1-1 0,0 1 1,0-1-1,0 0 0,0 1 0,0-1 0,0 0 1,0-1-1,0 1 0,-1 0 0,1 0 0,0-1 1,2-2-1,3-3 45,-1 0-1,0 0 1,-1 0 0,0-1 0,0 0 0,-1 0 0,0 0-1,0-1 1,0 1 0,-1-1 0,-1 0 0,0 0 0,0 0 0,1-10-1,-2 6-45,-1 1-1,0 0 0,-1-1 1,0 1-1,-1 0 0,0-1 1,-1 1-1,0 1 0,-1-1 0,-7-15 1,9 23-8,0-1 0,1 1 1,-1-1-1,1 1 1,0-1-1,0 0 0,-1-5 1,2 8-6,0-1 0,1 1 1,-1 0-1,0 0 0,0 0 1,1 0-1,-1 0 0,1 0 1,0 0-1,0 0 1,0 0-1,0 1 0,0-1 1,0 0-1,0 0 0,0 1 1,1-1-1,-1 1 0,1-1 1,2-2-1,8-4-5,0 0-1,1 1 0,-1 0 1,1 1-1,1 1 1,18-6-1,86-15 159,-113 25-151,11-2 37,0 0 0,0 2 0,0 0 0,1 0 0,-1 2 0,0 0 0,25 5 0,-34-4 4,-1-1-1,0 1 1,0 1 0,0-1-1,0 1 1,0 0 0,-1 0-1,1 1 1,-1-1 0,0 1-1,0 1 1,0-1 0,-1 1 0,0-1-1,1 1 1,-2 1 0,1-1-1,0 0 1,-1 1 0,0 0-1,4 11 1,1 11 20,-2 0-1,7 55 0,-11-59-99,2 0-1,0 0 0,1 0 1,2 0-1,10 24 0,-16-46-76,0 1 0,0-1 0,1 0 0,-1 0-1,1 1 1,0-1 0,2 2 0,-3-3-34,-1-1 1,1 1-1,0 0 0,0-1 0,0 1 1,0-1-1,0 1 0,0-1 1,0 1-1,0-1 0,0 0 0,0 1 1,0-1-1,0 0 0,0 0 0,0 0 1,0 0-1,0 0 0,1 0 0,-1 0 1,0 0-1,0-1 0,1 1 1,4-3-965,-1-1 0,1 1 1,-1-1-1,0 0 0,0 0 1,0-1-1,6-7 0,25-30-6625,1-5 2517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1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1324 3904,'-7'1'1135,"7"3"-622,10 7 1218,-9-10-1505,0 0-28,0 0 0,0-1 0,0 1 0,0-1 0,0 1 0,0-1-1,0 1 1,1-1 0,-1 1 0,0-1 0,0 0 0,0 0 0,1 0 0,-1 0 0,0 0 0,0 0-1,3 0 1,21-5 1712,-17 2-1595,1-1 0,-1 1 1,0-2-1,0 1 0,0-1 0,7-6 0,43-38 536,-28 22-548,265-251 1446,-272 256-1621,10-10 82,-1-1 0,-2-2 0,-2 0 1,39-64-1,-33 31 316,-2 0 0,21-74 0,3-45 472,-51 163-837,-1-1-1,-1 1 1,-2-1 0,0 1 0,-4-45 0,2 66-150,1 0 1,-1 0-1,1 0 1,-1 1-1,0-1 0,0 0 1,0 0-1,-1 1 0,1-1 1,-3-3-1,3 5-8,1 1 1,-1-1-1,1 1 0,-1-1 0,1 1 0,-1-1 1,1 1-1,-1 0 0,0-1 0,1 1 0,-1 0 0,1 0 1,-1-1-1,0 1 0,1 0 0,-1 0 0,0 0 1,1 0-1,-1 0 0,-1 0 0,1 0 0,0 1 0,-1-1 0,1 1 0,0-1 0,-1 1 0,1 0 0,0-1 0,0 1 0,0 0 0,-1 0 1,1 0-1,0 0 0,-1 2 0,-6 6 19,1 0 1,1 1 0,-1 0-1,2 0 1,-1 1-1,1-1 1,-4 15 0,-20 82 20,25-89-43,-32 125 126,-48 260 324,73-234-246,11-144-92,1 1-1,1-1 1,2 0 0,11 43-1,-14-63-54,1 0 1,0 0-1,0-1 0,1 1 0,-1 0 1,1-1-1,0 1 0,0-1 0,0 0 0,5 5 1,-7-8-38,0-1 0,0 1 0,0 0 0,0 0-1,1 0 1,-1-1 0,0 1 0,0-1 0,1 1 0,-1-1 0,0 1 0,1-1 0,-1 0 0,0 1 0,1-1 0,-1 0 0,0 0 0,1 0 0,-1 0 0,1 0 0,-1-1 0,0 1 0,1 0 0,-1-1 0,2 0 0,1-1 20,0 0 0,0 0 0,0 0 0,-1-1 0,1 1 0,-1-1 0,0 0 1,4-5-1,15-19 80,-1-1 1,26-47 0,14-21 7,14 3 9,24-35-2,-95 122-131,5-8 83,10-20 0,-18 32-75,1-1 0,-1 0 0,0 0 0,0 0 0,0-1 0,0 1 0,-1 0 0,1 0 0,-1 0 0,0-1 1,0 1-1,0 0 0,-1-5 0,1 8-13,0-1 0,0 1 0,0-1 0,0 1 0,0-1 0,0 1 0,0 0 0,0-1 0,-1 1 0,1-1 0,0 1 0,0 0 0,0-1 0,-1 1 0,1-1 0,0 1 0,0 0 0,-1-1 0,1 1 0,0 0 0,-1 0 0,1-1 0,-1 1 0,1 0 0,0 0 0,-1 0 1,1-1-1,-1 1 0,1 0 0,0 0 0,-1 0 0,1 0 0,-1 0 0,1 0 0,-1 0 0,1 0 0,0 0 0,-1 0 0,1 0 0,-1 0 0,1 0 0,-1 0 0,1 0 0,0 0 0,-1 1 0,0-1 0,0 1-1,0-1 1,1 1 0,-1 0-1,0-1 1,1 1 0,-1 0-1,0-1 1,1 1-1,-1 0 1,1 0 0,0 0-1,-1-1 1,1 1 0,-1 0-1,1 0 1,0 0 0,0 0-1,0 0 1,-1 0 0,1 0-1,1 3 12,-1 0-1,1 0 1,0 0-1,0 0 1,0 0-1,1-1 1,-1 1 0,3 4-1,18 28 76,-13-24-106,-2 0 1,0 0-1,0 1 1,-1 0 0,5 14-1,2 12 11,-8-24-31,0 1 0,4 23 0,-2 7 124,-2-7-48,2 0-1,23 75 1,-28-109-23,1 0 1,-1 0-1,1 0 1,0 0-1,0-1 1,1 1-1,-1-1 1,1 0 0,0 0-1,0 0 1,1 0-1,-1-1 1,1 0-1,0 0 1,0 0-1,0 0 1,0-1 0,0 0-1,0 0 1,1 0-1,-1-1 1,0 0-1,1 0 1,0 0-1,-1-1 1,1 1 0,0-1-1,-1-1 1,1 1-1,6-2 1,5-3-12,0 0 0,0-1 0,29-15 0,48-33 16,-85 48-12,38-22 58,134-78 77,-143 86-115,10-5 37,84-57 0,-125 76-1,0 0 0,0 0 0,-1-1 0,11-13-1,-17 20-59,10-15 116,-10 14-113,0 0 1,0 0-1,0 0 0,0 0 0,0 0 1,0 0-1,0 0 0,0 0 0,0 0 1,0 1-1,0-1 0,0 0 0,-1 0 1,1-1-1,-1 1-4,1 1-1,0-1 1,0 1 0,0-1 0,-1 0-1,1 1 1,0-1 0,-1 1 0,1-1-1,0 1 1,-1-1 0,1 1-1,-1 0 1,1-1 0,-1 1 0,1-1-1,-1 1 1,1 0 0,-1-1 0,0 1-1,-3-2-19,-1 0 0,1 1 0,0 0 0,-1 0 0,1 0 0,-1 1 0,1-1 0,-1 1 0,1 0-1,-1 0 1,1 1 0,-5 0 0,-15 4 10,1 0-1,0 1 1,1 1 0,-1 1-1,1 2 1,1 0-1,0 1 1,0 1 0,1 1-1,1 0 1,0 2-1,1 0 1,0 1 0,2 1-1,0 1 1,0 0-1,2 1 1,1 1 0,-17 30-1,17-26-17,-14 40 0,23-52 6,0 0-1,1 0 0,0 0 1,1 0-1,-1 21 0,3-31 32,1 1-1,-1 0 1,0 0 0,1 0-1,0-1 1,-1 1-1,1 0 1,0-1 0,0 1-1,1 0 1,-1-1-1,1 1 1,-1-1 0,1 0-1,0 0 1,0 1-1,-1-1 1,2 0 0,-1-1-1,0 1 1,0 0-1,1 0 1,-1-1 0,1 0-1,-1 1 1,1-1-1,-1 0 1,1 0 0,0-1-1,0 1 1,-1 0 0,1-1-1,0 0 1,0 1-1,0-1 1,0 0 0,-1-1-1,1 1 1,0 0-1,0-1 1,0 0 0,-1 1-1,4-2 1,10-5 10,1-1 1,-1 0-1,-1-1 1,0-1 0,0 0-1,-1-1 1,0-1-1,-1 0 1,0-1-1,-1 0 1,14-20-1,9-18-60,-2 0 0,-2-3-1,27-66 1,-54 111 5,-1 1 0,0-1 0,2-13 0,-6 14-83,-3 9-47,2 0 143,0 1 0,0-1-1,1 1 1,-1 0-1,1 0 1,0 0-1,-1 0 1,0 3-1,-8 16 36,1 0-1,1 1 1,1 0-1,1 0 1,1 1-1,1 0 1,1-1-1,0 1 1,2 0-1,1 1 1,1-1-1,4 25 0,-3-40 16,1 0 0,-1 0 0,1 0-1,0 0 1,1 0 0,0-1 0,0 0-1,1 1 1,0-1 0,8 8 0,-11-12-3,1 0-1,0 0 1,0-1 0,0 1 0,0-1 0,0 0 0,0 0 0,0 0-1,1 0 1,-1-1 0,1 1 0,0-1 0,-1 0 0,1 0 0,0 0-1,0-1 1,-1 1 0,1-1 0,0 0 0,0 0 0,0 0 0,0-1-1,-1 1 1,8-3 0,-3 0 9,0 0 0,0-1 0,-1 0 0,1 0 0,-1-1 0,0 0 0,0-1 0,-1 1 0,1-1 0,10-13 0,2-6 13,27-45 0,-21 29-32,-24 38-13,119-166-60,-116 165 52,-1 0 0,1 0-1,0 0 1,0 1 0,5-4 0,-9 6 7,0 1 0,1 0 1,-1 0-1,0 0 0,0 0 0,0 0 0,0 0 0,0 0 1,0 0-1,0 0 0,0 0 0,0 0 0,1 0 0,-1 0 1,0 0-1,0 0 0,0 0 0,0 0 0,0 0 0,0 0 0,0 0 1,0 0-1,1 0 0,-1 0 0,0 0 0,0 0 0,0 0 1,0 0-1,0 0 0,0 0 0,0 0 0,0 0 0,1 0 1,-1 0-1,0 0 0,0 0 0,0 0 0,0 0 0,0 0 1,0 0-1,0 1 0,0-1 0,0 0 0,0 0 0,0 0 0,0 0 1,1 0-1,-1 0 0,0 0 0,0 0 0,0 0 0,0 1 1,0-1-1,0 0 0,0 0 0,0 0 0,0 0 0,0 0 1,0 0-1,0 0 0,0 1 0,0-1 0,0 0 0,0 0 1,0 0-1,-1 0 0,-1 21 19,0 0 0,-2-1 0,-1 0 0,-10 28 0,2-5 19,-38 135 287,50-174-317,0 0-1,0 1 0,0-1 1,1 1-1,-1-1 0,1 1 1,0 5-1,1-9-3,-1-1 0,0 1-1,0-1 1,0 1 0,0-1-1,1 1 1,-1-1 0,0 1 0,0-1-1,1 0 1,-1 1 0,0-1 0,1 1-1,-1-1 1,1 0 0,-1 1-1,0-1 1,1 0 0,-1 1 0,1-1-1,-1 0 1,1 0 0,-1 1-1,1-1 1,-1 0 0,1 0 0,-1 0-1,1 0 1,-1 0 0,1 0 0,-1 0-1,1 0 1,0 0 0,-1 0-1,1 0 1,-1 0 0,1 0 0,-1 0-1,1 0 1,-1 0 0,1-1 0,-1 1-1,1 0 1,22-12-24,-21 10 20,14-9-43,-1 0 0,-1-2 0,1 1 0,14-20 0,0 2 7,41-44-3,90-85-220,-157 156 230,0 1 1,1-1-1,-1 1 0,1 0 1,-1 0-1,5-1 0,-7 3 23,0-1 0,0 1 0,-1 0-1,1 0 1,0-1 0,0 1-1,0 0 1,0 0 0,0 0 0,-1 0-1,1 0 1,0 0 0,0 0-1,0 0 1,0 1 0,0-1 0,-1 0-1,1 0 1,0 1 0,0-1-1,0 1 1,-1-1 0,1 0 0,0 1-1,-1 0 1,1-1 0,0 1-1,-1-1 1,1 1 0,0 0 0,-1-1-1,1 1 1,-1 0 0,0 0-1,1 1 1,2 4 35,-1 0-1,0 0 1,-1 1-1,0-1 1,1 13 0,-1 37 48,-1-39-59,0 17 25,-1-2 77,4 38 0,-2-61-95,0-1 1,1 0-1,0 1 1,0-1-1,0 0 1,1 0 0,1 0-1,-1-1 1,9 13-1,-10-18-16,0 1 0,0-1 0,0 1 0,1-1-1,-1 0 1,1 0 0,0 0 0,-1 0-1,1 0 1,0-1 0,0 1 0,0-1-1,1 0 1,-1 0 0,0 0 0,0 0 0,1-1-1,-1 1 1,0-1 0,1 0 0,-1 0-1,0 0 1,1 0 0,-1-1 0,0 1 0,0-1-1,1 0 1,-1 0 0,0 0 0,6-3-1,-3 0 9,0 0-1,-1-1 1,1 0-1,-1 0 0,0 0 1,-1-1-1,1 0 1,3-6-1,28-56 134,-31 58-138,25-53 32,24-50-23,-40 87 0,1 1 0,23-29 0,23-15-226,-52 60 154,-8 8 38,1-1 1,-1 0-1,1 1 1,0 0-1,0-1 1,0 1-1,0 0 1,0 0-1,0 0 1,0 0 0,0 0-1,0 0 1,5 0-1,-7 1 8,1 0 1,0 0-1,0 0 1,0 0-1,0 0 0,-1 0 1,1 0-1,0 1 0,0-1 1,0 0-1,-1 1 1,1-1-1,0 0 0,0 1 1,-1-1-1,1 1 0,1 0 1,-1 1 1,0-1 0,0 0 0,0 1 0,0-1 0,0 1 0,-1 0 0,1-1 0,0 1 0,-1 0 0,1-1 0,0 4 0,1 8 11,-1 1-1,0-1 1,-2 27-1,-8 45 38,7-66-40,-6 35 128,-25 97-1,23-118-77,-2-1 0,-1 0-1,-2-1 1,-18 30 0,30-56-27,0 0-1,-1 0 1,0 0-1,0 0 1,0-1-1,0 1 1,-1-1-1,-5 4 1,8-7-52,0 0 1,0 0 0,0 0-1,0 0 1,0 0-1,0-1 1,0 1 0,0 0-1,0-1 1,-1 0-1,1 1 1,0-1 0,0 0-1,0 0 1,-1-1-1,1 1 1,0 0 0,0-1-1,0 1 1,0-1-1,-1 0 1,1 1 0,0-1-1,0 0 1,0 0-1,-1-2 1,-3-1-104,1 0-1,0-1 0,0 1 1,0-1-1,0-1 1,1 1-1,0-1 1,-6-11-1,1 2 33,2-1-1,-8-24 0,13 37 56,-6-26-166,8 28 190,-1-1 0,1 1 1,0 0-1,-1 0 1,1-1-1,0 1 0,0 0 1,0-1-1,0 1 1,0 0-1,0-1 0,0 1 1,1 0-1,-1 0 1,0-1-1,2 0 0,8 11-330,8 10 283,-11-10 74,1-1-1,0-1 0,11 9 0,-10-11 54,0 1 0,0-2 0,1 1 0,0-1 0,0-1 0,0 0 0,0 0 0,1-1 0,-1 0 0,0-1 0,22 0 0,-7-2 31,0-1 0,1-1-1,47-12 1,-57 11-52,-1 0-1,0-1 1,0-1 0,0 0-1,-1-1 1,0 0 0,0-2-1,-1 1 1,0-2 0,0 1-1,-1-2 1,13-14 0,-7 4-45,-1-2 0,-1 0 0,-1-1 1,-1-1-1,19-45 0,-24 46 26,17-34-85,-21 51 13,-2 7 12,-2 1 33,0 0 0,-1 1-1,0-1 1,1 0 0,-1 1 0,0-1-1,1 1 1,-1-1 0,0 0 0,0 1-1,0 1 1,-2 32 50,-12 65-1,-1 0 243,14-84-262,0 0 0,2 0 0,-1 0 0,5 19 0,-5-31-3,1 0 0,0 0 0,0 0-1,0 0 1,1 0 0,-1 0-1,1 0 1,0-1 0,0 1 0,0-1-1,1 1 1,4 4 0,-5-6-8,0-1 0,0 1 0,1-1 0,-1 0 0,0 0 0,0 0 0,1 0 0,-1 0 0,1-1 0,-1 1 0,1-1 0,-1 1 0,1-1 0,-1 0 0,1 0 0,-1 0 0,1 0 1,-1-1-1,1 1 0,-1-1 0,1 0 0,2 0 0,14-7-14,0 0 1,-1-1 0,0-1-1,0-1 1,21-17 0,-1-2 67,70-69 1,18-41-31,-126 140-40,42-49-2,-2-1 0,48-79 1,-64 85 9,21-56 0,10-50-72,-34 93 27,56-189-113,-74 238 98,-2 0-1,1 0 0,-1 0 1,0-1-1,-1 1 1,-1-14-1,1 21 43,0 0-1,0 1 1,0-1 0,0 0-1,0 0 1,0 1-1,-1-1 1,1 0 0,0 1-1,-1-1 1,1 0-1,0 1 1,-1-1 0,1 0-1,-1 1 1,0-1-1,1 1 7,0-1 0,0 1 0,-1 0 0,1 0 0,0 0 0,-1 0 0,1 0-1,0 0 1,0 0 0,-1 0 0,1 0 0,0 0 0,-1 0 0,1 0 0,0 0 0,0 0-1,-1 0 1,1 1 0,0-1 0,-1 0 0,1 0 0,0 0 0,0 0 0,-1 0-1,1 1 1,0-1 0,-1 0 0,-1 3-4,-1 0-1,1 0 0,0 0 1,0 0-1,0 0 1,-3 7-1,-61 167 129,50-127-171,6-21 25,-68 216 42,24 14 48,47-205 12,3 0 1,5 106-1,0-147-18,1-1-1,0 0 1,0 0-1,7 18 1,-8-27-51,0-1 1,0 1 0,0 0 0,0 0 0,1-1 0,-1 1 0,1-1 0,0 0 0,0 1 0,0-1 0,0 0 0,0 0-1,0 0 1,0 0 0,1 0 0,-1-1 0,1 1 0,-1-1 0,1 0 0,0 1 0,-1-1 0,1 0 0,0-1 0,3 2-1,-3-2-5,-1 0 0,1 0 0,-1-1 0,1 1 0,-1 0 0,1-1 0,-1 0 0,1 1 0,-1-1-1,1 0 1,-1 0 0,0-1 0,0 1 0,4-3 0,3-3-7,-1-1 0,10-10-1,-16 15 4,143-173-224,-100 118 196,-33 41-39,-12 17 68,0 0 0,0 0 0,0 0 0,0 0 0,0 1 0,0-1 0,0 0 0,0 0-1,0 0 1,0 0 0,0 0 0,0 0 0,0 0 0,0 0 0,0 0 0,0 0 0,0 0 0,0 0 0,0 0 0,1 0 0,-1 0 0,0 0 0,0 0 0,0 0 0,0 0 0,0 0 0,0 0 0,0 0 0,0 0 0,0 0 0,0 0 0,0 0 0,0 0 0,0 0 0,0 0 0,0 0 0,0 0 0,0 0 0,0 0 0,0 0 0,0 0 0,0 0-1,0 0 1,0 0 0,1 0 0,-1 0 0,0 0 0,0 0 0,0 0 0,0 0 0,0 0 0,0 0 0,0 0 0,0 0 0,0 0 0,0 0 0,0 0 0,0 0 0,-1 8-39,-3 17-10,2-16 30,-14 59-64,-4 15 197,19-71-82,-1-1 0,1 0-1,1 0 1,0 1 0,3 14-1,-3-22-26,0-1 1,1 0-1,0 0 0,0 0 0,0 1 0,0-1 0,1 0 0,-1 0 0,1-1 0,-1 1 0,1 0 0,0 0 0,4 3 0,-3-4 4,-1 0 0,1 0 1,0 0-1,0 0 0,1-1 0,-1 0 0,0 1 0,0-1 0,1 0 1,-1-1-1,0 1 0,1 0 0,4-1 0,16 2 41,1-2 0,-1 0 0,0-2 0,1-1 0,-1 0 1,24-8-1,-28 5-53,-1 0 0,0-2 1,0 0-1,-1-1 1,0 0-1,-1-2 0,28-21 1,-18 8-48,-2 0 0,-1-2 1,28-39-1,-50 67-67,-2 6 56,-3 11 2,-1-2 12,-12 33 1,0 0 121,9-27-12,-5 19 56,11-39-111,1 1 0,0-1 0,-1 1 0,1-1 0,0 1 0,1-1 0,-1 1 0,1-1 0,1 7 0,-2-9-2,1 0-1,-1 0 0,1 0 0,0 0 0,-1 0 0,1 0 0,0 0 1,-1 0-1,1-1 0,0 1 0,0 0 0,0 0 0,0-1 0,0 1 1,0 0-1,0-1 0,0 1 0,0-1 0,0 1 0,0-1 0,0 0 1,0 1-1,1-1 0,-1 0 0,0 0 0,0 0 0,0 0 0,0 0 0,0 0 1,2 0-1,-1-1 2,0 1 1,0 0-1,0-1 1,0 1-1,0-1 1,-1 0-1,1 0 1,0 1-1,0-1 1,-1 0-1,1-1 1,0 1-1,-1 0 1,1 0-1,-1-1 1,1 1-1,1-3 1,0-2-22,0-1 1,0 1-1,-1 0 1,0-1 0,0 1-1,0-1 1,-1 0-1,0 1 1,0-1 0,-1 0-1,0 0 1,-1-7-1,-1-12-150,-10-44-1,10 59 151,-2-3-26,0-1-1,-1 1 1,0 0-1,-2 0 0,1 0 1,-1 1-1,-1 0 1,-1 1-1,-12-16 0,20 27 36,1 1 0,0 0 0,0 0 0,-1-1 0,1 1-1,0 0 1,0-1 0,0 1 0,0-1 0,-1 1 0,1 0 0,0-1-1,0 1 1,0 0 0,0-1 0,0 1 0,0-1 0,0 1-1,0-1 1,0 1 0,0 0 0,0-1 0,0 1 0,0 0-1,0-1 1,1 1 0,-1-1 0,0 1 0,0 0 0,0-1 0,0 1-1,1 0 1,-1-1 0,0 1 0,0 0 0,1-1 0,-1 1-1,0 0 1,1 0 0,-1-1 0,1 1 0,18-10-203,-12 7 191,7-3 28,0 0-1,1 0 1,0 2 0,0 0-1,0 0 1,0 2 0,0-1-1,1 2 1,-1 0 0,1 1-1,-1 1 1,1 0 0,-1 1-1,0 1 1,17 5 0,-25-6-1,0 1-1,0 0 1,0 0 0,-1 0 0,1 1 0,-1 0-1,0 0 1,0 1 0,0-1 0,-1 1-1,10 11 1,-10-9 12,0 1 1,0 0-1,0 0 0,-1 0 0,0 0 0,-1 1 1,0 0-1,4 15 0,-5-7 45,1 0 1,-2 0-1,-1 1 0,0-1 1,-1 0-1,0 0 1,-2 1-1,0-1 0,-10 30 1,3-13 82,10-34-146,0 0-1,0 1 0,0-1 1,0 0-1,0 1 1,0-1-1,0 0 1,0 1-1,0-1 0,0 0 1,0 1-1,0-1 1,0 0-1,0 1 1,0-1-1,0 0 1,0 1-1,0-1 0,1 0 1,-1 1-1,0-1 1,0 0-1,0 0 1,1 1-1,-1-1 1,0 0-1,0 0 0,1 0 1,-1 1-1,0-1 1,0 0-1,1 0 1,-1 0-1,0 0 1,1 1-1,-1-1 0,0 0 1,1 0-1,-1 0 1,0 0-1,1 0 1,-1 0-1,0 0 0,1 0 1,20-2 13,-20 2-9,19-3 54,0-2 0,1 0 0,-2-1 0,1-1 0,-1 0 0,19-12 0,41-35-251,-29 19 129,-48 33 47,0 1-1,-1 0 1,1 0 0,0 0-1,0 0 1,0 0-1,0 1 1,0-1-1,0 1 1,0-1-1,0 1 1,3-1-1,-4 1 10,0 1 0,0-1 0,0 0-1,0 1 1,0-1 0,0 0-1,0 1 1,-1-1 0,1 1 0,0 0-1,0-1 1,0 1 0,-1-1-1,1 1 1,0 0 0,-1 0 0,1 0-1,-1-1 1,1 1 0,-1 0-1,1 0 1,-1 0 0,1 0 0,-1 0-1,0 0 1,0 0 0,1 1-1,0 5 30,0 0-1,0-1 1,-1 1-1,0 0 1,-1 11 0,1 4 53,-1 2-8,0 19 19,1-40-67,0 1 0,1-1 1,-1 0-1,1 0 0,0 0 0,0 1 0,0-1 0,0 0 0,3 4 0,-2-5-3,-1 0 1,0-1-1,1 1 0,0-1 0,-1 1 1,1-1-1,0 0 0,-1 1 0,1-1 1,0 0-1,0 0 0,0-1 0,0 1 1,0 0-1,0-1 0,1 1 0,-1-1 1,0 1-1,0-1 0,0 0 1,0 0-1,0 0 0,1 0 0,3-1 1,3-1 9,0 0 0,0-1 0,0 0 0,9-4 0,6-4 54,-1-1 0,23-16 0,-16 8-42,-1-2 1,-1-1 0,-2-1-1,27-30 1,-35 35-26,82-91 85,-16 17-18,-79 87-116,-2 2 5,1 0 0,0 1 1,8-8-1,-12 11 21,1-1 1,-1 1-1,1-1 1,0 1-1,-1 0 1,1-1-1,0 1 1,-1 0-1,1 0 1,0-1-1,-1 1 1,1 0-1,0 0 1,0 0-1,-1 0 1,1 0-1,0 0 1,-1 0-1,1 0 1,0 0-1,0 0 1,-1 0-1,1 0 1,0 1-1,-1-1 1,1 0-1,0 0 1,-1 1-1,1-1 1,0 1-1,-1-1 1,1 0-1,-1 1 1,1-1-1,-1 1 1,1 0-1,1 2 3,-1-1 1,0 1-1,1 0 0,-1-1 1,-1 1-1,1 0 0,0 0 1,-1 0-1,1-1 0,-1 1 1,0 0-1,0 0 0,0 0 0,0 0 1,-1 0-1,1 0 0,-2 3 1,0 8 8,0 10 14,-1 0 1,-2-1-1,0 1 1,-2-1-1,-1-1 1,0 1-1,-2-1 1,0-1-1,-1 1 1,-2-2-1,0 0 1,-17 20-1,12-20 17,0-1 0,-1-1 0,-1-1 0,0-1 0,-2-1 0,0 0 0,0-2 0,-44 19 0,58-29-43,0 0 0,0-1 0,0 0 1,0-1-1,-10 1 0,15-2 7,0 0-1,0 0 1,0 0 0,0 0-1,0-1 1,0 1 0,0-1-1,0 0 1,0 0 0,1 0-1,-1 0 1,0 0 0,1-1-1,-1 1 1,1-1 0,-4-2-1,6 3 5,-1 0-1,0 0 0,0 0 0,0 0 0,1 0 1,-1 0-1,1 0 0,-1 0 0,1 0 1,-1 0-1,1 0 0,-1 0 0,1-1 0,0 1 1,0 0-1,0 0 0,0 0 0,0-1 1,0 1-1,0 0 0,0 0 0,0 0 0,0-1 1,0 1-1,1 0 0,-1 0 0,1 0 1,-1 0-1,1 0 0,-1 0 0,1 0 0,1-2 1,-1 0 4,1 1-1,0-1 1,1 1 0,-1-1 0,0 1 0,1 0 0,-1 0 0,1 0 0,0 0 0,4-2 0,5 0-87,0-1 0,1 2 0,25-5 0,43 0-541,-50 5-28,37 1-1884,2 0-7552,-58-1 5453,-25-3-1141,-14-3 1784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11552,'-22'-25'5215,"25"29"-4511,8-4-1312,-3 0 864,6 3-128,0 3-288,2-3 64,-7-6-1823,5 3 1055,-4-6-4480,-1 6 2976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1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13888,'28'0'6271,"133"21"-5439,-90-12 800,-9 3-1056,27 2 352,-3-1-576,22-1-128,-8 0-128,-6-3-224,-8 0 64,-20-1-3136,-5-1 1760,-24-7-4511,-7 6 3359</inkml:trace>
  <inkml:trace contextRef="#ctx0" brushRef="#br0" timeOffset="1">70 56 15456,'-36'4'7007,"39"-4"-6111,2 0-2208,1 9 512,-6-1-480,3-1 768,-6-1-3359,3-3 2143,-25 2-5120,2 2 3872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1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10624,'67'5'4832,"36"11"-4192,-9-11 2239,11 2-1695,61-14 96,-5-2-800,37-12-320,-18 0-96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1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102 867 3648,'0'-6'10225,"-7"39"-8408,4-20-708,-35 119 1950,23-88-2308,-11 60-1,20-73-378,-1 51 0,7-69-297,0-1 0,1 0 0,1 1 0,-1-1 0,2 0 1,7 23-1,-9-33-46,0 0 1,0 1 0,0-1-1,0 0 1,0 0 0,0 0-1,1 0 1,-1 0-1,1 0 1,0 0 0,-1 0-1,1-1 1,0 1 0,0-1-1,0 1 1,0-1 0,3 1-1,-3-1 12,0-1 0,1 1 0,-1-1 0,1 0 0,-1 0 0,1 0-1,-1 0 1,1 0 0,-1 0 0,0-1 0,1 1 0,-1-1 0,0 0-1,1 0 1,-1 0 0,0 0 0,4-2 0,9-6 87,-1 0 0,0-2-1,0 1 1,13-16 0,49-54 61,-67 71-158,36-48 88,-28 35-179,21-22 1,-36 86-192,3-17 280,1-1 0,1 0 0,1 0 1,1 0-1,14 25 0,-16-35 14,2 0-1,0 0 1,0 0 0,1-1 0,1-1 0,0 1-1,1-2 1,25 20 0,-32-28 0,0 0-1,0 0 1,0 0-1,0-1 1,1 0 0,8 2-1,-12-3-18,1 0 0,0-1-1,0 0 1,0 0 0,0 0-1,0 0 1,-1 0 0,1 0-1,0-1 1,0 1 0,0-1-1,-1 0 1,1 0 0,0 0 0,4-2-1,-1-2 30,1 0-1,-1 0 0,1 0 1,-2-1-1,1 0 1,6-9-1,0-1 90,15-29 0,-20 31-112,-2 0 1,0 0 0,0 0-1,-1-1 1,-1 0-1,0 0 1,-1 0-1,-1 0 1,-1 0 0,0 0-1,0 0 1,-2 0-1,0 0 1,-7-28 0,9 42-42,0 0 0,0-1 1,0 1-1,0 0 0,0 0 1,0-1-1,1 1 1,-1 0-1,0 0 0,1 0 1,-1 0-1,1 0 0,-1-1 1,1 1-1,0 0 1,0 0-1,-1 0 0,1 1 1,0-1-1,0 0 1,0 0-1,0 0 0,0 0 1,0 1-1,2-2 0,36-19-82,-32 17 105,39-17 46,0 2 0,1 2 0,1 3-1,0 1 1,60-7 0,-100 19-56,-1 0 0,0 1 0,15 0 0,-21 0-4,0 0 1,1 0-1,-1 1 1,0-1-1,0 0 1,1 0 0,-1 1-1,0-1 1,0 1-1,1-1 1,-1 1-1,0-1 1,0 1-1,0 0 1,0 0-1,0-1 1,0 1-1,0 0 1,0 0 0,0 0-1,-1 0 1,1 0-1,0 0 1,0 0-1,-1 0 1,1 1-1,-1-1 1,1 0-1,-1 0 1,1 3 0,-1 1 38,0 1 0,0 0 0,0-1 0,-1 1 0,0-1 0,0 1 0,0-1 0,-3 7 1,-3 5-16,-10 19 0,11-25 4,1 1 1,0-1 0,0 1 0,-4 20-1,8-26-6,0 0-1,1 0 1,0 0-1,0 1 0,0-1 1,1 0-1,0 0 1,0 0-1,1 0 0,-1-1 1,1 1-1,1 0 1,2 5-1,-4-8-3,1 0 1,0-1-1,-1 1 1,1-1-1,0 1 0,0-1 1,1 0-1,-1 0 1,0 0-1,1 0 0,-1 0 1,1 0-1,0-1 1,-1 1-1,1-1 0,0 0 1,0 0-1,0 0 1,0 0-1,0 0 0,0-1 1,0 1-1,0-1 1,0 0-1,1 0 0,-1 0 1,3-1-1,8-2 52,0-1 0,-1-1 0,1 0-1,-1-1 1,-1 0 0,20-13 0,-19 10-48,0-1 0,-1 0 0,0-1 1,-1 0-1,0 0 0,11-17 0,-1-2 43,25-47-1,22-54 103,8-16-26,-3 25-198,-36 65 6,40-85 0,-73 133 35,-2 7-12,-1-1 0,0 1 1,0-1-1,0 1 0,0-1 0,0 1 1,-1-1-1,1 0 0,-1 1 0,1-1 0,-1 0 1,0-4-1,0 7 24,0-1 0,0 1 0,0 0 0,0 0 0,-1-1 0,1 1 0,0 0 0,0 0 0,0 0 1,0-1-1,0 1 0,0 0 0,-1 0 0,1 0 0,0 0 0,0 0 0,0-1 0,0 1 0,-1 0 0,1 0 0,0 0 0,0 0 1,0 0-1,-1 0 0,1 0 0,0 0 0,0 0 0,-1 0 0,1 0 0,0-1 0,0 1 0,0 0 0,-1 1 0,1-1 0,0 0 0,0 0 1,-1 0-1,1 0 0,0 0 0,0 0 0,0 0 0,-1 0 0,1 0 0,0 1 0,-5 0-29,1 1 1,0 0-1,0 0 0,0 0 1,0 0-1,0 1 0,1 0 1,-1 0-1,1 0 0,-1 0 1,1 0-1,0 1 0,-3 4 1,-11 17 23,0 2 0,2 0 1,1 0-1,-12 34 0,-34 126-42,42-125 96,3 1-1,-13 123 1,27-173 3,1 0 0,1 0 0,0 0 0,3 17-1,-4-28-23,1-1 0,-1 1-1,0 0 1,1-1-1,0 1 1,-1-1 0,1 1-1,0-1 1,0 1-1,0-1 1,0 1 0,0-1-1,0 0 1,0 1-1,0-1 1,0 0 0,1 0-1,-1 0 1,0 0-1,1 0 1,-1 0 0,1 0-1,-1-1 1,1 1-1,0-1 1,-1 1 0,1-1-1,0 1 1,-1-1-1,4 0 1,2 0 21,-1-1 0,1 0 0,-1 0 0,0 0 0,1-1 0,-1 0 0,7-4 0,2 1-33,-1-1-1,-1-1 1,1-1 0,-1 0 0,21-16-1,-13 4 43,-1-1 1,-1-1-1,17-24 0,45-79 49,-36 44-91,52-134 1,13-102-187,-10-32 27,-98 345 111,-4 14 30,-4 25 22,-20 86 85,-15 83 132,-19 86 30,38-183-196,-78 306 217,93-388-262,-2 8 82,-9 58 0,18-90-88,0 0-1,-1 1 0,1-1 0,0 0 0,0 1 1,0-1-1,0 0 0,1 1 0,-1-1 0,0 0 1,1 0-1,0 3 0,-1-4-6,0 1 0,1-1 0,-1 0 0,0 0 1,0 0-1,1 0 0,-1 0 0,0 0 0,1 0 0,-1 0 0,0 0 0,0 0 0,1 0 1,-1 0-1,0 0 0,0 0 0,1 0 0,-1 0 0,0 0 0,0 0 0,1-1 1,-1 1-1,0 0 0,0 0 0,1 0 0,-1 0 0,0 0 0,0-1 0,1 1 1,-1 0-1,0 0 0,0 0 0,0-1 0,0 1 0,1 0 0,4-6 110,0-1 0,6-11-1,-10 18-115,12-21-13,70-106-221,-82 125 222,0 0-1,1 0 1,-1 1 0,1-1 0,-1 0-1,1 1 1,-1 0 0,1-1 0,0 1-1,0 0 1,0 0 0,0 0 0,0 0 0,0 0-1,0 0 1,0 0 0,0 1 0,0-1-1,0 1 1,1 0 0,-1-1 0,0 1-1,0 0 1,0 0 0,1 0 0,-1 1 0,0-1-1,0 1 1,0-1 0,0 1 0,0-1-1,1 1 1,-1 0 0,-1 0 0,1 0 0,0 0-1,3 3 1,31 20-85,-21-13 119,1 0 0,29 14 0,16-2-1320,-28-12-2184,-14-2-1551,-18-9 4862,-1 1 1,0-1-1,0 0 1,1 0-1,-1 0 1,0 0-1,0 0 1,1 0-1,-1 0 1,0 0-1,2 4-2712,-2-4 2712,0 0 1,0 0-1,0 1 1,0-1-1,0 0 1,0 0-1,0 1 1,0-1-1,0 0 1,0 0-1,0 1 1,0-1-1,0 0 1,0 0-1,0 0 1,0 1-1,-1-1 1,1 0-1,-2 2-1864,-4 2-1422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6048,'-1'2'8803,"12"1"-6103,19 4-1574,120 4 2010,169-10 0,-64-1-2507,-115 1-842,-134-1 234,-3-1-15,0 1 1,0 0-1,0 0 1,0 1-1,0-1 1,0 1-1,0-1 1,6 3 0,-23 1-7180,-13-4 2591,26 0 4476,-55 2-7190,26 5 4336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4480,'0'0'105,"0"0"0,0 0-1,0 0 1,-1 0 0,1 0 0,0 0 0,0-1 0,0 1 0,-1 0-1,1 0 1,0 0 0,0-1 0,0 1 0,0 0 0,-1 0-1,1 0 1,0-1 0,0 1 0,0 0 0,0 0 0,0-1 0,-1-3 3593,-2 4-2477,-5-3 2864,9-5-2382,0 3-216,-1-3 5,0 5-880,0 6-588,0-2 232,6-1-272,99-3 738,36 0-239,-73 5-268,80 5 162,-102-7 55,-33-7-7515,-5 11 4252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1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84 10464,'-33'-15'4736,"28"6"-4096,2 5 1407,6 8-1247,-3-8 448,5-1-736,6-4-672,3 2 96,8-7-320,3 11 224,8-9-1184,0 6 736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1237 5408,'-7'20'1728,"24"-7"2549,-15-12-4075,0 1 0,1-1 0,-1 0 0,0 0 0,1 0 1,-1 0-1,0 0 0,1 0 0,-1-1 0,1 1 0,0-1 0,-1 1 0,1-1 0,-1 0 0,1 0 1,0-1-1,-1 1 0,1 0 0,-1-1 0,1 1 0,-1-1 0,1 0 0,-1 0 0,0 0 0,1 0 0,-1-1 1,4-2-1,4-3 204,-1-1 0,0 0 0,0-1 0,12-15 0,-18 21-330,35-39 675,55-47 0,49-29-85,-100 84-461,-25 20-138,65-56 181,-27 14-9,94-126 0,25-79 56,-101 138-56,-63 102-147,-1 0 0,0-1 1,10-41-1,-18 57-50,0 1 1,0-1-1,0 1 0,0-1 0,-1 0 0,0 0 1,-1 1-1,1-1 0,-1 0 0,-2-7 0,3 12-33,0 0-1,0 0 1,-1 0 0,1 0-1,0-1 1,-1 1 0,0 0-1,1 0 1,-1 0-1,1 0 1,-1 0 0,0 0-1,0 1 1,0-1-1,1 0 1,-1 0 0,0 0-1,0 1 1,0-1-1,0 0 1,0 1 0,0-1-1,-1 1 1,1-1-1,0 1 1,0 0 0,0 0-1,0-1 1,0 1-1,-1 0 1,1 0 0,0 0-1,0 0 1,0 0-1,-1 0 1,1 0 0,0 1-1,-2 0 1,-3 1-7,1 0 1,-1 0-1,1 0 0,0 1 1,0 0-1,-7 6 0,4-3 5,0 1 1,1 0-1,0 1 0,1 0 0,-1 0 0,2 0 0,-11 18 0,15-24-5,-14 26 73,2 0-1,0 1 1,-11 41 0,8-15 139,2 0-1,2 1 1,-5 80 0,14-92-41,3-1 0,1 0 0,3 0 0,1 0 0,12 48 0,-14-81-157,25 87 112,-25-88-191,1 0 1,0 0 0,0 0 0,1-1 0,0 0-1,0 1 1,1-2 0,7 8 0,-11-13-100,0 0 0,0 0 1,0 0-1,0-1 0,1 1 1,-1-1-1,1 0 0,-1 1 0,1-1 1,-1 0-1,1-1 0,0 1 1,-1 0-1,5 0 0,-3-1-459,0 0 1,0-1-1,0 1 0,1-1 0,-1 0 1,0 0-1,7-3 0,23-8-2429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34 371 7808,'-16'2'3115,"-2"0"4207,24 1-3579,-3-1-3606,1 0-1,0 0 1,-1 0-1,1 0 0,0-1 1,5 2-1,27 1 279,-1-1-1,52-3 1,-41 0-261,649 6 1392,-330-15-948,-340 5-415,25-6 0,-38 7 91,-9 2-209,-2 1-53,-1 0 0,1 0 1,0 0-1,0 0 0,0 0 1,-1 0-1,1 0 0,0-1 1,0 1-1,-1 0 0,1-1 0,0 1 1,-1 0-1,1-1 0,0 1 1,-1-1-1,1 1 0,-1-1 1,1 1-1,-1-1 0,1 0 1,-1 1-1,1-1 0,-1 0 0,1 1 1,-1-1-1,0 0 0,1 1 1,-1-1-1,0 0 0,0 0 1,0 1-1,1-1 0,-1-1 0,-1-5 9,-1 0 0,1 0 0,-1 0-1,-1 1 1,-5-13 0,3 7-18,-3-7-33,-1 1-1,0 0 0,-1 0 0,-17-21 0,-56-58-284,40 49 91,42 47 221,0 0-1,0 0 0,1 0 1,-1 0-1,0 0 0,0 0 1,1 0-1,-1 0 1,1-1-1,-1 1 0,1 0 1,-1 0-1,1 0 1,0-1-1,0 1 0,-1 0 1,1 0-1,0-1 0,0-1 1,1 2-6,-1 0 1,1 0-1,0 0 1,-1 1-1,1-1 1,0 0-1,-1 0 1,1 1-1,0-1 1,0 0-1,0 1 1,0-1-1,-1 1 1,1-1-1,0 1 1,0-1-1,0 1 1,0 0-1,0-1 1,0 1-1,0 0 1,0 0-1,1 0 1,-1 0-1,1 0 1,5 0 11,0 0-1,0 1 1,0-1 0,0 2 0,0-1-1,0 1 1,0 0 0,0 0 0,-1 1 0,1 0-1,-1 0 1,10 6 0,0 2-6,1 1 1,-1 1 0,15 16 0,-4 0 69,-2 1 1,43 65-1,-63-87-11,0 0 1,0 0-1,-1 1 0,0 0 0,0 0 1,-1 0-1,0 0 0,1 11 0,-3-14-16,-1 0-1,0 0 1,0 0 0,0 0-1,-1 0 1,0 0 0,0 0-1,0 0 1,-1 0 0,0 0-1,0-1 1,0 1 0,-6 9-1,-2 3-346,-1-1 0,0 0 0,-2-1 0,-23 25 0,31-36-811,0-1 0,0 1 0,0 1 0,1-1 0,0 1 0,0 0 0,-4 9 0,1 6-1607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1265 6048,'-18'-2'2998,"27"0"-1074,16-6 794,38-18-1,-39 13-2054,0 0-1,-1-2 1,30-25-1,71-72 1036,-41 34-814,-38 37-529,67-56 404,-27 30-327,-39 23-185,-2-2 0,-3-1 0,-1-3 0,-3-1 0,-1-1-1,50-104 1,-45 63-36,-35 77-149,-1-1 0,-1 0 0,4-27 0,-8 38-57,1 1 0,-1 0 0,0 0 0,0 0 0,-1 0 0,1 0 0,-1-1 0,0 1 0,-1 0 0,1 0 0,-1 1 0,0-1 0,-3-5 0,3 7-11,-1 0 1,1 0 0,-1 0-1,1 0 1,-1 0 0,0 1-1,0-1 1,0 1-1,-1 0 1,1 0 0,0 0-1,-1 0 1,0 1 0,1-1-1,-1 1 1,0 0 0,1 0-1,-8 0 1,0 0 8,0 1 1,0 0-1,0 0 0,0 2 1,0-1-1,0 1 1,1 1-1,-1 0 0,1 0 1,-1 1-1,1 0 1,0 1-1,1 1 0,-1-1 1,1 1-1,0 1 1,1-1-1,-1 2 0,1-1 1,1 1-1,-8 10 1,-3 7 175,1 1 0,1 0 1,2 1-1,0 1 1,2 0-1,-11 38 1,6-6 203,2 1 0,-7 71 0,16-77-279,4-1 0,1 1 0,9 71 0,-6-100-298,2-1 1,0 0-1,1-1 1,2 1-1,1-1 1,19 41-1,0-16-574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208 108 3968,'1'-1'214,"-1"0"0,1 0-1,-1 0 1,1 0 0,-1 0 0,1 0 0,0 0 0,0 0 0,-1 0 0,1 0-1,0 0 1,0 0 0,6-6 5730,-7 7-5714,1-1 0,-4 1 186,1 0 0,0 0 0,0 0 0,-1 1 1,1-1-1,0 1 0,0-1 0,0 1 1,-3 1-1,3-1-40,-12 4-40,1 1 0,0 1 0,0 0 0,1 0 0,0 1 0,0 1 0,1 0 0,-11 11 0,15-13-273,0 1-1,0 0 1,1 0 0,0 0 0,0 1-1,1-1 1,0 1 0,0 1-1,1-1 1,1 1 0,-1-1-1,1 1 1,1 0 0,-2 19-1,3-21-14,1 0-1,0 0 0,0 0 0,1 0 0,0 0 0,1-1 0,0 1 0,0 0 0,0-1 1,1 1-1,0-1 0,1 0 0,-1 0 0,1 0 0,1 0 0,-1-1 0,1 0 0,0 0 1,10 9-1,-10-11 38,0 0 1,1 0 0,-1 0 0,1-1 0,-1 1-1,1-1 1,0-1 0,10 4 0,-13-5-44,1-1 1,-1 1 0,0-1 0,1 1-1,-1-1 1,1 0 0,-1 0-1,1-1 1,-1 1 0,0-1 0,1 1-1,-1-1 1,0 0 0,1 0 0,-1-1-1,0 1 1,0-1 0,4-2 0,0-2 31,0 0 0,0 0 1,0 0-1,-1-1 0,0 0 0,-1-1 1,0 1-1,0-1 0,0 0 1,-1 0-1,0 0 0,3-11 1,-3 7-33,-1 0 1,0 0-1,0 0 1,-2 0 0,1-1-1,-2 1 1,1 0-1,-4-22 1,2 28-47,0 0 1,0 0-1,-1 1 1,0-1-1,0 1 0,-1 0 1,1 0-1,-1-1 1,-4-4-1,-4-3-130,-20-22-1,-1 0-125,31 35 257,1 0 1,0-1 0,-1 1 0,1-1-1,0 1 1,0-1 0,-1 1 0,1-1 0,0 1-1,0-1 1,0 1 0,0-1 0,-1 1-1,1-1 1,0 1 0,0-1 0,0 1-1,0-1 1,0 1 0,0-1 0,1 1 0,-1-1-1,0 1 1,0-1 0,0 1 0,0-1-1,0 1 1,1-1 0,-1 1 0,0-1-1,1 1 1,-1 0 0,0-1 0,1 1 0,-1-1-1,0 1 1,1 0 0,0-1 0,21-12 125,-12 8-79,17-9 117,0 0 0,1 3 1,1 0-1,43-10 0,-48 16-24,-1 1 0,1 1 0,0 1 0,0 1 0,0 2 0,30 3 0,-43-2-17,0 0 0,0 1 0,0 0-1,0 1 1,-1 0 0,0 0 0,1 2 0,-2-1 0,1 1 0,-1 0 0,15 13 0,-11-7 61,-2 1-1,1 0 1,-1 0 0,-1 1-1,-1 1 1,15 29 0,-14-23-119,-3-7-39,-1 1-1,2-1 0,0-1 0,0 0 1,1 0-1,21 22 0,-26-32-82,-1 0 1,0-1-1,1 0 0,0 1 0,-1-1 0,1-1 0,0 1 0,0-1 0,0 1 0,0-1 0,0 0 0,0 0 0,0-1 0,1 1 0,3-1 0,2 0-581,0-1 0,0 0 0,0-1 0,0 0 0,10-4 0,18-6-1375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1268 5408,'-10'5'1597,"9"-3"-425,7-1 603,9-5 339,-6 0-1034,1 1-435,0-1 0,-1-1-1,0 0 1,15-10-1,35-31 1021,-37 28-1209,112-76 700,-22 17-771,-50 30-69,-3-3 0,-2-2 0,68-81 0,-33 16 364,86-147 0,-160 234-481,-1 0 1,20-54-1,-33 73-89,0-1 1,0 0-1,-1 0 1,0 0-1,-2-1 1,1 1-1,-1 0 1,-1-1 0,0 1-1,-4-23 1,4 33-98,0 0 1,-1 0 0,1 0-1,0 0 1,-1 0-1,0 0 1,1 0 0,-1 0-1,0 1 1,0-1 0,0 0-1,0 1 1,-1-1 0,1 1-1,0-1 1,-1 1-1,1-1 1,-1 1 0,-2-2-1,2 2-13,1 1 0,-1 0 0,0-1 0,1 1 0,-1 0 0,0 0 0,0 0 0,1 0 0,-1 0 0,0 1 0,0-1 0,1 0 0,-1 1 0,0-1 0,1 1 0,-1 0 0,0 0 0,1-1 0,-1 1 0,-1 2 0,-7 4 30,1 0 0,-1 1 0,2 0 1,-1 1-1,1 0 0,-8 12 1,14-19-25,-21 29 138,1 2 0,-34 68 0,-17 76 347,57-129-376,-18 86-1,31-111-105,0 0-1,1 0 0,1 0 1,1 0-1,1 0 0,5 26 1,1-17-44,2 0 0,0-1 0,2 0 0,2-1 0,1 0 0,22 36 0,-32-60-175,0 0 1,0 0 0,0 0-1,1-1 1,0 0 0,0 0-1,0 0 1,1 0 0,0-1-1,-1 0 1,8 4 0,25 8-1253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38 375 5152,'-22'-4'2896,"18"5"-115,4 0-2669,0-1 1,0 0-1,0 1 0,0-1 1,0 0-1,0 0 0,0 1 0,0-1 1,0 0-1,0 1 0,0-1 1,0 0-1,0 0 0,0 1 1,-1-1-1,1 0 0,0 0 0,0 1 1,0-1-1,0 0 0,-2 1 1137,2 0-1024,0-1 1,0 0-1,-1 1 1,1-1 0,0 0-1,0 0 1,-1 1 0,1-1-1,0 0 1,-1 0-1,1 0 1,0 1 0,-1-1-1,1 0 1,0 0 0,-1 0-1,1 0 1,0 0-1,-1 1 1,1-1 0,0 0-1,-1 0 1,1 0 0,0 0-1,-1 0 1,0 0-1,6 3 213,0-1-1,0 1 0,0-1 1,1 1-1,7 1 0,22 0-153,-1 0-1,1-3 1,54-4-1,-27 1-115,660-50 296,-713 51-442,188-22 273,-133 13-99,69-21 0,-131 30-183,0 0 0,1 1 0,-1-1-1,0 0 1,1 0 0,-1-1 0,0 1 0,0 0 0,0-1 0,0 1 0,3-4 0,-5 5-9,0-1 0,1 1 1,-1-1-1,0 1 0,0-1 0,1 0 1,-1 1-1,0-1 0,0 1 1,0-1-1,0 0 0,0 1 1,0-1-1,0 0 0,0 1 1,0-1-1,0 0 0,0 1 1,0-1-1,0 1 0,-1-1 1,1 0-1,-1 0 0,-9-18 66,8 16-51,-5-6 7,0 0 0,0 1 0,-1 0 0,0 0 0,-1 0 0,-14-9 1,-60-34-274,-73-30 65,113 60-20,35 16 59,7 0-64,2 5 192,0-1 0,-1 1-1,1 0 1,0-1 0,0 1 0,0 0 0,0-1 0,0 1 0,-1 0-1,1 0 1,0 0 0,0 0 0,0 0 0,0 0 0,1 0 0,15 0 14,0 2 0,1 0 0,-1 1 0,-1 1 0,1 0 1,-1 1-1,23 10 0,-18-5 56,1 1-1,-2 1 1,0 1 0,34 29-1,-41-31 32,-2 1-1,1 0 1,-2 1-1,0 0 0,0 0 1,-1 2-1,-1-1 1,0 1-1,6 17 1,-11-22-10,0-1-1,0 1 1,-1-1 0,0 1 0,-1 0-1,0 0 1,-1 12 0,-1-15-57,0 0-1,0 0 1,0 0 0,-1 0 0,0 0-1,0-1 1,-1 1 0,1-1-1,-2 0 1,1 1 0,-5 5 0,1-3-100,-1 1 0,0-1 0,-1-1 0,1 1 0,-2-1 1,1-1-1,-14 8 0,6-5-2094,-35 15-1,27-16-1765,9 3 1259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1062 6720,'0'1'3112,"7"1"-1396,-4-2-1440,-1 0 1,0 0-1,1 0 1,-1 0-1,0 0 1,0 0-1,4-1 1,23-11 802,0 0 0,-1-2 0,0-1 0,-1-1 0,42-33 0,115-115-13,-112 96-548,-17 15-310,-2-2 0,61-83 0,55-105 299,-156 221-381,-1 0 0,16-41 0,-25 58-91,-1-1 0,0 0 0,-1 0 0,0 0 0,0 0 0,0 0 0,0 0 0,-1 0-1,0 0 1,-2-9 0,2 13-17,0 0-1,-1 0 1,0 0 0,1-1-1,-1 1 1,0 1-1,0-1 1,0 0-1,0 0 1,0 0 0,-1 0-1,1 1 1,0-1-1,-1 1 1,1-1-1,-1 1 1,0-1 0,0 1-1,1 0 1,-1 0-1,0 0 1,0 0-1,0 0 1,0 0-1,0 1 1,0-1 0,0 0-1,0 1 1,-4-1-1,-3 1 28,-1-1 0,1 1 0,0 1 0,-19 2 0,19-1-8,0 1 0,0-1 0,0 1 0,0 1-1,0 0 1,1 0 0,0 1 0,0 0 0,0 0 0,-9 9 0,3-3-4,1 2 0,1 0 1,0 0-1,0 1 0,2 0 1,0 1-1,0 0 0,2 1 1,0 0-1,-8 21 0,-1 12 67,2 1 0,-10 61 0,20-82-16,1-1 0,1 1 0,2 0 0,0 0 0,2 0 0,2 0 0,9 48 1,-8-61-93,1 0 0,1-1 0,0 0 0,0 0 0,2 0 0,13 19 0,-14-24-89,0-1-1,1 0 1,0-1-1,0 0 1,1 0 0,0 0-1,1-1 1,-1-1-1,20 10 1,-21-12-264,1-1 1,0 0-1,0 0 0,0-1 1,0 0-1,0 0 0,1-1 1,-1-1-1,0 0 1,0 0-1,1 0 0,-1-1 1,13-3-1,-3-1-1234,-1-1 0,0 0 0,0-1 0,-1-1 1,26-16-1,9-6-1637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30 6560,'-6'-10'2569,"-9"-9"9799,7 25-10676,5-3-1498,0 0 1,0 1 0,1 0-1,-1-1 1,1 1 0,0 0-1,0 0 1,0 1 0,1-1-1,-3 8 1,0 0 32,-25 86 717,-20 126-1,38-133-1214,7-43-215,3-26-1221,-2 3-2628,2-16 2281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 8640,'-11'-10'2784,"11"10"-2624,0-1 0,0 1 0,0-1 0,0 1 0,0-1 0,0 1 0,1-1 0,-1 1 0,0-1 0,0 1 0,0-1 0,1 1 0,-1 0 0,0-1 0,1 1 0,-1 0 0,0-1 0,1 1 0,-1 0 0,1-1 0,-1 1 0,1 0 0,-1 0 0,1-1 0,6-1 1059,-1 1 0,1-1 0,11 0 0,4-1 0,37-3 1104,72 1-1,-79 4-1841,153 0 204,-92 2-2496,-85-4-3085,-14 3 2640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92 4992,'-6'-1'1608,"6"6"-227,1 5 936,5 60 1534,-3-35-3056,30 301 4527,-30-319-3365,-3-200-922,3 128-978,2 0 0,18-86 0,-20 131-65,0 0 1,0 1 0,0-1 0,1 1 0,1 0 0,9-16-1,-11 22-17,0-1 0,0 0-1,0 1 1,0 0 0,1-1-1,-1 1 1,1 1 0,0-1-1,0 0 1,0 1-1,0 0 1,1 0 0,-1 0-1,0 1 1,1-1 0,-1 1-1,6-1 1,4 1 40,0 0 0,0 1 1,-1 1-1,20 2 0,54 15-30,-66-13-30,-4 0 132,-1 0-1,0 1 1,21 11 0,-36-16-1245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10304,'-9'3'5552,"9"-3"-5500,21 5 4354,74 0 147,51-3-2569,-12 1-1577,-33-2-1325,-35-7-4383,-56 4 2676,0 0 0,-1-1 0,19-7-1,5-2-1928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5:2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11040,'8'17'7023,"-3"15"-3465,-9 190 2110,2-188-5225,-19 144 1003,12-119-1414,-55 271-371,37-208-7050,23-111 947,3-5 2026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6:19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356 130 2080,'9'-18'667,"-9"17"-604,1 0 1,-1 0-1,1 0 1,0 0 0,0 1-1,-1-1 1,1 0 0,0 0-1,0 0 1,0 1 0,0-1-1,0 0 1,2 0 0,-2 0 107,0 1 1,0-1-1,0 1 1,0-1-1,0 0 1,-1 1-1,1-1 1,0 0-1,0 0 1,0 0-1,0-1 1,19-24 3925,-17 23-3513,0 0 0,0 0 0,0-1 0,-1 1-1,1-1 1,-1 1 0,0-1 0,0 0 0,0 0 0,-1 0 0,1-1 0,-1 1 0,1-5-1,-2 9-524,0 0-1,0 0 1,0-1-1,0 1 1,0 0-1,0 0 0,0-1 1,0 1-1,0 0 1,0 0-1,0 0 0,0-1 1,0 1-1,0 0 1,-1 0-1,1 0 1,0-1-1,0 1 0,0 0 1,0 0-1,0 0 1,0-1-1,-1 1 1,1 0-1,0 0 0,0 0 1,0 0-1,0 0 1,-1 0-1,1-1 0,0 1 1,0 0-1,0 0 1,-1 0-1,1 0 1,0 0-1,0 0 0,-1 0 1,1 0-1,0 0 1,0 0-1,0 0 1,-1 0-1,1 0 0,0 0 1,0 0-1,-1 0 1,-13 8 1110,-41 42-249,-75 86 0,106-107-725,1 1 1,1 1-1,2 1 1,2 1-1,-16 37 1,16-23-57,2 2 0,2 0 0,-10 65 0,15-43 31,-2 124 0,11-176-155,1 0 1,1-1 0,0 1-1,1-1 1,7 21-1,-6-28 41,0 0 0,1-1-1,0 1 1,0-1 0,1 0 0,1 0-1,0-1 1,0 0 0,12 12 0,2-4 86,0-1 1,1 0 0,44 22 0,-4-2-1952,-59-34 1021,0 0 0,1 0 0,-1 0 0,1 0 1,5 1-1,-7-3 192,-1 1 0,1-1 0,0 0 0,-1 0 0,1 0 1,-1 0-1,1 0 0,0-1 0,-1 1 0,1 0 0,-1-1 1,1 1-1,-1-1 0,1 1 0,2-3 0,13-5-3590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6:20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72 100 6304,'-23'-11'5749,"16"1"539,6 9-6038,1-1 0,-1 0 0,0 1 0,1-1 0,0 0 0,-1 1 0,1-1 0,0 0 0,0 0 0,0 1 0,0-1 0,0 0 0,0 0 0,0 1 0,1-1 0,0-3 0,2 2-132,0 0-1,0 0 1,0 1 0,0-1-1,1 1 1,-1-1-1,1 1 1,0 0-1,0 0 1,7-2-1,-5 2-82,2-1 7,0 0-1,0 1 1,0 0-1,0 0 1,1 1-1,-1 0 1,0 0-1,1 1 0,-1 0 1,1 1-1,-1 0 1,0 0-1,1 1 1,9 3-1,-13-4-22,-1 0-1,0 1 1,-1 0-1,1 0 1,0 0-1,0 0 1,-1 1-1,1-1 0,-1 1 1,0 0-1,0 0 1,0 0-1,0 1 1,0-1-1,-1 1 1,0-1-1,1 1 1,-1 0-1,-1 0 1,1 0-1,0 0 1,-1 0-1,0 0 1,0 0-1,0 0 1,-1 1-1,1-1 0,-1 0 1,0 1-1,-1 3 1,-2 23 129,-1 0-1,-2-1 1,-17 50 0,-44 88 306,56-148-402,1-1 0,-2-1-1,-1 1 1,0-2 0,-1 0 0,-1-1-1,0 0 1,-2-1 0,-18 14 0,21-17 172,11-9-160,0 0 0,-1 0 0,1 0 0,-7 3-1,10-6-59,0 0 0,0 0 0,0 0 0,0 0-1,0 0 1,0 0 0,0 0 0,0 0 0,0 0-1,0 0 1,0 0 0,0 1 0,0-1-1,1 0 1,-1 0 0,0 0 0,0 0 0,0 0-1,0 0 1,0 0 0,0 0 0,0 0 0,0 0-1,0 0 1,0 0 0,0 0 0,0 0-1,0 0 1,0 0 0,0 0 0,0 0 0,0 0-1,0 0 1,-1 0 0,1 0 0,0 0-1,0 0 1,0 1 0,0-1 0,0 0 0,0 0-1,0 0 1,0 0 0,0 0 0,0 0 0,0 0-1,0 0 1,0 0 0,0 0 0,0 0-1,0 0 1,0 0 0,0 0 0,0 0 0,0 0-1,7 0 117,12-1 24,-17 1-113,87-15 362,5 0-55,14 14-121,-64 1-461,-43 0-284,13-12-11439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6:20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280 15 8544,'24'-7'2757,"-24"6"-2705,0 1-1,1 0 1,-1 0-1,1 0 1,-1 0-1,0 0 1,1 0-1,-1 0 1,1-1 0,-1 1-1,0 0 1,1 1-1,-1-1 1,1 0-1,-1 0 1,0 0-1,1 0 1,-1 0 0,1 0-1,-1 1 1,6 0 44,18 8 2457,-24-9-2462,1 0 1,-1 0 0,1 1 0,-1-1 0,0 0-1,1 0 1,-1 1 0,0-1 0,1 0 0,-1 1-1,0-1 1,1 1 0,-1-1 0,0 0 0,0 1 0,1-1-1,-1 1 1,0-1 0,0 0 0,0 1 0,0-1-1,0 1 1,0-1 0,0 1 0,0-1 0,0 1-1,0-1 1,0 1 0,0-1 0,0 1 0,0-1-1,0 0 1,0 1 0,0-1 0,0 1 0,-1-1 0,1 1-1,0-1 1,0 0 0,-1 1 0,1-1 0,0 1-1,-1-1 1,1 0 0,0 1 0,-1-1 0,1 0-1,-13 14 274,-1-2-1,0 0 0,-1 0 0,0-2 0,0 0 0,-1 0 0,0-1 0,-1-1 0,0-1 1,-21 6-1,31-11-322,-1-1 0,1 0 1,0 0-1,0 0 1,-1-1-1,1 0 1,0-1-1,0 0 0,-10-2 1,13 3-67,0-1 0,0-1 1,0 1-1,0-1 0,0 1 1,0-1-1,0 0 0,0-1 0,1 1 1,-1-1-1,1 1 0,0-1 1,0 0-1,0 0 0,0-1 1,-3-4-1,5 6 7,0 0-1,0 0 1,0 0 0,0 0-1,0-1 1,1 1 0,-1 0 0,1 0-1,0-1 1,0 1 0,-1 0-1,1 0 1,1-1 0,-1 1-1,0 0 1,1 0 0,-1-1 0,1 1-1,-1 0 1,1 0 0,0 0-1,0 0 1,0 0 0,0 0 0,1 0-1,-1 0 1,0 0 0,1 1-1,2-3 1,0 0 24,0 0 1,1 0-1,0 0 1,0 1-1,0-1 1,0 1-1,0 1 0,1-1 1,-1 1-1,7-2 1,0 1 146,1 1 1,0 0 0,-1 1-1,1 0 1,0 1 0,0 0-1,-1 1 1,1 0 0,0 2-1,-1-1 1,0 1 0,1 1-1,-1 0 1,0 1 0,-1 0-1,1 1 1,-1 0 0,0 1-1,-1 0 1,14 12 0,-19-14-59,0 1 1,0 0 0,-1-1 0,0 2 0,0-1 0,0 0 0,-1 1 0,0 0 0,0-1-1,-1 1 1,0 0 0,3 15 0,-3-7 85,-1 1 1,-1 0-1,0-1 0,-4 31 0,0-20-21,-2 0-1,0 0 1,-2 0 0,-21 46-1,4-23-76,-42 62 0,59-99-79,0-1 1,0 0 0,-18 17 0,22-25-441,0 1 1,0-1 0,-1 0 0,1 0 0,-1 0 0,0-1 0,0 0-1,1 0 1,-1 0 0,-1 0 0,1-1 0,-7 1 0,12-1 246,-1-1 0,1 0 1,-1 0-1,1 0 1,0 1-1,-1-1 0,1 0 1,-1 0-1,1 0 1,-1 0-1,1 0 0,-1 0 1,1 0-1,-1 0 0,1 0 1,-1 0-1,1-1 1,0 1-1,-1 0 0,1 0 1,-1 0-1,1 0 1,-1-1-1,1 1 0,0 0 1,-1 0-1,1-1 1,0 1-1,-1 0 0,1-1 1,0 1-1,-1 0 1,1-1-1,0 1 0,0-1 1,-1 1-1,1-1 0,0 1 1,0 0-1,0-1 1,-1 1-1,1-1 0,0 1 1,0-1-1,-1-9-3582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6:21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22 6240,'9'-15'12090,"-16"17"-9034,-123 67 1112,91-50-3477,90-23 146,-38 1-818,0 0-1,0-1 1,0-1 0,-1 0-1,0-1 1,0 0 0,17-12-1,-28 18-155,0-1 1,0 0-1,0 0 0,0 0 0,-1 0 0,1 0 1,0 0-1,0 0 0,0-2 0,0 0-868,0 1-1,0 0 0,-1-1 1,1 1-1,-1 0 0,0-1 1,0-3-1,0-2-2284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6:23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16 2720,'6'-3'14556,"-13"-3"-10905,7 5-3524,-1 0-1,1 1 0,-1-1 1,0 1-1,1-1 0,-1 1 1,0-1-1,1 1 0,-1 0 1,0-1-1,0 1 0,1 0 1,-1 0-1,-1-1 0,2 1-77,-1 0-1,1 0 0,0 0 0,-1 0 0,1 0 0,0 0 0,-1 1 1,1-1-1,0 0 0,-1 0 0,1 0 0,0 0 0,-1 1 0,1-1 1,0 0-1,0 0 0,-1 1 0,1-1 0,0 0 0,0 0 0,-1 1 1,1-1-1,0 1 0,-1 2 82,-1 0 1,1 1 0,0-1-1,0 0 1,0 6-1,-1 2-145,-12 64 338,-6 105-1,19-166-181,0 0 0,1 0 0,0 1-1,4 16 1,-4-30-133,0 0-1,1 0 1,-1 0-1,1 0 1,-1 0-1,1 0 1,0 0-1,-1 0 0,1 0 1,0 0-1,0 0 1,-1 0-1,1 0 1,0-1-1,0 1 1,0 0-1,0-1 1,0 1-1,0-1 1,0 1-1,0-1 1,1 1-1,-1-1 1,0 0-1,0 1 1,0-1-1,0 0 1,0 0-1,1 0 0,0 0 1,5 0 73,1-1 0,-1 1 1,13-4-1,-11 3-35,13-3-49,-1 2 0,1 0 1,0 2-1,38 4 0,-47-2 63,-1 0 0,1 1 0,-1 1 0,0 0 0,-1 0 0,1 1 0,-1 1 0,0 0 0,18 13 1,-18-11-8,-1 1 0,0 1 0,-1-1 0,0 2 1,12 16-1,-16-19 54,1 1 0,-2 0 1,1-1-1,-1 1 0,-1 1 1,0-1-1,0 1 0,2 11 1,-5-17-49,0-1 1,0 1-1,-1-1 0,1 0 1,-1 1-1,0-1 0,0 0 1,0 1-1,0-1 1,-1 0-1,1 0 0,-1 0 1,0 0-1,-2 2 0,2-2-41,0-1 0,0 1 0,0-1-1,-1 0 1,1 0 0,-1 0-1,1-1 1,-1 1 0,0-1 0,0 1-1,1-1 1,-1 0 0,0 0-1,0 0 1,0 0 0,0-1-1,-1 1 1,-2-1 0,-10 2-71,0-2-1,-23-2 1,18 0 47,-138-16-152,50 3-4852,108 15 5029,-2 0-895,0 0 1,0-1 0,0 1 0,1-1-1,-1 1 1,-3-2 0,6 1 641,-1 1 0,1 0 0,0 0-1,-1-1 1,1 1 0,0 0 0,-1-1 0,1 1 0,0-1 0,0 1 0,-1 0-1,1-1 1,0 1 0,0 0 0,0-1 0,0 1 0,-1-1 0,1 1 0,0-1 0,0 1-1,0 0 1,0-1 0,0 1 0,0-1 0,0 1 0,0-1 0,0 1 0,1-1-1,-1 1 1,0 0 0,0-1 0,0 1 0,0-1 0,1 1 0,-1 0 0,0-1-1,0 1 1,1 0 0,-1-1 0,0 1 0,0 0 0,1-1 0,12-13-3894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6:23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87 5728,'-10'-5'297,"-5"-7"5366,14 11-5380,1 1 0,0 0-1,-1-1 1,1 1 0,0 0-1,-1-1 1,1 1 0,0-1 0,0 1-1,-1-1 1,1 1 0,0-1-1,0 1 1,0-1 0,0 1-1,0-1 1,0 1 0,0-1 0,0 1-1,0-2 1,0 2-112,0-1-1,1 1 1,-1-1 0,1 1 0,-1-1-1,1 1 1,-1-1 0,1 1-1,-1-1 1,1 1 0,-1 0 0,1-1-1,-1 1 1,1 0 0,0-1-1,-1 1 1,1 0 0,-1 0 0,1-1-1,1 1 1,37-10 1952,0 2-1,44-3 1,83 1-749,-112 8-780,-6 0-480,-21 2-438,48-7 0,-68 6-1137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6:24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 8640,'0'0'136,"0"0"0,0-1 0,1 1 0,-1-1 0,0 1 0,0-1 0,0 1 0,1 0 0,-1-1 0,0 1 0,0 0 0,1-1 0,-1 1 1,0 0-1,1-1 0,-1 1 0,0 0 0,1-1 0,-1 1 0,1 0 0,-1 0 0,1 0 0,-1-1 0,0 1 0,1 0 0,-1 0 0,1 0 0,-1 0 0,1 0 0,-1 0 0,1 0 1,-1 0-1,0 0 0,1 0 0,-1 0 0,1 0 0,-1 0 0,1 0 0,-1 0 0,1 1 0,-1-1 0,4 1 408,-1 0-1,0-1 1,1 2-1,-1-1 1,6 3-1,23 17 785,-1 1 0,-1 2 0,-1 1 0,-1 1 0,27 32 0,-31-28-825,-1 1-1,-1 1 1,-2 1-1,-1 0 1,-2 2 0,-1 0-1,21 74 1,-19-40-155,-4 0 0,-2 1 0,3 101 0,-14-124-273,-2-1 0,-2 1-1,-2-1 1,-2 0 0,-2 0-1,-17 50 1,18-70-187,-1-2 0,-1 1 0,-1-1 0,-1-1 0,0 0 0,-2 0 0,-1-1 0,-1-1 0,-20 20 0,15-20-1124,-2-2 1,-46 32-1,-15-3-4459,30-20 2393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1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1445 4064,'-11'8'1307,"11"-8"-1260,-1 1 0,1-1 1,0 1-1,0-1 1,0 1-1,0 0 1,0-1-1,0 1 1,0-1-1,0 1 1,0-1-1,0 1 1,1 0-1,-1-1 1,0 1-1,0-1 1,0 1-1,1-1 1,-1 1-1,1 0 1,-1 1 172,1-1 0,0 1 0,-1-1 0,1 0 0,0 1 0,0-1 0,0 0 1,0 1-1,0-1 0,0 0 0,0 0 0,0 0 0,1 0 0,-1 0 0,0 0 0,1 0 0,-1 0 0,1-1 1,-1 1-1,1 0 0,-1-1 0,1 1 0,-1-1 0,1 0 0,-1 1 0,1-1 0,0 0 0,-1 0 0,1 0 1,0 0-1,-1-1 0,3 1 0,6-2 181,0 0 0,0-1 0,0 0 1,9-4-1,132-69 2364,-149 75-2736,96-60 891,-81 49-762,-1-1 0,-1-1 0,23-27 0,-21 19-68,-1 0 0,17-34 0,23-54 161,-45 88-174,15-34 116,-2-2 0,-2 0 0,-3-1 0,13-74 0,-24 101-278,-7 82-502,2 183 566,-5 234 143,1-448-70,1 3 68,-4 21-1,3-39-69,1 0-1,-1-1 1,0 1-1,0 0 0,0-1 1,-1 1-1,1-1 1,-1 1-1,0-1 0,0 1 1,0-1-1,-4 5 1,5-8-38,1 0 1,-1 1 0,0-1 0,0 0-1,1 0 1,-1 1 0,0-1-1,1 0 1,-1 0 0,0 0 0,1 0-1,-1 0 1,0 0 0,0 0-1,1 0 1,-1 0 0,0 0 0,0-1-1,1 1 1,-1 0 0,0 0 0,1-1-1,-1 1 1,1 0 0,-1-1-1,0 1 1,1 0 0,-1-1 0,1 1-1,-1-1 1,1 1 0,-1-1-1,1 0 1,-1 0 0,-1-1 38,-66-67 285,44 43-387,-24-33 1,2 2-335,45 56 319,-1-1-1,0 0 1,0 1-1,0-1 0,0 1 1,0-1-1,-2 0 1,4 2 61,0 0-1,0 0 1,0 0 0,0 0 0,0 0 0,0-1 0,-1 1 0,1 0-1,0 0 1,0 0 0,0 0 0,0 0 0,0 0 0,0 0-1,0 0 1,0 0 0,0 0 0,0 0 0,0 0 0,0 0 0,0 0-1,-1 0 1,1 0 0,0 0 0,0 0 0,0 0 0,0 0 0,0 0-1,0 0 1,0 0 0,0 0 0,0 0 0,0 1 0,0-1-1,0 0 1,0 0 0,-1 0 0,1 0 0,0 0 0,0 0 0,0 0-1,0 0 1,0 0 0,0 0 0,0 0 0,0 0 0,0 0-1,0 0 1,0 0 0,0 1 0,0-1 0,0 0 0,0 0 0,0 0-1,0 0 1,0 0 0,0 0 0,0 0 0,0 0 0,0 0-1,0 0 1,0 0 0,0 0 0,0 0 0,0 1 0,0-1 0,0 0-1,9 13-172,-2-4 166,1 0-1,0 0 1,1-1-1,-1 0 1,21 12-1,-12-9 33,13 8 88,61 30-1,-85-47-62,1 0-1,-1 0 1,1 0 0,0-1 0,-1 0-1,1-1 1,0 1 0,0-1 0,0 0-1,12-3 1,-9 1 25,0 0 0,0-1 0,0 0 0,0-1 0,0 0-1,13-9 1,1-2-7,0-1 1,-1-2-1,0 0 0,-2-1 0,24-27 0,-32 29-48,0-1-1,-2-1 1,0 0 0,-1 0-1,-1-1 1,0 0 0,6-27-1,-11 34-13,-1 1 1,0-1-1,2-23 0,-5 30-17,0 0 1,0 0-1,-1 0 1,1 0 0,-1 0-1,-1 1 1,1-1-1,-1 0 1,0 1-1,-3-6 1,4 9 9,1 0 0,-1 1-1,0-1 1,0 1 0,0-1 0,0 1 0,-1 0-1,1-1 1,0 1 0,-1 0 0,1 0 0,-1 0-1,1 0 1,-1 0 0,1 0 0,-1 0 0,0 1-1,1-1 1,-1 1 0,0-1 0,1 1 0,-1-1-1,0 1 1,0 0 0,0 0 0,1 0 0,-1 0-1,0 0 1,-2 1 0,0 0-8,-1 0 0,1 0 0,-1 1 0,1 0 0,-1 0 0,1 0 0,0 1 1,0-1-1,-6 6 0,-3 4-89,0 0 1,-20 28-1,22-26 21,-19 24 9,1 1 1,-39 72-1,62-99 92,0 0 0,1 0 0,0 0 0,1 1-1,0 0 1,1 0 0,1 0 0,-2 18 0,4-29-19,0 0 0,0 0-1,0-1 1,1 1-1,-1 0 1,0 0 0,1 0-1,-1-1 1,1 1 0,0 0-1,-1-1 1,1 1-1,0 0 1,0-1 0,0 1-1,0-1 1,0 0 0,1 1-1,-1-1 1,0 0-1,1 1 1,-1-1 0,1 0-1,-1 0 1,1 0 0,-1-1-1,1 1 1,0 0-1,-1 0 1,1-1 0,0 1-1,2-1 1,6 2 94,0-1 1,0-1-1,0 1 0,18-4 1,-22 3-69,51-5 225,90-19 1,-126 19-248,0-2 0,0 1-1,-1-2 1,0-1 0,-1-1 0,0 0-1,31-23 1,-31 17 17,-1-1-1,-1-1 1,22-29-1,37-62 127,51-76-27,-87 130-101,120-206-99,-121 182 160,-3-2 0,31-104 0,-40 90-134,-23 77-22,-1 0 0,-1 0 1,1-21-1,-3 36 49,0 0-1,0 0 1,0 0 0,0 1 0,-1-1 0,0 0 0,1 0 0,-1 1 0,0-1 0,0 0 0,0 1 0,-2-4 0,3 6 21,-1 0 1,1-1-1,0 1 1,0 0-1,0 0 1,-1-1-1,1 1 1,0 0-1,0-1 0,-1 1 1,1 0-1,0 0 1,-1 0-1,1-1 1,0 1-1,-1 0 1,1 0-1,0 0 1,-1 0-1,1 0 1,0 0-1,-1 0 1,1 0-1,0 0 1,-1 0-1,1 0 1,-1 0-1,1 0 1,-5 0-20,1 0 1,0 1 0,0-1 0,-1 1-1,1 0 1,0 0 0,0 1 0,0-1-1,0 1 1,-6 3 0,-4 5-2,0 0 0,1 0 1,0 1-1,0 1 0,1 0 0,1 1 0,-17 25 1,-59 108-34,79-131 105,-88 187-110,80-159 91,1 1 0,-15 80-1,22-71 11,2 0-1,2 0 1,3 0-1,2 1 1,8 55-1,-7-94 5,1-1 0,0 1 0,0-1 0,2 0 0,0 0 0,7 14 0,-8-20-1,0-1 1,1-1-1,0 1 0,0 0 0,0-1 1,1 0-1,-1-1 0,2 1 1,-1-1-1,0 0 0,1 0 0,12 5 1,-4-3 16,0-1 0,1-1 0,0-1 0,0 0 1,0-1-1,1 0 0,-1-1 0,1-1 0,-1-1 0,1-1 1,-1 0-1,1-1 0,-1 0 0,0-1 0,0-1 1,0-1-1,27-12 0,-34 13-24,0-2 0,0 1 0,-1-1 0,1 0 0,-1 0 0,-1-1 0,1-1 0,-1 1 0,0-1 0,-1 0 0,9-15 0,-8 11 20,-1-1 0,0 0 0,-1-1 1,0 1-1,-1-1 0,-1 0 0,4-27 0,-6 32-61,1-14-64,0-31 1,-2 49 55,0-1 1,-1 1-1,1 0 1,-1 0 0,0 0-1,-1 0 1,1 0-1,-1 1 1,0-1 0,0 0-1,0 1 1,-5-7-1,6 10 3,0 0 0,0 0 0,0 0 1,0 0-1,0 0 0,0 0 0,0 0 0,0 0 0,-1 1 0,1-1 0,0 0 0,-1 1 0,1-1 0,0 1 0,-1-1 0,1 1 0,-1 0 1,1 0-1,-1 0 0,1-1 0,-1 1 0,1 1 0,-1-1 0,1 0 0,0 0 0,-1 0 0,1 1 0,-3 0 0,-1 1-4,0 1-1,0-1 1,1 1-1,-1 0 1,-7 7-1,-7 6-27,1 2-1,1 0 0,1 1 0,1 0 1,0 2-1,-23 42 0,33-53 72,0 0 0,1 0-1,0 1 1,0-1 0,1 1 0,-2 19-1,4-27-15,1 1 0,-1 0 0,1 0 0,1 0 0,-1 0 0,0 0 0,1 0 1,0 0-1,0 0 0,0-1 0,0 1 0,1 0 0,-1-1 0,1 1 0,0-1 0,0 1 0,0-1 0,1 0 0,-1 0 0,1 0 0,-1 0 0,5 3 0,1-1 12,0 0 0,0 0 1,1-1-1,-1 0 0,1 0 0,0-1 0,0 0 1,1-1-1,-1 0 0,1 0 0,-1-1 1,1 0-1,-1-1 0,1 0 0,13-2 0,-3-1 11,0 0 0,0-2 0,0 0 0,-1-1 1,1-1-1,23-13 0,269-151 196,-305 166-260,110-76 179,-97 68-120,-17 11-22,0 1 0,0-1 1,0 0-1,0 0 0,0 0 1,0-1-1,-1 1 0,1-1 1,3-4-1,-6 7-7,0-1-1,0 1 1,0 0 0,0-1-1,0 1 1,1-1 0,-1 1-1,0-1 1,0 1 0,0 0-1,0-1 1,0 1 0,0-1-1,0 1 1,0-1 0,-1 1-1,1-1 1,0 1 0,0 0 0,0-1-1,0 1 1,-1-1 0,1 1-1,0 0 1,0-1 0,-1 1-1,1 0 1,0-1 0,0 1-1,-1 0 1,1-1 0,0 1-1,-1 0 1,1 0 0,-1-1-1,1 1 1,0 0 0,-1 0-1,1 0 1,-1 0 0,1-1-1,-1 1 1,1 0 0,0 0-1,-1 0 1,1 0 0,-1 0 0,0 0-1,-21-1-136,14 2 131,-1 0 0,0 1 0,1 1 0,0-1-1,-1 1 1,-13 7 0,-41 29-71,61-38 73,-17 12 10,-1 0 1,2 1-1,0 1 0,0 1 1,2 1-1,-29 35 0,37-40-26,1-1 0,0 1-1,0 1 1,-5 14 0,11-25 19,0 1 0,0 0 1,0 0-1,1-1 1,-1 1-1,1 0 0,0 0 1,-1 0-1,1-1 1,0 1-1,1 0 1,-1 0-1,0 0 0,1-1 1,0 1-1,0 0 1,0 0-1,0-1 1,0 1-1,0-1 0,1 1 1,-1-1-1,1 1 1,-1-1-1,1 0 0,3 3 1,-2-2 13,0-1 0,0 0-1,0-1 1,1 1 0,-1 0 0,0-1 0,1 0 0,-1 0-1,1 0 1,-1 0 0,6 0 0,5 1 34,24-2 1,-12-1 5,0-2 1,-1 0-1,1-2 1,-1-1-1,25-8 1,-35 8-20,0 0-1,0-1 0,0-1 1,-1 0-1,0-1 1,0 0-1,-1-1 1,0-1-1,15-17 1,6-15 55,-2-2 1,33-61 0,49-97 61,-79 137-102,39-103 0,-40 56-171,26-157 0,-58 260 78,4-29-51,-6 37 67,0-1-1,0 0 1,0 0-1,0 1 0,0-1 1,-1 0-1,1 1 1,-1-1-1,0 0 0,0 1 1,-1-4-1,2 6 21,0-1 1,-1 1-1,1-1 0,-1 1 0,1-1 0,0 1 0,-1-1 0,1 1 1,-1-1-1,1 1 0,-1-1 0,1 1 0,-1 0 0,1-1 0,-1 1 1,0 0-1,1 0 0,-1-1 0,0 1 0,1 0 0,-1 0 0,1 0 1,-1 0-1,0 0 0,1 0 0,-1 0 0,0 0 0,1 0 0,-1 0 1,0 0-1,1 0 0,-1 0 0,0 1 0,1-1 0,-1 0 0,1 0 1,-1 1-1,0 0 0,-3 1-14,1 0 1,0 0 0,0 1-1,0 0 1,-5 6-1,-5 7-19,1 0 0,1 1-1,0 1 1,2 0 0,-12 28-1,-30 103-145,41-115 156,-11 37 47,4 1 0,3 0 0,4 1 1,2 1-1,4 0 0,8 120 0,-4-194-13,2 29 83,6 32 0,-6-54-51,-1 0-1,1 0 1,1 0-1,-1 0 1,1 0-1,0 0 1,1 0-1,-1-1 0,10 11 1,-12-15-23,0-1 0,0 0 0,1 0-1,-1 0 1,0 0 0,1 0 0,-1 0 0,1 0 0,-1-1 0,1 1 0,-1 0-1,1-1 1,0 1 0,-1-1 0,1 0 0,0 1 0,2-1 0,-1 0 6,0-1 0,0 1 1,0 0-1,0-1 0,0 0 1,0 0-1,0 0 0,5-3 1,2-1 26,-1-1 1,0 0 0,-1-1 0,13-11 0,17-22 66,46-62 0,-14 15-424,-70 86 307,1 0 0,-1 0 0,1 1 0,0-1 0,-1 0 0,1 1 0,0-1 0,0 0 0,-1 1 0,1-1 0,0 1 0,0-1 0,0 1 0,0-1 0,-1 1 0,3-1 0,-2 1-3,-1 1 1,0-1 0,0 0 0,1 0 0,-1 1 0,0-1 0,0 0-1,1 1 1,-1-1 0,0 0 0,0 1 0,0-1 0,1 0-1,-1 1 1,0-1 0,0 0 0,0 1 0,0-1 0,0 0 0,0 1-1,0-1 1,0 1 0,0-1 0,0 0 0,0 1 0,0-1 0,0 1-1,-7 36-172,-5 9 131,-11 43-15,20-74 76,1 0-1,0 0 0,1-1 0,1 17 0,1-27-4,-1 1-1,1 0 1,0 0 0,0 0-1,0-1 1,1 1 0,0 0-1,0-1 1,0 0-1,0 1 1,1-1 0,-1 0-1,1 0 1,0 0 0,1-1-1,-1 1 1,0-1-1,7 5 1,-5-5 28,0 0 1,1 0-1,-1 0 1,1-1-1,-1 0 1,1 0-1,0 0 1,0-1-1,-1 0 1,1 0-1,0 0 1,0-1-1,0 0 1,11-1-1,-6 0-4,-1-1-1,0-1 1,0 1-1,0-2 1,0 1-1,-1-1 0,1-1 1,-1 0-1,0 0 1,0 0-1,-1-1 1,1-1-1,11-11 1,-2-2 32,-1-1 1,0 0-1,-2-1 1,14-25 0,-17 27-36,0 1-74,-1 0 0,-1-1 0,0 0 0,10-34 0,-20 54 37,0 0 0,0 0 1,-1 0-1,1 0 0,0 0 1,0 0-1,0 0 1,0 0-1,0 0 0,0 0 1,0 0-1,0 0 1,0 0-1,0 0 0,0 0 1,0 0-1,0 0 0,0 0 1,0 0-1,0 0 1,0 0-1,0 0 0,0 0 1,0 0-1,0 0 1,0 0-1,0 0 0,0 0 1,0 0-1,-1 0 0,1 0 1,0 0-1,0 0 1,0 0-1,0 0 0,0 0 1,0-1-1,0 1 0,0 0 1,0 0-1,0 0 1,0 0-1,0 0 0,0 0 1,0 0-1,0 0 1,0 0-1,0 0 0,0 0 1,0 0-1,0 0 0,-5 6-172,-5 9 54,-3 7 72,1 1 0,-12 32 0,20-45 61,1 1 0,0 0 0,1-1 0,0 1 0,0 0 0,1 0 0,1 0 0,0 13 0,2-18 27,-1-1 0,0 1 0,1-1 0,0 1 0,0-1 0,1 0 0,-1 0 0,1 0 0,0 0 0,1-1 0,4 7 0,-6-9-9,0 0-1,0 0 0,1 0 1,-1 0-1,0 0 0,1-1 1,0 1-1,-1-1 0,1 1 1,4 0-1,-6-1-8,1-1 1,0 0-1,0 1 1,0-1-1,0 0 1,0 0-1,-1 0 1,1-1-1,0 1 1,0 0-1,0-1 1,0 1-1,-1-1 1,1 1-1,0-1 1,0 0-1,2-2 1,0 1 7,-1-1-1,1 0 1,-1 0 0,0 0 0,0 0 0,0 0-1,0-1 1,0 0 0,-1 1 0,0-1 0,0 0-1,0 0 1,0 0 0,0-1 0,-1 1 0,0 0-1,0 0 1,0-1 0,0 1 0,-1-6 0,1-1-9,-2-1 1,1 0 0,-2 0 0,1 1 0,-2-1 0,-5-19 0,6 25-29,0 1 0,0 0 0,0-1 0,-1 1 0,1 0 0,-1 0 0,-1 0 1,1 0-1,-1 1 0,1 0 0,-1-1 0,-1 1 0,1 0 0,-1 1 0,1-1 0,-1 1 1,0 0-1,-8-3 0,-5 0-40,14 5 63,-1-1-1,1 1 1,0-1-1,0 1 1,0-1-1,0-1 1,-5-3-1,8 6-10,1-1-1,-1 1 1,1-1 0,0 0-1,0 1 1,-1-1-1,1 0 1,0 1 0,0-1-1,0 0 1,-1 1-1,1-1 1,0 0-1,0 1 1,0-1 0,0 0-1,0 1 1,1-1-1,-1 0 1,0 1 0,0-1-1,0 0 1,0 1-1,1-1 1,-1 0 0,0 1-1,1-1 1,-1 1-1,1-1 1,-1 1 0,0-1-1,1 1 1,-1-1-1,2 0 1,19-20-54,-8 13 64,1 0 1,-1 0-1,1 2 0,0-1 0,1 2 1,0 0-1,27-6 0,8 3-17,51-2 1,-100 10 13,21-2-43,-1 1-1,1 1 1,28 4 0,-43-3 30,-1 0 1,0 0 0,0 1-1,1 0 1,-2 0 0,1 0-1,0 1 1,0 0 0,-1 0-1,1 1 1,-1-1 0,0 1-1,0 0 1,-1 1 0,1-1 0,4 6-1,-5-3 27,1 0 0,-1 1 0,0-1 0,-1 1 0,1 0 0,-2 0 0,1 1 0,-1-1 0,0 0 0,-1 1 0,0-1 0,0 1 0,-1 11 0,-2 10 108,-2-1 0,-9 44 0,10-58-100,-1 5 291,4-20-310,0 0 0,0 0 0,0 0 0,1 0 0,-1 0 0,0 0 0,0 0 0,0 0 0,0 0 0,0 0 0,0 0 0,0 0 0,0 0 0,0 0-1,0 0 1,0 0 0,0 0 0,0 0 0,0 0 0,0 0 0,1 0 0,-1 0 0,0 0 0,0 0 0,0 0 0,0 1 0,0-1 0,0 0 0,0 0 0,0 0 0,0 0 0,0 0-1,0 0 1,0 0 0,0 0 0,0 0 0,0 0 0,0 0 0,0 0 0,0 0 0,0 0 0,0 0 0,0 0 0,0 0 0,0 1 0,0-1 0,12-27 354,-8 18-395,13-34 77,-13 29-75,1 0 0,1 1 0,0 0 0,1 0 0,0 0 0,10-12-1,-16 24 31,-1 1 0,1-1-1,-1 0 1,1 0 0,0 0-1,-1 1 1,1-1 0,0 0-1,0 1 1,-1-1-1,1 1 1,0-1 0,0 1-1,0-1 1,0 1 0,0 0-1,0-1 1,0 1-1,-1 0 1,1 0 0,0 0-1,0-1 1,0 1 0,0 0-1,0 0 1,0 0-1,0 1 1,0-1 0,0 0-1,0 0 1,0 1 0,0-1-1,0 0 1,0 1 0,0-1-1,0 1 1,-1-1-1,1 1 1,0-1 0,0 1-1,-1-1 1,1 1 0,0 0-1,-1 0 1,1-1-1,0 1 1,0 1 0,4 6-11,-1-1 1,0 1 0,0 0 0,4 11-1,-5-11 23,32 97-20,-23-64-65,11 25-318,-13-40-4051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0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 6304,'-35'-2'2032,"34"1"-1907,-1 1-1,1 0 1,0 0 0,-1 0 0,1 0-1,-1 0 1,1 1 0,0-1 0,-1 0 0,-1 1-1,3 0-29,-1-1 0,1 0 1,0 0-1,0 0 0,-1 0 0,1 1 0,0-1 0,0 0 0,0 0 0,-1 1 0,1-1 0,0 0 0,0 0 0,0 1 0,0-1 0,-1 0 0,1 1 1,0-1-1,0 0 0,0 0 0,0 1 0,0-1 0,0 0 0,0 1 0,0-1 0,0 0 0,0 1 0,1 1 149,-1-1 0,1 1 0,-1-1 0,1 0 0,0 1 0,0-1 0,0 0-1,-1 1 1,1-1 0,1 0 0,-1 0 0,1 1 0,3 2 50,-1-1 0,1 0-1,0-1 1,0 1 0,0-1 0,0 0 0,0 0 0,0 0 0,1-1-1,5 2 1,11 0 221,28 0 0,-33-2-303,167 4 595,-9-1-408,-98 1-1354,-63-5 304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1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33 6560,'-28'-12'2976,"17"9"-2592,11-3 160,5 6-384,-5-3-160,6 3 0,-1-5-2336,-2 1 1280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17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34 151 9216,'-34'-21'4192,"101"5"-3648,-20-1 1728,0 4-1345,39-11 1057,5 6-1152,31-3-320,-3 9-320,-2 3-288,-12 13 32,-5 5-32,-20 8 32,4 8-6687,-12 4 3647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1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1211 3808,'-14'-4'1227,"14"4"-1198,-1 0 0,1-1 1,0 1-1,0 0 1,0 0-1,0 0 1,-1 0-1,1 0 1,0 0-1,0 0 1,0 0-1,-1 0 1,1 0-1,0 0 1,0 0-1,0 0 1,-1 0-1,1 0 1,0 0-1,0 0 1,0 0-1,-1 0 1,1 0-1,0 0 0,0 0 1,0 0-1,0 0 1,-1 1-1,1-1 1,0 0-1,0 0 1,0 0-1,0 0 1,0 0-1,-1 0 1,1 1-1,0-1 1,0 0-1,0 0 1,0 0-1,0 0 1,0 1-1,0-1 1,0 0-1,0 0 1,-1 0-1,1 1 0,0-1 1,0 0-1,0 0 1,0 0-1,0 0 1,0 1-1,0-1 1,0 0-1,0 0 1,1 0-1,-1 1 1,3 9 1549,-2-9-1442,-1 0 111,1 0 0,0 0 0,0 0 0,0 0 0,1 0 0,-1 0 0,0 0-1,0 0 1,1 0 0,-1 0 0,0-1 0,1 1 0,-1-1 0,0 1 0,1-1-1,-1 1 1,1-1 0,-1 0 0,1 1 0,-1-1 0,1 0 0,2 0 0,0-1 167,0 0 0,0 0 0,0 0 0,0 0 1,0 0-1,5-3 0,23-13 401,-1-1 0,0-2 0,38-32-1,-67 51-787,29-25 261,0-1 0,-2-1 1,26-33-1,-44 48-75,0-1 0,0-1 1,-2 0-1,0 0 0,12-28 0,-19 40-184,-1-1-1,0 0 0,0 1 1,0-1-1,-1 0 0,1 1 1,-1-1-1,0 0 0,0 0 1,0 1-1,0-1 0,-1 0 1,1 0-1,-1 1 0,-1-5 1,-2-1 35,0 1 1,-1-1-1,0 1 1,-9-11-1,0-2-19,13 21-44,1-1 0,-1 0-1,0 0 1,1 0 0,-1 0 0,1 0 0,0 0-1,-1 0 1,1 0 0,0 0 0,0 0 0,-1 0-1,1 0 1,0 0 0,0 0 0,0 0 0,0 0-1,1-2 1,-1 1 2,1 1 0,0 0 1,0-1-1,-1 1 0,1 0 0,0 0 0,0 0 0,0 0 0,1 0 0,-1 0 0,0 0 1,0 0-1,0 0 0,3-1 0,15-7-21,0 2-1,0 0 1,0 0 0,1 2-1,0 1 1,0 0 0,36-1-1,-51 5 4,1 0 0,-1 0-1,0 0 1,0 1 0,1 0-1,-1 0 1,6 2-1,-9-2 0,1 0-1,-1 0 1,0 0-1,0 0 1,1 1-1,-1-1 1,0 1-1,0-1 1,-1 1-1,1 0 0,0-1 1,0 1-1,-1 0 1,1 0-1,-1 0 1,0 1-1,2 3 1,0 2 2,-1 0 1,0 0-1,0 0 1,-1 1 0,0-1-1,-1 0 1,0 12-1,-10 64-62,6-58 58,-11 56 17,8-51 45,1 0 1,2 1 0,1-1 0,2 35 0,1-62-12,1 0 0,-1 0 0,1 0 0,0 0-1,1 0 1,-1 0 0,1 0 0,-1 0 0,1-1 0,0 1 0,0-1 0,1 1 0,-1-1-1,1 0 1,0 0 0,3 4 0,-3-6-15,-1 1-1,1 0 0,-1 0 1,1-1-1,0 0 1,0 1-1,-1-1 1,1 0-1,0 0 0,0-1 1,0 1-1,0-1 1,0 1-1,0-1 1,0 0-1,0 0 1,1 0-1,-1-1 0,0 1 1,0-1-1,0 1 1,0-1-1,2-1 1,4-2 44,0-1 1,0 0 0,-1 0-1,0 0 1,13-11 0,34-38 205,-51 51-248,96-115 74,-46 50-148,93-107-11,-151 191-108,-8 16 104,-19 37-13,-20 47-52,45-98 170,0 1-1,1 0 1,1 0-1,-3 26 0,7-42-8,-1 0 0,1 1 0,0-1-1,0 0 1,1 0 0,-1 0 0,1 0-1,0 0 1,-1 0 0,1 0 0,1 0 0,-1 0-1,0 0 1,3 4 0,-2-5-6,-1-1 1,1 1-1,0-1 1,-1 0-1,1 1 1,0-1-1,0 0 1,0 0-1,0 0 1,0 0-1,0 0 0,0-1 1,0 1-1,0-1 1,0 1-1,0-1 1,1 0-1,-1 0 1,0 0-1,0 0 1,0 0-1,4-1 1,2 0 11,0-1 1,0 0-1,0-1 1,0 0 0,0 0-1,-1 0 1,11-7-1,-3 0-10,0 0-1,19-18 0,-15 11 3,-2-1 0,28-38 0,20-42 28,-28 39-58,3-7-278,-40 66 279,0 0 1,0 0-1,0 0 1,0 0-1,0 0 1,0 0-1,0 0 1,0 0-1,0 0 1,0 0-1,0 0 1,0 0-1,0 0 1,0 0-1,0 0 1,0 0-1,0 0 1,0 0-1,0 0 1,0 0-1,0 0 1,1 1-1,-1-1 1,0 0-1,0 0 1,0 0-1,0 0 1,0 0-1,0 0 1,0 0-1,0 0 1,0 0 0,0 0-1,0 0 1,0 0-1,0 0 1,0 0-1,0 0 1,0 0-1,0 0 1,0 0-1,0 0 1,0 0-1,0 0 1,0 0-1,0 0 1,1 0-1,-2 10-75,-4 20-15,3-24 74,-15 81-222,-6 36-46,21-108 384,0 0 0,2 0 1,1 25-1,-1-36-72,1 0 1,-1 0 0,1 0-1,0 0 1,0 0-1,0 0 1,0 0-1,1 0 1,0-1 0,0 1-1,0 0 1,0-1-1,0 0 1,1 1 0,-1-1-1,1 0 1,0 0-1,4 3 1,-5-5-15,0 0 1,0 0 0,0-1-1,0 1 1,0-1 0,0 1-1,0-1 1,0 1-1,0-1 1,1 0 0,-1 0-1,0 0 1,0 0 0,0-1-1,0 1 1,0-1-1,0 1 1,0-1 0,0 1-1,0-1 1,0 0-1,0 0 1,0 0 0,0 0-1,2-2 1,5-4 37,-1 0 0,1-1 0,10-12 0,-16 17-35,29-35 58,-2-2 0,33-57 1,6-7-103,-25 45 7,1-2 61,45-79 0,-51 64-36,41-108 0,16-91-190,-84 238 121,-10 31 15,-1 4 8,0 0-1,0 0 1,-1-1-1,1 1 1,-1 0 0,1-1-1,-1 1 1,0-1-1,0 1 1,0 0 0,0-1-1,0-2 1,-1 4-91,-1 5 25,-28 72-221,-1 17 297,-19 51 25,42-122 9,-12 28 0,3 0 0,-15 67 0,26-83 23,1 0 0,2 0 1,1 0-1,2 1 0,5 53 0,-1-66-6,0 0 0,1 0 0,1 0 0,1-1 0,1 0 0,1 0 0,1-1 0,1 0 0,21 30 1,-26-42 1,1 0 0,0-1 0,0 0 0,0 0 0,1 0 0,0-1 0,0 0 0,0-1 1,1 0-1,0 0 0,11 4 0,-15-7-6,0-1 1,0 1 0,0-1-1,0 0 1,1-1-1,-1 1 1,0-1-1,0 0 1,0 0-1,0-1 1,1 1 0,-1-1-1,0 0 1,0-1-1,0 1 1,0-1-1,-1 0 1,1 0-1,0 0 1,-1-1 0,1 0-1,-1 0 1,5-4-1,-2 0 32,-1 1 0,0-2 0,0 1-1,-1-1 1,0 1 0,0-1 0,-1-1 0,0 1-1,5-17 1,-2 4 39,-1-1-1,5-43 1,-9 50-72,-1 0 0,-2-26 0,1 35-36,-1 1 0,0 0-1,0 0 1,0 0 0,0 0 0,-1 0 0,0 0 0,0 0 0,-1 0 0,-4-7 0,6 10 6,0 1 1,-1-1-1,1 1 1,0 0 0,0 0-1,-1 0 1,1-1-1,-1 1 1,1 0 0,-1 1-1,1-1 1,-3-1-1,3 2 3,0 0-1,0-1 1,0 1-1,0 0 1,0 0-1,0 0 1,0 0-1,0 0 1,0 0-1,0 1 1,0-1-1,0 0 0,0 0 1,0 1-1,0-1 1,-1 1-1,-1 1-12,1 0 0,-1 0-1,1 0 1,0 0 0,0 0-1,0 0 1,0 1 0,0-1-1,1 1 1,-1-1 0,1 1-1,-2 3 1,-5 15-7,1-1 0,1 1-1,-6 38 1,10-49 27,-1 12-23,0-1 1,1 1 0,1 0-1,3 26 1,-1-36 68,1 0-1,0 0 1,0 0-1,2-1 1,-1 1-1,2-1 1,-1 0-1,1 0 1,8 12 0,-10-19-16,0 0 1,0-1-1,0 1 1,0-1-1,0 0 1,1 0 0,0 0-1,0 0 1,-1-1-1,1 1 1,1-1 0,-1 0-1,0 0 1,0-1-1,1 1 1,-1-1-1,8 1 1,0-1 44,0 0-1,0-1 0,0 0 1,0-1-1,19-3 1,-12 0-22,-1-1 0,1 0 0,-1-1 0,-1-1 0,1-1 0,-1 0 0,0-2 0,-1 0 0,0 0 0,-1-2 0,0 0 0,-1 0 0,0-1 0,-1-1 0,19-26 0,-5 1 65,22-45 1,21-52 71,-40 77 7,-19 37-111,1-3-23,1 1 1,29-41 0,-42 65-63,0 0 0,0 0-1,0 0 1,0 0 0,1-1 0,-1 1-1,0 0 1,0 0 0,0 0-1,0 0 1,0 0 0,0 0 0,1 0-1,-1-1 1,0 1 0,0 0 0,0 0-1,0 0 1,0 0 0,1 0 0,-1 0-1,0 0 1,0 0 0,0 0-1,1 0 1,-1 0 0,0 0 0,0 0-1,0 0 1,0 0 0,1 0 0,-1 0-1,0 0 1,0 0 0,0 0 0,0 0-1,0 0 1,1 1 0,3 6-113,1 16 27,1 60 130,-4 0 1,-17 152-1,-3-125 336,18-109-360,0 1-1,0-1 0,-1 1 0,1-1 0,0 1 0,-1-1 0,0 1 0,1-1 1,-1 0-1,0 1 0,0-1 0,1 0 0,-1 0 0,0 0 0,0 0 0,0 0 1,0 0-1,-3 2 0,3-3 7,0 1 0,0-1 0,-1 1-1,1-1 1,0 0 0,-1 0 0,1 0 0,0 0 0,-1 0 0,1 0 0,0 0 0,0 0 0,-1 0 0,1 0-1,0-1 1,-1 1 0,0-1 0,-5-2 55,1-1 0,-1 0-1,1 0 1,0 0 0,-11-10 0,9 7-80,4 4-6,0 0 0,0 0 0,0-1 0,1 0 0,0 1 0,-1-1 0,-3-7 0,11 12-11,-1 0 0,1 0-1,-1 0 1,1 1 0,5 3-1,2 0 52,15 4 41,-1 0 0,1-1-1,50 6 1,82 1-29,-95-14-594,-8 0-4348,-21 2 1830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23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1011 736,'8'-17'482,"-8"15"-229,1 1 0,-1-1 0,1 0 0,-1 1 0,1 0 0,0-1 0,0 1 0,0-1 0,0 1 0,0 0 0,0 0 0,2-3 0,-1 3 7,-1 0 1,1 0-1,-1 0 1,0-1-1,0 1 1,1 0-1,-1-1 1,0 0-1,0 1 1,0-1-1,0 1 1,-1-1-1,1 0 1,0 0-1,-1 1 1,1-1-1,-1 0 1,0 0 0,1-2-1,-3 15 924,0 0 0,0 0 0,-5 14-1,-5 23-339,-3 54 396,-3 163 1,14-147-784,3-73-249,2-32 66,-1 1-1,-1 0 0,-4 25 0,2-34 1078,0-11-805,-3-21-364,5 19-21,-5-40 85,0-55 0,5 84-220,1-24-10,1 0 0,2-1 0,10-42 0,1 18-59,24-68 0,-11 49 45,50-134-153,-73 213 118,-1 1 0,1-1 0,1 1-1,-1-1 1,8-7 0,-11 14 26,0 0 0,-1 0 0,1 0 0,0 0-1,0 0 1,0 0 0,0 0 0,0 1 0,0-1 0,1 0-1,-1 1 1,0-1 0,0 1 0,0-1 0,1 1 0,-1-1 0,0 1-1,1 0 1,-1 0 0,0-1 0,0 1 0,1 0 0,-1 0-1,0 1 1,1-1 0,-1 0 0,0 0 0,1 1 0,-1-1-1,0 0 1,0 1 0,1-1 0,-1 1 0,0 0 0,0-1-1,0 1 1,0 0 0,0 0 0,0 0 0,0 0 0,0 0 0,1 2-1,4 4 14,0 1 0,-1 0 0,0 1 0,0-1 0,-1 1 0,0 0 0,-1 0 0,0 0 0,3 16 0,0 7 95,2 51 0,-6-66-31,-2 1 1,0-1-1,-1 1 0,-5 30 1,4-41-33,0 0 0,-1 0 0,1 0 0,-1 0 0,0-1 0,-1 1 0,0-1 1,0 0-1,0 0 0,0 0 0,-1 0 0,0-1 0,-11 9 0,11-11-14,0 1 1,-1-1 0,1-1-1,-1 1 1,1-1-1,-1 0 1,0 0-1,0 0 1,0-1-1,-8 1 1,-9 0 65,-32-2 0,33 0-135,18-1 104,6-1-23,14-4-24,22-5-135,182-45-10,19-28 269,-176 59-129,104-61-1,-151 76 39,0 0 0,-1-1 0,0 0-1,19-20 1,-27 26-14,-18 17-46,5-7-1,-191 184-245,190-182 265,1 0 1,-1 1-1,2 0 0,-1 0 0,-4 10 1,9-16 4,0-1 1,0 1 0,1 0-1,-1-1 1,0 1 0,1 0 0,-1-1-1,1 1 1,0 0 0,0-1-1,0 1 1,0 0 0,0 0 0,0-1-1,0 1 1,0 0 0,1 0-1,-1-1 1,1 1 0,-1 0 0,1-1-1,0 1 1,-1-1 0,1 1-1,0-1 1,0 1 0,0-1 0,0 1-1,0-1 1,1 0 0,-1 0-1,0 0 1,1 1 0,-1-1 0,1 0-1,-1-1 1,2 2 0,4 1 45,-1 0 0,1-1 0,0 0 0,-1 0 0,1-1 0,0 1 0,0-1 0,0-1 0,0 0 0,10 0 1,-7-1 12,0 0 1,0 0 0,0-1 0,0-1 0,-1 0 0,16-6 0,-20 6-41,1-1 0,-1 1 0,1-1 1,-1 0-1,0-1 0,-1 1 0,1-1 0,-1 0 1,0 0-1,0-1 0,0 1 0,-1-1 1,0 1-1,3-7 0,-1-1-34,0 0 1,-1 0-1,0-1 0,-1 1 1,2-21-1,-3 12 12,-1 0 0,-3-29 0,1 42-17,0 0-1,0 0 1,-1 0-1,0 0 1,-1 1-1,0-1 1,-1 1-1,-6-12 1,8 17-26,0 0 0,0 0 1,0 1-1,0-1 0,-1 1 1,1 0-1,-1-1 0,-5-2 1,7 4 22,0 0 0,0 1 0,0-1 0,0 1 0,0 0 0,0-1 0,0 1 0,0 0 0,0 0 0,-1 0 1,1-1-1,0 1 0,0 0 0,0 0 0,0 1 0,0-1 0,0 0 0,0 0 0,0 0 0,0 1 0,0-1 0,0 1 0,0-1 1,0 1-1,0-1 0,0 1 0,0-1 0,0 1 0,0 0 0,0 0 0,0-1 0,0 3 0,-2 0 1,0 0 0,1 1 0,-1-1 1,1 1-1,0 0 0,0 0 0,0 0 0,1 0 0,-1 0 0,1 0 0,0 1 0,0-1 0,0 0 0,1 1 0,0-1 0,0 0 0,0 1 1,0-1-1,1 1 0,-1-1 0,1 0 0,0 0 0,0 1 0,1-1 0,0 0 0,-1 0 0,1 0 0,0 0 0,1-1 0,-1 1 0,1-1 1,3 5-1,-2-4 35,1 0 0,-1 0 0,0-1 0,1 0 0,0 1 1,0-2-1,0 1 0,0-1 0,0 1 0,0-1 1,1-1-1,-1 1 0,1-1 0,-1 0 0,1 0 0,-1-1 1,1 1-1,11-2 0,-10-1-6,1 0 1,-1 0-1,0-1 1,0 0-1,0 0 1,-1-1-1,1 0 0,-1 0 1,10-8-1,5-7 130,24-28 0,-41 42-133,150-158 323,-116 124-276,50-67 0,-71 82-34,-1-1 0,-1-1 1,-2 0-1,17-43 0,-20 34-38,0-1 0,-3 0 0,6-61 0,-12 87-49,0 0 0,-1 0 0,0 0 0,-1 0 0,0 0 0,-3-11 0,3 20 42,1 0-1,0 0 1,-1-1 0,1 1-1,-1 0 1,1 0-1,-1 0 1,0 0-1,1 0 1,-1 0-1,-1-1 1,2 1 9,-1 1 1,1 0-1,0 0 0,-1-1 0,1 1 1,-1 0-1,1 0 0,0 0 1,-1 0-1,1-1 0,-1 1 0,1 0 1,-1 0-1,1 0 0,-1 0 0,1 0 1,-1 0-1,1 0 0,-1 0 1,1 0-1,-1 1 0,-2 0-16,0 0 1,0 1-1,1 0 0,-1 0 1,1 0-1,-1 0 0,1 0 1,0 0-1,-3 4 0,-23 30-122,-30 52 0,38-56 50,-80 144-34,85-142 106,0 1 0,3 1 1,-12 50-1,15-40 179,-7 86-1,15-110-93,1-1-1,1 0 1,1 1-1,1-1 1,0 0-1,10 31 1,-10-43-23,1 0 0,0-1 0,0 1-1,0-1 1,1 0 0,1 0 0,-1-1 0,1 0 0,0 0 0,1 0 0,0-1 0,0 1 0,0-2 0,13 9 0,-11-9 12,1 0-1,0-1 1,1 0-1,-1-1 1,1 0-1,0 0 1,-1-1-1,1-1 0,0 0 1,0 0-1,20-2 1,-11-1 0,1 0-1,24-7 1,-36 7-22,1-1 0,-1-1 0,1 0 0,-1 0 0,0 0 0,14-11 0,-1-3-17,37-40 1,-30 28-98,-16 17-17,-7 6 92,0 0 1,1 1 0,0 0-1,0 0 1,1 1-1,13-8 1,-20 12 23,1 0 1,0 1 0,0-1-1,-1 0 1,1 0-1,0 0 1,-1-1 0,1 1-1,-1 0 1,0-1-1,1 1 1,-1 0 0,0-1-1,0 0 1,0 1-1,0-1 1,0 0 0,0 1-1,0-1 1,-1 0-1,1 0 1,-1 0 0,1 0-1,-1 0 1,0 1-1,1-1 1,-1 0 0,0 0-1,0 0 1,-1 0-1,1 0 1,0 0 0,-1 0-1,1 0 1,-1 0-1,1 1 1,-1-1 0,0 0-1,-1-2 1,2 4-14,-3-6-8,0 1-1,0 0 1,0 0-1,-1 0 0,0 1 1,-4-6-1,6 9 5,1 0 0,-1 0-1,0-1 1,1 1 0,-1 0-1,0 1 1,0-1-1,0 0 1,0 0 0,0 1-1,0-1 1,0 1 0,0 0-1,0-1 1,0 1 0,0 0-1,0 0 1,0 1-1,0-1 1,0 0 0,0 0-1,0 1 1,0 0 0,-2 0-1,-5 3-38,0 0 0,0 1 1,1 0-1,0 0 0,0 1 0,-15 13 0,8-4-32,1 0 1,-17 24-1,20-24 59,0 2 0,-13 25 0,21-37 26,1 1 0,0 0 1,0-1-1,0 1 0,0 0 0,1 0 1,0 0-1,1 1 0,-1-1 1,1 0-1,0 0 0,2 8 1,-1-11 11,0 0 1,0-1 0,0 1 0,0 0 0,1-1-1,0 1 1,-1-1 0,1 1 0,0-1 0,0 0 0,0 0-1,0 0 1,0 0 0,1 0 0,-1 0 0,1 0 0,-1-1-1,6 3 1,-2-2 1,0 1 0,0-1 0,0 0-1,0 0 1,1-1 0,-1 0 0,0 0 0,8 0 0,-11-1-4,1 0 0,0-1 1,-1 1-1,1-1 1,0 0-1,-1 0 1,1 0-1,-1 0 1,1-1-1,-1 0 0,0 1 1,5-4-1,-3 1 17,0-1 0,0 1 0,-1-1 0,1 0 0,-1 0 0,5-8 0,0-1 28,-2-1 0,1 0 0,-2 0 0,8-28 1,-10 30-66,22-88 122,-21 80-294,-2 0-1,1-37 0,-20 121-705,13-19 859,5 77 0,-2-120 21,0 4 45,1 0 0,-1 0 1,1 0-1,0 0 0,0-1 1,0 1-1,1 0 0,-1 0 1,1-1-1,1 1 0,-1-1 1,0 0-1,1 0 0,0 1 1,0-2-1,0 1 0,1 0 1,-1-1-1,8 6 0,-9-7-27,0-1 0,0 0-1,1 0 1,-1 0 0,0 0-1,1 0 1,-1 0 0,1-1 0,-1 1-1,1-1 1,0 0 0,-1 0-1,1 0 1,-1 0 0,1 0-1,-1 0 1,1-1 0,-1 1 0,1-1-1,-1 0 1,4-1 0,4-2 65,-1-1 1,1 0-1,14-12 1,-20 14-77,36-26 110,66-65 0,26-45-131,-115 120 34,-1 0-108,-13 15 40,-1 0-1,1 0 0,0 1 0,0-1 1,1 1-1,-1 0 0,1 0 0,-1 0 0,1 0 1,6-3-1,-9 6 39,-1 0 1,1 0-1,-1 0 1,0 0-1,1 0 1,-1 0-1,1 0 1,-1 1-1,0-1 0,1 0 1,-1 0-1,1 0 1,-1 0-1,0 0 1,1 1-1,-1-1 1,0 0-1,1 0 1,-1 1-1,0-1 1,1 0-1,-1 0 0,0 1 1,0-1-1,1 0 1,-1 1-1,0-1 1,0 0-1,0 1 1,0-1-1,1 1 1,-1-1-1,0 0 1,0 1-1,0-1 0,0 0 1,0 1-1,0-1 1,0 1-1,3 23-113,-2-18 121,1 54 185,-2-38-117,1 1-1,5 32 0,-3-39 106,1 0-1,1-1 1,0 1 0,0-1-1,11 18 1,-14-29-125,1 1 0,0-1-1,0 0 1,0 0 0,1 0-1,-1 0 1,1-1 0,0 1-1,0-1 1,0 0 0,0 0 0,1 0-1,-1-1 1,1 0 0,0 1-1,-1-2 1,1 1 0,0 0-1,0-1 1,8 1 0,1-1 19,0-1 1,-1 0 0,1-1-1,0-1 1,-1 0-1,22-7 1,78-32 307,-84 29-652,47-29 1,-12-4-4098,-54 37 2924,-1 1-1,11-14 1,-14 14-761,-1 0-1,0 0 1,7-15-1,8-17-3876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24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11 307 4224,'-9'-15'1365,"9"15"-1343,0 0-1,0 0 1,-1 0-1,1-1 1,0 1-1,0 0 1,0-1 0,0 1-1,0 0 1,0 0-1,0-1 1,0 1-1,0 0 1,0 0-1,0-1 1,0 1-1,0 0 1,0-1 0,0 1-1,0 0 1,0 0-1,0-1 1,0 1-1,0-1 1,3-9 748,0-1 1,1 0-1,0 1 0,1 0 1,0 0-1,0 0 0,1 1 1,11-14-1,-17 23-723,1-1 0,-1 0 0,1 1 0,0-1 0,-1 1 1,1 0-1,-1-1 0,1 1 0,0-1 0,0 1 0,-1 0 0,1 0 0,0-1 0,-1 1 0,1 0 0,0 0 1,0 0-1,-1 0 0,1 0 0,0 0 0,0 0 0,0 0 0,-1 0 0,1 0 0,0 0 0,0 1 1,-1-1-1,1 0 0,0 0 0,-1 1 0,1-1 0,0 0 0,-1 1 0,1-1 0,0 1 0,-1-1 0,1 1 1,-1-1-1,1 2 0,3 1 90,-1 1 0,0 0 0,0 0-1,3 8 1,-5-10-108,44 90 715,1 3-43,-29-64-498,47 81 683,-50-91-372,1 1-1,35 36 1,-41-48-192,-8-8-172,0 0-1,1 0 1,-1 0-1,1-1 1,0 1 0,3 2-1,-5-4-98,1 1 0,-1-1 0,1 0 0,-1 0 0,0 0 0,1 0 0,-1 0 0,1 0-1,-1 0 1,1 1 0,-1-2 0,1 1 0,-1 0 0,1 0 0,-1 0 0,1 0 0,-1 0-1,1 0 1,-1 0 0,0-1 0,1 1 0,-1 0 0,1 0 0,-1 0 0,1-1 0,-1 1 0,0 0-1,1-1 1,-1 1 0,0 0 0,1-1 0,-1 1 0,0-1 0,0 1 0,1 0 0,-1-1 0,0 1-1,0-1 1,6-10 113,0 1 1,-1-1-1,0 0 0,6-20 0,6-48 57,-14 62-201,75-306-191,-75 313 138,3-10-217,1 0-1,0 0 1,1 1-1,1 0 1,19-28-1,-28 46-67,1 0 0,-1 0 0,1 0 1,0 1-1,-1-1 0,1 0 0,0 0 0,0 1 0,0-1 0,0 0 1,0 1-1,0-1 0,0 1 0,0-1 0,0 1 0,0 0 0,0-1 1,0 1-1,2-1 0,6 4-2967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26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17 625 4064,'-16'3'1307,"37"9"1951,-14-9-2752,0-1 0,0 0 1,0-1-1,0 1 0,0-2 0,0 1 1,15-1-1,-3-1 898,32-7 1,-46 6-1211,1 1 0,0-1 1,-1 0-1,1 0 1,-1 0-1,1-1 1,-1 0-1,9-6 1,-12 7-122,1 0 0,-1 0 1,1-1-1,-1 1 1,0-1-1,0 0 1,0 1-1,-1-1 1,1 0-1,-1 0 0,1 0 1,-1 0-1,0 0 1,0-1-1,0 1 1,-1 0-1,1-5 0,0 1-2,-1 0 0,0 0 0,-1 0 0,0 0-1,-3-12 1,3 16-68,0 0-1,0-1 0,0 1 0,-1 0 1,1 0-1,-1 0 0,0 0 0,0 0 1,0 1-1,0-1 0,-1 0 0,1 1 1,-1 0-1,-4-4 0,4 4-30,0 0 0,0 0-1,-1 1 1,1-1 0,-1 1 0,1 0-1,-1 0 1,1 0 0,-1 0 0,0 1-1,0-1 1,1 1 0,-1 0-1,0 0 1,0 0 0,-3 1 0,1 1 3,1-1 0,0 1 1,1 0-1,-1 0 0,0 1 1,1-1-1,-1 1 0,1 0 1,0 0-1,-6 6 0,1 0 62,0 1 0,1 0-1,0 1 1,1-1 0,0 2 0,0-1-1,2 1 1,-8 20 0,9-20 59,1 0 0,0 0 0,1 1 0,0-1 0,1 0 0,0 1 0,2 16 0,-1-22-26,1 1-1,1 0 1,-1 0 0,1-1-1,1 1 1,-1-1 0,1 0 0,1 1-1,-1-1 1,1-1 0,0 1 0,9 11-1,-3-8 78,-1-1 0,1 0-1,1 0 1,0-1 0,0 0-1,0-1 1,1 0 0,0-1-1,1 0 1,17 5 0,-22-8-82,0-1 0,0 0 0,0-1 0,0 0 0,1 0 0,-1-1 0,0 0 0,1 0 0,-1-1 0,0 0 0,0 0-1,1-1 1,-1 0 0,0-1 0,-1 0 0,1 0 0,0-1 0,6-4 0,-5 2-14,0 0 0,-1-1-1,0 0 1,0-1 0,-1 0 0,0 0-1,9-15 1,3-7-78,13-33 1,-3 6 68,-14 29-40,-6 9-14,12-18-1,-19 33-39,1 0 0,0 0-1,0 0 1,0 1 0,1-1 0,-1 1 0,1 0-1,0 0 1,-1 0 0,7-2 0,-10 4 42,1 1 0,0 0 0,0-1 0,0 1 1,0 0-1,0 0 0,0 0 0,0-1 0,0 1 0,-1 0 1,1 0-1,0 0 0,0 1 0,0-1 0,0 0 0,0 0 1,0 0-1,0 1 0,0-1 0,-1 1 0,1-1 0,0 0 1,0 1-1,0-1 0,-1 1 0,1 0 0,0-1 0,-1 1 1,1 0-1,0-1 0,-1 1 0,1 1 0,3 3 6,-1 0 0,0 0 0,0 1 0,2 6-1,2 4 20,-5-13 13,5 14-21,-7-16 4,0-1 0,0 1 0,0-1 0,0 1 0,0-1 1,0 1-1,0-1 0,0 1 0,0-1 0,-1 1 0,1-1 1,0 1-1,0-1 0,-1 1 0,1-1 0,0 0 0,-1 1 0,1-1 1,0 0-1,-1 1 0,1-1 0,0 0 0,-1 1 0,1-1 1,-1 0-1,1 0 0,-1 1 0,1-1 0,0 0 0,-1 0 1,1 0-1,-1 0 0,1 0 0,-1 0 0,1 0 0,-1 0 0,0 0 1,-9 2 67,0-1 0,-13-1 0,17 0-81,0 0-1,0 0 1,0 0-1,0 1 1,0 0 0,-1 0-1,2 1 1,-1 0-1,-10 4 1,8-2-29,1 1 0,-1 0 1,1 1-1,0 0 0,0 0 0,1 0 1,0 1-1,0 0 0,0 0 0,1 0 0,0 1 1,-5 11-1,6-11 32,1 0 0,0-1 0,0 1 0,0 1 1,1-1-1,0 0 0,1 0 0,0 1 0,0-1 0,1 1 1,0-1-1,1 1 0,1 11 0,-1-16 19,0 0 1,1-1-1,-1 0 0,1 1 1,-1-1-1,1 0 1,0 1-1,0-1 0,0 0 1,0-1-1,1 1 0,0 0 1,-1-1-1,1 1 1,0-1-1,0 0 0,0 0 1,0 0-1,0 0 0,1 0 1,-1-1-1,1 0 1,-1 1-1,7 0 0,3 0 64,-1 0 0,1-1 0,0 0 0,0-1 0,22-2 0,-7-2 8,0 0-1,0-2 1,0-2-1,-1 0 0,0-1 1,28-15-1,-39 15-71,-1 0 0,0-1 0,-1-1 0,0 0-1,-1-1 1,0 0 0,-1-1 0,0-1 0,-1 0 0,11-18-1,9-20 63,40-88 0,-56 107-64,16-34-7,-3-1 0,35-133-1,-52 160-6,-5 21-98,-1 0-1,-1 0 1,3-36 0,-8 48-204,-3 11-33,-2 10-53,-46 157 80,38-96 334,2 1 1,5 1 0,2 136-1,6-193 27,0 1 0,6 26-1,-6-41-5,0 0 0,0 1-1,1-1 1,0 0 0,0 0 0,0-1-1,1 1 1,-1 0 0,1-1-1,0 0 1,1 1 0,-1-1 0,7 6-1,-7-8-23,1 0-1,-1 0 1,1-1-1,0 1 1,-1-1-1,1 1 1,0-1-1,0 0 1,0-1-1,-1 1 1,1-1 0,0 1-1,0-1 1,0 0-1,0-1 1,0 1-1,0-1 1,0 0-1,0 0 1,4-1-1,8-4 34,-1 0-1,0-1 0,20-13 1,6-5-43,-2-2-1,0-2 1,-2-1 0,-2-3-1,-1 0 1,-1-2 0,33-47-1,-57 71-158,-11 14-93,-12 18 4,-11 15 170,1 1 0,2 0-1,-21 49 1,40-77 85,0-1 0,0 1 0,0 0 0,1 0 0,1 1 0,0-1 0,0 0 1,0 1-1,2 14 0,0-21-7,-1 1 0,1 0-1,-1-1 1,1 0 0,0 1 0,1-1 0,-1 0 0,0 1 0,1-1 0,0 0 0,0 0 0,0 0 0,0 0 0,0-1 0,1 1-1,-1 0 1,1-1 0,0 0 0,-1 0 0,1 0 0,0 0 0,0 0 0,1 0 0,-1-1 0,0 1 0,1-1 0,4 1 0,-3-1 20,-1 0 1,1 0 0,0 0 0,0-1 0,0 0 0,-1 0-1,1 0 1,0-1 0,0 0 0,0 1 0,-1-2 0,1 1-1,0 0 1,-1-1 0,1 0 0,-1 0 0,0-1 0,0 1-1,0-1 1,0 0 0,0 0 0,3-3 0,-1 0-10,0-1 1,-1 1-1,0-1 0,0 0 1,-1-1-1,0 1 0,0-1 1,0 0-1,-1 0 0,-1 0 1,4-12-1,0-10-17,6-59 1,-12 78-25,0 0 0,0 0 1,-1 0-1,0 0 1,-1 0-1,-1 0 1,1 0-1,-9-18 1,10 26-21,0 1 0,0-1 0,-1 1 0,1 0 1,-1 0-1,0 0 0,1 0 0,-1 0 0,0 0 1,0 0-1,0 0 0,-1 1 0,1-1 0,0 1 1,0 0-1,-1 0 0,1 0 0,-1 0 0,1 0 1,-1 0-1,0 0 0,-3 0 0,2 1 21,0 0-1,0 0 1,1 0-1,-1 1 1,0-1-1,1 1 1,-1 0-1,0 0 1,1 0-1,-1 1 1,1-1-1,0 1 0,-1 0 1,1 0-1,-5 4 1,0-2 50,-1 2 66,8-4-32,6-2 13,6 0-64,0-1 1,-1 0 0,1-1 0,-1-1 0,0 1 0,19-9 0,59-33 172,-8 3 3,-50 28-202,1 2 0,0 1 1,0 1-1,1 2 1,0 1-1,59-3 1,-85 9-23,0 1 0,1-1 1,-1 1-1,12 3 1,-16-4 27,-1 1 0,1 0 1,0-1-1,0 1 0,0 0 0,0 0 1,-1 0-1,1 0 0,0 0 1,-1 1-1,1-1 0,-1 1 1,0-1-1,1 1 0,-1-1 1,0 1-1,0-1 0,0 1 1,2 3-1,-1 5-22,0 0 0,-1 0 0,0 0 0,-1 0 0,0 1 0,0-1 0,-2 11 0,0 4-3,-4 43 110,3-37-91,0 1 1,4 57-1,0-80 44,0 0 0,1-1 1,0 1-1,0-1 0,1 1 1,0-1-1,0 0 0,1 0 0,0 0 1,1 0-1,-1-1 0,2 0 1,-1 0-1,12 12 0,-13-16 13,0 1 0,1-1 1,-1 0-1,1 0 0,-1-1 0,1 1 0,0-1 0,0 0 0,0-1 0,0 1 1,10 1-1,-11-3-22,0 1-1,0-1 1,0 0 0,0 0 0,0-1 0,0 1 0,0-1-1,-1 0 1,1 0 0,0 0 0,0-1 0,-1 1 0,1-1-1,-1 0 1,1 0 0,-1 0 0,4-3 0,5-6 30,0-1 0,-2 0 0,1-1 0,-2 0 0,1-1 0,11-23 1,36-94 19,-32 64-72,-3 8-127,30-60 1,-43 106-70,-9 13 182,0 0 0,1 0 0,-1 0 1,0-1-1,0 1 0,0 0 0,0 0 0,0 0 0,0 0 0,1-1 1,-1 1-1,0 0 0,0 0 0,0 0 0,1 0 0,-1 0 1,0 0-1,0-1 0,0 1 0,1 0 0,-1 0 0,0 0 0,0 0 1,0 0-1,1 0 0,-1 0 0,0 0 0,0 0 0,0 0 0,1 0 1,-1 0-1,0 0 0,0 0 0,1 0 0,-1 0 0,0 0 1,0 1-1,0-1 0,1 0 0,-1 0 0,0 0 0,0 0 0,0 0 1,0 0-1,1 1 0,-1-1 0,0 0 0,0 0 0,0 0 1,0 0-1,0 1 0,1-1 0,-1 0 0,0 0 0,0 0 0,0 1 1,0-1-1,0 0 0,0 0 0,0 0 0,0 1 0,0-1 0,0 0 1,0 0-1,0 1 0,0-1 0,0 0 0,0 0 0,0 1 0,2 20-27,-1 0-1,-2 21 1,0-4 32,-9 196-132,8-218 246,1 0 0,-2 0 0,0 0-1,-1 0 1,-11 27 0,15-42-99,0 0 0,-1 0-1,1 0 1,-1-1 0,1 1 0,0 0-1,-1 0 1,0-1 0,1 1 0,-1 0-1,1-1 1,-1 1 0,0 0 0,1-1-1,-1 1 1,0-1 0,0 1 0,1-1-1,-1 1 1,0-1 0,0 0-1,0 0 1,0 1 0,-1-1 0,1 0 10,-1 0 1,1-1 0,-1 1-1,1-1 1,-1 1-1,1-1 1,0 1 0,-1-1-1,1 0 1,0 0-1,-1 1 1,1-1 0,-2-2-1,-1-2-8,0 0 0,1 1-1,0-1 1,0 0 0,0-1-1,0 1 1,1 0 0,0-1 0,0 1-1,-1-9 1,-3-5-13,4 12 16,-4-12-134,9 14-11,8 7-25,8 4 131,0-1 0,1-1 0,-1-1 0,34 1 0,81-6-19,-99-1 87,0-1-1,42-10 1,-60 9-1837,25-10 1,-34 12 1172,10-7-2520,-9-2-2184,-4 2 1315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2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8480,'5'-9'3840,"90"-8"-3360,-20 8 1888,0 9-1408,63-7 31,-2-2-607,36 0-64,-17 4-192,6-2-128,-19 2-32,10 1-5183,-19 4 2847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28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1125 4224,'13'-12'5428,"23"-17"-2094,29-11-855,-15 10-1151,89-70 1,-112 75-1183,0-2 1,27-36-1,40-66 87,-61 78-156,-1-1-1,-2-2 0,23-61 1,-43 89-73,-1 0 1,-1-1-1,-2 0 1,0-1 0,-2 0-1,-1 1 1,-1-1-1,-4-52 1,1 68-96,-1 1 0,0-1 1,0 1-1,-9-22 0,11 32 77,-1 0 0,1-1 0,-1 1 0,1 0-1,0 0 1,-1 0 0,0 0 0,1 0 0,-1 0-1,0 0 1,1 0 0,-1 0 0,0 1 0,0-1-1,0 0 1,0 0 0,0 1 0,0-1 0,0 0-1,0 1 1,0-1 0,0 1 0,0 0 0,0-1-1,0 1 1,-1 0 0,1-1 0,0 1-1,0 0 1,0 0 0,0 0 0,-1 0 0,1 0-1,0 0 1,0 1 0,0-1 0,0 0 0,0 1-1,-1-1 1,1 0 0,0 1 0,-2 1 0,-2 1-33,-1 1 0,1 0 0,-1 1 0,2-1 0,-1 1 1,-6 7-1,-7 9 70,2 1 0,0 1 0,1 0 0,1 1-1,2 1 1,0 0 0,2 0 0,0 1 0,-10 52 0,13-39 217,2 1 0,1-1 1,3 1-1,1 0 0,6 47 0,-2-60-103,1 0 0,1 0-1,1 0 1,1-1 0,2 0 0,1 0-1,1-1 1,21 33 0,-30-53-182,0 0 0,0 0-1,1-1 1,0 0 0,0 1 0,0-1 0,0-1-1,1 1 1,0-1 0,0 0 0,-1 0-1,2 0 1,-1 0 0,0-1 0,0 0 0,1 0-1,-1-1 1,1 1 0,0-1 0,-1-1 0,1 1-1,7-1 1,0-1-2518,23-6 1,17-6-1171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2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63 297 4320,'-4'-1'403,"0"-1"1,0 1 0,0 0-1,-1 0 1,1 0-1,-1 0 1,-5 1-1,-11 0 6323,20 0-6355,1 0-332,0 0-1,0 0 1,0 0-1,0 0 1,0 0 0,0 0-1,0 0 1,0 0 0,0 0-1,0 0 1,0 0 0,0 0-1,0 0 1,0 0-1,0 0 1,0 0 0,0 1-1,0-1 1,0 0 0,0 0-1,0 0 1,0 0 0,0 0-1,0 0 1,0 0 0,0 0-1,0 0 1,0 0-1,0 0 1,0 0 0,0 1-1,0-1 1,0 0 0,0 0-1,0 0 1,0 0 0,0 0-1,0 0 1,0 0 0,0 0-1,0 0 1,0 0-1,0 0 1,0 0 0,0 0-1,0 0 1,0 0 0,0 0-1,0 1 1,0-1 0,1 0-1,-1 0 1,0 0-1,0 0 1,0 0 0,0 0-1,0 0 1,0 0 0,0 0-1,0 0 1,0 0 0,0 0-1,0 0 1,0 0-1,1 0 1,8 7 940,15 7-380,-15-10-440,0-1 1,0 0 0,0 0 0,1-1-1,16 2 1,48-2 337,-63-2-427,325-19 770,3-23-274,-220 26-457,307-59 134,-235 38-134,-156 31-103,-22 5 92,1-2 1,-1 1-1,14-6 1,-20 4 138,-7 3-230,0 0 0,-1 1 0,1-1 0,0 1-1,-1-1 1,1 1 0,0-1 0,-1 1-1,1-1 1,-1 1 0,1-1 0,-1 1 0,1-1-1,-1 1 1,1 0 0,-1-1 0,1 1-1,-1 0 1,0-1 0,-17-10 23,-1 1 0,0 1 0,0 1-1,-40-12 1,43 16-14,0-1 0,0 0 0,0-1 0,-25-15 0,41 21-16,0 0 0,0 0 0,0 0 0,0 0 0,-1 0 0,1 0 0,0 0 0,0 0 0,0 0 0,0 0 0,0 0 0,0 0 0,0-1 0,0 1 0,0 0 0,0 0 0,0 0 0,-1 0 0,1 0 0,0 0 0,0 0 0,0 0 0,0 0 0,0 0 0,0-1 0,0 1 0,0 0 0,0 0 0,0 0 0,0 0 0,0 0 0,0 0 0,0 0 0,0 0 0,0 0 0,0-1 0,0 1 0,0 0 0,0 0 0,0 0-1,0 0 1,0 0 0,0 0 0,0 0 0,1 0 0,-1 0 0,0-1 0,0 1 0,0 0 0,0 0 0,0 0 0,0 0 0,0 0 0,0 0 0,0 0 0,0 0 0,0 0 0,1 0 0,8-3 3,15-1-31,52 4-101,-33 1 194,-29-1-98,1 1 0,0 1 0,16 3 0,-23-3 29,0 0-1,0 1 1,-1 0 0,1 0 0,-1 0 0,0 1-1,11 7 1,-17-10 5,1 1-1,-1-1 1,1 1 0,-1-1-1,0 1 1,1-1-1,-1 1 1,0 0 0,0-1-1,0 1 1,-1 0-1,1 0 1,0 0 0,-1 0-1,1 0 1,-1-1-1,1 1 1,-1 0 0,0 0-1,0 0 1,0 0-1,0 0 1,0 0-1,-1 4 1,-1 3 54,-1-1 0,0 1 0,0-1-1,-7 11 1,9-16-24,-53 87 448,31-54-323,0 0-91,-1-1 1,-3-1-1,-50 51 0,72-80-600,0 0-1,1 0 0,-8 11 0,1 8-4952,6-3 1824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30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39 802 3488,'-16'0'1115,"15"0"-1077,1 0 0,-1 1 1,1-1-1,-1 0 1,1 1-1,-1-1 1,1 0-1,0 1 1,-1-1-1,1 0 0,-1 1 1,1-1-1,0 1 1,-1-1-1,1 1 1,0-1-1,0 1 1,-1-1-1,1 1 0,0 0 1,0-1-1,0 1 1,-1 0-1,-10 23 4975,11-23-4646,-1 1 0,1 0 0,-1-1-1,1 1 1,0 0 0,-1-1 0,1 1 0,0 0 0,0-1 0,0 1 0,0 0-1,1-1 1,-1 3 0,1-4-279,-1 1-1,0-1 0,0 0 0,0 0 1,0 1-1,1-1 0,-1 0 1,0 0-1,0 0 0,1 1 1,-1-1-1,0 0 0,0 0 1,1 0-1,-1 0 0,0 0 1,0 0-1,1 0 0,-1 1 1,0-1-1,1 0 0,-1 0 1,0 0-1,1 0 0,-1 0 1,0 0-1,1-1 0,13-2 1237,20-14-255,-26 13-776,144-79 981,-125 68-1259,-1-2-1,-1 0 1,-1-2-1,0-1 1,-1 0-1,31-38 1,-20 14 31,-2-1 0,-2-2 0,-2 0 1,-2-2-1,33-87 0,-31 49-3,-26 78-39,0 0-1,0-1 1,-1 0 0,-1 1 0,1-1 0,-3-18-1,1 23-43,0 1 0,0-1 0,0 0 0,-1 1 0,0-1 0,1 0 0,-4-4 0,4 9 29,1-1-1,0 0 1,-1 1 0,1-1-1,-1 0 1,1 1-1,-1-1 1,1 1 0,-1-1-1,0 1 1,1-1-1,-1 1 1,0 0 0,1-1-1,-1 1 1,0 0-1,1-1 1,-1 1-1,0 0 1,0 0 0,1 0-1,-1 0 1,0 0-1,0 0 1,0 0 0,1 0-1,-2 0 1,-1 1-20,-1 0 1,1 0 0,0 0-1,0 1 1,-4 2 0,-2 1-2,-2 1 34,0 0 0,1 1-1,-1 0 1,1 1 0,1 0 0,-1 0-1,2 1 1,-11 13 0,6-3 20,2 0 0,0 1 0,2 0 0,0 1 0,1 0 1,1 0-1,1 1 0,-5 29 0,6-15 62,2 1 0,1 0 0,1 0 0,6 45 0,0-50 28,1 0 0,2-1 0,1 1 0,1-2 0,2 1 0,0-2 0,3 0 0,22 36 0,-29-53-1018,0 0 0,12 13 0,-16-21-374,0 0 0,0 0 1,0 0-1,1-1 1,-1 1-1,1-1 1,0 0-1,8 3 0,11 1-3386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5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66 3488,'-5'-15'3152,"5"15"-2977,0 0 0,1 0 0,-1 0 1,0 0-1,1 0 0,-1 0 0,0 0 0,1 0 1,-1-1-1,0 1 0,1 0 0,-1 0 0,0 0 1,0 0-1,1-1 0,-1 1 0,0 0 0,1 0 1,-1-1-1,0 1 0,0 0 0,0 0 0,1-1 1,-1 1-1,0 0 0,0-1 0,0 1 0,0 0-115,-5 18 2335,-36 68-744,14-35-1126,-29 76 359,-17 34-73,33-87-147,-29 57-207,56-101-81,0 1 1,-12 47 0,26-74 679,4-6-401,12-14-110,-3 4-374,85-61-14,-12 9-352,49-46-109,-133 108 271,-1 0 0,1 0 0,0 0-1,-1 0 1,1 1 0,0 0 0,0-1 0,0 1-1,0 0 1,0 0 0,4 0 0,-5 1 23,-1 0 0,0 0 1,0 0-1,1 1 0,-1-1 1,0 0-1,0 1 0,0-1 1,1 1-1,-1-1 0,0 1 1,0 0-1,0 0 0,0-1 1,0 1-1,0 0 0,0 0 1,0 0-1,-1 0 0,1 0 0,0 0 1,0 0-1,-1 0 0,1 0 1,-1 0-1,1 1 0,-1-1 1,1 0-1,-1 0 0,1 2 1,2 13 11,1-1 0,-2 1 0,0 0 0,-1 24 0,0-16 55,4 29 0,-4-46-24,1 0 0,0 0 0,0 0 0,0-1 0,1 1 0,0-1 0,0 1 0,7 8 0,-8-12-4,1 0 0,-1 0 1,1-1-1,0 1 0,0-1 0,0 0 1,0 0-1,1 0 0,-1 0 0,0 0 1,1-1-1,-1 0 0,1 1 0,0-2 1,-1 1-1,1 0 0,0 0 0,0-1 1,-1 0-1,1 0 0,0 0 0,0 0 1,3-2-1,11-1 88,0 0 0,-1-2 1,27-10-1,-23 8 40,27-11-39,0-1 0,-2-2 0,48-30 0,-68 34-134,-1 0 1,0-2-1,-2 0 0,0-2 1,-1-1-1,28-35 1,-17 11-257,-54 68 67,-40 32 1,49-44 175,-49 39 73,-20 17-32,67-53-26,1 0 0,0 1 0,-15 23 0,26-34 36,-1 1-1,1-1 1,1 1-1,-1 0 1,0 0-1,1 0 1,0 0-1,0 0 1,0 0-1,0 0 1,1 5-1,0-7-2,0 0 0,0-1-1,0 1 1,0-1 0,0 1-1,1 0 1,-1-1 0,1 1-1,-1-1 1,1 1 0,0-1 0,0 1-1,-1-1 1,1 0 0,0 1-1,0-1 1,0 0 0,1 0-1,-1 1 1,0-1 0,0 0-1,1 0 1,-1 0 0,0-1-1,1 1 1,-1 0 0,1 0 0,-1-1-1,1 1 1,2 0 0,1 0 31,-1-1 0,1 1 1,-1-1-1,1 0 1,0 0-1,-1-1 0,1 1 1,-1-1-1,1 0 0,6-3 1,7-2 141,21-12 1,-33 15-162,7-3-2,0 0-1,-1-2 1,0 1-1,0-2 0,-1 1 1,0-2-1,-1 1 1,16-19-1,-10 2-109,0 0 0,11-29 1,-15 31 82,-12 24-7,0 0-1,1 0 1,-1 0-1,0 0 1,0 0-1,0 1 1,0-1-1,0 0 1,0 0-1,0 0 1,0 0-1,0 0 1,0 0-1,0 0 0,0 0 1,0 0-1,1 0 1,-1 0-1,0 0 1,0 0-1,0 0 1,0 0-1,0 0 1,0 0-1,0 0 1,0 0-1,0 0 1,1 0-1,-1 0 1,0 0-1,0 0 1,0 0-1,0 0 1,0 0-1,0 0 1,0 0-1,0 0 1,0 0-1,1 0 1,-1 0-1,0 0 1,0 0-1,0 0 0,0 0 1,0 0-1,0 0 1,0 0-1,0-1 1,0 1-1,0 0 1,0 0-1,0 0 1,0 0-1,0 0 1,1 0-1,-1 0 1,0 0-1,0 0 1,0 0-1,0-1 1,0 1-1,0 0 1,0 0-1,0 0 1,0 0-1,0 0 1,0 0-1,1 13-211,0 26 62,-1-30 134,0 11 119,-1-8-17,0-1 0,2 1 0,-1-1 0,2 1 0,-1-1 0,1 1 0,1-1 0,8 22 0,-11-32-63,1-1 0,-1 1 0,0 0-1,1 0 1,-1-1 0,1 1 0,-1 0 0,1-1 0,-1 1 0,1-1 0,0 1-1,-1-1 1,1 1 0,0-1 0,-1 1 0,1-1 0,0 1 0,0-1-1,-1 0 1,1 1 0,0-1 0,0 0 0,0 0 0,-1 0 0,1 0 0,0 0-1,0 0 1,0 0 0,0 0 0,-1 0 0,1 0 0,0 0 0,0 0 0,0 0-1,0-1 1,-1 1 0,1 0 0,0-1 0,0 1 0,0-1 0,5-3 101,-1 1 1,0-1-1,0 0 0,6-7 1,-5 5-63,89-81 1,-44 48-55,-14 11-32,-30 23-50,-1 1 0,0 0 0,1 0 1,0 0-1,13-5 0,-18 9 50,0-1-1,0 1 1,0-1-1,0 1 1,0 0-1,0 0 1,0 0-1,0 0 1,-1 0-1,1 0 1,0 0-1,4 1 1,-5 0 29,0 0 0,0-1 0,0 1 0,0 0 0,0-1 0,0 1 0,0 0 1,0 0-1,0 0 0,0 0 0,0 0 0,-1 0 0,1 0 0,0 0 0,-1 1 1,1-1-1,-1 0 0,1 0 0,-1 0 0,1 1 0,-1 1 0,1 1-5,0 0-1,-1 1 1,0-1-1,1 0 1,-2 1-1,1-1 1,0 1-1,-1-1 1,-2 8-1,-1 1 74,-12 23 1,1-1 20,15-34-53,0-1 1,-1 1-1,1-1 0,0 1 1,0-1-1,-1 1 0,1 0 1,0-1-1,0 1 0,0-1 1,0 1-1,0 0 0,0-1 1,0 1-1,0-1 0,0 1 1,0 0-1,1-1 0,-1 2 1,1-2-19,-1 0 1,0 0-1,1 0 1,-1 1-1,0-1 1,1 0-1,-1 0 1,0 0 0,1 0-1,-1 0 1,0 0-1,1 0 1,-1 0-1,0 0 1,1 0-1,-1 0 1,0 0 0,1 0-1,-1 0 1,0 0-1,1-1 1,-1 1-1,1 0 1,25-16 328,-20 12-309,0 0-19,32-21-100,1 3 0,50-22 0,-85 42 46,-1 1 1,0 0-1,0 0 0,1 0 0,-1 1 0,0-1 0,1 1 1,-1 0-1,0 0 0,1 0 0,-1 0 0,1 0 1,5 2-1,-5 0 42,0-1 0,-1 1 0,1 0 0,0 0 0,0 1 0,-1-1 0,0 1 0,1-1 0,-1 1 0,4 5 0,-5-6 0,0 0 0,0 0 0,0 0 0,1-1 0,-1 1 1,0-1-1,1 0 0,-1 1 0,1-1 0,0 0 0,-1-1 0,1 1 1,0 0-1,-1-1 0,1 1 0,0-1 0,0 0 0,0 0 1,4-1-1,4 0 52,0-1 0,0-1 1,17-6-1,-22 7-50,59-22-4,62-32 1,-107 48-180,21-8 1,-47 20 133,0-1 0,0 1 0,0 0 1,0 1-1,-10 9 0,-4 4-20,-6 3 60,-44 38-3,61-50-1,1 0 0,0 0 0,0 0 0,1 1 0,-8 15 1,6-9-63,6-11 75,0 0 0,0 1 1,0-1-1,1 1 0,0-1 0,0 1 0,0 0 1,1 0-1,-1 7 0,2-12 0,0-1 0,0 1 0,0-1 0,0 1 1,0-1-1,0 1 0,0-1 0,0 1 0,0-1 0,0 1 0,0-1 0,1 0 0,-1 1 0,0-1 0,0 1 0,1-1 0,-1 1 0,0-1 0,0 0 1,1 1-1,-1-1 0,0 1 0,1-1 0,-1 0 0,1 0 0,-1 1 0,0-1 0,1 0 0,-1 0 0,1 1 0,-1-1 0,1 0 0,-1 0 0,1 0 1,-1 0-1,1 0 0,-1 1 0,1-1 0,-1 0 0,1 0 0,-1 0 0,1 0 0,-1-1 0,0 1 0,1 0 0,-1 0 0,1 0 0,-1 0 0,1 0 0,-1-1 1,1 1-1,-1 0 0,1 0 0,-1-1 0,7-2 35,-1 0 0,0 0 0,6-6 0,-6 5-20,23-15 15,-2-2 1,0 0-1,-1-2 1,-2-1-1,42-52 0,-34 34-38,-3-3 0,-2 0 0,25-56 0,66-174-28,-115 267-51,-1 0 0,3-13 1,-5 20 58,1 0 1,-1-1 0,0 1 0,0 0-1,0 0 1,0-1 0,0 1-1,0 0 1,0 0 0,0-1 0,0 1-1,-1 0 1,1 0 0,0 0 0,-1 0-1,1-1 1,-1 1 0,0 0 0,1 0-1,-1 0 1,0 0 0,0 0-1,-1-1 1,2 1 14,-1 1-1,1 0 0,0 0 1,-1 0-1,1 0 0,0 0 1,-1 0-1,1 0 0,0 0 1,-1 0-1,1 0 1,0 0-1,-1 0 0,1 0 1,0 0-1,0 0 0,-1 0 1,1 0-1,0 0 0,-1 0 1,1 0-1,-1 1 1,-3 1-35,-1 0 0,1 0 0,-1 1 0,1 0 0,0 0 0,0 0 0,1 0 1,-1 1-1,1 0 0,-5 4 0,-2 6-37,1 0 0,-9 16 0,-7 20 97,3 0 0,2 2 1,2 0-1,-21 102 0,36-139-18,1 0-1,0-1 0,1 1 1,0 0-1,3 26 0,-1-36 26,0-1 0,0 1 0,0-1 0,0 0 0,1 1 0,0-1 0,0 0 0,0 0-1,0 0 1,0-1 0,1 1 0,0 0 0,0-1 0,0 0 0,0 1 0,0-1 0,1 0 0,-1-1 0,1 1-1,0-1 1,0 1 0,8 2 0,1-1 17,0 0 0,1-1 0,-1-1-1,1 0 1,0 0 0,-1-2 0,18-1 0,-17 1 2,-7 0-43,0-1 0,0 0 0,0-1 1,9-2-1,7-2 1,-10 1 60,6-2 52,-15 6-125,-1 0 0,1 0 0,0-1 1,-1 1-1,0-1 0,1 0 1,-1 0-1,0 0 0,0-1 1,0 1-1,0-1 0,0 1 1,-1-1-1,1 0 0,-1 0 0,0 0 1,3-6-1,2-3 87,-1 0-1,-1 0 1,8-24 0,-10 26-65,0 0 1,-1 0 0,0-1-1,-1 1 1,0 0 0,-1 0-1,0-14 1,0 23-26,0 1 1,0-1 0,0 1-1,-1-1 1,1 0-1,0 1 1,0-1-1,0 1 1,0-1-1,-1 1 1,1-1 0,0 1-1,-1-1 1,1 0-1,0 1 1,-1 0-1,1-1 1,0 1-1,-1-1 1,1 1 0,-1-1-1,1 1 1,-1 0-1,0-1 1,0 1-4,1 0-1,-1 0 1,0 0 0,1 0-1,-1 0 1,0 1 0,1-1 0,-1 0-1,0 0 1,1 0 0,-1 1 0,1-1-1,-1 0 1,1 1 0,-1-1 0,1 1-1,-1-1 1,0 1 0,-4 4-53,1-1 0,0 1 0,-6 10 0,-7 13-74,1 1 1,-21 52 0,35-76 161,0 1 1,1-1 0,-1 1 0,1 0-1,0 0 1,1-1 0,-1 1 0,1 0-1,1 9 1,0-13-8,-1 0-1,0 0 1,1 0-1,0 0 1,-1 0-1,1-1 1,0 1-1,0 0 1,0 0 0,0-1-1,0 1 1,0 0-1,1-1 1,-1 0-1,0 1 1,1-1-1,-1 0 1,1 1-1,-1-1 1,1 0-1,0 0 1,0 0-1,-1-1 1,1 1-1,0 0 1,0-1 0,0 1-1,0-1 1,0 1-1,0-1 1,3 0-1,6 0 29,0-1-1,0 0 1,0-1-1,0 0 1,0 0-1,12-6 1,-6 3-93,101-31-26,11-4 192,104-37-62,-221 73-246,-23 10-73,-11 5 138,-53 25 25,50-25 137,1 0 1,-39 26-1,48-27-38,7-4-17,-1-1 1,1 2 0,0-1 0,1 1 0,0 0 0,0 0 0,-10 14 0,16-20 34,1 0 0,-1 0 0,0 0 0,1 0 0,-1 0 0,1 0 0,-1 0 0,1 0 0,0 0 0,-1 1 0,1-1 0,0 0 1,0 0-1,0 0 0,0 0 0,0 0 0,0 1 0,0-1 0,0 0 0,0 0 0,1 0 0,0 2 0,-1-2-6,1 0 0,0 0 0,0-1 0,0 1 1,0 0-1,0-1 0,0 1 0,0-1 0,0 1 0,0-1 0,0 1 0,0-1 0,0 0 1,0 1-1,0-1 0,0 0 0,0 0 0,2 0 0,5 0 18,0 0 1,-1-1-1,1 0 0,0 0 0,8-3 1,7-3 26,-1-2 0,0 0 1,-1-1-1,0-1 0,27-19 1,-37 22-37,1-2 0,-2 1 0,1-2 0,-2 1 0,1-1 0,-1-1 0,8-13 0,0-5-29,24-55-1,33-126 63,-63 175-30,10-32-100,-4-1 0,10-74 0,-27 133-62,-2 8-118,-7 20-127,-6 28 246,1 0 0,-9 58 0,-5 99 297,22-145-68,3 119 0,4-163-412,0 0-1,8 27 1,-2-19-3110,3 1-3311,-2-7 3167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1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11 3232,'-1'0'7,"0"-1"145,1 0-1,-1 0 1,0 0 0,0 0 0,0 0 0,0 0 0,1 1 0,-1-1 0,-1 0 0,0 0 0,1 1-80,1 0 0,-1 0 1,0 0-1,1 0 1,-1 0-1,1 0 0,-1 1 1,0-1-1,1 0 1,-1 0-1,1 1 0,-1-1 1,1 0-1,-1 1 1,1-1-1,-1 0 1,1 1-1,-1-1 0,1 1 1,0-1-1,-1 1 1,1-1-1,0 1 0,-1 0 1,-10 14 702,1 0 0,1 1 0,-14 31 0,-15 54 936,29-74-1344,-26 76 1094,-27 141 0,50-178-1157,3 0 0,3 1 1,3 90-1,6-119-142,1 1-1,2-1 1,2 0 0,1-1 0,2 1-1,1-2 1,2 0 0,22 41 0,-27-62-113,0-1 0,1 1-1,1-1 1,0-1 0,24 23 0,14 5-44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31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4064,'2'-5'595,"1"0"0,0 0 0,0 0 0,0 0 0,0 1 0,8-9 0,2-3 6600,-12 28-5569,-2 0-1001,0 0 0,-1 0-1,-4 13 1,-2 15 39,-7 210 578,15-214-1046,1 0-1,8 38 1,-8-66-386,3 10 445,1-7-3739,-1-8 1372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31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75 6304,'-19'-17'2032,"18"17"-1884,1-1 0,0 1 0,-1-1 1,1 1-1,-1 0 0,1-1 0,-1 1 0,1 0 1,-1 0-1,0-1 0,1 1 0,-1 0 1,1 0-1,-1 0 0,1 0 0,-1 0 0,0 0 1,1 0-1,-3 1 1784,7-2-392,23-5 3161,17 1-2620,3 0-1104,49-11-685,1 5 0,0 3 0,109 6 0,-204 2-303,48 5-3190,-47-5 2835,1 1-1,-1-1 0,0 1 1,0 0-1,0 0 0,0 1 1,0-1-1,0 1 0,0-1 1,0 1-1,0 0 0,3 3 1,0 4-2343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32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51 8896,'-14'-5'4032,"23"5"-3520,0 0 2911,10 0-1983,14-3 672,5-1-1248,4-5-32,6 4-480,-1-3-160,-4 4-96,-1 1-224,-3 3 64,-11-6 96,0 6 0,-9-3-4800,-5 3 2593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32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29 6560,'20'-24'2117,"-20"23"-2098,0 1 0,0 0 0,0 0 0,0 0 0,1-1 0,-1 1-1,0 0 1,0 0 0,0 0 0,0-1 0,0 1 0,0 0 0,0 0 0,1 0 0,-1 0 0,0 0 0,0-1-1,0 1 1,0 0 0,1 0 0,-1 0 0,0 0 0,0 0 0,0 0 0,0 0 0,1 0 0,-1-1 0,0 1-1,0 0 1,1 0 0,-1 0 0,0 0 0,0 0 0,0 0 0,1 0 0,-1 0 0,0 0 0,0 1 0,0-1-1,1 0 1,-1 0 0,0 0 0,0 0 0,2 1 136,0 0 0,-1 0 0,1 0 1,-1 0-1,1 0 0,-1 0 0,1 0 0,-1 1 0,0-1 0,0 1 0,0-1 1,1 1-1,-1-1 0,-1 1 0,1 0 0,0-1 0,0 1 0,-1 0 0,1-1 1,-1 1-1,1 0 0,-1 2 0,3 9 480,-2-1-1,1 1 1,-2-1 0,0 1-1,0-1 1,-4 21 0,-20 73 1353,14-69-1475,-41 186 964,17-71-1018,-22 97 10,51-227-2632,-9 24 1,7-24-483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4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2720,'-4'-6'856,"6"7"-691,5 0 3896,-2-5-1265,-4 0-664,-1 4-2102,0 0 0,0 0 0,0 0 0,0 0 0,0 0 0,0 0 0,0 0 0,0-1 0,0 1 0,0 0 0,0 0 1,0 0-1,0 0 0,0 0 0,0 0 0,0 0 0,1 0 0,-1 0 0,0 0 0,0 0 0,0 0 0,0 0 0,0 0 0,0 0 0,0 0 0,0 0 0,0 0 0,0 0 0,1 0 0,-1 0 0,0 0 0,0 0 0,0 0 0,0 0 0,0 0 0,0 0 0,0 0 0,0 0 0,0 0 0,1 0 0,-1 0 0,0 0 0,0 0 0,0 0 0,0 0 0,0 0 0,0 0 0,0 0 0,0 0 0,0 0 0,0 0 0,0 1 0,0-1 0,0 0 0,0 0 0,0 0 0,0 0 0,1 0 0,-1 0 0,0 0 0,0 0 0,0 0 1,0 0-1,0 1 0,2 10 803,0 15-34,7 146 364,-9-155-3499,5 0 635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46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369 104 4224,'1'-13'1180,"-1"10"41,0 0-1,0-1 1,0 1-1,0 0 1,0 0 0,-1 0-1,-1-6 1,2 8-976,-1 0-1,1 1 1,0-1 0,-1 0 0,1 1 0,-1-1 0,0 0 0,1 1 0,-1-1 0,0 0 0,1 1 0,-1-1-1,0 1 1,1-1 0,-1 1 0,0 0 0,-1-1 0,-13-1-473,10 2 403,-1 1 0,1 0-1,0 0 1,-1 1 0,1-1 0,0 1 0,-5 3 0,-35 19 410,10-4-402,1 1 1,1 2-1,1 2 1,-43 41-1,71-61-204,0 0-1,0 0 1,0 0 0,1 0 0,0 1-1,0-1 1,0 1 0,0 0-1,-2 10 1,4-13 27,1-1 0,-1 1 1,1 0-1,0-1 0,0 1 0,0 0 0,0-1 0,0 1 0,1 0 0,-1-1 1,1 1-1,0 0 0,0-1 0,0 1 0,0-1 0,0 0 0,0 1 1,0-1-1,1 0 0,0 0 0,-1 1 0,1-1 0,0 0 0,0-1 1,3 4-1,-1-2 27,1 0 0,0 0 0,0-1 0,0 1 0,0-1 0,1 0 0,-1 0 0,0-1 1,1 0-1,-1 0 0,1 0 0,0 0 0,-1-1 0,1 0 0,0 0 0,-1-1 0,1 1 0,7-3 0,-2 0 37,0 0 0,-1 0 0,1-2 0,-1 1 0,0-1 0,0-1 0,-1 1 0,12-10 0,-13 7-41,0 1 0,-1-1 1,0-1-1,0 1 0,-1-1 0,0-1 0,0 1 0,-1-1 0,0 0 0,4-14 0,3-13-5,11-57 0,-4-3-733,-5 159 643,-4-20 175,-4-13 101,1 0 1,2 0 0,20 46-1,-27-72-174,0 0 0,-1 1 0,2-1 0,-1 0-1,0 0 1,1 0 0,-1 0 0,1 0 0,0-1 0,0 1-1,0-1 1,0 0 0,1 0 0,-1 0 0,0 0 0,7 2-1,-4-3-4,-1 1-1,1-1 1,0-1-1,0 0 1,0 1-1,0-2 0,0 1 1,0-1-1,-1 0 1,8-2-1,5-1-1,0-2 1,-1-1-1,1 0 0,-2-1 0,1-1 0,27-19 0,85-77-102,-74 57 22,-51 44 42,0 0 0,1 0-1,0 1 1,0 0 0,0 0-1,0 1 1,8-4 0,-11 6 12,0-1 1,0 1 0,0 0-1,0-1 1,0 1 0,0 0-1,0 0 1,0 0 0,0 1-1,0-1 1,-1 0 0,1 1 0,0-1-1,0 1 1,0 0 0,0 0-1,-1 0 1,1-1 0,0 1-1,-1 1 1,1-1 0,0 0-1,-1 0 1,0 1 0,2 1 0,16 19 196,29 46 0,-35-48-75,1-1 1,0 0-1,30 30 0,-28-34-78,-8-7-64,0-1 0,0 0 0,0 0 0,14 7 1,-19-12 1251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4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18 5888,'-5'-7'1457,"4"6"-1198,1 0 0,0 1 0,-1-1 0,1 0 0,0 1 0,-1-1 0,1 0 0,-1 1 0,1-1 0,-1 1 0,0-1 0,1 1 0,-1-1 0,0 1 0,1 0 0,-1-1 0,0 1 0,0-1 0,-1 2 59,0-1-1,0 1 0,1 0 1,-1 0-1,0 0 0,1 0 1,-1 0-1,1 0 0,-3 2 1,-33 28 2559,-39 41 1,45-41-2269,-1-1 1,-38 26-1,-83 48-1030,144-94-588,9-10 942,0 0 1,0 0-1,0 0 0,1 0 1,-1 0-1,0 0 1,0 0-1,0 0 1,1 0-1,-1 0 0,0 0 1,0 0-1,0 0 1,0 0-1,1 0 1,-1 0-1,0 0 0,0 0 1,0 0-1,1 0 1,-1 0-1,0 0 1,0 0-1,0 0 0,0 0 1,1 0-1,-1 1 1,0-1-1,0 0 1,0 0-1,0 0 0,0 0 1,1 0-1,-1 0 1,0 1-1,0-1 1,0 0-1,0 0 0,0 0 1,0 1-1,0-1 1,0 0-1,0 0 1,0 0-1,1 0 0,-1 1 1,0-1-1,0 0 1,0 0-1,0 0 1,0 1-1,0-1 0,-1 0 1,1 0-1,0 0 1,0 1-1,0-1 1,0 0-1,0 0 0,0 0 1,0 0-1,0 1 1,0-1-1,0 0 1,-1 0-1,1 0 0,0 0 1,0 0-1,0 1 1,17-7-4739,5 2 1509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47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11 730 6304,'0'0'142,"-1"0"0,1-1 0,0 1-1,-1 0 1,1 0 0,0 0 0,-1 0 0,1 0 0,0 0 0,-1 0 0,1-1 0,-1 1 0,1 0-1,0 0 1,-1 0 0,1 0 0,-1 1 0,1-1 0,0 0 0,-1 0 0,1 0 0,0 0 0,-1 0-1,1 0 1,-1 1 0,0 1 930,8 0 1420,3-4-1916,0 0 0,-1-1 0,1 1 0,0-2 0,-1 1 0,17-11 0,21-9 14,-2-2 1,-1-3 0,79-64-1,-113 84-470,-6 3-13,1 0 0,0 1 0,1-1 0,-1 1 0,1 1 0,0-1 0,8-3 0,-14 7-92,0 0 0,0 0 0,0 0 1,0 0-1,1 0 0,-1 0 0,0 0 0,0 0 0,0-1 0,0 1 0,0 0 0,1 0 0,-1 0 0,0 0 0,0 0 0,0 0 0,0 0 0,1 0 0,-1 0 0,0 0 0,0 1 0,0-1 0,0 0 0,0 0 0,1 0 0,-1 0 0,0 0 0,0 0 0,0 0 1,0 0-1,0 0 0,0 0 0,1 0 0,-1 1 0,0-1 0,0 0 0,0 0 0,0 0 0,0 0 0,0 0 0,0 1 0,0-1 0,0 0 0,0 0 0,0 0 0,1 0 0,-1 0 0,0 1 0,0-1 0,0 0 0,0 0 0,0 0 0,-3 9 235,2-8-134,1 0-103,-31 86 756,29-78-683,0 0 0,0 1 1,1-1-1,0 1 0,0-1 0,1 1 1,2 15-1,-1-21-62,0 0 1,0 0-1,0 0 0,1 0 1,-1-1-1,1 1 0,0 0 1,0-1-1,1 1 0,-1-1 1,1 0-1,-1 0 0,1 0 1,0 0-1,0 0 0,0-1 1,1 1-1,-1-1 0,1 0 1,-1 0-1,1 0 0,0-1 1,0 1-1,-1-1 0,1 0 1,0 0-1,0 0 0,0 0 1,0-1-1,1 0 1,-1 0-1,0 0 0,0 0 1,0-1-1,0 1 0,0-1 1,0 0-1,7-3 0,6-4-5,1 0-1,-1-2 1,-1 0-1,1-1 1,14-14-1,10-5-6,-24 17 7,-13 10-32,0-1 0,0 1 0,0 0 0,1 0 0,-1 0 0,1 1 0,0 0 0,0-1 0,0 2 0,0-1 0,0 1 0,0-1 0,1 1 0,5 0 0,1 2-9,0 0-1,0 1 1,-1 0-1,1 1 1,0 0 0,-1 1-1,0 0 1,0 1-1,11 6 1,-18-9 89,-1 0 0,1-1-1,0 1 1,0-1 0,4 1 0,-8-2-63,0 0 1,0 0 0,0 0-1,0 0 1,0 0-1,0 0 1,0 0 0,0 0-1,0 0 1,0 0 0,0 0-1,0-1 1,0 1-1,0 0 1,0 0 0,0 0-1,0 0 1,0 0-1,0 0 1,0 0 0,0 0-1,0 0 1,0 0-1,0 0 1,0 0 0,0 0-1,0 0 1,0 0-1,0 0 1,0 0 0,0 0-1,0 0 1,0 0-1,0-1 1,0 1 0,0 0-1,0 0 1,0 0 0,0 0-1,0 0 1,0 0-1,0 0 1,0 0 0,0 0-1,0 0 1,0 0-1,1 0 1,-1 0 0,0 0-1,0 0 1,0 0-1,0 0 1,-12-6 102,-13-5-100,12 4-27,0 1 0,0 1 0,-1 0 0,-27-5 0,37 9 16,1 1 0,-1-1 0,0 1 0,0 0 1,1 1-1,-1-1 0,0 1 0,0 0 0,1-1 0,-1 2 0,1-1 0,-1 0 0,1 1 0,-1-1 0,1 1 0,0 0 1,0 0-1,0 1 0,0-1 0,0 0 0,0 1 0,1 0 0,-5 5 0,2-1 33,1-1 0,0 1-1,1 0 1,-1 0 0,2 0 0,-1 1-1,1-1 1,-3 11 0,5-15-8,-1 1 0,1 0 1,0-1-1,0 1 0,0 0 0,0 0 1,1-1-1,1 8 0,-1-9-14,0 0 0,0 0 0,0 0-1,0 0 1,0-1 0,0 1 0,0 0 0,1-1-1,-1 1 1,0 0 0,1-1 0,0 0-1,-1 1 1,1-1 0,0 0 0,3 2 0,-3-3 31,0 1 1,1-1-1,-1 1 1,1-1 0,-1 0-1,1 0 1,-1 0-1,1-1 1,-1 1 0,1-1-1,-1 1 1,1-1-1,-1 0 1,0 1 0,1-1-1,-1-1 1,0 1-1,0 0 1,4-3 0,3-2 1,-1 0 0,1-1 1,8-8-1,34-40-104,-27 26-261,-23 29 322,-1 0 0,0 0 1,0 0-1,0 0 1,0 0-1,0 0 0,0 0 1,0 0-1,0 0 1,1 0-1,-1 0 0,0-1 1,0 1-1,0 0 0,0 0 1,0 0-1,0 0 1,0 0-1,1 0 0,-1 0 1,0 0-1,0 0 1,0 0-1,0 0 0,0 0 1,0 0-1,1 0 1,-1 1-1,0-1 0,0 0 1,0 0-1,0 0 1,0 0-1,0 0 0,0 0 1,0 0-1,1 0 1,-1 0-1,0 0 0,0 0 1,0 0-1,0 1 1,0-1-1,0 0 0,0 0 1,0 0-1,0 0 1,0 0-1,0 0 0,0 0 1,0 1-1,0-1 1,0 0-1,0 0 0,0 0 1,0 0-1,0 0 1,0 0-1,0 1 0,0-1 1,1 10-36,-2-8 27,2 1 1,-1 1 1,0-1-1,1 0 1,0 0 0,0 0-1,0 0 1,0 0-1,0 0 1,1 0 0,-1-1-1,1 1 1,0 0-1,-1-1 1,1 1 0,1-1-1,2 4 1,0-2 33,-1 0 1,1 0 0,0-1-1,1 0 1,-1 0 0,0 0-1,12 4 1,-4-4 35,1-1 0,-1 0 0,1-1 0,0 0 0,0-1 1,-1-1-1,1 0 0,0 0 0,-1-2 0,25-6 0,-29 5-29,0 0 0,0 0 0,-1-1 0,1 0 0,-1 0 0,14-13 0,-21 17-24,9-8 23,0 0-1,-1 0 1,0-1-1,-1-1 1,0 0-1,-1 0 1,9-17 0,0-5 38,14-45 1,-1-4 47,-4 0 0,-3-2 0,10-86-1,-32 169-124,1-5-41,0 1-1,-1 0 1,0-1 0,0 1 0,0-1-1,0 1 1,-1 0 0,0-1 0,-2-6 0,3 12 45,0 0 1,0-1 0,0 1 0,0 0 0,0 0 0,0 0 0,0-1-1,0 1 1,-1 0 0,1 0 0,0 0 0,0 0 0,0 0 0,0-1-1,0 1 1,-1 0 0,1 0 0,0 0 0,0 0 0,0 0 0,0 0 0,-1 0-1,1 0 1,0-1 0,0 1 0,0 0 0,-1 0 0,1 0 0,0 0-1,0 0 1,0 0 0,-1 0 0,1 0 0,0 0 0,-1 1 0,-6 5-158,-5 16-42,12-20 201,-10 21 45,1 1 0,1 0 0,1 1 0,2 0 0,-6 44 0,7 132 266,5-162-173,13 68 0,-9-84-274,0 0 0,2 0-1,0-1 1,14 26 0,0-10-4151,-19-36 3400,-1 0 1,1 0-1,0 0 0,0 0 1,0 0-1,4 3 1,9-4-8503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48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13 8320,'-64'-13'3744,"39"13"-3232,20 0-512,15 0-1856,4 0 1088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4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6 201 3968,'-2'-9'793,"1"-1"0,-1 0-1,2-12 1,0 19-385,0 0 0,0 1 1,1-1-1,-1 0 0,1 0 0,0 1 0,1-5 0,-1 6-161,0 0 1,-1 0-1,1 0 0,-1 0 1,1 0-1,0 0 0,0 0 1,0 0-1,0 1 0,-1-1 1,1 0-1,0 0 0,0 1 1,0-1-1,1 1 0,-1-1 1,0 1-1,2-1 1,-2 1-138,0 0 1,0 0 0,0 0 0,0 0 0,0 1-1,0-1 1,0 0 0,0 0 0,0 1 0,-1-1 0,1 1-1,0-1 1,0 1 0,0-1 0,0 1 0,0-1-1,-1 1 1,1 0 0,0 0 0,-1-1 0,1 1 0,0 0-1,-1 0 1,1 0 0,-1 0 0,1 0 0,-1-1-1,1 3 1,1 1 222,15 26 347,-2 2 1,-1-1-1,19 64 0,5 14 103,-19-63-461,3-2 0,1 0 0,2-2 0,45 59 1,-58-85-49,11 14 111,-22-29-346,0 0-1,0 0 0,0 0 1,0 0-1,0-1 1,0 1-1,0 0 1,1 0-1,-1-1 0,0 1 1,1-1-1,-1 1 1,0-1-1,1 0 1,-1 1-1,1-1 1,-1 0-1,0 0 0,1 0 1,1 0-1,-2 0 4,0-1-1,1 1 1,-1-1-1,0 0 1,0 1 0,0-1-1,0 0 1,0 0-1,-1 0 1,1 1-1,0-1 1,0 0-1,0 0 1,-1 0-1,1 0 1,0 0 0,-1-1-1,1 1 1,0-1-1,10-32 419,-7 18-343,3-5 43,6-31 0,25-152 112,-26 137-413,38-120 0,-40 158 137,-4 10-123,1-1 0,1 1 0,13-22 0,-19 38-171,-1 0 0,1 1 0,0-1 0,0 1 0,0 0 0,0 0 0,0 0 0,1 0 0,-1 0 1,1 0-1,4-3 0,-4 5-221,-1-1 0,1 0 1,0 1-1,-1-1 0,1 1 0,0 0 1,-1 0-1,1 0 0,0 0 0,0 0 1,-1 1-1,1-1 0,3 2 1,22 6-4016,0 4 1532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1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 5312,'0'-14'1701,"0"15"-1691,0-1-1,0 0 1,0 0 0,0 0 0,0 0-1,0 0 1,0 0 0,0 0-1,0 0 1,0 0 0,0 0-1,1 0 1,-1 0 0,0 0-1,0 0 1,0 0 0,0 0-1,0 0 1,0 0 0,0 0-1,0 0 1,0 0 0,0 0-1,0 0 1,0 0 0,1 0-1,-1 0 1,0 0 0,0 0-1,0 0 1,0 0 0,0 0-1,0 0 1,0 0 0,0 0-1,0 0 1,0 0 0,0 0-1,0 0 1,0 0 0,0 0 0,1 0-1,-1-1 1,0 1 0,0 0-1,0 0 1,0 0 0,0 0-1,0 0 1,0 0 0,0 0-1,0 0 1,0 0 0,0 0-1,0 0 1,0 0 0,0-1-1,0 1 1,0 0 0,0 0-1,0 0 1,0 0 0,0 0-1,0 0 1,0 0 0,0 0-1,0 0 1,0 0 0,0 0-1,3 0-96,-1 1 309,0-1 0,0 0 0,0 1 0,0 0 1,-1-1-1,1 1 0,0 0 0,0 0 0,-1 0 0,1 0 0,0 0 0,2 3 0,7 10 534,0 1 0,0 0 0,-2 1-1,15 32 1,20 71 1015,-43-116-1721,15 49 577,-1 1 0,-3 1 0,-3 0 0,-1 1 0,-3-1 0,-4 106 0,-8-73 46,-3-1-1,-23 87 1,20-120-368,-2-1-1,-3 0 1,-3-1 0,-35 66 0,50-107-837,0-1 0,0 0 0,-1-1 0,0 1 1,0-1-1,-11 8 0,-6 8-1879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5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23 934 4736,'-19'3'1530,"19"-3"-1519,0 0-1,0 0 0,-1 0 0,1 0 0,0 0 0,0 0 0,0 0 0,0 0 1,0 0-1,0 0 0,0 0 0,-1 0 0,1 0 0,0 0 0,0 0 0,0 0 1,0 0-1,0 0 0,0 0 0,0 0 0,0 0 0,-1 0 0,1 0 0,0 0 1,0 0-1,0 0 0,0 0 0,0 1 0,0-1 0,0 0 0,0 0 0,0 0 1,0 0-1,0 0 0,-1 0 0,1 0 0,0 0 0,0 0 0,0 1 0,0-1 1,0 0-1,0 0 0,0 0 0,0 0 0,0 0 0,0 0 0,0 0 0,0 0 1,0 1-1,0-1 0,0 0 0,0 0 0,0 0 0,0 0 0,0 0 0,0 0 1,0 0-1,1 1 0,0 2 342,0 0-1,0 0 1,0 1 0,1-1 0,-1 0 0,1 0-1,0-1 1,0 1 0,0 0 0,0 0 0,1-1-1,-1 0 1,1 1 0,-1-1 0,1 0 0,0 0-1,0 0 1,0-1 0,0 1 0,0-1 0,0 0-1,1 1 1,-1-1 0,4 0 0,7 2 272,1 0-1,0-1 1,0 0 0,19-2 0,-25 0-406,1 0 0,-1-1 0,1 0 0,-1-1 0,1 0 0,-1 0 0,0-1 0,0-1 0,15-6 0,-19 6-143,1 1 1,-1-1-1,1 0 0,-1-1 0,0 1 0,-1-1 0,1 0 0,-1 0 0,0 0 0,0-1 0,-1 1 0,0-1 0,0 0 1,5-13-1,-5 7-37,0 0 1,-1 0-1,0-1 1,-1 1-1,0-1 1,-1 0-1,0 1 1,-4-23-1,3 29-35,0 1-1,0-1 0,-1 0 0,0 0 0,0 1 1,0-1-1,0 1 0,-1 0 0,0 0 1,0 0-1,-5-6 0,7 9 11,-1 0 0,0 0-1,0 1 1,0-1 0,0 0 0,0 1 0,0-1-1,0 1 1,0 0 0,-1 0 0,1 0 0,0 0-1,-1 0 1,1 0 0,-1 1 0,1-1 0,-1 1 0,1 0-1,-1-1 1,0 1 0,1 0 0,-1 1 0,1-1-1,-1 0 1,1 1 0,-4 1 0,-2 0 26,1 1-1,0 0 1,0 1 0,0 0 0,0 0-1,1 0 1,-7 7 0,4-4 8,1 1 0,0 1 1,0-1-1,0 1 0,1 1 1,-11 19-1,10-13 66,1 1 0,0 0 1,-7 28-1,12-38-74,1 1-1,0-1 1,0 1-1,1-1 1,0 0 0,0 1-1,1-1 1,0 0 0,0 1-1,1-1 1,0 0 0,5 12-1,-4-11-4,1 0-1,0 0 0,1 0 1,0-1-1,0 0 0,0 0 1,1 0-1,0 0 1,1-1-1,7 7 0,4 0 21,1-1-1,38 19 0,-45-25 40,0-1 0,1-1 0,0 0 0,0-1 0,0 0 0,15 1 0,-21-4-28,1 0 0,-1-1 0,1 0 0,-1 0 0,0 0 0,1-1 0,10-4 0,1-2 120,25-14 1,-32 15-151,0-1 1,0 0 0,-1-1 0,0-1 0,11-11 0,45-59 35,-38 42-96,-26 35 6,0-1-1,0 0 1,0 1 0,1 0 0,0 0-1,-1 0 1,1 0 0,0 1 0,0-1-1,0 1 1,1 0 0,-1 0 0,0 0 0,1 1-1,-1 0 1,1 0 0,0 0 0,-1 0-1,1 1 1,0-1 0,-1 1 0,1 1-1,0-1 1,-1 1 0,1-1 0,0 1-1,4 2 1,12 5-31,-15-6 72,-1 1-1,1-1 1,0-1 0,0 1-1,0-1 1,9 1 0,-79-16 127,44 11-243,0 0 0,-1 2 0,-23 1 0,38 0 85,0 1 0,0 0 0,0 0 0,0 0 1,0 1-1,1 0 0,-1 0 0,1 0 0,-1 0 0,1 1 1,0 0-1,0 0 0,0 1 0,0 0 0,-4 4 1,4-3-20,0 0 1,1 1 0,-1 0-1,1 0 1,0 0 0,0 1-1,1-1 1,0 1 0,-2 8-1,4-12 40,0 1 0,0 0 0,1-1-1,0 1 1,-1 0 0,1 0 0,1 0-1,-1-1 1,1 1 0,-1 0 0,1 0-1,0-1 1,0 1 0,1-1-1,-1 1 1,1-1 0,0 1 0,-1-1-1,2 0 1,1 3 0,0-1 11,0-1 1,0 0-1,1 0 0,-1 0 1,1 0-1,-1-1 0,1 0 1,0 0-1,1 0 0,5 2 1,8 2 41,31 6 1,-46-12-59,16 3 79,0-1 1,0 0 0,0-2 0,0 0-1,0-2 1,0 0 0,0-1 0,0-1-1,0-1 1,0-1 0,-1 0 0,0-2-1,0 0 1,22-12 0,-30 11-66,1 1 0,-1-2 0,-1 0 0,0 0 0,0-1 0,0 0 0,14-21 0,-7 5 3,-1 0 0,16-39 0,0-11 7,22-83 1,-43 126-10,60-236 5,-58 209-132,-3-2 0,5-108 0,-15 166 99,1-1-61,-1 1 0,0 0 0,0 0 0,0-1 0,-1 1 0,0 0 0,0-1 0,0 1 0,0 0 0,0 0 0,-4-6 0,5 10 55,0 0 0,0-1 0,0 1 0,-1 0 0,1-1 1,0 1-1,0 0 0,-1-1 0,1 1 0,0 0 1,0 0-1,-1-1 0,1 1 0,0 0 0,-1 0 1,1-1-1,0 1 0,-1 0 0,1 0 0,0 0 1,-1 0-1,1 0 0,0 0 0,-1-1 0,1 1 1,0 0-1,-1 0 0,1 0 0,-1 0 0,1 0 1,0 0-1,-1 1 0,1-1 0,0 0 0,-1 0 1,1 0-1,0 0 0,-1 0 0,1 0 0,0 1 1,-1-1-1,1 0 0,0 0 0,-1 1 0,1-1 1,0 0-1,0 0 0,-1 1 0,1-1 0,0 1 1,-11 17-214,2 5 157,-9 35 0,11-36 87,7-20-18,-19 61 94,-16 100 1,18-30 226,-2 232 1,20-332-267,2 1 1,1-1-1,1 1 1,19 60 0,-23-91-34,0-1 1,0 1 0,0 0 0,0 0-1,1-1 1,-1 1 0,1 0 0,0-1-1,-1 0 1,1 1 0,0-1 0,1 0-1,-1 0 1,0 0 0,1 0 0,-1 0-1,1-1 1,-1 1 0,1-1 0,0 0-1,-1 1 1,1-1 0,0-1 0,0 1-1,0 0 1,0-1 0,0 1 0,0-1-1,0 0 1,0 0 0,0 0 0,6-1-1,7-3 15,-1-1-1,1-1 0,-1 0 0,1-1 0,-2 0 0,19-13 0,78-63-131,-93 68 16,-1 0-1,23-26 1,-39 38-47,-2 3 21,-9 6-47,-14 11 35,13-8 203,1 0-1,-15 17 1,21-21-62,0 0 0,1 0 0,-1 0 0,1 0 0,0 1 0,0-1 0,1 1 0,-4 9 0,6-13-27,-1 0-1,1 0 1,0 0-1,0 0 1,0 0-1,0 0 1,0 1-1,0-1 1,0 0-1,1 0 0,-1 0 1,1 0-1,-1 0 1,1 0-1,0 0 1,0 0-1,0 0 1,0 0-1,2 2 1,-1-2 19,1 1 1,-1-1-1,1 0 1,0 0-1,-1 0 0,1-1 1,0 1-1,0-1 1,0 1-1,0-1 1,5 1-1,3 1 39,0-1 0,1-1 0,-1 0-1,1 0 1,-1-1 0,15-2 0,-17 1-24,1 0 0,0-1 0,-1-1 0,1 0 0,-1 0 0,0 0 0,0-1 0,11-7 0,-16 8-11,1 1 0,-1-2 0,0 1 0,0 0 0,0-1 0,-1 0 0,1 0 0,-1 0 0,0 0 0,0-1 0,0 1 0,-1-1 0,1 0 0,-1 1 0,0-1 0,1-7 0,-2 8-19,0 1 0,-1 0-1,0-1 1,1 1 0,-1 0 0,-1-1-1,1 1 1,0 0 0,-1-1 0,0 1-1,1 0 1,-1 0 0,-1-1 0,1 1-1,0 0 1,-1 0 0,0 0 0,1 1-1,-4-5 1,-3-1-49,0 0 1,0 0-1,-1 1 0,-12-9 0,-2-1 81,-3-2 6,18 13-37,0 1 0,0-1 1,-10-11-1,18 16-7,0 1 0,-1-1-1,1 0 1,-1 1 0,1-1 0,0 1-1,0-1 1,-1 0 0,1 1 0,0-1-1,0 1 1,0-1 0,-1 0 0,1 1-1,0-1 1,0 0 0,0 1 0,0-1-1,0 0 1,1 0 0,-1 1 0,0-2-1,1 1 3,-1-1-1,1 0 0,0 0 0,0 1 1,0-1-1,0 1 0,0-1 0,2-1 1,2-2-32,0 0 1,0 1 0,12-7-1,1 0 59,1 1 0,0 1 1,1 1-1,0 1 0,0 0 0,28-4 0,-38 10-16,-1 0 0,1 0-1,0 1 1,-1 1 0,1 0-1,-1 0 1,0 0 0,1 1 0,-1 1-1,0 0 1,0 0 0,0 0 0,0 1-1,-1 1 1,0-1 0,0 2-1,8 5 1,-6-3 41,0 0 0,-1 1 0,0 1 0,0 0-1,-1 0 1,-1 0 0,1 1 0,-2 0 0,0 0 0,0 1 0,-1 0 0,5 13-1,-6-11 30,1 4-20,1 1 0,17 33 1,-21-47-23,1 0 0,0-1 1,1 1-1,-1-1 0,1 0 1,0 1-1,0-2 0,0 1 0,1 0 1,-1-1-1,1 0 0,0 0 1,-1 0-1,10 3 0,-5-3 9,1 0 0,0-1-1,1 0 1,-1 0-1,0-1 1,1 0-1,-1-1 1,0 0-1,17-3 1,-20 2-13,1-1 1,-1 0-1,1 0 0,-1 0 1,0-1-1,0 0 1,0-1-1,0 1 0,0-1 1,-1-1-1,0 1 0,0-1 1,10-10-1,-3 0-28,-1-1 0,-1-1-1,-1 0 1,0 0 0,8-20-1,31-97-2,-36 91-67,3 1 0,25-50 0,-38 83 7,3-2-39,-4 10 34,0 6-13,2 21 85,-2 0-1,0 45 0,-1-14-1,-3 211 137,2-255-83,-2 0 0,-3 19 0,4-29-42,1-1 0,-1 1 0,1-1 0,-1 0 1,0 1-1,0-1 0,0 0 0,0 0 0,0 1 0,-1-1 0,1 0 1,-1 0-1,1 0 0,-1-1 0,0 1 0,0 0 0,1-1 0,-1 1 1,-3 1-1,4-3-12,0 1 0,0-1 0,0 0 0,0 0-1,0 0 1,0 0 0,0 0 0,0 0 0,0 0 0,0 0 0,0 0 0,1 0 0,-1-1 0,0 1 0,0 0 0,0-1 0,0 1 0,0 0 0,0-1 0,1 1 0,-1-1 0,0 1 0,0-1-1,1 0 1,-2-1 0,-14-21 25,12 17-31,-1-3-19,1 1 0,0 0 0,0-1 0,1 0-1,0 0 1,0 0 0,1 0 0,1-1 0,-2-15 0,3 25 14,0 0 0,0-1 1,0 1-1,0-1 1,0 1-1,0 0 0,1-1 1,-1 1-1,0 0 1,0-1-1,0 1 0,1 0 1,-1-1-1,0 1 1,0 0-1,1-1 0,-1 1 1,0 0-1,0 0 1,1-1-1,-1 1 0,0 0 1,1 0-1,-1-1 1,0 1-1,1 0 0,-1 0 1,1 0-1,-1 0 1,0 0-1,1 0 0,-1 0 1,1 0-1,-1 0 1,0 0-1,1 0 0,-1 0 1,1 0-1,-1 0 0,0 0 1,1 0-1,0 0 1,19 6-211,-16-5 204,20 8 1,26 14 1,-37-16-382,1-1 0,-1 0 0,1-1 0,0 0 0,0-1 0,28 3 0,-24-6-1204,15 1-2712,-14 3-2278,-13-1 3432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5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70 123 10720,'-70'5'4864,"88"-2"-4256,15-3 1183,6 0-1119,36-3 704,10 3-800,62-14-224,0 2-224,37-13-832,-9 4 416,15-9-6751,-26 4 3871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5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2 844 3488,'0'0'70,"0"0"0,0 0 0,0 0 1,0 0-1,0 1 0,-1-1 0,1 0 0,0 0 0,0 0 1,0 0-1,0 1 0,0-1 0,0 0 0,0 0 0,0 0 0,-1 0 1,1 1-1,0-1 0,0 0 0,0 0 0,0 1 0,0-1 1,0 0-1,0 0 0,0 0 0,0 1 0,0-1 0,0 0 1,1 0-1,-1 0 0,0 0 0,0 1 0,0-1 0,0 0 1,0 0-1,0 0 0,0 1 0,0-1 0,1 0 0,-1 0 1,0 0-1,12 10 2881,-9-9-2451,0 1 0,0-1 0,0 1 0,0-1 0,0 0 0,0 0 0,7 1 0,1-4 166,0 0-1,0 0 0,-1-1 1,1 0-1,-1-1 0,1 0 0,11-7 1,13-5-200,-1 0 0,-1-3 0,-1-1 0,54-42 0,-57 34-340,-1-2 0,-2 0 0,-1-2 0,39-64 0,-40 55-29,-2-2-1,-2 0 1,-2-2 0,-2 0 0,17-77 0,-31 112-71,0 0 0,-1 0 0,0 0 1,-1-1-1,0 1 0,-1 0 0,0 0 0,0-1 0,-5-16 0,5 25-17,0 0-1,1 0 0,-1 0 0,0 1 0,0-1 1,0 0-1,0 1 0,-1-1 0,1 0 1,0 1-1,-1-1 0,1 1 0,-1 0 1,1 0-1,-1-1 0,1 1 0,-1 0 0,0 0 1,0 0-1,0 1 0,0-1 0,1 0 1,-1 1-1,0-1 0,0 1 0,0 0 0,0-1 1,0 1-1,0 0 0,0 0 0,0 0 1,0 1-1,0-1 0,0 0 0,-4 2 1,-3 1 26,0 1 1,1-1 0,-1 1 0,1 1 0,-15 11 0,14-10 23,0 2 0,1-1-1,0 2 1,1-1 0,0 1-1,0 0 1,1 0 0,0 0 0,-7 16-1,2 0 200,2 0 0,-12 47-1,13-37-57,1 0 0,2 0 0,2 1-1,2 62 1,3-73-120,0 0 0,2-1-1,1 1 1,1-1 0,1 0 0,2 0 0,16 35 0,-8-27-14,34 48 0,-43-68-108,1-2 0,0 1 0,0-1 0,1-1 1,1 1-1,-1-2 0,16 11 0,-22-18-186,-1 1 0,1 0-1,-1-1 1,1 0 0,0 0 0,0 0 0,0 0 0,-1-1 0,1 1 0,0-1 0,0 0-1,0 0 1,0-1 0,0 1 0,0-1 0,3-1 0,6-2-1861,-1 0 0,1-1 0,14-8 0,-13 5 30,23-8-1530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53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65 465 7968,'-59'0'8714,"54"-1"-6529,6-2-1223,7 0 8,6 1-585,0 0-1,0-1 0,-1 0 1,1-1-1,21-10 0,7-1-263,2 3-44,0 1 1,51-4-1,90-1 19,-158 14-83,354-19 276,-28 2 308,-116-7 277,-217 23-782,8-2 142,-27 5-227,-1 0 1,1-1 0,-1 1 0,0 0 0,1 0 0,-1-1 0,0 1 0,1-1 0,-1 1 0,0 0-1,1-1 1,-1 1 0,0-1 0,0 1 0,0-1 0,1 1 0,-1 0 0,0-1 0,0 1-1,0-1 1,0 1 0,0-1 0,0 1 0,0-1 0,0 1 0,0-1 0,0 1 0,0-2 0,-4-19 112,1 10-53,2 2-64,0 0 16,-1 0-1,0 1 1,0-1-1,-1 1 1,0 0-1,-7-16 1,0 9 4,0 0 0,-1 1 0,-1-1 0,0 2 0,-20-18 1,-29-15-88,61 46 51,-1 0 0,1 0 0,0 0 1,0 0-1,-1 0 0,1 0 1,0 0-1,0 0 0,0-1 0,-1 1 1,1 0-1,0 0 0,0 0 1,0 0-1,-1-1 0,1 1 0,0 0 1,0 0-1,0 0 0,0-1 1,0 1-1,-1 0 0,1 0 0,0-1 1,0 1-1,0 0 0,0 0 1,0-1-1,0 1 0,0 0 1,0 0-1,0-1 0,0 1 0,10 0-178,27 10 159,-24-6 10,12 3 73,0 2 0,-1 0-1,0 2 1,0 0 0,-2 2-1,1 0 1,-1 2 0,-1 0-1,-1 1 1,0 1 0,27 32-1,-42-42 9,0-1 1,0 1-1,-1 0 0,0 1 0,0-1 0,-1 1 1,0-1-1,0 1 0,-1 0 0,0 0 0,-1 0 1,1 0-1,-1 1 0,-1-1 0,0 0 0,0 1 1,-1-1-1,1 0 0,-2 0 0,1 0 0,-1 0 1,-1 0-1,1 0 0,-1 0 0,-1-1 0,1 1 1,-1-1-1,-1 0 0,-6 9 0,-10 12-409,-1 0 0,-2-1 1,0-2-1,-43 35 0,61-56-1480,1 1 0,0 0 0,-6 8 1,9-11 1025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7:54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4 916 3904,'0'0'101,"-1"0"1,1 1-1,0-1 0,0 0 1,0 0-1,-1 0 0,1 0 1,0 1-1,0-1 0,0 0 0,-1 0 1,1 0-1,0 1 0,0-1 1,0 0-1,0 0 0,0 1 1,0-1-1,0 0 0,-1 1 1,1-1-1,0 0 0,0 0 1,0 1-1,0-1 0,0 0 1,0 0-1,0 1 0,8 0 3807,14-6-920,-2-2-1876,-1 0 0,0-2 0,31-18 0,-16 5-176,30-25 0,-39 24-525,0 0 1,40-50-1,30-56 231,-83 113-571,204-311 1161,-210 316-1205,9-13 228,14-34 0,-26 52-137,-1-1-1,0 1 0,0-1 1,0 1-1,-1-1 1,0 0-1,0 0 1,0 0-1,-1 0 0,-1-10 1,1 15-94,0 1 0,-1-1 0,1 1 0,-1 0 0,1-1 0,-1 1 0,1-1 0,-1 1 0,0 0-1,1 0 1,-1-1 0,0 1 0,0 0 0,0 0 0,0 0 0,0 0 0,0 0 0,0 0 0,-1 0 0,1 0 0,0 0 0,0 1 0,-1-1 0,1 0 0,0 1 0,-1-1 0,1 1 0,-1 0 0,1-1 0,-1 1 0,1 0 0,-1 0-1,1 0 1,-1 0 0,1 0 0,0 0 0,-3 1 0,-3 0 24,0 1 1,0-1-1,1 1 0,-1 1 0,0-1 1,-9 7-1,9-5-30,0 1-1,1 0 1,0 1 0,0 0 0,0 0 0,0 0-1,1 1 1,0-1 0,1 1 0,-1 0-1,1 1 1,1-1 0,-5 11 0,-2 9 78,2 1 1,-8 39 0,7-16 111,-2 58 0,10-98-195,1 0 0,0 1 0,0-1 0,1 1 0,1-1 0,0 0 1,0 1-1,1-1 0,0-1 0,1 1 0,1 0 0,0-1 1,0 0-1,9 13 0,-7-15-78,0 0 0,1 0 1,-1-1-1,2 0 0,-1 0 0,1-1 1,11 6-1,-4-4-587,-1 0 0,1-1 0,29 8 1,25-1-1003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1.1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473 24 1984,'0'-17'4400,"7"13"1401,-5 2-4312,-7 3 383,-1 2-1461,1-1 0,-1 1 0,1 0 0,0 0 0,-1 1 0,2-1 1,-1 1-1,-5 5 0,3 0-122,-1 0 1,1 1 0,-10 19 0,6-9-71,-167 281 1738,154-266-1846,-2 3 138,2 1 0,-32 70 0,43-76-159,1 1 0,1 0 0,2 0 0,2 1 0,-6 66 0,12-83-24,1 1-1,0-1 1,2 1-1,0-1 1,1 0-1,0 0 0,2 0 1,0 0-1,1-1 1,1 0-1,1 0 0,0 0 1,14 20-1,-3-12 61,1-1 0,45 42 0,57 31 440,-115-93-546,0 0 0,0 0 1,0-1-1,15 5 0,0 0-2206,-19-6 1139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2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6 236 7392,'-5'1'9766,"14"7"-7257,-5-5-2340,1 0 0,-1 0 0,1-1 0,7 3-1,0-3 137,0-1-1,-1-1 0,1 0 0,0-1 0,0 0 0,-1 0 1,16-5-1,-13 3-167,21-5 55,0-3 0,-1-1 0,0-1 0,43-24 0,-63 30-83,-1-1 0,14-11 0,-22 16-56,0-1 0,0 0 0,-1-1 1,0 1-1,0-1 0,0 0 0,0 0 0,3-7 0,-6 11-45,-1-1 0,1 0 0,0 0 0,-1 0 0,1 1 0,-1-1-1,0 0 1,0 0 0,1 0 0,-1 0 0,0 0 0,-1 0 0,1 1 0,0-1 0,-1 0-1,1 0 1,-1 0 0,1 1 0,-1-1 0,-1-2 0,0 1-10,1 0 1,-1 0-1,-1 0 0,1 0 1,0 1-1,-1-1 0,1 1 1,-1 0-1,-5-4 1,3 3-9,0 1 1,0 0 0,0 0 0,0 0 0,0 1 0,-1 0 0,1 0 0,0 0-1,-8 0 1,7 0-1,-12 0-48,0 0-1,0 1 0,0 0 1,1 2-1,-28 4 0,31-3 106,0 1-1,1 0 0,0 0 1,0 1-1,0 1 0,-21 12 1,28-14 7,-1 1 0,0-1 0,1 2 0,0-1 1,0 1-1,1-1 0,-1 2 0,1-1 0,0 0 0,1 1 0,0 0 1,0 0-1,-4 11 0,3-4 10,1 1 0,1 0 1,0-1-1,1 1 0,1 0 1,0 0-1,1 0 0,1 0 0,0 0 1,1 0-1,0 0 0,1 0 1,9 23-1,-7-25-24,0-1 1,1 1-1,1-1 1,0-1-1,0 1 0,1-1 1,1-1-1,0 1 1,0-1-1,1-1 0,0 0 1,1 0-1,0-1 1,0-1-1,17 10 1,-10-10 25,-1 0 1,1-1 0,0-1 0,1-1 0,-1 0 0,1-2 0,0 0 0,20 0 0,-32-3-228,-1 1 0,1-1 1,0 0-1,-1 0 0,1-1 0,-1 0 0,10-3 0,21-14-3480,-13 9 1625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2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9056,'-6'0'4096,"6"27"-3552,0-12 2367,0 8-1695,0 2 1408,0-1-1504,-5 2-32,5-1-672,-3-4-320,6 0-96,-3-4 64,0-5-32,0-3-2400,0 0 1280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3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270 20 6816,'-1'-2'277,"0"0"1,0 1-1,0-1 0,-1 1 1,1-1-1,0 1 1,-1 0-1,1-1 0,-1 1 1,-1-1-1,1 1-77,1 1-1,0 0 1,-1-1-1,1 1 1,0 0-1,-1 0 1,1 0-1,0 0 0,-1 0 1,1 0-1,0 0 1,-1 0-1,1 1 1,0-1-1,-1 0 1,-1 2-1,-8 2 184,1 1-1,0 1 1,-1-1-1,2 2 0,-1-1 1,1 1-1,0 1 1,0 0-1,1 0 0,0 1 1,1-1-1,0 2 1,0-1-1,-5 12 1,4-8-337,2 1 0,-1-1 0,2 2 1,0-1-1,1 0 0,0 1 0,1 0 1,1 0-1,0 0 0,1 22 0,2-25 76,0 1-1,1-1 1,1 0-1,0 0 1,0 0-1,1 0 1,1-1-1,0 0 1,1 0-1,0 0 1,0 0-1,1-1 1,1 0-1,-1-1 1,2 1-1,-1-1 1,14 10-1,-20-18-53,0 1 1,-1-1-1,1 0 0,0 0 1,0 0-1,0 0 0,0 0 1,0-1-1,5 2 0,-6-2-35,-1 0-1,1 0 0,0 0 1,0 0-1,0 0 0,0 0 1,0-1-1,0 1 0,0 0 1,-1 0-1,1-1 0,0 1 1,0-1-1,0 1 0,-1 0 1,1-1-1,0 1 0,0-1 1,-1 0-1,1 1 0,-1-1 1,1 0-1,0 1 0,-1-1 1,1 0-1,-1 0 0,0 1 1,1-1-1,0-1 0,4-16 264,0 0-1,-2-1 0,4-36 0,-7 47-249,14-169 439,-9 101-367,-4 36-96,-1 23-63,1 0-1,4-21 1,-5 38 38,0 0 0,0 0 0,0 0-1,0-1 1,0 1 0,0 0 0,0 0-1,0 0 1,0 0 0,0-1 0,0 1 0,0 0-1,0 0 1,0 0 0,0 0 0,0-1-1,1 1 1,-1 0 0,0 0 0,0 0 0,0 0-1,0 0 1,0 0 0,1 0 0,-1-1-1,0 1 1,0 0 0,0 0 0,0 0 0,1 0-1,-1 0 1,0 0 0,0 0 0,0 0-1,0 0 1,1 0 0,-1 0 0,0 0-1,0 0 1,0 0 0,0 0 0,1 0 0,-1 0-1,0 0 1,0 0 0,0 0 0,0 0-1,1 1 1,-1-1 0,0 0 0,0 0 0,0 0-1,0 0 1,0 0 0,1 0 0,-1 0-1,0 1 1,0-1 0,0 0 0,0 0 0,0 0-1,0 0 1,0 0 0,0 1 0,1-1-1,-1 0 1,0 0 0,0 1 0,9 14-89,-3 0 108,-1 1-1,-1 0 1,3 20 0,5 55 75,-8-52-80,-2-22-18,18 192 230,-17-154 197,-10 104 0,3-116-247,-14 98 416,12-106-261,-21 67 1,26-98-280,-1 1 0,1 0 0,-1-1 1,0 1-1,-1-1 0,1 0 1,-1 1-1,1-1 0,-1-1 1,-1 1-1,-4 5 0,7-8-30,-1 0 0,1 0 0,-1 0 0,0 0 0,1 0 0,-1-1 0,0 1 0,1-1 0,-1 1 0,0-1 0,0 1 0,1-1 0,-1 0 0,0 0 0,0 0 0,0 0 0,1 0 0,-1 0 0,0 0 0,0-1 0,1 1 0,-1-1 0,0 1 0,0-1 0,1 0 0,-1 0 0,1 1 0,-3-3 0,-4-2 23,1-1 0,-1 1 0,1-2 0,-7-7 0,10 10-13,-12-12 7,1-2 0,1 1 0,1-2 0,1 1 0,0-2 0,1 0 0,-15-39 0,24 54-75,0-1 1,1-1 0,-1 1 0,1 0-1,1 0 1,-1-9 0,1 11 27,0 1 0,0 0 0,1-1 0,0 1 0,-1 0 0,1 0 0,0-1 0,1 1 0,-1 0 0,1 0 0,-1 0 1,1 0-1,0 1 0,2-4 0,4-3-395,1 1 0,-1 0 1,2 0-1,-1 1 0,1 0 1,0 1-1,21-10 0,-15 9-2921,0 1 0,28-7 1,-11 7-50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3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10144,'0'0'4576,"9"3"-3968,-4-3 2399,0 6-1759,-1-6 576,1 7-1088,0 1-608,4 1-96,-4-9-64,0 4 32,4 1-5344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2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460 256 2976,'2'0'3556,"2"-10"-1355,4-16-572,-8 19-1429,0 0-1,0 0 1,0 0-1,-1 0 1,0 0-1,0 0 0,-1 0 1,0 0-1,0 0 1,-5-11-1,1 7 10,0 1-1,0 0 1,-1 0-1,0 0 1,-12-11 0,13 14-149,-1 2 0,0-1 1,0 1-1,-1 0 0,1 1 1,-1 0-1,0 0 0,0 0 1,-1 1-1,1 1 0,-12-3 1,13 3-39,-1 1 0,1 0 0,-1 0 0,1 1 1,-1 0-1,1 0 0,-1 1 0,1 0 0,-1 0 0,1 1 1,-1 0-1,1 0 0,-12 6 0,11-4-21,1 1-1,0-1 0,0 2 1,0-1-1,1 1 0,-1 0 1,1 0-1,1 0 0,-1 1 1,1 0-1,0 0 0,1 1 1,0-1-1,0 1 0,-5 15 1,3-6 8,1 0 1,1 0-1,0 0 1,-2 28-1,6-39 13,0 0-1,0 0 0,1 0 1,-1 0-1,2 0 0,-1 0 1,0 0-1,1 0 0,0-1 1,1 1-1,-1-1 0,1 1 1,0-1-1,0 0 1,1 0-1,-1 0 0,6 5 1,-2-3 57,1-1 0,0 0 0,0 0 1,0 0-1,1-1 0,0 0 1,0-1-1,17 6 0,-3-3 307,0-1 0,35 5 0,-52-10-281,-1 0 0,1-1-1,-1 0 1,1 0-1,-1 0 1,1 0-1,-1-1 1,1 0-1,7-2 1,-12 3-98,-1 0 0,0 0 1,0 0-1,1 0 0,-1 0 0,0 0 0,0-1 1,1 1-1,-1 0 0,0 0 0,0 0 1,1 0-1,-1 0 0,0 0 0,0 0 1,1 0-1,-1-1 0,0 1 0,0 0 1,0 0-1,1 0 0,-1 0 0,0-1 1,0 1-1,0 0 0,0 0 0,1-1 1,-1 1-1,0 0 0,0 0 0,0 0 1,0-1-1,0 1 0,0 0 0,0 0 1,0-1-1,0 1 0,0 0 0,0-1 1,0 1-1,0 0 0,0 0 0,0-1 1,0 1-1,0 0 0,0 0 0,0-1 1,0 1-1,0 0 0,0 0 0,-1-1 1,1 1-1,0 0 0,0 0 0,0 0 1,0-1-1,0 1 0,-1 0 0,1 0 1,0 0-1,-17-8 137,12 7-159,-1 0-1,1 0 0,-1 1 0,1 0 0,-1 0 0,1 0 0,-7 2 0,-37 9-233,40-9 204,-15 5 20,0 0 1,0 2-1,-30 15 0,44-19 18,1 1-1,-1 0 1,1 0-1,1 1 1,-1 0-1,1 0 1,0 1-1,1 0 1,0 1-1,-7 10 1,11-14 18,0 0 1,1 0-1,0 0 1,0 1 0,0-1-1,1 1 1,0-1-1,0 1 1,0 0-1,0-1 1,1 1-1,0 0 1,0-1 0,1 1-1,0 0 1,0-1-1,0 1 1,1-1-1,-1 1 1,1-1-1,0 0 1,1 0 0,0 1-1,-1-2 1,1 1-1,1 0 1,-1-1-1,1 1 1,6 5-1,1-1 56,1-1 0,1 0 0,-1 0 0,1-1-1,1-1 1,-1 0 0,1-1 0,19 4-1,-12-4 21,0-1-1,0-1 1,0-1-1,0-1 1,25-2-1,-34 0 8,0 0-1,-1-1 0,1-1 1,0 0-1,-1-1 0,0 0 1,1 0-1,-2-1 0,16-10 0,-13 7-15,0-1-1,-2-1 1,1 0-1,-1-1 0,0 0 1,-1-1-1,9-13 0,15-22 46,39-73 0,-68 109-485,-8 21 15,-7 15 133,7-8 222,1-1 0,1 0 0,0 1 0,1-1 0,1 1 0,0-1 0,1 1 0,1-1 0,7 25 0,-8-36 10,-1 1-1,1-1 1,0 0-1,0 0 1,1 0 0,0 0-1,-1 0 1,2-1-1,-1 1 1,0-1-1,1 0 1,0 0 0,0 0-1,0-1 1,0 1-1,1-1 1,0 0-1,-1 0 1,1 0 0,0-1-1,0 0 1,0 0-1,1 0 1,-1 0 0,0-1-1,7 1 1,1-2 65,-1-1-1,1 0 1,-1 0 0,0-1 0,0-1 0,0 0 0,0-1 0,15-6 0,7-6 88,47-29 0,-59 32-130,101-65 12,-107 66-3,0-1-1,-1-1 0,0 0 0,-1-1 0,13-17 0,-22 25-17,-2 4-44,0-1 0,0 0-1,0 0 1,0 0 0,-1 0-1,0-1 1,0 1 0,0-1 0,2-7-1,-4 11 8,0 1 0,0-1 0,0 0 0,0 1 0,0-1 0,0 1 0,0-1 0,0 0 0,-1 1 0,1-1 0,0 1 0,0-1 0,0 1 0,-1-1 0,1 1-1,0-1 1,-1 1 0,1-1 0,0 1 0,-1-1 0,1 1 0,0 0 0,-1-1 0,1 1 0,-1-1 0,1 1 0,-1 0 0,1 0 0,-1-1 0,-1 1-17,1 0 1,0-1 0,-1 1 0,1 0-1,0 1 1,-1-1 0,1 0-1,0 0 1,-1 0 0,1 1-1,0-1 1,-2 1 0,-3 2-44,0 0 0,0 1 1,0-1-1,-6 6 0,1 0 28,1 2-1,0-1 0,0 2 0,-14 21 1,21-29 28,-5 8-4,0 0 0,1 1 0,1-1-1,0 1 1,0 1 0,2-1 0,0 1 0,-3 16 0,5-24 21,1 0 1,1 0 0,-1 0 0,1 0 0,0 0-1,1 1 1,-1-1 0,1 0 0,0 0-1,1 0 1,-1-1 0,1 1 0,1 0-1,-1 0 1,1-1 0,0 0 0,0 1 0,0-1-1,1 0 1,-1-1 0,7 7 0,-8-10 8,-1 1 1,0-1-1,0 0 1,0 0-1,1 0 1,-1 0-1,1 0 1,-1 0-1,0-1 1,1 1 0,0 0-1,-1-1 1,1 1-1,-1-1 1,1 0-1,0 1 1,-1-1-1,1 0 1,0 0-1,-1 0 1,1 0-1,0 0 1,-1-1-1,1 1 1,-1 0-1,1-1 1,0 1-1,-1-1 1,1 0 0,-1 1-1,1-1 1,-1 0-1,1 0 1,-1 0-1,0 0 1,0 0-1,1 0 1,-1 0-1,0 0 1,1-2-1,4-5 68,0-1 0,-1 1-1,0-1 1,0 0 0,4-13-1,0-3-29,-2 0-1,-1 0 1,4-33-1,-4 22 11,-3 18-282,0 0 0,0-22 0,2 77-81,3 88 107,-10 141-1,1-233 185,-2 25 183,-2 1 0,-18 81 0,21-131-93,-1-1 0,1 1-1,-1 0 1,-6 11-1,8-19-53,0 1 0,0 0 0,0-1 0,0 1 0,0-1 0,0 1 0,0-1-1,0 0 1,0 1 0,-1-1 0,1 0 0,-1 0 0,1 0 0,-1 0 0,1 0 0,-1 0 0,0 0-1,1 0 1,-1-1 0,0 1 0,1-1 0,-1 1 0,0-1 0,0 0 0,0 0 0,0 1 0,1-1-1,-1-1 1,-3 1 0,0-2 25,-1 1-1,1-2 1,0 1 0,0 0-1,0-1 1,0 0-1,-8-6 1,-32-31 44,19 15-22,18 18-54,0 0 1,0-1-1,1 0 0,-8-13 1,13 18-25,-1-1 0,2 1 0,-1-1 0,0 1 0,1-1 0,-1 0 0,1 1 0,0-1 0,1 0 0,-1 0 0,1 0 0,-1 0 0,1 0 0,0 0 0,1-6 0,0 8-11,0 0 0,0 0 0,0 0 0,0 0 0,0 0 0,0 1 0,0-1 0,0 0 0,1 1 0,-1-1 0,1 1 0,-1-1 0,1 1 0,3-3 0,27-13-160,-32 17 173,27-11-98,1 1 1,32-7-1,26-9 92,-72 21 6,-1-1 0,0 0 0,0-1 0,16-12 0,-5-1 159,0 0 0,30-36 0,36-52 42,23-59-47,-108 157-139,1 0 0,-2 0 0,1 0 0,-1 0 0,-1-1 0,3-11 0,-5 15-10,0 1 0,0-1 0,-1 0 0,0 1 0,0-1 0,0 0 0,-1 0 0,0 1 0,0-1 0,-4-11 0,4 16-28,-1-1-1,1 1 1,0-1-1,0 1 1,-1 0-1,0 0 1,1 0-1,-4-3 1,3 2-27,1 3 36,1-1 0,-1 1 1,0-1-1,0 1 0,0-1 0,1 1 0,-1-1 0,0 1 1,0 0-1,0 0 0,0-1 0,0 1 0,0 0 1,0 0-1,0 0 0,0 0 0,1 0 0,-1 0 1,0 0-1,0 0 0,0 0 0,0 1 0,0-1 1,0 0-1,0 1 0,0-1 0,0 0 0,1 1 1,-1-1-1,0 1 0,0 0 0,-4 2-66,0 0 0,1 1 0,-7 6-1,4-2 82,0 0 0,1 0 0,0 0 0,1 1 0,0-1 0,0 2 1,1-1-1,0 0 0,0 1 0,1 0 0,1 0 0,-1 0 0,2 0 0,-1 0 0,1 0 0,1 0 0,0 0 0,0 1 0,1-1 0,1 0 0,-1 0 0,2 0 0,-1 0 0,1 0 0,1-1 0,0 1 0,0-1 0,1 0 0,0 0 0,12 15 0,-15-21 28,0-1 0,0 1 0,1-1-1,-1 0 1,1 1 0,-1-1 0,1 0-1,0-1 1,0 1 0,0 0 0,0-1-1,0 0 1,0 1 0,0-1 0,1-1 0,-1 1-1,0 0 1,0-1 0,1 1 0,-1-1-1,1 0 1,-1 0 0,0-1 0,1 1-1,-1-1 1,0 1 0,0-1 0,1 0 0,-1 0-1,0-1 1,0 1 0,4-3 0,8-6 48,0-1 1,-1 0 0,0-1 0,21-23 0,-8 7-67,-20 21-12,15-15-92,1 1-1,1 1 1,27-18 0,-50 37 77,0 1 0,1-1 0,-1 0 0,1 0-1,-1 0 1,1 1 0,-1-1 0,1 1 0,-1 0 0,1-1 0,0 1-1,-1 0 1,1 0 0,-1 0 0,1 0 0,0 0 0,2 0-1,-2 1 5,-1 0 0,0-1-1,1 1 1,-1 0-1,0 0 1,0-1 0,0 1-1,1 0 1,-1 0-1,0 0 1,0 1 0,-1-1-1,1 0 1,0 0-1,0 0 1,0 2 0,2 3 8,-1 0 0,0 0 0,-1 0 0,1 0 0,-1 0 0,-1 0 0,1 13 0,-6 59 85,-1 2 419,8-63-318,-2-17-174,0 0 0,0-1 1,0 1-1,0 0 1,0 0-1,0 0 1,0 0-1,0 0 1,1 0-1,-1 0 1,0-1-1,0 1 0,0 0 1,0 0-1,0 0 1,0 0-1,0 0 1,0 0-1,0 0 1,1 0-1,-1 0 1,0 0-1,0-1 0,0 1 1,0 0-1,0 0 1,0 0-1,1 0 1,-1 0-1,0 0 1,0 0-1,0 0 0,0 0 1,0 0-1,0 0 1,1 0-1,-1 0 1,0 0-1,0 0 1,0 0-1,0 0 1,0 0-1,0 1 0,0-1 1,1 0-1,-1 0 1,0 0-1,0 0 1,0 0-1,0 0 1,0 0-1,0 0 0,0 0 1,0 0-1,1 1 1,-1-1-1,0 0 1,0 0-1,0 0 1,0 0-1,0 0 1,0 0-1,0 0 0,0 1 1,15-41 293,-12 29-209,1-1 0,9-17 0,-9 22-140,0 0 0,0 0 0,1 0 0,0 1 0,0 0-1,13-11 1,-15 14 18,1 1 0,0-1-1,0 1 1,1-1-1,-1 1 1,0 1 0,1-1-1,-1 1 1,1-1-1,-1 1 1,1 0 0,0 1-1,8-1 1,5 2-21,-2 0 0,1 2 1,0 0-1,0 0 0,31 13 0,80 40 152,-66-26 223,-35-21-929,-26-8 83,1-1 0,0 0 0,-1 0 1,1 0-1,-1 0 0,1 0 0,-1 0 0,1 0 0,2-1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6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1004 3712,'-9'-4'2175,"7"4"-1092,4 1-203,-2 0-733,1 0 0,-1 0 0,1 0-1,-1-1 1,0 1 0,1 0-1,-1 0 1,0 0 0,0 0 0,0 0-1,0-1 1,1 3 0,-1 1 276,3 1-72,-1 0 1,1 0-1,0 0 0,0 0 0,0 0 1,1-1-1,-1 0 0,1 1 1,0-1-1,0-1 0,6 5 0,0-1 170,1 0 0,0 0 0,22 9 0,-20-11-216,1 0 0,-1 0 0,1-2 0,0 0 1,1 0-1,-1-1 0,0-1 0,18-1 0,-25 0-220,-1-1 0,1 1 0,0-2-1,-1 1 1,1-1 0,-1 0 0,0 0 0,0 0-1,1-1 1,-2 0 0,1-1 0,0 1 0,-1-1-1,1 0 1,-1 0 0,0-1 0,-1 0-1,1 0 1,7-10 0,-8 7 17,1 0 1,-1 0-1,-1-1 1,1 1-1,-2-1 0,1 0 1,-1 0-1,1-9 1,-1 4-38,-1 0 0,-1 0 0,0 0 1,-4-23-1,3 31-67,0 0 0,-1 0 1,1 1-1,-1-1 0,-1 1 0,1-1 1,-1 1-1,0 0 0,-5-7 0,6 10-17,0 0 0,1 0 0,-1 0 0,0 0-1,0 1 1,0-1 0,0 1 0,0-1-1,0 1 1,-1 0 0,1 0 0,0 0 0,-1 0-1,1 0 1,0 0 0,-1 1 0,1-1-1,-1 1 1,0 0 0,1-1 0,-1 1 0,1 0-1,-1 1 1,1-1 0,-4 1 0,-3 2 28,1 0 0,0 0 1,0 1-1,0 0 0,0 1 1,1-1-1,0 2 0,0-1 1,0 1-1,0 0 0,-6 9 0,-2 1 94,2 2 0,0 0 0,-14 28-1,16-26-21,1 0 0,1 1 0,-8 31 0,14-43-16,1 1 1,0 0-1,0 1 0,1-1 0,0 0 0,1 0 1,1 0-1,-1 1 0,4 16 0,-1-20 3,0 1 0,0-1 0,0 0 0,1 0 0,0 0 0,0-1 0,0 1 0,1-1 0,0 0 0,1 0 0,-1-1 0,1 0 0,0 0 0,0 0 0,1-1 0,-1 1 0,1-1 0,0-1 0,14 6 0,-9-5-15,-1 0 1,1-1-1,0-1 0,0 1 1,0-2-1,1 0 0,-1 0 1,0-1-1,1-1 1,-1 0-1,24-5 0,-23 2-18,1-1-1,-1 0 0,0-1 0,-1-1 1,1 0-1,12-9 0,-1-3 33,37-35 0,174-215 135,-126 117 49,-88 120-303,-1-2 1,-2 0-1,-1-1 1,-2-1-1,12-42 1,-4-6 104,12-102 0,-30 161-114,-2 0 0,-1-1 0,-1 1 0,-1 0 0,-1 0 1,-7-36-1,7 57 0,0 0 1,0-1 0,0 1 0,-1 0 0,1 0 0,-1 0 0,0 0 0,-5-6 0,6 9 28,0 0 0,0-1 0,-1 1 0,1 0 0,0 0 0,0 1 0,-1-1 0,1 0 0,-1 0 0,1 1 1,-1-1-1,1 1 0,-1-1 0,1 1 0,-1-1 0,1 1 0,-1 0 0,1 0 0,-1 0 0,0 0 0,1 0 1,-1 0-1,1 0 0,-1 1 0,-2 0 0,-1 1-17,0 0 0,-1 1 0,2 0 0,-1 0 1,0 0-1,0 0 0,1 1 0,0-1 0,0 1 0,0 0 0,-5 7 0,-3 4 34,0 2 0,1-1 0,1 2 1,-11 25-1,-77 203 167,82-201-80,-2 12 9,2 2 1,3-1-1,2 2 1,3-1-1,2 1 1,6 117-1,1-149 8,10 54 0,-9-73-80,1 0 0,-1 1 0,2-1 0,-1 0-1,1 0 1,1-1 0,0 1 0,0-1 0,7 10 0,-8-15 6,-1 0 1,1 0-1,0 0 0,0 0 0,0-1 1,0 0-1,0 1 0,1-1 1,-1-1-1,0 1 0,1-1 1,0 0-1,4 1 0,8 1 152,-1-1 0,25-1 0,-22-2-108,0 0 0,0-1 0,30-7 0,-39 6-71,1 0 1,-1 0-1,0-1 1,0-1 0,-1 0-1,1 0 1,-1-1-1,9-7 1,-6 3 58,-1-1 0,-1-1 0,0 0 0,-1 0 0,0-1 0,0 0 0,-2 0 1,0-1-1,7-18 0,-2-1 46,-2 1 0,-1-2 0,4-38 0,-12 65-140,0-1-1,0 1 1,-1-1 0,0 1 0,0-1 0,-1 0 0,0 1 0,0-1 0,-1 1 0,-4-13 0,5 18 26,0 0 0,0 0 0,-1 0-1,1 0 1,-1 0 0,1 1 0,-1-1 0,1 1-1,-1-1 1,0 1 0,0-1 0,1 1-1,-1 0 1,0 0 0,0 0 0,0 0 0,-1 0-1,1 1 1,0-1 0,0 0 0,0 1 0,0 0-1,-1 0 1,1-1 0,0 1 0,0 0-1,-1 1 1,1-1 0,0 0 0,0 1 0,0-1-1,-1 1 1,1 0 0,0 0 0,0-1 0,0 2-1,0-1 1,0 0 0,0 0 0,1 0-1,-1 1 1,0-1 0,1 1 0,-3 2 0,-3 7 28,1 0 0,1 0 0,0 1 0,0-1 0,1 1 0,1 0 0,0 0 0,0 0 0,0 16 0,0 13 41,4 58-1,0-83-24,0 0 1,2-1-1,0 0 1,0 1-1,1-1 1,1-1-1,9 20 1,-9-24 61,0 0 0,1-1 1,0 1-1,1-1 0,0 0 0,0-1 0,1 0 1,0 0-1,0-1 0,19 13 0,-23-17-39,1-1-1,-1-1 0,1 1 1,0 0-1,0-1 0,0 0 1,0 0-1,0-1 1,0 1-1,0-1 0,0 0 1,0-1-1,0 1 0,0-1 1,0 0-1,8-2 0,5-3 8,0 0-1,-1-1 1,19-11 0,-6 0 10,0-1 1,-1-1 0,48-43 0,67-85-197,-133 134 84,35-34-158,-41 43 223,0 1 0,1-1 0,0 1 0,0 0 0,0 1 0,13-6 0,-18 8-24,1 1 0,-1 0 0,0 0 0,0 0 0,1 0 0,-1 0-1,0 0 1,0 0 0,1 0 0,-1 0 0,0 1 0,0-1 0,0 1 0,1-1 0,-1 0 0,0 1 0,0 0-1,0-1 1,0 1 0,0 0 0,0 0 0,0-1 0,0 1 0,0 0 0,0 0 0,-1 0 0,1 0-1,0 0 1,0 2 0,0-2 16,-1-1 0,1 1 0,-1 0 0,1 0 0,-1 0 0,1 0 0,-1 0 0,0 0 0,1 0 0,-1 0 0,0 0 0,0 0 0,0 0 0,0 0 0,0 0 0,0 0 0,0 0 0,0 0 0,0 0 0,0 0 0,0 0 0,-1 0 0,1-1 0,0 1 0,-1 0 0,1 0 0,-1 0 0,1 0 0,-1 0 0,1 0 1,-1-1-1,0 1 0,1 0 0,-2 1 0,-9 3 27,0 0 1,-1 0 0,1-1-1,-16 4 1,-10 3-172,13-3 92,0 1 0,1 1 1,1 2-1,0 0 0,0 1 0,1 1 0,1 1 0,-24 23 1,40-34 31,0 0 0,1 1 0,-1-1 0,1 1 1,0-1-1,1 1 0,-1 0 0,1 0 0,0 1 1,0-1-1,1 0 0,-1 0 0,1 1 0,-1 7 1,2-9 10,0 0 0,1 0 1,-1 0-1,1 0 0,-1 0 0,1 0 1,0 0-1,1 0 0,-1-1 0,1 1 1,-1 0-1,1-1 0,0 1 1,0-1-1,1 0 0,-1 1 0,1-1 1,0-1-1,0 1 0,3 3 1,5 2-11,1 0 1,0-1-1,0 0 1,0-1-1,1 0 1,25 7 0,-20-8 88,1-1 1,0-1-1,0-1 1,28 1 0,-36-4-49,0-1 0,0 0 1,-1 0-1,1-1 0,0 0 1,-1-1-1,0 0 0,0-1 1,0 0-1,-1 0 0,1-1 1,12-11-1,-12 9 4,0-1 0,-1 0 0,0 0 1,-1-1-1,8-12 0,-6 10-9,147-209 42,-55 72-60,-70 102 9,-2-1 0,-2-2 0,27-69 0,50-219-176,-104 333 160,1-3-20,15-65-86,-16 65-47,0 1-1,0-1 1,-1 0-1,0 0 1,-1 1 0,-1-15-1,1 21 126,1 0 0,0 0 0,0 1 0,0-1 0,-1 0 0,1 0 0,0 0 0,-1 1 0,1-1 0,-1 0 0,1 0 0,-1 1 0,1-1 0,-1 0 0,1 1 0,-1-1 0,0 1 0,1-1 0,-1 0 0,0 1 0,1 0 0,-1-1 0,0 1 0,0-1 0,0 1 0,0-1 0,-1 1 7,1 1 1,-1-1-1,1 0 0,-1 0 0,1 0 0,0 1 1,-1-1-1,1 1 0,0-1 0,-1 1 0,1 0 0,0-1 1,-1 1-1,1 0 0,0 0 0,0 0 0,-2 1 1,-7 8-15,0 1 1,1 0 0,0 0 0,1 1 0,-9 17 0,-33 72 99,41-82-64,-26 59 12,-32 102 0,56-143 34,2 0 0,2 1 0,1-1 1,1 1-1,2 50 0,4-55-31,1-1 1,2 1-1,13 54 0,-13-73 50,0-1 1,1 0-1,1-1 1,13 23-1,-14-28 15,0 0 1,0-1 0,1 1-1,0-1 1,0 0-1,0 0 1,1-1-1,13 8 1,-16-10-55,2 0 1,-1 0-1,0-1 1,0 0-1,1 0 1,-1-1-1,1 1 1,0-1-1,-1 0 1,1-1-1,0 1 1,-1-1-1,1-1 1,0 1-1,0-1 1,-1 0-1,11-3 1,-7 1-7,-2 0 1,1-1-1,0 0 0,-1-1 1,0 1-1,0-1 1,0-1-1,-1 1 1,0-1-1,0-1 0,9-10 1,4-13 11,0 0 1,-2-2-1,22-55 0,-25 56-166,0-12 285,-10 30-89,11-26-1,-13 35-53,-1 0 0,0 0 0,-1 1 0,1-1 0,-1 0 0,1-5 0,0-1-274,3 9 239,-1 0 1,1 0 0,-1 0 0,1 1 0,0-1 0,-1 1 0,1 0 0,0 0 0,-1 0-1,1 1 1,0-1 0,-1 1 0,1 0 0,-1 0 0,1 0 0,-1 1 0,1-1 0,5 4 0,-6-3 35,-1 0 0,1 0 0,0 0 1,-1 0-1,0 0 0,1 0 1,-1 1-1,0-1 0,0 1 0,0-1 1,0 1-1,-1 0 0,1 0 1,-1 0-1,0 0 0,0 0 0,0 0 1,0 0-1,0 1 0,-1-1 1,1 6-1,-2 42-30,0-26-18,0 0 1,2-1-1,1 1 0,7 37 1,-5-48 84,-1-1 1,2 0 0,0 0-1,13 24 1,-16-33-36,0-1 0,1 0 0,-1 0 0,1 0 0,-1 0 1,1-1-1,0 1 0,0-1 0,0 1 0,1-1 0,-1 0 0,0 0 1,1 0-1,-1-1 0,1 1 0,0-1 0,-1 0 0,1 0 1,0 0-1,0-1 0,0 1 0,5-1 0,-1-1 15,0 1-1,1-2 0,-1 1 1,0-1-1,0-1 0,0 1 1,0-1-1,0-1 1,-1 1-1,1-1 0,-1-1 1,0 1-1,0-1 1,0-1-1,9-9 0,6-9 9,0 0-1,30-47 1,-45 61-28,103-161 4,-101 150 42,-12 31-66,0-1 0,1 1-1,1-1 1,-1 1 0,2 0-1,-1 10 1,4 75-84,-2-71 90,0-9 59,1 0 0,0-1 0,1 1-1,0-1 1,1 1 0,9 18 0,-12-31-33,0 1 0,0-1 1,0 1-1,1-1 0,-1 0 1,1 0-1,3 3 0,-5-4-12,1 0-1,0-1 1,0 1 0,0-1-1,0 1 1,-1 0 0,1-1 0,0 0-1,0 1 1,0-1 0,0 0-1,0 1 1,0-1 0,0 0-1,0 0 1,1 0 0,-1 0-1,0 0 1,0 0 0,0 0-1,0 0 1,0 0 0,1-1-1,1 0-13,0 0 0,0-1-1,0 1 1,0-1-1,-1 0 1,1 0 0,-1 0-1,1 0 1,-1 0-1,0 0 1,0-1 0,2-2-1,4-7 50,11-20-1,-10 15-28,10-17-63,38-62 58,-34 67-7,0 1 0,2 1 1,30-25-1,-53 51-1,20-19 14,-21 19-17,0 0 1,0 0-1,0 0 1,0 0-1,-1 0 1,1 0-1,0 0 1,0 0-1,-1 0 1,1 0-1,0 0 1,-1 0-1,1-3 1,-1 4 2,0 0 0,0 0 0,0 0 0,-1 0 0,1-1 0,0 1 0,0 0 0,-1 0 0,1 0 0,0 0 0,0 0 0,-1 0 0,1 0 0,0 0 0,0 0 0,-1 0 0,1 0 0,0 0 0,-1 0 0,1 0 0,0 0 0,0 0 0,-1 0 0,1 0 1,0 0-1,-1 0 0,1 0 0,0 0 0,0 0 0,-1 0 0,1 1 0,-10 5 68,7-4-57,-5 4-19,0 1-1,1 0 1,0 0 0,0 0 0,0 1 0,1 0-1,0 0 1,1 0 0,0 1 0,0 0-1,1 0 1,-4 10 0,0 4-12,1 1 0,0 0 0,-5 45 0,10-59 49,1 0-1,1 1 1,0 0-1,1-1 1,-1 1 0,2-1-1,0 0 1,0 1-1,5 11 1,-5-16-5,1 1 0,1-1 0,-1 0 0,1 0 0,0 0 0,1 0 0,-1-1 0,1 1 0,0-1 0,1 0 0,-1-1 0,1 1 0,0-1-1,8 4 1,-1-2-15,0 0-1,0-1 0,0 0 0,1-1 0,0-1 1,0 0-1,20 1 0,-12-2-195,1-2 0,-1 0 0,45-7 0,-57 5-496,1-1 1,-1 0-1,1-1 0,-1 0 1,0 0-1,13-9 0,-20 11 139,0 0-1,0 0 1,0 0 0,0 0-1,0-1 1,-1 1-1,1-1 1,-1 0-1,0 0 1,0 1-1,0-2 1,0 1-1,0 0 1,-1 0 0,0 0-1,1-1 1,-1 1-1,0-1 1,-1 1-1,1-1 1,0 1-1,-1-6 1,0-17-2501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7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34 9792,'-42'-21'4448,"36"21"-3872,3-4 1759,-2 1-1887,10 3-288,-2-6-928,8 12 416,-2-6-3007,10 0 1855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7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72 10400,'-56'-5'4704,"51"13"-4096,24-8 96,9 0-513,44-3 1409,8 3-896,67-12-96,0-2-384,65-11-448,-4 4 128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09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273 705 3328,'1'-1'123,"0"1"-1,0-1 1,1 0 0,-1 1 0,0-1 0,0 0-1,1 1 1,-1 0 0,0-1 0,1 1-1,-1 0 1,0 0 0,1 0 0,1 0 0,-2 0 229,1 0 1,-1 0-1,1 0 1,-1-1 0,0 1-1,1 0 1,-1-1-1,0 1 1,1-1-1,-1 1 1,0-1 0,1 1-1,-1-1 1,2-1-1,-3 2-303,0 0 0,0 0 0,0 0 0,0 0 0,0 0-1,0 0 1,1 0 0,-1 0 0,0 0 0,0-1 0,0 1-1,0 0 1,0 0 0,0 0 0,0 0 0,0 0 0,0 0 0,1 0-1,-1 0 1,0 0 0,0-1 0,0 1 0,0 0 0,0 0-1,0 0 1,0 0 0,0 0 0,0 0 0,0 0 0,0-1 0,0 1-1,0 0 1,0 0 0,0 0 0,0 0 0,0 0 0,0 0-1,0-1 1,0 1 0,0 0 0,0 0 0,0 0 0,0 0 0,0 0-1,0 0 1,-1 0 0,1 0 0,0-1 0,0 1 0,0 0-1,0 0 1,0 0 0,0 0 0,0 0 0,0 0 0,0 0 0,-1 0-1,1 0 1,0 0 0,0 0 0,0 0 0,0 0 0,0 0-1,-1-1 1,-12 2 1869,-17 6-584,14-1-1155,1 0 1,0 1-1,0 1 1,0 1-1,1 0 1,0 0-1,1 1 1,0 1-1,-22 23 1,22-18-51,0 1 1,1 0 0,1 0-1,0 1 1,1 0 0,2 1-1,-12 33 1,18-44-102,0 0 1,0 0 0,1 0-1,0 0 1,1 0 0,-1 0-1,2 0 1,-1 0 0,1 0-1,0 1 1,1-2-1,3 12 1,-4-16 5,1 1 1,-1-1-1,0 0 0,1 0 0,0 1 1,0-1-1,0-1 0,0 1 1,0 0-1,1 0 0,-1-1 0,1 1 1,0-1-1,0 0 0,-1 0 0,1 0 1,1 0-1,-1-1 0,0 1 0,0-1 1,1 0-1,-1 0 0,0 0 0,1 0 1,-1 0-1,1-1 0,0 0 1,-1 1-1,1-1 0,4-1 0,-1 0 46,0 0 0,-1 0 0,1-1-1,0 0 1,-1 0 0,1 0 0,-1-1 0,0 0-1,11-7 1,-9 3-36,1 1 1,-1-1-1,-1 0 1,1-1-1,10-15 0,-2-2-28,0-1-1,-2-1 0,17-41 1,42-135 25,-59 152-21,-2 0 0,6-58 0,3-342 503,-21 447-470,0 0-39,0 1 1,0-1-1,0 1 0,0 0 1,-1-1-1,1 1 1,-1 0-1,0-1 0,0 1 1,0 0-1,0 0 0,-2-4 1,2 7-18,1 0 0,0-1 0,0 1 0,-1 0 0,1 0 0,0 0 0,-1 0 0,1-1 0,0 1 0,-1 0 0,1 0 0,0 0 0,-1 0 0,1 0 0,0 0 0,-1 0 0,1 0 1,-1 0-1,1 0 0,0 0 0,-1 0 0,1 0 0,0 0 0,-1 0 0,1 0 0,0 0 0,-1 1 0,1-1 0,0 0 0,-1 0 0,1 0 0,0 1 0,0-1 0,-1 0 0,1 0 0,0 1 1,0-1-1,-1 0 0,1 0 0,0 1 0,0-1 0,0 0 0,-1 1 0,1-1 0,0 0 0,0 1 0,-10 18 174,-4 23-61,-14 85 0,17-71 112,-44 193 338,48-211-424,2 1-1,2 0 1,2 0-1,1 0 1,2 1 0,1-1-1,3-1 1,1 1-1,1-1 1,3 0-1,15 38 1,-23-69-72,0 0 1,1 0-1,0-1 1,0 1-1,0-1 1,1 0-1,0 0 1,0 0-1,0-1 1,10 8-1,-14-12-47,1 0 0,-1 0 0,1-1 0,0 1 0,-1 0 0,1 0 0,0-1 0,0 1 0,-1-1 0,1 0 0,0 0 0,0 1 0,0-1 0,-1 0 0,1 0-1,0-1 1,0 1 0,0 0 0,-1-1 0,1 1 0,0-1 0,0 1 0,-1-1 0,1 0 0,0 0 0,-1 0 0,1 0 0,1-1 0,4-4 24,0 0 1,0 0-1,-1-1 0,8-10 0,-11 14-24,36-49 165,41-75 1,-40 60-127,-27 48-41,-1-1-1,-1-1 1,14-36 0,-25 56-21,0 1-1,1-1 1,-1 1 0,0-1 0,0 0 0,1 0 0,-1 1-1,0-1 1,0 0 0,0 1 0,0-1 0,0 0 0,0 1 0,0-1-1,0 0 1,0 0 0,0 1 0,-1-1 0,1 0 0,0 1-1,0-1 1,-1 0 0,1 1 0,0-1 0,-1 1 0,1-1-1,-1 0 1,1 1 0,-1-1 0,1 1 0,-1-1 0,1 1-1,-1-1 1,1 1 0,-1 0 0,0-1 0,1 1 0,-1 0-1,1-1 1,-1 1 0,0 0 0,1 0 0,-1 0 0,0 0-1,0-1 1,-2 1-17,1 0-1,0 0 1,0 0 0,0 0-1,0 1 1,0-1-1,0 1 1,0-1 0,0 1-1,0 0 1,0-1-1,0 1 1,0 0 0,-2 2-1,0 1 5,0 1 1,0-1-1,0 1 0,0 0 0,1 0 1,0 0-1,0 1 0,0-1 0,1 1 1,0 0-1,-3 11 0,0 6-28,-5 39-1,7-41 57,1 1 0,2-1 0,0 1 0,5 36 0,-4-51 24,1 1 0,0-1 0,0 1-1,0-1 1,1 0 0,0 0 0,1 0 0,-1 0-1,1-1 1,1 1 0,-1-1 0,1 0 0,0 0-1,0-1 1,1 0 0,9 8 0,-10-10-10,0 0 0,0-1 0,0 0 0,1 0 0,-1 0 0,0 0-1,1-1 1,-1 0 0,1 0 0,0 0 0,-1-1 0,1 1 0,0-2 0,0 1 0,-1 0 0,1-1 0,-1 0 0,1-1 0,0 1 0,7-4 0,3-2 4,0-1 0,-1 0 0,0-1 1,-1 0-1,21-18 0,-13 7-12,0-2 0,20-25 0,-25 26-54,1 1-1,1 1 1,22-18 0,-40 37 36,-1-1 0,1 1 0,-1-1 0,1 1 0,0 0 0,-1-1 0,1 1 0,0 0 0,-1-1 0,1 1 0,0 0 0,-1 0 0,1 0 0,0 0 0,-1-1 1,1 1-1,0 0 0,0 0 0,0 1 0,0-1 3,-1 0 0,1 0 1,-1 1-1,1-1 0,-1 0 0,0 1 1,1-1-1,-1 0 0,1 1 1,-1-1-1,0 0 0,1 1 1,-1-1-1,0 1 0,0-1 1,1 1-1,-1-1 0,0 1 0,0 0 1,1 4 1,0-1 0,0 0 0,-1 1 0,1 8 0,-1 30-66,-2 1 0,-7 47 0,-54 163 37,36-155-36,-50 151 154,53-189 31,-2-1 1,-36 59-1,59-114-98,2-2-2,-1-1 0,1 1 1,-1-1-1,0 1 0,1-1 1,-1 0-1,-1 1 0,-3 2 0,3-5 126,3-5-98,4-10-8,21-65 78,57-151-725,-82 229 605,175-417 160,-156 366-177,54-134-206,-63 166 194,1 0 0,1 1 0,1 0 0,1 1 0,1 0 0,23-22 0,-30 33 16,1 0-1,1 1 0,-1 1 0,15-8 0,-23 13 8,1 0 0,0 0 0,0 1 0,-1-1 0,1 0 0,0 1 0,0-1 0,0 1 0,-1 0 0,1 0 0,0 0 0,0 0 0,0 0 0,0 0 0,0 0 0,2 1-1,-2 0 3,-1 0 0,1-1 0,-1 1-1,0 0 1,0 0 0,0 0-1,1 0 1,-1 0 0,0 0-1,0 0 1,0 0 0,-1 0 0,1 1-1,0-1 1,0 0 0,-1 1-1,1-1 1,0 0 0,-1 1-1,1-1 1,-1 3 0,1 3 18,0 0 0,0-1 0,-1 1-1,0 0 1,0 0 0,-1 0 0,0-1 0,-2 9 0,-19 54 195,20-63-181,-10 27 36,-2-2 0,-21 38 0,24-51-47,-1 0 0,0-1 0,-1-1 1,-29 29-1,22-29 0,19-16-24,0 1 1,0 0-1,0 0 0,0-1 0,-1 1 1,1-1-1,0 1 0,0-1 0,-1 0 1,1 1-1,0-1 0,-1 0 0,1 0 1,0 0-1,-2 0 0,2-1-5,0 1-1,1 0 1,-1-1-1,1 1 1,-1-1-1,1 1 1,-1-1-1,1 1 1,0-1-1,-1 0 1,1 1-1,0-1 1,-1 1-1,1-1 1,0 0-1,0 1 1,0-1-1,-1 0 1,1 1-1,0-1 1,0 0-1,0 0 1,0 1-1,0-1 1,0 0-1,1-1 1,1-18-174,1 9 153,1 0-1,0 1 0,0 0 0,1-1 0,1 2 0,-1-1 0,2 1 0,-1 0 0,1 0 0,1 0 1,-1 1-1,1 1 0,10-8 0,4-2-42,0 1 0,2 1 1,0 1-1,27-11 0,100-43 178,-139 64-121,-12 4 21,1 0-1,-1 0 1,0 0-1,0 0 1,0 0-1,0 0 1,1 0-1,-1 0 1,0 0-1,0 0 1,0 0-1,0 0 1,0 0 0,1 0-1,-1 1 1,0-1-1,0 0 1,0 0-1,0 0 1,0 0-1,0 0 1,1 0-1,-1 0 1,0 1-1,0-1 1,0 0-1,0 0 1,0 0-1,0 0 1,0 0-1,0 1 1,0-1-1,0 0 1,0 0-1,0 0 1,-5 19 119,0-7-166,-1 8 11,1 0 0,0 0-1,2 1 1,-3 37 0,6-50 49,1-1-1,0 1 0,0-1 1,0 1-1,1-1 0,0 1 1,3 7-1,-3-10 3,0-1 0,1 0 0,-1 1 0,1-1 0,0 0 0,0 0 0,1-1 0,-1 1 0,1-1 0,-1 0 0,1 0 0,5 3 0,-8-5 2,1 0-1,-1 0 1,0 0 0,1-1 0,-1 1 0,1 0 0,-1-1-1,1 1 1,-1-1 0,1 0 0,0 0 0,-1 1 0,1-1-1,-1 0 1,4-1 0,-4 1-9,0-1 0,1 1 0,-1-1 0,0 1 0,0-1 0,0 0 0,0 0 0,1 0 0,-1 0 0,0 1 0,-1-1 0,1 0 1,0-1-1,0 1 0,0 0 0,-1 0 0,1 0 0,0 0 0,-1-1 0,1-1 0,2-5 34,-1-1 0,0 1 0,-1-1 0,0 0 0,0 0 0,-1 0 0,-1-15 0,1 0 14,0-1-122,-1-1-1,-2 1 0,0-1 1,-2 1-1,0 0 1,-2 0-1,-11-27 0,15 47 21,0 0 0,0-1 0,0 1 0,-7-8 0,-6-8-216,16 21 260,1 0 0,-1 0 0,0 0-1,0 0 1,0 0 0,0 0 0,0 0 0,0 0-1,0 0 1,0 0 0,0 0 0,0 0 0,0 0-1,0 0 1,1 0 0,-1 0 0,0 0 0,0 0-1,0 0 1,0 0 0,0 0 0,0 0 0,0 0-1,0 0 1,0-1 0,0 1 0,0 0 0,0 0 0,0 0-1,0 0 1,0 0 0,0 0 0,0 0 0,1 0-1,-1 0 1,0 0 0,0 0 0,0 0 0,0 0-1,0 0 1,0-1 0,0 1 0,0 0 0,0 0-1,0 0 1,0 0 0,0 0 0,0 0 0,0 0-1,0 0 1,10 6-90,-2-1 14,12 4 47,-1-1-1,1 0 0,30 7 1,-42-13 56,-1-1-1,1 0 1,0 0 0,-1-1 0,1 0-1,0-1 1,0 1 0,-1-2-1,1 1 1,-1-1 0,1 0 0,-1 0-1,11-5 1,11-8 48,0-1 0,-2-1 0,0-1 0,0-2 0,-2 0 0,-1-2 0,0-1 0,-2 0 0,0-2 0,-2-1 0,-1 0 0,-1-1 0,-1-1 0,15-36 0,-7 6-69,31-112-1,-53 160-33,-1 1-1,0-1 0,0 0 1,-1 1-1,-1-1 1,0 0-1,0 0 0,0 0 1,-1 1-1,-3-13 0,4 21 14,-1 0 0,1 0 0,0 0 0,-1 0 0,1 0 0,-1 0 0,1 0 0,-1 0 0,1 0 0,-1 0 0,0 0-1,1 1 1,-1-1 0,0 0 0,0 0 0,1 1 0,-1-1 0,0 0 0,0 1 0,0-1 0,0 1 0,0-1 0,0 1-1,0 0 1,0-1 0,0 1 0,-2-1 0,1 2-8,0-1 0,0 0 0,1 0 0,-1 1 0,0-1 0,0 1 0,1-1 0,-1 1 0,0 0 0,1 0 0,-1 0-1,1 0 1,-1 0 0,1 0 0,-1 0 0,1 0 0,-2 2 0,-2 4-27,0-1-1,0 1 0,0 0 0,1 0 1,-6 12-1,-13 42-29,21-55 80,-20 60 103,3 1-1,-12 76 0,24-94 4,2 1 0,2-1 0,6 87 0,1-94 51,2 1 0,2-1 1,2-1-1,1 0 0,29 68 1,-36-101-136,0 0 0,0 0 0,1-1 0,0 1 0,0-1 0,1 0 0,0-1 0,0 1 0,9 5 0,-12-9 4,0-1 1,0 0-1,0 0 1,1 0 0,-1-1-1,1 1 1,-1-1 0,1 0-1,0 0 1,0 0-1,-1-1 1,1 1 0,0-1-1,0 0 1,0 0 0,0 0-1,-1 0 1,1-1-1,0 1 1,0-1 0,0 0-1,-1 0 1,5-2-1,-3 0-8,0-1 0,1 1 0,-1-1 0,-1 1 0,1-1 0,0-1 0,-1 1 0,0-1 0,0 0 0,0 0 0,-1 0 0,0 0 0,0 0 0,4-10-1,3-10-94,15-51-1,-20 58 2,0 0 22,20-82-181,-23 88 202,-1 0 0,0 0-1,0 1 1,-1-1-1,-1 0 1,-3-18-1,4 29 24,0-1-1,0 1 1,-1-1-1,1 1 1,-1-1-1,1 1 1,-1 0-1,0-1 1,1 1 0,-1 0-1,0 0 1,0-1-1,0 1 1,0 0-1,0 0 1,0 0-1,0 0 1,-3-1-1,3 2 10,0-1 0,0 1 0,0 0 0,0 0 0,0 0 0,0 0 0,0-1-1,0 2 1,0-1 0,0 0 0,0 0 0,0 0 0,0 0 0,0 1-1,0-1 1,0 0 0,0 1 0,0-1 0,0 1 0,0-1 0,0 1-1,0 0 1,0-1 0,1 1 0,-1 0 0,-1 1 0,0 0 8,0 1 1,0-1-1,0 1 1,0 0 0,1 0-1,-1 0 1,1 0-1,0 0 1,0 0-1,0 0 1,0 0-1,0 0 1,1 0 0,-1 1-1,1-1 1,0 0-1,0 6 1,2 5 5,-1-1 0,8 26 1,0-3-5,27 63 1,-26-79-594,14 24 1,-16-31-1121,1 0-1,16 17 1,-21-27 1982,1 1-4260,-13-36-9951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10.1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36 10144,'-44'-6'4576,"55"6"-3968,-3 0-1824,17-3 544,3-2-1824,5-2 1408,9-7-4416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13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141 571 3488,'4'-16'6507,"-4"16"-6421,-9 5 4136,0 2-4168,-5 8 709,0 1-1,1 0 1,-23 35 0,29-40-497,1-2-106,0 1 0,1-1 0,0 1 0,0 0 0,1 0 0,-5 21 0,8-27-115,1 0 0,-1 0 0,1 1 0,0-1 0,0 0 0,0 0 0,1 1 0,-1-1 0,1 0 0,0 0 0,0 0 0,1 0 0,-1 0-1,1 0 1,0 0 0,0 0 0,0 0 0,0-1 0,1 1 0,5 5 0,-3-5 34,0 0 0,0 0 0,0-1-1,0 1 1,1-1 0,-1 0 0,1-1 0,0 1 0,0-1 0,10 2 0,-12-3-6,1 0 0,0 0 0,0 0 1,0-1-1,0 0 0,0 0 0,-1 0 1,1-1-1,0 1 0,0-1 1,0 0-1,0 0 0,8-4 0,-11 4-33,0-1-1,0 1 1,0-1-1,0 1 1,0-1-1,0 0 1,0 0-1,0 0 1,-1 0-1,1 0 1,-1 0-1,1 0 1,-1 0-1,0-1 0,0 1 1,2-5-1,-2 2 32,0-1-1,0 0 1,-1 0-1,1 0 0,-2-11 1,0-6-81,-2 0 1,0 0-1,-2 0 1,-1 1-1,0 0 1,-2 0-1,0 0 1,-12-20-1,14 31-51,-9-14-201,14 23 216,0 1 0,0 0-1,0-1 1,0 1 0,0 0 0,0 0-1,0 0 1,0 0 0,-1 0 0,1 0-1,0 1 1,-1-1 0,-1-1 0,2 2 39,1 0 1,0 0-1,0 0 0,0 0 1,-1 0-1,1 0 1,0 0-1,0 0 1,-1 0-1,1 0 1,0 0-1,0 1 0,0-1 1,-1 0-1,1 0 1,0 0-1,0 0 1,0 0-1,-1 0 1,1 0-1,0 1 1,0-1-1,0 0 0,0 0 1,-1 0-1,1 1 1,0-1-1,0 0 1,0 0-1,0 0 1,0 1-1,0-1 0,0 0 1,0 0-1,0 0 1,-1 1-1,1-1 1,0 0-1,0 0 1,0 1-1,0-1 0,0 0 1,1 0-1,-1 0 1,0 1-1,0-1 1,0 0-1,0 0 1,0 1-1,0-1 0,0 0 1,0 0-1,1 1 1,3 13-46,-3-13 47,1 4 43,1 0 0,-1-1 1,1 1-1,0-1 0,1 0 0,-1 0 1,1 0-1,0 0 0,0-1 0,0 1 0,0-1 1,1 0-1,-1 0 0,1-1 0,0 1 1,0-1-1,0 0 0,0 0 0,0-1 0,0 1 1,0-1-1,1 0 0,-1-1 0,0 1 1,1-1-1,-1 0 0,0-1 0,1 1 0,9-3 1,16-6 137,54-23 1,-51 19-125,9-3 151,55-14-1,-94 29-183,0 0 0,0 0-1,1 1 1,-1-1-1,0 1 1,0 0 0,0 0-1,1 1 1,-1-1-1,0 1 1,0 0 0,0 0-1,8 3 1,-8-2-16,-1 0 1,0 0-1,0 1 0,0-1 1,0 1-1,0 0 1,-1 0-1,1 0 0,-1 0 1,0 0-1,0 0 0,0 1 1,0-1-1,0 1 1,1 6-1,1 2-10,-1 0 0,-1 1 0,0-1 0,0 1 0,-2 0 0,1 0-1,-2-1 1,-2 22 0,-3 1 76,-18 65 1,-50 107 267,60-170-280,-98 221 658,107-249-578,-12 23 217,15-30-300,1 0 0,-1 0-1,1 0 1,-1-1 0,1 1-1,-1 0 1,0-1 0,0 0-1,0 1 1,0-1 0,0 0 0,-2 1-1,4-2-45,0 1 0,-1-1 0,1 0-1,0 0 1,-1 0 0,1 0 0,0 0 0,0 0-1,-1 0 1,1 0 0,0 1 0,-1-1 0,1 0-1,0 0 1,-1 0 0,1-1 0,0 1 0,-1 0-1,1 0 1,0 0 0,-1 0 0,1 0 0,0 0-1,0 0 1,-1 0 0,1-1 0,0 1-1,0 0 1,-1 0 0,1 0 0,0-1 0,0 1-1,-1 0 1,1 0 0,0-1 0,0 1 0,0 0-1,-1-1 1,-1-6 33,0 0 0,0-1 0,1 1 0,0 0 0,0-1 0,1 0-1,0 1 1,1-13 0,3-18-18,1 0 0,1 0-1,21-66 1,-13 66-80,2 1 1,36-62 0,52-60-28,-59 93 33,-2 0 0,22-34-10,-51 82 49,0 0-1,34-32 1,-44 46-7,0 1 1,0 0 0,0 0 0,0 0 0,0 0 0,0 1 0,1 0 0,-1 0 0,1 0 0,8-2-1,-11 4 13,0 0-1,0 0 0,0 0 0,0 0 1,0 0-1,0 1 0,0-1 0,0 1 1,0-1-1,0 1 0,0 0 0,0 0 1,0-1-1,-1 1 0,1 1 1,0-1-1,-1 0 0,1 0 0,-1 1 1,1-1-1,-1 0 0,0 1 0,1 0 1,-1-1-1,0 1 0,0 0 0,0-1 1,1 5-1,3 6 68,0 0 0,-1 0 0,0 1 0,-1 0 0,0-1 0,-1 1 0,1 26 0,-3-19 56,-1 0 1,-1 0 0,0 0 0,-8 31 0,8-44-94,0 0 0,-1 0 0,0 0 0,0-1 0,0 1 0,-1-1 0,0 1 0,0-1 0,-1 0 0,0-1 0,0 1 0,0-1 0,-1 0 0,1 0 0,-1-1 0,0 0 0,-1 0 0,1 0 0,-1 0 0,1-1 0,-1-1 0,0 1 0,0-1 0,0 0 0,-1 0 0,1-1 0,0 0 0,-1 0 0,-11-1 0,-69-10-520,84 11 375,8 0-38,11 1 2,-1-1 109,0 0 1,0 1-1,21 7 1,14 1 72,-17-4 3,0-2 0,0-2 0,48-2 0,-23-5 22,77-17 0,-113 17 29,0-1-1,0-1 1,-1-1-1,0 0 1,0-2 0,33-21-1,-45 25-29,0 0-1,0-1 0,-1 0 1,0-1-1,0 0 1,0 0-1,-1 0 1,-1-1-1,1 1 0,7-19 1,-10 20-37,-1 0 1,0 0-1,0 0 0,0 0 1,-1-1-1,0 1 0,-1 0 1,1-1-1,-1 1 1,-1-1-1,0 1 0,0 0 1,0-1-1,-1 1 0,-4-14 1,4 18-29,1 0 0,-1-1 0,0 1 0,0 0 1,0 0-1,-1 0 0,1 0 0,-1 1 0,1-1 0,-1 1 1,0-1-1,0 1 0,0 0 0,0 0 0,0 0 0,-1 0 1,1 1-1,-1 0 0,1-1 0,-1 1 0,1 0 0,-1 1 1,-7-2-1,5 2-3,-1 0 0,1 0 0,-1 0 0,1 1 0,0 0 0,-1 1 0,1-1 0,0 1 0,0 0 0,0 0 0,0 1 0,0 0 0,-8 5 1,4 0-11,-1 1 1,1 0 0,1 1 0,0 0 0,0 0 0,1 1 0,0 0 0,1 0 0,0 1 0,1 0 0,0 0-1,1 1 1,1-1 0,-6 24 0,9-30 26,1 0 0,-1-1 1,1 1-1,0-1 0,1 1 0,0-1 0,-1 1 0,2-1 0,-1 1 1,1-1-1,0 1 0,0-1 0,0 0 0,0 0 0,1 0 0,0-1 1,0 1-1,1-1 0,-1 1 0,1-1 0,0 0 0,6 5 0,5 2 39,-1 0-1,2-1 1,-1-1-1,1 0 1,29 10-1,-27-12-14,-1-1-1,1-1 1,0-1-1,0 0 1,1-1-1,-1-1 1,30-1-1,-33-1 7,0-2-1,-1 0 1,1-1-1,-1 0 1,1-1-1,-1 0 1,0-2-1,-1 1 1,1-2-1,14-9 1,-11 6 50,1-2 1,-1 0 0,-1-1-1,0-1 1,-1-1 0,-1 0-1,24-31 1,-27 27-38,0-1-1,-2 0 0,0 0 1,-1-1-1,-1 0 0,9-42 1,4-69-153,-19 130 99,-1 0 0,0 0 0,1 1 0,0-1 0,-1 0 0,1 0 0,0 0 0,0 1 0,0-1 0,0 1 0,2-4 0,-3 5 11,0 0 0,1 0 0,-1 0 0,0-1 0,0 1 1,1 0-1,-1 0 0,0 0 0,0 0 0,1 0 0,-1 0 1,0 0-1,1-1 0,-1 1 0,0 0 0,0 0 0,1 0 1,-1 0-1,0 0 0,1 0 0,-1 0 0,0 0 0,0 1 1,1-1-1,-1 0 0,0 0 0,1 0 0,0 1 5,0-1-1,-1 1 1,1 0-1,0 0 0,-1-1 1,1 1-1,0 0 1,-1 0-1,1 0 1,-1 0-1,1-1 0,-1 3 1,6 15-36,0 0 0,-2 1 0,-1 0 0,3 27-1,-4-11 82,3 0 0,1-1 0,19 62 0,-23-89-48,1-1 0,1 0 0,-1-1 0,1 1 0,0 0 0,0-1 0,1 0-1,0 0 1,-1 0 0,2-1 0,-1 0 0,0 0 0,1 0 0,0 0-1,0-1 1,0 0 0,0-1 0,1 1 0,11 2 0,-4-1 5,0-2 0,0 0 0,0 0 0,0-1 0,1-1 0,-1 0 0,0-1 0,20-4 0,-19 1 10,0 0-1,-1-1 1,1 0-1,-1-1 1,0-1-1,-1 0 1,13-9-1,85-71 128,-89 68-139,3-3 15,13-9 52,-2-1 1,49-56 0,-82 84-38,-2 3-30,0 0 0,0 1 0,0-2 0,-1 1 0,1 0-1,0 0 1,0 0 0,-1 0 0,1 0 0,-1-1 0,1 1 0,-1 0-1,1 0 1,-1-1 0,0 1 0,1 0 0,-1-1 0,0 1 0,0-3-1,0 4-3,0 0 0,0-1 0,-1 1-1,1 0 1,0 0 0,0-1-1,0 1 1,0 0 0,0 0-1,-1 0 1,1-1 0,0 1 0,0 0-1,0 0 1,-1 0 0,1 0-1,0-1 1,0 1 0,-1 0 0,1 0-1,0 0 1,0 0 0,-1 0-1,1 0 1,0 0 0,0 0-1,-1 0 1,1 0 0,0 0 0,0 0-1,-1 0 1,1 0 0,0 0-1,0 0 1,-1 0 0,1 0-1,-5 1-10,1 0-1,0 1 1,-1-1-1,1 1 0,0 0 1,0 0-1,0 1 1,0-1-1,1 1 0,-7 5 1,-9 9 9,1 1 0,0 1 0,-15 22 0,-46 69 5,72-100-3,0 1 1,1-1 0,1 1 0,0 0 0,0 0 0,1 1 0,0-1 0,1 1 0,-3 22 0,6-33 0,-1 0 0,1 0 0,0 1 0,0-1 0,0 0 0,0 0 0,0 1 0,0-1 0,0 0 0,1 0 0,-1 0 0,0 1 1,1-1-1,-1 0 0,0 0 0,1 0 0,0 0 0,-1 0 0,1 0 0,0 0 0,-1 0 0,1 0 0,1 1 0,0-1 4,0 0 0,-1 0 0,1-1 0,0 1 1,0 0-1,0-1 0,0 1 0,0-1 0,0 0 0,0 0 0,0 0 1,0 0-1,4 0 0,3-2 13,0 0 0,1 0-1,-1 0 1,0-1 0,-1-1 0,1 1 0,-1-1 0,1-1 0,-1 0 0,0 0-1,-1 0 1,0-1 0,13-13 0,1-3-31,-1-1 1,-1 0-1,16-28 0,-7 2-65,4-5 78,-31 66-426,-4 10 291,0-5 117,1 0 0,0 28 0,2-40 17,1 0-1,-1 0 0,1 0 1,0 0-1,0 0 1,1 0-1,0 0 1,0 0-1,0 0 0,0-1 1,1 1-1,-1-1 1,6 6-1,-2-3 27,0 0 0,1-1 1,0 0-1,0 0 0,0-1 0,1 0 0,0 0 1,12 5-1,-15-8-6,1 0 0,0 0 0,0 0 0,0 0 0,0-1 0,1 0 0,-1-1 0,0 1 0,0-1 0,1 0 0,-1-1 0,0 1-1,8-3 1,-6 1 1,-1-1-1,1 0 0,-1 0 0,0-1 1,0 0-1,0 0 0,-1-1 0,1 0 0,-1 0 1,0 0-1,-1-1 0,1 0 0,-1 0 0,5-7 1,3-8 42,0-1 0,-1 0 0,9-26 0,92-197 67,-91 202-173,43-92 17,-54 111 65,-2-1-1,0 0 1,6-39 0,-14 61-50,0-1-1,0 0 0,-1 0 1,1 0-1,-1 0 0,0 0 0,0 1 1,-1-1-1,1 0 0,-1 0 1,0 0-1,0 0 0,-2-5 0,3 8 4,-1 1 0,1-1 0,-1 1 0,1-1 0,-1 1-1,1-1 1,-1 1 0,1-1 0,-1 1 0,1-1-1,-1 1 1,0-1 0,1 1 0,-1 0 0,0 0-1,1-1 1,-1 1 0,0 0 0,1 0 0,-1 0 0,0-1-1,0 1 1,1 0 0,-1 0 0,0 0 0,1 0-1,-1 1 1,-1-1 0,-17 7-244,19-7 254,-6 5-41,0-1 1,0 1-1,1 0 0,-1 0 0,1 1 1,0-1-1,1 1 0,-8 12 0,10-15 29,-9 14 28,1 1-1,1 0 1,1 0-1,0 1 0,-7 29 1,-16 100 204,29-132-213,-22 167 79,23-158-117,0 0 0,2 0 0,1 0-1,1 0 1,8 31 0,-10-51 39,1 1-1,0 0 1,1-1 0,-1 1-1,1-1 1,0 0-1,0 0 1,1 0 0,-1 0-1,7 6 1,-7-8 7,0 0 1,1-1-1,0 1 0,-1-1 1,1 1-1,0-1 1,0 0-1,0-1 0,1 1 1,-1-1-1,0 0 1,1 0-1,-1 0 0,5 0 1,8 0 39,0-2 0,0 0 0,1 0 1,-2-2-1,1 0 0,0-1 0,29-11 0,-23 6-46,0-2 0,-1 0 0,0-1-1,35-26 1,-47 29-12,1-1-1,-2 0 0,1 0 1,-1-1-1,-1 0 1,0-1-1,-1 0 1,0 0-1,-1 0 1,0-1-1,6-18 0,-12 30 3,0 1 0,1-1 0,-1 0-1,0 1 1,0-1 0,0 1-1,1-1 1,-1 0 0,0 1 0,0-1-1,0 0 1,0 1 0,0-1-1,0 0 1,0 1 0,-1-1-1,1 1 1,0-1 0,0 0 0,-1 0-1,1 1 1,0 0 0,-1 0 0,1-1 0,-1 1 0,1 0 0,0 0 0,-1 0 0,1 0 0,0 0 0,-1 0 0,1 0 0,-1 1 0,1-1 0,0 0 0,-1 0 0,1 0 0,-1 0 0,1 0 0,0 0-1,-1 1 1,1-1 0,0 0 0,-1 1 0,-4 2-31,1 1 0,-1-1-1,-5 8 1,0 0-27,1 1 0,1 1 0,-8 13 0,-4 7-20,14-23 87,-1 1-1,1 0 0,1 0 0,0 0 0,-5 18 1,9-26-7,0 0 1,1 1 0,-1-1-1,1 1 1,-1-1 0,1 1-1,0 0 1,1-1 0,-1 1-1,0-1 1,1 1 0,0-1-1,0 1 1,0-1 0,0 0 0,1 0-1,-1 1 1,1-1 0,0 0-1,0 0 1,0 0 0,0-1-1,0 1 1,4 2 0,-2-1 20,0-1 0,0 0 0,1 0-1,-1 0 1,1 0 0,0-1 0,0 0 0,0 0 0,0 0 0,0-1 0,1 1 0,-1-1 0,0-1 0,1 1-1,5-1 1,-7 0-2,1 0-1,-1-1 0,0 1 0,0-1 0,0 0 0,0 0 0,0-1 0,-1 1 0,1-1 1,0 0-1,-1 0 0,1 0 0,-1 0 0,1 0 0,-1-1 0,0 0 0,0 0 0,0 0 1,-1 0-1,4-5 0,-2 2-18,0-1 1,-1 0 0,0 1-1,0-1 1,0-1 0,-1 1-1,0 0 1,-1 0 0,0-1-1,1-10 1,-2-7 17,-6-46 0,0-8-289,6 76 271,1 0-1,-1 1 0,1-1 0,-1 0 0,1 0 0,0 1 1,0-1-1,0 0 0,0 1 0,0-1 0,1 1 1,-1-1-1,1 1 0,3-4 0,-4 5-1,0 0 0,1-1 0,-1 1 0,0 0 0,1 0 0,-1 0 0,1 0 0,0 0 0,-1 1 0,1-1 1,-1 0-1,1 1 0,0-1 0,0 1 0,-1-1 0,1 1 0,0 0 0,0 0 0,0 0 0,-1 0 0,1 0 0,0 0 0,0 1 0,2 0 0,3 2 9,0 1 0,0-1 1,-1 1-1,0 1 0,0 0 0,0-1 0,0 2 0,-1-1 0,0 1 1,7 9-1,12 12 51,12 7 72,1-1-1,2-2 1,2-1-1,0-2 0,2-2 1,1-2-1,1-2 0,62 21 1,-87-36-144,0-1 1,0-1-1,30 4 1,-42-8-394,0-1 0,0 0 0,0 0 0,0 0 0,0-1 0,0 0 0,0-1-1,0 1 1,-1-2 0,1 1 0,13-7 0,-17 7-45,-1 0 0,0 0 0,0-1 1,0 1-1,-1-1 0,1 0 0,-1 1 0,1-1 0,-1 0 0,0-1 0,0 1 0,0 0 0,-1 0 0,1-1 0,-1 1 0,1-1 1,0-5-1,0-5-1283,0 1 1,-1 0 0,0-21-1,-1 31 1499,0-60-3167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13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43 10048,'-47'-6'4544,"61"12"-3936,0-6 1695,10 3-1375,23-3 1248,4 3-1248,54-6-352,3 3-352,25-3-128,-11-3-32,6-2-1248,-18 4 640,-1-5-4223,-10 6 2655,-10-6-4800,-17 6 3904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14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9376,'38'3'4256,"71"36"-3680,-57-18 2335,-5 3-1695,9 18 1696,2 6-1664,-11 35 608,-8 10-1088,-17 16 352,3-5-640,-25 10-128,0-21-224,-39 17-576,1-11 224,-37 8-2016,8-16 1248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17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560 41 4064,'1'-2'367,"-1"0"0,1 0 1,-1 0-1,1 0 0,0 0 1,0 0-1,0 0 0,0 0 0,0 0 1,1 0-1,-1 1 0,1-1 0,-1 0 1,3-1-1,-3 2-260,-1 1-1,0 0 1,0 0-1,0-1 1,0 1-1,0 0 1,0-1-1,0 1 1,0 0 0,0-1-1,0 1 1,0 0-1,0 0 1,0-1-1,0 1 1,0 0-1,0-1 1,0 1 0,0 0-1,0 0 1,0-1-1,-1 1 1,1 0-1,0-1 1,0 1-1,0 0 1,0 0-1,-1 0 1,1-1 0,0 1-1,0 0 1,0 0-1,-1 0 1,1-1-1,0 1 1,0 0-1,-1 0 1,1 0 0,0 0-1,-1 0 1,1 0-1,0 0 1,0 0-1,-1-1 1,1 1-1,-1 0 1,-5 7 331,-1-1 0,1 1 0,0 1 1,-7 12-1,-8 9 171,-18 26 218,-40 51 335,-7-7-274,-10 13-84,73-82-637,2 0-1,-19 36 1,18-20-18,2 0 1,1 1-1,3 1 0,2 1 1,2 0-1,2 1 0,-4 52 1,13-86-76,1-1-1,0 1 1,1-1 0,1 1 0,0-1 0,5 18 0,-4-24-2,0-1 0,0 0 0,0 0 1,1 0-1,0 0 0,1-1 0,0 0 0,0 1 1,1-2-1,-1 1 0,1-1 0,11 9 1,-2-4 25,1 0 0,0-1 0,0-1 0,1 0 0,0-1 0,1-1 0,0-1 0,0 0 0,0-2 0,1 0 0,-1-1 0,25 1 0,-41-4-341,-1 0-1,1 0 1,0 0-1,-1 0 1,1 0-1,-1-1 1,1 1 0,0-1-1,-1 1 1,1-1-1,-1 0 1,1 1-1,-1-1 1,1 0-1,-1 0 1,3-2-1,-2 0-1159,0 0 0,0 0 0,0 0-1,0 0 1,3-7 0,-4 8 804,8-14-2899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19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318 676 4224,'3'-4'677,"-2"2"-286,1 0-1,-1 0 0,0 0 1,0 0-1,0 0 1,0-1-1,0 1 0,0-1 1,0-2-1,-1 5-175,0-1 1,0 1-1,-1-1 0,1 1 1,0 0-1,0-1 1,-1 1-1,1-1 0,0 1 1,0-1-1,-1 1 0,1 0 1,-1-1-1,1 1 0,0 0 1,-1 0-1,1-1 0,-1 1 1,1 0-1,-1 0 1,1-1-1,0 1 0,-1 0 1,1 0-1,-1 0 0,1 0 1,-1 0-1,1 0 0,-1 0 1,0 0-1,-14 0 1093,11 0-1160,0 1 0,1-1 0,-1 1 0,0 0 1,1 0-1,-1 1 0,1-1 0,-1 1 0,-2 2 0,-9 4 200,2-2-167,1 2-1,0 0 1,0 0-1,1 1 1,0 0 0,0 1-1,1 1 1,0-1-1,1 1 1,-13 21-1,-1 7 163,2 0-1,-17 45 0,31-68-261,0 1 0,2-1 0,0 1 0,0 0 0,-1 20 0,6-34-47,-1 0 1,1 0 0,0-1-1,1 1 1,-1 0 0,0 0-1,1 0 1,0-1 0,-1 1-1,1 0 1,0-1 0,0 1-1,3 3 1,-4-6-10,1 1 0,-1 0 0,1 0 1,-1-1-1,1 1 0,-1-1 0,1 1 0,0-1 0,0 1 0,-1-1 1,1 1-1,0-1 0,0 1 0,-1-1 0,1 0 0,0 1 0,0-1 1,0 0-1,0 0 0,-1 0 0,1 0 0,0 1 0,0-1 0,0-1 1,0 1-1,0 0 0,-1 0 0,1 0 0,0 0 0,0 0 0,0-1 1,0 1-1,-1 0 0,1-1 0,0 1 0,1-1 0,1-2 8,1 1-1,0 0 1,-1-1-1,0 0 0,1 0 1,3-5-1,6-10 32,-1 0 0,-1-1 0,11-25 0,-9 18-48,14-37 46,-21 47-79,1 0 1,0 0-1,2 0 1,14-21-1,-23 36 5,0 1 1,1 0-1,-1-1 0,0 1 0,0 0 1,0-1-1,1 1 0,-1 0 0,0 0 1,0-1-1,1 1 0,-1 0 1,0-1-1,1 1 0,-1 0 0,0 0 1,1 0-1,-1 0 0,0-1 1,1 1-1,-1 0 0,1 0 0,-1 0 1,0 0-1,1 0 0,-1 0 1,1 0-1,-1 0 0,0 0 0,1 0 1,-1 0-1,1 0 0,-1 0 1,0 0-1,1 0 0,-1 0 0,0 1 1,1-1-1,-1 0 0,1 0 0,-1 0 1,0 1-1,0-1 0,1 0 1,-1 0-1,1 1 0,10 20-290,-8-13 248,5 7 55,-1-1 0,2-1 1,0 1-1,0-2 0,21 22 0,-24-28 64,1 0 1,0 0 0,0 0-1,1-1 1,0 0 0,0 0 0,0-1-1,0 0 1,1-1 0,-1 0-1,16 4 1,-19-6-41,0-1 1,1 1-1,-1-1 1,0 0-1,1 0 0,-1-1 1,0 0-1,1 0 1,-1 0-1,0 0 0,0-1 1,0 0-1,0 0 1,0 0-1,0-1 1,6-4-1,4-6 20,-1 0 1,-1-2-1,0 1 0,0-2 1,13-22-1,65-119 62,-46 90-42,-11 17-36,28-58-1,-59 103-30,11-29-26,-13 32 9,0-1 0,0 0 1,0 0-1,-1 1 0,1-1 0,-1 0 0,0 0 0,0 0 0,0-5 1,0 8 3,0 0 0,0 0 0,-1-1 0,1 1 0,0 0 1,0-1-1,0 1 0,0 0 0,0-1 0,0 1 0,0 0 0,-1 0 1,1-1-1,0 1 0,0 0 0,0 0 0,-1-1 0,1 1 1,0 0-1,0 0 0,-1 0 0,1-1 0,0 1 0,0 0 1,-1 0-1,1 0 0,0 0 0,0 0 0,-1-1 0,1 1 1,-1 0-1,-10 5-274,-9 13 14,19-17 252,-8 9-21,0 1 0,1 0 0,1 0 0,0 1-1,0 0 1,-9 24 0,6-8-16,2 0-1,-6 32 1,7-23 94,2-1 1,1 1 0,3 1-1,0-1 1,9 66 0,-7-97-3,0 0 0,1 1 0,-1-1 0,1 0 0,1 0 0,-1-1 0,1 1 0,0 0 1,7 9-1,-8-13-11,-1 0 0,1-1-1,0 1 1,0 0 0,0-1 0,0 0 0,0 1 0,0-1 0,0 0 0,0 0 0,1 0 0,-1 0 0,0 0 0,1-1 0,-1 1 0,0-1 0,1 1 0,-1-1 0,1 0 0,-1 0-1,1 0 1,-1 0 0,0-1 0,1 1 0,-1-1 0,1 1 0,-1-1 0,0 0 0,3-1 0,6-3 36,-1-1 1,0 1-1,0-2 1,0 0-1,13-12 1,42-44-19,95-128 41,-132 152-39,-2-1 0,35-74 0,-37 58-41,-3-1 0,28-117 0,-47 157-184,-2 17 177,0 0-1,0 0 1,0 0-1,0 0 1,0 0-1,0 0 0,-1 0 1,1-1-1,0 1 1,0 0-1,0 0 1,0 0-1,0 0 1,0 0-1,0 0 1,-1 0-1,1 0 1,0 0-1,0 0 0,0 0 1,0 0-1,0 0 1,0 0-1,-1 0 1,1 0-1,0 0 1,0 0-1,0 0 1,0 0-1,0 0 0,0 0 1,0 0-1,-1 1 1,1-1-1,0 0 1,0 0-1,0 0 1,0 0-1,0 0 1,0 0-1,0 0 0,0 0 1,0 0-1,0 0 1,-1 1-1,1-1 1,0 0-1,0 0 1,0 0-1,0 0 1,0 0-1,0 1 1,-3 2-83,1 1 1,0 0 0,-1 0 0,-2 7-1,-57 169-18,53-146 238,1 1-1,2-1 1,-3 55 0,12 74 38,-1-137-103,1-1 1,2 0 0,1 0-1,13 35 1,-16-52-25,0-1 0,0 0-1,1 0 1,1 0 0,-1-1 0,11 12 0,-14-16-26,0-1 0,0 0 0,1 0 1,-1 0-1,0 0 0,1 0 0,-1 0 1,0 0-1,1 0 0,0 0 0,-1-1 1,1 1-1,-1 0 0,1-1 0,0 0 1,-1 1-1,1-1 0,0 0 1,-1 0-1,1 0 0,0 0 0,0 0 1,-1 0-1,1 0 0,0-1 0,-1 1 1,1-1-1,0 1 0,-1-1 0,1 1 1,-1-1-1,1 0 0,-1 0 0,1 0 1,-1 0-1,0 0 0,1 0 0,-1 0 1,1-2-1,10-10 131,-1-1-1,0 0 1,-1 0-1,10-20 1,30-69-169,-46 94 43,2-5-2,0 4-28,-1 0 0,-1-1-1,0 0 1,0 0 0,-1 0 0,0 0-1,0-14 1,-2 25 3,-1-1-1,0 0 1,0 0-1,0 0 1,0 0-1,-1 0 1,1 1-1,0-1 1,0 0-1,0 0 1,-1 0-1,1 0 1,0 1-1,-1-1 1,1 0 0,-1 0-1,0 0 1,1 1-3,0 0 0,-1 0 0,1-1 1,0 1-1,-1 0 0,1 0 0,0 0 1,-1 0-1,1 0 0,0 0 0,-1 0 0,1 0 1,0 0-1,-1 0 0,1 0 0,0 0 1,-1 0-1,1 0 0,0 1 0,-1-1 1,1 0-1,0 0 0,-1 0 0,1 0 1,0 1-1,-1-1 0,-2 2-33,1 0 0,0 0 0,0 0 0,0 1 1,0-1-1,0 0 0,-2 5 0,-3 8-24,1-1-1,0 1 1,1 0 0,-5 27-1,-4 63 85,12-83 3,2 40 0,0-52 14,1 0 0,1-1 0,0 1 0,0-1 0,1 0-1,7 17 1,-9-24-11,0 0 1,-1-1-1,1 1 0,1 0 0,-1-1 1,0 1-1,0-1 0,1 0 0,-1 1 1,0-1-1,1 0 0,0 0 0,-1 0 1,1 0-1,0 0 0,-1 0 0,1 0 0,0 0 1,0-1-1,0 1 0,-1-1 0,1 0 1,0 1-1,0-1 0,0 0 0,0 0 1,0 0-1,0 0 0,0 0 0,0-1 1,0 1-1,-1-1 0,1 1 0,0-1 1,0 0-1,0 1 0,-1-1 0,1 0 0,0 0 1,-1 0-1,3-3 0,1 0 7,0-1 1,-1 1-1,0-1 0,0-1 0,-1 1 1,1 0-1,-1-1 0,0 0 0,-1 0 0,1 0 1,1-8-1,0 5-9,-2 0 1,1 0-1,-1-1 0,0 1 1,-1 0-1,0-1 0,-1 1 1,-1-19-1,0 14-50,-1 1 1,0-1 0,-1 1-1,-7-20 1,8 29 6,1 0-1,-1 0 1,1 0 0,-1 1-1,0-1 1,-1 0 0,1 1 0,-1-1-1,1 1 1,-1 0 0,0 0 0,0 0-1,-1 0 1,1 1 0,-1-1-1,1 1 1,-1 0 0,-5-3 0,7 5 17,1-1 1,0 1 0,-1 0-1,1 0 1,0-1 0,-1 1-1,1 0 1,-1 0 0,1 0-1,0 1 1,-1-1 0,1 0-1,0 1 1,-1-1 0,1 0-1,0 1 1,-1-1 0,1 1-1,0 0 1,0 0 0,0-1-1,-1 1 1,1 0 0,0 0-1,0 0 1,0 0 0,1 0-1,-1 0 1,0 0 0,0 0-1,0 1 1,1-1 0,-1 0-1,1 0 1,-1 1 0,1-1-1,-1 0 1,1 1 0,0-1-1,0 0 1,-1 1 0,1-1-1,0 1 1,0-1 0,0 0-1,1 1 1,-1-1 0,0 0-1,0 1 1,1-1 0,-1 0-1,1 1 1,-1-1 0,1 0-1,0 0 1,-1 1 0,1-1-1,0 0 1,0 0 0,0 0-1,0 0 1,0 0-1,2 1 1,0 0-15,-1 0 0,1-1 0,0 1 0,0-1 0,1 0 0,-1 0 0,0 0 1,0 0-1,0 0 0,1-1 0,-1 0 0,0 1 0,0-1 0,1-1 0,-1 1 0,5-1 0,6-2 106,0 0 1,20-8 0,-17 5-103,212-79 436,-191 70-418,-22 9 104,0-1 1,19-10-1,-34 16-84,0 0-1,1 0 0,-1 1 1,0-1-1,0 0 0,1 1 1,-1-1-1,0 1 0,1-1 1,-1 1-1,1 0 1,-1 0-1,2-1 0,-2 2-21,-1-1 0,1 0-1,-1 1 1,1-1 0,-1 1 0,1-1-1,-1 0 1,1 1 0,-1-1 0,1 1-1,-1-1 1,0 1 0,1-1 0,-1 1-1,0 0 1,0-1 0,1 1 0,-1-1-1,0 1 1,0 0 0,0-1 0,1 1-1,-1 0 1,0-1 0,0 1-1,0 0 1,0-1 0,0 1 0,-1-1-1,1 2 1,-9 101 94,1-32 40,8-59-109,-2 4 50,1 0-1,0 1 1,2-1-1,0 0 1,5 28-1,-5-43-66,-1 0 0,0 0 0,0 0 0,0-1 0,1 1 0,-1 0 0,0 0 0,1 0 0,-1-1 0,1 1 0,-1 0 0,1 0 0,-1-1 0,1 1 0,0 0 0,-1-1 0,1 1 0,0-1 0,-1 1 0,1-1 0,0 1 0,1 0 0,-1-1-2,0 0 0,0 0 0,0 0 0,-1 0 0,1-1 0,0 1 0,0 0 0,0 0 0,0-1 0,-1 1 0,1 0 0,0-1 0,0 1 0,0-1 0,-1 1 0,1-1 0,0 1 0,0-1 0,3-3 30,-1 0 0,0 0 0,1 0-1,-1 0 1,-1 0 0,4-6 0,4-14 64,10-33 1,-13 34-57,19-41 0,-21 54-116,-1 0 1,0 0-1,4-17 0,-7 24 28,0 3-7,1 9-51,-2 14-14,1-15 116,-1 1 0,1-1 1,1 1-1,0-1 0,0 0 0,0 0 0,1 0 0,0 0 0,1 0 1,0 0-1,0-1 0,0 0 0,7 8 0,-11-14 5,1 0 1,0 0-1,0 0 0,0 1 0,0-1 0,0 0 0,0 0 1,1 0-1,-1-1 0,0 1 0,0 0 0,1 0 1,-1-1-1,0 1 0,1 0 0,-1-1 0,1 0 1,-1 1-1,1-1 0,-1 0 0,1 0 0,-1 0 0,1 0 1,-1 0-1,1 0 0,-1 0 0,1 0 0,-1 0 1,0-1-1,1 1 0,-1-1 0,1 1 0,-1-1 1,0 0-1,1 1 0,-1-1 0,0 0 0,3-2 0,0-1 17,1 0-1,-1-1 1,1 0-1,-1 1 1,-1-2-1,1 1 1,4-9-1,2-9-21,-1-1 0,-1 1 0,-1-1 0,-1 0-1,-1-1 1,2-37 0,-6 52-25,-1 0 1,0 0 0,0 0-1,-1 0 1,0 0 0,-1 0-1,-4-13 1,6 21 22,-1-6-161,11 12-40,-10-4 199,32 16 26,1-2 0,0-2 0,55 14 0,-66-21-2,0-1 0,0-2 1,1 0-1,-1-1 0,1-1 0,39-6 0,-57 5 3,-1 0-1,0 0 0,0-1 1,1 1-1,-1-1 1,0 0-1,-1 0 0,1 0 1,0 0-1,-1-1 1,1 0-1,-1 0 0,0 0 1,0 0-1,0 0 1,0 0-1,3-5 0,-5 6-22,1 0-1,-1 0 0,0 0 0,1-1 0,-1 1 0,0 0 0,0 0 0,0-1 0,-1 1 1,1-1-1,0 1 0,-1-1 0,0 1 0,0-1 0,0 1 0,0-1 0,0 1 0,0-1 1,0 1-1,-1-1 0,1 1 0,-1-1 0,0 1 0,0-1 0,0 1 0,0 0 0,0 0 0,0-1 1,-1 1-1,1 0 0,-1 0 0,0 0 0,1 0 0,-1 1 0,0-1 0,0 0 0,0 1 1,0-1-1,0 1 0,0 0 0,-1 0 0,1 0 0,0 0 0,-1 0 0,1 0 0,-1 1 1,1-1-1,-1 1 0,-3-1 0,1 1-26,0 1 0,0-1 0,0 1 1,0 0-1,0 1 0,0-1 0,1 1 1,-1 0-1,0 0 0,1 1 0,-1-1 1,1 1-1,0 0 0,0 0 0,0 0 0,0 1 1,-5 6-1,6-7 24,1 0 1,-1 1-1,1-1 1,0 1-1,0 0 1,0 0-1,0 0 1,0 0-1,1 0 1,0 0-1,0 0 1,0 0-1,1 0 1,-1 1-1,1-1 0,0 0 1,0 0-1,0 1 1,1-1-1,1 8 1,2-1-1,0-1 0,1 1 0,-1-1 0,2 0 0,0 0 0,0-1 0,1 0 1,0 0-1,9 9 0,-13-15 18,1 1 0,0 0 0,0-1 0,1 0 0,-1 0 1,0 0-1,1-1 0,0 1 0,0-1 0,0 0 0,0-1 0,0 1 0,0-1 1,0 0-1,0 0 0,0 0 0,1-1 0,-1 0 0,0 0 0,0 0 1,1-1-1,5-1 0,21-9 33,43-20 0,-24 10-46,156-54 57,-74 28 104,-111 40-149,-19 6-25,1 0-1,0 0 1,0 0-1,0 0 0,0-1 1,-1 0-1,1 0 1,4-3-1,-8 5 12,0 0 0,0 0-1,-1 0 1,1 0 0,0 0 0,0 0-1,0 0 1,0 0 0,0 0-1,0 0 1,0 0 0,0 0 0,0 0-1,0 0 1,0 0 0,0 0 0,0 0-1,0 0 1,0 0 0,0 0-1,0 0 1,0 0 0,0 0 0,-1 0-1,1 0 1,0 0 0,0 0 0,0 0-1,0 0 1,0 0 0,0 0 0,0 0-1,0 0 1,0-1 0,0 1-1,0 0 1,0 0 0,0 0 0,0 0-1,0 0 1,0 0 0,0 0 0,0 0-1,0 0 1,0 0 0,0 0-1,0 0 1,0 0 0,0 0 0,0 0-1,0 0 1,0 0 0,0-1 0,0 1-1,0 0 1,0 0 0,0 0-1,0 0 1,-10 3-1,-10 3-72,0 2 0,1 0 1,0 1-1,-28 19 0,34-19 32,1 1 0,0-1 1,1 2-1,0 0 0,1 0 0,0 1 0,-11 17 0,11-12 35,0 1 0,1 1-1,1-1 1,-8 25 0,13-30-3,-1 1 1,1-1 0,1 1-1,1 0 1,0-1 0,0 1-1,3 17 1,-2-25 14,1-1 1,1 0-1,-1 0 0,1 0 1,0 0-1,0 0 0,0 0 0,0 0 1,1-1-1,0 1 0,0-1 1,5 6-1,-6-8 13,1 0 0,-1 0 1,0 0-1,1 0 0,-1 0 1,1-1-1,0 1 0,-1-1 0,1 1 1,0-1-1,0 0 0,0 0 0,0-1 1,0 1-1,0-1 0,0 1 1,0-1-1,0 0 0,0 0 0,1 0 1,-1-1-1,0 1 0,4-2 0,2-1 4,-1 0 0,0-1-1,0 0 1,0 0-1,0-1 1,-1 0-1,0 0 1,0-1-1,0 0 1,-1 0-1,1-1 1,-2 0-1,1 0 1,5-9-1,7-14 59,0 0-1,15-40 1,-30 64-66,20-45-4,-3-1 1,24-92-1,-18 19 33,17-212 1,-42 313-228,-2-41 1,-3 48 30,4 17 146,0 0 0,0 0 1,0-1-1,0 1 0,0 0 1,0 0-1,0 0 0,-1 0 1,1 0-1,0 0 0,0 0 0,0 0 1,0-1-1,0 1 0,0 0 1,-1 0-1,1 0 0,0 0 1,0 0-1,0 0 0,0 0 1,-1 0-1,1 0 0,0 0 1,0 0-1,0 0 0,0 0 1,0 0-1,-1 0 0,1 0 0,0 0 1,0 0-1,0 0 0,0 0 1,0 0-1,-1 0 0,1 1 1,0-1-1,0 0 0,0 0 1,0 0-1,0 0 0,0 0 1,-1 0-1,1 0 0,0 1 0,-2 2-37,0 0-1,0 1 0,0-1 0,0 1 0,0 0 0,-1 7 0,-9 33 75,2 1 0,2 0 0,3 1 0,-1 55 0,7-37 60,17 116 1,-9-104-70,15 82-20,-17-120-1819,3-1 0,16 43 0,-24-74 688,1 1 0,-1-1 0,2 0 0,-1 0 0,1 0 0,0-1 0,6 8 0,9 5-2658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2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36 7040,'-45'-35'3200,"42"35"-2752,-2 0-256,10 0-192,-2 3-288,12 6 160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23:38:20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24 6720,'-11'-19'2170,"11"19"-2155,0 0 0,0 0-1,0 0 1,0 0-1,0 0 1,0 0 0,0 0-1,0-1 1,0 1 0,1 0-1,-1 0 1,0 0-1,0 0 1,0 0 0,0 0-1,0 0 1,0 0 0,0 0-1,0 0 1,0 0-1,0 0 1,0 0 0,0 0-1,0 0 1,0-1 0,0 1-1,0 0 1,1 0-1,-1 0 1,0 0 0,0 0-1,0 0 1,0 0-1,0 0 1,0 0 0,0-1-1,0 1 1,0 0 0,0 0-1,0 0 1,-1 0-1,1 0 1,0 0 0,0 0-1,0 0 1,0 0 0,0 0-1,0-1 1,0 1-1,0 0 1,0 0 0,0 0-1,0 0 1,0 0 0,0 0-1,0 0 1,0 0-1,9 0 724,1 1 0,-1 0 0,0 1-1,1 0 1,-1 0 0,0 1-1,0 0 1,13 7 0,-8-3-122,1 2 0,-2 0 0,1 0 0,16 16 0,-3 2 142,-1 1 0,-2 1 0,31 46 0,57 107 1577,-84-130-1257,34 90 0,-54-116-994,0 0 1,-2 1 0,-1-1 0,-1 2 0,-1-1-1,-2 0 1,-1 0 0,0 1 0,-2-1 0,-2 0 0,0 0-1,-2 0 1,0 0 0,-2-1 0,-1 0 0,-1-1 0,-2 0-1,0-1 1,-1 0 0,-19 25 0,-2-8-2190,-1-1 0,-60 52 0,34-34-5068,21-15 2523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33 850 3552,'-32'0'4117,"39"-6"1737,13-7-3695,12-9-1116,14-8-366,96-45-1,-134 71-680,-2 1 3,-1 1 0,1 0 0,-1 0 0,1 0-1,0 1 1,0-1 0,-1 2 0,12-2 0,-14 2-19,-1 1-1,1-1 1,-1 0 0,0 1-1,1-1 1,-1 1 0,0 0 0,0-1-1,1 1 1,-1 0 0,0 1-1,0-1 1,0 0 0,0 1 0,0-1-1,0 1 1,-1-1 0,1 1-1,0 0 1,-1 0 0,0 0 0,1 0-1,-1 0 1,1 2 0,7 18 1,-1 0 0,-1 1 0,-1-1 1,4 33-1,-2-12 177,-5-28-96,1-1 0,6 17 0,-8-26 25,0-1 1,-1 0-1,1 0 1,1 0 0,-1-1-1,1 1 1,-1-1 0,1 1-1,0-1 1,0 0-1,6 5 1,-8-8-32,1 1 0,-1-1 0,0 1 0,0-1 1,0 0-1,1 1 0,-1-1 0,0 0 0,0 0 0,1 0 0,-1 0 0,0 0 0,1 0 0,-1 0 1,0-1-1,0 1 0,0 0 0,1-1 0,-1 1 0,0-1 0,0 1 0,0-1 0,0 1 0,0-1 1,0 0-1,0 0 0,0 0 0,0 1 0,0-1 0,1-1 0,3-4 92,-1 1 1,1-1-1,-1 1 0,4-8 0,19-37 367,23-57-1,-42 85-478,-1-1 0,-1 0 0,-1 0 0,-1 0 0,0 0 0,-2-1 0,-2-32 0,0 56-49,0 0 0,0 0 0,0-1-1,0 1 1,0 0 0,0 0 0,0-1 0,0 1-1,0 0 1,0 0 0,0-1 0,0 1-1,0 0 1,0 0 0,0-1 0,0 1 0,0 0-1,0-1 1,0 1 0,1 0 0,-1 0 0,0 0-1,0-1 1,0 1 0,0 0 0,1 0-1,-1 0 1,0-1 0,0 1 0,0 0 0,1 0-1,-1 0 1,0 0 0,0-1 0,0 1-1,1 0 1,-1 0 0,0 0 0,0 0 0,1 0-1,-1 0 1,0 0 0,1 0 0,-1 0-1,0 0 1,0 0 0,1 0 0,-1 0 0,0 0-1,0 0 1,1 0 0,-1 0 0,0 0 0,0 0-1,1 0 1,-1 0 0,0 1 0,19 12-11,-6-4 4,29 10 108,1-3 0,0-1 1,1-2-1,1-2 1,0-2-1,65 4 0,-92-11-29,0-2 0,0 0-1,0-1 1,32-7 0,-47 7-35,-1 0 0,0 1 0,0-1 1,1-1-1,-1 1 0,0 0 0,0 0 1,0-1-1,0 1 0,2-4 0,-3 4-21,0 1-1,0-1 0,-1 0 1,1 0-1,-1 0 1,1 0-1,-1 1 0,1-1 1,-1 0-1,1 0 0,-1 0 1,0 0-1,1 0 0,-1 0 1,0 0-1,0 0 1,0 0-1,0 0 0,0 0 1,0 0-1,0 0 0,0 0 1,0 0-1,0 0 1,-1 0-1,1-1 0,-1 2-11,1-1 1,0 1-1,0 0 0,-1 0 0,1 0 0,0 0 0,0-1 1,-1 1-1,1 0 0,0 0 0,-1 0 0,1 0 0,0 0 0,-1 0 1,1 0-1,0 0 0,0 0 0,-1 0 0,1 0 0,0 0 1,-1 0-1,1 0 0,0 0 0,-1 0 0,1 0 0,0 0 0,0 0 1,-1 1-1,1-1 0,0 0 0,-1 0 0,1 0 0,0 1 1,-11 6-92,-27 25-76,3-7 53,7-5 57,-40 36 0,60-49 79,1 1 0,0 0 1,0 1-1,0 0 0,1 0 1,1 0-1,0 1 0,0-1 0,-5 14 1,9-18 19,0-1 1,0 0-1,0 1 1,1-1-1,-1 1 1,1 6-1,0-10-15,0 0-1,0 0 0,0 0 1,0 0-1,0-1 0,1 1 1,-1 0-1,0 0 0,0 0 1,1 0-1,-1-1 0,1 1 1,-1 0-1,0 0 0,1-1 1,-1 1-1,1 0 0,0-1 1,-1 1-1,1 0 0,0-1 1,-1 1-1,1-1 0,0 1 1,-1-1-1,1 1 0,0-1 1,0 0-1,0 1 0,-1-1 1,1 0-1,0 0 0,0 1 1,0-1-1,0 0 0,0 0 1,0 0-1,-1 0 0,2 0 1,4-1 41,-1 0 0,0-1 0,0 1 0,0-1 0,-1 0 0,1 0 0,0-1 1,-1 1-1,1-1 0,-1 0 0,7-6 0,4-5 114,22-26 1,-27 29-142,-1 0 0,0-1 0,-1 0 0,0-1 0,10-24 0,23-84-320,-41 122-15,-2 11 123,0 1 1,1 0-1,0-1 1,3 23 0,-1-29 183,1 0 0,1 0 0,-1 0 0,1 0 0,0 0 0,0-1 0,6 8 0,-7-10 9,0-1 0,1 1 0,-1-1 0,1 0 0,-1 0 1,1 0-1,-1 0 0,1-1 0,0 1 0,0-1 1,0 1-1,0-1 0,0 0 0,0 0 0,0 0 0,5 0 1,-1-1 33,1 0 0,-1 0 0,0 0 0,0-1 1,1 0-1,-1-1 0,0 0 0,0 0 0,0 0 0,7-4 1,7-5 128,34-22 0,-41 24-93,8-7-55,-1 0 0,0-2 0,-2 0 0,0-1 0,0-1 0,-2-1 0,28-45 0,-11 8-9,-4-1 1,26-68 0,-5-20 7,-45 121-130,0 0 0,-2 0 1,2-50-1,-8 62-132,2 14 223,0 0-1,0 0 1,0 0 0,0 0-1,0-1 1,0 1-1,0 0 1,0 0 0,0 0-1,-1 0 1,1 0 0,0 0-1,0 0 1,0-1 0,0 1-1,0 0 1,0 0-1,-1 0 1,1 0 0,0 0-1,0 0 1,0 0 0,0 0-1,0 0 1,-1 0-1,1 0 1,0 0 0,0 0-1,0 0 1,0 0 0,-1 0-1,1 0 1,0 0-1,0 0 1,0 0 0,0 0-1,0 0 1,-1 0 0,1 0-1,0 1 1,-2 0-50,0 1-1,1 0 1,-1-1 0,1 1 0,-1 0 0,1 0 0,0 0 0,-2 3 0,-12 25-7,1 0 1,1 2-1,1-1 1,-10 49-1,9-15-18,-6 85-1,17-114 131,1 0 0,4 50 0,0-65 25,0-1-1,1 1 0,1-1 1,1 0-1,14 30 1,-17-42 61,1-1 0,0-1 1,10 13-1,-13-17-92,0-1-1,0 1 1,0-1-1,0 0 1,0 1 0,1-1-1,-1 0 1,1 0 0,-1 0-1,1 0 1,-1 0 0,1-1-1,0 1 1,-1 0-1,1-1 1,0 1 0,-1-1-1,1 0 1,0 1 0,0-1-1,0 0 1,3 0 0,0-2 11,0 1 0,0-1 0,0 0 0,0 0 0,0-1 0,0 0 0,-1 1 0,1-2 0,-1 1 0,8-8 0,-1-1-21,0-1-1,11-16 1,7-10-353,-29 39 314,0 0-1,0 0 1,0-1-1,0 1 1,0 0-1,0 0 1,0 0-1,0 0 1,0 0-1,0 0 1,0 0 0,0 0-1,1-1 1,-1 1-1,0 0 1,0 0-1,0 0 1,0 0-1,0 0 1,0 0-1,0 0 1,1 0-1,-1 0 1,0 0-1,0 0 1,0 0-1,0 0 1,0 0-1,0 0 1,0 0-1,1 0 1,-1 0 0,0 0-1,0 0 1,0 0-1,0 0 1,0 0-1,0 0 1,1 0-1,-1 0 1,0 0-1,0 0 1,0 0-1,0 1 1,2 6-241,-3 10 118,-2 4 115,0-10-9,1 0 1,1 0-1,0 1 0,1-1 1,1 15-1,-1-14 271,0-11-188,0 1 1,0-1-1,0 1 1,0-1-1,1 0 0,-1 1 1,0-1-1,1 0 1,0 3-1,-1-3-37,1-1 0,-1 0-1,1 1 1,-1-1 0,1 0 0,-1 0 0,1 1-1,-1-1 1,1 0 0,-1 0 0,1 0 0,-1 0-1,1 0 1,0 0 0,-1 1 0,1-1 0,-1 0-1,1 0 1,-1-1 0,1 1 0,-1 0 0,1 0-1,0 0 1,-1 0 0,1 0 0,-1-1-1,1 1 1,-1 0 0,1 0 0,-1-1 0,5-2 22,-1 1 1,0-1 0,0 0 0,0 0-1,0-1 1,-1 1 0,0-1 0,1 1-1,4-9 1,7-6 112,22-31-240,-30 38 59,0 1 0,1 1 0,0-1 0,0 1 0,11-9 1,-17 18 16,-1-1 0,0 0 1,0 0-1,0 1 0,0-1 1,0 1-1,1-1 0,-1 1 1,0 0-1,0-1 0,1 1 1,-1 0-1,0 0 0,0 0 1,1 0-1,-1 0 0,0 0 1,1 0-1,-1 0 0,0 1 1,0-1-1,1 0 0,-1 1 1,0-1-1,0 1 1,0-1-1,0 1 0,1 0 1,-1-1-1,0 1 0,0 0 1,1 1-1,3 3-86,0 1 0,0-1 0,-1 1 0,6 10 0,-4-7 61,0-1 91,0 0 0,1 0 1,0-1-1,0 0 1,1 0-1,-1-1 0,1 0 1,1 0-1,-1 0 1,1-2-1,0 1 0,0-1 1,1 0-1,16 4 1,-21-7-29,0 0 0,1-1 0,-1 0 1,1 1-1,-1-2 0,0 1 1,1-1-1,-1 0 0,0 0 1,0 0-1,1-1 0,-1 0 1,7-3-1,-2 0 33,1-1 1,-1 0-1,-1-1 1,1 0-1,9-8 1,-12 7-49,0 1-1,0-1 1,-1-1 0,0 1-1,-1-1 1,1 0 0,-2 0-1,1 0 1,-1-1 0,-1 0-1,0 0 1,0 0 0,-1 0-1,0 0 1,-1 0 0,0-1-1,0 1 1,-1-1 0,-2-10-1,2 19-31,0 1 0,0-1 0,0 1-1,-1-1 1,1 1 0,-1-1 0,1 1 0,-1 0-1,1-1 1,-1 1 0,0-1 0,0 1 0,-1-2-1,2 3 7,-1 0 0,1 0 1,-1-1-1,1 1 0,-1 0 0,0 0 0,1 0 0,-1 0 0,1-1 0,-1 1 0,0 0 0,1 0 0,-1 0 0,0 1 1,1-1-1,-1 0 0,1 0 0,-1 0 0,0 0 0,1 0 0,-1 1 0,1-1 0,-1 0 0,1 1 0,-1-1 0,1 0 0,-1 1 1,1-1-1,-1 0 0,1 1 0,-1-1 0,0 2 0,-5 4-24,0 0-1,1 1 1,-1 0 0,1 0 0,1 0-1,-1 1 1,-5 12 0,5-6 56,-1 0 0,2 0 0,-6 23 1,10-32-6,0 1 1,0-1 0,0 1 0,0-1 0,1 0 0,0 1 0,0-1 0,0 0 0,1 0 0,-1 0-1,1 0 1,1 0 0,-1 0 0,1 0 0,5 8 0,-4-9 47,-1 1 0,0-1 0,1 0 0,0 0 0,0-1 1,0 1-1,0-1 0,1 0 0,-1 0 0,1 0 0,0-1 0,0 0 0,0 0 0,0 0 0,9 2 1,-5-3 60,-1 0 0,1-1 0,0 0 0,0-1 0,-1 0 0,1 0 0,-1-1 0,14-4 0,4-4-1464,33-17 0,-43 19-714,-11 6 860,-1 0 0,1-1-1,-1 0 1,0 0 0,0 0 0,-1 0-1,1-1 1,0 1 0,4-8-1,11-13-4316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2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6 948 3552,'-5'4'2368,"10"-3"1280,3 1-2770,0 0 0,0-1 0,0 0-1,1 0 1,13-1 0,41-6 846,-45 4-1454,-1-1-1,-1-2 0,1 1 0,0-2 0,-1 0 0,0-1 0,-1-1 0,20-12 0,-28 15-184,1-1 0,-1 0 0,0 0 1,0 0-1,10-14 0,-15 18-65,0-1 0,0 0 0,-1 0 0,1 0 0,-1 0 0,1 0 0,-1 0 0,0 0 0,0 0 0,-1-1 1,1 1-1,-1 0 0,1-1 0,-1 1 0,0 0 0,-1-1 0,1 1 0,0-1 0,-2-2 0,2 4-18,0 0-1,-1 1 1,0-1 0,1 0 0,-1 0 0,0 1-1,0-1 1,0 1 0,0-1 0,0 1 0,0-1-1,0 1 1,0 0 0,-1-1 0,1 1 0,-1 0-1,1 0 1,-1 0 0,-1-1 0,0 1-18,0 0 0,1 1 0,-1-1 0,1 1 0,-1-1 1,0 1-1,1 0 0,-1 0 0,0 0 0,0 0 0,-4 2 0,-3 1-51,-1 0-1,1 1 0,0 0 1,0 1-1,-12 7 1,4-1-30,0 0 0,1 1 0,-20 19 0,31-26 106,0 1 0,1 0 0,0 0 0,1 0 0,-1 1 0,1 0-1,1 0 1,-1 0 0,1 0 0,0 0 0,1 1 0,-3 10 0,4-16-3,1 0 1,0 0 0,0 1 0,0-1-1,0 0 1,0 0 0,0 0 0,0 1-1,1-1 1,-1 0 0,1 0 0,0 0-1,0 0 1,-1 1 0,1-1-1,0-1 1,2 4 0,0-2 14,0 0 0,-1 0 0,1 0 0,0-1 0,0 1 0,1-1-1,-1 0 1,1 0 0,3 2 0,7 2 107,1-1 0,0 0-1,29 4 1,-41-8-105,34 6 115,0-2 1,0-2 0,0-1-1,0-2 1,0-1 0,45-8-1,-61 5-12,-1-2 0,21-8 0,-1 1 14,-17 5-43,-1 0 1,0-1-1,-1-1 0,0-2 1,0 0-1,-1-1 1,-1 0-1,0-2 1,-1 0-1,22-25 1,-36 35-92,0 0 0,-1-1-1,1 1 1,-1-1 0,0 1 0,2-8 0,-3 7-5,-1 6-2,-1-1 0,0 1-1,1-1 1,-1 1-1,0-1 1,1 1 0,-1-1-1,0 0 1,0 1 0,0-1-1,0 0 1,1 1 0,-1-1-1,0 0 1,0 1-1,0-1 1,0 0 0,0 1-1,-1-1 1,1 0 0,0 1-1,0-1 1,0 0 0,0 1-1,-1-1 1,1 1-1,0-1 1,-1 1 0,1-1-1,0 0 1,-1 1 0,1-1-1,-1 1 1,1-1 0,-1 1-1,1 0 1,-1-1-1,0 0 1,-1 1-18,0 0 0,0-1 1,0 1-1,1 0 0,-1 0 0,0 0 0,0 0 0,0 1 0,1-1 1,-1 0-1,0 1 0,0-1 0,1 1 0,-4 1 0,-13 8-84,1 1 0,0 1 0,-23 20 0,38-30 94,-31 28-25,1 2 0,-28 36 1,51-57 40,1-1 1,0 2-1,-10 19 0,16-26 34,-1 0 0,1 1-1,1-1 1,-1 0 0,1 0-1,0 1 1,0-1-1,0 1 1,1-1 0,0 1-1,0 6 1,0-11-25,1 0 1,-1 0-1,0 0 0,0 0 1,1 0-1,-1 0 0,0-1 1,1 1-1,-1 0 0,1 0 1,-1 0-1,1 0 0,0-1 1,-1 1-1,1 0 0,0 0 1,-1-1-1,1 1 0,0-1 1,0 1-1,0 0 1,-1-1-1,1 0 0,0 1 1,0-1-1,0 1 0,0-1 1,0 0-1,0 0 0,0 0 1,0 1-1,0-1 0,0 0 1,0 0-1,0 0 0,0-1 1,1 1-1,4-1 44,1 0 1,-2-1-1,1 1 0,11-6 1,10-6 171,-2-1 0,37-27 0,-61 40-224,15-10 38,-1 0 0,0-2 0,-1 1 0,0-2 0,-1 0 0,-1 0 0,0-1 0,-1-1 0,-1 0 0,15-31 0,-22 42-100,-1-1 0,0 0-1,2-11 1,-4 0-134,0 17 182,-1-1-1,1 1 0,0-1 1,0 1-1,0-1 1,-1 1-1,1-1 0,0 1 1,-1 0-1,1-1 0,0 1 1,-1-1-1,1 1 1,0 0-1,-1-1 0,1 1 1,-1 0-1,1 0 0,-1-1 1,1 1-1,-1 0 1,1 0-1,-1 0 0,0-1 1,0 1-8,1 0 0,-1 0 0,0 0 0,1 1 0,-1-1 0,0 0 0,1 0 0,-1 0 0,0 0 0,1 1 0,-1-1 0,1 0 0,-1 1 0,0-1 0,0 1 0,-13 10-149,0 0 0,-16 18 1,15-14 111,-8 8 40,2 1 1,1 1-1,1 1 0,1 1 1,2 0-1,-19 40 0,-76 188 33,65-159 447,-59 95 0,92-166 209,13-25-673,0 0 0,0 0 1,0 0-1,0 0 1,0 0-1,0 0 0,0 0 1,0 0-1,0 1 1,0-1-1,0 0 1,0 0-1,0 0 0,0 0 1,0 0-1,0 0 1,0 0-1,0 0 0,1 0 1,-1 0-1,0 0 1,0 0-1,0 0 0,0 1 1,0-1-1,0 0 1,0 0-1,0 0 1,0 0-1,1 0 0,-1 0 1,0 0-1,0 0 1,0 0-1,0 0 0,0 0 1,0 0-1,0 0 1,0 0-1,0 0 0,1 0 1,-1 0-1,0-1 1,0 1-1,0 0 1,0 0-1,0 0 0,0 0 1,0 0-1,0 0 1,0 0-1,0 0 0,1 0 1,-1 0-1,0 0 1,0 0-1,0 0 0,0-1 1,0 1-1,0 0 1,0 0-1,0 0 1,0 0-1,0 0 0,0 0 1,0 0-1,35-22 230,-23 10-224,0 0 0,-2-1-1,0 0 1,0-1 0,11-20 0,-6 9-7,-9 16-4,33-52 6,62-75-1,149-114 155,-216 219-224,10-10 16,-2-1 0,-2-2 0,52-73 0,-92 116 45,23-30-91,-22 30 83,0-1-1,0 1 1,0 0 0,0 0-1,0 0 1,1 0-1,-1 0 1,0 0-1,0 0 1,1 0 0,-1 0-1,1 0 1,-1 1-1,0-1 1,1 1-1,-1-1 1,1 1-1,0 0 1,2-1 0,-3 1 0,-1 1 0,1-1 0,-1 0 0,1 0 0,-1 1 0,1-1 0,-1 0 0,1 1 1,-1-1-1,1 1 0,-1-1 0,1 1 0,-1-1 0,0 0 0,1 1 0,-1 0 0,0-1 0,0 1 1,1-1-1,-1 1 0,0-1 0,0 1 0,0-1 0,1 2 0,0 15-1,-1-14 9,-1 25-24,-1-1 0,-1 1 1,-10 39-1,7-45 107,2 1 0,1 0 0,0 30 0,3-52-57,0-1 1,0 1-1,0 0 1,0 0-1,0-1 1,0 1-1,0 0 1,0 0-1,1 0 1,-1-1-1,0 1 1,1 0-1,-1-1 1,0 1-1,1 0 1,-1-1-1,1 1 1,-1 0-1,1 0 1,0-1-6,-1 0 0,0 0 0,1 1-1,-1-1 1,0 0 0,1 0 0,-1 0 0,1 0 0,-1 0 0,0 0 0,1 0 0,-1 0 0,0 0 0,1 0 0,-1 0 0,1 0-1,-1 0 1,0 0 0,1 0 0,-1 0 0,0 0 0,1-1 0,-1 1 0,0 0 0,1 0 0,-1 0 0,0-1 0,1 1 0,-1 0-1,0 0 1,0-1 0,1 1 0,29-33 302,42-60 0,0-1-384,-13 21-224,-58 71 227,1 0 0,-1 0 0,1 0-1,0 0 1,0 1 0,-1-1 0,5-2 0,-6 4 54,1 0 1,-1 0 0,1-1 0,-1 1 0,1 0 0,-1 0-1,1 0 1,-1 0 0,1 0 0,-1 0 0,1 0-1,-1 0 1,1 0 0,-1 0 0,1 0 0,-1 0-1,1 0 1,-1 1 0,1-1 0,-1 0 0,1 0 0,-1 0-1,1 1 1,-1-1 0,0 0 0,1 0 0,-1 1-1,1-1 1,-1 1 0,0-1 0,1 0 0,-1 1-1,0-1 1,1 1 0,-1-1 0,0 0 0,0 1 0,0-1-1,1 1 1,-1-1 0,0 1 0,0-1 0,0 1-1,0 0 1,3 9-48,-1-1 0,-1 1-1,0 0 1,0 0 0,-1 12 0,0-13 57,0 1 1,0 0 0,1 0 0,1 0 0,4 16 0,-5-23 15,0 0 1,1 0 0,-1-1 0,1 1 0,-1-1 0,1 1 0,0-1 0,0 0 0,0 0 0,0 0 0,1 0 0,-1 0 0,0 0 0,1 0 0,0-1 0,-1 1 0,1-1 0,0 0-1,-1 0 1,1 0 0,0 0 0,0 0 0,4 0 0,5 1 72,0-1-1,1-1 1,-1 0 0,0 0-1,0-1 1,16-4-1,-3 0-54,-1-2 0,24-10 0,-13 1-28,0-2 1,-2-1-1,48-36 0,35-21 24,-85 56-193,-27 16 18,-5 3 60,-5 3-52,1 3 50,0 0-1,1 1 1,-1 0 0,-3 7-1,-12 16-26,-24 23 175,2 2 0,-36 62 0,73-102 247,5-14-300,0 1-1,0-1 0,0 0 0,0 1 0,1-1 0,-1 0 0,0 0 0,0 1 0,0-1 1,0 0-1,0 1 0,0-1 0,0 0 0,1 0 0,-1 1 0,0-1 0,0 0 1,0 0-1,1 1 0,-1-1 0,0 0 0,0 0 0,1 0 0,-1 0 0,1 1 1,0-1 13,0 0 0,0 0 1,0 0-1,1 0 0,-1 0 1,0 0-1,0 0 1,0 0-1,1 0 0,-1 0 1,0-1-1,0 1 0,0-1 1,0 1-1,0-1 0,0 1 1,2-2-1,6-4 17,-1-1-1,1-1 0,-1 1 0,-1-2 1,1 1-1,-1-1 0,-1 0 1,8-12-1,9-13-13,22-34-497,-45 68 457,0 0 0,0 0 1,0-1-1,0 1 0,0 0 0,0 0 0,0 0 0,0 0 0,0 0 1,1-1-1,-1 1 0,0 0 0,0 0 0,0 0 0,0 0 0,0 0 0,0 0 1,0 0-1,1-1 0,-1 1 0,0 0 0,0 0 0,0 0 0,0 0 1,0 0-1,1 0 0,-1 0 0,0 0 0,0 0 0,0 0 0,0 0 0,1 0 1,-1 0-1,0 0 0,0 0 0,0 0 0,1 0 0,1 6-160,-1 10 94,-1 2 66,-1-9-17,1 0 0,0 0 1,1 0-1,0 0 0,4 14 0,-5-20 48,1-1-1,0 0 1,0 0-1,0 0 0,0 0 1,1 0-1,-1 0 0,1 0 1,-1 0-1,1 0 0,-1 0 1,1-1-1,0 1 1,0-1-1,0 1 0,0-1 1,0 0-1,0 0 0,0 0 1,1 0-1,-1 0 0,0-1 1,1 1-1,-1 0 0,0-1 1,4 1-1,3-2 42,0 1 0,-1-1-1,1 0 1,0-1 0,-1 0-1,0-1 1,12-4 0,-7 3-1,1-1-26,0-1 0,-1 0 0,0 0-1,-1-2 1,1 1 0,11-11 0,-3 0-35,-1 0 0,21-26 0,-13 10 20,-2-1 0,-1-2 1,31-59-1,-29 47 27,175-350-24,-183 354-65,-6 18-181,16-54 1,-29 76-34,-3 8 11,-6 11-40,-73 180-156,62-139 394,-20 86 0,-2 89 50,25-125 0,14-92 18,-9 66 17,11-67 75,1 1 0,0-1 0,0 0 0,3 16 0,-3-27-82,1 1 1,-1-1-1,0 1 0,1-1 1,-1 0-1,1 1 0,0-1 1,-1 0-1,1 0 1,0 1-1,0-1 0,0 0 1,2 2-1,-2-2-11,-1-1 0,1 1 0,0-1 1,0 0-1,0 1 0,0-1 0,-1 0 0,1 1 0,0-1 0,0 0 0,0 0 1,0 0-1,0 0 0,0 0 0,0 0 0,0 0 0,0 0 0,-1 0 1,1-1-1,0 1 0,0 0 0,0 0 0,0-1 0,0 1 0,1-1 1,5-3 61,-1-1-1,1 1 1,-1-1 0,0 0 0,7-8 0,28-34 18,-24 27-86,4-6-53,-11 14-26,0 0-1,1 0 1,0 0-1,24-17 1,-35 28 50,1 1 0,0-1-1,-1 1 1,1-1 0,0 1 0,0 0 0,-1-1 0,1 1 0,0 0-1,0-1 1,0 1 0,-1 0 0,1 0 0,0 0 0,0 0 0,0 0-1,0 0 1,1 0 0,-2 1 6,1-1-1,-1 0 0,1 1 1,-1-1-1,1 0 1,-1 1-1,0-1 1,1 0-1,-1 1 1,0-1-1,1 1 1,-1-1-1,0 1 0,1-1 1,-1 1-1,0-1 1,0 1-1,0-1 1,1 1-1,-1 0 1,0 3-20,1 0 0,-1 0 0,0-1 0,0 1 0,0 0 0,-2 6 0,-13 48-85,10-43 60,1 1 1,0-1-1,1 1 1,-1 26-1,4-41 79,0 0 1,0 1-1,0-1 0,0 0 1,0 0-1,0 0 0,0 0 1,0 1-1,1-1 1,-1 0-1,1 0 0,-1 0 1,0 0-1,1 0 0,0 0 1,-1 0-1,1 0 0,0 0 1,-1 0-1,1 0 1,0 0-1,1 1 0,1-1 21,0 0-1,-1 0 1,1-1-1,0 1 0,-1 0 1,1-1-1,0 0 1,0 0-1,4 0 1,16-1 38,-1-1 1,0-2-1,0 0 1,-1-1-1,1-1 1,38-17-1,-43 15-89,-1-1 0,0-1-1,0-1 1,-1 0 0,0-1-1,-1-1 1,-1 0 0,23-28 0,-26 26-91,-3 4-147,-9 25-33,-14 31 178,10-31 42,-6 21 0,7-18-87,3-9 169,-1 0 0,2 0-1,-1 0 1,1 0 0,0 12-1,1-18-11,0 0-1,0-1 1,0 1-1,1 0 1,-1 0-1,1 0 1,-1 0-1,1-1 0,0 1 1,-1 0-1,1-1 1,0 1-1,0 0 1,1-1-1,-1 1 1,0-1-1,0 0 0,1 1 1,-1-1-1,1 0 1,-1 0-1,1 0 1,-1 0-1,1 0 1,0 0-1,-1 0 0,1-1 1,0 1-1,2 0 1,-1 0 10,0-1 1,0 1-1,0-1 0,1 1 1,-1-1-1,0 0 0,0 0 1,0-1-1,0 1 0,1-1 1,-1 0-1,0 1 0,0-1 1,0-1-1,0 1 0,-1 0 1,1-1-1,0 1 0,0-1 1,-1 0-1,1 0 0,-1 0 1,1 0-1,-1 0 0,0-1 1,0 1-1,0-1 0,0 1 1,1-4-1,4-7 46,-1 0 0,-1 0 0,0-1-1,6-26 1,-9 32-95,-1 1-1,0-1 0,-1 1 0,1-1 1,-2 0-1,1 1 0,-1-1 0,0 1 0,-1-1 1,1 1-1,-5-11 0,5 17 18,0-1 0,0 0 0,0 1 0,0-1 0,0 1 0,0-1 0,0 1 0,0 0 0,-1-1 0,1 1 0,-1 0 0,1 0 0,-1 0 0,1 0 0,-1 0 0,1 1 0,-1-1 0,0 0 0,0 1 0,1-1 0,-1 1 0,0-1 0,0 1 0,0 0 0,1 0 0,-1 0 0,-3 0 0,0 1 2,0-1-1,0 1 1,0 0 0,0 1 0,1-1 0,-1 1 0,0 0 0,1 0-1,-5 3 1,-6 2-24,13-6 36,0 0 0,0 0 0,0 0 1,0 0-1,0 0 0,-4 3 1,33-13 316,2-6-306,146-68-135,-156 76 98,0 0 0,0 2-1,1 0 1,0 1-1,-1 2 1,1 0 0,33 0-1,-45 3-6,0-1-1,-1 1 1,1 1-1,-1 0 1,0 0-1,1 0 1,-1 0-1,0 1 1,0 1-1,-1-1 1,9 6-1,-12-6 19,1 0 0,-1 0-1,0 0 1,0 0 0,0 1 0,-1-1-1,1 1 1,-1 0 0,0-1-1,0 1 1,0 0 0,0 0 0,-1 1-1,1-1 1,-1 0 0,0 0-1,-1 1 1,1-1 0,-1 1 0,0 4-1,0 1 42,-1 0-1,0-1 0,-1 1 1,0 0-1,0-1 0,-1 1 1,-4 9-1,-1-2 113,-1 1 1,-17 24-1,26-42-118,1 0 0,-1 0-1,0 0 1,0 0 0,0 0 0,0 0 0,0 0 0,0 0-1,0 0 1,0 0 0,0 0 0,0 0 0,0 0 0,0 0-1,0 0 1,0 0 0,0 0 0,0 0 0,1 0 0,-1 0-1,0 0 1,0 0 0,0 0 0,0 1 0,0-1 0,0 0 0,0 0-1,0 0 1,0 0 0,0 0 0,0 0 0,0 0 0,0 0-1,0 0 1,12-10 216,20-21-179,25-40-37,-35 40-160,41-41 1,-61 69 103,1 1 1,-1 0-1,0 0 1,1 0 0,0 0-1,-1 0 1,1 1-1,0-1 1,0 1-1,0 0 1,4-2-1,-5 3 10,0 0 0,0 0-1,-1 0 1,1 0-1,0 1 1,0-1 0,-1 0-1,1 1 1,0-1-1,-1 1 1,1 0-1,-1-1 1,1 1 0,-1 0-1,1 0 1,-1 0-1,1 0 1,-1 1 0,0-1-1,1 0 1,-1 0-1,1 2 1,4 5 15,-1-1-1,0 1 1,0 0 0,0 0 0,-1 1 0,5 14-1,14 58 163,-22-75-369,0-1 0,0 1-1,0-1 1,-1 1 0,0 0 0,-1-1 0,-1 11 0,2-15-56,0 0 0,0 0 1,0 0-1,0 0 0,-1 0 1,1 0-1,0 0 0,-1 0 1,1 0-1,0-1 0,-1 1 1,1 0-1,-1 0 0,1 0 1,-1-1-1,0 1 0,1 0 1,-1-1-1,0 1 0,0-1 1,1 1-1,-1 0 0,0-1 1,0 0-1,0 1 0,1-1 1,-1 1-1,0-1 1,0 0-1,0 0 0,0 0 1,0 1-1,0-1 0,0 0 1,0 0-1,0 0 0,0 0 1,0-1-1,0 1 0,0 0 1,1 0-1,-1 0 0,0-1 1,0 1-1,0-1 0,0 1 1,0 0-1,1-1 0,-1 1 1,-1-2-1,-16-9-3270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2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1116 64 7648,'-27'-20'3456,"17"25"-3008,7-5-96,6 0-288,2 0 384,0 0-224,0 8-6848</inkml:trace>
  <inkml:trace contextRef="#ctx0" brushRef="#br0" timeOffset="1">1 49 10208,'36'-20'4640,"86"8"-4032,-64 7 735,0 5-863,50-3 224,0-2-416,18 2-32,-10 3-160,-8 3 0,-18 5-32,-18 1-1024,-13 2 512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2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3136,'-11'-13'1029,"11"13"-970,-1-1 0,1 0 0,-1 0-1,1 0 1,0 1 0,-1-1 0,1 0 0,0 0-1,0 0 1,0 0 0,-1 0 0,1 1 0,0-1-1,0 0 1,0 0 0,1 0 0,-1 0-1,0 0 1,0 0 0,1-4 1048,0-7 1883,-1 12-2971,0 0 1,0 0-1,0 0 1,0 0-1,0 0 1,0 0-1,0 0 0,0 0 1,0 1-1,0-1 1,0 0-1,0 0 1,0 0-1,0 0 1,0 0-1,0 0 1,0 0-1,0 0 1,0 0-1,0 0 1,0 0-1,0 0 1,0 0-1,0 0 1,0 0-1,0 0 1,0 0-1,0 0 1,0 1-1,0-1 1,0 0-1,0 0 1,0 0-1,0 0 0,1 0 1,-1 0-1,0 0 1,0 0-1,0 0 1,0 0-1,0 0 1,0 0-1,0 0 1,0 0-1,0 0 1,0 0-1,0 0 1,0 0-1,0 0 1,0 0-1,0 0 1,0 0-1,1 0 1,-1 0-1,0 0 1,0 0-1,0 0 1,0 0-1,0-1 1,0 1-1,0 0 0,0 0 1,0 0-1,0 0 1,0 0-1,0 0 1,0 0-1,0 0 1,7 23 267,-4-11-130,70 324 3723,-59-261-3381,71 403 1917,-69-409-2148,-8-39 238,7 51 0,-15-78-378,1 15 707,-1-16-559,-1-10-246,-7-50-8654,3 26 5894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27 261 5568,'-20'-23'1786,"20"22"-1744,-1 1 1,1-1-1,0 1 0,-1-1 0,1 1 0,0-1 0,-1 1 0,1-1 0,0 1 0,-1-1 0,1 1 0,0-1 0,0 0 0,0 1 0,0-1 0,0 0 0,-1-2-70,1 0 166,-1 1 1,1-1-1,-1 1 0,1-1 0,0 0 0,0 1 1,1-1-1,-1 0 0,0 1 0,1-1 0,0 1 1,-1-1-1,1 1 0,0-1 0,0 1 1,1-1-1,-1 1 0,0 0 0,1 0 0,1-3 1,8-7 364,1 0 1,0 1-1,0 0 1,1 0 0,26-15-1,-15 12-122,1 1 1,44-16-1,-49 22-312,1 1-1,0 0 1,1 2 0,-1 1 0,1 0-1,-1 2 1,1 0 0,38 5 0,-45-2-12,1 1 0,0 1 0,-1 0 0,1 1 0,-1 0 0,-1 2 0,1 0 0,-1 0 0,0 1 0,-1 1 0,0 0 0,16 15 0,-19-14 60,0 0 1,-1 0-1,0 1 0,-1 0 1,0 0-1,-1 1 0,0 0 1,6 16-1,-10-20-30,0 0 0,-1 1 0,0-1 0,0 0 1,-1 1-1,0 0 0,0-1 0,-1 1 0,0 0 0,-1-1 0,0 1 0,0 0 0,-1-1 0,-3 9 0,-1 1 134,-2 0-1,0-1 0,-2 1 1,1-2-1,-23 29 0,-71 69 472,62-70-391,36-39-350,-6 8 256,0-2 0,-1 1 0,0-1-1,-18 11 1,28-20-262,-1 0-1,0-1 1,0 1-1,0-1 0,0 1 1,0-1-1,0 0 1,0 0-1,-1 0 1,1-1-1,0 1 0,-1-1 1,1 0-1,0 0 1,-1 0-1,1 0 1,0-1-1,0 1 0,-1-1 1,1 0-1,0 0 1,0 0-1,0 0 1,0 0-1,0-1 1,0 1-1,-3-3 0,-10-9-1064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31 291 4320,'-30'-5'2464,"45"2"5498,1-5-3322,-9 3-3831,0 0 0,12-12 1,-4 1-1176,23-32 0,-6 3 361,33-63-1,-63 105-48,0-1-1,0 1 1,0 0-1,1 0 0,4-6 1,-7 9 43,1-1 1,-1 1 0,1-1-1,-1 1 1,1 0 0,-1-1-1,1 1 1,-1 0-1,1-1 1,0 1 0,-1 0-1,1 0 1,-1 0 0,1-1-1,0 1 1,-1 0 0,1 0-1,0 0 1,-1 0-1,1 0 1,0 0 0,-1 0-1,1 0 1,-1 0 0,1 0-1,0 1 1,-1-1 0,1 0-1,-1 0 1,1 1-1,0-1 1,-1 0 0,1 1-1,-1-1 1,1 0 0,-1 1-1,1-1 1,-1 1-1,1-1 1,-1 1 0,0-1-1,1 1 1,6 10-45,0 0 0,-1 1 0,0-1-1,-1 1 1,0 1 0,3 14 0,-4-14 133,0 0 0,1-1 0,0 1 0,1-1 0,0 0 0,11 15 0,-12-21-19,0-1 0,0 1 0,1-1 0,7 7 0,-7-9-497,-1 1 0,1-1-1,-1 0 1,1-1 0,0 1-1,7 1 1,21 5-4351,3 2 1397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34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24 127 5408,'-1'1'332,"-1"0"0,0 0 0,1 0 0,-1 0 0,1 1-1,0-1 1,-1 0 0,1 1 0,0-1 0,0 1 0,0-1 0,0 1 0,0-1 0,0 1 0,0 0 0,1 0 0,-1-1 0,0 1 0,1 0 0,0 0 0,-1 0 0,1-1 0,0 1-1,0 0 1,0 0 0,0 0 0,0 0 0,1 2 0,0 0 1121,-1-4-1374,0 1 0,0-1 0,0 0 0,0 0 1,0 0-1,0 0 0,0 0 0,0 0 0,0 1 0,0-1 0,0 0 0,0 0 1,0 0-1,0 0 0,0 0 0,0 0 0,0 1 0,0-1 0,1 0 0,-1 0 0,0 0 1,0 0-1,0 0 0,0 0 0,0 0 0,0 0 0,0 0 0,1 1 0,-1-1 1,0 0-1,0 0 0,0 0 0,0 0 0,0 0 0,0 0 0,1 0 0,-1 0 1,0 0-1,0 0 0,0 0 0,0 0 0,0 0 0,1 0 0,-1 0 0,0 0 0,0 0 1,0 0-1,0-1 0,0 1 0,1 0 0,109 11 950,-55-4-757,192 2 575,-5-18-284,-238 8-554,201-9 306,394-39 477,-409 33-544,641-45 546,-799 59-746,704-35 699,-11 21 256,-447 9-870,-275 7-153,0-1-67,-1 1-1,1 0 1,-1 0-1,1 1 1,-1-1-1,1 0 1,-1 1-1,1 0 1,-1-1-1,0 1 1,1 0-1,2 2 1,-4-3 9,-1 0 1,0 0-1,1 1 1,-1-1 0,0 0-1,0 0 1,1 1-1,-1-1 1,0 0 0,0 0-1,1 1 1,-1-1-1,0 0 1,0 0 0,0 1-1,1-1 1,-1 0-1,0 1 1,0-1 0,0 0-1,0 1 1,0-1-1,0 0 1,0 1 0,0-1-1,0 0 1,0 1-1,0-1 1,0 0 0,0 1-1,0 0 1,-7 10-3898,4-8 2901,-15 19-2973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67 317 2240,'-22'2'720,"22"-2"-708,-1 0 0,1 0-1,0 0 1,-1 0 0,1 0 0,0 0 0,-1 1 0,1-1-1,0 0 1,-1 0 0,1 0 0,0 0 0,0 0-1,-1 0 1,1 1 0,0-1 0,0 0 0,-1 0 0,1 0-1,0 1 1,0-1 0,-1 1 0,-9 7 283,-8 8 1576,17-15-1669,0 0 0,0 0 0,1 0 1,-1 0-1,0 0 0,1 0 1,-1 0-1,0 0 0,1 0 0,-1 0 1,1 0-1,0 0 0,-1 1 0,1 0 1,0-1-133,0-1 0,0 0 0,0 0-1,0 0 1,0 1 0,0-1 0,0 0 0,0 0 0,0 0 0,0 1 0,0-1 0,0 0 0,1 0 0,-1 0 0,0 0 0,0 1 0,0-1-1,0 0 1,0 0 0,1 0 0,-1 0 0,0 0 0,0 0 0,0 0 0,0 1 0,1-1 0,-1 0 0,0 0 0,0 0 0,0 0 0,1 0 0,-1 0-1,0 0 1,0 0 0,0 0 0,1 0 0,-1 0 0,0 0 0,0 0 0,0 0 0,1 0 0,-1 0 0,0 0 0,0-1 0,0 1 0,1 0-1,-1 0 1,0 0 0,13-6 978,-10 5-397,3-2-256,0 0 1,-1 0 0,11-8-1,-4 2-30,20-15 168,0-2 1,37-41 0,-16 14-237,81-72 18,-128 120-359,0 1 0,-1-1 0,2 1-1,-1 0 1,12-6 0,-16 9 28,0 0 0,-1 1 1,1-1-1,0 1 0,0-1 0,-1 1 0,1 0 0,0 0 0,0 0 0,0 0 0,-1 0 1,1 0-1,0 0 0,0 0 0,0 1 0,-1-1 0,1 1 0,0-1 0,-1 1 0,1 0 1,0 0-1,-1 0 0,1 0 0,-1 0 0,1 0 0,-1 0 0,0 0 0,1 0 0,1 3 0,1 1-17,-1 1 0,1 0 0,-1 0 0,0 1 0,0-1-1,-1 1 1,4 12 0,6 50-30,-11-60 61,9 77 69,-7-49 170,2 0 0,18 73 0,-21-105-185,0 1 0,0 0 0,1-1 0,0 0 0,0 1 0,0-1 0,0 0 0,1 0 0,5 5 0,-5-7 36,0 1 0,0-2 0,0 1 0,0 0 0,0-1 0,0 0 0,1 0 0,-1 0 0,1-1 0,-1 1 0,1-1 0,6 1 0,2-1 66,0-1-1,-1 0 0,1 0 0,-1-2 0,1 0 1,-1 0-1,1-1 0,-1 0 0,0-1 1,13-6-1,-8 2-89,-1 0 0,-1 0 0,0-2-1,0 0 1,-1 0 0,0-2 0,0 1 0,-2-2 0,17-19 0,4-11-118,47-82-1,-53 79-1,-22 39 32,-2 0-16,1 0-1,1 1 1,-1-1-1,1 1 0,0 0 1,0 0-1,1 1 1,11-9-1,-17 13 31,1 1 0,-1 0 0,1 0 0,0-1 0,-1 1 0,1 0 1,-1 0-1,1-1 0,-1 1 0,1 0 0,0 0 0,-1 0 0,1 0 0,0 0 0,-1 0 0,1 0 0,-1 0 0,1 0 0,0 0 0,-1 1 1,1-1-1,-1 0 0,1 0 0,0 1 0,1 0-5,-1 0 0,0 0 0,0 0 0,0 0 1,1 1-1,-1-1 0,0 0 0,-1 0 0,3 3 0,1 5-18,-1-1-1,5 17 0,-5-17 31,21 76-83,18 114 1,-41-185-2560,-1 0 720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3488,'-8'-17'1115,"7"17"-1070,1 0 1,0 0 0,0 0 0,0 0-1,0 0 1,0-1 0,0 1 0,0 0 0,0 0-1,0 0 1,-1 0 0,1 0 0,0-1-1,0 1 1,0 0 0,0 0 0,0 0 0,0 0-1,0-1 1,0 1 0,0 0 0,0 0 0,0 0-1,0-1 1,0 1 0,0 0 0,0 0-1,0 0 1,1 0 0,-1 0 0,0-1 0,0 1-1,0 0 1,0 0 0,0 0 0,0 0 0,0 0-1,0-1 1,1 1 0,-1 0 0,0 0-1,0 0 1,0 0 0,0 0 0,0 0 0,1 0-1,-1 0 1,0 0 0,0-1 0,0 1-1,0 0 1,1 0 0,-1 0 0,0 0 0,0 0-1,0 0 1,0 0 0,1 0 0,-1 0 0,0 0-1,0 0 1,0 1 0,0-1 0,1 0-1,6 8 1032,3 4-671,-4-1-92,0 1-1,-1 0 1,-1 0-1,5 18 1,-2 8 575,-1 1 1,0 52-1,-8 86 1307,-20 125-229,-3 114-345,25-407-1546,2 32 357,-1-38-430,-1-1 0,1 1 0,0 0 0,0-1 0,0 1 1,0-1-1,0 1 0,0-1 0,1 0 0,-1 1 0,1-1 0,2 3 0,9 4-83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3136,'0'1'6794,"5"20"-4068,0-6-2113,31 255 3120,-28-187-2912,-7-78-636,-1 1 0,1-1-1,1 1 1,2 7-1,-1-9 1064,-1-10-824,-1-10-32,-1-46 87,2-110-76,1 127-468,16-84 0,-17 119 89,1 0 0,0 0 0,8-19-1,-9 26-16,-1 1-1,1-1 1,-1 0-1,1 1 1,0 0-1,0-1 0,0 1 1,0 0-1,0 0 1,1 0-1,-1 0 1,0 0-1,1 1 0,0-1 1,-1 1-1,1-1 1,0 1-1,0 0 1,3 0-1,2-1-28,1 1 0,0 1 0,0-1 0,-1 2-1,14 1 1,44 11 168,-9-2-68,-47-9-30,0-1 0,1 2 0,-1-1 0,12 6 0,-21-7-190,-1-1 0,0 0 0,1 0 0,-1 0 1,1 0-1,-1 1 0,0-1 0,1 0 0,-1 0 0,1 0 1,-1 0-1,1 0 0,-1 0 0,0 0 0,1 0 1,-1 0-1,1-1 0,-1 1 0,1 0 0,-1 0 0,1-1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6656,'-12'-14'2144,"11"14"-2109,1 0 0,0 0 0,0 0 0,0 0 0,0 0 0,0 0 0,0 0-1,0 0 1,0 0 0,0 0 0,0 0 0,0 0 0,0-1 0,-1 1 0,1 0 0,0 0 0,0 0 0,0 0 0,0 0 0,0 0 0,0 0 0,0 0 0,0 0 0,-1 0 0,1 0 0,0 0 0,0 0 0,0 0 0,0 0 0,0 0 0,0 0 0,0 0 0,0 1 0,0-1 0,-1 0 0,1 0 0,0 0 0,0 0-1,0 0 1,0 0 0,0 0 0,0 0 0,0 0 0,0 0 0,0 0 0,0 0 0,0 0 0,0 1 0,0-1 0,0 0 0,-1 0 0,1 0 0,0 0 0,0 0 0,0 0 0,0 0 0,0 0 0,0 0 0,0 1 0,0-1 0,0 0 0,0 0 0,0 0 0,0 0 0,0 0 0,0 0 0,1 0 0,0 9 2013,3-6-1594,0 0 0,-1 0 0,1-1 0,0 1 0,0-1 0,1 0 0,-1 0 0,0 0 0,6 1 0,41 7 601,-48-9-906,18 1 89,0 0 0,0-2-1,1 0 1,24-4 0,85-18 164,-102 16-276,58-14 56,-52 8-3025,-16 8 1009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4320,'-60'17'1392,"28"-5"-848,18-7-481,-2 2 199,-1 0-1,1 0 0,0 2 1,1 0-1,0 1 1,0 0-1,-15 15 0,7-1 454,2 1 0,0 1-1,-21 37 1,19-26-295,1 1-1,2 0 1,2 2-1,2 0 1,-16 57-1,23-56-142,1 1-1,2 0 1,1 0-1,3 0 0,4 65 1,0-87-185,1 1 0,0-1 0,1 0 0,2 0 0,0 0-1,1-1 1,0 0 0,2 0 0,0-1 0,2 0 0,0-1 0,0 0 0,2-1 0,0 0 0,1-1 0,0 0 0,1-1 0,1-1 0,0 0 0,23 12-1,74 35-8,-34-30-3163,-25-14 1054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5888,'2'-1'605,"2"1"33,7 6 780,7 7-554,-1 0 0,-1 1 0,19 20 0,-12-5-177,-3 0 1,0 2-1,-2 0 1,-1 1-1,-2 0 0,13 40 1,51 210 1758,-66-218-1859,-2 0 0,4 103-1,-13-129-383,2 150 404,-5-148-367,-2-1 0,-14 68 1,15-97-159,0 0 0,-1-1-1,-1 1 1,0-1 0,-9 17 0,-1-2 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20 122 3488,'-2'-10'1076,"3"8"-853,-1 1 0,0 0 0,-1-1-1,1 1 1,0-1 0,0 1 0,0 0 0,-1-1-1,1 1 1,-1 0 0,1-1 0,-1 1 0,0 0-1,1 0 1,-1 0 0,-1-2 0,1 0 1393,-2-5 1569,3 8-3128,0 0 1,-1 0 0,1 0-1,0 0 1,0 0-1,0-1 1,0 1-1,0 0 1,0 0-1,0 0 1,0 0 0,0 0-1,0 0 1,-1 0-1,1 0 1,0-1-1,0 1 1,0 0-1,0 0 1,0 0-1,0 0 1,-1 0 0,1 0-1,0 0 1,0 0-1,0 0 1,0 0-1,0 0 1,-1 0-1,1 0 1,0 0 0,0 0-1,0 0 1,0 0-1,0 0 1,-1 0-1,1 0 1,0 0-1,0 0 1,0 0-1,0 0 1,0 0 0,0 1-1,-1-1 1,1 0-1,0 0 1,0 0-1,0 0 1,15-1 3532,15-2-3271,101-23 931,22-2-804,-88 20-291,1 3-1,75 5 1,-47 1 75,-54-2 127,-40 1-370,0 0 1,1 0-1,-1 0 0,0 0 1,0 0-1,1 0 1,-1 0-1,0 0 1,1 0-1,-1 0 0,0-1 1,1 1-1,-1 0 1,0 0-1,0 0 1,1 0-1,-1-1 0,0 1 1,0 0-1,1 0 1,-1-1-1,0 1 1,0 0-1,0 0 0,1-1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3648,'-18'12'12224,"24"-12"-9942,-1 2-2006,0-1 0,1 0 0,-1 0 0,1-1 0,0 1 0,-1-1 1,1 0-1,5-2 0,1 2-94,7-1 79,323-22 1387,-281 18-1820,92-7 617,-51 6-4067,-64 5 1584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3648,'0'-1'220,"-1"1"1,1-1-1,0 0 1,0 0 0,0 0-1,0 1 1,1-1-1,-1 0 1,0 0-1,0 0 1,0 1-1,1-1 1,-1 0-1,0 0 1,1 1-1,-1-1 1,0 0-1,1 1 1,0-2-1,-1 2-89,0 0 0,0 0 0,1 0 0,-1-1-1,0 1 1,0 0 0,0 0 0,0-1-1,1 1 1,-1 0 0,0 0 0,0-1 0,0 1-1,0 0 1,0 0 0,0-1 0,0 1-1,0 0 1,0 0 0,0-1 0,0 1 0,0 0-1,0-1 1,0 1 0,0 0 0,0 0 0,0-1-1,0 1 1,-1 0 0,1 0 0,0-1-1,0 1 1,0 0 0,-1-1 0,0 1 824,4 6-402,2 1-310,-1 1 0,0-1 1,-1 1-1,1 0 1,-1 0-1,2 10 1,8 54 241,-11-60-354,23 180 1275,-2-5-226,14 140 633,-28-73-154,-9-251-1307,-2-21-3131,2 0 1,3-33-1,6 13-15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3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34 112 4320,'-18'-17'1392,"8"9"-501,5 2 1431,12-3-149,-1 5-1762,-1 0 0,0 0 0,1 1 0,0 0 0,0 0 0,0 0 0,12-3 0,50-9 543,-45 11-689,27-5 222,0 2 1,99 0-1,-113 8-278,-1 2 0,1 1-1,-1 2 1,0 1 0,35 13-1,-56-15-100,0 0 0,0 1 0,-1 1 0,14 8 0,-23-12-69,0 0 0,0-1 0,0 2-1,-1-1 1,1 0 0,-1 1 0,0-1 0,0 1 0,0 0-1,-1 0 1,1 0 0,-1 1 0,0-1 0,0 0 0,-1 1 0,3 7-1,-3-3 47,-1 0 0,0 0-1,0 0 1,-1 0 0,0-1-1,0 1 1,-1 0-1,0 0 1,-1-1 0,0 1-1,0-1 1,-1 0 0,-4 9-1,-3 1 75,0 0 0,-1-1 0,-1-1-1,-21 22 1,15-19-46,-1-1-1,0 0 1,-1-1-1,-1-1 1,-1-2 0,0 0-1,-1-1 1,-34 13-1,49-23-112,0-1-1,0 0 1,0 0 0,-1-1-1,1 0 1,0 0-1,-14-2 1,16 0-815,0 0 0,1 0 1,-1 0-1,0-1 0,1 0 1,-9-4-1,3-1-1590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3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 4736,'1'-6'3409,"0"12"2045,0 8-1052,0-8-5518,-11 213 3462,2-69-1423,-6 152 1104,11-273-1635,0 0 0,-2 0 0,-9 28 0,13-51-232,1-5-142,0-1 0,0 1 0,0-1 0,0 1 0,-1 0 0,1-1 0,0 1 0,0-1-1,0 1 1,0-1 0,-1 1 0,1-1 0,0 1 0,-1-1 0,1 1 0,0-1-1,-1 1 1,1-1 0,0 1 0,-1-1 0,1 0 0,-1 1 0,1-1 0,-1 1 0,0-2-258,0 1 0,0 0 1,1-1-1,-1 1 0,0-1 1,0 0-1,1 1 0,-1-1 1,1 0-1,-1 1 1,1-1-1,-1 0 0,1 1 1,-2-3-1,-2-6-1995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4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9 2976,'0'0'26,"0"-1"0,0 1 0,0 0 0,0 0-1,0 0 1,1-1 0,-1 1 0,0 0 0,0 0 0,0-1 0,0 1 0,0 0 0,0 0 0,0-1 0,0 1-1,0 0 1,0 0 0,-1-1 0,1 1 0,0 0 0,0 0 0,0-1 0,0 1 0,0 0 0,0 0 0,0 0 0,-1-1-1,1 1 1,0 0 0,0 0 0,0 0 0,0 0 0,-1-1 0,1 1 0,0 0 0,0 0 0,-1 0 0,1 0-1,0 0 1,0 0 0,0 0 0,-1 0 0,1-1 0,0 1 0,0 0 0,-1 0 0,1 0 0,0 0 0,0 0-1,-1 0 1,1 0 0,0 0 0,0 1 0,-1-1 0,1 0 0,0 0 0,0 0 0,-1 0 0,1 0 0,0 0 0,0 0-1,-1 1 1,-17 6 918,14-3-625,0-2 1,0 1 0,-1 0-1,-5 1 1,-21 13 631,-7 9-144,1 2-1,2 1 1,-46 47 0,-11 32-280,78-88-364,0 0 0,1 1-1,-18 40 1,29-57-65,0 0 1,1 0-1,0 0 0,0 0 0,0 0 1,1 0-1,-1 0 0,1 0 0,0 0 0,0 0 1,0 0-1,1 5 0,0-8-55,-1 1 0,0-1 0,1 0 0,0 1-1,-1-1 1,1 0 0,0 0 0,0 1 0,-1-1 0,1 0 0,0 0-1,0 0 1,0 0 0,1 0 0,0 1 0,0-1-75,0 0-1,0 0 1,0-1-1,0 1 1,0 0-1,1-1 1,-1 1 0,0-1-1,0 0 1,0 0-1,1 0 1,2 0 0,29-5-2704,1-3 704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4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 3968,'-4'-8'1824,"-6"25"-1600,7-6 1312,-2 9-896,-13 13 1344,4 7-1120,-4 12 224,5-1-672,-5 1-160,9 1-160,-1-5 352,7-5-256,3-3 352,8-8-320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5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 3488,'4'-14'1115,"-4"14"-1067,1 0 0,0-1 0,-1 1 0,1 0 0,-1 0 0,1 0 0,0 0 0,-1 0 0,1 0 0,0 0 0,-1 0 0,1 0 0,-1 1 0,1-1 0,0 0 0,-1 0 0,1 0-1,-1 1 1,2-1 0,-1 1 191,0 0 0,1 0-1,-1-1 1,0 1-1,0 0 1,0 0-1,0 0 1,0 0 0,0 0-1,0 1 1,0-1-1,0 0 1,0 0-1,0 1 1,-1-1 0,1 0-1,-1 1 1,1-1-1,0 3 1,0 0 213,0 1 1,0-1 0,0 1-1,0 8 1,-1-4-159,-1 0 1,0 0-1,-1 0 0,0 0 1,-1 0-1,1-1 0,-2 1 1,1-1-1,-1 0 0,0 0 1,-1 0-1,0 0 0,-6 7 1,-10 10-21,-2-1 0,-31 27 0,17-16 15,17-12-71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5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66 3392,'0'-3'222,"0"1"1,0-1-1,0 0 0,1 0 0,-1 0 1,1 1-1,-1-1 0,1 0 1,0 1-1,0-1 0,0 1 1,1-1-1,-1 1 0,1-1 1,-1 1-1,1 0 0,0 0 0,3-4 1,2-2 1747,-1 2 411,-10 18-1346,-10 26-51,-19 74 0,28-91-812,1 0-1,0 0 0,2 0 1,0 0-1,2 0 1,3 37-1,-1-43-250,-1-5 315,1-1-1,0 0 1,6 18 0,-7-25-257,0 1 0,0-1 0,0 0 0,0 0 1,0 0-1,1 0 0,-1 0 0,1 0 0,0-1 1,-1 1-1,1-1 0,0 1 0,0-1 0,0 1 1,0-1-1,0 0 0,0 0 0,0 0 0,1 0 1,3 1-1,6 2-704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5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5152,'-10'-12'2336,"7"7"-2048,-2 2-480,10 6 32,-2 2-96,7 3 160,8 4 192,4 0-32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5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3552,'-2'0'157,"0"1"0,1-1 0,-1 1-1,0-1 1,0 1 0,0 0 0,0-1 0,1 1 0,-1 0 0,0 0 0,1 1 0,-1-1 0,0 0 0,-1 3-1,-17 10 989,-11 3 84,5-5-500,2 2 0,0 1 0,0 0 1,-27 25-1,49-37-670,0-1 1,-1 0-1,1 1 0,0-1 0,0 1 1,0 0-1,1 0 0,-1 0 1,0 0-1,1 0 0,0 0 0,0 0 1,-1 4-1,2-4-19,0-1-1,0 0 1,0 1 0,0-1-1,1 1 1,-1-1 0,1 1-1,-1-1 1,1 0 0,0 1-1,0-1 1,0 0 0,0 0 0,0 1-1,0-1 1,1 0 0,-1 0-1,3 1 1,8 9 132,0 0-1,1-1 1,0-1 0,1 0-1,28 14 1,-25-14 208,-1 0 0,1 1-1,27 24 1,-39-30-385,1 0 308,-1 0 0,0 1 0,0 0 0,6 9 1,-10-14-277,-1 0 0,1 0 0,-1-1 1,0 1-1,1 0 0,-1 0 1,1 0-1,-1-1 0,0 1 0,0 0 1,0 0-1,1 0 0,-1 0 0,0 0 1,0-1-1,0 1 0,0 0 1,-1 0-1,1 0 0,0 0 0,0 0 1,0 0-1,-1-1 0,1 1 1,0 0-1,-1 0 0,1 0 0,-1-1 1,1 1-1,-1 0 0,1-1 1,-1 1-1,1 0 0,-1-1 0,0 1 1,1-1-1,-1 1 0,0-1 1,0 1-1,1-1 0,-1 1 0,0-1 1,0 0-1,0 1 0,1-1 1,-1 0-1,0 0 0,0 0 0,-1 0 1,-10 2 64,0-2-1,1 1 1,-1-2 0,1 1 0,-21-5 0,24 4-57,-74-17-2291,66 17 801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5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68 177 3232,'-16'-4'1005,"10"5"4192,26 18-2990,-17-15-1880,1 0-1,0 0 1,1 0 0,5 3-1,-1-2-59,0 0-1,0-1 1,0 0-1,1-1 1,0 0-1,0-1 1,0 0-1,0 0 1,20 0-1,-15-2-118,0 0-1,0-1 0,0-1 0,0-1 1,-1 0-1,17-6 0,-26 8-134,-1-1 0,0 1 1,0-1-1,0 0 0,0-1 0,0 1 0,0-1 0,-1 0 1,1 0-1,-1 0 0,0 0 0,0 0 0,0-1 0,0 0 0,0 1 1,-1-1-1,0 0 0,0 0 0,0 0 0,0-1 0,0 1 1,-1 0-1,0-1 0,0 1 0,0-1 0,-1 1 0,1-1 1,-1 1-1,-1-7 0,0 4-50,0 0 0,-1 0 0,0 1 1,0-1-1,0 1 0,-1-1 0,-5-7 0,6 10 8,-1 0 0,1 0 0,-1 1 0,-1-1 0,1 0 0,0 1 0,-1 0 0,0 0 0,0 0 0,0 0 0,0 1 0,-6-4 0,1 3 3,-1 1 0,1-1 0,0 1 0,-1 1 1,1 0-1,-1 0 0,1 1 0,-1 0 0,1 0 0,-1 1 1,1 1-1,-1 0 0,1 0 0,0 0 0,0 1 0,0 1 0,0 0 1,0 0-1,1 0 0,0 1 0,0 0 0,0 1 0,1 0 1,-1 0-1,-9 12 0,5-5 126,1 0 0,0 1 1,1 1-1,1 0 0,-13 28 0,19-37-8,1 0-1,0 1 1,0-1 0,0 1-1,1-1 1,0 1-1,0 0 1,0-1-1,1 1 1,0 0 0,1 0-1,-1-1 1,1 1-1,0 0 1,1-1-1,0 1 1,0-1 0,4 8-1,-3-8 3,1 0 0,0 0 0,0-1 0,1 0 0,-1 0 0,1 0 0,0 0 0,0-1 0,1 0 0,-1 0 0,1 0 0,0-1 0,0 0-1,9 4 1,5-1 191,-1 0 0,1-1 0,31 4 0,-32-6-117,1-1 0,0-1 0,31-3 0,-40 1-97,0 0 0,0-2-1,0 1 1,0-1 0,0-1-1,-1 0 1,19-10 0,-12 4-22,-1-1 0,-1-1 0,0-1 1,0 0-1,18-21 0,55-83-43,-76 100 2,37-56 8,-49 71-40,1 1 1,-1 0-1,1 0 0,0 0 0,-1 0 1,1 0-1,0 1 0,0-1 1,-1 0-1,1 0 0,0 0 0,2 0 1,-3 1 16,0 0 1,0 0-1,1 0 1,-1 0 0,0 0-1,0 0 1,0 1-1,1-1 1,-1 0-1,0 0 1,0 0 0,0 0-1,0 1 1,1-1-1,-1 0 1,0 0-1,0 0 1,0 1 0,0-1-1,0 0 1,0 0-1,0 0 1,1 1-1,-1-1 1,0 0 0,0 0-1,0 1 1,0-1-1,0 0 1,0 0-1,0 1 1,0-1 0,0 0-1,-1 1 1,-1 36-219,1-27 210,-28 219 153,23-203 23,3-13-210,1 0 1,-2 24 0,4-37-14,-1 0 0,1 0 0,0 0 0,0 1 0,0-1 0,0 0 0,0 0 0,0 0-1,0 1 1,0-1 0,0 0 0,0 0 0,0 0 0,0 1 0,0-1 0,0 0 0,0 0 0,0 0 0,0 0-1,0 1 1,1-1 0,-1 0 0,0 0 0,0 0 0,0 1 0,0-1 0,0 0 0,0 0 0,0 0-1,1 0 1,-1 0 0,0 1 0,0-1 0,0 0 0,0 0 0,1 0 0,-1 0 0,0 0 0,0 0 0,0 0-1,1 0 1,-1 0 0,0 0 0,0 0 0,0 0 0,0 0 0,1 0 0,-1 0 0,0 0 0,0 0-1,0 0 1,1 0 0,-1 0 0,0 0 0,0 0 0,0 0 0,1 0 0,-1 0 0,0 0 0,0 0-1,0 0 1,0-1 0,1 1 0,-1 0 0,0 0 0,0 0 0,0 0 0,0 0 0,1-1 0,11-12-6883,-10 11 6301,11-10-2812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5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 6560,'-15'-7'2976,"2"2"-2592,10 2 224,3 6-416,-10-3-448,5 9 160,1-1 0,4 4 64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7:5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405 127 5728,'-12'-13'1809,"9"10"-1345,1 0-1,-1 1 1,1-1 0,0 0 0,-4-6 0,6 9-406,0 0 1,0 0 0,-1 0-1,1-1 1,0 1 0,0 0-1,-1 0 1,1 0 0,0 0-1,0 0 1,-1-1 0,1 1-1,0 0 1,-1 0 0,1 0-1,0 0 1,-1 0 0,1 0-1,0 0 1,0 0 0,-1 0-1,1 0 1,0 0 0,-1 0-1,1 0 1,0 0 0,-1 1-1,1-1 1,0 0 0,0 0-1,-1 0 1,1 1-1,-11 4 348,3 1-340,1 0-1,0 0 1,-11 14 0,6-7-62,5-6 109,0 1 1,1 0-1,1 0 1,-1 0 0,1 0-1,0 1 1,1 0-1,-5 14 1,8-19-4,0 0 0,0 0 0,0 0 0,0 0 0,1 0 0,0 0 0,-1 0 0,2 0 0,-1 0 0,0 1 0,1-1 0,0 0 0,0 0 0,0 0 0,0 0 0,0-1 0,1 1 0,0 0 0,0-1 0,0 1 0,0-1 0,5 7-1,-5-9-53,0 1 0,-1 0-1,1-1 1,0 1-1,0-1 1,0 0-1,0 0 1,1 1 0,-1-1-1,0-1 1,0 1-1,1 0 1,-1-1-1,0 1 1,1-1-1,-1 1 1,0-1 0,1 0-1,-1 0 1,1 0-1,-1 0 1,0-1-1,4 0 1,-3 0-13,0 0 0,0 0 1,0 0-1,-1-1 0,1 1 0,0-1 1,-1 0-1,1 0 0,0 0 0,-1 0 1,0 0-1,0 0 0,0-1 0,0 1 1,0-1-1,0 1 0,2-5 0,6-19 227,0 0-1,-2 0 0,9-54 1,-17 68-479,-4 25-169,-45 444 533,4-102 1487,44-349-1528,0 0 1,-1-1-1,0 1 0,0-1 0,-1 1 0,-4 7 0,7-12-87,-1 0 0,0 0 0,1 0 0,-1 0 0,0 0 0,0 0 0,0 0 0,0 0 0,1-1 0,-1 1 0,0 0 0,-1-1 0,1 1 0,0 0-1,0-1 1,0 0 0,0 1 0,0-1 0,0 0 0,-1 1 0,1-1 0,0 0 0,0 0 0,0 0 0,-1 0 0,1 0 0,0 0 0,0 0 0,0-1 0,-1 1 0,1 0 0,0-1 0,0 1 0,0-1 0,0 1 0,0-1 0,0 1 0,0-1 0,-2-1 0,-3-3 29,-1 0 0,0-1 0,1 0 0,0-1 0,1 1 0,-6-9 0,-29-52 5,-2-17-40,4-2 1,-39-132-1,74 211-50,1-1 1,1 1 0,-1-1-1,1 0 1,1-9-1,-1 16 16,1-1-1,0 0 1,0 0-1,1 1 1,-1-1-1,0 0 1,1 1-1,-1-1 1,1 0-1,-1 1 1,1-1-1,0 1 1,-1-1-1,1 1 1,0-1-1,0 1 1,0-1-1,0 1 1,0 0-1,1 0 1,-1-1-1,0 1 1,1 0-1,-1 0 1,1 0-1,-1 1 1,1-1-1,-1 0 1,3 0-1,3-1 0,-1 1 0,0 0 0,1 1 0,-1-1 0,1 2 0,-1-1 0,11 2 0,3 2 8,21 7 0,-20-4 66,-2-1 22,20 9 0,-26-8-50,1-2 0,0 0 1,15 3-1,-25-7-1,-1 0 0,1-1 0,0 1 0,-1-1 0,1 0 0,-1 0 0,1-1 0,0 1 0,-1-1 0,1 1 0,5-3 0,-3 0 29,0 0 1,-1-1 0,1 1 0,-1-1 0,7-7-1,15-13-112,-16 13 68,0 1 0,1 0-1,1 1 1,15-9 0,91-34-38,-74 33 4,46-25-1,-79 38 23,-1 0-1,0-1 0,-1-1 1,1 0-1,-2 0 1,1-1-1,-1 0 0,0 0 1,-1-1-1,9-14 1,-10 13 44,-1-1 1,0 0-1,6-19 1,-10 26-72,-1 1 1,0 0-1,0-1 0,0 0 1,0 1-1,-1-1 0,0 0 1,0 1-1,0-1 1,-1 0-1,1 1 0,-1-1 1,-2-6-1,3 10 9,-1 0 0,1 0 1,-1 1-1,1-1 0,-1 0 0,0 0 1,1 0-1,-1 0 0,0 1 0,0-1 1,1 0-1,-1 0 0,0 1 0,0-1 1,0 1-1,0-1 0,0 1 0,0-1 1,0 1-1,0 0 0,0-1 0,0 1 1,0 0-1,0 0 0,0 0 0,0 0 1,0 0-1,0 0 0,0 0 0,0 0 1,0 0-1,0 0 0,0 0 0,0 1 1,0-1-1,-1 1 0,-4 1-35,1 0-1,0 1 1,0-1 0,0 1-1,-7 6 1,-2 2-25,-19 21 1,22-21 76,-1 2 19,0 0 0,1 0 0,1 1 0,0 0 0,1 0 0,0 2 0,-7 18 0,15-31-7,0 0 0,0-1 1,0 1-1,1 0 0,-1 0 1,1 0-1,0 0 0,0 0 1,0-1-1,0 1 0,1 0 1,-1 0-1,1 0 0,-1 0 1,1-1-1,0 1 0,0 0 1,0 0-1,1-1 0,-1 1 1,1-1-1,2 4 0,-1-2 34,0-1-1,1 1 0,-1-1 1,1 0-1,-1-1 0,1 1 1,0-1-1,0 1 0,0-1 1,1 0-1,-1-1 0,0 1 1,7 1-1,1-1 7,0 0 0,0-1-1,0 0 1,0-1 0,0 0 0,0-1 0,0 0-1,0-1 1,0-1 0,-1 0 0,1 0 0,-1-1 0,0-1-1,1 0 1,-2 0 0,1-1 0,14-11 0,70-59-13,-90 72-81,-1 1 0,1-1-1,1 1 1,-1 0 0,0 0 0,1 1-1,-1-1 1,1 1 0,0 0 0,12-2-1,-18 4 31,1 0-1,0 0 1,-1 0-1,1 0 1,0 0-1,0 0 0,-1 0 1,1 1-1,0-1 1,0 0-1,-1 0 1,1 0-1,0 1 1,-1-1-1,1 0 1,-1 1-1,1-1 1,0 1-1,-1-1 0,1 1 1,-1-1-1,1 1 1,-1-1-1,1 1 1,-1-1-1,1 1 1,-1 0-1,0-1 1,1 1-1,-1 0 1,0-1-1,0 1 0,1 0 1,-1-1-1,0 1 1,0 0-1,0 0 1,0 1-1,0 2-6,1 1 1,-2-1-1,1 0 0,-2 8 0,2-11 14,-3 13 41,-10 28-1,0 1 221,13-43-250,0 0-1,0 0 1,0 0-1,0 1 1,0-1 0,-1 0-1,1 0 1,0 0-1,0 0 1,0 0 0,0 1-1,0-1 1,0 0-1,0 0 1,0 0 0,0 0-1,0 0 1,0 1-1,1-1 1,-1 0 0,0 0-1,0 0 1,0 0-1,0 0 1,0 1 0,0-1-1,0 0 1,0 0-1,0 0 1,0 0 0,1 0-1,-1 0 1,0 0-1,0 1 1,0-1 0,0 0-1,0 0 1,0 0-1,1 0 1,-1 0 0,8-2 295,13-10 90,-16 9-346,19-12 20,47-25-153,-64 37 41,0 0 0,0 0 0,1 0 0,0 1 0,-1 0 0,1 1 0,15-1 1,-18 2 27,1 0 0,0 1 1,-1 0-1,1 0 1,-1 1-1,0-1 1,0 1-1,1 0 1,-1 1-1,0-1 0,6 5 1,4 4-6,-1 0 0,15 15 0,-9-7-108,20 23 159,-24-23-5617,-8-11 2350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90 5472,'-13'-19'3141,"11"16"-838,6 6-318,7 10-140,1 14-1365,-2 1-1,-1 1 0,-1 0 1,4 31-1,9 33 847,-11-57-614,20 43 0,-17-40-120,-12-31-327,1-1 0,1 0 0,-1 0-1,1 0 1,6 12 0,-8-18-191,-1-1 0,1 1 1,-1 0-1,1 0 0,0-1 0,-1 1 0,1 0 0,0-1 1,-1 1-1,1-1 0,0 1 0,0-1 0,0 1 0,-1-1 1,3 1-1,-3-1-37,1 0 1,-1 0 0,1 0-1,-1 0 1,1 0-1,-1 0 1,1 0 0,-1 0-1,1 0 1,-1 0-1,1-1 1,-1 1 0,1 0-1,-1 0 1,1-1-1,-1 1 1,1 0 0,-1 0-1,0-1 1,1 0-1,2-2 82,0-1 0,-1 1 0,0-1 0,1 0 0,1-6 0,1 0-46,46-94 518,-44 88-585,54-152-120,-28 69 233,-1-9-289,-31 103-423,4-15 1595,-3 14-2483,3 15-6237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3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19 4992,'1'-2'253,"-1"1"0,1 0 0,0-1 0,-1 1 0,1-1 0,-1 1 0,0-1 1,0 1-1,1-1 0,-1-2 0,-2 7 568,1 0-1,-1 0 1,1-1 0,-1 1 0,0 0 0,0-1 0,0 0 0,-5 5-1,-27 24 584,34-31-1401,-75 58 1878,1 0-333,39-26-894,-37 30 820,72-62-1444,0 1 0,0-1-1,0 0 1,0 0-1,0 0 1,-1 0 0,1 1-1,0-1 1,0 0-1,0 0 1,-1 0 0,1 0-1,0 0 1,0 0-1,0 1 1,-1-1 0,1 0-1,0 0 1,0 0-1,-1 0 1,1 0 0,0 0-1,0 0 1,-1 0-1,1 0 1,0 0-1,0 0 1,-1 0 0,1 0-1,0 0 1,0 0-1,0-1 1,-1 1 0,1 0-1,0 0 1,0 0-1,-1 0 1,1-10 352,10-15-166,-3 13-202,2 0 0,0 0 0,0 1 0,1 0 0,1 1 0,11-10 0,74-49 163,-78 57 87,-8 5-238,57-34-42,-64 39-3,0 1 0,0 0 0,0 0 1,0 0-1,0 1 0,0-1 0,0 1 0,0-1 0,0 1 0,0 0 0,1 0 0,-1 0 0,0 1 0,0-1 0,0 1 0,0 0 0,0 0 1,0 0-1,0 0 0,3 2 0,5 3 42,0 0-1,-1 1 1,17 14 0,-15-10-53,-2-2 8,0 1-1,-1 0 0,0 0 1,0 1-1,-1 1 0,-1-1 1,8 18-1,0-3 18,-11-20 89,-1 1 0,0 0 0,0 0 0,0 1 1,-1-1-1,0 1 0,0-1 0,-1 1 0,0 0 1,-1-1-1,0 15 0,0-19-17,0 0 0,-1 1 0,0-1-1,1 0 1,-1 0 0,0 0 0,0 0 0,-1 0 0,1 0-1,-1-1 1,1 1 0,-1 0 0,0-1 0,0 1 0,0-1 0,0 1-1,0-1 1,-1 0 0,1 0 0,-1 0 0,1 0 0,-1-1-1,0 1 1,0-1 0,0 0 0,0 1 0,0-1 0,0 0-1,0-1 1,-5 2 0,-6-1 39,0 0-1,1-1 1,-1 0-1,1-1 1,-1-1-1,-14-3 1,-77-24 193,102 28-281,-15-4-365,-24-9 956,39 13-1468,0 0-1,1-1 1,-1 1-1,1-1 1,-1 1-1,-2-4 1,30 17-17562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343 509 5632,'1'-4'675,"1"-6"1052,-6 3 2196,3 4-2198,-2 0-356,-10 6-799,-108 58 482,72-34-766,18-10 109,-54 41 0,80-54-261,0 0 0,0 0 0,1 0 0,0 0 0,-1 1 0,-3 5 0,8-9-104,0-1 0,-1 1 0,1-1 0,0 1 0,0-1 0,-1 1 0,1-1 0,0 1 0,0-1 0,0 1 0,0-1 0,0 1 0,0-1 0,0 1 0,0 0 0,0-1 0,0 1 0,0-1 0,0 1 0,1-1 0,-1 1 0,0-1 0,0 1 0,0-1 0,1 1 0,-1-1 0,0 1 0,1-1-1,-1 1 1,0-1 0,1 0 0,-1 1 0,1-1 0,-1 0 0,0 1 0,1-1 0,-1 0 0,1 1 0,-1-1 0,1 0 0,-1 0 0,2 1 0,21 4 644,-13-4-591,-1 0-1,1-1 1,0-1 0,0 1-1,0-2 1,-1 1 0,1-1-1,-1-1 1,1 0-1,-1 0 1,0 0 0,0-2-1,10-5 1,-6 2-63,-1 0-1,0-2 1,-1 1-1,0-1 1,-1-1 0,0 0-1,0 0 1,8-14-1,21-27-477,-39 52 451,0 0 0,0 0 0,0-1 0,0 1-1,0 0 1,0 0 0,0 0 0,1 0 0,-1 0 0,0 0 0,0 0 0,0 0 0,0 0 0,0 0 0,0 0 0,1 0 0,-1 0 0,0 0 0,0 0 0,0 0 0,0 0 0,0 0 0,1 0 0,-1 0 0,0 0 0,0 0 0,0 0-1,0 0 1,0 0 0,0 0 0,1 0 0,-1 0 0,0 0 0,0 0 0,0 0 0,0 0 0,0 0 0,0 1 0,0-1 0,0 0 0,1 0 0,-1 0 0,0 0 0,0 0 0,0 0 0,0 0 0,0 1 0,0-1 0,0 0 0,0 0-1,0 0 1,0 0 0,0 0 0,0 0 0,0 1 0,0-1 0,0 0 0,0 0 0,0 0 0,0 0 0,0 0 0,0 1 0,0-1 0,0 0 0,0 0 0,0 0 0,0 0 0,0 0 0,0 14-108,0-12 76,-1 20 29,-4 23 0,3-33 11,1-1 1,-1 1-1,2 0 0,0-1 0,0 1 0,1 0 0,5 22 0,-5-29 44,1 1 59,0 0-1,0 1 1,5 8 0,-6-14-71,0 1-1,0-1 1,-1 0 0,1 1-1,0-1 1,0 0 0,1 0-1,-1 0 1,0 0 0,0 0 0,0 0-1,1 0 1,-1-1 0,1 1-1,-1 0 1,0-1 0,1 1 0,-1-1-1,1 1 1,2-1 0,0 1 33,-1-1 0,1-1 0,0 1 0,0 0 0,0-1 0,0 0 0,0 0 0,0 0 1,-1-1-1,1 1 0,0-1 0,4-3 0,5-3 72,23-20 0,-18 13-47,3-2-65,-2-2 0,0 0 0,-1-1 0,-1 0 0,19-32 0,63-120 106,-63 105-116,4-5-173,59-153 0,-96 218 133,-2 4-49,0 0 0,0 0 0,0 0 1,-1 0-1,1 0 0,0-4 0,-3 6-317,-3 4 166,-6 9 38,9-9 149,-9 10 22,0 1 1,1 0-1,1 1 1,1 0-1,0 1 0,1-1 1,-6 19-1,-28 120 33,36-130-26,4-21 8,-29 137 18,24-104 64,-2 71 0,8-97-26,1 0 0,0 0 1,0 0-1,1 0 0,0 0 1,4 11-1,-5-18 19,0 0-1,0-1 1,0 1 0,0-1-1,1 1 1,-1-1 0,1 0-1,-1 0 1,1 1 0,0-1-1,0 0 1,0 0 0,0-1-1,0 1 1,0 0 0,1-1-1,-1 1 1,0-1 0,1 0-1,-1 0 1,1 0 0,0 0 0,-1 0-1,1 0 1,0-1 0,-1 0-1,4 1 1,3-2-30,-1 0 0,1 0 0,0-1-1,-1 0 1,1 0 0,-1-1 0,0 0 0,0-1 0,10-5 0,-7 3-37,-1 0 0,-1-1 0,1-1 1,-1 1-1,0-1 0,8-11 1,-9 9 15,-1 0 0,8-14 1,4-7 8,-1 1-88,-14 22-42,2-1 0,7-10 0,-13 19 90,0 0 1,0 0 0,0 0-1,0 0 1,0 0 0,0 0-1,0 0 1,0 0 0,0 0-1,0 0 1,0 0 0,0 0 0,0 0-1,0-1 1,0 1 0,0 0-1,0 0 1,0 0 0,0 0-1,0 0 1,0 0 0,0 0-1,1 0 1,-1 0 0,0 0 0,0 0-1,0 0 1,0 0 0,0 0-1,0 0 1,0 0 0,0 0-1,0 0 1,0 0 0,0 0-1,0 0 1,0 0 0,1 0-1,-1 0 1,0 0 0,0 0 0,0 0-1,0 0 1,0 0 0,0 0-1,0 0 1,0 0 0,0 0-1,0 0 1,0 0 0,0 0-1,0 0 1,0 1 0,0-1 0,1 0-1,-1 0 1,0 0 0,0 0-1,0 0 1,0 7-214,-3 15-13,-4 4 35,1-3 268,1 0-1,1 0 0,-1 31 1,10-20 303,-5-34-359,0 0 0,0 0 0,0 1 1,0-1-1,0 0 0,1 0 0,-1 0 0,0 0 0,0 1 1,0-1-1,0 0 0,0 0 0,0 0 0,1 0 0,-1 0 0,0 0 1,0 0-1,0 1 0,0-1 0,1 0 0,-1 0 0,0 0 1,0 0-1,0 0 0,0 0 0,1 0 0,-1 0 0,0 0 1,0 0-1,0 0 0,1 0 0,-1 0 0,0 0 0,0 0 1,0 0-1,0 0 0,1 0 0,-1 0 0,0-1 0,0 1 0,0 0 1,1 0-1,15-7 227,-10 4-203,1-1 0,0-1 1,5-4-1,6-9 88,-1-1 1,14-20 0,-13 15-208,22-22 0,-38 43 33,1 1 0,-1 0 0,0 0 0,1 0 0,0 0 0,-1 1 0,5-3 0,-7 4 37,1 0 1,0 0 0,-1 0-1,1 0 1,0-1-1,-1 1 1,1 0 0,0 0-1,-1 0 1,1 0-1,0 1 1,0-1 0,-1 0-1,1 0 1,0 0-1,-1 0 1,1 1 0,0-1-1,-1 0 1,1 1-1,-1-1 1,1 0 0,-1 1-1,1-1 1,0 1-1,-1-1 1,1 1 0,-1-1-1,0 1 1,1-1-1,-1 1 1,1 0 0,-1-1-1,0 1 1,0 0-1,1-1 1,-1 1 0,0 0-1,0-1 1,0 1-1,1 0 1,0 5 21,1 0 0,0-1 1,0 1-1,1-1 0,0 0 0,0 0 1,0 0-1,0 0 0,1 0 0,0-1 0,0 0 1,0 1-1,0-1 0,1-1 0,0 1 1,0-1-1,0 0 0,9 5 0,1-3 18,0 1 0,1-2-1,0 0 1,0-1 0,0-1 0,0 0-1,0-1 1,0-1 0,0 0-1,0-2 1,0 1 0,28-8 0,-37 7-31,0 0 1,-1-1 0,1 0 0,-1 0-1,1 0 1,-1-1 0,0 0 0,0 0-1,-1 0 1,1-1 0,-1 0 0,0 0 0,0 0-1,-1-1 1,1 1 0,-1-1 0,0 0-1,-1-1 1,0 1 0,0-1 0,0 1-1,-1-1 1,0 0 0,0 0 0,1-8 0,-3 12-17,1-16-151,-2 18 163,1 1 0,0-1 1,0 1-1,0 0 1,-1-1-1,1 1 1,0-1-1,0 1 0,-1 0 1,1-1-1,0 1 1,-1 0-1,1-1 0,0 1 1,-1 0-1,1 0 1,-1-1-1,1 1 1,0 0-1,-1 0 0,1 0 1,-1-1-1,1 1 1,-1 0-1,1 0 0,-1 0 1,1 0-1,0 0 1,-1 0-1,1 0 0,-1 0 1,1 0-1,-1 0 1,1 0-1,-1 0 1,1 1-1,-1-1 0,1 0 1,0 0-1,-1 1 1,-5 2-50,0 0-1,1 0 1,-1 1 0,1 0 0,0 0 0,0 0 0,-6 8 0,4-5-38,-2 1 99,1 0 0,0 1 0,0 1 0,1-1-1,0 1 1,1 1 0,0-1 0,1 1 0,0 0-1,-7 21 1,12-29 29,-1 0-1,1-1 1,0 1 0,0 0-1,0-1 1,0 1-1,1 0 1,-1-1-1,1 1 1,0 0 0,-1-1-1,1 1 1,0-1-1,1 1 1,-1-1 0,0 0-1,1 0 1,-1 1-1,1-1 1,0 0-1,0 0 1,-1 0 0,1-1-1,1 1 1,-1 0-1,0-1 1,0 1-1,3 0 1,1 2 68,1-1 0,-1 0 0,0-1 0,1 1 0,0-1 0,-1-1-1,1 1 1,0-1 0,11 0 0,-10-1-71,-1 0 0,0-1 0,0 0 0,0-1 0,1 1 0,-1-1 0,11-6 0,-2 0-2507,29-19 1,-27 18 207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203 626 6048,'-3'-2'785,"0"1"1,0-1-1,0 1 1,0-1-1,0 1 1,0 0-1,-5-1 1,4 2-430,0-1 1,1 1 0,-1 0-1,0 0 1,-7 2-1,3-1-240,0 2-1,0-1 0,0 1 0,1 1 0,-13 6 0,17-8-39,0 0-1,1 0 1,-1 0 0,0 0-1,1 0 1,0 1 0,0 0-1,-1-1 1,-1 5-1,3-6-32,1 0 0,-1 0 0,1 0 0,-1-1 0,1 1-1,-1 0 1,1 0 0,0 0 0,0 0 0,-1 0 0,1 0 0,0 0-1,0 0 1,0 0 0,0-1 0,0 1 0,0 0 0,0 0-1,0 0 1,1 0 0,-1 0 0,0 0 0,0 0 0,1 0-1,-1 0 1,1-1 0,-1 1 0,1 0 0,-1 0 0,1 0-1,-1-1 1,1 1 0,0 0 0,-1-1 0,1 1 0,1 0-1,3 2 194,-1 0 0,1-1 0,10 4 0,-14-5-206,-1-1 0,1 0 1,0 1-1,-1-1 0,1 0 1,0 0-1,0 0 0,-1 1 1,1-1-1,0 0 0,-1 0 1,1 0-1,0 0 0,-1 0 1,1 0-1,0 0 0,0-1 1,-1 1-1,1 0 0,0 0 1,-1 0-1,1-1 0,0 1 1,-1 0-1,1-1 0,-1 1 1,1-1-1,-1 1 0,1-1 1,0 1-1,-1-1 0,0 1 1,1-1-1,-1 1 0,1-1 1,-1 1-1,1-2 0,6-31 333,-2 0 0,2-40 0,-2 15 138,30-155 534,-28 183-898,1 1 0,2 0-1,1 1 1,1 0 0,16-27 0,-13 34-142,29-37 0,-43 58-1,0-1-25,0-1 1,0 1-1,0 0 0,1 0 1,-1 0-1,0-1 1,1 1-1,-1 0 1,0 1-1,1-1 1,0 0-1,-1 0 1,2 0-1,-2 1 13,0 0-1,0 0 1,0 0 0,-1 0 0,1 0-1,0 0 1,0 0 0,0 0-1,-1 0 1,1 1 0,0-1-1,0 0 1,-1 1 0,1-1 0,0 0-1,0 1 1,-1-1 0,1 1-1,1 0 1,1 2 7,-1 1-1,1-1 1,-1 1 0,1 0-1,-1-1 1,0 1-1,0 0 1,1 5 0,2 5 8,-1 0 1,-1 0 0,0 0-1,-1 0 1,0 1 0,-1-1 0,-1 17-1,0-25 0,-1 59-13,-19 121 0,-84 283 75,-22-63 325,124-401-333,-4 13 196,-15 27-1,18-41-175,1 0 0,0 0 0,-1-1 0,0 1 0,0-1 0,0 1 0,0-1 0,0 0 0,-1 0 0,1 0 0,-1-1 0,-5 4 0,8-6-52,0 1 0,-1-1 0,1 0 0,0 1 0,0-1 0,0 0 0,0 0 0,0 0 0,0 0 0,-1 0 0,1 0 0,0 0 0,0 0 0,0 0 0,0 0 1,0-1-1,-1 1 0,1 0 0,0-1 0,0 1 0,0-1 0,0 1 0,0-1 0,0 0 0,0 1 0,1-1 0,-1 0 0,-1-1 0,-1-1 5,1 0 0,0 0-1,0 0 1,0-1 0,0 1-1,1 0 1,0-1 0,-1 1-1,0-5 1,-3-17 30,1 1 1,2-1-1,0 0 1,2-42 0,17-105 8,-13 144-31,0-3-14,-2 4-46,1 1 0,2 0 0,1 0-1,11-32 1,-16 55 19,0 1 0,0-1 0,0 1 0,1 0 0,-1-1 0,0 1 0,1 0 0,0 0-1,-1 0 1,1 0 0,0 0 0,0 1 0,0-1 0,0 1 0,0-1 0,1 1 0,-1 0 0,5-2 0,-3 2-1,-1 0 0,1 1 0,-1 0 0,1 0 1,-1 0-1,1 0 0,0 0 0,-1 1 1,1-1-1,-1 1 0,1 0 0,-1 0 1,5 3-1,130 62 401,-73-32-1241,0-4-3512,-57-27 2759,1 1 1,0-1 0,0-1 0,0 0 0,0 0-1,15 1 1,16-3-3331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6976,'3'-25'5840,"-3"34"-4885,1 0 0,3 14 0,0 3-402,18 197 2538,-11-89-1617,10 291 1145,-21-422-4062,0-15-3332,0-15 44,0 3 2182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45 289 5632,'-26'-81'1834,"18"54"-1124,6 18-634,-6-34 611,7 39-453,1 0 0,0 1 0,0-1 0,1 0 1,-1 0-1,1 0 0,0 0 0,0 0 0,0 0 1,0 1-1,2-5 0,0 3 2,0 0-1,0 1 1,0-1 0,0 1 0,1-1-1,0 1 1,0 0 0,0 0 0,0 1-1,1-1 1,-1 1 0,1 0-1,0 0 1,0 1 0,0-1 0,0 1-1,1 0 1,-1 1 0,9-3-1,2 1 27,-1 1-1,1 0 0,-1 1 0,1 0 1,-1 2-1,24 2 0,-29-1-140,1 0 0,-1 1 0,0 1-1,0-1 1,0 1 0,0 1 0,-1 0-1,0 0 1,0 1 0,13 10 0,-11-6 14,1 1 0,-2 0 1,0 0-1,0 1 0,-1 0 0,0 1 1,-1 0-1,-1 0 0,0 1 0,6 16 1,-10-22-50,-1 0 0,0 0 0,0 0 0,-1 0 0,0 1 0,0-1 1,-1 0-1,0 1 0,0-1 0,-1 0 0,0 1 0,0-1 0,-1 0 1,-1 0-1,1 0 0,-1 0 0,0 0 0,-1-1 0,-8 14 0,7-13-71,-1-1-1,0 0 0,-1 1 0,0-2 1,0 1-1,0-1 0,-1 0 1,0-1-1,0 1 0,0-2 0,-1 1 1,1-1-1,-1 0 0,0-1 0,-1 0 1,1-1-1,0 0 0,-1 0 1,1-1-1,-15 0 0,15-1-674,0 0 0,0-1-1,0-1 1,1 0 0,-1 0 0,0 0-1,1-1 1,-11-5 0,-5-5-2321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27 204 3904,'-1'-2'208,"-1"1"-1,1 0 1,-1 1 0,1-1-1,-1 0 1,1 0 0,-1 1 0,0-1-1,-1 0 1,3 1-98,-1 0 0,1 0 0,0 0 0,-1-1 0,1 1-1,-1 0 1,1 0 0,0 0 0,-1 0 0,1 0 0,0 0 0,-1 0 0,1 0 0,-1 0 0,1 0-1,0 0 1,-1 1 0,1-1 0,0 0 0,-1 0 0,1 0 0,0 0 0,-1 0 0,1 1 0,0-1-1,-1 0 1,3 9 7560,-2-9-7563,10-6 5174,-7 4-6408,25-14 2215,62-40 112,-77 47-1180,-2 0 1,0-1-1,0-1 1,0 1-1,10-16 1,-18 22-12,20-25-47,-22 28 19,0-1-1,0 1 1,1-1 0,-1 1-1,1 0 1,-1 0-1,1 0 1,-1 0-1,1 0 1,0 0 0,-1 0-1,1 0 1,0 1-1,3-2 1,-4 3 8,0-1 0,1 1 0,-1-1 0,0 1 0,0-1 0,0 1 0,0 0 0,-1-1 0,1 1 0,0 0 0,0 0 0,0-1 1,0 1-1,-1 0 0,1 0 0,0 0 0,-1 0 0,1 0 0,-1 0 0,1 0 0,-1 1 0,0-1 0,1 0 0,-1 0 0,0 2 0,2 2-35,5 17-19,5 28 1,-7-26 160,11 30 1,-15-53-85,2 10-267,1-1-1,0 1 1,1-1-1,0 0 1,1-1-1,-1 1 0,2-1 1,12 13-1,-1-5-3514,-1-1 1077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18 4640,'-7'-14'1504,"5"11"-912,3 3-285,0 1 0,0 0 0,0-1 0,0 1 0,0 0 0,-1 0 0,1 0-1,0-1 1,0 1 0,-1 0 0,1 0 0,0 2 0,3 3 748,93 124 3094,-81-107-3665,-1 1 0,-1 0 0,-2 1 0,13 33 0,-8-10 343,14 69 1,-16-50-73,-4 1 1,7 133-1,-20-100-5,-20 143-1,16-205-580,-16 56 0,16-75-98,-1-1 0,-1-1 0,-1 1 0,-18 28 0,14-29 7,-1 0 0,-1-1-1,0 0 1,-1-1 0,0-1-1,-2-1 1,-19 13 0,17-14-3042,-36 16 0,18-12-705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14 315 3232,'-1'0'124,"1"0"0,-1 0 0,1 0 0,0 0 0,-1 0 0,1 0 0,-1 0 0,1 0 1,-1 0-1,1 0 0,-1 0 0,1 0 0,0 0 0,-1 1 0,1-1 0,-1 0 0,1 0 0,0 0 0,-1 1 0,1-1 0,0 0 0,-1 0 1,1 1-1,0-1 0,-1 0 0,-1 12 9624,13-20-8861,34-18 639,-22 13-1320,-1-1 0,25-19 0,-5-6-152,62-74-1,-37 38 96,-67 74-160,0 1 1,1-1-1,-1 1 1,1-1-1,-1 0 1,1 1-1,0 0 1,-1-1-1,1 1 1,0-1-1,-1 1 1,1 0-1,0-1 1,-1 1-1,1 0 1,0-1-1,-1 1 0,1 0 1,0 0-1,0 0 1,1 0-1,-1 0 0,-1 0-1,1 1 1,-1-1 0,1 1-1,-1-1 1,1 0-1,-1 1 1,1-1-1,-1 1 1,1-1-1,-1 1 1,0-1-1,1 1 1,-1 0-1,0-1 1,1 1-1,-1-1 1,0 1-1,1 1 1,0 5-73,1 1 0,-1-1 0,0 13 0,0-13 49,0 67-1,-2-45 61,2-1 0,1 0 0,8 43 0,-9-65 20,0 0 1,1 1-1,0-1 1,1 0-1,0 0 0,-1 0 1,2 0-1,-1 0 1,1-1-1,0 0 1,0 0-1,0 0 1,1 0-1,-1 0 1,1-1-1,1 0 1,-1 0-1,0 0 0,1-1 1,7 4-1,-7-5 50,1 0 0,-1 0 0,1 0-1,0-1 1,0 0 0,0 0-1,0-1 1,0 0 0,0 0 0,0 0-1,0-1 1,8-2 0,3-1 112,-1-2-1,-1 0 1,25-11 0,-15 3-141,-1 0 0,0-1 0,-1-2 0,0 0 0,-2-2 0,0 0 0,33-38 0,-50 50-73,16-17-117,26-24-1,-46 47 110,0 0 0,0 0 1,0 0-1,0 0 0,0 0 0,0 0 1,1 1-1,-1-1 0,0 0 0,1 0 0,-1 1 1,0-1-1,1 1 0,-1 0 0,0-1 1,1 1-1,-1 0 0,1 0 0,-1-1 0,1 1 1,-1 1-1,1-1 0,-1 0 0,1 0 1,-1 0-1,0 1 0,1-1 0,-1 1 0,1-1 1,-1 1-1,0-1 0,0 1 0,1 0 1,-1 0-1,0 0 0,0 0 0,0 0 0,0 0 1,1 1-1,4 5-7,-1 0 1,0 0-1,-1 1 1,0-1-1,5 12 1,-7-14 58,24 46 70,2-1 0,66 86-1,-90-130 600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 3904,'-4'-16'1253,"3"16"-1232,1-1 0,0 1 0,0 0 0,0 0 0,0-1 0,0 1 0,0 0-1,0 0 1,0-1 0,0 1 0,0 0 0,0 0 0,0-1 0,0 1 0,0 0 0,0 0 0,0-1-1,0 1 1,0 0 0,0 0 0,0-1 0,0 1 0,0 0 0,1 0 0,-1-1 0,0 1 0,0 0-1,0 0 1,0 0 0,1-1 0,-1 1 0,0 0 0,0 0 0,0 0 0,1 0 0,-1-1 0,0 1 0,0 0-1,0 0 1,1 0 0,0-1 1298,3 13-275,-2-6-712,0-1 0,-1 1 0,0 0 0,1 6 0,1 59 1796,-6 89 1,-20 77 649,6-62-1696,13-135-901,-9 144 591,14-2-34,0-174-780,0 6 257,0 0 1,6 21-1,-7-33-217,0 1 0,1-1 0,0 0 0,-1 0 0,1 0 0,0 0 0,0 0-1,0 0 1,0 0 0,0-1 0,1 1 0,-1 0 0,0-1 0,1 1 0,-1-1 0,1 1 0,0-1 0,-1 1 0,1-1 0,0 0 0,0 0 0,0 0-1,4 1 1,-5-2-238,0 1 0,1-1 0,-1 0 0,1 0 0,-1 0 0,0-1 0,1 1 0,-1 0 0,0 0 0,1-1 0,-1 1 0,0-1 0,1 1 0,-1-1 0,0 0 0,0 1 1,0-1-1,0 0 0,1 0 0,-1 0 0,0 0 0,-1 0 0,1 0 0,2-2 0,13-13-3152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4736,'2'-7'1146,"-1"5"-709,1 0 0,-1 0 0,-1-1 0,1 1-1,0-1 1,-1 1 0,1-1 0,-1 1 0,1-3-1,2-6 7111,-2 16-7153,10 53 12,-4-21-236,27 141 1196,-30-145-984,-4-25-74,1 1 0,3 14 0,-3-16 585,-3-7-438,-5-13 171,5 2-492,0 0 1,0 0-1,1-12 1,-1 3-129,-4-23 16,2 0 1,3 0 0,5-75-1,-3 111-23,0 1 0,0-1 0,1 0 0,0 0 0,0 0 0,1 1 0,0-1 1,0 1-1,0 0 0,6-7 0,-8 12-12,0 0 1,0 1 0,0-1 0,0 0 0,0 1 0,0-1 0,0 1 0,0-1-1,0 1 1,0 0 0,0 0 0,1-1 0,-1 1 0,0 0 0,0 0-1,0 0 1,1 0 0,-1 0 0,0 0 0,1 1 0,25 7-5,-10 2 75,0 0 1,25 22 0,-8-7 74,-33-23-153,1-1 0,0 0 1,0 1-1,0-1 0,-1 0 1,1 0-1,0-1 0,1 1 0,1 0 1,-4-1-73,0 0 1,1 0-1,-1 0 1,0 0 0,1 0-1,-1 0 1,0 0 0,1 0-1,-1 0 1,0 0 0,1 0-1,-1 0 1,0-1-1,0 1 1,1 0 0,-1 0-1,0 0 1,0-1 0,1 1-1,-1 0 1,0 0 0,0 0-1,0-1 1,1 1-1,2-15-4695,-5 1 552,1 2 1425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6656,'-7'1'6946,"24"10"-4101,-10-7-2428,1-1 0,0 0 0,-1 0 0,1-1 0,0 0 0,0-1 0,15 2-1,63-3 449,-45-1-670,64 1-904,-88 0 159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5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1097 3232,'0'0'104,"0"0"0,0 1 1,-1-1-1,1 1 0,1-1 0,-1 1 0,0-1 1,0 0-1,0 1 0,0-1 0,0 1 0,0-1 1,0 0-1,0 1 0,1-1 0,-1 1 1,0-1-1,0 0 0,1 1 0,-1-1 0,0 0 1,1 1-1,-1-1 0,0 0 0,1 1 0,-1-1 1,0 0-1,1 0 0,-1 0 0,1 1 0,15-1 2602,-14 0-2829,8-2 658,0 0 1,0 0-1,0-1 0,0 0 1,11-5-1,43-26 815,-56 29-1197,20-12 107,-1-2 0,-1-1 0,0-1 0,-2-1 0,-1-2 0,0 0 0,31-45 0,4-19 263,49-98 1,-81 138-276,-19 37-323,-5 9 25,-1 0 0,1-1-1,-1 1 1,0 0 0,0-1-1,0 1 1,0-1 0,1-3-1,-2 8 64,0 0-1,1 1 0,-1-1 0,1 0 0,0 0 0,0 0 0,1 3 0,5 15 19,-2 24 74,-2 76-1,-3-106-121,-18 265 293,17-264-216,0-5 23,-1 1-1,0-1 1,0 1-1,-1-1 0,0 0 1,-1 0-1,0 0 0,-7 12 1,10-20-45,0-1 1,0 0 0,0 0 0,0 1-1,0-1 1,0 0 0,0 0-1,0 0 1,-1 0 0,1 0-1,0-1 1,-1 1 0,1 0-1,-1 0 1,1-1 0,-1 1-1,1-1 1,-1 0 0,-2 1-1,1-1 9,0 0-1,0 0 1,0 0-1,0-1 1,0 1-1,0-1 1,0 0-1,0 0 1,-4-2-1,0-1-36,1 1-1,0-1 0,0 0 1,0 0-1,0-1 0,1 0 1,0 0-1,-5-6 0,5 5-26,0-1 0,0 0-1,1 0 1,-6-13 0,9 18-27,1 1 0,-1-1 0,0 0-1,1 0 1,0 0 0,-1 0 0,1 0 0,0 0 0,0 0 0,0 0 0,0 0 0,0 0-1,1 0 1,-1 0 0,0 0 0,1 0 0,0 0 0,-1 0 0,1 0 0,0 0 0,0 1-1,0-1 1,0 0 0,2-1 0,-2 2 18,0 0-1,0 0 1,1 0-1,-1 0 1,0 1-1,1-1 1,-1 0-1,1 1 1,-1-1-1,1 1 1,-1-1-1,1 1 1,-1 0-1,1 0 1,-1 0-1,1 0 1,0 0-1,-1 0 1,1 0-1,-1 0 1,3 1-1,4 1 6,0 0 0,13 5 0,-16-5-21,11 4 95,1-1-1,27 6 1,-38-10 11,-1 0 0,1-1-1,-1 0 1,0 0 0,1 0 0,-1-1-1,1 0 1,-1 0 0,0 0 0,0-1-1,1 1 1,5-5 0,-1 1 46,0-1 1,0-1-1,-1 0 0,-1 0 1,1-1-1,-1 0 0,9-13 1,45-65 259,52-116 62,-110 193-396,-2 6-31,-1 1 1,1-1-1,-1 1 1,0-1-1,0 0 1,0 0-1,0 1 1,-1-1-1,1 0 1,-1-3-1,-3-1 0,2 7-5,1 0 0,-1 1 0,1-1 0,-1 0 0,1 0 0,-1 0 0,1 0 0,-1 1 0,1-1 0,-1 0 0,1 1 0,-1-1 0,1 0 0,-1 1 0,1-1 0,-1 1 0,1-1 0,0 0 0,-1 1 0,1-1 0,-1 1 0,-9 12 0,2 0-44,1 1-1,1-1 1,0 1 0,-8 25-1,6-14 75,1-1-50,1 0 0,1 1-1,1-1 1,1 1-1,0 41 1,3-59 4,1 1 0,0-1 0,0 1 0,0-1 1,1 0-1,0 1 0,0-1 0,1 0 0,6 10 0,-8-14 39,1 0-1,0 0 1,0 0-1,0 0 0,0-1 1,0 1-1,1-1 1,-1 1-1,1-1 1,0 0-1,0 0 0,-1 0 1,1-1-1,0 1 1,1-1-1,-1 1 1,0-1-1,0 0 0,1 0 1,-1 0-1,0-1 1,7 1-1,-3-2 21,0 1 0,0-1 0,0-1 1,0 0-1,-1 0 0,1 0 0,-1 0 0,1-1 0,-1 0 0,0-1 0,0 1 1,-1-1-1,8-6 0,7-7-21,-2-1 1,20-23-1,-32 34 22,54-71-121,6-5-92,-65 82 172,0-1 0,0 1 0,1 0-1,-1 0 1,1-1 0,-1 1 0,1 0-1,-1 0 1,1 1 0,0-1 0,1-1 0,-2 2-3,0 0 0,-1 0 0,1 0 0,0 0 0,-1 1 0,1-1 0,0 0 0,-1 0 1,1 0-1,-1 0 0,1 1 0,0-1 0,-1 0 0,1 1 0,-1-1 0,1 0 0,-1 1 1,1-1-1,-1 1 0,1-1 0,-1 0 0,0 1 0,1-1 0,-1 1 0,1 0 1,-1-1-1,0 1 0,0-1 0,1 1 0,-1 0 0,0-1 0,0 1 0,0-1 0,0 1 1,1 1-1,3 14 11,-1 0 1,0 0 0,-2 0 0,1 29 0,-10 65 172,6-95-150,2-9 7,-1 1 0,0 0 0,-1 0 0,0-1-1,-3 9 1,36-58 989,11-46-993,-29 57-106,34-55-1,-46 86 58,-1 0-1,1 0 0,-1 0 0,1 0 0,0 0 1,0 0-1,0 0 0,-1 0 0,1 1 0,0-1 1,0 0-1,0 0 0,0 1 0,0-1 0,0 1 1,1-1-1,-1 1 0,0-1 0,0 1 0,0 0 1,0-1-1,1 1 0,0 0 0,0 0 18,-1 1 0,0-1 0,0 1 0,0 0-1,0-1 1,0 1 0,0 0 0,-1 0 0,1 0 0,0 0-1,0 0 1,0-1 0,-1 1 0,1 1 0,0-1 0,-1 0-1,1 0 1,-1 0 0,0 0 0,1 0 0,-1 0 0,0 1-1,1-1 1,-1 0 0,0 2 0,3 19 35,-1 0 1,-1 1-1,-3 27 1,1-5 0,1-33 19,0-7 53,0 0 1,0 0-1,0-1 1,0 1-1,2 8 1,57-92 291,1-3-486,-51 71 56,0 1 1,1 0-1,1 1 0,0 0 1,12-9-1,-22 18 15,0-1 1,0 0 0,1 0-1,-1 1 1,0-1-1,0 0 1,1 1-1,-1 0 1,0-1-1,0 1 1,1 0-1,-1-1 1,1 1-1,-1 0 1,0 0-1,1 0 1,-1 0 0,0 0-1,1 0 1,-1 1-1,1-1 1,1 1-1,-1 0 2,-1 0-1,0 1 0,1-1 1,-1 0-1,0 0 0,0 1 1,0-1-1,0 1 0,0-1 1,0 1-1,0-1 0,-1 1 1,1 0-1,0-1 1,-1 1-1,1 0 0,-1 2 1,8 37 93,2 45 0,-9-75-106,0 1 0,1-1 0,3 12 1,-4-20 23,-1-1 0,1 1 1,0-1-1,0 1 0,0-1 1,0 0-1,1 1 1,-1-1-1,1 0 0,-1 0 1,1 0-1,0 0 1,0 0-1,0 0 0,0 0 1,0-1-1,0 1 1,0-1-1,3 2 0,-3-2 10,0-1-1,-1 0 0,1 1 0,-1-1 1,1 0-1,0 0 0,-1 0 1,1 0-1,0 0 0,-1-1 0,1 1 1,0 0-1,-1-1 0,1 1 1,2-2-1,0 0 32,0 0-1,-1-1 1,1 1 0,0-1 0,4-4-1,2-3 37,-1 1 0,15-22 0,27-53-143,-21 33 153,20-38-266,-46 83 114,-2 8-9,-4 16-14,1-12 105,-11 129-222,11-121 157,0-1 1,1 0-1,3 15 1,-1 16 158,-2-42-94,0 1 1,0 0 0,1-1-1,-1 1 1,1-1 0,-1 1 0,1-1-1,0 1 1,0-1 0,2 4-1,-3-5-5,1-1 0,-1 1 0,0-1 0,1 1 0,-1-1 0,1 1 0,-1-1 0,1 0 0,-1 1 0,1-1 0,-1 0-1,1 1 1,-1-1 0,1 0 0,-1 0 0,1 1 0,0-1 0,-1 0 0,2 0 0,-1 0 6,0 0-1,0 0 1,0 0 0,0-1 0,0 1 0,0 0-1,0-1 1,0 1 0,0-1 0,0 1-1,0-1 1,0 1 0,0-1 0,0 0 0,1 0-1,1-3 7,0 1 0,0-1 0,0 0-1,0 0 1,0 0 0,-1 0 0,4-8-1,12-35 91,-13 32-96,1-2-30,32-103 61,-37 115-71,7-25 64,-4 20-193,-4 11 137,0-1-1,0 0 1,0 0 0,0 0 0,0 0 0,0 0-1,0 0 1,0 0 0,0 0 0,0 0 0,0 0-1,0 0 1,0 0 0,0 0 0,0 0 0,0 0-1,0 0 1,0 0 0,0 0 0,0 0 0,0 0-1,0 1 1,0-1 0,0 0 0,0 0 0,0 0-1,0 0 1,0 0 0,0 0 0,0 0 0,0 0-1,1 0 1,-1 0 0,0 0 0,0 0 0,0 0-1,0 0 1,0 0 0,0 0 0,0 0 0,-5 88 66,2-64-103,1 0-1,2 0 1,0 0-1,6 40 1,-5-60 57,0 0 0,0 0 0,0 0 0,1 0 0,-1 0 0,1-1 0,0 1 0,0-1 0,3 5 0,-5-7 2,1-1-1,0 1 1,0 0-1,0 0 1,0-1-1,0 1 1,0-1 0,0 1-1,0 0 1,0-1-1,0 0 1,0 1-1,0-1 1,0 0-1,0 0 1,0 1-1,0-1 1,1 0-1,-1 0 1,0 0-1,0 0 1,0 0-1,0-1 1,0 1-1,0 0 1,1-1-1,-1 1 1,0 0-1,0-1 1,0 1 0,0-1-1,0 1 1,0-1-1,1-1 1,9-6 15,1 0 1,-1-1 0,-1-1 0,0 0 0,12-15-1,40-62 66,-38 51 8,96-147-170,-94 140 122,-2-1-1,24-63 1,-17 19 53,28-141 0,-41 155-155,-17 67 18,1 2-16,-1 0 1,1-1-1,-1 1 1,-1 0 0,1 0-1,-1-1 1,0 1-1,0 0 1,-1-8-1,1 13 41,0 0 1,0 0-1,0 0 0,0 0 0,0 0 0,0-1 1,0 1-1,0 0 0,0 0 0,0 0 1,0 0-1,0 0 0,0 0 0,-1 0 0,1 0 1,0 0-1,0 0 0,0 0 0,0-1 0,0 1 1,0 0-1,0 0 0,0 0 0,0 0 0,0 0 1,0 0-1,0 0 0,0 0 0,0 0 0,-1 0 1,1 0-1,0 0 0,0 0 0,0 0 0,0 0 1,0 0-1,0 0 0,0 0 0,0 0 0,0 0 1,-1 0-1,1 0 0,0 0 0,0 0 1,0 0-1,0 0 0,0 0 0,0 0 0,0 0 1,0 0-1,0 0 0,0 0 0,0 0 0,-1 0 1,1 0-1,0 0 0,0 1 0,-4 6-170,-3 13 55,-91 316-81,87-301 191,2 0 0,2 1 0,1 0 0,1 1-1,3-1 1,2 61 0,8 9-142,-5-88 170,1 0 0,0-1-1,12 31 1,-12-37-3,1 0 0,12 19-1,-14-26 27,0 0 0,1 0 0,-1 0 0,1 0 1,0-1-1,0 1 0,0-1 0,8 4 0,-10-6-12,0 0 1,-1 0-1,1 0 0,0 0 1,0-1-1,0 1 1,0-1-1,0 1 1,0-1-1,0 0 1,-1 0-1,1 0 1,0 0-1,0 0 0,0 0 1,0 0-1,0-1 1,0 1-1,2-1 1,-1-1-16,0 0 1,0 1 0,0-1 0,0 0-1,-1 0 1,1 0 0,0-1-1,-1 1 1,0-1 0,3-3-1,3-6-8,-1 0 0,0-1 0,-1 0 0,5-15 0,-8 22 45,36-96 67,42-99 77,-57 147-194,-3 10 5,-2-1 0,19-69 0,-35 101 0,22-99 93,-20 85-156,-1 0 1,0-33-1,-5 56-35,-1 5-28,-4 10-72,-50 157-223,11 9 401,38-146-74,-7 32 86,2 1-1,3 0 1,3 1 0,4 104 0,2-162-14,0 0 59,1 0 1,0 0-1,0 0 1,0 0-1,4 10 1,-5-15-26,1-1 1,0 0-1,-1 1 1,1-1 0,0 0-1,0 0 1,0 1-1,-1-1 1,1 0-1,1 0 1,-1 0 0,0 0-1,0 0 1,0 0-1,0-1 1,1 1-1,-1 0 1,0-1 0,1 1-1,-1-1 1,0 1-1,1-1 1,-1 1 0,1-1-1,-1 0 1,1 0-1,-1 0 1,1 0-1,-1 0 1,0 0 0,1 0-1,-1 0 1,2-1-1,12-4 32,0 0 0,-1 0 0,0-1 0,0-1 0,21-15 0,-8 6-32,-4 3-27,164-87-127,-150 83 172,-1 0-11,38-23 0,-60 31 136,-13 8-98,-2 2-29,-8 5-129,1 0 75,1 0 1,0 0 0,1 0 0,-1 1 0,-8 12-1,-3 3-37,-17 20-40,-52 82 1,83-118 78,1-1 0,-1 2 0,1-1 1,1 0-1,-1 0 0,1 1 0,0 0 1,1-1-1,-2 10 0,3-15 35,0 0 0,1 0 0,-1 1 0,0-1 0,0 0 0,1 0 0,-1 0 0,1 0 0,-1 0 0,1 0 0,-1 0 0,1 0 0,0 0 0,-1 0 0,1 0 0,0-1 0,0 1-1,0 0 1,-1 0 0,1-1 0,0 1 0,0 0 0,0-1 0,0 1 0,0-1 0,0 0 0,1 1 0,-1-1 0,1 1 0,1 0-4,1-1 0,-1 1 1,1-1-1,-1 1 0,1-1 0,-1 0 0,1 0 0,3-1 1,-2-1 3,0 1 0,0-1 0,-1 0 0,1-1 0,0 1 1,-1-1-1,0 0 0,0 0 0,0 0 0,0 0 0,0-1 0,0 0 1,4-6-1,2-4 8,0 1 1,14-28-1,-7 4-7,-1-1 0,-2 0 0,14-57 0,-27 198-752,-1-94 738,-1 13 3,2-1 0,0 1 0,6 27 0,-7-47 10,1 0 0,0 0 0,-1 0 1,1 0-1,0 0 0,0 0 1,0 0-1,3 3 0,-4-4-4,1-1-1,0 1 0,-1 0 1,1-1-1,0 1 0,-1-1 1,1 0-1,0 1 0,0-1 1,-1 1-1,1-1 0,0 0 1,0 0-1,0 1 0,-1-1 1,3 0-1,-1 0 1,1-1 0,-1 1 1,1-1-1,-1 0 0,1 1 0,-1-1 0,1 0 0,-1 0 1,0-1-1,1 1 0,-1-1 0,3-2 0,105-88 343,-13 9-377,-80 70-6,36-26 20,-46 34-6,1 1 0,0 0 0,-1 0 0,1 0 0,11-2 0,-18 6 7,0-1 0,1 1 0,-1-1 0,1 1 0,-1 0 0,1 0 0,-1 0 0,0 0 0,1 0 0,-1 0-1,1 0 1,-1 1 0,1-1 0,-1 0 0,0 1 0,1-1 0,-1 1 0,0-1 0,1 1 0,-1 0 0,3 1 0,-3 0 4,0 0-1,1-1 1,-1 1 0,0 0 0,0 0-1,0 0 1,0 0 0,-1 0-1,1 0 1,0 0 0,-1 0 0,1 0-1,-1 3 1,1 5 40,-1 1-1,0-1 1,-1 1 0,-4 19-1,0-4 16,-2 0 0,-1 0-1,-20 42 1,27-67-45,1-1 0,0 0-1,0 0 1,0 1 0,0-1 0,0 0 0,0 1 0,0-1 0,0 0-1,0 0 1,-1 1 0,1-1 0,0 0 0,0 1 0,0-1 0,1 0 0,-1 0-1,0 1 1,0-1 0,0 0 0,0 0 0,0 1 0,0-1 0,0 0-1,0 1 1,0-1 0,1 0 0,-1 0 0,0 0 0,0 1 0,0-1-1,1 0 1,-1 1 0,1-1 5,-1 0-1,1 0 1,-1 0-1,1 1 1,-1-1 0,1 0-1,-1 0 1,1 0-1,-1 0 1,1 0-1,0 0 1,-1 0 0,1 0-1,-1 0 1,1 0-1,-1 0 1,1-1-1,-1 1 1,1 0 0,0 0-1,4-3-17,0 0 0,-1 0 0,1 0 0,-1 0 0,0-1 0,8-7 0,23-31 38,-21 23-2,14-16 57,-15 16-133,2 0 0,0 1 0,36-31 1,-50 48 38,0 0 0,0 0 1,0 0-1,0 0 1,0 1-1,1-1 0,-1 0 1,0 1-1,1-1 1,-1 1-1,0-1 0,1 1 1,-1 0-1,0-1 1,1 1-1,-1 0 1,1 0-1,-1 0 0,1 0 1,-1 0-1,1 1 1,1-1-1,-1 1 2,-1 0 0,1 0 0,-1 0 0,0 0 0,1 1 1,-1-1-1,0 0 0,1 1 0,-1-1 0,0 0 0,0 1 0,0-1 0,0 1 0,-1 0 1,2 2-1,1 6-15,0 0 0,0 1 0,-1 0 0,2 18 0,4 134-48,-8-160 82,4 24 131,-4-25-130,1-1 0,-1 0 0,0 1 0,1-1 0,-1 0 0,1 1 0,0-1 0,-1 0 1,1 0-1,0 1 0,0-1 0,-1 0 0,1 0 0,2 2 0,15-16-89,-6 6 161,25-10 0,-24 12-78,24-14-1,-27 10-19,-1 4 88,17 9-348,-25-3 278,0-1 1,0 0 0,1 0-1,-1 0 1,0 0-1,0 0 1,1 0-1,-1 0 1,0 0 0,0 0-1,1-1 1,-1 1-1,0-1 1,0 1-1,0 0 1,0-1-1,2-1 1,18-12 197,-20 14-190,9-9 5,-1 0 0,1 0 1,15-22-1,-20 25-11,1-1 27,-1-1 0,1 0 1,-1-1-1,-1 1 0,5-12 0,-7 15-41,-1 0-1,1 0 1,-1 0-1,0 0 1,-1 0-1,1 0 1,-1 0-1,0 0 1,0 0-1,-1 0 1,-1-9 0,2 13 2,0-1 0,-1 1 0,1-1 0,-1 1 0,1-1 0,-1 1 0,0-1 0,1 1 0,-1 0 0,0-1 0,0 1 0,0 0 0,0 0 0,0-1 0,0 1 0,0 0 0,-1 0 0,1 0 0,0 0 0,0 1 0,-1-1 0,1 0 0,-1 0 0,1 1 0,-1-1 0,1 1 0,-1-1 0,1 1 0,-1 0 0,1 0 0,-1-1 0,0 1 0,1 0 0,-1 1 0,1-1 0,-1 0 0,-2 1 0,-2 0-26,1 1 1,-1 0-1,1 0 0,0 0 1,-1 1-1,1 0 0,0 0 1,0 0-1,-6 6 1,-2 4-11,0-1 1,1 1-1,0 1 1,-13 20-1,19-24 23,1-1 0,0 1 0,0-1 0,1 1-1,0 1 1,1-1 0,0 0 0,-2 17 0,5-24 12,0 0 1,-1 0-1,1 0 1,1 0-1,-1 0 1,0 0-1,1 0 1,0 0-1,-1 0 1,1 0-1,0 0 1,1 0 0,-1 0-1,0-1 1,1 1-1,0 0 1,-1-1-1,1 1 1,0-1-1,3 3 1,-2-3 20,1 1 1,0 0 0,-1-1-1,1 0 1,0 0-1,0 0 1,0 0 0,0-1-1,1 0 1,-1 0-1,0 0 1,0 0 0,9 0-1,8-1 1,0 0 0,0-2-1,-1 0 1,1-2 0,27-7-1,-17 1-1,0-1 0,50-25-1,-64 27 50,-1 0 0,-1-2 0,19-13 0,-28 18-41,0 0-1,0 0 0,0-1 1,0 1-1,-1-1 1,0 0-1,-1-1 0,1 1 1,2-10-1,-6 17-34,-1-1 0,0 0-1,1 1 1,-1-1 0,0 0-1,0 1 1,0-1 0,0 0 0,0 1-1,0-1 1,0 0 0,0 0-1,0 1 1,0-1 0,0 0-1,0 1 1,-1-2 0,-2 1-194,-3 8 105,-4 8 62,1-1-1,1 2 1,0-1-1,-10 32 1,17-44 35,0 0 1,0 0-1,0 0 0,1 0 1,-1 0-1,1 0 0,0 1 1,-1-1-1,2 0 1,-1 0-1,0 0 0,1 1 1,-1-1-1,1 0 0,0 0 1,0 0-1,0 0 0,1 0 1,-1 0-1,1 0 1,2 4-1,-3-6 13,0 0 0,0 0 0,1 0 0,-1 0 1,0-1-1,0 1 0,0 0 0,1-1 0,-1 1 0,0 0 0,1-1 0,-1 0 0,0 1 1,1-1-1,-1 0 0,1 0 0,-1 1 0,1-1 0,-1 0 0,0 0 0,1-1 1,-1 1-1,1 0 0,-1 0 0,0-1 0,1 1 0,-1-1 0,0 1 0,1-1 0,-1 0 1,0 1-1,3-3 0,0 0-3,1 0-1,-1 0 1,1-1 0,-1 0-1,0 0 1,0 0 0,5-7 0,-5 5 14,-1 0 0,0-1 0,0 1 0,0-1 0,-1 0 0,0 0 1,0 0-1,-1 0 0,0 0 0,0 0 0,0 0 0,-1 0 0,0 0 1,-1 0-1,1 0 0,-1 0 0,-4-14 0,4 19-26,1 1-1,0 0 1,0-1-1,-1 1 1,1 0-1,-1-1 1,1 1-1,-1 0 1,1 0-1,-1 0 1,0-1-1,0 1 1,1 0-1,-1 0 1,0 0-1,0 0 1,0 0-1,0 0 1,0 1-1,-1-1 1,1 0-1,0 0 1,0 1-1,0-1 1,-1 1-1,1-1 1,0 1-1,-1-1 1,1 1-1,0 0 1,-1 0-1,1 0 1,0 0-1,-1 0 1,1 0-1,-1 0 1,-1 0-1,-1 2-6,-1-1 0,1 1 0,-1 0-1,1 0 1,0 0 0,0 0 0,0 1 0,0-1 0,-6 7 0,-17 11-29,22-16 31,0-1-1,0 1 1,0 0-1,1 0 1,-1 1-1,1 0 1,-7 9-1,11-14 12,0 0-1,0 0 1,0 1-1,-1-1 1,1 0-1,0 0 1,0 0-1,0 1 1,0-1-1,0 0 1,0 0-1,0 1 1,0-1-1,0 0 1,0 0-1,0 0 1,0 1-1,0-1 1,0 0-1,0 0 1,0 1-1,0-1 1,0 0-1,0 0 1,0 1-1,0-1 1,0 0-1,1 0 1,-1 0-1,0 1 1,0-1-1,0 0 1,0 0-1,0 0 1,1 0 0,-1 1-1,0-1 1,0 0-1,0 0 1,1 0-1,-1 0 1,0 0-1,0 0 1,0 0-1,1 1 1,-1-1-1,0 0 1,19 1-46,22-6 41,-20-2 56,0-1 1,-1-1 0,0 0-1,30-21 1,-23 14-166,-21 12 117,1 1 1,0 0-1,0 0 1,0 0-1,0 1 1,1 0-1,-1 1 1,12-2 0,-18 3-13,0 0 1,1 0 0,-1 1 0,0-1-1,0 0 1,0 0 0,0 1 0,0-1-1,0 0 1,0 1 0,1-1 0,-1 1-1,0-1 1,-1 1 0,1 0 0,0 0-1,0-1 1,0 1 0,1 1 0,-1 0 5,0 0 1,1 0 0,-1 0 0,0 0-1,-1 0 1,1 0 0,0 0 0,-1 1-1,1 2 1,0 4 36,0 1 1,-1-1-1,-2 16 0,2-24-31,-13 106-163,13-107 160,-1 30 120,1-28-97,0 0 1,0-1-1,0 1 0,1 0 0,-1 0 1,1-1-1,-1 1 0,1 0 0,0-1 1,-1 1-1,1-1 0,0 1 0,0-1 1,2 2-1,-3-2-15,1-1 1,0 0-1,-1 1 1,1-1-1,-1 0 0,1 0 1,0 0-1,-1 1 1,1-1-1,0 0 1,-1 0-1,1 0 0,0 0 1,-1 0-1,1 0 1,0 0-1,-1-1 0,1 1 1,0 0-1,0-1 1,16-5 68,-15 5-59,19-10 80,-1-1 0,0-1 0,33-29 0,-16 12 17,-7 6-85,-18 13-159,1 1 0,21-13-1,-33 23 126,-1 0-1,0 0 1,0 0-1,0 0 1,1-1-1,-1 1 1,0 0-1,0 0 1,1 0 0,-1 0-1,0 0 1,0 0-1,1 0 1,-1 0-1,0 0 1,0 0-1,1 0 1,-1 0-1,0 0 1,0 0-1,1 0 1,-1 0 0,0 0-1,0 0 1,1 0-1,-1 1 1,0-1-1,0 0 1,1 0-1,-1 0 1,0 0-1,0 0 1,1 1-1,2 9-83,-4 16 3,0-23 74,-4 40-14,1-13 48,-1 31 1,5-58-31,0 0 0,0 0 0,1 0 0,-1 0 0,1 0 0,-1 0 0,1 0 0,0 0 0,0 0 0,1-1 0,-1 1 1,0 0-1,1 0 0,0-1 0,-1 1 0,1-1 0,4 4 0,-4-4 38,0-1 0,0 1 0,1-1 0,-1 0 1,0 0-1,0 0 0,1 0 0,-1 0 0,1 0 0,-1-1 0,1 1 0,-1-1 0,1 0 1,-1 0-1,1 0 0,-1 0 0,1 0 0,-1 0 0,1-1 0,-1 1 0,3-2 1,4-1 8,-1 0 1,-1 0-1,1-1 1,0-1 0,-1 1-1,0-1 1,0 0-1,0-1 1,-1 0-1,11-12 1,-2 0 21,-2 0-1,0 0 1,12-24 0,-7 3-32,20-59 0,-17 39-21,-14 43-24,-4 9-9,0 1 1,-1-1-1,0 0 0,2-12 1,-4 19 18,0-1 0,0 1 0,0-1 0,0 1 0,0 0 0,0-1 0,0 1 0,0-1 0,0 1 0,0-1 0,0 1 0,0 0 0,1-1 0,-1 1 0,0-1 0,0 1 0,0 0 0,1-1 0,-1 1 0,0 0 0,1-1-1,-1 1 1,1-1 0,3 10-143,2 23-72,-6-30 213,4 34 17,-2 1-1,-2 0 1,-6 56 0,3-57 58,-8 34 4,9-60-32,1-7-13,0 0 0,0 0 0,-1 0 0,1 0 0,0-1 1,-1 1-1,-2 2 0,2-1-74,3-4 255,7 11-368,-5-9 157,0-1-1,0 1 0,0-1 1,0 0-1,0 0 1,0 0-1,0 0 0,0 0 1,0-1-1,0 1 0,1-1 1,-1 0-1,0 0 1,0 0-1,1 0 0,-1-1 1,6-1-1,14 0 235,-21 2-224,0-1 1,0 1 0,0 0 0,0-1 0,0 0-1,0 1 1,0-1 0,3-2 0,16-4 124,-13 4-118,0 0 0,0 0 0,0 0 0,-1-1 0,0 0 0,1-1 0,11-10 0,6-2 50,-9 6-48,0 0-1,-1-2 1,0 0-1,-1-1 1,0 0-1,-1-1 0,-1 0 1,0-1-1,13-24 1,79-146 0,-69 110-299,-34 81 267,1-1 0,-1 1 0,0-1 0,-1 1 0,1 6 0,-13 270-69,10-259 177,-1 0 0,-1-1 0,-1 1 1,-1-1-1,-1 0 0,-14 30 0,20-49-63,0 0 0,0 0 0,0-1 0,0 1 0,0 0 0,0-1 1,-1 1-1,1 0 0,-1-1 0,1 0 0,-1 1 0,1-1 0,-1 0 0,0 0 0,0 0 0,1 0 0,-1 0 0,0 0 0,0-1 0,0 1 0,0-1 0,0 1 0,0-1 0,-3 0 0,2 0-28,0 0 0,1-1 0,-1 0 0,0 1-1,1-1 1,-1 0 0,1-1 0,-1 1 0,1 0-1,-1-1 1,1 1 0,0-1 0,0 0 0,0 0-1,0 0 1,0 0 0,0 0 0,-2-4-1,0 1-20,1 1-1,0-1 1,0 0-1,1-1 0,-1 1 1,1-1-1,0 1 0,1-1 1,-1 1-1,1-1 1,0 0-1,1 0 0,-1 0 1,1-6-1,1 5-19,-1 6 35,-1 1 0,1-1 0,0 1 0,0-1 1,0 1-1,0-1 0,0 1 0,0-1 0,0 0 1,0 1-1,0-1 0,1 1 0,-1-1 1,0 1-1,0-1 0,0 1 0,1-1 0,-1 1 1,0-1-1,1 1 0,-1-1 0,0 1 0,1-1 1,-1 1-1,0 0 0,1-1 0,-1 1 1,1 0-1,-1-1 0,1 1 0,-1 0 0,1 0 1,-1-1-1,1 1 0,-1 0 0,1 0 0,-1 0 1,1 0-1,-1 0 0,1-1 0,0 1 0,-1 0 1,1 0-1,0 1 0,9 0-42,1 0 1,-1 1-1,0 0 0,11 4 0,2 1 52,-8-3 49,-1-1 1,0-1-1,1 0 1,-1-1-1,1-1 1,0 0-1,-1-1 1,1 0-1,-1-1 1,20-5-1,-21 2-814,1 0-1,-1 0 1,20-11-1,-29 13-596,1 0 1,-1-1-1,0 1 0,7-7 0,2 0-1586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0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5472,'-16'8'667,"9"-5"-216,-1 2-1,0-1 1,-11 10-1,2-2-440,-17 11 1686,-50 44 1,65-48-1210,0 0 1,1 1-1,2 1 1,0 1 0,1 0-1,-16 32 1,20-31-308,2 1-1,0 0 1,2 1-1,0 0 1,2 0 0,1 0-1,1 0 1,0 27 0,3-37-94,1 0 1,0 0 0,1 0-1,0 0 1,2 0 0,0-1 0,0 1-1,1-1 1,1 0 0,0-1-1,1 1 1,1-1 0,0 0-1,18 21 1,-5-12 18,0-1-1,2-1 1,1-1 0,0-1-1,1-2 1,1 0 0,36 16-1,-48-26-1138,0-1-1,0 0 1,1-1-1,27 4 0,0-3-1999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1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6144,'19'0'1978,"-15"2"-1468,4 7-241,95 172 5998,-87-146-5604,-1 1 0,-3 1 0,-1 0 0,-1 0 0,4 43 0,-6-18 221,-4 1-1,-4 85 1,-1-111-566,-3 0-1,0 0 1,-3 0 0,-20 65 0,13-63-101,-2 0 1,-2-1-1,-1-1 0,-46 67 1,47-81-601,-1 0 0,-42 38 0,44-46-898,-1-1-1,-1-1 1,0-1-1,-27 13 1,-2-3-2452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2 129 3552,'0'0'97,"0"-1"0,0 1 0,0 0 0,0-1 0,0 1 0,0-1 0,0 1 0,1 0 0,-1-1 1,0 1-1,0 0 0,1-1 0,-1 1 0,0 0 0,0-1 0,1 1 0,-1 0 0,0-1 0,1 1 0,-1 0 0,0 0 0,1 0 0,3-1 3252,-14 1 2600,19-7 765,39-26-4964,-26 23-1580,0 1 1,1 1-1,0 1 1,35-5-1,-41 8-89,38-5-56,108-5 1,-105 11-66,68-1 360,-72 4-704,-52 0 91,-24 25-17062,13-13 14001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3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8384,'-9'-1'1006,"-1"-1"3007,16 1-729,132-1 4066,-2-4-5249,136-3-2117,-214 5-605,-20-1-3771,-16 3 1746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3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 5728,'-1'-3'472,"0"0"1,0 0-1,-1-1 0,2 1 1,-1 0-1,0-1 1,1 1-1,-1-6 0,1-8 6950,0 16-6104,3 122 2249,26 160-1736,10-86-1410,-36-178-419,4 29 106,2 66 1,-9-103-637,-1 0 0,-4 16 0,5-24 417,0-1 1,0 0 0,0 1 0,0-1 0,0 0 0,0 0 0,-1 1-1,1-1 1,0 0 0,0 0 0,0 0 0,0 1 0,-1-1 0,1 0-1,0 0 1,0 0 0,-1 1 0,1-1 0,0 0 0,0 0 0,-1 0-1,1 0 1,0 0 0,0 0 0,-1 0 0,1 0 0,0 1 0,-1-1-1,1 0 1,0 0 0,-1 0 0,1 0 0,0-1 0,0 1-1,-1 0 1,1 0 0,0 0 0,-1 0 0,1 0 0,0 0 0,-1 0-1,-10-8-4510,4-3 381,6-1 1403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30 281 5408,'-27'-50'3002,"26"46"-2670,1 1 0,-1-1-1,1 1 1,-1 0-1,1-1 1,0 1 0,1-1-1,-1 1 1,1-1-1,-1 1 1,1 0 0,0-1-1,0 1 1,0 0-1,1 0 1,2-6 0,1 0 60,0 1 1,1-1 0,-1 1 0,1 0 0,1 0 0,0 0 0,0 1 0,14-11 0,-9 9-73,1 1 0,0 0 0,1 1 0,0 0 0,17-5 0,-3 3-64,1 2 0,-1 1 0,1 1 0,0 2-1,46-1 1,-60 4-120,1 1-1,-1 0 1,1 1-1,-1 1 1,0 0-1,0 1 1,22 9-1,-31-10-40,0 0 0,-1-1-1,1 2 1,-1-1 0,0 1-1,1 0 1,-2 0 0,1 0-1,0 1 1,-1 0 0,0-1-1,0 2 1,-1-1 0,1 0-1,-1 1 1,0-1 0,-1 1-1,1 0 1,-1 0 0,2 11-1,-2-6 2,0 0 0,-1 0 0,-1 0 0,0 0 0,-1 0 0,0 0 0,0 0 0,-1 0 0,-1 0 0,1 0 0,-2-1 0,0 0 0,0 1 0,-1-1 0,0 0 0,0-1 0,-1 0 0,-1 0 0,0 0 0,0 0 0,0-1 0,-1 0 0,0-1 0,-1 0 0,0 0 0,0-1 0,0 0 0,-13 6 0,2-3-183,-1-1 0,0-1 1,0-1-1,-1-1 0,1 0 0,-32 1 0,31-4-1357,1-2 0,0-1 0,-41-6 0,59 7 825,1-1 0,-1 1 0,0-1 0,0 0-1,0 0 1,0 0 0,1 0 0,-1 0 0,-2-3 0,2 0-2053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3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11 387 4320,'-11'-23'24870,"17"18"-28077,7-10 3278,-1-1 0,-1 0 0,12-22 0,26-60-39,-19 35-113,-15 32-32,-11 21 102,0 0 1,1 0-1,1 0 1,0 1-1,9-12 1,-15 20 0,1 1 0,-1-1 0,1 0 1,-1 0-1,1 1 0,-1-1 0,1 0 0,0 1 0,-1-1 0,1 1 1,0-1-1,0 1 0,0-1 0,-1 1 0,1 0 0,0-1 1,0 1-1,0 0 0,0-1 0,0 1 0,1 0 0,-1 1 11,0 0-1,0 0 1,0 1 0,0-1-1,0 0 1,0 1-1,-1-1 1,1 0-1,0 1 1,-1-1 0,1 1-1,-1-1 1,0 1-1,1 1 1,9 41 132,6 56 1,-7-35-44,-8-57-412,1 0-1,0 0 0,0-1 1,1 1-1,0 0 0,0-1 1,4 8-1,2 0-1176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3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24 273 3328,'-24'20'9338,"24"-20"-9275,0 0 0,1 1 0,-1-1 0,0 0 0,0 0 0,0 0 0,0 1 0,0-1 0,0 0 0,1 0 0,-1 0 0,0 0 0,0 1 0,0-1 0,0 0-1,1 0 1,-1 0 0,0 0 0,0 0 0,0 0 0,1 0 0,-1 0 0,0 1 0,0-1 0,1 0 0,-1 0 0,0 0 0,0 0 0,0 0 0,1 0 0,-1 0 0,0 0 0,0 0 0,1-1 0,-1 1 0,0 0-1,11-2 776,-10 2-447,6-2 39,-1 0 1,0 0 0,1-1 0,-1 0 0,0 0 0,10-8 0,34-29 391,-14 11-410,165-96 1078,-155 99-1332,-39 21-121,1 1 0,0 0-1,0 1 1,0 0 0,0 0 0,12-2-1,-18 5-3,1-1-1,0 1 1,0 0-1,0 0 0,0 0 1,0 0-1,-1 0 1,1 1-1,0-1 0,0 1 1,0 0-1,-1 0 1,1 0-1,0 0 0,-1 1 1,1-1-1,-1 0 1,0 1-1,1 0 0,-1 0 1,0 0-1,3 3 1,3 7 77,0 0 0,0 0 0,-2 1 1,1 0-1,-2 0 0,8 26 0,14 32 347,-24-64-415,1 0 1,0 0-1,0-1 1,1 1-1,0-1 1,0 0-1,8 7 1,-11-11-16,0-1 1,0 1 0,0-1 0,0 0 0,0 0 0,0 0 0,0 0 0,0 0-1,0 0 1,0-1 0,0 1 0,1-1 0,-1 1 0,0-1 0,0 0 0,1 0-1,-1 0 1,0 0 0,0 0 0,1 0 0,-1-1 0,0 1 0,0-1-1,1 0 1,-1 1 0,0-1 0,0 0 0,0 0 0,0 0 0,0-1 0,0 1-1,2-3 1,5-3-12,-1-1 0,0 0-1,-1-1 1,0 0-1,8-13 1,26-46-220,-31 49 124,1 0 1,0 0-1,2 1 0,0 1 0,23-24 0,-33 39 96,0 0-1,-1-1 0,1 1 1,0 0-1,1 1 0,-1-1 1,0 0-1,0 1 0,1 0 1,-1 0-1,1 0 0,-1 0 1,1 0-1,6 0 1,-5 2 36,0-1 0,0 1 1,-1 0-1,1 0 1,0 0-1,0 0 1,-1 1-1,1 0 0,7 4 1,3 4 133,0 0 0,0 2 0,-1 0 0,20 22 1,-2 0-129,-1 2 0,38 59 0,-22-16-4328,-45-76 3595,2 5 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3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5216,'1'-9'1408,"0"12"473,0 19 878,-4 25-596,-19 249 5775,-5 148-5074,35-69-3046,-3-329-955,0-17-2510,-1-16 232,-4-14 3118,14-20-11574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3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7 6240,'0'0'2005,"-4"-7"1152,-13 20 1510,-15 10-3028,1 2 0,2 1 0,-43 48 0,52-49-1250,0 0 0,2 1 0,1 1 0,-27 57 0,29-47-214,2 0 0,1 0 0,1 1 0,-7 58 0,16-75-76,0 0 0,2 0 1,0 0-1,1 0 1,1 0-1,1 0 0,1-1 1,1 1-1,1-1 0,9 22 1,-6-20-246,1-1-1,1 0 1,1 0 0,1-1-1,1-1 1,29 33 0,-40-50-108,-1 1-1,1-1 1,0 0-1,0 0 1,0 0 0,0-1-1,0 1 1,0-1 0,0 1-1,6 0 1,-4-1-384,-1 0 0,1-1 0,0 1 0,-1-1-1,1 0 1,0-1 0,-1 1 0,1-1 0,0 0 0,-1 0 0,1-1 0,4-1 0,22-9-2551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5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6048,'-7'2'1796,"10"2"-127,12 3 375,4-3-1165,0 0 0,0-1 0,34 0 1,-13-1-418,373 37 1228,-313-27-3471,-77-7 416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7552,'0'-4'3275,"1"12"-1700,1 17 380,-2-15-1154,1 1 0,1-1 0,2 13 0,3 14 768,9 54 548,0-7-351,-16-81-1622,1 1 1,-1-1 0,1 0-1,0 1 1,0-1-1,2 5 1,-3-8-124,1 0 0,-1 1 1,0-1-1,0 0 0,0 0 0,0 0 0,0 0 0,1 1 0,-1-1 0,0 0 1,0 0-1,0 0 0,0 0 0,1 1 0,-1-1 0,0 0 0,0 0 1,0 0-1,1 0 0,-1 0 0,0 0 0,0 0 0,1 0 0,-1 0 1,0 0-1,0 0 0,1 0 0,-1 0 0,0 0 0,0 0 0,1 0 1,0 0-3,-1-1 1,1 1-1,0-1 1,-1 0-1,1 1 1,-1-1-1,1 0 1,-1 1-1,1-1 1,-1 0 0,1 1-1,-1-1 1,1-1-1,4-11-14,-1 0 0,0 0 0,-1 0 0,-1-1 0,2-15 0,-4 25 8,6-42-104,1 1 1,17-55-1,-23 96 164,0 0 0,1 0 0,0 0 0,0 0 0,0 0 1,0 0-1,1 0 0,-1 1 0,1-1 0,0 1 0,0 0 0,0 0 0,1 0 0,-1 0 1,5-2-1,-5 3-55,0 1 1,1-1-1,-1 1 1,0 0 0,1 0-1,-1 0 1,0 0-1,1 1 1,-1 0-1,1-1 1,-1 1 0,1 0-1,-1 1 1,1-1-1,-1 1 1,1-1-1,-1 1 1,0 0 0,4 2-1,2 0-593,1 1-1,-1 1 1,12 7-1,6 12-7004,-21-19 3185,-1-1 1473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4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7232,'0'-3'7105,"0"3"-6983,12-2 4008,28 2-1228,-15-1-1604,162-13 1809,-64 5-4070,-85 6-1351,17-1-4668,-27 3 3761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4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5216,'-1'1'200,"0"0"0,0 0-1,-16 12 14784,43-9-12313,10 0-2683,181-6-1302,-198 1 486,32 0-515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4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3136,'1'-5'6125,"9"12"-3242,11 16-323,46 57 1503,23 30-1121,-80-95-2592,0 1 0,-1 0-1,-1 0 1,0 1 0,9 32-1,-6-1 185,-3 0 1,-2 1-1,-2 0 0,-2-1 0,-8 92 1,4-118-467,-2 1 0,0-1 1,-2 0-1,-1 0 1,0 0-1,-1-1 1,-2 0-1,0-1 0,-1 0 1,-1 0-1,-22 27 1,-93 107-3434,90-105 1935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2496,'-8'5'18570,"16"-6"-18180,1 0 0,-1-1 1,1 0-1,10-4 0,-7 2-96,21-4 0,189-8 620,-193 15-852,-16 0-70,53-2-20,93 7 0,-82 0-799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55 152 7136,'-35'-3'2309,"34"3"-2229,0 0-1,0 0 1,0 0-1,0 0 1,0 0 0,0 0-1,0 0 1,0 0-1,0 0 1,0-1-1,0 1 1,0 0 0,0-1-1,1 1 1,-2-1-1,-1-2 2620,9 3-1090,14 0 132,172-23 4229,97-43-4398,-270 61-1731,104-28 347,-41 19-3140,-53 13 1405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4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19 338 4064,'-19'11'13045,"23"-20"-10747,2-7-1946,13-29 702,41-73 0,-53 106-1031,1 0 0,0 1-1,1 0 1,0 0 0,1 1-1,0 0 1,0 1 0,1 0-1,1 1 1,20-13 0,-26 19-43,-1-1 1,1 1 0,0 0 0,0 0-1,8-1 1,-12 2 38,1 1 1,-1 0-1,1 0 0,-1 0 1,0 0-1,1 0 0,-1 1 1,0-1-1,1 1 1,-1-1-1,0 1 0,0 0 1,0 0-1,1 0 0,-1 0 1,3 3-1,0 0 49,-1 0 0,0 0 0,-1 1 0,1-1 0,-1 1 0,0 0 0,0 0 0,4 10 0,16 48 287,-13-31-218,1-1-32,1 5 147,22 45 1,-29-70-178,1 0 0,1-1 0,-1 0 0,2 0 0,0-1 0,0 0 0,0 0 0,14 10 0,-14-13 10,2 1 0,-1-2-1,0 1 1,1-1-1,0 0 1,1-1 0,-1 0-1,1-1 1,-1 0 0,19 2-1,-22-4-43,0-1 1,0 0-1,0-1 0,0 1 0,0-1 0,-1 0 0,1-1 0,0 0 0,0 0 0,-1 0 0,1-1 1,-1 0-1,0 0 0,0-1 0,0 1 0,0-2 0,-1 1 0,7-6 0,8-14 35,0 0 0,-1-2-1,20-38 1,-39 64-75,8-14 10,76-116 82,-69 109-83,1 1 0,1 1 0,36-32 0,-47 46 23,1 1 0,0 0 0,0 0 0,0 0 0,0 1 0,0 0-1,1 0 1,0 1 0,-1 0 0,1 0 0,0 1 0,0 0 0,0 0 0,0 1 0,0 0-1,0 0 1,0 1 0,0 0 0,0 0 0,-1 1 0,1 0 0,0 1 0,11 5-1,-11-4-13,0 1-1,-1-1 1,0 2-1,0-1 0,0 1 1,-1 0-1,0 1 1,0 0-1,0 0 0,-1 0 1,6 10-1,1 5-116,-1-1-1,14 45 1,-18-47-175,-1-3-987,-1-1-1,0 1 0,-2 0 1,3 18-1,-3-13-846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4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6304,'-1'0'191,"0"0"1,0-1-1,1 1 0,-1 0 1,0 0-1,0 0 1,0 0-1,0 0 1,0 0-1,1 0 0,-1 0 1,0 0-1,0 0 1,0 0-1,0 1 0,1-1 1,-1 0-1,-1 1 1,1 0 104,0 0-1,0 1 1,0-1 0,0 0 0,0 1-1,0-1 1,0 0 0,1 1 0,-1-1-1,0 3 1,-6 14 1275,2 0 1,0 0-1,-3 33 0,-1 58 557,8-89-1629,-3 149 1392,3-58-1201,2 67-274,25 178 0,-24-340-540,3 37-1285,-3-38-4636,9-78-2851,1 19 5099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8 4896,'-13'-7'11336,"6"10"-10774,-82 39 3707,47-20-3125,29-15-929,0 1 0,0 0 0,1 1 0,0 0 0,0 1-1,1 0 1,1 1 0,0 0 0,0 1 0,1 0 0,0 0 0,1 1-1,-7 15 1,-3 13 112,2 0-1,-18 65 0,-8 90 349,34-146-592,2-1 0,3 1 1,1 0-1,3 0 0,2 0 1,2 0-1,15 63 0,-15-95-193,0 0 0,1 0 0,0 0 0,2-1 0,17 31 0,-19-39-421,1 0 0,-1-1 0,1 1-1,1-2 1,0 1 0,0-1 0,0 0 0,1-1-1,0 0 1,0 0 0,17 7 0,10 0-3459,-1-1 1303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0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 1984,'-9'3'11258,"13"-8"-7764,-3 3-2804,-1 6 1835,0-5-2447,0 0 1,0 0-1,0 0 0,0 0 0,0 1 0,0-1 0,1 0 0,-1 0 0,0 0 0,0 0 0,0 1 0,1-1 0,-1 0 0,1 0 0,-1 0 10,1 0-15,0 0 1,0 1-1,0-1 0,0 1 1,0-1-1,0 1 0,0-1 1,0 1-1,0 0 0,0-1 1,0 1-1,0 0 0,0 0 1,0 0-1,1 0 0,-1 0 1,0 0-1,0 0 0,1 0 1,3 1 148,-1 0 1,1 1 0,-1-1-1,9 4 1,-3 1 138,0-1 1,0 2 0,17 13 0,-20-12-233,0-1 1,0 1 0,-1 1 0,0-1 0,0 1-1,-1 0 1,-1 1 0,1-1 0,4 17 0,0 2 38,-2 0 0,4 36 0,-7-28 1,-1 0 0,-1 1-1,-2-1 1,-2 0-1,-1 1 1,-2-1 0,-10 35-1,-60 212 588,46-176-573,13-52-32,-37 89 0,41-119-1088,-25 40 1,24-46-1538,-1-1 1,-26 26-1,39-42 1978,0 0 0,-1-1 1,0 0-1,1 1 0,-1-1 0,0 0 0,-2 2 0,3-3 113,0 0-1,0 0 1,1 0 0,-1 0 0,0 0 0,0 0-1,1 0 1,-1 0 0,0 0 0,0 0 0,1 0-1,-1 0 1,0-1 0,0 1 0,1 0 0,-1-1-1,0 1 1,1 0 0,-2-2 0,-8-6-4897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6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13 2560,'9'-12'4565,"-10"30"-1840,-31 181 2753,-53 199-2647,48-243-2079,36-149-899,-1-1 0,1 0-1,-1 0 1,0 1 0,-1-1-1,1-1 1,-6 8 0,5-11-2424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5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9 112 7232,'-5'-43'3264,"1"35"-2848,4 4-416,4 4-96,6-8 192,3 3-64,9-10 288,6 7-192,7-4-2432,1 4 1248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1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1824,'-1'-1'307,"1"0"-1,0 1 1,0-1 0,0 1 0,0-1-1,0 0 1,0 1 0,0-1 0,0 0-1,0 1 1,0-1 0,1 0 0,-1 1-1,0-1 1,0 1 0,1-1 0,-1 0-1,0 1 1,1-1 0,-1 1 0,0-1-1,1 1 1,-1-1 0,2 0 0,5-7 3789,-7 8-4017,0 0 1,0 0-1,1 0 0,-1 0 1,0 0-1,0 0 0,0 0 1,0 0-1,0-1 0,0 1 1,0 0-1,1 0 0,-1 0 1,0 0-1,0 0 0,0 0 1,0-1-1,0 1 0,0 0 1,0 0-1,0 0 0,0 0 1,0-1-1,0 1 0,0 0 1,0 0-1,0 0 0,0 0 1,0-1-1,0 1 0,0 0 1,0 0-1,0 0 0,0 0 1,0 0-1,0-1 0,0 1 1,0 0-1,-1 0 0,1 0 1,0 0-1,0 0 0,0 0 1,0-1-1,0 1-42,0 1 0,-1-1-1,1 0 1,0 0 0,0 0 0,0 0 0,0 1-1,0-1 1,0 0 0,0 0 0,0 0-1,0 1 1,0-1 0,0 0 0,0 0-1,0 0 1,0 0 0,0 1 0,0-1 0,0 0-1,0 0 1,0 0 0,0 1 0,0-1-1,0 0 1,0 0 0,0 0 0,0 0-1,0 1 1,0-1 0,1 0 0,-1 0-1,0 0 1,0 0 0,0 1 0,0-1 0,0 0-1,1 0 1,-1 0 0,0 0 0,0 0-1,10 17 207,-1 1-1,0-1 0,-2 1 0,9 28 0,-4-11-162,12 45 160,5 12 357,-29-90-534,1 0-1,0 0 0,0 0 1,0 0-1,0 0 0,0-1 0,3 4 1,-4-5-51,0 0 0,0 1 0,0-1 0,1 0-1,-1 0 1,0 0 0,0 0 0,0 0 0,0 0 0,0 0 0,0 0 0,1 0 0,-1 0 0,0 0 0,0 0 0,0 0 0,0 0 0,0 0 0,1 0 0,-1 0 0,0 0 0,0 0 0,0 0 0,0 0 0,0 0-1,0 0 1,1 0 0,-1 0 0,0 0 0,0 0 0,0 0 0,0 0 0,0 0 0,0 0 0,1 0 0,-1-1 0,3-8 311,-2-3-173,0 0 0,-1 0-1,-1-1 1,-2-15-1,0 1-59,-13-82-195,15 103 124,-1-6-85,1-1 0,0 1 0,2-22 0,0 4-112,-1 29 170,0 0 1,0 1 0,0-1-1,0 0 1,1 0 0,-1 1-1,0-1 1,0 0 0,1 1-1,-1-1 1,0 0 0,1 1-1,-1-1 1,0 1 0,1-1-1,-1 0 1,1 1 0,-1-1-1,1 1 1,-1 0 0,1-1-1,0 0 1,1 0 17,0 0 0,0 1 0,0-1 0,-1 0 1,1 1-1,0-1 0,4 0 0,1 1 88,0-1 1,0 1 0,-1 1-1,9 1 1,60 17 344,-38-8-289,5 3-3,-31-10-162,0 0 0,0 0 0,0-1 0,1-1 0,19 2 1,-29-4-785,0 0 0,0-1 0,0 1 0,0-1 0,-1 0 0,1 1 0,0-1 0,-1 0 0,1 0 0,0 0 0,-1 0 0,1 0 0,-1-1 0,1 1 0,1-2 0,5-4-1850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1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97 7712,'-13'-29'3520,"13"34"-736,10-5-1824,11-5 1279,6 2-1279,28-9 288,8 4-736,13-9-32,-4 9-288,4-3-320,-8 2 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3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37 1984,'0'0'111,"1"0"0,-1-1 1,1 1-1,0 0 0,-1-1 1,1 1-1,-1 0 0,1-1 0,-1 1 1,1-1-1,-1 1 0,1-1 0,-1 1 1,0-1-1,1 1 0,-1-1 0,0 1 1,1-1-1,-1 0 0,0 1 1,0-1-1,1 1 0,-1-1 0,0 0 1,0 1-1,0-1 0,0 0 0,0 1 1,0-1-1,0-1 0,0-2 2445,2-12 3263,-6 19-5162,4-1-525,1 2-73,-1-1-12,1 1 0,-1-1 0,0 0 0,0 1 0,0-1 0,-1 0 0,1 1 0,-1-1 1,0 0-1,0 0 0,-2 5 0,-1 6 76,-6 37 335,2-1 1,-2 57-1,6-50-170,-25 120 38,26-152-195,3-19 41,-1-1 0,0 1 0,0-1 1,-2 8-1,3-12-231,0-1 1,0 0 0,0 0-1,0 0 1,0 0 0,0 1-1,0-1 1,0 0 0,0 0-1,0 0 1,0 1 0,-1-1-1,1 0 1,0 0-1,0 0 1,0 0 0,0 0-1,0 1 1,0-1 0,-1 0-1,1 0 1,0 0 0,0 0-1,0 0 1,0 0 0,0 0-1,-1 0 1,1 1 0,0-1-1,0 0 1,0 0-1,-1 0 1,1 0 0,0 0-1,0 0 1,0 0 0,0 0-1,-1 0 1,1 0 0,0 0-1,0 0 1,0 0 0,-1 0-1,1-1 1,0 1 0,0 0-1,0 0 1,0 0-1,-1 0 1,1 0 0,-6-12-6193,5 3 3457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53 123 2496,'0'0'30,"0"0"0,0 0 1,-1 0-1,1 0 0,0 0 1,-1 0-1,1 0 0,0-1 0,-1 1 1,1 0-1,0 0 0,0 0 0,-1 0 1,1 0-1,0-1 0,0 1 0,-1 0 1,1 0-1,0 0 0,0-1 1,0 1-1,-1 0 0,1 0 0,0-1 1,0 1-1,0 0 0,0-1 0,-1 1 1,-2-8 2056,0 6-1185,2 4-300,2 0-19,-1-7 263,0 5-773,0 0 0,0 0-1,0-1 1,0 1-1,0 0 1,0 0-1,0 0 1,-1-1 0,1 1-1,0 0 1,0 0-1,0 0 1,0 0 0,0 0-1,-1-1 1,1 1-1,0 0 1,0 0-1,0 0 1,0 0 0,-1 0-1,1 0 1,0 0-1,0 0 1,0 0-1,-1 0 1,1 0 0,0-1-1,0 1 1,0 0-1,-1 0 1,1 1-1,0-1 1,-1 0 0,1 0-35,0 0 0,0 0-1,0 0 1,-1 0 0,1 0 0,0 0 0,0 0 0,0 0 0,-1 0 0,1 0 0,0 0 0,0 0 0,0 0 0,-1 0 0,1-1 0,0 1 0,0 0 0,0 0 0,-1 0 0,1 0-1,0 0 1,0 0 0,0 0 0,0-1 0,0 1 0,-1 0 0,1 0 0,0 0 0,0 0 0,0-1 0,0 1 0,0 0 0,0 0 0,0 0 0,0 0 0,-1-1 0,1 1 0,0 0-1,0 0 1,0 0 0,0-1 0,0 1 0,0 0 0,0 0 0,0 0 0,0-1 0,0 1 0,1 0 0,-1 0 0,0 0 0,0-1 0,0 1 0,0 0 0,0 0 0,0 0 0,0-1-1,0 1 1,0 0 0,1 0 0,-1 0 0,0 0 0,0 0 0,0-1 0,0 1 0,1 0 0,-1 0 0,4-6 39,0 1 0,1-1-1,0 1 1,0 0 0,0 0 0,0 1 0,1-1-1,0 1 1,0 1 0,0-1 0,6-2 0,5-2-64,0 2 1,1 0-1,18-4 1,-26 8 32,1 0 0,-1 1 0,0 0 0,1 0 0,11 2 0,-16-1-14,0 1 0,0 0 0,0 0 1,0 1-1,0 0 0,0 0 0,-1 0 0,1 1 0,-1-1 0,7 5 0,-11-6-9,0 0 0,1 0 0,-1 0 0,0 0 0,0 1 0,1-1 0,-1 0 0,0 0 0,0 1 0,0-1 0,-1 1 0,1-1 0,0 1 0,-1-1 0,1 1 0,0 0 0,-1-1 0,0 1-1,1 2 1,-1-1 29,0 0 0,-1 0-1,1 0 1,-1 0 0,1-1-1,-1 1 1,0 0 0,0 0-1,0-1 1,-3 5-1,-3 4 110,-1 0 0,0-1 0,-1 0 0,-10 9 0,14-14-142,-35 34 431,-64 47 1,102-85-396,0 0 0,0 0-1,1 1 1,-1-1 0,1 1 0,-1-1-1,1 1 1,-3 3 0,4-5-47,0 0 1,0 0 0,0 0-1,0 0 1,0 1-1,0-1 1,0 0 0,0 0-1,0 0 1,0 0 0,0 1-1,0-1 1,0 0-1,0 0 1,0 0 0,0 0-1,1 1 1,-1-1-1,0 0 1,0 0 0,0 0-1,0 0 1,0 0-1,0 0 1,0 1 0,0-1-1,0 0 1,1 0 0,-1 0-1,0 0 1,0 0-1,0 0 1,0 0 0,0 0-1,1 0 1,-1 1-1,13 0 29,14-1 39,37 5-1,-53-3-98,0 0 0,-1 1 0,0 0 0,1 0 0,-1 1 0,14 8-1,-20-9 37,0 0-1,0 0 1,0 0-1,-1 0 0,1 1 1,-1 0-1,0-1 0,0 1 1,0 1-1,-1-1 1,1 0-1,-1 1 0,0-1 1,0 1-1,-1-1 1,0 1-1,1 0 0,-1 0 1,-1 0-1,1 0 0,-1 0 1,0-1-1,0 1 1,0 0-1,-1 0 0,0 0 1,-2 8-1,0-1 155,-2-1-1,0 1 0,0-1 1,-1 0-1,0 0 1,-11 14-1,-4 1 156,-28 28-1,39-44-241,0 0-1,-1-2 1,0 1 0,-1-1-1,0-1 1,0 0 0,0 0-1,-1-2 1,0 1 0,0-2-1,-1 0 1,1 0 0,-1-1-1,0-1 1,-18 1 0,6-6-502,21 1-832,10-1-1396,7 0 491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3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4896,'0'-3'223,"-1"1"0,1 0 0,0 0 0,0 0 0,0 0 0,0-1 1,1 1-1,-1 0 0,0 0 0,2-3 0,-2 4-123,1 0 1,-1 0-1,1 0 0,-1 0 1,1 1-1,-1-1 0,1 0 1,-1 0-1,1 1 0,0-1 1,-1 0-1,1 1 0,0-1 1,0 0-1,0 1 1,-1-1-1,1 1 0,0-1 1,0 1-1,0 0 0,0-1 1,0 1-1,0 0 0,0 0 1,0 0-1,0 0 0,1 0 1,-2 0-17,1 0 0,0 0 0,0 0 0,-1 1 0,1-1 0,0 1 0,-1-1 0,1 0 0,0 1 0,-1-1 0,1 1 0,-1-1 0,1 1 0,-1 0 0,1-1 0,-1 1 0,1 0 0,-1-1 0,1 1 0,-1 0 0,1 1 0,5 18 1065,-4-6-718,-2 1-1,1-1 1,-2 1 0,0-1 0,-1 1 0,0-1-1,-7 20 1,5-15-132,0 1-1,1 0 0,-1 23 1,4-39-202,0 0 1,1 0-1,-1 0 1,3 7-1,-3-10-58,0 0 0,1 0-1,-1 0 1,0 0 0,1 0-1,-1 0 1,1 0 0,-1-1-1,1 1 1,-1 0 0,1 0-1,-1-1 1,1 1 0,0 0-1,0-1 1,-1 1 0,1 0 0,0-1-1,0 1 1,0-1 0,0 1-1,-1-1 1,1 0 0,0 1-1,1-1 1,2 0 42,0-1 0,0 0 0,0 0 0,0 0 0,0 0 0,-1-1 1,1 0-1,0 1 0,5-5 0,7-6 13,-2-1 0,0 0 0,0-1 0,-1 0 0,13-20 0,20-22-301,-45 55 188,-1 1-1,1-1 1,-1 0-1,1 0 1,0 1-1,0-1 1,-1 1-1,1-1 1,0 0-1,0 1 1,-1 0-1,1-1 1,0 1-1,0-1 1,0 1-1,0 0 1,0 0-1,0-1 1,0 1 0,0 0-1,-1 0 1,1 0-1,0 0 1,0 0-1,1 0 1,-1 1 7,0 0 1,0 0-1,0-1 1,0 1-1,0 0 1,0 0-1,-1 0 1,1 0-1,0 0 1,0 0-1,-1 0 1,1 0-1,-1 0 1,1 0-1,-1 1 1,0-1 0,1 0-1,-1 0 1,0 3-1,3 13 6,-1 0 0,0 21-1,-3-28 77,1 0 1,1 0-1,0 0 0,0 0 0,1 0 0,0 0 0,1 0 0,0 0 1,7 14-1,-10-23-44,1-1 0,0 1 0,-1 0 0,1 0 0,0 0 0,0 0 0,-1-1 0,1 1 0,0 0 0,0-1 0,0 1 0,0-1 0,0 1 0,0-1 1,0 1-1,0-1 0,0 0 0,0 1 0,0-1 0,0 0 0,0 0 0,0 0 0,0 0 0,0 0 0,0 0 0,1 0 0,-1 0 0,0 0 0,0 0 0,0-1 0,0 1 0,0 0 0,0-1 1,0 1-1,0-1 0,0 1 0,1-2 0,3-1 1,0 0 1,-1-1 0,1 1 0,-1-1-1,0 0 1,4-5 0,8-13-90,-2-1 0,-1 0 1,-1-1-1,15-40 1,-19 44 38,123-306 140,-121 303-121,1-1 14,-1-2 1,-1 1-1,-1-1 1,9-49-1,-17 62-343,0 13 329,0 0 0,0 0 1,0 0-1,0 0 0,-1 0 1,1 0-1,0 0 0,0 0 1,0-1-1,0 1 0,0 0 0,0 0 1,0 0-1,0 0 0,0 0 1,0 0-1,0 0 0,0 0 1,-1 0-1,1 0 0,0 0 1,0 0-1,0 0 0,0 0 1,0 0-1,0 1 0,0-1 1,0 0-1,0 0 0,0 0 1,0 0-1,0 0 0,-1 0 1,1 0-1,0 0 0,0 0 1,0 0-1,0 0 0,0 0 1,0 0-1,0 0 0,0 0 1,0 0-1,0 0 0,0 1 1,0-1-1,0 0 0,0 0 1,0 0-1,0 0 0,0 0 1,0 0-1,0 0 0,0 0 1,0 0-1,0 0 0,0 0 1,0 0-1,0 1 0,0-1 1,0 0-1,-9 23-128,8-20 143,-8 25 48,1 0 1,1 1 0,1 0 0,-3 42-1,5 0 290,9 129 1,-2-172-196,1-1 1,1 1 0,2-1-1,1 0 1,1 0 0,1-1 0,23 44-1,-15-38-490,-18-32 221,0 1-1,0-1 1,0 0 0,0 0-1,1 1 1,-1-1-1,0 0 1,0 0-1,0 1 1,0-1 0,0 0-1,1 0 1,-1 1-1,0-1 1,0 0-1,0 0 1,0 0 0,1 1-1,-1-1 1,0 0-1,0 0 1,1 0-1,-1 0 1,0 0 0,0 1-1,1-1 1,-1 0-1,0 0 1,1 0-1,-1 0 1,0 0 0,0 0-1,1 0 1,-1 0-1,0 0 1,1 0-1,-1 0 1,0 0 0,0 0-1,1 0 1,-1 0-1,0-1 1,1 1-1,-1 0 1,0 0 0,1 0-1,2-11-4901,-3-1 1940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7968,'-21'-11'3616,"21"14"-3136,5-3 2400,8 0-1664,14-3 351,9-2-927,22-4 160,6 9-480,12-3-96,0 3-128,-9-3 0,-4 6-64,-8-3 64,-10 8-64,-10 1-2752,-4-3 1473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2080,'-1'0'149,"0"0"0,0-1-1,1 1 1,-1-1 0,0 1 0,0-1 0,1 1 0,-1-1 0,0 1-1,1-1 1,-1 0 0,1 1 0,-1-1 0,1 0 0,-1 0-1,1 1 1,-1-1 0,1 0 0,0 0 0,-1 0 0,1 0-1,0 1 1,0-1 0,-1 0 0,1 0 0,0 0 0,0 0-1,0 0 1,0 0 0,1 0 0,-1-10 8251,0 20-8433,5 14 89,-1-5-11,27 140 1109,5 39-15,-18-93 51,54 178-1,-40-193-698,-25-73-305,-5-13-95,-1 0 0,1-1-1,-1 1 1,0 0 0,0 0-1,0 0 1,-1 0 0,1 0-1,-1 0 1,0 0 0,1 4-1,-7-16-5375,-9-32-4907,14 28 7654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20 181 5984,'-15'-17'1920,"15"17"-1876,-1-1 0,1 1 1,-1-1-1,1 1 0,0-1 1,-1 1-1,1-1 0,0 1 1,0-1-1,-1 1 0,1-1 1,0 0-1,0 1 0,0-1 1,0 0-1,0 1 0,0-1 1,0 1-1,0-1 0,0 0 1,0 1-1,0-1 0,0 0 1,1 0-1,-1-2 218,0 0 133,0-1-1,0 0 0,0 0 1,1 0-1,0 1 1,0-1-1,0 0 0,0 1 1,0-1-1,1 1 0,-1-1 1,4-4-1,-2 4-205,1 0 0,-1 1 0,1-1-1,0 1 1,0 0 0,0 0 0,1 0 0,7-4 0,7-3-88,0 1 0,0 1 0,1 1 0,0 1 0,1 1-1,-1 0 1,1 1 0,38-1 0,-45 5-43,-1 0 0,1 1 0,-1 1 0,0 0 0,1 0 0,-1 1-1,-1 1 1,1 0 0,0 1 0,-1 1 0,0 0 0,0 0 0,-1 1 0,0 0 0,12 11-1,-16-12 73,0 1 0,0 0 0,-1 1 0,0-1 0,0 1 0,-1 0 0,0 1 0,5 13-1,-7-17 15,-2 1 0,1-1-1,-1 0 1,1 1-1,-1-1 1,-1 1 0,1-1-1,-1 1 1,0-1-1,0 1 1,-1-1 0,0 1-1,0-1 1,0 1-1,-4 9 1,3-8-75,-1-1-1,0 0 1,0 0 0,0 0-1,-1 0 1,0-1-1,0 1 1,-1-1 0,1 0-1,-1 0 1,0-1 0,0 0-1,-1 1 1,1-2 0,-1 1-1,0-1 1,0 1-1,0-2 1,0 1 0,-1-1-1,1 0 1,-9 2 0,-25 2-193,-1-2 0,1-1 0,-1-2 1,-45-5-1,83 4-423,1 0 0,-1-1-1,0 1 1,1-1 0,-1 0 0,1 0 0,-1 1 0,-3-3 0,6 2 516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5 171 4480,'-4'-9'11756,"4"8"-11022,2-13 2316,12-12-4217,-12 23 1961,6-11-655,1 0-1,21-24 0,-24 32-189,-1 1-1,1-1 1,0 1 0,0 1-1,0-1 1,1 1-1,-1 0 1,14-5-1,-17 8 30,-1 1 0,0-1 0,0 1 0,1-1 0,-1 1-1,0 0 1,1 0 0,-1 0 0,0 0 0,1 1 0,-1-1-1,0 0 1,0 1 0,1 0 0,-1-1 0,0 1 0,0 0-1,0 0 1,0 1 0,0-1 0,0 0 0,0 1 0,0-1-1,0 1 1,-1-1 0,1 1 0,-1 0 0,1 0 0,2 3-1,2 6 20,1 0 0,-1 0 0,-1 1 0,5 14 0,-8-21 1,34 114 115,-28-86 58,2 0 1,1 0 0,25 50 0,-33-77-470,15 21 266,-17-25-317,0-1 1,0 1-1,1-1 0,-1 0 0,1 0 0,-1 1 0,1-1 0,-1 0 0,1 0 1,0-1-1,-1 1 0,1 0 0,0-1 0,2 1 0,9 0-2573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3808,'0'-1'165,"-1"0"0,1 0 0,0 0-1,-1 0 1,1 0 0,0 0 0,0 0 0,0 0 0,0 0 0,0 0 0,0 0 0,0 0 0,0 0-1,0 0 1,0 0 0,0 0 0,1 0 0,-1 0 0,0 0 0,1 0 0,0-1 0,-1 2-78,0 0 1,0-1 0,0 1 0,0 0 0,0 0 0,0-1-1,1 1 1,-1 0 0,0 0 0,0-1 0,0 1-1,0 0 1,1 0 0,-1 0 0,0 0 0,0-1 0,0 1-1,1 0 1,-1 0 0,0 0 0,0 0 0,0 0 0,1 0-1,-1 0 1,0-1 0,0 1 0,1 0 0,-1 1 11,1-1 1,-1 1-1,0-1 1,1 1-1,-1-1 1,0 1 0,0 0-1,0-1 1,1 1-1,-1-1 1,0 1-1,0-1 1,0 1 0,0 0-1,0-1 1,0 1-1,0-1 1,0 2-1,0 3 94,1 0-1,0 0 0,0 0 1,0 0-1,4 8 0,1 8 158,18 128 1472,-18-105-1425,9 80 398,20 119 570,-26-188-1148,4 16 830,-12-63-537,-1-16-2690,0-6-1510,0 2 1093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0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210 822 1728,'17'-5'646,"-10"3"-101,-1 0 0,0 1-1,1 0 1,-1 0 0,8 0-1,0-1 769,-13 2-1231,-1 0 0,0 0 0,0 0 0,0 0 0,1 0 0,-1 0 0,0-1 0,0 1 0,1 0 0,-1 0 0,0 0-1,0 0 1,0 0 0,0-1 0,1 1 0,-1 0 0,0 0 0,0 0 0,0-1 0,0 1 0,0 0 0,0 0 0,1-1 0,-1 1 0,0 0 0,0 0 0,0-1-1,-1 0 35,1 0 0,-1 1-1,0-1 1,1 0-1,-1 0 1,0 0-1,0 1 1,0-1-1,1 1 1,-1-1 0,0 0-1,0 1 1,0-1-1,0 1 1,0 0-1,0-1 1,0 1-1,0 0 1,0 0 0,0 0-1,-2-1 1,-4 0-13,-1-1 0,0 1 0,0 0 0,0 1 0,0 0 1,0 0-1,0 1 0,0 0 0,0 1 0,1-1 0,-1 1 1,0 1-1,1-1 0,0 1 0,-1 1 0,1-1 0,0 1 1,-8 6-1,5-1-103,0-1 0,1 1 0,0 0 1,1 1-1,-1 0 0,2 1 0,0-1 1,0 2-1,1-1 0,-8 18 0,10-19 15,0 0-1,1 0 1,0 1-1,1-1 1,0 1-1,0-1 1,1 1-1,1 11 1,0-17 16,1 0-1,-1 1 1,1-1 0,0 0 0,1-1-1,-1 1 1,1 0 0,0 0 0,0-1-1,1 1 1,-1-1 0,1 1-1,0-1 1,0 0 0,1 0 0,-1-1-1,1 1 1,7 5 0,-1-2 82,1 0 0,-1-2 1,1 1-1,0-1 0,0-1 0,1 0 0,-1 0 1,18 2-1,-12-3 139,1-1 1,-1-1-1,0-1 0,0 0 1,23-4-1,-29 2-167,-1-1-1,0 1 1,0-2-1,0 0 1,0 0-1,0 0 1,-1-1-1,1-1 1,-1 0-1,-1 0 1,1-1-1,11-11 1,5-10 91,0 0 0,26-42 1,-4 6-40,35-36 82,31-41 72,-90 109-212,-2 0 0,29-63 0,-27 38-44,-3-2-1,-2 0 1,-3-1 0,-2-1-1,7-114 1,-19 122-8,-1 52-29,0 1 0,0 0 1,0-1-1,0 1 0,0 0 1,0 0-1,0-1 0,0 1 1,0 0-1,0 0 0,0-1 1,0 1-1,0 0 0,0-1 1,0 1-1,0 0 0,0 0 1,0-1-1,0 1 0,-1 0 1,1 0-1,0-1 0,0 1 0,0 0 1,0 0-1,-1 0 0,1-1 1,0 1-1,0 0 0,0 0 1,-1 0-1,1 0 0,0-1 1,0 1-1,-1 0 0,1 0 1,0 0-1,0 0 0,-1 0 1,1 0-1,0 0 0,-1 0 1,1 0-1,0 0 0,0 0 1,-1 0-1,1 0 0,0 0 1,0 0-1,-1 0 0,1 0 0,0 0 1,-1 0-1,1 0 0,0 0 1,0 1-1,-1-1 0,1 0 1,0 0-1,0 0 0,0 0 1,-1 1-1,1-1 0,0 0 1,0 0-1,0 0 0,0 1 1,-1-1-1,-15 17-149,11-9 123,0 0-1,1 0 1,0 0 0,-5 14-1,8-19 27,-218 563 445,119-214 26,93-324-378,3-10 150,0 0 0,1 0 1,0 19-1,3-37-235,0 0 0,1 0 0,-1 1 0,0-1-1,0 0 1,0 0 0,0 0 0,0 0 0,0 0 0,0 0 0,0 0 0,0 0-1,0 0 1,0 0 0,0 1 0,0-1 0,1 0 0,-1 0 0,0 0 0,0 0 0,0 0-1,0 0 1,0 0 0,0 0 0,0 0 0,0 0 0,1 0 0,-1 0 0,0 0-1,0 0 1,0 0 0,0 0 0,0 0 0,0 0 0,0 0 0,0 0 0,1 0 0,-1 0-1,0 0 1,0 0 0,0 0 0,0 0 0,0 0 0,0-1 0,0 1 0,0 0 0,0 0-1,1 0 1,-1 0 0,0 0 0,0 0 0,0 0 0,0 0 0,0 0 0,0-1-1,6-4 55,31-51 276,61-71-306,-71 95-2,60-54 0,-46 53-58,49-31 1,-88 63 17,-1 0 1,1 0-1,0 0 0,-1 0 0,1 0 1,0 1-1,-1-1 0,1 1 1,0-1-1,0 1 0,0 0 0,-1-1 1,1 1-1,2 0 0,-3 1 8,0-1 0,0 0 0,0 1 0,-1-1 0,1 0 0,0 1 0,0-1 0,-1 1 0,1 0 0,-1-1 0,1 1 0,0-1 0,-1 1-1,1 0 1,-1 0 0,1-1 0,-1 1 0,0 0 0,1 0 0,-1-1 0,0 1 0,1 0 0,-1 0 0,0 0 0,0 0 0,0 0 0,0-1 0,0 3 0,2 23 1,-2 0 1,-1-1-1,-8 50 1,-1 10-20,10-84 16,-1 14 44,0 1-1,2-1 0,2 22 1,-2-33-7,0 0 0,0 0 0,0 0 1,0 0-1,1-1 0,0 1 1,0 0-1,2 3 0,-3-5-13,1-1 0,-1 1 0,0-1 0,1 0-1,-1 1 1,1-1 0,-1 0 0,1 0 0,0 0 0,0 0-1,-1 0 1,1 0 0,0 0 0,0-1 0,0 1 0,0-1-1,3 1 1,-1-1-6,0 0 0,0 0 0,0-1 1,0 0-1,-1 1 0,1-1 0,0-1 0,0 1 0,0 0 0,-1-1 0,1 0 0,0 0 0,4-4 0,5-2 49,-1-2 0,12-12 0,84-92 142,23-4-198,-75 68 54,-35 34-8,-18 14-34,0 0 0,0 0 1,0 0-1,0-1 0,0 1 1,0-1-1,0 0 0,-1 0 1,1 0-1,-1 0 0,0 0 1,0-1-1,2-3 0,-4 6-20,0 1 0,0 0 0,0-1-1,0 1 1,0-1 0,0 1 0,0-1-1,0 1 1,0-1 0,0 1 0,0 0-1,0-1 1,0 1 0,0-1 0,0 1-1,0-1 1,-1 1 0,1-1 0,0 1-1,0 0 1,0-1 0,-1 1 0,1 0-1,0-1 1,-1 1 0,1 0 0,0-1-1,-1 1 1,1 0 0,0-1 0,-1 1-1,-1-1-10,0 1-1,1-1 0,-1 1 1,1-1-1,-1 1 0,0 0 1,1 0-1,-1 0 0,-2 0 1,-2 0-40,-1 1 1,0 0 0,-7 2-1,3 0 42,1 1 0,0 1 0,1-1 0,-1 2 0,1-1 1,-11 10-1,6-4-9,1 0 1,1 1-1,-12 14 1,10-9-9,0 1 0,1 1 0,1 0 0,1 1 0,0 0-1,2 1 1,0 0 0,2 0 0,0 1 0,-5 29 0,11-44 61,1 0-1,-1 0 1,1 0-1,1 0 1,1 13-1,-2-19-22,0 1 0,0-1 0,1 1 0,-1-1 0,1 1 0,-1-1 0,1 1 0,-1-1-1,1 1 1,0-1 0,0 0 0,0 1 0,-1-1 0,1 0 0,1 0 0,-1 0 0,0 0 0,0 0 0,0 0 0,0 0 0,1 0-1,-1 0 1,1 0 0,-1-1 0,0 1 0,1 0 0,-1-1 0,1 0 0,-1 1 0,1-1 0,2 1 0,-1-2 3,0 1 0,0 0 0,0-1 0,0 0 0,0 0 0,0 0 0,0 0 0,-1 0 0,1 0 0,-1-1 0,1 1 0,-1-1 0,1 0 0,-1 0 0,3-3 0,3-2 47,-1-1-1,-1 0 1,9-13-1,12-25 137,32-74 1,10-18-379,-63 128 153,-4 6-15,0 0 0,0 0-1,0 1 1,1-1 0,-1 0 0,7-5 0,-8 24-195,-1 6 261,-1-2-49,2 0 0,0 0 0,7 37 0,-4-41 60,-2-2-5,2-1-1,0 1 1,0-1 0,10 18-1,-13-27-8,1-1-1,-1 0 1,0 0-1,1 0 1,-1 0 0,1 0-1,0-1 1,0 1-1,-1 0 1,1-1-1,0 1 1,0-1-1,0 0 1,1 0 0,-1 0-1,0 0 1,0 0-1,1 0 1,-1 0-1,0-1 1,1 1-1,-1-1 1,1 0-1,-1 0 1,1 0 0,-1 0-1,1 0 1,-1 0-1,0-1 1,4 0-1,-1-1 21,0 0 0,-1 0 0,1 0 0,-1-1 0,1 1 0,-1-1 0,0 0 0,0-1 0,4-3 0,33-38 106,-35 37-161,99-116-143,-102 120 149,-2 2 4,1 0 1,-1 1-1,1-1 1,-1 0-1,1 1 0,0-1 1,0 1-1,0-1 1,-1 1-1,1 0 1,1-1-1,-1 1 1,0 0-1,0 1 0,0-1 1,4-1-1,-6 2 9,1 0-1,-1 0 0,0 0 0,1 0 1,-1 0-1,1 0 0,-1 0 1,0 0-1,1 0 0,-1 0 1,0 0-1,1 1 0,-1-1 0,0 0 1,1 0-1,-1 0 0,0 0 1,1 1-1,-1-1 0,0 0 0,0 0 1,1 0-1,-1 1 0,0-1 1,0 0-1,1 1 0,-1-1 1,0 0-1,0 1 0,0-1 0,1 0 1,-1 0-1,0 1 0,0-1 1,0 1-1,0-1 0,0 0 0,0 1 1,0-1-1,0 0 0,0 1 1,0-1-1,0 0 0,0 1 1,-3 22 44,2-12-49,-2 21-13,2-13-62,-1 1-1,-5 20 1,3-19 224,0 0-1,-2 33 1,5-50-123,1 1 78,-1 0 0,1 1 0,0-1 0,1 7 0,16-37 187,33-81-16,-40 88-296,0 1 0,2 0 0,0 1 0,0 0 0,2 1 0,0 0 0,1 1 0,0 1 0,28-18 0,-42 30 14,1 0 0,-1 0 0,1 0 0,-1 0 0,1 0 0,0 1 0,-1-1 0,1 1 0,0-1 0,-1 1 0,1 0-1,0-1 1,0 1 0,0 0 0,-1 0 0,1 1 0,0-1 0,0 0 0,2 1 0,-3 0 4,0 0 0,0-1 0,1 1 0,-1 0 0,0 0 0,0 0 0,0 1-1,0-1 1,0 0 0,0 0 0,-1 0 0,1 1 0,0-1 0,-1 0 0,1 1 0,-1-1 0,1 1 0,-1-1 0,1 0 0,-1 1 0,0-1 0,0 1 0,0 2 0,1 114 55,-1-64-40,0-50-12,0-1 0,0 1-1,0-1 1,1 1-1,0-1 1,-1 1 0,2-1-1,-1 1 1,2 3-1,-2-6 15,-1 0 0,1 1-1,0-1 1,0 0-1,0 0 1,0 0-1,0 0 1,0 0-1,0-1 1,0 1-1,0 0 1,0 0-1,0-1 1,1 1 0,-1-1-1,0 1 1,0-1-1,1 1 1,-1-1-1,0 0 1,1 0-1,-1 1 1,0-1-1,1 0 1,-1 0 0,1 0-1,1-1 1,3 0 62,1-1 1,-1 1 0,0-1 0,1-1 0,-1 1-1,8-6 1,36-23-131,-36 21 56,42-30 65,-3-3 0,61-62 0,-99 92-42,-10 8-24,0 1 0,0-1 0,-1 0 1,1 0-1,-1 0 0,0-1 0,0 1 0,3-8 1,-7 13-3,0 1 1,0-1-1,0 0 1,-1 0-1,1 0 1,0 0-1,0 0 1,0 0-1,0 0 1,-1 0-1,1 0 1,0 0-1,0 0 1,0 0-1,0 0 1,0 0 0,-1 0-1,1 0 1,0 0-1,0 0 1,0 0-1,0 0 1,-1 0-1,1 0 1,0 0-1,0 0 1,0 0-1,0 0 1,0 0-1,-1-1 1,1 1-1,0 0 1,0 0 0,0 0-1,0 0 1,0 0-1,0 0 1,0 0-1,0-1 1,-1 1-1,1 0 1,0 0-1,0 0 1,0 0-1,0 0 1,0-1-1,0 1 1,0 0-1,0 0 1,0 0 0,0 0-1,0-1 1,0 1-1,0 0 1,0 0-1,0 0 1,0 0-1,0-1 1,0 1-1,0 0 1,0 0-1,0 0 1,1 0-1,-1 0 1,0-1-1,0 1 1,0 0 0,0 0-1,-12 10-199,2 3 172,1 0-1,0 0 1,1 1 0,0 1 0,2-1 0,-11 31-1,11-25 18,1 1 1,1 0-1,1 0 0,0 39 0,3-58 17,-1 2 9,1 1-1,0-1 0,0 1 0,0 0 0,1-1 0,0 1 0,0-1 1,0 1-1,0-1 0,1 1 0,-1-1 0,1 0 0,0 0 0,3 5 1,-4-9-7,-1 1 0,0-1 1,1 1-1,-1-1 0,0 1 1,1-1-1,-1 0 0,0 1 1,1-1-1,-1 0 0,1 1 1,-1-1-1,0 0 0,1 1 0,-1-1 1,1 0-1,-1 0 0,1 0 1,-1 1-1,1-1 0,-1 0 1,1 0-1,0 0 0,-1 0 1,1 0-1,-1 0 0,1 0 1,-1 0-1,1 0 0,-1 0 1,1 0-1,0-1 0,0 0 16,1 0 0,-1 0-1,0 0 1,1 0 0,-1 0-1,0 0 1,0 0-1,0-1 1,0 1 0,1-3-1,3-6 110,0 0 0,5-15 0,-10 24-122,22-66 222,11-29-103,-25 73-104,-1 0 0,5-28 0,-11 47-19,0 3-24,-1 1 1,0-1-1,0 1 1,0 0-1,0-1 1,0 1-1,0-1 1,0 1-1,0-1 1,0 1 0,0 0-1,0-1 1,0 1-1,0-1 1,0 1-1,0-1 1,0 1-1,0 0 1,-1-1-1,1 1 1,0-1-1,0 1 1,-1-1-1,-1 2-246,-2 5 222,1 1 0,0 0 0,0-1 1,0 1-1,1 0 0,0 1 0,-1 12 1,2-17 35,-21 119-208,-15 76 194,-17-5-17,32-131 42,6-13 76,-2-1 0,-27 51 0,42-94-41,0 0 0,0 0 0,0-1 0,-1 0 0,1 1 0,-1-1 0,-8 6 0,10-9-4,1 0 0,-1 1 0,0-1 0,1-1 0,-1 1-1,0 0 1,0 0 0,0-1 0,0 1 0,0-1 0,0 0 0,0 1 0,0-1 0,0 0 0,0 0 0,0 0 0,0 0-1,0-1 1,0 1 0,0-1 0,0 1 0,0-1 0,0 1 0,-2-3 0,0 1-10,-1-1 1,1 0-1,0 0 1,0-1-1,1 1 1,-1-1-1,1 0 1,0 0-1,0 0 1,0-1-1,-4-8 1,-2-6-48,-10-30 0,14 35 63,1 5-55,1 0 1,1 0 0,-1-1-1,1 1 1,0-19 0,2 24 1,0 0-1,0 0 1,1 0 0,-1 0 0,1 0 0,0 0 0,1 0 0,-1 0 0,1 0-1,-1 1 1,1-1 0,0 1 0,1-1 0,-1 1 0,0 0 0,4-4 0,4-1-42,0 0 0,0 0 0,1 1 1,0 1-1,0 0 0,0 0 1,23-7-1,19-11-163,20-17 252,91-67 1,-25-7-68,-121 99 45,33-31 252,88-105 0,-134 146-267,-1 1 1,0-1 0,0 0-1,-1 0 1,1-1 0,3-10 0,-7 16-7,1 0 0,-1 0 0,1 0 0,-1 0 0,0 0 0,0 0 0,0-1 0,1 1 0,-1 0 0,0 0 0,0 0 0,-1 0 0,1 0 0,0-1 0,0 1 0,-1 0 1,1 0-1,0 0 0,-1 0 0,1 0 0,-1 0 0,1 0 0,-1 0 0,0 0 0,1 0 0,-1 0 0,-1-1 0,0 1-13,0 0-1,0 0 1,-1 0-1,1 0 1,0 0-1,-1 0 0,1 1 1,0-1-1,-1 1 1,1 0-1,-1-1 1,-2 1-1,-7 1-27,1 0 0,-1 0-1,1 1 1,-15 4 0,12-1 14,1-1 0,0 1 0,0 1 1,0 1-1,1 0 0,-22 16 0,28-19 17,1 1 0,0 0 0,0 1 0,1-1 0,-1 1 0,1 0 0,0 0 0,1 0 0,-1 1 0,1-1 0,1 1 0,-1-1 0,-1 10 0,3-12 20,0 1 1,0 0-1,1 0 0,0-1 0,0 1 0,0 0 0,0 0 1,1 0-1,0-1 0,0 1 0,0 0 0,1-1 1,-1 1-1,1-1 0,0 0 0,0 1 0,1-1 0,-1 0 1,1 0-1,0 0 0,4 4 0,1-1 39,0 0 0,1-1 0,0 0 0,0-1-1,0 1 1,0-2 0,1 1 0,15 4 0,7 1 146,47 7 0,-65-15-134,-1 0-1,1-1 1,0-1 0,0 0 0,0 0 0,0-2-1,0 0 1,26-7 0,-29 5 1,0 0 1,-1 0 0,1-1-1,-1-1 1,0 0 0,-1 0-1,1-1 1,-1 0 0,-1-1-1,16-16 1,-18 17-676,-1 0 0,0 0 1,0-1-1,-1 0 0,4-8 1,5-22-7777,-8 20 4404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31 245 5408,'-24'-14'1728,"24"14"-1705,0 0 1,0 0-1,-1 0 1,1-1-1,0 1 1,0 0 0,-1 0-1,1 0 1,0 0-1,0 0 1,-1-1-1,1 1 1,0 0-1,0 0 1,0 0-1,-1-1 1,1 1-1,0 0 1,0 0 0,0-1-1,0 1 1,0 0-1,-1 0 1,1-1-1,0 1 1,0 0-1,0-1 1,0 1-1,0-4 241,-1 1-1,1-1 1,0 1-1,0-1 1,0 1-1,1-1 1,-1 1-1,1 0 1,0-1-1,0 1 0,0-1 1,0 1-1,1 0 1,2-5-1,9-9 223,0 1-1,1 0 0,0 1 1,1 0-1,19-12 0,-25 19-417,0 1-1,1 1 1,-1 0 0,2 0-1,-1 1 1,0 1 0,1-1-1,0 2 1,0-1-1,0 2 1,13-3 0,-14 5-17,-1-1 0,1 1 1,0 0-1,0 1 1,0 0-1,0 1 0,-1 0 1,1 0-1,-1 1 0,0 1 1,1-1-1,-1 1 0,8 6 1,-6-4 59,-1 1 1,0 0-1,0 0 0,-1 1 1,0 0-1,-1 1 0,1 0 1,7 11-1,-13-16-20,-1 0 0,0 0 0,1 0 0,-2 0 0,1 0 0,0 1-1,-1-1 1,0 1 0,0-1 0,0 1 0,0-1 0,-1 1 0,0-1 0,0 1 0,0 0-1,0-1 1,-1 1 0,0-1 0,0 1 0,0-1 0,0 1 0,-1-1 0,0 0 0,-2 5-1,-4 3 122,0-1 0,0 1 0,-2-1 0,1 0 0,-1-1 0,-1 0 0,-14 9 0,19-13-117,-1-1-1,0-1 0,-1 1 0,1-1 1,-1-1-1,0 1 0,-9 2 1,12-5-59,1 0 1,-1 0 0,1 0 0,-1-1 0,1 0 0,-1 0-1,1 0 1,-1 0 0,0-1 0,1 1 0,-1-1-1,1 0 1,0-1 0,-7-2 0,-3-2-481,-6-4-1819,4-1-4064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43 141 3904,'-14'-11'1253,"13"10"-1180,1 1-1,0-1 1,-1 1-1,1 0 1,-1 0-1,1-1 1,-1 1-1,1 0 1,-1 0-1,1 0 1,-1-1-1,1 1 1,-1 0-1,1 0 1,-1 0 0,1 0-1,-1 0 1,1 0-1,-1 0 1,1 0-1,-1 0 1,1 0-1,-1 0 1,1 0-1,-1 1 1,1-1-1,-1 0 1,1 0-1,-1 1 1,1-1-1,-1 0 1,1 0-1,0 1 1,-1-1-1,0 1 1,-3 1 3300,3-1-3257,1-1 1,-1 0-1,1 1 0,0-1 0,-1 1 1,1-1-1,-1 1 0,1-1 1,0 1-1,-1-1 0,1 1 1,0 0-1,-1-1 0,1 1 0,0-1 1,0 1-1,0 0 0,0-1 1,0 1-1,0 0 0,-1-1 1,1 1-1,1-1 0,-1 1 0,2 5 5083,-1-13-3908,43-49-11,-39 47-1305,1-1-1,1 1 1,0 1-1,0-1 1,1 1-1,0 0 1,0 1-1,13-9 1,-20 15 5,0 1 1,1-1 0,-1 1-1,0-1 1,1 1-1,-1-1 1,0 1 0,1 0-1,-1 0 1,0 0-1,1-1 1,-1 1 0,0 1-1,1-1 1,-1 0 0,1 0-1,-1 0 1,0 1-1,1-1 1,-1 1 0,0-1-1,0 1 1,1 0-1,-1-1 1,0 1 0,0 0-1,0 0 1,0 0-1,0-1 1,0 1 0,0 0-1,0 1 1,1 0 0,3 5-20,1 1 0,-1 0 0,7 15 1,-8-16 20,8 20 124,9 28 1,10 21 298,-18-56-58,0-2-86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24 358 3072,'-4'-1'15,"-7"-1"2053,10 2-1997,1 0-1,0 0 1,0 1 0,0-1 0,0 0 0,-1 0 0,1 0 0,0 0 0,0 0 0,0 1 0,0-1 0,-1 0 0,1 0 0,0 0 0,0 0 0,0 1 0,0-1 0,0 0 0,0 0 0,0 0 0,0 1 0,-1-1 0,1 0 0,0 0 0,0 1 0,0-1 0,0 0 0,0 0 0,0 0 0,0 1 0,0-1 0,0 0 0,1 1 0,-5 2 2723,2-3-1812,3-3-284,12-18 910,61-92 347,15 8-1673,-73 88-291,2 1 0,0 1-1,37-24 1,-50 36-15,1 0-1,-1 0 1,1 1-1,-1-1 1,11-1-1,-14 3 16,1 1-1,-1-1 1,0 1-1,0 0 0,1 0 1,-1 0-1,0 0 0,1 1 1,-1-1-1,0 1 1,0-1-1,0 1 0,1 0 1,-1-1-1,0 1 0,0 1 1,3 1-1,-1 1 14,1 0 0,-1 0-1,0 0 1,0 1 0,-1 0 0,1 0-1,-1 0 1,0 0 0,3 10-1,18 56 347,-16-46-257,10 42 163,5 15 145,-19-70-214,1-1-1,0 0 1,0 0-1,13 18 0,-17-27-105,1 0-1,0 0 0,0 0 1,0 0-1,0 0 0,0 0 0,0-1 1,0 1-1,0 0 0,1-1 0,-1 0 1,1 0-1,-1 0 0,6 2 0,-6-3-29,0 0-1,1 1 0,-1-1 0,0 0 0,1-1 0,-1 1 0,0 0 0,0-1 0,1 1 0,-1-1 0,0 0 0,0 0 0,0 0 0,0 0 0,0 0 0,0 0 0,0 0 0,3-3 0,18-18 130,-1 0 0,-1-2 0,33-47 0,-35 44-132,14-18-52,40-52-109,-57 79 18,0 0 1,1 1-1,20-15 0,-34 30 80,0-1 0,0 1 0,0 0 0,0 1 0,0-1 0,1 0 0,-1 1 1,1 0-1,-1 0 0,1 0 0,-1 0 0,1 0 0,0 1 0,-1-1 0,1 1 0,4 1 0,-4-1 5,1 1-1,-1 0 1,0 1-1,0-1 1,0 1 0,0 0-1,0 0 1,-1 0-1,1 0 1,-1 1-1,1-1 1,3 4 0,3 5 5,0 1 1,-1-1-1,0 2 0,0-1 1,-1 1-1,10 24 1,85 172 921,-93-192-470,1 1-1656,-31-35-12023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5312,'0'0'177,"-1"0"0,1 0 1,-1-1-1,0 1 0,1 0 1,-1 0-1,1 0 0,-1 0 0,0 0 1,1 0-1,-1 0 0,1 0 0,-1 0 1,0 0-1,1 0 0,-1 0 1,1 0-1,-1 1 0,1-1 0,-1 0 1,0 0-1,1 1 0,-1-1 1,0 2 35,0-1 0,1 1 1,-1 0-1,1-1 1,-1 1-1,1-1 1,0 1-1,-1 0 1,1 2-1,-1 38 806,1-18-667,-2 102 1338,0 57-58,22 228 789,-13-334-1839,22 91-1,-29-167-572,2 8 150,0 0 1,0 0-1,1 0 0,6 11 0,-1-10-484,-8-10 208,1 0 1,-1 0-1,1 0 0,-1 0 1,1 0-1,-1 0 0,1-1 1,-1 1-1,1 0 0,-1 0 1,0-1-1,1 1 0,-1 0 1,1-1-1,-1 1 0,0 0 1,1-1-1,-1 1 0,0-1 1,1 1-1,-1-1 0,0 1 1,1-1-1,11-15-1925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6656,'1'6'5395,"10"13"-3834,-5-9-763,9 16 882,25 32 0,-38-56-1582,14 18 512,-16-19-511,1 1 1,0-1-1,0 0 1,0 0-1,1 0 0,-1 0 1,0 0-1,0 0 1,0-1-1,1 1 0,-1 0 1,3 0-1,-4-1-65,1 0 1,-1 0-1,1 0 0,-1 0 1,0 0-1,1-1 0,-1 1 1,1 0-1,-1 0 0,0-1 0,1 1 1,-1 0-1,0-1 0,1 1 1,-1 0-1,0-1 0,0 1 1,1 0-1,-1-1 0,0 1 0,0-1 1,1 1-1,-1 0 0,0-1 1,0 0-1,5-16 379,-5 13-321,1-1-52,3-15 51,1 1 0,0 1 0,12-28 0,-15 41-94,0 1 0,1-1 0,-1 0 0,1 1 0,0-1 0,1 1 0,-1 0 0,1 0 0,0 1 0,0-1 0,0 1 0,0-1 0,1 1 0,-1 1 0,1-1 0,0 1 0,0-1 0,6-1 0,-1 2 18,-1 0 0,1 0-1,0 1 1,0 0 0,0 1 0,0 0-1,10 2 1,8 2-61,32 10-1,-40-9 107,-10-1 43,1 0-421,-4-3-2853,-7-1 3022,0 0 0,0 0-1,0-1 1,1 1 0,-1 0 0,0 0 0,0 0 0,0 0 0,2-6-4771,-2 5 3913,0-3-2001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6240,'-29'-7'2005,"28"7"-1940,1 0-1,-1 0 1,0 0-1,1 0 1,-1 0-1,1 0 1,-1 0-1,1 0 1,-1 0-1,1 0 1,-1 1 0,1-1-1,-1 0 1,1 0-1,-1 1 1,1-1-1,-1 0 1,1 1-1,-1-1 1,1 0-1,0 1 1,-1-1-1,1 1 1,-2 1 1746,10-1 1330,-3 1-2724,0 1-1,0-1 1,0 0 0,0-1-1,0 1 1,0-1-1,11 1 1,41 1 573,-31-3-604,144-2 372,-164 1-737,0 0 0,0 0 1,0 0-1,6-3 0,2 3 11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0 4384,'-33'0'1424,"17"3"-854,10-1-629,-1 0 325,0 0 0,0 0 1,0 1-1,1 0 0,-1 0 1,1 1-1,-1-1 0,1 2 1,0-1-1,1 1 0,-1-1 1,-7 10-1,-7 13 807,1 1-1,2 0 1,-27 62-1,-27 101 585,59-152-1494,2 0 1,2 0-1,1 1 1,2 0-1,1 70 1,4-55 104,15 109 1,-11-144-157,0 0 0,1-1 1,1 1-1,1-1 0,0 0 0,2-1 0,0 1 0,23 31 0,-25-41-253,0-1-1,0 0 0,1 0 0,1 0 0,-1-1 0,1-1 0,0 0 1,1 0-1,9 5 0,36 10-887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8:2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5408,'15'-7'1728,"-15"7"-1700,1 0 1,-1 0-1,0 0 1,1 0-1,-1 0 0,0-1 1,0 1-1,1 0 1,-1 0-1,0 0 1,1 0-1,-1 0 1,0 0-1,1 0 0,-1 0 1,0 0-1,0 0 1,1 1-1,-1-1 1,0 0-1,1 0 1,-1 0-1,1 0 0,3 2 203,1 0-1,-1 0 0,1 0 0,-1 0 1,0 1-1,0 0 0,0 0 0,0 0 0,0 0 1,-1 1-1,6 6 0,9 15 742,-1 1-1,-1 0 1,16 39-1,28 87 1010,-42-99-1337,-2 0 0,-3 1 1,-2 0-1,-2 1 1,2 96-1,-12-102-315,-1 0-1,-3 0 0,-1 0 1,-3 0-1,-2-1 0,-27 73 1,33-108-152,0-1-1,-1 1 1,-8 11 0,12-20-401,-1 0 1,1-1-1,-1 1 0,0-1 0,-1 0 0,1 0 0,-1 0 0,1 0 1,-1-1-1,0 0 0,0 1 0,-4 1 0,-12 4-1627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2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2080,'-3'-8'8346,"3"21"-7380,2 18 6,8 47 1,0-11-177,34 462 1321,-44-467-682,0-62-1519,0 0 0,0 0 0,0 1 0,0-1 0,0 0 0,-1 0-589,1 0 589,0 1 0,0-1 0,0 0 0,0 0 0,0 0 0,-1 0 0,1 0 0,0 0 0,0 0 0,0 0 0,0 0 0,0 0 0,0 0 0,-1 0 0,1 0-1,0 0 1,0 0 0,0 0 0,0 0 0,0 0 0,0-1 0,-1 1 0,1 0 0,0 0 0,0 0 0,0 0 0,0 0 0,-1-1-588,1 1 588,0 0 0,0 0-1,0 0 1,0 0 0,0 0 0,0-1 0,0 1 0,0 0 0,0 0 0,-6-7-4329,4-1 1528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10 227 5216,'-2'-2'169,"1"0"1,0 0 0,0 0-1,0 0 1,1 0-1,-1 0 1,0 0-1,1 0 1,-1 0-1,1 0 1,0 0 0,0 0-1,0-1 1,0 1-1,0 0 1,0 0-1,1 0 1,-1 0-1,1 0 1,-1-1 0,1 1-1,0 0 1,0 0-1,-1 0 1,2 1-1,-1-1 1,0 0-1,3-3 1,8-11 310,2 1 0,0 1 0,0 0 0,2 0 0,0 1 1,0 2-1,21-13 0,-25 17-405,0 1 0,1 0 0,-1 1 0,1 1 0,1 0 0,-1 0 0,0 2 0,1-1 0,-1 2 0,1 0 0,23 1 0,-22 2 14,0 0-1,0 1 1,0 1 0,-1 1-1,1 0 1,-1 1 0,0 0-1,0 1 1,-1 1-1,0 0 1,0 0 0,19 19-1,-28-24-7,-1 1 0,1 1-1,0-1 1,-1 0 0,4 8-1,-6-10-32,0 0 0,0 0 0,0 0 0,-1 0 1,1 0-1,-1 0 0,1 0 0,-1 0 0,0 0 0,1 0 0,-1 0 0,-1 1 0,1-1 0,0 0 0,0 0 0,-1 0 0,1 0 0,-1 0 0,0 2 0,-4 4 99,1-1 0,-1 1-1,0-1 1,0-1-1,-1 1 1,0-1-1,0 0 1,-9 7 0,-59 39 632,62-45-643,-3 4-2,-1-1 1,0 0-1,-1-2 1,-35 13-1,48-20-104,0 0 0,-1 0 0,1-1 0,0 0 0,0 1 0,-1-2 0,1 1 0,0 0 0,-8-3 0,10 3-631,-1-1 0,1 0 1,-1 0-1,1 0 1,-1 0-1,1-1 0,0 1 1,0-1-1,-4-2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0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7 423 3072,'-7'1'1290,"10"1"862,15-1-202,-4-4-1209,-1 0 1,1-1-1,-1 0 1,24-12 0,47-34 1192,-64 37-1652,-1-1 0,-1 0 0,0-2 0,-1 0 1,0-1-1,-1-1 0,-1 0 0,20-34 0,-21 28 23,-2 1 0,-1-2 1,15-42-1,-26 64-294,1 1 0,-1-1 0,0 1 0,1 0 0,-1-1 0,-1 1 0,1-1 0,-1-3 0,1 6-13,0 0 0,0 0 0,0 0 1,0-1-1,0 1 0,0 0 0,0 0 1,0 0-1,0 0 0,0 0 0,0 0 1,0-1-1,0 1 0,0 0 1,0 0-1,0 0 0,0 0 0,0 0 1,0 0-1,0 0 0,0-1 0,0 1 1,-1 0-1,1 0 0,0 0 0,0 0 1,0 0-1,0 0 0,0 0 0,0 0 1,0 0-1,-1 0 0,1 0 1,0 0-1,0 0 0,0-1 0,0 1 1,0 0-1,0 0 0,-1 0 0,1 0 1,0 0-1,0 0 0,-5 12-228,-4 22 1,-13 64 431,19-78-216,1 38-1,2-47 81,1-1 1,0 1-1,1-1 0,0 0 0,5 15 0,-7-23-31,1-1 0,0 1-1,-1-1 1,1 0-1,0 1 1,-1-1 0,1 0-1,0 0 1,0 0-1,0 1 1,0-1-1,0 0 1,1 0 0,-1-1-1,0 1 1,0 0-1,1 0 1,-1 0 0,0-1-1,1 1 1,-1-1-1,0 1 1,1-1-1,-1 1 1,1-1 0,-1 0-1,1 0 1,-1 0-1,4 0 1,2-1 92,-1 0 1,1-1-1,0 0 0,0 0 1,8-4-1,-14 6-126,109-52 635,-38 17-493,147-71 486,-218 105-622,-1 1 0,1 0 0,-1-1 1,1 1-1,-1 0 0,1 0 0,-1-1 0,1 1 0,-1 0 0,1 0 0,-1 0 0,1 0 1,0 0-1,-1 0 0,1 0 0,-1 0 0,1 0 0,-1 0 0,1 0 0,-1 0 1,1 0-1,-1 0 0,1 0 0,-1 1 0,1-1 0,-1 0 0,1 0 0,0 1 1,-1 0 8,1-1 0,-1 1 0,1 0 1,-1 0-1,0 0 0,1 0 1,-1-1-1,0 1 0,0 0 0,0 0 1,0 0-1,0 0 0,0 0 0,0 0 1,0 1-1,-1 4 53,0-1-1,0 1 1,0 0 0,-4 7 0,-30 56 261,35-69-323,0 0 0,0 0 0,0 0 0,0 1 1,0-1-1,0 0 0,0 0 0,0 0 0,0 0 0,0 0 0,0 0 0,0 0 0,0 0 0,0 0 0,0 1 0,0-1 0,0 0 0,0 0 0,0 0 0,0 0 0,0 0 0,0 0 0,0 0 0,0 0 0,0 0 0,0 1 1,0-1-1,0 0 0,0 0 0,1 0 0,-1 0 0,0 0 0,0 0 0,0 0 0,0 0 0,0 0 0,0 0 0,0 0 0,0 0 0,0 0 0,0 0 0,1 0 0,-1 0 0,0 0 0,0 0 0,0 0 0,0 0 0,0 0 1,0 0-1,0 0 0,0 0 0,0 0 0,1 0 0,-1 0 0,0 0 0,0 0 0,0 0 0,0 0 0,0 0 0,0 0 0,0 0 0,0 0 0,0 0 0,0 0 0,0 0 0,1 0 0,11-5 258,17-12-74,71-47-308,-99 62 98,1 1 0,0 0-1,0 0 1,0 0 0,1 0 0,-1 0 0,0 0 0,0 1-1,0-1 1,1 1 0,-1-1 0,0 1 0,1 0-1,-1 0 1,0 0 0,1 0 0,-1 0 0,0 1 0,4 0-1,0 2-7,0-1-1,0 1 1,0 1-1,-1-1 1,8 7-1,8 5-26,10 6 195,-15-10 20,33 17 1,-36-21-432,24 6-1,-33-12-419,-1 0-1,1 0 1,0 0-1,0 0 1,0-1 0,-1 1-1,1-1 1,0 0-1,0 0 1,0-1-1,7-1 1,1-1-1539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2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3328,'4'3'4647,"-3"-3"-4435,0 0 0,-1 0-1,1 1 1,0-1 0,0 0 0,-1 0 0,1 0 0,0 0-1,-1 0 1,1 0 0,0 0 0,0-1 0,-1 1-1,1 0 1,0 0 0,-1 0 0,1-1 0,0 1 0,11-7 1557,-7 4-1441,-1 1 0,0-1 0,1 0 1,-1 0-1,0-1 0,0 1 0,4-6 0,72-90 1000,-69 82-1500,1-4 102,-11 20 71,0 1 0,-1-1 1,1 0-1,0 0 0,-1 1 0,1-1 1,0 1-1,0-1 0,0 0 0,0 1 1,0 0-1,-1-1 0,1 1 0,0-1 1,0 1-1,0 0 0,0 0 0,2-1 0,-1 3-17,-1-1 0,1 0-1,-1 1 1,1-1-1,-1 1 1,1-1-1,-1 1 1,0-1 0,0 1-1,0 0 1,0 0-1,2 3 1,0 1 27,9 19 114,15 39-1,-8-15 0,-2-5 340,-14-32-668,2 0 0,-1 0 0,13 20 0,-8-19-862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2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4064,'-1'0'234,"0"-1"-1,0 1 1,0-1 0,0 1-1,0-1 1,0 1 0,0-1 0,0 1-1,0 0 1,0 0 0,0-1-1,0 1 1,0 0 0,0 0-1,-1 0 1,-1 0 0,0 0 1051,22-8 2886,41-8-2422,-47 15-1526,-7-1-232,0 1 0,0 0 0,0 1 1,0-1-1,0 1 0,0 0 0,0 1 1,0-1-1,-1 1 0,1 1 0,6 1 1,-11-3 21,0 1 0,-1-1 1,1 1-1,0 0 0,-1-1 1,1 1-1,-1 0 0,1-1 1,-1 1-1,1 0 1,-1-1-1,1 1 0,-1 0 1,0 0-1,1 0 0,-1-1 1,0 1-1,0 0 0,1 0 1,-1 0-1,0 0 1,0-1-1,0 1 0,0 0 1,0 0-1,0 0 0,-1 0 1,1 1-1,-1 1-9,1 0 0,-1 1 0,0-1 0,0 0 0,-1 0 0,-1 3 1,-26 35 364,21-30-300,0-1 0,-13 24 0,18-28-19,1 0 1,0-1 0,-1 2 0,2-1 0,-1 0 0,1 0 0,-1 13 0,2-17 24,0 1 0,0 0 0,0-1 0,1 1 0,-1-1 0,1 1 0,0-1 0,0 1 0,0-1 0,0 1 0,0-1 0,0 0 0,0 1 1,1-1-1,0 0 0,-1 0 0,1 0 0,0 0 0,0 0 0,0-1 0,0 1 0,4 2 0,-3-2 15,1 0 1,-1 0-1,1-1 0,0 1 1,-1-1-1,1 0 1,0 0-1,0-1 1,0 1-1,0-1 0,0 1 1,7-2-1,1 0-91,1-1 1,20-6-1,-21 4-260,-9 4-319,0 0 0,0-1 0,0 1 0,0 0 0,0 0 1,0 1-1,0-1 0,0 1 0,0-1 0,3 2 0,12 6-2966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2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11 394 6048,'-1'0'264,"0"-1"0,0 0 0,0 0-1,0 0 1,0 0 0,0 0 0,1-1 0,-1 1 0,0 0 0,1 0 0,-1 0 0,0-2 0,1 2-87,0 0 0,0 0 1,1 0-1,-1 0 1,0 0-1,1 0 0,-1 0 1,0 0-1,1 0 1,-1 1-1,1-1 0,-1 0 1,1 0-1,-1 0 0,1 1 1,0-1-1,0 0 1,4-5 480,-1 0 0,7-13 0,4-6 264,-2 8-611,1 0 0,1 1 0,1 1 0,21-17 0,75-45-101,-73 54 41,34-24 42,21-12-389,-93 58 85,-1 1-1,1 0 1,0-1 0,-1 1-1,1 0 1,0-1 0,-1 1 0,1 0-1,0 0 1,-1 0 0,1 0 0,0 0-1,-1 0 1,1 0 0,0 0 0,-1 0-1,1 0 1,0 0 0,0 0 0,-1 0-1,1 0 1,0 1 0,-1-1-1,1 0 1,-1 1 0,1-1 0,0 0-1,-1 1 1,1-1 0,-1 1 0,1-1-1,-1 0 1,1 1 0,-1-1 0,1 1-1,-1 0 1,0-1 0,1 1 0,-1-1-1,0 1 1,1 0 0,-1-1-1,0 1 1,0 0 0,0-1 0,1 2-1,0 3-43,0 1 0,0-1 0,0 0 0,-1 10-1,-1 2 60,-4 23 0,3-22 24,-1 23 0,3-20 70,1-1 0,2 0 0,0 0 0,1-1 0,1 1 0,0-1 0,13 30 0,-15-44-31,0 0 0,0 0 0,0 0 0,5 5-1,-7-8-30,0-1 0,1 1-1,-1-1 1,0 0 0,1 0-1,-1 0 1,1 0 0,-1 0-1,1 0 1,-1 0 0,1 0-1,0 0 1,0-1 0,-1 1-1,1-1 1,0 1 0,2-1-1,-2 0 7,0 0-1,1-1 1,-1 1-1,0-1 0,0 1 1,-1-1-1,1 0 0,0 0 1,0 0-1,0 0 0,0 0 1,-1 0-1,1 0 1,0-1-1,-1 1 0,3-3 1,19-28 370,-21 29-365,40-67 166,-26 40-233,2 1 0,2 0 0,24-28 0,-43 56 7,1-1 0,0 1-1,-1 0 1,1-1 0,0 1-1,0 0 1,-1 0 0,1 0-1,0 0 1,0 1-1,0-1 1,0 0 0,0 1-1,1 0 1,-1-1 0,0 1-1,0 0 1,0 0 0,0 0-1,0 0 1,0 1 0,1-1-1,-1 0 1,0 1-1,0-1 1,3 3 0,1-1 21,0 1-1,0 1 1,0-1 0,-1 1-1,1-1 1,-1 2 0,6 5 0,2 4 68,-2-1 1,1 2 0,-2 0 0,11 19-1,29 67 194,-47-95-262,3 11-1699,-1-2 427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2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4320,'2'1'509,"1"12"918,-3 147 2743,-15 106-272,-13 127-2213,26-362-1636,-19 232 1162,10-186-4886,7-47 1345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2912,'0'0'42,"0"0"0,0 0 0,0 0 0,0 0 0,0 0 0,0 0 0,0 0 0,0 0-1,0 0 1,1 0 0,-1 0 0,0 0 0,0 0 0,0 0 0,0 0 0,0 0 0,0 0 0,0 0 0,0 0 0,1 0 0,-1 0 0,0 0 0,0 0 0,0 0 0,0 0 0,0 0 0,0 0-1,0 0 1,0 0 0,0 1 0,0-1 0,0 0 0,1 0 0,-1 0 0,0 0 0,0 0 0,0 0 0,0 0 0,0 0 0,0 0 0,0 0 0,0 1 0,0-1 0,0 0 0,0 0 0,0 0 0,0 0-1,0 0 1,0 0 0,0 0 0,0 1 0,-4 5 2305,-1 2-1451,0 6 297,-1-1 1,-11 21-1,-2 4-501,0 6-356,1 1 0,3 1 0,1 0 0,3 1 0,-11 88 0,21-123-232,1 0 1,0 0-1,0 0 1,1 0-1,1 0 1,0 0-1,1-1 1,0 1-1,1-1 1,0 1-1,0-1 1,1 0-1,1-1 1,13 20 0,-15-26-11,0 1 0,0-1 0,0 1 0,1-1 1,0-1-1,0 1 0,0-1 0,9 5 0,-6-3-14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5152,'-1'0'529,"-2"8"1251,1 4-1227,2 0 1,0 1-1,2 14 0,1 74 2146,-2-60 1061,1-47-2910,1-18-298,-2 4-477,0-1 0,2 1-1,11-39 1,-14 56-75,1 1 0,0-1 0,0 1 0,1-1 0,-1 1 0,0 0 0,1-1-1,-1 1 1,1 0 0,0 0 0,0 0 0,0 0 0,0 0 0,0 1 0,0-1 0,1 0 0,-1 1 0,0 0 0,1 0-1,-1-1 1,6 0 0,-4 1-10,1 0-1,-1 1 1,0 0-1,1 0 1,-1 0-1,1 0 1,-1 1-1,1-1 1,-1 1-1,0 0 1,0 1-1,7 2 0,69 32 262,-65-28-1334,-2 0 252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8544,'0'-4'3872,"14"-7"-3360,-1 3 576,5 3-704,14-7-160,8 4-128,9-7 160,-9 6-128,2 1-32,-7 5-64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3904,'0'0'193,"0"0"-163,0-1 0,1 1 0,-1 0 0,0 0 0,0 0-1,0-1 1,0 1 0,0 0 0,0 0 0,1 0-1,-1 0 1,0-1 0,0 1 0,0 0 0,0 0-1,1 0 1,-1 0 0,0 0 0,0-1 0,0 1 0,1 0-1,-1 0 1,0 0 0,0 0 0,0 0 0,1 0-1,-1 0 1,0 0 0,0 0 0,0 0 0,1 0 0,-1 0-1,0 0 1,0 0 0,1 0 0,-1 0 0,0 0-1,0 0 1,0 0 0,1 1 0,-1-1 0,0 0-1,0 0 1,0 0 0,1 0 0,-1 0 0,0 0 0,0 1-1,0-1 1,0 0 0,1 0 0,44 38 2239,-38-32-1719,0 2 0,0-1 0,0 1-1,9 14 1,-2 8 249,-1 1 0,-2 0-1,10 44 1,-10-30-498,-3 0 1,-1 1-1,-2 0 1,-3 0 0,-1 0-1,-2 0 1,-3 0-1,-1 0 1,-2 0-1,-3-1 1,-1 0-1,-25 62 1,35-104-257,-2 5-426,0-1 1,0 0-1,-1 0 1,0 0-1,0 0 1,-10 11-1,-5 3-1341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8 112 6720,'-7'-4'5604,"15"0"-3235,17-6-1025,0 1 0,28-6 0,264-51 32,-312 65-1475,3 0-326,0 0-1,-1 0 1,1 1 0,0 0-1,8 1 1,-2 2-1153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 7392,'-13'3'3360,"39"-3"-2944,-4-3 2176,6-2-1504,20-2 639,12-1-1023,1-8-160,3 7-320,-5-2-64,-10 7-96,-8-4 32,-9 5-64,-1-2-5311,-4 5 2911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0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37 6048,'-63'-36'2752,"18"36"-2400,32 0-512,4 0 0,-1 0-32,5 0 128,24 0-96,12 0 96,19 5-1312,8 6 768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3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3392,'-1'-2'392,"1"0"1,-1 0-1,1 0 1,0 0-1,0 0 1,0 0-1,1-6 3076,0 19-1875,0 49-280,3 0 1,13 63 0,34 268 1164,-31-207-1634,-16-158-681,-2-9 377,2 23 0,-6-45-2509,-2-17-1395,0-9-727,0-2 1361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3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24 311 5216,'-16'-36'1696,"13"21"-1040,1 7-542,1 2 144,0 0 1,1 0 0,-1 0 0,1 0 0,0 0-1,2-10 1,0 6-7,1-1 0,1 1 0,-1 0 0,2 0 1,-1 0-1,1 0 0,1 1 0,0 0 0,0 0 0,0 0 0,1 1 0,1 0 0,-1 1 0,1-1 0,1 1 1,-1 1-1,1 0 0,0 0 0,1 1 0,0 0 0,-1 0 0,1 1 0,1 0 0,-1 1 0,16-3 1,-9 4-176,0 0 0,0 1 0,0 1 1,0 1-1,0 0 0,0 2 1,0-1-1,18 7 0,-14-3 28,-1 2-1,1 0 1,-1 1-1,-1 1 1,36 24-1,-46-27 32,0 0 0,0 0 0,-1 1-1,-1 0 1,1 1 0,-1-1 0,-1 1 0,9 15-1,-12-19-44,-1 0-1,0-1 0,0 1 1,0 0-1,-1 0 1,0 0-1,0 0 0,0 0 1,0 0-1,-1 0 0,0 0 1,0 1-1,0-1 0,-1 0 1,1 0-1,-1 0 1,-1 0-1,1 0 0,-1 0 1,-3 7-1,0-5 25,0 1 0,0 0 1,-1-1-1,0 0 0,-1 0 0,0-1 0,0 0 1,0 0-1,0-1 0,-1 0 0,-9 5 0,-13 5 176,-53 20-1,64-28-385,-1 0 0,0-2 0,0 0 0,-1-1 1,1-1-1,-1-1 0,0-1 0,-24-1 0,44 0-189,0 0 0,0 0 1,-1 0-1,1 0 0,0 0 0,0 0 0,0 0 0,0-1 0,0 1 0,0 0 0,0-1 0,0 1 0,0-1 0,0 1 0,0-1 1,0 1-1,1-1 0,-1 0 0,0 1 0,-1-2 0,0-4-2681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2 207 4480,'-1'-6'7619,"3"0"-3677,10-5-2365,-1 1-854,52-80 161,-31 42-728,-31 45-170,1 1-1,0-1 1,0 0 0,1 1 0,-1 0 0,0-1-1,1 1 1,0 0 0,-1 0 0,1 1-1,0-1 1,0 0 0,0 1 0,0 0 0,0 0-1,0 0 1,0 0 0,4-1 0,-5 2 2,1 0 0,-1 1 0,1-1 0,-1 0 0,1 1 1,-1-1-1,1 1 0,-1 0 0,0 0 0,1 0 0,-1 0 0,0 0 1,0 0-1,0 1 0,0-1 0,0 1 0,0-1 0,0 1 0,0 0 1,-1 0-1,1 0 0,-1 0 0,3 4 0,23 37-23,54 81 246,-71-107-4536,3 3 1136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3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 5984,'-6'-5'1361,"6"5"-1214,-1 0 0,1-1 0,-1 1 0,1 0 0,0 0 0,-1-1 0,1 1 0,-1 0 0,1-1 0,0 1 0,-1 0-1,1-1 1,0 1 0,-1-1 0,1 1 0,0 0 0,0-1 0,-1 1 0,1-1 0,0 1 0,0-1 0,0 1 0,0-1 0,-1 1 0,1-1 0,0 1 0,0-1 0,0 1 0,0-1 0,0 1 0,1-1 0,9-14 2071,-7 11-1885,0 1 0,-1-1 0,1 1 0,0-1 0,1 1 0,4-4 0,-1 2-113,-3 2-157,1-1-1,-1 1 1,1 0 0,0 0 0,6-2 0,-10 5-67,0 0-1,-1-1 0,1 1 1,0 0-1,0 0 1,0-1-1,0 1 1,0 0-1,0 0 1,0 0-1,-1 0 1,1 0-1,0 1 1,0-1-1,0 0 1,0 0-1,0 0 0,-1 1 1,1-1-1,0 1 1,0-1-1,0 0 1,-1 1-1,1-1 1,0 1-1,0 0 1,-1-1-1,1 1 1,-1-1-1,1 1 1,0 0-1,-1 0 1,0-1-1,1 1 0,-1 0 1,1 0-1,-1 0 1,0 0-1,1 1 1,0 1 40,0 1 1,0-1-1,0 1 1,-1 0-1,1-1 1,-1 1-1,0 0 1,0 0-1,0-1 1,-1 1-1,1 0 1,-2 3-1,-1 2 99,0 0-1,-1 0 1,-6 10 0,-9 23 430,18-41-526,1 0 0,-1 1 0,1-1 0,0 0-1,-1 1 1,1-1 0,0 0 0,0 1-1,-1-1 1,1 0 0,0 1 0,0-1 0,1 1-1,-1-1 1,0 0 0,0 1 0,1-1 0,-1 0-1,1 1 1,-1-1 0,1 0 0,-1 0-1,1 0 1,0 1 0,0-1 0,0 0 0,-1 0-1,1 0 1,0 0 0,0 0 0,0 0 0,1 0-1,-1-1 1,0 1 0,0 0 0,0-1-1,1 1 1,-1-1 0,0 1 0,1-1 0,-1 1-1,0-1 1,3 0 0,3 1 90,1 0 1,-1 0 0,1-1-1,-1-1 1,1 1-1,9-3 1,17-4-187,34-14 1,-17 5-3714,-11 8 1200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23 295 3072,'-23'11'6896,"25"-13"-6597,1-1 1,-1 1-1,1 0 1,-1 0 0,1 1-1,3-3 1,9-6 115,47-54 915,-30 29-708,-7 7-230,-19 19-255,1 1-1,1 0 1,8-7-1,-15 14-126,0 0 1,0 0-1,0 0 0,0 0 0,0 1 0,1-1 1,-1 0-1,0 1 0,0-1 0,0 0 0,1 1 1,-1 0-1,0-1 0,1 1 0,-1 0 1,0-1-1,1 1 0,-1 0 0,0 0 0,1 0 1,-1 0-1,0 1 0,1-1 0,-1 0 0,2 1 1,-1 0-8,0 1 0,-1-1 0,1 1 0,-1 0 1,1-1-1,-1 1 0,0 0 0,0 0 0,1 0 1,-1 0-1,-1 0 0,1 0 0,0 0 1,0 0-1,-1 0 0,1 3 0,3 17 253,-1 1 0,1 43 0,-4-43 48,1-1 0,1 0 0,8 34 0,-10-54-236,1 0 0,-1 0 0,1 0-1,0 0 1,0 0 0,0 0 0,0 0 0,0 0-1,1 0 1,-1 0 0,0 0 0,1-1 0,-1 1 0,1-1-1,0 1 1,0-1 0,-1 1 0,1-1 0,0 0-1,0 0 1,4 1 0,-4-1 4,1-1 0,0 1 0,0-1 0,0 0 0,0 0 1,0 0-1,0 0 0,0-1 0,0 1 0,-1-1 0,1 0 0,0 0 0,0 0 0,-1 0 0,1 0 0,0 0 0,2-3 0,22-13 27,-2-1 0,0-1-1,40-41 1,57-78-230,-51 55 139,-68 80-7,6-7-3,-1 1-1,1 0 0,13-9 0,-19 16-3,-1 0 0,1 0 0,-1 1 0,1 0-1,0-1 1,-1 1 0,1 0 0,0 0 0,0 0 0,0 1-1,0-1 1,0 1 0,0-1 0,0 1 0,0 0 0,0 0 0,0 0-1,0 1 1,6 0 0,-3 2-8,0 0 0,1 1 0,-1-1 0,0 1-1,-1 0 1,1 1 0,-1-1 0,0 1 0,0 0 0,0 1 0,4 5-1,6 11 4,21 37 0,57 105 576,-84-140-2916,-5 4-6961,-4-15 5888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4064,'-14'3'1307,"14"-3"-1297,0 0 0,0 0 1,0 0-1,0 0 0,0 0 1,0 0-1,-1 0 0,1 0 1,0 0-1,0 0 0,0 0 1,0 0-1,0 0 0,0 0 1,0 0-1,0 0 0,-1 0 1,1 0-1,0 0 0,0 1 1,0-1-1,0 0 0,0 0 1,0 0-1,0 0 0,0 0 1,0 0-1,0 0 0,0 0 1,0 1-1,-1-1 0,1 0 1,0 0-1,0 0 0,0 0 1,0 0-1,0 0 0,0 0 1,0 1-1,0-1 0,0 0 1,0 0-1,0 0 0,0 0 1,0 0-1,1 0 0,-1 0 1,0 1-1,0 182 7753,0-111-6257,0 555 2958,10-458-3974,-7-134-335,0 10-27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 3808,'-1'0'186,"0"0"0,0-1 0,0 1 0,0 0 0,0-1 0,0 1 0,0-1 0,0 1 0,0-1 0,0 1 0,0-1 0,0 0 0,1 1 0,-1-1 0,0 0 0,1 0 0,-1 1 0,0-1 0,1 0 0,-1 0 0,1 0 0,-1 0 0,1 0 0,-1-1 0,1 2-22,0-1 0,0 1 0,0 0 0,-1-1 0,1 1-1,0 0 1,0-1 0,0 1 0,-1 0 0,1 0-1,0-1 1,-1 1 0,1 0 0,0 0 0,0-1 0,-1 1-1,1 0 1,0 0 0,-1 0 0,1 0 0,0 0-1,-1-1 1,1 1 0,-1 0 0,1 0 0,0 0 0,-1 0-1,1 0 1,0 0 0,-1 0 0,1 0 0,-1 0 0,1 1-1,0-1 1,-1 0 0,1 0 0,0 0 0,-1 0-1,1 0 1,0 1 0,-1-1 0,1 0 0,0 0 0,0 0-1,-1 1 1,2-2 91,0 0 0,0 0 0,0 0 0,0 0 0,1 0 0,-1 1 1,0-1-1,1 0 0,-1 1 0,0-1 0,1 1 0,1-1 0,23-7-56,34-2 25,89-2-1,-81 9-212,-46 1-12,243-5 221,-139 8-18,-72-1-415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27 128 5056,'-3'-2'370,"-1"-1"133,0 1 0,0-1 0,1 1 0,-5-6 0,8 8-435,0 0-1,0 0 1,0 0 0,-1 0 0,1-1-1,0 1 1,0 0 0,0 0-1,0 0 1,0 0 0,0-1-1,0 1 1,0 0 0,0 0-1,0 0 1,0-1 0,0 1 0,0 0-1,0 0 1,1 0 0,-1 0-1,0-1 1,0 1 0,0 0-1,0 0 1,0 0 0,0 0-1,0 0 1,0-1 0,1 1 0,-1 0-1,0 0 1,0 0 0,0 0-1,0 0 1,0 0 0,1 0-1,-1-1 1,0 1 0,0 0-1,11-4 1787,-7 2-968,17-7 1491,35-10 0,62-8-238,-88 21-1715,129-21 550,-122 22-927,1 3 0,47 1-1,-58 4-46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91 3392,'-4'-26'1088,"5"16"-651,5-13 327,0-9 5688,-7 148-3775,16 493 1686,-6-441-4881,-9-162-474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13 314 6304,'-12'-43'2032,"12"42"-1994,0 0-1,0 0 1,-1 0 0,1 0 0,0 0 0,0 1 0,0-1-1,0 0 1,0 0 0,0 0 0,0 0 0,0 0 0,1 0 0,-1 1-1,0-1 1,0 0 0,1 0 0,-1 0 0,0 0 0,2-1-1,-1 0-39,7-19 722,2 1 1,0 1 0,21-30-1,-21 36-163,0 0 0,2 1 1,-1 0-1,1 0 0,1 2 0,0-1 0,29-15 0,-33 21-530,1 0 0,0 1-1,0 0 1,0 1 0,0 0 0,1 1 0,-1 0-1,1 1 1,0 0 0,-1 0 0,1 1 0,0 1-1,17 3 1,-17-2 3,0 1-1,-1 0 1,0 1 0,1 0-1,-2 1 1,1 0 0,0 0-1,-1 1 1,0 1-1,-1-1 1,1 1 0,-1 1-1,13 15 1,-12-12 127,-1 0-1,-1 0 1,1 1 0,-2 0 0,0 1-1,0-1 1,-1 1 0,-1 0-1,0 0 1,3 23 0,-6-28-45,0 0 0,-1 0 0,0 0 0,0 0 0,-1 0 0,0 0 0,0 0 0,-1 0 0,0 0 0,0-1 0,-1 1 0,0-1 0,0 1 0,-1-1 0,0 0 0,-6 8 0,-1-1 60,0-1 0,-1-1 0,0 0 0,-1-1 0,0 0 0,-1-1 1,0-1-1,-1 0 0,0-1 0,-29 12 0,35-17-89,-1 0 0,1-1 0,0 0 0,-1-1 0,1 1 0,-13-2 0,15 0-162,0-1-1,1 0 1,-1 0 0,1 0-1,-1-1 1,1 0-1,0-1 1,-1 1-1,-6-5 1,12 7-170,0-1 0,0 1 0,0-1 0,0 1 0,1-1 0,-1 0 0,0 1 1,0-1-1,1 0 0,-1 1 0,0-1 0,1 0 0,-1 0 0,1 0 0,-1 1 1,1-1-1,-1 0 0,1 0 0,-1 0 0,1-1 0,0 1 8,0 1 0,0-1-1,0 0 1,0 1 0,0-1-1,1 1 1,-1-1 0,0 1 0,0-1-1,0 1 1,1 0 0,-1-1-1,0 1 1,1-1 0,-1 1 0,0-1-1,1 1 1,-1 0 0,1-1-1,-1 1 1,1 0 0,-1-1 0,0 1-1,1 0 1,-1 0 0,1 0 0,-1-1-1,1 1 1,-1 0 0,1 0-1,0 0 1,-1 0 0,1 0 0,0 0-244,17-2-2949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0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31 497 3072,'-22'13'976,"17"-7"-587,2 5 91,3-11-410,0 1 0,0-1-1,0 0 1,0 1 0,0-1-1,1 0 1,-1 0 0,0 1-1,0-1 1,0 0 0,1 0 0,-1 1-1,0-1 1,1 0 0,-1 0-1,0 0 1,0 1 0,1-1 0,-1 0-1,0 0 1,1 0 0,-1 0-1,0 0 1,1 0 0,-1 0-1,0 0 1,1 0 0,-1 0 0,0 0-1,1 0 1,-1 0 0,0 0-1,1 0 1,0 0 0,-1 0 82,6 0 347,1-1-1,0 0 1,-1 0-1,1-1 1,-1 1 0,11-6-1,39-21 812,-38 18-962,145-90 2345,-143 85-2315,-1 0-1,0-2 1,-1 0-1,-1 0 1,26-36-1,-25 26 126,-1-2 0,-1 0-1,19-50 1,-29 64-420,0-1-1,1 1 1,14-22 0,-18 37-246,0 6 97,0 8 49,1 19-4,-2 1-1,-4 58 0,-16 67 163,15-136-46,-3 27 222,-24 87 1,28-129-225,-1-1 0,0 0 1,0 0-1,-1 0 0,-7 10 1,11-16-90,-1 1 48,-1 0-1,1 0 1,-1 0 0,0 0-1,0 0 1,0 0-1,-2 2 1,3-3-35,0-1 1,0 0-1,1 1 0,-1-1 0,0 0 0,0 1 1,0-1-1,0 0 0,0 0 0,0 0 1,0 0-1,0 0 0,1 0 0,-1 0 1,0 0-1,0 0 0,0 0 0,0-1 1,0 1-1,0 0 0,0 0 0,1-1 1,-1 1-1,0-1 0,0 1 0,0-1 1,1 1-1,-2-2 0,-4-4 15,0-1-1,1 0 1,0-1 0,0 1-1,0-1 1,-6-15 0,6 11 13,-19-38-197,-25-70 0,49 118 123,-1 0 0,0 0-1,1 0 1,0-1 0,-1 1 0,1 0 0,0 0 0,0 0 0,1-5 0,-1 7 18,0-1 1,0 1-1,0-1 1,1 1-1,-1 0 1,0-1-1,0 1 1,1-1-1,-1 1 1,0 0-1,1-1 1,-1 1-1,1-1 1,-1 1 0,0 0-1,1 0 1,-1-1-1,1 1 1,-1 0-1,1 0 1,-1-1-1,1 1 1,-1 0-1,1 0 1,-1 0-1,1 0 1,-1 0-1,1 0 1,-1 0-1,1 0 1,-1 0-1,1 0 1,-1 0-1,1 0 1,-1 0-1,1 0 1,-1 0-1,1 1 1,-1-1-1,1 0 1,-1 0-1,1 1 1,-1-1-1,0 0 1,1 1-1,8 3-51,-1 1 1,0 1-1,10 7 0,7 5 21,-19-13 89,1-2 1,0 1-1,-1-1 0,1 0 0,1 0 0,-1-1 0,10 3 0,-10-5-6,-1 1-1,0-1 1,0 0-1,1-1 1,-1 1-1,0-1 1,0 0-1,0-1 1,9-2-1,15-9 45,0 0 0,29-20 0,-25 15-45,20-14 13,-1-3 1,-2-2-1,-1-2 1,45-47-1,-94 85-44,17-14-69,-18 15 55,1 0 0,-1 0-1,0 0 1,0 0 0,0 0-1,0 0 1,1 0 0,-1-1-1,0 1 1,0 0 0,0 0-1,1 0 1,-1 0 0,0 0 0,0 0-1,1 0 1,-1 0 0,0 0-1,0 0 1,0 0 0,1 1-1,-1-1 1,0 0 0,0 0-1,0 0 1,1 0 0,-1 0-1,0 0 1,0 0 0,0 0 0,1 1-1,-1-1-4,0 1-1,0 0 0,1 0 1,-1-1-1,0 1 1,0 0-1,0 0 0,0-1 1,0 1-1,0 0 1,0 0-1,0-1 1,0 1-1,-1 1 0,-2 9-24,0 0 0,-1 0 0,-1 0 0,0 0 0,0-1 0,-12 17 0,10-18 28,1 1 1,1 0-1,0-1 1,0 2-1,1-1 1,0 0-1,0 1 1,-1 11-1,5-19 24,-1 0-1,1 0 0,0 0 0,0-1 0,0 1 0,1 0 1,-1 0-1,1 0 0,0 0 0,-1 0 0,1-1 1,0 1-1,1 0 0,-1-1 0,0 1 0,1 0 0,0-1 1,-1 0-1,1 1 0,0-1 0,0 0 0,0 0 1,0 0-1,1 0 0,-1-1 0,1 1 0,-1-1 1,1 1-1,-1-1 0,1 0 0,0 0 0,3 1 0,3 1 48,1-1 0,-1 0 0,1-1 0,-1 0 0,1 0 0,0-1 0,-1 0 0,17-3 0,-10-1-19,-1-1 0,0 0 0,0-1 0,-1-1 0,21-12 0,0 0-76,116-70 95,-84 46 46,-43 27-43,-1-1 0,0-1 0,34-36 0,-50 43-159,-7 10 89,0 1 1,0 0-1,0 0 0,0 0 1,0 0-1,0 0 0,0-1 1,0 1-1,0 0 0,0 0 1,0 0-1,0 0 0,0-1 1,0 1-1,0 0 0,0 0 1,0 0-1,0 0 1,-1 0-1,1 0 0,0 0 1,0-1-1,0 1 0,0 0 1,0 0-1,0 0 0,-1 0 1,1 0-1,0 0 0,0 0 1,0 0-1,0 0 0,0 0 1,-1 0-1,1 0 1,0 0-1,0 0 0,0 0 1,0 0-1,-1 0 0,-2 0-7,0 0-1,0 1 1,1-1-1,-1 1 1,0 0-1,0 0 0,-4 2 1,-16 8-60,1 1 0,1 2 1,0 0-1,1 1 0,1 1 1,0 0-1,1 2 0,-30 37 0,40-44 13,-12 21 1,18-28 74,0 0 1,0 1-1,0-1 1,1 0-1,-1 0 1,1 1-1,0-1 1,0 7-1,1-9-11,0-1-1,0 0 1,0 0 0,0 1-1,0-1 1,0 0-1,0 1 1,0-1-1,1 0 1,-1 0 0,1 1-1,-1-1 1,1 0-1,-1 0 1,1 0-1,0 0 1,0 0 0,-1 0-1,1 0 1,0 0-1,0 0 1,0 0-1,0 0 1,0 0 0,0-1-1,0 1 1,0 0-1,1-1 1,-1 1-1,0-1 1,0 1 0,0-1-1,1 0 1,-1 1-1,0-1 1,1 0-1,-1 0 1,0 0 0,2 0-1,2 0 41,1-1 0,-1 0 1,1 0-1,-1 0 0,1 0 0,-1-1 0,10-4 0,1-2-6,-1 0 1,1-1-1,-1-1 0,-1 0 0,0-1 0,0-1 1,-1 0-1,-1-1 0,0 0 0,17-24 0,-20 22-120,5-8 133,17-35 0,-31 58-57,0 0-1,0-1 1,1 1-1,-1 0 0,0 0 1,0 0-1,0 0 1,0-1-1,0 1 0,1 0 1,-1 0-1,0 0 1,0-1-1,0 1 1,0 0-1,0 0 0,0 0 1,0-1-1,0 1 1,0 0-1,0 0 0,0 0 1,0-1-1,0 1 1,0 0-1,0 0 1,0-1-1,0 1 0,0 0 1,0 0-1,0 0 1,0-1-1,0 1 0,-1 0 1,1 0-1,0 0 1,0-1-1,0 1 1,0 0-1,0 0 0,-1-1 1,-11 10-23,-11 19-88,0 1-1,2 1 1,-34 63 0,23-25 67,2 1 1,-20 79 0,-24 56 79,64-181 41,-1 6 26,-3 0 0,-23 39 0,32-61-58,0 0 0,0-1 0,0 1 0,0-1 1,-1 0-1,0-1 0,0 0 0,-1 1 0,0-2 0,0 1 0,0-1 0,0 0 0,0-1 0,-13 5 0,15-8-16,0 1-1,0 0 0,0-1 1,0 0-1,0 0 0,0-1 0,0 0 1,0 1-1,0-2 0,0 1 1,0 0-1,1-1 0,-1 0 1,-5-3-1,7 4-27,-1-1 1,1 0-1,-1 0 0,1 0 1,0-1-1,0 1 0,0-1 1,0 1-1,0-1 0,0 0 1,1 0-1,0-1 0,-1 1 1,1 0-1,0-1 1,1 1-1,-1-1 0,1 0 1,-1 1-1,1-1 0,-1-6 1,1 4-16,1 0 1,-1 0 0,1 0-1,0 0 1,1 0-1,0 0 1,0 0 0,0 0-1,0 1 1,1-1 0,0 0-1,0 1 1,5-10 0,42-59 7,-22 37-6,-7 9-33,1 0 0,1 2 0,1 0 0,1 2 0,2 0 0,0 2 0,2 1 0,0 1 0,1 1 0,51-23 0,157-54 228,-215 88-171,0-1-1,0-1 0,-1-1 1,0-1-1,-1 0 0,-1-2 1,0 0-1,-1-2 0,0 0 1,-1 0-1,22-30 0,-16 13-55,-13 17 16,0 1 0,1 0 1,26-25-1,-36 39 31,-1 1 0,1-1-1,-1 1 1,1 0 0,-1-1 0,1 1 0,-1 0 0,1 0 0,-1-1-1,1 1 1,0 0 0,-1 0 0,1 0 0,-1 0 0,1 0-1,0 0 1,-1 0 0,1 0 0,-1 0 0,1 0 0,0 0-1,-1 0 1,1 0 0,-1 0 0,1 0 0,0 1 0,-1-1 0,1 0-1,-1 0 1,1 1 0,-1-1 0,1 0 0,-1 1 0,1-1-1,-1 1 1,1-1 0,-1 1 0,0-1 0,1 1 0,-1-1-1,0 1 1,1-1 0,-1 1 0,0-1 0,0 1 0,1-1 0,-1 1-1,0 0 1,0-1 0,0 1 0,0-1 0,0 1 0,0 0-1,0-1 1,0 1 0,0 0 0,0 12 12,0-1 0,0 0-1,-1 0 1,-4 15 0,-14 50 62,5-26-43,9-33-3,-4 10 101,9-27-110,-1 0-1,1 0 1,0 0 0,0 0-1,0 0 1,-1 0 0,1 0-1,0 1 1,0-1 0,1 0-1,-1 0 1,0 0 0,0 0 0,0 0-1,1 0 1,-1 0 0,1 0-1,0 1 1,3-3 189,-3 0-183,49-33 343,185-137-168,-229 167-225,-1 0-1,1 0 1,0 0 0,0 1-1,1 0 1,-1 0-1,12-3 1,-16 5 14,0 1 1,1-1-1,-1 1 1,0 0-1,0 0 0,1 0 1,-1 0-1,0 0 1,1 1-1,-1-1 0,0 1 1,0-1-1,0 1 1,0 0-1,1 0 0,-1 0 1,0 0-1,0 0 1,-1 1-1,1-1 0,0 0 1,0 1-1,-1-1 1,1 1-1,-1 0 0,1 0 1,1 2-1,7 12-18,-1 1 0,-1 0-1,8 21 1,1 4 29,20 23 406,-27-48-168,-6-10-1449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25 111 3488,'-21'-34'2037,"20"33"-1858,1 0 0,-1 0 0,1 0 0,-1 0 0,1 0-1,0 0 1,0 0 0,0 0 0,-1 0 0,1 0 0,0 0 0,0 0 0,0 0-1,0 0 1,1 0 0,-1 0 0,0 0 0,0 0 0,1 0 0,-1-1 0,1 0 74,1 0 1,-1 0-1,0 0 1,1 0-1,-1 0 1,1 0-1,0 0 1,2-2-1,4-1 572,-1 0 1,1 0-1,13-6 0,-17 9-704,0 1 1,1-1 0,-1 1 0,1 0 0,-1 0 0,0 1-1,1-1 1,-1 1 0,1 0 0,7 1 0,-10-1-125,0 1 1,1-1 0,-1 1 0,0-1-1,0 1 1,0-1 0,0 1-1,0 0 1,0 0 0,0 0 0,0 0-1,0 1 1,-1-1 0,1 0-1,0 1 1,-1-1 0,1 1 0,-1 0-1,1-1 1,-1 1 0,0 0-1,0 0 1,2 4 0,-2-2 15,1 1 1,-2 0 0,1-1-1,0 1 1,-1 0-1,0 0 1,0-1-1,0 1 1,-1 0-1,1 0 1,-1-1 0,0 1-1,-1 0 1,1-1-1,-1 1 1,0-1-1,0 0 1,0 0-1,0 1 1,-6 5 0,-4 4 135,0 1 1,-2-2-1,-27 23 1,16-15 199,16-14-48,7-6-192,0 0-1,0 0 1,1 0-1,-1 1 1,0-1-1,0 1 1,1-1-1,-1 1 1,1-1-1,-1 1 1,1 0-1,0 0 1,0 0-1,0 0 1,-1 2-1,2-4-85,0 1 1,0-1-1,0 0 0,0 1 0,0-1 0,0 0 1,0 1-1,1-1 0,-1 0 0,0 1 1,0-1-1,0 0 0,0 0 0,1 1 0,-1-1 1,0 0-1,0 0 0,1 0 0,-1 1 1,0-1-1,0 0 0,1 0 0,-1 0 1,0 0-1,1 1 0,-1-1 0,0 0 0,1 0 1,-1 0-1,1 0 0,12 1 347,-8-1-212,38 1 294,0-2-1,51-8 0,-48 3-784,78 1 0,-88 9-3182,-4 4 940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3648,'0'-3'533,"1"-9"1491,-1 12-1888,0-1 1,0 1 0,0 0 0,0 0-1,0-1 1,0 1 0,0 0-1,0-1 1,0 1 0,0 0-1,0 0 1,0-1 0,0 1 0,0 0-1,1 0 1,-1 0 0,0-1-1,0 1 1,0 0 0,0 0-1,1 0 1,-1-1 0,0 1-1,0 0 1,1 0 0,-1 0 0,0 0-1,0 0 1,0 0 0,1-1-1,0 9 3646,9 19-2933,-2 0 0,10 51 1,1 4 500,-17-99-12,-2-14-1097,0 4 39,-1 7-325,2 1 0,2-20 0,-3 33-7,1 1 1,0-1-1,1 1 0,0 0 1,-1 0-1,2 0 0,-1 0 1,0 0-1,1 0 0,0 1 1,7-9-1,-7 10 90,0 1 0,1-1 0,-1 1 0,1-1 0,-1 1 0,1 0 0,0 0 0,0 1 0,0-1 0,0 1 0,4-1 0,9-1 171,23-3 0,-29 5-128,-4 1-44,-1-1 0,1 1 1,0 1-1,0-1 0,-1 1 1,1 0-1,0 1 0,10 3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7232,'-10'-20'3264,"20"25"-2848,-6-10 1568,11 5-1184,6-4-64,6-1-448,4 2 160,6 3-256,0 0 160,-8 3-192,3 2-480,-4 4 128,-11-3-4288,1 8 2464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5216,'-45'54'2368,"10"26"-2048,17-43 1376,5-6-992,-5 9 480,8 5-672,10 11-160,10-1-224,3 10 320,9 3-224,6-5 320,3-6-320,9-6-1024,0-7 416,10-16-3520,-5-3 2144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4736,'11'7'1530,"-5"3"-932,9 26 1367,16 58 0,10 115 2911,-36-166-4200,-1 0 0,-3 1-1,-5 48 1,-38 175 716,8-127-869,25-110-1179,-2-1 0,-21 43-1,10-30-575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28 386 3488,'-2'1'259,"0"0"1,1 0-1,0 0 0,-1 0 1,1 0-1,-1 0 0,1 0 1,0 0-1,0 1 0,0-1 1,0 0-1,0 1 0,0-1 1,0 1-1,0-1 1,0 3-1,-6 7 1406,19-13 2929,23-13-3481,-5-4-856,-2-1-1,0-2 1,24-25 0,70-82 50,-61 63 1,-57 62-300,23-22-12,-25 25 3,0 0-1,-1 0 1,1 0 0,0 0-1,0 0 1,0 0 0,0 1 0,0-1-1,0 1 1,0-1 0,0 1-1,0 0 1,0 0 0,4 0 0,-5 0 2,1 0 1,-1 1 0,0-1 0,0 1 0,0 0 0,0-1-1,0 1 1,0 0 0,0 0 0,0-1 0,0 1 0,0 0-1,0 0 1,0 0 0,-1 0 0,1 0 0,0 0 0,-1 1-1,1-1 1,-1 0 0,1 0 0,-1 0 0,1 0 0,-1 1-1,0-1 1,0 2 0,2 2 7,19 85 43,-17-67 41,1 1 1,1-1 0,16 38 0,-21-58-50,1 1-1,0-1 1,-1 0 0,1 0-1,1 0 1,-1 0 0,0 0 0,1 0-1,-1 0 1,1-1 0,0 1 0,0-1-1,0 0 1,0 0 0,0 0 0,0 0-1,1-1 1,-1 1 0,1-1-1,-1 0 1,1 0 0,-1 0 0,1 0-1,0-1 1,-1 1 0,1-1 0,0 0-1,0 0 1,-1 0 0,1-1 0,0 0-1,-1 1 1,1-1 0,0 0-1,-1-1 1,1 1 0,-1 0 0,0-1-1,5-3 1,11-7 103,1-1 0,-2-1-1,27-24 1,47-59-130,-15 17 30,-61 64-80,33-31-113,-43 42 108,1 1-1,0-1 1,-1 1-1,1 0 1,0 0-1,10-2 1,-15 5 22,0 0-1,0 1 1,0-1 0,0 1 0,0 0-1,1 0 1,-1 0 0,0 0 0,0 0-1,0 0 1,0 1 0,0-1 0,1 1 0,-1-1-1,0 1 1,0 0 0,0 0 0,0 0-1,-1 0 1,1 0 0,0 0 0,0 0-1,0 1 1,-1-1 0,1 1 0,-1-1-1,1 1 1,-1 0 0,2 1 0,2 6 5,1 1 1,-1-1-1,-1 1 1,6 15-1,-9-21 28,45 158 106,-41-136-318,-1 1 0,-1-1 1,-1 28-1,-2-30-488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5408,'-5'-3'1755,"4"6"-822,3 16-415,2 8 137,6 389 5681,-9 8-5418,-2-213-2017,1-176-309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5408,'0'0'82,"0"0"1,0-1-1,0 1 1,-1 0-1,1 0 1,0 0-1,0-1 1,-1 1-1,1 0 1,0 0-1,-1 0 1,1 0-1,0 0 1,0-1-1,-1 1 1,1 0-1,0 0 1,-1 0-1,1 0 1,0 0-1,-1 0 1,1 0-1,0 0 1,-1 0-1,1 0 1,0 1-1,-1-1 1,1 0-1,0 0 0,0 0 1,-1 0-1,1 0 1,0 0-1,0 1 1,-1-1-1,1 0 1,0 1 50,-1 0 0,1-1 1,0 1-1,0 0 0,0 0 0,0-1 1,0 1-1,0 0 0,0 0 0,0-1 1,0 1-1,1 0 0,-1 0 0,0-1 1,0 1-1,1 0 0,-1-1 0,1 2 1,25 61 2237,2 5-716,-25-61-1458,0-1 108,0 0-1,0 0 1,8 10 0,-11-15-254,0 0 0,1-1-1,-1 1 1,1 0 0,-1-1 0,1 1 0,-1-1 0,1 1 0,0-1 0,-1 1 0,1-1 0,-1 1 0,1-1 0,0 0 0,0 1-1,-1-1 1,1 0 0,0 1 0,-1-1 0,1 0 0,0 0 0,0 0 0,0 0 0,-1 0 0,1 0 0,0 0 0,0 0 0,-1 0-1,1 0 1,0 0 0,0-1 0,-1 1 0,1 0 0,0 0 0,0-1 0,-1 1 0,1-1 0,0 1 0,-1 0 0,1-1 0,-1 1-1,2-2 1,4-6 123,0 0-1,-1 0 1,0 0-1,0-1 0,-1 0 1,4-10-1,3-7-43,2 1-152,2 0-1,0 1 0,19-22 1,-32 43 20,0 1 1,0 0 0,0 0 0,0 0-1,1 1 1,-1-1 0,1 0-1,-1 1 1,1 0 0,0-1-1,0 1 1,-1 0 0,1 0-1,0 1 1,0-1 0,0 1 0,0-1-1,0 1 1,0 0 0,0 0-1,0 0 1,0 0 0,0 1-1,3 0 1,7 3-11,-1-1-1,1 2 1,-1 0 0,13 6-1,-11-4-58,-10-6-562,2 3-1209,-8 1-2056,1-2 1568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 6816,'-16'-27'2197,"16"27"-2115,0 0-1,0-1 1,-1 1 0,1 0-1,0 0 1,0-1-1,0 1 1,0-1 0,-1 1-1,1 0 1,0-1-1,0 1 1,0 0 0,0-1-1,0 1 1,0 0 0,0-1-1,0 1 1,0-1-1,0 1 1,0 0 0,0-1-1,0 1 1,1 0-1,-1-1 1,0 1 0,0 0-1,0-1 1,0 1 0,1 0-1,-1-1 1,0 1-1,0 0 1,1-1 0,-1 1-1,1 0 1,11-5 966,-10 5-695,145-43 3567,-144 43-3966,86-17 457,-77 16-896,0 0 0,0 1 1,0 0-1,0 0 0,16 4 0,-10 3-2311,-7 1-2269,1 4 1444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4 4160,'-68'-4'1856,"-58"44"-1600,68-3 1280,18 6-896,-18 33 1344,13 1-1120,3 6 160,21-7-640,7 4 128,9-12-288,24 12 480,7-9-384,32 6 352,5-1-384,14-13 256,-6-6-288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0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54 6880,'-49'-45'3136,"17"42"-2720,24-2-448,8 10-64,-5-2-32,10 5 64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9:5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4576,'11'8'712,"-1"0"-1,0 2 1,-1-1 0,0 1-1,0 0 1,8 13 0,39 70 1778,105 245 1200,-149-310-3444,-1 1-1,-2 1 1,-1-1-1,-1 1 1,-1 1 0,-2-1-1,-1 1 1,-2 0-1,-2 38 1,-1-47-184,-1 0 0,-1 0 1,-1 0-1,-1-1 0,-1 1 1,0-1-1,-2-1 0,0 0 1,-2 0-1,0-1 0,-1 0 0,-1-1 1,-22 24-1,18-25-517,0-2 1,-28 20-1,-12 4-4034,45-32 2833,-31 25-2189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1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1987 6 3072,'4'-5'10978,"2"6"-6378,-6 1-4568,2 2-16,0 1 0,0 0 0,0-1 0,-1 1 0,0 0 0,0 0 0,-1 0-1,1 0 1,-1 0 0,0 6 0,-2-6 74,1 0 0,-1 0 1,0 0-1,0-1 0,0 1 0,0 0 0,-7 7 0,-34 59 92,23-36 28,-3-1-1,-45 55 1,67-87-204,-43 46 250,-94 81-1,118-114-209,-293 211 367,275-205-330,0-2 1,-54 18-1,57-23-51,-41 16 7,2 4 0,0 2-1,-86 60 1,90-48 50,-1-3 0,-143 65 0,1-25 44,186-78-103,22-6-13,-1 1 1,0-1 0,0 1-1,1 0 1,-1 0-1,1 1 1,-10 5 0,-3 1 627,27-23 480,-1 6-1012,-1 0 1,0-1-1,12-18 0,0 0-75,65-104 51,-56 85-80,46-61 0,-59 92-46,3-5 47,-17 18 66,6-9-251,-5 10-29,-4 8 123,-11 18-16,-1 1-1,-20 28 1,27-45 90,-33 46 60,-3-2 0,-50 48 1,16-18 5,67-72-19,9-8-7,-1-1 0,-1 1 0,1-1-1,0 0 1,0 1 0,-1-1 0,0 0-1,1 0 1,-5 2 0,18-8 101,0 1 0,1 0 1,0 1-1,19-1 0,64-2-62,-87 4-36,300 1 54,-213 1-127,-94-1-86,-1 2-1817,0-1 1482,0 0 0,0 0 0,0-1 0,0 1 0,0 0-1,0 0 1,1 0 0,-1-1 0,0 1 0,1 0 0,-1-1-1,0 1 1,1 0 0,-1-1 0,1 1 0,-1 0 0,1-1-1,0 1 1,11 6-3216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14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34 2496,'-1'-1'47,"1"1"0,-1 0 0,1-1 0,0 1 0,-1-1 0,1 1 1,0-1-1,0 1 0,-1-1 0,1 0 0,0 1 0,0-1 0,0 1 0,-1-1 0,1 1 0,0-1 0,0 0 0,0 1 1,0-1-1,0 1 0,0-1 0,0 0 0,1 1 0,-1-1 0,0 1 0,0-1 0,0 1 0,0-1 0,1 1 0,-1-1 1,3-15 14113,-13 29-12903,5-7-1106,1 0-1,-2 0 1,1-1-1,-1 1 1,1-1-1,-2 0 1,1-1-1,-11 7 1,-2 2 191,8-6-191,-1-1 0,1 1 0,-1-2 0,0 0 0,-14 4 0,-66 15 285,48-14-373,-104 21 416,135-30 98,13-1-571,0 0 0,0 0 0,0 0 0,0 0 0,0 0 0,0 0 0,0-1 0,0 1 0,0 0 0,0 0 0,0 0 0,0 0 0,0 0 0,0 0 0,0 0 0,0 0 0,0 0 0,0-1 0,0 1 0,0 0 0,0 0-1,0 0 1,0 0 0,0 0 0,0 0 0,0 0 0,0 0 0,0-1 0,0 1 0,0 0 0,0 0 0,0 0 0,0 0 0,0 0 0,0 0 0,-1 0 0,1 0 0,0 0 0,0 0 0,0 0 0,0 0 0,0 0 0,0-1 0,0 1 0,0 0 0,0 0 0,0 0 0,-1 0 0,1 0 0,0 0 0,1 0 265,17 0-128,-6-1 89,1-1 0,0 0 0,22-8 1,-14 5-138,17-5-42,0-1 1,-1-2-1,0-2 0,60-33 1,-89 43 22,19-14-58,-26 19-168,0 1 118,0 1 0,-1-1 0,1 1 0,-1 0 0,0-1 0,0 1 0,1 0 0,-1-1 0,0 4 0,0 0 55,1 0-1,-1 1 1,2-1 0,-1 0-1,3 6 1,3 17-70,6 21 249,0 41-4518,-13-87 3891,2 20-4748,10 41 1,1-29-829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15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 5728,'-5'-20'14293,"9"29"-12400,1 30-1316,-1-1 1,-3 64-1,-2-58-362,2 117 138,-4 272 776,-3-318-4771,9-141-5973,0 3 4531,-1-6 1117,-2-2 1764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16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34 286 6048,'-9'-13'737,"6"10"-572,1-1 1,-1 1 0,1-1-1,0 0 1,0 0 0,1 0-1,-1 0 1,1 0 0,0 0 0,0 0-1,-1-5 1,1 3 272,1 0 0,-1-1 1,1 1-1,0 0 0,0 0 0,1 0 1,0 0-1,0 0 0,0 0 0,1 0 0,4-11 1,1 8 9,-1 0 0,1 0 1,0 0-1,1 1 1,0 0-1,0 1 1,1 0-1,17-12 1,-12 12-81,0 0 0,0 0 1,0 2-1,0-1 1,30-5-1,-19 7-199,1 1 0,0 1 1,-1 2-1,1 0 0,0 1 0,-1 2 0,40 9 0,-48-8-42,0 1 0,-1 1-1,0 0 1,0 1 0,-1 1-1,0 0 1,0 1 0,-1 1-1,0 0 1,0 1 0,-1 0-1,-1 1 1,0 1 0,-1 0-1,0 0 1,-1 1 0,0 1-1,-1 0 1,-1 0 0,0 0-1,-2 1 1,1 0 0,7 34-1,-13-42-9,1-1-1,-1 1 1,-1 0-1,0 0 1,0 0 0,0 0-1,-1-1 1,-2 10-1,2-12-46,0-1-1,-1 0 1,0 0-1,0 1 0,0-1 1,0-1-1,0 1 1,-1 0-1,0 0 1,0-1-1,0 0 0,0 1 1,0-1-1,-1 0 1,-6 4-1,-2-1 33,0 0 0,0 0 0,-1-1 0,0-1 0,0 0 0,0-1 0,-19 3-1,3-3-47,-1-1 0,-40-2-1,-5-8 199,-20 0-2109,94 8 1835,-22 1-2618,22-1 2330,0 1-1,0-1 1,0 0-1,0 0 1,0 1 0,0-1-1,0 1 1,0-1-1,1 1 1,-1-1-1,0 1 1,0-1 0,0 1-1,1 0 1,-1-1-1,0 1 1,1 0 0,-2 1-1,2-2 119,0 0-1,0 0 1,0 1 0,0-1-1,0 0 1,-1 1 0,1-1-1,0 0 1,0 0 0,0 1-1,0-1 1,0 0 0,0 1-1,0-1 1,0 0 0,0 0-1,0 1 1,0-1 0,1 0-1,-1 1 1,0-1 0,0 0-1,0 0 1,0 1-1,0-1 1,0 0 0,1 0-1,-1 1 1,1 0-81,-1-1-1,1 1 0,0-1 1,0 1-1,0-1 1,0 1-1,-1-1 1,1 1-1,0-1 1,0 0-1,0 1 1,0-1-1,1 0 0,23-1-4440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1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8 104 2656,'-2'-18'1861,"-1"-4"5542,3 17-6481,0 2-42,0 0 0,0 0 0,0 0 0,0 0 0,-1 0 0,-1-5 0,2 7-746,1 0 0,-1 0-1,0 0 1,0 0 0,0 1 0,1-1-1,-1 0 1,1 0 0,-1 0-1,1 1 1,-1-1 0,1 0 0,-1 0-1,1 1 1,-1-1 0,1 1 0,0-1-1,-1 0 1,1 1 0,1-1 0,18-11 732,-14 10-801,0 1 0,0 0 0,0 1 0,1-1 0,-1 1 0,0 0 0,1 1 0,5 0 0,-9 0-69,-1-1 0,1 1 0,-1-1 0,1 1-1,-1 0 1,0 0 0,1 0 0,-1 0 0,0 0 0,1 0 0,-1 1 0,0-1-1,0 1 1,0 0 0,-1-1 0,1 1 0,0 0 0,0 0 0,-1 0 0,0 0 0,1 1-1,0 1 1,-1-1 4,-1-1 0,0 0 0,1 0-1,-1 0 1,0 1 0,-1-1 0,1 0-1,0 0 1,0 1 0,-1-1 0,0 0 0,1 0-1,-1 0 1,-2 4 0,-16 28 41,18-33-36,-7 9 91,0 0 0,0-1 0,-13 11 0,-6 7 368,5-11 251,16-12 501,8-3-838,5 1-228,0 0 0,1-1-1,-1 0 1,1 0 0,-1-1 0,1 0 0,13-2-1,4 1-190,1 1 19,32 0-705,-51 1-412,1 0 1,14 5-1,-19-5 457,0 0-1,0 1 0,0-1 1,0 1-1,0 0 0,-1-1 1,1 2-1,-1-1 0,1 0 1,-1 0-1,0 1 1,3 3-1,11 18-7146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18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33 4384,'-8'-8'4533,"6"8"-3618,1 0 1,-1 0-1,1 0 1,-1 0-1,1 0 0,0 1 1,-1-1-1,1 0 0,-1 1 1,-2 1-1,0 3 2480,12-5 304,3-1-3860,148 7 1517,-58-1-957,230-7 182,-322 2-1220,-4 0 833,0 0 0,0 0-1,-1 0 1,7-2-1,-11 2-288,1 0 0,-1 0 1,1 0-1,-1 0 0,1-1 0,-1 1 0,0 0 0,1 0 0,-1-1 0,0 1 1,1 0-1,-1 0 0,0-1 0,1 1 0,-1 0 0,0-1 0,1 1 1,-1 0-1,0-1 0,0 1 0,1-1 0,-1 0-232,0 1 0,0-1 0,0 0 0,0 1 0,-1-1 0,1 0 0,0 1 0,0-1 0,0 0 0,-1 1 0,1-1 0,0 1 0,-1-1 0,1 1 0,0-1 0,-1 1 0,1-1 0,-1 1 0,0-2 0,-1 1-635,0-1-1,0 0 1,0 1 0,0-1 0,-1 1 0,1-1-1,0 1 1,-1 0 0,1 0 0,-1 0 0,-3 0-1,-12-4-3767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18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39 5408,'-12'-9'18522,"15"8"-18341,0 0 0,0 0 0,0 0 0,0 1 1,0-1-1,0 1 0,0 0 0,0 0 0,0 0 0,3 0 0,11 0 120,43-3 396,436-16 414,-462 18-1141,14 0-1445,-40 1 278,-1 1 0,1-1 0,13 5 0,-4 2-3752,-3 2 1600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3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15 388 4736,'12'-2'11161,"-11"3"-10789,8 0 1716,-7-2-1892,0 0-1,0 1 1,0-1 0,0 0 0,0 0-1,0 0 1,0-1 0,0 1 0,-1 0-1,1-1 1,-1 1 0,1-1 0,-1 0-1,1 1 1,0-3 0,18-31 1192,-18 32-1274,10-20 260,1 1-1,2 0 0,17-21 1,55-54 302,-19 23 205,-27 29-822,-41 45-59,0 0 0,0 0 1,0 0-1,0 0 1,0 0-1,0 0 1,0 0-1,0 0 1,0-1-1,0 1 0,0 0 1,0 0-1,0 0 1,1 0-1,-1 0 1,0 0-1,0 0 1,0 0-1,0 0 0,0 0 1,0 0-1,0 0 1,0 0-1,0 0 1,0 0-1,0 0 1,0 0-1,0 0 1,0 0-1,1 0 0,-1 0 1,0 0-1,0 0 1,0 0-1,0 0 1,0 0-1,0 0 1,0 0-1,0 0 0,0 0 1,0 0-1,0 0 1,0 0-1,1 0 1,-1 0-1,0 0 1,0 0-1,0 0 0,0 0 1,0 0-1,0 0 1,0 0-1,0 0 1,0 0-1,0 0 1,0 0-1,0 0 0,0 0 1,0 1-1,0-1 1,0 0-1,0 0 1,0 0-1,0 0 1,2 8 17,-3 12 63,-7 40 103,-5 61 16,4 21 17,-14 173 195,19-177 94,4-127-500,0-10-12,0 0 1,0 0 0,-1 0-1,1 0 1,0 0 0,0 0-1,0 0 1,-1 0 0,1 0-1,-1 0 1,1 0 0,-1 1-1,0-1 145,-8 12 69,6-11-208,0 0 0,0 0 0,0-1 0,-1 1 0,1-1 0,0 0 0,-1 0 0,-4 1 0,-17 5 0,11-1 13,-10 3-28,1 2-1,0 0 1,-27 19 0,12-7-65,29-19 127,0 1 0,1 0 0,0 0 0,-14 13 0,22-18-34,0 0 0,-1 0-1,1 0 1,0 0 0,0 0 0,0 0 0,0 0 0,0 0 0,0 0 0,0 1-1,0-1 1,0 0 0,0 0 0,-1 0 0,1 0 0,0 0 0,0 0-1,0 0 1,0 0 0,0 1 0,0-1 0,0 0 0,0 0 0,0 0 0,0 0-1,0 0 1,0 0 0,0 0 0,0 0 0,0 1 0,0-1 0,0 0-1,0 0 1,0 0 0,0 0 0,0 0 0,0 0 0,0 0 0,0 1 0,1-1-1,-1 0 1,0 0 0,0 0 0,0 0 0,0 0 0,0 0 0,0 0 0,0 0-1,0 0 1,0 0 0,0 0 0,0 0 0,1 1 0,-1-1 0,0 0-1,10 1 336,17-4 72,42-11-212,0 3 0,129-3 0,-19 18-699,-168-4-79,2 1-65,1 0 0,24 5 1,-32-5-444,-1 1-1,1 0 1,-1 0 0,0 1 0,0-1 0,5 5 0,19 17-4212,-5 0-2758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2496,'0'-1'192,"1"0"0,-1 0 0,1 0 1,-1 0-1,1 0 0,-1 0 0,1 0 0,0 0 0,0 1 1,-1-1-1,1 0 0,0 0 0,0 0 0,0 1 0,0-1 1,1 0-1,-1 0 96,0 1 1,0-1-1,0 0 1,0 1-1,0-1 0,0 0 1,0 0-1,-1 0 1,1 1-1,0-1 1,-1 0-1,1 0 1,0 0-1,-1 0 0,1 0 1,0-2-1,-1 3-166,-1 0 0,1-1 1,0 1-1,0 0 0,0-1 0,0 1 0,0 0 0,1-1 0,-1 1 0,0 0 0,0 0 0,0-1 0,0 1 0,0 0 0,0 0 0,0-1 1,1 1-1,-1 0 0,0 0 0,0-1 0,0 1 0,0 0 0,1 0 0,-1 0 0,0-1 0,0 1 0,1 0 0,-1 0 0,0 0 0,1-1 1,-1 2-17,0-1 0,1 0 1,-1 0-1,0 0 1,0 0-1,1 0 0,-1 1 1,0-1-1,0 0 1,0 0-1,1 1 1,-1-1-1,0 0 0,0 0 1,0 1-1,0-1 1,1 0-1,-1 0 1,0 1-1,0-1 0,0 0 1,0 0-1,0 1 1,0-1-1,0 0 0,0 1 1,0-1-1,0 0 1,0 1-1,0-1 1,0 0-1,0 0 0,0 1 1,0 125 1752,4 287 1711,-2-55-1050,-3-191-2101,1-108 95,0-20-1713,0-20-4042,-2-43-840,1 19 5069,0 0 1,1 0 0,0 0 0,0 0 0,1-7-1,7-22-2305,0-2 288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05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167 625 4480,'-1'-19'1625,"2"15"-602,-1-1-1,-1 1 0,1-1 1,-1 1-1,-1-7 1,2 10-948,0 1 1,-1-1 0,1 1-1,0-1 1,-1 1 0,1 0-1,0-1 1,-1 1-1,1-1 1,0 1 0,-1 0-1,1-1 1,-1 1 0,1 0-1,-1-1 1,1 1 0,-1 0-1,1 0 1,-1-1 0,1 1-1,-1 0 1,1 0 0,-1 0-1,0 0 1,1 0 0,-1 0-1,0 0 1,-1 0 16,0 0 0,0 1 1,-1-1-1,1 1 0,0 0 0,0-1 1,-3 3-1,-2 1-6,0 0 0,0 1 0,-7 5 0,9-6 18,-6 5-33,0 0 0,0 0 0,1 1 1,1 1-1,0-1 0,-12 20 0,20-29-58,0 1 0,0 0 0,0-1 0,0 1 0,1 0 0,-1-1 1,1 1-1,-1 0 0,1 0 0,0 0 0,-1-1 0,1 1 0,0 0 0,0 0 0,1 0 0,-1-1 0,0 1 0,0 0 0,1 0 0,-1 0 0,1-1 0,0 1 0,0 0 0,-1-1 0,1 1 0,0-1 0,0 1 0,0-1 1,1 1-1,-1-1 0,0 0 0,0 1 0,1-1 0,1 1 0,0 0 51,1 0 1,0 0-1,-1 0 1,1 0-1,0-1 1,0 0-1,0 0 1,0 0 0,1 0-1,-1 0 1,0-1-1,0 0 1,9 0-1,-4-2 25,0 0-1,0 0 0,0 0 1,-1-1-1,1 0 0,0-1 1,-1 0-1,0-1 0,0 1 1,0-1-1,-1-1 1,0 0-1,0 0 0,0 0 1,-1-1-1,1 0 0,-2 0 1,1 0-1,6-12 0,-8 12-73,0-1-1,0 0 1,0-1-1,-1 1 0,-1-1 1,1 1-1,-1-1 0,-1 0 1,0 0-1,0 0 1,0 0-1,-1 0 0,-1 0 1,1 0-1,-2 0 1,1 1-1,-1-1 0,0 0 1,-1 1-1,-4-9 0,6 14-36,-1 0-1,1 0 0,-1 0 0,0 1 1,0-1-1,0 1 0,0 0 0,0-1 1,-1 1-1,1 0 0,-4-2 0,5 3-3,0 1-1,0-1 0,0 0 1,-1 1-1,1-1 1,0 1-1,0 0 0,0-1 1,-1 1-1,1 0 0,0 0 1,0 0-1,-1-1 1,1 1-1,0 1 0,-1-1 1,1 0-1,0 0 0,0 0 1,-1 1-1,1-1 1,0 0-1,0 1 0,0 0 1,0-1-1,0 1 0,-2 1 1,-1 1 3,8-5 91,11-10 111,59-55 566,4-3-205,56-35 103,66-56 543,-198 159-1153,1 0-22,-1-1 0,1 1-1,-1 0 1,1 1 0,0-1 0,3-1-1,-5 3-13,-1 0-1,0-1 1,1 1-1,-1 0 1,1 0-1,-1 0 1,1 0-1,-1 0 1,1 0-1,-1 0 1,0 0-1,1 0 1,-1 0-1,1 0 1,-1 0-1,1 1 1,-1-1-1,0 0 1,1 0-1,-1 0 1,1 1-1,0-1-4,-1 1 0,1 0 0,-1 0-1,1-1 1,-1 1 0,1 0-1,-1 0 1,0-1 0,1 1 0,-1 0-1,0 0 1,0 0 0,1 0 0,-1 0-1,0 1 1,0 6-20,1 0 1,-2 1-1,1-1 1,-1 0-1,-3 15 1,-18 68 25,-5-1 0,-51 122 0,-113 188 168,-17-7 495,200-380-614,-37 60 170,40-66-114,0 0 0,-1-1 0,0 0 0,0 0 0,-1 0 0,0-1 0,-10 7 0,16-11-84,1-1-1,-1 1 1,0-1 0,0 0-1,1 1 1,-1-1 0,0 0-1,0 1 1,0-1 0,0 0-1,1 0 1,-1 0 0,0 0 0,0 0-1,0 0 1,0 0 0,1 0-1,-1 0 1,0 0 0,0-1-1,0 1 1,1 0 0,-1-1-1,-1 1 1,1-1 0,-1 0 1,1-1-1,0 1 1,0 0-1,0 0 0,0 0 1,0-1-1,1 1 0,-1 0 1,0-1-1,1 1 1,-2-3-1,0-2 2,1 0 1,-1 0-1,1-1 1,0 1-1,1-9 1,0-1-16,2-1 0,0 1 0,0-1 0,7-18-1,23-61 3,-26 83-8,-1-3-5,2 1 0,0 1-1,1-1 1,1 1 0,0 0-1,0 1 1,2 0 0,0 1-1,0 0 1,1 1 0,0 0-1,1 0 1,0 2 0,1-1-1,0 2 1,0 0 0,28-11-1,-14 9 37,0 1 0,0 2 0,1 1 0,0 1-1,0 1 1,1 1 0,-1 2 0,41 3 0,-57 0 57,0-1 0,0 2 0,0 0 0,24 8 0,-30-8-287,-1 0 1,1 1-1,0-1 1,-1 1-1,0 1 0,0-1 1,0 1-1,-1 0 1,1 0-1,5 9 1,-7-11-355,-1 1-496,3 5-5386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1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50 192 7232,'-4'-4'270,"-3"-3"348,0-1-1,1 0 0,0 0 0,0 0 0,-6-12 0,12 18-399,-1 1 1,1-1-1,0 1 1,0-1-1,-1 0 0,1 1 1,1-1-1,-1 1 1,0-1-1,0 0 0,0 1 1,1-1-1,-1 1 1,1-1-1,-1 1 0,1-1 1,0 1-1,0-1 1,-1 1-1,1 0 1,0-1-1,0 1 0,0 0 1,2-2-1,1 0 126,0-1 0,0 0-1,0 1 1,0 0 0,0 0 0,6-2-1,17-8 573,0 1-1,40-12 0,-49 20-765,0 0 1,0 1-1,0 0 0,0 2 1,23 0-1,-9 3-5,0 1 0,0 1 0,-1 1-1,48 16 1,-63-16-3,-1 1 1,0 1-1,0 0 0,-1 1 0,0 1 0,0 0 1,-1 0-1,0 2 0,0 0 0,18 21 0,-18-15 36,-1 0-1,0 1 0,-2 0 1,0 0-1,-1 1 0,10 31 1,-14-36-32,-1 1 0,-1-1 1,0 1-1,-1 0 0,-1 0 0,0 0 0,-1 0 1,0 0-1,-5 27 0,3-36-70,0 1 0,1-2 0,-2 1 0,1 0 0,-1 0 0,0-1 0,0 1 0,0-1-1,-1 0 1,-8 9 0,6-8-15,-1 0-1,0-1 0,0 0 1,-1 0-1,1 0 0,-16 6 1,-4-1 8,0-2 1,0-1-1,-49 7 1,64-12-49,-7 2-136,0-2-1,0 0 0,-1-1 0,1 0 0,0-2 1,-27-4-1,3-2-2562,8 2-4265,30 5 4636,32 3-10287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2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32 5216,'-11'-6'1367,"-1"0"0,-15-5 0,22 9 222,-13-1 7547,37 7-7066,0-1 1,38 0-1,45-5-1800,-84 2 177,134-3-54,38-1-221,-62 2-43,-71 3-1004,-51-2 1339,0-2-4537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68 6464,'-2'-1'545,"1"1"-463,1 0 0,-1 0 0,1 0 0,-1 0-1,1 0 1,0 0 0,-1 0 0,1 0-1,-1 0 1,1 0 0,-1 0 0,1-1 0,0 1-1,-1 0 1,1 0 0,0-1 0,-1 1-1,1 0 1,-1-1 0,1 1 0,0 0 0,0-1-1,-1 1 1,1 0 0,-1-3 2474,11 2 1604,26-3-564,134-15 2077,-45 10-4195,105-5-1334,-123 10-447,-3 0-3304,-23 0-6008,-75 3 8258,-1 1 0,1 0 0,0 1 0,0-1 0,0 1 0,8 2 0,9 5-1096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3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17 6976,'-4'-16'8567,"2"21"-3764,-5 39-2989,0 48 0,4-49-1255,2-28-431,-30 281 2026,30-270-2051,1-22-119,0 0 1,0 0-1,0 0 1,-1 0-1,0 0 1,1 0-1,-1 0 0,-3 5 1,3 0-1286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42 211 5312,'-32'-41'2271,"26"31"-1689,5 9-280,1 0-1,-1 0 1,1 0-1,0 0 1,-1 0-1,1 0 1,0-1 0,0 1-1,0 0 1,0 0-1,0 0 1,0-1-1,0 1 1,0 0-1,1 0 1,-1 0-1,0 0 1,1-1 0,-1 1-1,1 0 1,-1 0-1,1 0 1,-1 0-1,1 0 1,0 0-1,0 0 1,-1 1 0,1-1-1,0 0 1,0 0-1,0 0 1,0 1-1,0-1 1,1 0-1,2 0-21,0 1 0,1 0 0,-1 0 0,0 0-1,0 1 1,0-1 0,0 1 0,0 0 0,0 0-1,0 0 1,0 1 0,0-1 0,3 3-1,14 4 151,16 3 151,0-3 0,0-1 0,59 4 1,-68-10-419,0-1 1,0-2 0,1 0-1,-1-2 1,38-11 0,282-93-2123,-282 86-349,-52 17 560,-1 0 1,16-9-1,-29 14 1423,1-1-1,0 1 1,0-1-1,-1 1 0,1 0 1,0-1-1,0 1 0,-1 0 1,1 0-1,0-1 0,0 1 1,0 0-1,0 0 1,1 0-1,-2 1 216,0-1 1,1 0-1,-1 0 0,0 1 1,0-1-1,0 0 0,0 1 1,0-1-1,1 0 0,-1 1 1,0-1-1,0 1 0,0-1 1,0 0-1,0 1 0,0-1 1,0 0-1,0 1 0,0-1 1,-1 0-1,1 1 0,0-1 1,0 0-1,0 1 0,0-1 1,0 0-1,-1 1 0,1-1 1,0 0-1,0 1 0,0-1 1,-1 0-1,1 1 0,-16 15-4588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6 102 2720,'-6'-5'12860,"21"-1"-3845,-6 4-9607,-7 1-857,54-12 3248,106-11 0,-152 22-1712,307-26 936,-104 21-3774,-185 6-1929,35-4 1,-36-2-2345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5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15 172 4224,'-1'0'182,"1"0"0,-1 0 1,1 0-1,-1 0 0,1 0 1,-1 0-1,1 1 0,-1-1 1,1 0-1,-1 0 0,1 0 0,-1 1 1,1-1-1,-1 0 0,1 0 1,-1 1-1,1-1 0,-1 0 1,1 1-1,0-1 0,-1 0 0,1 1 1,0-1-1,-1 1 0,1-1 1,0 1-1,0-1 0,-1 1 1,1-1-1,0 1 0,-1 1 174,1 0-1,0 0 1,0 0-1,0 0 1,0 0-1,0 0 1,0 0-1,1-1 1,-1 3-1,2 4 686,1-1 0,-1 1 0,7 11 0,-7-17-834,0 1 0,-1 0 0,1-1-1,0 0 1,1 1 0,-1-1 0,0 0 0,1 0-1,-1 0 1,1-1 0,-1 1 0,1 0 0,0-1-1,0 0 1,0 0 0,0 0 0,0 0 0,0 0-1,0 0 1,0-1 0,0 1 0,5-1 0,-2 0-100,0 0 0,0-1 0,0 0 0,0 0 0,0 0 1,0-1-1,0 0 0,-1 0 0,1 0 0,-1-1 0,7-3 1,6-7 15,0 0 1,0-2 0,-1 0 0,-1 0-1,-1-2 1,0 0 0,-1 0-1,-1-2 1,18-31 0,0-18 548,-34 80-388,0 0 0,1 0 0,-1 16 0,1-8-113,-51 398 895,31 39-282,15-351-618,5-89-126,-1 1 0,-1-1 0,-12 33-1,14-47-44,0 1 0,0-1-1,0 0 1,0 1 0,0-1-1,-1 0 1,0 0 0,1-1-1,-1 1 1,0-1 0,0 1-1,-1-1 1,-4 3 0,-2-3-11,1 0 0,0 0 0,-1-1-1,1 0 1,-1-1 0,0 0 0,1-1 0,-16-2 0,-22 0 129,21 3 185,25 0-170,11 0 123,262-10 1514,-230 8-1563,-13 0 673,-11 2-3331,-4 0-2858,-2 1-3997,-27-3 5343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76 640,'-2'-10'1322,"1"-1"0,0 0 0,0-14 0,1 6 12221,5 331-8332,-5 527-2587,5-245-1019,-4-515-1298,-7 142 31,1-126-1095,5-94 582,0 0-1,0 0 1,0 0 0,0-1-1,0 1 1,0 0-1,-1 0 1,1 0 0,0 0-1,-1 0 1,1 0 0,0-1-1,-1 1 1,1 0-1,-2 1 1,2-2 36,0 0 0,0 0 0,-1 0 1,1 0-1,0 0 0,-1 0 0,1 0 0,0 0 0,0 0 0,-1 0 0,1-1 0,0 1 1,0 0-1,-1 0 0,1 0 0,0 0 0,0 0 0,-1-1 0,1 1 0,0 0 1,0 0-1,0 0 0,-1-1 0,1 1 0,0 0 0,0 0 0,0-1 0,0 1 0,0 0 1,-1-1-1,-2-4-1209,1 0 1,-1-1 0,-2-9-1,-4-26-5318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7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 4640,'-5'-8'11440,"27"8"-9599,-1 0 1,41 8 0,136 19-525,1-16-903,-180-10-311,40-1-31,64-8-1,-41 1 74,517-5-150,-48 29-99,-258-6 181,563 17 94,-389-20-155,-455-7-7,513 6 521,-355-10-427,229-11 66,-81-29-2,-294 39-201,21-3-25,11-3 57,103-5-1,-97 10 51,-60 5 27,-2 0-85,0 0 1,0 0 0,0 0-1,0 0 1,0-1 0,1 1-1,-1 0 1,0 0 0,0 0-1,0 0 1,0 0 0,0 0-1,1-1 1,-1 1 0,0 0-1,0 0 1,0 0 0,1 0-1,-1 0 1,0 0 0,0 0-1,0 0 1,1 0 0,-1 0-1,0 0 1,0 0 0,0 0-1,1 0 1,-1 0 0,0 0-1,0 0 1,5 8 1,-1 1 0,-1-1 1,0 0-1,0 1 0,-1 0 1,1 0-1,-2-1 0,1 12 0,-1 77-77,-2-51 69,1 90 36,-3 433 168,3-361-135,-5 123-79,-18 147 266,14-271 85,5-134 68,3-30-103,-3 0 1,-13 65-1,3-27 158,10-66-450,2-11-42,1-1 0,1 0 0,-1 0 0,0 0 0,1 6 0,0-9-83,-1 0 0,1 0 1,0 0-1,0 1 0,0-1 1,0 0-1,0 0 1,0 0-1,0 0 0,0 1 1,0-1-1,0 0 0,-1 0 1,1 0-1,0 0-126,0 1 126,0-1 1,-1 0-1,1 0 0,0 0 1,0 0-1,0 0 1,0 0-1,-1 0 0,1 0 1,0 0-1,0 0 0,0 1 1,-1-1-1,1 0 1,0 0-1,0 0 0,0 0 1,-1 0-1,1 0 0,0-1 1,0 1-1,0 0 1,-1 0-1,1 0 0,0 0 1,0 0-1,0 0 0,0 0 1,-1 0-1,1 0 1,0 0-1,0-1 0,0 1 1,-1 0-127,1 0 126,0 0 0,0-1 1,0 1-1,0 0 0,0 0 1,0 0-1,0 0 1,0-1-1,0 1 0,0 0 1,-1 0-1,1-1 0,-6-9-3691,-10-14-3915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4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2976,'0'0'95,"-1"0"1,1 0-1,0-1 0,-1 1 1,1 0-1,-1 0 0,1 0 1,-1 1-1,1-1 0,0 0 1,-1 0-1,1 0 0,-1 0 1,1 0-1,-1 0 0,1 1 1,0-1-1,-1 0 0,1 0 1,0 1-1,-1-1 1,1 0-1,0 0 0,-1 1 1,1-1-1,0 0 0,-1 1 1,1-1-1,0 1 0,0-1 1,0 0-1,-1 1 0,-11 21 1761,4-10-890,-3 7 137,-3 3 1052,-23 27 0,-40 52 2170,77-100-4270,-1-1 0,1 1-1,-1 0 1,1 0 0,-1-1 0,1 1-1,0 0 1,0 0 0,-1 0 0,1-1-1,0 1 1,0 0 0,0 0-1,0 0 1,0 0 0,0 0 0,0-1-1,0 1 1,0 0 0,0 0 0,0 0-1,1 0 1,-1 0 0,1 1 23,0-1 0,0 0 1,-1 0-1,1 0 0,0 0 0,0 0 0,1 0 1,-1 0-1,0 0 0,0 0 0,0-1 1,3 2-1,1 0 77,-1 0 0,1 0 1,0-1-1,0 0 0,0 0 1,0 0-1,7 0 0,16-1 362,16 0 142,42-5 0,-29 0-347,79 5 0,-37 1-205,454 0 796,-33 1-414,-512-2-489,493-11-59,244-9 27,3-12 149,-431 30-198,2 0 269,32-20-67,-161 9-173,-73-1 176,-69 7-55,62-1 0,-85 8-149,-15-1 66,-1 1 1,1 0 0,-1 0-1,1 1 1,0 0 0,-1 1-1,11 3 1,38 23 191,6 2-85,-56-27-24,0 0 1,-1-1-1,2 0 1,-1-1-1,0 1 1,11-1-1,225 8 324,-215-7-391,25 4 755,-32-4-2752,-44-5-13113,-8-1 11588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0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368 758 5216,'0'0'208,"1"0"1,-1-1-1,0 1 1,0 0-1,0-1 1,0 1-1,1-1 1,-1 1 0,0 0-1,0-1 1,0 1-1,0-1 1,0 1-1,0 0 1,0-1-1,0 1 1,0 0-1,0-1 1,0 1-1,-1-1 1,1 1-1,0 0 1,0-1-1,0 1 1,0 0-1,-1-1 1,1 1-1,0-1 1,-7 0 3581,0 2-4338,7-1 469,-11 2 398,1 0-1,-1 1 1,1 0 0,0 1-1,0 0 1,1 0-1,-11 7 1,-61 44 467,70-46-638,-35 25 465,-42 43 0,82-72-571,2 0-1,-1 0 0,1 1 1,-6 8-1,9-13-16,0 1 0,0-1 0,1 1 0,-1 0 0,0-1 0,1 1 0,-1 0 0,1-1 0,-1 1 0,1 0 0,0 0 0,-1 0 0,1-1 0,0 1 1,1 0-1,-1 0 0,0 0 0,0-1 0,1 1 0,-1 0 0,2 3 0,-2-5 1,1 1 0,-1 0 0,1 0 0,-1-1 0,1 1 0,0-1 0,-1 1 0,1 0 0,0-1 0,0 1 0,-1-1 0,1 0 0,0 1 0,0-1 0,-1 1 0,1-1 0,0 0 0,0 0 0,0 0 0,1 1 0,1-1 22,0 0-1,-1 0 0,1-1 0,0 1 0,-1-1 0,1 1 0,2-2 0,6-2 89,-1 0 0,15-9 0,-22 11-113,33-20 54,0-2-1,-2-2 1,-1-1-1,-1-1 1,-1-2-1,-1-1 0,-2-1 1,27-42-1,-46 63-18,-7 10-76,-1-1-1,1 0 1,-1 1-1,0-1 0,1 0 1,-1 0-1,1-3 1,-18 21-564,-14 23 316,-44 77-1,69-107 253,0 0 0,1 0-1,0 1 1,0-1 0,-3 18 0,6-25 26,1 1 1,0-1 0,-1 0-1,1 0 1,0 0 0,0 0-1,0 1 1,1-1-1,-1 0 1,0 0 0,1 0-1,0 0 1,-1 0 0,1 0-1,0 0 1,0 0 0,0 0-1,0 0 1,0 0 0,1 0-1,-1-1 1,1 1 0,-1 0-1,1-1 1,-1 1 0,1-1-1,0 0 1,0 0-1,-1 0 1,1 1 0,0-2-1,0 1 1,0 0 0,3 0-1,5 2 82,0-1 0,0 0 0,0-1-1,0 0 1,1-1 0,-1 0 0,0 0-1,0-1 1,17-4 0,-1-1-24,-2-1-1,39-17 1,-49 18-51,0-2 0,-1 0 0,0 0-1,0-1 1,-1-1 0,0 0 0,17-19 0,3-8 34,28-43 1,-33 43-51,169-202 31,-61 81-37,-14-10 36,-110 150 31,-1 0 0,13-31 0,-22 48-80,-1 0-1,1-1 0,-1 1 0,0 0 0,1 0 1,-1 0-1,0-1 0,0 1 0,0 0 1,0 0-1,0-2 0,0 3 11,0-1 1,0 1-1,0 0 1,-1 0-1,1 0 0,0 0 1,0 0-1,0-1 1,0 1-1,0 0 1,-1 0-1,1 0 0,0 0 1,0 0-1,0 0 1,0 0-1,-1 0 0,1 0 1,0 0-1,0 0 1,0 0-1,-1 0 1,1-1-1,0 1 0,0 1 1,0-1-1,-1 0 1,1 0-1,0 0 0,0 0 1,0 0-1,0 0 1,-1 0-1,1 0 1,0 0-1,0 0 0,0 0 1,-1 0-1,-20 16-273,-48 49 28,48-43 224,-12 14 6,0 2-1,3 1 1,1 2 0,-34 63-1,24-27 54,-50 137 1,76-178 48,2 1 0,2 1 0,1 0 0,-3 41 0,11-76-44,0 0 0,0 0 0,0 0 0,0 0 0,0 0 0,1 0 0,0 0 0,1 5 0,-2-7-24,1 0 1,-1-1-1,1 1 1,-1 0-1,1 0 1,0 0 0,-1 0-1,1 0 1,0-1-1,0 1 1,0 0-1,-1-1 1,1 1-1,0-1 1,0 1-1,0-1 1,0 1-1,0-1 1,0 0-1,0 1 1,0-1 0,0 0-1,0 0 1,0 0-1,0 1 1,0-1-1,1 0 1,1-1-1,3 0 50,1 0 0,0 0 0,0-1 0,-1 0-1,1 0 1,-1-1 0,12-6 0,41-29 96,-41 25-117,11-9 0,0-2 0,-2 0 1,39-44-1,59-91 127,-119 151-155,36-49-62,-2-2 0,39-78 0,-4-23 146,-62 127-180,-1 0 0,-1-1 1,5-36-1,-15 54-50,-1 15 129,0 1 0,0 0 0,0 0 0,0 0 0,-1 0 0,1 0 0,0 0 0,0-1 0,0 1 0,0 0 0,0 0 0,0 0 0,0 0 0,0 0 0,0 0 0,-1 0 0,1 0 0,0 0 0,0-1 0,0 1 0,0 0 0,0 0 1,0 0-1,-1 0 0,1 0 0,0 0 0,0 0 0,0 0 0,0 0 0,0 0 0,0 0 0,-1 0 0,1 0 0,0 0 0,0 0 0,0 0 0,0 0 0,0 0 0,-1 0 0,1 0 0,0 1 0,0-1 0,0 0 0,0 0 0,0 0 0,0 0 0,0 0 0,-1 0 0,1 0 0,-3 3-31,0 1 0,0-1 0,1 0 0,-1 1 0,-3 7 0,-86 160-302,54-96 288,4-6 186,-49 140 1,78-192-110,-12 39 168,-11 62 1,25-100-112,0-1 0,2 1 0,0 0 1,1-1-1,1 1 0,1-1 0,0 1 1,6 18-1,-6-29-467,0 0 0,1-1 1,0 1-1,0-1 0,1 0 0,5 7 0,16 17-7913,-11-14 4572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58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7 897 4320,'-2'-2'263,"-2"-4"822,5 8-253,4 3 181,-1-1 1,1 0 0,-1 0-1,10 5 1,-9-7-564,0-1 0,0 0 1,0 0-1,0-1 1,0 0-1,0 1 1,1-2-1,-1 1 0,0-1 1,0 1-1,0-1 1,6-2-1,5-3 412,1 0 1,18-10-1,-8 3-607,-1-2-1,-1-1 1,-1-2-1,0 0 1,-1-1-1,-1-1 1,0-2-1,-2 0 1,-1-1-1,21-31 1,40-91 584,-2 3 61,-73 134-842,-3 5-58,-1 0-1,1 0 1,0 1-1,0-1 1,0 0-1,0 1 1,0-1-1,0 1 1,1 0-1,4-3 1,-6 5 17,0-1 0,0 1 0,0 1 0,0-1-1,0 0 1,0 0 0,0 0 0,0 0 0,0 1 0,0-1 0,-1 0 0,1 1 0,0-1 0,0 1-1,0-1 1,0 1 0,0-1 0,0 1 0,-1 0 0,1-1 0,0 1 0,0 1 0,13 17 223,-10-11-192,-1-1 0,0 1 0,0-1 0,0 1 0,1 14 0,4 43-82,-4-33 36,14 241 393,-18-263-363,0 1 1,-1-1 0,0 1-1,-1-1 1,0 0-1,-1 1 1,0-1 0,-6 14-1,8-22-13,0-1-1,-1 1 1,1-1-1,0 1 1,0-1 0,-1 1-1,1-1 1,0 0-1,-1 0 1,0 0-1,1 0 1,-1 0-1,1 0 1,-1 0 0,0 0-1,0-1 1,0 1-1,1-1 1,-1 1-1,0-1 1,0 0-1,-3 1 1,-1-1-20,-1 0 0,1-1 0,0 1 0,0-1 0,-9-3 1,-9-3-93,0-1 1,-38-20-1,-41-29-56,103 57 149,-21-15-333,1-1 1,-23-23 0,52 49 370,0-1 0,1 0 1,0-1-1,1 0 0,-1 0 1,1-1-1,1 0 0,20 8 1,-11-7 230,-1 0 0,1-2 0,0 0 0,32 3 0,-43-7-227,1-2-1,0 1 0,0-2 1,-1 1-1,1-2 0,0 1 1,-1-1-1,1-1 0,-1 0 1,0 0-1,0-1 0,0 0 1,-1-1-1,1 0 0,-1-1 1,0 0-1,0 0 0,-1-1 0,0 0 1,0 0-1,-1-1 0,0 0 1,7-10-1,-11 13-26,13-17 1,-1-1 1,18-35-1,-24 39 7,1 0-1,0 1 1,15-18 0,-20 27-84,-1 1 103,-3 8-40,-1 0 1,0 0-1,0 0 0,0 0 0,1 0 1,-1 0-1,0 0 0,0 0 1,0 0-1,1 0 0,-1 0 1,0 0-1,0 1 0,0-1 0,0 0 1,1 0-1,-1 0 0,0 0 1,0 0-1,0 1 0,0-1 1,0 0-1,0 0 0,0 0 0,1 0 1,-1 1-1,0-1 0,0 0 1,0 0-1,0 0 0,0 1 1,0-1-1,0 0 0,0 0 0,0 0 1,0 1-1,0-1 0,0 0 1,0 0-1,0 0 0,0 1 1,0-1-1,1 7 9,-1-1 1,1 1-1,-2 12 1,1 10-74,2-7 133,0 0 0,12 42 1,-12-55-47,1-1 1,0 0 0,1-1-1,0 1 1,0-1 0,1 1-1,0-1 1,0 0 0,1-1-1,12 12 1,-11-12 24,0-1 0,0 0 0,1-1 1,-1 1-1,1-1 0,0-1 0,1 0 0,-1 0 1,0-1-1,1 1 0,0-2 0,-1 1 0,17-1 1,-11-1-41,0 0 0,0-1 0,0-1 0,0-1 0,-1 0 0,1 0 1,25-11-1,-12 1-37,-1-1 0,0-2 1,30-24-1,-55 40 30,0-1-1,0 0 0,0 0 1,0 1-1,-1-1 1,1 1-1,0-1 1,0 1-1,1-1 0,-1 1 1,0 0-1,0-1 1,0 1-1,0 0 1,0 0-1,0 0 0,0 0 1,0 0-1,0 0 1,1 0-1,-1 0 1,0 0-1,1 1 0,-1 0-1,0-1 0,0 1 0,0 0 1,0 0-1,0 0 0,0 0 0,-1 0 0,1 0 0,0 0 0,0 0 0,-1 0 0,1 0 0,-1 0 0,1 1 0,-1-1 0,0 0 0,1 0 0,-1 0 0,0 1 0,0 0 0,1 11 32,0-1-1,-1 0 0,-1 0 1,-2 16-1,-1 26 35,4-53-62,0-1-1,0 1 0,0-1 0,0 1 0,0 0 0,0-1 0,0 1 0,0-1 0,0 1 0,0-1 0,0 1 0,0-1 1,1 1-1,-1-1 0,0 1 0,0-1 0,1 1 0,-1-1 0,0 1 0,1-1 0,-1 1 0,0-1 0,1 0 1,-1 1-1,1-1 0,0 1 0,0-1 0,-1 0-1,1 0 1,-1 0 0,1 0 0,-1 0-1,1 0 1,0 0 0,-1 0 0,1 0 0,-1-1-1,1 1 1,-1 0 0,1 0 0,-1-1 0,1 1-1,-1 0 1,1-1 0,-1 1 0,1 0-1,-1-1 1,0 1 0,1-2 0,48-48 44,-31 33-71,0 0 0,1 1 0,1 0 0,0 2 0,1 1 0,1 0 0,0 1 0,0 2 0,33-11 0,-52 20 20,0 0-1,0 0 1,-1 0-1,1 1 0,0-1 1,0 1-1,0 0 1,0 0-1,0 0 0,-1 0 1,1 1-1,0-1 1,0 1-1,0 0 0,-1 0 1,1 0-1,0 0 1,-1 0-1,1 0 0,-1 1 1,1-1-1,-1 1 1,0 0-1,1-1 0,-1 1 1,2 3-1,0-1 31,-1 1-1,1 1 0,-1-1 1,-1 0-1,1 1 0,-1 0 0,1-1 1,-2 1-1,1 0 0,-1 0 1,1 7-1,-1-7-27,0 0 1,0-1-1,1 1 0,-1-1 1,1 1-1,0-1 0,5 9 1,-6-12 7,1-1 1,-1 1-1,1 0 0,-1 0 1,1-1-1,-1 1 1,1-1-1,0 1 1,0-1-1,0 0 0,0 0 1,0 0-1,0 0 1,0 0-1,0 0 0,0 0 1,0-1-1,0 1 1,1-1-1,-1 1 1,0-1-1,3 0 0,7-1-15,0 0 0,0 0 0,0-2-1,0 1 1,-1-1 0,1-1 0,-1 0-1,0-1 1,15-8 0,-11 4 40,0-1 1,0 0-1,-1-1 1,0-1-1,19-21 0,4-9 64,48-71 0,-84 111-86,0 2-13,-1-1 0,1 1 0,-1-1 0,0 1-1,1-1 1,-1 1 0,1-1 0,-1 0 0,0 1 0,1-1 0,-1 0 0,0 1-1,0-1 1,0 0 0,0 1 0,1-1 0,-1 0 0,0 0 0,0 1 0,0-1-1,0 0 1,-1 1 0,1-1 0,0 0 0,0 1 0,-1-2 0,1 1 0,0 1 0,0 0 0,0 0 0,0 0 0,0 0 0,0-1 0,0 1 0,0 0 0,-1 0 0,1 0 0,0 0 0,0-1 0,0 1 0,0 0 0,0 0 0,-1 0 0,1 0 0,0 0 0,0 0 0,0 0 0,0 0 0,-1 0 0,1-1 0,0 1 0,0 0 0,0 0 0,0 0 0,-1 0 0,1 0 0,0 0 0,0 0 0,0 0 0,-1 0 0,1 0 0,0 0 0,0 0 0,0 0 0,-1 1 0,1-1 0,0 0 0,0 0 0,0 0 0,0 0 0,-1 0 0,1 0 0,0 0 0,0 0 0,0 1 0,0-1 0,0 0 0,0 0 0,-1 0 0,1 0 0,0 1 0,-10 10-46,8-9 39,-15 21-28,2 0 0,1 1 0,0 0 0,-13 36 0,11-25 126,15-31-89,-12 23-53,1 0-1,-13 47 0,25-72 55,0-1 0,0 1 0,0 0 0,0-1 0,0 1 1,0 0-1,0-1 0,1 1 0,-1-1 0,0 1 0,1 0 0,-1-1 0,1 1 0,0-1 0,0 1 0,-1-1 0,2 2 0,-1-2 1,-1-1 0,1 1 0,0 0 0,-1 0 0,1-1 0,0 1 0,0-1-1,-1 1 1,1 0 0,0-1 0,0 1 0,0-1 0,0 0 0,-1 1 0,1-1-1,0 0 1,0 1 0,0-1 0,0 0 0,0 0 0,0 0 0,0 0 0,0 0-1,0 0 1,0 0 0,0 0 0,0 0 0,1-1 0,1 0 11,-1-1 0,1 1 0,-1-1 0,1 1 0,-1-1 0,0 0 1,0 0-1,0 0 0,0 0 0,0 0 0,2-5 0,18-31-29,-13 18 72,-1-1 1,0-1-1,-2 1 1,7-40-1,-7 44-299,-2 15 113,-1 11 74,-2 4 57,0-1 0,-1 1 0,-1 0 0,-1 13 0,-2 12 0,-1 18 150,-19 82 1,10-66-47,10-46-86,-26 117 94,24-125-79,0 0 1,-1 0-1,0 0 1,-2-1-1,-15 24 1,21-37-19,0 0 0,0 0 1,0 0-1,-1-1 0,0 1 0,1-1 0,-1 0 0,-1 0 0,1 0 1,-7 3-1,8-5-11,0 0 0,0 0 0,0 0-1,1 0 1,-1-1 0,0 1 0,0-1 0,0 0 0,0 0 0,0 0 0,0 0 0,0-1 0,0 1 0,0-1 0,0 1 0,1-1 0,-1 0 0,0 0-1,-4-3 1,1 0-45,1 1 0,-1-1 0,1-1-1,0 1 1,0-1 0,1 0 0,-1 0-1,1 0 1,0 0 0,1-1-1,-1 0 1,1 0 0,0 0 0,1 0-1,-3-7 1,3 8-5,1-1 1,-1 0-1,1 1 0,0-1 1,1 0-1,0 0 0,0 0 1,0 1-1,0-1 0,1 0 1,0 0-1,0 1 0,1-1 1,-1 1-1,1-1 0,0 1 0,5-9 1,4-3 44,1 0 1,1 1-1,1 0 1,0 1-1,1 1 1,0 0-1,1 1 1,1 0-1,26-15 0,-13 11 46,10-7-43,73-32-1,46-18-54,-141 63 64,0-1-1,0 0 1,-2-2 0,18-15 0,-29 23-6,11-8-9,-1-1 1,0 0-1,-2-2 1,1 0-1,19-34 0,4-21-90,-2-2 0,46-148 0,-69 175 152,-2 0 1,-2 0 0,-2-1-1,-1-79 1,-5 126-60,1 0 1,-1 0-1,0 0 0,0 0 0,-1 0 1,1 0-1,0 0 0,0 0 1,0 0-1,-1 0 0,1 0 0,0 0 1,-1 0-1,0-1 0,1 2-6,0 0-1,-1 0 1,1 0 0,0 0-1,0 0 1,-1 0-1,1 0 1,0 0 0,0 0-1,-1 0 1,1 0 0,0 0-1,0 0 1,-1 0-1,1 0 1,0 0 0,0 0-1,0 0 1,-1 0-1,1 1 1,0-1 0,0 0-1,-1 0 1,1 0 0,0 0-1,0 0 1,0 1-1,0-1 1,-1 0 0,1 0-1,0 0 1,0 1-1,0-1 1,-3 3-21,1 0 0,0 1 0,0-1 0,1 0 0,-1 1 0,-1 3-1,-11 41 86,-14 92 0,10 56 373,16-129-295,6 74 0,-1-109-29,1 0 0,2 0 0,1 0 0,17 45 0,-23-73-86,1 0 0,0-1 0,-1 1 0,1-1-1,1 1 1,-1-1 0,0 0 0,1 0-1,0 0 1,-1 0 0,1 0 0,0-1 0,4 3-1,-5-4-4,1 0 0,-1 0 0,0 0 0,1 0 0,-1 0-1,1-1 1,-1 1 0,1-1 0,-1 0 0,1 1 0,-1-1 0,1 0-1,-1-1 1,1 1 0,0 0 0,-1-1 0,1 0 0,-1 1 0,0-1-1,1 0 1,-1 0 0,3-1 0,5-4 5,0 0 0,0-1 0,0 0 0,-1 0 0,1-1-1,13-16 1,-18 19 4,-1 0-1,0 0 1,-1 0-1,1-1 0,-1 1 1,0-1-1,0 0 1,-1 0-1,0 0 1,0-1-1,0 1 0,-1 0 1,0-1-1,1-7 1,-2 13-25,0 1 1,0 0 0,0 0 0,0-1-1,0 1 1,0 0 0,0-1 0,0 1-1,0 0 1,0-1 0,0 1 0,0 0-1,0-1 1,0 1 0,-1 0 0,1 0-1,0-1 1,0 1 0,0 0 0,0 0-1,0-1 1,-1 1 0,1 0 0,0 0 0,0-1-1,-1 1 1,1 0 0,0 0 0,0 0-1,-1-1 1,1 1 0,-1 0 0,-8 5-64,7-4 58,0 1-1,0 0 1,1 0 0,-1 1-1,0-1 1,1 0-1,-2 4 1,2-3 20,0 0 1,0 1-1,0-1 0,1 1 1,0-1-1,0 1 0,0-1 1,0 1-1,0 0 0,0-1 0,1 1 1,0-1-1,0 0 0,1 5 1,1-3 15,-1 0 1,1-1-1,0 1 1,0-1-1,0 0 1,0 0 0,1 0-1,6 6 1,3 0 24,0-1 0,1-1 0,-1 0 1,1-1-1,22 8 0,-15-6-206,0-2-1,1-1 1,29 5 0,-40-9-774,0-1 1,1-1 0,15-1 0,-20 0-723,1 0 1,-1 0 0,0-1-1,1 0 1,12-6-1,-19 7 1350,0 1 0,0-1 0,0 0 0,0 0 0,0 0 0,0 1 0,0-1 0,0 0 0,0 0-1,-1 0 1,1 0 0,0-1 0,-1 1 0,1 0 0,-1 0 0,1 0 0,-1 0 0,0-1 0,1 1-1,-1 0 1,0 0 0,0-1 0,0 1 0,0 0 0,0 0 0,0-1 0,0 1 0,0 0-1,-1-2 1,1-2-720,-3-23-2924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0:58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57 10048,'-129'-37'4544,"52"32"-3936,51 2-608,12 3-128,-4-3-864,5-2 544,3 1-1760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1:01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185 791 5408,'0'-3'426,"-1"0"1,1 0-1,-1 0 0,1 0 1,0 0-1,0 0 0,0 0 1,0 0-1,1 0 0,-1 1 1,1-1-1,0 0 0,0 0 1,0 0-1,0 0 1,0 1-1,3-5 0,-4 7-256,1-1 0,-1 0 0,0 0 0,1 0 0,-1 0 0,0 0 0,1 1 0,-1-1 0,0 0 0,0 0 0,0 0 0,0 0 0,0 0 0,0 0 0,0 0 0,0 0 0,-1 0 0,1 0 0,0 0-1,0 1 1,-1-1 0,1 0 0,0 0 0,-1 0 0,1 0 0,-1 1 0,1-1 0,-1 0 0,0 0 0,1 1 0,-1-1 0,0 1 0,1-1 0,-1 0 0,0 1 0,-1-1 0,0 0-1,1 0-1,-1 1 1,1-1 0,-1 1-1,0 0 1,1-1 0,-1 1-1,0 0 1,0 0 0,1 0-1,-1 0 1,0 0 0,1 0-1,-1 1 1,0-1 0,1 0 0,-1 1-1,0 0 1,1-1 0,-1 1-1,-2 1 1,-4 4 54,0 1 0,1 0-1,-1 0 1,1 1 0,1-1 0,-1 2 0,1-1-1,1 1 1,0-1 0,0 2 0,-5 12 0,-5 17 68,-14 57 0,28-92-251,-4 15 43,1 0 1,0 0-1,2 1 0,0-1 1,1 1-1,1 0 0,4 32 1,-4-48-50,2 0 0,-1 1 0,0-1 1,1 0-1,3 7 0,-4-10-22,-1 0 1,1 0-1,-1 0 0,1 0 0,0 0 1,0 0-1,-1 0 0,1 0 0,0 0 1,0 0-1,0 0 0,0-1 0,0 1 1,0 0-1,0-1 0,0 1 0,0-1 1,0 1-1,1-1 0,-1 0 0,0 1 1,0-1-1,0 0 0,3 0 0,-1-1 6,1 0 0,0-1 0,-1 1 0,1-1 0,-1 0 0,0 0 0,0-1-1,1 1 1,-1 0 0,-1-1 0,1 0 0,0 0 0,3-5 0,0 2 3,5-7-42,0-1 0,-1 0 0,-1-1-1,0 0 1,11-26 0,26-86-43,-34 91 85,-10 28-16,0 0 0,0 0 1,0 0-1,0-14 0,-11 109 550,9-73-491,1 0-1,0 0 1,1 0-1,0 0 1,1 0 0,7 19-1,-8-28-32,0 0-1,0 0 1,0 0 0,1-1-1,0 1 1,0-1-1,0 0 1,0 0 0,1 0-1,0 0 1,0-1 0,0 1-1,0-1 1,0 0-1,1 0 1,-1-1 0,1 1-1,0-1 1,-1 0-1,11 2 1,-2-1-1,-1-2 1,1 0-1,0 0 0,0-1 1,-1-1-1,1 0 0,0-1 1,-1 0-1,1-1 0,-1 0 1,22-9-1,-1-2 27,-1-2-1,57-38 0,-72 44-83,69-43-183,-74 47 191,0 1 0,0 0 0,0 1 0,1 0 0,21-3-1,-22 5 57,1 1-1,-1 0 0,0 0 0,1 2 1,-1 0-1,0 0 0,0 1 1,0 0-1,14 5 0,-82-4 556,43-3-587,1 1 0,0 1 0,0 0 0,1 1 0,-1 0 0,0 1 0,1 0-1,0 1 1,0 0 0,0 1 0,1 0 0,-12 9 0,18-12-13,0 0 0,0 1-1,1-1 1,-1 1 0,1 0 0,0 0-1,0 0 1,0 1 0,1-1 0,-1 1-1,1-1 1,0 1 0,1 0 0,-1 0-1,1-1 1,0 1 0,-1 10 0,2-11 7,-1-1 1,1 1-1,1 0 1,-1 0-1,0 0 1,1-1-1,0 1 1,0 0-1,0-1 1,0 1 0,1-1-1,-1 1 1,1-1-1,0 0 1,0 0-1,0 1 1,0-1-1,1-1 1,-1 1-1,1 0 1,0-1-1,0 1 1,0-1 0,5 3-1,0-1 5,0 0 0,0-1 0,0 0-1,0-1 1,1 0 0,-1 0 0,11 0 0,64 1 145,-71-3-121,19-1 7,1-1 0,0-2 0,-1-1 0,0-1 0,0-2 0,34-12 0,-50 14-43,-1-1 1,0 0-1,0-1 0,-1-1 0,0 0 0,0 0 0,18-19 0,-2-3-43,38-51 0,111-146-157,-146 185 164,-3-1 0,-1-2 0,27-63 0,-32 48 1,-3-1 1,24-122-1,-43 176 49,4-12-17,-2 0 0,1-25 0,-4 41-16,-1 0 0,1 0 0,0 0 0,-1 0 0,0 0 0,0 0-1,0 1 1,0-1 0,0 0 0,-4-6 0,5 10 20,0-1 1,-1 1-1,1 0 1,0-1-1,0 1 1,-1-1-1,1 1 1,0-1-1,0 1 1,-1 0-1,1-1 1,0 1-1,-1 0 0,1-1 1,-1 1-1,1 0 1,0-1-1,-1 1 1,1 0-1,-1 0 1,1 0-1,-1-1 1,1 1-1,-1 0 1,1 0-1,-1 0 1,1 0-1,-1 0 1,1 0-1,-1 0 1,1 0-1,-1 0 1,1 0-1,-1 0 1,1 0-1,0 0 0,-1 1 1,1-1-1,-1 0 1,1 0-1,-1 0 1,1 1-1,-1-1 1,1 0-1,0 1 1,-1-1-1,1 0 1,0 1-1,-1-1 1,0 1-1,-3 4-16,0 0-1,0 0 1,-7 11-1,-54 114 231,39-75-211,-8 19 117,2 2 0,5 1 0,2 0 0,-22 130 0,35-130 34,-4 127-1,16-195-118,0 1-1,1 0 1,0-1-1,0 1 1,4 10-1,-4-18-19,-1 0 1,1-1-1,-1 1 0,1 0 0,0 0 0,0-1 0,0 1 1,0-1-1,0 1 0,0-1 0,0 1 0,0-1 0,1 1 1,-1-1-1,1 0 0,-1 0 0,1 0 0,-1 0 0,1 0 1,-1 0-1,1 0 0,0 0 0,0-1 0,0 1 1,-1-1-1,1 1 0,0-1 0,0 0 0,0 0 0,0 0 1,-1 0-1,1 0 0,3 0 0,4-2-10,0 0 0,-1-1 0,1 0 0,-1 0 0,0-1 0,0 0 0,14-9 0,-3-1 31,32-30 1,41-57-42,-26 27-131,-65 73 141,0 0 1,0 0-1,0 0 0,0 0 0,0 0 1,1 1-1,-1-1 0,0 0 0,0 1 1,0-1-1,1 1 0,-1-1 0,0 1 1,1-1-1,1 1 0,-2 0 4,0 0-1,0 0 1,0 0 0,-1 1-1,1-1 1,0 0-1,0 0 1,-1 1-1,1-1 1,0 0-1,0 1 1,-1-1 0,1 1-1,-1-1 1,1 1-1,0 0 1,-1-1-1,1 1 1,-1-1 0,1 1-1,-1 0 1,1 0-1,-1-1 1,0 1-1,1 0 1,-1 0 0,0 1-1,2 7 12,0 0-1,-1 0 1,0 0 0,0 0 0,-1 0-1,-3 18 1,2-15 74,0 0-48,1 0-1,0-1 1,0 1 0,1 0-1,1-1 1,0 1 0,0-1-1,1 1 1,1-1 0,0 0-1,6 13 1,-9-22-35,1 1 0,-1-1 0,1 0 0,-1 0-1,1 0 1,0 0 0,0 0 0,0 0 0,0 0 0,0-1 0,0 1 0,0-1 0,1 1-1,-1-1 1,1 0 0,-1 0 0,1 0 0,-1 0 0,1-1 0,-1 1 0,1-1-1,0 1 1,-1-1 0,1 0 0,0 0 0,-1 0 0,1 0 0,0-1 0,-1 1 0,1-1-1,4-1 1,4-2 20,0 0 1,-1-1-1,0 0 0,0 0 0,-1-1 0,11-8 0,-2 0 12,-1-1-1,0 0 0,-1-1 1,-1-1-1,0 0 0,-1-1 1,16-29-1,-29 46-41,0 0 1,-1 0-1,1 1 1,0-1-1,-1 0 1,1 0-1,-1 0 1,0 0-1,1 0 0,-1 0 1,0 0-1,1 0 1,-1 0-1,0 0 1,0 0-1,0 0 1,0 0-1,0 0 0,0 0 1,0 0-1,0 0 1,-1 0-1,1-2 1,0 3 4,-1 0 1,1 0 0,0-1 0,0 1 0,0 0 0,0 0-1,0 0 1,-1 0 0,1-1 0,0 1 0,0 0-1,0 0 1,-1 0 0,1 0 0,0 0 0,0 0-1,0-1 1,-1 1 0,1 0 0,0 0 0,0 0-1,-1 0 1,1 0 0,0 0 0,0 0 0,0 0-1,-1 0 1,1 0 0,0 0 0,0 0 0,-1 0-1,1 1 1,0-1 0,0 0 0,0 0 0,-1 0-1,1 0 1,0 0 0,0 0 0,0 0 0,-1 1-1,1-1 1,0 0 0,0 0 0,0 0 0,0 0-1,-1 1 1,1-1 0,0 0 0,0 1 0,-13 12-20,11-10 2,-10 11 12,0 0 1,2 1 0,0 1-1,0-1 1,1 1 0,1 1-1,1 0 1,0 0 0,-4 20-1,10-33-11,1 1 0,-1 0 1,1-1-1,0 1 0,0 0 0,0 0 0,1-1 0,0 1 0,0 0 0,2 6 0,-2-9 26,-1 0 0,1 0 0,0 0 0,0-1 0,0 1 0,0 0 0,0-1-1,1 1 1,-1-1 0,0 1 0,1-1 0,-1 1 0,1-1 0,0 0 0,-1 0 0,1 0 0,0 0 0,0 0 0,0 0 0,-1-1 0,1 1 0,0 0 0,0-1 0,0 0 0,0 1-1,0-1 1,3 0 0,2 0 10,-1-1-1,1 1 1,-1-1-1,1-1 1,-1 1-1,0-1 1,7-3-1,-10 4-7,-1 0 0,1 0 0,0-1 0,-1 1 0,1-1 1,-1 0-1,1 1 0,-1-1 0,0-1 0,0 1 0,0 0 0,0 0 0,0-1 0,-1 1 0,1-1 0,2-4 0,-4 4-7,0 1-1,0 0 1,0-1 0,0 1-1,0-1 1,0 1-1,-1-1 1,1 1-1,-1 0 1,1-1-1,-1 1 1,0 0-1,0 0 1,0-1 0,0 1-1,-1 0 1,1 0-1,-1 0 1,1 0-1,-4-2 1,-1-3-9,0 0-1,-1 1 1,0 0 0,-12-8-1,-2 2-131,-15-11 24,36 23 108,-1 0 0,1-1 0,0 1 0,0-1 0,0 1 0,0-1 0,0 1 0,-1-1 0,1 1 0,0-1 0,0 1 0,0-1 1,0 1-1,1-1 0,-1 1 0,0-1 0,0 1 0,0-1 0,0 1 0,0-1 0,1 1 0,-1-1 0,0 1 0,0-1 0,1 1 0,-1-1 0,0 1 0,1-1 1,10-12-78,-10 12 56,8-9-7,1 2 0,0-1 0,0 1 1,1 1-1,0 0 0,22-10 0,-17 8 23,7-2 52,-1 1 0,1 1 0,1 1 0,-1 2 0,1 0 0,0 1 1,1 1-1,47-1 0,-65 5-20,1 1 1,-1-1 0,0 2 0,1-1-1,-1 1 1,0 0 0,0 0 0,0 1 0,0 0-1,0 1 1,-1-1 0,1 1 0,-1 0-1,0 1 1,0-1 0,10 11 0,-10-8-1,-1 0 1,1 0 0,-1 0-1,-1 1 1,1 0-1,-1 0 1,-1 0 0,1 0-1,-1 1 1,-1-1 0,0 1-1,0-1 1,1 18 0,-3 10 25,-1-27-44,0 1 1,1-1-1,1 0 0,2 13 0,-3-22-4,0 0 0,0 1 0,0-1 0,0 0 0,0 0 0,0 0 0,0 1 0,0-1 0,0 0 0,0 0 0,0 0 0,0 1 0,0-1 0,0 0 0,1 0 0,-1 0 0,0 0 0,0 1 0,0-1 0,0 0 0,0 0 0,1 0 0,-1 0 0,0 0 0,0 0 0,0 1 0,1-1 0,-1 0 0,0 0 0,0 0 0,0 0 0,1 0 0,-1 0 0,0 0 0,0 0 0,0 0 0,1 0 0,-1 0 0,9-6 0,6-15 0,-14 19 0,36-64 70,-27 45-44,19-27 1,-28 46-28,0 0 1,0 0 0,0 1 0,1-1-1,-1 0 1,1 1 0,-1-1-1,1 1 1,0 0 0,-1-1 0,1 1-1,0 0 1,0 0 0,0 0 0,0 0-1,0 1 1,0-1 0,0 0-1,0 1 1,0-1 0,0 1 0,0 0-1,0 0 1,0 0 0,0 0 0,1 0-1,-1 0 1,0 1 0,0-1-1,0 0 1,0 1 0,0 0 0,0 0-1,0-1 1,0 1 0,0 0 0,-1 1-1,4 0 1,5 6-22,0 0-1,0 0 1,-1 0-1,13 16 1,9 7 22,-24-24-74,30 28-199,-35-32-168,0-1-1,0 0 1,0 1-1,0-1 1,-1 1-1,1 0 1,-1-1-1,0 1 1,0 0-1,0 0 1,0 0-1,0 0 1,0 4-1,-1-6 76,0 0 0,0 0 1,-1 0-1,1 0 0,0 0 0,0 0 0,-1 0 0,1 0 0,-1 0 0,1 0 0,-1 0 0,1 0 1,-1 0-1,0 0 0,1 0 0,-1-1 0,0 1 0,0 0 0,1 0 0,-1-1 0,0 1 1,0-1-1,0 1 0,0-1 0,-1 1 0,-3 1-1640,-1 0 0,1 0 0,-10 1 0,9-2 610,-21 7-2358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1:01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811 180 12128,'-23'-8'5503,"28"0"-4799,-5 4-160,8 8-448,5-4-512,6 8 192,4 0-1664,-1 1 1057,4-3-3809,6 8 2592</inkml:trace>
  <inkml:trace contextRef="#ctx0" brushRef="#br0" timeOffset="1">10 89 13376,'-10'-8'6047,"57"-6"-5247,-17 8-416,6 1-384,54-10-96,5 6 64,36-2-608,-10 3 352,35-1-4959,-11 6 2879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1:04.5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1022 2400,'-1'-1'91,"0"0"6,1 0-1,-1 1 1,0-1 0,0 0 0,0 1-1,0-1 1,0 1 0,1-1 0,-1 1-1,0 0 1,0-1 0,0 1-1,-1-1 1,-16 6 13378,0 6-8038,-19 23-5936,14-12 1904,6-7-1225,0-1 54,-19 21 1,33-31-212,-1 0 1,1 0-1,0 0 1,0 1-1,0-1 1,1 1-1,-1 0 1,1 0-1,1 0 0,-4 9 1,5-13-24,0 0 0,0 1 0,0-1 1,0 0-1,1 0 0,-1 0 0,0 0 0,0 0 0,1 1 1,-1-1-1,0 0 0,1 0 0,-1 0 0,1 0 0,0 0 0,-1 0 1,1 0-1,0 0 0,-1-1 0,1 1 0,0 0 0,0 0 1,0-1-1,0 1 0,2 1 0,-1-1 2,0 0 0,0 0-1,0 0 1,0 0 0,0-1-1,0 1 1,0-1 0,0 1 0,0-1-1,1 0 1,-1 1 0,3-2 0,2 0 32,0-1 0,0-1 0,0 0 0,-1 0 0,1 0 0,-1 0 1,0-1-1,0 0 0,11-10 0,-3 2-8,-2 0 0,1-1-1,-2 0 1,14-20 0,31-60-91,64-157 150,-55 86 193,-52 124-203,-1 0-1,7-51 1,-17 78-48,-1 0-1,0-23 1,-1 33-14,0 0 0,-1 0 0,1 0 0,-1 0 0,1 0 0,-1 1 0,0-1 0,0 0 0,0 0 0,0 1 0,-1-1 0,1 0 0,-1 1 0,1-1 0,-1 1 0,0 0 0,-3-3 0,4 4 18,-1 1 0,1-1-1,-1 1 1,1-1 0,-1 1 0,1 0-1,-1-1 1,0 1 0,1 0 0,-1 0-1,1 0 1,-1 0 0,0 1-1,1-1 1,-1 0 0,1 1 0,-1-1-1,1 1 1,-1-1 0,1 1 0,-1 0-1,1 0 1,-2 1 0,3-2-22,-5 2 68,0 1 1,1 0-1,0 1 0,-1-1 1,1 1-1,1-1 1,-1 1-1,-3 5 0,-2 4 103,-11 20 0,8-10-14,1 1 0,1 0 0,1 1 0,-10 49 0,10-23-72,-4 80 0,11-103-52,2 0-1,0 0 1,2 0-1,6 30 0,-6-49-27,0 0 1,1 0-1,0 0 0,0-1 0,1 1 0,0-1 1,0 0-1,1 0 0,0 0 0,0-1 0,1 0 0,0 0 1,0 0-1,1-1 0,0 0 0,10 7 0,-6-7 1,0 0 0,1 0 0,0-1 0,0-1 0,1 0 0,-1 0 0,1-1 0,0-1 0,0 0 0,0-1 0,14 0-1,-11-2-11,1 0 0,0-1-1,-1 0 1,0-1 0,1-1-1,-1-1 1,0 0-1,18-9 1,-24 8-67,0 1 0,-1-2 0,0 1 0,0-1 0,0 0 0,-1-1 0,0 0 0,-1-1 0,0 1 0,0-1 0,9-16 0,-16 24 68,0 1-1,1-1 1,-1 1-1,0-1 1,1 1-1,-1-1 1,0 0-1,0 1 1,1-1-1,-1 0 0,0 1 1,0-1-1,0 0 1,0 1-1,0-1 1,0 0-1,0 1 1,0-1-1,0 0 1,0 1-1,-1-1 1,1 0-1,0 1 1,0-1-1,-1 0 1,1 1-1,0-1 1,-1 1-1,1-1 1,0 1-1,-1-2 1,0 2-5,0 0 1,0-1-1,0 1 1,0 0-1,0-1 1,0 1-1,0 0 1,1 0 0,-1 0-1,0 0 1,0 0-1,0 0 1,0 0-1,0 0 1,0 1-1,0-1 1,0 0-1,0 0 1,1 1-1,-1-1 1,-1 1-1,-14 9 67,-1 0 0,2 1 0,0 1-1,0 1 1,-13 14 0,22-21-45,2-2 10,-3 3-19,0-1 0,0 2 1,1-1-1,0 1 0,-5 8 0,10-15-10,0 1 0,0-1-1,0 1 1,1 0 0,-1-1-1,1 1 1,-1 0 0,1-1 0,-1 1-1,1 0 1,0 0 0,0-1-1,0 1 1,0 0 0,0-1 0,0 1-1,1 0 1,-1 0 0,1-1-1,-1 1 1,1 0 0,-1-1 0,1 1-1,0-1 1,0 1 0,0-1-1,0 1 1,0-1 0,0 0 0,0 1-1,0-1 1,0 0 0,1 0-1,-1 0 1,2 1 0,2 2 22,1-1 1,-1 0 0,1 0 0,0-1-1,0 0 1,0 0 0,0 0-1,0-1 1,0 0 0,1 0-1,-1 0 1,0-1 0,0 0-1,11-1 1,-11 0-24,0 0-1,-1 0 1,1 0-1,-1-1 1,1 0-1,-1 0 1,0 0-1,1 0 1,-1-1-1,0 0 1,-1 0-1,1 0 0,0-1 1,-1 0-1,0 0 1,5-6-1,-5 5-8,0 0-1,0 0 0,-1 0 0,0-1 0,0 1 1,-1-1-1,1 1 0,-1-1 0,0 0 0,-1 0 0,0 0 1,0 0-1,0-1 0,0 1 0,-1 0 0,0 0 1,-1 0-1,1-1 0,-1 1 0,0 0 0,-1 0 1,-3-11-1,4 15 9,0 0 0,0 0 0,0 0 0,0 1 0,0-1 0,-1 0 0,1 1 0,0-1 0,-1 1 0,1 0 0,-1-1 0,0 1 0,1 0 0,-1 0 0,0 0 0,0 0 0,0 0 0,0 0 0,0 1-1,0-1 1,0 1 0,0-1 0,0 1 0,0 0 0,0 0 0,0 0 0,0 0 0,0 0 0,0 0 0,0 0 0,0 1 0,0-1 0,-4 2 0,3-1 8,0 0-1,0 0 0,0 0 0,0 1 1,1-1-1,-1 1 0,0 0 1,1-1-1,-1 1 0,1 1 1,-1-1-1,1 0 0,0 0 0,0 1 1,0-1-1,1 1 0,-1 0 1,0-1-1,1 1 0,0 0 0,-2 4 1,3-5-7,0 0 0,0 0 1,0-1-1,0 1 0,1 0 1,-1 0-1,1 0 0,-1 0 1,1 0-1,-1-1 0,1 1 1,0 0-1,0-1 0,0 1 1,0 0-1,0-1 0,0 1 1,1-1-1,-1 0 0,0 1 1,1-1-1,-1 0 0,1 0 1,0 0-1,-1 0 0,3 1 1,2 2 70,1-1 0,0 1 0,0-1 1,0-1-1,10 3 0,-6-3-7,0 0-1,1-1 1,-1 0-1,19-2 1,46-8 188,50-21-29,-85 19-171,174-64 150,-212 74-206,29-9 360,-31 9-340,0 1 0,0 0-1,0 0 1,0 0 0,0 0 0,0 0-1,0 0 1,0 0 0,0 0 0,0 1-1,2 0 1,-2-1-16,-1 0 0,0 0 0,1 1 0,-1-1 0,0 0 0,0 0 0,1 1 0,-1-1 0,0 0 0,0 1 0,1-1 0,-1 0 0,0 1 0,0-1 0,0 1 0,0-1 1,0 0-1,1 1 0,-1-1 0,0 1 0,0-1 0,0 0 0,0 1 0,0-1 0,0 1 0,0-1 0,0 0 0,-1 1 0,1-1 0,0 1 0,-3 8-3,-1 0 1,1 0-1,-2 0 1,1-1 0,-9 12-1,-3 6 64,7-12-62,2 1 0,-1 0 0,2 1 0,0 0 0,-6 28 0,11-43 9,1 0 0,0 0 0,0 0 0,0 0 0,0 0 0,0 0 0,0 0 0,0 0 0,0 0 0,0 0 0,0 0 0,1 0 0,-1 0 0,0 0 0,1 0 1,-1 0-1,0 0 0,1 0 0,0-1 0,-1 1 0,1 0 0,-1 0 0,1 0 0,1 1 0,0-2 1,-1 1 0,1 0 0,0 0 0,-1-1 0,1 1 0,0-1 0,-1 0 0,1 1-1,0-1 1,0 0 0,-1 0 0,1 0 0,2 0 0,3-1-9,-1 0 1,1-1-1,-1 1 0,1-1 0,-1-1 0,11-4 0,0-5-7,0-1 0,0 0 0,-2-1 0,1-1 0,16-21 0,-13 15 5,-19 21 0,0-1-1,0 1 1,0-1-1,1 1 1,-1 0 0,0-1-1,1 1 1,-1 0-1,0 0 1,0-1-1,1 1 1,-1 0 0,0-1-1,1 1 1,-1 0-1,1 0 1,-1 0-1,0 0 1,1-1 0,-1 1-1,0 0 1,1 0-1,-1 0 1,1 0 0,-1 0-1,1 0 1,-1 0-1,1 0 1,3 11-72,-2-4 54,12 61 95,4 15 56,-16-78-126,-1-1 0,1 1 0,0-1 1,0 0-1,6 9 0,-7-12-1,0 1 0,0-1 0,1 0 0,-1 1 0,0-1 0,0 0 0,1 0 1,-1 0-1,1 0 0,-1 0 0,1 0 0,0 0 0,-1 0 0,1-1 0,0 1 0,-1-1 0,1 1 0,0-1 0,2 0 0,3-1 15,0 0-1,-1-1 1,1 0-1,-1 0 1,1 0-1,-1-1 1,0 0-1,0 0 0,0-1 1,7-6-1,4-1-30,11-6 5,-1-1 0,-2-1 1,0-1-1,0-2 0,-2 0 0,-1-2 1,-1 0-1,-1-1 0,-1-1 0,-1-1 0,15-32 1,0-18 25,31-106 1,-24 63-110,-33 97 123,-1 0 0,-1-1 0,3-34-1,-3 15-83,-5 41 50,1 0 0,-1 0 0,0 0 0,0 0 0,0-1 0,0 1 0,0 0 0,0 0 0,-1-4 0,1 6-3,0 0-1,0 0 1,0 0 0,0 0-1,-1 0 1,1-1-1,0 1 1,0 0 0,0 0-1,0 0 1,0 0 0,0 0-1,0 0 1,0 0 0,-1 0-1,1-1 1,0 1-1,0 0 1,0 0 0,0 0-1,0 0 1,-1 0 0,1 0-1,0 0 1,0 0-1,0 0 1,0 0 0,0 0-1,-1 0 1,1 0 0,0 0-1,0 0 1,0 0 0,0 0-1,0 0 1,-1 0-1,1 0 1,0 1 0,0-1-1,0 0 1,0 0 0,0 0-1,0 0 1,-1 0-1,1 0 1,0 0 0,0 0-1,0 0 1,0 1 0,0-1-1,0 0 1,0 0 0,0 0-1,0 0 1,0 0-1,0 0 1,-1 1 0,1-1-1,0 0 1,0 0 0,0 0-1,0 0 1,0 1-1,-8 13-194,7-12 180,-31 61-275,0 24 397,-27 114 0,29-90-72,4-27-73,11-40 7,2 0-1,-7 49 1,19-87 49,-1 19 23,2-24-31,0 1 0,0-1-1,0 0 1,0 0 0,0 1 0,1-1 0,-1 0 0,0 0 0,1 0 0,-1 1 0,1-1 0,0 0 0,-1 0 0,1 0 0,0 0-1,1 1 1,-1-1-25,1 0 0,-1-1 0,0 0 0,1 1 0,-1-1-1,0 0 1,1 0 0,-1 0 0,0 0 0,1 0 0,-1 0 0,1 0-1,-1 0 1,0 0 0,1-1 0,-1 1 0,0 0 0,1-1-1,-1 1 1,0-1 0,0 0 0,2-1 0,28-17-535,-21 10 484,0-1 0,0 0 0,14-18 0,-14 15 40,0 1 0,15-14 0,-24 26 32,0-1 1,-1 1-1,1-1 0,0 1 1,0-1-1,0 1 0,0-1 1,0 1-1,0 0 0,0 0 0,0-1 1,1 1-1,-1 0 0,0 0 1,0 0-1,0 0 0,0 0 1,0 1-1,0-1 0,0 0 0,0 0 1,2 1-1,26 14 129,-8-3-84,-16-11-29,0 1 0,1 0 0,-1-1 0,0 0 1,0 0-1,1-1 0,-1 0 0,0 0 0,1 0 0,-1 0 0,0-1 0,8-1 0,-2-1-4,-1-1 0,1 0-1,-1 0 1,1-1-1,11-8 1,3-3-49,-1-2 0,-1 0-1,40-42 1,52-74-181,-84 95 100,-1-1 1,-2-1-1,34-67 0,-41 61-5,-2-2-1,15-61 0,14-106 62,-44 197 98,-1-1 0,1-29 0,-4 47-33,0 0-1,0 0 1,-1 0-1,1-1 1,0 1-1,-1 0 0,1 0 1,-1 0-1,-1-2 1,2 4-7,0-1 1,0 1 0,0 0-1,0 0 1,0 0 0,0 0-1,0 0 1,-1 0 0,1-1-1,0 1 1,0 0 0,0 0-1,0 0 1,0 0 0,-1 0-1,1 0 1,0 0 0,0 0-1,0 0 1,0 0-1,-1 0 1,1 0 0,0 0-1,0 0 1,0 0 0,-1 0-1,1 0 1,0 0 0,0 0-1,0 0 1,0 0 0,-1 0-1,1 0 1,0 0 0,0 0-1,0 0 1,0 0 0,0 1-1,-1-1 1,-9 14-25,-7 25 122,-18 58 0,19-52 141,-22 68 125,-46 231 0,78-308-289,2 0 1,0 58 0,5-75-58,1 1 1,0-2-1,2 1 1,0 0-1,1-1 1,13 33-1,-15-45-15,0 0 1,1 0-1,-1-1 0,1 1 0,1-1 0,-1 0 0,1 0 0,-1 0 0,7 4 0,-9-7-8,1-1-1,-1 1 0,0 0 0,1-1 1,0 1-1,-1-1 0,1 0 1,0 0-1,0 0 0,0 0 0,-1 0 1,1-1-1,0 0 0,0 1 1,0-1-1,0 0 0,0 0 1,0 0-1,0-1 0,0 1 0,0-1 1,5-1-1,-2-2-33,0 1 0,0-1 0,0 0 0,-1-1 0,0 1 0,0-1 0,0 0-1,0 0 1,-1-1 0,0 1 0,0-1 0,0 0 0,3-8 0,1-3-62,0 0-1,-2-1 1,8-30-1,-12 40 95,13-69-100,-14 68 205,0 1 0,-1-1-1,0 0 1,0 0-1,-1 0 1,-2-12-1,3 21-94,0 0 0,0 1 0,-1-1-1,1 0 1,0 0 0,0 0-1,0 1 1,0-1 0,0 0 0,0 0-1,0 0 1,0 0 0,0 1 0,0-1-1,-1 0 1,1 0 0,0 0-1,0 0 1,0 0 0,0 1 0,0-1-1,-1 0 1,1 0 0,0 0 0,0 0-1,0 0 1,0 0 0,-1 0-1,1 0 1,0 0 0,0 0 0,0 1-1,-1-1 1,1 0 0,0 0-1,0 0 1,0 0 0,-1 0 0,1-1-1,0 1 1,0 0 0,0 0 0,-1 0-1,1 0 1,0 0 0,0 0-1,0 0 1,0 0 0,-1 0 0,1 0-1,0-1 1,0 1 0,0 0 0,0 0-1,-1 0 1,1 0 0,0 0-1,0-1 1,0 1 0,0 0 0,0 0-1,0 0 1,0 0 0,0-1-1,0 1 1,0 0 0,-1 0 0,-1 8 101,0 1 0,1 0 1,0-1-1,0 1 0,0 0 1,2 11-1,-1-7 32,0 4-68,1 1 0,1-1-1,0 1 1,1-1 0,1 0-1,8 20 1,-9-28-65,0-1-1,1 0 1,0 0-1,1 0 1,0-1 0,0 0-1,0 0 1,1 0-1,0 0 1,1-1 0,-1 0-1,1 0 1,0-1-1,9 5 1,-4-4-125,1 0 0,-1-1 0,1 0 1,1-1-1,-1-1 0,1 0 0,16 1 0,6-1-2956,56-4 0,-41 0 492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1:06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169 785 4992,'-1'0'123,"1"-1"1,-1 0 0,1 1-1,0-1 1,-1 0-1,1 0 1,0 0-1,-1 0 1,1 1 0,0-1-1,0 0 1,-1 0-1,1 0 1,0 0 0,0 0-1,0 1 1,0-1-1,1 0 1,-1 0-1,0 0 1,0 0 0,1-1-1,0 1 167,-1 0-1,1 0 0,1-1 1,-1 1-1,0 0 0,0 0 1,0 0-1,0 0 1,3 0-1,-3 0 42,0 0 1,0 1-1,0-1 1,0 0-1,0 1 1,0-1-1,0 0 1,0 0-1,0 0 1,-1 0-1,1 0 0,0 0 1,-1 0-1,1 0 1,0 0-1,-1 0 1,1 0-1,-1 0 1,1 0-1,-1-1 1,0 1-1,1-2 0,-1 3-228,-1 0-1,1 0 0,0-1 0,0 1 0,0 0 0,0 0 1,0 0-1,0-1 0,0 1 0,0 0 0,-1 0 1,1 0-1,0-1 0,0 1 0,0 0 0,0 0 0,-1 0 1,1 0-1,0-1 0,0 1 0,0 0 0,-1 0 0,1 0 1,0 0-1,0 0 0,-1 0 0,1 0 0,0 0 0,0 0 1,-1 0-1,1 0 0,0 0 0,0 0 0,-1 0 0,1 0 1,0 0-1,0 0 0,0 0 0,-1 0 0,1 0 1,0 0-1,0 0 0,-1 1 0,-8 2 992,2 1-736,1 1 0,-1 0 0,1 0 0,0 0 0,0 1 0,0 0 0,1 0 0,-5 8 0,-34 59 376,35-59-621,-7 17-30,0 0 1,-15 47-1,30-74-83,1-1 0,-1 1-1,1 0 1,-1 0-1,1 0 1,0-1 0,1 1-1,-1 0 1,1 0-1,-1 0 1,1-1 0,0 1-1,1-1 1,-1 1-1,2 3 1,-2-6-12,0 1-1,0-1 1,0 0 0,0 1-1,0-1 1,0 0-1,0 0 1,0 0 0,0 0-1,0 0 1,1 0 0,-1 0-1,0 0 1,1-1 0,-1 1-1,3 0 1,-2 0-12,-1-1 0,1 0 0,0 0 0,-1 0 0,1 0 0,0 0 0,0-1 0,-1 1 0,1 0 0,0-1 0,-1 1 0,1-1 0,-1 0 0,1 1 0,0-1 0,-1 0 0,0 0 0,3-2 1,3-2-185,-1-1 0,1 0 1,-1-1-1,0 0 1,0 0-1,-1 0 0,0 0 1,8-16-1,-2-1-76,15-45-1,-7 7 1011,-19 62-717,0 0 0,0 0 0,0 0 1,0 1-1,0-1 0,0 0 1,0 0-1,0 0 0,0 0 1,0 0-1,0 0 0,0 0 1,0 0-1,0 0 0,1 0 1,-1 0-1,0 0 0,0 0 0,0 0 1,0 0-1,0 0 0,0 0 1,0 0-1,0 0 0,0 0 1,0 0-1,0 0 0,0 0 1,0 0-1,0 0 0,1 0 1,-1 0-1,0 0 0,0 0 0,0 0 1,0 0-1,0 0 0,0 0 1,0 0-1,0 0 0,0 0 1,0 0-1,0 0 0,0 0 1,0 0-1,0 0 0,1 0 1,-1 0-1,0 0 0,0 0 0,0 0 1,0 0-1,0 0 0,0 0 1,0 0-1,0 0 0,0 0 1,0 0-1,0-1 0,0 1 1,0 0-1,0 0 0,0 0 1,0 0-1,0 0 0,0 0 0,3 10 270,0 15 157,0-1 2,0 0 1,10 33-1,-11-50-393,0-1 0,1 1 0,-1-1 0,1 1 1,1-1-1,-1 0 0,1 0 0,0 0 0,0-1 0,1 1 0,-1-1 1,1 0-1,8 6 0,-7-8-19,0 0-1,0 0 1,0 0 0,0-1 0,1 0 0,-1 0 0,1-1-1,-1 1 1,1-1 0,0-1 0,0 1 0,-1-1-1,9-1 1,3-1-15,0-1 0,0 0 0,27-10 0,-16 3-9,-1-2 0,0-1 0,-1-1 0,-1-1 0,0-1 0,-1-2 0,40-36 0,-63 53 6,5-6-3,-1 1-1,1 1 0,1-1 1,-1 1-1,1 0 0,0 1 0,9-4 1,-17 7 2,0 1 0,1 0 1,-1 0-1,0 0 0,1 0 1,-1 0-1,0 0 0,1-1 1,-1 1-1,0 0 0,1 0 1,-1 0-1,0 0 0,1 0 1,-1 0-1,0 0 0,1 0 1,-1 0-1,0 1 0,1-1 1,-1 0-1,0 0 0,1 0 1,-1 0-1,0 0 0,1 1 1,-1-1-1,0 0 0,1 0 1,-1 0-1,0 1 0,0-1 1,1 0-1,-1 1 0,0-1 1,0 1-1,1 0 25,-1 0 0,0 0 1,0 0-1,0 1 0,0-1 0,0 0 0,0 0 1,0 0-1,0 1 0,-1 1 0,-10 26 415,5-22-434,0-1 1,-1 0 0,0 0 0,1 0-1,-2-1 1,1 0 0,-1-1 0,-11 6-1,9-4 61,-129 69-101,134-72 35,0 1-1,0-1 0,0 1 0,0 0 0,1 1 1,-1-1-1,1 1 0,0 0 0,1 0 0,-4 6 1,6-9-4,0-1 0,0 1 0,0 0 0,1 0 0,-1 0 0,1-1 0,-1 1 1,1 0-1,0 0 0,-1 0 0,1 0 0,0 0 0,0 0 0,0 0 1,1 0-1,-1 0 0,0 0 0,1 0 0,-1 0 0,1-1 0,0 1 1,0 0-1,-1 0 0,1 0 0,0-1 0,0 1 0,1-1 0,-1 1 1,0-1-1,1 1 0,-1-1 0,0 0 0,1 1 0,2 0 0,9 6 30,0-1-1,0-1 0,0 0 0,1-1 0,0 0 0,0-2 1,0 1-1,21 1 0,-19-3-60,1-2 0,-1 0-1,1 0 1,-1-2 0,0 0 0,1-1 0,27-8-1,0-4-17,59-29-1,-80 33-56,-1 0 0,0-2 0,-1 0 0,0-1 0,-1-1 0,0-1 0,-2-1 0,25-28 0,-11 5-209,-2 0 0,-2-2-1,-2-1 1,29-64-1,-28 37 86,-2-2 1,22-108-1,-39 144 318,30-138-258,-33 141 342,-1 0 0,-1 0-1,-3-44 1,-3 58 379,3 19-550,0 0 0,0 0 0,0 0 0,0-1 1,0 1-1,0 0 0,0 0 0,0 0 0,0 0 0,0 0 1,0-1-1,0 1 0,-1 0 0,1 0 0,0 0 0,0 0 1,0 0-1,0 0 0,0-1 0,0 1 0,0 0 1,0 0-1,0 0 0,-1 0 0,1 0 0,0 0 0,0 0 1,0 0-1,0 0 0,0 0 0,0 0 0,-1 0 0,1 0 1,0-1-1,0 1 0,0 0 0,0 0 0,0 0 0,0 0 1,-1 0-1,1 0 0,0 0 0,0 1 0,0-1 0,0 0 1,0 0-1,-1 0 0,1 0 0,0 0 0,0 0 0,0 0 1,0 0-1,0 0 0,0 0 0,0 0 0,-1 0 0,1 0 1,0 1-1,0-1 0,0 0 0,0 0 0,0 0 0,0 0 1,0 0-1,-4 6 25,1-1 0,1 0 0,-1 1 0,1-1 0,0 1 0,0 0 0,-2 9 0,2-7-14,-131 562 992,121-476-771,-2 160 0,14-250-249,-1 11 36,2 1-1,0-1 1,5 22-1,-6-34-33,1 0 0,-1 0-1,1 0 1,0-1 0,0 1-1,0 0 1,0-1 0,1 1-1,-1-1 1,1 1 0,0-1 0,0 0-1,-1 0 1,1 1 0,1-1-1,-1-1 1,0 1 0,0 0-1,1 0 1,-1-1 0,1 0-1,-1 1 1,1-1 0,5 2-1,-6-3-24,0 0 0,-1 0 1,1 0-1,0 0 0,0 0 0,0 0 0,-1 0 0,1-1 0,0 1 0,0 0 0,-1-1 0,1 0 0,0 1 0,3-3 0,-2 1-53,1-1 0,-1 1 0,1-1 0,-1 0 0,6-7 0,0-2-144,-1 0-1,12-23 1,16-48 205,-9 16 315,-26 66-276,-1 0 0,1 0-1,-1 0 1,1 0 0,-1 0-1,1 0 1,0 1 0,0-1-1,-1 0 1,1 0 0,0 1-1,0-1 1,0 0 0,-1 1-1,1-1 1,1 0-1,-1 1 2,-1 0-1,0 0 1,1 0-1,-1 0 1,0 0-1,0 0 1,1 0-1,-1 0 1,0 0-1,0 0 1,1 0-1,-1 0 1,0 0-1,0 1 0,1-1 1,-1 0-1,0 0 1,0 0-1,1 0 1,-1 0-1,0 1 1,0-1-1,0 0 1,1 1-1,4 11 257,-4 3-110,0 0 0,0 0 0,-4 23 0,1-8 10,-1 16 21,1-28-149,1-1 0,1 1 1,0-1-1,1 0 0,5 30 1,-5-46-55,-1 0 0,1 0 0,-1 1 0,1-1 1,0 0-1,-1 0 0,1 0 0,0 0 0,0 0 0,0 0 0,0 0 1,0 0-1,0 0 0,0 0 0,0-1 0,0 1 0,0 0 1,1-1-1,-1 1 0,0-1 0,0 1 0,1-1 0,-1 0 1,0 1-1,0-1 0,1 0 0,-1 0 0,0 0 0,1 0 1,-1 0-1,0 0 0,1 0 0,2-1 0,5-1-94,1 0 0,0-1 0,14-5 0,-17 5 70,24-10-90,1-1 1,46-29-1,53-48 502,-123 86-315,-4 4-3,-4 3 135,-14 21-42,7-12-43,0 1 1,0 0-1,1 1 0,-8 24 1,13-35-98,1 1 0,-1 0 0,1 0 1,-1-1-1,1 1 0,0 0 0,0 0 0,0 0 0,0 0 1,1 0-1,-1-1 0,1 1 0,0 0 0,-1 0 1,1-1-1,1 1 0,-1 0 0,0-1 0,1 1 0,-1-1 1,1 0-1,0 1 0,-1-1 0,1 0 0,0 0 1,1 0-1,-1 0 0,0-1 0,4 3 0,-2-1-38,1 1-1,0-2 0,-1 1 0,1 0 1,0-1-1,1 0 0,-1 0 1,0 0-1,1-1 0,-1 0 0,1 0 1,9 0-1,-7-2-103,-1 0-1,0-1 1,14-4 0,-17 4 78,-1 1 0,0-1-1,1 1 1,-1-1 0,0 0 0,0 0 0,-1 0-1,1-1 1,0 1 0,3-5 0,-3 3 52,0 0 0,0 0 0,-1 0 0,0 0 0,1-1 0,-1 1 0,-1-1 0,1 0 0,-1 1 0,0-1 0,0 0 0,0 0 1,-1 0-1,1 0 0,-1 0 0,0 0 0,-1 0 0,1 0 0,-1 1 0,0-1 0,0 0 0,-1 0 0,1 1 0,-1-1 0,0 1 0,0-1 0,-1 1 0,1 0 1,-1 0-1,0 0 0,0 0 0,-7-6 0,5 6 20,1 0 0,-1 1 0,0 0 0,-1 0 0,1 0 0,0 0 0,-1 1 0,1 0 0,-1 0 0,-7 0 0,-1-1-9,-1 1-1,-27 0 1,36 3 6,-1-1 0,0 1 0,-11 2 0,15-2-21,1-1 1,-1 1-1,0 0 1,1 0 0,-1 0-1,1 1 1,0-1-1,-1 1 1,1-1-1,0 1 1,-4 3-1,6-5 7,0 0-1,0 0 0,0 0 0,0 0 0,0 1 0,-1-1 1,1 0-1,0 0 0,0 0 0,0 0 0,0 1 1,0-1-1,0 0 0,0 0 0,0 0 0,0 0 0,0 1 1,0-1-1,0 0 0,0 0 0,0 0 0,0 0 0,0 1 1,0-1-1,0 0 0,0 0 0,0 0 0,0 0 0,0 1 1,0-1-1,0 0 0,0 0 0,0 0 0,0 0 1,1 1-1,-1-1 0,0 0 0,0 0 0,0 0 0,0 0 1,0 0-1,0 0 0,1 1 0,-1-1 0,0 0 0,0 0 1,0 0-1,0 0 0,1 0 0,-1 0 0,0 0 1,0 0-1,11 2 95,-10-1-88,14 0 39,1 0-1,-1-1 0,1-1 0,17-3 0,62-15 140,-66 12 89,1 1 1,0 1 0,35-1 0,-62 6-256,-1 0 1,1 0 0,0 1 0,0-1-1,0 0 1,0 1 0,-1 0-1,1 0 1,0 0 0,-1 0 0,1 0-1,-1 0 1,1 1 0,-1 0-1,0-1 1,1 1 0,1 2 0,-1-1-18,-1 0 0,0 0 0,0 0 0,0 1 0,0-1 0,0 1 0,-1-1 0,0 1 0,1 0 0,-1-1 0,0 6 0,1 3-1,-2 0-1,1 0 1,-2 0 0,1 0-1,-2 0 1,1 0-1,-5 11 1,6-13 19,1-4-88,13-15 25,-4-1 24,0 0 1,-1-1-1,11-16 1,-14 18 24,1 0 0,-1 1 0,1-1 0,0 2 0,1-1-1,0 1 1,15-11 0,-19 16-2,-1 1-1,1 0 0,-1-1 0,1 1 1,-1 0-1,1 1 0,0-1 0,-1 1 1,1-1-1,0 1 0,-1 0 0,1 1 0,0-1 1,-1 0-1,1 1 0,5 2 0,5 1 20,0 2 1,24 12-1,-22-10-20,21 10 267,71 23 0,-87-35-1139,35 4-1,-41-8-1159,0-1-1,0-1 1,18-1-1,-31 0 1507,-1 1 0,1 0 0,-1 0-1,0-1 1,1 1 0,-1-1 0,1 1-1,-1-1 1,0 1 0,0-1 0,1 0-1,1-1 1,-2 1 300,-1 1 0,0-1 0,1 1 0,-1-1 0,0 1 0,1-1 0,-1 1 0,0-1 0,0 1 0,1-1 0,-1 1 0,0-1 0,0 0 0,0 1 0,0-1 0,0 1 0,0-1 0,0 0 0,0 1 0,0-1 0,0 1 0,0-1 0,0 0 0,0 1 0,0-1 0,0 1 0,-1-1 0,1 0 0,-5-8-1931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1:07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 11872,'-19'-5'5375,"47"10"-4671,-6-5-1152,5 3 96,18-3 0,1 3 224,7 2-1087,0-1 639,-3-4-3616,-5 0 2336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1:07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40 15136,'-5'-11'6847,"60"6"-5951,-10 1-288,5 4-512,58-8 800,3 5-480,42-6-544,-8 9 64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0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57 7040,'-53'-28'3200,"38"20"-2752,12 0-64,3 1-544,8 2 64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0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 2912,'0'-2'118,"1"0"0,-1 1 0,1-1 0,-1 0 1,0 0-1,0 0 0,0 1 0,0-1 0,0 0 0,0 0 0,0 0 1,-1 1-1,1-1 0,-1-2 0,0 3 167,1-1 0,0 1 0,-1 0 0,1-1 0,0 1 1,0-1-1,0 1 0,0 0 0,0-1 0,0 1 0,0 0 0,0-1 0,0 1 0,1-1 0,-1 1 0,0-5 4031,0 6-4244,0 0-20,0 1 1,0-1-1,-1 1 0,1-1 0,0 1 0,0-1 0,0 1 1,0-1-1,0 1 0,0-1 0,0 1 0,0-1 1,0 1-1,0-1 0,0 1 0,0-1 0,0 1 1,0-1-1,1 1 0,0 7 55,-1 1 0,0-1-1,0 0 1,0 0 0,-3 11 0,0 10 137,5 142 915,2-61-766,17 286 1351,-21-385-1792,0 9 1121,2-17-2797,0-11-3198,-1-5 357,-1 0 1525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15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349 526 2144,'2'2'381,"0"1"0,-1-1 0,1 1-1,-1-1 1,0 1 0,0-1 0,0 1 0,0 0 0,-1 0 0,1-1 0,0 7 1349,-6-16 1288,-8-4-2412,-1 1 0,0 0-1,0 0 1,-20-8 0,29 16-581,0-1 0,-1 1-1,1 0 1,-1 1 0,0 0 0,0 0 0,0 0 0,1 0-1,-1 1 1,0 0 0,0 0 0,0 1 0,0-1-1,0 1 1,0 1 0,-6 1 0,4 1-5,0 0 0,0 0 0,0 1 0,0 0 0,1 0 0,-1 1 0,1 0 0,1 1 0,-1-1 0,1 1 0,1 0 0,-1 1 0,-6 10 0,2 0 19,1 0-1,1 0 1,1 1 0,0 0-1,-4 21 1,8-30-10,1 0 0,1 0 0,0 0 1,0 0-1,1 0 0,1 15 0,0-18 8,1 0 0,0 0-1,0 0 1,0 0 0,1 0-1,-1-1 1,2 1 0,-1-1-1,1 0 1,4 6 0,-5-8 20,0 0 0,0 0 0,0 0-1,1 0 1,-1-1 0,1 1 0,0-1 0,0 0 0,0 0 0,0-1 0,0 1 0,1-1-1,-1 0 1,10 3 0,0-3 83,1 0 0,0-1 0,0-1 0,16-1 0,62-12 360,-60 8-298,-1-2-1,0-2 1,60-24-1,-79 27-162,1-1 0,-1 0 0,0-1 0,-1 0 0,0-1 0,0-1 0,-1 0 1,0 0-1,-1-1 0,0-1 0,8-13 0,7-17 139,-23 38-151,0-1 0,-1 1 0,1-1 0,-1 1 0,0-1 0,0 1 0,0-10 0,0 13-28,-1 1-1,0-1 0,0 0 0,0 1 0,0-1 1,0 1-1,0-1 0,0 1 0,0-1 0,-1 1 0,1-1 1,0 1-1,0-1 0,0 1 0,0-1 0,-1 1 1,1-1-1,0 1 0,-1-1 0,1 1 0,0-1 1,-1 1-1,1 0 0,0-1 0,-1 1 0,1 0 1,-1-1-1,1 1 0,-1-1 0,0 1-3,-1 0 0,1 0 0,0 0 0,0 0 1,0 1-1,0-1 0,0 0 0,0 0 0,0 1 0,0-1 0,0 0 0,0 1 0,0-1 0,0 1 0,-6 4-55,0-1 1,-11 11-1,17-14 47,-8 8-12,1-1 0,-1 1-1,1 1 1,1-1 0,0 1-1,0 1 1,1-1 0,0 1-1,1 0 1,0 0 0,-4 16-1,9-24 32,-1 0-1,1-1 0,0 1 0,0 0 0,0 0 1,0 0-1,1-1 0,-1 1 0,1 0 0,0-1 1,-1 1-1,1 0 0,0-1 0,1 1 0,-1-1 0,0 1 1,1-1-1,-1 0 0,1 0 0,0 1 0,3 1 1,3 4 7,0-1 0,0 0 1,1 0-1,10 5 1,-13-8 61,-1-1 0,1-1 1,0 1-1,0-1 1,0 0-1,13 3 0,-15-4-32,0-1-1,0 0 0,0 0 0,0 0 1,-1 0-1,1 0 0,0-1 1,0 1-1,0-1 0,0 0 0,0-1 1,6-2-1,-7 2-20,-1 0 0,0 1 1,0-1-1,0 0 0,0-1 0,0 1 0,-1 0 0,1 0 0,-1-1 1,1 1-1,-1-1 0,0 0 0,0 1 0,0-1 0,0 0 0,0 1 1,-1-1-1,1 0 0,-1-4 0,1-7 20,0 0-1,-2-21 0,1 35-43,-1-10 14,0 0 0,-1 1 1,0-1-1,-1 0 0,0 1 0,0 0 0,-1 0 0,0 0 0,0 0 0,-10-13 0,11 17-27,-1 1 1,1 0-1,-1-1 0,0 1 0,0 1 1,0-1-1,-1 1 0,1-1 1,-1 1-1,0 0 0,0 1 1,0-1-1,0 1 0,0 0 1,-1 0-1,1 1 0,-1 0 0,1 0 1,-1 0-1,-6 0 0,9 1 4,0 0-1,0 1 1,0-1-1,0 1 1,0 0-1,0-1 1,0 1-1,0 1 1,0-1 0,-3 2-1,5-2 5,1-1 1,-1 0-1,1 1 1,-1-1-1,1 0 1,0 1-1,-1-1 1,1 1-1,-1-1 1,1 1-1,0-1 1,-1 1-1,1-1 0,0 1 1,0 0-1,0-1 1,-1 1-1,1-1 1,0 1-1,0-1 1,0 1-1,0 0 1,0 0-1,0 0 9,1 1 1,-1-1-1,1 0 1,-1 0-1,1 0 0,0 0 1,-1 0-1,1 0 0,0 1 1,0-2-1,0 1 1,0 0-1,0 0 0,0 0 1,2 1-1,3 2 22,0 0-1,0-1 1,1 0-1,-1 0 1,1-1-1,0 1 1,-1-2-1,1 1 1,0-1-1,11 1 1,10 0 5,39-4 1,-44 1-103,22-3 116,70-13-1,41-20 134,-105 24-106,-45 11-55,-5 2-6,0-1 0,-1 1 1,1 0-1,0-1 0,0 1 0,0 0 1,0 0-1,0 0 0,0 0 0,0 0 1,0 0-1,0 0 0,0 0 0,0 0 1,0 0-1,0 0 0,1 1 0,-2-1-7,0 0 0,0 0 0,0 1 0,0-1-1,0 0 1,0 0 0,0 0 0,0 0 0,0 1 0,0-1-1,0 0 1,0 0 0,0 0 0,0 0 0,0 1-1,0-1 1,0 0 0,0 0 0,0 0 0,0 0 0,0 0-1,0 1 1,0-1 0,-1 0 0,1 0 0,0 0 0,0 0-1,0 0 1,0 0 0,0 0 0,0 0 0,-1 1-1,1-1 1,0 0 0,0 0 0,0 0 0,0 0 0,0 0-1,-1 0 1,1 0 0,0 0 0,-14 8-62,10-6 70,-20 12 21,0 1-1,0 1 0,-23 22 1,34-27-69,1 1 0,0 1 0,1 0 0,0 0 0,2 1 0,-15 25 0,23-37 49,0-1 0,1 0 0,-1 1 0,0-1 0,1 0 0,-1 1 0,1-1 0,-1 1 0,1-1-1,-1 1 1,1 0 0,0-1 0,0 1 0,0-1 0,0 1 0,0-1 0,0 1 0,1-1 0,-1 1 0,0-1 0,1 1 0,-1-1 0,1 1 0,0-1 0,-1 1 0,1-1-1,0 0 1,0 1 0,0-1 0,0 0 0,0 0 0,0 0 0,0 0 0,0 0 0,1 0 0,-1 0 0,0 0 0,1 0 0,-1 0 0,0-1 0,1 1 0,-1 0 0,1-1 0,2 1-1,3 1 48,0 0-1,1-1 0,-1 0 1,0 0-1,1-1 0,-1 0 0,1 0 1,7-2-1,-6 0-24,1 1 0,-1-2-1,1 0 1,-1 0 0,0 0 0,0-1-1,0-1 1,-1 1 0,0-1 0,10-8 0,-13 8-6,1 0 1,-1 0 0,0-1 0,0 1 0,-1-1 0,0 0 0,0-1 0,0 1 0,-1-1 0,0 0 0,0 0 0,0 0 0,2-12 0,-4 13-32,1 0 1,-1 0-1,0 0 1,-1 0-1,0 0 1,0 0-1,0 0 1,-1 0-1,1 0 0,-1 0 1,-1 0-1,1 1 1,-1-1-1,0 0 1,-1 1-1,1-1 1,-1 1-1,0 0 0,0 0 1,-8-9-1,8 11 5,0-1 0,0 1 0,0 0-1,-1 0 1,0 0 0,1 0 0,-1 1-1,0-1 1,0 1 0,0 0 0,-1 1-1,1-1 1,-1 1 0,1-1 0,-1 1 0,1 0-1,-1 1 1,1-1 0,-1 1 0,-4 0-1,-1 1-85,9-1 57,0 0-1,-1 0 1,1 0-1,0 0 1,-1 0-1,1 0 1,0 0 0,-1 1-1,1-1 1,0 0-1,-2 2 1,1-2 47,9 2 10,-1 1-32,1-1-1,-1 1 1,0-1 0,1 0 0,-1 0 0,1-1 0,0 0 0,-1 0 0,1-1-1,0 0 1,0 0 0,-1 0 0,11-3 0,7-1 87,0-1 0,34-13 0,21-17-32,-47 19-115,-17 8 129,23-17 0,-30 19-93,1 1-1,-1-1 1,1 1 0,0 1-1,16-7 1,-24 11 23,-1 0 1,1 0-1,0 0 1,-1 0-1,1 0 0,0 0 1,0 0-1,-1 0 1,1 0-1,0 0 1,-1 0-1,1 0 0,0 0 1,-1 0-1,1 0 1,0 1-1,-1-1 0,1 0 1,0 1-1,-1-1 1,1 0-1,-1 1 1,1-1-1,-1 1 0,1-1 1,0 2-1,0-1 5,0 1-1,0 0 0,0-1 1,-1 1-1,1 0 0,0 0 1,-1 0-1,0-1 0,1 1 1,-1 2-1,0 7-4,0 0 0,-2 20-1,1-27-22,-3 51 54,4-34-64,-2-1-1,-5 29 0,3-35 57,-2 12 26,1-1-1,0 1 1,0 30 0,5-54-39,0-1 0,0 0 0,0 0 0,0 1 0,0-1 0,0 0 1,0 0-1,0 1 0,1-1 0,-1 0 0,0 0 0,1 0 0,-1 0 1,1 1-1,-1-1 0,1 0 0,0 0 0,0 0 0,-1 0 0,1 0 0,0-1 1,0 1-1,0 0 0,0 0 0,0 0 0,0-1 0,0 1 0,0 0 1,0-1-1,0 1 0,0-1 0,1 0 0,-1 1 0,0-1 0,0 0 0,0 1 1,1-1-1,-1 0 0,0 0 0,2 0 0,5-1 38,-1 0-1,1-1 0,0 1 1,-1-1-1,10-4 0,-9 3-32,173-48 69,-30 9 37,-108 28-88,61-29 1,17-16 40,-105 51 72,-22 13-161,-20 15 13,0 2-44,0 0 0,-2-2-1,-40 23 1,35-23-54,0 2 1,-31 28-1,62-49 112,1 0-1,0 0 1,0 0 0,0 0 0,0 0-1,0 0 1,1 0 0,-1 1 0,0-1-1,0 0 1,1 1 0,-1-1 0,1 1-1,-1-1 1,1 1 0,0 1 0,0-2-2,0-1 0,0 1 1,0 0-1,0 0 0,1 0 0,-1 0 1,0 0-1,1-1 0,-1 1 0,0 0 1,1 0-1,-1-1 0,1 1 1,0 0-1,-1 0 0,1-1 0,0 1 1,-1-1-1,1 1 0,0-1 0,-1 1 1,1-1-1,0 1 0,0-1 1,0 0-1,-1 1 0,1-1 0,0 0 1,1 1-1,8 1 60,-1-1 0,1 0 1,0 0-1,-1-1 0,1 0 1,17-3-1,-26 3-61,11-2 24,0 0-1,1-1 1,-1 0-1,0-1 0,0 0 1,-1-1-1,1-1 1,-1 1-1,0-2 1,-1 1-1,1-2 1,-1 1-1,-1-1 0,17-18 1,2-7-18,31-48 0,-22 29 31,209-311 331,-239 351-400,0 0-1,-1-1 1,0 0 0,-1 0-1,-1-1 1,6-26-1,-10 38 14,0 1 0,0 0 0,1-1 0,-1 1 0,0 0 0,0 0-1,0-1 1,0 1 0,0 0 0,-1-1 0,1 1 0,0 0 0,-1 0 0,1 0-1,-1-1 1,1 1 0,-1 0 0,1 0 0,-1 0 0,0 0 0,-1-2 0,1 2-3,0 1 0,0-1-1,0 1 1,0-1 0,-1 1 0,1 0 0,0-1 0,0 1 0,0 0 0,-1 0 0,1 0 0,0 0 0,0 0 0,-1 0 0,1 0-1,0 0 1,0 1 0,-2-1 0,-6 3-74,-1 1 0,1 0 0,-1 0-1,-9 8 1,11-8 62,-5 3-4,1 0 0,-1 1 0,1 1 0,0 0 0,1 1 0,0 0 0,1 0 0,0 1 0,1 1 0,0 0 0,1 0 0,0 0 0,1 1 0,0 1 0,-6 17 0,3 2 58,2-1 1,1 1-1,1 1 0,2-1 0,2 1 0,2 49 0,0-72-14,1-1-1,0 1 0,1 0 0,0-1 0,1 0 1,0 1-1,7 14 0,-8-21 13,0-1 1,0 1-1,0-1 0,1 0 0,-1 0 1,1 0-1,0 0 0,0 0 0,0 0 1,0-1-1,0 0 0,0 1 1,1-1-1,-1 0 0,1-1 0,0 1 1,0-1-1,-1 1 0,1-1 0,0 0 1,0-1-1,0 1 0,5 0 0,5-1 32,-1-1 1,1 0-1,-1-1 0,1 0 0,-1-1 1,0 0-1,0-2 0,0 1 0,23-13 0,-18 7-38,0-1-1,-1-1 1,0 0-1,-1-1 1,28-28-1,-33 29-49,-1 0-1,0-1 1,9-14 0,-21 45-128,-5 15 199,2-16-119,-3 7 48,2 0 1,0 0-1,2 0 0,-3 38 0,7-59 55,0 0 1,1 1 0,-1-1 0,1 0-1,-1 1 1,1-1 0,0 0 0,0 0-1,0 0 1,1 0 0,-1 0 0,1 0 0,4 5-1,-5-6 7,1 0 0,-1-1-1,1 1 1,-1-1 0,1 0-1,0 0 1,0 0 0,0 1-1,0-2 1,0 1 0,0 0-1,0 0 1,0-1 0,0 1-1,0-1 1,0 1 0,0-1-1,1 0 1,-1 0 0,0 0-1,4-1 1,1 0-22,-1 0 1,1-1-1,-1 0 0,0 0 1,0-1-1,0 0 0,0 0 0,-1 0 1,1-1-1,-1 0 0,1 0 1,7-8-1,4-6 45,-1-1 1,15-24-1,17-19-69,-39 52-46,15-16-56,-23 25 114,1-1 0,-1 1-1,1 0 1,-1 0 0,1 0-1,-1 0 1,1 0 0,-1 0-1,1 0 1,0 0 0,-1 1-1,1-1 1,3 0 0,-5 1-3,1 0 1,0 1 0,-1-1 0,1 0 0,0 0 0,-1 1 0,1-1 0,0 0 0,-1 0 0,1 1 0,-1-1 0,1 1 0,-1-1-1,1 1 1,-1-1 0,1 1 0,-1-1 0,1 1 0,-1-1 0,0 1 0,1-1 0,-1 1 0,0 0 0,1-1 0,-1 1 0,0 0-1,0-1 1,0 1 0,0 0 0,1-1 0,-1 1 0,0 0 0,0-1 0,0 1 0,0 0 0,-1 1 0,-3 26-46,-22 55 218,14-47-181,5-20 56,5-12 15,1-1-1,-1 0 1,1 1-1,0-1 1,0 1-1,-1 7 1,2-11-48,0 0 0,0 0 1,0 0-1,1 1 0,-1-1 1,0 0-1,0 0 0,0 0 1,0 0-1,0 0 0,1 1 1,-1-1-1,0 0 0,0 0 1,0 0-1,0 0 1,1 0-1,-1 0 0,0 0 1,0 0-1,0 0 0,0 0 1,1 0-1,-1 0 0,0 0 1,0 0-1,0 0 0,1 0 1,-1 0-1,0 0 0,0 0 1,0 0-1,0 0 1,1 0-1,-1 0 0,0 0 1,10-5 104,73-64 107,22-19-348,-89 77 98,-6 3-16,1 1-1,-1-1 1,1 2 0,1 0 0,18-7 0,-29 12 46,-1 1 1,1 0 0,-1 0-1,1 0 1,-1 0 0,1 0 0,-1 0-1,1-1 1,-1 1 0,1 0-1,-1 1 1,1-1 0,-1 0 0,1 0-1,-1 0 1,1 0 0,-1 0-1,1 0 1,-1 1 0,0-1 0,1 0-1,-1 0 1,1 1 0,-1-1-1,0 0 1,1 1 0,-1-1 0,1 0-1,-1 1 1,0-1 0,0 0-1,1 1 1,-1-1 0,0 1 0,0-1-1,1 1 1,-1-1 0,0 1-1,0-1 1,0 0 0,0 1 0,0-1-1,0 1 1,0-1 0,0 1-1,0-1 1,0 1 0,0-1 0,0 1-1,0-1 1,0 2 0,-1 2-27,1 1 0,-1-1 0,0 0 0,-3 9 0,-14 29 129,12-30-119,0 1-1,1 0 1,0 1 0,1-1-1,0 1 1,2 0-1,-3 20 1,5-33 29,0 1 0,0-1 0,0 0 0,0 1 0,0-1 0,1 1 0,-1-1 0,0 0 0,1 1 0,-1-1 0,1 0 0,-1 0 0,1 1 0,0-1 0,-1 0 0,1 0 1,0 0-1,0 0 0,0 0 0,0 0 0,0 0 0,0 0 0,0 0 0,0 0 0,0-1 0,0 1 0,0 0 0,1-1 0,-1 1 0,0-1 0,1 1 0,-1-1 0,0 0 0,1 0 0,-1 1 0,0-1 0,1 0 0,1 0 0,6-1 54,0 0 0,0 0 0,0 0-1,15-6 1,-13 4-75,3-1 1,0-1 0,-1 0 0,0-1-1,0-1 1,0 0 0,15-12 0,65-59-4,-87 74-18,0-1 0,0 1 0,10-6 0,5-3-5,-13 9 28,0 0-1,1 0 0,-1 1 1,11-4-1,-9 4 9,-6 2 16,-3 2-3,-8 6-4,-20 12-73,23-15 32,-75 61-37,16-12-206,63-53 273,-7 5 43,0 0-1,0 1 1,1-1-1,0 1 1,0 1-1,1-1 0,-9 14 1,13-19-39,1-1 1,0 0-1,-1 1 1,1-1-1,0 1 1,0 0 0,0-1-1,-1 1 1,1-1-1,0 1 1,0-1-1,0 1 1,0-1-1,0 1 1,0-1-1,0 1 1,0 0-1,0-1 1,0 1-1,1 0 1,-1-1-3,0 0 0,0 1 1,1-1-1,-1 0 0,0 0 1,1 0-1,-1 1 0,0-1 1,1 0-1,-1 0 0,1 0 1,-1 0-1,0 0 0,1 1 0,-1-1 1,0 0-1,1 0 0,-1 0 1,1 0-1,-1 0 0,1 0 1,27-8 158,-20 6-2,-1-1-120,1 0-1,-1-1 0,0 0 1,0 0-1,0-1 1,-1 1-1,1-1 1,-1-1-1,0 1 0,8-11 1,5-7-204,22-37 0,-36 51 151,0 2 64,-5 14-237,-1 5 60,-2 1 100,2-1 0,-1 0 0,2 1 0,0-1 0,0 1 0,1-1 0,5 23 0,-6-33 36,1-1 1,0 1-1,-1 0 1,1-1-1,0 1 1,0-1-1,0 1 1,0-1-1,0 0 1,1 1-1,-1-1 1,0 0-1,1 0 1,-1 0-1,1 0 1,-1 0-1,1 0 1,-1 0-1,1-1 1,-1 1-1,1-1 1,0 1-1,0-1 1,-1 1-1,1-1 1,0 0-1,0 0 1,-1 0-1,1 0 1,0 0-1,2 0 1,6-2 30,1 1 1,-1-1 0,20-7-1,-30 8-37,21-6 49,-2-1-1,1-1 1,-1-1 0,0 0 0,-1-2 0,0 0 0,-1-1 0,17-17 0,7-14-37,-1-2 1,44-67-1,29-63 36,-91 141-36,95-158-9,-94 158-92,-2-2 0,19-46 0,-37 74-111,-7 11-62,-9 13-61,-13 20 203,1 2 0,2 0 0,-29 66 0,27-45 197,-32 120 0,52-155-61,-27 111-54,27-104 95,1 1 0,-1 41 1,5-64-7,0 0 1,1-1 0,0 1-1,0 0 1,0-1 0,1 1-1,5 11 1,-6-17-25,0 0 0,0 1 0,0-1 0,1 0 0,-1 0 0,1 0 0,-1 0-1,1 0 1,0-1 0,0 1 0,0 0 0,0-1 0,0 1 0,0-1 0,0 0 0,0 0 0,0 0 0,1 0 0,-1 0 0,1 0 0,-1-1 0,0 1-1,1-1 1,-1 1 0,1-1 0,2 0 0,1 0 8,1-1 0,-1 0 0,0 0 0,1 0 0,-1-1 0,0 0 0,0 0-1,0-1 1,0 1 0,6-6 0,1 0 14,-1 0-1,0-1 1,11-12-1,-11 8-12,0 0-1,-1-1 0,0 0 1,-1-1-1,-1 0 0,13-28 1,-20 38-40,0 0 0,0 0 0,0-1 0,0 1 0,-1 0 0,0-1 0,1-6 0,-2 11-11,0-1 0,0 1 0,0-1 0,0 1 0,0-1 0,0 1 0,0-1 0,-1 1 0,1-1 0,0 1 0,-1-2 0,0 3 5,1-1 0,-1 1 0,1-1 0,-1 1 0,1 0 0,-1-1 0,1 1 0,-1 0-1,1 0 1,-1-1 0,1 1 0,-1 0 0,1 0 0,-1 0 0,1 0 0,-1 0 0,0-1 0,1 1 0,-1 0 0,1 0 0,-1 1 0,1-1 0,-1 0 0,0 0 0,1 0 0,-1 0 0,1 0 0,-1 1-1,1-1 1,-1 0 0,1 0 0,-1 1 0,1-1 0,-1 1 0,-5 2-25,0 1 1,1 0-1,-1 0 0,1 0 0,0 1 0,1 0 1,-1 0-1,-6 10 0,2-2-18,0 1 0,-12 26 0,-8 35 0,26-66 46,1 0 0,0 0 0,0 0 0,1 1 0,0-1 1,1 14-1,0-21 18,0 0 0,1 0 0,-1 0 0,0 0 0,1 0-1,-1 0 1,1 0 0,0-1 0,0 1 0,0 0 0,0 0 0,0-1 0,0 1 0,0-1 0,0 1 0,1-1 0,-1 1 0,0-1-1,1 0 1,-1 0 0,1 1 0,0-1 0,-1 0 0,1-1 0,0 1 0,0 0 0,0 0 0,-1-1 0,1 1 0,0-1 0,0 0-1,0 1 1,4-1 0,3 0 42,1 0 0,0-1 0,0 0-1,0 0 1,12-5 0,17-5 34,-1-1 1,-1-3 0,0-1-1,65-39 1,-67 31-172,-2-1 0,-1-2 0,52-56 0,-45 43-27,-39 40 102,0 0 1,0-1 0,1 1 0,-1 0 0,0-1-1,1 1 1,-1 0 0,1-1 0,-1 1 0,0 0-1,1 0 1,-1 0 0,1-1 0,-1 1 0,1 0 0,-1 0-1,0 0 1,1 0 0,-1 0 0,1 0 0,0 0-1,-1 0 8,0 0-1,1 0 0,-1 0 1,0 1-1,1-1 0,-1 0 1,0 0-1,0 0 1,0 1-1,1-1 0,-1 0 1,0 1-1,0-1 0,0 0 1,1 0-1,-1 1 0,0-1 1,0 0-1,0 1 0,0-1 1,0 1-1,1 1 15,-1 1-1,0-1 1,0 0 0,0 1 0,0-1-1,0 0 1,-1 4 0,-8 31-7,-22 56 0,25-80 49,0-1 0,-1 1-1,0-1 1,-1 0-1,0 0 1,-1-1 0,-16 16-1,21-24-9,-1 1-1,0-1 1,0 0-1,0-1 1,0 1 0,-1-1-1,1 0 1,0 0-1,-1-1 1,0 0 0,1 0-1,-1 0 1,0 0-1,-6-1 1,5-1-16,0 0 1,1 0-1,-1 0 1,-13-5 0,18 5-62,2 1 31,0 0 0,-1 0-1,1 0 1,0 0 0,0 0 0,0 0 0,-1 0 0,1 0 0,0 0 0,0 0 0,0-1 0,-1 1-1,1 0 1,0 0 0,0 0 0,0 0 0,0 0 0,-1 0 0,1 0 0,0-1 0,0 1-1,0 0 1,0 0 0,0 0 0,0 0 0,0-1 0,-1 1 0,1 0 0,0 0 0,0 0 0,0-1-1,0 1 1,0 0 0,0 0 0,0 0 0,0-1 0,0 1 0,0 0 0,0 0 0,0 0-1,0-1 1,0 1 0,0 0 0,0 0 0,0 0 0,0-1 0,1 1 0,-1 0 0,0 0 0,0 0-1,0 0 1,0-1 0,0 1 0,8-6 4,0 4-31,0 1 0,-1-1 0,1 1 0,0 0 0,15 1-1,5 0 51,4-3-10,143-15 9,-141 11 67,44-13 1,-32 1-2506,-45 18 2201,0 1 0,0-1 0,0 1 0,-1-1 0,1 0 0,0 1 0,0-1 0,0 0 0,-1 1 0,1-1 1,-1 0-1,1 0 0,0 0 0,-1 0 0,1 0 0,-1 1 0,0-1 0,1 0 0,-1 0 0,0 0 0,0 0 0,1 0 1,-1 0-1,0 0 0,0 0 0,0 0 0,0-1 0,-1-1-302,1 1 0,-1-1 1,1 1-1,-1 0 0,0-1 0,0 1 0,0 0 0,0 0 1,0 0-1,-2-3 0,-10-9-2289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0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93 7136,'-24'-30'3909,"23"30"-3802,1-1-1,0 0 1,0 1 0,-1-1 0,1 0-1,0 1 1,0-1 0,0 0-1,0 1 1,0-1 0,0 0 0,0 1-1,0-1 1,0 0 0,0 1-1,0-1 1,1 0 0,-1 1-1,0-1 1,0 1 0,1-1 0,-1 0-1,0 1 1,1-1 0,-1 1-1,1-1 1,-1 1 0,0-1 0,2 0-1,15-11 1029,-4 7-966,0-1 0,0 2 0,0 0 0,1 0 0,-1 1 0,1 1 0,0 0 0,0 1 0,0 1 0,21 2 0,15 3 281,76 19 0,-117-22-340,23 5 213,54 19-1,-77-22-189,0 0-1,0 0 1,0 1-1,-1 0 0,0 0 1,0 1-1,0 0 0,0 0 1,-1 1-1,11 13 0,-17-18-68,1 1-1,-1-1 0,1 1 0,-1-1 1,0 1-1,0 0 0,0-1 0,0 1 1,0 0-1,-1 0 0,0 0 0,1 0 1,-1 0-1,0 0 0,0 0 0,0-1 1,-1 1-1,1 0 0,-1 0 0,0 0 1,0 0-1,0-1 0,0 1 0,0 0 1,0-1-1,-1 1 0,1-1 0,-1 1 1,-3 3-1,-3 3 80,0-1-1,0 1 1,0-2-1,-1 1 1,-1-1 0,-9 6-1,-10 3-68,-1-1 0,-1-2 0,-51 16 0,25-9-7,47-16 22,-1-1 1,-11 3-1,18-6-351,0 1-1,1-1 0,-1 0 1,0 0-1,0 0 1,1 0-1,-1-1 1,0 1-1,-6-3 1,3-2-3168,5-1 1031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0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4 168 6048,'0'0'232,"0"-1"0,-1 1-1,1-1 1,0 1 0,-1-1 0,1 0 0,0 1 0,0-1 0,-1 1 0,1-1 0,0 0-1,0 1 1,0-1 0,0 1 0,0-1 0,0 0 0,0 1 0,0-1 0,0 0-1,0 1 1,0-1 0,0 1 0,1-1 0,-1 0 0,0 1 0,0-1 0,1 1-1,-1-1 1,0 1 0,1-1 0,-1 1 0,0-1 0,1 1 0,-1-1 0,1 1 0,-1-1-1,1 1 1,0-1 0,14-12 3807,-5 6-4428,14-7 659,0 2 1,1 2-1,1 0 1,-1 1-1,2 1 1,45-6-1,72-6-161,-30 5 289,-95 7-495,-12 3-1946,-20 8-8303,9-1 9147,-6 6-1073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0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87 4160,'-14'3'5267,"24"-2"-1521,-2-2-2751,-1 1 1,0-1-1,0 0 0,9-3 1,52-22 981,-10 3-1582,-27 14-408,1 1 0,1 2 1,-1 1-1,55-2 0,-60 10-222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6720,'-4'-16'2170,"4"16"-2144,0 0-1,0-1 1,0 1-1,0 0 1,-1 0-1,1 0 1,0 0-1,0 0 1,0 0-1,0 0 1,0 0-1,0 0 1,0-1-1,0 1 1,0 0-1,0 0 1,0 0-1,0 0 0,0 0 1,1 0-1,-1 0 1,0 0-1,0 0 1,0-1-1,0 1 1,0 0-1,0 0 1,0 0-1,0 0 1,0 0-1,0 0 1,0 0-1,0 0 1,0 0-1,0 0 1,1 0-1,-1 0 1,0 0-1,0-1 1,0 1-1,0 0 1,0 0-1,0 0 0,0 0 1,0 0-1,0 0 1,1 0-1,-1 0 1,0 0-1,0 0 1,0 0-1,0 0 1,0 0-1,0 0 1,0 0-1,0 0 1,0 1-1,1-1 1,-1 0-1,0 0 1,0 0-1,0 0 1,0 0-1,0 0 1,0 0-1,0 0 0,0 0 1,6 4 1287,15 32 2815,-13-24-3531,-2 0 1,0 0 0,0 1 0,-1 0 0,0 0-1,2 14 1,11 82 1152,-15-81-1423,46 375 1753,-47-392-2516,0 4 975,1 21 1,-3-32-1432,-1-1 0,1 1 0,0-1 0,-1 1 0,0-1 1,-2 6-1,2-4-2713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2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15 3968,'2'-4'709,"1"-7"5371,-4 11-5943,0 0-1,1 0 1,-1 0-1,0 0 1,1 0 0,-1 0-1,1 1 1,-1-1-1,0 0 1,1 0-1,-1 0 1,1 1 0,-1-1-1,0 0 1,1 1-1,-1-1 1,0 1 0,-4 2-2,1 1 0,-1 0 0,1 0 0,0 1 0,0-1 0,0 1 0,0 0 0,1 0-1,0 0 1,0 1 0,-2 5 0,-4 11 228,-9 35 0,15-48-255,-28 109 892,-28 225 0,57-324-944,0-4 159,0-1 0,1 1 1,2 29-1,-1-25 605,0-18-874,1-3-530,0-2-270,0 2 354,0 0 0,-1 0 0,1 0-1,0 1 1,0-1 0,1 0 0,-1 1 0,0-1 0,0 1-1,1 0 1,2-3 0,-2 2-95,14-10-2498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2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398 122 3136,'27'-20'1872,"-18"12"-206,-8 7-1468,0 0-1,0 0 1,0 0-1,0 0 1,0 0-1,0 0 1,0 0-1,0 0 1,-1 0-1,1 0 1,0 0-1,-1-1 1,1 1-1,-1 0 1,0 0-1,1-1 1,-1 0-1,1 0 77,-1 0-1,1 0 1,-1 0 0,0 0-1,1 0 1,-1 0 0,0-1-1,-1 1 1,1 0-1,0 0 1,-1 0 0,1 0-1,-1 0 1,1 0 0,-1 0-1,-1-1 1,1 1-170,-1 0 0,0 0 0,0 0 0,1 0 0,-1 0 0,0 1 1,-1-1-1,1 1 0,0 0 0,0-1 0,-1 1 0,1 0 0,0 0 0,-6-1 0,-7-1 124,-1-1 1,0 2-1,0 0 0,-27 1 0,12 2 60,-45 7 0,63-6-255,0 1 0,0 0-1,0 1 1,1 0-1,0 1 1,0 0-1,-16 10 1,23-12-33,-1 1 1,1 1-1,-1-1 0,1 1 1,0 0-1,1 0 1,-1 0-1,1 0 0,0 1 1,1 0-1,-1 0 1,1 0-1,0 0 0,1 1 1,-3 6-1,2 3 20,0 0-1,1 0 1,1 0 0,1 21-1,0-31-16,1 41 95,3 0 0,2 0 0,2-1 0,2 0-1,18 52 1,-20-74 132,-2 1 1,0 1-1,-1-1 1,1 43-1,-6-67-224,0 2 72,0 1 1,0-1-1,0 0 0,0 0 1,-1 0-1,-1 4 1,2-6-180,0 0 1,-1-1-1,1 1 1,0-1-1,-1 1 1,1-1-1,0 1 1,-1-1-1,1 1 0,-1-1 1,1 1-1,-1-1 1,1 0-1,-1 1 1,1-1-1,-1 0 1,0 1-1,1-1 1,-1 0-1,1 0 1,-1 1-1,0-1 1,1 0-1,-1 0 1,0 0-1,1 0 0,-1 0 1,1 0-1,-1 0 1,0 0-1,1 0 1,-1 0-1,0 0 1,1-1-1,-1 1 1,0 0-1,1 0 1,-1-1-1,0 1 0,-17-10-3786,2-3 1215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2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10 177 7040,'-9'-17'3200,"22"14"-2752,-3-5 2208,8 4-1536,27-16 959,3 4-1215,29-12 0,9 8-512,4-4-352,-6 8-32,-2-1 128,-14 14-32,12 3-4671,-7 8 2495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2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3968,'-3'11'9610,"-12"58"-8628,10 33 126,-4 32 61,-1-8-328,1-9-338,10-92-227,-1-22-168,1 0 0,-1 0 1,0 0-1,0 0 0,0 0 0,-1 1 0,1-1 1,-1 0-1,1 0 0,-3 5 0,1-5-686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2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24 156 6976,'-19'-3'3168,"14"18"-960,15-15-1472,4-3 832,9-1-896,25-16 831,7 4-863,11-8 384,-2 4-576,-6-4-256,-8 7-128,-6 2 0,-7 3-32,-1 4 192,-6 3-128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2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 4480,'0'0'136,"0"-1"0,-1 1 0,1 0 0,0-1-1,0 1 1,0 0 0,0 0 0,0-1 0,0 1 0,0 0 0,0-1 0,0 1 0,0 0 0,0-1 0,0 1-1,1 0 1,-1-1 0,0 1 0,0 0 0,0 0 0,0-1 0,0 1 0,0 0 0,1 0 0,-1-1 0,0 1 0,0 0-1,1 0 1,-1 0 0,0-1 0,6 9 1063,3 19-387,-7-7-273,-1-1 1,-1 1 0,-1-1-1,-1 1 1,-1 0 0,0-1-1,-1 0 1,-10 25 0,8-27-354,-1 1 0,-1-1 0,0-1 1,-2 0-1,1 0 0,-2 0 0,0-1 1,-24 24-1,7-11 240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16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9 7136,'-34'-7'2309,"34"6"-2271,0 1-1,0 0 1,-1 0-1,1 0 1,0 0-1,0 0 1,-1 0-1,1-1 1,0 1-1,-1 0 1,1 0-1,0 0 1,0 0-1,-1 0 1,1 0-1,0 0 1,-1 0-1,1 0 1,0 0-1,0 0 1,-1 1-1,1-1 1,0 0-1,-1 0 1,1 0-1,0 0 1,0 0-1,-1 0 1,1 1-1,0-1 1,0 0-1,0 0 1,-1 0-1,1 1 1,0-1-1,0 0 1,-1 1-1,5 4 1519,68 15 2451,-35-9-3139,71 12 1,139-14-1421,-198-9-3461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3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7 424 4064,'-1'-5'1270,"-3"6"-327,4-1-883,0 1 0,0-1 0,0 1 1,-1-1-1,1 0 0,0 1 0,0-1 1,0 1-1,0-1 0,0 1 1,0-1-1,0 1 0,0-1 0,0 1 1,0-1-1,0 1 0,0-1 0,0 1 1,0-1-1,0 0 0,0 1 0,1-1 1,-1 1-1,0-1 0,0 1 0,1-1 1,1 2 169,-1 0 0,1 0 1,0 0-1,0-1 0,0 1 1,0-1-1,0 1 0,0-1 1,0 0-1,0 0 0,1 0 1,-1 0-1,0 0 0,1-1 1,-1 1-1,0 0 0,1-1 1,-1 0-1,1 0 0,-1 0 1,5 0-1,3-1 21,1-1 0,-1 0 0,18-7-1,-19 6 80,34-12 264,59-30 1,-88 38-470,0-1 1,0 0-1,-1-1 1,13-12-1,-19 16-78,-1-2 0,0 1 1,0-1-1,-1 1 0,1-2 0,-1 1 0,-1-1 0,0 1 0,4-10 0,-2 0 22,0-1 0,-1 1-1,0-1 1,1-20 0,-5 29-47,0 1 1,-1 0-1,0-1 1,-1 1-1,0-1 1,0 1-1,-1 0 1,0 0-1,0 0 1,-1 0-1,-4-11 1,5 17-50,1 0 1,-1 0-1,1 0 1,-1 0 0,0 0-1,0 1 1,1-1-1,-1 0 1,-1 1-1,1 0 1,0-1-1,0 1 1,0 0-1,-1 0 1,1 0 0,0 1-1,-1-1 1,1 0-1,-1 1 1,1 0-1,-1-1 1,1 1-1,-1 0 1,1 0 0,-1 1-1,1-1 1,-4 1-1,-1 0-23,0 1-1,0-1 1,1 1-1,-1 1 1,0-1 0,1 1-1,-1 1 1,-6 3-1,3 2 4,-1 0 0,1 0 0,1 1 0,0 1 0,-15 20 0,15-17-7,0 1 1,1 0-1,1 0 1,0 1-1,1-1 1,-8 34 0,11-38 65,1 0 1,1 0-1,0 0 1,0 0-1,1 0 1,1 1-1,-1-1 1,2 0-1,0 0 1,0 0-1,7 17 1,-5-20 3,0 1 1,1-1-1,0 0 1,0 0 0,1-1-1,0 1 1,1-1 0,-1-1-1,1 1 1,1-1 0,-1 0-1,1-1 1,0 0 0,0 0-1,10 4 1,-4-3 158,1 0-1,1-1 1,-1-1 0,1 0-1,-1-1 1,1-1 0,32 1-1,-39-3-100,0 0-1,0-2 0,0 1 1,-1-1-1,1 0 0,0-1 0,-1 1 1,0-2-1,0 1 0,0-1 0,0-1 1,0 0-1,-1 0 0,0 0 1,0-1-1,0 1 0,-1-2 0,0 1 1,0-1-1,0 0 0,-1 0 0,8-15 1,12-29 77,-2-1 0,28-94 0,-48 134-202,0 0 1,0 0-1,1-24 0,-5 34-240,-1 7 171,-1 9 89,-9 63-313,-1 13 74,12-72 226,-1-1 47,1 1-1,1-1 1,0 0-1,1 1 1,1-1-1,5 23 1,-5-37 15,-1 0 0,0 1 0,0-1 0,1-1 0,0 1 0,0 0 0,0 0 0,0-1 0,0 1 0,0-1 0,0 1 0,1-1 0,0 0 0,-1 0 1,1 0-1,0 0 0,0-1 0,0 1 0,0-1 0,0 1 0,0-1 0,0 0 0,0-1 0,6 2 0,6 0 81,0-1 0,-1-1 0,1 0 0,19-4 0,-25 4-85,21-5 83,0 0 0,0-2-1,0-1 1,-1-1 0,50-24 0,-61 24-70,0-2 0,-1 0 0,0-1 0,-1 0 0,-1-2-1,0 0 1,15-18 0,-11 9 1,-1 0-1,-1-2 0,-1 0 1,16-35-1,-28 51-4,1 0 0,-2 0 0,1 0-1,-1 0 1,-1-1 0,3-19 0,-4 29-30,-1 0 1,0 0-1,0-1 1,0 1-1,0 0 1,0 0-1,0-1 0,0 1 1,0 0-1,0-1 1,0 1-1,0 0 0,0 0 1,0-1-1,0 1 1,0 0-1,0 0 1,0-1-1,0 1 0,-1 0 1,1 0-1,0-1 1,0 1-1,0 0 0,0 0 1,0-1-1,-1 1 1,1 0-1,0 0 1,0 0-1,0 0 0,-1-1 1,1 1-1,0 0 1,0 0-1,-1 0 0,1 0 1,0 0-1,0 0 1,-1 0-1,1-1 1,0 1-1,0 0 0,-1 0 1,1 0-1,0 0 1,-1 0-1,-13 10-274,-5 11 207,0 1 0,-30 48 1,13-17 22,25-39-2,1 1-1,1 1 1,-9 19 0,15-29 50,1 0 0,0 0 0,0 0 0,1 0 1,-1 0-1,1 1 0,1-1 0,-1 0 0,1 1 0,0-1 0,1 1 0,1 7 0,-2-11 23,1-1 1,0 0-1,-1 0 1,1 1-1,0-1 0,0 0 1,0 0-1,1 0 1,-1 0-1,0 0 0,1 0 1,0 0-1,-1-1 1,1 1-1,0 0 0,0-1 1,0 0-1,0 1 0,0-1 1,0 0-1,0 0 1,0 0-1,0 0 0,1 0 1,-1-1-1,0 1 1,1-1-1,-1 1 0,3-1 1,-1 0 7,-1 0 1,1 0 0,0 0-1,0-1 1,-1 1 0,1-1-1,-1 0 1,1 0 0,0 0-1,-1-1 1,0 1-1,1-1 1,-1 0 0,0 0-1,0 0 1,5-4 0,-2 0-16,-1 0 1,-1 0-1,1-1 1,-1 0 0,0 0-1,0 0 1,-1 0-1,3-11 1,2-2 13,6-18 28,12-58 0,2-6-133,-28 102 70,0 0 0,0 0-1,0 0 1,0 0 0,0 1 0,0-1 0,0 0-1,0 0 1,0 0 0,0 0 0,0 0-1,0 0 1,0 0 0,0 0 0,0 0 0,0 0-1,0 0 1,1 0 0,-1 0 0,0 0 0,0 0-1,0 0 1,0 0 0,0 0 0,0 0-1,0 0 1,0 0 0,0 0 0,0 0 0,0 0-1,0 0 1,0 0 0,0 0 0,0 0 0,0 0-1,0 0 1,0 0 0,0 0 0,0 0-1,1 0 1,-1 0 0,0 0 0,0 0 0,0 0-1,0 0 1,0 0 0,0 0 0,0 0 0,0 0-1,0 0 1,0 0 0,0 0 0,0 0-1,0 0 1,0 0 0,0 0 0,0 0 0,0 0-1,0 0 1,0 0 0,0 0 0,0 0 0,0 0-1,1 0 1,1 8-176,3 11 49,-1 27 115,-2 0-1,-7 77 1,1-40 27,-24 208 123,19-215-73,6-48 158,-2 0-1,-1-1 1,-15 46 0,20-71-186,0 0 0,0 0 0,0 0 0,0 0 0,0 0 0,0 0 0,0 0 0,-1-1 0,1 1-1,-1 0 1,1-1 0,-1 1 0,0-1 0,1 1 0,-1-1 0,-3 2 0,3-3-12,0 1-1,1-1 1,-1 0-1,1 0 1,-1 0 0,0 0-1,1 0 1,-1 0-1,1 0 1,-1 0-1,0-1 1,1 1-1,-1-1 1,1 1-1,-1-1 1,1 1-1,-1-1 1,1 0 0,0 0-1,-1 0 1,1 0-1,0 0 1,0 0-1,-1 0 1,0-2-1,-10-10 17,0-1 0,1 0 0,1-1 0,0 0 0,-15-32 0,-1-3 36,22 44-59,1 0 0,-1 0-1,2-1 1,-1 0 0,0 1 0,1-1-1,-2-13 1,4 18-26,0 0 0,0 0 0,0-1 0,0 1 1,0 0-1,1 0 0,-1 0 0,1 0 0,0 0 0,-1 0 0,1 0 0,0 0 0,0 0 0,0 0 0,0 0 0,0 0 0,1 1 0,-1-1 0,1 0 0,-1 1 0,1-1 1,-1 1-1,1 0 0,0 0 0,0-1 0,-1 1 0,1 0 0,0 0 0,4-1 0,3-1 2,1 0-1,17-3 1,11-2-2,11-8 51,60-30 0,-6 2 12,-59 27-8,-2-2-1,55-33 0,-84 43-9,0 1-1,-1-2 1,0 0 0,-1 0 0,0-1-1,-1-1 1,0 1 0,-1-2-1,0 1 1,-1-1 0,9-19-1,-8 11-22,-2-1 0,0 1 0,-1-1 0,4-26-1,-8 31 0,0 0-1,-1 0 0,-1 0 0,0 0 1,-1 0-1,-5-22 0,5 37-27,1-1-1,-1 1 1,0-1-1,0 1 1,0 0 0,0 0-1,0-1 1,0 1 0,-1 0-1,1 0 1,-1 0-1,-3-3 1,5 5 13,-1-1 0,0 0 1,1 1-1,-1 0 0,0-1 0,0 1 0,1-1 0,-1 1 1,0 0-1,0 0 0,0-1 0,1 1 0,-1 0 1,0 0-1,0 0 0,0 0 0,0 0 0,0 0 1,1 0-1,-1 0 0,0 0 0,0 1 0,0-1 0,0 0 1,1 0-1,-1 1 0,0-1 0,0 1 0,1-1 1,-1 1-1,0-1 0,-1 2 0,-2 1-23,0 1 1,0 0-1,1 0 1,-4 4-1,4-4 13,-21 29-64,1 1 0,1 0 0,-27 62 0,45-86 83,0 0 0,1 0 0,0 0-1,1 0 1,0 1 0,0-1-1,1 1 1,0 17 0,2-23 16,-1-1 0,1 1 1,0-1-1,0 0 0,0 1 1,0-1-1,1 0 1,-1 0-1,1 0 0,0 0 1,1 0-1,-1 0 0,1-1 1,-1 1-1,1-1 0,0 0 1,0 1-1,1-1 0,-1-1 1,1 1-1,-1 0 0,9 3 1,-6-3 20,1 0 1,0-1 0,0 0-1,0 0 1,1-1 0,-1 1-1,0-2 1,1 1 0,-1-1-1,1 0 1,-1-1 0,0 1-1,14-4 1,-13 2 1,0-1-1,0 0 1,0 0 0,0 0-1,-1-1 1,1 0 0,-1-1-1,0 1 1,0-1-1,-1-1 1,0 1 0,7-8-1,38-54-21,-12 14-218,-23 37 38,-6 12 92,-10 4 69,0-1 0,0 1 0,1 0 1,-1 0-1,0 0 0,0 1 0,1-1 0,-1 0 1,0 0-1,0 0 0,1 0 0,-1 0 0,0 0 1,0 0-1,0 0 0,1 0 0,-1 0 1,0 1-1,0-1 0,0 0 0,1 0 0,-1 0 1,0 0-1,0 1 0,0-1 0,0 0 1,0 0-1,1 0 0,-1 1 0,0-1 0,0 0 1,0 0-1,0 1 0,5 16 4,-2 0 1,0 1-1,1 21 1,-2-18 155,6 31 0,-8-51-144,0-1 0,0 1-1,0-1 1,1 0 0,-1 1 0,0-1 0,0 1 0,0-1-1,1 0 1,-1 1 0,0-1 0,1 0 0,-1 1 0,0-1-1,0 0 1,1 0 0,-1 1 0,1-1 0,-1 0 0,0 0-1,1 1 1,-1-1 0,0 0 0,1 0 0,-1 0 0,1 0-1,-1 0 1,1 0 0,-1 0 0,0 0 0,1 0 0,-1 0-1,1 0 1,-1 0 0,1 0 0,-1 0 0,0 0 0,1 0-1,-1 0 1,1 0 0,-1-1 0,1 1 0,-1 0 0,0 0-1,1-1 1,19-12 202,-19 12-199,72-63 210,-48 40-269,36-27-1,-58 49 25,0 0 0,0 0 0,1 0 1,-1 1-1,1-1 0,-1 1 0,1-1 0,-1 1 0,1 1 1,5-2-1,-7 2 2,1 0 1,-1 0 0,0 0-1,0 1 1,1-1 0,-1 0-1,0 1 1,0 0 0,1-1-1,-1 1 1,0 0 0,0 0-1,0 0 1,0 1 0,0-1-1,0 0 1,2 3 0,9 9 5,-1 2 1,0-1-1,11 19 0,-16-21 71,0-1 0,1 0 0,1-1 0,0 0 0,0 0 0,1-1 0,20 15 0,-21-18-457,0 0 730,1 0 0,17 8 1,-24-13-738,0 0 0,0 0 1,1 0-1,-1-1 0,6 1 1,-7-1-240,0 0 0,-1 0 1,1 0-1,0 0 1,0-1-1,-1 1 0,1-1 1,0 1-1,-1-1 1,1 0-1,2-1 1,5-1-1934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3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5888,'-45'-23'2688,"27"18"-2336,14 2-544,4 6 32,4-3-384,11 8 320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3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1024 3808,'-9'4'2083,"6"-5"-979,6-1 269,0-2-977,1 0 0,-1 0 0,0-1 0,0 1 0,-1-1 0,1 1 0,2-11 0,0 6-39,54-145 1611,-9 19-1248,-14 64-120,56-86 0,-50 88-150,39-82 1,-69 124-366,11-39 1,-76 213-859,23-70 618,-46 150 135,46-133 51,-79 261 91,25-59 230,67-226-297,12-48 191,-1 0 0,0 0 1,-19 41-1,25-62-156,-1 1 0,0 0 0,0-1 0,0 0-1,0 1 1,0-1 0,0 1 0,0-1 0,0 0 0,0 0 0,-2 2-1,3-3-71,-1 0-1,1-1 1,0 1-1,0 0 1,-1 0 0,1 0-1,0 0 1,0 0-1,-1 0 1,1 0-1,0 0 1,0 0-1,0 0 1,-1-1-1,1 1 1,0 0-1,0 0 1,0 0 0,-1 0-1,1-1 1,0 1-1,0 0 1,0 0-1,0 0 1,0-1-1,0 1 1,-1 0-1,1 0 1,0 0-1,0-1 1,0 1-1,0 0 1,0 0 0,0-1-1,0 1 1,0 0-1,0 0 1,0-1-1,0 1 1,0 0-1,0-6 55,0 0-1,0 0 1,0 0-1,3-10 1,9-33 154,32-77 0,-41 119-225,8-19-12,1 0 0,1 1 0,1 1-1,2 0 1,0 1 0,1 1 0,2 1 0,0 0 0,1 1 0,42-32-1,49-26 31,-67 48-55,0-2-1,67-64 1,-60 39-92,58-83 0,-110 174-267,-3-1 235,-16 58-1,1 1 221,16-77-75,2 0 0,0 0 0,1 0 0,1 18 0,0-32 20,-1 3 69,1 1-1,0 0 1,0-1 0,2 9-1,-2-12-50,-1 0 0,1-1 0,-1 1 0,0 0 0,1 0-1,-1 0 1,1-1 0,0 1 0,-1 0 0,1 0 0,0-1-1,-1 1 1,1-1 0,0 1 0,0-1 0,-1 1 0,1-1-1,0 1 1,0-1 0,0 0 0,0 1 0,0-1 0,-1 0-1,1 0 1,0 1 0,0-1 0,0 0 0,0 0 0,0 0-1,0 0 1,1-1 0,2 0 24,0 0 1,0 0-1,0 0 0,-1-1 1,1 0-1,0 1 0,-1-1 1,1-1-1,-1 1 0,0 0 1,0-1-1,0 0 0,0 0 1,0 0-1,3-5 0,4-5 50,-2-1 0,12-23 0,-12 19-36,60-129 202,-38 79-110,23-70-285,-44 115-66,-8 17 7,-3 7 9,-4 9 21,0 6 19,1 0-1,0 1 1,-3 23-1,-3 55 14,9-70 140,2-23-7,-2 20 7,0 0 0,2 0 1,3 35-1,-2-51 15,0 1 0,1-1 0,0 1 0,0-1-1,0 0 1,1 0 0,4 7 0,-5-10 19,0 1 1,1-1-1,-1 0 0,1 0 0,0 0 0,0 0 0,0-1 0,0 1 0,0-1 1,1 0-1,-1 0 0,8 3 0,-6-3 6,0-1 0,1 0 0,-1 0 0,0 0 0,1-1 0,-1 1 0,1-1 0,-1-1 0,1 1 0,-1-1 0,0 0 0,1 0 0,-1 0 0,0-1 0,0 0 0,0 0 1,0 0-1,0-1 0,6-4 0,3-2 0,-2 0 0,0 0 0,0-2 1,0 0-1,11-14 0,-5 3-19,-2 0 0,0 0 0,24-50 0,-24 40-26,32-57-60,-31 57-32,4-5-127,-20 37 200,-1-1-1,0 1 1,1-1-1,-1 1 1,0-1-1,1 1 1,-1-1-1,1 1 1,-1-1-1,1 1 1,-1 0-1,1-1 1,-1 1-1,1 0 1,-1-1-1,1 1 1,0 0-1,-1 0 1,1-1-1,1 1 1,-2 0 3,0 0 0,1 1 0,-1-1 0,1 0 1,-1 0-1,0 0 0,1 1 0,-1-1 1,0 0-1,1 1 0,-1-1 0,0 0 0,1 1 1,-1-1-1,0 0 0,0 1 0,1-1 1,-1 1-1,0-1 0,0 0 0,1 2 0,0 1-22,0 1 0,0 0-1,-1 0 1,1 0-1,-1 7 1,-1 20-5,-8 37-1,3-23 38,-43 255 758,51-288-432,-2-12-317,0 0 0,0 0 0,0 1 0,0-1 1,1 0-1,-1 0 0,0 0 0,0 0 0,1 1 0,-1-1 0,0 0 0,0 0 0,0 0 1,1 0-1,-1 0 0,0 0 0,0 0 0,1 0 0,-1 0 0,0 0 0,1 0 0,-1 0 1,0 0-1,0 0 0,1 0 0,-1 0 0,0 0 0,0 0 0,1 0 0,-1 0 0,0 0 0,0 0 1,1 0-1,-1-1 0,0 1 0,0 0 0,0 0 0,1 0 0,-1 0 0,0-1 0,0 1 1,0 0-1,0 0 0,1 0 0,-1-1 0,0 1 0,0 0 0,0 0 0,0-1 0,0 1 1,0 0-1,13-18 140,0-1 0,-2 0 0,0-1 0,13-36 0,4-6-249,-14 33 12,1-3 39,1 1 0,38-55 0,-36 68-167,-18 17 205,1 1 0,-1 0 0,1-1-1,-1 1 1,1-1 0,0 1 0,-1 0 0,1-1-1,-1 1 1,1 0 0,0 0 0,-1-1-1,1 1 1,-1 0 0,1 0 0,0 0 0,-1 0-1,1 0 1,0 0 0,-1 0 0,1 0 0,0 0-1,-1 0 1,1 0 0,0 1 0,-1-1 0,1 0-1,0 0 1,-1 1 0,1-1 0,-1 0-1,1 1 1,0-1 0,1 2-7,-1 0 0,0 0 0,1 1 0,-1-1 0,0 0 1,0 0-1,0 1 0,-1-1 0,1 0 0,0 5 0,2 26-40,-2-20 30,-2 72 19,-1-55-10,3 30-1,-1-28 70,1 10 60,-1-39-99,1 1-1,-1-1 1,1 0 0,0 0-1,0 0 1,0 0 0,0-1 0,1 1-1,-1 0 1,4 4 0,-4-6 16,0 0 0,0 0 1,0 0-1,0-1 0,1 1 1,-1 0-1,0 0 0,1-1 0,-1 1 1,1-1-1,-1 0 0,0 1 1,1-1-1,-1 0 0,1 0 1,-1 0-1,1 0 0,-1 0 1,1 0-1,-1 0 0,3-1 0,32-8 242,-32 8-258,55-21 42,65-35 0,-28-2 30,-72 42-125,2 1 0,-1 2 0,30-13 0,-51 26 28,0-1 0,0 1 0,-1 0 0,1 1 0,0-1 0,0 1 0,0-1 1,0 1-1,0 1 0,0-1 0,0 0 0,0 1 0,0 0 0,0 0 0,-1 0 0,1 0 0,6 4 0,-4-3-60,4 4 164,-9-6-58,-6 0 283,1 0-311,0 0 1,0 0-1,0 1 1,0-1-1,1 1 0,-1 0 1,0 0-1,0 0 0,1 0 1,-1 1-1,1-1 1,-1 1-1,1 0 0,-1 0 1,1 0-1,-5 5 1,0 0-43,1 0 0,0 0 1,0 1-1,1 0 0,0 0 1,1 0-1,0 1 0,0-1 1,0 1-1,1 1 0,1-1 1,0 0-1,0 1 0,0 0 1,0 10-1,2-17 48,1 0 0,0-1 0,-1 1 0,1 0 0,0 0 0,1-1 0,-1 1 0,0 0 0,1-1 0,-1 1 0,1 0 0,0-1 0,0 1 0,0-1 0,0 1 0,1-1 0,-1 0 0,0 1 0,1-1 0,0 0 0,-1 0 0,1 0 0,0 0 0,0-1 0,0 1 0,1 0 0,-1-1 0,0 1 0,1-1 0,-1 0 0,0 0 0,1 0 0,4 1 0,0 0 32,0-1 0,1 0 0,-1 0 0,1-1 0,-1 1 0,0-2-1,1 1 1,-1-1 0,0-1 0,1 1 0,10-5 0,20-9 120,62-34 1,-73 33-132,-1-1 0,-1-2 0,0 0 1,-2-2-1,35-38 0,-22 17 35,-2-2-1,35-61 1,-43 60-45,-1-1 1,27-75-1,-20 26-34,36-186-1,-66 267-132,-2 14 140,0 1 0,0-1 0,0 0-1,0 0 1,0 0 0,0 0-1,0 0 1,0 0 0,0 0 0,0 0-1,0 0 1,0 0 0,0 0 0,0 0-1,0 0 1,0 0 0,0 0-1,-1 0 1,1 0 0,0 0 0,0 0-1,0 0 1,0 0 0,0 0 0,0 0-1,0 0 1,0 0 0,0 0-1,0 0 1,0 0 0,0 0 0,0 0-1,0 0 1,0 0 0,0 0 0,0 0-1,0 0 1,-1 0 0,1 0 0,0 0-1,0 0 1,0 0 0,0 0-1,0 0 1,0 0 0,0 0 0,0 0-1,0 0 1,0 0 0,0 0 0,0 0-1,0 0 1,0 0 0,0 0-1,0 0 1,0 0 0,0-1 0,-8 23-407,-20 77 143,5-19 119,-18 110 1,15 55 215,23-183 13,2-1 0,9 67 0,-7-122-19,0 0 1,0 0 0,1 1-1,-1-1 1,1 0 0,1 0-1,3 6 1,-6-11-38,1 1 0,0-1 0,-1 0-1,1 0 1,0 0 0,0 0 0,0 0 0,0-1 0,0 1-1,0 0 1,0 0 0,0-1 0,1 1 0,-1 0 0,0-1-1,0 1 1,2-1 0,-2 1-6,1-1 0,0 0 0,-1-1 0,1 1 0,-1 0 0,1 0 0,-1-1 0,1 1 0,-1-1-1,1 1 1,-1-1 0,1 0 0,-1 1 0,1-1 0,-1 0 0,0 0 0,0 0 0,2-1 0,5-6 35,1 0 0,-2-1 0,1 1 0,11-18 0,24-48 11,-21 34-32,13-17-89,50-64 0,-82 118 23,0-1 0,0 1 0,0 0 0,0 0 0,1 0 0,3-3 0,-7 6 29,1 0 1,-1 0 0,0 0 0,0 0-1,0 0 1,1-1 0,-1 1-1,0 0 1,0 0 0,0 0 0,1 0-1,-1 0 1,0 0 0,0 0 0,1 0-1,-1 0 1,0 0 0,0 0 0,1 0-1,-1 0 1,0 0 0,0 0 0,0 0-1,1 1 1,-1-1 0,0 0-1,0 0 1,1 0 0,-1 0 0,0 0-1,0 0 1,0 1 0,0-1 0,1 0-1,-1 0 1,0 0 0,0 1 0,0-1-1,0 0 1,1 2-10,-1 0-1,1 0 1,-1 0 0,0-1-1,0 1 1,0 0 0,0 0-1,0 0 1,-1 3 0,-18 81-97,-3 12-169,21-86 301,0 1 0,0-1 0,1 0 0,1 1 0,0-1 0,3 14 0,-3-22 7,-1-1 0,1 1-1,1-1 1,-1 0-1,1 1 1,-1-1 0,1 0-1,0 0 1,0 0 0,0 0-1,1 0 1,-1 0 0,1-1-1,-1 1 1,7 3 0,-5-3-6,1 0-1,0-1 1,1 0 0,-1 0 0,0 0 0,1 0 0,-1-1 0,1 0 0,7 1 0,3-2 0,0 0-1,0-1 1,0-1-1,-1 0 1,1-1-1,22-7 1,-26 5-5,0 1 0,0-2 0,-1 0 0,1 0 0,-1-1 0,0-1 0,13-12 0,62-68 74,-66 66-133,-8 7-5,3-2-216,-15 17 262,0 0 1,1 0 0,-1 0-1,0 0 1,0 0 0,0 0-1,1 0 1,-1 0 0,0 1-1,0-1 1,0 0-1,0 0 1,1 0 0,-1 0-1,0 0 1,0 1 0,0-1-1,0 0 1,0 0 0,0 0-1,0 1 1,0-1 0,1 0-1,-1 0 1,0 0 0,0 1-1,0-1 1,0 0 0,0 0-1,0 0 1,0 1 0,0-1-1,0 0 1,0 0 0,0 1-1,0-1 1,-1 0 0,1 0-1,0 0 1,0 1 0,-6 21-115,-13 32 1,-4 16 103,19-58-11,2-5 4,0-1 1,1 1 0,0-1-1,-1 14 1,2-19 35,0 1 1,0 0 0,0 0-1,1 0 1,-1-1 0,1 1-1,-1 0 1,1 0-1,-1-1 1,1 1 0,0-1-1,0 1 1,0-1-1,0 1 1,0-1 0,0 1-1,0-1 1,1 0 0,-1 1-1,1-1 1,-1 0-1,0 0 1,3 1 0,-2-1 1,0 0 0,0 0 0,0 0 0,0 0 0,0-1 0,0 1 0,0-1 1,0 1-1,0-1 0,1 0 0,-1 0 0,0 0 0,0 0 0,0 0 0,0 0 1,0-1-1,4 0 0,-2-1 1,-1 1 0,0-1 1,1 0-1,-1 0 0,0 0 1,0 0-1,0 0 0,0-1 1,3-4-1,2-2 10,-1-1 0,0 0 0,0-1 0,-1 1 0,5-14 0,-8 17-30,0 0 0,-1-1-1,0 1 1,0-1 0,-1 0 0,0 0 0,0 0-1,-1 1 1,0-1 0,0 0 0,-1 0 0,0 0 0,0 0-1,-1 1 1,0-1 0,0 1 0,-5-10 0,6 15-8,0 0 0,-1 0 0,1-1 0,-1 1 0,1 0 0,-1 0 0,0 1 0,0-1 0,0 0 0,0 1 0,0-1 0,-1 1 0,1-1 0,0 1 0,-1 0 0,1 0 0,-1 0 0,1 1 0,-1-1 0,1 0 0,-1 1 0,1 0 0,-1-1 0,0 1 0,1 0 0,-1 1 0,0-1 0,1 0 0,-1 1 0,1-1 0,-1 1 0,1 0 0,-1 0 0,-2 1 0,-3 2-128,-1 1 153,9-4 33,5-1 12,8-4-20,0 0 0,21-9-1,5-3-28,18-2-18,60-11 1,-96 25-30,0 1 0,1 1 0,-1 1 0,1 1 0,-1 1 0,29 4 0,-42-4-13,0 1 1,0 1 0,0-1-1,0 1 1,14 8 0,-19-9 41,1 0 1,-1 0 0,0 1 0,0 0-1,0-1 1,0 1 0,0 0 0,0 1-1,-1-1 1,1 0 0,-1 1 0,0-1 0,2 6-1,-1-3 12,-2 1 1,1-1-1,-1 0 0,0 1 0,0-1 0,-1 1 0,0-1 1,0 0-1,-2 14 0,-2-1 52,-12 37 1,0 1 296,15-57-348,1 1 0,0-1 1,0 0-1,0 0 0,0 0 1,0 1-1,-1-1 0,1 0 1,0 0-1,0 1 0,0-1 1,0 0-1,0 0 0,0 1 1,0-1-1,0 0 1,0 0-1,0 1 0,0-1 1,0 0-1,0 0 0,0 1 1,0-1-1,0 0 0,0 0 1,0 1-1,1-1 0,-1 0 1,0 0-1,0 0 0,0 1 1,0-1-1,0 0 0,1 0 1,-1 0-1,0 1 1,0-1-1,0 0 0,1 0 1,-1 0-1,0 0 0,11-7 128,12-20-47,-22 26-75,37-54-24,13-13-58,-50 66 54,0 1 1,0-1 0,1 1 0,-1-1-1,0 1 1,1 0 0,-1 0 0,1 0-1,0 0 1,-1 0 0,1 0 0,0 0-1,1 0 1,-2 1 6,0 0 0,0 0-1,0 0 1,0 1 0,-1-1 0,1 0 0,0 0 0,0 1-1,-1-1 1,1 0 0,0 1 0,0-1 0,-1 1-1,1-1 1,0 1 0,-1-1 0,1 1 0,-1 0-1,1-1 1,-1 1 0,1 0 0,-1-1 0,1 1 0,-1 0-1,0 0 1,1 0 0,-1-1 0,0 1 0,0 0-1,1 1 1,1 5-25,0 1 0,-1-1-1,2 12 1,4 19 6,-1-18 36,-4-12 12,0 0 1,1 0-1,-1 0 1,2 0 0,-1-1-1,1 0 1,6 10 0,-9-16-19,0 0 0,1 1 0,-1-1 1,1 0-1,-1 0 0,1 0 0,-1 1 0,1-2 1,-1 1-1,1 0 0,0 0 0,0-1 1,-1 1-1,1 0 0,0-1 0,0 0 1,0 1-1,0-1 0,0 0 0,0 0 1,2-1-1,1 0 31,0 0 0,0 0 0,0-1 0,0 0 0,0 0 0,5-3 0,4-3 32,-1 0 0,0-1-1,-1 0 1,18-18 0,37-47-16,18-37 42,17-19 173,-86 110-449,-12 14 69,0 1 1,0-1-1,1 1 0,-1 0 1,1 1-1,9-7 0,-13 10 109,-1 1 0,0 0 0,1 0-1,-1-1 1,0 1 0,1 0 0,-1 0-1,1-1 1,-1 1 0,0 0 0,1 0-1,-1 0 1,1 0 0,-1 0 0,1 0-1,-1 0 1,0 0 0,1 0 0,-1 0-1,1 0 1,-1 0 0,1 0 0,-1 0-1,1 0 1,-1 0 0,0 1 0,1-1 0,-1 0-1,1 0 1,-1 0 0,0 1 0,1-1-1,-1 0 1,0 0 0,1 1 0,-1-1-1,0 0 1,1 1 0,-1-1 0,0 1-1,0-1 1,0 0 0,1 1 0,-1-1-1,0 1 1,0-1 0,0 0 0,0 1-1,1 0 1,-1 3-5,1 0 0,0 1 0,-1-1 0,0 0 0,0 9 0,-3 21-8,-2 1-1,-2-1 1,-16 53 0,7-40 61,-2-1-1,-25 46 1,34-76 67,0-1 1,-1-1 0,-1 0 0,-20 22 0,27-33-55,1 0 1,0 0-1,-1-1 0,0 1 0,1-1 1,-1 0-1,-8 4 0,11-6-27,-1 1-1,1-1 1,0 1-1,0-1 1,-1 0 0,1 1-1,-1-1 1,1 0-1,0 0 1,-1 0-1,1 0 1,0 0-1,-1 0 1,1-1-1,0 1 1,-1 0-1,1-1 1,0 1-1,-1-1 1,1 1 0,0-1-1,0 0 1,0 1-1,-1-1 1,1 0-1,0 0 1,0 0-1,0 0 1,0 0-1,-1-1 1,1 0-31,0 0 0,0 0 0,1 0 0,-1 0 0,1 0 0,-1 0 0,1 0 0,-1 0 0,1 0 0,0 0 0,0-1 0,0 1 0,0 0 0,1 0 0,-1 0 0,0 0 0,1 0 0,0 0 0,-1 0 0,1 0 0,0 0 0,0 0 0,0 0 0,0 1 0,0-1 0,0 0 0,1 1 0,1-2 0,3-4 2,0 0 1,0 1-1,1 0 0,0 0 1,11-7-1,-3 5-12,0 0 0,1 0 0,0 2-1,19-6 1,69-14 29,6-2-408,-41 5-5854,-55 19 4006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3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 7136,'-16'-12'3232,"19"0"-2816,2 7-288,8 5-160,5-3 32,9 0 0,5-5 64,4 8-32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22 160 7296,'-21'-28'3328,"47"16"-2912,11 0-416,3 4-96,63-12 896,10 0-448,76-3 160,-5 6-320,27 1-96,-26 12-64,7 4 512,-25 4-288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4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495 162 3136,'5'-4'654,"-1"-1"1,1 1-1,-1-1 1,0 0-1,0 0 1,6-11-1,-9 15-569,-1 0 0,1 0-1,-1 0 1,1 0 0,-1 0 0,0 0 0,1 0-1,-1 0 1,0 0 0,0 0 0,0 0 0,0 0-1,0 0 1,0 0 0,0 0 0,0 0 0,0-1-1,-1 1 1,1 0 0,0 0 0,-1 0 0,1 0-1,-1 0 1,1 0 0,-1 0 0,1 1 0,-1-1-1,0 0 1,1 0 0,-1 0 0,0 0 0,0 1-1,0-1 1,1 0 0,-1 1 0,0-1 0,0 1-1,0-1 1,-2 0 0,-1 0 14,0-1-1,-1 0 1,1 1 0,-1 0-1,0 0 1,1 1 0,-10-1-1,-2 2-29,0 0 1,-1 1-1,1 1 0,0 1 0,1 0 0,-1 1 0,1 1 0,0 0 0,-16 10 1,7-2 62,0 1 1,1 1 0,0 1-1,-26 26 1,31-26-72,1 2 0,0-1 0,2 2 0,0 0 0,1 1 0,1 0 0,1 1 0,-13 35 0,22-50 27,1 0-1,1-1 0,-1 1 1,1 0-1,0 7 0,1-12-31,0 0 0,0-1 0,0 1 0,0 0 0,0-1-1,0 1 1,0-1 0,1 1 0,-1-1 0,1 1 0,-1-1 0,1 1-1,0-1 1,-1 1 0,1-1 0,0 1 0,0-1 0,0 0-1,0 0 1,0 1 0,0-1 0,1 0 0,-1 0 0,0 0 0,0 0-1,3 1 1,-1-1 50,0 0-1,0-1 1,0 1-1,0-1 0,1 1 1,-1-1-1,0 0 1,0 0-1,0-1 1,1 1-1,2-1 0,34-11 527,-33 9-486,11-3-14,0-2 1,0 0 0,-1-1-1,-1-1 1,1-1 0,-2 0-1,1-1 1,24-25 0,-24 19-110,0-1 0,-2 0 0,0-1 0,-1-1-1,-1 0 1,15-36 0,-24 50-59,1 0-1,-2 0 0,1-1 0,-1 0 0,0 1 0,-1-1 0,1 0 1,-2 0-1,1 0 0,-1-11 0,0 19 30,0 0 0,-1 1 0,1-1 0,0 0 1,0 0-1,0 0 0,0 0 0,0 0 0,0 1 0,0-1 0,0 0 0,-1 0 0,1 0 0,0 0 1,0 0-1,0 0 0,0 0 0,0 0 0,-1 0 0,1 1 0,0-1 0,0 0 0,0 0 0,0 0 0,-1 0 1,1 0-1,0 0 0,0 0 0,0 0 0,0 0 0,-1 0 0,1 0 0,0 0 0,0 0 0,0 0 1,0-1-1,-1 1 0,1 0 0,0 0 0,0 0 0,0 0 0,0 0 0,0 0 0,-1 0 0,1 0 1,0 0-1,0-1 0,0 1 0,0 0 0,0 0 0,0 0 0,0 0 0,0 0 0,-1-1 0,1 1 0,0 0 1,0 0-1,0 0 0,0 0 0,0 0 0,0-1 0,-8 18-242,4-6 211,0 0 0,1 1 0,0-1 0,1 1 0,1 0 0,0 0 1,0 0-1,1 0 0,1-1 0,0 1 0,0 0 0,1 0 0,1 0 0,6 18 0,-6-21 116,1 1 0,0-1 0,1 0 0,0 0 0,0-1 0,1 1 0,0-1 0,0 0 0,1-1 0,0 0-1,0 0 1,1 0 0,0-1 0,0 0 0,1 0 0,-1-1 0,1-1 0,10 5 0,-15-7-32,0-1 1,1 0 0,-1 0-1,0-1 1,0 1 0,0-1-1,1 0 1,-1 0 0,0 0-1,1-1 1,-1 1 0,0-1-1,0 0 1,0 0 0,0-1-1,0 1 1,0-1 0,0 0-1,6-4 1,-1 0 25,-1-1 0,1 0 1,-2-1-1,1 0 0,-1 0 0,0 0 0,-1-1 1,0 0-1,6-11 0,2-10 76,17-52 0,-11 28-83,-10 28-64,6-14-23,21-84 0,-34 101-228,-4 18-158,-1 17-22,1 7 413,0 0 1,1 0-1,1 1 0,1-1 0,1-1 0,8 29 1,-7-33 24,1 1 0,1-2 0,1 1 1,0-1-1,0 0 0,1 0 0,1-1 1,0 0-1,1 0 0,15 13 0,-10-12 105,0 0 0,1-1-1,0-1 1,0-1 0,2 0-1,-1-1 1,28 9 0,-36-14-34,0-2-1,1 1 1,-1-1 0,1 0 0,0-1 0,-1-1-1,1 1 1,0-1 0,0-1 0,-1 0 0,15-3-1,-17 2-46,0 0-1,0-1 0,0 0 0,0 0 1,0-1-1,-1 1 0,1-2 0,-1 1 0,0-1 1,0 0-1,-1 0 0,0 0 0,1-1 1,-2 0-1,7-9 0,5-11 58,-2-1-1,-1 0 1,-1-1 0,-1 0-1,-1-1 1,-2 0 0,6-37-1,-13 60-115,-1 0 0,1 0-1,-2-9 1,1 13 15,0 1 0,0-1 1,-1 1-1,1-1 0,0 0 0,-1 1 1,1 0-1,-1-1 0,0 1 0,0-1 1,1 1-1,-1 0 0,0-1 0,0 1 0,0 0 1,-2-2-1,2 3 2,0-1 0,0 1 1,0-1-1,0 1 0,0 0 0,0 0 0,0 0 1,0-1-1,0 1 0,0 0 0,0 0 1,0 0-1,0 0 0,0 1 0,0-1 0,0 0 1,0 0-1,0 1 0,0-1 0,0 0 0,0 1 1,0-1-1,0 1 0,1-1 0,-1 1 0,0 0 1,0-1-1,0 1 0,1 0 0,-2 0 1,0 1-24,-4 3 10,0 1 0,1-1 0,-1 1 0,1 0 0,1 1 1,-1-1-1,-6 13 0,-20 52-33,25-56 23,-2 4 68,1 0 0,1 1 0,1 0 0,1 0 1,-3 29-1,7-41 2,0 0-1,0 0 1,1-1 0,0 1 0,0 0 0,1-1 0,3 11-1,-3-12 13,0-1-1,1 0 1,0-1 0,0 1-1,0 0 1,0-1-1,1 0 1,-1 1-1,1-2 1,0 1-1,7 5 1,-1-3 34,-1 0 0,1-1 0,0 0 0,1-1 0,-1 0 0,1-1 0,0 0 0,-1-1 0,1 0 0,0 0 0,1-1 0,13-1 0,9-1-599,0-2 0,56-12 0,-40 6-658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80 502 4320,'-5'25'4547,"-10"20"-3822,2-8-264,-2 10 238,-9 58-1,21-87-478,1 0-1,0 0 1,2 0-1,0 0 0,1 0 1,6 31-1,-6-45-155,0-1 0,0 1 0,0-1 0,1 1 0,-1-1-1,1 0 1,0 1 0,0-1 0,0 0 0,1 0 0,-1-1 0,1 1 0,-1 0-1,1-1 1,0 1 0,0-1 0,6 3 0,-4-3 35,-1 1 0,1-2 1,0 1-1,0 0 0,0-1 0,0 0 0,0 0 1,0-1-1,0 1 0,0-1 0,0 0 0,0-1 1,5 0-1,1-1 18,-1 0 0,0-1 0,0 0 0,0-1 0,0 0 0,0-1 0,16-10 0,-14 6-29,1-1 0,-1 0 1,0-1-1,16-19 0,-3-3-7,-2-1 0,-1-1 0,20-43 0,-28 49-45,-1 1-1,15-50 1,-37 134-458,3-33 406,1 1 0,1-1 0,1 1 0,1 0 0,1 0 0,1 0 0,2 0 0,5 32 0,-6-49 56,1-1-1,-1 1 1,2-1-1,-1 0 1,1 0-1,6 11 0,-9-16-10,1 1 1,0-1-1,0 0 0,0 0 0,0 1 0,0-1 0,0 0 0,1 0 1,-1 0-1,0 0 0,0 0 0,1 0 0,-1-1 0,1 1 1,-1 0-1,1-1 0,-1 1 0,1-1 0,-1 1 0,1-1 0,-1 0 1,1 0-1,-1 1 0,1-1 0,0 0 0,-1-1 0,1 1 0,-1 0 1,1 0-1,-1-1 0,1 1 0,0-1 0,-1 1 0,3-2 0,2-2 39,0 1 0,0-1 0,0-1 0,-1 1-1,0-1 1,0 0 0,6-7 0,31-45 62,-26 32-67,-15 23-59,85-117 231,-62 89-328,52-52 1,-74 80 84,1 0 0,-1 0 0,1 0 0,0 0 0,0 0 0,0 1 0,0-1 0,6-1 0,-8 3 3,-1 0 0,1 0 0,0 0 0,0 0 0,-1 0 0,1 0 0,0 0 0,0 0 1,-1 0-1,1 0 0,0 0 0,-1 0 0,1 0 0,0 1 0,0-1 0,-1 0 1,1 1-1,1 0 0,-2-1 0,1 1 0,0 0 0,-1 0 0,1 0-1,-1 0 1,1 0 0,-1 0 0,1-1 0,-1 1 0,1 0 0,-1 1 0,0-1 0,0 0 0,1 0 0,-1 0 0,0 0 0,0 1 0,0 11 0,0 0 1,-1 0 0,-1 0-1,-4 20 1,-20 53 115,10-33 61,-7 23 63,21-68-192,0-6 14,2 0-1,-1 1 0,0-1 1,0 1-1,1-1 1,-1 1-1,1-1 0,0 1 1,-1-1-1,1 1 0,1 3 1,-1-6-39,0 0 1,0 1-1,0-1 0,0 0 1,0 1-1,0-1 1,0 0-1,0 1 0,1-1 1,-1 0-1,0 1 1,0-1-1,0 0 1,1 0-1,-1 1 0,0-1 1,0 0-1,0 0 1,1 1-1,-1-1 0,0 0 1,1 0-1,-1 0 1,0 1-1,0-1 1,1 0-1,-1 0 0,1 0 1,11-2 379,-7 0-314,-1-1 1,1 1-1,-1-1 1,6-5-1,28-27-16,-2-3-1,47-62 0,-58 68-61,-16 21-62,0 0 0,0 1 0,1 0 0,0 0 0,23-15 0,-32 25 46,0-1-1,-1 0 0,1 1 0,0-1 0,0 1 0,0-1 1,0 1-1,1-1 0,-1 1 0,0 0 0,0-1 1,0 1-1,0 0 0,0 0 0,0 0 0,0 0 1,1 0-1,-1 0 0,0 0 0,0 0 0,0 1 1,0-1-1,0 0 0,0 1 0,0-1 0,0 0 0,0 1 1,0 0-1,0-1 0,0 1 0,0-1 0,0 1 1,0 0-1,0 0 0,0 0 0,-1-1 0,1 1 1,0 0-1,-1 0 0,1 0 0,-1 0 0,1 0 1,-1 0-1,1 2 0,2 5 0,0 0 1,-1 0 0,0 0-1,1 15 1,-1-4 28,23 135 49,-24-149-42,1-1-1,-1 1 1,1-1 0,0 1-1,0-1 1,3 5 0,-4-7 6,0-1 0,0 0 1,1 1-1,-1-1 0,0 0 1,1 1-1,-1-1 0,0 0 1,1 0-1,-1 0 0,1 0 1,0 0-1,-1-1 0,1 1 1,0 0-1,-1-1 0,1 0 1,3 1-1,0-1 15,0 0-1,-1 0 1,1 0 0,0-1-1,-1 0 1,1 0 0,0-1-1,-1 1 1,6-3 0,42-24 251,-43 22-267,213-139 203,-64 39-274,-129 91 34,-24 13-3,0 0 0,0-1 0,-1 1 0,1-1 0,-1 0 0,0 0 0,1 0 0,-2-1 0,7-5 0,-65 76-27,-53 77-379,99-130 411,0 0 0,-7 15 0,14-25 10,1 1 0,-1-1-1,0 0 1,1 0 0,0 0 0,0 1 0,0-1 0,1 1 0,-1-1-1,1 1 1,0-1 0,1 6 0,0-8 7,-1 0-1,1 0 1,0 0 0,0 0-1,0 0 1,0 0 0,0 0-1,0 0 1,0-1 0,1 1-1,-1 0 1,0-1 0,1 1-1,0-1 1,-1 0 0,1 1-1,0-1 1,0 0 0,0 0-1,0 0 1,2 0 0,2 2 14,1-1 1,0-1-1,0 1 1,0-1-1,7 0 1,-6-1 6,0 0-1,1-1 1,-1 0-1,0 0 1,0-1 0,0 0-1,0 0 1,0-1-1,0 0 1,-1 0-1,1-1 1,-1 0 0,0 0-1,8-7 1,9-8 60,-1-1 1,30-33-1,-43 43-73,302-270-18,-293 265 44,10-10-19,-1-2-1,-1-1 0,-2-1 1,34-48-1,-29 29 56,-1-1 1,31-76-1,-19 17-498,-65 228-368,11-70 803,-30 73-1,13-52-124,-104 249 351,96-209 432,35-97-149,3-14-520,0 0-1,0 0 1,0 0-1,0 0 1,0 0-1,1 0 1,-1 0-1,0 1 1,0-1-1,0 0 1,0 0 0,0 0-1,0 0 1,0 0-1,1 0 1,-1 0-1,0 0 1,0 0-1,0 0 1,0 0-1,0 0 1,0 0 0,1 0-1,-1 0 1,0-1-1,0 1 1,0 0-1,0 0 1,0 0-1,0 0 1,1 0-1,-1 0 1,0 0 0,0 0-1,0 0 1,0 0-1,0 0 1,0-1-1,0 1 1,0 0-1,0 0 1,0 0 0,0 0-1,0 0 1,1 0-1,-1-1 1,19-23 320,-13 16-291,33-50 121,-27 38-178,1 1 0,0 1 1,2 0-1,17-17 0,-31 34 3,0 0 1,0 0-1,0 0 1,0 1-1,0-1 1,0 0 0,0 1-1,0-1 1,0 0-1,0 1 1,0 0-1,0-1 1,1 1-1,-1-1 1,0 1-1,2 0 1,-2 0 5,0 1 1,0-1 0,-1 0-1,1 1 1,0-1-1,-1 1 1,1-1 0,-1 1-1,1 0 1,0-1 0,-1 1-1,1 0 1,-1-1 0,0 1-1,1 0 1,-1-1 0,0 1-1,1 0 1,-1 0-1,0-1 1,0 1 0,1 0-1,-1 0 1,0 0 0,0 0-1,0 1 1,4 45-91,-3-30-29,6 30 0,-5-41 156,-1 0 0,1-1 0,0 1 0,1-1-1,-1 1 1,1-1 0,0 0 0,7 10 0,-8-14-12,-1 1 1,1-1-1,-1 1 0,1-1 1,0 0-1,-1 0 0,1 0 1,0 0-1,0 0 0,0 0 1,0 0-1,0-1 0,0 1 1,0-1-1,0 1 0,0-1 1,0 0-1,0 0 0,0 1 1,0-2-1,0 1 0,4-1 1,2 0 7,0-2 1,0 1-1,0-1 0,9-5 1,-13 7-28,289-139 209,-254 121-189,64-38 51,-59 31 17,-29 18-179,-21 9-120,-23 16-48,-139 127 174,161-137 74,-68 68 22,64-62 8,0 1 1,0 1-1,-14 28 1,23-40-11,1-1 1,-1 1 0,1 0 0,0 0 0,0 0-1,1 0 1,-1 0 0,1 0 0,-1 0 0,1 0-1,0 0 1,0 1 0,1 5 0,0-7 6,-1-1 0,1 1 1,0 0-1,0 0 0,0 0 0,0-1 0,0 1 1,0-1-1,1 1 0,-1-1 0,0 1 1,1-1-1,-1 0 0,1 1 0,-1-1 0,1 0 1,0 0-1,0 0 0,-1 0 0,1-1 1,0 1-1,3 1 0,2 0 20,0-1 0,0 1 0,1-1 1,-1 0-1,0-1 0,0 0 0,1 0 0,-1 0 1,0-1-1,13-3 0,-11 2-1,1-2 0,-1 1 0,0-1-1,0-1 1,0 1 0,-1-2 0,10-6 0,-2-1-5,-1-2 0,0 1 0,-1-2 0,0 0 0,-2-1 0,20-32 0,26-60 109,-41 75-220,-11 22-66,-4 11-2,-4 4-73,-6 18 197,1 1 0,0 0 1,2 1-1,0-1 0,2 1 1,-1 45-1,4-64 48,0 0 1,0 1 0,1-1-1,-1 0 1,1 0-1,3 7 1,-4-11-13,0 1 1,0 0 0,1 0-1,-1 0 1,1 0 0,-1-1-1,1 1 1,-1 0 0,1 0-1,-1-1 1,1 1-1,-1 0 1,1-1 0,0 1-1,0-1 1,-1 1 0,1-1-1,0 1 1,0-1 0,0 1-1,-1-1 1,1 0 0,0 1-1,0-1 1,0 0 0,0 0-1,0 0 1,0 0 0,0 0-1,-1 0 1,1 0 0,0 0-1,0 0 1,1 0 0,2-2 16,0 1 1,0-1 0,-1 1 0,1-1-1,0 0 1,-1 0 0,0-1 0,0 1 0,6-6-1,24-31 15,-21 23-9,-7 11-20,12-17 7,1 0 0,0 1 1,2 1-1,39-30 0,-54 47-30,3-3-27,0 0 0,1 0 0,0 1 0,0 1 0,0-1 1,1 1-1,18-4 0,-26 7 32,-1 1 0,1 0 1,0 0-1,-1 0 0,1 0 1,-1 0-1,1 0 0,0 0 0,-1 0 1,1 1-1,0-1 0,-1 1 1,1-1-1,-1 1 0,1 0 0,-1-1 1,1 1-1,-1 0 0,0 0 1,2 1-1,-1 0-2,-1 0 1,1 0 0,-1 0-1,1 0 1,-1 0-1,0 1 1,0-1-1,0 0 1,0 1 0,0-1-1,0 5 1,1 5 3,-1 0 0,-1 0 0,0 0 0,-2 16 0,2-26 14,-1 11 11,0-6 14,0 0 0,1 1-1,0-1 1,0 0-1,3 14 1,-3-20-21,0 0 0,0 0 1,1 0-1,-1 0 0,1 0 0,-1 0 0,1-1 1,-1 1-1,1 0 0,0 0 0,-1-1 1,1 1-1,0 0 0,-1-1 0,1 1 0,0 0 1,0-1-1,0 0 0,-1 1 0,1-1 1,0 1-1,0-1 0,0 0 0,0 1 0,0-1 1,0 0-1,0 0 0,0 0 0,0 0 1,0 0-1,0 0 0,0 0 0,0 0 0,0 0 1,0-1-1,-1 1 0,1 0 0,1-1 1,4-1 3,0 0 1,0-1 0,0 0 0,9-6 0,21-16 127,52-49 0,1 0-93,-77 63-117,9-6-25,-20 17 71,0-1-1,0 0 1,0 0 0,1 1-1,-1-1 1,0 1-1,1-1 1,-1 1 0,0-1-1,1 1 1,-1 0-1,0 0 1,1 0 0,1 0-1,-3 0 16,1 0 0,-1 0 0,1 0-1,-1 0 1,1 1 0,-1-1 0,1 0 0,-1 0-1,1 1 1,-1-1 0,0 0 0,1 1 0,-1-1-1,0 0 1,1 1 0,-1-1 0,0 0 0,1 1-1,-1-1 1,0 1 0,0-1 0,1 1 0,-1-1-1,0 1 1,0-1 0,0 1 0,2 15-48,-2-11 35,3 128-142,-3-107 237,0-20-63,0-1-1,0 1 1,1-1 0,0 1 0,0-1-1,2 6 1,-2-9-2,-1-1-1,1 1 1,0-1-1,-1 1 1,1-1-1,0 0 1,0 1-1,0-1 1,0 0-1,0 1 1,0-1-1,1 0 1,-1 0-1,0 0 1,0 0-1,1 0 1,-1-1-1,1 1 1,-1 0-1,1-1 1,-1 1-1,1 0 1,-1-1-1,3 1 1,0-1-5,-1 0 0,1 0 1,-1 0-1,1-1 0,-1 1 0,1-1 1,-1 0-1,1 0 0,5-3 0,29-16 31,-28 13-35,273-183 308,-205 124-188,-77 66-141,0-1-1,0 1 0,-1-1 1,1 0-1,0 1 0,-1-1 1,1 0-1,-1 0 0,1 0 1,-1 1-1,1-1 0,-1 0 1,1-2-1,-1 3 12,0 0 0,0 0 1,0-1-1,-1 1 0,1 0 0,0 0 0,0 0 1,-1 0-1,1 0 0,0-1 0,0 1 0,-1 0 1,1 0-1,0 0 0,0 0 0,-1 0 0,1 0 1,0 0-1,-1 0 0,1 0 0,0 0 0,0 0 1,-1 0-1,1 0 0,0 0 0,0 0 0,-1 0 1,1 1-1,-1-1 0,-31 12-213,12-2 223,1 1 1,1 1 0,0 1-1,1 0 1,0 1 0,1 1-1,-16 19 1,22-22-34,0 0 1,-13 24-1,20-31 31,1-1-1,-1 1 1,1 0 0,0 0-1,0 0 1,1 0 0,0 0-1,-1 1 1,2-1 0,-1 0-1,1 7 1,0-10 8,0 0-1,0 0 1,1 0 0,-1 0-1,1 0 1,0 0 0,-1 0-1,1 0 1,0 0 0,0 0-1,0 0 1,1-1 0,-1 1-1,0 0 1,1-1 0,-1 1-1,1-1 1,-1 1 0,1-1-1,0 0 1,-1 0 0,1 0-1,0 0 1,0 0 0,0 0-1,0 0 1,0-1 0,0 1-1,0-1 1,0 1 0,0-1-1,0 0 1,0 0 0,0 0-1,4 0 1,1 0 22,0-1-1,0 0 0,0 0 1,0-1-1,-1 0 1,1 0-1,-1 0 1,1-1-1,10-6 1,-2-2 29,1-1 0,-2 0 0,26-28 1,34-49-389,-71 86 282,5-4-110,-8 7 150,0 1 0,0 0 0,1-1-1,-1 1 1,0-1 0,0 1 0,0-1 0,0 1 0,0 0-1,0-1 1,0 1 0,-1-1 0,1 1 0,0 0 0,0-1-1,0 1 1,0-1 0,-1 1 0,1-1 0,0 1-1,-1 0 1,-17 41-61,-2 0 0,-34 54 0,-63 76 65,12-18 13,85-120 43,12-20 21,0-1 0,-1 0 0,0 0 0,0 0 0,-2-2 0,-14 15 0,24-25-63,0 0 0,0-1 1,0 1-1,1 0 1,-1-1-1,0 1 1,0-1-1,0 1 1,0-1-1,0 1 1,-1-1-1,1 0 0,0 0 1,0 1-1,0-1 1,0 0-1,0 0 1,0 0-1,0 0 1,-1 0-1,1 0 1,0-1-1,0 1 0,0 0 1,0-1-1,-2 0 1,2 0 9,-1 0 0,0-1 0,1 1 0,-1-1 0,1 1 0,0-1 0,-1 0 0,1 1 0,0-1 0,0 0 0,0 0 0,0 0 0,-1-3 0,0-1 4,1 0 0,-1 0 0,1-1 0,0 1 0,0-1 0,1 1 0,-1 0 0,2-1 0,0-8 0,0 9-50,0 0-1,1 1 1,0-1 0,0 0-1,0 1 1,1-1 0,0 1 0,0 0-1,0-1 1,1 1 0,-1 1 0,1-1-1,1 1 1,-1-1 0,0 1-1,1 1 1,0-1 0,0 0 0,0 1-1,0 0 1,1 1 0,6-3 0,39-11-51,84-15 0,-64 17 4,66-20 32,-109 25 45,-1-1-1,51-26 0,-50 20 46,-1-1 1,0-2 0,27-25-1,-39 30-55,0-1 0,-1 0-1,0-1 1,-2-1 0,0 0-1,11-19 1,-20 29 12,0-1-1,0 1 0,0-1 0,-1 1 1,0-1-1,-1 0 0,0 0 1,1-12-1,-2 18-11,0 0 0,-1 0 0,1 0 0,0 0-1,-1 0 1,1 0 0,-1 0 0,1 1 0,-1-1 0,0 0 0,0 0 0,0 0 0,0 1 0,0-1 0,0 0 0,-2-1-1,1 1-13,0 1-1,0 0 1,0 0-1,1 1 1,-1-1-1,0 0 0,0 1 1,0-1-1,0 1 1,0-1-1,0 1 1,0 0-1,0 0 0,-1 0 1,1 0-1,0 0 1,0 0-1,0 1 0,-3 0 1,-3 2 1,0 0-1,0 0 1,0 0-1,0 1 1,1 0 0,0 1-1,0 0 1,0 0-1,0 0 1,1 1 0,0 0-1,0 0 1,0 1 0,-6 10-1,-1 1 7,2 0 0,1 1 0,0 0 0,-11 34 0,18-46 18,1 0 0,0 0 0,0 1 0,1-1 0,0 0 0,1 1 0,-1-1 0,2 1 0,0 11 0,0-15 0,0 0 1,0-1 0,0 1-1,0-1 1,1 1-1,-1-1 1,1 0-1,0 1 1,0-1-1,0 0 1,0 0-1,1 0 1,-1-1-1,1 1 1,0-1 0,0 1-1,-1-1 1,2 0-1,-1 0 1,6 3-1,-1-2 26,-1 0-1,1-1 1,-1 0-1,1 0 1,0-1-1,0 0 1,9 0-1,56-5 59,-66 4-85,47-6 31,-1-2 1,0-3 0,-1-2-1,0-2 1,-1-2-1,86-43 1,-125 55-24,-1-2 0,0 1 0,-1-2 0,1 1 0,-1-1 0,-1-1 0,0 0 0,12-14 0,-20 22-19,0-1 0,-1 1 0,1-1 0,0 1 0,0-1 0,-1 1-1,1-1 1,-1 1 0,0-1 0,1 1 0,-1-1 0,0 0 0,0-2 0,0 3 2,0 1 1,0 0-1,0 0 1,0-1-1,0 1 1,0 0-1,0-1 1,0 1-1,-1 0 1,1 0-1,0-1 1,0 1-1,0 0 1,-1 0-1,1-1 1,0 1-1,0 0 1,0 0 0,-1 0-1,1-1 1,0 1-1,-1 0 1,1 0-1,0 0 1,0 0-1,-1 0 1,1-1-1,-2 1-6,1 0-1,0 0 1,0 0-1,0 1 1,0-1-1,0 0 0,-1 0 1,1 1-1,0-1 1,0 0-1,0 1 1,-1 0-1,-11 6-79,-1 1 0,2 0 0,-19 16-1,-34 35-65,56-51 151,-1 1 14,1 1 1,1-1 0,-1 1 0,-12 22 0,19-29-4,0 0 0,1 0 1,0 1-1,-1-1 0,1 1 0,0-1 0,1 1 0,-1-1 0,0 8 1,1-9 0,1 0 0,-1 0 0,0 0 0,1 0 0,0 1 1,-1-1-1,1 0 0,0 0 0,0 0 0,0 0 0,0 0 1,0 0-1,0-1 0,1 1 0,-1 0 0,1-1 0,2 3 1,-2-2 3,0-1 0,0 1 0,0 0 0,0-1 0,1 0 0,-1 0 0,1 1 0,-1-1 0,1-1 0,-1 1 0,1 0 0,-1-1 0,1 1 0,0-1 0,-1 0 0,1 0 0,2 0 0,0 0 7,0-1 0,0 0 0,0 0 0,-1-1 1,1 0-1,-1 1 0,1-2 0,6-3 0,2-3 20,-1 0-1,0-1 1,-1 0-1,20-22 1,71-107 129,-64 83-142,23-34 116,74-142 1,-123 209-177,0-2-41,0 1 0,-1-2-1,-2 1 1,8-31 0,-17 54 63,0 1 0,1-1 1,-1 1-1,0-1 0,0 1 1,0-1-1,0 0 1,0 1-1,-1-1 0,1-2 1,0 4 4,-1 0 0,1-1 1,0 1-1,0 0 1,0 0-1,-1-1 1,1 1-1,0 0 0,0-1 1,0 1-1,-1 0 1,1 0-1,0 0 1,-1-1-1,1 1 0,0 0 1,0 0-1,-1 0 1,1 0-1,0 0 1,-1 0-1,1-1 1,0 1-1,-1 0 0,1 0 1,0 0-1,-1 0 1,1 0-1,0 0 1,-1 0-1,-3 2-33,1-1 0,-1 0 0,1 1 1,0 0-1,0 0 0,-1 0 0,1 0 0,-5 5 0,-10 9 15,1 1 0,0 0 0,1 2-1,1 0 1,1 1 0,0 0 0,2 1-1,-18 40 1,13-18-7,2 0 0,2 0 0,-13 80 0,20-89-241,0 57-1,6-78 55,0 1 0,1 0-1,1-1 1,1 0 0,-1 1 0,10 23 0,-9-31-556,0 0 0,0 0 0,0 0 0,1-1 0,-1 1 0,2-1 0,-1 0 0,0 0 0,9 7 0,18 13-2909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47 4992,'-5'-28'1589,"5"28"-1492,0-1 0,0 0 0,0 1 0,0-1 0,-1 0 0,1 0 0,0 0 0,0 1-1,0-1 1,0 0 0,1 0 0,-1 1 0,0-1 0,0 0 0,0 1 0,1-1 0,-1 0 0,0 0 0,1 1 0,-1-1 0,0 0-1,1 1 1,-1-1 0,1 1 0,0-1 0,4 3 1178,-3 8-1139,-3 17 272,-1 0 0,-2 0 0,-11 48-1,-34 79 1238,9-33-788,32-95-666,-34 131 688,35-125-403,1 0-1,-2 65 0,8-94-394,2 19 202,-2-21-219,0 0 0,1 0 0,-1-1 0,0 1 0,1 0 0,-1 0 0,1 0 0,-1 0 0,1 0-1,-1-1 1,1 1 0,0 0 0,-1 0 0,1-1 0,0 1 0,0-1 0,-1 1 0,1-1 0,2 2-1,-3-2-26,1 0 0,0 1 0,0-1-1,0 0 1,0 0 0,0 0 0,-1 0 0,1 0-1,0 0 1,0 0 0,0 0 0,0 0-1,0 0 1,0 0 0,0-1 0,-1 1-1,1 0 1,0 0 0,0-1 0,0 1 0,-1-1-1,2 0 1,16-16 207,-12 9-112,80-95 279,-25 28-294,-49 61-95,4-5-124,0 0 1,2 1-1,0 0 1,36-25-1,-51 41 83,1 0 0,0 0 0,0 0 0,-1 1 0,1-1 0,0 1 0,0 0 0,1 0 0,-1 0 0,0 1 0,0-1 0,0 1 0,0 0 0,8 1 0,-9-1 7,-1 1 0,0 0 0,1 0 0,-1 0-1,0 0 1,0 0 0,0 0 0,0 0 0,0 1 0,0-1-1,0 1 1,0-1 0,-1 1 0,1 0 0,0 0 0,-1 0 0,1 0-1,-1 0 1,0 0 0,0 0 0,0 0 0,0 0 0,0 1 0,0-1-1,-1 0 1,2 5 0,-1 6 44,0-1 0,0 1-1,-1-1 1,-1 1 0,0-1 0,0 1-1,-7 23 1,-1-5 129,-26 58 0,-1-20 281,32-62-321,-1 0 1,0-1-1,0 1 1,0-1-1,-1 0 0,0 0 1,-7 5-1,11-10-93,0 0 1,1 1-1,-1-1 0,0 0 0,0 0 0,0 0 0,0 0 0,0 0 0,0-1 0,0 1 0,0-1 0,0 1 1,0-1-1,0 0 0,-1 1 0,1-1 0,0 0 0,0-1 0,0 1 0,0 0 0,-1-1 0,1 1 0,0-1 0,0 1 1,0-1-1,0 0 0,0 0 0,0 0 0,1 0 0,-1 0 0,0-1 0,0 1 0,1 0 0,-1-1 0,-1-2 1,-5-5 19,2 0 1,-1-1 0,1 0 0,1 0 0,-7-16-1,5 10-13,-5-20-403,11 32 235,-2 1 93,2 3 23,2 4-6,5 7 30,0-1 1,1-1-1,0 1 1,1-1-1,0 0 1,0-1 0,1 0-1,0 0 1,0-1-1,1 0 1,14 7-1,-19-11-2,0-1 0,0-1 0,0 1-1,0-1 1,0 0 0,1 0 0,-1-1-1,0 1 1,0-1 0,9-1 0,-5 0 14,0-1-1,0 0 1,0 0 0,-1-1 0,14-6 0,-1-3 33,1 0 0,-2-1 0,28-24 0,75-76 341,-105 96-354,78-86 65,-27 29-182,-66 71 92,0-1-51,-1 1 0,1 0 0,0 0 0,0 0 0,1 1-1,-1-1 1,1 1 0,-1 0 0,5-3 0,-7 6 26,-1 0 1,0-1-1,0 1 0,1-1 1,-1 1-1,0-1 0,0 1 1,0 0-1,0-1 0,0 1 1,0-1-1,0 1 0,0-1 1,0 1-1,0 0 0,0-1 1,0 1-1,0-1 0,-1 1 1,1-1-1,-1 2 0,-14 64-8,3 0-1,-3 72 1,14-123 134,1 0 0,3 22 1,-3-33-76,1 1 0,0-1 0,0-1 0,0 1 0,0 0 0,0 0 0,1 0 0,0-1 0,0 1 0,0 0 0,0-1 0,0 0 0,4 4 0,-4-5-11,0-1 0,-1 0-1,1 0 1,0 0 0,0 0 0,-1-1-1,1 1 1,0 0 0,0-1-1,0 1 1,0-1 0,0 0-1,0 1 1,0-1 0,0 0 0,0 0-1,0 0 1,0-1 0,0 1-1,0 0 1,0-1 0,0 0-1,0 1 1,0-1 0,0 0 0,0 0-1,0 0 1,-1 0 0,1 0-1,2-2 1,4-3 16,-1 0 0,0 0 0,0-1 0,11-14 0,6-11 20,-13 16-177,22-24-1,-20 32-87,-12 8 197,-1 0 0,1 0-1,-1 0 1,0 0 0,1 0 0,-1 0-1,0 0 1,1 0 0,-1 0 0,1 0-1,-1 0 1,0 1 0,1-1-1,-1 0 1,0 0 0,1 0 0,-1 0-1,0 1 1,1-1 0,-1 0 0,0 0-1,0 1 1,1-1 0,-1 0 0,0 0-1,0 1 1,1-1 0,-1 0 0,0 1-1,0-1 1,0 0 0,1 1-1,-1-1 1,0 0 0,0 1 0,0-1-1,0 0 1,0 1 0,0-1 0,0 1-1,0-1 1,0 0 0,0 1 0,0 0-1,0 12 37,0 0 0,0 0 0,-2 0 0,1 0-1,-8 24 1,-25 63-163,25-75 26,-25 63 99,-4-2-1,-4-1 1,-91 135 0,118-198 83,0-1 1,-2-1 0,0 0-1,-1-1 1,-1-1 0,-1-1-1,-34 23 1,52-38-40,-1 0 1,0 0 0,0-1-1,-1 1 1,1-1-1,0 1 1,0-1-1,-1 0 1,1 0-1,-1-1 1,1 1-1,-1-1 1,1 1-1,-1-1 1,1 0-1,-8-1 1,9 0-15,0 1 1,0 0-1,0-1 1,0 0-1,0 1 1,0-1-1,0 0 1,0 0-1,0 0 1,0 0-1,1-1 1,-1 1-1,0 0 1,-2-4-1,1 2 25,0-1 0,1 0 0,0 0-1,-4-8 1,4 8-14,-3-11 1,0 1-1,0-1 1,2 1 0,-4-29 0,4 24-45,-4-25 16,3-1 0,1-1 0,5-68 0,-1 100-64,0 1 1,2 0-1,6-22 1,-8 32 26,0-1 0,0 1 1,1 0-1,-1-1 0,1 1 1,0 0-1,0 0 1,0 0-1,0 0 0,1 1 1,-1-1-1,1 1 0,-1-1 1,1 1-1,0 0 0,0 0 1,0 0-1,0 0 1,4-1-1,5 0 10,1 0 0,-1 1 0,1 0 0,0 1 0,0 0 0,-1 1 0,1 1 0,20 2 0,6 4-56,56 18 1,-21-1-154,43 12 841,-100-32-1575,0-1 0,0-1 0,0-1 0,0-1 0,25-1 0,22-9-3528,3-2 1461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5632,'8'-13'1834,"-3"10"-1124,-3 2-545,-1 1 1,1 0 0,0 0 0,0 0-1,0 0 1,0 0 0,0 0-1,0 0 1,0 1 0,0-1 0,-1 1-1,1-1 1,0 1 0,0 0-1,0-1 1,-1 1 0,1 0 0,-1 0-1,1 1 1,0-1 0,-1 0-1,0 0 1,1 1 0,-1-1-1,0 1 1,0-1 0,2 4 0,0-1-16,-1 1-1,0-1 1,-1 1 0,1 0 0,-1-1 0,0 1 0,1 8 0,-1 38 829,-1-28-603,0 2 0,-14 374 2421,7-338-2514,-4 46 410,10-95-525,0-10-210,1 1 0,-1-1 0,1 0 0,0 1 0,0-1 0,0 1 0,0-1 0,1 1 0,-1-1 0,1 0 0,-1 1 0,2 3 0,-1-6-40,-1 0 0,0 0 0,0 0 0,0 0-1,1 0 1,-1 0 0,0 0 0,0 0 0,1 0 0,-1 0 0,0 0 0,0 0 0,1 0 0,-1 0 0,0 0 0,0 0 0,1 0 0,-1 0 0,0 0 0,0 0 0,1 0 0,-1-1-1,0 1 1,0 0 0,0 0 0,1 0 0,-1 0 0,0 0 0,0-1 0,0 1 0,0 0 0,1 0 0,-1 0 0,0-1 0,0 1 0,0 0 0,0 0 0,0-1 0,0 1 0,0 0-1,9-18-3677,-3-17-912,2-5 1552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5 161 7136,'-2'-11'868,"1"8"-576,1 0 1,-1 0-1,1 0 0,0 0 0,0 0 0,0 0 0,1-4 0,-1 1-258,0 2 201,1-1 1,-1 1-1,1-1 0,-1 1 1,1 0-1,1 0 1,-1 0-1,0-1 0,1 1 1,0 1-1,5-9 1,-3 8-73,0-1 0,0 0 1,1 1-1,0 0 1,0 0-1,0 1 0,0-1 1,0 1-1,1 0 0,8-3 1,-5 3-39,0 1 0,0 0 0,0 0 1,1 0-1,-1 1 0,13 1 0,-1 1 7,-1 1 1,0 1-1,-1 1 0,1 1 0,35 13 0,-38-12-10,0 1 0,-1 1 1,0 1-1,0 0 0,-1 1 0,0 0 0,-1 2 0,0-1 0,17 21 0,-28-29-50,-1 1 0,1 0-1,-1 0 1,0 0-1,0 0 1,0 0-1,1 7 1,-2-9-32,0 0 0,-1 1 0,0-1-1,1 0 1,-1 0 0,0 1 0,0-1 0,0 0 0,-1 1 0,1-1 0,0 0 0,-1 0 0,0 1-1,1-1 1,-1 0 0,0 0 0,-2 3 0,0-2 23,0 1 1,0 0-1,-1-1 0,0 0 0,1 0 1,-1 0-1,0 0 0,-1-1 0,-7 4 1,-46 17 303,42-17-263,-19 6 103,0-2-1,0-1 1,-66 8 0,93-16-332,1-1 0,0 0 0,-1 0 0,1-1 0,-1 1 0,-10-4 0,-2 0-558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6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4896,'-5'80'8086,"-10"4"-4403,-29 89-2741,18-75 5,-47 319 417,67-376-1187,-8 36 730,10-69-1067,0-12-2741,-7-3-6400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1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 7808,'-82'-6'3520,"59"12"-3040,15-1-64,8-1-320,-5-4 384,10 0-1376,8 8 480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5 216 5408,'-5'-7'4720,"19"-4"863,9-10-3236,-21 19-2272,67-77 1775,-58 68-1826,1 1-1,0 0 1,0 1-1,25-14 1,-28 18 46,1 0-109,-1 0 0,1 0 1,18-5-1,-26 9 28,0 1 0,0-1 0,0 1 0,0 0 0,0-1 1,0 1-1,0 0 0,-1 0 0,1 0 0,0 0 0,0 1 0,0-1 0,0 0 1,0 1-1,0-1 0,0 1 0,-1 0 0,1 0 0,0 0 0,0 0 1,-1 0-1,1 0 0,-1 0 0,1 0 0,-1 1 0,1-1 0,1 3 0,1 4 38,1 1 0,-2 0 1,0 0-1,0 0 0,0 0 0,2 19 0,1 2 87,1 0 9,18 60 378,-12-50-277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3648,'4'5'6469,"-2"-6"-6186,0 1 0,0-1 0,1 0-1,-1 0 1,0 0 0,0 0 0,0 0 0,0 0 0,0-1 0,2-1-1,8-5 223,127-60 756,-112 53-1254,-1-2-1,47-38 0,69-80-161,-134 128 154,0-1-1,0 2 0,1-1 1,-1 2-1,2-1 0,11-5 1,-19 10 1,0 0 0,0 0 0,1 0 0,-1 1 0,0-1 0,1 1 0,-1-1 0,1 1 0,-1 0 0,1 0 0,-1 0 0,0 0 0,1 1 0,-1-1 0,1 0 0,-1 1 0,0 0 0,1 0 0,-1-1 0,0 1 0,0 1 0,0-1 0,0 0 0,0 0 0,0 1 0,0-1 0,0 1 0,0 0 0,0-1 0,-1 1 0,1 0 1,1 4-1,7 11-20,-1 1 0,-1 0 0,-1 0 1,0 1-1,4 19 0,-3-9 15,15 35 0,-18-55 69,-1 0 1,1 0 0,1 0 0,-1-1 0,1 0-1,1 0 1,13 12 0,-15-15 1,1-1-1,0 0 1,1 0 0,-1 0 0,1-1 0,-1 0-1,1-1 1,0 1 0,0-1 0,0-1 0,1 1-1,-1-1 1,0-1 0,0 1 0,1-1 0,-1 0-1,9-2 1,-2 0 68,-1 0 0,0-1 0,0-1 0,0 0 0,0-1-1,-1 0 1,0-1 0,16-10 0,-7 2-66,-1-1 0,-1-1 0,23-24 1,44-59 9,-12 12-34,-67 80-49,0 0 0,0 0 0,1 1 0,0 0 1,10-6-1,-16 10-1,1 1 0,-1 0 0,1 0 0,0 0 0,-1 0 0,1 0 0,0 0 0,0 1 0,-1-1 0,1 1 1,0 0-1,0 0 0,0 0 0,-1 0 0,1 0 0,0 0 0,0 1 0,0 0 0,-1-1 0,1 1 0,0 0 0,3 2 0,-1 1 0,1 1-1,-1-1 0,1 1 0,-1 1 0,-1-1 0,1 1 1,-1-1-1,5 9 0,5 7 36,21 26 190,56 69 709,-87-111-928,0-1 0,0 0 0,1 0 0,-1-1 1,7 5-1,-9-7-343,0 0 0,0 0 0,0-1 0,0 1 0,0 0 0,1-1 0,-1 1 0,0-1 0,3 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4064,'0'0'53,"0"0"0,-1 0 0,1 0 0,0 0 0,-1 0 0,1 0 0,0 0 0,-1 0 0,1 0 0,0 0 0,-1 0 0,1 0 1,0 0-1,0 1 0,-1-1 0,1 0 0,0 0 0,-1 0 0,1 0 0,0 1 0,0-1 0,-1 0 0,1 0 0,0 1 0,0-1 0,0 0 0,-1 0 0,1 1 0,0-1 0,0 0 0,0 0 0,0 1 0,0-1 1,0 0-1,-1 1 0,1-1 0,0 0 0,0 1 0,0-1 0,0 1 0,5 17-21,-1-4 203,13 117 1617,-12-83-856,10 425 4892,-15-360-5434,0-71-292,-1 8 101,2 1 1,2-1-1,11 53 0,-13-97-138,0 0-1,1 0 1,0-1-1,0 1 1,0 0-1,1-1 1,0 0-1,4 6 0,6 7 372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4800,'5'-11'11509,"-7"7"-11265,2 4-240,0 0 1,0 1 0,0-1-1,0 0 1,0 0-1,0 0 1,0 0 0,0 0-1,0 0 1,-1 0-1,1 0 1,0 0 0,0 0-1,0 0 1,0 0 0,0 0-1,0 0 1,0 0-1,0 0 1,-1 0 0,1 0-1,0 0 1,0 0-1,0 0 1,0 0 0,0 0-1,0 0 1,0 0 0,-1 0-1,1 0 1,0 0-1,0 0 1,0 0 0,0 0-1,0 0 1,0 0-1,0 0 1,0 0 0,0 0-1,0 0 1,-1-1 0,1 1-1,0 0 1,0 0-1,0 0 1,0 0 0,0 0-1,0 0 1,0 0 0,0 0-1,0-1 1,0 1-1,0 0 1,0 0 0,0 0-1,0 0 1,0 0-1,0 0 1,0 0 0,0 0-1,0-1 1,0 1 0,0 0-1,0 0 1,-5 1 675,12-4-224,185-28 851,-152 26-1073,-6 0-124,-7 1 72,32 0 1,-44 7-40,-15-3-133,1 0 0,-1 0 0,0 1-1,0-1 1,0 0 0,1 0 0,-1 1 0,0-1 0,0 0 0,0 0 0,1 1 0,-1-1 0,0 0 0,0 0 0,0 1-1,0-1 1,0 0 0,0 1 0,0-1 0,0 0 0,0 0 0,0 1 0,0-1 0,0 0 0,0 1 0,0-1-1,0 2-66,-1 0-1,0 0 1,0 0-1,0 0 0,0 0 1,0 0-1,-1 0 1,1-1-1,-3 4 0,-10 7-2763,7 4 747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6400,'2'3'619,"-1"0"0,1 0 1,-1 0-1,0 0 0,0 0 0,0 1 0,0-1 1,0 7-1,5 41 52,-6-49-526,28 221 3338,-12-122-1393,-13-94-469,0-14-975,1-20-241,0-26-165,-1 1-285,12-62-1,-11 98 40,0-1 0,0 1-1,1 1 1,15-31-1,-18 42 17,1 0 0,-1 0-1,1 0 1,0 0 0,1 0 0,-1 1-1,0 0 1,1-1 0,0 1-1,0 1 1,0-1 0,0 0-1,0 1 1,0 0 0,1 0 0,-1 0-1,1 1 1,-1-1 0,1 1-1,0 0 1,5 0 0,-2 0 24,0 0-6,0 1-1,0-1 0,14 2 1,3-1 242,-22 0-607,0 0-1,1 0 1,-1 0 0,0 0 0,1 0-1,5 2 1,-4 1-1162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6976,'-15'-4'3168,"34"13"-2752,-6-6 960,10 2-832,14-2 1344,7 1-1088,5 1 320,0 3-641,1-5 65,-5 5-320,-5-8 0,-3 0-128,-6 0 160,1 4-160,-14-4-1376,0 5 705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4384,'-85'28'2016,"-23"84"-1760,63-56 928,9-4-704,-12 36 928,6 3-800,7 29 320,7-7-544,15-2-128,8-11-160,15-12 352,11-17-256,29-3 544,8-11-416,29-9-768,-8-8 224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4640,'0'0'252,"2"-3"364,8 6 612,9 7-703,0 1-1,-1 0 1,0 2 0,20 19 0,10 15 381,-3 2 1,-2 2 0,-2 2-1,57 100 1,-79-116-458,-1 1 0,-3 1 0,-1 1 0,17 75 1,-19-45 307,6 141 0,-17-181-541,-4 35 0,2-52-106,-2 1 0,1-1 0,-2 1-1,-8 22 1,5-21 116,0 0 1,-1 0-1,-14 20 0,17-28-217,-1 0-1,0-1 1,0 1-1,-1-1 1,0-1-1,0 1 0,0-1 1,-11 6-1,-1-2-1702,0-1-1,0-1 0,-1-1 0,-26 5 0,13-6-1222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91 4224,'-2'-1'556,"0"0"0,0 0 1,0 0-1,1 0 0,-1 0 0,0 0 0,1-1 1,-4-2 3649,4 4-4148,1 0 0,0 0 1,0 0-1,0 0 0,0 0 0,0 0 1,0 0-1,0 0 0,-1 0 1,1 0-1,0 0 0,0 0 1,0 0-1,0 0 0,0 0 1,0 0-1,-1 0 0,1 0 0,0 0 1,0 0-1,0 0 0,0 0 1,0 0-1,0-1 0,0 1 1,0 0-1,0 0 0,-1 0 1,1 0-1,0 0 0,0 0 1,0 0-1,0 0 0,0 0 0,0-1 1,0 1-1,0 0 0,0 0 1,0 0-1,0 0 0,0 0 1,0 0-1,0 0 0,0-1 1,0 1-1,0 0 0,0 0 0,0 0 1,0 0-1,0 0 0,0 0 1,0 0-1,0-1 0,0 1 1,0 0-1,0 0 0,0 0 1,0 0-1,0 0 0,0 0 0,0 0 1,0 0-1,1-1 0,7-6 1570,11 0-1230,1 0-1,-1 1 0,1 1 1,1 1-1,32-3 0,-38 5-290,382-20 880,-363 19-798,-27 2-224,0 0 1,0 1-1,1 0 0,10 1 1,-17-1-336,5 1-3083,-19 7-2255,-5 4 1863,-1 4 1280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93 6976,'-14'0'3168,"23"0"-2752,-4-5 2016,8 2-1408,10-9 1280,4 4-1345,18-9 417,5 6-800,13-6-256,-5 11-192,0-3-128,-3 4 32,-10 5 160,-6 5-96,-7 4-4319,0 2 2271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2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0 661 3072,'0'0'5793,"11"-8"-1970,-2-3-2033,19-15 1,-8 7-951,60-58 347,-34 35-927,-2-2 0,50-66 1,-87 101-224,20-28 180,-1 0 0,26-54 0,-45 75-196,-5 10-46,1 1 0,-1-1 0,1 1 0,0 0 1,6-8-1,-9 13 21,0 0 0,0 0 0,0-1 0,1 1 0,-1 0 0,0 0 1,0 0-1,0 0 0,0-1 0,0 1 0,0 0 0,0 0 0,0 0 0,0 0 1,1 0-1,-1-1 0,0 1 0,0 0 0,0 0 0,0 0 0,0 0 0,1 0 0,-1 0 1,0 0-1,0 0 0,0 0 0,0 0 0,1 0 0,-1-1 0,0 1 0,0 0 1,0 0-1,0 0 0,1 0 0,-1 0 0,0 0 0,0 0 0,0 1 0,0-1 1,1 0-1,-1 0 0,0 0 0,0 0 0,0 0 0,0 0 0,1 0 0,-1 0 0,0 0 1,0 0-1,0 0 0,0 1 0,0-1 0,1 0 0,-1 0 0,0 0 0,0 0 1,0 0-1,0 1 0,0-1 0,0 0 0,0 0 0,0 0 0,0 0 0,0 1 0,0-1 1,0 0-1,0 18-227,-7 35 200,-6 61 286,12-99-165,1-1 1,1 1 0,0 0 0,1-1-1,7 26 1,-7-33 4,0 0 0,1-1 1,0 1-1,0-1 0,1 0 0,0 0 0,0 0 0,0 0 1,1-1-1,-1 1 0,2-1 0,9 7 0,-12-9-8,1 0-1,0-1 0,1 0 1,-1 0-1,0 0 1,1 0-1,-1-1 0,1 1 1,0-1-1,-1 0 1,1-1-1,0 1 0,-1-1 1,1 0-1,0 0 1,0-1-1,-1 1 0,1-1 1,8-2-1,-3-1 11,-1-1 0,0 0 1,0 0-1,-1-1 0,1 0 0,-1-1 0,9-8 0,-14 11-31,8-6 5,-1 0 0,-1-2 0,1 1 0,-2-1 0,0 0 0,0-1 0,-1 0 0,-1 0 0,0 0 0,4-17 0,-5 13-26,0-1-1,-1 0 0,-1 0 1,-1-1-1,-1 1 0,0 0 1,-4-33-1,2 42-29,-1 0 0,0-1 0,0 1 0,-4-10 0,5 17-23,1 1 0,-1-1 0,0 1 0,1 0 1,-1-1-1,0 1 0,0 0 0,0 0 1,0 0-1,0-1 0,0 1 0,-1 0 1,1 0-1,0 1 0,0-1 0,-1 0 0,1 0 1,-1 0-1,1 1 0,0-1 0,-4 0 1,4 1-13,-1 0 0,1 0 0,0 0 0,-1 0 0,1 0 1,0 0-1,-1 1 0,1-1 0,0 0 0,0 1 0,-1-1 1,1 1-1,0 0 0,0-1 0,0 1 0,0 0 1,0 0-1,0-1 0,0 1 0,0 0 0,0 0 0,0 0 1,0 0-1,-1 2 0,-4 8-70,1-1 0,-8 20 0,10-22 72,-3 10-68,0 1 0,2-1 0,0 1 0,1 1-1,1-1 1,0 29 0,2-39 115,1 1-1,0 0 0,1 0 0,0 0 1,0 0-1,1-1 0,0 1 0,0-1 1,1 0-1,1 0 0,6 10 1,-8-14 49,1 0 1,0 0 0,0 0-1,0-1 1,0 1 0,1-1-1,0 0 1,0 0 0,0-1 0,0 0-1,1 1 1,-1-2 0,1 1-1,0-1 1,0 0 0,0 0-1,0 0 1,11 1 0,-7-3-16,1 1 1,0-1 0,-1-1-1,1 0 1,-1 0-1,1-1 1,-1-1-1,0 0 1,0 0-1,12-6 1,-9 2-11,1 0 1,-2-1 0,1 0-1,-1-1 1,0-1 0,15-16-1,-5 1-8,-2 0 0,0-2 0,-2-1 0,-1 0 0,25-56 0,-15 8-178,-25 75-26,-1 6 43,0 11-15,-2 72-22,3 109 18,-1-180 208,0 0 0,2 0 0,-1-1 0,2 1 0,10 30 0,-13-46-57,-1 0 0,1 0 1,-1 0-1,1 0 0,-1 0 1,1 0-1,0 0 0,-1 0 1,1 0-1,0 0 1,0 0-1,-1-1 0,1 1 1,0 0-1,0 0 0,0-1 1,0 1-1,0-1 0,0 1 1,0-1-1,0 1 0,1-1 1,0 1-1,-1-2 24,1 1 0,-1 0 0,0 0-1,1-1 1,-1 1 0,0 0 0,0-1 0,1 1-1,-1-1 1,0 0 0,0 1 0,0-1 0,0 0-1,1 0 1,-1 0 0,1-1 0,3-4 114,0 1 0,-1-1 0,0 0 1,0-1-1,5-9 0,-2-2-139,0-1 0,-2 0 1,0-1-1,3-22 0,1-7 10,5-6 0,-6 25-140,-1 0 0,2-32 0,-4 35-206,-5 26 312,0 1 0,0 0 0,0-1 1,0 1-1,0 0 0,0-1 1,1 1-1,-1 0 0,0 0 0,0-1 1,0 1-1,0 0 0,1 0 1,-1-1-1,0 1 0,0 0 1,0 0-1,1-1 0,-1 1 0,0 0 1,0 0-1,1 0 0,-1 0 1,0 0-1,1-1 0,-1 1 0,1 0 1,-1 1-9,1-1-1,-1 0 1,1 1 0,0-1 0,-1 1 0,1-1 0,-1 1-1,1 0 1,-1-1 0,1 1 0,-1-1 0,0 1 0,1 0-1,-1 0 1,0-1 0,1 1 0,-1 1 0,21 52-118,-15-34 90,2-1 0,0 0 0,18 30 0,-18-37 109,0-1 1,0 0-1,2-1 0,-1 0 0,1 0 0,21 14 0,-26-20-30,0-1-1,1 1 1,0-1-1,0-1 1,0 1-1,0-1 1,0 0-1,0-1 1,1 1-1,-1-1 1,0 0-1,1-1 1,-1 0-1,1 0 1,-1 0-1,11-2 1,-9 0-2,0 1-1,-1-1 1,1-1 0,0 1-1,-1-2 1,0 1 0,0-1 0,0 0-1,0 0 1,0 0 0,-1-1-1,0-1 1,0 1 0,0-1 0,0 1-1,-1-2 1,0 1 0,7-13-1,0-4-2,-2-1-1,0-1 1,-1 0-1,-2 0 1,9-49-1,-15 64-80,0 0-1,0-14 1,-1 22 22,0 0-1,0 0 0,0 0 1,-1 0-1,1 0 0,0 0 1,-1-1-1,0 1 1,1 0-1,-1 0 0,0 0 1,0 1-1,0-1 1,0 0-1,-1 0 0,-1-2 1,2 4 19,1-1 1,-1 1-1,0-1 1,1 1-1,-1 0 1,0 0-1,0-1 1,1 1 0,-1 0-1,0 0 1,0 0-1,0 0 1,1 0-1,-1 0 1,0 0-1,0 0 1,1 0-1,-1 0 1,0 0-1,0 1 1,1-1-1,-1 0 1,0 0-1,0 1 1,1-1-1,-1 1 1,-1 0-1,-18 15-149,13-7 99,0 1 0,0-1 0,1 1-1,0 0 1,-7 21 0,3-11-46,-3 7 43,1 2-1,-10 36 1,19-53 71,0-1 0,1 1 1,0 0-1,1 0 0,0 0 0,1 0 0,1 0 1,3 22-1,-3-28 6,1 0 0,0 0 0,0 0 0,0 0 0,1-1 0,0 1 0,0-1 0,0 0 0,1 0 0,-1 0 0,1 0 0,6 4 0,-7-6 18,-1-1 0,1 0 0,0 0 0,1 0 1,-1 0-1,0-1 0,0 1 0,1-1 0,-1 0 0,1 0 0,-1 0 0,1 0 0,-1-1 0,1 1 0,0-1 1,-1 0-1,1 0 0,-1 0 0,1-1 0,0 1 0,5-2 0,0-1 10,-1-1-1,1 0 0,0 0 1,-1 0-1,0-1 1,0-1-1,0 1 1,-1-1-1,1 0 0,-2-1 1,11-12-1,4-7-87,33-56-1,-42 62 37,33-68-341,-43 124-64,4 2 336,3 0 0,24 69 0,-31-102 105,0 0 0,1 0 0,-1-1-1,1 1 1,0-1 0,0 0 0,0 0 0,1 0 0,0 0 0,7 6 0,-7-8 0,-1 0 1,1 0-1,0 0 1,-1 0-1,1-1 1,0 0-1,0 0 1,0 0-1,0 0 1,0-1-1,0 1 0,0-1 1,0 0-1,6-1 1,-1 0 30,0 0 0,0-1 0,0 0 0,0-1 0,0 0 0,0 0 0,-1-1 0,11-6 0,-4 0 6,0 0 0,-1-1 0,17-17 0,-19 16-25,0-1 0,-1 0 0,13-22-1,22-44 21,-39 65-59,39-81 21,4-7-326,-40 90 165,-10 12 134,1 0-1,-1-1 1,0 1 0,0 0 0,1 0 0,-1 0 0,0 0 0,0 0 0,0 0 0,1 0 0,-1 0 0,0 0 0,0 0 0,1 0 0,-1 0 0,0 0 0,0 0 0,1 0 0,-1 0 0,0 0 0,0 0-1,1 0 1,-1 0 0,0 1 0,0-1 0,0 0 0,1 0 0,-1 0 0,0 0 0,0 0 0,0 1 0,1-1 0,0 2-16,0 1 1,0-1 0,0 0-1,0 1 1,0-1-1,-1 1 1,1-1-1,-1 1 1,1-1-1,-1 4 1,5 99 137,-10 149 1,4-241-47,-1 1-1,-3 13 1,4-22 17,-1-1-1,1 1 1,-1 0 0,0-1-1,0 0 1,0 1 0,-1-1 0,-4 7-1,6-11-76,1 1-1,-1-1 1,1 1-1,-1-1 0,1 1 1,-1-1-1,1 0 0,-1 1 1,0-1-1,1 0 0,-1 1 1,1-1-1,-1 0 0,0 0 1,1 0-1,-1 0 1,0 1-1,1-1 0,-1 0 1,0 0-1,1 0 0,-1 0 1,0-1-1,1 1 0,-1 0 1,-1 0-1,0-1 23,0 0 0,0 0 0,0 0 0,0-1 0,1 1 1,-1 0-1,0-1 0,-2-1 0,-2-4 84,0-1-1,-8-13 1,-40-62-258,54 83 135,-1 0-1,1 0 1,0 0-1,0 0 1,0-1-1,0 1 1,-1 0-1,1 0 1,0 0-1,0-1 1,0 1-1,0 0 1,0 0-1,0-1 1,0 1-1,0 0 1,0 0-1,0 0 1,0-1-1,0 1 1,0 0-1,0 0 1,0-1-1,0 1 1,0 0-1,0 0 1,0-1-1,0 1 1,0 0-1,0 0 1,0 0-1,0-1 1,0 1-1,0 0 1,1 0-1,-1 0 1,0-1-1,0 1 1,0 0-1,1 0-6,-1 0-1,1 0 0,-1 0 0,1 0 1,0 0-1,-1 0 0,1 0 1,-1 0-1,0 0 0,1 1 0,-1-1 1,1 0-1,-1 0 0,1 1 1,-1-1-1,1 0 0,-1 0 1,0 1-1,1-1 0,-1 1 0,23 17-5,-1-2-1,27 15 0,-27-17-21,-17-11 58,0 0-1,0-1 1,1 1 0,-1-1-1,1 0 1,0 0-1,-1-1 1,1 0-1,0 0 1,0 0-1,0-1 1,0 0-1,0 0 1,9-1-1,-3-1 48,0-1 0,-1 1 1,1-2-1,-1 0 0,0 0 0,0-1 0,0 0 0,-1-1 0,1 0 1,-2-1-1,1 0 0,11-11 0,-8 5-34,0-1 1,0 0-1,-2-1 0,1 0 0,-2 0 1,0-1-1,8-19 0,-15 28-36,0 0 0,0 0 0,-1 0 0,1 0 0,-2-1 0,1 1 0,-1-1 0,0 1 0,-1-1 0,1 1 0,-2-1 0,-1-12 0,2 19-4,0 0 0,0-1 0,0 1 0,0 0 0,-1 0 0,1 0 0,-1 0 0,1 0 0,-1 0 0,1 0 0,-1 0 0,1 0 0,-1 0 0,0 0 0,0 0 0,1 0 0,-1 0 0,0 0 0,0 1 0,0-1 0,0 0 0,0 1 1,0-1-1,-2 0 0,2 1-5,-1 0 0,1 0 1,-1 0-1,1 0 1,-1 1-1,1-1 0,-1 0 1,1 1-1,0-1 0,-1 1 1,1-1-1,0 1 1,-1 0-1,1 0 0,0-1 1,-2 3-1,-4 3-31,0 0 0,1 1 0,-1-1 0,-8 14 0,4-3-33,0 1 0,-15 35 0,21-41 72,1 0 1,0 0-1,1 0 0,0 1 0,-1 21 1,3-29 19,1 0-1,0 0 1,1 0 0,-1 0 0,1 0-1,0 0 1,1 0 0,-1-1 0,1 1 0,0 0-1,0-1 1,0 1 0,0-1 0,1 0 0,0 0-1,5 6 1,-4-5 23,1-1-1,0 0 1,0-1 0,0 1 0,0-1-1,0 0 1,1 0 0,0 0-1,-1-1 1,1 0 0,0 0-1,0-1 1,8 2 0,-1-1 38,0-1 0,0 0 0,0-1-1,0-1 1,0 0 0,0 0 0,0-1 0,0-1 0,0 0 0,-1-1 0,0 0 0,0-1 0,0 0 0,0-1 0,-1-1 0,1 0 0,-2 0 0,1-1-1,10-10 1,-6 1-85,-1 0 0,0-1-1,-2 0 1,15-28-1,34-83 119,-38 71-94,5-12-377,-23 63 244,-2 9-58,0 17 16,-4 22 106,-2 0 0,-14 68 1,7-52 105,-7 26 125,14-72-138,0-1 1,-1 1 0,0-1-1,-1 0 1,-8 13-1,9-17 65,-12 15 303,15-20-384,0 0 0,0 0 0,0-1 1,0 1-1,0 0 0,-1-1 0,1 1 0,0-1 0,0 1 1,0-1-1,0 0 0,-1 0 0,1 1 0,0-1 1,0 0-1,-1 0 0,1 0 0,0 0 0,-2-1 0,0 0-5,0 0 1,0 0-1,1-1 0,-1 1 0,1-1 0,-1 1 0,1-1 0,0 0 0,0 0 1,0 0-1,0 0 0,-3-4 0,4 5-20,-1-1-1,1 0 1,0 0 0,0 0-1,0 1 1,0-1 0,0 0 0,0 0-1,0 0 1,1-1 0,-1 1-1,1 0 1,-1 0 0,1 0 0,0 0-1,0 0 1,0-1 0,0-1-1,0 3-1,1 1 0,-1-1-1,1 1 1,-1-1 0,1 1-1,-1-1 1,1 1 0,0-1 0,-1 1-1,1-1 1,-1 1 0,1 0-1,0 0 1,-1-1 0,1 1-1,0 0 1,0 0 0,-1 0-1,1-1 1,0 1 0,-1 0-1,1 0 1,0 0 0,0 0-1,-1 1 1,1-1 0,0 0 0,-1 0-1,2 1 1,23 6 38,0 2 120,1 0 0,0-2 1,1-1-1,42 5 0,-30-8-4060,-1-2-4471,-25-1 3615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2:5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29 395 3904,'-26'16'2144,"26"-16"-2036,-1 1 1,1-1 0,0 1-1,-1-1 1,1 1-1,0 0 1,0-1 0,0 1-1,0-1 1,-1 1-1,1-1 1,0 1-1,0-1 1,0 1 0,0 0-1,0-1 1,1 1-1,-1-1 1,0 1 0,0-1-1,0 1 1,0 0-1,1-1 1,-1 1-1,0-1 1,0 1 0,1-1-1,-1 1 1,0-1-1,1 0 1,-1 1 0,0-1-1,1 1 1,-1-1-1,1 0 1,-1 1 0,1-1-1,0 1 1,0 0 76,0 0 0,0 0 1,1 0-1,-1 0 1,0-1-1,1 1 0,-1 0 1,1 0-1,-1-1 1,1 1-1,-1-1 0,1 0 1,-1 1-1,1-1 0,-1 0 1,3 0-1,3-1 95,-1 0 0,0-1-1,0 0 1,0-1 0,0 1-1,0-1 1,-1 0 0,1-1 0,6-5-1,5-5 83,21-23 0,-10 9 0,270-235 1136,-281 248-1448,-10 9-56,-1 0 0,1 0 0,0 1 0,1 0 0,0 0 0,-1 0 0,1 1 0,1 0 0,8-2 0,-16 5-5,0 1-1,0 0 1,0 0 0,0 0 0,0 0-1,0 0 1,0 0 0,0 0 0,0 0-1,0 0 1,0 0 0,0 1 0,0-1-1,0 0 1,0 1 0,0-1 0,0 0-1,0 1 1,0 0 0,0-1 0,0 1-1,0-1 1,-1 1 0,1 0 0,0 0-1,-1-1 1,1 1 0,0 0 0,-1 0-1,1 0 1,-1 0 0,1 0 0,0 1-1,1 3-32,0 1-1,-1 0 0,1 0 1,-1 0-1,1 8 0,0 26 30,-3 51 1,0-55 63,1-1-1,6 54 1,-4-80-15,0 0 0,0 0 0,1 0 0,0 0 0,1 0 0,-1-1-1,2 1 1,-1-1 0,11 14 0,-12-19 32,0 1 1,1-1-1,-1 0 0,0 0 1,1 0-1,-1 0 0,1-1 0,0 0 1,0 1-1,0-1 0,0-1 1,1 1-1,-1-1 0,0 1 1,1-1-1,-1 0 0,1-1 0,-1 1 1,1-1-1,-1 0 0,8-1 1,-2 0 5,-1-1 0,1-1 1,-1 0-1,0 0 0,0 0 1,0-2-1,-1 1 1,15-10-1,3-5 47,29-27 1,-39 32-50,231-202-166,-224 197 50,43-27 1,-63 44 32,0 0 0,0 1-1,0-1 1,0 1 0,1-1 0,-1 1 0,0 0 0,1 0-1,-1 1 1,1-1 0,-1 1 0,1-1 0,0 1-1,4 1 1,-5-1 3,0 1-1,1 1 0,-1-1 1,0 0-1,0 1 0,0-1 1,0 1-1,0 0 1,0 0-1,0 0 0,-1 1 1,1-1-1,-1 1 0,4 3 1,4 8 24,0 0 0,0 0 0,-1 1 1,-1 1-1,8 21 0,-2 0 322,10 49 0,-15-42-400,-7-15-3024,-2-12 1126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4384,'0'0'36,"0"0"0,0 0 1,0 0-1,0-1 0,0 1 0,-1 0 1,1 0-1,0 0 0,0 0 0,0 0 0,0 0 1,0 0-1,0-1 0,0 1 0,0 0 1,0 0-1,0 0 0,0 0 0,-1 0 1,1 0-1,0 0 0,0 0 0,0 0 0,0 0 1,0 0-1,0 0 0,0-1 0,-1 1 1,1 0-1,0 0 0,0 0 0,0 0 1,0 0-1,0 0 0,0 0 0,-1 0 1,1 0-1,0 0 0,0 0 0,0 1 0,0-1 1,0 0-1,0 0 0,-1 0 0,1 0 1,0 0-1,0 0 0,0 0 0,0 0 1,0 0-1,0 0 0,0 0 0,-1 1 1,1 9 789,1 0-692,0 154 2948,-1 149 1895,-3-239-4187,1 241 558,2-313-1330,0 20 168,2-1 0,0 0 1,8 33-1,-2-32-368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22 4576,'24'-21'6522,"-34"31"-5034,-12 15-1072,1 0-1,2 1 0,-18 32 0,11-18-134,-128 192 1191,135-204-1287,2 1 1,1 0 0,0 2 0,3 0 0,1 0 0,-10 40 0,14-40-68,2 0-1,1 0 1,1 1 0,2 0 0,3 56 0,0-72-42,1 0 0,1 0 1,0 0-1,1 0 1,1-1-1,1 0 0,0 0 1,0 0-1,2-1 0,0 1 1,0-2-1,1 1 0,17 17 1,-12-16 144,0-1 0,1-1-1,25 17 1,-33-26-322,0 0 0,-1-1 0,1 1 0,1-1-1,-1 0 1,0-1 0,1 0 0,-1 0 0,1-1-1,0 1 1,-1-2 0,12 1 0,12-2-1009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7296,'0'0'73,"0"0"1,-1-1 0,1 1-1,0 0 1,0 0-1,0 0 1,-1 0-1,1 0 1,0-1 0,-1 1-1,1 0 1,0 0-1,0 0 1,-1 0 0,1 0-1,0 0 1,0 0-1,-1 0 1,1 0-1,0 0 1,-1 0 0,1 0-1,0 0 1,0 0-1,-1 1 1,1-1 0,0 0-1,0 0 1,-1 0-1,1 0 1,0 0-1,0 1 1,0-1 0,-1 0-1,1 0 1,0 0-1,0 0 1,0 1 0,-1-1-1,1 0 1,0 0-1,0 1 1,0-1-1,0 0 1,0 0 0,0 1-1,0-1 1,0 0-1,-1 0 1,1 1 0,0-1-1,0 0 1,0 1-1,0-1 1,0 0-1,1 0 1,-1 1 0,0-1-1,4 25 1151,-2-12-443,4 81 1082,-5-63-1225,1 1 1,1-1-1,11 43 0,-14-73-576,0 0-1,0 0 0,0 0 1,1-1-1,-1 1 1,0 0-1,1 0 1,-1 0-1,1-1 1,-1 1-1,1 0 1,-1-1-1,1 1 1,-1-1-1,2 2 0,3-4 834,0-8-373,3-14-20,4-27 0,-7 28-454,1 0-1,9-22 1,-9 29-15,1 1 0,0 1 0,2 0 0,11-17 0,-15 25-34,0 0 0,1 1 0,-1-1 0,1 1 0,1 0 0,-1 1 0,1-1 0,-1 1 0,1 1 0,14-6 0,-9 4-7,1 2 0,0 0 0,0 0 0,1 1 0,19 0 0,-29 2 19,0 1-1,0 0 1,0 0-1,-1 0 0,1 0 1,0 1-1,-1-1 1,1 1-1,-1 0 1,0 0-1,1 0 0,-1 1 1,5 4-1,-5-5 26,1 2 208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6560,'-21'-22'4251,"28"21"-2605,7 1-189,-14 0-1457,194 16 2953,-44-1-2679,-121-14-1109,0-1 1,0-1-1,34-6 0,-31 3-1383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4640,'17'15'2474,"0"4"-1712,-1 0-1,-1 0 0,-1 2 0,0 0 0,-2 0 0,17 40 0,-4 4 551,16 70 0,-6 4 768,21 172 0,-47-243-1547,-4 1 1,-2-1-1,-11 114 0,6-159-361,-2 0-1,-1 0 0,-8 22 0,9-34-182,0 0 0,-1-1 0,0 0 0,-1 0 0,0 0 1,0-1-1,-14 16 0,-13 7-251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3136,'3'-6'539,"1"0"-1,-1 0 1,1 0 0,1 1-1,-1-1 1,1 1-1,0 0 1,0 0 0,1 1-1,-1 0 1,9-5 0,-14 9-498,0-1 0,1 1 0,-1 0 0,0 0 0,1 0 0,-1-1 0,0 1 0,1 0-1,-1 0 1,0 0 0,1 0 0,-1 0 0,0 0 0,1 0 0,-1 0 0,1 0 0,-1 0 0,0 0 0,1 0 0,-1 0 0,1 0 0,-1 0 0,0 0 0,1 0 0,-1 0 0,0 1 0,1-1 0,5 11 598,-2 21-78,-3-25-396,1 131 1382,-3-38-769,32 358 1174,-21-281 314,-11-171-1928,-2-7-68,3 0-446,0 0-1,0 1 0,0-1 0,0 0 0,0 1 1,1-1-1,-1 0 0,0 1 0,0-1 0,0 0 0,1 1 1,-1-1-1,1 1 0,-1-1 0,0 0 0,1 0 1,26-31-7954,-6 7 4674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315 171 3136,'1'-1'140,"-1"0"0,0 0-1,1-1 1,-1 1 0,1 0 0,-1 0 0,1 0-1,-1 0 1,1 0 0,0 0 0,0 0 0,-1 0 0,1 0-1,1-1 1,6-8 2669,-8 6-2187,1-1 0,-1 0 0,0 0-1,-1 0 1,1 1 0,-1-1 0,0 0-1,-2-8 1,2 9-346,-1-2-47,1 0 1,-1 0-1,-1 0 0,1 0 0,-1 1 1,0-1-1,0 1 0,-1 0 0,1-1 1,-6-3-1,7 6-199,0 1-1,0 0 1,0 1 0,-1-1 0,1 0 0,-1 1-1,1-1 1,-1 1 0,0 0 0,1 0-1,-1 0 1,0 0 0,0 0 0,0 1 0,0-1-1,1 1 1,-1 0 0,0-1 0,0 2-1,0-1 1,0 0 0,0 0 0,0 1 0,0 0-1,-4 1 1,-8 4-43,0 1-1,1 1 1,0 0 0,0 1-1,1 0 1,0 1 0,0 0-1,1 1 1,1 1 0,0 0-1,0 0 1,1 1 0,-10 18-1,15-21 31,0 1 0,1 0 0,0 0 0,0 0-1,1 1 1,1-1 0,0 1 0,0 15-1,1 4 112,6 56-1,6-13 81,3-1 0,31 96 0,18 19 1397,-63-187-1720,0 0 0,1 0 0,-1 0 0,0 0 0,0 0 0,0 0 0,1 0 0,-1 0 0,0 0 0,-1 0 0,1 0-1,0 0 1,0 0 0,0 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6400,'-18'-20'2880,"23"20"-1120,4 0-1216,9-5 992,5 5-896,17-8 800,10 5-800,13-6-64,3 9-353,2-3-63,-4 6-96,-6-3 384,-8 9-256,3-9-2751,2 3 1375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6304,'-5'-2'2330,"5"8"-1323,9 21-1026,0-2 391,4 35 1091,9 93-1,-8 66 137,-13-195-1504,1 24 172,2 56 589,25 145-1,-28-241-800,1-4 23,-2-1 0,1 1-1,0 0 1,-1 0 0,1-1 0,-1 1-1,0 0 1,-1 0 0,0 6-1,1-11-307,0 1 193,0 0 1,0 0 0,0 0-1,0 0 1,0 0-1,0 0 1,0 0-1,0-1 1,0 1-1,0 0 1,0 0-1,0 0 1,0 0 0,0 0-1,-1 0 1,1 0-1,0 0 1,0 0-1,0-1 1,0 1-1,0 0 1,0 0-1,0 0 1,0 0 0,0 0-1,0 0 1,-1 0-1,1 0 1,0 0-1,0 0 1,0 0-1,0 0 1,0 0 0,0 0-1,0 0 1,-1 0-1,1 0 1,0 0-1,0 0 1,0 0-1,0 0 1,0 0-1,0 0 1,0 0 0,-1 0-1,1 0 1,0 0-1,0 0 1,0 0-1,0 0 1,0 0-1,0 0 1,0 0-1,0 1 1,0-1 0,-1 0-1,1 0 1,0 0-1,0 0 1,0 0-1,0 0 1,-4-16-2924,1-1 907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2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1161 2400,'-15'7'779,"11"-3"-481,3-1-543,1-2 544,-1 1 0,1-1 0,0 1 0,-1-1 0,1 0 0,0 1 0,0-1 0,0 1 0,0-1-1,0 3 1,0-3-75,1 0-1,-1-1 1,1 1-1,-1 0 0,1 0 1,-1-1-1,1 1 1,0 0-1,-1-1 1,1 1-1,0-1 0,-1 1 1,1-1-1,0 1 1,0-1-1,0 1 0,-1-1 1,1 0-1,0 1 1,0-1-1,0 0 0,0 0 1,1 0-1,1 1 101,-1-1-1,1 0 0,0 0 0,-1 0 1,1 0-1,0 0 0,-1 0 1,1-1-1,-1 1 0,1-1 0,4-1 1,29-17 1187,-21 11-934,19-11-155,-1-2 1,-1-1-1,-1-1 0,-1-1 0,38-41 0,-21 11-220,67-101 0,24-76 322,-86 125-118,-44 87-294,0-2 0,-2 1 0,7-31 0,-12 45-91,-1 5-17,1-1 1,-1 0-1,0 1 0,0-1 0,0 0 0,0 1 0,0-1 1,0 0-1,0 0 0,0 1 0,0-1 0,-1 0 0,0-2 1,1 4-8,0 0 1,0-1 0,-1 1-1,1 0 1,0 0 0,0 0 0,0 0-1,0 0 1,0 0 0,0-1-1,0 1 1,0 0 0,0 0-1,0 0 1,-1 0 0,1 0-1,0 0 1,0 0 0,0 0 0,0 0-1,0 0 1,0 0 0,-1 0-1,1-1 1,0 1 0,0 0-1,0 0 1,0 0 0,0 0-1,0 0 1,-1 0 0,1 0 0,0 0-1,0 0 1,0 0 0,0 0-1,0 1 1,-1-1 0,1 0-1,-5 5-125,-6 15-106,8-14 198,-19 41-52,1 2 0,3 0 0,-13 59 0,-20 158 829,47-234-585,-6 43 287,10-68-360,0 0-1,0 0 1,1 0 0,-1-1 0,1 1 0,1 0 0,-1-1-1,4 9 1,-4-13-32,0 0-1,-1 0 1,1-1-1,0 1 1,0 0-1,0-1 1,0 1-1,1-1 1,-1 1-1,0-1 1,1 0 0,-1 1-1,1-1 1,-1 0-1,1 0 1,-1 0-1,4 1 1,-4-1-18,1-1 1,-1 0-1,1 0 1,0 0-1,-1 0 1,1 0-1,-1 0 1,1 0-1,0 0 1,-1-1-1,1 1 1,-1 0-1,1-1 1,-1 0-1,0 1 1,3-2-1,4-4 57,0 0-1,0 0 1,-1-1-1,0 0 1,8-11-1,-9 11-35,23-27 41,30-49 0,-11 13-88,121-149 249,-137 180-144,-1-3 0,46-82 0,-51 73-35,-3-1 1,-1-1-1,14-58 0,4-12-338,-54 188 0,2-25 266,-2 0 0,-27 56 1,-54 76 106,3 10 380,12 9-319,-2 6 356,73-174-355,6-16-20,1 0 0,-1 0 0,-6 9-1,5-11 391,13-16-74,18-26-369,29-52 1,6-10-183,-50 82 17,1 0 0,1 1 0,21-20 0,-31 33 35,-1 0 0,1 1 0,-1-1 0,8-3 0,-10 6 19,0-1 0,0 1 1,0-1-1,0 1 1,0 0-1,0-1 1,0 1-1,0 0 0,0 0 1,0 0-1,0 0 1,0 0-1,0 0 1,0 0-1,0 0 0,0 0 1,0 1-1,0-1 1,0 0-1,0 1 1,0-1-1,0 1 0,0-1 1,0 1-1,1 0 1,0 1-7,1 1 1,-1-1-1,-1 1 1,1-1-1,0 1 0,0 0 1,-1-1-1,0 1 1,1 0-1,0 4 1,6 32-116,-6-33 102,7 60 2,4 20 340,-10-71-221,1-1-1,0 0 0,12 26 0,-13-36-41,-1 0 1,1 0-1,0 0 1,0 0-1,1 0 1,-1-1-1,1 1 1,0-1-1,0 0 1,8 5-1,-9-6-13,0-1 0,0 1-1,0-1 1,0 0 0,0 0 0,0 0-1,0 0 1,0 0 0,0-1-1,1 1 1,-1-1 0,0 0-1,0 0 1,1 0 0,-1-1-1,0 1 1,6-2 0,-1-2 8,-1 0 0,1 0-1,-1 0 1,0-1 0,0 0 0,-1-1 0,0 0 0,0 0 0,0 0 0,0 0 0,-1-1-1,0 0 1,-1 0 0,1-1 0,3-8 0,3-9 9,-1-1 0,0 0-1,6-36 1,-8 30-78,-1 1 0,-2-1 0,2-36 0,-7 66 8,0 0-1,0 0 1,0 0 0,0 0-1,0 0 1,0 0 0,-1 0-1,1 1 1,-1-1 0,1 0-1,-1 0 1,0 0 0,0 0-1,0 0 1,-1-1 0,2 2 11,0 1 1,0 0 0,-1 0 0,1 0-1,0 0 1,0 0 0,0 0 0,0-1-1,0 1 1,-1 0 0,1 0 0,0 0-1,0 0 1,0 0 0,-1 0-1,1 0 1,0 0 0,0 0 0,0 0-1,-1 0 1,1 0 0,0 0 0,0 0-1,0 0 1,0 0 0,-1 0 0,1 0-1,0 0 1,0 0 0,0 0-1,-1 0 1,1 0 0,0 1 0,0-1-1,0 0 1,0 0 0,-1 0 0,1 0-1,0 1 1,-2 0-25,0 1 0,1 1 0,-1-1 1,0 0-1,1 0 0,-1 1 0,1-1 0,0 0 0,-2 5 0,-7 26-115,9-30 124,-3 13 0,1 0 0,1 0 0,0 1 1,1-1-1,1 0 0,3 31 0,-2-37 53,1 0-1,0-1 1,0 1-1,1 0 1,1-1 0,-1 0-1,8 12 1,-8-16-19,0 1 0,1-1 0,0-1 0,0 1 0,0 0 0,1-1 0,-1 0 0,1 0 0,0 0 0,0-1 0,0 1 0,9 3 0,2-1-101,0-1 1,1 0 0,-1-1-1,1 0 1,0-2-1,-1 0 1,1-1 0,0 0-1,0-2 1,24-2-1,-24 0-2989,34-9 0,-36 7-1308,-1-1 0,20-10-1,-16 8 263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17 306 6048,'-14'-22'1952,"14"22"-1909,0-1 0,-1 1 0,1-1 0,0 1 0,0-1 0,-1 1-1,1-1 1,0 1 0,0-1 0,0 0 0,0 1 0,0-1 0,0 1 0,0-1 0,0 1 0,0-1 0,0 0 0,0-4-5,-1-1 119,2 0 1,-1 0 0,1 0 0,-1-1 0,2 1 0,-1 0-1,1 1 1,0-1 0,4-10 0,2-1 78,1 1 1,1 0-1,16-21 1,-18 28-119,-1 1 1,1 0-1,1 1 1,-1-1-1,1 2 0,0-1 1,18-8-1,-10 7-2,1 1-1,0 0 1,0 2-1,0 0 0,1 1 1,-1 1-1,1 0 1,0 2-1,0 0 0,0 1 1,0 1-1,0 1 1,0 0-1,0 2 0,-1 0 1,0 1-1,0 1 1,0 0-1,0 1 0,-1 2 1,0-1-1,-1 2 1,0 0-1,16 14 1,-23-16 34,0 0 1,0 0 0,0 1 0,-2 0 0,1 1 0,-1-1-1,0 2 1,9 19 0,-14-26-62,0 1-1,0-1 1,-1 1-1,1-1 1,-1 1-1,0-1 1,-1 1-1,1 0 1,-1 0-1,0-1 1,0 1-1,0 0 1,-1 0-1,0-1 1,0 1-1,0 0 1,0-1-1,-1 1 1,1-1-1,-1 0 1,-1 1-1,1-1 1,0 0-1,-1 0 1,-4 4-1,1-1 18,-1-1 0,0 1-1,-1-2 1,1 1 0,-1-1 0,0 0-1,-1 0 1,-15 5 0,-7 1 236,-37 8 0,44-13-261,-3 0-56,0-1-1,-54 3 0,24-7-3766,48 1-178,10 5 1238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4480,'-11'-7'1445,"10"7"-1399,1 0 0,-1 0 0,1 0 0,0-1 0,-1 1-1,1 0 1,-1 0 0,1 0 0,-1 0 0,1 0 0,0 0 0,-1 1 0,1-1 0,-1 0-1,1 0 1,-1 0 0,1 0 0,0 0 0,-1 1 0,0-1 0,-6 3 3059,-6-3 3919,65-6-5285,21-2-1419,-13 5-190,132 2 273,47 10 136,-172-5-305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7648,'-13'-4'3456,"13"1"-3008,0-2 1184,9 5-992,13-12 864,6 4-864,25-7 159,6 2-479,12 1-32,-3 4-192,-5 5 0,-5 3-32,-8 0 288,-5 8-160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4384,'-1'1'254,"0"-1"0,1 0 0,0 1 1,-1-1-1,1 1 0,-1-1 0,1 1 0,-1-1 0,1 1 1,0-1-1,0 1 0,-1 0 0,1-1 0,0 1 0,0-1 1,-1 1-1,1 0 0,0-1 0,0 1 0,0-1 0,0 1 1,0 0-1,0-1 0,0 1 0,0 0 0,0-1 0,0 1 1,1-1-1,-1 2 0,6 20 5112,2-9-3744,-6-11-1537,0-1-1,0 0 1,1 0 0,-1 0 0,0 0 0,1 0 0,-1-1-1,0 1 1,1-1 0,-1 0 0,1 1 0,2-1 0,31-3 204,281-36 724,-66 44-730,-246-5-276,-1 1 0,0 0 0,1 0 0,-1 1 0,0-1 0,0 1-1,0 0 1,0 0 0,0 0 0,0 1 0,0 0 0,4 3 0,8-1-10774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0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19 263 5824,'-15'0'1866,"15"0"-1839,0 0 1,0 0-1,0 0 0,-1 0 0,1 0 0,0 0 0,0 0 0,0 0 0,0 0 0,0 0 0,-1 0 0,1 0 0,0 0 0,0 0 0,0 0 0,0 0 0,0 1 0,0-1 0,-1 0 0,1 0 0,0 0 0,0 0 0,0 0 1,0 0-1,0 0 0,0 1 0,0-1 0,0 0 0,0 0 0,0 0 0,0 0 0,-1 0 0,1 0 0,0 1 0,0-1 0,0 0 0,0 0 0,0 0 0,0 0 0,0 0 0,0 1 0,0-1 0,0 0 0,1 0 0,-1 0 1,0 0-1,0 0 0,0 1 0,0-1 0,0 0 0,0 0 0,4 6 1393,-2-6-1115,1 1 0,-1-1 0,1 1 0,0-1 0,-1 0 0,1 0 0,4-1-1,5 0 564,18-1 456,-1-1 1,52-13 0,-74 15-1140,9-3 45,1-1-1,-1-1 1,0 0-1,0-1 0,-1-1 1,1 0-1,-2-1 1,17-13-1,-13 8-172,-1-2 0,-1 0-1,0-1 1,-1 0 0,20-32 0,-28 38-81,-3 4 38,0 1 0,1-1 0,6-6 0,-11 13-17,0 0 0,0 0 0,0-1 0,0 1 0,0 0 1,1 0-1,-1 0 0,0 0 0,0-1 0,0 1 0,0 0 0,0 0 1,1 0-1,-1 0 0,0 0 0,0-1 0,0 1 0,0 0 1,1 0-1,-1 0 0,0 0 0,0 0 0,0 0 0,1 0 0,-1 0 1,0 0-1,0 0 0,0 0 0,1 0 0,-1 0 0,0 0 0,0 0 1,1 0-1,-1 0 0,0 0 0,0 0 0,0 0 0,1 0 1,-1 0-1,0 0 0,0 0 0,0 1 0,0-1 0,1 0 0,-1 0 1,0 0-1,0 0 0,0 0 0,0 1 0,0-1 0,1 0 0,-1 0 1,0 0-1,0 0 0,0 1 0,0-1 0,0 0 0,0 0 0,0 0 1,0 1-1,0-1 0,0 0 0,0 1 0,1 15-111,-1-14 96,-5 108-343,0-17 338,1 92 163,-9 215 621,12-354-457,1-26 67,-4 31 0,3-42-182,0 1-266,-6-7-4969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1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 6880,'1'-1'182,"-1"1"0,1 0 0,-1-1 0,1 1 0,0 0 0,-1 0 0,1-1-1,-1 1 1,1 0 0,0 0 0,-1 0 0,1 0 0,0 0 0,-1 0 0,1 0 0,0 0 0,-1 0 0,1 0 0,-1 1 0,1-1 0,0 0 0,-1 0 0,1 1 0,-1-1 0,1 0 0,0 1 0,0 0 0,0 0 91,0 1 0,0-1 0,0 1 0,-1 0 1,1 0-1,0-1 0,-1 1 0,1 2 0,1 3 163,0 6 191,1 0-1,-2 0 1,0 0-1,0 0 1,-1 0 0,-3 16-1,-14 75 1180,16-101-1769,-4 22 140,-2 0-1,0-1 1,-15 32 0,14-40-127,0-1 0,-1 0 0,-1 0 1,0-1-1,-20 21 0,6-11-13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2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9 996 6560,'0'0'210,"-1"0"0,1 0 0,-1 1 1,1-1-1,-1 0 0,1 1 0,-1-1 0,1 0 0,-1 1 1,1-1-1,0 1 0,-1-1 0,1 1 0,0-1 1,-1 1-1,1-1 0,0 1 0,0-1 0,-1 1 1,1-1-1,0 1 0,0-1 0,0 1 0,0 0 0,0-1 1,0 2-1,0 0 72,0 0 0,0 1 1,1-1-1,-1 0 0,1 0 1,0 0-1,1 4 0,2 2 332,0 0 0,10 13 1,-12-17-489,1-1 0,-1 0 1,1-1-1,-1 1 1,1 0-1,0-1 1,0 0-1,0 1 0,0-1 1,1 0-1,-1-1 1,1 1-1,-1-1 1,1 1-1,-1-1 1,1 0-1,0 0 0,0-1 1,-1 1-1,1-1 1,0 0-1,0 0 1,7-1-1,2 0 23,0-1 0,1 0 0,-1-2 0,0 1-1,-1-1 1,1-1 0,-1 0 0,0-1 0,0-1 0,18-12 0,-19 11-63,-1 1 1,0-2 0,-1 0-1,0 0 1,0 0 0,-1-1-1,-1 0 1,1-1-1,-2 0 1,1 0 0,5-15-1,-10 23-89,-1-1-1,0 0 0,1 1 0,-1-1 1,-1 0-1,1 0 0,-1 0 0,1 0 1,-1 1-1,0-1 0,0 0 1,-1 0-1,1 0 0,-1 0 0,0 1 1,0-1-1,0 0 0,-1 0 0,1 1 1,-1-1-1,0 1 0,0 0 0,0-1 1,0 1-1,0 0 0,-1 0 1,0 0-1,1 1 0,-7-5 0,2 2-11,0 0-1,-1 1 0,1 0 1,-1 1-1,0 0 0,0 0 1,0 0-1,0 1 0,-1 0 1,1 1-1,0 0 0,-1 0 1,1 1-1,-1 0 0,1 1 0,-1-1 1,1 2-1,-1-1 0,1 1 1,0 0-1,0 1 0,0 0 1,0 0-1,1 1 0,-1 0 1,1 0-1,0 1 0,0 0 1,0 0-1,1 1 0,-1 0 1,-7 9-1,5-3 100,1 1-1,0-1 1,2 1-1,-1 1 1,1-1-1,-6 25 1,4-10 78,2 0 1,-5 43-1,10-56-75,0-1 0,1 0 0,0 0 0,1 1 1,1-1-1,0 0 0,1 0 0,0 0 0,1-1 0,1 1 0,10 19 0,-12-28-26,0 0-1,0-1 0,1 1 0,0-1 1,0 0-1,0 0 0,0-1 0,1 1 1,-1-1-1,1 0 0,0 0 0,0 0 1,0-1-1,1 0 0,-1 0 1,9 2-1,2 0 60,1-1 1,0-1-1,0 0 0,21-1 1,-23-2-92,0 0-1,0-1 1,0 0 0,-1-1 0,1-1-1,-1 0 1,0-1 0,0-1 0,0 0-1,-1-1 1,1 0 0,19-16 0,-14 8-22,-2 0 0,0-1 1,0-1-1,-2 0 0,0-2 0,-1 1 1,17-32-1,25-56 225,-44 82-214,-2-1 1,11-40 0,-13 47 82,-1 0-239,-7 18 125,0 0 0,-1 0 0,1 1 0,0-1 0,0 0 0,0 0 1,0 0-1,0 0 0,0 0 0,0 0 0,0 0 0,0 0 1,0 0-1,0 0 0,-1 0 0,1 0 0,0 0 0,0 0 0,0 0 1,0 0-1,0 0 0,0 0 0,0 0 0,0 0 0,-1 0 1,1 0-1,0 0 0,0 0 0,0 0 0,0 0 0,0 0 0,0 0 1,0 0-1,0 0 0,-1 0 0,1 0 0,0 0 0,0 0 0,0 0 1,0 0-1,0 0 0,0 0 0,0 0 0,0 0 0,0-1 1,0 1-1,0 0 0,0 0 0,0 0 0,-1 0 0,1 0 0,0 0 1,0 0-1,0 0 0,0-1 0,-4 10-51,-8 31 70,6-17-40,0 0 0,-3 27 0,9-48 33,-7 90 199,7-76-147,0-1 0,1 1-1,6 30 1,-5-41-37,-1 1 0,1-1 0,0 0 0,0 0 0,0 0 0,1 0 0,0-1 0,0 1 0,4 4 0,-5-6-3,0-1 0,0 0 1,0 0-1,1-1 1,-1 1-1,1 0 0,-1-1 1,1 1-1,-1-1 1,1 0-1,0 0 0,0 0 1,-1 0-1,1-1 1,0 1-1,0-1 0,0 1 1,0-1-1,4 0 1,13-3 46,0 0 0,-1-1 1,1 0-1,-1-2 0,0-1 1,0 0-1,32-18 1,-5-2 8,72-56 1,-87 57-40,-1-1 1,46-56-1,-37 40 21,-36 38-37,1 1 0,-1 0 1,0-1-1,0 0 1,0 1-1,-1-1 1,1 0-1,1-7 1,-4 12-23,0 0 0,0-1 0,0 1 1,0 0-1,1 0 0,-1 0 0,0 0 1,0-1-1,0 1 0,0 0 0,0 0 1,0 0-1,0 0 0,0-1 0,0 1 1,0 0-1,0 0 0,0 0 0,0-1 1,0 1-1,0 0 0,0 0 0,0 0 1,0 0-1,0-1 0,0 1 0,0 0 1,-1 0-1,1 0 0,0 0 0,0 0 1,0-1-1,0 1 0,0 0 0,0 0 1,-1 0-1,1 0 0,0 0 0,0 0 1,0-1-1,0 1 0,-10 3-285,-9 9 45,-4 9 181,2 0-1,1 2 1,0 0 0,-22 36-1,23-32 101,1 0 0,2 2-1,-16 34 1,30-57-26,0-1-1,1 1 1,-1 0-1,1 0 1,0-1 0,1 1-1,-1 0 1,1 0 0,1 0-1,1 11 1,-2-13 5,1-1-1,0 0 1,0 1 0,0-1-1,1 0 1,-1 0 0,1 0 0,0 0-1,0 0 1,0 0 0,0 0-1,0 0 1,0-1 0,1 1 0,0-1-1,-1 0 1,1 0 0,0 0 0,4 2-1,-1-1 60,1 0-1,0 0 1,0-1-1,0 0 1,0 0-1,10 1 1,-15-3-32,1 0 0,0 0 0,-1 0 0,1 0 0,0 0 0,-1 0 1,1-1-1,0 1 0,-1-1 0,1 0 0,-1 1 0,1-1 0,-1-1 0,0 1 1,1 0-1,-1 0 0,0-1 0,0 0 0,0 1 0,0-1 0,0 0 0,2-2 1,2-7 16,1 1 1,-2-1 0,1 0 0,-2-1 0,1 1 0,-2-1 0,3-13 0,13-86 17,-11-82-583,-9 163 63,-7 366 261,-2-234 539,-42 180 0,47-260-295,-1 0 0,-1-1 0,0 0-1,-2 0 1,0-1 0,-1 0 0,-1-1 0,-15 19 0,20-31-49,0 1-1,-1-1 1,0-1 0,0 1-1,-1-1 1,0-1 0,0 1-1,0-1 1,-1-1 0,1 1-1,-1-1 1,0-1 0,-16 4 0,19-6-35,0 0 0,0 0 0,1 0 1,-1-1-1,0 0 0,0-1 1,0 1-1,0-1 0,0 0 0,1 0 1,-1-1-1,0 0 0,1 0 1,-1 0-1,1-1 0,0 1 1,0-1-1,0-1 0,0 1 0,0-1 1,1 0-1,-1 0 0,1 0 1,-4-5-1,-2-4-123,0 0-1,1-1 1,-12-22 0,18 31 107,1-1 1,-1 0 0,1 1-1,0-1 1,1 0-1,0 0 1,0-1 0,0 1-1,0 0 1,1 0 0,0 0-1,2-12 1,-1 14 10,0 0 0,1 0 1,0 0-1,-1 0 0,2 0 0,-1 1 1,0-1-1,1 1 0,-1 0 1,1-1-1,0 1 0,4-3 0,5-4-12,24-15 0,2 5 83,0 1 1,1 3 0,60-19 0,-76 28-71,-9 2 46,79-29-103,-80 28 100,1 0-1,-2-1 0,1-1 0,17-13 1,113-109 480,-123 109-392,0-2 0,-2-1 0,-1 0 0,20-37 0,-26 41-88,-1-1 0,-2 0 1,0 0-1,-1-1 1,-1 0-1,-1 0 1,-1-1-1,2-36 1,-6 51-36,-1 1 1,1-1 0,-1 1 0,-1 0 0,1-1 0,-4-7 0,5 14 15,-1 0 0,1 1 0,0-1-1,-1 0 1,1 1 0,-1-1 0,1 0 0,-1 1 0,1-1 0,-1 1 0,1-1 0,-1 1 0,0-1 0,1 1-1,-1-1 1,0 1 0,1 0 0,-1-1 0,0 1 0,0 0 0,1-1 0,-1 1 0,0 0 0,0 0-1,0 0 1,1 0 0,-1 0 0,0 0 0,0 0 0,1 0 0,-1 0 0,0 0 0,0 0 0,0 1 0,1-1-1,-1 0 1,0 1 0,0-1 0,0 1 0,-2 1-3,-1-1 0,1 1 0,1 0 1,-1 0-1,0 0 0,0 1 0,-2 2 0,1 0 6,0 0 0,-1 1 0,2 0 0,-1 0 0,1 0 1,0 1-1,0-1 0,1 1 0,-3 8 0,3-6 36,1 1 0,0 0 1,0 0-1,1 0 1,2 20-1,0-13-9,0 0 0,1 0 0,1 0 0,0-1 0,1 1 1,1-1-1,1 0 0,0-1 0,1 0 0,1 0 0,14 19 0,-19-30 20,0 1 1,1 0-1,0-1 0,0 0 1,0 0-1,1 0 0,-1-1 0,1 0 1,0 0-1,0 0 0,0-1 0,0 1 1,0-2-1,1 1 0,-1-1 1,1 0-1,-1 0 0,1 0 0,11-2 1,-9 1-3,0-2 0,0 1 0,0-1 0,-1 0 0,1-1 0,-1 0 1,1-1-1,-1 1 0,0-2 0,0 1 0,0-1 0,-1 0 1,0-1-1,7-6 0,7-11-18,0-2 1,32-50-1,-10 11-24,-22 36 1,-15 18 15,0 0 1,1 1-1,1 0 0,0 1 0,0-1 1,18-13-1,-25 21-5,0 0-1,0 1 1,1-1 0,-1 0-1,0 1 1,1-1 0,-1 1 0,0-1-1,1 1 1,-1 0 0,1 0-1,-1-1 1,3 1 0,-3 1-5,0-1 0,-1 0 0,1 0 0,0 1 0,0-1 0,-1 1 0,1-1 0,0 0 0,-1 1 0,1-1 0,-1 1 0,1 0 0,-1-1 0,1 1 0,-1-1 0,1 1 0,-1 0 0,1-1 0,-1 1 0,0 0 0,1 0 0,-1-1 0,0 1 0,0 0 0,1 1 0,0 6 50,0 0 0,0 0-1,0 1 1,-1-1-1,-2 12 1,1 6 65,1-18-112,0 6 155,3-13-67,4-6-32,19-26 210,-18 21-312,-1 1 1,1-1-1,1 2 1,-1-1-1,2 1 1,-1 1-1,17-11 0,-25 18 32,0-1 0,-1 1 0,1 0 0,0 0 0,0-1-1,0 1 1,0 0 0,0 0 0,-1 0 0,1 0 0,0 0 0,0 0-1,0 0 1,0 0 0,0 1 0,0-1 0,0 0 0,-1 0-1,1 1 1,0-1 0,0 0 0,0 1 0,-1-1 0,1 1-1,0-1 1,-1 1 0,1 0 0,0-1 0,-1 1 0,1-1-1,0 1 1,-1 0 0,1 0 0,-1-1 0,0 1 0,1 0-1,-1 0 1,0 0 0,1 0 0,-1 1 0,3 5 46,-1 1-1,1-1 1,0 14 0,-1-14-75,7 52-20,-7-39 120,1 0 1,1 0-1,0 0 1,14 35-1,-16-53-57,-1 0-1,0 0 1,0 0-1,1 0 1,0 0-1,-1 0 1,1-1-1,0 1 1,-1-1-1,1 1 1,0-1-1,0 0 1,0 0-1,1 0 1,-1 0-1,0 0 1,0 0-1,4 0 1,-2 0 4,0 0 1,0 0-1,1-1 1,-1 0-1,0 0 0,1 0 1,-1 0-1,0-1 1,5-1-1,90-29-7,-79 23-62,-17 6-24,4-1 56,-4 2 36,1-1 0,-1 0 0,0 0 0,1 0 0,-1 0 0,0 0 0,0-1 0,0 1 0,-1-1 0,5-5 0,8-15-23,-1-1 0,17-40 1,-1 1 136,-8 19-150,25-74 0,5-48 22,-43 136 3,29-109-90,35-107-391,-68 233 89,-8 18 0,-6 23 46,-36 215 164,-3 67 177,-56 320 266,82-510-277,-33 140 176,48-234-66,-21 46-1,26-68-106,0 1-1,0-1 0,-1 1 1,0-1-1,1 0 1,-1 0-1,-1-1 1,1 1-1,-1-1 0,-4 5 1,7-7-9,0 0 0,0-1 0,0 1 1,0 0-1,-1-1 0,1 1 0,0-1 1,0 1-1,0-1 0,0 1 0,-1-1 0,1 0 1,0 0-1,-1 1 0,1-1 0,0 0 0,-2 0 1,2-1-7,-1 1 0,1-1 0,0 0 0,0 1 0,0-1 0,0 0 0,0 1 1,0-1-1,1 0 0,-1 0 0,0 0 0,0 0 0,1 0 0,-1 0 0,0 0 1,1 0-1,-1 0 0,1 0 0,-1 0 0,1 0 0,0-1 0,-1 1 0,1-2 1,-2-10-44,0 1 1,1-1-1,0 1 1,1-1 0,1 0-1,0 1 1,5-23-1,26-86 69,-20 88 16,1 0-1,2 1 0,31-52 1,72-82-185,-76 113 260,88-82 0,63-35 174,-83 76-203,-10 5 116,-93 83-20,-1 1-1,0-1 0,8-10 1,-12 14-128,0-1-1,-1 1 1,1-1 0,-1 1-1,0-1 1,1 0 0,-1 1-1,0-1 1,-1 0 0,1 0-1,0 0 1,-1-5 0,0 10-68,-1 0 0,1 1 1,-1-1-1,0 0 1,0 0-1,0 0 1,0 0-1,0-1 1,-3 4-1,-2 5 73,0 3 21,0 0 0,2 1 0,0-1 0,0 1 1,-1 16-1,1 0-38,1 41 0,6-29 2,-3-39-1,0 0 0,0 0 1,1 0-1,0-1 0,-1 1 0,1 0 0,0 0 0,0-1 1,1 1-1,-1-1 0,2 3 0,-2-4-8,-1-1-1,0 0 1,1 0-1,-1 0 1,1 0-1,-1 1 1,0-1-1,1 0 1,-1 0-1,1 0 1,-1 0-1,1 0 1,-1 0-1,0 0 1,1 0-1,-1 0 1,1 0-1,-1 0 1,1 0-1,-1-1 1,0 1-1,1 0 1,-1 0-1,1 0 1,-1-1-1,0 1 1,1 0-1,-1 0 1,0-1-1,1 1 1,-1 0-1,0-1 1,1 1-1,-1 0 1,0-1-1,0 1 1,1 0-1,-1-1 1,0 0-1,11-17 188,-10 16-156,39-61-65,-1 3-89,12-28-104,-49 104 18,0 23 0,-2 7 482,13 88 1,-12-131-257,-1-1 0,0 1-1,1 0 1,0-1 0,0 1-1,0-1 1,0 1 0,0-1 0,0 1-1,1-1 1,-1 0 0,1 1 0,-1-1-1,1 0 1,0 0 0,3 3-1,-4-5-15,0 0-1,0 1 1,-1-1-1,1 0 0,0 0 1,0 0-1,0 0 0,-1 0 1,1 0-1,0 0 0,0 0 1,0 0-1,-1 0 1,1 0-1,0 0 0,0-1 1,0 1-1,-1 0 0,1-1 1,0 1-1,-1 0 1,1-1-1,0 1 0,-1-1 1,2 0-1,18-17 115,22-25-205,91-83 226,-110 107-211,-14 10 44,1 1-1,0 0 1,0 0-1,1 1 0,0 1 1,20-10-1,-23 13-42,-1 1 17,0 0 0,0 0 0,13-3-1,-19 5 43,0 0-1,0 0 0,-1 0 0,1 0 0,0 0 0,0 0 0,0 0 0,-1 0 0,1 0 0,0 0 1,0 0-1,0 0 0,-1 1 0,1-1 0,0 0 0,0 0 0,-1 1 0,1-1 0,0 1 0,-1-1 1,1 1-1,0-1 0,-1 1 0,1-1 0,-1 1 0,1-1 0,-1 1 0,1 0 0,-1-1 0,1 1 1,-1 0-1,0 0 0,1-1 0,-1 1 0,0 0 0,1 0 0,-1-1 0,0 1 0,0 0 0,0 0 1,0 0-1,0 1 0,-1 11 62,-1 1 0,0 0 1,-1-1-1,-6 19 0,1-2-33,1-2 31,4-15 59,0 1 0,-6 13 1,7-19 78,7-16-221,13-24-346,-14 23 233,16-27-92,27-37 0,-38 62 192,0 0-1,0 1 1,1 0 0,0 0 0,0 1-1,24-15 1,-32 26 72,-1 0 0,1 0 0,-1 0 0,0 0 0,0 0 0,1 0 0,-1 0-1,-1 0 1,2 4 0,-1-6-19,0 7 51,1 0 0,-1 0 0,0-1 0,0 1 0,0 0 0,-2 8 0,2 11-3,-1-4 93,0-19-126,0 0 0,0-1 0,0 1 1,0 0-1,0-1 0,0 1 0,2 4 0,-2-7-19,0 0 0,0 0 0,0 1 0,0-1 0,1 0 0,-1 0 0,0 0 0,0 1 0,0-1 0,1 0 0,-1 0 0,0 0 0,0 0 0,1 0 0,-1 0 0,0 0 0,0 1 0,1-1 0,-1 0 0,0 0 0,0 0 0,1 0 0,-1 0 0,0 0 0,0 0 0,1 0 0,-1 0 0,0 0 0,0 0 0,1-1 0,-1 1 0,0 0 0,0 0 0,1 0 0,-1 0 0,0 0 0,0 0 0,1 0 0,-1-1 0,0 1 0,0 0 0,0 0 0,0 0 0,1-1 0,-1 1 0,0 0 0,13-14 58,-9 10-101,8-6 28,11-12-25,2 2 0,50-32-1,-51 39-1,0 0 0,1 2 0,36-12 0,-49 20 30,10-4-19,1 2 0,0 0 0,27-2 0,-37 6 47,1 0-47,0 1 0,17 1-1,23 0-230,-72 10 432,-29 2-268,27-9-17,-35 15 1,31-10 95,6-1 13,0 0 0,-22 13 0,35-18 1,0 1 0,0-1 0,0 2 0,0-1 0,1 0 0,0 1 0,0 0 1,0 0-1,0 0 0,1 0 0,-4 8 0,6-11 5,0 1 0,0-1 0,0 0-1,0 1 1,1-1 0,-1 1 0,1-1-1,0 1 1,0-1 0,-1 1 0,2-1 0,-1 0-1,0 1 1,0-1 0,1 1 0,0-1 0,-1 1-1,1-1 1,0 0 0,0 1 0,0-1 0,0 0-1,1 0 1,-1 0 0,1 0 0,-1 0-1,1 0 1,0 0 0,-1-1 0,1 1 0,3 2-1,0-1 12,0 0-1,-1 0 0,1-1 0,0 1 0,1-1 0,-1 0 0,0-1 0,1 1 0,-1-1 0,1 0 0,-1 0 1,1-1-1,5 0 0,7-1-9,-1-2 0,0 0-1,0-1 1,0-1 0,0 0 0,-1-2 0,1 0 0,27-16 0,8-10-47,57-48-1,-62 45 1,-36 28 6,13-10-101,43-42 0,-31 20-21,-2-2 1,50-79-1,42-105-378,-101 180 394,-4 6-26,25-63 1,-46 103 158,0-1 1,1 1-1,-1-1 0,0 1 1,0-1-1,0 0 0,1 1 0,-1-1 1,0 1-1,0-1 0,0 0 1,0 1-1,0-1 0,0 0 0,0 1 1,0-1-1,0 0 0,0 1 1,-1-1-1,1 1 0,0-1 0,0 0 1,-1 0-1,0 1-4,1 0 0,-1-1 0,1 1 1,-1 0-1,1 0 0,-1 0 0,1 0 0,-1 0 0,1 0 0,-1 0 0,1 0 0,-1 0 1,0 0-1,1 0 0,-1 0 0,1 0 0,-1 0 0,1 0 0,-1 1 0,0-1 1,-4 2-6,1 1 0,-1-1 0,1 1 0,-5 3 0,-1 3 73,0 0-1,1 1 1,0 0 0,0 0 0,-6 13-1,-31 57 308,-54 138 121,63-129-371,16-42 10,2 0 0,-20 78-1,33-80 40,5-41-145,1-1 0,0 1-1,0-1 1,0 1 0,1-1-1,-1 1 1,1-1 0,0 1-1,0-1 1,2 4 0,-2-6-1,-1 0 0,1 0 0,0 0 0,0 0 0,0 0 0,0-1 0,0 1 0,0 0 0,0 0 0,0-1 0,0 1 0,0-1 0,0 1 0,0-1 0,0 1 0,1-1 0,-1 0 0,0 0 0,0 1 0,1-1 0,-1 0 0,0 0 0,3 0 0,2-1-4,1 0 0,-1 0 0,9-3 1,-9 3-27,59-18-353,116-48 1,-176 64 302,0 1 0,0 1 0,0-1 0,-1 1 0,12-1 0,-16 1 59,1 1 0,0 0 0,0 0 0,0 0 0,0 0 0,0 0 0,0 0 0,-1 0 0,1 1-1,0-1 1,0 0 0,0 0 0,0 1 0,-1-1 0,1 1 0,0-1 0,0 0 0,-1 1 0,1-1 0,0 1 0,-1 0-1,1-1 1,0 1 0,-1-1 0,1 1 0,-1 0 0,1 0 0,-1-1 0,1 1 0,-1 0 0,0 0 0,1 0 0,-1-1-1,0 1 1,0 0 0,0 0 0,1 0 0,-1 0 0,0 0 0,0-1 0,0 3 0,-1 12 174,1-9-95,-1 0-1,1 1 1,2 12 0,-2-18-63,1 0 0,-1 1-1,0-1 1,1 0 0,-1 0 0,1 1-1,-1-1 1,1 0 0,0 0 0,-1 0 0,1 0-1,0 0 1,0 0 0,0 0 0,0 0 0,0 0-1,0 0 1,0 0 0,0 0 0,0-1-1,0 1 1,1 0 0,1 0 0,2 0-8,-1 0 0,1-1 1,-1 1-1,1-1 0,0 0 0,-1-1 1,1 1-1,-1-1 0,1 1 0,-1-1 1,1-1-1,-1 1 0,1-1 0,4-2 1,14-4 0,8-2 7,7-1 17,38-17-1,-76 28-39,0 0 0,0 0 0,0 0 0,0 0-1,0 0 1,0 0 0,0 0 0,0 0 0,0 0-1,1 0 1,-1 1 0,0-1 0,0 0 0,0 0-1,0 0 1,0 0 0,0 0 0,0 0 0,0 0-1,0 0 1,0 0 0,0 0 0,0 0 0,0 0-1,0 0 1,0 1 0,1-1 0,-1 0 0,0 0-1,0 0 1,0 0 0,0 0 0,0 0 0,0 0-1,0 0 1,0 0 0,0 0 0,0 0 0,1 0-1,-1 0 1,-13 14-55,-11 14 154,22-25-66,1 0-1,0-1 1,-1 1-1,1 0 1,0 0-1,1 0 1,-1 0-1,0 0 1,1 0 0,0 0-1,0 1 1,0 4-1,0-7-11,0 0-1,1 0 0,-1 1 1,1-1-1,-1 0 0,1 0 1,-1 0-1,1 0 0,-1 0 1,1 0-1,0 0 1,0 0-1,-1 0 0,1 0 1,0 0-1,0 0 0,0 0 1,0-1-1,0 1 1,0 0-1,0-1 0,1 1 1,-1-1-1,0 1 0,0-1 1,0 1-1,0-1 1,1 0-1,-1 0 0,0 0 1,0 0-1,1 0 0,-1 0 1,1 0-1,8 0 7,0-1-1,0 0 1,-1-1 0,1 0-1,-1-1 1,1 0 0,16-8-1,2-3-246,27-19 0,-47 28 157,23-17 11,-29 20 37,0 0 0,0 0 0,-1 0 1,1 0-1,0 0 0,-1 0 0,1 0 0,-1-1 1,0 1-1,0-1 0,2-3 0,-3 5 16,0 0 0,0 1 0,0-1 0,0 0 0,0 1 0,-1-1 0,1 0 1,0 0-1,0 1 0,0-1 0,-1 0 0,1 1 0,0-1 0,-1 0 0,1 1 0,0-1 0,-1 1 0,1-1 0,-1 0 0,1 1 0,-1-1 0,1 1 0,-1 0 0,1-1 0,-1 1 0,0-1 0,1 1 1,-1 0-1,0-1 0,1 1 0,-1 0 0,0 0 0,1 0 0,-2-1 0,-29-4-104,27 4 80,-25-1-67,-39 2 0,26 1 287,82-7 27,51-4-160,6-1-31,-53 7 10,32-1 102,-65 5-114,-1 0-1,0 1 1,0 0-1,0 1 0,11 3 1,-18-4 4,-1-1 1,1 1-1,-1 0 0,1 0 1,-1 1-1,1-1 0,-1 0 1,0 1-1,0-1 1,0 1-1,0 0 0,0 0 1,0 0-1,0 0 0,-1 0 1,1 0-1,-1 0 1,1 1-1,-1-1 0,0 0 1,0 1-1,0-1 0,0 1 1,0-1-1,-1 1 1,1 0-1,-1-1 0,1 4 1,-2 4 80,1 0 1,-1 0 0,-1 0-1,0 0 1,-6 16-1,7-21-101,0 2 87,4-6-42,11-12-140,-2 1-188,36-31-158,-36 29 395,1 1 1,-1 1-1,2 0 1,14-8-1,-15 11-6,-9 4 45,0 0-1,0 1 1,0 0-1,0 0 1,7-2-1,-10 4 15,0 0 0,0-1 0,0 1 0,-1 0 0,1 0 0,0 0 0,0 0 0,0 0 0,0 0 0,-1 1 0,1-1 0,0 0 0,0 0 0,0 1-1,-1-1 1,1 0 0,0 1 0,0-1 0,-1 0 0,1 1 0,0-1 0,-1 1 0,1 0 0,-1-1 0,1 1 0,0-1 0,-1 1 0,1 0 0,-1-1 0,0 1-1,1 0 1,-1 0 0,0-1 0,1 1 0,-1 0 0,0 1 0,8 21 331,-7-17-299,0-1 0,1 0 0,-1-1 1,1 1-1,1 0 0,-1 0 0,1-1 1,3 6-1,-3-6 4,1 0 0,-1 0 0,1 0 0,0-1 0,0 1 0,0-1 0,1 0 0,-1 0 0,1 0 1,-1-1-1,1 0 0,0 0 0,6 2 0,-4-2-6,1-1-1,-1 0 1,0 0 0,1-1 0,-1 0 0,0 0-1,1-1 1,10-2 0,4-3-41,-1 0-1,-1-2 1,0 0-1,0-2 1,27-16 0,-31 16 18,-1-2 1,1 0-1,-2 0 0,23-25 1,44-64-159,-62 77-26,-19 24 165,0 0 0,0 0 0,0 0 0,0-1 0,0 1 0,0 0-1,0 0 1,0 0 0,0 0 0,0 0 0,0 0 0,0 0 0,0 0 0,0 0-1,0 0 1,0 0 0,1 0 0,-1 0 0,0 0 0,0 0 0,0 0 0,0 0-1,0 0 1,0 0 0,0 0 0,0 0 0,0 0 0,0 0 0,0 0 0,0 0-1,1 0 1,-1 0 0,0 0 0,0 0 0,0 0 0,0 0 0,0 0-1,0 0 1,0 0 0,0 0 0,0 0 0,0 0 0,0 0 0,0 0 0,0 0-1,0 1 1,0-1 0,1 0 0,-1 0 0,0 0 0,0 0 0,0 0 0,0 0-1,0 0 1,2 7-12,1 11 51,-4 10 51,-2 0 0,-1 0 0,-1 0 0,-11 36 0,-45 106 63,58-163-124,0 2 13,-1-1 0,-7 13 1,9-19-22,1 1 0,-1-1 0,1-1 0,-1 1 0,0 0 0,0 0 0,0-1 0,0 1 0,0-1 0,0 1 0,0-1 0,0 0 0,-5 2 0,6-3-12,0 1-1,-1-1 0,1 0 1,0 1-1,-1-1 0,1 0 1,-1 0-1,1 0 0,-1 0 1,1 0-1,0-1 0,-1 1 1,1 0-1,0-1 0,-1 1 1,1 0-1,0-1 0,-1 0 1,1 1-1,-2-2 0,1 0 3,-1 0-1,1 0 1,0-1 0,0 1-1,1 0 1,-1-1 0,0 1-1,1-1 1,-3-4-1,2 1-8,0 1 0,0-2-1,0 1 1,1 0 0,-1 0-1,1 0 1,1-1 0,0-11-1,0 15 0,0-1-1,1 1 1,0-1-1,0 1 1,0 0-1,0 0 1,1-1-1,-1 1 1,1 0-1,-1 0 1,1 0-1,0 0 1,1 1-1,-1-1 1,0 0-1,1 1 1,-1 0-1,1-1 1,0 1-1,0 0 1,0 0-1,0 1 1,0-1-1,0 1 1,0-1-1,1 1 1,-1 0-1,5-1 1,8-1-197,1 1 0,0 1 0,0 0 0,29 3 1,-10-1-982,-16-1-987,-1 0-956,-8 0-4163,-20 1 1983,-1 6 1792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2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8128,'-18'-15'3680,"33"6"-3168,-7 6 768,0 6-800,15-3 928,4 0-800,10 0-512,2 9-96,-2-1-480,-2-1 256,-7 1-2688,-6 0 1600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2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3938 217 13888,'14'-8'6271,"99"13"-5439,-45-2 448,3 5-864,27 4-32,-8 0-224,5 1-192,-14 2 0,-5-7-3424,-12 4 1888,-25-7-5375,-7-2 3935</inkml:trace>
  <inkml:trace contextRef="#ctx0" brushRef="#br0" timeOffset="1">112 61 13120,'-89'-47'5951,"70"39"-5183,16 3-4000,6 5 1601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6 618 8224,'-6'6'2366,"8"-2"87,-1-3-2235,0-1-1,0 1 0,0-1 1,1 0-1,-1 0 0,0 1 1,0-1-1,0 0 0,0 0 1,0 0-1,0 0 0,0-1 1,1 1-1,0 0 1,10-4 563,-1 0 1,1 0 0,-1-1 0,12-8 0,-6 3-347,-1-2-1,0 0 1,22-22-1,-17 13 47,-2-2-1,27-39 0,-23 30-193,37-66 364,-35 55-182,34-73 359,-39 75-722,31-48 0,-49 84-147,-1 3-22,2 6-89,1 3 119,0 0 0,-1 0 0,0 0 1,0 1-1,-1-1 0,0 1 0,0 0 0,-1-1 0,0 1 0,0 8 0,-1 15 116,-4 38 1,3-55-70,-3 25 68,-1 0 0,-2-1 0,-2 1 0,-24 66 1,33-105-83,-1 3 23,0 1 0,-1-1 1,1 0-1,-1 0 0,0 0 0,0 0 0,-3 4 0,4-7-23,1 1 0,-1-1 1,1 0-1,-1 1 0,1-1 0,-1 0 0,0 1 0,1-1 0,-1 0 0,0 0 0,1 1 0,-1-1 0,0 0 0,1 0 0,-1 0 0,0 0 0,-1 0 0,1 0-9,0-1-1,-1 1 0,1-1 0,0 1 0,-1-1 1,1 1-1,0-1 0,0 0 0,0 1 0,-1-1 1,-1-2-1,-6-7-45,1 1 1,0-2-1,0 1 1,1-1 0,0 0-1,1-1 1,0 1-1,1-1 1,0 0-1,1-1 1,0 1-1,1-1 1,-2-16-1,6 1-169,13 52 43,-3-5 249,1-1 0,1 0 0,0-1 0,31 30 0,-36-40 6,-1 0 1,2-1 0,-1 0 0,1 0 0,0-1-1,0 0 1,0-1 0,1 0 0,-1-1 0,1 1-1,0-2 1,20 4 0,-20-6 6,1 1 0,0-2 0,-1 1 0,1-1-1,-1-1 1,1 0 0,-1-1 0,15-4 0,-11 1-17,0-1 0,0 0-1,0-1 1,-1 0 0,13-11 0,9-12 43,-2-2 0,55-66 0,-77 85-78,-8 11-32,9-11-80,0-1-1,-1 0 0,0-1 1,13-27-1,-30 62 61,1 0 0,-2 19 0,6-24 70,1 0 1,0 1-1,1-1 1,3 14-1,-3-21-32,0 0 0,1 0-1,0 0 1,1 0-1,-1-1 1,1 1 0,1-1-1,-1 0 1,9 11-1,-11-15 0,0-1-1,0 1 1,1-1-1,-1 0 1,0 0-1,1 1 0,0-1 1,-1 0-1,1 0 1,0 0-1,-1-1 0,1 1 1,0 0-1,0-1 1,-1 1-1,1-1 0,0 0 1,0 1-1,0-1 1,0 0-1,0 0 0,0 0 1,0 0-1,0-1 1,-1 1-1,1 0 0,3-2 1,2-1 20,0 0 1,0-1 0,-1 0-1,0 0 1,10-8-1,-8 5-67,34-24 84,1 1 1,56-27-1,-40 26-31,52-24-93,-99 50 49,-1 0 0,0 0 0,0-1 0,0-1 0,10-8 0,-21 15 20,0 0-1,0 0 1,0 0 0,1 0-1,-1 0 1,0 0 0,0 0-1,0 0 1,0 0 0,0-1-1,0 1 1,0 0-1,0 0 1,0 0 0,1 0-1,-1 0 1,0 0 0,0 0-1,0 0 1,0 0 0,0 0-1,0 0 1,0 0-1,0 0 1,0-1 0,0 1-1,0 0 1,0 0 0,0 0-1,0 0 1,0 0 0,0 0-1,0 0 1,0 0-1,0-1 1,0 1 0,0 0-1,0 0 1,0 0 0,0 0-1,0 0 1,0 0 0,0 0-1,0 0 1,0-1-1,0 1 1,0 0 0,0 0-1,0 0 1,0 0 0,0 0-1,0 0 1,0 0 0,0 0-1,0 0 1,-1 0-1,1 0 1,0-1 0,0 1-1,0 0 1,0 0 0,-10 0-241,-11 5-29,6-1 270,1 1 0,0 1-1,0 1 1,0 0 0,1 0 0,0 1 0,0 1 0,-15 14-1,21-17 14,0 0-1,1 0 0,0 1 1,0 0-1,1 1 0,0-1 1,0 1-1,1 0 0,0 0 1,0 0-1,1 1 0,0-1 1,0 1-1,1 0 0,-1 10 1,3-15 5,0-1 0,0 1 0,0 0-1,0 0 1,1 0 0,0-1 0,0 1 0,0 0 0,0-1 0,0 1 0,1 0 0,-1-1 0,1 0-1,3 5 1,-4-7 8,0 1 0,1-1 0,-1 0-1,0 0 1,0 0 0,1 0 0,-1 0 0,0 0-1,1 0 1,-1 0 0,1-1 0,-1 1-1,1 0 1,0-1 0,-1 1 0,1-1 0,0 0-1,-1 1 1,1-1 0,0 0 0,-1 0-1,1 0 1,0 0 0,-1-1 0,1 1-1,0 0 1,-1-1 0,1 1 0,0-1 0,-1 0-1,1 1 1,-1-1 0,1 0 0,1-1-1,9-7 34,-1 0 0,0-1 1,0 0-1,-1-1 0,0 0 0,-1 0 0,9-16 0,19-21-101,-7 5 54,-9 13-464,-23 63 61,-7 14 402,-1 1 0,-3-2 0,-1 1 0,-3-2 0,-1 0 0,-38 65-1,38-79 82,-2-2-1,-31 38 0,38-52-45,-1-1 0,-1-1-1,1 0 1,-2-1 0,-29 18-1,43-29-38,1 0-1,-1 0 0,0 0 0,0-1 1,0 1-1,0 0 0,0-1 0,0 1 0,0-1 1,0 0-1,0 0 0,0 0 0,0 0 1,0 0-1,0 0 0,0 0 0,-3-2 0,4 2-2,-1-1 0,1 0 0,0 1-1,0-1 1,0 0 0,0 0 0,0 0-1,1 1 1,-1-1 0,0 0 0,0 0-1,0 0 1,1-1 0,-1 1-1,1 0 1,-1 0 0,1 0 0,-1 0-1,1-1 1,0 1 0,-1 0 0,1 0-1,0-1 1,0 1 0,0 0 0,0 0-1,0-1 1,0 1 0,1-3-1,0 0 1,0 0-1,0-1 0,0 1 0,1 0 0,0-1 1,0 1-1,0 0 0,0 0 0,1 1 0,0-1 0,0 0 1,4-3-1,6-7-4,23-17-1,-35 31 6,366-335 224,-263 244-148,-28 26 67,-69 59-120,1 0 0,0 1 1,0 0-1,0 0 0,1 0 0,0 1 1,0 1-1,0 0 0,0 0 1,12-2-1,-20 5-13,-1 0 0,1-1 0,0 1 1,0 0-1,0 0 0,0 0 0,0 0 0,0 0 0,0 0 1,0 0-1,0 0 0,0 0 0,0 0 0,0 0 1,0 0-1,0 1 0,0-1 0,0 1 0,0-1 0,0 0 1,-1 1-1,1-1 0,0 1 0,0 0 0,0-1 1,-1 1-1,1 0 0,0-1 0,-1 1 0,1 0 0,-1 0 1,1 0-1,-1-1 0,1 1 0,-1 0 0,1 0 1,-1 0-1,0 0 0,0 0 0,1 0 0,-1 0 0,0 0 1,0 0-1,0 1 0,0 6 43,-1-1 0,0 0 0,0 0 0,0 0 0,-3 8 0,2-12-13,-3 15 29,3-14-71,0 0-1,1 0 1,0-1 0,0 1 0,0 0 0,0 0-1,1 0 1,0 0 0,0 0 0,0 0 0,0 5-1,1-5 77,0-4-68,-1 0 0,0 0 0,0 0-1,0 0 1,0 0 0,0 0 0,0 0-1,0 0 1,0 0 0,0 0-1,0 0 1,0 0 0,0 0 0,0 0-1,0 0 1,1 0 0,-1 0 0,0 0-1,0 0 1,0 0 0,0 0 0,0 0-1,0 0 1,0 0 0,0 0 0,0 0-1,0 0 1,0 0 0,1 0-1,-1 0 1,0 0 0,0 0 0,0 0-1,0 0 1,0 0 0,0 0 0,0 0-1,0 0 1,0 0 0,0 0 0,0 0-1,0 0 1,0 0 0,0 0 0,0 1-1,0-1 1,1 0 0,-1 0 0,0 0-1,0 0 1,0 0 0,0 0-1,0 0 1,0 0 0,0 0 0,5-5-2,14-13-107,-8 8 128,0-1-1,1 2 1,17-12-1,-18 14-38,2-1 9,2 0 1,-1 0-1,30-9 1,-37 14-36,1 2 0,-1-1 0,0 1 0,0 0 0,0 0 0,10 1 0,-14 1 29,0-1 1,-1 0-1,1 1 1,-1-1-1,1 1 1,0 0-1,-1 0 1,1 0-1,-1 0 1,0 1-1,1-1 1,-1 0-1,0 1 1,0 0-1,0 0 0,0-1 1,0 1-1,0 0 1,2 4-1,10 16 8,-2-1-1,11 26 1,-12-30-206,-5-9-1028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28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29 7456,'-26'-12'3392,"39"12"-2944,10 0 1600,4 0-1216,31 0 1759,10 4-1439,17-4-96,-4 0-640,27-9 128,-5 6-288,10-5-512,-15 8 160,2 5-6623,-19 6 3679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4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55 3808,'-1'-3'368,"1"1"0,-1-1 0,1 1 0,-1-1 0,1 1 0,0-1 0,0 0 0,0 1 0,0-1 0,1 1 0,-1-1 0,2-4 0,-2-4 2768,-1 6-1627,-2 8-992,-3 11-178,4-9-284,0 0 1,0 0-1,-2 9 0,-9 77 1099,5 1 0,4 138-1,5-5-20,-2-125-1023,1-84 174,1 1 0,0-1-1,1 0 1,5 19 0,-6-31-458,6-11-4185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4:0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48 325 5408,'-7'-7'424,"0"2"107,1-1-1,0 0 1,0 0-1,-5-7 1,10 11-287,1 0 0,-1 1 0,0-1 0,1 0 0,0 0 0,-1 0 0,1 0 0,0 1-1,0-1 1,0 0 0,0 0 0,0 0 0,0 0 0,1 0 0,0-1 0,10-29 1544,-5 20-1393,1 0 0,0 1 1,0 0-1,1 0 1,19-18-1,-7 9-120,41-30 0,-50 42-260,1 0-1,0 1 1,0 1-1,1 0 1,0 1-1,0 0 1,0 1-1,1 0 1,-1 1-1,1 1 1,0 0-1,14 0 1,-9 2 4,0 1-1,-1 1 1,1 0 0,-1 2-1,0 0 1,0 1 0,0 0 0,25 13-1,-28-11-14,-1 1-1,-1 0 0,1 0 0,-1 2 0,12 11 0,-20-16 57,0-1 0,0 1 0,-1 0 0,1 0 0,-1 1 0,-1-1 0,1 1-1,-1 0 1,0 0 0,0 0 0,-1 0 0,0 0 0,0 1 0,2 12 0,-4-15 16,0 0-1,-1 1 1,1-1 0,-1 0 0,0 0 0,0 1 0,0-1 0,-1 0-1,0 0 1,0 0 0,0 0 0,0-1 0,0 1 0,-1-1-1,1 1 1,-6 4 0,-1 2 212,-1-1 1,-1 0-1,-21 14 0,3-5 112,0-2 0,-40 17 0,51-27-261,-1 0 0,1-1-1,-1-1 1,0 0 0,0-2-1,-29 1 1,18-6-1046,14-2-4373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4:1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19 350 4736,'-6'-2'582,"-7"0"9977,15 0-10089,-1 0 0,1 0-1,-1 1 1,1-1 0,0 0 0,-1 0 0,5-2 0,-3 1 11,7-5-340,-2-2 0,1 1 1,-1-1-1,-1-1 1,0 1-1,6-13 0,32-75-130,-28 58 82,-6 12-74,6-14-81,-16 38 32,1 1 1,0-1-1,0 1 1,0 0-1,0 0 0,0 0 1,1 0-1,4-3 1,-6 5 14,0 0 1,0 1 0,0-1-1,0 1 1,0 0 0,0-1-1,0 1 1,0 0-1,0 0 1,0-1 0,0 1-1,0 0 1,0 0 0,0 0-1,0 0 1,0 0 0,0 1-1,0-1 1,1 0-1,-1 0 1,0 1 0,0-1-1,0 1 1,0-1 0,0 1-1,-1-1 1,1 1 0,0-1-1,0 1 1,0 0-1,0 0 1,1 1 0,3 3-45,0 1 0,0 0 0,6 10 0,-8-10 27,33 50-102,-19-28 310,1 0 1,32 37-1,76 57 868,-68-76-4280,-26-22 1130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4:1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25 462 2144,'3'-3'924,"-5"9"-151,-5 6 1524,4 16-265,2-26-1918,1 0 0,-1 0 0,0-1 0,0 1 0,0 0 0,0-1 0,-3 3 0,-2 5 1332,6-9-1361,0 0-1,0 1 1,1-1-1,-1 0 1,0 1-1,0-1 0,0 0 1,0 0-1,0 1 1,0-1-1,1 0 1,-1 0-1,0 1 1,0-1-1,0 0 0,1 0 1,-1 1-1,0-1 1,0 0-1,1 0 1,-1 0-1,0 0 1,0 1-1,1-1 1,-1 0-1,0 0 0,1 0 1,-1 0-1,0 0 1,1 0-1,2 1 95,1 0 0,-1-1 0,1 0 0,-1 1-1,1-1 1,-1-1 0,0 1 0,1 0 0,6-2-1,-1 0 114,-2 1-171,-1-1 0,0 0-1,0 0 1,0 0 0,0-1-1,0 0 1,-1 0 0,1-1-1,-1 1 1,0-1 0,0 0-1,0-1 1,-1 1 0,1-1 0,-1 0-1,4-5 1,5-9 83,-1 0 1,-1-1-1,10-26 0,-1 0 248,-3-1 0,18-76-1,-32 113-319,3-19-195,20-55-1,-25 83 61,0-1-1,0 0 1,0 1-1,0-1 0,0 0 1,0 1-1,1-1 1,-1 1-1,1 0 0,-1-1 1,1 1-1,-1 0 1,1 0-1,-1 0 1,1 0-1,0 0 0,0 0 1,0 1-1,-1-1 1,5 0-1,-1 0 33,1 0 0,0 1 0,-1-1 0,1 1 0,0 1 0,7 0 0,-11 0-2,1 0 0,-1 0-1,1 0 1,-1 0-1,0 0 1,1 0 0,-1 1-1,0-1 1,0 1 0,0-1-1,0 1 1,0 0-1,0 0 1,-1 0 0,1 0-1,-1 0 1,1 0-1,-1 0 1,0 1 0,0-1-1,2 4 1,-1 0 7,1 1-1,-1 0 1,-1-1 0,1 1-1,-1 0 1,0 13 0,-1 21 177,-2 1 1,-11 59-1,7-75-64,-1 0 0,-1-1-1,-1 1 1,-1-2 0,-15 28-1,22-47-105,0 1-1,-1-1 0,1 0 0,-1 1 1,0-2-1,0 1 0,-1 0 0,0-1 1,1 0-1,-10 6 0,7-6-13,-1 0-1,1 0 1,-1-1 0,0 0-1,0 0 1,0-1 0,0 0-1,-1 0 1,1-1 0,0 0-1,-1-1 1,1 0 0,0 0-1,-1-1 1,1 0 0,0 0-1,-10-3 1,-103-31-27,120 35-13,0-1-1,1 1 1,-1 0-1,0 0 1,0 0 0,0 0-1,1 0 1,-1 0 0,0 1-1,0-1 1,0 0-1,1 0 1,-1 1 0,0-1-1,0 0 1,1 1-1,-1-1 1,0 1 0,1-1-1,-1 0 1,0 1 0,1 0-1,-1-1 1,1 1-1,-1-1 1,1 1 0,-1 0-1,1-1 1,-1 1 0,1 0-1,0 0 1,-1-1-1,1 3 1,-1-2-2,1 1 1,-1-1-1,1 1 1,-1 0-1,1-1 1,0 1-1,0 0 0,0-1 1,0 1-1,0 0 1,0-1-1,0 1 1,1 0-1,-1-1 1,1 3-1,2 0 52,-1 1 1,1-1-1,0 0 0,0 0 1,1 0-1,-1 0 0,1-1 1,0 0-1,-1 1 0,2-1 0,-1 0 1,0-1-1,1 1 0,-1-1 1,1 0-1,-1 0 0,1 0 1,9 1-1,5 0-25,0 0 0,0-2-1,32 0 1,-29-2-48,9 1 103,25 0-2882,81 9 0,-93-1 1152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25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450 916 7232,'-9'-16'6928,"4"11"-4978,5 4-1820,-1 0 0,0 0 0,0 0 0,0 0 0,0 0 0,0 1 0,0-1 0,0 0 0,0 1 0,0-1 0,0 1 0,0-1 0,0 1 0,0-1 0,0 1 0,-1 0 0,1 0 0,0-1 0,0 1 0,0 0 0,-2 0 0,-32-1 481,0 1 0,0 2 1,1 1-1,-64 14 0,84-14-544,1 0 0,0 1 0,1 1 0,-24 11 0,29-13-39,2 1-1,-1 0 1,0 0 0,1 0-1,0 1 1,0 0-1,0 0 1,0 0 0,1 0-1,0 1 1,-6 10 0,7-11 5,0 1 1,1 0-1,-1 0 1,1 0 0,1 0-1,-1 0 1,1 1-1,0-1 1,0 0-1,1 1 1,0-1 0,0 0-1,0 1 1,1-1-1,0 0 1,0 1-1,1-1 1,-1 0 0,1 0-1,1 0 1,-1 0-1,1-1 1,0 1 0,0 0-1,1-1 1,6 8-1,1-2 71,1-1 0,0 0 0,0 0-1,1-1 1,0-1 0,0 0 0,1-1-1,0 0 1,1-1 0,26 7 0,-28-9-57,0-1 1,0-1-1,0 0 1,1-1 0,-1 0-1,0-1 1,1 0 0,-1-1-1,0-1 1,1 0-1,-1 0 1,0-2 0,15-5-1,12-9 198,0-3 1,50-34-1,-33 20-138,6-2-29,-17 11 48,75-57 1,-99 66-82,-1-1 1,-1-1 0,-1-1 0,19-24 0,-21 19-30,-1-1-1,21-47 1,15-63-79,-23 34-57,27-186 0,-49 227-405,-1-71-1,-6 129 469,0 1-1,0-1 0,0 1 0,-1-1 1,1 1-1,-2-5 0,-3 3-151,4 4 200,1 0 0,-1 0 1,1 0-1,-1 0 0,1 1 1,0-1-1,-1 0 0,1 0 1,-1 0-1,1 1 0,0-1 0,-1 0 1,1 1-1,0-1 0,-1 0 1,1 1-1,0-1 0,-1 1 1,-4 7 5,0-1 0,0 1 1,1 0-1,0 0 0,-3 11 1,-12 46 197,10-33-102,-60 228 462,-3 8 175,-53 279 512,122-534-1125,2-8-44,0 0 1,0 0-1,0 0 1,0 0-1,1 0 1,0 1-1,1 8 0,-1-14-59,0 0 0,0 0-1,0 0 1,1 1-1,-1-1 1,0 0-1,0 0 1,0 0 0,1 0-1,-1 0 1,0 0-1,0 1 1,1-1-1,-1 0 1,0 0 0,0 0-1,1 0 1,-1 0-1,0 0 1,0 0-1,1 0 1,-1 0-1,0 0 1,0 0 0,1 0-1,-1 0 1,0 0-1,0-1 1,0 1-1,1 0 1,-1 0 0,0 0-1,0 0 1,1 0-1,-1 0 1,0-1-1,0 1 1,0 0 0,0 0-1,1 0 1,-1 0-1,0-1 1,14-13 229,127-184-355,-100 137-21,-32 47 79,12-17-62,1 1 1,29-31 0,-50 59 89,0 1 0,1 0 0,-1 0 1,0 0-1,0 0 0,1 0 0,-1 0 1,1 0-1,-1 0 0,1 1 0,-1-1 0,1 1 1,-1-1-1,3 0 0,-3 1 21,0 1-1,-1-1 1,1 0-1,0 0 1,-1 1 0,1-1-1,0 0 1,-1 1-1,1-1 1,-1 0 0,1 1-1,0-1 1,-1 1-1,1-1 1,-1 1-1,0 0 1,1-1 0,-1 1-1,1-1 1,-1 1-1,0 0 1,1-1 0,-1 1-1,0 0 1,0-1-1,1 1 1,-1 0 0,0 0-1,0-1 1,0 1-1,0 0 1,0 1-1,5 77 151,-1-12-98,-3-48-21,6 31 76,-7-47-84,1 0 0,0 1 1,0-1-1,0 0 0,0 0 0,1 0 1,-1-1-1,1 1 0,0 0 1,0 0-1,4 4 0,-5-6-4,0 0 0,1 0 0,-1-1 0,0 1 0,0 0 0,1-1 0,-1 1 0,1-1 0,-1 1 0,1-1 0,-1 1 0,1-1 0,-1 0 0,1 0 1,-1 0-1,1 0 0,-1 0 0,1 0 0,1-1 0,3 0 6,0-1 0,0 0 1,8-4-1,-5 2-3,95-48 22,-29 13-41,54-30-99,-87 50 210,-36 16-117,1 1 0,-1-1 0,0 0 0,1 0 0,-2-1 0,1 0 0,0 0 0,8-7 0,-14 11 5,0-1-1,0 1 0,0 0 1,0 0-1,1 0 1,-1 0-1,0 0 1,0-1-1,0 1 0,0 0 1,0 0-1,0 0 1,0-1-1,0 1 1,1 0-1,-1 0 0,0 0 1,0 0-1,0-1 1,0 1-1,0 0 1,0 0-1,0 0 0,0-1 1,0 1-1,0 0 1,0 0-1,-1 0 1,1-1-1,0 1 0,0 0 1,0 0-1,0-1 1,-1 1-11,0-1-1,1 1 1,-1 0 0,0-1 0,0 1 0,0 0-1,1 0 1,-1 0 0,0-1 0,0 1 0,0 0 0,0 0-1,-1 1 1,-8 0 3,0 0 1,0 1-1,0 0 0,0 1 1,0 0-1,0 1 0,1 0 1,0 0-1,-1 1 0,-9 7 1,4-2-14,1 0 1,0 1-1,0 1 1,1 1-1,0 0 1,1 0-1,-14 21 1,20-25 36,1 0 1,-1 0 0,2 1-1,-1 0 1,1 0-1,1 0 1,0 0 0,0 0-1,1 1 1,0-1-1,1 1 1,0-1 0,1 1-1,0 11 1,1-17 1,-1-1 1,1 0-1,0 0 1,1 1-1,-1-1 1,0 0-1,1 0 0,0 0 1,0-1-1,0 1 1,1 0-1,-1-1 1,1 1-1,0-1 1,0 0-1,4 3 1,-4-4 4,-1 0 0,2 0 0,-1 0 1,0-1-1,0 1 0,0-1 0,1 0 1,-1 0-1,0 0 0,1 0 0,-1-1 1,1 1-1,0-1 0,-1 0 0,1 0 1,-1 0-1,1-1 0,-1 1 0,1-1 1,4-1-1,0-1 24,0 0-1,0-1 1,-1 0 0,0 0 0,1-1-1,-2 0 1,1 0 0,0 0 0,-1-1-1,0 0 1,0 0 0,5-8 0,7-11-100,28-52 0,-43 71 25,101-195-603,-98 192 455,-6 9 175,0 0 1,0 0-1,0 0 0,0 0 0,0 0 1,0 0-1,0 0 0,0 0 1,0 0-1,0 0 0,0 0 1,0-1-1,0 1 0,0 0 0,1 0 1,-1 0-1,0 0 0,0 0 1,0 0-1,0 0 0,0 0 1,0 0-1,0 0 0,0 0 0,0 0 1,0 1-1,0-1 0,1 0 1,-1 0-1,0 0 0,0 0 1,0 0-1,0 0 0,0 0 0,0 0 1,0 0-1,0 0 0,0 0 1,0 0-1,0 0 0,0 0 0,0 0 1,0 0-1,0 0 0,0 0 1,0 1-1,0-1 0,1 0 1,-1 0-1,0 0 0,0 0 0,0 0 1,0 0-1,-1 20-119,-2-9 157,-21 128 384,21-118-345,2 0 0,0 0 0,2 0-1,4 36 1,-4-55-58,-1 1 0,1-1 0,0 1 0,0-1 0,0 1 0,3 3 0,-4-6-10,1 1 1,-1-1 0,0 1-1,1-1 1,-1 1 0,0-1-1,1 0 1,-1 1-1,0-1 1,1 1 0,-1-1-1,1 0 1,-1 0 0,1 1-1,-1-1 1,1 0-1,-1 0 1,1 1 0,-1-1-1,1 0 1,-1 0-1,1 0 1,-1 0 0,1 0-1,-1 0 1,1 0 0,0 0-1,-1 0 1,1 0-1,-1 0 1,1 0 0,-1 0-1,1-1 1,-1 1 0,1 0-1,-1 0 1,1 0-1,-1-1 1,1 1 0,-1 0-1,1-1 1,-1 1 0,0 0-1,1-1 1,7-9 21,-1 1 1,0-1-1,-1-1 1,9-18-1,-7 14-4,4-8-47,1 0 1,1 1 0,1 0-1,1 1 1,1 1 0,1 1-1,28-25 1,-41 41 8,0-1 0,0 1-1,0 0 1,0 0 0,8-3 0,-11 5-1,0 1 0,0-1 1,0 1-1,0-1 0,0 1 1,0-1-1,0 1 0,0 0 1,0 0-1,0 0 0,0 0 1,0 1-1,0-1 0,0 1 1,0-1-1,0 1 0,3 1 1,-4-2 16,-1 1 0,1 0 0,0 0 0,0-1 0,-1 1 0,1 0 0,0 0 0,-1 0 0,1 0 0,-1 0 0,1 0 0,-1 0 0,1 0 0,-1 0 0,0 0 0,1 0 0,-1 0 0,0 1 0,0-1 0,0 0 0,0 2 0,-3 25 137,-6 11 3,7-30-87,-1 0 0,1 0-1,1 1 1,-1-1 0,2 0-1,-1 1 1,2 10-1,-1-20-46,0 1-1,0-1 0,0 1 0,0-1 0,0 0 0,0 1 0,0-1 1,0 1-1,1-1 0,-1 0 0,0 1 0,0-1 0,0 0 1,1 1-1,-1-1 0,0 0 0,0 1 0,1-1 0,-1 0 0,0 1 1,1-1-1,-1 0 0,0 0 0,1 0 0,-1 1 0,1-1 0,-1 0 1,0 0-1,1 0 0,-1 0 0,1 1 0,0-1 0,1-1 0,-1 1 0,1 0 0,-1 0 0,0 0 0,1-1 0,-1 1 0,0-1 0,0 1 0,2-2 0,31-20-59,-31 19 41,41-26-100,2 2 0,0 1 0,52-19 0,-93 43 101,0 0 1,1 0-1,-1 0 1,0 1-1,1 0 1,-1 0-1,1 0 1,-1 1-1,8 0 1,-10 0 3,-1 1 0,1-1 0,-1 1 0,1-1 1,0 1-1,-1 0 0,1 0 0,-1 0 0,0 0 0,1 0 0,-1 1 0,0-1 1,0 1-1,0-1 0,0 1 0,0 0 0,0 0 0,0 0 0,0 0 1,-1 0-1,3 4 0,8 19 18,-1 0 1,8 30-1,-15-41 83,-3-12-83,0 0 1,0 1 0,0-1 0,0 0-1,1 0 1,-1 0 0,4 4-1,-5-5-8,1 0-1,0 0 1,0-1 0,0 1-1,-1-1 1,1 1-1,0-1 1,0 1-1,0-1 1,0 1-1,0-1 1,0 0-1,0 1 1,0-1 0,0 0-1,0 0 1,0 0-1,0 0 1,0 0-1,0 0 1,0 0-1,0 0 1,2 0-1,5-4-1,0 1 0,0-2 0,-1 1 0,1-1 0,11-9 0,-12 8-33,124-93-278,-37 14 353,-92 83-50,-1 1-7,1 0 0,-1 0 1,0 0-1,0 0 0,0 0 0,0-1 1,0 1-1,0 0 0,-1-1 0,1 1 1,0-1-1,-1 1 0,1-1 1,0-1-1,-1 3 4,0 0 0,0-1 1,0 1-1,0 0 0,0-1 0,-1 1 1,1 0-1,0-1 0,0 1 0,0 0 1,0-1-1,0 1 0,0 0 0,0-1 1,-1 1-1,1 0 0,0 0 1,0-1-1,0 1 0,-1 0 0,1 0 1,0-1-1,0 1 0,-1 0 0,1 0 1,0 0-1,-1 0 0,1-1 0,0 1 1,0 0-1,-1 0 0,1 0 0,0 0 1,-1 0-1,1 0 0,0 0 1,-1 0-1,1 0 0,0 0 0,-1 0 1,1 0-1,-1 0 0,-1 0-36,-1 0 1,1 0-1,-1 1 0,1-1 1,-1 1-1,1-1 0,-3 2 1,-4 2 26,0 0 0,0 0 1,1 1-1,0 0 0,0 0 1,0 1-1,0 0 0,1 1 1,0 0-1,1 0 0,-1 0 1,2 1-1,-10 13 0,3 1 81,0 0 0,1 0 0,2 2 0,0-1 0,1 1 0,2 0 0,0 1-1,1-1 1,-1 44 0,6-62-6,0 0 1,0 1-1,1-1 0,0 0 1,0 1-1,4 8 0,-5-14-43,1 0 0,-1 1 0,1-1 0,-1 0-1,1 0 1,-1 0 0,1-1 0,0 1-1,-1 0 1,1 0 0,0 0 0,0 0 0,0-1-1,0 1 1,0 0 0,0-1 0,0 1 0,0 0-1,0-1 1,0 1 0,0-1 0,0 0-1,0 1 1,0-1 0,0 0 0,0 0 0,0 0-1,1 0 1,-1 0 0,0 0 0,0 0-1,0 0 1,0 0 0,0 0 0,1-1 0,-1 1-1,0 0 1,0-1 0,0 1 0,0-1 0,0 1-1,1-2 1,5-2-2,0 0 0,0-1 0,-1 0-1,1 0 1,-1-1 0,8-10 0,32-43 23,-33 41-32,6-8-10,131-164-256,-150 189 257,1 1 0,-1-1-1,1 0 1,-1 1 0,0-1 0,1 1-1,-1-1 1,1 1 0,-1-1 0,1 1-1,-1 0 1,1-1 0,0 1 0,-1 0-1,1-1 1,0 1 0,-1 0 0,1-1-1,-1 1 1,1 0 0,0 0 0,0 0-1,-1 0 1,1 0 0,0 0 0,0 0-1,0 1 6,-1 0 0,1 1 0,-1-1 0,1 0 1,-1 1-1,0-1 0,0 1 0,1-1 0,-1 0 0,0 1 0,0-1 0,-1 1 0,1-1 0,0 0 0,0 1 0,-1 2 0,-9 43 6,-1-1-1,-3 0 1,-2-1 0,-1 0 0,-3-1 0,-37 62-1,39-74-33,-82 146 98,85-148-22,-1 5 17,-2 0 0,-2-1 0,-40 52 0,53-78-26,3-2-60,-1-1-1,1 0 1,-10 8 0,12-12 3,0 0 0,1 0 0,-1 0 1,0 0-1,0 0 0,0 0 0,0 0 0,0-1 0,0 1 0,0-1 0,0 1 0,-1-1 0,1 0 0,0 0 1,0 0-1,-4 0 0,3-1-4,0 0 0,-1-1 1,1 1-1,0-1 0,0 1 1,0-1-1,0 0 0,0 0 1,0-1-1,1 1 0,-1 0 1,1-1-1,-1 0 0,1 1 1,0-1-1,0 0 0,0 0 0,1 0 1,-3-4-1,-1-4-65,1 1 1,0-1-1,0 0 0,-3-19 0,6 24 60,1-1-1,0 0 1,0 1-1,1-1 1,-1 0-1,2 1 1,-1-1-1,1 1 0,0 0 1,0-1-1,0 1 1,1 0-1,6-10 1,0 1 5,1 2 0,0-1 0,0 1 0,17-15 0,-17 19 16,1 0-1,0 1 1,0 0-1,1 1 1,0 0-1,0 1 1,1 0-1,0 1 1,0 0-1,16-3 1,-5 4-16,0 0 0,1 1 0,-1 1 0,47 3 0,-48 0 52,-1 0 0,0-2 0,1-1 0,41-8 0,-54 7-17,1 0-1,-1 0 1,0-1-1,0 0 1,0-1-1,0 0 1,-1 0-1,0-1 1,0-1-1,-1 1 1,1-1 0,8-11-1,-3 1 68,-2 0 1,0-1-1,13-27 0,24-65-58,-26 56-92,41-83 67,-63 133 6,3-3 24,0-1 1,-1 0-1,0 0 1,0 0 0,-1 0-1,0 0 1,0-1-1,-1 1 1,0-9-1,-1 12-28,0 5 1,0-1 1,0 1 0,0-1-1,0 1 1,0-1-1,0 1 1,0-1 0,0 0-1,0 1 1,0-1 0,0 1-1,0-1 1,1 1 0,-1-1-1,0 1 1,0-1 0,0 1-1,1-1 1,-1 1 0,0-1-1,1 1 1,-1-1-1,0 1 1,2-1 0,-2 0-12,0 0 0,0 0 0,1 0 0,-1 0 1,0 0-1,0 0 0,0 0 0,0 0 0,0 0 0,0 0 1,-1 0-1,1 0 0,0 0 0,0 0 0,-1 0 0,1 0 1,0 0-1,-1 1 0,1-1 0,-1 0 0,1 0 0,-1 0 1,0 0-1,1 1 0,-1-1 0,-1-1 0,0 2 3,1 1 0,0-1 0,-1 1 0,1-1 1,0 1-1,-1-1 0,1 1 0,0 0 0,0 0 0,0-1 0,0 1 0,0 0 0,-1 0 0,2 0 0,-1 0 0,0 1 0,0-1 0,0 0 1,0 0-1,1 0 0,-1 1 0,1-1 0,-1 0 0,0 3 0,-1 2 67,0 1-1,0-1 1,-2 14 0,4-6 85,-1 0 1,2 0-1,0 1 0,0-1 1,2 0-1,0 0 1,0 0-1,1-1 0,1 1 1,0-1-1,1 0 1,0 0-1,1-1 0,1 0 1,15 19-1,-15-21-92,0-1-1,1 0 1,0 0 0,1-1-1,0 0 1,0-1-1,22 11 1,-24-13-86,1-2 0,0 1 0,0-2 1,0 1-1,0-1 0,0 0 0,1-1 0,-1 0 1,1 0-1,-1-1 0,11-2 0,-12 2-330,1-2-1,-1 1 1,0-2-1,1 1 1,-1-1-1,0 0 0,9-5 1,-13 6-306,0-1 1,0 0-1,0 0 1,0 0-1,0 0 1,-1-1-1,0 0 1,4-4-1,8-13-2240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3:2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52 208 3072,'-1'0'132,"1"0"0,0-1-1,0 1 1,0 0 0,0-1 0,0 1 0,1 0-1,-1-1 1,0 1 0,0 0 0,0-1 0,0 1 0,0 0-1,0-1 1,0 1 0,1 0 0,-1 0 0,0-1 0,0 1-1,0 0 1,1 0 0,-1-1 0,0 1 0,0 0-1,1 0 1,-1-1 0,0 1 0,1 0 0,-1 0 0,0 0-1,1 0 1,-1 0 0,0 0 0,0-1 0,1 1 0,-1 0-1,1 0 1,-1 0 0,0 0 0,1 0 0,-1 0-1,1 0 1,14-4 1912,-8 0-1281,1 0 1,-1 0-1,0-1 1,10-9-1,-7 6-79,-6 4-457,0 1 0,0-1 0,0 0 0,0 0 0,-1 0 1,1-1-1,-1 1 0,-1-1 0,1 0 0,0 1 0,-1-1 0,2-8 1,-3 10-170,0 0 1,-1 0 0,1-1 0,-1 1-1,0 0 1,0 0 0,0 0 0,0-1-1,-1 1 1,1 0 0,-1 0 0,0 0-1,0 0 1,0 0 0,0 0 0,0 0-1,-1 0 1,0 0 0,1 0 0,-1 1-1,-3-4 1,3 4-80,-1 0 0,1 0 0,-1 0-1,1 0 1,-1 0 0,0 1 0,0-1 0,0 1 0,0 0-1,0 0 1,0 0 0,-1 0 0,1 1 0,0-1 0,0 1-1,-1 0 1,-2 0 0,-3 0-283,1 1 1,-1 0-1,1 0 1,0 0-1,-9 4 0,12-4-189,1 1 0,0 0 0,0 0 0,0 0 0,-5 3-1,8-4 178,0 0 0,0 0 0,-1-1-1,1 1 1,1 0 0,-1 0-1,0 0 1,0 1 0,0-1-1,0 0 1,1 0 0,-1 0 0,1 0-1,-1 1 1,1-1 0,-1 0-1,1 1 1,0-1 0,-1 3-1,4 13-2253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4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398 509 1248,'9'-2'5816,"-9"2"-5759,0 0 1,0 0-1,0-1 0,0 1 1,0 0-1,0 0 1,1 0-1,-1 0 0,0-1 1,0 1-1,0 0 0,0 0 1,0 0-1,0 0 0,0-1 1,0 1-1,0 0 0,0 0 1,0 0-1,0 0 0,0-1 1,0 1-1,0 0 1,0 0-1,0 0 0,0 0 1,0-1-1,-1 1 0,1 0 1,0 0-1,0 0 0,-1-1-9,0 0-1,1 0 0,-1 0 0,0 1 0,0-1 0,0 0 0,0 1 1,0-1-1,0 1 0,0-1 0,0 1 0,0-1 0,-1 1 1,1 0-1,0-1 0,-2 1 0,-25-2 205,0 1 0,0 2 0,0 0 0,0 2 0,1 1 0,-1 1 0,-39 13 0,56-14-200,0 1 0,1-1 0,-1 2 1,1-1-1,0 1 0,1 1 0,0 0 0,-10 9 0,16-13-15,1-1-1,-1 1 0,1 0 1,0-1-1,0 1 0,1 0 1,-1 0-1,0 0 0,1 1 1,0-1-1,0 0 0,0 1 1,0-1-1,0 0 0,1 1 1,0-1-1,-1 1 0,1-1 1,1 1-1,-1-1 0,0 0 1,1 1-1,1 4 0,-1-4 14,1 0 0,-1 0 0,1 0 0,0 0 0,1-1-1,-1 1 1,0-1 0,1 0 0,0 1 0,0-1-1,0 0 1,0-1 0,0 1 0,1 0 0,-1-1-1,1 0 1,0 0 0,5 3 0,0-2 43,1 0 1,-1-1-1,0 1 0,1-2 1,-1 1-1,1-2 0,0 1 0,-1-1 1,1 0-1,0-1 0,-1 0 1,1-1-1,-1 0 0,1-1 1,-1 1-1,15-8 0,-17 6-47,0 1 0,1-2 0,-2 1 0,1-1 0,0 0 0,-1 0 0,0-1 0,0 0 0,-1 0 0,1 0 0,-1-1 0,-1 1 0,1-1 0,-1-1 0,0 1 0,-1 0 0,0-1 0,0 0 0,2-11 1,-4 16-66,-1 0 1,0 0 0,0 0-1,0 0 1,0 0 0,0 1-1,-1-1 1,1 0 0,-1 0 0,0 0-1,0 1 1,0-1 0,0 0 0,0 1-1,-1-1 1,1 1 0,-1-1-1,0 1 1,1 0 0,-1 0 0,0 0-1,0 0 1,-1 0 0,1 0-1,0 0 1,-1 1 0,-3-3 0,-1 0-39,-1 0 0,1 1 0,0 0 0,-1 0 0,0 1 0,0 0 0,1 0 0,-13 0 1,9 1 45,2 0-38,0 1 0,-1-1 0,1 2 0,0-1 0,-16 4 1,26-4 53,-1 0 0,0 0 0,0 0 1,0 0-1,1 0 0,-1 0 0,0 0 1,0 1-1,0-1 0,0 0 0,1 0 1,-1 0-1,0 0 0,0 0 0,0 0 1,0 0-1,1 1 0,-1-1 0,0 0 1,0 0-1,0 0 0,0 0 0,0 1 1,0-1-1,1 0 0,-1 0 0,0 0 1,0 1-1,0-1 0,0 0 0,0 0 1,0 0-1,0 1 0,0-1 0,0 0 1,0 0-1,0 0 0,0 1 0,0-1 1,0 0-1,0 0 0,0 0 0,0 1 1,-1-1-1,1 0 0,0 0 0,0 0 1,0 1-1,0-1 0,0 0 0,0 0 1,0 0-1,-1 0 0,1 0 0,0 1 1,0-1-1,0 0 0,0 0 0,-1 0 1,1 0-1,0 0 0,0 0 0,0 0 1,-1 1-1,16 1 216,1 0 1,-1-1-1,1-1 1,-1 0 0,1-1-1,-1-1 1,27-6-1,-30 5-136,-1-1 0,1 0 1,-1 0-1,0-2 0,0 1 0,0-1 0,-1-1 1,0 0-1,0 0 0,13-14 0,-5 2 19,-1-1 0,-1 0 0,23-40 0,-23 32-78,44-90 279,-48 89-256,1 2 0,1 0 1,29-40-1,-43 67-57,0-1 0,0 1 0,1-1 0,-1 1 0,0-1 0,0 1 0,1 0 0,-1-1 0,1 1 0,-1 0 0,0-1 0,1 1 0,-1 0 0,1 0 0,-1-1 0,0 1 0,1 0 0,-1 0 0,1 0 0,-1-1 0,1 1 0,-1 0 0,1 0 0,-1 0 0,1 0 0,-1 0 0,1 0 0,-1 0 0,1 0 0,-1 0 0,1 0 0,-1 1 0,1-1 0,-1 0 1,1 0-1,0 1 0,0-1-7,-1 1 0,1 0 1,0 0-1,0 0 1,0 0-1,-1 0 1,1 1-1,-1-1 1,1 0-1,-1 0 1,1 0-1,-1 0 1,0 1-1,1-1 1,-1 2-1,1 17-10,0 0-1,-1-1 0,-6 39 1,4-39 84,-50 252 2,41-222 33,-9 37 69,-51 212 148,43-200 162,-40 94-1,33-119-137,30-63-209,-1-1 1,0 0-1,-1 0 0,0-1 1,-10 10-1,15-16-82,1-1 0,-1 1-1,0-1 1,1 0 0,-1 1 0,0-1 0,0 0-1,0 0 1,0 0 0,0 0 0,0-1-1,0 1 1,-1 0 0,1-1 0,0 0 0,0 1-1,0-1 1,-1 0 0,1 0 0,0 0 0,0 0-1,0-1 1,-1 1 0,1-1 0,0 1-1,0-1 1,0 0 0,0 0 0,0 0 0,0 0-1,0 0 1,0 0 0,0 0 0,1-1 0,-1 1-1,0-1 1,-1-1 0,0 0-11,0 0 0,1 0 0,-1 0 0,1 0 0,0 0 0,0-1 0,0 1 0,1 0 0,-1-1 0,1 0 0,-1 1 0,1-1 0,1 0 1,-1 0-1,0 0 0,1 1 0,0-1 0,0 0 0,0 0 0,0 0 0,0 0 0,1 0 0,0 1 0,0-1 0,0 0 0,3-6 0,2-3-9,1 0 0,1 0-1,0 0 1,1 1 0,18-20 0,-2 4-60,2 2 0,0 0 0,2 2 0,0 2 1,60-36-1,-67 46 15,1 1 1,0 1-1,1 1 0,0 1 1,1 0-1,0 2 0,0 2 1,0 0-1,39-1 0,-8 7 21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0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0 388 2400,'4'-3'2549,"-2"2"-2410,-1 1-1,0-1 0,0 0 1,1 0-1,-1 0 0,0 0 1,0 0-1,0 0 0,0-1 1,0 1-1,0 0 0,-1 0 1,1-1-1,0 1 0,-1 0 1,2-3-1,2-15 343,-1 10-229,-1-1 1,0 1 0,-1-1-1,0-9 1,-1 10-114,0-1-1,1 1 1,0-1 0,0 1-1,1-1 1,0 1 0,0 0-1,1 0 1,1 0 0,-1 0-1,6-9 1,2-1-57,16-20 0,-23 33-81,1 1 1,0 0-1,-1 0 0,2 0 1,-1 1-1,0 0 0,1 0 1,7-4-1,80-33 147,-81 37-115,0 0 0,1 1 0,0 0 0,0 1 1,23-1-1,-33 3-19,1 0 1,-1 1 0,0 0 0,0-1-1,1 1 1,-1 0 0,0 0 0,0 1 0,0-1-1,0 1 1,-1-1 0,1 1 0,0 0-1,0 0 1,-1 0 0,0 0 0,1 1-1,-1-1 1,0 1 0,0-1 0,0 1-1,2 3 1,-1 1 45,1 0-1,-1 1 1,0-1-1,0 1 0,-1-1 1,0 1-1,0 0 1,0 9-1,1 3 47,5 21 1,-3-22-72,2 32 0,-5-17 66,9 44 1,0-30-130,-5-11 81,3-1 1,1 0 0,19 46-1,-28-80-40,-1-1 0,1 1 0,0-1 0,0 1 0,-1-1 0,1 1 0,0-1 0,1 0-1,-1 1 1,0-1 0,0 0 0,0 0 0,1 0 0,-1 0 0,1 0 0,-1 0 0,1 0 0,-1 0-1,1-1 1,-1 1 0,1 0 0,0-1 0,2 1 0,-1-1 31,-1 0 0,1-1 1,-1 1-1,0-1 0,1 0 0,-1 1 0,0-1 1,1 0-1,-1 0 0,0-1 0,0 1 1,0 0-1,0-1 0,0 1 0,0-1 0,2-2 1,9-8 35,-1-2 1,-1 0-1,0 0 0,0-1 1,12-26-1,35-87 120,-32 67-242,-2 7 65,2 1 0,59-91 0,-81 138-81,0 1 0,0 0 0,1 0 1,0 0-1,0 0 0,0 1 0,1-1 0,-1 1 0,11-5 1,-12 8 56,-1-1 0,0 1 0,1 0 0,-1 0 0,1 1 0,-1-1 0,0 1 0,1 0 0,-1 0 1,1 0-1,-1 0 0,1 0 0,-1 1 0,1 0 0,-1 0 0,1 0 0,-1 0 0,0 0 0,0 0 0,6 4 1,-1 0 9,0 1 0,0-1 0,-1 2 0,0-1 0,0 1 0,0 0 0,-1 1 0,0-1 0,7 11 0,2 9-56,19 45-1,-12-24 170,-17-37-305,2 4 543,9 24-1,-14-34-859,-1 1 0,0-1 1,0 1-1,1 10 0,-3-20-2220,-2-3 854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0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1984,'0'-1'146,"0"0"0,0 0 0,1 0 0,-1 0 1,0 0-1,1 0 0,-1 0 0,0 0 0,1 0 0,-1 0 0,1 0 0,0 0 1,-1 0-1,2-1 0,4-6 2350,-8 13-2164,0 0 1,1 1-1,0-1 0,-1 1 1,2 0-1,-1 10 0,1 46-661,1-26 577,16 326 991,-2-104-313,-7 56-24,-7-269-743,0-28 65,0 0 0,-3 25 1,1-33-112,1-6-102,0 1 1,-1 0-1,1-1 0,-1 1 1,-2 5-1,3-8-100,0-1 1,-1 1-1,1-1 0,0 1 1,0-1-1,-1 1 1,1-1-1,-1 0 0,1 1 1,0-1-1,-1 1 1,1-1-1,-1 0 0,1 0 1,-1 1-1,1-1 1,-1 0-1,1 0 0,-1 1 1,1-1-1,-1 0 1,1 0-1,-1 0 0,0 0 1,1 0-1,-1 0 1,1 0-1,-1 0 0,1 0 1,-1 0-1,0 0 1,1 0-1,-1 0 0,1 0 1,-1-1-1,1 1 1,-1 0-1,1 0 0,-1-1 1,1 1-1,-1 0 1,1-1-1,-1 1 0,1-1-76,-1 1 0,1 0 0,0-1 0,-1 1 0,1 0 0,0-1 0,-1 1 0,1 0 0,0-1 0,0 1 0,-1 0 0,1-1 0,0 1 0,0-1 0,0 1 0,0-1 0,0 1 0,-1-1 0,1 1 0,0 0 0,0-1 0,0 1 0,0-1 0,0 1 0,1-1 0,2-14-1449,-2 12 1289,8-24-1520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26 3808,'0'0'1227,"7"-15"1935,-12 7 901,3 5-2316,2 7-2208,0-2 435,-1 0-1,1-1 0,-1 1 0,1-1 1,-1 1-1,1-1 0,-1 1 0,0-1 1,0 1-1,-1 1 0,-5 9 17,1 5 209,-1 0 0,-19 32-1,-6 16-58,-10 54 120,20-55-296,4-11 48,3 1 1,-12 69-1,23-92-49,1-1-1,1 0 1,2 1 0,1-1 0,10 57 0,-4-46-85,33 135 128,-34-155 188,2 0 0,0-1 0,1 0 0,1 0 0,1-1 0,16 21 0,-22-33-89,1-1-1,0 0 1,1 0 0,0 0-1,0-1 1,0 0-1,0-1 1,1 1 0,0-1-1,0-1 1,0 1 0,15 3-1,0-6 304,-14-1-283,-26-22-13105,7 4 10473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3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256 674 2976,'6'-20'1279,"-6"18"-969,1 0 0,-1 1-1,1-1 1,-1 0 0,1 1 0,-1-1 0,0 0 0,0 0 0,0 1 0,0-1 0,0 0 0,0 0 0,-1 0 0,1 1-1,0-1 1,-1 0 0,1 1 0,-1-1 0,-1-1 0,2 2-195,-1 0-1,1 0 1,-1 0-1,0 0 1,1 0 0,-1 1-1,0-1 1,0 0-1,0 0 1,0 1 0,1-1-1,-1 1 1,0-1 0,0 1-1,0-1 1,0 1-1,0-1 1,0 1 0,-1 0-1,1 0 1,0-1-1,0 1 1,0 0 0,0 0-1,0 0 1,0 0-1,-2 1 1,-1-1 101,0 1 0,0-1 0,0 1-1,0 1 1,1-1 0,-8 3 0,-7 6 120,1 1 0,-1 1 0,2 0 0,0 1 0,0 1 0,2 0 0,-1 1 0,-19 27 0,29-35-272,0 1-1,1-1 1,-1 1 0,1 0-1,-4 11 1,7-17-22,1 0 0,-1 1 0,1-1 0,-1 0 0,1 0 0,0 1 0,-1-1 0,1 0 0,1 1 0,-1-1-1,0 0 1,0 0 0,1 1 0,-1-1 0,1 0 0,0 0 0,0 0 0,0 0 0,0 0 0,0 0 0,0 0 0,0 0 0,1 0 0,-1 0 0,1-1-1,2 3 1,0 0 74,0-1-1,0 0 0,0 0 0,1-1 0,-1 1 0,1-1 0,0 0 0,0 0 1,0 0-1,0-1 0,0 0 0,0 0 0,8 1 0,-5-2-25,-1-1 0,1 1 0,-1-1-1,1 0 1,-1-1 0,0 0 0,0 0-1,11-5 1,1-3 4,-1 0-1,-1-1 1,0-1-1,0 0 1,27-28 0,-3-2 42,-2-3 0,41-57 1,52-105 110,-112 173-184,25-56 1,-39 75-69,-1 1 0,-1-1-1,0-1 1,-1 1 0,0 0 0,0-31-1,-2 39 11,-1-13 26,-3-21 0,2 36-32,1 0 1,-1 0-1,0 0 0,-1 1 0,1-1 1,-1 1-1,0-1 0,0 1 0,0-1 1,-5-5-1,6 9-14,1 0 0,-1 0 0,0 0 1,0 0-1,0 1 0,0-1 0,0 0 0,0 0 0,0 1 0,-1-1 0,1 1 1,0-1-1,0 1 0,0-1 0,-1 1 0,1 0 0,0-1 0,0 1 1,-1 0-1,0 0 0,-1 0-3,1 1 0,0-1 0,0 1 0,0 0 0,0-1 0,0 1 0,0 0 0,0 0 1,0 0-1,-3 3 0,-2 2-38,0 0 0,1 0 0,0 1 0,-9 12 0,-58 81-115,64-84 185,0 1 0,1 0 0,1 0 0,0 1 0,1 0 0,1 0 0,-4 34 0,4-11-12,2 1-1,3 56 1,3-56 206,11 71 0,-10-94-8,1-1-1,0 0 1,2 0 0,0-1-1,0 0 1,14 21 0,-19-35-158,0 0 1,1 0 0,-1 0-1,0-1 1,1 1 0,0-1-1,0 1 1,-1-1 0,1 0 0,1 0-1,-1-1 1,0 1 0,5 1-1,-3-1 21,1-1-1,0 1 0,-1-1 0,1-1 0,-1 1 0,1-1 0,11-1 0,-6 0 18,1-1-1,-1-1 0,1 0 0,-1-1 0,0 0 0,0 0 0,17-11 1,-17 8-55,1-1 0,-1 0 1,-1 0-1,0-1 0,0-1 1,-1 0-1,0 0 0,0-1 1,-1 0-1,-1-1 0,8-14 1,-15 26-26,14-25 17,-1 0 0,-1-1 0,-2-1 0,8-27 0,-16 47-217,-2 10 38,-3 21-78,-1 5 26,-1 17 288,2-23-166,0 1-1,3 46 1,0-65 109,1 5 77,0-1 0,0 0 1,1 1-1,6 16 0,-8-24-57,1 0 0,-1-1 1,1 1-1,0 0 0,0-1 0,0 1 0,0-1 0,0 0 0,0 1 0,0-1 0,1 0 0,-1 1 0,0-1 1,1 0-1,-1 0 0,1 0 0,-1 0 0,1 0 0,0-1 0,-1 1 0,1 0 0,0-1 0,0 1 1,-1-1-1,1 0 0,0 0 0,0 1 0,-1-1 0,1 0 0,0 0 0,0-1 0,0 1 0,2-1 1,1-1 7,0 0 0,1-1 1,-1 0-1,0 0 1,-1 0-1,1 0 0,0-1 1,7-8-1,-1 2 48,10-10 70,20-23 0,-19 19-105,2-4-49,-1-2 1,-1-1 0,-1 0-1,23-50 1,-30 43-10,-10 26-16,10-21 0,-12 30 2,0 1 1,0 0-1,0-1 0,1 1 1,-1 0-1,1 0 1,-1 0-1,1 0 0,0 0 1,0 1-1,-1-1 0,1 1 1,0 0-1,0 0 1,0 0-1,1 0 0,-1 1 1,0-1-1,0 1 1,0 0-1,1 0 0,-1 0 1,3 0-1,2 0-21,-1 1 0,0 0 0,0 0 0,0 1 0,0 0 0,0 0 0,0 0 0,0 1 0,7 5-1,-7-4 34,-1 1 0,0 0 0,0 0-1,-1 1 1,1 0 0,-1 0-1,0 0 1,-1 0 0,0 1 0,0 0-1,0 0 1,-1 0 0,0 0-1,0 0 1,-1 1 0,0-1-1,2 10 1,0 13-9,-1 0-1,-1 0 0,-3 35 1,0-23 13,1-32-3,2 46 247,-1-52-215,-1 1 1,1-1 0,0 0-1,0 0 1,0 0-1,1 0 1,-1 0-1,1 0 1,0 0 0,3 4-1,-4-7-11,1 0 1,-1 0-1,1 1 0,0-1 1,-1 0-1,1 0 0,0-1 1,-1 1-1,1 0 0,0 0 0,0-1 1,0 1-1,-1-1 0,1 0 1,0 0-1,0 1 0,0-1 1,0 0-1,0-1 0,0 1 0,0 0 1,0 0-1,-1-1 0,1 1 1,0-1-1,0 0 0,3-1 1,2-1 35,0-1 0,0 1 1,0-1-1,-1-1 0,10-6 1,14-16-4,-1-2 0,-2 0 1,30-41-1,-45 52-29,-1 0 0,-1-1 0,0 0 0,-1 0 0,-2-1 0,0 0 0,6-25 0,-12 36-40,0-1 0,0 0 0,-1 0 0,-1 1 0,1-1 0,-4-13 0,4 22 2,0-1 0,0 1-1,-1 0 1,1 0 0,-1 0 0,1-1-1,-1 1 1,1 0 0,-1 0 0,1 0 0,-1 0-1,0 0 1,0 0 0,0 0 0,0 0-1,0 0 1,0 0 0,0 0 0,0 1-1,0-1 1,0 0 0,-1 0 0,0 1 1,1 0 1,-1-1-1,0 1 1,1 0 0,-1 0-1,1 0 1,-1 0-1,0 1 1,1-1 0,-1 0-1,1 1 1,-1-1-1,1 1 1,-4 1-1,-1 1-11,0 1-1,0 0 1,0 1-1,0-1 0,-10 11 1,9-7-19,1 1 0,0-1 1,1 1-1,-1 1 0,1-1 1,-6 18-1,-15 62 2,26-87 45,-3 8 22,1 1-1,0-1 1,1 1 0,0 0 0,1-1 0,0 1 0,1 0 0,0 0-1,0-1 1,1 1 0,1-1 0,4 13 0,-5-20-13,0 0-1,-1 0 1,2 0 0,-1 0 0,0 0-1,0-1 1,1 1 0,0-1-1,-1 0 1,1 0 0,0 0 0,0 0-1,0 0 1,0-1 0,0 1 0,1-1-1,-1 0 1,0 0 0,1 0 0,-1 0-1,1-1 1,4 1 0,9 0 38,-1 0-1,0-2 1,22-2 0,-14 0-35,0-1 0,-1-2 0,1 0 0,-1-1 0,37-18 0,-21 5 28,-1-1 1,44-34-1,-47 28-16,-19 14 46,26-16 0,1 0-119,-32 20 23,0 1 1,1 1-1,-1 0 0,1 1 0,16-6 0,-4 2 22,-24 10-1,0 0-1,0 0 1,0 0-1,0 0 1,0 0-1,0 0 1,0 0 0,0 0-1,-1 0 1,1 0-1,0 0 1,0 0-1,0 0 1,0 0-1,0 0 1,0 0 0,0 0-1,0 0 1,0 0-1,0 0 1,0 0-1,-1-1 1,1 1-1,0 0 1,0 0-1,0 0 1,0 0 0,0 0-1,0 0 1,0 0-1,0 0 1,0 0-1,0 0 1,0 0-1,0 0 1,0 0 0,0 0-1,0-1 1,0 1-1,0 0 1,0 0-1,0 0 1,0 0-1,0 0 1,0 0 0,0 0-1,0 0 1,0 0-1,0 0 1,0 0-1,0-1 1,0 1-1,0 0 1,0 0 0,0 0-1,0 0 1,0 0-1,0 0 1,-24 23-63,1 2 0,2 0 0,-36 54 0,45-58 14,-3 4 13,-12 27 1,24-44 46,0 1 1,0 0 0,0-1 0,1 1-1,0 0 1,1 1 0,0 12-1,0-21 0,1 0 0,0 1 0,0-1 0,0 0 0,0 1 0,0-1 0,1 0 0,-1 1 0,0-1 0,1 0 0,-1 0 0,1 1-1,-1-1 1,1 0 0,-1 0 0,1 0 0,0 0 0,0 1 0,0-1 0,-1 0 0,1 0 0,0-1 0,0 1 0,0 0-1,1 0 1,-1 0 0,0-1 0,0 1 0,0 0 0,0-1 0,1 1 0,-1-1 0,0 0 0,1 1 0,-1-1 0,0 0 0,1 0-1,-1 0 1,0 0 0,1 0 0,-1 0 0,2 0 0,7-2 28,0 0-1,0 0 1,0-1 0,0 0-1,-1-1 1,10-4 0,52-34-88,-40 22 103,17-8 21,-2-3 1,-1-1 0,-2-3-1,-1-1 1,38-44 0,55-75-70,-89 97-5,-3-3 0,67-121 0,-104 171-2,-4 9-13,-1-1-1,1 1 1,0-1 0,-1 0-1,0 0 1,0 1 0,0-1-1,0 0 1,0 0 0,0-4-1,-1 7 11,0 0 0,0 0 0,0 0-1,0 0 1,0 0 0,0 0 0,0 0-1,0-1 1,0 1 0,0 0 0,0 0-1,0 0 1,0 0 0,0 0-1,0 0 1,0 0 0,0 0 0,0-1-1,0 1 1,0 0 0,0 0 0,0 0-1,0 0 1,0 0 0,0 0 0,0 0-1,-1 0 1,1 0 0,0 0-1,0 0 1,0 0 0,0 0 0,0 0-1,0-1 1,0 1 0,0 0 0,0 0-1,0 0 1,-1 0 0,1 0 0,0 0-1,0 0 1,0 0 0,0 0-1,0 0 1,0 0 0,0 0 0,0 0-1,-1 0 1,1 0 0,0 0 0,0 0-1,0 0 1,0 1 0,0-1 0,0 0-1,0 0 1,0 0 0,0 0-1,0 0 1,-1 0 0,-7 7-113,-7 12 77,-7 13-28,2 1-1,2 1 1,0 1 0,3 0 0,-18 58-1,-31 191 49,52-192 193,12-78-73,-1-1 0,2 1 0,0-1 0,4 23-1,-5-35-83,0-1 0,0 1 0,0 0-1,0 0 1,0 0 0,1-1-1,-1 1 1,0 0 0,0 0-1,1-1 1,-1 1 0,1 0-1,-1-1 1,1 1 0,-1 0 0,1-1-1,-1 1 1,1-1 0,-1 1-1,1 0 1,0-1 0,-1 1-1,1-1 1,0 0 0,-1 1 0,1-1-1,0 0 1,0 1 0,-1-1-1,1 0 1,0 0 0,0 0-1,0 0 1,-1 1 0,1-1 0,0 0-1,0 0 1,0-1 0,-1 1-1,2 0 1,1-1 0,0 0 0,-1-1 0,1 1 0,0-1 1,-1 0-1,1 1 0,-1-1 0,0 0 0,0 0 0,0-1 0,2-1 0,72-104 125,-16 22-210,-38 56-21,45-47 0,-67 77 87,0-1 0,1 1 0,-1 0 0,0-1 0,0 1 0,0 0 0,1-1 0,-1 1 0,0 0 0,1 0 0,-1-1 0,0 1-1,1 0 1,-1 0 0,0 0 0,1-1 0,-1 1 0,0 0 0,1 0 0,-1 0 0,1 0 0,-1 0 0,0 0 0,1 0 0,-1 0 0,1 0 0,-1 0-1,0 0 1,1 0 0,-1 0 0,0 0 0,1 0 0,-1 0 0,1 0 0,-1 0 0,0 1 0,1-1 0,-1 0 0,0 0 0,1 1 0,-1-1-1,0 0 1,1 0 0,-1 1 0,0-1 0,0 0 0,1 0 0,-1 1 0,0-1 0,0 1 0,1 1-3,0 0 0,0 1 1,-1-1-1,1 0 0,-1 1 1,0-1-1,0 5 0,-1 17-54,-2 0-1,-1 0 0,-1 0 1,-8 24-1,6-24 57,2-1-1,0 1 0,1 0 1,-1 26-1,5-46 38,0 0-1,1 0 1,-1 1 0,1-1-1,0 0 1,0 0 0,2 6-1,-2-8-16,0-1-1,-1 1 0,1-1 1,0 1-1,0-1 1,0 0-1,0 1 1,1-1-1,-1 0 1,0 0-1,0 0 0,1 0 1,-1 0-1,1 0 1,-1 0-1,1 0 1,-1-1-1,1 1 0,0 0 1,-1-1-1,3 1 1,7 0 47,-1 0 0,0-1 0,1 0 0,-1-1 1,1 0-1,-1 0 0,15-5 0,68-24-34,-92 29-31,15-5 29,0-2-1,0 0 0,-1-1 0,0 0 0,-1-1 1,0-1-1,0 0 0,-1-1 0,18-20 0,-10 4-25,0 0 0,-1-1-1,28-57 1,-45 79-65,7-12-113,-8 17 43,-4 11-52,-38 98 128,38-100 47,-28 101-237,26-93 257,2 0 0,0 1 0,1-1 0,0 0 0,2 19 0,-1-33 2,0 0 0,0 0 1,0 0-1,0-1 1,0 1-1,0 0 0,1 0 1,-1 0-1,0 0 0,0-1 1,1 1-1,-1 0 0,0 0 1,1-1-1,-1 1 1,1 0-1,-1-1 0,1 1 1,-1 0-1,1-1 0,-1 1 1,1-1-1,0 1 0,-1-1 1,1 1-1,0-1 1,0 1-1,-1-1 0,1 0 1,0 1-1,0-1 0,-1 0 1,1 0-1,0 1 0,0-1 1,0 0-1,0 0 1,-1 0-1,1 0 0,0 0 1,0 0-1,0-1 0,0 1 1,0 0-1,3-1 7,-1 0 1,0-1-1,0 1 1,0-1-1,0 0 0,0 0 1,0 0-1,0 0 0,4-4 1,0-2 17,0 0 0,-1 0 0,0-1 0,0 0 0,-1 0 0,0 0 0,-1-1 0,0 1 0,0-1 0,-1 0 0,2-11 0,-2 3-48,0-1 0,-2 0 0,0 1 0,0-1-1,-4-24 1,2 34-22,1 8 27,0-1 0,0 0 0,0 0-1,0 0 1,0 0 0,-1 0 0,1 0 0,-1 0 0,1 1 0,-1-1 0,0 0 0,1 0 0,-1 1 0,0-1 0,0 0-1,0 1 1,-1-1 0,1 1 0,0 0 0,-1-1 0,1 1 0,0 0 0,-3-2 0,2 2 0,-1-1 0,0 0 1,0 1-1,0 0 0,0 0 1,0-1-1,0 2 0,0-1 1,0 0-1,0 1 0,0-1 1,-1 1-1,1 0 0,0 0 1,-4 1-1,-11 1 40,18-2-30,0 0 0,0 0-1,1-1 1,-1 1 0,0 0 0,0 0 0,0 0 0,1 0-1,-1 0 1,0-1 0,0 1 0,0 0 0,0 0 0,1 0-1,-1-1 1,0 1 0,0 0 0,0 0 0,0 0 0,0-1-1,0 1 1,0 0 0,0 0 0,1-1 0,-1 1-1,0 0 1,0 0 0,0-1 0,0 1 0,0 0 0,0 0-1,0-1 1,-1 1 0,1 0 0,0 0 0,0-1 0,0 1-1,0 0 1,0 0 0,0 0 0,0-1 0,0 1 0,-1 0-1,1 0 1,0 0 0,0-1 0,0 1 0,0 0 0,-1 0-1,1 0 1,0 0 0,0 0 0,0-1 0,-1 1 0,1 0-1,0 0 1,0 0 0,-1 0 0,1 0 0,0 0 0,0 0-1,-1 0 1,1 0 0,0 0 0,0 0 0,-1 0 0,1 0-1,0 0 1,-1 0 0,12-11-6,0 1-1,0 0 1,1 1 0,1 0-1,-1 0 1,1 2 0,1 0 0,25-11-1,-4 7 38,0 0-1,55-8 1,-73 16-98,32-1-1,-43 4 35,0 0 0,0 0 0,0 1 0,0 0 0,0 0 0,0 1-1,0 0 1,8 3 0,-12-4 31,-1 0 1,1 0-1,-1 0 0,1 0 1,-1 0-1,1 1 0,-1-1 1,0 0-1,1 1 1,-1-1-1,0 1 0,0 0 1,0-1-1,0 1 0,-1 0 1,1-1-1,0 1 0,-1 0 1,1 0-1,-1 0 0,0 0 1,1 0-1,-1-1 0,0 1 1,0 2-1,-1 5 11,0 0 0,0 0 0,-1-1-1,-3 11 1,5-19-10,-11 30 21,-1 0 0,-28 50 0,-6 14 179,45-93-191,1-1 1,0 0 0,0 1 0,-1-1-1,1 1 1,0-1 0,0 0 0,0 1-1,0-1 1,-1 1 0,1-1-1,0 1 1,0-1 0,0 1 0,0-1-1,0 1 1,0-1 0,0 0 0,0 1-1,0-1 1,0 1 0,1-1-1,-1 1 1,0-1 0,0 1 0,0-1-1,0 0 1,1 1 0,-1-1 0,0 0-1,0 1 1,1 0 0,0-2 22,0 1 0,0 0 0,1 0 0,-1 0 0,0-1 0,0 1 0,0 0 0,0-1 0,0 1 0,0-1 0,0 0 0,0 1 0,0-1 0,0 0 0,0 1 0,-1-1 0,1 0 0,1-1 0,179-196 111,-177 193-145,21-26-96,2 1-1,52-45 1,-78 74 78,0 0 1,0 0-1,0 0 0,0 1 1,0-1-1,0 0 1,0 1-1,0-1 0,0 1 1,1-1-1,-1 1 1,0-1-1,0 1 0,1 0 1,-1 0-1,0 0 1,0 0-1,1 0 1,-1 0-1,2 0 0,-1 1 9,-1-1-1,0 1 1,0 0-1,1 0 0,-1 0 1,0 0-1,0 0 0,0 0 1,0 0-1,0 0 1,0 1-1,-1-1 0,1 0 1,0 0-1,-1 1 1,1-1-1,0 1 0,-1 1 1,4 10 21,-1-1 0,-1 1-1,0 0 1,-1 25 0,1-9 31,-1 3-234,-1 1 0,-8 62 0,8-94-125,0 0 1,0 0-1,-1 0 1,1 0-1,0 0 1,0 0-1,-1 0 1,1 0-1,-1 0 0,1 0 1,-1 0-1,1-1 1,-1 1-1,-1 2 1,2-3 88,0 0 0,-1 0 0,1 0 1,-1 0-1,1 0 0,0 0 0,-1 0 0,1 0 1,-1 0-1,1 0 0,0 0 0,-1 0 0,1-1 1,-1 1-1,1 0 0,0 0 0,-1 0 0,1 0 1,0-1-1,-1 1 0,1 0 0,0 0 0,-1-1 0,1 1 1,0 0-1,-1 0 0,1-1 0,0 1 0,0 0 1,0-1-1,-1 1 0,1-1 0,0 1 0,0 0 1,0-1-1,-6-8-3377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2080,'0'0'103,"0"0"1,-1-1 0,1 1-1,0 0 1,0-1-1,-1 1 1,1 0-1,0 0 1,-1-1-1,1 1 1,0 0 0,-1 0-1,1-1 1,0 1-1,-1 0 1,1 0-1,-1 0 1,1 0-1,0 0 1,-1 0 0,1 0-1,-1 0 1,1-1-1,0 1 1,-1 1-1,1-1 1,-1 0-1,1 0 1,0 0 0,-1 0-1,1 0 1,-1 0-1,1 0 1,-1 1 938,-3-10 3525,22 4-4306,0 1 0,0 0 0,0 1 0,20 0 0,74 3 12,7-1 453,-87-3-497,12 0 6,-22 2-85,-20 1-6,5 0-752,-15-3-3115,-1 1 1974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 3328,'-3'0'2848,"6"-2"-940,-3 2-1869,0 0-1,0 0 1,0 0 0,0 0-1,0-1 1,0 1-1,1 0 1,-1 0 0,0 0-1,0 0 1,0 0-1,0 0 1,0 0 0,1-1-1,-1 1 1,0 0-1,0 0 1,0 0 0,0 0-1,1 0 1,-1 0-1,0 0 1,0 0 0,0 0-1,1 0 1,-1 0-1,0 0 1,0 0 0,0 0-1,0 0 1,1 0-1,-1 0 1,0 0 0,0 0-1,0 1 1,0-1-1,1 0 1,-1 0 0,0 0-1,0 0 1,0 0-1,0 0 1,0 0 0,0 1-1,1-1 1,-1 0-1,3 4-9,0-1 0,0 1 0,0 0 0,-1 0 0,0 0 0,0 0 0,3 8 0,9 35 562,-8-22-155,31 122 209,-35-138-576,-1-5 38,0 0 0,0-1-1,1 1 1,-1 0 0,4 4 1744,-6-48-1750,-5-16 264,1 0 0,4-61 0,1 82-633,0 30 260,1 0 0,0 1 1,1-1-1,-1 0 0,1 0 1,0 0-1,0 1 0,0-1 1,1 1-1,-1 0 0,1 0 1,0 0-1,0 0 1,1 0-1,-1 0 0,1 1 1,0 0-1,0 0 0,0 0 1,0 0-1,0 0 0,1 1 1,-1 0-1,1 0 0,0 0 1,-1 1-1,1-1 1,0 1-1,7-1 0,16 2-72,101 4 368,-122-3-270,1 1 1,13 4-1,7 2 29,-22-6 150,2 0-557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5408,'0'-1'94,"-1"1"0,1 0-1,0 0 1,0 0 0,0 0 0,0-1 0,0 1 0,0 0 0,0 0 0,0 0 0,0-1-1,0 1 1,0 0 0,0 0 0,0 0 0,0 0 0,0-1 0,0 1 0,0 0-1,0 0 1,1 0 0,-1-1 0,0 1 0,0 0 0,0 0 0,0 0 0,0 0-1,0 0 1,0-1 0,1 1 0,-1 0 0,0 0 0,10-8 1154,17-10-814,-20 14 162,8-5-273,19-14 100,-10 11 1961,-6 12-2149,46 5-95,-48-3 67,13 0-20,47-2 1,-51-2-31,0 2 1,44 5 0,6 1-147,-45-4-1873,-40-10-5807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3968,'-1'-5'6668,"1"5"-6547,10 0 1219,11 5-1635,-14-2 327,-1 0 0,0 0 0,0 1-1,0 0 1,0 0 0,-1 1 0,1 0 0,-1 0-1,-1 0 1,1 0 0,-1 1 0,1-1-1,-2 1 1,1 1 0,5 11 0,1 7-17,-1 1-1,10 47 1,-12-46-18,4 18 35,62 295 2117,-69-310-1888,-2 0 1,-1 40-1,-11 60 175,4-73-109,2-16-162,-3-1 0,-1-1 0,-27 77 1,32-108-163,-1 0 1,0-1 0,-5 8-1,-8 15-279,16-28-64,0 0-1,0-1 0,0 1 0,1 0 0,-2-1 0,1 0 0,0 1 0,0-1 0,0 1 0,0-1 0,-1 0 1,-1 1-1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4224,'-2'0'2934,"4"-1"-897,13 1 70,23-4-689,-9-4-1283,1 1 0,0 1 0,52-2 0,-31 6-139,68 8 1,-77-4 174,-25-2-59,26 4-1,-39-3-87,1 0-1,-1 0 1,1 0 0,-1 1 0,0 0 0,1 0 0,-1 0-1,0 0 1,0 0 0,4 4 0,-7-4 184,-25-4-11637,7-5 9765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26 992,'-2'0'60,"0"0"-1,0 0 1,0 1 0,1-1 0,-1 0-1,0 1 1,0-1 0,1 1 0,-3 0-1,2 0 379,-10 3 8244,129-14-6418,3 0-1568,52 2-171,-156 7-570,8-2 177,-18 2-108,0 1 1,0-1-1,-1 1 0,1 0 0,8 1 0,21 0 341,-20-1-186,-17 2-1805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31 2720,'0'0'23,"0"0"0,-1 0 0,1 0 0,0-1-1,0 1 1,0 0 0,0 0 0,0 0 0,-1 0 0,1 0 0,0 0 0,0 0 0,0 0 0,0 0 0,-1 0 0,1 0-1,0 0 1,0 0 0,0 0 0,0 0 0,-1 0 0,1 0 0,0 0 0,0 0 0,0 0 0,0 0 0,-1 0-1,1 0 1,0 0 0,0 0 0,0 0 0,0 0 0,0 0 0,-1 0 0,1 0 0,0 0 0,0 1 0,0-1-1,0 0 1,-8 5 6389,9-5-6355,-1 1 0,1-1 1,-1 0-1,1 1 0,-1-1 0,1 0 1,-1 1-1,1-1 0,-1 0 1,1 0-1,-1 0 0,1 0 0,0 0 1,-1 0-1,1 1 0,-1-1 1,1 0-1,-1 0 0,2-1 0,16 1 1928,-15 0-1947,32 1-133,-2-1 342,0-1-1,45-7 1,18-1 310,5-2-90,-79 8-256,-1 1 1,25 0 0,-36 0 253,-7 0-851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2 215 2400,'-2'1'5154,"6"-2"-3618,-3 1-1485,0-1-1,-1 1 0,1 0 0,0 0 0,-1 0 1,1 0-1,0-1 0,-1 1 0,1 0 0,0 0 1,-1-1-1,1 1 0,-1-1 0,1 1 0,-1 0 1,1-1-1,-1 1 0,1-1 0,-1 1 0,1-1 1,-1 0-1,1 0 0,3-10 293,1 0 1,0 0-1,12-18 0,-6 12-201,-5 7-41,1 1 0,-1 0-1,2 1 1,15-15 0,39-26 157,-59 47-282,0 0-1,0 0 0,1 0 1,-1 0-1,1 1 1,-1-1-1,1 1 0,-1 0 1,1 0-1,0 0 1,0 1-1,7-1 0,-9 1 37,1 0 0,-1 1 0,1-1 0,-1 1 0,0 0 0,1 0-1,-1 0 1,0 0 0,0 0 0,1 0 0,-1 1 0,0-1 0,0 0 0,0 1-1,-1 0 1,1 0 0,0-1 0,-1 1 0,1 0 0,-1 0 0,2 3 0,4 6-16,-1 1 0,-1-1 0,0 1 0,-1 0 0,0 0 0,-1 1 0,3 20 0,25 106 79,-12-59-161,-16-67 84,1 0 0,0 0 0,1 0 0,1-1 0,0 1 0,0-1 1,10 13-1,-11-18 13,1 1 1,0-1-1,1 0 1,0-1-1,-1 1 1,2-1-1,-1-1 1,1 1-1,0-1 1,0-1-1,9 5 1,-12-7 49,1 0 0,-1-1 0,0 1 0,0-1 0,1 0 0,-1 0 0,1-1 0,-1 1 0,1-1 0,-1 0 0,7-2 0,-9 2-25,1-1 1,-1-1-1,1 1 1,-1 0-1,0-1 0,0 1 1,0-1-1,0 0 1,0 0-1,0-1 0,0 1 1,-1 0-1,1-1 1,-1 0-1,0 1 0,1-1 1,-1 0-1,1-4 1,18-32 100,-3-2 1,-1 0 0,16-62-1,-14 39-357,-14 49 207,0 1 0,1 0-1,0 0 1,2 0 0,-1 1-1,1 0 1,11-12 0,-11 18-14,0 0 0,0 0 1,0 1-1,1 0 0,0 1 1,0 0-1,1 1 0,0-1 1,10-2-1,-15 6 24,-1 0 1,1 0-1,0 0 1,-1 1-1,1 0 0,0 0 1,0 0-1,0 0 1,-1 1-1,1-1 0,0 1 1,0 1-1,-1-1 1,1 1-1,6 3 0,-3-1 25,0 1 0,0 0 0,-1 0 0,0 1 0,0 0 0,0 0-1,6 8 1,-10-11-10,-1 1 0,0-1 0,0 1 0,0-1 0,0 1-1,0 0 1,-1 0 0,0 0 0,0 0 0,1 5 0,0 2-152,-1 1 1,0 14-1,0-14-445,-1-10 45,0 1 0,1-1-1,-1 1 1,0 0-1,-1-1 1,1 1-1,0-1 1,-1 1 0,-1 3-1,-6 5-3592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1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68 2240,'0'0'-15,"-1"-1"1,0 0 0,1 1-1,-1-1 1,1 0-1,0 0 1,-1 1-1,1-1 1,-1 0 0,1 0-1,0 0 1,0 0-1,-1 1 1,1-1-1,0 0 1,0 0-1,0-1 1,1-21 425,-1 13 1742,5-9-1108,-5 18-501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2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1248,'0'-4'4864,"0"-2"-1046,10 24-3682,-1 0 0,0 1-1,-2 0 1,0 1 0,4 22-1,14 108 311,1 5 710,-10-90-672,-2 0 0,-4 1 0,3 102 0,-13-149-419,-1 0 0,-1 1 0,0-1 0,-2 0 0,-8 25 0,8-29-2449,1 0 0,-3 23 0,6-21-1680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32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12 9632,'-71'-11'4384,"66"14"-3360,13-3-928,5 0 896,6 0-577,12 0-223,9 0-160,2 0 32,-6 0-32,-6 0-2559,-2 3 1375,-9-3-3744,-3 5 2752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28 1248,'0'0'2,"0"0"1,0 0-1,-1 0 0,1 0 1,0-1-1,0 1 0,0 0 1,0 0-1,0 0 0,-1 0 1,1 0-1,0 0 0,0-1 1,0 1-1,0 0 0,0 0 1,0 0-1,0 0 1,0-1-1,0 1 0,-1 0 1,1 0-1,0 0 0,0-1 1,0 1-1,0 0 0,0 0 1,0 0-1,0-1 0,0 1 1,0 0-1,0 0 0,1 0 1,-1 0-1,0-1 0,0 1 1,0 0-1,0 0 0,2-11 3491,-2 11-3160,-1-1-1,0 0 1,1 1 0,-1-1-1,0 1 1,1-1 0,-1 0-1,0 1 1,0 0 0,0-1-1,1 1 1,-1-1 0,0 1-1,0 0 1,0 0 0,0-1 0,0 1-1,0 0 1,1 0 0,-3 0-1,-6-1 812,8 1-1111,0-1-1,1 1 1,-1 0 0,0 0-1,0 0 1,0 0 0,0 0 0,0 0-1,1 0 1,-1 0 0,0 0-1,0 0 1,0 0 0,0 1-1,0-1 1,1 0 0,-1 1-1,0-1 1,0 1 0,-4 2-75,0 1 0,0 0 1,1 0-1,-1 1 0,1-1 1,0 1-1,-3 6 0,-22 38-105,24-39 105,-9 21 111,2 0 0,-15 56 0,19-59 17,-21 99 308,21-89-468,3-10 45,1 0-1,1 1 0,2-1 0,3 45 1,4-25 108,21 87 1,32 65 576,-52-182-524,1 1 0,0-2 1,1 1-1,21 31 0,-4-16 220,-25-32-288,18-22-12831,-6-4 10980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 3392,'-5'1'1453,"6"-1"-1381,2 0-1272,1-3 4532,-4 3-3257,0 0 0,0 0 0,0 0 0,0 0 0,1 0 0,-1 0 0,0-1 0,0 1 0,0 0 0,0 0 0,0 0 0,0 0 0,0 0 0,0 0 0,0-1 0,0 1 0,0 0 0,0 0 0,0 0 0,0 0 0,0 0 0,0 0 0,0 0 0,0-1 0,0 1 0,0 0 0,0 0 0,0 0 0,0 0 0,0 0 0,0 0 0,0-1 0,0 1 0,-1 0 0,1 0 0,0 0 0,0 0 0,0 0 0,0 0 0,0 0 0,0 0 0,0 0 0,0 0 0,0-1 0,-1 1 0,1 0 0,0 0 0,0 0 0,0 0 0,0 0 0,0 0 0,0 0 0,0 0 0,-1 0 0,1 0 0,0 0 0,0 0 0,0 0 0,0 0 0,0 0 0,0 0 0,-1 0 0,1 1 572,-9-6-972,8 5 344,1 0 1,0 0-1,-1 0 1,1 0-1,0 1 1,0-1-1,-1 0 1,1 0-1,0 1 1,0-1-1,-1 0 1,1 0-1,0 1 1,0-1-1,0 0 1,0 1-1,-1-1 1,1 0-1,0 1 1,0-1-1,0 0 1,0 1-1,0-1 1,0 0-1,0 1 1,0-1-1,0 0 1,0 1-1,0-1 1,0 17-47,0-10-41,-3 61 366,-12 70 0,8-84 365,6-48-588,0 1 117,0 1 0,0 0 0,-5 14 0,6-22-166,0 0 0,0 0 0,0 1 0,0-1 0,-1 0 0,1 0 0,0 0 0,0 1 1,0-1-1,0 0 0,0 0 0,0 0 0,0 1 0,0-1 0,-1 0 0,1 0 0,0 0 1,0 0-1,0 1 0,0-1 0,-1 0 0,1 0 0,0 0 0,0 0 0,0 0 0,-1 0 1,1 0-1,0 0 0,0 1 0,0-1 0,-1 0 0,1 0 0,0 0 0,-4-7 555,0-10-130,8-104-237,-4 116-211,0 0 1,1 0-1,3-10 0,1-10-150,-4 17 83,1 0-1,0 1 0,1-1 0,-1 0 0,5-7 0,2-7-89,-8 19 117,0 0 1,0 0-1,1 1 1,-1-1 0,1 0-1,0 1 1,-1-1 0,1 1-1,0-1 1,4-2 0,-3 0-27,-2 4 61,-1 1 0,0 0 1,0-1-1,1 1 0,-1-1 0,0 1 0,1-1 0,-1 1 0,0 0 0,1-1 1,-1 1-1,1 0 0,-1-1 0,0 1 0,1 0 0,-1-1 0,1 1 0,-1 0 1,1 0-1,-1 0 0,1-1 0,-1 1 0,1 0 0,-1 0 0,1 0 0,-1 0 1,1 0-1,0 0 0,-1 0 0,1 0 0,-1 0 0,1 0 0,-1 1 0,1-1 1,10 1 65,-1 0 0,0 1 0,0 1 0,0-1 0,0 2 0,19 8 1,8 3 147,-15-8-239,0 0 1,0-2-1,0-1 0,1 0 1,35 0-1,-57-4-677,-1-11-6795,-5 0 4876,-3-7-428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2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3904,'-5'-3'675,"5"3"-596,0-1 0,0 1-1,1 0 1,-1 0 0,0 0 0,0 0 0,1 0-1,-1 0 1,0 0 0,0 0 0,0 0 0,1-1-1,-1 1 1,0 0 0,0 0 0,0 0-1,1 0 1,-1-1 0,0 1 0,0 0 0,0 0-1,0 0 1,0-1 0,0 1 0,1 0 0,-1 0-1,0-1 1,0 1 0,0 0 0,0 0 0,0 0-1,0-1 1,0 1 0,0 0 0,0 0 0,0-1-1,0 1 1,0 0 0,0 0 0,0-1-1,0 1 1,0 0 0,-1 0 0,1-1 0,0 1-1,0 0 1,0 0 0,0 0 0,0-1 0,-1 1-1,1 0 1,0 0 0,0 0 0,-3-2 2548,3 1-2554,1 1 0,0-1 0,-1 1 0,1-1 0,-1 1 0,1 0 0,-1-1 0,1 1 0,0 0 0,-1-1-1,1 1 1,0 0 0,-1 0 0,1 0 0,0 0 0,0-1 0,-1 1 0,1 0 0,0 0 0,-1 1 0,2-1 0,20 0 397,-20 0-406,14 0 365,26 6 1,-27-4-116,26 1 1,-26-2-30,0 1 1,23 4-1,8 2 133,33 2-93,-16-1 3,72 0 0,-121-9-39,-9 0-1469,-16 0-2542,-1 0 1712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6:2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4992,'-12'-2'1471,"10"3"-819,6 3-269,-4-4-265,2 2-257,45 30 1196,-34-24-749,0 1-1,0 0 1,16 16 0,-14-8-66,0 1 1,23 35-1,16 45 298,1-1 140,-6-21-172,53 92 1080,-94-151-1428,-1 1 0,0 0 0,-1 0 0,-1 1 0,-1 0 1,-1 0-1,0 0 0,-1 0 0,-2 0 0,0 0 0,0 0 1,-2 0-1,-1 0 0,-6 29 0,-1-14-14,-1 0 1,-2-1-1,-1-1 0,-1 0 1,-2-1-1,-1-1 0,-22 29 1,28-44-77,-10 17-1275,-2-1-1,-52 52 0,71-79 632,-16 15-2800,-26 17 0,3-11-386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19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171 791 2720,'5'-11'736,"1"1"110,-1 0 0,8-9 0,-11 17-379,-1 0 0,1 0 0,0 0 0,-1 0 0,0-1 0,0 1-1,0 0 1,0-1 0,0 1 0,0-1 0,0 1 0,0-4 0,-1 6-434,0 0 1,0-1 0,0 1-1,-1 0 1,1 0 0,0-1-1,0 1 1,0 0 0,0 0-1,0 0 1,0-1 0,0 1-1,0 0 1,0 0 0,-1-1-1,1 1 1,0 0 0,0 0-1,0 0 1,0 0 0,-1-1 0,1 1-1,0 0 1,0 0 0,0 0-1,-1 0 1,1 0 0,0 0-1,0 0 1,-1-1 0,1 1-1,0 0 1,0 0 0,-1 0-1,1 0 1,0 0 0,0 0-1,-1 0 1,1 0 0,0 0-1,0 0 1,-1 0 0,1 1-1,0-1 1,-1 0 0,-10 5 267,0 3-225,1 1 0,0 0 0,1 1 0,0 0 0,0 0 0,1 1 0,1 0 0,-10 18 0,-3 12 267,-18 51 1,32-77-212,-22 63 329,25-65-388,0-1-1,0 0 0,1 1 0,0 18 1,2-27-17,0 0 0,0 0 0,1 1 0,-1-1 1,1 0-1,0 0 0,0 0 0,1 0 1,-1 0-1,1 0 0,0 0 0,0 0 1,1-1-1,-1 1 0,0-1 0,1 1 1,0-1-1,5 4 0,-3-3 15,0-1-1,0 1 0,0-1 1,0-1-1,1 1 1,-1-1-1,1 0 0,-1 0 1,1-1-1,0 0 1,0 0-1,11 1 0,-2-2 35,0 0 0,-1 0-1,1-1 1,0-1-1,-1-1 1,1 0-1,-1-1 1,0 0-1,24-11 1,-25 7-29,0 1 0,-1-1 0,-1-1 0,1 0 1,-2-1-1,19-20 0,-11 7-64,-1 0 1,21-39-1,-21 34-214,-15 28-118,-1 7 144,0 12 38,0-10 36,2 25 75,1-1 0,12 43 1,-14-70 74,0 1 1,1-1 0,1 1-1,-1-1 1,6 8 0,-6-10 33,-1-1 1,1 0-1,0 0 1,0 0-1,0 0 1,0 0 0,0 0-1,1-1 1,-1 0-1,7 3 1,-9-4-58,0-1-1,1 1 1,-1-1 0,0 0 0,1 0-1,-1 1 1,0-1 0,1 0 0,-1 0 0,0 0-1,1-1 1,-1 1 0,0 0 0,1 0-1,-1-1 1,0 1 0,1-1 0,-1 1 0,2-2-1,-1 1 36,1-1 0,-1 0-1,0 0 1,1 0 0,-1 0-1,0-1 1,0 1 0,2-4 0,1-2 17,0-1 0,-1 1 0,0-1 0,3-12 0,0-5-97,-1 0-1,-1-1 0,-1 0 1,-2 0-1,-1 0 0,-1 0 1,-4-30-1,4 48-9,-2-1-1,1 1 1,-1-1-1,-1 1 1,0-1-1,-5-9 1,3 10-413,5 10 447,1 0-1,0-1 0,1 1 0,-1-1 0,0 1 0,0-1 1,0 1-1,0-1 0,0 0 0,0 0 0,0 1 1,1-1-1,-1 0 0,2 0 0,108-5 186,172-30 1,-246 27-132,-1-1 1,48-18 0,-79 25-21,-1 1 1,0-1 0,0 0-1,0 0 1,0 0 0,-1-1-1,5-3 1,-16 16 44,-1 0 0,1 1 0,-10 18 0,-23 50-104,16-32 46,4-8-98,3-7 74,1 2 1,-23 60-1,39-89 18,0-1 0,1 0 1,-1 0-1,1 0 0,0 1 1,0-1-1,0 0 0,0 0 1,1 1-1,-1-1 0,1 0 1,0 0-1,1 0 0,-1 0 1,1 0-1,0 0 0,2 3 1,-3-5 16,0 0 0,0 0 0,1-1 0,-1 1 0,1-1 0,-1 1 0,1-1 1,-1 1-1,1-1 0,0 0 0,0 0 0,0 0 0,-1 0 0,1 0 0,0-1 0,0 1 1,0 0-1,0-1 0,1 1 0,-1-1 0,0 0 0,0 0 0,0 0 0,0 0 0,0 0 1,0 0-1,0-1 0,0 1 0,0-1 0,0 1 0,0-1 0,0 0 0,0 1 0,0-1 1,3-2-1,-2 1 7,1-1 0,-1 1 0,0-1 1,0 0-1,0 0 0,0 0 0,0-1 0,0 1 1,-1-1-1,0 1 0,0-1 0,3-5 1,0-4 5,0 0 0,5-19 0,1-12-78,-3 0 1,-1-1 0,-2 0-1,-2 0 1,-5-75-1,2 119 5,0 0 1,0 0-1,0 0 0,0 0 0,0 0 0,0 0 0,-1 0 0,1-1 0,0 1 0,0 0 1,-1 0-1,1 0 0,-1 0 0,1 1 0,-1-1 0,1 0 0,-1 0 0,1 0 0,-1 0 1,0 0-1,0 1 0,-1-2 0,2 1 14,-1 1 0,1 0-1,0 0 1,0 0 0,-1 0 0,1 0 0,0 0 0,0 0 0,-1 0-1,1 0 1,0 0 0,0 0 0,-1 0 0,1 0 0,0 0-1,-1 0 1,1 0 0,0 0 0,0 0 0,-1 0 0,1 0-1,0 0 1,0 0 0,-1 1 0,1-1 0,0 0 0,0 0 0,0 0-1,-1 0 1,1 1 0,0-1 0,0 0 0,0 0 0,-1 0-1,1 1 1,-4 8-120,-1 13 96,-3 36 0,7-41 27,-2 7 32,2 0 0,1 1 0,5 36 0,-3-43 70,2-1-1,-1 0 1,2 0-1,1 0 1,12 28-1,5-8 230,-20-34-244,-1 0 0,1 0 1,-1 0-1,1-1 0,0 1 0,0-1 0,0 0 0,0 1 0,4 1 0,-5-4-55,-1 1-1,1-1 0,0 0 1,-1 1-1,1-1 0,0 0 1,-1 0-1,1 0 1,0 0-1,-1 0 0,1-1 1,0 1-1,-1 0 0,1-1 1,0 1-1,-1-1 1,1 0-1,-1 0 0,1 1 1,-1-1-1,1 0 0,0-1 1,3-2 22,0-1-1,0 1 1,0 0 0,4-8 0,4-5 13,-1-1 0,0-1 0,16-36 0,15-62-23,5-28-197,-46 135-135,-2 21-12,9 76 117,4 23 134,-11-97 73,2 17 66,12 37 0,-13-58-23,0 1 1,1 0-1,0-1 1,1 0-1,0 0 1,1-1-1,10 14 1,-15-21-39,-1 0-1,1 0 1,0 0-1,0 0 1,0 0 0,0 0-1,0 0 1,-1 0 0,2-1-1,-1 1 1,0-1 0,0 1-1,0 0 1,0-1-1,0 0 1,0 1 0,0-1-1,1 0 1,-1 1 0,0-1-1,0 0 1,1 0 0,-1 0-1,0 0 1,0 0-1,0 0 1,1-1 0,-1 1-1,0 0 1,0-1 0,0 1-1,1 0 1,-1-1 0,0 1-1,0-1 1,0 0-1,0 1 1,0-1 0,0 0-1,0 0 1,1-1 0,2-3 19,0 0 1,0 0-1,0 0 1,-1 0 0,0-1-1,5-10 1,18-50-34,33-135 0,-56 185-87,-1 10-9,-1-1 0,1 1-1,4-11 1,-6 17 83,0-1 0,0 1 1,0 0-1,0 0 0,0 0 0,0-1 1,1 1-1,-1 0 0,0 0 0,0 0 1,0-1-1,0 1 0,0 0 1,0 0-1,1 0 0,-1-1 0,0 1 1,0 0-1,0 0 0,1 0 0,-1 0 1,0 0-1,0 0 0,0-1 0,1 1 1,-1 0-1,0 0 0,0 0 0,1 0 1,-1 0-1,0 0 0,0 0 1,0 0-1,1 0 0,-1 0 0,0 0 1,0 0-1,1 0 0,-1 0 0,0 0 1,0 0-1,1 0 0,-1 1 0,0-1 1,0 0-1,0 0 0,1 0 0,-1 0 1,0 0-1,0 0 0,0 1 0,0-1 1,1 0-1,-1 0 0,0 0 1,0 1-1,0-1 0,0 0 0,0 1 1,8 14-72,-7-13 57,51 116-279,-49-111 333,0 1-1,1-1 1,0 0 0,0 0 0,1 0 0,0-1 0,0 0 0,8 8 0,-11-12-24,-1-1 0,1 1 1,0-1-1,-1 0 0,1 0 0,0 0 0,0 0 0,0 0 0,0 0 0,0-1 0,0 1 0,0-1 1,0 1-1,0-1 0,0 0 0,0 0 0,0 1 0,0-2 0,0 1 0,0 0 0,0 0 0,0-1 0,0 1 1,0-1-1,0 1 0,0-1 0,0 0 0,0 0 0,0 0 0,-1 0 0,1 0 0,0 0 0,-1 0 1,1-1-1,0 1 0,1-3 0,4-4 25,-1 1-1,0-1 1,-1 0 0,0 0 0,0-1 0,-1 1 0,0-1-1,4-13 1,1-9-8,6-34 1,-15 61-37,3-10 25,0-1 1,0-19-1,-3 31-55,0 0 0,0 0-1,-1-1 1,1 1-1,-1 0 1,1 0 0,-1 0-1,0 0 1,0 0-1,0-1 1,-1 2 0,1-1-1,-1 0 1,1 0-1,-1 0 1,-3-2 0,5 4 28,-1 1-1,1 0 1,-1-1 0,0 1 0,1 0 0,-1 0 0,1-1 0,-1 1 0,0 0 0,1 0 0,-1 0 0,0 0 0,1 0 0,-1 0 0,0 0 0,1 0 0,-1 0 0,0 0 0,1 0 0,-1 0 0,0 0 0,1 0 0,-1 1 0,0-1 0,1 0-1,-1 1 1,0-1 0,1 0 0,-1 1 0,1-1 0,-1 1 0,1-1 0,-1 0 0,1 1 0,-1-1 0,1 1 0,0 0 0,-1-1 0,1 2 0,-3 1-16,0 1-1,1 0 1,-1 0 0,-2 7-1,-2 12-17,0 0-1,2 1 1,1 0-1,1 0 1,0 25 0,2-31 49,1 1 1,0 0 0,2 0 0,0-1 0,1 1 0,1-1 0,1 0 0,7 19 0,-11-34 23,0 0 0,0-1 0,1 0 1,-1 1-1,1-1 0,-1 0 0,1 1 0,0-1 0,-1 0 1,1 0-1,0 0 0,0-1 0,1 1 0,-1 0 0,4 1 1,-2-1 2,0-1 0,-1 1 1,1-1-1,0 0 0,0-1 0,0 1 1,0 0-1,0-1 0,7 0 1,0-1 23,0-1-1,-1 0 1,1-1 0,0 0 0,-1 0 0,0-1 0,10-5 0,-5 0-38,0 1 0,-1-2 0,-1 0 0,0 0 0,0-1 0,-1-1 0,14-17 0,1-6-5,36-59 1,-28 30 62,-2-1 1,28-83-1,-47 105-76,-3-1 0,-1 0 0,4-54 0,-11 76 0,7-53-58,0-83-1,-12 139-399,0 17 154,-1 11 15,-20 139-270,-79 448 484,84-516 169,-3-1 1,-4 0 0,-55 119-1,72-182-40,-1 0 0,-1 0 0,0-1 0,-14 17-1,20-28-13,0 1 0,0 0 0,-1-1 0,1 0 0,-1 0-1,0 0 1,0-1 0,-1 0 0,1 0 0,-1 0 0,1-1-1,-1 1 1,0-1 0,0-1 0,-9 3 0,8-5-16,1 1 0,-1-1 0,1 0 0,0-1 1,0 0-1,0 0 0,0 0 0,0 0 0,0-1 0,0 0 1,1 0-1,-1-1 0,1 0 0,0 0 0,0 0 0,-4-5 1,7 8-31,1 0 1,0-1-1,0 1 1,0 0-1,0 0 1,0-1-1,1 1 1,-1 0-1,0-1 1,1 1-1,-1-1 1,1 1-1,-1-1 1,1 1-1,0-1 1,-1 1-1,1-1 1,0 1-1,0-1 1,0 1-1,0-1 1,0 0-1,1 1 1,-1-1-1,0 1 1,1-1-1,-1 1 1,1-1-1,0 1 1,-1 0-1,1-1 1,0 1-1,0 0 1,0-1-1,1-1 1,2-1-17,0 1 0,1-1 0,-1 1 0,1-1 0,0 1 1,-1 1-1,1-1 0,10-3 0,22-6 14,42-8 0,32-9 32,-98 24-12,1 0 1,-1-1 0,-1 0-1,1-1 1,-1-1-1,11-8 1,-8 3-20,-1 0 0,0-1 0,-1 0 0,-1-1 1,0 0-1,15-28 0,58-131 263,-67 132-215,50-104-231,-57 124 83,-1 0 0,11-36 1,-48 153-652,18-58 738,2 0-1,2 0 1,1 1-1,1 0 1,5 53 0,-1-74 120,4 24 1,-4-35-81,0 0 0,1 0 0,0 0 1,0-1-1,0 1 0,1-1 0,4 8 0,-6-12-4,0 0-1,0 0 1,-1 0-1,1 1 0,0-1 1,0-1-1,0 1 1,0 0-1,0 0 1,1 0-1,-1 0 1,0-1-1,0 1 1,0-1-1,1 1 0,-1-1 1,0 1-1,1-1 1,-1 0-1,0 1 1,1-1-1,-1 0 1,0 0-1,1 0 1,-1 0-1,1 0 0,-1-1 1,0 1-1,1 0 1,-1-1-1,2 0 1,2-1 37,-1 0 1,1-1-1,-1 0 1,0 0-1,0 0 1,7-7 0,3-5 32,0 0 1,-1-2 0,22-34-1,24-60-127,-16 27-78,-32 63 33,-1 0-1,-1-1 0,7-24 1,-24 77-174,0 0 1,2 1-1,-3 47 1,9-61 334,0 0 0,1 0 0,5 25 0,-4-33-61,0 0 0,1 0 0,0 0 1,1-1-1,0 1 0,1-1 0,5 9 1,-7-15 41,-1 1 1,0-1 0,1 0 0,-1 0 0,1-1-1,0 1 1,0-1 0,0 1 0,0-1 0,1 0-1,-1 0 1,8 3 0,-9-5-38,0 1-1,0-1 1,1 1-1,-1-1 1,0 0-1,0 0 1,1 0 0,-1 0-1,0 0 1,1 0-1,-1-1 1,0 1-1,0-1 1,0 0-1,1 0 1,-1 1 0,0-1-1,0-1 1,0 1-1,0 0 1,-1 0-1,1-1 1,2-2 0,3-3 23,0 0 1,-1-1 0,0 1 0,0-1 0,6-14 0,21-48-9,-27 55-27,18-43-11,31-65-221,-53 119 226,-1 1-62,1 0 1,0 0-1,0 0 1,0 0-1,2-3 1,-3 6 53,-1 0 0,0 0 1,0 0-1,0 0 0,0 0 0,0-1 0,1 1 1,-1 0-1,0 0 0,0 0 0,0 0 0,0 0 1,1 0-1,-1 0 0,0 0 0,0 0 0,0 0 1,1 0-1,-1 0 0,0 0 0,0 0 0,0 0 1,1 0-1,-1 0 0,0 0 0,0 0 0,0 0 1,1 0-1,-1 0 0,0 0 0,0 0 0,0 0 1,0 0-1,1 1 0,-1-1 0,5 13-138,1 35 180,-3 0-1,-1 0 1,-8 74 0,3-97 405,-11 45 0,14-70-430,0 0 1,0-1-1,0 1 1,0 0-1,0 0 1,0 0-1,0 0 1,0 0-1,-1 0 1,1 0 0,0 0-1,0 0 1,0 0-1,0 0 1,0 0-1,0 0 1,0 0-1,0 0 1,0 0 0,0 0-1,0 0 1,-1 0-1,1 0 1,0 0-1,0 0 1,0 0-1,0 0 1,0 0-1,0 0 1,0 0 0,0 0-1,0 0 1,0 0-1,0 0 1,-1 0-1,3-20 245,11-43-110,-8 31-155,2 0 1,1 0-1,2 1 0,14-32 0,0 21-38,-22 39 3,0 0 0,1-1 1,0 1-1,-1 0 0,1 0 0,0 1 0,1-1 1,-1 1-1,6-4 0,-8 5 39,0 1-1,-1 0 1,1 0 0,0-1-1,-1 1 1,1 0-1,0 0 1,-1 0 0,1 0-1,0 0 1,-1 0-1,1 0 1,0 0 0,-1 0-1,1 0 1,-1 1-1,1-1 1,0 0 0,-1 0-1,1 0 1,0 1-1,-1-1 1,1 0 0,-1 1-1,1-1 1,-1 1-1,1-1 1,-1 1 0,1-1-1,-1 1 1,1-1-1,-1 1 1,0-1 0,1 1-1,0 0 1,0 2-7,0-1-1,0 1 1,0-1 0,0 1 0,-1 0 0,1-1-1,0 6 1,7 182-157,-8-164 284,5 31 1,-4-55-100,-1-1 0,0 1 0,1 0 0,-1 0 0,0-1 0,1 1 0,0 0 0,-1 0 0,1-1 0,0 1 0,0-1 0,0 1 0,0-1 0,0 1 0,1-1 0,-1 0 0,0 0 0,1 1 0,-1-1 0,0 0 0,1 0 0,0 0 0,-1 0 0,1-1 0,-1 1 0,1 0 0,0-1 0,0 1 0,-1-1 0,1 0 0,0 1 0,0-1 0,-1 0 0,1 0 0,0 0 0,0 0 0,0 0 0,-1-1 0,1 1 0,0 0 0,0-1 0,-1 0 0,1 1 0,0-1 0,-1 0 0,1 0 0,2-1 0,24-19 13,-1 0 0,47-50-1,-41 39-25,-9 8-24,43-38-72,-60 55 61,1 1 0,1 1 0,-1-1 0,1 2 0,0-1 0,15-5 0,-19 8 31,0 1 0,0 0 0,0 0 0,7-1 0,-4 5 39,-9-3-37,1-1 1,0 1-1,0 0 0,0 0 1,0 0-1,0-1 0,0 1 1,0 0-1,-1 0 0,1-1 1,0 1-1,0 0 0,0-1 1,0 1-1,0 0 0,0 0 1,0-1-1,0 1 0,1 0 1,-1 0-1,0-1 0,0 1 1,0 0-1,0 0 0,0-1 1,0 1-1,0 0 0,1 0 1,-1 0-1,0-1 0,0 1 1,0 0-1,0 0 0,1 0 1,-1 0-1,0-1 0,0 1 0,0 0 1,1 0-1,-1 0 0,0 0 1,0 0-1,1 0 0,-1 0 1,0-1-1,0 1 0,1 0 1,-1 0-1,0 0 0,0 0 1,1 0-1,-1 0 0,0 0 1,0 0-1,1 0 0,-1 1 1,0-1-1,0 0 0,1 0 1,-1 0-1,0 0 0,0 0 1,1 0-1,-1 0 0,0 1 1,0-1-1,0 0 0,1 0 1,-1-1 3,-1 0 0,1 0 0,0 1 1,0-1-1,-1 0 0,1 0 0,-1 0 1,1 0-1,-1 0 0,1 0 1,-1 1-1,0-1 0,1 0 0,-1 0 1,0 1-1,0-1 0,1 0 0,-1 1 1,0-1-1,-1 0 0,-1 1-17,1-1 1,-1 1-1,1 0 0,-1 0 1,1 0-1,-1 1 0,1-1 0,-1 0 1,1 1-1,-1 0 0,1-1 1,-1 1-1,1 0 0,0 0 0,0 0 1,-1 1-1,1-1 0,0 1 1,0-1-1,0 1 0,0-1 0,1 1 1,-1 0-1,0 0 0,-2 4 0,-10 14-67,1 1 0,0 1 1,-9 22-1,17-34 77,2-1 0,-1 1 0,1 0 1,0 0-1,1 0 0,1 1 0,-1-1 1,2 0-1,-1 1 0,1-1 1,2 13-1,-1-17 25,0 0 0,1 0 0,-1 1-1,1-2 1,0 1 0,1 0 0,-1 0 0,1-1 0,1 1 0,-1-1 0,1 0 0,-1 0 0,2 0-1,-1-1 1,0 1 0,1-1 0,0 0 0,0-1 0,10 7 0,-13-9-8,1 1-1,-1-1 1,1 0 0,0 0-1,0 0 1,0-1 0,-1 1 0,1-1-1,0 1 1,0-1 0,0 0 0,0 0-1,0 0 1,0-1 0,0 1 0,0-1-1,4-1 1,-2 0 4,0 0 0,0-1 0,0 0 0,0 1 0,-1-2 0,1 1 0,-1-1 0,7-7 0,4-7 25,-1 0 0,-1-1-1,17-32 1,-22 35-21,96-157-67,-95 159 42,31-48-3,36-60 66,-51 74-39,-1 0 0,21-64 1,-18 30-131,-4 0 1,18-120-1,-40 196 64,0 5 28,-1-1 1,0 1-1,0 0 1,0 0-1,0-1 1,0 1-1,0 0 1,0 0-1,0-1 1,0 1-1,0 0 1,-1 0-1,1-1 1,-1 0-1,1 1 9,-1 1 0,1 0 0,0-1 0,-1 1 0,1 0-1,0-1 1,-1 1 0,1 0 0,0 0 0,-1-1 0,1 1 0,-1 0 0,1 0 0,0 0-1,-1 0 1,1-1 0,-1 1 0,1 0 0,-1 0 0,1 0 0,0 0 0,-1 0 0,1 0-1,-1 0 1,1 0 0,-1 0 0,1 0 0,-1 0 0,1 1 0,0-1 0,-1 0 0,1 0-1,-1 0 1,1 1 0,0-1 0,-1 0 0,1 0 0,-1 1 0,1-1 0,-1 1 0,-15 14-129,5-1 76,2 1 1,0 1-1,0-1 1,-9 28-1,14-34 33,-110 288 98,95-240-80,2 1 0,3 1 0,3 0 0,2 1 1,-2 121-1,14-85 44,-2-78 44,1 0 0,1-1 0,6 22 1,-8-38-66,-1 0 0,0 1 0,1-1 0,-1 0 0,0 0 0,1 0 0,-1 0 1,1 0-1,0 0 0,-1 0 0,1 0 0,0 0 0,0 0 0,-1 0 1,1 0-1,0 0 0,0-1 0,0 1 0,0 0 0,0-1 0,0 1 1,0-1-1,2 2 0,-1-2 5,-1 0 0,1 0 0,-1-1 0,0 1 0,1 0 1,-1 0-1,1-1 0,-1 1 0,0-1 0,1 1 0,-1-1 0,0 0 1,1 1-1,-1-1 0,0 0 0,2-1 0,3-4 37,1 0-1,-1-1 1,-1 1-1,9-14 0,44-59-162,8-14 83,-55 75-6,-5 7 33,1 0-1,0 1 1,0 0 0,1 1-1,9-9 1,-17 17-11,1 1 0,-1-1 0,1 1 1,-1 0-1,1-1 0,-1 1 0,1 0 0,-1-1 0,1 1 1,-1 0-1,1 0 0,-1-1 0,1 1 0,-1 0 0,1 0 1,-1 0-1,1 0 0,0 0 0,-1 0 0,1 0 0,-1 0 1,1 0-1,-1 0 0,1 0 0,-1 0 0,1 0 0,0 1 1,0-1-1,0 1-5,0 0-1,0 0 1,0 0 0,0 0 0,-1 0-1,1 0 1,0 0 0,0 0 0,-1 0-1,1 0 1,-1 0 0,2 2-1,0 6-45,1 0 0,2 17 0,-5-22 53,9 74-137,-7-53 164,0 0 0,2 1 1,1-1-1,9 27 0,-12-48 15,-1-1 0,1 1-1,0-1 1,0 1 0,0-1 0,0 0 0,0 1 0,1-1 0,0-1-1,-1 1 1,1 0 0,0 0 0,4 1 0,-5-3-24,0 0-1,0 0 1,0 0 0,0 0 0,0 0-1,0-1 1,1 1 0,-1-1 0,0 0 0,0 0-1,1 1 1,-1-1 0,0-1 0,0 1-1,1 0 1,-1-1 0,0 1 0,0-1 0,0 1-1,0-1 1,1 0 0,-1 0 0,2-2-1,9-5 7,0-2 0,-1 0 0,0 0 0,-1-1 0,18-21-1,-10 10 1,146-169 71,-125 142-187,-35 45 63,-5 3 25,1 1 0,-1-1 0,1 1 0,0 0 0,-1-1 0,1 1 1,-1-1-1,0 1 0,1-1 0,-1 0 0,1 1 0,-1-1 0,0 1 0,1-1 0,-1 0 0,0 1 0,0-1 0,1 0 0,-1 0 0,0 1 1,0-1-1,0 0 0,0 1 0,0-2 0,0 2 7,0 0-1,-1 0 1,1 0 0,0 0-1,0-1 1,0 1 0,0 0 0,-1 0-1,1 0 1,0 0 0,0 0 0,0 0-1,0 0 1,-1 0 0,1 0 0,0 0-1,0 0 1,0 0 0,-1 0-1,1 0 1,0 0 0,0 0 0,0 0-1,0 0 1,-1 0 0,1 1 0,0-1-1,0 0 1,0 0 0,0 0 0,-1 0-1,1 0 1,0 0 0,0 1-1,-5 1-41,1 2 0,0-1 0,-1 0-1,2 1 1,-1-1 0,0 1-1,-5 9 1,-22 35 2,25-37 37,-6 10-15,1 1 0,-12 34 0,18-42 27,1 0-1,1 0 1,0 0 0,1 1 0,-1 20 0,3-30 14,0-1 1,0 0 0,1 0-1,-1 1 1,1-1-1,0 0 1,0 0-1,1 0 1,-1 0-1,1 0 1,0 0 0,0-1-1,0 1 1,1-1-1,-1 1 1,1-1-1,0 0 1,0 0-1,0 0 1,0 0-1,0 0 1,1-1 0,-1 0-1,1 1 1,0-1-1,0 0 1,-1-1-1,1 1 1,0-1-1,1 0 1,-1 0 0,0 0-1,0 0 1,0-1-1,6 0 1,-3 0-6,0 0 0,0-1 0,0-1-1,0 1 1,0-1 0,-1 0 0,1 0 0,-1-1 0,12-6 0,-8 3 22,0-1 1,0 0-1,-1 0 0,-1-1 1,9-9-1,-13 13-37,-1-1 0,0 1 0,-1-1 0,1 1 0,-1-1 0,0 0 1,0 0-1,0 0 0,0 0 0,-1 0 0,0 0 0,0 0 0,-1 0 0,1-1 0,-1 1 0,0 0 0,-1 0 0,1-1 0,-1 1 0,-2-7 0,1 3-9,-1 1 0,0-1-1,0 1 1,-1 0 0,0 0-1,0 0 1,-1 0 0,0 1-1,0-1 1,-1 2-1,-9-11 1,11 14-6,0 0 0,0 0-1,-1 0 1,1 0 0,-1 1 0,0 0 0,1 0-1,-1 0 1,0 1 0,0-1 0,0 1-1,0 0 1,0 0 0,-1 1 0,1 0-1,-8 0 1,3 1-8,1 0-1,0 1 1,0 0-1,0 1 1,0-1-1,1 2 1,-1-1 0,-9 6-1,-1-1 237,16-7-64,11-4-76,10-4-42,1 0-1,25-16 1,15-6-66,154-42 95,-159 55-155,-41 12 74,0 1 0,0 0 0,25-2 0,-35 5 15,0 0-1,0 0 1,1 0-1,-1 1 0,0-1 1,0 1-1,0 0 0,1 0 1,3 2-1,-5-2 1,-1 0 0,1 0-1,-1 0 1,1 0 0,-1 0 0,0 0-1,0 1 1,0-1 0,0 0-1,1 1 1,-2-1 0,1 1 0,0-1-1,0 1 1,0-1 0,-1 1 0,1 0-1,-1-1 1,1 3 0,1 11-13,-1 0 0,-1 0 1,0 0-1,-1 0 0,-5 27 1,-1 14 57,6-37-13,0 4-48,-6 30-1,5-45 82,0 1 55,0 1-1,1 0 0,0 10 0,0-19-106,1-1 0,0 0 0,0 0 0,0 0 0,0 0 0,0 1 0,0-1 0,0 0 0,0 0 0,0 0 0,0 1 0,0-1 0,0 0 0,0 0 0,0 0 0,0 0 0,0 1 0,0-1 0,0 0 0,0 0 0,0 0 0,0 0 0,0 1 0,1-1 0,-1 0 0,0 0 0,0 0 0,0 0 0,0 1 0,0-1 0,0 0 0,1 0 0,-1 0 0,0 0 0,0 0 0,0 0 0,0 0 0,0 0 0,1 1 0,-1-1 0,0 0 0,0 0 0,0 0 0,1 0 0,-1 0 0,0 0 0,0 0 0,0 0 0,0 0 0,1 0 0,-1 0 0,0 0 0,0 0 0,0 0 0,0 0 0,1-1 0,-1 1 0,0 0 0,0 0 0,0 0 0,0 0 0,1 0 0,9-13 347,30-76 9,-31 64-411,1 1 0,2 0 0,0 1 0,22-31 0,-33 52 48,2-1-20,-1 0 0,1 0 0,0 0-1,0 0 1,7-5 0,-10 7 15,1 1 0,0-1 0,0 1 0,0 0 0,0-1 0,-1 1-1,1 0 1,0 0 0,0 0 0,0 0 0,0-1 0,0 1 0,0 0 0,0 0 0,-1 1 0,1-1 0,0 0-1,0 0 1,0 0 0,0 1 0,0-1 0,-1 0 0,1 1 0,0-1 0,0 1 0,0-1 0,-1 1-1,1-1 1,0 1 0,-1-1 0,1 1 0,0 0 0,-1-1 0,2 3 0,3 5-4,0 0 1,-1 0 0,1 1-1,-2 0 1,1 0 0,-1 0-1,-1 0 1,3 13 0,10 31 39,-14-49-29,30 67 49,-28-65-35,0-1-1,1 1 0,-1-1 0,1 0 0,0 0 0,1 0 0,-1 0 0,1-1 0,7 6 0,-7-7-1146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19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44 6144,'-40'-8'2784,"32"4"-2432,3 1 1952,10 6-1344,-2-6 224,7-2-704,8-3-448,4 8-32,4-9-96,3 9 32,-8-3-2208,3 3 1248,-8-3-3104,-1 6 2336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19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17 108 8736,'-16'-31'3936,"64"11"-3424,-12 7 448,1 6-640,53-10 1408,4 9-961,36 0 65,-4 5-480,14 3-96,-14 8-160,4 0-704,-17 4 352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21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457 623 2240,'3'-2'556,"0"1"0,0-1 0,0 0 0,-1 0 0,1 0 1,-1 0-1,1 0 0,-1 0 0,0-1 0,3-3 0,-5 6-457,1-1 0,-1 1 1,0-1-1,0 1 0,1-1 0,-1 1 0,0 0 1,0-1-1,0 1 0,0-1 0,0 1 0,0-1 1,0 1-1,0-1 0,0 1 0,0-1 0,0 1 1,0-1-1,0 1 0,0-1 0,0 1 0,0-1 1,-1 1-1,1-1 0,0 1 0,0-1 0,0 1 1,-1 0-1,1-1 0,0 1 0,-1 0 0,1-1 1,0 1-1,-1 0 0,1-1 0,-1 1 0,1 0 1,0-1-1,-1 1 0,1 0 0,-1 0 0,1 0 1,-1-1-1,1 1 0,-1 0 0,1 0 0,-1 0 1,1 0-1,-1 0 0,1 0 0,-1 0 0,1 0 1,-1 0-1,0 0 0,-2 0 73,0 1 0,0-1 1,-1 1-1,1-1 0,0 1 1,-5 2-1,0-1 110,-23 10 281,1 1 0,1 2 1,-53 34-1,80-47-544,-38 24 422,-45 38 1,66-47-300,0 0 0,2 2 0,-29 37-1,40-48-88,1-1-1,0 1 1,1 0-1,0 1 1,0-1-1,0 1 1,1 0-1,-1 9 1,3-15-19,1-1 1,0 1 0,0 0-1,0-1 1,0 1 0,0 0-1,0-1 1,1 1 0,-1 0-1,1-1 1,0 1 0,0-1-1,0 1 1,0-1 0,0 1-1,1-1 1,-1 0 0,1 0-1,-1 0 1,1 0 0,0 0-1,0 0 1,0 0-1,0 0 1,0-1 0,0 1-1,1-1 1,-1 1 0,0-1-1,1 0 1,-1 0 0,4 1-1,4 2 38,0-1 0,0 0 0,1-1-1,-1 1 1,1-2 0,0 0 0,-1 0 0,1-1-1,0 0 1,-1-1 0,1 0 0,0-1-1,-1 0 1,0-1 0,1 0 0,-1 0 0,0-1-1,0 0 1,-1-1 0,1 0 0,-1-1-1,0 0 1,10-9 0,-7 4-39,-1-1 1,0 0-1,0 0 0,-1-1 1,-1 0-1,0-1 0,-1 0 1,-1-1-1,0 1 0,-1-2 1,5-15-1,0-3-73,-4 13 1,-1 1 0,0-1 0,-2 0 0,4-36 0,-8 54 10,0-1 0,-1 1 0,1-1 1,-1 1-1,1-1 0,-2-3 0,2 7 18,-1 0 1,1 0 0,0 0 0,0 0-1,0 0 1,0 0 0,-1 0-1,1 0 1,0 0 0,0 0 0,0 0-1,0 0 1,-1 0 0,1 1-1,0-1 1,0 0 0,0 0 0,0 0-1,-1 0 1,1 0 0,0 0-1,0 0 1,0 0 0,0 0 0,0 1-1,0-1 1,-1 0 0,1 0-1,0 0 1,0 0 0,0 0 0,0 1-1,0-1 1,0 0 0,0 0-1,0 0 1,0 0 0,0 1 0,0-1-1,0 0 1,0 0 0,-5 21-24,2 0 0,-3 32 0,5-26 63,1 1 0,0-1 0,6 31-1,-4-46 112,0 0 0,1 0 0,1 0 0,0 0 0,0 0 0,1-1 0,0 0 0,1 0 0,8 11 0,-13-20-111,0-1 0,0 0-1,0 0 1,0 1 0,0-1 0,0 0 0,0 0 0,0 0 0,0 0-1,0 0 1,1 0 0,-1 0 0,0-1 0,1 1 0,-1 0-1,1-1 1,-1 1 0,1-1 0,-1 1 0,1-1 0,-1 0-1,1 0 1,-1 1 0,1-1 0,-1 0 0,1-1 0,-1 1-1,1 0 1,-1 0 0,1-1 0,-1 1 0,1 0 0,-1-1-1,1 0 1,-1 1 0,0-1 0,1 0 0,1-1 0,4-4 25,-1 1 1,0-2 0,0 1 0,-1-1 0,8-11 0,-6 9-5,123-159 100,-68 89-151,-25 37-84,-33 37 64,1 1 1,-1 0-1,1 1 0,0-1 1,0 1-1,0 0 0,6-2 1,-11 5 16,0-1 1,1 1 0,-1 0 0,0 0-1,0 0 1,1 0 0,-1 0 0,0 0 0,1 0-1,-1 0 1,0 0 0,1 0 0,-1 0-1,0 0 1,1 0 0,-1 1 0,0-1 0,0 0-1,1 0 1,-1 0 0,0 0 0,0 0-1,1 1 1,-1-1 0,0 0 0,0 0 0,1 0-1,-1 1 1,0-1 0,0 0 0,0 0-1,0 1 1,1-1 0,-1 0 0,0 1 0,0-1-1,0 0 1,0 0 0,0 1 0,0-1-1,0 0 1,0 1 0,0-1 0,0 0 0,0 1-1,0-1 1,0 1 0,0 20-149,-1-17 149,-3 32 53,-2 0 0,-17 53-1,13-49-48,-3 2 56,7-25 69,-7 32 0,14-35 126,4-10 188,3-10-1,116-145 57,-19 20-646,-98 123 56,1 0-1,13-11 0,-20 18 69,1-1-1,-1 1 0,1 0 1,0 0-1,-1 0 1,1 0-1,0 0 0,0 0 1,-1 0-1,1 1 1,0-1-1,0 1 0,0-1 1,0 1-1,0 0 0,0 0 1,0 0-1,0 0 1,0 0-1,0 0 0,3 1 1,-4 0 13,1 0 0,-1 0 0,0 0 1,1 0-1,-1 0 0,0 0 0,0 0 0,0 0 1,0 1-1,0-1 0,0 0 0,0 1 0,-1-1 1,1 0-1,0 1 0,-1-1 0,1 1 0,-1 2 0,6 30-37,-6-27 29,2 19 11,-4 48 0,0-52 90,1 0-1,2 1 1,3 29 0,-3-49-31,-1 1 0,1-1 0,0 0 0,1 0 0,-1 0-1,0 0 1,1 0 0,0 0 0,3 5 0,-5-8-31,1 1-1,0 0 1,0 0-1,-1 0 1,1 0-1,0-1 1,0 1 0,0-1-1,0 1 1,0 0-1,0-1 1,0 1-1,0-1 1,0 0-1,0 1 1,0-1-1,0 0 1,1 0-1,-1 0 1,0 0 0,0 0-1,0 0 1,0 0-1,0 0 1,0 0-1,0 0 1,1 0-1,-1-1 1,0 1-1,0-1 1,1 0 0,12-7 43,-1-2 1,1 0-1,-2 0 1,0-1-1,0-1 1,12-14 0,0 0-83,46-45 53,123-94 0,-181 156-147,-1-1-1,18-20 1,-29 30 111,0 0 0,1 0 0,-1 0 0,0 0 1,0 0-1,0 0 0,0-1 0,0 1 1,0 0-1,0 0 0,0 0 0,0 0 1,0 0-1,0 0 0,0 0 0,0 0 0,0 0 1,0 0-1,0 0 0,0 0 0,0-1 1,0 1-1,0 0 0,0 0 0,0 0 1,0 0-1,0 0 0,0 0 0,0 0 1,0 0-1,0 0 0,0 0 0,0-1 0,0 1 1,0 0-1,0 0 0,0 0 0,0 0 1,0 0-1,0 0 0,0 0 0,0 0 1,0 0-1,0 0 0,0 0 0,-1 0 0,1 0 1,0 0-1,0 0 0,0 0 0,0-1 1,0 1-1,0 0 0,-8 2-112,-1 2 84,0 1 0,0 0 0,-10 8 0,3 0-59,1 0 1,0 1-1,1 1 1,0 0-1,-22 34 1,20-25 88,2 1 0,1 1 1,-19 49-1,29-65 22,0 0-1,1 0 1,0 0-1,1 1 1,0-1-1,0 20 1,2-26-22,-1 0 1,1 0 0,0 0 0,0 0 0,0 0 0,0-1 0,1 1 0,-1 0 0,4 4 0,-4-6 18,1 0 1,-1 0-1,1 0 0,0-1 1,-1 1-1,1 0 1,0-1-1,0 1 0,0-1 1,0 0-1,1 0 1,-1 0-1,0 0 0,0 0 1,1 0-1,2 0 1,1 0 33,-1 0 0,0-1 0,1 1 0,-1-1 0,0 0 1,0-1-1,1 0 0,-1 1 0,0-2 0,0 1 1,0-1-1,0 1 0,0-1 0,0-1 0,0 1 1,0-1-1,-1 1 0,6-6 0,1-1-17,0-1-1,-1-1 0,0 0 1,0 0-1,9-16 1,0-4-25,-1 0 1,-1-1 0,-2-1-1,15-47 1,-11 23 47,-3 0 0,13-96-1,-1-194-354,-27 328 261,0 8-59,-1 1 0,0-1 0,0 0 0,-3-11 0,-1 12-145,4 10 235,-1 0 0,1 0 0,0 0-1,0 0 1,0 0 0,0 0 0,-1 0 0,1 0 0,0 0 0,0 0 0,0 0 0,0 0 0,-1 0 0,1 0 0,0 0-1,0 0 1,0 0 0,0 0 0,0 1 0,-1-1 0,1 0 0,0 0 0,0 0 0,0 0 0,0 0 0,0 0 0,0 0 0,-1 0-1,1 1 1,0-1 0,0 0 0,0 0 0,0 0 0,-9 18-357,-2 20 254,1 1 0,2 0 0,1 1 1,-1 42-1,7-40 174,1 0 0,8 64 0,26 79 444,-31-169-820,27 109 1429,-10-64-2049,-12-42-1575,11 19 0,-19-38 2501,15 23-4215,-14-22 3407,1 0 0,-1 0 0,0 0-1,0 0 1,1 0 0,-1 0 0,0 0-1,1 0 1,2 0 0,9 1-4440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24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1060 2976,'-4'1'70,"2"-1"90,0 1 1,0 0-1,0 0 0,-1 0 0,1 0 0,0 0 0,0 0 0,0 0 1,-1 2-1,2-2-66,1 0-1,-1 0 1,1 0 0,0-1 0,0 1-1,-1 0 1,1 0 0,0 0 0,0 0 0,0-1-1,0 1 1,0 0 0,0 0 0,0 0-1,0 0 1,0 0 0,0 0 0,1-1 0,-1 1-1,0 0 1,1 0 0,-1 0 0,0-1-1,1 1 1,-1 0 0,1 0 0,-1-1 0,1 1-1,0 0 1,0 1 121,1 0-1,-1 0 1,1 0-1,0-1 1,-1 1 0,1 0-1,0-1 1,0 0-1,0 1 1,0-1 0,0 0-1,0 0 1,0 0-1,0 0 1,1 0-1,-1-1 1,0 1 0,0-1-1,1 1 1,-1-1-1,0 0 1,1 0 0,-1 0-1,1 0 1,-1 0-1,4-2 1,-1 1 30,0 0 1,-1-1 0,0 1-1,1-1 1,-1 0-1,0-1 1,0 1-1,0-1 1,0 0 0,0 0-1,-1 0 1,1 0-1,4-7 1,23-35 1186,46-87 0,-42 66-798,-10 21-218,3-6-103,2 1 0,42-52 0,-72 101-326,1-1 0,0 1 0,-1 0-1,1 0 1,0 0 0,0 0 0,0 1 0,0-1 0,0 0-1,0 0 1,0 1 0,0-1 0,1 0 0,-1 1 0,0-1-1,0 1 1,1-1 0,-1 1 0,0 0 0,0 0 0,1-1-1,-1 1 1,0 0 0,1 0 0,-1 0 0,0 0 0,1 1-1,-1-1 1,0 0 0,0 1 0,1-1 0,-1 0 0,0 1 0,0-1-1,0 1 1,0 0 0,1-1 0,0 2 0,1 1-3,0 0 1,0 0 0,0 1-1,0-1 1,-1 1-1,0-1 1,1 1 0,-1 0-1,0 0 1,2 7-1,2 11 16,-1 0 0,0 1 0,2 45 0,-7 69 0,0-137 1,0 27 99,-2 0 0,0 0 1,-2 0-1,-1-1 1,-9 28-1,13-51-55,0 1 1,-1-1-1,1 0 0,-1 0 1,1 0-1,-1 0 0,0-1 1,-1 1-1,1-1 0,0 1 0,-1-1 1,1 1-1,-1-1 0,-5 3 1,6-4-21,0 0 0,0 0 0,-1-1 0,1 1 0,0-1 0,-1 1 0,1-1 0,0 0 0,-1 0 0,1 0 0,-1 0 0,1 0 0,0 0 0,-1-1 0,1 1 0,0-1 0,-1 1 0,1-1 0,0 0 0,0 0 0,0 0 0,-1 0 0,-1-2 0,-5-4 22,1 0-1,0 0 1,0 0 0,0-1-1,1 0 1,0-1 0,1 0-1,-8-11 1,2-3-95,0 0 1,-12-33-1,20 45-2,-12-25 36,16 36 6,0 0 0,0 0 0,0 0 0,0 0-1,0 0 1,0 0 0,-1 0 0,1-1 0,0 1 0,0 0-1,0 0 1,0 0 0,0 0 0,0 0 0,0-1 0,0 1-1,0 0 1,0 0 0,0 0 0,0 0 0,0 0 0,0-1-1,0 1 1,0 0 0,0 0 0,0 0 0,0 0 0,0-1-1,0 1 1,0 0 0,0 0 0,0 0 0,0 0-1,0 0 1,0-1 0,0 1 0,0 0 0,0 0 0,0 0-1,0 0 1,1 0 0,-1 0 0,0-1 0,0 1 0,9 3-211,11 10 59,-4 0 199,1-1 0,0 0 0,0-2 0,1 0 0,1 0 0,0-2 0,25 8 1,-28-12 68,-1 0 1,1-1 0,0-1 0,0 0 0,0-1 0,0-1 0,1 0 0,-1-2 0,31-5 0,-38 5-66,0-1 0,0 0 0,0-1 0,0 1 0,-1-2 0,1 1 0,-1-1 0,0 0 0,-1-1 0,1 0 0,-1 0 0,0-1 0,-1 1 0,1-2 0,-1 1 0,-1-1 0,9-14 0,17-38 103,-4 6-100,58-112 75,-67 126-120,-3-2-1,14-56 0,12-118 55,-33 164-30,-3 27-89,-2-1 0,-1 0 0,-3-45 0,1 70 42,0 0-1,0 0 0,0 0 0,0-1 1,-1 1-1,1 0 0,0 0 1,-1 0-1,1 0 0,-1 0 0,0-1 1,1 2 12,0-1 0,-1 1 0,1 0 0,0 0 0,0 0 0,0 0 0,-1-1 0,1 1 0,0 0 0,0 0 0,-1 0 0,1 0 0,0 0 0,-1 0 0,1 0 0,0-1 0,0 1 0,-1 0 1,1 0-1,0 0 0,-1 0 0,1 0 0,0 0 0,0 1 0,-1-1 0,1 0 0,0 0 0,-1 0 0,1 0 0,-2 1-19,0 1 0,0-1 0,1 1 0,-1-1 0,1 1-1,-1 0 1,1-1 0,-1 1 0,1 0 0,0 0 0,0 0 0,-2 3 0,-7 19-128,1 1 1,-12 47-1,-5 59 102,22-109 52,-13 71 67,-21 133 61,32-174-86,2 0-1,5 72 0,0-104 46,2 0 1,0-1-1,1 1 1,1-1-1,9 21 1,-14-38-63,1 0 0,-1 0 0,1 0 1,0 0-1,0-1 0,0 1 0,0 0 1,0-1-1,0 1 0,1-1 0,-1 1 1,0-1-1,1 1 0,-1-1 0,1 0 1,0 0-1,-1 0 0,1 0 1,0 0-1,0 0 0,-1 0 0,1-1 1,0 1-1,0-1 0,0 1 0,0-1 1,0 0-1,0 1 0,0-1 0,0 0 1,0 0-1,0-1 0,0 1 0,0 0 1,0-1-1,0 1 0,2-2 0,7-2 21,-1-1 0,-1 0-1,1-1 1,-1 0 0,12-10-1,-13 10-23,76-59 14,128-89-29,-168 124-20,-17 12-11,33-18 1,-56 34 58,-3 2-43,0 0-1,0-1 0,0 1 1,0-1-1,1 1 1,-1-1-1,0 0 0,0 1 1,0-1-1,0 0 1,-1 0-1,1 0 1,0 0-1,0 0 0,0 0 1,-1 0-1,2-2 1,-2 3 11,-1 0 1,1 0-1,-1 0 1,1 0-1,-1 0 1,1 0-1,-1 0 1,0 0-1,1 0 1,-1 0-1,1 0 1,-1 0-1,1 0 1,-1 0-1,1 0 1,-1 1-1,1-1 1,-1 0 0,1 0-1,-1 1 1,1-1-1,-1 1 1,-2 0-3,-9 3-11,0 1 0,0 0-1,1 1 1,0 0 0,-18 13-1,-9 10 20,-48 47-1,76-65 5,0 0 0,0 0 0,1 1 0,0 1 0,1 0 0,1 0 0,0 0 1,-9 27-1,15-37 3,0 0 1,0 0 0,1 0 0,0 0-1,-1 1 1,1-1 0,0 0-1,1 5 1,-1-6 1,1-1 0,-1 0 0,0 0 0,1 1 1,-1-1-1,1 0 0,-1 0 0,1 0 0,0 0 0,-1 0 0,1 0 0,0 0 0,0 0 0,0 0 0,0 0 0,0 0 0,0 0 0,0 0 1,0-1-1,0 1 0,0 0 0,0-1 0,2 1 0,0 0 27,0 0 1,1-1 0,-1 0-1,0 0 1,0 0-1,0 0 1,0 0 0,0-1-1,0 1 1,0-1-1,0 0 1,0 0 0,0 0-1,0 0 1,3-2-1,4-2 23,-1-1-1,17-12 1,-9 4-19,-2 0 1,0-1-1,0 0 1,15-23-1,42-73 52,-65 101-98,9-19 9,-12 21-127,0 0 0,1 1 0,6-10-1,-10 17 109,-1 0 0,0 0-1,0 0 1,0 0 0,0 0 0,0 0-1,1 0 1,-1 0 0,0 0 0,0-1-1,0 1 1,0 0 0,0 0 0,1 0-1,-1 0 1,0 0 0,0 0 0,0 0-1,0 0 1,1 0 0,-1 0 0,0 0-1,0 0 1,0 0 0,0 0 0,0 0-1,1 1 1,-1-1 0,0 0-1,0 0 1,0 0 0,0 0 0,0 0-1,1 0 1,-1 0 0,0 0 0,0 0-1,0 1 1,0-1 0,0 0 0,0 0-1,0 0 1,0 0 0,1 0 0,-1 1-1,0-1 1,0 0 0,0 0 0,0 0-1,0 0 1,0 0 0,0 1 0,0-1-1,0 0 1,0 0 0,0 1 0,3 10-158,-2 5 89,0 27-1,1 9 138,2-12-35,0-2 43,12 51 0,-15-82 0,1-1 1,0 0-1,1 0 1,3 6 0,-6-11-52,0 0 1,1 0-1,-1 0 1,1 0-1,-1 0 1,1-1-1,-1 1 1,1 0-1,0 0 1,-1-1-1,1 1 0,0 0 1,0-1-1,0 1 1,-1-1-1,1 1 1,0-1-1,0 1 1,0-1-1,0 0 1,0 1-1,0-1 1,0 0-1,0 0 1,0 1-1,0-1 1,0 0-1,0 0 1,0 0-1,0 0 1,0-1-1,0 1 1,0 0-1,0 0 1,1-1-1,6-4 33,-1-1-1,0 1 1,0-1-1,-1-1 1,0 1-1,0-1 1,7-10-1,4-4 27,-6 8-67,18-22 51,1 1 0,65-53 0,-13 19-69,-51 42-79,2 0-44,-24 20 179,0 1 0,0-2 0,0 1 0,-1-1 0,0-1 0,0 1-1,-1-1 1,0-1 0,0 1 0,-1-1 0,8-15 0,-4 0-18,-1-1-1,-1 0 1,5-30 0,7-78-118,-15 82-53,-2-1 0,-6-90 0,3 141 113,0 0 1,-1 0-1,1 0 1,0 0-1,0 0 0,-1 0 1,1 0-1,0 0 1,-1 0-1,1 0 1,-1 0-1,-1-2 1,2 3 14,-1 0 1,1 0 0,0-1 0,-1 1 0,1 0 0,-1 0 0,1 0-1,-1 0 1,1 0 0,0 0 0,-1 0 0,1 0 0,-1 0 0,1 0 0,-1 0-1,1 0 1,-1 0 0,1 0 0,0 0 0,-1 0 0,1 1 0,-1-1-1,1 0 1,0 0 0,-1 0 0,1 1 0,-1-1 0,1 0 0,0 1 0,0-1-1,-1 0 1,1 1 0,0-1 0,-1 0 0,1 1 0,0-1 0,0 0-1,0 1 1,-1 0 0,-4 6-70,0 1 0,1 0 0,0 0 0,-4 11 0,1-4 46,-70 183-128,44-110 142,19-49 45,1 1 0,2 1 0,-7 53 0,15-67 5,1 0 1,1 0-1,1 1 0,1-1 0,2 0 0,7 30 0,-8-45 48,2 0 1,0-1-1,0 1 0,1-1 0,0 0 1,1 0-1,0-1 0,14 17 1,-17-23-32,0-1 1,1 1 0,-1-1-1,1 0 1,0 0 0,0 0 0,0-1-1,0 1 1,1-1 0,7 3 0,-9-4-14,1 0 0,0-1 0,0 1 1,0-1-1,0 0 0,-1 0 0,1 0 1,0 0-1,0-1 0,0 1 0,0-1 0,-1 0 1,1 0-1,7-4 0,-1-1 6,0-1 0,0 0-1,0 0 1,-1-1 0,0-1-1,0 1 1,10-15 0,4-7 5,-2-1 1,22-39-1,-40 65-28,5-11 22,1 0 0,-2 0 0,-1-1 0,9-29 0,-15 43-54,1 1-1,-1-1 1,0 0-1,0 1 0,0-1 1,0 0-1,0 0 0,-1 1 1,1-1-1,-1 0 1,0 1-1,-2-6 0,3 7 9,-1 0-1,1 1 0,-1-1 0,1 0 1,-1 0-1,1 0 0,-1 0 1,0 1-1,1-1 0,-1 0 1,0 1-1,0-1 0,1 0 0,-1 1 1,0-1-1,0 1 0,0 0 1,0-1-1,0 1 0,0-1 1,0 1-1,0 0 0,0 0 1,0 0-1,0 0 0,0 0 0,0 0 1,0 0-1,0 0 0,0 0 1,0 0-1,0 0 0,0 1 1,0-1-1,-1 1 0,-2 0 2,1 1 0,-1 0 0,1-1 0,-1 1 0,1 1-1,0-1 1,0 0 0,0 1 0,0 0 0,1-1 0,-1 1 0,1 0-1,-1 1 1,-2 5 0,2-4 22,1 1 1,-1 0-1,2 0 0,-1 0 0,1 0 0,0 0 1,0 0-1,0 10 0,1 0 40,2-1-1,-1 0 1,2 0-1,0 0 1,1 0 0,10 26-1,-10-32 2,1 0 1,0 0-1,0-1 0,1 1 0,0-1 0,0 0 0,0-1 0,1 0 1,1 0-1,-1 0 0,1-1 0,10 7 0,-13-10-70,0 0 0,0-1-1,1 1 1,-1-1 0,0 0-1,1-1 1,-1 1-1,1-1 1,0 0 0,-1 0-1,1-1 1,0 1 0,0-2-1,-1 1 1,1 0 0,0-1-1,-1 0 1,1 0 0,-1-1-1,1 0 1,-1 0 0,7-3-1,-8 3-292,-1 0 0,0 0 0,1-1-1,-1 1 1,-1-1 0,1 0 0,0 0 0,0 0 0,-1 0-1,0 0 1,0 0 0,0-1 0,0 1 0,0-1 0,1-3-1,-1 1-519,0 0 0,-1-1 0,0 1 0,0 0 0,0-1 0,-1 1 0,0-1 0,-1-8 0,-4-22-2246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25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14 8064,'-14'-13'3648,"41"13"-3168,-1 0 1216,6 5-1024,26-2 992,10 5-961,9-4-287,-1 1-256,-13-5 0,-10 3-96,-8-3 32,-8 0-32,-16 0-3359,-2 0 1791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3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1385 64 10208,'23'-15'4640,"80"6"-4032,-40 1 991,5 8-991,27-8 128,-5-1-448,13 3-64,-5 1-128,-4 2-1120,-7 3 576</inkml:trace>
  <inkml:trace contextRef="#ctx0" brushRef="#br0" timeOffset="1">32 80 10400,'-31'-11'4704,"39"11"-4096,7-5-1184,2 5 192,32-4-3296,10 1 2048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25.6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80 7648,'-24'7'3456,"53"1"-3008,-8-8-384,6 5-128,23-10 1376,-1 2-736,54-17 160,5 0-448,24-8-128,-8 4-96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27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24 2496,'2'-2'183,"-1"1"0,0-1 0,0 1 0,1-1 0,-1 1 0,1 0 0,-1 0 1,4-2-1,-5 2 1,1 1 0,0-1 0,-1 1 0,1 0 0,-1-1 0,1 1 1,0 0-1,0 0 0,-1-1 0,1 1 0,0 0 0,-1 0 0,1 0 0,0 0 1,0 0-1,-1 0 0,1 0 0,0 0 0,0 0 0,1 1 1536,-9-1 1704,-3 0-3067,0 1 0,0 0 0,0 1 0,0 0-1,0 0 1,0 1 0,1 0 0,-1 1 0,1 0 0,-10 6-1,-37 16-71,30-14-110,-1 1 1,-32 22-1,46-26-74,1 1 0,0 0 0,0 1 1,1 0-1,1 1 0,0 0 0,1 1 0,-11 18 0,16-23-34,0-1-1,1 1 1,-1-1-1,2 1 1,-1 0-1,1 0 0,1 0 1,-1 1-1,1-1 1,1 0-1,-1 1 1,1-1-1,1 0 1,0 0-1,0 1 1,0-1-1,5 13 1,-5-18-20,0-1 1,0 1-1,1-1 1,-1 0-1,0 1 1,1-1-1,0 0 1,-1 0-1,1 0 1,0 0-1,0 0 1,0-1-1,0 1 0,0 0 1,1-1-1,-1 0 1,0 1-1,1-1 1,-1 0-1,1 0 1,0 0-1,-1-1 1,1 1-1,-1-1 1,1 1-1,0-1 1,-1 0-1,1 0 1,0 0-1,2-1 1,1 0 16,-1 0 1,1-1-1,-1 1 0,0-1 1,0-1-1,0 1 1,0-1-1,0 0 0,7-5 1,-1-2 12,0 1 0,15-17-1,-8 2-15,-1 0-1,0-1 1,23-49-1,-24 43-8,24-54 24,-36 75-105,0-1-1,-1 1 1,-1-1 0,0 0 0,0 1 0,0-16 0,-2 26 21,0 0 0,0-1 0,0 1 0,0 0 0,0-1 0,0 1 0,0-1 0,0 1 0,0 0 0,0-1 0,0 1 1,0 0-1,0-1 0,0 1 0,0 0 0,0-1 0,0 1 0,-1 0 0,1-1 0,0 1 0,0 0 0,0-1 0,-1 1 0,1 0 1,0-1-1,0 1 0,-1 0 0,1 0 0,0 0 0,0-1 0,-1 1 0,1 0 0,0 0 0,-1 0 0,1-1 0,0 1 0,-1 0 0,1 0 1,0 0-1,-1 0 0,1 0 0,-1 0 0,1 0 0,0 0 0,-1 0 0,0 0 0,0 1 0,0-1-1,0 1 1,0-1 0,0 1 0,1-1 0,-1 1-1,0-1 1,0 1 0,1 0 0,-1-1-1,0 1 1,1 0 0,-1 0 0,-1 1 0,-2 8 35,-1 1 1,1-1 0,1 0-1,0 1 1,0 0 0,1 0-1,1 0 1,0 0-1,0 16 1,2-2 128,1-1 1,2 0-1,7 31 0,-9-47-56,0 1 0,1-1 0,0 0 1,1 0-1,0 0 0,0 0 0,0-1 0,7 8 0,-11-13-74,1-1 0,0 0 0,0 0 0,0 0 1,1 0-1,-1 0 0,0 0 0,0 0 0,0 0 0,1 0 0,-1-1 0,0 1 0,1 0 0,-1-1 0,1 1 0,-1-1 0,1 0 0,-1 1 0,1-1 0,-1 0 0,1 0 0,-1 0 0,1 0 0,-1 0 1,3-1-1,2 0 61,-1-1 1,0 0-1,0 0 1,0-1-1,8-4 1,-11 6-69,90-62 227,-33 20-199,6-2-5,73-44-127,-122 81-4,-11 6 31,-1 0 0,0 0 0,1-1 0,6-4 1,-11 5 23,2 6 41,3 2-5,-1 0 0,1 1-1,-1-1 1,-1 1 0,1 0 0,3 11 0,-3-9-27,0 0 1,1 1-1,10 15 1,-1-6 229,-6-8-202,0-1-1,1 1 1,0-2 0,12 11-1,-19-19 22,1 1 0,-1 0-1,1-1 1,0 0 0,0 1-1,0-1 1,-1 0 0,1 0-1,0-1 1,0 1 0,0-1-1,0 1 1,1-1 0,-1 0-1,0 0 1,0-1 0,0 1-1,0 0 1,0-1 0,0 0-1,0 0 1,3-1 0,6-4 82,0 0 0,0 0 1,20-16-1,-9 7 50,21-11-7,-16 10-29,29-22 0,-50 32-116,0 0-1,0 0 1,0-1-1,0 0 1,-1 0-1,-1-1 1,1 1-1,5-12 1,-9 16 2,-1 0 0,0 0 0,0 0 0,0 0 0,-1 0 0,1 0-1,-1-1 1,1-4 0,-1 6-16,0 1-1,0-1 0,-1 1 1,1-1-1,0 0 0,-1 1 1,1-1-1,-1 1 0,1-1 1,-1 1-1,0-1 0,1 1 1,-1-1-1,0 1 0,0 0 1,0 0-1,0-1 0,0 1 1,-2-1-1,0 0-23,0 0 1,0 1-1,-1 0 1,1-1-1,0 1 1,0 0-1,-1 1 1,1-1-1,-1 1 1,1-1-1,-1 1 1,1 0-1,-1 0 1,1 0-1,0 1 1,-5 1-1,-1-1 12,0 2-1,1-1 1,0 1 0,0 0-1,-12 7 1,11-4 18,-1 0 0,1 0-1,0 1 1,1 0 0,0 0 0,0 1 0,1 1-1,-10 12 1,14-17 50,0 0 1,1 1-1,-1 0 0,1-1 0,0 1 0,0 0 0,1 0 0,0 0 1,-1 0-1,2 0 0,-1 0 0,0 0 0,1 1 0,0-1 0,0 0 1,1 0-1,0 0 0,0 0 0,2 10 0,0-10 15,-1 1 1,1-1-1,0-1 0,0 1 0,1 0 0,0-1 0,-1 1 1,1-1-1,1 0 0,-1-1 0,0 1 0,1-1 0,0 1 1,0-2-1,0 1 0,0 0 0,0-1 0,1 0 0,8 2 1,4 1 75,-1-1 0,2-1 0,-1-1 0,32 0 0,1-5-687,0-2-1,77-17 0,-97 16-1135,5-1-3743,0 2 1600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27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26 3328,'12'-8'887,"-5"3"1576,0 0 1,11-2 4659,-22 12-6460,0 0 0,-1 0 0,-7 6 0,-38 26 650,26-21-1070,2 2 1,-1 0 0,-24 28 0,47-46-245,-11 12 116,0 1-1,-16 28 1,25-37-73,0-1 0,0 0 0,0 1 0,1 0 0,0-1 0,-1 1 0,2 0 0,-1 0 0,0-1 0,1 1 0,-1 0 0,1 0 0,0 0 0,0 0 0,1 0 0,-1-1 0,1 1 0,2 7 0,-3-10-173,1 0 0,-1 0 0,1 0 0,-1 0 0,1-1 0,-1 1 0,1 0 0,-1 0 0,1 0 0,0-1 0,0 1 0,-1 0 0,1-1 0,0 1 0,0-1 0,0 1 0,-1-1 0,1 1 0,0-1 0,0 1 0,0-1 0,0 0 0,0 0 0,0 0 0,0 1 0,0-1 0,0 0 0,0 0 0,0 0 0,0 0 0,2-1 0,18 1-2471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28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12 9152,'-11'-10'2928,"11"10"-2903,0 0 1,0 0 0,0 0 0,-1 0 0,1 0 0,0 0-1,0-1 1,0 1 0,0 0 0,0 0 0,0 0 0,0 0 0,-1 0-1,1 0 1,0 0 0,0 0 0,0 0 0,0 0 0,0 0-1,0 0 1,-1 0 0,1 0 0,0 0 0,0 0 0,0 0-1,0 0 1,0 0 0,0 0 0,-1 0 0,1 0 0,0 0-1,0 0 1,0 0 0,0 0 0,0 0 0,0 0 0,-1 0-1,1 0 1,0 1 0,0-1 0,0 0 0,0 0 0,0 0-1,0 0 1,-9 7 742,1 0 0,0 0 0,0 0 0,1 1 0,0 0 0,-9 15 0,14-20-622,-10 12 127,1 1-1,0-1 1,2 2-1,0-1 0,1 1 1,-9 27-1,15-39-289,-29 119-317,26-97-3466,-1 30 0,5-15 168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29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29 402 5056,'-15'-3'1642,"14"3"-1562,1 0-1,-1 0 1,1 0-1,-1 0 0,1 0 1,-1 0-1,1 0 0,-1 0 1,1 0-1,-1 0 0,1 1 1,0-1-1,-1 0 0,1 0 1,-1 0-1,1 0 1,-1 1-1,1-1 0,0 0 1,-1 1-1,1-1 0,-1 0 1,1 1-1,0-1 0,-1 0 1,1 1-1,0-1 0,0 0 1,-1 1-1,1-1 1,0 1-1,0-1 0,0 1 1,-1-1-1,1 1 0,0-1 1,0 0-1,0 1 0,0-1 1,0 1-1,0-1 0,0 1 1,0-1-1,0 1 1,0-1-1,0 1 0,0-1 1,1 1-1,-1 0 0,2 1 226,-1 0-1,1-1 0,0 1 1,0 0-1,0-1 1,1 1-1,-1-1 0,0 0 1,0 1-1,1-1 1,-1 0-1,1 0 0,-1-1 1,1 1-1,4 0 1,4 1 262,1-1 1,14-1 0,-16 0-225,18 0 167,0-1 0,0-1-1,-1-2 1,48-11-1,-64 12-436,-1-1 0,0 0 0,0-1 0,-1 0 0,0 0 0,14-11-1,-17 11-32,-1 0-1,1 0 0,-1-1 0,0 0 0,0 0 0,-1 0 0,0-1 0,0 1 0,0-1 0,3-8 0,-4 4-37,0 1 0,-1 0 0,0-1 0,0 0 0,-1 1 0,0-1 0,-1 0 0,-1 0 0,1 1 0,-2-1 0,1 0 0,-2 1 0,1-1 0,-1 1 0,-7-15 0,9 23-12,-1 0-1,1 0 0,0 0 1,-1 0-1,1 0 0,-1 0 0,0 1 1,1-1-1,-1 1 0,0-1 1,0 1-1,0 0 0,0 0 1,0 0-1,0 0 0,-1 0 1,1 0-1,0 0 0,0 1 0,-1-1 1,1 1-1,0 0 0,-1-1 1,-2 1-1,0 1-11,1-1 0,-1 1 1,0 0-1,0 0 0,0 0 0,0 1 0,1 0 1,-1 0-1,-8 5 0,-1 2 30,1 1 1,0 1-1,0 0 1,1 1-1,1 1 0,-18 23 1,14-18 106,1 1 1,1 0-1,-16 33 0,26-45-45,0-1 1,1 1-1,0 0 0,0 0 0,0 0 0,1 0 0,0 0 0,0 0 0,1 0 0,0 0 0,0 1 1,1-1-1,0 0 0,0 0 0,0 0 0,4 8 0,0-2 69,1-1-1,1 0 1,0-1 0,0 1-1,1-1 1,1-1 0,-1 0-1,2 0 1,0 0 0,0-1-1,0-1 1,1 0 0,1 0-1,-1-1 1,1 0 0,23 8-1,-30-13-97,1-1-1,-1 1 0,0-1 0,1-1 1,-1 1-1,0-1 0,1 0 1,-1 0-1,1-1 0,-1 1 0,7-3 1,-4 1 32,0-1 1,-1 0 0,1 0-1,-1-1 1,1 0 0,11-8-1,-5 1 17,0-1 0,-1-1-1,-1 0 1,0-1 0,0 0-1,9-16 1,0-1-130,-1-2 0,-1 0 0,25-66 0,-28 55 21,12-45-309,-27 88 105,-1 4 70,-1 12-1,-3 20 98,-3 9 77,2 0 0,1 0 1,3 0-1,6 71 0,-3-103 36,0 0-1,6 18 0,-6-24 26,0 0 1,0-1-1,1 0 0,0 0 0,0 1 0,0-2 1,6 8-1,-8-11-48,0 0-1,0 0 1,0 0-1,0 0 1,1 0 0,-1 0-1,0-1 1,0 1 0,1-1-1,-1 1 1,0-1-1,1 1 1,-1-1 0,1 0-1,-1 0 1,0 1 0,1-1-1,-1 0 1,1 0 0,-1-1-1,1 1 1,-1 0-1,0 0 1,1-1 0,-1 1-1,3-1 1,2-2 82,1 0 0,-1-1 0,0 0 0,7-4 1,-7 3-60,21-15-15,-1-1-1,-1-1 0,-1-2 1,-1 0-1,-2-2 0,0 0 1,21-36-1,-38 54-68,0 1-1,5-14 1,-8 15-20,1 1 0,0 0 0,1 0 0,-1 0 0,1 0 0,5-6 1,-8 11 33,1 0 1,-1-1 0,0 1-1,1 0 1,-1 0 0,1 0 0,-1 0-1,1 0 1,-1 0 0,1-1-1,-1 1 1,0 0 0,1 0 0,-1 1-1,1-1 1,-1 0 0,1 0 0,-1 0-1,1 0 1,-1 0 0,0 0-1,1 0 1,-1 1 0,1-1 0,-1 0-1,0 0 1,1 1 0,-1-1-1,1 0 1,-1 1 0,0-1 0,1 0-1,-1 1 1,1 0 0,14 16-143,-13-15 110,-2-1 43,10 12-27,1-1 0,0 0 1,15 11-1,-22-19 52,1-1 0,0 0 0,0 0 0,0 0 0,1-1 0,-1 0 0,1 0 0,-1 0 0,1 0 0,0-1 0,0 0 0,8 0 0,11-1 45,-1-2 0,0-1 0,40-9-1,-43 6-28,0 0 0,-1-1-1,0-1 1,0-1 0,-1-1-1,0-1 1,33-24 0,-44 28-14,0 0 1,0-1-1,0 0 0,-1 0 1,0-1-1,-1 0 1,0 0-1,-1-1 0,9-20 1,-10 22-50,-2 0 0,1 0 1,-1 0-1,0 0 1,-1-1-1,0 1 0,0-1 1,-1 1-1,0-1 0,0 1 1,-1-1-1,-4-16 0,5 23 7,-1-1-1,0 1 1,0-1-1,0 1 1,0-1-1,0 1 1,-1 0-1,1-1 1,-1 1-1,1 0 1,-1 0-1,0 0 1,0 0-1,0 0 0,0 1 1,0-1-1,0 0 1,-1 1-1,1 0 1,0 0-1,-1-1 1,1 1-1,-1 1 1,-3-2-1,2 1 7,0 1 0,0 0 0,0 0 0,0 0 0,-1 1 1,1-1-1,0 1 0,0 0 0,0 0 0,0 0 0,0 1 0,0-1 0,1 1 0,-1 0 0,-4 3 0,-9 7-27,0 0 0,0 2-1,2 0 1,0 1 0,0 0-1,-18 27 1,16-19-1,2 2 0,0 0 0,2 0-1,-14 37 1,19-37 40,-7 37-1,10-38 21,3-17 1,1-1 1,0 1 0,0-1 0,1 1 0,-1-1 0,1 1 0,1 0 0,0-1 0,-1 1 0,2-1 0,-1 1 0,1-1 0,0 0 0,0 1 0,1-1-1,0 0 1,0-1 0,0 1 0,6 6 0,-8-10-2,1 0-1,0-1 1,-1 1-1,1 0 1,0-1-1,0 1 1,0-1-1,0 0 1,1 1-1,-1-1 1,0 0-1,0-1 1,1 1-1,-1 0 1,1-1-1,-1 1 1,0-1-1,1 1 1,4-1-1,2-1 36,0 0-1,-1 0 1,1-1 0,9-2-1,42-14-3,-1-3 0,0-3 0,-2-2-1,-1-2 1,-1-3 0,61-45 0,-101 64-95,-12 9 23,1 0 0,-1 0-1,1 1 1,0-1-1,0 1 1,0 0 0,0-1-1,0 2 1,0-1 0,9-2-1,-13 4 15,1 0-1,-1 0 0,1 0 1,-1 1-1,1-1 1,-1 0-1,1 0 0,-1 0 1,1 0-1,-1 1 0,1-1 1,-1 0-1,1 0 1,-1 1-1,1-1 0,-1 0 1,0 1-1,1-1 1,-1 1-1,0-1 0,1 0 1,-1 1-1,0-1 1,0 1-1,1-1 0,-1 1 1,0-1-1,0 1 0,0-1 1,1 1-1,-1-1 1,0 2-1,0 17-183,0-18 161,-4 21 19,0 0 0,-1-1 0,-2 1 1,0-2-1,-11 24 0,5-19 116,9-16 19,-1 0-1,-5 16 1,10-25-116,0 0 0,0 0-1,0 0 1,0 0 0,0 0-1,0 0 1,0 0 0,0-1-1,0 1 1,0 0 0,0 0-1,0 0 1,0 0 0,0 0-1,0 0 1,0 0 0,0 0-1,0 0 1,0 0 0,0 0 0,0 0-1,0 0 1,0 0 0,0 0-1,-1 0 1,1 0 0,0 0-1,0 0 1,0 0 0,0 0-1,0 0 1,0 0 0,0 0-1,0 0 1,0 0 0,0 0-1,0 0 1,0 0 0,0 0-1,0 0 1,0 0 0,0 0 0,0 0-1,0 0 1,0 0 0,0 0-1,-1 0 1,1 0 0,0 0-1,0 0 1,0 0 0,0 1-1,0-1 1,0 0 0,0 0-1,2-10 418,5-4-349,1 1 0,1 0 0,0 0 0,0 0-1,20-17 1,-15 13-95,1 2-26,0 0 1,1 1 0,0 1-1,1 0 1,1 1 0,0 1-1,37-17 1,-50 26-8,0 1 0,-1-1 0,1 1-1,1-1 1,-1 2 0,8-2 0,-11 2 32,0 0-1,0 0 1,0 1 0,0-1-1,0 0 1,0 1-1,-1-1 1,1 1 0,0 0-1,0 0 1,-1-1 0,1 1-1,0 0 1,-1 1 0,1-1-1,-1 0 1,1 0 0,-1 1-1,0-1 1,1 1 0,0 1-1,4 6-19,-1 1-1,0 0 1,-1 0-1,4 15 0,10 21 105,5-3 180,52 73 0,-73-113-313,0-1 0,0 1 0,0-1 0,0 1 0,1-1 0,-1 0 0,1 0 0,-1 0 0,1 0 0,0 0-1,0-1 1,3 2 0,-4-3-243,-1 1-1,1-1 1,0 0 0,-1 0-1,1 0 1,0 0 0,-1 0-1,1 0 1,0 0-1,-1 0 1,1-1 0,0 1-1,-1-1 1,1 1 0,-1-1-1,1 0 1,-1 1-1,1-1 1,-1 0 0,1 0-1,-1 0 1,0 0 0,0 0-1,1 0 1,0-3-1,12-14-4503,-1-2 1647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30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5408,'0'-4'416,"1"0"0,-1 0 0,1 0 0,0 0 0,0 0 0,3-6 0,-4 10-311,0-1-1,0 0 1,0 1 0,1-1-1,-1 1 1,0-1-1,1 1 1,-1 0 0,0-1-1,1 1 1,-1-1-1,1 1 1,-1 0 0,1-1-1,-1 1 1,0 0-1,1-1 1,0 1-1,-1 0 1,1 0 0,-1 0-1,1-1 1,0 1 69,0 1 1,0-1 0,0 0 0,0 1-1,0-1 1,-1 0 0,1 1-1,0-1 1,0 1 0,-1-1-1,1 1 1,0 0 0,-1-1-1,1 1 1,0 0 0,-1-1-1,1 1 1,-1 0 0,1 0 0,-1 0-1,6 8 444,-1 0 0,-1 1 0,0 0 0,0-1 0,-1 1 0,0 0 0,3 21 0,-3-7-86,-2 1-1,-1 33 1,0-43-495,-13 186 320,10-183-1941,6-9 400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30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6048,'13'-23'2752,"10"26"-2400,-9 6 2784,4 7-1792,-5 8 864,4 9-1281,-7 2 577,3 5-864,-8 4 352,3-4-544,-8 12-64,0-4-224,0 8 32,0-4-96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33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36 1728,'9'-4'9506,"-13"5"-7620,2 1-1760,0-1 0,0 0 0,0 1 0,-1-1 0,1 1 0,1-1 0,-1 1 0,0 0 0,-2 2 0,-5 6 230,2-3-295,0 0 0,0 0 1,1 0-1,0 1 0,1 0 1,0 0-1,0 1 0,0-1 1,1 1-1,1 0 0,0 0 1,0 1-1,-3 18 0,-4 16 489,-6 85-1,16-108-423,-1 5 44,2 28-1,0-46-60,0-1-1,0 1 0,1-1 0,-1 0 1,2 0-1,-1 0 0,1 0 1,5 10-1,-7-15-66,1 0 1,-1 0-1,0 0 1,1 0-1,-1 0 1,1-1-1,0 1 1,0 0-1,0-1 1,-1 1-1,1-1 1,1 0-1,-1 0 1,0 1-1,0-1 0,0-1 1,1 1-1,-1 0 1,0 0-1,1-1 1,-1 0-1,0 1 1,1-1-1,-1 0 1,1 0-1,-1 0 1,0 0-1,5-2 1,-1 0 19,-1 0 1,0-1-1,0 0 1,0 0-1,0-1 0,0 1 1,-1-1-1,7-7 1,29-36 158,-37 42-199,36-51 118,51-98-1,-22 34-109,-55 99-41,-8 14-73,0-1 0,0 0 0,-1 0-1,3-9 1,-3 9-185,-5 15 155,-5 21 55,2-3 68,0 1 1,1 1 0,2-1-1,1 0 1,1 0-1,1 0 1,1 0 0,1 0-1,13 42 1,-13-58 29,-1 0 0,1-1 0,1 0 1,0 0-1,0 0 0,1 0 0,0-1 0,7 9 0,-8-12 28,-1-1 0,1 1-1,0-1 1,0 0 0,1-1-1,-1 1 1,1-1-1,0 0 1,0-1 0,0 1-1,0-1 1,0 0-1,11 2 1,-14-4-28,0 0 1,0 0-1,1 0 0,-1 0 1,0-1-1,0 1 0,0-1 0,0 0 1,1 0-1,-1 0 0,0 0 1,0 0-1,0-1 0,-1 1 1,1-1-1,0 0 0,-1 0 0,1 0 1,-1 0-1,3-3 0,1-2 28,0 1 0,-1-2 0,0 1 0,0-1 0,7-15 0,-3-1-17,0 0 0,-2 0 0,0-1 0,5-44 0,-8 40-44,-1 0-1,-1-1 0,-2 1 1,-1-1-1,-6-40 0,6 61-148,-1-1 0,-1 1 1,1 0-1,-7-14 0,9 23 131,0 0 1,0 0 0,0 0-1,0 0 1,0 0-1,0 0 1,0 0 0,0 1-1,0-1 1,0 0 0,0 0-1,0 0 1,0 0-1,0 0 1,0 0 0,0 0-1,0 0 1,-1 0 0,1 0-1,0 0 1,0 0 0,0 0-1,0 0 1,0 0-1,0 0 1,0 0 0,0 0-1,0 1 1,0-1 0,0 0-1,0 0 1,0 0-1,0 0 1,0 0 0,0 0-1,-1 0 1,1 0 0,0 0-1,0 0 1,0 0-1,0 0 1,0 0 0,0 0-1,0 0 1,0 0 0,0 0-1,0 0 1,0 0 0,0 0-1,0-1 1,0 1-1,-1 0 1,1 0 0,0 0-1,0 0 1,0 0 0,0 0-1,0 0 1,3 10-76,2-6 110,-1 0 1,1 0-1,0-1 0,0 0 0,0 0 0,0 0 0,0 0 0,1-1 0,-1 0 0,1 0 1,6 1-1,23 4 6,1-1-1,0-2 1,57-1 0,-75-3-11,192 0 168,-162-3-82,-1-2-1,66-15 0,-109 19-79,0 0 0,0 0 1,0 0-1,0-1 0,0 0 0,-1 1 0,1-2 1,-1 1-1,1 0 0,-1-1 0,0 1 0,4-4 1,-7 6-26,0-1 0,0 1 1,0 0-1,0 0 0,0 0 1,0 0-1,0 0 0,0 0 1,0 0-1,0 0 1,1 0-1,-1 0 0,0-1 1,0 1-1,0 0 0,0 0 1,0 0-1,0 0 0,0 0 1,0 0-1,0 0 0,0 0 1,0-1-1,0 1 0,0 0 1,0 0-1,0 0 0,0 0 1,0 0-1,0 0 0,0 0 1,0 0-1,0-1 1,0 1-1,0 0 0,0 0 1,-1 0-1,1 0 0,0 0 1,0 0-1,0 0 0,0 0 1,0 0-1,0-1 0,0 1 1,0 0-1,0 0 0,0 0 1,0 0-1,-1 0 0,1 0 1,-9-2-73,-9 2-66,9 2 105,1 0 0,-1 0-1,-8 5 1,3-1 1,0-1-14,0 1 0,1 1 1,0 1-1,-22 15 0,20-12 9,-19 15 20,1 2 1,1 1-1,1 1 1,2 2-1,1 1 1,-30 47-1,44-59 52,-19 36 1,28-46-16,0-1 1,1 1 0,1 0-1,0 0 1,-3 19 0,5-27 1,1-1 1,0 1-1,0 0 1,0-1-1,0 1 1,0 0-1,0 0 1,1-1-1,-1 1 1,1 0 0,0-1-1,-1 1 1,1-1-1,1 1 1,-1-1-1,0 0 1,1 1-1,2 2 1,-2-3 16,0 0 1,0-1-1,0 0 1,0 1-1,1-1 1,-1 0-1,0 0 1,1 0-1,-1 0 1,1-1-1,-1 1 0,1-1 1,-1 1-1,1-1 1,0 0-1,-1 0 1,1 0-1,-1 0 1,4-1-1,4-1 12,0 0 1,0-1-1,-1 0 0,1-1 0,-1 1 0,0-2 0,0 0 0,0 0 0,0 0 0,-1-1 1,0 0-1,0-1 0,8-8 0,1-3-9,-1-1 0,0-1 0,-2 0 0,15-26 0,7-24 73,44-119 1,-60 138-253,-10 33-19,-9 16 61,1-1 0,-1 1 0,0 0 1,1-1-1,-1 1 0,0-1 0,-1 0 1,1 1-1,0-4 0,10 384-69,-9-361 308,1-1 0,0 1-1,0-1 1,12 28 0,-15-42-108,1-1 0,-1 0-1,1 1 1,-1-1 0,1 0-1,0 1 1,0-1 0,-1 0-1,1 0 1,0 0 0,0 0-1,0 0 1,0 0 0,0 0 0,0 0-1,1 0 1,-1 0 0,2 0-1,-2-1-12,0 1 0,0-1 0,-1 0 0,1 0 0,0-1 0,0 1 0,0 0-1,0 0 1,-1 0 0,1 0 0,0-1 0,0 1 0,0 0 0,-1-1 0,1 1 0,0-1-1,0 1 1,-1-1 0,1 1 0,0-1 0,0-1 0,3-2 28,0-1-1,-1 0 1,0 0-1,0 0 1,0 0 0,4-11-1,40-125 88,8-20 6,-41 127-224,1-1 0,30-47 1,-40 75 102,6-9-634,-11 16 603,0 0 0,1 0 0,-1 0 0,0 0 0,0 0 0,0 0 0,0 0 0,0 0 0,0 0 0,0 0 0,0 0 0,1 0 0,-1 0 0,0 0 1,0 0-1,0 0 0,0 0 0,0 0 0,0 0 0,0 0 0,0 0 0,1 0 0,-1 0 0,0 0 0,0 0 0,0 0 0,0 0 0,0 0 0,0 0 0,0 0 0,0 0 0,0 0 1,0 1-1,1-1 0,-1 0 0,0 0 0,0 0 0,0 0 0,0 0 0,0 0 0,0 0 0,0 0 0,0 0 0,0 1 0,0-1 0,0 0 0,1 13-298,-5 122 226,-2 5 147,7-104 83,8 66 0,-7-95-78,-1-1 0,1 1 0,0-1 0,0 1 0,4 6 0,-5-12-52,-1 0 0,0 0 0,1-1 0,0 1 0,-1 0 1,1 0-1,-1-1 0,1 1 0,0 0 0,-1-1 0,1 1 0,0 0 1,0-1-1,0 1 0,-1-1 0,1 0 0,0 1 0,0-1 1,1 1-1,-1-1 0,1-1 1,-1 1 0,0 0 0,0 0-1,0-1 1,0 1 0,0-1-1,0 1 1,0-1 0,0 1 0,0-1-1,0 0 1,0 1 0,-1-1 0,1 0-1,0 0 1,0 0 0,-1 0-1,1 1 1,0-1 0,0-2 0,10-16 90,0-1 0,13-38 1,-13 28-96,18-43 15,-13 31 30,25-49 0,-33 78-84,0 1 1,1 0-1,1 0 1,13-13-1,-21 23 3,-1 0-1,1 1 0,-1-1 1,1 1-1,0-1 1,0 1-1,-1 0 0,1 0 1,0 0-1,0 0 0,0 0 1,1 0-1,-1 0 1,0 1-1,0-1 0,0 1 1,0 0-1,1-1 1,-1 1-1,0 0 0,0 0 1,1 1-1,-1-1 1,0 0-1,0 1 0,0-1 1,0 1-1,1 0 0,-1 0 1,0 0-1,0 0 1,0 0-1,-1 0 0,1 0 1,0 0-1,0 1 1,2 2-1,34 33 4,-24-22 77,0-1 0,30 23 1,-39-34-39,0 0 0,1 0 0,-1 0 0,1 0 0,-1-1 0,1 0-1,0 0 1,-1-1 0,1 1 0,0-1 0,0-1 0,0 1 0,12-1 0,-8-2-11,0 0 1,-1 0-1,1 0 0,-1-1 0,0-1 0,17-8 0,47-34 127,-64 40-126,-1 0 0,0 0 1,-1-1-1,0 0 0,9-12 0,-14 18-1,0-1-1,-1 0 1,0 0-1,1-1 1,-1 1-1,0 0 1,0 0-1,0-1 1,0 1-1,0-1 1,-1 1-1,1 0 1,-1-1-1,0 1 1,1-1 0,-1 1-1,0-1 1,0 1-1,-1-1 1,1 0-1,-1 1 1,1 0-1,-1-1 1,0 1-1,-2-5 1,2 5-30,0 0 1,-1 0 0,1 0-1,-1 0 1,0 0-1,1 1 1,-1-1-1,0 1 1,0-1-1,0 1 1,0 0 0,0-1-1,0 1 1,-4-1-1,1 1-13,1 0 0,-1 0-1,1 0 1,0 1 0,-1 0 0,1-1-1,-7 2 1,1 0-9,1 1 0,-1 0-1,1 0 1,0 1 0,0 1 0,-15 6 0,17-6 43,-1 0 0,1 1-1,0-1 1,0 2 0,0-1 0,0 1 0,1 0 0,0 0 0,1 0 0,-1 1 0,1 0 0,0 0 0,1 1 0,0-1 0,0 1 0,0 0 0,1 0 0,1 0 0,-1 0 0,1 1 0,-1 12 0,1-5 14,1 1 0,1-1 0,0 1 0,3 17 0,-2-25 18,1 1 1,0 0 0,1 0 0,0-1-1,1 1 1,-1-1 0,2 0 0,6 11 0,-4-11 26,0-1 0,0 0 0,1 0 0,0 0 1,1-1-1,-1 0 0,1-1 0,1 0 0,-1 0 1,1-1-1,17 6 0,-1-2 157,1 0-1,1-2 1,38 5 0,-46-10-182,0 0 1,38-2 0,-15-1-154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37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1111 4224,'-3'2'3134,"11"-3"-1799,1-4-790,-1 0 1,0-1-1,-1 1 0,1-2 0,-1 1 1,0-1-1,8-11 0,39-59 392,-43 60-668,28-42 7,-4-2 0,-2-1 0,48-125 0,-54 103-293,-3 0-1,-3-1 1,16-163 0,-36 238 2,0-34 94,-1 42-96,0 0 0,0 0 0,-1 0 0,1 0 0,0 1 1,-1-1-1,0 0 0,1 0 0,-1 1 0,0-1 0,0 0 0,0 1 1,0-1-1,0 1 0,0-1 0,0 1 0,0-1 0,-3-1 1,3 3 4,0 0 1,0-1 0,0 1 0,0 0-1,0 0 1,0 0 0,0 0 0,0 0-1,0 0 1,0 1 0,0-1-1,0 0 1,0 0 0,0 1 0,0-1-1,0 1 1,0-1 0,0 1 0,0-1-1,0 1 1,0-1 0,0 1 0,-1 1-1,2-2 5,-1 1 5,0 0-1,-1 1 1,1-1 0,0 0-1,0 0 1,0 1-1,0-1 1,1 1-1,-1-1 1,-1 3 0,-8 21 42,-8 33 0,14-44-30,-87 294 572,-43 120 863,7-47 112,25-57-229,98-312-1212,1-2 82,0-1-1,0-1 1,-8 15 0,10-22-172,0 0 0,1 0 0,-1 0 0,0 0 1,1 0-1,-1 0 0,0 0 0,0 0 0,0-1 1,0 1-1,0 0 0,0 0 0,0-1 0,-1 1 0,2-1-18,-1 0 0,1 0 0,0 0 0,-1 0 0,1 0-1,0 0 1,-1 0 0,1 0 0,0 0 0,-1 0 0,1 0 0,0 0-1,-1 0 1,1 0 0,0 0 0,0 0 0,-1-1 0,1 1-1,0 0 1,-1 0 0,1 0 0,0-1 0,-1 1 0,-5-14 200,5 1-149,0-1 0,1 1-1,1 0 1,0 0 0,4-23 0,-4 35-60,1-12 16,2-1 0,-1 1 0,2 0 1,0 0-1,0 1 0,1 0 0,1 0 0,0 0 0,1 1 0,0 0 0,0 0 0,13-12 1,11-7-111,2 2 1,54-36 0,13-10 105,-54 32-14,-3-2 0,-1-2 0,-2-2 0,50-76-1,-66 91 148,0 1 0,3 1 0,37-34 0,33-20-384,-102 88-29,-5 4 185,-1 1-1,-8 10 1,6-2 86,1 0 0,1 1 1,0 0-1,2 0 0,-14 37 1,11-16-74,-13 73 0,21-93 114,0 0 0,1 28 0,2-41 5,0 0-1,1 0 1,0 0-1,-1 0 1,1 0-1,1-1 1,-1 1 0,1 0-1,0-1 1,0 1-1,0-1 1,1 1-1,-1-1 1,5 4-1,-6-6-8,1 0 1,0-1-1,0 1 0,0-1 0,0 1 0,0-1 0,0 0 1,0 0-1,0 0 0,0 0 0,1 0 0,-1 0 0,0-1 0,1 1 1,-1-1-1,0 0 0,1 1 0,-1-1 0,1 0 0,-1-1 0,0 1 1,1 0-1,-1-1 0,0 1 0,5-2 0,1-1 54,0-1-1,0 0 1,0 0-1,0-1 1,12-9 0,2-4-26,-2-1 1,0-1 0,0-1 0,-2 0-1,17-27 1,71-126 20,-93 152-49,6-15-218,-10 19-89,17-26 0,-30 117-468,0-19 763,-3 78 166,7-105-133,1 0 0,9 50 0,-7-61-8,9 35 130,-11-48-149,0 1 1,1-1-1,-1 0 1,1 0-1,-1 0 0,1 0 1,0 0-1,0 0 1,0 0-1,1 0 1,2 2-1,-4-4-12,0-1 1,-1 1-1,1-1 0,-1 0 1,1 1-1,0-1 1,-1 0-1,1 0 0,0 1 1,-1-1-1,1 0 1,0 0-1,-1 0 0,1 0 1,0 0-1,-1 1 1,1-1-1,0-1 0,-1 1 1,1 0-1,0 0 0,0 0 1,-1 0-1,1 0 1,0-1-1,-1 1 0,1 0 1,-1-1-1,1 1 1,0 0-1,-1-1 0,1 1 1,0-2-1,1 0 3,0 0 0,0 0-1,0-1 1,0 1 0,2-6 0,-3 6 7,7-13 38,-1-1-1,9-31 1,-2 7-24,42-99 44,-46 116-219,2 1-1,1 0 1,30-40 0,-41 61 107,-1-1 0,0 1 0,1-1-1,-1 1 1,1 0 0,0-1 0,-1 1 0,1 0 0,0 0 0,2-1-1,-3 2 18,-1 0-1,0 0 0,1 0 0,-1 0 1,0 0-1,1 0 0,-1 0 0,0 0 1,1 0-1,-1 0 0,0 0 0,1 0 1,-1 0-1,0 0 0,1 0 0,-1 0 1,0 0-1,1 1 0,-1-1 0,0 0 1,1 0-1,-1 0 0,1 1 0,-1 0-2,0-1-1,1 1 1,-1 0-1,0-1 1,1 1-1,-1 0 0,0 0 1,0-1-1,1 1 1,-1 0-1,0 0 1,0-1-1,0 1 0,0 1 1,-2 34 20,-10 53 1,8-59-72,-24 118 86,19-105 152,5-27 51,1 0 0,-2 29-1,5-45-225,0 0 1,0 0-1,0 0 0,0 0 0,0-1 0,1 1 1,-1 0-1,0 0 0,0 0 0,0 0 1,0 0-1,0 0 0,0 0 0,0 0 0,0 0 1,0 0-1,0 0 0,0 0 0,0 0 0,0 0 1,0 0-1,0 0 0,0 0 0,0 0 0,0 0 1,0 0-1,0 0 0,0 0 0,0 0 0,0 0 1,1 0-1,-1 0 0,0 0 0,0 0 0,0 0 1,0 0-1,0 0 0,0 0 0,0 0 0,0 0 1,0 0-1,0 0 0,0 0 0,0 0 0,0 0 1,0 0-1,0 0 0,0 0 0,0 0 1,0 0-1,0 0 0,0 1 0,0-1 0,0 0 1,0 0-1,0 0 0,0 0 0,0 0 0,0 0 1,0 0-1,0 0 0,0 0 0,0 0 0,0 0 1,0 0-1,0 0 0,0 0 0,0 0 0,0 0 1,5-5 157,6-13 19,17-35-97,2 2 1,55-73-1,-24 52 27,-54 64-154,1 0 0,0 1 0,1 1 0,0-1 1,0 2-1,15-9 0,-22 13 26,-1 1 0,1-1 1,0 0-1,0 0 0,-1 1 0,1-1 1,0 1-1,0 0 0,0 0 0,0-1 0,0 1 1,0 0-1,0 1 0,0-1 0,0 0 1,-1 0-1,1 1 0,0-1 0,0 1 1,0 0-1,0-1 0,-1 1 0,1 0 1,0 0-1,-1 0 0,1 0 0,-1 1 1,1-1-1,-1 0 0,0 1 0,1-1 0,-1 1 1,0-1-1,0 1 0,1 1 0,2 4-2,-1 0 0,-1 0 0,1-1 0,-1 1 0,0 1 0,0-1 0,0 12 0,1 42 68,-2 0 0,-10 84 0,9-102 13,1-18-42,-1-24-10,0 1-1,0-1 1,0 0 0,0 1 0,0-1-1,1 0 1,-1 0 0,1 1-1,-1-1 1,2 2 0,-1-2 66,12 4 181,-12-4-248,1-1 1,-1 1-1,1 0 1,0 0-1,0 0 1,0-1-1,-1 1 1,1-1 0,0 0-1,0 1 1,0-1-1,0 0 1,0 0-1,0 0 1,0-1-1,-1 1 1,1 0 0,2-1-1,-1 0 26,0-1-1,0 1 1,0-1 0,0 1-1,-1-1 1,1 0-1,-1 0 1,1 0 0,-1 0-1,2-3 1,4-5 58,-1 0 0,0 0 0,-1-1 0,7-15 0,17-41-215,33-62 280,-54 114-251,0 0 0,2 0 0,0 1 0,0 1 0,1-1 0,15-11 0,-24 24 77,-1-1 0,1 0 0,-1 1 0,1-1 0,0 1 0,0 0 0,0 0 0,0 0 0,0 0 0,0 0 0,0 1 0,0 0 0,0-1 0,0 1 0,0 0 0,0 0 0,0 1 0,0-1 0,0 1 0,6 1 0,4 3 50,0 0 0,0 0-1,17 11 1,-4-2 6,-15-9-128,1 2-1,-1 0 1,18 14 0,-28-21 93,-1 0 0,0 0 1,0 0-1,0 0 1,0 1-1,0-1 1,0 0-1,1 0 1,-1 0-1,0 0 0,0 0 1,0 0-1,0 0 1,0 0-1,0 0 1,0 0-1,0 1 1,1-1-1,-1 0 0,0 0 1,0 0-1,0 0 1,0 0-1,0 0 1,0 0-1,0 1 0,0-1 1,0 0-1,0 0 1,0 0-1,0 0 1,0 0-1,0 1 1,0-1-1,0 0 0,0 0 1,0 0-1,0 0 1,0 0-1,0 0 1,0 1-1,0-1 1,0 0-1,0 0 0,-1 0 1,1 0-1,0 0 1,0 0-1,0 0 1,0 0-1,0 1 1,-10 0 106,-19-2-76,25 1-34,-8-1 3,-6-1-18,0 1 0,-21 2 0,33 0-8,0 0 1,1 0 0,-1 0 0,0 1 0,0 0-1,1 0 1,-1 0 0,1 1 0,0 0-1,-8 5 1,6-2 1,-1 1-1,1 0 1,0 0-1,0 1 1,1 0-1,0 0 1,0 0-1,1 1 0,0 0 1,-5 14-1,7-15 28,0 0 0,0 1-1,1-1 1,0 1 0,1 0 0,0-1-1,0 1 1,1 0 0,0 0-1,0 0 1,1-1 0,3 12 0,-4-17 9,1 1 0,1-1 0,-1 0 0,1 0 1,-1 0-1,1 1 0,0-1 0,0-1 0,0 1 1,0 0-1,1 0 0,-1-1 0,1 0 0,-1 1 1,1-1-1,0 0 0,0 0 0,0 0 0,0-1 1,0 1-1,1-1 0,-1 0 0,0 0 0,6 1 1,2 0 58,0 0 1,-1-1-1,1-1 0,0 0 1,0-1-1,16-2 1,-10 0-57,0-1 1,0-1 0,-1 0-1,1-2 1,-1 1-1,-1-2 1,1 0-1,-1-1 1,-1-1 0,0 0-1,0-1 1,18-18-1,0-6 26,-1 0-1,-2-2 0,33-56 1,10-8 53,-14 21-47,76-130-131,-35-1 35,-19-3-112,-78 208 36,0 0 1,-1 0-1,1-10 0,-1 16 103,-1-1 0,0 0-1,0 1 1,0-1-1,0 0 1,0 1 0,-1-1-1,1 0 1,0 1-1,0-1 1,0 0 0,0 1-1,-1-1 1,1 1-1,0-1 1,-1 0-1,0 0 1,1 1 4,-1 0 0,1-1 0,-1 1 0,1 0 0,-1 0 1,1 0-1,-1 0 0,0 0 0,1 0 0,-1 0 0,1 0 0,-1 1 0,1-1 0,-1 0 0,1 0 0,-1 0 0,1 1 1,-1-1-1,1 0 0,-1 0 0,1 1 0,0-1 0,-1 0 0,1 1 0,-1-1 0,0 1 0,-7 8-28,-1 1 0,1-1 0,1 1 0,0 1 0,0-1-1,-9 20 1,10-17-9,-31 63 48,-37 111-1,48-116 48,8-19-25,-20 91-1,23-63-2,3 1 0,-2 118 0,14-187 61,1-1-1,4 22 1,-5-30-59,1 0 1,0 1 0,0-1-1,0 0 1,0 0 0,1 0-1,-1 0 1,1 0 0,0 0-1,0-1 1,0 1 0,0 0-1,4 3 1,-4-5-8,0 0 0,-1 0 1,1-1-1,0 1 0,0-1 0,-1 1 0,1-1 1,0 0-1,0 1 0,0-1 0,0 0 1,0 0-1,-1 0 0,1-1 0,0 1 0,0 0 1,0-1-1,0 1 0,-1-1 0,1 0 1,0 1-1,0-1 0,-1 0 0,4-2 0,5-4 95,0 1-1,15-15 0,-18 14-88,114-112 294,-68 63-216,-19 20-132,-18 18-21,1 0 1,1 1-1,1 1 0,21-14 0,-39 29 44,-1 1-1,1-1 0,-1 1 1,1-1-1,-1 1 0,1-1 0,0 1 1,-1 0-1,1-1 0,0 1 1,-1 0-1,1-1 0,0 1 1,-1 0-1,1 0 0,0 0 1,0 0-1,-1 0 0,1 0 1,0 0-1,-1 0 0,1 0 1,0 0-1,0 0 0,-1 0 1,1 1-1,0-1 0,-1 0 1,2 1-1,-1 0-12,0 1 1,-1 0 0,1-1-1,-1 1 1,1 0-1,-1 0 1,1-1-1,-1 1 1,0 0 0,0 0-1,0-1 1,0 5-1,-7 89-209,4-63 238,0 0 1,3 36-1,1-57-38,-1-3 86,1 0 1,0 0 0,0 0-1,1 0 1,2 8 0,-4-15-36,1 0-1,-1 0 1,1 0 0,-1 0 0,1 0 0,-1 0-1,1 0 1,0 0 0,0 0 0,-1 0-1,1 0 1,0 0 0,0 0 0,0 0-1,0-1 1,0 1 0,0 0 0,0-1-1,0 1 1,1-1 0,-1 1 0,0-1 0,0 1-1,0-1 1,1 0 0,-1 0 0,0 0-1,0 1 1,0-1 0,1 0 0,-1-1-1,0 1 1,0 0 0,1 0 0,-1 0-1,0-1 1,0 1 0,0-1 0,3 0 0,3-4 11,1 1 1,-1-1 0,0-1 0,0 1 0,0-1 0,-1 0-1,6-8 1,1 1 20,-1 1-102,-1 0 0,-1 0 0,0-1 0,-1-1 1,0 0-1,8-18 0,-19 51-441,-6 5 473,-10 49 1,16-61 46,1 0 0,0 0 0,0 0 0,2 0 0,-1 0 0,4 17 0,-4-27-12,0 0 1,1 0 0,-1 0 0,1 0 0,0 0 0,-1 0 0,1 0 0,0 0 0,0-1 0,0 1 0,0 0 0,1-1-1,-1 1 1,0 0 0,1-1 0,-1 1 0,1-1 0,0 0 0,-1 0 0,1 0 0,0 1 0,0-1 0,-1-1 0,1 1-1,0 0 1,0 0 0,0-1 0,0 1 0,0-1 0,0 0 0,0 1 0,0-1 0,0 0 0,1 0 0,-1-1 0,0 1-1,0 0 1,0 0 0,0-1 0,0 0 0,0 1 0,0-1 0,-1 0 0,5-2 0,1-1 17,-1-1 0,1 1 1,-1-2-1,0 1 0,0-1 1,0 0-1,8-12 0,-2 1-31,17-33 0,-23 39 24,0 0 0,-1-1 0,0 1 0,0-1 0,-1-1 1,-1 1-1,0-1 0,2-22 0,-5 24-75,1 0 1,-2 0-1,1 0 0,-2 0 1,1 0-1,-1 0 0,-6-16 1,7 23 36,0 1 1,-1 0 0,1 0 0,-1 0 0,0 0-1,0 0 1,0 0 0,0 0 0,0 0 0,-1 1-1,1-1 1,-1 1 0,0 0 0,0 0 0,0 0-1,0 0 1,0 0 0,0 1 0,0-1 0,0 1 0,-1 0-1,1 0 1,0 0 0,-1 0 0,1 1 0,-1 0-1,-5-1 1,4 1 1,0 1 0,0-1 0,0 1 0,1 0 0,-1 0-1,0 1 1,0 0 0,1-1 0,-1 1 0,1 1 0,0-1 0,-1 1-1,-5 5 1,0 1 18,0 0 0,0 1-1,-11 16 1,20-24 6,0-1-1,0 1 1,0-1 0,0 1 0,1-1-1,-1 1 1,0 0 0,1 0 0,0-1-1,-1 3 1,1-3 0,0-1 0,0 0-1,0 0 1,0 1-1,0-1 1,0 0 0,0 1-1,0-1 1,0 0 0,0 1-1,0-1 1,0 0 0,0 0-1,1 1 1,-1-1 0,0 0-1,0 1 1,0-1-1,0 0 1,1 0 0,-1 1-1,0-1 1,1 0 0,-1 0 1,1 1 0,-1-1 0,1 0 0,0 0 0,-1 0 0,1 0 0,-1 0 0,1 0 0,-1 0 0,1 0 0,0 0 0,-1 0 0,1-1 0,-1 1 0,1 0 0,-1 0 0,1 0 0,0-1 1,65-27 108,86-23 1,72-6-371,-213 54 260,3 0-82,-1 0 0,17-1 0,-27 4 47,-1-1 0,1 1-1,0 0 1,0 1 0,-1-1-1,1 0 1,0 1 0,0-1-1,-1 1 1,1 0 0,0 0-1,-1 0 1,1 0 0,-1 0-1,0 1 1,1-1 0,2 3-1,-4-2 27,1 0 0,-1 1 0,0-1 0,0 0 0,1 1 0,-2-1 1,1 1-1,0-1 0,0 1 0,-1-1 0,1 1 0,-1-1 0,0 1 0,0 0 0,0 2 0,-5 46 78,3-37-113,2-13 33,-3 22 0,0 0 0,-1-1 0,-9 23 0,-25 65 715,35-103-653,-1 1 254,7-11 181,2-4-391,1 0 1,0 0 0,11-10 0,5-5-124,-21 20 2,1 0-1,-1 1 1,1-1-1,0 1 1,0-1-1,-1 1 1,1 0-1,4-2 1,-5 2 5,0 1 0,-1 0 1,1 0-1,0 0 0,0 0 1,-1 0-1,1-1 1,0 1-1,0 1 0,-1-1 1,1 0-1,0 0 0,0 0 1,-1 0-1,1 0 0,0 1 1,-1-1-1,1 0 0,0 1 1,-1-1-1,1 0 1,0 1-1,-1-1 0,1 1 1,-1-1-1,1 1 0,-1 0 1,1-1-1,-1 1 0,1-1 1,0 2-1,5 8-36,0 0-1,0 0 0,-1 1 1,-1 0-1,5 14 1,-2 1 113,5 32 1,-12-51-1330,-15-17-9694,6-2 7751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37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33 5888,'-17'-13'2688,"17"7"-2336,0 1 1120,8 5-864,-3-4-96,9 4-320,4-5 0,0 10-128,-1-5-1632,1 0 832,-5 0-3008,1 9 2080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3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370 596 2496,'1'-4'433,"0"0"1,0-1-1,-1 1 1,1 0-1,-1 0 0,0 0 1,0 0-1,0-1 1,-1 1-1,1 0 0,-1 0 1,0 0-1,0 0 1,-3-6-1,3 7-167,0 1-1,-1-1 1,1 1 0,-1 0 0,0 0 0,0 0-1,1 0 1,-1 0 0,-1 0 0,1 0-1,0 1 1,0-1 0,-1 1 0,1-1 0,0 1-1,-1 0 1,0 0 0,1 0 0,-1 1-1,1-1 1,-1 0 0,0 1 0,-3-1 0,-6 1 73,0 1 1,1-1 0,-1 2 0,0 0 0,0 0 0,1 1 0,0 0 0,-1 1 0,-16 8 0,12-3-153,-1 0 0,1 1 1,1 0-1,0 1 0,-19 19 0,26-23-176,2 1 0,-1-1 1,1 2-1,0-1 0,1 0 0,-7 14 0,10-17 24,-1 1-1,1 0 1,0 0-1,1 0 0,-1 0 1,1 0-1,1 0 0,-1 0 1,1 1-1,0-1 0,1 10 1,0-13 11,0 1 0,0-1 0,0 0 1,0 1-1,1-1 0,-1 0 0,1 0 0,0 0 1,0 0-1,0 0 0,0-1 0,0 1 1,1-1-1,-1 1 0,1-1 0,0 0 0,0 0 1,0 0-1,0 0 0,0 0 0,0-1 0,0 1 1,0-1-1,1 0 0,-1 0 0,6 1 1,2 0 55,1-1 1,-1 0 0,0 0-1,0-1 1,1-1 0,-1 0-1,12-2 1,-10 0-16,1 0-1,-1-1 1,0 0-1,-1-1 1,1 0-1,-1-1 1,0-1 0,15-11-1,-18 12-59,-1-1-1,0 0 1,0-1 0,-1 0-1,0 0 1,0-1-1,-1 0 1,0 0 0,-1 0-1,0-1 1,4-10 0,-4 5 12,0 1 1,-1-1 0,-1-1-1,0 1 1,-1 0 0,-1-1 0,0 1-1,-2-19 1,0 31-55,1 1 0,-1-1 0,1 1 0,-1 0 0,0-1 0,0 1 0,0 0 0,0 0 1,0 0-1,-1 0 0,1 0 0,-1 0 0,1 0 0,-4-3 0,4 5 11,1-1 1,0 1-1,-1-1 0,1 1 0,0-1 1,-1 1-1,1-1 0,-1 1 1,1 0-1,-1-1 0,1 1 1,-1 0-1,1-1 0,-1 1 1,1 0-1,-1 0 0,1 0 0,-1-1 1,0 1-1,1 0 0,-1 0 1,1 0-1,-1 0 0,1 0 1,-1 0-1,0 0 0,1 0 5,0 0 1,0 0-1,0 0 0,0 0 0,0 0 0,0 0 0,0 0 1,0 0-1,0 0 0,0 0 0,0 0 0,1 0 0,-1 0 1,0 0-1,0 0 0,0 0 0,0 0 0,0 0 1,0 0-1,0 0 0,0 0 0,0 0 0,0 0 0,0 0 1,0 0-1,0 0 0,1 0 0,-1 0 0,0 0 0,0 0 1,0 0-1,0 1 0,0-1 0,0 0 0,0 0 0,0 0 1,0 0-1,0 0 0,0 0 0,0 0 0,0 0 1,0 0-1,0 0 0,24-21 625,33-39 1,-29 29-365,1 1-52,31-44 1,65-99 445,-116 162-729,-6 5 34,0 1 0,1 0 0,-1 0-1,1 1 1,0-1 0,1 1 0,-1 0 0,1 0 0,10-6 0,-15 10 33,1 0 0,0 0 0,-1-1 0,1 1 0,-1 0 0,1 0 0,-1 0 1,1 0-1,-1 0 0,1 0 0,0 0 0,-1 0 0,1 0 0,-1 1 0,1-1 0,-1 0 0,1 0 0,-1 0 0,1 1 0,-1-1 1,1 0-1,-1 0 0,1 1 0,-1-1 0,1 0 0,-1 1 0,0-1 0,1 1 0,-1-1 0,0 1 0,1-1 0,-1 1 0,0-1 1,0 1-1,1-1 0,-1 1 0,0-1 0,0 1 0,0-1 0,1 1 0,-1 0 0,1 3-21,-1-1 0,1 1 0,-1-1 0,1 1 0,-1-1 1,0 6-1,-4 18 8,-2-1 0,0 0 0,-2 0 0,-15 36 0,7-19-9,-89 262-36,-14 15 741,72-208-509,-80 170 304,99-230 294,-51 71-1,72-116-494,5-8-128,4-6 13,8-17-37,1-1-1,1 2 0,17-24 0,50-62-185,-38 60 131,2 2 0,62-51 0,-85 80-991,34-22 0,-38 31-3874,24-12 0,-17 12 1143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38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60 7136,'-13'-23'3232,"89"18"-2816,-26 2 1120,0 6-928,44-6 320,4 0-544,47-6 64,-11 4-288,9-1 352,-11 1-288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0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341 637 2720,'0'-1'45,"3"-2"465,-1 0-1,1-1 1,-1 1 0,0-1-1,0 0 1,0 0-1,1-3 1,-3 5-388,0 1 0,0 0 0,0 0 0,0 0-1,0 0 1,0 0 0,0 0 0,0 0 0,-1 0 0,1 0 0,0 0 0,-1 0 0,1 0-1,0 0 1,-1 0 0,1 0 0,-1 0 0,0 0 0,1 0 0,-1 0 0,0 1 0,1-1 0,-1 0-1,0 0 1,0 1 0,0-1 0,0 1 0,0-1 0,0 0 0,0 1 0,0 0 0,0-1-1,-1 0 1,-4-1 8,1 1 0,-1-1-1,1 1 1,-1 0-1,0 0 1,1 0 0,-1 1-1,0 0 1,1 0 0,-1 1-1,0-1 1,1 1-1,-1 0 1,0 1 0,1-1-1,0 1 1,-1 0-1,1 1 1,-9 5 0,-4 3 4,1 1 1,1 0-1,-29 29 1,24-21 22,2 0 1,-21 28-1,35-40-88,-1 0 0,1 0-1,1 0 1,-1 0-1,1 1 1,1-1-1,0 1 1,0 0-1,1 0 1,-2 13 0,4-19-19,0 0 1,0 0 0,0-1-1,0 1 1,0 0-1,1 0 1,-1-1 0,1 1-1,0-1 1,0 1 0,0 0-1,0-1 1,1 0 0,-1 1-1,1-1 1,-1 0 0,1 1-1,0-1 1,0 0 0,-1 0-1,2-1 1,-1 1 0,0 0-1,0-1 1,0 1 0,1-1-1,-1 0 1,1 1 0,4 0-1,0 0 39,0 0 0,0 0 0,0-1-1,1 0 1,-1 0 0,0-1-1,0 0 1,1 0 0,-1-1 0,8-1-1,-6 0-10,0 0 0,0-1 0,-1 0 0,1-1 0,-1 0 0,0 0-1,0-1 1,14-11 0,-12 7-42,1 0 0,-2-1 0,1-1 0,-2 0 0,11-15 0,-3-1 12,-2 0 0,-1-2 1,-1 1-1,14-49 0,-24 70-94,-1 0 1,1 0 0,-1 0-1,0 0 1,-1 0 0,0 0-1,0-10 1,-3 14-118,0 8 85,-2 9-22,-6 20 171,3 1 1,0 0-1,3 1 1,-3 52-1,8-81 44,0 0-1,1-1 1,-1 1-1,1 0 1,1 0-1,-1 0 0,1-1 1,0 1-1,6 10 1,-7-15-69,0 0 0,0-1 0,0 1 0,1 0 0,-1-1 0,0 0 0,1 1 0,-1-1 0,1 0 1,0 0-1,-1 0 0,1 0 0,0 0 0,0 0 0,2 1 0,-1-2-9,0 1 0,0-1 0,0 0 0,0 0 0,0 0 0,0 0 0,0-1 0,0 1 0,0-1 0,0 1 0,0-1 0,-1 0 0,4-2 0,17-9 130,-2 0-1,0-2 0,-1 0 1,20-19-1,-32 27-150,261-234-43,-259 230-15,11-10-71,-20 19 100,1 0 0,-1 0 0,0 0 0,1 0 0,-1 0 0,1 1 0,-1-1 0,1 0-1,-1 1 1,1-1 0,-1 1 0,4-1 0,-4 1 11,-1 0 0,1 0 1,-1 0-1,1 0 0,-1 1 0,1-1 0,-1 0 1,1 0-1,-1 0 0,1 0 0,-1 1 0,1-1 1,-1 0-1,1 1 0,-1-1 0,1 0 0,-1 1 1,0-1-1,1 0 0,-1 1 0,0-1 0,1 1 0,-1-1 1,0 1-1,1-1 0,-1 0 0,0 1 0,0-1 1,0 1-1,0 0 0,1-1 0,-1 1 0,0-1 1,0 1-1,0 0 0,-1 19-51,0-18 43,-6 30 160,-1-1-1,-19 46 1,-2 6 329,26-73-429,-7 20 748,9-25-310,5-8-154,10-10-25,53-76 100,13-15-461,-74 97-3,19-19-24,-23 25 50,0 0-1,0-1 0,0 1 0,0 0 1,0 0-1,0 0 0,0 0 1,0 0-1,0 0 0,0 1 1,1-1-1,-1 1 0,3-1 1,-4 2 19,0-1 0,0 0 0,0 0 0,0 1 0,0-1 0,0 1 0,0-1 0,0 1 0,0-1 0,-1 1 0,1-1 1,0 1-1,0 0 0,-1-1 0,1 1 0,0 0 0,-1 0 0,1 0 0,-1-1 0,1 1 0,-1 0 0,1 0 0,-1 0 0,0 0 1,1 0-1,-1 0 0,0 1 0,6 31-55,-5-30 50,0 22-130,-2 39 0,0-41 244,1 0-1,4 33 1,-3-51-44,0 0 1,0 0 0,1 0 0,-1 0 0,5 8-1,-5-11-26,0 0 1,1 0-1,-1 0 0,1 0 0,-1 0 0,1-1 0,-1 1 0,1 0 0,0-1 0,0 1 0,0-1 0,0 0 0,0 1 0,0-1 1,3 1-1,1 0 0,0-1 0,-1 0 0,1-1 0,0 1 0,-1-1 0,1 0 0,0-1 0,0 1 0,5-2 0,9-3 26,23-8 0,-41 13-50,42-17 111,-1-2 0,0-1 0,41-28 0,-64 35-158,-1-1 0,0 0 1,-1-1-1,-1-1 0,25-30 0,-42 46 41,13-17-70,-13 16 64,1 1-1,-1-1 1,0 1 0,1-1-1,-1 0 1,0 1 0,0-1-1,1 1 1,-1-1 0,0 0-1,0 1 1,0-1-1,0 0 1,0 1 0,0-1-1,0 0 1,0 1 0,0-1-1,0 0 1,0 1 0,0-1-1,0 0 1,-1 1 0,1-2-1,-1 2-3,0 0 0,1 0-1,-1 0 1,0 0 0,1 0-1,-1 0 1,0 0-1,0 0 1,1 0 0,-1 1-1,0-1 1,1 0 0,-1 0-1,0 1 1,1-1 0,-1 0-1,0 1 1,0 0 0,1-1-3,-14 10-62,0 0 0,1 1-1,1 0 1,-21 25 0,17-19 68,11-11 5,-75 84-86,67-74 132,1 0 0,1 1 0,-16 32 0,26-46-30,0-1 1,0 1-1,0-1 1,0 1 0,0 0-1,1-1 1,0 1 0,-1 0-1,1 0 1,0-1-1,0 1 1,0 0 0,0 0-1,1-1 1,-1 1 0,2 4-1,-1-5-2,0 0 0,1 0 0,-1 0-1,0 0 1,1-1 0,-1 1 0,1 0 0,-1-1-1,1 1 1,0-1 0,0 1 0,0-1 0,0 0 0,0 0-1,0 0 1,0 0 0,0 0 0,0 0 0,0-1-1,4 1 1,1 0 44,-1 0-1,1-1 0,-1 0 0,1 0 1,-1-1-1,1 0 0,-1 0 0,1 0 1,-1-1-1,0 0 0,0 0 1,0-1-1,0 0 0,0 0 0,0 0 1,8-7-1,-6 4-6,0 0 0,0-1 0,-1 0 0,1-1 0,-1 0 0,-1 0 0,11-17 0,-14 21-32,20-33 2,-1-1-1,-3-1 1,17-45 0,30-124 23,-50 135-73,12-104 0,-28 173 26,6-47-245,0-78 1,-9 101-43,3 28 286,0 0 0,0 0 1,0-1-1,0 1 0,0 0 0,0 0 1,0 0-1,0-1 0,0 1 1,0 0-1,0 0 0,0 0 0,0-1 1,0 1-1,0 0 0,0 0 0,0 0 1,0 0-1,-1-1 0,1 1 0,0 0 1,0 0-1,0 0 0,0 0 0,-1-1 1,1 1-1,0 0 0,0 0 0,0 0 1,0 0-1,-1 0 0,1 0 1,0 0-1,0 0 0,0 0 0,-1 0 1,1 0-1,0 0 0,0 0 0,0 0 1,-1 0-1,1 0 0,0 0 0,0 0 1,-1 0-1,1 0 0,0 0 0,0 0 1,0 0-1,-1 0 0,1 0 1,0 0-1,0 0 0,0 1 0,0-1 1,-1 0-1,1 0 0,0 0 0,0 0 1,0 0-1,0 1 0,-10 16-220,1 13 81,1 0 1,2 1 0,-4 39-1,5-38 162,-8 68 123,5 1 0,6 152-1,3-226-27,1-1 0,2 1 1,0-1-1,2 0 0,9 26 0,-13-48-275,0 1 0,0-1-1,0 1 1,1-1 0,-1 0 0,1 0 0,0 0 0,0 0-1,1-1 1,-1 1 0,1-1 0,-1 0 0,6 3 0,-4-3-504,0-1 0,-1 1 0,1-1 0,0-1 0,0 1 0,0-1 0,0 0 0,0 0 1,0 0-1,1-1 0,-1 0 0,6 0 0,33-4-3321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2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1112 2560,'-13'3'832,"13"-3"-808,0 0 1,0 0-1,0 0 1,-1 1-1,1-1 0,0 0 1,0 0-1,0 0 1,-1 0-1,1 0 0,0 1 1,0-1-1,0 0 1,0 0-1,-1 0 1,1 1-1,0-1 0,0 0 1,0 0-1,0 1 1,0-1-1,0 0 0,0 0 1,0 0-1,0 1 1,0-1-1,0 0 0,0 0 1,0 1-1,0-1 1,0 0-1,0 0 1,0 1-1,0-1 0,0 0 1,0 0-1,0 1 1,0-1-1,0 0 0,0 0 1,1 1-1,4 7 1500,-1-7-988,0 0 0,0 0 0,0 0 0,1-1-1,-1 1 1,0-1 0,0 0 0,0 0 0,1-1 0,-1 1 0,7-3-1,-2 0 3,0 0 0,-1-1 0,1 0 0,9-6 0,-3 0-274,0-1 0,-1-1 1,0-1-1,0 0 0,-2 0 1,1-2-1,-2 1 0,10-17 0,0-3-118,-2-1-1,28-69 0,-32 65-135,2 1-1,33-53 0,-44 82-33,-5 7-9,0 0 0,0-1-1,0 1 1,0 0 0,1 0 0,-1 0-1,1 0 1,0 0 0,0 1 0,-1-1 0,1 0-1,0 1 1,0-1 0,3 0 0,-5 2 28,1 0 0,-1 0 0,1 0 0,-1 0 1,1 0-1,-1 0 0,1 1 0,-1-1 0,1 0 0,-1 0 1,1 0-1,-1 1 0,0-1 0,1 0 0,-1 1 0,1-1 1,-1 0-1,0 1 0,1-1 0,-1 1 0,0-1 0,0 0 1,1 1-1,-1-1 0,0 1 0,0-1 0,1 1 0,-1-1 1,0 2-1,6 18-64,-4-15 48,0 7 3,0 0 0,0 1 0,-1-1 0,-1 1 0,0-1 0,-2 17 0,1-5 5,-2 38-51,-5 81 122,5-120 116,0-1 0,-2 0 0,-1 0 0,-10 27 0,16-47-118,-1 0-1,0 0 0,0 1 0,0-1 1,0 0-1,0 0 0,-1 0 0,1 0 0,-1-1 1,1 1-1,-1 0 0,0-1 0,1 1 0,-1-1 1,0 1-1,-3 1 0,4-3-26,0 1 1,-1-1-1,1 1 0,0-1 1,0 0-1,-1 0 0,1 0 1,0 1-1,-1-1 0,1-1 1,0 1-1,-1 0 0,1 0 1,0 0-1,-1-1 0,1 1 1,0 0-1,0-1 0,-1 1 1,1-1-1,0 0 0,0 1 0,0-1 1,-2-1-1,-2-2-2,1 0 1,0 0-1,-1 0 0,-4-7 0,3 3 11,0 0-1,1-1 0,0 1 1,1-1-1,-1 0 0,2-1 1,-1 1-1,1-1 0,-2-13 1,5 22-53,-1 0-1,1 0 1,0 0 0,0 0 0,0 0 0,0 0-1,0 1 1,0-1 0,0 0 0,0 0 0,0 0 0,1 0-1,-1 0 1,0 0 0,0 1 0,1-1 0,-1 0 0,1 0-1,-1 0 1,2-1 0,-2 2 3,1 0-1,0-1 1,0 1-1,0 0 1,0-1 0,0 1-1,0 0 1,0 0-1,0 0 1,1 0-1,-1 0 1,0 0 0,0 0-1,0 0 1,0 0-1,0 0 1,0 1-1,1 0 1,6 1 7,0 1-1,-1 0 1,12 7-1,-12-5 28,1-1-1,-1-1 1,15 5-1,-9-5 40,0-1 0,0 0 0,0-1-1,0 0 1,0-1 0,0 0 0,21-4 0,-10-1 129,0-1 0,-1-1 1,27-11-1,-17 4-18,-2-2 0,0-1 0,-1-2 0,38-30 0,-29 17-67,-2-1-1,48-57 0,-68 68-97,-1 0-1,26-48 1,-39 65 0,12-23 12,0-1-1,-2-1 1,-2 0 0,0-1-1,7-41 1,-2 1-27,9-107 0,-25 169-53,0 1 1,0-1-1,0 1 0,-1 0 1,0 0-1,-1-1 0,-5-14 1,7 22 41,0 0 1,0 1-1,-1-1 1,1 1-1,0-1 1,0 1-1,-1-1 1,1 1-1,-1-1 1,1 1-1,-1-1 1,1 1-1,-1-1 1,1 1-1,-1 0 1,1-1-1,-1 1 1,1 0-1,-1 0 1,1-1-1,-1 1 1,0 0-1,1 0 1,-1 0-1,1 0 1,-1-1-1,0 1 1,1 0-1,-2 0 1,1 1-1,0-1 1,-1 1-1,1-1 0,0 1 1,0-1-1,-1 1 0,1 0 1,0-1-1,0 1 0,0 0 1,0 0-1,0 0 0,-2 2 1,-2 4-13,0 1 1,1 0-1,0 0 1,0 0-1,0 0 1,-2 10-1,-18 62-49,3 0 0,-13 103 0,27-137 177,3 1 0,1 0 0,3 0-1,1 1 1,3-1 0,18 88 0,-20-124-28,1-1 1,0 0-1,1 0 1,0 0-1,10 17 1,-13-25-42,0 0 0,1 0 0,-1 0 0,1-1 0,-1 1 0,1-1 0,0 1 0,0-1 0,-1 0 0,1 0 0,0 1 0,0-1 0,0-1 0,4 2 0,-4-1 0,0-1 1,1 0-1,-1 0 0,0 0 0,0 0 0,1 0 0,-1-1 0,0 1 0,0-1 1,1 1-1,-1-1 0,0 0 0,0 0 0,0 0 0,0 0 0,0 0 1,2-3-1,31-23 154,31-31 0,-44 37-168,104-85 62,-108 94-106,0 0-1,1 1 1,0 1-1,0 1 1,33-11 0,-47 18 4,0 1 0,0-1 0,-1 1 0,1 0 0,0 1 0,0-1 0,0 1 0,0 0 0,0 0 0,0 0 0,0 1 0,0 0 0,-1 0 0,1 0 0,7 3 0,51 30 58,-62-33 90,-32-9-5,-62-7-1,81 15-154,0-1-1,0 1 1,0 1 0,-1 1-1,1-1 1,0 2 0,1 0 0,-18 6-1,16-3 21,0 0-1,0 1 1,1 1-1,1 0 1,-1 1-1,1 0 1,1 0-1,-1 1 1,2 1-1,-17 22 1,17-20 31,0 1 0,1 0 0,1 0-1,0 1 1,1 0 0,1 0 0,0 0 0,1 1 0,-4 25 0,8-37 21,-1 1 0,1-1 1,0 1-1,0 0 0,1-1 1,-1 1-1,1-1 1,0 1-1,0-1 0,1 0 1,-1 1-1,1-1 0,0 0 1,4 7-1,-4-9-14,0 0 0,0 0 0,-1-1 0,2 1-1,-1 0 1,0-1 0,0 0 0,0 1 0,1-1 0,-1 0 0,0 0 0,1 0-1,-1 0 1,1-1 0,0 1 0,-1-1 0,1 1 0,-1-1 0,1 0 0,0 0-1,-1 0 1,1 0 0,0-1 0,-1 1 0,1-1 0,-1 0 0,3 0 0,9-4 39,-1 0 1,0-1-1,0 0 1,-1-1 0,0 0-1,0-1 1,0 0-1,13-14 1,2-4 32,47-58 0,-41 38-105,32-58 0,-54 86 44,21-38-639,-44 107-64,8-23 685,2 0 1,1 1-1,4 49 0,-2-71 22,0 1 0,1-1-1,-1 0 1,2 0 0,-1 0-1,1 0 1,0 0 0,0-1 0,0 1-1,6 6 1,-8-11-22,1 0-1,-1-1 1,1 1-1,-1 0 1,1 0 0,0-1-1,0 1 1,0-1-1,0 0 1,0 1 0,0-1-1,0 0 1,0 0 0,1 0-1,-1-1 1,0 1-1,1 0 1,-1-1 0,0 0-1,1 1 1,-1-1 0,1 0-1,-1 0 1,0-1-1,1 1 1,-1 0 0,0-1-1,1 1 1,-1-1-1,0 0 1,1 0 0,-1 0-1,3-1 1,2-2 18,0-1-1,0 0 1,-1 0-1,1-1 1,-1 1-1,6-8 1,0 0 27,199-189 257,-186 180-326,-1-2 0,-1-1 1,-1 0-1,-2-2 0,34-56 1,-19 16-17,-3-2 0,-3-2 1,-3 0-1,23-104 0,-47 166-84,5-26-254,-7 34 333,1-1 0,-1 0 0,0 1 0,0-1 0,0 0 0,-1 1 1,1-1-1,0 0 0,-1 1 0,1-1 0,-1 1 0,1-1 0,-1 1 0,0-1 0,1 1 1,-2-3-1,1 4 24,1 0 1,0 0-1,0 0 1,-1-1-1,1 1 1,0 0-1,-1 0 0,1 0 1,0 0-1,0-1 1,-1 1-1,1 0 1,0 0-1,-1 0 1,1 0-1,0 0 1,-1 0-1,1 0 1,0 0-1,-1 0 1,1 0-1,0 0 1,-1 0-1,1 0 1,0 0-1,-1 0 1,1 1-1,0-1 1,-1 0-1,1 0 1,0 0-1,0 0 0,-1 1 1,1-1-1,0 0 1,0 0-1,-1 1 1,-8 10-74,8-10 48,-7 9-12,2 1 0,-1-1 1,-9 23-1,8-13 16,-44 96-70,-46 159 0,86-235 112,3 2 0,0 0-1,-1 46 1,8-62 41,1 1 1,2-1-1,1 1 1,1-1-1,1 1 1,8 26-1,-9-42-9,1-1 1,0 0-1,1 0 0,0 0 0,0 0 0,1-1 0,1 0 1,12 16-1,-16-22-24,1 0-1,-1 0 1,0 0 0,1 0 0,-1-1 0,1 1 0,0-1 0,0 0 0,0 0-1,0 0 1,0-1 0,0 1 0,1-1 0,-1 0 0,0 0 0,1 0-1,-1-1 1,1 0 0,-1 0 0,1 0 0,-1 0 0,0-1 0,1 1-1,5-3 1,-3 0 11,1 0-1,-1 0 0,-1-1 1,1 1-1,-1-2 0,8-5 1,32-32 73,-44 40-99,46-48 174,49-70-1,-72 89-234,-17 20 57,0 0-1,-1-1 1,0 0 0,-1 0 0,8-20 0,-13 30-22,-1 0 0,1 0 0,-1 1 0,0-1 0,0 0 1,1 0-1,-1 0 0,-1 0 0,1 1 0,0-1 0,0 0 0,-1 0 1,1 1-1,0-1 0,-1 0 0,0 0 0,1 1 0,-2-3 1,2 4 17,-1-1-20,0 0 0,1 0 0,-1 0 0,0 0 0,0 0 0,0 0 0,0 0 1,0 0-1,0 0 0,0 0 0,0 0 0,-1 1 0,1-1 0,0 0 0,0 1 0,-1-1 0,1 1 0,0 0 0,-1-1 1,1 1-1,0 0 0,-1 0 0,1 0 0,-1 0 0,1 0 0,0 0 0,-1 0 0,1 0 0,0 0 0,-1 1 0,-1 0 0,-3 1-3,1-1-1,-1 2 1,1-1-1,0 0 1,0 1-1,-6 4 1,4-1 21,0 0 0,0 0 0,1 1 1,0 0-1,0 0 0,1 0 0,0 1 0,0 0 0,0 0 1,1 0-1,1 0 0,-1 1 0,1-1 0,1 1 0,-3 15 1,4-19 41,0 1 1,0-1-1,1 1 1,0-1-1,0 1 1,0-1 0,1 1-1,0-1 1,0 1-1,1-1 1,-1 1-1,1-1 1,0 0 0,0 0-1,1 0 1,-1 0-1,1 0 1,1-1-1,-1 1 1,0-1 0,1 0-1,0 0 1,0 0-1,0 0 1,1-1-1,-1 0 1,6 4 0,3-1 19,-1-1 1,1 0-1,0 0 1,0-1-1,1-1 1,-1 0-1,1-1 1,0-1-1,-1 0 1,22-1-1,-8-2 17,1-1 0,-1-2 0,0 0 0,33-12 0,-54 15-145,5-2-446,-1 1 0,17-10 0,-25 13 197,0-1 1,0-1-1,0 1 1,0 0-1,-1 0 1,1-1-1,0 1 1,-1-1-1,1 1 1,-1-1-1,0 0 0,0 0 1,1 1-1,-1-1 1,0 0-1,-1 0 1,1 0-1,0 0 1,0-3-1,-1 3-13,0 0 0,0 0-1,0 0 1,0 0 0,0 1 0,-1-1-1,1 0 1,-1 0 0,1 1 0,-1-1 0,0 0-1,0 1 1,0-1 0,0 1 0,0-1-1,0 1 1,0-1 0,0 1 0,0 0-1,-1-1 1,-2-1 0,1 1-231,-20-19-2487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3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51 140 5824,'-45'-12'2624,"40"4"-2272,10 1 2048,3 7-1376,34-8 704,3 0-992,34-9-160,11 10-352,10-9-64,-6 8-96,-4-7 224,-8 1-160,-11 3 96,-8 7-129,-18-1-4574,-9 5 2463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3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77 153 5728,'-71'-5'2592,"66"18"-2240,14-13 1280,8 0-960,38 0 928,8 0-928,40-13 224,0 6-544,45-13 32,1 0-256,13-4 288,-15 4-224,16-12-7712,-18 7 4096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5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 33 2816,'0'0'917,"8"-7"966,-6 8-1643,2 0 3437,-10 0-880,-3-1-2526,0 0-1,0 1 0,0-1 0,0 2 0,0-1 1,0 1-1,1 0 0,-13 5 0,12-3-184,-8 3 23,-20 12 0,32-16-75,-1 0 0,1 1 0,0-1 0,1 1 0,-1 1 0,1-1 0,-8 9 0,5-2 69,1 1 1,0-1-1,0 1 0,1 0 0,0 0 0,1 0 0,1 1 0,0 0 1,-1 13-1,2-17 4,1 0 0,1 0-1,0 0 1,0 0 0,1 0 0,0 0 0,1 0 0,0-1 0,0 1 0,1 0-1,0-1 1,0 0 0,9 16 0,-10-22-54,-1 1 0,1-1 0,0 0 0,0 0 0,0 0 0,0 0 0,0-1 0,3 3 0,-4-3-28,0-1 0,0 1 0,0-1 1,0 1-1,0-1 0,1 0 0,-1 0 1,0 1-1,0-1 0,0 0 0,1 0 1,-1 0-1,0 0 0,0 0 0,0 0 1,1-1-1,-1 1 0,0 0 0,0-1 1,0 1-1,0 0 0,0-1 0,2-1 1,5-4 55,-1 0 0,0-1 0,0 1 1,-1-2-1,0 1 0,0-1 0,-1 0 0,5-9 0,1-1-33,51-73-15,36-56 142,-94 140-188,-1 1 0,1-1-1,4-14 1,-8 20 3,1 0 1,-1 0-1,0 1 0,0-1 0,0 0 1,0 0-1,1 0 0,-1 0 0,0 0 0,0 0 1,-1 0-1,1 0 0,0 0 0,0 0 1,-1-1-1,1 2-2,0-1 0,0 1 0,-1-1 0,1 1 1,0 0-1,-1-1 0,1 1 0,0 0 0,-1 0 0,1-1 0,-1 1 0,1 0 0,0 0 1,-1-1-1,1 1 0,-1 0 0,1 0 0,-1 0 0,1 0 0,-1-1 0,0 1 1,-1 0-8,0 0 1,0 1 0,0-1 0,0 0 0,1 1 0,-1-1-1,0 1 1,0 0 0,0-1 0,1 1 0,-1 0-1,0 0 1,-2 2 0,-1 1 21,1 0 1,0 1-1,0-1 0,0 1 1,0-1-1,1 1 0,0 1 0,0-1 1,0 0-1,1 1 0,0-1 1,0 1-1,0 0 0,0-1 1,0 12-1,0-1 23,1 1-1,1 0 1,0 0 0,5 22-1,-3-27 60,0 0 0,1 0 0,0-1 0,1 1 0,0-1 0,1 0-1,1 0 1,0-1 0,7 11 0,-9-15-14,0-1 0,1 1 0,-1-1 0,1 0-1,1 0 1,-1-1 0,1 1 0,-1-1 0,1 0 0,0-1 0,1 0-1,-1 0 1,1 0 0,-1-1 0,1 1 0,12 1 0,-12-3-10,1-1 0,-1 1 0,1-1 0,-1-1 0,1 0 0,-1 0 0,0 0 1,0-1-1,1 0 0,6-3 0,-4 1-21,-1-1 1,1 0 0,-1-1-1,0 0 1,0-1-1,9-8 1,6-10-20,-1-1 1,-1-1 0,24-39-1,-26 37 14,9-12-30,27-41-149,-54 78 158,5-7-327,-6 13 93,-2 6 83,-1-1 153,1 0-1,1 0 1,-1 0-1,1 0 1,0 0-1,1-1 0,0 1 1,0 0-1,0 0 1,1 0-1,2 7 1,1-2 56,0 0 0,1 0 0,0-1 1,1 1-1,8 9 0,-11-15-22,1 0 0,0-1 0,0 0 0,0 0 0,1 0 0,0-1 0,0 0 0,0 0 0,0 0 0,0-1 0,1 0 0,10 4 0,-8-5 2,1 1 0,-1-2 0,1 1 1,0-2-1,-1 1 0,1-1 1,0 0-1,14-3 0,-4-1 54,-1-1-1,1-1 1,-1-1-1,0-1 0,0 0 1,-1-1-1,-1-1 1,22-15-1,-24 14-82,-1-1-1,-1 0 1,0 0-1,15-18 1,-24 24-30,1 0 1,-1 0-1,0 0 1,0 0-1,-1 0 1,0-1-1,0 1 1,-1-1-1,0 0 1,0 0-1,0 0 1,-1 0-1,1-9 1,-2 15-14,0 0 0,0 0 0,0-1 0,-1 1 0,1 0 0,0 0 0,0 0 0,-1 0 0,1 0 0,0 0 0,-1 0 0,1 0 0,-1 0 0,0 0 0,1 0 1,-1 0-1,0 0 0,1 0 0,-1 0 0,0 0 0,0 0 0,0 1 0,-1-2 0,0 1-11,0 0 0,0 1-1,-1-1 1,1 0 0,0 1-1,0-1 1,-1 1 0,1 0 0,0 0-1,0 0 1,-3 0 0,-4 1-15,1 0 0,1 1-1,-1 0 1,0 0 0,-13 6 0,16-6 56,0 1 0,0 0 0,0 0 0,1 0 0,-1 1 0,1 0-1,-1 0 1,1 0 0,1 0 0,-1 0 0,-4 8 0,6-9-6,0 1-1,0 0 1,1 0 0,-1 0-1,1-1 1,0 1 0,0 1-1,0-1 1,1 0 0,-1 0-1,1 0 1,0 0 0,0 0-1,1 0 1,-1 0 0,3 8-1,-1-5 72,1 1-1,-1-1 0,2 0 1,-1 0-1,1 0 0,0 0 0,0-1 1,1 1-1,0-1 0,0 0 1,0-1-1,1 1 0,0-1 1,0 0-1,0 0 0,1-1 1,0 0-1,0 0 0,0-1 0,0 0 1,0 0-1,1 0 0,-1-1 1,1 0-1,-1-1 0,1 1 1,0-2-1,0 1 0,11-1 1,6-3-38,42-9 1,-13 2-636,1 4 139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7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15 3904,'12'-11'1836,"-12"10"-1720,0 1 0,1 0-1,-1-1 1,1 1 0,-1 0-1,1 0 1,-1-1 0,0 1-1,1 0 1,-1 0 0,1 0-1,-1-1 1,1 1 0,-1 0-1,1 0 1,0 0 0,-1 0 0,1 0-1,-1 0 1,1 0 0,-1 0-1,1 0 1,-1 0 0,1 1-1,-1-1 1,2 0 0,-2 1 85,0 0-1,0 0 1,0 0 0,1 0 0,-1-1 0,0 1 0,0 0 0,0 0-1,0 0 1,0 0 0,-1 0 0,1 0 0,0-1 0,0 1 0,0 0-1,-1 0 1,1 0 0,-1 0 0,-6 16 500,6-16-648,-8 15 953,-12 17-1,-6 8 173,9-9-786,2-1-1,2 2 1,1 0-1,-10 38 1,22-69-344,1 0 0,0 0 0,0 0 0,0 0 0,0 0 0,0 1 1,0-1-1,0 0 0,1 0 0,-1 0 0,1 0 0,0 3 0,0-4-175,-1 0 0,0-1-1,1 1 1,-1 0 0,1 0-1,0 0 1,-1-1 0,1 1-1,-1 0 1,1-1 0,0 1-1,0 0 1,-1-1 0,1 1-1,0-1 1,0 1 0,0-1-1,-1 0 1,1 1 0,0-1-1,0 0 1,0 1 0,0-1-1,0 0 1,0 0 0,0 0-1,0 0 1,0 0 0,1 0-1,20-4-2202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7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287 31 5216,'4'-7'623,"-3"6"-479,0-1 0,0 1 0,-1 0 0,1-1 0,-1 1 0,1-1 0,-1 1 0,1 0 0,-1-1 1,0 1-1,0-3 0,0 4-74,0 0 1,1 0-1,-1 0 1,-1-1-1,1 1 1,0 0 0,0 0-1,0 0 1,0 0-1,0-1 1,0 1-1,0 0 1,0 0-1,0 0 1,0 0-1,0-1 1,0 1-1,0 0 1,-1 0-1,1 0 1,0 0 0,0 0-1,0-1 1,0 1-1,0 0 1,0 0-1,-1 0 1,1 0-1,0 0 1,0 0-1,0 0 1,0 0-1,-1 0 1,1 0-1,0 0 1,0 0 0,0 0-1,-1 0 1,1 0-1,0 0 1,0 0-1,0 0 1,0 0-1,-1 0 1,1 0-1,0 0 1,0 0-1,0 0 1,0 0-1,-1 0 1,1 0 0,0 0-1,0 1 1,-15 7 1714,7-3-1299,-29 14 415,1 2 0,1 1 1,-62 52-1,91-68-806,0 0 1,0 1 0,0 0-1,1 0 1,0 0-1,0 1 1,1 0 0,0 0-1,-5 11 1,8-13-75,-1-1 0,1 1 0,0 0 0,1-1-1,-1 1 1,1 0 0,0-1 0,0 1 0,1 0 0,0 0 0,0-1 0,0 1 0,0-1 0,1 1 0,0-1 0,3 6 0,13 16-3274,7 1 837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9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233 703 4992,'-5'-5'520,"2"2"330,-1-1-1,0 1 0,0 0 1,0 0-1,0 1 0,-8-4 1,9 5-662,1 0 0,-1 1 0,1 0 0,-1-1 0,0 1 0,1 0 0,-1 0 1,0 1-1,1-1 0,-1 1 0,0-1 0,1 1 0,-1 0 0,1 0 0,0 0 0,-3 1 1,-6 3-35,1 1 1,0 0 0,1 1-1,0 0 1,0 0 0,0 1-1,1 0 1,0 1 0,0-1-1,1 2 1,1-1-1,-1 1 1,1 0 0,1 0-1,0 1 1,0-1 0,1 1-1,1 0 1,-4 18 0,6-22-77,1 1 1,1-1 0,-1 1-1,1-1 1,0 1-1,1-1 1,0 1-1,0-1 1,1 0 0,-1 0-1,2 0 1,-1 0-1,1 0 1,0-1 0,0 0-1,1 0 1,-1 0-1,1 0 1,1-1-1,10 9 1,-12-10-19,1-1 0,0 1 1,1-1-1,-1 0 0,0-1 0,1 1 1,0-1-1,-1 0 0,1-1 0,0 1 0,10 0 1,-11-2-27,0 0 0,0 0 0,-1 0 0,1-1 0,0 0 0,0 0 0,0 0 0,0-1 0,-1 1 0,1-1 0,-1 0 0,1-1 0,-1 1 0,0-1 0,6-4 0,-5 2-14,0 0-1,0 0 1,0 0 0,-1 0-1,0-1 1,0 0 0,0 0-1,-1 0 1,0 0 0,0-1-1,-1 1 1,1-1 0,-1 0-1,-1 1 1,2-12 0,-2 7 3,0 1 0,-1-1-1,0 1 1,-1-1 0,0 1 0,-1-1 0,0 1 0,-1 0 0,-7-20 0,4 16-28,-1 0-1,-12-20 1,15 29 3,0 0 0,0 0 0,0 0 1,-1 0-1,1 1 0,-1-1 0,0 1 1,-11-6-1,-2-1-12,-16-7 18,32 17-8,0 0 0,-1 0 0,1 1-1,0-1 1,-1 1 0,1-1 0,-1 1 0,1 0 0,-1 0 0,1 0-1,-1 0 1,-3 1 0,-2 1 33,23-4 161,355-20 215,-131 22-330,-46 6-6,-196-5-93,1 0 0,-1 0 1,1 0-1,0 0 0,-1 0 0,1 1 1,0-1-1,-3 3 0,-2 1-29,-35 25 43,1 3-1,-44 43 0,80-71 7,-77 79-62,65-65 70,1 1 0,-21 35 0,33-50 21,1 1 0,1-1 0,-1 1-1,1-1 1,0 1 0,0 0 0,1 0 0,-2 9 0,3-13-1,0 0-1,0 0 0,0 0 1,1 1-1,-1-1 1,0 0-1,1 0 0,-1 0 1,1 0-1,0 0 1,0 0-1,0 0 1,0 0-1,0 0 0,0 0 1,0-1-1,1 1 1,-1 0-1,1-1 0,-1 1 1,1-1-1,0 0 1,-1 1-1,1-1 0,0 0 1,0 0-1,2 1 1,1 0 24,0 0 1,0 0-1,0-1 1,0 1 0,0-1-1,0-1 1,0 1-1,1-1 1,-1 1 0,0-2-1,1 1 1,-1 0-1,9-3 1,-6 1-22,-1-1 1,0 1-1,0-1 1,0-1-1,0 1 1,0-1-1,-1 0 0,1-1 1,9-8-1,10-16 28,-1-1-1,35-53 1,-36 48-53,21-29 19,62-94 16,-80 111 11,-3-1 0,-2-1 0,25-82 0,-15-8-246,-29 121 99,-1 0 1,-1 0-1,0-1 1,-2 1-1,-3-25 1,4 41 74,-1-1-1,1 1 1,-1-1 0,0 1 0,0-1 0,0 1-1,0-1 1,0 1 0,0 0 0,-1-1-1,1 1 1,-1 0 0,-3-3 0,4 4 12,0 0 0,0 1 0,-1-1 0,1 0-1,0 1 1,-1 0 0,1-1 0,0 1 0,-1-1 0,1 1 0,0 0 0,-1 0 0,1 0 0,-1 0 0,1 0 0,-1 0 0,1 0 0,0 1 0,-1-1 0,1 0 0,0 1 0,-1-1 0,1 1 0,0-1 0,-1 1 0,1 0 0,0 0 0,-2 1 0,-4 4-38,-1-1 0,2 2 0,-1-1-1,1 1 1,0 0 0,0 0 0,-8 15 0,0 2-11,-16 36 0,12-17 166,2 2 0,-19 80 0,30-97-56,0 1 1,2 0 0,1 0 0,2 0 0,4 48 0,-2-63 17,1 0 1,0 1 0,1-1 0,0-1 0,1 1 0,1-1-1,0 0 1,13 22 0,-13-27 5,0 0-1,0-1 1,1 0-1,0 0 1,0-1 0,1 1-1,0-1 1,0-1-1,0 0 1,0 0 0,1-1-1,0 0 1,17 6-1,-10-6-22,0 0 0,1-1 1,-1-1-1,1-1 0,-1 0 0,1-1 0,0 0 0,-1-2 0,1 0 0,30-8 0,-19 1-48,0-1-1,-1-1 1,0-2-1,-1 0 1,33-24-1,173-95 69,-225 128-103,-3 2 5,0 1 0,-1-1 0,1 0 0,-1 0 1,1-1-1,-1 1 0,0-1 0,0 1 0,0-1 0,0 0 1,-1 0-1,4-5 0,-6 8 23,1-1-1,-1 1 1,0 0-1,0 0 1,0-1 0,0 1-1,0 0 1,0-1-1,0 1 1,1 0 0,-1 0-1,0-1 1,0 1-1,0 0 1,0-1 0,0 1-1,0 0 1,0-1 0,-1 1-1,1 0 1,0-1-1,0 1 1,0 0 0,0 0-1,0-1 1,0 1-1,0 0 1,-1-1 0,1 1-1,0 0 1,0 0-1,0 0 1,-1-1 0,1 1-1,0 0 1,0 0 0,-1 0-1,1-1 1,0 1-1,-1 0 1,1 0 0,0 0-1,0 0 1,-1 0-1,1 0 1,0 0 0,-1 0-1,1-1 1,0 1-1,-1 0 1,1 0 0,0 0-1,0 1 1,-1-1 0,1 0-1,-1 0 1,-26 3-184,8 2 165,1 1-1,0 1 1,0 0 0,1 1 0,0 1-1,0 1 1,1 0 0,1 2 0,-1-1 0,-18 21-1,12-8 15,2 2-1,1 0 0,1 1 1,1 1-1,-19 42 0,30-58 44,1 1-1,0-1 1,1 1 0,-4 21-1,8-29-7,-1-1 1,1 0-1,0 1 0,0-1 0,0 1 0,1-1 0,1 8 1,-1-10-12,0 1 0,0-1 0,0 0 0,0 0 0,0 0 0,0 0 0,0-1 0,1 1 0,-1 0 0,1 0 0,-1-1 0,1 1 0,0-1 0,-1 1 0,1-1 0,2 1 0,-1 0 6,-1-1-1,1 0 1,-1 0 0,1-1-1,-1 1 1,1-1 0,0 1 0,0-1-1,-1 0 1,1 0 0,0 0-1,-1 0 1,1 0 0,0-1 0,-1 1-1,1-1 1,0 0 0,-1 0-1,1 0 1,-1 0 0,1 0 0,-1 0-1,4-4 1,4-1 26,-1-2 0,0 1 1,-1-1-1,12-15 0,136-153 114,-153 172-158,30-30 10,-2-1-1,-2-2 1,41-65-1,-45 52-38,-3-2 1,-1 0-1,20-81 0,-8-12-51,-30 121-31,0 0 1,-1 0 0,-3-47-1,1 67 75,0 0 0,-1 0-1,1 0 1,-1 0 0,0 0 0,0 0-1,0 0 1,-1 0 0,0 0-1,1 1 1,-1-1 0,0 0 0,-5-5-1,6 7 21,0 1-1,0 0 1,-1 0-1,1 0 1,0 0-1,0 0 1,0 1-1,-1-1 0,1 0 1,-1 0-1,1 1 1,0-1-1,-1 1 1,1-1-1,-1 1 1,1 0-1,-1 0 1,1-1-1,-1 1 1,-2 1-1,2-1-2,-1 1-1,0-1 0,1 1 1,-1 0-1,1 0 1,-1 0-1,1 1 1,-1-1-1,1 0 1,-4 4-1,-1 1-32,0 1 0,1-1-1,0 1 1,0 1 0,-7 11-1,0 4 54,2 1 0,0 0 0,2 0 0,1 1 1,0 0-1,-5 42 0,7-34 24,2 1 0,1 0 1,1 0-1,5 58 0,1-65 41,0-1 0,2 0 0,0 0 1,2 0-1,1-1 0,19 37 0,-28-60-69,13 24 281,1-2 0,28 39 0,-37-57-290,-1 0 1,1-1-1,0 0 1,0 0-1,0 0 1,1 0-1,0-1 1,0 0-1,0 0 1,0-1-1,1 0 1,0 0-1,-1 0 1,1-1-1,0 0 1,10 2-1,-15-4-482,1 0 0,-1 0-1,1 0 1,-1 0 0,1 0-1,-1-1 1,1 1 0,-1-1-1,1 1 1,-1-1 0,5-2-1,-6 2-334,1 0 1,0 0-1,-1 0 0,0 0 1,1 0-1,-1-1 0,0 1 0,0 0 1,0-1-1,2-2 0,7-12-4266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49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24 6656,'-3'-14'2144,"3"14"-2127,0 0 1,0 0-1,0 0 1,0-1-1,0 1 0,0 0 1,0 0-1,0 0 1,0 0-1,0 0 1,0 0-1,0 0 1,0-1-1,0 1 0,0 0 1,0 0-1,0 0 1,0 0-1,0 0 1,0 0-1,0-1 0,0 1 1,0 0-1,0 0 1,0 0-1,0 0 1,0 0-1,0 0 1,1 0-1,-1 0 0,0 0 1,0-1-1,0 1 1,0 0-1,0 0 1,0 0-1,0 0 1,0 0-1,1 0 0,-1 0 1,0 0-1,0 0 1,0 0-1,0 0 1,0 0-1,0 0 1,1 0-1,-1 0-21,1-1 92,0 0 0,0 1 0,1-1 0,-1 1 0,0-1 0,0 1-1,1 0 1,-1-1 0,0 1 0,1 0 0,-1 0 0,0 0 0,1 0 0,-1 0 0,0 0 0,1 0 0,-1 0 0,0 1 0,1-1 0,-1 1 0,0-1 0,1 1 0,-1-1 0,0 1 0,0 0 0,0-1 0,2 3 0,13 10 538,-2 1 1,0 0 0,0 1 0,-2 1-1,19 27 1,-14-13-76,-1 0 0,19 49 0,-12-5 558,-18-68-1850,0-1 143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45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258 735 3552,'1'0'235,"-1"-1"0,0 0 0,1 0 1,-1 0-1,0 1 0,0-1 0,0 0 0,1 0 1,-1 0-1,0 0 0,0 1 0,0-1 0,0 0 0,0 0 1,-1 0-1,1 0 0,0 1 0,0-1 0,0 0 0,-1 0 1,0-1-1,0 0 95,-1 1 0,1 0 0,-1-1 0,1 1 0,-1 0 0,0 0 0,1 0 0,-1 0 0,-4-1 0,-1-1-103,0 1 0,0 0 0,0 0 0,0 1 0,-1-1 0,1 2 0,-1-1 0,1 1 0,-1 0 0,1 1 0,0 0 0,-1 0 0,1 0 0,0 1 0,0 0 0,-1 0 0,2 1 0,-1 0 0,-9 6 0,10-6-201,0 1 1,0 0 0,0 0 0,1 1 0,0 0 0,0 0 0,0 0 0,0 0 0,1 1-1,0 0 1,0 0 0,1 0 0,0 0 0,0 1 0,0-1 0,0 1 0,1 0-1,1-1 1,-1 1 0,0 11 0,1-3 102,1 0 0,0 0 0,1 0 0,1 0-1,1 0 1,7 25 0,-7-32-48,-1-1 1,1 0-1,0-1 0,1 1 1,0 0-1,0-1 0,0 0 0,1 0 1,-1 0-1,2-1 0,-1 1 1,1-1-1,-1-1 0,1 1 0,9 5 1,-8-8-26,-1 1 1,1-1 0,0 0 0,0-1-1,0 1 1,0-1 0,0-1-1,0 1 1,0-1 0,0-1-1,0 1 1,0-1 0,0 0-1,8-3 1,10-3 67,1-1-1,31-15 1,1-5 21,0-2 1,-2-3-1,53-40 0,-94 62-140,-1 0-1,0-1 0,-1 0 0,18-22 1,-30 32-9,0 1 1,0 0-1,-1-1 1,1 1 0,0 0-1,-1-1 1,1 1-1,-1-1 1,1-2-1,-1 4 4,0 0 0,0-1 0,0 1 0,0 0 0,0 0-1,0 0 1,0-1 0,0 1 0,0 0 0,0 0 0,0 0 0,0 0-1,0-1 1,0 1 0,0 0 0,0 0 0,0 0 0,0 0-1,-1 0 1,1-1 0,0 1 0,0 0 0,0 0 0,0 0-1,0 0 1,-1 0 0,1 0 0,0-1 0,0 1 0,0 0-1,-11 2-23,3 1-38,2-2 40,1 1 0,-1 0 0,1 0 0,-1 1 0,1-1 0,0 1 1,0 0-1,0 1 0,0-1 0,1 1 0,-1 0 0,-4 6 0,4-3 40,0 1 0,0 0 1,0 0-1,1 0 0,1 1 0,-1 0 0,1 0 1,1-1-1,-3 18 0,4-20 16,1-1 0,0 1 1,0-1-1,0 1 0,1-1 0,0 1 0,0-1 1,1 0-1,-1 1 0,1-1 0,0 0 0,0 0 1,1 0-1,-1 0 0,1-1 0,0 1 1,1-1-1,3 5 0,-3-5 7,-1-1 1,1 1-1,0-1 0,0 0 0,0 0 1,0 0-1,1 0 0,-1-1 0,1 0 1,0 0-1,-1 0 0,1 0 0,0-1 1,9 2-1,-11-3-15,1 0 1,-1 0-1,0 0 1,1-1-1,-1 1 0,1-1 1,-1 0-1,0 0 1,0 0-1,1-1 1,-1 1-1,0-1 1,0 1-1,0-1 0,0 0 1,-1 0-1,1 0 1,-1-1-1,1 1 1,-1-1-1,0 1 0,1-1 1,1-3-1,4-6 2,0 0 0,-1 0 0,-1-1 0,10-24 0,-14 31-22,0 0-1,-1 0 0,1-1 0,-1 1 0,-1-1 1,1 1-1,-1-1 0,-1 1 0,1-1 1,-1 1-1,0-1 0,-4-11 0,4 13-16,-1 1 1,1-1-1,-1 0 0,0 1 0,-1-1 0,1 1 0,-1 0 0,0-1 0,0 1 0,0 1 1,-1-1-1,1 0 0,-1 1 0,0 0 0,0 0 0,0 0 0,0 0 0,-1 0 0,1 1 1,-1 0-1,1 0 0,-1 0 0,-6-1 0,9 3 10,-31-6-161,32 5 159,0 1 0,0 0 0,0 0 0,0 0 0,0 0 1,0 0-1,0 0 0,0 0 0,0 0 0,0 0 0,0 0 1,0 1-1,0-1 0,0 0 0,-1 1 0,2-1 0,-1 1 1,0-1-1,0 1 0,0-1 0,0 1 0,0 0 0,0 0 0,1-1 1,-1 1-1,-1 1 0,2-1 9,0-1 0,0 1 0,0 0 0,0-1 0,0 1 0,0-1 0,0 1 0,0-1 0,0 1 0,0-1 0,0 1 0,0 0 0,0-1 0,1 1 0,-1-1 1,0 1-1,0-1 0,1 1 0,-1-1 0,0 1 0,0-1 0,1 1 0,-1-1 0,1 0 0,-1 1 0,1-1 0,-1 0 0,0 1 0,1-1 0,-1 0 0,1 1 0,-1-1 0,1 0 0,0 1 0,24 6 274,-19-5-248,9 1 19,0-1 0,-1-1 0,1 0 0,0-1 0,27-3 0,-27 2-16,211-29 164,-89 9-211,5 3-127,-135 19 16,-12 3 63,-17 7-41,18-9 28,-29 14-2,-43 30 1,66-39 103,1 0 0,0 1 0,0 0 0,0 0 0,1 1 0,0 0 0,1 1 0,-8 13 0,12-19-3,1 1 0,1 0 1,-1-1-1,1 1 1,-1 0-1,1 0 1,0 0-1,1 0 0,0 0 1,-1 0-1,2 0 1,-1 0-1,1 6 0,0-8-3,-1-1-1,1 0 0,-1 1 0,1-1 0,0 0 0,0 0 0,0 1 0,0-1 1,0 0-1,1 0 0,-1 0 0,0-1 0,1 1 0,0 0 0,-1 0 1,1-1-1,0 1 0,0-1 0,0 0 0,0 1 0,0-1 0,0 0 0,0 0 1,0 0-1,1 0 0,-1-1 0,0 1 0,1-1 0,-1 1 0,3-1 1,5 0 20,0 0 1,-1-1-1,1 0 1,-1-1-1,0 0 1,1 0-1,-1-1 0,0 0 1,0-1-1,-1 0 1,1 0-1,9-7 1,6-7-12,29-28 0,-49 42-25,0 0-1,0-1 1,0 0-1,-1 0 1,1 0 0,-1 0-1,0 0 1,-1-1 0,1 1-1,-1-1 1,2-9 0,-3 11-9,0 1 0,-1-1 1,0 0-1,0 1 1,0-1-1,0 0 0,0 0 1,-1 1-1,1-1 1,-1 0-1,0 1 1,0-1-1,-1 1 0,1-1 1,-1 1-1,1 0 1,-1-1-1,0 1 0,-3-3 1,1 2-17,0 0-1,0 0 1,0 0 0,0 1 0,-1 0-1,0 0 1,0 0 0,0 0-1,0 1 1,0-1 0,0 1 0,-6-1-1,-2 0-10,1 1 0,-1 0 0,1 1-1,-16 0 1,17-2 152,11 2-38,6 1-53,5 1-23,0 0 1,1 0-1,15-2 0,2 0-9,-28 1 5,75-3 139,-67 2-148,1 0 1,-1-1 0,1 0-1,-1-1 1,16-6-1,2-5-18,1 2-1,0 2 0,50-13 1,-74 22 13,-1 1 0,1 0 0,0-1 0,0 1 0,0 0 0,0 1 1,-1-1-1,1 1 0,0 0 0,4 1 0,-6-2 3,-1 1-1,0-1 0,1 1 1,-1 0-1,0 0 1,1-1-1,-1 1 0,0 0 1,0 0-1,0 0 0,0 0 1,0 1-1,0-1 1,0 0-1,0 0 0,0 1 1,0-1-1,-1 0 0,1 1 1,0-1-1,-1 0 1,1 1-1,-1-1 0,0 1 1,1-1-1,-1 1 1,0 2-1,-1 4-11,1 0 0,-2 0 0,1-1 0,-1 1 0,-5 12 0,5-13 34,-1-1 0,1 1 0,1 0 0,-1 0 1,1-1-1,1 1 0,-1 0 0,1 12 0,1-17-3,-1 1-1,0 0 1,1 0 0,0 0-1,0 0 1,0 0-1,0 0 1,0-1 0,1 1-1,-1-1 1,1 1-1,0-1 1,-1 1 0,1-1-1,0 0 1,0 0-1,1 0 1,2 3 0,-1-3 7,0 0 1,0 0-1,0-1 1,0 1 0,0-1-1,0 0 1,1 0 0,-1 0-1,0 0 1,1-1-1,-1 0 1,0 0 0,5 0-1,34-4 153,0-2-1,-1-2 0,62-19 0,-34 3-207,83-41 0,-128 54 161,-15 7-184,0-1 1,0 1-1,0-2 1,0 0 0,15-12-1,-36 20-232,-6 4 250,-10 7-16,0 1 0,-46 32 1,64-39 67,1 0 1,0 0 0,0 1 0,0 1-1,1-1 1,1 1 0,-1 0 0,1 1-1,1-1 1,-9 22 0,13-27 14,0 0-1,0 0 1,0 0-1,0 1 1,1-1-1,-1 0 1,1 0 0,1 7-1,-1-10-21,0 0 1,0 0-1,0-1 0,0 1 0,0 0 0,1 0 0,-1 0 0,0 0 0,1-1 1,-1 1-1,0 0 0,1 0 0,-1-1 0,1 1 0,-1 0 0,1-1 0,-1 1 1,1 0-1,0-1 0,-1 1 0,1-1 0,0 1 0,-1-1 0,1 1 1,0-1-1,0 0 0,-1 1 0,1-1 0,0 0 0,0 0 0,0 1 0,0-1 1,-1 0-1,1 0 0,0 0 0,0 0 0,0 0 0,0 0 0,-1 0 0,1 0 1,0-1-1,0 1 0,0 0 0,0 0 0,-1-1 0,1 1 0,0-1 0,1 0 1,9-5 40,-1 0 1,1-1-1,-1 0 1,0-1-1,-1 0 0,9-9 1,12-11 12,33-22-19,-35 30 55,-2-2 0,36-37 0,-26 16-90,-2-2 1,43-76-1,-25 30-213,61-145 0,-110 229 184,-1 0-1,0 0 1,2-10 0,-4 16 9,1 0 0,-1-1 1,0 1-1,0 0 0,0 0 1,0-1-1,0 1 0,0 0 1,0-1-1,-1 1 0,1 0 1,0 0-1,-1 0 0,1-1 1,-1 1-1,1 0 0,-1 0 1,1 0-1,-1 0 0,0 0 1,0 0-1,0 0 0,1 0 1,-3-1-1,3 1 7,-1 1 1,1 0 0,-1 0-1,1 0 1,-1-1-1,1 1 1,-1 0-1,0 0 1,1 0-1,-1 0 1,1 0-1,-1 0 1,1 0-1,-1 0 1,1 0-1,-1 0 1,1 0 0,-1 1-1,0-1 1,-6 2-29,1 1 0,-1 0 0,1 0 0,-1 0 0,1 1 1,0 0-1,1 0 0,-1 1 0,1-1 0,0 1 1,-5 6-1,-6 8 69,-24 38 1,21-26-55,2 1 1,0 1 0,2 1-1,2 0 1,-12 48-1,20-65 38,2 0 0,0 0 0,1 1 0,0-1 0,2 1 0,0-1 0,4 28 0,-3-37-7,1 0-1,0 0 0,0 0 0,0 0 0,1-1 0,1 1 0,-1-1 0,1 0 0,0 0 1,1 0-1,-1 0 0,2-1 0,-1 0 0,1 0 0,-1 0 0,1-1 0,1 0 0,8 6 1,-7-7 34,-1 0 0,1-1 1,0 1-1,0-2 1,0 1-1,1-1 0,-1-1 1,0 1-1,1-1 1,-1-1-1,1 1 0,-1-2 1,1 1-1,-1-1 1,17-4-1,-14 2-22,1 0-1,-1-1 1,-1-1 0,1 0 0,-1 0-1,1-1 1,-1-1 0,-1 1-1,0-2 1,17-15 0,-16 11-49,0 0 0,-1-1-1,10-18 1,-13 20-189,-3 10-45,-2 5 71,-1 7 70,-5 14 63,2-13 35,1 0-1,0 0 1,1 1-1,0-1 0,1 17 1,1-22 58,0-1-9,0 1 0,0-1 1,0 0-1,1 1 0,2 6 0,-3-12-16,0 1-1,-1-1 1,1 0 0,0 0 0,-1 0-1,1 0 1,0 0 0,0 1 0,0-1 0,0-1-1,0 1 1,1 0 0,-1 0 0,0 0 0,0-1-1,0 1 1,1 0 0,-1-1 0,0 1 0,1-1-1,-1 0 1,0 1 0,1-1 0,-1 0 0,1 0-1,-1 0 1,0 0 0,1 0 0,1 0 0,9-3 149,0 0 0,0 0 0,11-5 1,-7 2-77,200-84 12,-176 72-235,44-14 1,-83 32 110,0-1 0,1 1 0,-1 0 0,0-1 0,0 1 1,0 0-1,1 0 0,-1 0 0,0 0 0,0 0 0,1 0 0,-1 0 1,0 1-1,0-1 0,0 0 0,1 1 0,-1-1 0,2 2 1,-3-2 22,1 1 0,-1-1 0,1 1 0,-1 0 0,1-1 0,-1 1 0,1 0 0,-1 0 0,0-1 0,1 1 1,-1 0-1,0 0 0,1 0 0,-1-1 0,0 1 0,0 0 0,0 0 0,0 0 0,0 0 0,0-1 0,0 1 0,0 0 0,0 0 1,0 0-1,-1 0 0,1-1 0,-1 3 0,-2 4 33,0 1 1,-1-1 0,0 0-1,0 0 1,-6 8-1,5-9-16,1 2 0,0-1 0,-5 11 0,6-15 423,5-3 1,1-2-374,44-20 221,48-33-1,-76 42-309,-11 7-25,1 0 1,0 1 0,0 0 0,0 1 0,0-1-1,1 2 1,12-4 0,-21 6 39,0 1 0,0 0 0,0 0-1,-1 0 1,1 0 0,0-1 0,0 1 0,0 0 0,0 1 0,0-1 0,0 0 0,0 0-1,0 0 1,-1 0 0,1 1 0,0-1 0,0 0 0,0 1 0,-1-1 0,1 1 0,0-1 0,0 1-1,-1-1 1,1 1 0,0 0 0,-1-1 0,1 1 0,-1 0 0,1-1 0,0 1 0,-1 0-1,0 0 1,1 1 0,1 2 2,-1 1 0,0 0-1,-1-1 1,1 1 0,-1 8 0,0-10 34,0 1 1,0 0 0,0-1 0,1 1-1,-1-1 1,1 1 0,0-1-1,2 5 1,-2-7-10,0 0 0,0 0 0,0 0 0,0-1 0,0 1 0,1 0 0,-1 0-1,0-1 1,1 1 0,-1-1 0,0 1 0,1-1 0,-1 1 0,1-1 0,-1 0 0,1 0 0,-1 0-1,1 0 1,1 0 0,31-2 45,234-56 156,-233 47-189,0-1 0,-1-1 0,-1-2 0,-1-1 0,46-31 0,-75 45-15,22-17-117,-23 18 85,-1 0 1,0 0-1,0-1 1,0 1-1,0 0 1,0 0-1,0 0 1,0-1-1,0 1 1,-1 0-1,1-1 1,0 1-1,-1-1 1,1 1-1,-1-3 1,0 4 15,0 0 1,1 0 0,-1 0-1,0 0 1,0-1-1,0 1 1,0 0-1,0 0 1,0 0-1,0-1 1,0 1 0,0 0-1,-1 0 1,1 0-1,0 0 1,0-1-1,0 1 1,0 0-1,0 0 1,0 0 0,0 0-1,0-1 1,0 1-1,0 0 1,-1 0-1,1 0 1,0 0-1,0 0 1,0 0 0,0-1-1,0 1 1,-1 0-1,1 0 1,0 0-1,0 0 1,0 0-1,0 0 1,-1 0 0,1 0-1,0 0 1,0 0-1,0 0 1,-1 0-1,1 0 1,0 0-1,0 0 1,0 0 0,0 0-1,-1 0 1,-10 6-95,6-3 85,-178 86-135,66-34-2,107-50 198,0 1 0,0 0 0,1 0 0,0 1 0,0 0 0,1 0 0,-9 11 0,16-18-38,0 1 0,0 0 1,0 0-1,1 0 0,-1 0 1,0 0-1,1 0 0,-1 0 1,1 0-1,-1 0 1,1 0-1,0 0 0,-1 0 1,1 0-1,0 0 0,0 1 1,-1-1-1,1 1 0,1-1-3,-1-1 0,0 1 0,0-1 0,1 1 0,-1-1 0,0 1 0,1-1 0,-1 0 0,1 1 0,-1-1 0,1 1 0,-1-1-1,1 0 1,-1 1 0,1-1 0,-1 0 0,1 0 0,-1 1 0,1-1 0,-1 0 0,1 0 0,-1 0 0,1 0 0,0 0-1,5 1 35,-1-1 0,0 0-1,0 0 1,1 0-1,8-3 1,7-2-7,0 0 1,-1-2 0,0 0-1,0-2 1,22-12 0,-30 14-58,0-1 1,0-1-1,0 0 1,-1 0-1,-1-1 1,1 0-1,-2-1 1,14-18-1,-18 20-26,11-14-193,-16 23 240,0 0-1,0 0 1,0 0-1,0 0 1,1 0-1,-1 0 0,0 0 1,0 1-1,0-1 1,0 0-1,0 0 1,0 0-1,0 0 1,0 0-1,0 0 1,0 0-1,0 0 1,0 0-1,0 0 0,0 0 1,0 0-1,0 0 1,0 0-1,0 0 1,0 0-1,0 0 1,1 1-1,-1-1 1,0 0-1,0 0 0,0 0 1,0 0-1,0 0 1,0 0-1,0 0 1,0 0-1,0 0 1,0 0-1,0 0 1,0 0-1,1 0 0,-1 0 1,0 0-1,0 0 1,0-1-1,0 1 1,0 0-1,0 0 1,0 0-1,0 0 1,0 0-1,0 0 1,0 0-1,0 0 0,0 0 1,0 0-1,1 0 1,-1 0-1,0 0 1,0 0-1,0 0 1,0 0-1,0 0 1,0-1-1,0 1 0,0 0 1,0 0-1,0 0 1,0 0-1,-3 16-210,-9 15 148,8-23 61,0 1-1,-2 13 0,5-19 17,1 0-1,-1 1 1,1-1-1,0 0 1,0 1-1,0-1 1,0 1-1,1-1 1,-1 0-1,3 6 1,-3-8-3,1 0 0,0 0 1,-1 0-1,1 1 1,0-1-1,0 0 0,0 0 1,-1 0-1,1-1 1,0 1-1,1 0 0,-1 0 1,0 0-1,0-1 1,0 1-1,0-1 0,0 1 1,1-1-1,-1 1 1,0-1-1,1 1 0,-1-1 1,0 0-1,1 0 1,-1 0-1,2 0 0,3 0 53,0 0-1,0-1 0,0 1 0,11-4 1,-2-1-20,0 0 0,0-1 0,-1-1 0,24-14 0,49-40 25,-36 17-57,85-90 0,28-60 9,-154 181 1,29-38-220,50-90 0,-64 99-296,-85 114 53,44-46 453,1 0 0,1 1-1,-15 40 1,-20 88-102,43-135 111,1 0 0,1 1 0,1-1 0,0 1 1,1 37-1,3-51 6,-1 1 0,1-1 0,1 1 1,-1-1-1,1 0 0,1 1 0,-1-1 0,1 0 0,1 0 1,-1-1-1,1 1 0,0-1 0,0 0 0,1 0 0,0 0 1,0 0-1,0-1 0,1 0 0,8 6 0,-11-9-7,0 0-1,0 0 0,0 0 1,0 0-1,0 0 1,1-1-1,-1 1 0,1-1 1,-1 0-1,1 0 1,0 0-1,0-1 0,-1 1 1,1-1-1,0 0 1,-1 0-1,1 0 0,5-1 1,0-2 1,0 0-1,0 0 1,0-1 0,0-1 0,-1 1 0,0-1-1,0 0 1,0-1 0,-1 0 0,1 0-1,-2-1 1,1 0 0,-1 0 0,9-13 0,-5 5-24,-1-1 1,0 0-1,-1 0 1,-1-1-1,-1 0 1,8-32-1,-12 34-144,-2 15 139,0-1 0,0 1-1,0 0 1,0-1 0,0 1 0,0 0 0,0-1 0,0 1 0,0-1 0,-1 1 0,1 0 0,0-1 0,0 1 0,0 0 0,-1 0-1,1-1 1,0 1 0,0 0 0,-1-1 0,1 1 0,0 0 0,-1 0 0,1 0 0,0-1 0,-1 1 0,1 0 0,-1 0 0,1 0 4,0 0 1,0 0-1,-1 0 0,1 0 1,0 0-1,0 0 1,-1 0-1,1 0 1,0 0-1,0 0 1,0 0-1,-1 0 1,1 0-1,0 0 1,0 0-1,-1 1 1,1-1-1,0 0 1,0 0-1,0 0 1,0 0-1,-1 0 1,1 1-1,0-1 1,0 0-1,0 0 1,0 0-1,0 1 1,-1-1-1,1 0 1,-6 9-47,0 0 0,0 0 0,1 1 0,0-1 0,-5 16 0,-14 54 39,21-70 53,1 1 1,1-1 0,0 1 0,0 15-1,1-19-18,1-1-1,-1 1 0,1-1 0,1 0 0,-1 1 1,1-1-1,0 0 0,0 0 0,5 7 1,-5-8 1,1-1 1,-1 0 0,1 0 0,0 0 0,0-1 0,0 1-1,0-1 1,0 1 0,0-1 0,1 0 0,-1-1 0,1 1-1,0 0 1,-1-1 0,1 0 0,0 0 0,4 1 0,1-1-181,-1 0 0,0 0 0,1-1 0,-1 0 0,0 0 0,1-1 0,8-1 0,-13 1-405,0 0 1,0 0-1,0-1 1,0 1-1,0-1 1,0 0-1,-1 0 1,1 0-1,0 0 1,-1-1-1,0 1 1,0-1-1,4-4 1,7-9-1780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7:50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4736,'8'-16'2144,"19"52"-1856,-9-7 1792,1 2-1184,7 21 1184,2 4-1184,4 4 1216,-2-9-1216,1 6 479,1-9-799,-4 7-32,-6-7-352,-4-3 320,-5-5-288,-8-5 224,-1-2-224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8:3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2240,'16'-8'19652,"-12"5"-18192,10-13-4507,-3 5 3182,1-1 0,1 2 0,0 0 0,0 0 0,1 2 0,0-1-1,1 2 1,21-9 0,-29 14-34,0 0-1,1 1 1,-1-1 0,0 1-1,1 1 1,-1 0-1,1 0 1,-1 0-1,1 1 1,-1 0 0,1 0-1,-1 1 1,0 0-1,0 0 1,0 1-1,0 0 1,0 0 0,0 1-1,-1-1 1,7 6-1,-11-8-63,0 1 0,-1-1-1,1 1 1,-1-1 0,1 1 0,-1-1-1,1 1 1,-1 0 0,0 0-1,0 0 1,0-1 0,0 1-1,0 0 1,-1 0 0,1 0 0,0 1-1,-1-1 1,1 0 0,-1 0-1,0 0 1,0 0 0,0 0 0,0 0-1,0 1 1,-1-1 0,1 0-1,0 0 1,-1 0 0,0 0 0,-1 4-1,-3 4 57,0-1-1,0 1 0,-1-1 1,-14 15-1,9-10-1,0 1-19,-1-1-1,-1 0 1,0-1-1,-1 0 1,0-1 0,-26 16-1,14-16-25,25-11-57,0-1 0,0 0 0,-1 1 0,1-1 0,0 0 0,0 0 0,0 1 0,-1-1 0,1 0 0,0 0 0,0 0 0,0-1 0,-1 1 0,1 0-1,0 0 1,0-1 0,0 1 0,0 0 0,0-1 0,-1 1 0,1-1 0,-1-1 0,2 2 4,-1-1 1,1 1-1,0-1 0,-1 1 0,1-1 1,0 0-1,0 1 0,0-1 0,-1 0 0,1 1 1,0-1-1,0 0 0,0 1 0,0-1 1,0 0-1,0 1 0,0-1 0,0 0 0,1 1 1,-1-1-1,0 1 0,0-1 0,1 0 1,-1 1-1,0-1 0,0 1 0,1-1 0,-1 0 1,1 1-1,-1-1 0,0 1 0,2-1 1,18-18 75,-12 13-37,1 0 1,0 1-1,0 0 1,0 1 0,1 0-1,-1 1 1,1 0 0,12-2-1,-4 1 67,0 2-1,0 0 1,34 1 0,-44 2-19,1 0 1,-1 0 0,1 1-1,-1 0 1,0 0 0,0 1-1,0 0 1,0 0 0,0 1-1,7 5 1,-10-6-12,0 1 0,0 0 1,-1 0-1,1 0 0,-1 0 0,0 1 0,0-1 1,-1 1-1,0 0 0,1 0 0,-1 1 0,-1-1 1,1 1-1,-1-1 0,2 7 0,-1 1 8,-1 0-1,0 0 1,-1 0-1,0 0 0,-1 0 1,-1 0-1,0 0 1,-4 19-1,3-23-34,0 0 0,-1 0 0,0 0 0,0 0-1,-1-1 1,-1 0 0,1 0 0,-1 0 0,0 0 0,-1-1-1,0 1 1,-12 10 0,7-9 14,-1 0 0,-1-1-1,1 0 1,-1-1 0,0-1 0,-1 0 0,0-1-1,1 0 1,-2-1 0,-23 4 0,-10-2-457,-92-2 1,130-4 272,8 0-149,-1 0 1,1-1-1,0 1 0,0-1 0,-1 0 0,1 1 0,0-1 0,-2-2 0,-5-4-3620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8:3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705 159 2816,'-6'-12'944,"5"11"-692,0-1 0,0 0 0,0 0 0,0 0 0,-1 0 0,1 1 1,0-1-1,-1 0 0,1 1 0,-4-3 0,-4-3 1070,7 5-1001,-1 0 0,1 1 0,0-1 0,-1 1 1,1 0-1,-1-1 0,0 1 0,1 0 0,-4 0 0,-2-1 199,1 1-1,-1 0 0,0 1 1,0 0-1,0 0 0,1 0 1,-1 1-1,0 1 0,0-1 1,1 1-1,-1 0 0,1 1 1,-13 6-1,-7 5 53,1 2 1,-32 23-1,4-1 536,-57 42 246,67-46-761,24-18-296,2 1-1,-33 38 1,28-30 123,14-16-269,0 1 0,1 0 0,0 0 0,1 0 0,0 1 1,-10 21-1,10-13-5,1 1 0,2 0 1,0 0-1,1 0 1,0 1-1,2-1 1,2 36-1,3-15 274,1-1 0,21 77 0,-19-97-262,0 1-1,1-2 0,2 1 1,-1-1-1,20 26 0,-10-18 48,1-2-1,46 44 1,-1-1-40,-45-46-102,0 0-1,1-2 1,41 31 0,-52-46-51,-1 0 1,1 0 0,0-1 0,0-1-1,1 1 1,-1-2 0,1 1 0,-1-2-1,1 1 1,0-1 0,0-1-1,0 0 1,17-3 0,8-2 80,1-2 1,57-19-1,-28 5-162,64-30 0,-105 40 99,-2-2 0,1 0 0,-1-2 1,-1 0-1,36-33 0,-41 32-9,-1 0 1,-1-1-1,0-1 0,-1 0 1,18-31-1,-15 15-13,-1-2 0,-2 0 0,18-68 0,-11-3-110,-19 87 58,0 0 1,-1 0-1,-4-32 0,0 29 100,-1 0 0,-2 0 0,-10-29 0,-33-54 42,45 100-90,-68-103 88,62 94-96,-3-4 66,-1 1 0,0 0 0,-1 1 0,-1 1-1,-28-21 1,18 17-109,-1 2 1,-2 1-1,1 1 1,-58-22-1,58 28-998,-52-11 1,55 17-1138,0 1 1,-35-1 0,40 5-1263,-1 0 0,-23 5 0,-2 5-1173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8:5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45 2400,'0'-1'202,"0"1"-1,0-1 1,1 0 0,-1 0 0,0 1-1,1-1 1,-1 0 0,0 1 0,1-1 0,-1 0-1,1 1 1,-1-1 0,1 1 0,-1-1-1,1 1 1,0-1 0,-1 1 0,1-1-1,1 0 1,-1 1 25,-1-1-1,1 1 1,0-1 0,0 1-1,-1-1 1,1 1 0,0-1-1,-1 0 1,1 1-1,0-1 1,-1 0 0,1 1-1,-1-1 1,0 0 0,1 0-1,-1 0 1,0 1-1,1-1 1,-1 0 0,0-2-1,-1-10 2082,1 13-2275,0 0 1,0 0-1,0 0 0,0-1 1,0 1-1,0 0 0,0 0 1,0 0-1,0 0 0,0 0 1,0 0-1,0-1 1,0 1-1,0 0 0,-1 0 1,1 0-1,0 0 0,0 0 1,0 0-1,0 0 1,0 0-1,0-1 0,0 1 1,0 0-1,-1 0 0,1 0 1,0 0-1,0 0 0,0 0 1,0 0-1,0 0 1,0 0-1,-1 0 0,1 0 1,0 0-1,0 0 0,0 0 1,0 0-1,-1 0 1,0 1 7,-1 1 1,0-1-1,1 1 1,0 0-1,-1-1 1,1 1-1,0 0 1,-2 3-1,-15 21-123,4-5 182,-18 34 0,12-9 308,-24 84 0,26-66-147,-65 259 715,78-300-769,2-9 23,0 1-1,-2 26 1,6-35-352,2-18-4967,3-5 337,6 0 1558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8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73 5152,'-4'-3'723,"3"2"-600,1 1-1,-1-1 1,1 1-1,-1-1 1,0 1-1,1 0 1,-1-1-1,0 1 1,0 0-1,1 0 0,-1-1 1,0 1-1,-5-3 4904,6 3-4953,1-5 2331,14 9-1086,-2-3-1068,0-1 1,0 0 0,0-1 0,0 0 0,0 0-1,22-7 1,-2 1-23,323-34 812,-319 39-944,0 2 0,0 1 0,59 10 0,-60-2-421,-38-8-671,0 0 1,0 0-1,0 1 1,0-1-1,1 1 1,-1 0-1,0-1 0,1 1 1,-3 3-1,3-3 19,-9 13-2148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8:5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70 3136,'-2'-1'155,"-15"-8"1319,17 8-1315,-1 1 1,0 0-1,1-1 0,-1 1 1,0 0-1,0 0 0,1 0 0,-1-1 1,0 1-1,0 0 0,1 0 1,-1 0-1,0 0 0,0 0 1,1 0-1,-1 0 0,0 1 0,0-1 1,-15 2 7658,26 0-7023,10 0 38,0-1-1,0-1 1,20-1 0,65-11 198,-68 7-812,63-10-94,55-5 17,-102 15-42,60-2-2392,-89 9 830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0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18 584 3136,'-1'0'74,"1"0"0,-1 0 1,1 0-1,0 0 0,-1 0 0,1 0 0,-1 0 1,1 0-1,0 0 0,-1 0 0,1 0 0,-1 0 1,1 0-1,0 1 0,-1-1 0,1 0 0,0 0 1,-1 0-1,1 1 0,0-1 0,-1 0 0,1 0 1,0 1-1,-1-1 0,1 0 0,0 1 0,0-1 1,-1 0-1,1 1 0,0-1 0,1 4 3247,-7-14 82,5 7-3125,1-1 0,0 1 0,-1-1 0,1 1 0,1-1 0,-1 1 1,0 0-1,1-1 0,0 1 0,1-6 0,16-33 220,-10 25-258,7-15-67,2 0-1,1 0 1,1 2 0,28-34 0,-29 42-155,41-50 72,-51 64-78,0 0-1,0 0 0,1 1 0,0 0 1,19-10-1,-25 15-15,-1 1 0,1 0 0,0 0-1,-1 0 1,1 0 0,0 1 0,0-1 0,-1 1 0,1-1 0,0 1 0,0 0 0,0 0-1,-1 0 1,1 1 0,0-1 0,0 1 0,-1-1 0,1 1 0,0 0 0,-1 0 0,1 0 0,-1 0-1,1 1 1,-1-1 0,1 1 0,-1-1 0,0 1 0,0 0 0,0 0 0,0 0 0,0 0 0,0 0-1,0 0 1,-1 1 0,1-1 0,-1 1 0,0-1 0,2 4 0,-1 2 62,1 0 1,-1 0-1,0 0 1,-1 1-1,0-1 1,0 0-1,-1 1 1,0-1-1,-2 14 1,-3 9 235,-10 38 1,4-26 136,11-41-348,-2 14 630,5-12-298,7-8-31,6-10-302,-1-1 1,-1 0-1,0 0 0,-1-2 1,-1 0-1,11-19 1,-4 7-118,24-28-1,-41 55 56,0-2-60,1 1 0,1-1 0,-1 1-1,0 0 1,1 0 0,0 0 0,4-3 0,-7 6 19,-1-1 1,1 1 0,0 0-1,0 0 1,0-1 0,0 1-1,0 0 1,0 0 0,0 0-1,-1 0 1,1 0-1,0 0 1,0 0 0,0 1-1,0-1 1,1 0 0,0 1 0,-1 0 0,1 0 0,-1 0 1,1 0-1,-1 0 0,0 0 0,1 0 0,-1 1 0,0-1 1,0 0-1,1 2 0,2 3 5,-1-1 0,0 1 0,-1 0 0,1-1-1,-1 1 1,0 0 0,0 1 0,0 9 0,4 53 11,-5-54 59,0 22 43,1 26 182,-1-60-236,-1 0 0,1 0 0,0-1-1,0 1 1,0 0 0,0-1 0,1 1-1,2 3 1,-4-5-10,1 0 0,-1 0 0,1 0 0,-1-1 0,1 1 0,0 0 0,-1-1 0,1 1-1,0-1 1,-1 1 0,1-1 0,0 1 0,0-1 0,0 1 0,0-1 0,-1 0 0,1 0 0,0 1 0,0-1 0,0 0 0,0 0-1,0 0 1,0 0 0,0 0 0,0 0 0,-1 0 0,1 0 0,0 0 0,0 0 0,1-1 0,1 0 5,0-1 1,0 0-1,0 0 1,0 0-1,-1 0 0,1-1 1,-1 1-1,1-1 1,-1 1-1,2-4 1,22-35 171,61-136-11,-26 49-187,-35 85-160,-18 32 38,-8 10 98,0 1 0,0 0 1,0-1-1,1 1 0,-1-1 0,0 1 0,0 0 0,0-1 0,1 1 0,-1 0 0,0-1 0,1 1 0,-1 0 0,0-1 0,1 1 0,-1 0 0,0 0 0,1-1 0,-1 1 1,1 0-1,-1 0 0,0 0 0,1-1 0,-1 1 0,1 0 0,-1 0 0,0 0 0,1 0 0,-1 0 0,1 0 0,-1 0 0,1 0 0,-1 0 0,1 0 0,-1 0 0,0 0 1,1 0-1,-1 1 0,1-1 0,-1 0 0,0 0 0,1 0 0,-1 1 0,1-1 0,-1 0 0,0 0 0,1 1 0,-1-1 0,0 0 0,0 1 0,1-1 0,-1 0 0,0 1 1,0-1-1,1 0 0,-1 1 0,0-1 0,0 1 0,1 0 0,1 4-42,0 0-1,0 0 1,2 9 0,-4-11 53,18 70 9,17 64 179,-30-120-124,1 0-1,1-1 0,1 1 1,0-2-1,1 1 0,0-1 1,16 19-1,-24-33-8,1 1 0,0-1 1,0 0-1,0 0 0,-1 1 0,1-1 1,0 0-1,1-1 0,-1 1 0,0 0 1,0-1-1,0 1 0,0-1 0,1 1 1,-1-1-1,0 0 0,0 0 0,0 0 1,5-1-1,2 1 179,-7 0-218,1-1 1,-1 1-1,0-1 1,0 1 0,0-1-1,1 0 1,-1 0 0,0 0-1,0 0 1,0 0-1,0 0 1,0-1 0,-1 1-1,1-1 1,0 1 0,-1-1-1,1 0 1,2-3-1,3-5 16,-1 0-1,8-17 0,-9 17-3,-1 4-19,-1-1-1,0 0 1,0 0 0,-1 0-1,0 0 1,0 0 0,1-13-1,0-11 138,4-58-142,-7 86 16,0-3-33,0 0 1,0 0-1,1 1 1,0-1-1,0 0 1,0 0-1,2-6 1,0 5-62,-1 0 0,-1 0 0,1-1 1,-1 1-1,0-13 0,3 23-242,5 10 258,10 16-107,-16-23 167,0-1-1,1 0 1,0 0-1,0 0 0,0 0 1,1-1-1,-1 0 1,1 1-1,0-2 0,0 1 1,1 0-1,-1-1 1,7 3-1,-8-5 24,1 1 1,0 0-1,0-1 0,0 0 0,-1 0 1,1-1-1,0 1 0,0-1 1,0 0-1,0 0 0,0-1 0,0 1 1,0-1-1,0 0 0,0-1 0,0 1 1,5-4-1,15-8 15,0-1 0,30-24 0,24-14-149,-69 47 112,-1 0 0,1 0 1,0 1-1,0 1 1,0 0-1,14-3 0,-18 5-36,0 1 0,0 0 0,0 0 0,0 0 0,0 0 0,0 1 0,0 0 0,0 1 0,-1-1 0,1 1 0,0 0 0,7 4 0,3 2 89,0 0 0,-1 1 0,-1 1 0,0 0 0,18 16 0,-31-25 131,-7-10 80,3 5-270,-1 0 0,1 1-1,0-1 1,-1 1 0,0 0 0,0-1 0,0 2 0,0-1 0,0 0 0,0 1 0,-1 0 0,1 0 0,-1 0 0,0 1 0,0-1 0,1 1 0,-1 0 0,0 0 0,0 1 0,0 0 0,0 0 0,0 0-1,-5 1 1,0 0-33,0 1 0,0 0 0,0 1 0,1 0 0,-1 1 0,1 0 0,0 0 0,0 1 0,0 0 0,-12 10 0,4-1 6,0 1-1,1 1 1,1 0-1,0 1 0,-18 30 1,24-34 19,1 1 1,0 0 0,1 0-1,1 1 1,1 0-1,0 0 1,0 1-1,-3 25 1,8-39 30,0 1 0,0-1 0,0 0 1,0 1-1,0-1 0,1 1 0,-1-1 0,1 0 0,0 1 1,-1-1-1,1 0 0,0 1 0,0-1 0,0 0 0,1 0 1,-1 0-1,1 0 0,-1 0 0,1 0 0,-1-1 0,1 1 0,0 0 1,0-1-1,0 1 0,0-1 0,0 0 0,0 1 0,0-1 1,1 0-1,-1-1 0,0 1 0,0 0 0,4 0 0,0 1 36,1-1-1,-1 0 0,1-1 1,0 1-1,0-1 0,-1 0 1,1-1-1,0 0 0,-1 0 1,1 0-1,7-3 0,-6 0-4,0 1 1,-1-1-1,0-1 0,0 1 0,0-1 0,10-9 0,34-39 173,-40 38-259,-1 1 0,-1-2 0,0 1 0,11-28 0,4-6 66,-12 20-73,-8 17-180,-3 10-14,0 4-112,-1 18 262,2 51 2,-1-63 69,0 0 1,1 1-1,0-2 1,0 1-1,1 0 0,5 11 1,-4-9 60,1-1 0,1 0 0,-1 0 1,1-1-1,1 0 0,0 0 0,0 0 0,9 8 1,-13-15-26,-1 1 0,0 0 0,1-1 0,-1 0 0,1 0 0,-1 1-1,1-1 1,0-1 0,-1 1 0,1 0 0,0-1 0,-1 1 0,1-1 0,0 0 0,0 0 0,0 0 0,-1 0 0,1 0 0,0-1 0,0 1 0,0-1 0,-1 0 0,1 0 0,-1 0 0,1 0 0,0 0 0,-1-1 0,0 1 0,1-1 0,-1 1 0,0-1 0,3-2 0,6-7 16,-1-1-1,0 0 1,0 0 0,13-23-1,-17 26-42,-3 3 12,0 1-1,0 0 1,-1-1 0,1 1-1,-1-1 1,-1 0 0,1 1 0,-1-1-1,0 0 1,0 0 0,-1 0-1,0 0 1,0-9 0,5-33-59,-5 46 46,1 0 1,-1 0 0,1 1 0,0-1-1,0 0 1,0 1 0,0-1-1,0 0 1,0 1 0,0-1 0,0 1-1,1 0 1,-1-1 0,0 1 0,1 0-1,-1 0 1,4-2 0,0 0-25,0-1 0,1 1 0,-1 1 1,10-4-1,-10 4 22,-1 1 1,1 0-1,0 0 1,0 1-1,-1 0 0,1 0 1,0 0-1,0 0 1,0 1-1,-1-1 0,1 1 1,0 0-1,-1 1 1,1-1-1,-1 1 0,1 0 1,-1 0-1,0 0 1,0 1-1,0-1 1,0 1-1,0 0 0,0 1 1,-1-1-1,5 5 1,1 4-47,1 0 1,-2 1 0,1 0 0,-2 0 0,0 1-1,9 25 1,-10-24 46,1 0 0,0 0 0,1-1 0,13 19 0,-15-25 34,1 1 0,0-1-1,1-1 1,-1 0 0,2 0-1,-1 0 1,17 9 0,-22-14-5,1-1 1,-1 0 0,1 0 0,-1 0 0,1 0-1,0 0 1,-1-1 0,1 0 0,0 1 0,0-1-1,-1-1 1,1 1 0,0 0 0,0-1-1,-1 0 1,1 0 0,6-3 0,3-1 44,1-2 0,-1 1 0,14-11 0,-21 13-46,-1 0 0,0-1 0,0 1 1,-1-1-1,1 0 0,-1 0 0,0-1 1,6-10-1,1-5 2,9-24-1,-18 39 10,13-35-85,14-58 1,-23 60-102,-8 51 25,1 0-1,1 1 0,1 13 0,-1 29 62,-2-21 241,-1-12-205,2 32 0,2-48 49,-1 0 0,1 0 0,0 0 0,0 0 1,1 0-1,0 0 0,0 0 0,0 0 0,6 9 0,-7-13-1,1 0-1,-1 0 1,0-1 0,0 1-1,1-1 1,-1 1 0,1-1-1,-1 1 1,1-1 0,0 0-1,-1 0 1,1 0 0,0 0-1,0 0 1,0 0 0,0-1-1,0 1 1,0-1 0,0 1-1,3 0 1,-1-1-2,0-1 0,0 1 0,-1-1 0,1 1 0,0-1 0,0 0-1,0-1 1,0 1 0,5-3 0,54-26 222,131-65-177,-157 74-65,0-2 1,-2-1-1,35-31 1,24-37-229,-103 124-37,-18 37 174,-39 70-1,66-139 98,-8 14-15,1 1 0,-6 17 0,12-29 29,0 0 0,0 0 0,0 1 0,0-1 0,1 1 0,-1-1 0,1 0 0,0 1-1,0-1 1,0 1 0,1-1 0,-1 1 0,1-1 0,0 1 0,0-1 0,1 4 0,0-5 20,0 1 0,-1-1 0,1 1 1,0-1-1,0 0 0,0 0 1,1 0-1,-1 0 0,0 0 1,1-1-1,-1 1 0,1-1 0,0 1 1,-1-1-1,1 0 0,0 0 1,0 0-1,0-1 0,0 1 1,0 0-1,0-1 0,0 0 0,-1 0 1,1 0-1,0 0 0,0 0 1,0-1-1,0 1 0,0-1 0,0 0 1,0 0-1,0 0 0,-1 0 1,1-1-1,0 1 0,2-2 1,0-1-19,-1 0 1,1 0-1,-1-1 1,1 1-1,-1-1 1,-1 0-1,1 0 1,-1-1-1,0 1 1,0-1 0,0 1-1,-1-1 1,2-7-1,2-5 29,-2 0 1,0 0-1,2-22 0,-3 16-129,-1 0 0,-1 0-1,-1 0 1,-5-36 0,3 56-146,0 7 56,-1 11-1,-1 16 161,0 0 0,2 1 0,2-1 0,4 46 1,-3-72 30,0 0 1,0 0-1,0 0 1,0 0-1,1 0 1,-1-1-1,1 1 1,0 0-1,0-1 1,1 1-1,-1-1 1,3 4-1,-3-6 21,0 1 0,0 0 0,0-1-1,0 0 1,0 1 0,0-1 0,1 0 0,-1 0-1,0 0 1,1 0 0,-1 0 0,1-1-1,-1 1 1,1-1 0,-1 0 0,1 0 0,-1 1-1,1-2 1,-1 1 0,1 0 0,4-1 0,6-3 57,-1 1 1,1-2-1,-1 0 1,1 0 0,-2-1-1,17-11 1,63-52-180,-15 10-34,-71 56 91,0 0-1,0 0 0,0 0 1,0 0-1,0 1 0,11-3 1,-14 4 14,-1 1 1,1 0 0,0 0-1,0-1 1,-1 1-1,1 1 1,0-1 0,-1 0-1,1 0 1,0 1-1,-1-1 1,1 1-1,0-1 1,-1 1 0,1 0-1,-1-1 1,1 1-1,-1 0 1,1 0 0,-1 0-1,0 0 1,1 1-1,-1-1 1,0 0-1,0 0 1,0 1 0,1 1-1,1 2-7,0-1-1,-1 1 1,0 0-1,0 0 1,0 0-1,0 1 1,-1-1-1,0 0 1,0 1-1,0-1 0,-1 0 1,0 1-1,0 6 1,-2 7 83,-1 1 1,-8 25-1,4-13 100,7-32-130,-1 1 0,1 0 0,0-1 0,-1 1 0,1-1-1,0 1 1,0 0 0,0 0 0,0-1 0,0 1 0,0 0 0,0-1 0,0 1-1,0 0 1,0-1 0,0 1 0,0 0 0,0-1 0,0 1 0,1 0 0,-1 1 0,15-13 748,-11 7-795,14-14 58,-1-1 0,-1-1-1,-1-1 1,22-37 0,6-11-140,-39 64 32,-1 0 0,1 1-1,0-1 1,6-5 0,-9 10 48,0-1-1,-1 1 1,1-1-1,0 1 1,-1-1 0,1 1-1,0 0 1,-1-1-1,1 1 1,0 0 0,0 0-1,-1 0 1,1-1-1,0 1 1,0 0-1,0 0 1,1 0 0,-1 1 2,-1-1 0,1 0 0,0 1-1,-1-1 1,1 1 0,0-1 0,-1 1 0,1-1 0,-1 1 0,1 0 0,-1-1 0,1 1 0,-1-1 0,1 1 0,-1 0 0,0 0 0,1-1 0,-1 1 0,0 0 0,1 0 0,-1 1 0,3 12-23,0 0 1,-1 1 0,0 23 0,0-1 47,-1-8 57,-1-24-36,0 1 0,0-1 0,0 0 0,1 0-1,-1 0 1,1 0 0,0 0 0,1 0 0,-1 0 0,1 0-1,5 9 1,-6-13-13,0 0-1,0 0 1,0-1 0,0 1-1,0 0 1,0-1 0,0 1-1,0-1 1,0 1-1,0-1 1,1 1 0,-1-1-1,0 0 1,0 0-1,1 0 1,-1 0 0,0 0-1,0 0 1,1 0 0,-1 0-1,0 0 1,0 0-1,1-1 1,-1 1 0,0 0-1,2-1 1,36-15 74,-35 14-89,99-53 73,-41 20-46,6-3 102,-33 17-320,74-31-1,-108 51 177,1 0 0,-1 1 0,0-1 0,1 1-1,-1-1 1,1 1 0,-1 0 0,1-1 0,-1 1 0,1 0-1,-1 0 1,1 0 0,-1 0 0,1 0 0,-1 1 0,1-1-1,-1 0 1,1 1 0,-1-1 0,1 1 0,1 0 0,-3 0 1,1 1-1,0-1 1,0 0 0,0 0 0,-1 0 0,1 1 0,-1-1 0,1 0 0,-1 1 0,1-1-1,-1 1 1,0-1 0,0 0 0,0 1 0,0-1 0,0 1 0,0-1 0,0 0 0,0 1-1,0-1 1,-1 3 0,-1 3 2,1 0 1,-1 0-1,-1 0 0,1 0 0,-1 0 0,0 0 0,-6 8 1,-3 2-10,-17 20-1,5-8 14,15-18 32,5-8 3,1 1 0,1-1 0,-1 1 1,0 0-1,-3 7 0,6-10-24,-1 0 0,1 1 0,0-1 0,-1 0-1,1 0 1,0 0 0,0 0 0,0 0 0,0 1 0,0-1 0,0 0 0,0 0 0,1 0-1,-1 0 1,0 0 0,1 1 0,-1-1 0,0 0 0,1 0 0,0 0 0,-1 0 0,1 0-1,-1 0 1,1 0 0,0-1 0,0 1 0,0 0 0,1 1 0,2 1 2,0 0-1,1 0 1,0 0 0,0 0-1,-1-1 1,2 0 0,-1 0-1,10 2 1,45 7 67,-56-11-38,13 2 19,0-2 1,1 0-1,-1-1 0,0-1 1,0 0-1,33-10 0,96-39 270,-145 50-326,21-8 37,0-1-1,-1-1 1,-1-1-1,0-1 1,0-1-1,-2-1 1,35-33-1,-42 35-16,0 0-1,0 0 1,-1-2 0,-1 1-1,0-1 1,-1 0 0,-1-1-1,0 0 1,-1 0 0,-1-1-1,6-27 1,-10 39-38,-1 0 0,1-1 0,-1 1 0,1-1 0,-1 1 1,-1-1-1,1 1 0,-1-1 0,0 1 0,-3-7 0,4 10 2,-1 1 1,0-1 0,0 0-1,0 1 1,0-1 0,-1 0-1,1 1 1,0 0-1,-1-1 1,1 1 0,-1 0-1,1 0 1,-1-1 0,1 1-1,-1 0 1,0 1 0,0-1-1,1 0 1,-1 0-1,0 1 1,0-1 0,0 1-1,0 0 1,0-1 0,0 1-1,0 0 1,0 0-1,0 0 1,-2 1 0,-2 0-37,0 0 0,0 0 1,0 0-1,0 1 0,0 0 1,1 0-1,-12 6 0,6-1 44,1 1 0,0 0 0,0 1 0,0 0 0,1 0 0,0 1 1,1 0-1,0 1 0,-7 13 0,7-10 55,0 1 0,1 0 0,0 1 0,1 0 1,1 0-1,-5 28 0,9-40-13,1 1 1,0 0-1,0 0 0,0 0 1,0 0-1,1-1 1,-1 1-1,1 0 0,0 0 1,1-1-1,-1 1 1,1-1-1,0 1 0,0-1 1,1 0-1,-1 0 0,1 0 1,0 0-1,0 0 1,0 0-1,0-1 0,1 0 1,0 1-1,-1-1 1,1-1-1,0 1 0,0 0 1,8 2-1,5 2 65,0-1 0,1-1 1,0-1-1,32 4 0,75-3 56,-115-5-497,1-1 1,0 0 0,19-4 0,-23 3-739,0-1 0,0 1 0,10-6 0,5-4-1662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0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48 9888,'-77'-36'4480,"77"32"-3904,0 1-2848,4 3 1120,6-5-2336,3 5 1984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0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221 693 2816,'2'-11'2614,"-1"10"-2050,-1 0 0,1 0 0,-1 0 1,0 0-1,0 0 0,0 0 0,1 0 0,-1 0 1,0 0-1,0 0 0,0 0 0,-1-2 0,1 2-466,-1 1-1,1-1 0,-1 1 0,0-1 1,1 1-1,-1-1 0,1 1 1,-1 0-1,0-1 0,1 1 1,-1 0-1,0 0 0,0-1 1,1 1-1,-1 0 0,0 0 0,0 0 1,1 0-1,-1 0 0,0 0 1,0 0-1,1 0 0,-1 0 1,0 0-1,1 1 0,-2-1 1,-5 2 72,0-1 0,0 1 0,1 0 0,-1 1 0,1-1 0,-1 2 0,1-1 0,0 0 0,-8 7 0,-1 2-63,0 1 0,-16 18 0,21-20-6,0 1 1,1-1 0,-14 26 0,20-32-40,0 1 1,1-1-1,0 1 1,-1 0-1,2 0 1,-1 0-1,1 1 1,0-1-1,0 0 1,0 0 0,2 12-1,-1-15-23,0-1 0,1 0-1,-1 0 1,1 0 0,0 0-1,0 0 1,0 0 0,0 0-1,0 0 1,0 0 0,0 0 0,1 0-1,-1-1 1,1 1 0,-1 0-1,1-1 1,0 0 0,-1 1 0,1-1-1,0 0 1,0 0 0,0 0-1,0 0 1,0 0 0,0 0 0,0 0-1,0-1 1,1 1 0,3-1-1,5 2 77,0-2 1,0 0-1,0 0 0,18-3 0,-28 3-108,10-2 94,0 1 0,0-2 0,0 1-1,0-2 1,-1 1 0,1-1 0,13-9 0,-18 10-56,0-1 0,-1 0 0,1-1 1,-1 1-1,0-1 0,0 0 0,-1 0 1,0-1-1,1 1 0,-2-1 0,1 0 1,-1 0-1,5-11 0,-5 6-41,1-1-1,-2 0 1,0 0 0,0 0 0,-1 0-1,0 0 1,-1 0 0,-1 0 0,0 0-1,0 0 1,-2 0 0,1 0 0,-1 0-1,-1 1 1,0 0 0,-1-1-1,0 1 1,0 1 0,-14-20 0,17 28-28,1-1 0,-1 1 0,0 0 1,-1 0-1,1 0 0,0 0 0,-1 0 0,1 1 1,-1-1-1,1 1 0,-1 0 0,1-1 1,-1 1-1,0 0 0,0 1 0,0-1 0,-4 0 1,5 1 7,0 0 1,0 0-1,0 0 1,0 1-1,0-1 1,0 1-1,0-1 1,0 1-1,0 0 0,0 0 1,0 0-1,1 0 1,-1 0-1,0 0 1,0 0-1,1 1 1,-1-1-1,1 1 1,-1-1-1,1 1 1,0-1-1,0 1 1,0 0-1,-2 2 1,2-1 24,0 0 1,-1 0-1,1 0 0,0 0 1,1 1-1,-1-1 1,1 0-1,-1 0 1,1 1-1,0-1 1,1 7-1,-1-8 1,0-1 0,0 1 1,1 0-1,-1 0 0,1-1 0,-1 1 0,1 0 1,0-1-1,-1 1 0,1-1 0,0 1 0,0-1 1,0 1-1,0-1 0,1 1 0,-1-1 1,0 0-1,0 0 0,1 0 0,-1 0 0,1 0 1,-1 0-1,1 0 0,0 0 0,1 0 0,0 0 45,1-1 1,-1 1-1,1-1 0,-1 0 0,1 0 0,-1 0 0,1-1 0,-1 1 0,1-1 0,-1 0 1,0 0-1,1 0 0,-1 0 0,4-3 0,9-3 126,22-17 0,-35 22-164,19-14 160,0-1 0,-1-1 0,19-22 0,51-67 400,-63 72-465,-3-2 0,-1-1 0,-1-1 0,-3-1 0,26-69 0,-34 74-160,17-45-373,-28 80 400,-1-1 1,0 0-1,1 0 1,-1 1 0,0-1-1,1 0 1,-1 0 0,1 1-1,-1-1 1,1 1 0,-1-1-1,1 0 1,0 1-1,-1-1 1,2 0 0,-2 1 15,0 0 0,1 0 0,-1 1 0,0-1 0,0 0 0,1 0 0,-1 0 0,0 0-1,0 0 1,0 0 0,1 0 0,-1 1 0,0-1 0,0 0 0,0 0 0,1 0 0,-1 0 0,0 1 0,0-1 0,0 0 0,0 0 0,1 0 0,-1 1 0,0-1 0,0 0 0,0 0 0,0 1 0,0-1 0,0 0 0,0 1 0,5 30-73,-3 7-89,-6 65 0,-12 39 58,12-112 130,-58 295 326,-47-4 688,69-222-633,-93 165 1,119-240-208,-27 33 0,36-50-56,-1-1 0,0 0 0,0 0 0,0-1 1,-1 1-1,0-2 0,0 1 0,-14 7 1,20-12-120,0 1 1,-1-1 0,1 1 0,0-1 0,-1 1 0,1-1 0,0 1 0,-1-1 0,1 0 0,0 0 0,-1 0-1,1 0 1,0 0 0,-1 0 0,1 0 0,0 0 0,-1-1 0,1 1 0,0 0 0,-1-1 0,1 1 0,0-1 0,0 0-1,-1 1 1,1-1 0,0 0 0,0 0 0,0 0 0,0 1 0,0-1 0,0 0 0,0 0 0,0-1 0,1 1-1,-1 0 1,0 0 0,0 0 0,1 0 0,-1-3 0,-1-2-1,0 0 0,0 1 0,1-1 0,0 0 1,1 0-1,-1 0 0,1-10 0,2 3-10,0 0 1,1 0-1,0 0 1,1 0-1,1 1 1,9-21-1,-12 29-9,8-16 3,1 1-1,1 0 0,0 1 0,2 0 1,0 1-1,0 1 0,2 0 0,29-22 1,11-4-6,83-46 0,-120 77 3,7-4 5,0 1-1,49-17 1,-17 15-4183,-31 12 1681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0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18 3552,'-3'-17'5029,"-4"57"-2597,-23 72 0,2-8-1728,-1 25 133,-63 243 811,84-343-1521,4-15 151,0 0-1,-8 18 1,6-26 273,6-5-582,0-1-1,0 0 1,0 0 0,0 0-1,0 0 1,0 0 0,-1 0-1,1 0 1,0 0-1,0 0 1,0 0 0,0 1-1,0-1 1,0 0 0,0 0-1,0 0 1,0 0 0,0 0-1,0 0 1,-1 0 0,1 0-1,0 0 1,0 0 0,0 0-1,0 0 1,0 0 0,0 0-1,0 0 1,0 0 0,-1 0-1,1 0 1,0 0 0,0 0-1,0 0 1,0 0 0,0 0-1,0 0 1,0 0-1,0 0 1,0 0 0,-1 0-1,1 0 1,0 0 0,0 0-1,0 0 1,0 0 0,0 0-1,0-1 1,0 1 0,0 0-1,0 0 1,0 0 0,0 0-1,0 0 1,-1 0 0,1 0-1,0 0 1,0 0 0,0-1-1,0 1 1,0 0 0,0 0-1,4-5-1418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4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 7968,'-35'-12'3616,"30"16"-3136,15-1 1344,3 2-1088,22-2 544,10 6-737,18-1 33,0 4-320,6-4-96,-6 0-96,-15-4 160,-7-1-128,-9-3-1376,-5 0 705,-14-3-4161,-5-1 2624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0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5056,'-1'21'1690,"0"1"-1,-2-1 1,-9 36 0,-25 61 1727,5-19-1871,-68 340 1089,74-282-1745,26-137-269,1-7-4260,-1-10 1490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0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6816,'-16'-3'2197,"14"3"-390,4 3-244,4 1-448,4 0-634,1-1-1,-1-1 1,0 0-1,1 0 1,-1-1-1,1-1 1,-1 1-1,1-2 1,17-2-1,6-3 274,55-18 0,-2 0-507,-26 8-10,-14 4-3258,-29 10 1331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1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236 789 2976,'-1'-2'607,"0"0"-1,0 0 1,1 0 0,-1 0 0,1 0-1,0 0 1,-1-1 0,1 1 0,0-3-1,0 2-122,0 1 0,0 0 0,0-1-1,0 1 1,-1 0 0,1 0-1,-2-4 1,1 5-411,1 1 0,-1-1 0,1 1 0,-1-1 0,1 1 0,-1-1 0,1 1 0,-1-1 0,1 1 0,-1-1 0,0 1 0,1 0 0,-1-1 0,1 1 0,-1 0 0,0 0 0,0 0 0,1-1 0,-1 1 0,0 0 0,1 0 0,-1 0 0,0 0 0,0 0 0,1 0 0,-1 0 0,0 1 1,1-1-1,-2 0 0,-1 1-9,0 0 1,0 0 0,0 1 0,0-1 0,0 0 0,0 1 0,0 0 0,1 0 0,-1 0 0,1 0 0,-1 0 0,-3 5 0,-4 5-2,-12 20 1,17-24-6,-70 117 578,64-103-488,1 0 0,0 1 0,2 0 0,-5 26 0,11-42-21,1 0 0,1 1-1,-1-1 1,1 0 0,0 1 0,2 8 0,-2-13-41,1 0 1,0-1-1,-1 1 0,1 0 1,0 0-1,0 0 0,1 0 1,-1-1-1,1 1 1,-1 0-1,1-1 0,0 1 1,0-1-1,0 0 0,0 0 1,0 0-1,4 3 0,-5-4-55,1-1-1,0 1 0,0 0 0,-1-1 1,1 1-1,0-1 0,0 0 0,0 0 1,0 1-1,-1-1 0,1 0 0,0-1 1,0 1-1,0 0 0,0 0 0,-1-1 1,1 1-1,0-1 0,0 0 0,0 1 1,-1-1-1,1 0 0,-1 0 0,1 0 1,-1 0-1,1 0 0,1-3 0,4-2 39,1-1-1,-2 0 0,12-15 0,-8 7 12,0-1 0,-1 0 0,-1 0 0,0-1 0,-2 0 0,7-24 0,18-106-96,-29 134-118,0 1 0,-1 0 0,0-1-1,0 1 1,-3-19 0,-1 28-349,0 7 293,-2 10 95,1-2 81,2 0 0,-1 0 0,2 0 0,0 0 0,0 14 1,6 63 80,-4-79-17,1 0 0,0 0 0,1 0 0,0 0 1,0-1-1,1 1 0,0-1 0,10 17 0,-11-22 28,0 0 1,0 0-1,0-1 1,0 1-1,1-1 0,-1 1 1,1-1-1,0 0 1,0-1-1,0 1 0,0-1 1,0 1-1,1-1 1,-1-1-1,1 1 1,-1 0-1,1-1 0,0 0 1,0 0-1,-1-1 1,7 1-1,-1-2 4,0 0-1,0 0 1,-1-1 0,1-1 0,-1 1-1,1-2 1,-1 1 0,0-1-1,0 0 1,0-1 0,12-9 0,0-2-9,0-1 1,-1 0-1,20-24 1,40-56-193,-46 54 14,-33 41 80,1 0 1,0 0-1,-1 0 1,1 0 0,0 0-1,0 1 1,0-1-1,3-1 1,-4 3 18,-1 0 0,1 0-1,-1-1 1,0 1 0,1 0 0,-1 0 0,1 0 0,-1 0-1,1 0 1,-1 0 0,0 0 0,1 0 0,-1 0-1,1 0 1,-1 0 0,1 0 0,-1 0 0,0 1-1,1-1 1,-1 0 0,1 0 0,0 1-3,-1 0 1,1-1-1,0 1 0,-1 0 1,1-1-1,-1 1 0,1 0 1,-1 0-1,0-1 1,1 1-1,-1 0 0,0 0 1,1 0-1,-1 1 0,2 12-24,0 0 0,-1 0 0,0 0 0,-2 0 0,-1 18 0,0 1 109,-7 47 73,0-5 139,3-17 315,7-53 90,2-7-397,2-9-106,-5 10-132,31-70 133,29-73 39,-52 123-304,1-1-1,1 1 0,0 0 1,19-26-1,-28 46 58,0 0 0,0 0 0,-1 0-1,1 0 1,0-1 0,0 1 0,0 0 0,1 1 0,-1-1 0,0 0 0,0 0-1,0 0 1,1 1 0,-1-1 0,0 0 0,2 1 0,-2 0 6,-1 0 0,1 0 0,0 0-1,-1 0 1,1 0 0,0 0 0,-1 0 0,1 0 0,0 1 0,-1-1 0,1 0 0,-1 1-1,1-1 1,0 0 0,-1 1 0,1-1 0,-1 1 0,1-1 0,-1 1 0,1-1 0,-1 1 0,0-1-1,1 2 1,2 2-18,-1 1-1,0-1 0,0 1 1,-1 0-1,1 0 1,-1 0-1,0 5 0,1 14 12,-1 1 0,-1-1 0,-6 41 0,2-20 133,3 38 450,5-85-401,0 0-1,0 0 0,-1-1 1,1 1-1,-1-1 0,6-5 1,-2 3-70,36-33 56,69-77 0,-85 85-130,-8 10-11,-1-1-97,31-26 1,-48 46 56,0 0 0,0 0-1,0 0 1,1 1 0,-1-1 0,0 0-1,0 0 1,1 1 0,-1-1-1,0 1 1,1-1 0,-1 1 0,1 0-1,-1-1 1,0 1 0,1 0 0,1 0-1,-2 0 10,0 1 1,0-1-1,0 0 0,0 1 0,0-1 0,0 1 0,0-1 1,-1 1-1,1-1 0,0 1 0,0 0 0,0-1 0,-1 1 1,1 0-1,-1 0 0,1 0 0,0-1 0,0 3 0,2 3-37,-1 1 0,0-1 0,0 1 0,0-1-1,0 12 1,-1-17 59,12 140 43,-12-131-22,1 1 1,1-1 0,-1 0 0,2 0-1,7 18 1,-10-26 11,0 0 1,0 0-1,1 0 1,-1 1-1,1-1 1,-1 0-1,1-1 1,0 1-1,0 0 1,0 0-1,0-1 1,0 1-1,0-1 1,0 0-1,1 0 1,-1 0-1,0 0 0,1 0 1,-1 0-1,1 0 1,-1-1-1,1 1 1,-1-1-1,1 0 1,-1 0-1,1 0 1,-1 0-1,1 0 1,-1 0-1,3-1 1,-1 0-10,-1-1-1,0 1 1,0 0 0,0-1 0,0 1 0,0-1 0,0 0 0,-1 0 0,1 0 0,0 0 0,-1-1 0,4-3 0,2-4 26,13-21-1,-20 28-49,20-34 99,25-66 0,0 0-259,-44 99 160,7-16-208,-9 20 187,0 0 1,0 0 0,0 0-1,0 0 1,0 0 0,0 0-1,0 0 1,0 0 0,0 0-1,0 0 1,0 0 0,0 0-1,0 0 1,0 0 0,0 0-1,0 0 1,0 0 0,0 0-1,0 0 1,0 0 0,0 0-1,0 0 1,0 9-219,0 14-36,-2 4 209,2 32-1,1 26 40,-1-52 1,0-29 54,0 0 0,0-1 0,1 1 0,0-1 0,-1 1 0,1 0 0,0-1 0,1 0 0,-1 1 1,1-1-1,-1 0 0,3 4 0,-2-5 4,-1-1 1,0 1-1,1-1 0,-1 0 0,0 1 1,1-1-1,0 0 0,-1 0 1,1 0-1,0 0 0,-1 0 1,1 0-1,0-1 0,0 1 1,0 0-1,0-1 0,0 0 1,0 1-1,0-1 0,-1 0 1,1 0-1,0 0 0,0 0 1,3-1-1,3-1 0,0 0 0,0 0 0,0-1-1,0-1 1,0 1 0,-1-1 0,1 0 0,-1-1 0,8-6 0,10-9 4,23-25 0,-36 34 16,26-28 15,-2-2 0,-1-1 0,-2-2 0,49-86 1,-50 68-79,-3 0 0,-3-2 1,25-90-1,12-61-288,-44 134-69,-17 73 323,-2 7 13,1-1 0,-1 1 0,1-1 0,-1 1 0,0-1 1,1 1-1,-1-1 0,0 1 0,0-1 0,0 0 0,0 1 0,-1-1 1,1 1-1,0-1 0,-1 1 0,1-1 0,-1 1 0,1 0 0,-2-3 1,2 4 22,0-1 0,-1 1 0,1 0 1,0 0-1,0 0 0,-1-1 0,1 1 1,0 0-1,0 0 0,-1 0 0,1 0 1,0-1-1,0 1 0,-1 0 0,1 0 1,0 0-1,-1 0 0,1 0 1,0 0-1,-1 0 0,1 0 0,0 0 1,0 0-1,-1 0 0,1 0 0,0 0 1,-1 0-1,1 0 0,0 1 0,-1-1 1,1 0-1,0 0 0,0 0 0,-1 0 1,1 0-1,0 1 0,0-1 0,-1 0 1,1 0-1,0 1 0,0-1 0,0 0 1,0 0-1,-1 0 0,1 1 1,-10 13-74,10-14 80,-9 17-77,1 0 1,-11 35-1,16-43 59,-103 351-326,90-298 455,-13 114 0,26-144-67,2-1 0,1 1 0,1 0-1,2-1 1,10 49 0,-11-72-10,0-1 0,1 0 0,-1 0 0,8 13 0,-9-19-10,-1 1-1,1-1 1,0 0 0,0 0-1,-1 0 1,1 1 0,0-1-1,0 0 1,0 0 0,0 0-1,0-1 1,1 1-1,-1 0 1,0 0 0,0-1-1,0 1 1,1 0 0,-1-1-1,0 1 1,1-1 0,-1 0-1,1 1 1,-1-1 0,0 0-1,1 0 1,-1 0 0,1 0-1,-1 0 1,1 0 0,-1-1-1,0 1 1,3-1 0,1-1 37,0-1 1,0 0 0,0 0 0,-1 0 0,1-1 0,-1 1 0,0-1 0,8-9-1,27-40 6,-34 45-76,69-97-53,-52 65-294,-2 11 611,2 0 0,46-47-1,24-30-236,-66 68-1,-2 0 1,-1-2-1,28-71 1,31-137-398,-80 241 364,-1 6-13,0-1 0,-1 0 0,1 0 0,-1-1 0,1 1 0,-1 0 0,0 0 0,0 0 0,0 0 0,0 0 0,-1-3 0,1 5 25,0 0 1,0-1-1,0 1 0,0 0 0,0 0 0,0 0 0,0 0 0,0 0 1,0 0-1,0 0 0,0 0 0,0-1 0,0 1 0,0 0 0,0 0 1,0 0-1,0 0 0,0 0 0,0 0 0,-1 0 0,1 0 1,0 0-1,0 0 0,0 0 0,0 0 0,0-1 0,0 1 0,0 0 1,0 0-1,0 0 0,-1 0 0,1 0 0,0 0 0,0 0 0,0 0 1,0 0-1,0 0 0,0 0 0,0 0 0,0 0 0,-1 0 1,1 0-1,0 0 0,0 0 0,0 0 0,0 0 0,0 0 0,0 0 1,0 1-1,0-1 0,0 0 0,-1 0 0,1 0 0,0 0 0,0 0 1,0 0-1,0 0 0,0 0 0,-7 9-191,-8 18-7,-34 83-152,-23 44 93,46-106 318,-27 54 71,32-52-107,1 1 1,3 0-1,2 2 0,-10 65 0,24-113-18,-10 106 158,10-97-117,2 0 0,-1 0-1,2 0 1,0 0 0,6 24 0,-7-35-16,0 0 1,0 0-1,1 0 0,-1 0 1,1 0-1,0-1 0,-1 1 1,1 0-1,0-1 0,1 1 1,-1-1-1,0 0 1,1 0-1,-1 0 0,1 0 1,0 0-1,2 1 0,-1-1 10,-1-1 0,1 0 0,0 0 0,-1 0 0,1 0 0,0-1 0,0 1 0,0-1 0,-1 0 0,1 0-1,0-1 1,0 1 0,-1-1 0,7-1 0,3-3 16,0 1-1,-1-2 0,0 0 0,0 0 1,0-1-1,-1-1 0,0 0 1,14-13-1,-7 4-68,-1-1 0,-1-1 1,26-37-1,9-34 150,-49 87-192,1-1 0,-1 0 0,1 0 0,-1-1-1,0 1 1,-1 0 0,1-1 0,-1 1 0,0-1 0,1-8 0,-7 37-416,-4 36 290,5-34 184,-2 45 0,6-50 34,1 0-1,4 24 1,-3-37 22,0 0-1,0 0 1,0 0 0,1 0 0,0 0 0,1-1 0,-1 1 0,9 10 0,-12-17-39,1 0-1,0 0 1,0 0 0,0 0-1,-1 0 1,1 0-1,0-1 1,0 1-1,0 0 1,1 0 0,-1-1-1,0 1 1,0-1-1,0 1 1,0-1 0,1 1-1,-1-1 1,0 0-1,0 1 1,1-1-1,1 0 1,-1 0-8,0-1-1,0 1 1,-1-1 0,1 1 0,0-1-1,0 0 1,-1 0 0,1 0-1,-1 0 1,1 0 0,-1 0-1,1 0 1,1-2 0,3-4 23,0-1 1,0 1-1,-1-1 1,7-14-1,4-9 193,20-57 0,-30 71-282,-2 0 0,0 0 1,0-1-1,-2 1 0,1-22 1,-3 36 39,0 0 1,0 1-1,0-1 1,-1 0-1,1 1 1,-1-1 0,1 1-1,-1-1 1,0 1-1,0-1 1,0 1 0,0-1-1,-1 1 1,1 0-1,-1 0 1,1 0 0,-1 0-1,0 0 1,-2-2-1,2 2 6,0 1-1,0 1 0,1-1 1,-1 0-1,0 0 0,0 1 1,0-1-1,0 1 0,0-1 1,0 1-1,0 0 0,0 0 1,0 0-1,0 0 0,-1 0 1,1 0-1,0 1 0,0-1 1,0 1-1,0-1 1,1 1-1,-1 0 0,0 0 1,0 0-1,-2 1 0,-1 2-12,-1-1 1,1 1-1,-6 6 0,-9 7 12,13-12 19,0 1-1,-10 10 0,15-14 11,1 0 0,-1 0 0,0 0 0,1 0 0,0 0 0,-1 0 0,1 0 0,0 1 0,0-1 0,0 0 0,1 1 0,-1-1 0,0 1 0,0 2 0,2-5-6,-1 0 0,0 1-1,0-1 1,0 0 0,1 0 0,-1 0-1,0 0 1,0 0 0,1 0 0,-1 0-1,0 1 1,0-1 0,1 0 0,-1 0-1,0 0 1,0 0 0,1 0 0,-1 0-1,0 0 1,0 0 0,1 0 0,-1 0-1,0 0 1,0-1 0,1 1 0,-1 0-1,0 0 1,0 0 0,1 0 0,-1 0-1,11-4 14,-11 4-1,12-5 19,-1 0 0,0-1 0,13-9 0,-11 7-14,0 0 0,16-7 0,-9 7-51,18-8 55,50-14 0,-57 22-110,-1 2 1,1 1 0,0 1 0,0 2-1,53 3 1,-83-1 78,6 0-29,0 1 1,-1 0 0,13 4 0,-16-4 25,-1 0-1,1 0 1,-1 1 0,0-1-1,1 0 1,-1 1 0,0 0-1,0-1 1,0 1 0,0 0-1,-1 0 1,1 0 0,3 5-1,-2-1-5,0 0 0,0 0 0,-1 1-1,0-1 1,0 1 0,0-1 0,-1 1 0,0 0-1,0 0 1,0 0 0,-1-1 0,0 1 0,-2 9-1,-2 9 67,-1-1-1,-11 33 0,5-20 198,9-22-78,2-15-168,0 0 1,1 0-1,-1 0 1,0 0-1,0-1 1,0 1-1,0 0 1,0 0-1,0 0 1,0 0 0,1 0-1,-1 0 1,0-1-1,0 1 1,0 0-1,0 0 1,1 0-1,-1 0 1,0 0 0,0 0-1,0 0 1,0 0-1,1 0 1,-1 0-1,0 0 1,0 0-1,0 0 1,1 0 0,-1 0-1,0 0 1,0 0-1,0 0 1,1 0-1,-1 0 1,0 0-1,0 0 1,0 0 0,0 0-1,1 0 1,-1 0-1,0 1 1,0-1-1,0 0 1,0 0-1,0 0 1,1 0-1,-1 0 1,0 0 0,0 1-1,0-1 1,0 0-1,0 0 1,0 0-1,0 0 1,0 1-1,0-1 1,0 0 0,0 0-1,1 0 1,-1 1-1,0-1 1,0 0-1,0 0 1,0 0-1,0 0 1,-1 1 0,1-1-1,0 0 1,0 0-1,11-11 166,-10 10-131,55-75 211,-36 47-274,37-42 0,-55 68-19,1 1 0,-1-1 0,1 1 0,0 0 0,0 0 0,3-2 0,-5 4 26,-1 0 0,1-1-1,0 1 1,-1 0 0,1 0-1,0-1 1,-1 1 0,1 0-1,0 0 1,-1 0 0,1 0-1,0 0 1,0 0 0,-1 0-1,1 0 1,0 0 0,-1 0-1,1 0 1,0 1 0,-1-1 0,1 0-1,0 0 1,-1 1 0,1-1-1,0 0 1,-1 1 0,1-1-1,-1 1 1,1-1 0,-1 1-1,1-1 1,-1 1 0,1-1-1,-1 1 1,1-1 0,-1 1-1,1 0 1,1 5-23,0 0-1,0 0 0,0 0 1,-1 1-1,0-1 0,0 0 1,-1 1-1,1 6 0,1 15 42,1-1 51,-2-9-37,2 0 0,5 21 0,-7-35 14,0 0-1,0 0 0,1 0 0,0 0 1,0-1-1,0 1 0,0 0 0,0-1 1,1 0-1,-1 1 0,1-1 0,0 0 1,0 0-1,6 4 0,-7-6-6,1 0 0,-1 0-1,0 0 1,1 0 0,-1 0-1,1-1 1,-1 1 0,1-1-1,-1 0 1,1 1 0,0-1 0,-1-1-1,1 1 1,-1 0 0,5-2-1,1 1 35,-1-2 0,0 1 0,13-8 0,3-3-3,-1-2 0,0-1-1,30-29 1,-28 24-130,32-28-252,-56 49 310,0 0-1,0 0 1,1 0-1,-1 1 1,0-1-1,0 0 1,0 0-1,0 1 1,1-1-1,-1 0 1,0 1-1,0-1 1,0 0-1,0 0 1,0 1-1,0-1 1,0 0 0,0 1-1,0-1 1,0 0-1,0 0 1,0 1-1,0-1 1,0 0-1,0 1 1,0-1-1,0 0 1,0 0-1,-1 1 1,1-1-1,-2 15-186,0-10-430,1-1 1,-1 0-1,0 1 1,0-1-1,-1 0 1,-4 7-1,2-6-1625,0 0-1,1 0 1,-11 8-1,0 1-1720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1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3136,'3'5'6469,"20"-27"-1845,14-47-2203,-8 23-1629,53-88 283,-77 126-1069,36-72-370,-49 99 266,-36 94-115,40-101 415,1 0 1,0 1-1,1-1 0,0 1 0,1 0 1,0-1-1,1 1 0,2 13 1,-1-22-107,0 0 1,0 1 0,1-1 0,0 0 0,-1 0-1,1 0 1,1 0 0,-1 0 0,0 0-1,1-1 1,0 1 0,0-1 0,0 0-1,0 0 1,1 0 0,-1 0 0,1 0-1,0-1 1,0 0 0,0 0 0,0 0-1,0 0 1,0 0 0,0-1 0,0 0-1,1 0 1,4 1 0,0-2-12,0 0 0,0 0 0,0-1 0,0 0 0,0-1-1,-1 0 1,1 0 0,0-1 0,-1 0 0,0 0 0,0-1 0,0 0 0,0-1 0,10-7 0,-2 0-51,-1-1 0,-1-1-1,0 0 1,-1-1 0,18-25 0,-14 18-71,0 2 0,25-24-1,-21 23-18,-10 10 9,22-18 1,-22 20 21,-9 6 8,1 1-1,-1 0 1,1 0-1,0 0 1,0 0-1,0 0 1,0 0-1,0 1 1,0 0-1,0-1 1,4 0-1,-5 5-35,-9 6-41,1-1 1,-15 15-1,-5 5-9,1 4 142,1 1-1,2 1 1,-29 61 0,49-92 37,1 0 1,-1 0-1,1 0 1,0 0-1,1 1 1,-1-1 0,0 0-1,1 0 1,0 1-1,0-1 1,0 0-1,0 0 1,1 5 0,-1-8-58,0 0 0,0 1 1,0-1-1,0 1 1,1-1-1,-1 0 0,0 1 1,0-1-1,0 0 1,1 1-1,-1-1 0,0 0 1,0 1-1,1-1 1,-1 0-1,0 0 0,1 1 1,-1-1-1,0 0 1,1 0-1,-1 0 0,0 1 1,1-1-1,-1 0 0,1 0 1,-1 0-1,0 0 1,1 0-1,14-3 203,11-12 34,-17 9-196,-2-1-1,1 0 1,-1 0 0,0-1 0,0 0 0,6-10 0,31-58 53,-17 27 11,-8 17-100,7-12-603,-30 87 120,2-16 477,0 38 1,3-56 44,0 0-1,0 0 1,0 0 0,1 0 0,1 0 0,0 0 0,0-1 0,5 11 0,-6-16-13,-1 0 0,1-1 1,0 1-1,0-1 0,0 0 0,1 0 1,-1 0-1,0 0 0,1 0 0,-1 0 0,1 0 1,0-1-1,-1 1 0,1-1 0,0 0 1,0 0-1,0 0 0,0 0 0,0 0 1,0-1-1,0 0 0,1 1 0,-1-1 1,0 0-1,0 0 0,0-1 0,0 1 0,0-1 1,0 1-1,5-3 0,1 0 7,0-1 1,-1 0-1,1-1 0,-1 0 0,0 0 0,-1-1 0,1 0 1,6-7-1,50-57 108,-63 69-162,127-170 3,-118 157-34,-4 5 39,14-18-82,-19 25 55,0 1-1,0 0 0,0 0 1,0 0-1,0 0 1,1 0-1,-1 0 1,0 0-1,0 0 1,1 1-1,-1-1 1,1 0-1,-1 1 1,1-1-1,-1 1 1,2-1-1,-3 1 8,1 1 0,-1-1-1,0 0 1,1 0 0,-1 1-1,0-1 1,0 0 0,1 1 0,-1-1-1,0 0 1,0 0 0,1 1-1,-1-1 1,0 0 0,0 1-1,0-1 1,0 1 0,0-1 0,1 0-1,-1 1 1,0-1 0,0 0-1,0 1 1,0-1 0,0 1 0,0-1-1,0 0 1,0 1 0,-1 0-1,0 16-45,1-13 27,-5 55 2,-3 56 468,10-100-213,-2-15-218,0 0 0,-1 0 1,1 0-1,0 1 0,0-1 0,0 0 0,0 0 1,0 0-1,0 0 0,0 1 0,0-1 1,0 0-1,0 0 0,0 0 0,0 0 0,0 1 1,0-1-1,0 0 0,0 0 0,1 0 1,-1 0-1,0 1 0,0-1 0,0 0 1,0 0-1,0 0 0,0 0 0,0 0 0,0 1 1,1-1-1,-1 0 0,0 0 0,0 0 1,0 0-1,0 0 0,0 0 0,1 0 0,-1 0 1,0 0-1,0 1 0,0-1 0,0 0 1,1 0-1,-1 0 0,0 0 0,0 0 1,0 0-1,1 0 0,-1 0 0,0 0 0,0 0 1,0 0-1,0-1 0,1 1 0,-1 0 1,0 0-1,0 0 0,0 0 0,0 0 1,1 0-1,-1 0 0,0 0 0,0 0 0,0 0 1,0-1-1,0 1 0,0 0 0,1 0 1,-1 0-1,8-12 199,-8 10-134,26-39 149,-12 21-173,17-36 1,-31 54-54,3-5-40,0 1 1,1 0-1,4-7 0,-7 11 16,1 1 0,-1-1-1,1 0 1,-1 1 0,1-1-1,0 1 1,-1-1 0,1 1-1,0 0 1,0 0 0,0 0-1,0 0 1,0 0 0,4-1-1,-5 2 11,0 0-1,1 0 0,-1 0 0,0 1 1,0-1-1,0 0 0,0 0 0,0 1 1,0-1-1,0 0 0,0 1 0,0-1 1,0 1-1,0 0 0,0-1 0,0 1 1,0 0-1,0-1 0,0 1 0,-1 0 1,1 0-1,0 0 0,0 0 0,0 1 1,14 24-7,-14-22 16,18 33 59,25 40 1,-39-67-1830,0 1 469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1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8128,'-13'-8'3680,"18"5"-3168,-5-2-32,0 10-352,3-10-192,7 5 32,3-4-2176,5 8 1184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1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7968,'-19'0'6320,"21"0"-4960,10 1-236,1 0 0,12 2 0,27 3-33,61-2-344,0-6 0,141-20-1,-215 17-3014,-3 1-1538,-12-1-1970,4 0 1291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10816,'-21'-20'4864,"16"13"-4224,5-1 95,10 8-543,3-9-2463,9 9 1215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50 495 4640,'-3'-9'5901,"-1"34"-3303,2-15-2713,-7 39 872,-2 2-156,2 1 0,-3 81 0,12-125-431,0 0 0,1-1 0,0 1 0,0 0 0,1-1 1,0 1-1,3 8 0,-4-14-118,0 0 0,-1-1-1,1 0 1,0 1 0,0-1 0,0 1 0,0-1 0,0 0-1,0 0 1,0 0 0,0 1 0,1-1 0,-1 0-1,0 0 1,1-1 0,-1 1 0,0 0 0,1 0 0,-1-1-1,1 1 1,0-1 0,-1 1 0,1-1 0,-1 0 0,1 0-1,0 1 1,-1-1 0,1 0 0,0 0 0,-1-1 0,1 1-1,-1 0 1,1 0 0,0-1 0,-1 1 0,1-1 0,-1 0-1,1 1 1,2-3 0,1 0 32,1 0 0,-1 0 0,0-1 0,0 0 0,-1 0 0,6-6 0,25-32 147,-21 25-154,41-46 74,15-17-19,60-71 609,-129 150-743,1-1-1,-1 1 1,0 0-1,0-1 1,-1 1-1,1 0 1,0-1-1,0 1 1,-1-1-1,1 1 1,-1-1 0,1-2-1,-1 4-2,0 0 0,0 0 0,0 0 1,0 0-1,0 0 0,0 0 0,0 0 0,0 0 0,0 0 0,0 0 0,0 0 0,0 0 1,0 0-1,0 0 0,-1 0 0,1 0 0,0 0 0,0 0 0,0 0 0,0 0 1,0 0-1,0 0 0,0 0 0,0 0 0,0 0 0,0 0 0,0 0 0,0 0 1,0 0-1,0 0 0,0 0 0,0 0 0,0 0 0,0 0 0,0 0 0,0 0 1,-1 0-1,1 0 0,0 0 0,0-1 0,0 1 0,0 0 0,0 0 0,0 0 0,0 0 1,0 0-1,0 0 0,0 0 0,-7 9-152,-8 15-71,8-10 213,0 1-1,1 1 1,0-1-1,1 1 1,-5 29-1,8-35 50,1 0 0,0 1-1,1-1 1,0 0 0,0 0-1,1 1 1,1-1-1,0 0 1,0 0 0,6 14-1,-7-21 14,0 0-1,0 0 1,1 0-1,-1-1 1,1 1-1,0 0 1,0-1-1,0 0 0,0 1 1,0-1-1,0 0 1,1 0-1,-1 0 1,1 0-1,0-1 1,-1 1-1,1-1 1,0 1-1,0-1 0,0 0 1,0 0-1,0 0 1,0-1-1,0 1 1,0-1-1,0 0 1,0 1-1,0-1 0,0-1 1,1 1-1,3-1 1,1-1 10,0 0 0,-1 0 0,1-1 0,-1 0 0,0 0 0,0-1 0,0 0 0,-1 0 0,1-1 0,-1 0 0,7-6 0,14-15-46,-1-1-1,42-61 1,-65 84-33,19-27-134,-20 29 136,0-1 0,0 1 0,1 0 0,-1 0 0,0 0-1,1 0 1,-1 0 0,1 0 0,4-1 0,-6 3 10,-1-1 0,1 1 0,-1 0 0,1 0 0,-1 0 0,1 0 0,-1 0 0,1 0 0,-1 0 0,1 1 0,-1-1 0,1 0 0,-1 0 0,1 0 0,-1 0 0,0 1 0,1-1 0,-1 0 0,1 0 0,-1 1 0,1-1 0,-1 0 0,0 1 0,1-1 0,-1 0 0,0 1 0,1-1 0,-1 1 0,0-1 0,0 0 0,1 1 0,-1-1 0,0 1 0,0-1 0,0 1 0,0-1 0,0 1 0,1 0-1,3 22-115,-4 98 371,0-8-181,1-54 630,0-56-338,2-6-24,5-15 145,-6 12-416,50-94 339,-42 81-416,5-6-2,1 2-1,1 0 0,1 0 1,1 2-1,26-23 0,-35 34-59,1 1-1,14-10 1,-23 18 44,1-1 0,0 0 0,-1 1 1,1-1-1,0 1 0,0 0 0,0 0 0,-1 0 0,1 0 1,0 0-1,1 1 0,-1 0 0,0-1 0,0 1 0,0 0 0,4 1 1,-6-1 19,0 1 1,0-1-1,1 1 0,-1 0 1,0 0-1,0-1 1,0 1-1,0 0 1,0 0-1,0 0 1,0 0-1,0 0 0,-1 0 1,1 1-1,0-1 1,0 0-1,-1 0 1,1 0-1,-1 1 1,1 1-1,1 2-5,-1 1 0,0-1 1,0 1-1,0 6 0,-2 32 150,-9 76-1,8-112-101,2 0-1,-1 0 0,1 0 0,0 0 1,0 0-1,1 0 0,3 13 0,-3-19 2,-1 0 0,1 0 0,0 0-1,0-1 1,0 1 0,0 0 0,0 0-1,0-1 1,0 1 0,1 0 0,-1-1-1,1 1 1,-1-1 0,1 0 0,-1 1-1,1-1 1,0 0 0,0 0 0,-1 0-1,1 0 1,0-1 0,0 1-1,0 0 1,0-1 0,0 1 0,0-1-1,0 0 1,0 0 0,0 0 0,0 0-1,1 0 1,-1 0 0,3-1 0,3 0 17,0-1 0,0 0 0,-1-1 1,1 0-1,0 0 0,-1-1 0,11-6 1,49-38 86,11-18-43,-38 32-128,0 1-1,2 2 1,54-29-1,-72 48-19,0 1 0,49-14 0,-67 23 57,-1 1 0,1-1 0,-1 0 0,7-4 0,-16 3-37,0 3-9,0 0 1,1 0-1,-1 1 1,0-1-1,0 1 1,0 0-1,0 0 0,1 0 1,-7 3-1,-2 1-86,-21 13 0,19-8 160,0 1 0,1 0 0,0 0 0,1 1 1,0 1-1,-11 15 0,6-4-81,0 2-1,-22 46 1,13-11 82,24-55-20,0 0-1,0 0 1,1 0 0,0 0-1,0 0 1,0 0 0,1 1-1,0 6 1,0-12 1,0 0 0,0 0 1,1 0-1,-1 0 0,0 0 0,1 0 0,-1 0 1,0 0-1,1 0 0,-1 0 0,1 0 1,-1 0-1,1 0 0,0 0 0,-1 0 0,1-1 1,0 1-1,0 0 0,0-1 0,-1 1 1,1 0-1,0-1 0,0 1 0,0-1 0,0 1 1,0-1-1,0 0 0,0 1 0,0-1 0,0 0 1,0 0-1,2 1 0,-1-1 8,1 0-1,0-1 1,0 1-1,0-1 1,-1 1-1,1-1 1,0 0 0,-1 0-1,1 0 1,0 0-1,-1 0 1,3-2-1,7-6 50,0 0 0,0 0-1,17-20 1,31-41 160,-24 27-134,115-138 67,-133 160-118,-2-1 0,0-1 0,-2 0-1,0-2 1,-1 1 0,16-49 0,-4-3-412,28-148-1,-52 219 336,-1 4 21,1 0 0,-1 0 0,0 0 0,0 0 0,1 0 0,-1 0-1,0 0 1,0 0 0,0 0 0,0 0 0,0 0 0,0 0 0,0 0 0,0 0-1,-1 0 1,1 0 0,0 0 0,0 0 0,-1 0 0,1 0 0,-1 0 0,1 1-1,-1-1 1,1 0 0,-1 0 0,-1-1 0,2 2 10,0 0 0,-1-1 0,1 1 0,0 0 0,0 0-1,0 0 1,-1 0 0,1 0 0,0 0 0,0 0 0,0 0 0,-1 0 0,1 0 0,0 0 0,0 0 0,0 0 0,-1 0 0,1 0 0,0 0 0,0 0-1,0 0 1,-1 0 0,1 0 0,0 1 0,0-1 0,0 0 0,0 0 0,-1 0 0,1 0 0,0 0 0,0 0 0,0 1 0,0-1 0,0 0-1,-1 0 1,1 0 0,0 1 0,-5 4-32,1 1 0,-1 0 0,1 0-1,-4 9 1,2-5 9,-77 144-329,66-116 256,1 1 0,-14 55 0,26-75 148,0 1 0,2-1 0,0 1 0,2-1 0,0 1-1,1 0 1,1-1 0,0 1 0,11 34 0,-9-37-5,2-1 0,0 0 1,1 0-1,1 0 0,0-1 0,1 0 0,1-1 1,0 0-1,1 0 0,0-1 0,18 16 1,-21-23-13,-1 0 1,1-1 0,1 1 0,13 5 0,-19-9-18,0-1 0,0 0 0,0 0 1,0 0-1,0 0 0,1 0 0,-1-1 0,0 1 0,1-1 0,-1 0 1,0 0-1,1 0 0,-1-1 0,0 1 0,1-1 0,3-1 1,0-2 38,0 0 0,-1 0 1,1-1-1,-1 1 0,0-2 1,0 1-1,0-1 0,-1 1 1,0-2-1,6-7 0,0-5 18,-1 0-1,0-1 0,-1 0 1,10-33-1,-17 47-113,0 0 0,-1-1 0,1 1 0,-1 0 0,0 0 0,-1-1 0,0 1 0,0 0 0,0-1-1,0 1 1,-1 0 0,-3-11 0,4 16 32,0 0 0,-1 0 0,1 0-1,0 0 1,-1 0 0,1 0 0,-1 1 0,1-1 0,-1 0-1,1 0 1,-1 0 0,0 1 0,1-1 0,-1 0-1,0 1 1,0-1 0,1 1 0,-1-1 0,0 1-1,0-1 1,0 1 0,0-1 0,0 1 0,0 0 0,0-1-1,0 1 1,0 0 0,0 0 0,0 0 0,0 0-1,0 0 1,0 0 0,1 0 0,-1 0 0,0 0-1,0 0 1,0 1 0,0-1 0,0 0 0,0 1 0,-1 0-1,-2 1-14,1-1-1,-1 2 1,1-1-1,-1 0 0,1 1 1,0-1-1,0 1 1,-4 5-1,2 0 12,-1 0 1,2 0-1,-1 1 0,1-1 0,1 1 1,-5 16-1,4-9 33,0 0-1,2 0 1,-2 19 0,4-26 1,0 1 1,1-1-1,-1 1 1,2-1-1,-1 0 1,1 0-1,1 0 1,0 0-1,0 0 0,0 0 1,1-1-1,1 1 1,-1-1-1,2 0 1,-1-1-1,12 13 1,-15-18 4,0 0 0,0 0 1,1 0-1,-1 0 1,1-1-1,-1 1 0,1-1 1,0 0-1,0 0 1,-1 0-1,1 0 0,0 0 1,0-1-1,0 1 0,0-1 1,0 1-1,0-1 1,0 0-1,0-1 0,4 0 1,2-1 41,0 0 1,0-1 0,0 0-1,0 0 1,11-7 0,21-15 61,0-1 1,57-50 0,-47 36-105,1-1-2,64-46-214,-112 84 135,0 1 1,1-1 0,-1 1-1,6-2 1,-9 4 38,0-1 0,0 1-1,-1 0 1,1 0 0,0-1 0,0 1-1,0 0 1,0 0 0,0 0 0,0 0-1,0 0 1,0 0 0,0 1 0,-1-1-1,1 0 1,0 0 0,0 0 0,0 1-1,0-1 1,0 1 0,-1-1 0,1 1-1,0-1 1,0 1 0,-1-1 0,1 1-1,0-1 1,1 2 0,0 3-11,0-1 1,0 1-1,-1 0 0,1 0 1,-1 0-1,0-1 0,0 6 1,1-1 17,7 76 199,0-2 405,-7-71-441,0 0 0,1 0 0,1 0 0,8 18 0,-10-25-58,1 0-1,0-1 1,0 1-1,0 0 1,1-1-1,-1 0 1,1 0-1,8 7 0,-9-9-45,-1 0 0,1-1 0,0 1 0,0-1-1,0 1 1,0-1 0,0 0 0,0 0-1,0 0 1,1-1 0,-1 1 0,0-1 0,0 0-1,1 0 1,-1 0 0,0 0 0,4-1-1,3-1 12,0-1 0,-1 0 0,0 0 0,0-1-1,16-9 1,40-30 58,-49 30-779,0 0 1,-1-1 0,0-1 0,17-22-1,6-13-1370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2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15 617 3552,'-1'0'109,"1"0"1,-1 0-1,0 0 1,0 1-1,1-1 1,-1 0 0,0 0-1,0 0 1,1 1-1,-1-1 1,0 1-1,1-1 1,-1 0-1,0 1 1,1-1-1,-1 1 1,0 1-1,0-2 47,1 0 0,0 1 1,0-1-1,0 1 0,0-1 0,0 0 0,0 1 0,0-1 0,0 1 1,0-1-1,0 1 0,0-1 0,0 0 0,0 1 0,0-1 0,0 1 1,0-1-1,0 0 0,0 1 0,0-1 0,1 1 0,-1-1 0,0 0 1,0 1-1,1-1 0,-1 0 0,0 1 0,0-1 0,1 0 0,-1 1 1,0-1-1,1 0 0,-1 0 0,0 1 0,1-1 0,-1 0 0,1 0 1,-1 0-1,0 1 0,1-1 0,1 1 72,-1-1 0,0 1 0,0-1 0,1 1 0,-1-1 0,0 1 0,1-1 0,-1 0 0,1 0 0,-1 0 0,0 0 0,1 0 0,-1 0 0,1 0 0,-1 0 0,3-1 0,21-10 1377,-17 7-1268,19-12 166,1-1 0,-2-1 0,-1-1 0,33-32 0,85-100 14,-120 126-423,-9 9-11,63-74 283,-60 69-226,-1 0 0,17-34 0,-26 42 22,-5 11-175,0-1-1,0 0 0,-1 0 1,1 0-1,-1 0 1,0 0-1,0 0 1,0-1-1,1-4 1,-2 8 9,0 0 0,0 0 0,0 0 0,-1 0 1,1 0-1,0 0 0,0 0 0,0 0 0,0 0 0,0 0 1,0 0-1,0 0 0,0-1 0,0 1 0,0 0 0,0 0 1,-1 0-1,1 0 0,0 0 0,0 0 0,0 0 1,0 0-1,0 0 0,0 0 0,0 0 0,0 0 0,-1 0 1,1 0-1,0 0 0,0 0 0,0 0 0,0 0 0,0 0 1,0 0-1,0 0 0,0 0 0,-1 0 0,1 0 0,0 1 1,0-1-1,0 0 0,0 0 0,0 0 0,0 0 1,0 0-1,0 0 0,0 0 0,0 0 0,0 0 0,0 0 1,0 0-1,0 1 0,-1-1 0,1 0 0,0 0 0,0 0 1,-10 9-177,-9 13-110,13-13 277,1 0 0,-1 1 0,2 0 0,-1 0 0,1 0 0,1 0-1,0 1 1,-3 14 0,3 1 33,0 1-1,1 31 1,2-56-19,0 22 133,5 41-1,-4-57-21,0-1 0,1 1 0,1 0 0,-1-1-1,1 1 1,0-1 0,1 0 0,0 0 0,5 7 0,-9-13-82,1 0 1,0 0-1,0 0 0,-1 1 1,1-1-1,0 0 1,0 0-1,0-1 1,0 1-1,0 0 0,0 0 1,1 0-1,-1-1 1,0 1-1,0-1 1,0 1-1,1-1 1,-1 1-1,0-1 0,1 0 1,-1 1-1,0-1 1,1 0-1,-1 0 1,0 0-1,1 0 0,-1 0 1,1 0-1,-1-1 1,0 1-1,0 0 1,1-1-1,-1 1 1,0-1-1,1 1 0,-1-1 1,0 0-1,0 1 1,0-1-1,2-2 1,9-8 145,-1 0 0,0-2-1,12-15 1,1-3-69,9-7-98,2 1-1,1 1 1,1 2-1,55-37 1,-82 64-5,14-10 53,1 1 0,45-20 1,-69 35-74,0 1 1,0-1-1,-1 1 1,1-1-1,1 1 1,-1 0-1,0-1 1,0 1-1,0 0 1,0 0-1,0 0 1,0 0-1,0 0 1,0 0-1,0 0 1,0 0-1,0 0 1,1 0-1,-1 0 0,0 1 1,0-1-1,0 1 1,0-1-1,0 0 1,0 1-1,1 1 1,-1-1-6,0 0 1,-1 0-1,1 1 1,-1-1-1,1 0 0,-1 1 1,1-1-1,-1 1 1,0-1-1,0 0 1,0 1-1,0-1 0,0 1 1,0-1-1,0 1 1,0-1-1,-1 3 1,-12 51 6,-32 85 0,8-31 799,36-102-57,6-11-405,6-11 14,-11 14-274,103-145 689,-91 129-844,1 0 1,1 1 0,0 1-1,1 1 1,1 0 0,0 1 0,1 0-1,22-12 1,-38 24 62,0 1-1,0-1 1,0 1-1,0-1 1,0 1-1,0 0 1,0-1-1,0 1 1,0 0-1,0 0 1,0 0-1,0 0 1,0 0-1,0 0 1,0 0-1,1 0 1,-1 0-1,0 0 1,0 0-1,0 1 1,0-1-1,2 1 1,-2 0 4,0 0 0,0 0 0,0 1 0,1-1 0,-1 0 1,0 0-1,0 1 0,-1-1 0,1 0 0,0 1 0,0-1 1,-1 1-1,2 2 0,0 4 3,-1 0 0,1 0 0,-1 0 0,0 15 0,0 26 132,11 72-1,-12-116-62,1-1 0,0 1 1,0 0-1,1-1 0,2 7 0,-4-11-28,1 1 0,-1-1 0,0 1 0,1 0 1,-1-1-1,0 1 0,1-1 0,-1 1 0,1-1 0,-1 1 0,1-1 0,-1 1 0,1-1 0,-1 0 0,1 1 0,0-1 0,-1 0 0,1 1 0,-1-1 0,1 0 0,0 0 0,-1 0 0,1 1 0,0-1 1,-1 0-1,1 0 0,0 0 0,-1 0 0,1 0 0,0 0 0,-1 0 0,1-1 0,0 1 0,-1 0 0,1 0 0,0 0 0,-1-1 0,1 1 0,-1 0 0,1-1 0,0 1 0,-1 0 0,1-1 0,-1 1 0,1-1 1,0 0-1,10-10 117,0 0 0,-1-1 1,13-18-1,-6 7-73,12-15 11,-10 13-12,36-38-1,-10 22-46,21-23-78,-45 42-101,1 2 1,29-23-1,-42 40-113,-8 8-104,-7 13-130,4-14 571,-22 55-257,12-29 183,-12 38 1,16-33 132,2 1-1,1 0 1,0 66 0,5-96-46,0 0 0,1 0 0,-1 0 0,1 0 0,4 11 1,-5-16-56,0 0 0,1 0 0,-1 0 0,1-1 0,-1 1 0,1 0 0,-1 0 0,1 0 0,-1-1 0,1 1 0,0 0 1,-1 0-1,1-1 0,0 1 0,0-1 0,0 1 0,0-1 0,1 1 0,-1-1-3,0 1 0,0-1-1,0 0 1,0 0 0,1 0-1,-1-1 1,0 1 0,0 0 0,0 0-1,0-1 1,0 1 0,0-1 0,1 1-1,-1-1 1,0 1 0,0-1 0,0 1-1,-1-1 1,3-1 0,7-9 105,0 0 0,0 0 0,-1-1 0,11-18 0,-16 24-75,26-44-6,28-62-1,-51 98-35,11-19-89,-12 22 11,0 0 1,0 0 0,5-18-1,-10 29 63,-1-1 1,0 1-1,0 0 0,0-1 0,1 1 0,-1 0 0,0 0 1,0-1-1,1 1 0,-1 0 0,0 0 0,1 0 1,-1-1-1,0 1 0,0 0 0,1 0 0,-1 0 0,0 0 1,1 0-1,-1 0 0,1 0 0,-1 0 0,0-1 1,1 1-1,-1 0 0,0 1 0,1-1 0,-1 0 1,0 0-1,1 0 0,-1 0 0,0 0 0,1 0 0,-1 0 1,0 0-1,1 1 0,-1-1 0,0 0 0,0 0 1,1 0-1,-1 1 0,0-1 0,1 0 0,-1 1 0,20 13-94,-11-7 120,3 1 3,1-1-1,-1-1 1,1 0-1,0-1 0,1 0 1,-1-1-1,1 0 1,0-1-1,0-1 1,0 0-1,25-1 1,8-3 120,0-2 0,0-2 1,53-15-1,-87 18-98,1-1 0,-1-1 0,0 0 0,0-1 0,0 0 0,13-10 0,-21 13-46,0 0 0,-1-1 0,0 0 0,0 0 1,0 0-1,0 0 0,5-9 0,-7 10-7,-1 0 0,1 0 0,-1 0 0,0 0 1,0 0-1,0 0 0,0 0 0,-1-1 0,1 1 1,-1 0-1,0 0 0,0-1 0,0 1 0,-1-4 1,1 6-6,0-1 1,0 1-1,0 0 1,-1 0 0,1 0-1,0 0 1,-1 0 0,1 0-1,-1 0 1,1 0-1,-1 0 1,1 0 0,-1 1-1,0-1 1,0 0 0,1 0-1,-1 0 1,0 1 0,0-1-1,0 0 1,0 1-1,1-1 1,-1 1 0,0-1-1,0 1 1,0-1 0,0 1-1,-1 0 1,1 0 0,0-1-1,0 1 1,0 0-1,0 0 1,0 0 0,0 0-1,0 0 1,-2 0 0,-3 2-28,0-1 1,-1 0-1,1 1 1,0 0-1,-8 5 1,-8 3-21,0 0 0,1 2 1,0 1-1,1 0 0,1 1 1,-24 24-1,36-32 85,1 1-1,0 0 1,0 0 0,0 0 0,1 1-1,1 0 1,-1 0 0,1 0-1,0 1 1,1-1 0,0 1 0,1 0-1,-1 0 1,2 0 0,-1 0 0,1 0-1,1 0 1,0 1 0,1 17 0,0-23-13,0 1 0,0 0 0,0-1 1,1 1-1,0-1 0,-1 0 1,1 1-1,1-1 0,-1 0 1,5 5-1,-6-7 25,1 0 0,0 0 0,1 0 0,-1 0 1,0 0-1,0 0 0,1-1 0,-1 1 0,1-1 0,0 0 0,-1 1 0,1-1 0,0-1 0,0 1 1,0 0-1,-1-1 0,6 1 0,1-1 17,-1 0 1,1-1 0,0-1-1,0 1 1,-1-1 0,1-1-1,-1 1 1,0-1 0,0-1-1,0 0 1,13-8-1,7-6-8,44-40 0,-59 47-79,132-123 103,-144 133-113,0 0 18,0 1 0,0-1 0,0 0 0,0 0 0,0 0 0,0-1 0,-1 1 0,1 0 0,0 0 0,-1 0 0,1-1 0,0 1 0,-1 0 0,0 0 0,1-1 0,-1 0 0,2 10-72,0 0 1,0 0 0,1 0-1,6 14 1,10 28 161,-15-37-41,1 1 1,0 0 0,1-1 0,0 0 0,1 0 0,0-1 0,16 19 0,-20-27 6,0 0 1,1 0-1,0 0 0,-1 0 0,1-1 1,1 0-1,-1 0 0,0 0 1,1 0-1,0-1 0,0 0 1,-1 0-1,1 0 0,0 0 0,1-1 1,-1 0-1,0 0 0,0 0 1,0-1-1,1 0 0,-1 0 1,0 0-1,0-1 0,8-1 0,2-2 30,1-1-1,-1-1 0,0 0 1,-1-2-1,21-12 0,68-54 49,-72 51-137,-8 3 60,-1 0 1,-1-2-1,-1 0 0,-1-1 0,17-27 0,-27 38-34,-6 7-64,0 1 0,1-1-1,-1 1 1,1 0 0,0 1-1,5-5 1,-8 8 59,-1 0 1,0 0-1,0 0 0,1 0 1,-1-1-1,0 1 0,1 0 1,-1 0-1,0 0 1,1 0-1,-1 0 0,0 0 1,0 0-1,1 0 0,-1 0 1,0 0-1,1 0 1,-1 0-1,0 0 0,1 0 1,-1 0-1,0 1 1,0-1-1,1 0 0,-1 0 1,0 0-1,1 0 0,-1 1 1,0-1-1,0 0 1,0 0-1,1 0 0,-1 1 1,0-1-1,0 0 0,0 0 1,1 1-1,-1-1 1,0 0-1,0 0 0,0 1 1,4 13-143,-4-12 115,2 11 30,-1 1 0,0-1 0,-1 1 0,-2 20 0,-13 52-116,5-34 206,7-30-26,0 1 95,-2-1 0,-10 35 0,15-56-134,-1 0 0,1 0 0,0 0 0,-1 0 0,1 0-1,0 0 1,-1 0 0,0 0 0,1 0 0,-1 0 0,1 0 0,-1 0 0,0-1 0,0 1 0,1 0 0,-1 0 0,0-1 0,0 1 0,0 0 0,0-1-1,0 1 1,0-1 0,0 0 0,-1 1 0,2-1-5,-1 0 1,0 0-1,0 0 0,1 0 1,-1 0-1,0 0 0,1 0 0,-1 0 1,0-1-1,1 1 0,-1 0 1,0-1-1,1 1 0,-1 0 0,0-1 1,1 1-1,-1 0 0,1-1 1,-1 1-1,1-1 0,-1 1 1,1-1-1,-1 0 0,1 1 0,-1-2 1,-1 0 25,-9-11 112,-18-27 0,4 4-81,12 17-60,9 13-51,0 0 1,0-1-1,-1 1 1,0 1-1,0-1 1,-1 1-1,-6-6 0,12 13 2,4 6-14,7 8-16,-2-5 72,1 0 1,-1 0-1,2-1 0,22 18 1,-27-24 20,0 0-1,0 0 1,0 0 0,1-1-1,0 0 1,-1 0 0,1-1 0,0 0-1,0 0 1,0 0 0,15 0-1,-17-2 7,0-1 0,-1 0-1,1 0 1,0 0-1,0 0 1,-1-1 0,1 0-1,-1 0 1,1 0-1,4-3 1,7-6 67,19-16 0,-20 16-89,222-167 32,-199 154-160,-28 19 31,-1-1 0,1-1 0,15-13 0,-39 34-397,3-4 429,1 0 0,0 1 0,1 1 0,-12 16 0,12-11 71,-1 0 1,2 1-1,0 1 0,2-1 0,0 1 0,0 0 1,2 0-1,1 1 0,-2 30 0,5-43 36,0-1 0,1 1 0,0-1 0,3 13 0,-3-17-21,0 0 0,-1 1-1,1-1 1,0 0 0,0 0-1,1 0 1,-1 0 0,0 0 0,1 0-1,-1 0 1,1 0 0,-1-1-1,1 1 1,0 0 0,0-1-1,2 2 1,-1-2-3,0 0 1,0 0-1,0 0 0,0-1 1,0 1-1,0-1 0,0 0 1,0 0-1,0 0 0,0 0 1,0 0-1,0 0 0,0-1 1,0 0-1,4-1 0,3-2 25,-1 0 0,18-10 0,1-3-15,-2-1 0,0-2-1,-1 0 1,-1-2-1,-1-1 1,-1 0 0,-1-2-1,21-33 1,-20 20-433,-22 38 392,1 0 1,-1 0-1,0 0 1,0 0-1,0 0 1,0-1-1,0 1 1,0 0-1,0 0 1,1 0-1,-1 0 1,0 0-1,0 0 1,0 0-1,0 0 1,0 0-1,0 0 1,0-1-1,0 1 1,0 0-1,0 0 1,0 0-1,0 0 1,0 0-1,0 0 1,0 0-1,1-1 1,-1 1-1,0 0 1,0 0-1,0 0 1,0 0-1,0 0 1,0 0-1,-1-1 1,1 1-1,0 0 1,0 0-1,0 0 1,0 0-1,0 0 1,0 0-1,0 0 1,0-1-1,0 1 1,0 0-1,0 0 1,0 0-1,0 0 1,0 0-1,0 0 1,-1 0-1,1 0 1,0 0-1,0 0 0,0 0 1,0 0-1,0-1 1,0 1-1,0 0 1,-1 0-1,1 0 1,0 0-1,0 0 1,-8 4-87,3 1 62,0 0-1,0 1 1,1-1-1,0 1 1,0 0-1,0 1 1,1-1-1,0 1 1,-5 12-1,1 3 105,-7 41 0,12-53-32,1 1-1,0-1 0,1 1 1,0 0-1,1-1 0,0 1 1,1-1-1,0 0 1,0 1-1,1-1 0,0 0 1,8 16-1,-10-25-29,-1 1 0,1-1 0,-1 0 1,1 0-1,0 0 0,-1 0 0,1 0 0,0 0 0,0 0 0,0 0 0,-1 0 0,1 0 0,0 0 0,0-1 1,1 1-1,-1 0 0,0-1 0,0 1 0,0 0 0,0-1 0,0 0 0,1 1 0,-1-1 0,0 0 0,0 1 1,1-1-1,-1 0 0,0 0 0,0 0 0,1 0 0,-1 0 0,0-1 0,0 1 0,1 0 0,-1 0 1,0-1-1,0 1 0,1-1 0,-1 1 0,0-1 0,1-1 0,3-1 13,0 0 0,-1-1 0,1 1-1,-1-1 1,0-1 0,-1 1 0,1 0 0,3-6-1,-1-1-24,0 0-1,-1-1 0,0 0 1,6-23-1,-4 9 68,3-34 1,-9 53-105,0 0 0,-1 0 0,0 0 0,0 0 0,0 0 0,-4-14-1,3 19 27,0-1 0,0 0 0,0 1-1,0-1 1,0 1 0,-1 0 0,1-1-1,-1 1 1,1 0 0,-1 0 0,0 0-1,0 0 1,0 0 0,0 0-1,-1 1 1,1-1 0,0 1 0,-1-1-1,-2 0 1,-1-1 3,0 1-1,0 0 1,0 0 0,0 1-1,0 0 1,0 0-1,0 0 1,0 1 0,-1-1-1,-5 2 1,-2-1 17,155-14 360,-27 1-376,-46 9-27,1 2 1,68 7-1,-132-4 15,1-1-1,-1 1 0,1 1 1,-1-1-1,0 1 0,0 0 1,1 0-1,-1 0 0,0 1 1,-1-1-1,7 6 1,-9-6 9,0 0 1,0 0 0,0 0 0,-1 0 0,1 0 0,-1 0 0,0 1-1,1-1 1,-1 1 0,0-1 0,0 1 0,-1-1 0,1 1 0,0-1-1,-1 1 1,0 0 0,1-1 0,-1 1 0,0 0 0,0-1 0,-1 1-1,1 0 1,-1-1 0,1 1 0,-2 3 0,-5 14 52,-1-1 1,-1 0-1,0 0 1,-22 30-1,-1 4 568,94-115 415,-34 29-953,-15 16-77,1 0 0,32-27 0,-42 40-28,1 0 1,0 1 0,-1 0 0,2 0-1,-1 0 1,0 1 0,1-1-1,-1 1 1,1 1 0,-1-1-1,1 1 1,0 0 0,0 0-1,0 0 1,9 1 0,-9 1 23,-1 0 0,0 1 1,0-1-1,0 1 0,0 0 1,0 1-1,-1-1 0,1 1 1,0 0-1,-1 0 0,0 0 1,0 1-1,5 4 0,4 5 34,-1 1 0,14 19 0,-16-18 12,13 23 0,-20-34-133,-1 1 0,0 0 0,0 0 0,0 0 0,-1 0 0,1 1 1,-1-1-1,0 10 0,-1-14-189,0 0 0,0 0 0,0 0 0,0-1 0,-1 1 0,1 0 0,0 0 0,0 0 0,-1 0 0,1 0 0,-1 0-1,1 0 1,-1-1 0,1 1 0,-1 0 0,1 0 0,-1-1 0,0 1 0,0 0 0,1-1 0,-1 1 0,0-1 0,0 1 0,0-1 0,1 1 0,-1-1 0,0 1 0,0-1 0,0 0 0,0 0 0,0 1 0,0-1 0,0 0 0,0 0 0,0 0 0,0 0 0,-1 0 0,-13 3-2983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3202 126 10304,'-37'-52'4672,"42"44"-4064,0 3-192,-1 5-352,1-4-448,5 4 192</inkml:trace>
  <inkml:trace contextRef="#ctx0" brushRef="#br0" timeOffset="1">32 69 9056,'-31'-60'4096,"44"52"-3552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6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86 4320,'-2'-6'619,"2"5"-512,-1 0 1,1 0-1,-1 0 0,1 0 0,0 0 1,-1 0-1,1 1 0,-1-1 0,0 0 1,1 0-1,-1 1 0,0-1 0,1 0 1,-1 1-1,0-1 0,-1 0 0,2 1-5,0-1-1,-1 1 1,1 0-1,0-1 1,0 1-1,0 0 1,0 0-1,0-1 0,0 1 1,0 0-1,0-1 1,0 1-1,0 0 1,0-1-1,0 1 1,0 0-1,0-1 0,0 1 1,0 0-1,0-1 1,0 1-1,0 0 1,0 0-1,1-1 0,-1 1 1,0 0-1,0-1 1,0 1-1,0 0 1,1 0-1,-1-1 1,0 1-1,0 0 0,1 0 1,-1 0-1,0-1 1,0 1-1,1 0 1,-1 0-1,0 0 1,1 0-1,-1 0 0,1-1 1,17-8 2128,-4 5-1078,0 1 0,27-2 0,-22 4-347,24-6 0,-13 0-570,-1 2-1,1 1 1,0 1 0,57 2-1,-69 3-11,1-2 0,20-2 0,-9-2-2913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4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20 8064,'-80'-20'3648,"57"20"-3168,28 0 0,3 5-352,24-5-1312,5 7 640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2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0 694 2976,'0'13'971,"13"-8"8930,-13-5-9611,25-39 2025,23-50-1,10-15-1791,-31 64-314,59-65 0,41-23 136,-111 113-337,1 0 1,1 0-1,-1 2 1,29-17-1,-44 29-34,0 0 0,-1 1-1,1-1 1,0 0 0,0 0 0,0 1-1,0-1 1,0 1 0,0 0-1,0 0 1,0 0 0,0 0-1,0 0 1,0 0 0,0 0 0,2 1-1,-2 0 21,-1-1 0,1 1-1,0 0 1,-1 1 0,1-1 0,-1 0-1,1 0 1,-1 1 0,0-1 0,1 0-1,-1 1 1,0 0 0,0-1-1,0 1 1,0-1 0,0 1 0,0 2-1,2 3 17,-1 0 0,0 1 1,0 0-1,-1-1 0,0 1 0,0-1 0,-1 1 0,0 12 0,-10 63 112,7-69-73,-10 113 836,12-120 53,4-19-531,6-21-77,3-4-226,29-57 0,-29 70-125,27-36 1,-32 51-4,0 1 0,0-1 0,1 1 0,1 1 0,-1-1 1,15-8-1,-21 15-9,1-1 0,0 1 0,0-1 1,0 1-1,-1 0 0,1 0 1,0 1-1,1-1 0,-1 1 0,5-1 1,-6 1 23,-1 0 1,0 0 0,0 0 0,1 0 0,-1 1 0,0-1-1,0 0 1,1 1 0,-1-1 0,0 1 0,0-1-1,0 1 1,1 0 0,-1 0 0,0-1 0,0 1 0,0 0-1,0 0 1,-1 0 0,1 0 0,0 0 0,0 0-1,0 0 1,-1 0 0,1 0 0,-1 0 0,1 1 0,0 1-1,1 3-3,-1 1 1,0-1-1,0 1 0,-1 0 0,1 0 0,-2 11 0,-8 46 116,5-37-66,-8 81 410,13-91-96,-1-17-340,0 0-1,0 0 1,0 0-1,0 0 1,0 1-1,0-1 1,0 0-1,0 0 1,0 0-1,1 0 1,-1 0-1,0 0 1,0 1-1,0-1 1,0 0-1,0 0 1,0 0-1,0 0 1,1 0-1,-1 0 1,0 0-1,0 0 1,0 1-1,0-1 1,0 0-1,1 0 1,-1 0-1,0 0 1,0 0-1,0 0 1,0 0-1,1 0 1,-1 0-1,0 0 1,8-8 342,1-6-205,61-85 354,-61 87-562,1 1 1,0 1-1,0 0 0,1 1 0,1 0 0,17-11 0,-27 19 15,0-1 1,1 1-1,-1 0 0,1 0 0,-1 0 0,1 1 0,0-1 1,-1 1-1,1-1 0,0 1 0,-1 0 0,1 0 0,0 0 0,-1 0 1,1 1-1,4 0 0,-3 0 14,0 1 0,-1-1 1,1 1-1,0 0 0,-1 0 0,1 1 0,-1-1 1,0 1-1,6 5 0,2 4 23,-1 2 1,0-1-1,-1 1 0,9 19 1,-12-24-6,-2-1-10,4 7 73,1 1 0,1-1 1,0 0-1,18 19 0,-25-31-23,0 0 1,1 0-1,-1 0 0,0 0 0,1-1 1,0 0-1,0 0 0,0 0 1,-1 0-1,2 0 0,-1-1 0,0 0 1,0 0-1,0 0 0,1 0 0,-1 0 1,0-1-1,1 0 0,-1 0 0,0 0 1,1-1-1,-1 1 0,8-3 0,-2-1 18,0 0-1,-1 0 0,0-1 0,0 0 0,0 0 1,0-1-1,-1-1 0,0 1 0,12-13 0,5-9 111,27-39 0,-46 60-141,8-11 37,-1 0 0,-1-2 1,0 1-1,13-34 0,-24 49-56,0 0-1,1 0 0,-2 0 1,1-1-1,0 1 0,-1 0 1,0-8-1,0 11-8,0 0 0,0 0 0,0 0 0,-1 0 0,1 0 1,0 0-1,0 0 0,-1-1 0,1 1 0,-1 0 0,1 0 0,-1 0 0,1 0 0,-1 1 1,1-1-1,-1 0 0,0 0 0,0 0 0,1 0 0,-1 1 0,0-1 0,0 0 0,0 1 1,0-1-1,0 0 0,0 1 0,0 0 0,0-1 0,0 1 0,0-1 0,0 1 1,0 0-1,0 0 0,0 0 0,-3 0 0,0 0-42,0 1 0,0-1 0,0 1 0,0 0 0,0 1 0,0-1 0,0 1 0,0-1 0,0 1 0,1 1 0,-7 3 0,3-1 17,1 1 1,0-1-1,0 1 1,0 0-1,-7 11 1,0 3 45,2 0 0,1 1 1,0 1-1,2-1 0,0 1 0,1 1 1,2 0-1,-6 44 0,10-54 20,0 0-1,3 20 0,-2-29-7,1 0-1,-1 0 0,1 0 0,0 0 0,0 0 0,1 0 0,-1-1 0,1 1 0,0-1 1,0 1-1,0-1 0,3 4 0,-2-4 13,0 0 0,1 0 0,0 0 1,0-1-1,0 1 0,0-1 0,0 0 0,0 0 0,0-1 1,1 1-1,-1-1 0,0 0 0,7 1 0,2-1 50,-1 0 0,1-1 0,18-1 1,-9-2-29,-1-1 0,0-1 1,0-1-1,0-1 0,0 0 1,-1-2-1,-1 0 0,29-19 0,12-12-21,67-59-1,-66 49-31,-23 20 2,64-53 181,-101 82-180,0 0-1,0-1 1,1 1 0,-1 0-1,0-1 1,0 1 0,0-1-1,-1 1 1,2-3 0,-2 3-7,0 1 1,0 0 0,0 0-1,0 0 1,1 0-1,-1 0 1,0-1 0,0 1-1,0 0 1,0 0 0,0 0-1,0-1 1,0 1 0,0 0-1,0 0 1,-1 0 0,1 0-1,0-1 1,0 1 0,0 0-1,0 0 1,0 0 0,0 0-1,0 0 1,0-1 0,0 1-1,0 0 1,-1 0 0,1 0-1,0 0 1,0 0 0,0-1-1,-10 3-201,2 2 184,0 0 0,1 1 0,0 0 0,0 1 0,0-1 0,0 1 0,1 0 0,0 1 0,0-1 0,1 1 0,0 1 1,0-1-1,1 1 0,-5 9 0,0 3 59,0 2 1,1-1-1,1 1 1,-5 31-1,11-51-38,-2 15 48,0 1 1,1 19-1,1-33-28,1-1 0,0 0-1,0 1 1,0-1 0,1 1 0,-1-1 0,1 0-1,0 1 1,0-1 0,0 0 0,0 0 0,1 0-1,-1 0 1,1 0 0,0 0 0,-1 0 0,2 0-1,3 4 1,-5-6 6,1-1 0,-1 1 0,1 0 0,-1 0 0,1-1 0,-1 1 0,1-1 0,0 0 0,-1 1 0,1-1 0,-1 0 0,1 0-1,0 0 1,-1 0 0,1 0 0,0 0 0,-1-1 0,1 1 0,-1-1 0,1 1 0,0-1 0,-1 1 0,1-1 0,-1 0 0,3-1 0,2-2 20,-1 0 1,1 0 0,-1-1-1,0 1 1,5-8 0,7-10 77,-1-2 0,-1 0 0,23-51 0,-16 29-22,-19 41-103,4-9-63,1 0 0,-2-1 0,0 0 0,5-21 0,-10 24-512,-6 21 172,-6 22 160,7-7 275,0 1 0,1 0 0,2 38 0,1-56 46,0 1 1,1-1 0,0 0 0,0 0-1,1 0 1,4 13 0,-6-19-59,1 1 0,-1-1 0,1 1 0,-1-1 0,1 0 0,0 0 0,0 1 0,0-1 0,0 0 0,0 0 0,0 0 0,0 0 0,0 0 0,0 0 0,0 0 0,1 0 0,-1 0 0,0-1 0,1 1 0,-1 0 0,0-1 0,1 1 0,-1-1 0,1 0 0,-1 1 0,1-1 0,-1 0 0,1 0 0,-1 0 0,1 0 0,-1 0 0,1 0 0,-1 0 0,1-1 0,-1 1 0,1-1 0,1 0 1,5-2 33,-1-1 1,1 0 0,-1-1 0,0 1 0,-1-1 0,1-1 0,-1 1 0,7-8 0,9-8 27,-3 4-22,29-27-149,94-64 0,-140 106 77,3-1-58,-1 0 1,1 1-1,-1-1 0,1 1 1,9-3-1,-13 5 62,0 0 0,1 0-1,-1-1 1,0 1 0,1 0-1,-1 0 1,0 1 0,1-1-1,-1 0 1,0 0-1,1 1 1,-1-1 0,0 0-1,0 1 1,1-1 0,-1 1-1,0 0 1,0-1 0,0 1-1,0 0 1,0 0 0,0 0-1,0 0 1,0 0 0,0 0-1,0 0 1,0 0 0,0 2-1,1 1-1,0-1 0,0 1 0,-1 1 0,0-1-1,0 0 1,0 0 0,-1 0 0,1 1 0,-1-1 0,0 5-1,0-4 54,0 0 0,0 0-1,1-1 1,0 1 0,0 0-1,0-1 1,3 8 0,-4-12-34,0 1 0,0-1 0,0 0 1,0 0-1,0 0 0,0 0 0,0 1 1,0-1-1,0 0 0,0 0 0,1 0 1,-1 0-1,0 1 0,0-1 1,0 0-1,0 0 0,0 0 0,0 0 1,1 0-1,-1 0 0,0 0 0,0 1 1,0-1-1,0 0 0,1 0 1,-1 0-1,0 0 0,0 0 0,0 0 1,1 0-1,-1 0 0,0 0 0,0 0 1,0 0-1,0 0 0,1 0 0,-1 0 1,0 0-1,0 0 0,0 0 1,1 0-1,-1 0 0,0 0 0,0-1 1,0 1-1,0 0 0,1 0 0,-1 0 1,0 0-1,0 0 0,0 0 1,0-1-1,0 1 0,0 0 0,1 0 1,-1 0-1,0 0 0,0-1 0,9-15 437,-3 4-319,7-6-60,-2 1-117,2 0 0,0 1 0,23-21 0,-36 37 24,1-1 0,0 0 0,0 1 0,0-1-1,-1 1 1,1-1 0,0 1 0,0-1 0,0 1 0,0-1 0,0 1 0,0 0-1,0 0 1,0-1 0,0 1 0,0 0 0,0 0 0,0 0 0,0 0-1,0 0 1,2 1 0,-1-1 1,-1 1 1,1 0-1,-1-1 0,1 1 0,-1 0 0,0 0 1,1 0-1,-1 0 0,0 0 0,0 1 0,0-1 0,2 2 1,1 5-4,1-1 0,-1 1 0,0 0 0,2 9 0,-4-12 41,4 10 30,1 0 0,0 0 0,1 0 0,16 23 0,-21-34-22,0 0 1,0-1-1,0 1 1,1-1-1,-1 0 1,1 0-1,0 0 1,0-1-1,0 1 1,0-1-1,0 0 1,1 0-1,-1 0 1,1-1-1,-1 1 1,1-1 0,0 0-1,-1-1 1,1 1-1,0-1 1,6 0-1,-2-1 6,-1-1 0,1 0 0,-1 0 0,1-1-1,-1 0 1,0-1 0,0 1 0,-1-1 0,15-11 0,-3 1 73,0-2 1,22-23 0,-16 12 3,-1-2 0,21-32-1,33-66-446,-77 125 316,0 1 1,0-1-1,0 1 1,0-1-1,0 1 1,1 0-1,-1-1 1,0 1 0,1 0-1,-1 0 1,1 0-1,1-1 1,-2 2 14,-1 0 0,0-1 1,1 1-1,-1 0 1,0 0-1,1 0 1,-1 0-1,0 0 0,1 0 1,-1 0-1,0 0 1,1 0-1,-1 0 0,0 0 1,1 0-1,-1 0 1,0 1-1,1-1 0,-1 0 1,0 0-1,1 0 1,-1 0-1,0 1 1,1-1-1,-1 1-1,1 0-1,-1-1 1,1 1-1,-1 0 1,1 0 0,-1-1-1,0 1 1,1 0-1,-1 0 1,0 0 0,0 0-1,0 0 1,1 1 0,-1 8-22,1 1 1,-2 0 0,1-1 0,-1 0 0,-3 12-1,-16 53 55,8-33 70,12-39-84,-3 12 56,-1 0-1,-1-1 1,0 1-1,0-1 1,-2 0-1,-13 23 1,20-36-46,-1 0-1,0 0 1,0 0 0,0 0 0,0 1-1,0-1 1,0 0 0,0-1 0,0 1-1,0 0 1,0 0 0,-1 0 0,1-1-1,0 1 1,0 0 0,-1-1 0,1 1-1,-1-1 1,1 0 0,0 0 0,-1 1-1,1-1 1,-1 0 0,1 0 0,-1 0-1,1 0 1,0 0 0,-1-1 0,1 1-1,-1 0 1,1-1 0,0 1 0,-1-1-1,1 1 1,0-1 0,0 0 0,-1 1-1,1-1 1,0 0 0,0 0 0,0 0-1,-2-2 1,1 1 1,0 0 0,0 0-1,0 0 1,0-1 0,1 1-1,-1-1 1,1 1 0,-1-1-1,1 1 1,0-1 0,0 0-1,0 0 1,1 0 0,-1 1 0,0-5-1,1 6-19,0 0 1,1-1-1,-1 1 0,0-1 0,1 1 1,-1-1-1,1 1 0,-1 0 0,1-1 1,0 1-1,-1 0 0,1-1 0,0 1 1,0 0-1,0 0 0,0 0 0,0 0 0,0 0 1,0 0-1,0 0 0,1 0 0,-1 0 1,0 1-1,1-1 0,-1 0 0,0 1 1,1-1-1,-1 1 0,1 0 0,2-1 0,10-1 10,0 0 0,0 1 0,1 1-1,-1 0 1,20 4 0,-14-2 64,106 17 68,-120-17-617,0 0-1,1-1 0,-1 2 1,0-1-1,0 1 0,0 0 1,7 5-1,-9-5-1090,0 0 0,0 0 1,0 1-1,0 0 0,5 6 0,1 7-2820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3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29 2496,'2'-1'339,"-1"-1"0,0 1-1,1-1 1,-1 1 0,0-1 0,0 0 0,0 1-1,1-3 1,0-9 4825,-2 24-4303,0 55 1703,-12 89 0,-12 57-930,-9 59-564,29-249-898,2-5 170,-2 0 1,-5 19 0,4-27-33,5-9-374,0 0 1,0 0 0,0 0 0,0 1 0,-1-1 0,1 0-1,0 0 1,0 0 0,0 0 0,0 0 0,0 0-1,0 0 1,0 1 0,-1-1 0,1 0 0,0 0-1,0 0 1,0 0 0,0 0 0,-1 0 0,1 0-1,0 0 1,0 0 0,0 0 0,0 0 0,0 0-1,-1 0 1,1 0 0,0 0 0,0 0 0,0 0-1,0 0 1,-1 0 0,1 0 0,0 0 0,0 0 0,0 0-1,0 0 1,0-1 0,-1 1 0,1 0 0,0 0-1,0 0 1,0 0 0,0 0 0,-1-4-1814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33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9 3552,'5'-9'6816,"-2"51"-2027,-2-27-4091,0 29 1,-13 100 1646,-20 326-535,32-464-1788,-1 17 385,-1 0 0,-6 32-1,8-55-464,0 1-1,0-1 1,0 0-1,0 0 0,0 1 1,-1-1-1,1 0 1,0 0-1,0 0 0,0 1 1,0-1-1,-1 0 1,1 0-1,0 0 0,0 0 1,0 1-1,-1-1 1,1 0-1,0 0 0,0 0 1,0 0-1,-1 0 1,1 0-1,0 0 1,0 1-1,-1-1 0,1 0 1,0 0-1,0 0 1,-1 0-1,1 0 0,0 0 1,-1 0-1,1 0 1,0 0-1,0-1 0,-1 1 1,1 0-1,0 0 1,0 0-1,0 0 0,-1 0 1,1 0-1,0 0 1,0-1-1,-1 1 1,-11-11-5780,4-3 1187,4-2 1574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3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 5312,'-19'-4'1701,"16"6"664,8 2 1857,2-1-3669,0-1 1,0 1-1,0-1 1,0-1-1,1 1 1,9 0-1,50 0 528,-53-2-773,207-17 1308,-69 2-1168,-121 15-376,-10 0-5071,-8 0 2151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3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34 339 4160,'-31'-19'2325,"31"19"-2209,0-1-1,0 1 1,-1 0 0,1-1-1,0 1 1,0 0-1,0-1 1,-1 1-1,1 0 1,0-1 0,0 1-1,0-1 1,0 1-1,0 0 1,0-1 0,0 1-1,0-1 1,0 1-1,0 0 1,0-1 0,0 1-1,0-1 1,0 1-1,0 0 1,0-1 0,1 0-1,0-8 2049,-1 9-1967,0-1 0,1 1 0,-1 0 0,1 0-1,-1-1 1,1 1 0,-1 0 0,0 0-1,1-1 1,-1 1 0,1 0 0,-1 0 0,1 0-1,-1 0 1,1 0 0,-1 0 0,1 0 0,0 0-1,8-2 1910,-2-2-1192,-2 1-503,0-1 1,0 1 0,0-1 0,0 0 0,-1 0 0,1 0-1,5-8 1,31-45 654,24-29-734,-42 60-281,23-23 24,-42 44-137,1 1 0,0 0 0,0 1 0,0-1 0,1 1 0,-1 0 0,1 0 0,6-1 0,-11 3 51,0 1 0,0 0 0,0 0 0,0-1 0,0 1 0,0 0 0,0 0 0,1 0 0,-1 0 0,0 0 0,0 1 0,0-1 0,0 0 0,0 0 0,0 1 0,0-1 0,0 1 0,0-1 0,0 1 0,0-1 0,1 2 0,0-1 7,-1 1 0,1 0 0,-1 0 0,1 0 0,-1 0 0,1 0 0,-1 0 0,0 0 0,1 3-1,1 2 10,-1 1-1,0-1 0,0 1 0,0 14 0,-1-17-105,10 132 1173,-1-69-1574,7-2-3897,-8-38 1546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3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327 685 3968,'1'-1'246,"-1"-1"0,0 0 0,0 1 0,1-1 0,-1 1 0,1-1 0,-1 1 0,1-1 0,0 1 0,-1-1 0,2-1-1,2-4 2276,-4 7-2424,0-1 1,0 1 0,1-1 0,-1 1-1,0-1 1,0 0 0,0 1 0,0-1-1,0 1 1,0-1 0,0 0-1,0 1 1,-1-1 0,1 1 0,0-1-1,0 1 1,0-1 0,-1 0 0,1 1-1,0-1 1,-1 1 0,1-1 0,0 1-1,-1-1 1,1 1 0,-1 0-1,1-1 1,0 1 0,-1-1 0,1 1-1,-1 0 1,1 0 0,-1-1 0,0 1-1,1 0 1,-1 0 0,1-1 0,-2 1-1,-1-1 96,0 0-1,0 0 0,0 1 0,0-1 0,-1 1 1,-2 0-1,-3 0-64,-1 1 0,1 0 1,0 0-1,1 1 0,-1 1 0,0 0 0,0 0 1,1 0-1,-11 7 0,-3 3-107,1 0-1,-23 21 1,33-24-48,1 0-1,0 0 1,0 1 0,1 0-1,1 1 1,-12 20 0,14-22 61,1 2 1,0-1 0,0 1 0,1 0 0,0 0 0,1 0 0,1 0 0,-1 13 0,2-20 33,1 0 0,0 0 0,1 0 0,-1-1 1,1 1-1,0 0 0,0 0 0,0-1 0,1 1 1,0-1-1,0 1 0,0-1 0,0 0 0,0 0 1,1 0-1,0 0 0,0 0 0,0 0 0,0-1 1,1 0-1,0 1 0,-1-1 0,1 0 1,0-1-1,0 1 0,0-1 0,1 0 0,-1 0 1,1 0-1,-1-1 0,1 1 0,0-1 0,-1 0 1,1 0-1,0-1 0,0 1 0,5-2 0,-4 2 0,-1-2-1,1 1 1,-1-1-1,0 0 0,0 0 1,1 0-1,-1-1 1,0 1-1,0-1 1,0-1-1,0 1 0,-1-1 1,1 1-1,-1-1 1,1-1-1,-1 1 0,0-1 1,0 1-1,-1-1 1,1 0-1,-1-1 0,0 1 1,0-1-1,4-8 1,2-8-13,-2-1 0,0-1 0,-1 1 0,-2-1 0,3-27 0,-1-117-318,-6 166 254,2 25-83,1-1 1,2 1-1,0 0 0,11 25 0,-12-33 130,6 14 229,0 1-1,27 49 1,-36-77-187,1 1 1,0-1-1,0-1 1,1 1-1,-1 0 0,0-1 1,1 1-1,0-1 1,-1 1-1,6 2 0,-6-4-41,-1 0-1,1-1 0,0 1 1,0 0-1,0-1 1,0 1-1,0-1 0,-1 1 1,1-1-1,0 0 0,0 0 1,0 0-1,0 0 0,0 0 1,0 0-1,0-1 0,0 1 1,0-1-1,0 1 0,-1-1 1,5-1-1,-2-2 24,1 0 0,-1 0 0,0 0 0,0-1 0,0 1 0,-1-1 0,1 0 0,-1 0 0,3-8 0,2 1-5,-4 5-49,89-135 112,-79 123-148,1 1 1,1 0-1,1 1 1,1 1-1,20-15 1,-35 29 7,-1 0 0,1 0 0,0 1 0,0-1 0,0 1 0,0-1-1,1 1 1,-1 0 0,0 1 0,6-2 0,-8 2 11,0 0-1,1 0 1,-1 0-1,0 1 1,1-1-1,-1 0 0,0 0 1,0 1-1,1-1 1,-1 1-1,0 0 1,0-1-1,0 1 1,0 0-1,0-1 1,0 1-1,0 0 1,0 0-1,0 0 1,0 0-1,0 0 1,0 0-1,-1 0 0,1 0 1,0 1-1,-1-1 1,1 0-1,-1 0 1,1 2-1,2 4 11,-1 0-1,-1 1 1,1-1-1,-1 0 1,-1 0-1,1 1 1,-1-1-1,0 1 1,-2 8-1,-2 9 159,-11 33 1,4-16 76,0-1-57,5-22 54,-4 29 1,9-34-48,1-13-173,0-1 0,0 0 1,0 0-1,0 1 0,0-1 0,0 0 0,0 0 0,0 0 0,0 1 0,1-1 0,-1 0 0,0 0 0,0 0 1,0 1-1,0-1 0,0 0 0,1 0 0,-1 0 0,0 0 0,0 1 0,0-1 0,1 0 0,-1 0 0,0 0 1,0 0-1,0 0 0,1 0 0,-1 0 0,0 0 0,0 0 0,1 0 0,-1 0 0,0 1 0,0-1 0,1-1 0,-1 1 1,0 0-1,0 0 0,0 0 0,1 0 0,-1 0 0,0 0 0,0 0 0,1 0 0,-1 0 0,0 0 0,0 0 1,0-1-1,1 1 0,-1 0 0,0 0 0,0 0 0,0 0 0,1-1 0,14-9 114,-13 9-46,22-16-6,-1-2-1,26-25 0,-19 16-126,108-105-145,-136 132 183,-1 0 0,0 0 0,0 0 0,0 0 1,1 0-1,-1 1 0,0-1 0,1 0 0,-1 1 1,1-1-1,-1 1 0,1-1 0,-1 1 0,1 0 1,-1 0-1,3-1 0,-3 2 3,0-1 1,0 0-1,0 0 0,0 1 1,0-1-1,0 1 0,-1-1 1,1 1-1,0-1 0,0 1 1,0-1-1,-1 1 0,1 0 1,0-1-1,-1 1 0,1 0 1,0-1-1,-1 1 0,1 0 1,-1 0-1,1 0 0,-1 0 1,0 0-1,1-1 0,-1 1 1,0 0-1,1 2 0,1 10 1,1 0-1,-1 20 0,-2-24 28,1 1-1,0-1 1,0 1 0,1-1 0,1 1-1,-1-1 1,6 12 0,-7-20-7,-1 1 0,1-1 0,0 0 0,0 1 0,0-1 0,0 0 0,0 0 1,0 0-1,0 0 0,0 0 0,0 0 0,1 0 0,-1 0 0,0 0 0,1 0 0,-1-1 1,1 1-1,-1 0 0,1-1 0,-1 1 0,1-1 0,-1 0 0,1 0 0,-1 1 1,1-1-1,-1 0 0,1 0 0,-1 0 0,1-1 0,0 1 0,2-1 0,2-1 15,-1 0-1,1 0 0,0-1 0,-1 0 0,1 0 1,-1 0-1,7-6 0,110-89-16,26-20 16,-21 18-72,-117 91-28,-12 10-67,-22 18-38,-22 31 126,1 2 0,-43 66 0,73-97 31,-15 31 1,26-45 31,1 0-1,0 0 1,0 0-1,1 1 1,0 0-1,0-1 1,1 1-1,-1 12 1,2-17 0,-1-1 0,2 0 0,-1 0 1,0 0-1,0 1 0,1-1 0,-1 0 0,1 0 0,-1 0 1,1 0-1,0 0 0,0 0 0,0 0 0,0 0 0,0 0 1,0-1-1,1 1 0,-1 0 0,1-1 0,-1 1 0,1-1 1,0 1-1,-1-1 0,1 0 0,0 1 0,0-1 0,0 0 1,0 0-1,0-1 0,0 1 0,4 1 0,0-1 17,1-1 1,0 1-1,-1-1 0,1 0 0,0-1 0,-1 0 1,1 0-1,0 0 0,-1-1 0,0 0 0,1 0 0,-1 0 1,0-1-1,7-4 0,0-1 4,0 0 0,-1-1 0,0-1 0,22-21 0,-19 14 1,0 0 1,-2-2 0,1 0-1,10-21 1,33-82 136,-43 91-144,-1-1 1,-1 0-1,-2-1 1,7-45-1,0-33-135,4-173 0,-25 206-197,2 66 190,-3 8-95,4 5 194,0-1 1,0 1-1,0 0 0,0 0 0,0 0 1,0 0-1,0 0 0,0 0 0,1 1 0,-1-1 1,0 0-1,1 0 0,-1 1 0,0 1 1,-9 24-89,2 0 0,0 0 1,-4 38-1,8-44 96,-5 43 74,2 0 0,3 1 0,3-1 0,3 1 0,2-1 0,4 1 0,20 86 0,-17-108 373,33 79-1,-42-116-394,1 0 0,-1-1 0,1 0 0,6 8 0,-8-12-143,0 1 0,0-1 0,1 1 0,-1-1 0,0 0 0,1 0 0,-1 0 0,1 0 0,-1 0 0,1 0 0,-1 0 0,1 0 0,0-1 0,-1 1 0,1-1 0,0 1 0,0-1 0,-1 1 1,1-1-1,3 0 0,14-7-5118,-16 6 4522,23-11-3578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37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86 4160,'-3'-7'754,"1"0"0,-1 0 0,-2-13 0,5 16-159,-1 0 1,1 0-1,0 1 0,1-1 0,-1 0 0,1 0 1,0 1-1,1-6 0,-1 3 1477,0 14-1157,8 22 144,-2-1 1,6 55-1,2 131 1800,12 140-998,5-157-997,-30-188-704,0 0 0,1-1 0,7 15 0,-6-18-1485,-1-9-293,-1-11-1677,-2 12 2450,5-50-6799,-5 36 5747,3-33-1889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38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52 293 6464,'-31'-38'2090,"23"25"-1263,6 9-801,0 0 251,1 0 0,-1 0 1,1 0-1,0 0 1,0-1-1,0 1 1,0 0-1,1-1 0,0 1 1,0-1-1,0-5 1,1 1 327,-1 4-381,0 1 1,1 0-1,0 0 0,-1-1 0,1 1 1,1 0-1,-1 0 0,4-7 1,0 2-83,1 1 0,1-1 0,-1 2 0,1-1 0,1 1 0,-1 0 0,1 0 0,0 0 0,1 2 0,-1-1 0,1 1 0,1 0 0,-1 0 1,0 1-1,20-5 0,-7 4 7,1 0 0,-1 1 0,1 2 0,0 0 0,0 1 1,27 3-1,-25 1 28,-1 1 0,1 1 0,-1 0 1,0 2-1,-1 1 0,0 1 0,32 18 0,-24-10 78,0 2-1,-2 2 0,-1 0 0,41 39 0,-59-50-87,-1 0 1,1 1 0,-2 0 0,0 0 0,0 1-1,8 17 1,-13-24-91,-1 0 1,0 1-1,0 0 0,-1-1 1,1 1-1,-1 0 0,-1 0 0,1-1 1,-1 1-1,0 0 0,0 0 0,-1 0 1,1 0-1,-1 0 0,-1-1 0,1 1 1,-3 7-1,-3-1 46,1 0 0,-2 0 0,1-1 0,-2 0 0,1 0 1,-1-1-1,-1 0 0,0 0 0,-1-1 0,1-1 0,-19 12 0,17-13-1,-1-1 0,1 0 0,-1-1 0,0 0 0,0-1-1,-1 0 1,1-1 0,-1-1 0,0 0 0,0-1 0,-14 0 0,5-2-327,-44-7 1,-20-13-3655,58 14 1480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3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18 267 4640,'-18'5'8800,"19"-5"-8289,0 0 0,0 0 0,1 1 0,-1-1 0,0 0 0,0 0 0,0 0 0,0 0 0,0 0 0,3-1 0,7-1-137,-1-2-1,1 1 1,-1-1 0,0 0 0,0-1 0,0-1 0,0 1-1,-1-1 1,13-12 0,7-7-316,35-41 0,-52 52 56,23-27-101,11-11-101,-45 50 74,1 0 0,0 1 1,0-1-1,0 0 0,0 1 0,0 0 1,0-1-1,0 1 0,4-1 0,-5 2 5,0-1-1,0 1 0,0 0 1,1 0-1,-1 0 0,0 0 1,0 0-1,0 0 0,0 1 1,0-1-1,0 0 0,0 0 0,0 1 1,0-1-1,0 1 0,0-1 1,0 1-1,0-1 0,-1 1 1,1 0-1,0-1 0,0 1 1,0 0-1,-1-1 0,2 3 1,5 7-42,-1 1 0,-1-1 0,0 1 0,0 1 0,-1-1 0,3 16 0,-6-23 56,22 104 378,0 0 508,-4-45-3755,-7-35 1024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43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1120 2720,'12'-8'1043,"-11"8"-770,-1-1-1,1 1 1,0-1 0,0 1 0,0-1-1,0 1 1,-1-1 0,1 1-1,0-1 1,0 0 0,-1 1 0,1-1-1,0 0 1,-1 0 0,1 0-1,-1 1 1,1-1 0,-1 0 0,0 0-1,1 0 1,-1 0 0,0 0 0,0 0-1,1-2 1,-1 2-110,-1 0 0,1 0 0,0 0 0,-1 1 0,1-1 0,-1 0 1,1 0-1,-1 0 0,0 0 0,1 0 0,-1 1 0,0-1 0,1 0 0,-1 0 0,0 1 0,0-1 0,-1 0 0,-15-9 703,16 9-822,-8-3 94,0 1-1,-1 0 0,0 0 0,1 1 1,-1 0-1,0 0 0,-19 1 1,8 1-76,1 1 0,-35 5 1,37-2-82,0 1 1,0 1 0,1 0 0,-31 17 0,39-18 19,0 0 0,1 0 0,-1 1 0,1 0 0,1 0 0,-1 1 0,1 0-1,0 1 1,1-1 0,-1 1 0,-8 17 0,11-18 53,0 2 0,1-1-1,0 0 1,0 0 0,1 1-1,0 0 1,1-1 0,0 1-1,0 0 1,1 0 0,0 0-1,1-1 1,2 17 0,-1-18 32,-1 0 0,2 0 1,-1 0-1,1 0 0,-1-1 1,2 1-1,-1-1 0,1 0 1,0 0-1,0 0 0,8 7 1,-5-6 45,0-1-1,1 0 1,0 0 0,0 0 0,1-1 0,0 0 0,13 6-1,-4-5 37,0 0-1,0-2 0,0 0 0,0 0 0,1-2 0,-1 0 0,1-2 0,25-1 0,-21-2-67,-1 0 0,0-2 0,0-1 0,0 0 1,-1-2-1,32-16 0,116-74 378,-100 54-308,-19 13 122,0-2-1,62-55 1,-112 88-297,0 0 0,1-1 0,-1 1 0,0 0 0,1 0 0,-1-1 0,0 1 1,1 0-1,-1-1 0,0 1 0,0 0 0,1-1 0,-1 1 0,0 0 0,0-1 0,0 1 0,0 0 0,1-1 0,-1 1 0,0-1 0,0 1 1,0 0-1,0-1 0,0 1 0,0-1 0,0 1 0,0 0 0,0-1 0,0 1 0,0-1 0,0 1 0,0 0 0,-1-1 0,1 1 0,0-1 0,0 1 1,-1-1-1,1 1-15,-1-1 1,1 1 0,-1 0 0,0-1 0,1 1 0,-1 0 0,0 0 0,1-1 0,-1 1-1,0 0 1,1 0 0,-1 0 0,0 0 0,0 0 0,1 0 0,-1 0 0,0 0-1,1 0 1,-1 0 0,0 0 0,0 1 0,-6 2 2,0-1 1,0 2-1,0-1 0,1 1 0,0 0 1,-1 0-1,2 1 0,-1 0 0,0 0 1,1 0-1,0 1 0,0 0 1,1 0-1,-1 0 0,1 0 0,1 1 1,-1-1-1,1 1 0,0 0 0,1 0 1,-3 11-1,4-12 37,0-1 1,1 0-1,0 0 0,0 0 1,1 0-1,0 0 0,-1 0 0,1 0 1,1 0-1,-1 0 0,1 0 1,0 0-1,0-1 0,0 1 0,1-1 1,0 1-1,0-1 0,0 0 1,0 0-1,1 0 0,-1-1 1,1 1-1,0-1 0,0 0 0,8 5 1,-5-3 46,1-1 0,1 0 0,-1-1 0,0 0 0,1 0 0,0 0 0,0-1 0,0-1 0,0 1 0,0-2 0,0 1 1,0-1-1,16-2 0,-15 0-24,-1 0 0,1 0 0,-1-1 0,0 0 0,0-1 0,-1 0 1,1 0-1,-1-1 0,0 0 0,0-1 0,0 0 0,-1 0 0,0 0 0,0-1 1,-1 0-1,1 0 0,-1-1 0,-1 0 0,0 0 0,0 0 0,0-1 0,5-14 1,-9 18-34,0 1 1,0-1 0,0 1 0,-1-1 0,1 1 0,-1-1-1,0 0 1,0 1 0,-1-1 0,1 0 0,-1 1-1,0-1 1,-2-5 0,2 7-22,-1 0-1,1 0 1,0 0 0,-1 0-1,0 0 1,0 1 0,0-1-1,0 0 1,0 1 0,0 0-1,-1-1 1,1 1 0,-1 0-1,0 0 1,1 0 0,-1 1-1,0-1 1,-6-2 0,-4 1-33,1 0 0,-1 1 0,0 0 0,0 1 0,0 0 0,-23 3 0,-77 14-288,94-11 299,-35 14 1,43-15 38,1 1 133,24-6 52,-11 1-180,34-4 144,1-2 1,69-21-1,71-37-45,-100 34-206,-63 25 83,6-4-36,1 2 0,42-9 0,-59 15 31,0 0 0,1 0-1,-1 1 1,1 0 0,-1 0 0,0 0-1,1 1 1,-1 0 0,0 0 0,0 0 0,1 0-1,-1 1 1,0 0 0,0 0 0,0 0-1,-1 1 1,1 0 0,4 3 0,-7-4 22,0 1 0,0-1 0,0 0 0,0 1 0,0 0 0,-1-1 0,1 1 0,-1 0 1,0 0-1,0 0 0,0 0 0,0 0 0,0 0 0,-1 0 0,1 0 0,-1 0 0,0 0 1,0 0-1,0 0 0,0 0 0,-1 5 0,-1 3-22,-1 0 0,0 0 0,-1 0 0,-9 19 0,2-6 67,-3 4 228,-10 30-1,19-41-9,5-14 320,6-7-217,15-19-46,-2 3-165,-3 8-33,0 0-1,31-18 1,-15 11-87,4-3-247,0 3 0,64-26 0,-97 44 166,0 0-1,0 0 1,0 0 0,0 1 0,0-1 0,0 1-1,0 0 1,0 0 0,6 1 0,-7-1 29,-1 0 0,0 0 0,0 1 1,0-1-1,0 1 0,1-1 1,-1 1-1,0-1 0,0 1 0,0 0 1,0-1-1,0 1 0,0 0 0,0 0 1,-1 0-1,1 0 0,0-1 1,0 1-1,-1 0 0,1 1 0,0-1 1,-1 0-1,1 0 0,-1 0 0,1 0 1,-1 0-1,1 2 0,-1 4-24,0-1-1,-1 1 1,1-1-1,-1 0 1,-3 12-1,2-9 29,-3 11 2,2-9 22,1 1 0,0 0 0,0 12 0,1-21 18,1 0 1,0 0-1,1-1 0,-1 1 0,0 0 0,1 0 0,0-1 0,-1 1 0,1 0 0,0-1 0,1 1 1,-1 0-1,0-1 0,1 0 0,-1 1 0,1-1 0,0 0 0,2 2 0,-4-3-22,1 0-1,0 0 0,0-1 1,0 1-1,-1-1 0,1 1 1,0-1-1,0 1 0,0-1 1,0 0-1,0 1 0,0-1 1,0 0-1,0 1 0,0-1 1,0 0-1,0 0 0,0 0 1,0 0-1,0 0 1,0 0-1,0-1 0,0 1 1,0 0-1,0 0 0,0-1 1,0 1-1,1-1 0,2-1-18,-1-1-1,1 1 0,-1-1 0,0 0 1,5-4-1,7-7 7,-9 12 0,-3 5-286,1 2 178,-4-4 451,0-17 32,1 9-333,0 0 0,0 0 0,0 0 0,0 1 0,1-1 0,4-9 0,22-40 224,6-1-476,-28 50 160,-1 0-1,1 0 0,0 1 1,0-1-1,11-8 0,-15 14 31,-1 0 0,1 0 0,-1 0 0,0 0 0,1 0 0,0 1 0,-1-1 0,1 0 0,-1 1 0,1 0 0,0-1 0,-1 1 0,1 0-1,0 0 1,-1 0 0,1 0 0,0 0 0,-1 0 0,1 0 0,3 1 0,-3 0-3,0 0 0,0 1 0,0-1 0,0 0 0,0 1 0,0-1 0,0 1 0,0 0 0,0 0 0,-1-1 0,1 1 0,2 4 0,2 5 17,-1 1-1,0 0 0,0-1 0,4 18 0,-9-28 15,2 7 35,1-1 0,0 1 0,0 0 0,0-1 1,7 10-1,-9-15-12,1 1 0,0-1 0,0 0 0,0 0 0,0 0 0,0 0 0,0-1 0,0 1 1,1 0-1,-1-1 0,1 0 0,-1 1 0,1-1 0,-1 0 0,1-1 0,0 1 0,0 0 0,5 0 1,7 0 86,0-1 0,0-1 0,0 0 0,-1-1 0,28-7 0,70-29 17,-103 35-141,6-3 47,-2 0 1,1-1 0,-1-1-1,0 0 1,18-16-1,-11 7-75,-1-1-1,22-29 1,-30 35 20,0 0 0,22-19 0,-24 21-212,-8 9 226,-1 0 1,1-1 0,0 1-1,0 0 1,0 0 0,0 0-1,0 0 1,0 1 0,0-1-1,0 0 1,1 0 0,0 0 0,0 1-20,-1 0 1,0 0 0,0 0 0,1 0 0,-1 0-1,0 0 1,0 0 0,0 0 0,1 1 0,-1-1-1,0 1 1,0-1 0,0 1 0,0-1 0,0 1-1,0-1 1,0 1 0,0 0 0,0 0 0,0 0 0,0-1-1,0 1 1,0 0 0,-1 0 0,1 0 0,0 0-1,0 2 1,2 3-24,0 1-1,0-1 0,-1 1 1,0 0-1,0 0 0,-1-1 1,0 1-1,0 11 1,1-1 72,-1-8-32,-1 1 0,0-1 1,-1 1-1,0-1 0,0 1 0,-3 10 0,-20 56 84,15-51 80,3-13 296,2-9-158,2-7 234,3 1-480,-1 1 0,1 0 1,-1-1-1,1 1 0,0 0 1,0 0-1,0-1 0,0 1 1,3-4-1,19-22 187,-9 12-233,1 0 0,1 1 0,0 1 0,32-21 0,-35 27-70,0 0 0,0 1 1,1 1-1,0 0 0,0 1 1,1 0-1,25-4 0,-35 9 23,1-1 0,-1 1-1,1 0 1,0 0 0,-1 1-1,10 2 1,-12-3 22,-1 1-1,0-1 1,1 1 0,-1 0-1,0 0 1,0 0-1,0 0 1,0 1 0,0-1-1,0 0 1,0 1-1,0 0 1,0-1 0,-1 1-1,1 0 1,2 3 0,-3-2 13,1 0 1,-1-1-1,0 1 1,0 0-1,0 0 1,0 0-1,0-1 1,-1 1-1,0 0 1,1 0-1,-1 0 1,0 0-1,0 0 1,-1 0-1,0 6 1,-2-1-8,1-1 0,-2 0 0,1 0 0,-8 11 1,9-13 4,-3 2 107,0 0 1,0-1-1,0 1 1,-1-1-1,-9 7 1,67-52 1009,58-49-976,-25 10-501,-83 76 339,1 0-1,-1 0 0,1 0 0,-1 0 0,1 1 1,0 0-1,3-2 0,-5 3 21,-1 0-1,1-1 1,-1 1 0,1 0-1,-1 0 1,1 0 0,-1 0 0,1 0-1,0 0 1,-1 0 0,1 0-1,-1 0 1,1 0 0,-1 0-1,1 0 1,-1 0 0,1 0-1,-1 0 1,1 1 0,-1-1 0,1 0-1,-1 0 1,1 1 0,-1-1-1,1 0 1,-1 1 0,1-1-1,-1 1 1,0-1 0,1 0-1,-1 1 1,0-1 0,1 1 0,-1-1-1,0 1 1,1-1 0,-1 1-1,0-1 1,0 1 0,0-1-1,0 1 1,0-1 0,1 1-1,-1-1 1,0 2 0,2 27-123,-1 0 0,-3 30 0,0 1 96,2-54 86,0-1 0,1 1 0,0-1 0,0 0 0,0 1 0,0-1 0,3 6 0,-4-10-31,1 0 0,-1 0 0,0 0 0,1-1 0,-1 1 0,1 0 0,-1 0 0,1 0-1,0 0 1,-1-1 0,1 1 0,0 0 0,0-1 0,-1 1 0,1-1 0,0 1 0,0 0 0,0-1 0,0 0 0,-1 1 0,1-1 0,0 0 0,0 1 0,0-1 0,0 0 0,0 0 0,0 0 0,0 0 0,0 0 0,0 0 0,0 0 0,0 0 0,0 0 0,0 0-1,0 0 1,0-1 0,0 1 0,0 0 0,0-1 0,0 1 0,0-1 0,-1 1 0,1-1 0,1 0 0,100-73 200,-21 14-81,-41 30-202,53-50 0,-60 51 6,-32 27 34,1 1 1,0-1-1,0 1 0,0 0 1,0-1-1,0 1 1,2-1-1,2 4-192,-6 7-57,-5 10 120,-1-1 0,-13 30-1,13-36 186,1 0 1,0 1-1,0 0 0,2 0 0,-1 0 0,2 1 1,-2 17-1,4-30-19,0 1 0,0-1 0,0 0 0,0 0 1,0 1-1,0-1 0,0 0 0,0 0 0,1 1 0,-1-1 1,0 0-1,1 0 0,-1 0 0,1 1 0,0-1 0,-1 0 0,1 0 1,0 0-1,0 0 0,-1 0 0,1 0 0,0 0 0,0-1 1,0 1-1,0 0 0,0 0 0,0-1 0,1 1 0,-1-1 1,0 1-1,0-1 0,0 1 0,1-1 0,-1 0 0,0 1 0,0-1 1,1 0-1,-1 0 0,0 0 0,0 0 0,1 0 0,-1 0 1,0-1-1,3 0 0,14-3 32,1-2 1,-1 0 0,-1-1-1,1-1 1,-1 0-1,-1-2 1,0 0-1,0 0 1,-1-2 0,20-17-1,-20 13-149,21-27 0,7-9-147,-42 52 248,-1 0-1,0 0 1,0 0-1,0 0 0,0 0 1,0 0-1,0-1 0,0 1 1,0 0-1,0 0 0,0 0 1,0 0-1,0 0 0,0 0 1,0 0-1,0 0 0,0 0 1,1 0-1,-1 0 0,0 0 1,0 0-1,0 0 0,0 0 1,0 0-1,0 0 0,0 0 1,0 0-1,0 0 0,0 0 1,0 0-1,0 0 0,1 0 1,-1 0-1,0 0 1,0 0-1,0 0 0,0 0 1,0 0-1,0 0 0,0 0 1,0 0-1,0 0 0,0 1 1,0-1-1,0 0 0,0 0 1,0 0-1,0 0 0,0 0 1,0 0-1,1 0 0,-1 0 1,0 0-1,0 0 0,1 7-143,-2 9-6,-2 13 1,2-16 139,0 1 0,-7 22-1,5-25 23,0 1-1,-2 14 1,4-22 9,1-1 0,0 0 0,-1 0 0,1 1 0,1-1 0,-1 0 0,0 0 0,1 1 0,0-1 0,0 0 0,0 0 0,0 0 0,2 4-1,-2-6 5,-1 0-1,1-1 1,-1 1-1,1 0 1,0-1-1,0 1 1,-1-1-1,1 1 1,0-1-1,0 1 1,0-1-1,0 0 1,0 1-1,-1-1 1,1 0-1,0 0 1,0 1-1,0-1 0,0 0 1,0 0-1,0 0 1,0 0-1,0 0 1,0 0-1,0-1 1,0 1-1,0 0 1,0 0-1,-1-1 1,3 0-1,2-1 2,1-1-1,-1 0 1,9-5-1,-9 4 22,6-3-19,2-1 14,0 0 1,0-1-1,-1-1 1,0 0-1,12-14 1,152-195 29,-115 132-168,57-107 1,-71 107 181,-4-2 1,34-103-1,-72 175-108,53-147-371,-52 148 339,-3 10-77,0 0 1,-1 0-1,0-1 1,0 1-1,1-10 0,-12 58-68,-66 228-213,-63 272 142,130-505 450,2-6-137,0-1 0,-1 60 1,7-82-14,0 1 0,1-1 1,0 0-1,0 1 0,1-1 1,0 0-1,0 0 1,1 0-1,0 0 0,1 0 1,-1-1-1,2 1 1,-1-1-1,1 0 0,8 10 1,-10-15 4,0 1-1,0-1 1,0 0 0,0 0-1,1 0 1,-1 0 0,1 0-1,-1-1 1,1 0 0,0 1 0,-1-1-1,1-1 1,0 1 0,0 0-1,-1-1 1,1 0 0,0 0-1,0 0 1,0 0 0,0-1 0,-1 1-1,8-3 1,4-2 40,0 0 0,0-1-1,0 0 1,15-10 0,-11 5-45,0-1 0,-1 0 0,-1-1 0,23-23 0,-33 30-39,-1 0 1,0-1-1,-1 0 1,1 0-1,-1-1 1,-1 1-1,0-1 1,0 0-1,0 0 0,-1-1 1,0 1-1,-1-1 1,3-12-1,-5 19 2,0-1 1,0 1-1,0-1 0,0 1 0,0-1 0,0 1 1,-1 0-1,1-1 0,-1 1 0,0-1 0,1 1 1,-1 0-1,0 0 0,-1 0 0,1-1 0,0 1 1,-1 0-1,-1-2 0,2 3-5,0 0 1,-1 0-1,1 0 1,0 0-1,-1 1 0,1-1 1,-1 0-1,1 1 1,-1-1-1,1 1 0,-1 0 1,1-1-1,-1 1 1,0 0-1,1 0 0,-1 0 1,1 0-1,-1 0 1,1 0-1,-1 0 0,0 1 1,1-1-1,-1 1 1,1-1-1,-1 1 1,1-1-1,0 1 0,-1 0 1,-1 1-1,-6 4-49,0 0 0,0 1 1,0 1-1,1-1 0,-9 12 0,-34 45 34,48-60 38,-3 4 12,1 0 0,0 0 1,0 0-1,1 0 0,0 1 0,0 0 1,1 0-1,0 0 0,1 0 0,-2 10 1,4-14 11,-1-1 0,1 0 0,0 1 1,0-1-1,1 0 0,0 1 1,-1-1-1,1 0 0,1 0 0,-1 0 1,1 0-1,-1 0 0,1 0 0,0 0 1,0 0-1,1-1 0,-1 1 1,1-1-1,0 1 0,0-1 0,0 0 1,0 0-1,7 4 0,-3-3 3,0 0-1,0-1 1,0 0-1,0 0 1,1 0-1,-1-1 1,1 0 0,-1-1-1,13 1 1,7 0 176,35-3 0,158-22 141,-201 20-1399,35-10-1,-45 10-181,-1 0 1,1-1-1,-1 0 1,0 0-1,13-10 1,-20 14 975,0-1 0,0 1 0,0-1 0,0 0 0,0 0 0,0 1 0,0-1 0,0 0 0,-1 0 0,1 0 0,0 0 0,0 0 0,-1 0 0,1 0 0,-1 0 0,1 0 0,-1 0 0,1-1 0,-1 1-1,0 0 1,1 0 0,-1 0 0,0-1 0,0 1 0,0 0 0,0 0 0,0 0 0,0-1 0,0 1 0,-1 0 0,1 0 0,0 0 0,-1-2 0,-4-14-3181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4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96 4992,'1'-5'741,"1"1"1,0-1-1,-1 0 1,0 0-1,0 0 1,0 0-1,-1-10 1,0 14-573,0 0 1,0 0-1,0 0 1,-1-1-1,1 1 1,0 0-1,-1 0 1,1 0-1,-1 0 0,1 0 1,-1 0-1,0 0 1,1 0-1,-1 0 1,0 0-1,-1-1 1,1 1-82,-1 0 1,0 1-1,1-1 1,-1 0 0,0 0-1,1 1 1,-1-1-1,0 1 1,0-1 0,1 1-1,-1 0 1,0 0-1,-3 0 1,-5 0 71,0 1 1,0 1-1,0 0 0,0 0 0,0 1 1,-15 6-1,12-5-82,-29 13 95,1 2 0,0 2 1,-38 26-1,74-44-134,-9 6 101,0 0 0,-15 14 1,26-21-93,1 0 0,-1 1 0,1-1 0,0 0 1,0 1-1,0-1 0,0 1 0,0 0 1,1 0-1,-1 0 0,1 0 0,0 0 1,0 0-1,0 0 0,0 0 0,0 0 1,0 0-1,1 6 0,0-8-11,0 1 0,1-1 0,-1 0 0,0 1-1,1-1 1,-1 1 0,1-1 0,0 0 0,-1 1 0,1-1 0,0 0-1,0 1 1,0-1 0,0 0 0,0 0 0,0 0 0,0 0 0,0 0-1,1 0 1,-1 0 0,0-1 0,3 2 0,2 1 62,0-1-1,0 0 1,13 2 0,-10-1 39,10 1-39,1 0-1,0-1 1,0-1-1,-1-1 1,1-1-1,0-1 1,0 0-1,0-2 1,-1 0-1,1-1 0,-1-1 1,21-8-1,-33 10-106,0-1-1,1 0 0,-2-1 0,1 0 0,0 0 0,-1 0 1,0-1-1,0 0 0,0 0 0,-1 0 0,0-1 1,0 0-1,-1 0 0,0 0 0,0 0 0,-1-1 1,0 1-1,0-1 0,0 0 0,-1 0 0,-1 0 1,2-15-1,-3 21-12,0 1 1,0 0-1,0-1 1,0 1-1,0-1 1,0 1 0,-1 0-1,1-1 1,-1 1-1,1 0 1,-1-1-1,0 0 1,0 1 11,1 0-1,-1 1 1,1 0 0,-1-1-1,1 1 1,-1-1 0,1 1-1,-1 0 1,1-1 0,-1 1 0,1 0-1,-1-1 1,0 1 0,1 0-1,-1 0 1,0 0 0,1 0-1,-1-1 1,-1 1 0,0 1 8,0-1 1,0 0 0,0 1-1,1 0 1,-1-1-1,0 1 1,0 0 0,0 0-1,0 0 1,1 0-1,-1 0 1,1 0 0,-1 1-1,1-1 1,-1 0-1,-1 3 1,0-1 13,1 0 1,0 1-1,0-1 0,0 0 0,0 1 1,1-1-1,-1 1 0,1 0 0,0-1 1,0 1-1,0 0 0,1 0 0,-1 0 0,1 0 1,0-1-1,0 1 0,0 0 0,1 0 1,-1 0-1,1 0 0,0-1 0,2 8 1,-1-7 53,-1-1-1,1 1 1,0 0 0,0-1 0,0 0 0,1 1 0,-1-1 0,1 0 0,0 0-1,-1 0 1,1-1 0,1 1 0,-1-1 0,0 1 0,1-1 0,-1 0 0,1 0-1,-1-1 1,1 1 0,0-1 0,8 2 0,-3-2 28,0 0 0,0-1 0,0 0 0,0-1 0,11-1-1,47-13 99,-39 8-171,10-2 12,-1-2-1,0-1 1,0-2-1,-2-1 1,0-3 0,-1 0-1,0-2 1,-2-2-1,40-33 1,-66 50-48,0-1-21,0 0 1,1 0-1,0 1 1,14-8-1,-21 13 29,1 0 0,-1 0 0,1 0 0,-1 0 0,1 0 0,-1-1 0,1 1 0,-1 0 0,0 0 0,1 0-1,-1 1 1,1-1 0,-1 0 0,1 0 0,-1 0 0,0 0 0,1 0 0,-1 0 0,1 1 0,-1-1 0,0 0 0,1 0 0,-1 1-1,1-1 1,-1 0 0,0 0 0,0 1 0,1-1 0,-1 0 0,0 1 0,1-1 0,-1 1 0,7 14-28,-3 1 57,3 28 0,-5-30 65,0-1 1,1 1-1,7 19 1,-8-28-25,1 0 0,0 0 0,0 0 0,1 0 0,-1-1 1,1 1-1,0-1 0,0 0 0,1 0 0,-1 0 0,1-1 0,0 0 1,0 0-1,0 0 0,0 0 0,0-1 0,1 0 0,7 2 0,3 1 41,1-1 1,0-1-1,0-1 0,34 0 0,86-12 44,-137 10-156,1 0 0,0 0 0,0 0 0,0 0 0,0 0 0,0 0 0,0 0 0,0-1 0,0 1 0,-1 0 0,1-1 0,0 1 0,0 0 0,0-1 0,0 0 0,0 0-477,-1 0-1,1 0 1,-1 1 0,1-1 0,-1 0 0,1 0 0,-1 0 0,0 0 0,0 0-1,1 0 1,-1 0 0,0 0 0,0 0 0,0 0 0,0 0 0,0-1 0,1-15-7382,3 9 5680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59:43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 10464,'-17'-16'4736,"34"19"-4096,1 2 255,8 3-607,48-4 1312,5 4-896,39-5 32,-6 6-448,19-4-64,-15-2-128,15 0 0,-14 6-32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1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16 607 4480,'-6'0'6853,"5"-1"-6608,0-1-1,0 1 1,0 0-1,0 0 1,1 0-1,-1-1 1,0 1 0,1-1-1,-1 1 1,1 0-1,0-1 1,-1 1-1,1-1 1,0 1 0,0-1-1,0 1 1,0-3-1,2-30 1172,-1 30-1362,1-1-1,-1 1 1,1 0-1,0 0 1,0 0-1,0 0 1,1 0-1,-1 0 1,6-5-1,29-30 143,68-49-121,-12 13 85,-45 27 85,50-63 0,-87 99-173,-6 4-46,1 0 0,0 1-1,0 0 1,1 0 0,0 1 0,0 0 0,1 0 0,11-6-1,-18 11-29,-1 1 0,1 0 0,0 0-1,-1-1 1,1 1 0,0 0 0,0 0 0,-1 0-1,1 0 1,0 0 0,-1 0 0,1 0-1,0 0 1,0 0 0,-1 0 0,1 0-1,0 0 1,0 0 0,-1 1 0,1-1-1,0 0 1,-1 1 0,1-1 0,0 0-1,-1 1 1,1-1 0,-1 1 0,1-1-1,0 1 1,-1-1 0,1 1 0,-1-1 0,0 1-1,1 0 1,-1-1 0,1 1 0,-1 0-1,0-1 1,0 1 0,1 0 0,-1 0-1,2 4 17,-1 0 1,0 0-1,0 0 0,0 10 0,-1 41 70,-3 0 0,-12 73-1,6-85-247,6-32 337,0 1 0,1-1 0,-1 15 0,4-27-137,-1 0 1,1 0-1,-1 0 1,0 0-1,1 0 0,-1 0 1,1 0-1,-1-1 1,0 1-1,1 0 1,-1 0-1,0-1 1,1 1-1,-1 0 0,0 0 1,1-1-1,-1 1 1,0 0-1,1-1 1,-1 1-1,0 0 1,0-1-1,0 1 0,1 0 1,-1-2-1,13-15 239,7-16-143,30-70 0,-39 75-186,1 1 1,2 1 0,0 0 0,29-38 0,-39 59-12,14-13-71,-18 17 128,1 1 1,-1 0-1,1-1 0,-1 1 0,1 0 0,0-1 1,-1 1-1,1 0 0,-1-1 0,1 1 0,0 0 1,-1 0-1,1 0 0,0 0 0,-1 0 0,1 0 1,0 0-1,-1 0 0,1 0 0,0 0 0,-1 0 1,1 0-1,0 0 0,-1 1 0,1-1 0,-1 0 1,1 0-1,0 1 0,-1-1 0,1 0 0,-1 1 1,2 0-1,0 2-14,0-1 0,0 1 0,0 0 0,0 0 0,-1 0 0,1 0 1,-1 0-1,1 0 0,-1 0 0,0 1 0,-1-1 0,1 0 0,0 1 0,-1-1 0,0 4 1,1 10-15,-4 31-1,1-32 60,0 4 81,1-12-67,0 0 0,0 0 0,1-1 0,0 1 0,0 0 0,1 0 0,0 0 0,3 11-1,-4-19-19,0 1 0,0-1 0,1 1 0,-1-1 0,0 1-1,0-1 1,0 0 0,1 1 0,-1-1 0,0 1 0,0-1-1,1 0 1,-1 1 0,0-1 0,1 0 0,-1 0 0,1 1-1,-1-1 1,0 0 0,1 0 0,-1 1 0,1-1 0,-1 0 0,0 0-1,1 0 1,-1 0 0,1 0 0,-1 1 0,1-1 0,-1 0-1,1 0 1,-1 0 0,1 0 0,-1-1 0,0 1 0,1 0-1,-1 0 1,1 0 0,0 0 0,14-12 169,-13 10-130,24-25 59,41-53 0,-50 57-162,1 1 1,1 0 0,0 2 0,39-32-1,-54 50 2,0-1-1,0 0 0,0 1 1,0 0-1,1 0 0,7-2 1,-11 4 30,1-1 0,-1 1 0,1 0-1,-1 0 1,0 0 0,1 0 0,-1 0 0,1 0 0,-1 0 0,0 1 0,1-1 0,-1 0 0,1 1 0,-1-1 0,0 1 0,0-1-1,1 1 1,-1 0 0,0 0 0,0 0 0,0-1 0,0 1 0,0 0 0,0 0 0,0 0 0,2 2 0,1 5 1,1 0 1,-1 0 0,0 1 0,-1-1-1,0 1 1,3 13 0,6 18-166,6 22 16,4 8 203,-18-61-23,-1 0 0,2-1 0,-1 1 0,1-1 0,9 12-1,-11-18 17,-1 1-1,0-1 0,1 0 1,0 1-1,-1-1 0,1 0 1,0 0-1,0-1 0,0 1 1,0-1-1,0 1 0,1-1 1,-1 0-1,0 0 0,1-1 0,-1 1 1,1-1-1,-1 1 0,0-1 1,1 0-1,-1 0 0,1-1 1,3 0-1,4-1 63,1-2 0,-1 1 0,1-2 0,-1 1 0,12-8 0,-9 3-41,0 0 0,0-1 0,-1-1 0,0 0 0,-1-1 1,0 0-1,-1-1 0,10-16 0,-8 11-14,-1 0 0,-1-1 0,0 0 0,-2-1 0,0 0 1,7-29-1,-13 39-32,0 0 0,-1-1 1,1-10-1,-3 18-26,0-1 0,0 1 0,0 0 0,0-1 0,0 1 0,-1 0 0,1-1 0,-1 1 0,0 0 0,0 0 0,0 0 0,-3-5 0,3 7 9,1 1 0,0-1 0,-1 1-1,1 0 1,-1-1 0,1 1 0,-1 0 0,1-1 0,-1 1-1,1 0 1,-1-1 0,1 1 0,-1 0 0,1 0 0,-1 0-1,1-1 1,-1 1 0,0 0 0,1 0 0,-1 0 0,1 0-1,-1 0 1,0 0 0,1 0 0,-1 0 0,1 0 0,-1 1 0,1-1-1,-1 0 1,0 0 0,1 0 0,-1 1 0,1-1 0,-1 1-1,-2 0-25,1 1-1,-1 0 0,1-1 0,-1 1 0,1 0 0,-3 4 0,-6 8-44,-1 2 0,2-1-1,0 1 1,-11 27 0,-25 73-131,40-97 205,-8 37-1,12-49 16,1 0-1,1 0 1,-1 0-1,1 0 1,1 0-1,-1 0 1,1 0-1,0 0 1,3 7-1,-3-10 13,1-1 0,-1 0 0,1 1 0,0-1 0,0 0 0,1 0 0,-1 0 0,1-1 0,-1 1 0,1 0 0,0-1-1,0 0 1,0 0 0,0 0 0,0 0 0,1 0 0,-1 0 0,1-1 0,-1 0 0,1 0 0,-1 0 0,6 1 0,6 1 39,0-1 0,0-1 0,1-1-1,16 0 1,129-17 81,-142 16-110,0-2 0,0 0-1,-1-1 1,1 0 0,-1-2 0,0 0 0,0-1-1,-1-1 1,20-11 0,-26 12 15,-1 0 0,1-1 0,-2 0-1,1 0 1,-1-1 0,0 0 0,-1-1 0,13-18 0,-7 1 38,-14 25-84,1 0 0,0 1 0,-1-1 0,0 0 0,1 0 0,-1 0 0,0 1 0,0-1 0,0 0-1,0 0 1,0 0 0,0 1 0,-1-4 0,1 5 4,0 0 0,0 0 1,-1 0-1,1-1 0,0 1 0,0 0 1,0 0-1,0 0 0,0 0 0,-1 0 0,1-1 1,0 1-1,0 0 0,0 0 0,0 0 1,-1 0-1,1 0 0,0 0 0,0 0 0,0 0 1,-1 0-1,1 0 0,0 0 0,0 0 1,0 0-1,-1 0 0,1 0 0,0 0 0,0 0 1,0 0-1,-1 0 0,1 0 0,0 0 0,0 0 1,0 0-1,-1 0 0,1 0 0,0 0 1,0 1-1,0-1 0,0 0 0,-1 0 0,1 0 1,0 0-1,0 0 0,0 1 0,-10 9 0,8-8-7,-66 80-138,48-57 100,7-9 27,-26 37-116,35-47 144,0 0 1,1 0-1,0 0 1,1 1-1,-1-1 1,1 1-1,-2 8 1,4-14-3,0 1 1,0-1 0,0 0 0,0 0 0,0 0-1,0 0 1,0 1 0,0-1 0,0 0-1,0 0 1,1 0 0,-1 0 0,0 1-1,1-1 1,-1 0 0,1 0 0,-1 0 0,1 0-1,0 0 1,-1 0 0,2 1 0,0-1 21,-1 0 0,1 0 0,-1 0 0,1 0 0,-1-1 0,1 1 0,-1-1 0,1 1 0,0-1 0,-1 1 0,1-1 0,0 0 1,2 0-1,1 0 19,0 0 1,-1-1-1,1 1 1,-1-1-1,1 0 1,-1-1 0,1 1-1,-1-1 1,0 0-1,8-4 1,-2-2-10,0 0 1,0-1-1,-1-1 1,0 1-1,0-2 1,-1 1-1,-1-1 0,8-13 1,4-14-92,17-47 0,-16 36 165,-20 48-149,1-1-1,-1 1 1,0 0 0,1 0-1,-1 0 1,1 0 0,0 1-1,-1-1 1,1 0 0,0 0-1,-1 0 1,1 0 0,1 0-1,-2 1 25,1 0 0,-1 0 0,0 0 0,0 0 1,0 0-1,1 0 0,-1 1 0,0-1 0,0 0 0,1 0 0,-1 0 0,0 1 0,0-1 0,0 0 0,0 0 0,1 0 0,-1 1 0,0-1 0,0 0 0,0 0 0,0 1 1,0-1-1,0 0 0,0 0 0,0 1 0,0-1 0,0 0 0,0 1 0,0-1 0,0 0 0,0 1 0,2 35-229,-3-30 210,1 25-1,2 49-12,-1-71 37,0 0-1,1 1 1,0-1-1,1 0 1,0 0-1,5 12 1,-7-19 27,0 0-1,1 0 1,-1 1-1,0-1 1,1 0 0,-1-1-1,1 1 1,-1 0-1,1 0 1,0-1 0,0 1-1,0-1 1,0 1-1,0-1 1,0 0 0,0 0-1,0 0 1,1 0 0,-1 0-1,4 1 1,0-2 75,-1 0 0,1 0 1,-1 0-1,1 0 1,-1-1-1,1 0 0,-1 0 1,6-3-1,3 1-29,0-2 1,-1 1-1,0-2 0,0 0 1,-1 0-1,1-1 0,20-16 1,19-28-141,-33 32-62,39-32 1,-56 50 102,0-1 0,1 1 1,-1 0-1,0-1 1,1 1-1,-1 0 0,1 0 1,0 1-1,-1-1 1,1 1-1,-1-1 1,6 1-1,-7 0 24,0 0 0,0 0 0,1 0 0,-1 1 0,0-1 0,0 0 0,0 1 0,0-1 0,0 1 0,0-1 0,0 1 0,0-1 0,0 1 0,0 0 0,0 0 0,0-1 0,0 1 0,-1 0 0,1 0 0,0 0 0,-1 0-1,1 0 1,0 0 0,-1 0 0,1 0 0,-1 0 0,0 0 0,1 0 0,-1 3 0,3 11 17,-1 1 0,-1-1-1,-1 1 1,0-1 0,-5 31-1,6-14 641,-1-32-644,0 1 0,0-1-1,0 0 1,0 0 0,0 0 0,0 0-1,0 0 1,0 0 0,0 0 0,0 0 0,0 0-1,0 0 1,0 0 0,0 0 0,0 0 0,0 0-1,0 1 1,1-1 0,-1 0 0,0 0 0,0 0-1,0 0 1,0 0 0,0 0 0,0 0-1,0 0 1,0 0 0,0 0 0,0 0 0,0 0-1,0 0 1,1 0 0,-1 0 0,0 0 0,0 0-1,0 0 1,0 0 0,0 0 0,0 0 0,0 0-1,0 0 1,0 0 0,0 0 0,0 0 0,0 0-1,1 0 1,-1-1 0,0 1 0,0 0-1,0 0 1,0 0 0,0 0 0,0 0 0,0 0-1,8-6 127,9-14-79,-7 3-82,1-1 0,0 1 1,2 1-1,27-29 0,-40 45 21,0-1-1,1 1 0,-1 0 1,0-1-1,1 1 1,-1 0-1,1 0 1,-1-1-1,0 1 0,1 0 1,-1 0-1,1 0 1,-1 0-1,1-1 0,-1 1 1,0 0-1,1 0 1,-1 0-1,1 0 0,-1 0 1,1 0-1,-1 0 1,1 0-1,-1 0 1,1 1-1,-1-1 0,1 0 1,0 1-5,0-1 1,0 1 0,-1-1 0,1 1 0,0 0-1,0 0 1,-1 0 0,1-1 0,0 1-1,-1 0 1,1 2 0,1 0-22,0 2 0,0-1 0,-1 0 0,1 7 0,0 0-14,0 2-16,0 0-1,1 0 1,0-1-1,9 23 1,-11-33 88,0 1 1,1 0 0,0-1-1,-1 1 1,1-1 0,0 1 0,0-1-1,0 0 1,0 0 0,1 0-1,-1 0 1,1 0 0,-1 0 0,1-1-1,-1 1 1,1-1 0,0 0 0,0 1-1,0-2 1,0 1 0,0 0-1,0 0 1,0-1 0,0 0 0,5 1-1,-2-2 8,1 1 0,-1-1-1,0 0 1,0-1-1,0 1 1,0-1 0,0 0-1,0-1 1,-1 1 0,1-1-1,-1 0 1,9-7-1,-1 0 21,-1-1 0,1-1-1,12-16 1,-8 7-60,-1-2 0,-1 0 0,15-31 0,-8 12 8,5-8-29,22-36-274,-48 83 283,1 1 1,0 0 0,0 0-1,-1 0 1,1 0-1,3-2 1,-4 3 16,-1 1 0,1 0 1,-1-1-1,1 1 0,-1 0 0,1-1 0,-1 1 0,1 0 0,0 0 0,-1 0 1,1 0-1,-1 0 0,1 0 0,-1-1 0,1 1 0,0 0 0,-1 1 1,1-1-1,-1 0 0,1 0 0,0 0 0,-1 0 0,1 0 0,-1 0 1,1 1-1,-1-1 0,1 0 0,-1 1 0,1-1 0,-1 0 0,1 1 1,-1-1-1,1 0 0,-1 1 0,0-1 0,1 2 0,2 2-12,-1 1 0,0-1 1,0 1-1,0 0 0,0 0 0,-1 0 0,1 6 0,0 0-8,15 66-87,7 94-1,-23-130 200,-1-38-38,0 0-1,0 0 1,-1 0-1,0 0 0,1 0 1,-1 0-1,0 0 1,0 0-1,-1 0 1,-1 4-1,2-7-25,1 1 1,-1-1-1,0 1 0,0-1 0,1 1 0,-1-1 1,0 0-1,0 1 0,1-1 0,-1 0 1,0 1-1,0-1 0,0 0 0,0 0 0,0 0 1,0 0-1,1 0 0,-1 0 0,0 0 0,0 0 1,0 0-1,0 0 0,0-1 0,1 1 0,-1 0 1,0 0-1,0-1 0,0 1 0,1-1 0,-2 0 1,-29-18 237,22 13-391,-55-46-108,63 52 221,1 0 0,-1-1 0,1 1 0,-1 0 0,1-1 0,-1 1 0,1 0 0,-1 0 0,1 0 1,-1 0-1,1-1 0,-1 1 0,0 0 0,1 0 0,-1 0 0,1 0 0,-1 0 0,1 0 0,-1 0 0,0 1 0,1-1 0,-1 0 0,1 0 0,-1 0 1,1 0-1,-1 1 0,1-1 0,-1 0 0,1 1 0,-1 0 0,24 18-173,2-5 308,1 0 0,48 18 0,-50-23 25,0-1 0,1-1 1,0-1-1,31 3 0,-21-6-5433,0-2-5693,-18-1 5610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29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284 136 3552,'22'-64'3269,"-17"54"-2567,20-49 4244,-24 57-3665,-3 9-925,-3 11-78,-18 49 656,-2-2 1,-37 68 0,-10 23-1,2 51-47,38-107-611,28-87-52,-1 0 0,0 0 0,-1 0 0,-10 17 0,15-28-158,-3 4-582,4-6 455,-1 0 0,1 0 1,0 0-1,0 0 0,0 0 0,0 0 0,0 0 0,0 0 0,0 0 0,-1 0 0,1 0 0,0 0 0,0 0 0,0 0 0,0 0 1,0 0-1,0 0 0,0 0 0,-1 0 0,1 0 0,0 0 0,0 0 0,0 0 0,0 0 0,0 0 0,0 0 0,0 0 0,0 0 1,-1 0-1,1 0 0,0-1 0,0 1 0,0 0 0,0 0 0,0 0 0,0 0 0,0 0 0,0 0 0,0 0 0,0 0 1,0-1-1,0 1 0,0 0 0,0 0 0,0 0 0,0 0 0,0 0 0,0-1 0,-1 1-270,1-1 1,0 0-1,0 0 0,1 0 0,-1 0 1,0 1-1,0-1 0,0 0 0,0 0 0,1 0 1,-1 1-1,0-1 0,1 0 0,-1 0 1,1 1-1,-1-1 0,1 0 0,-1 1 1,1-1-1,-1 1 0,1-1 0,1 0 0,-1-1-541,12-10-2818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30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22 774 3552,'-18'-6'1147,"18"6"-1141,0 0 1,0 0-1,0 0 1,0 0 0,0 1-1,0-1 1,0 0 0,0 0-1,0 0 1,0 0-1,0 0 1,0 0 0,0 0-1,0 0 1,0 0 0,0 1-1,0-1 1,0 0-1,0 0 1,0 0 0,0 0-1,0 0 1,0 0 0,0 0-1,0 0 1,0 0-1,0 0 1,0 1 0,0-1-1,0 0 1,0 0 0,0 0-1,0 0 1,-1 0 0,1 0-1,0 0 1,0 0-1,0 0 1,0 0 0,0 0-1,0 0 1,0 0 0,0 0-1,0 0 1,0 0-1,-1 0 1,1 0 0,0 0-1,0 0 1,0 0 0,0 0-1,0 0 1,0 0-1,0 0 1,0 0 0,0 0-1,-1 0 1,1 0 0,0 0-1,0 0 1,0 0-1,0 0 1,0 0 0,0 0-1,0 0 1,0 0 0,0 0-1,0-1 1,0 1 0,-1 2-156,2 12 1358,-1-13-1134,0-1 1,0 0 0,0 0-1,0 1 1,0-1 0,0 0-1,0 0 1,0 1 0,0-1-1,1 0 1,-1 0-1,0 0 1,0 1 0,0-1-1,0 0 1,0 0 0,1 0-1,-1 1 1,0-1 0,0 0-1,0 0 1,1 0 0,-1 0-1,0 0 1,0 0 0,1 1-1,-1-1 1,0 0-1,0 0 1,1 0 0,-1 0-1,0 0 1,0 0 0,1 0-1,-1 0 1,0 0 0,0 0-1,1 0 1,-1 0 0,0 0-1,0 0 1,1 0 0,-1-1-1,0 1 1,0 0-1,1 0 1,-1 0 0,0 0-1,0-1 1,9-4 389,0 0 1,-1-1-1,0 0 1,0 0-1,0-1 0,-1 0 1,0-1-1,0 1 1,6-11-1,5-11 45,21-41 1,-31 55-239,89-177 709,-27 59-628,58-116 824,-128 248-1172,14-22-114,-14 22 106,0 1 1,0 0-1,0 0 1,0 0-1,0 0 1,0 0-1,0-1 1,0 1-1,0 0 1,1 0-1,-1 0 1,0 0-1,0 0 1,0 0-1,0 0 1,0 0-1,0-1 1,1 1-1,-1 0 1,0 0 0,0 0-1,0 0 1,0 0-1,0 0 1,1 0-1,-1 0 1,0 0-1,0 0 1,0 0-1,0 0 1,1 0-1,-1 0 1,0 0-1,0 0 1,0 0-1,0 0 1,0 0-1,1 0 1,-1 1-1,0-1 1,0 0-1,0 0 1,3 15-64,-5 7 114,0-1-1,-1 0 1,-1 0 0,-8 22-1,6-20-2,-129 433 899,100-356-516,-5-1 1,-87 156-1,125-252-421,-27 44 540,26-43-431,0 0-1,-1 0 1,1 0 0,-1-1-1,0 1 1,1-1-1,-2 0 1,-4 3 0,9-6-94,-1 0 1,1 1-1,-1-1 1,0 0-1,1 0 1,-1 0-1,1 0 1,-1 1-1,0-1 1,1 0-1,-1 0 1,1 0-1,-1 0 1,0 0-1,1-1 1,-1 1-1,0 0 1,1 0-1,-1 0 1,1 0-1,-1-1 1,1 1-1,-1 0 1,1-1 0,-1 1-1,1 0 1,-1-1-1,1 1 1,-1 0-1,1-1 1,-1 1-1,1-1 1,0 1-1,-1-1 1,1 1-1,0-1 1,-1 1-1,1-1 1,0 0-1,0 1 1,-1-1-1,1-1 1,-1-1 45,0 0 0,0 0 0,1-1 0,-1 1 0,0-5 0,2 2-40,-1 0 0,1 0 0,0 1 1,1-1-1,-1 1 0,1-1 0,0 1 1,1 0-1,-1-1 0,1 1 1,0 0-1,6-7 0,4-4 121,1 0 1,17-14-1,-25 25-79,37-33 113,3 2 0,71-43 0,-69 44-23,12-8-485,-57 41 109,1 1-1,-1-1 1,0 1 0,0 0 0,1 0-1,-1 0 1,0 0 0,1 1 0,-1-1 0,1 1-1,-1 0 1,5 0 0,-3 0-1136,0 1 1,0 0 0,0 0 0,8 4-1,13 6-3042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32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1446 3392,'-1'-22'11255,"9"17"-10778,-5 3 340,1-3-399,0 1 1,-1-1-1,1 0 0,-1 0 1,4-8-1,1 0 58,28-52 494,29-73 0,11-21-468,-60 132-290,0 0 1,2 1-1,36-40 0,-53 64-263,1 0 1,0 1-1,0-1 0,0 0 1,0 1-1,0-1 1,0 1-1,3-2 0,-5 3 37,1 0-1,0 0 0,0 0 1,0 0-1,-1-1 0,1 1 1,0 0-1,0 1 0,0-1 1,-1 0-1,1 0 0,0 0 1,0 0-1,-1 1 0,1-1 0,0 0 1,0 1-1,-1-1 0,1 0 1,0 1-1,-1-1 0,1 1 1,0-1-1,-1 1 0,1-1 1,-1 1-1,1 0 0,-1-1 1,2 2-1,1 4 8,0 0 0,-1 0 0,1 1-1,-1-1 1,0 0 0,-1 1 0,0-1 0,0 1 0,1 13-1,-2-16 5,4 56 109,-3-1-1,-2 1 0,-11 70 1,11-126-88,-8 46 85,8-46-56,-1 0 0,1 0 0,-1 0 0,0-1 0,0 1 0,0 0 0,-1-1 1,1 1-1,-5 3 0,6-5-10,-1-1 1,0 1 0,1-1-1,-1 0 1,0 0 0,0 0-1,0 0 1,0 0 0,0-1-1,0 1 1,0 0 0,0-1-1,0 1 1,0-1 0,-2 0-1,-1 0 20,1 0 0,-1 0-1,1-1 1,-1 0 0,1 0-1,-8-2 1,1-1-8,1-1 1,0 0-1,1 0 1,-1-1-1,-11-9 1,10 5-80,0 0 0,0-1 0,1-1 0,-17-23 0,27 35 11,-1-1 1,1 1-1,0-1 0,-1 1 0,1-1 0,-1 1 0,1-1 0,-1 1 0,1-1 1,-1 1-1,1 0 0,-1-1 0,1 1 0,-1 0 0,1-1 0,-2 1 0,2 2-270,4 4 105,4 2 165,0-1 0,1 0 1,0-1-1,0 0 0,0 0 1,0-1-1,1 0 0,0 0 1,0-1-1,0-1 0,20 5 1,-18-6 54,-1 0 1,1-1-1,-1 0 0,1-1 1,0 0-1,-1-1 1,1 0-1,-1-1 1,1 0-1,-1-1 1,0 0-1,0-1 0,0 0 1,0-1-1,-1 0 1,0 0-1,18-14 1,-15 9 29,-1-1 1,-1 0 0,0-1 0,15-21-1,35-61 84,-37 56-121,73-138 67,-77 132-77,-2-1 1,22-83-1,11-77 254,-42 159-305,-2-1 0,2-72-1,-12 78-31,3 41 49,0-1 0,0 1 0,0-1 0,0 0 0,0 1 0,0-1 0,0 1 0,-1-1 0,1 1 0,0-1 0,0 0 0,0 1-1,-1-1 1,1 1 0,0-1 0,-1 1 0,1 0 0,-1-1 0,1 1 0,0-1 0,-1 1 0,0-1 0,0 1-3,1 0-1,-1 0 1,1 0 0,-1 0 0,1 0 0,-1 0-1,0 0 1,1 0 0,-1 0 0,1 0-1,-1 0 1,1 1 0,-1-1 0,1 0-1,-1 0 1,1 1 0,-1-1 0,1 0 0,-1 1-1,-2 2-37,0-1 0,0 1 0,0 0 0,0 0 0,1 0-1,-3 4 1,-1 5 18,0-1 0,1 1-1,0 0 1,-5 22-1,-8 57 50,16-78-11,-27 183 40,24-138-25,2 85-1,4-69-66,-1-37 98,1-1 0,7 41 0,-3-49 166,13 68 258,-13-78-384,0 0-1,1-1 0,9 19 1,-14-34-51,-1-1 1,1 1 0,0-1-1,0 1 1,0-1-1,0 0 1,0 1 0,0-1-1,0 0 1,0 0 0,0 0-1,1 0 1,1 1-1,-3-2-17,1 0 0,-1 1 0,1-1 0,0 0 0,-1 0 0,1 0-1,0 0 1,-1 0 0,1 0 0,-1 0 0,1 0 0,0 0 0,-1 0 0,1 0-1,-1-1 1,1 1 0,0 0 0,-1 0 0,1 0 0,-1-1 0,1 1-1,-1 0 1,1-1 0,2-2 32,0 0 0,0 0 0,-1 0-1,1-1 1,-1 1 0,0-1 0,0 1 0,2-5 0,84-163 423,-72 146-497,0 0-1,2 1 1,1 1 0,31-30 0,-46 49-2,1 0 0,0-1 0,0 2 0,0-1 0,0 0 0,1 1 0,0 0 0,-1 1 0,1-1 1,0 1-1,0 0 0,0 0 0,0 1 0,1 0 0,-1 0 0,0 0 0,1 1 0,-1 0 0,0 0 0,1 1 1,-1 0-1,0 0 0,0 0 0,1 1 0,-1 0 0,0 0 0,10 5 0,0 1 72,-9-5-51,0 0 0,0 1 0,-1 0 0,1 0 0,-1 1 0,6 5 0,-10-8 42,0 1 1,1-1-1,-1 0 0,1 0 1,0 1-1,-1-2 0,1 1 1,0 0-1,5 2 0,-8-6 29,1 1 0,-1-1-1,0 1 1,0-1 0,1 1-1,-1-1 1,0 1 0,0 0-1,-1-4 1,1 4-24,0-4-26,0 0 1,-1 0-1,0 1 1,0-1-1,0 0 0,0 0 1,-1 1-1,0-1 1,0 0-1,0 1 1,-5-7-1,6 10-40,0-1 1,0 1-1,0-1 0,0 1 0,0 0 1,-1-1-1,1 1 0,-1 0 0,1 0 1,-1 0-1,1 0 0,-1 0 0,1 0 1,-1 1-1,0-1 0,0 0 0,1 1 1,-1 0-1,0-1 0,0 1 0,0 0 1,1 0-1,-1 0 0,0 0 0,0 0 1,0 0-1,0 0 0,1 1 0,-1-1 1,0 1-1,0-1 0,-2 2 0,-2 2-18,0-1-1,0 1 1,1 0-1,0 0 1,0 1-1,0 0 1,-6 6-1,-26 39-1,34-45 44,-7 10 12,1 1-1,0-1 1,2 1 0,-7 19-1,-15 66-31,26-87 26,0 1 0,-2 24 1,5-34 33,0-1 1,0 1 0,1 0-1,-1 0 1,1 0 0,0 0-1,0-1 1,1 1-1,-1 0 1,1-1 0,4 8-1,-5-11-21,-1 0-1,1 0 1,0 0-1,0 0 1,-1 0 0,1 0-1,0 0 1,0 0-1,0-1 1,0 1-1,0 0 1,0 0-1,0-1 1,0 1 0,0-1-1,0 1 1,0-1-1,0 0 1,1 1-1,-1-1 1,0 0-1,0 0 1,0 0 0,1 0-1,-1 0 1,0 0-1,0 0 1,0 0-1,1 0 1,-1-1-1,0 1 1,0 0 0,0-1-1,0 1 1,0-1-1,0 1 1,0-1-1,0 0 1,0 1-1,0-1 1,0 0 0,0 0-1,0 0 1,0 0-1,-1 0 1,1 0-1,1-1 1,9-17 110,0 0 0,-2-1 1,0 0-1,6-21 0,-11 29-87,85-255-154,-86 257 98,2-2-550,-4 13 212,0 9 66,-1 19 124,2 73 44,-1-87 165,1 0 1,1 0-1,0 0 1,8 23-1,-8-31-16,1 1-1,-1-1 1,1 0 0,0 0-1,5 6 1,-8-11-10,0-1 0,0 0 1,0 0-1,0 0 0,0 0 1,0 1-1,1-1 0,-1 0 0,0-1 1,0 1-1,1 0 0,-1 0 0,0-1 1,1 1-1,-1 0 0,1-1 0,-1 0 1,1 1-1,-1-1 0,1 0 0,-1 0 1,1 1-1,0-1 0,-1-1 1,1 1-1,-1 0 0,1 0 0,-1 0 1,1-1-1,-1 1 0,1-1 0,-1 1 1,1-1-1,1-1 0,10-8-8,-1-1 0,0 0 0,0-1 0,-1-1-1,13-18 1,0 0 65,-8 11-21,79-99 9,-81 99-50,-2 0 0,0-1 0,-1 0 0,12-34 0,61-225 101,-82 275-117,69-353-51,-70 351 38,2-11-28,0 2-312,3-34 0,-7 49-37,-1 4 228,-3 8 5,-18 70 40,4 1-1,3 0 1,4 2 0,-3 107-1,16-149 120,0 1 0,3-1 0,2 0-1,1-1 1,19 59 0,-23-89 13,40 111 114,-37-106-70,1-1-1,1-1 1,1 0 0,0 0-1,18 22 1,-24-33-21,0 0 1,-1-1 0,1 1-1,0-1 1,0 0-1,4 3 1,-5-5-14,-1 1 0,0-1-1,1 1 1,-1-1 0,1 1 0,-1-1 0,1 0-1,-1 1 1,1-1 0,-1 0 0,1 0 0,-1 0-1,1 0 1,-1-1 0,1 1 0,-1 0 0,1-1-1,2 0 1,0-1 15,-1 0 1,0 0-1,1 0 0,-1 0 0,0-1 0,0 0 1,-1 1-1,1-1 0,0 0 0,2-4 0,21-38 169,-22 38-182,3-7-21,-1 0 1,0-1 0,0 0 0,-2 0-1,0 0 1,-1-1 0,0 1 0,-1-1 0,-1 0-1,-2-26 1,1 41-29,0-1-1,0 0 0,0 0 1,-1 0-1,1 0 0,-1 1 1,1-1-1,-1 0 0,0 0 1,0 1-1,0-1 0,0 1 1,-1-2-1,1 2 8,0 0-1,0 1 1,0-1 0,0 1-1,0 0 1,0-1 0,0 1 0,0 0-1,0 0 1,0 0 0,0 0-1,0 0 1,0 0 0,0 0 0,0 0-1,-1 0 1,1 0 0,0 0 0,0 1-1,0-1 1,0 0 0,0 1-1,0-1 1,0 1 0,-1 0 0,-1 1-4,-1-1 1,1 1 0,0 0-1,-1 1 1,1-1 0,1 0-1,-1 1 1,0-1 0,0 1-1,1 0 1,0 0 0,-1 0-1,1 0 1,-3 6 0,3-3 36,0 0 1,0-1-1,0 1 0,1 0 1,0 0-1,0 0 1,1 0-1,-1 11 0,2-7 36,0 0-1,0 0 1,1 0 0,0-1-1,1 1 1,0 0-1,1-1 1,0 0-1,0 0 1,1 0-1,7 10 1,-5-9 30,1-2 0,0 1 0,0-1 0,1 0 0,0-1 0,1 0 0,0 0 0,0-1 0,0 0 0,0-1 0,1 0 0,0-1 0,0 0 0,18 4 0,-21-7-234,0 1 0,0-2 0,1 1 0,-1-1 0,0 0 0,0-1 1,0 1-1,0-2 0,0 1 0,0-1 0,0 0 0,0-1 0,-1 0 0,1 0 1,-1-1-1,0 0 0,0 0 0,0-1 0,0 0 0,-1 0 0,10-10 1,-12 11-727,0-1 1,0 1 0,-1-1-1,0 0 1,0 0 0,-1 0-1,1 0 1,-1 0 0,0 0 0,0-1-1,-1 1 1,0-1 0,0 1-1,0-1 1,0-7 0,-4-12-2997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33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22 7872,'-26'-19'4504,"31"18"-3514,10 1-262,-14 0-689,128-1 2495,203 5-1884,-273 2-302,-7-1-2470,-17-4-4611,-31-1 3555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33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77 137 7232,'-77'0'3264,"87"3"-2848,9-3 1216,7 0-992,27-3 704,10 0-768,50-17 0,0 0-384,25-9 32,-6 10-128,-3-6-192,-11 5 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34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241 615 3552,'8'-10'461,"-6"8"114,-1 0 0,1 0 0,-1-1 0,0 1 0,1 0 0,-1 0 0,1-5 0,-1 7-462,-1-1 0,0 1 0,0 0 0,0-1 0,0 1 0,0 0 0,0-1-1,0 1 1,-1-1 0,1 1 0,0 0 0,0-1 0,0 1 0,0 0 0,0-1 0,0 1-1,-1 0 1,1-1 0,0 1 0,0 0 0,-1 0 0,1-1 0,-1 0 35,0 1 1,0-1-1,0 0 1,0 1-1,-1 0 1,1-1-1,0 1 1,0 0-1,0-1 1,0 1-1,-2 0 1,-5-1 64,0 1 1,0 0 0,-1 1 0,1 0 0,0 0 0,0 0-1,0 1 1,0 1 0,0-1 0,0 1 0,0 1 0,1-1-1,0 1 1,-14 10 0,10-6-147,1 0 0,0 1-1,0 1 1,1 0 0,0 0-1,1 1 1,0 0 0,-11 20-1,16-25 14,0 0-1,1 1 0,0 0 0,0 0 0,0 0 0,1 0 0,0 0 1,-1 9-1,2-13-36,0-1 1,0 0 0,0 1-1,0-1 1,1 0 0,-1 1-1,1-1 1,-1 0-1,1 1 1,0-1 0,0 0-1,0 0 1,0 0 0,0 0-1,0 0 1,0 0 0,1 0-1,-1 0 1,1 0-1,0-1 1,-1 1 0,1-1-1,0 1 1,0-1 0,0 0-1,0 1 1,0-1-1,0 0 1,3 1 0,1-1 41,-1 0 1,0-1-1,1 1 1,-1-1-1,0 0 0,1-1 1,-1 1-1,0-1 1,1 0-1,-1-1 1,0 1-1,0-1 0,0 0 1,6-3-1,2-2 31,0 0 0,0-1 0,-1 0 0,11-10 0,-10 7-58,-1 0 0,0-1 0,-1 0 0,0-1 0,-1 0 0,0-1 1,-1 0-1,10-20 0,-18 30-55,1 1 0,-1-1-1,0 0 1,0 0 0,0 1 0,-1-1 0,1 0 0,-1 0 0,0 0 0,0 0 0,-1-6 0,0 8-18,0 0 0,1 0 0,-1-1 0,0 1 0,0 0 0,0 0 0,0 0 0,-1 0 0,1 0 1,0 0-1,-1 1 0,1-1 0,-1 0 0,0 1 0,0-1 0,0 1 0,1-1 0,-1 1 0,-1 0 0,1 0 0,-3-1 0,-2-1-26,-1 1-1,0 0 1,0 0 0,0 0-1,0 1 1,0 1-1,-16 0 1,19 0 30,-1 0 1,1 1-1,0 0 0,1 0 1,-1 0-1,0 1 1,0-1-1,0 1 0,1 0 1,-1 0-1,1 1 1,-1 0-1,1-1 0,-4 5 1,7-6 9,1-1 0,-1 0-1,1 1 1,0-1 0,-1 1 0,1-1 0,0 1 0,0-1 0,-1 1 0,1-1 0,0 1 0,0 0-1,0-1 1,-1 1 0,1-1 0,0 1 0,0 0 0,0-1 0,0 1 0,0-1 0,0 1 0,0-1-1,1 1 1,-1 0 0,0-1 0,0 1 0,0-1 0,0 1 0,1-1 0,-1 1 0,0-1 0,1 1-1,-1-1 1,0 1 0,1-1 0,-1 1 0,1-1 0,-1 0 0,0 1 0,1-1 0,-1 1 0,1-1-1,-1 0 1,2 1 0,0 0 16,1 1-1,0-1 0,0 1 1,-1-1-1,1 0 1,0 0-1,0 0 0,4 0 1,10 1 144,0-1 1,1-1-1,-1 0 0,1-1 1,-1-1-1,29-7 1,-34 6-64,-1-1 0,1 0 1,-1 0-1,0-2 1,0 1-1,-1-1 0,1 0 1,-1-1-1,-1-1 0,18-15 1,-13 6 12,-1 0 1,0-1 0,-1 0 0,-1-1 0,-1 0-1,15-39 1,30-134 420,-20 58-410,-33 126-207,3-12-124,-1 16 60,-1 10-45,-1-1 179,-1 0 0,1 0-1,-1 1 1,-1-1 0,1 1 0,-1-1 0,-1 10-1,1 7 7,0 96-115,-25 190 1,-49 109 536,-16-67 490,90-350-898,-4 13 149,0-1-1,-1 0 1,-1 0-1,1 0 0,-11 15 1,15-26-123,0 0 1,1 0 0,-1 0-1,0 0 1,0 1-1,0-1 1,0-1-1,0 1 1,0 0-1,-1 0 1,1 0-1,0 0 1,0-1-1,0 1 1,-1-1 0,1 1-1,0-1 1,-1 1-1,1-1 1,-3 1-1,2-2 4,1 1 0,-1-1-1,1 0 1,0 1 0,-1-1-1,1 0 1,0 0 0,-1 1-1,1-1 1,0 0 0,0 0-1,0-1 1,0 1 0,0 0-1,0 0 1,0 0 0,0-1-1,0 1 1,1-1 0,-2-1 0,-2-4-2,1-2 1,0 1 0,0 0 0,0-1 0,1 1 0,0-1 0,1 0 0,0 0 0,0 1 0,1-1 0,0 0 0,1 0-1,0 0 1,0 0 0,1 1 0,0-1 0,0 1 0,1-1 0,0 1 0,6-11 0,-2 5-60,1 1 1,1 0-1,0 0 1,0 0-1,1 1 1,1 1-1,0 0 1,1 0-1,0 1 1,25-16 0,-15 14-67,2 0 0,-1 2 1,1 1-1,1 0 0,-1 2 1,1 1-1,1 1 0,50-3 1,-70 7-696,1 1-1,0 0 1,0 1 0,-1 0 0,1 0-1,7 2 1,8 6-5894,-8 0 2449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36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12 2912,'17'-12'10197,"-22"12"-9983,-1 1 1,1-1-1,-1 1 1,1 0 0,0 1-1,-1-1 1,1 1-1,0 0 1,0 0-1,0 0 1,-5 4-1,3-1-122,0 1 0,0-1 0,1 1 0,-1 0 0,1 1 1,-6 9-1,0 2-107,1 0 1,0 1-1,2 0 1,-14 39 0,17-40 92,0 0 0,1 0 1,2 1-1,-1 0 0,2 0 1,1 0-1,0 0 1,1 0-1,4 26 0,-3-41 35,0-1-1,0 1 0,0-1 0,0 0 0,1 0 0,-1 1 0,4 4 0,-4-7-84,-1-1 1,1 1-1,-1-1 1,0 1-1,1 0 0,-1-1 1,1 1-1,-1-1 0,1 1 1,0-1-1,-1 0 1,1 1-1,-1-1 0,1 0 1,0 1-1,-1-1 1,1 0-1,0 0 0,-1 1 1,1-1-1,0 0 1,0 0-1,-1 0 0,1 0 1,0 0-1,-1 0 0,1 0 1,0 0-1,0 0 1,-1-1-1,1 1 0,0 0 1,-1 0-1,1-1 1,0 1-1,-1 0 0,1-1 1,0 1-1,-1 0 1,1-1-1,-1 1 0,1-1 1,3-3 73,0-1 1,0 1 0,-1 0-1,0-1 1,0 0-1,0 0 1,0 0 0,-1 0-1,3-8 1,2-9 82,4-25 0,-9 37-141,7-45 36,-2 1 0,0-96 0,-5 138-350,-2 12 264,0-1-1,0 1 1,0 0-1,1 0 1,-1 0-1,0 0 1,0 0-1,0 0 1,0 0-1,0 0 1,1 0-1,-1 0 1,0 0-1,0 0 1,0 0-1,0 0 1,1 0-1,-1 0 1,0 0 0,0 1-1,0-1 1,0 0-1,0 0 1,1 0-1,-1 0 1,0 0-1,0 0 1,0 0-1,0 0 1,0 0-1,0 1 1,1-1-1,-1 0 1,0 0-1,0 0 1,0 0-1,0 1 1,13 22-237,-9-15 298,8 14 30,78 127 466,-79-135-434,0 1 0,1-1 0,1-1 0,0 0 1,0-1-1,1-1 0,25 16 0,-35-24-57,0-1-1,0 0 1,0 0-1,0 0 1,0-1-1,0 1 1,1-1-1,-1 0 1,0 0-1,1 0 1,-1-1-1,1 0 1,-1 0-1,1 0 1,-1 0-1,1-1 1,-1 1-1,9-4 1,14-7 142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39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410 742 4800,'-3'-9'1339,"3"7"-1144,0 1 0,-1-1 0,1 1 0,-1-1 0,1 1 0,-1-1 0,1 1 0,-1-1 0,0 1 0,1 0 0,-1-1 0,0 1 0,0 0 0,0 0 0,0-1 0,0 1 0,0 0 0,-1 0 0,1 0 0,-2-1 0,-8-1 200,0 0 0,0 0-1,0 1 1,-1 0-1,1 1 1,-1 0 0,1 1-1,-1 0 1,1 1-1,-1 1 1,1 0 0,0 0-1,-1 1 1,1 0-1,-11 6 1,10-4-341,0 0 0,0 1 1,1 1-1,0 0 0,0 0 0,1 1 0,0 1 0,0 0 0,1 0 1,0 1-1,1 0 0,0 0 0,-8 14 0,8-10-40,1 1 0,1-1 0,0 1 0,1 0 0,1 0-1,-5 26 1,8-32 66,0 1 0,1-1 0,0 1 0,0-1 0,1 1 0,0-1 0,0 0 0,1 1-1,1-1 1,0 0 0,0 0 0,5 10 0,-6-15-26,0-1-1,0 1 1,1-1-1,-1 0 1,1 0-1,-1 0 1,1 0-1,0 0 1,0 0-1,0-1 1,0 0-1,1 1 1,-1-1 0,1 0-1,-1-1 1,6 3-1,-3-3 5,0 0 0,0 0-1,0 0 1,0 0 0,0-1 0,0 0 0,1 0-1,-1-1 1,10-2 0,5-3 53,-1 0 0,1-2 0,-1 0 0,33-20 0,-11 3 22,-1-2 0,-1-1 1,57-54-1,-63 49-64,-1-1 1,-2-2-1,37-54 0,-52 64-19,0-1 0,16-40 0,13-61 3,40-188-266,-76 276 184,-4 20 15,-1 1-1,0-1 1,1-28 0,-5 47-3,0 0 0,0 0-1,0 0 1,0 0 0,0 0-1,0 0 1,0 0-1,-1 0 1,1 0 0,0 0-1,0 0 1,-1 0 0,1 0-1,-1 0 1,1 0 0,-1 0-1,1 1 1,-1-1 0,1 0-1,-1 0 1,0 1 0,0-1-1,1 0 1,-2 0-1,1 1 2,0 0 1,0 0-1,0 0 0,0 0 0,1 0 0,-1 0 0,0 0 0,0 0 0,0 1 0,0-1 0,0 0 0,1 0 0,-1 1 0,0-1 0,0 1 1,0-1-1,1 1 0,-1-1 0,0 1 0,1-1 0,-1 1 0,0 0 0,1-1 0,-1 1 0,1 0 0,-1 0 0,0 1 0,-5 8-28,0 0 0,0 0 0,1 0 0,0 1 0,-5 18 0,-11 61 3,18-76 37,-58 344 314,54-289-105,2 0 0,4 0 1,9 85-1,-7-144-103,0 0 1,1 0 0,0-1 0,1 1 0,0-1 0,0 1-1,7 12 1,-8-20-62,-1 0-1,1 0 1,-1 0-1,1 0 1,-1 0-1,1 0 1,0-1-1,0 1 1,0 0-1,0-1 1,0 0-1,0 1 1,1-1-1,2 1 1,-2-1-11,0-1 1,0 0 0,0 1-1,-1-1 1,1 0-1,0 0 1,0 0 0,0-1-1,-1 1 1,1-1 0,0 0-1,0 0 1,-1 1-1,1-2 1,4-1 0,4-3 72,1-1 0,-1-1 0,17-14 0,30-33 144,-50 47-213,43-40 83,71-77-186,-116 119 49,-1 0-1,0-1 1,-1 1-1,1-1 1,3-9-1,-8 16 14,1 0 1,-1-1-1,0 1 0,0 0 0,0 0 0,0 0 0,1-1 1,-1 1-1,0 0 0,0 0 0,0-1 0,0 1 0,0 0 1,0-1-1,0 1 0,0 0 0,1 0 0,-1-1 0,0 1 1,0 0-1,0-1 0,0 1 0,-1 0 0,1 0 0,0-1 1,0 1-1,0 0 0,0 0 0,0-1 0,0 1 0,0 0 1,0 0-1,-1-1 0,1 1 0,0 0 0,0 0 0,0-1 1,0 1-1,-1 0 0,1 0 0,0 0 0,0-1 0,-1 1 1,1 0-1,0 0 0,0 0 0,-1 0 0,1 0 0,0 0 1,0 0-1,-1-1 0,1 1 0,0 0 0,-1 0 0,1 0 1,0 0-1,0 0 0,-1 0 0,1 0 0,0 0 0,-1 1 1,1-1-1,-1 0 0,-1 0-60,0 1 1,0 0-1,0-1 0,0 1 1,0 0-1,0 0 0,-3 2 1,-1 2 53,0 1 1,1-1 0,0 1-1,0 0 1,0 1 0,1-1-1,0 1 1,0 0 0,0 0 0,1 0-1,-4 13 1,1 0 33,1 1 0,1-1 0,-2 24 0,5-34 4,1-1 0,0 1 0,0-1 0,1 1 0,0-1 0,1 1 1,3 12-1,-3-17 7,0 1 0,0-1 0,1 1 0,0-1 0,0 0 0,0 0 1,1 0-1,-1 0 0,1-1 0,0 1 0,1-1 0,5 5 0,-8-8 0,0 1-1,0-1 1,1 1-1,-1-1 1,0 0-1,0 0 1,1 0-1,-1-1 1,1 1-1,-1 0 1,0-1-1,1 0 1,-1 1-1,1-1 1,-1 0 0,1 0-1,-1-1 1,1 1-1,-1 0 1,1-1-1,-1 0 1,1 1-1,-1-1 1,0 0-1,0 0 1,1 0-1,-1-1 1,0 1-1,0 0 1,0-1-1,0 1 1,3-4-1,2-2 30,-1-1 0,1 1 0,-1-1 0,-1 0 0,0-1 0,9-17 0,-7 10-43,-1-1 1,-1 1 0,0-1-1,-1 0 1,2-22-1,-4 27-28,-2 0-1,1 0 1,-2 0-1,0 0 0,0 0 1,-1 1-1,0-1 1,-8-19-1,9 28-17,0 0 0,-1 0 1,0 0-1,1 0 0,-1 0 0,-1 0 1,1 1-1,0-1 0,0 1 0,-1 0 1,0 0-1,1 0 0,-1 0 0,0 0 1,0 0-1,0 1 0,0-1 0,0 1 1,0 0-1,-4-1 0,2 1-11,0 0 0,0 0-1,0 1 1,0-1 0,0 1 0,0 0-1,0 1 1,0-1 0,0 1-1,0 0 1,0 0 0,-7 4 0,6-3 8,0 0 1,1 1 0,-1 0-1,1 0 1,0 0 0,0 0-1,-8 9 1,11-10 24,0 0 1,1 0-1,-1 1 1,1-1 0,0 1-1,-1-1 1,1 1-1,0-1 1,1 1-1,-1 0 1,0-1-1,1 1 1,0 0-1,-1 0 1,1-1 0,0 1-1,0 0 1,1 0-1,-1-1 1,1 4-1,0-1 14,1-1 0,-1 1 0,1-1-1,0 1 1,0-1 0,1 0 0,-1 0-1,1 0 1,0 0 0,0 0 0,4 3-1,2 2 92,1 0 0,19 13 0,-23-18-67,0 0 1,0-1 0,1 0 0,-1 0-1,1 0 1,-1-1 0,1 0 0,0 0-1,0-1 1,0 0 0,0 0 0,0-1 0,0 1-1,11-2 1,-9-1 3,-1 1-1,1-2 1,0 1-1,-1-1 0,0 0 1,0-1-1,0 0 1,0 0-1,0 0 1,-1-1-1,8-6 1,4-8 53,-1 0 1,0-1-1,-1 0 0,-1-2 1,15-27-1,-24 39-81,65-112-317,-72 122 298,1 0 1,-1-1-1,0 1 1,0 0-1,1-1 1,-1 1-1,0 0 1,0-1-1,1 1 0,-1 0 1,0 0-1,1-1 1,-1 1-1,0 0 1,1 0-1,-1 0 1,0 0-1,1-1 1,-1 1-1,1 0 1,-1 0-1,0 0 1,1 0-1,-1 0 1,1 0-1,-1 0 1,0 0-1,1 0 1,-1 0-1,1 0 1,-1 0-1,0 0 1,1 0-1,-1 1 1,0-1-1,1 0 1,-1 0-1,0 0 1,1 0-1,-1 1 1,0-1-1,1 0 1,-1 0-1,0 1 1,1-1-1,-1 0 1,0 1-1,1-1 1,0 2-35,0 0 0,1 0 0,-1 0 1,0-1-1,0 1 0,0 0 1,-1 0-1,2 4 0,2 15 82,-1-1-1,-2 1 0,0 23 1,-6 61-1,2-58 72,-3-1 0,-22 91 1,17-109 333,11-27-410,0 0-1,-1 1 0,0-1 1,1 0-1,-1 0 1,0 0-1,0 0 1,1 0-1,-1 0 1,0 0-1,0 0 1,0-1-1,0 1 1,0 0-1,0 0 1,0-1-1,-1 1 0,-1 0 1,2-1-19,0 0 0,0 0 0,0 0 0,-1 0 0,1 0 0,0 0 0,0-1 0,0 1 0,0 0 0,0-1-1,0 1 1,0-1 0,0 1 0,0-1 0,1 1 0,-1-1 0,0 0 0,0 0 0,0 1 0,0-1 0,1 0 0,-2-1 0,-13-25 142,-1-12-78,2-1-1,-9-43 1,22 68-123,-2-4-330,0 15 57,2 9 171,0 10 45,4-3 105,0 0 0,0-1 0,1 1 1,0-1-1,1 1 0,0-1 1,1-1-1,0 1 0,1-1 0,0 0 1,1 0-1,0-1 0,13 12 1,-16-18 9,1 1 0,-1-1 1,1 1-1,0-2 1,0 1-1,0-1 1,1 1-1,-1-2 1,1 1-1,-1-1 0,1 0 1,-1 0-1,1-1 1,7 0-1,10-2 105,0 0-1,34-9 1,-50 9-77,18-3-10,-1-2 0,-1-1 0,1 0 0,-2-2 0,1-1 0,-1 0 0,33-24 0,-49 30-1,-1-1 0,1 0 0,-1 0 0,0 0 0,-1-1 0,1 0 1,-1 0-1,-1 0 0,1-1 0,-2 1 0,1-1 0,-1 0 1,0-1-1,2-8 0,-2 7-46,0 1 1,-1-1 0,0 0-1,-1 0 1,0-10-1,-1 17 8,0 0 0,0-1 0,0 1 0,-1 0 1,1 0-1,-1-1 0,0 1 0,0 0 0,0 0 0,-1 0 0,1 0 0,-1 0 0,1 1 0,-1-1 0,0 0 0,0 1 0,0-1 0,0 1 0,-5-4 1,5 5-36,-1-1 1,0 0 0,0 1-1,0 0 1,0 0 0,0 0 0,-1 0-1,1 0 1,0 0 0,0 1 0,-1 0-1,1 0 1,0 0 0,0 0 0,-1 0-1,1 0 1,0 1 0,0 0 0,-1-1-1,1 1 1,-4 2 0,1 0 18,1-1 0,-1 1 0,0 0 0,1 0 1,0 1-1,0 0 0,0 0 0,0 0 0,-8 10 1,8-7 32,0 0 1,0 1 0,1 0 0,0 0 0,1 0 0,0 0 0,0 0 0,1 1 0,-1 0 0,2-1-1,-1 1 1,2 0 0,-1 0 0,1 0 0,0 0 0,1-1 0,2 14 0,-2-14 24,1-1 1,0 1-1,1 0 0,0 0 1,0-1-1,0 1 1,1-1-1,0 0 0,1 0 1,-1-1-1,1 1 0,1-1 1,-1 0-1,1 0 1,0-1-1,0 0 0,1 0 1,13 8-1,-16-11-1,1 0 0,0 0 0,0-1 0,0 1-1,1-1 1,-1 0 0,0-1 0,0 1 0,0-1 0,1 0 0,-1 0-1,0-1 1,0 1 0,0-1 0,8-3 0,5-2 26,-1 0 0,0-2 0,16-9 0,-18 9-42,46-24 56,182-86 0,-189 95-120,3 0 87,-1-2 0,54-34 0,-103 53-153,-10 2-10,2 3 106,0 1 1,0 0-1,0-1 0,-1 1 1,1 0-1,0 0 0,0 0 1,0 0-1,-1 0 1,-1 1-1,-12 3-80,0 1 0,0 1 0,0 0 1,1 1-1,-14 9 0,19-11 77,-14 8-17,-1 2 1,2 1-1,0 1 0,-20 20 1,28-22 62,-1 0 0,2 2 0,0-1 0,1 2 0,-20 35 1,29-46-19,0 1 1,0-1 0,1 1 0,-1-1-1,2 1 1,-1 0 0,1 0 0,0 0-1,1 11 1,0-16 19,0 1 1,1-1-1,-1 1 0,1-1 0,0 1 1,0-1-1,0 1 0,1-1 0,-1 0 1,1 0-1,0 0 0,0 0 0,0 0 0,0 0 1,0 0-1,0-1 0,1 1 0,0-1 1,-1 1-1,1-1 0,0 0 0,6 3 1,-4-3 13,0 1 1,1-2 0,-1 1 0,1 0-1,0-1 1,0 0 0,-1 0 0,1-1-1,0 0 1,0 0 0,0 0 0,6-1 0,-4-1-13,0 1 0,1-2 0,-1 1 0,-1-1 0,1 0 0,0-1 1,-1 1-1,9-7 0,-5 2-13,-1-1-1,1 0 1,-2-1 0,1 0 0,8-13-1,39-59 108,-56 81-122,12-19 25,6-8 24,-1-1-1,-1-1 1,22-57-1,-21 27-82,-2 0-1,10-86 0,-23 124 5,13-116-83,-14 108 11,-1 0 1,-5-44 0,3 68 73,-3-17-81,4 23 93,0-1 0,0 0 1,-1 0-1,1 1 0,0-1 0,-1 0 0,1 1 0,-1-1 0,1 1 1,-1-1-1,1 0 0,-1 1 0,1-1 0,-1 1 0,0-1 1,1 1-1,-1 0 0,0-1 0,1 1 0,-1-1 0,0 1 1,0 0-1,0-1 0,0 1 6,1 0-1,-1 0 1,0 0 0,1 0-1,-1 1 1,0-1 0,1 0 0,-1 0-1,1 0 1,-1 0 0,0 1-1,1-1 1,-1 0 0,1 0 0,-1 1-1,1-1 1,-1 1 0,1-1-1,-1 0 1,1 1 0,-1-1 0,1 1-1,-1-1 1,1 1 0,0-1-1,-1 2 1,-5 7-76,0 1 1,1-1-1,1 1 0,0 1 0,-6 17 0,-11 60 93,-15 137-115,33-188 225,3 1 0,1 0 0,1-1 0,3 0 0,1 1 0,1-2 0,15 43 0,-19-69-302,0-1-1,0 0 0,1 0 1,1 0-1,-1-1 0,1 1 1,9 9-1,12 11-802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4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776 24 3712,'-4'-17'1221,"4"17"-1191,0-1 0,-1 1-1,1-1 1,0 1 0,-1 0 0,1-1-1,-1 1 1,1 0 0,0-1 0,-1 1-1,1 0 1,-1-1 0,1 1 0,-1 0 0,1 0-1,-1 0 1,1-1 0,-1 1 0,1 0-1,-1 0 1,1 0 0,-1 0 0,1 0-1,-1 0 1,1 0 0,-1 0 0,0 0-1,1 0 98,-3 0 111,1 1 1,0-1-1,0 0 0,0 1 1,-1-1-1,1 1 0,0 0 0,0 0 1,0 0-1,0 0 0,0 0 0,1 0 1,-1 1-1,-2 1 0,0-1-9,-176 130 5753,105-76-4039,17-16-1019,-1-3 1,-105 48-1,121-66-786,26-13-40,1 1-1,0 1 1,0 0-1,1 2 1,0-1 0,-25 22-1,40-31-98,-1 1-1,0 0 1,1-1 0,-1 1-1,1-1 1,-1 1-1,1 0 1,-1-1-1,1 1 1,-1 0-1,1 0 1,0-1-1,-1 1 1,1 0-1,0 0 1,0 0 0,0-1-1,0 1 1,-1 0-1,1 1 1,1-2-53,-1 1 0,0 0 0,0-1 0,1 1 1,-1-1-1,1 1 0,-1-1 0,0 1 0,1-1 0,-1 1 0,1-1 1,-1 1-1,1-1 0,-1 0 0,1 1 0,-1-1 0,1 0 1,-1 0-1,1 1 0,0-1 0,5 2-638,0-1 0,0 0 0,0 0 0,8 0 0,-14-1 668,86 5-6797,-34-5 4016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44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1206 3648,'-1'0'184,"-1"1"0,1 0 1,0 0-1,-1-1 0,1 1 0,0 0 1,-1 1-1,1-1 0,0 0 0,0 0 1,0 0-1,0 1 0,0-1 0,0 0 1,0 1-1,0-1 0,1 1 0,-1-1 1,0 1-1,1-1 0,0 1 1,-1 0-1,1-1 0,0 1 0,0 0 1,-1-1-1,1 1 0,1-1 0,-1 1 1,0 0-1,0-1 0,1 1 0,-1 0 1,1-1-1,-1 1 0,1-1 0,-1 1 1,1-1-1,0 1 0,0-1 0,0 0 1,0 1-1,0-1 0,0 0 0,0 0 1,0 0-1,1 0 0,-1 0 0,0 0 1,3 2-1,2-1 96,0 0-1,0 0 1,0-1 0,0 0 0,0 0 0,1 0-1,-1-1 1,0 0 0,0 0 0,1 0-1,-1-1 1,0 0 0,0 0 0,0-1-1,0 0 1,0 0 0,0 0 0,0-1 0,-1 1-1,1-2 1,-1 1 0,0 0 0,10-9-1,6-10 154,-2-1 0,23-32-1,30-56 384,-60 92-684,49-82 621,30-47 515,-78 126-1067,-7 11-24,1 1 1,7-11-1,-12 19-176,0 0-1,-1 0 1,1 0-1,0 0 1,1 0-1,-1 0 1,0 1 0,0-1-1,1 1 1,-1-1-1,1 1 1,-1 0-1,1 0 1,3 0-1,-4 0-2,0 1-1,0 0 0,0 0 0,0 0 1,1 1-1,-1-1 0,0 1 1,0-1-1,0 1 0,0-1 1,0 1-1,0 0 0,-1 0 0,1 0 1,0 0-1,0 0 0,-1 1 1,1-1-1,0 0 0,-1 1 1,0-1-1,1 1 0,-1 0 1,0-1-1,2 4 0,3 5 6,-1 0-1,0 0 1,5 16-1,-8-19-6,6 17 26,-1 1-1,-1-1 1,-1 1 0,1 34-1,-5 101 239,-2-150-222,1 5-19,-1 1 1,-1-1-1,-1 0 0,-5 20 0,7-32 2,0 1-1,-1-1 1,1 0 0,-1 1-1,0-1 1,0 0 0,0 0-1,0 0 1,-1 0-1,-3 3 1,4-5 15,0 0 0,0 1 1,0-1-1,0 0 0,0 0 0,-1 0 0,1 0 1,0 0-1,-1-1 0,1 1 0,-1-1 0,1 1 0,0-1 1,-1 0-1,1 0 0,-6-1 0,-2 0-18,0-2 0,-1 1-1,1-1 1,0-1 0,0 0-1,1 0 1,-1-1 0,1 0-1,0-1 1,-8-6 0,-2-3-159,1-1 0,1 0 1,-24-29-1,1 5-397,39 39 394,3 2-64,9 7 215,-1 0 0,1-1 1,1-1-1,-1 1 1,1-2-1,0 0 1,1 0-1,14 3 1,-4-3-9,0-1 0,1-1 0,41 0 1,-56-3 30,-1 0 1,0-1 0,1 0-1,-1-1 1,0 0 0,0 0 0,0 0-1,0-1 1,-1-1 0,1 1 0,-1-1-1,1 0 1,-1-1 0,-1 0 0,1 0-1,-1 0 1,1-1 0,-2 0-1,1 0 1,8-13 0,8-20 52,-1-1 0,17-48 0,-33 75 4,41-92-151,-46 105 65,0 0 0,-1 0 0,1 0 0,0 0 0,0 0 0,0 0 0,0 0 0,0 0 0,0 0 0,0 0-1,0 1 1,0-1 0,0 0 0,0 0 0,0 0 0,0 0 0,0 0 0,0 0 0,0 0 0,0 0 0,0 0 0,0 0 0,0 0 0,1 0 0,-1 0 0,0 0 0,0 0 0,0 0 0,0 1 0,0-1 0,0 0 0,0 0 0,0 0 0,0 0 0,0 0 0,0 0 0,0 0-1,0 0 1,0 0 0,0 0 0,0 0 0,0 0 0,0 0 0,0 0 0,0 0 0,1 0 0,-1 0 0,0 0 0,0 0 0,0 0 0,0 0 0,0 0 0,0 0 0,0 0 0,0 0 0,0 0 0,0 0 0,0 0 0,0 0 0,2 11 76,-1 12 81,-1 171 264,0-179-314,4 28 1,-3-39-71,0 1 0,0 0 0,0-1 0,1 1 0,-1-1 0,1 1 0,0-1 0,1 0 0,3 6 0,-6-9-23,1-1 0,-1 1 0,1 0 0,0 0 0,-1-1 0,1 1 0,0 0 0,0-1 0,-1 1 0,1-1 0,0 1 0,0-1 0,0 1 0,0-1 0,0 0 0,0 1 0,0-1 0,0 0 0,0 0 0,0 0 0,0 0 0,0 0 0,0 0 0,0 0 0,0 0 0,0 0 0,-1 0 0,1 0 0,0-1 0,0 1 0,0 0 0,0-1 0,0 1 0,0-1 0,0 1 0,0-1 0,-1 1 0,2-2 0,3-3 38,0 1 0,0-1 0,-1-1 0,7-9-1,-9 12-37,59-96 180,11-17-49,-57 96-163,-10 12-13,0 0-1,1 1 1,0 0-1,0 0 1,0 1-1,1-1 0,11-7 1,-18 14 26,1-1 1,-1 1 0,1 0-1,0-1 1,-1 1 0,1 0-1,-1 0 1,1-1-1,0 1 1,-1 0 0,1 0-1,0 0 1,-1 0 0,1 0-1,0 0 1,-1 0-1,1 0 1,-1 0 0,1 0-1,0 0 1,-1 0-1,1 1 1,0-1 0,-1 0-1,1 0 1,-1 1 0,1-1-1,0 0 1,-1 1-1,1-1 1,-1 1 0,1 0-1,0 0 9,1 1-1,-1 0 1,0 0-1,0 0 0,0 0 1,-1 0-1,1 0 1,0 0-1,-1 0 0,0 0 1,1 3-1,1 16 2,-1 1 1,-1 0-1,-5 41 0,-19 71-87,22-124 78,-68 246 42,63-231-24,-106 306 54,105-309-74,-19 43 199,24-57-145,-1-1-1,0 0 1,-1 0-1,0-1 0,0 0 1,-6 7-1,10-12-51,1 0 0,-1-1 1,0 1-1,0-1 0,1 1 0,-1-1 0,0 1 0,0-1 0,0 1 0,1-1 1,-1 0-1,0 1 0,0-1 0,0 0 0,0 0 0,0 0 0,0 1 0,0-1 1,0 0-1,0 0 0,0-1 0,1 1 0,-1 0 0,0 0 0,0 0 0,0 0 1,0-1-1,0 1 0,0-1 0,0 1 0,1 0 0,-1-1 0,0 1 1,0-1-1,1 0 0,-1 1 0,0-1 0,1 0 0,-1 1 0,0-2 0,-2-2-43,0 0 0,0 0-1,1 0 1,0 0-1,0 0 1,-3-8-1,-3-11-14,2 0-1,0 0 1,2-1-1,1 0 0,0 1 1,2-1-1,1 0 0,4-43 1,-1 54 23,0 0 1,1 0 0,0 0-1,8-15 1,-9 23 26,0 0 0,0 1 0,0-1 1,1 1-1,0-1 0,0 1 0,0 1 0,0-1 0,0 0 0,1 1 0,-1 0 0,11-5 1,3 0 24,0 0 1,23-5 0,-34 11 23,8-2-7,1 0 0,20-1 0,-21 4 95,-1-1 0,0-1 1,19-6-1,53-28 412,-74 31-493,-1-1-1,0 0 0,-1 0 1,0-1-1,0 0 0,0-1 1,-1 0-1,-1 0 0,1-1 1,-2 0-1,1-1 1,10-19-1,2-11 56,-2 0 0,17-53 1,-31 80-61,65-198 205,-63 197-273,0 0 0,1 0 0,15-22 0,-21 35 28,0 1-1,-1-1 1,1 1-1,1 0 1,-1 0 0,0-1-1,0 1 1,0 0-1,1 0 1,-1 0 0,0 1-1,1-1 1,-1 0-1,1 0 1,-1 1 0,1-1-1,-1 1 1,1-1-1,0 1 1,-1 0-1,1-1 1,0 1 0,-1 0-1,1 0 1,0 0-1,-1 0 1,1 1 0,-1-1-1,1 0 1,0 1-1,-1-1 1,1 1 0,-1-1-1,1 1 1,1 1-1,1 0 15,0 1 1,0 0-1,0 0 0,-1 0 0,0 0 0,1 0 0,-1 1 0,0-1 0,0 1 1,-1 0-1,5 7 0,-1 4 14,0 0 1,-1 0 0,-1 0-1,-1 1 1,0 0-1,0 0 1,-2 0-1,0 0 1,-3 29 0,0-20-7,-1-1 1,-2 0-1,-1 1 1,0-2-1,-18 41 1,21-58-4,0 1 0,0-1 0,-1 0-1,0 0 1,0 0 0,-1-1 0,1 1 0,-1-1-1,-8 6 1,11-9-16,0-1-1,-1 1 0,1-1 1,-1 1-1,1-1 1,-1 0-1,0 0 1,1 0-1,-1 0 0,0 0 1,0-1-1,0 1 1,0-1-1,1 0 0,-1 0 1,0 0-1,0 0 1,0 0-1,0-1 0,0 1 1,0-1-1,1 0 1,-1 0-1,0 0 0,-3-2 1,1 1-19,1-1-1,0 0 1,1 1 0,-1-2 0,0 1 0,1 0-1,0-1 1,0 1 0,0-1 0,0 0 0,0 0-1,-1-4 1,2 4-10,0 1 0,1 0 1,0-1-1,0 1 0,0-1 0,0 0 0,0 1 0,1-1 1,0 0-1,0 1 0,0-1 0,0 0 0,0 1 0,1-1 1,0-4-1,0 7 16,-1 0 1,1 0-1,0 0 0,-1 0 1,1 0-1,0 0 1,0 0-1,0 0 1,-1 0-1,1 1 1,0-1-1,0 0 0,0 1 1,0-1-1,1 0 1,-1 1-1,0-1 1,0 1-1,2-1 0,21-4-60,23 3 65,-25 1 12,0-1 0,37-7 0,-33 1 29,0-1 0,-1-2 0,32-17 0,68-49-14,-109 66-12,17-11 65,53-48 0,-69 54-59,-2 0 0,0 0 0,-1-2 0,0 1 0,-1-2 0,-2 0 0,15-30 0,-9 2-32,-2 0 0,13-75 0,-14 46-41,-3 0 0,0-92 0,-12 157-25,1 0 0,-4-17 1,3 23 38,1 4 24,0 1 0,0-1 0,0 1-1,0-1 1,0 1 0,0-1 0,0 1 0,0 0-1,0-1 1,-1 1 0,1-1 0,0 1 0,0-1-1,-1 1 1,1 0 0,0-1 0,0 1 0,-1-1 0,1 1-1,0 0 1,-1 0 0,1-1 0,0 1 0,-1 0-1,1-1 1,-1 1 0,1 0 0,0 0 0,-1-1-1,0 2 10,0-1 0,0 0-1,0 0 1,1 0 0,-1 1 0,0-1-1,0 0 1,1 0 0,-1 1-1,0-1 1,1 1 0,-1-1-1,1 1 1,-1-1 0,0 2-1,-3 1 12,1 0 0,0 1 0,1 0 0,-5 7 0,-4 13-23,1 1-1,2 1 1,-9 40-1,-5 82 48,19-126-51,-21 229 2,23-216 53,2 1 0,1-1 0,2 0 0,2 1 0,10 36 0,-9-45-5,0-2 112,11 27 0,-16-45-111,1-1 1,0 0-1,1 0 0,-1 0 0,1 0 1,0-1-1,0 0 0,1 0 1,7 7-1,-10-11-19,0 1 0,0-1 0,-1 0 0,1 0 1,1 0-1,-1 0 0,0-1 0,0 1 0,0 0 0,0-1 0,0 1 0,1-1 0,-1 0 0,4 0 0,-2 0 6,1-1-1,-1 0 0,0 0 1,0 0-1,1 0 1,-1-1-1,4-2 0,5-2 9,-1-2 0,0 0 0,16-14-1,-9 7-55,53-47 48,-65 54 0,0 1 0,0-1 0,-1 0 0,0 0-1,-1 0 1,9-19 0,-11 20 2,-1-1-1,0 1 1,0-1-1,-1 0 1,0 1 0,0-1-1,-1 0 1,0 1-1,0-1 1,-2-11-1,1 17-23,0 0 0,0-1 0,0 1-1,0 0 1,0 1 0,-1-1-1,1 0 1,-1 0 0,1 0 0,-1 1-1,1-1 1,-1 1 0,0-1-1,0 1 1,0 0 0,0 0-1,0 0 1,0 0 0,0 0 0,0 0-1,0 0 1,-1 1 0,1-1-1,0 1 1,-3-1 0,-1 0-29,0 1 0,0-1 0,1 1 0,-1 0 0,0 1 0,0-1 0,0 1 0,-7 2 0,7-1 33,1 0 0,0 1 0,-1-1 0,1 1-1,0 0 1,1 0 0,-1 1 0,1-1 0,-1 1 0,1 0 0,0 0 0,0 0 0,-3 7 0,2-4 9,2 0 0,-1 0-1,1 0 1,0 0 0,0 1 0,1-1 0,0 1 0,-2 14 0,3-7 18,1 1 0,0-1-1,1 0 1,0 1 0,1-1 0,1 0 0,1 0-1,0 0 1,8 19 0,-8-26-6,0 0 0,0 0 0,1-1-1,0 1 1,0-1 0,1 0 0,12 12 0,-14-15 9,0-1 1,0 0 0,0 0 0,1 0 0,-1 0-1,1-1 1,0 0 0,0 0 0,0 0 0,0 0 0,0-1-1,0 0 1,0 0 0,11 1 0,-7-3 17,-1 0 1,1 0-1,0-1 1,-1 0-1,1 0 1,-1-1-1,1 0 0,-1 0 1,0-1-1,0 0 1,8-6-1,7-7-4,0-1 1,22-21-1,48-60-35,-11 11 95,-69 74-124,-10 11 16,0-1 0,0 1 0,0 0 0,1 0 0,-1 0-1,1 1 1,0-1 0,6-2 0,-9 4 12,-1 1 0,1 0 1,-1 0-1,1 0 0,0-1 1,-1 1-1,1 0 0,0 0 1,-1 0-1,1 0 0,0 0 1,-1 0-1,1 1 1,-1-1-1,1 0 0,0 0 1,-1 0-1,1 1 0,-1-1 1,1 0-1,0 0 0,-1 1 1,1-1-1,-1 1 0,1-1 1,-1 0-1,1 1 0,-1-1 1,0 1-1,1-1 0,-1 1 1,1-1-1,-1 1 0,0 0 1,0-1-1,1 1 0,-1-1 1,0 1-1,0 0 0,0-1 1,1 1-1,-1 0 0,0-1 1,0 2-1,0 4 48,1-1-1,-1 1 1,-1 10-1,1-15-43,-3 57 314,2-19-163,-13 71 1,9-90-150,2-8 45,1-1-1,0 1 1,-1 16-1,42-110 402,-34 73-447,50-90-127,-47 86 94,1 1-1,1 0 0,0 0 1,0 1-1,18-14 1,-27 24 18,0 0 0,0 0 0,0 1 0,0-1 0,0 0 0,0 1 1,0-1-1,1 1 0,-1-1 0,0 1 0,0 0 0,0-1 0,1 1 0,-1 0 0,0 0 1,0 0-1,3 0 0,-3 0 6,0 0 1,0 1-1,0-1 1,0 1-1,-1-1 1,1 1-1,0-1 1,0 1-1,0-1 1,-1 1-1,1 0 1,0-1-1,-1 1 1,1 0-1,0 0 0,-1-1 1,2 3-1,-1 1 14,1 1-1,0-1 0,-1 0 0,0 1 0,0 0 0,0-1 0,-1 1 0,1 7 0,-11 114-37,4-74 111,5-47-62,1-1 1,-1 0-1,1 1 0,0-1 0,0 1 1,1-1-1,-1 1 0,1-1 0,0 0 1,2 5-1,-3-8-15,0-1-1,1 0 1,-1 0 0,0 1 0,0-1-1,1 0 1,-1 0 0,0 0-1,0 0 1,1 1 0,-1-1-1,0 0 1,0 0 0,1 0 0,-1 0-1,0 0 1,1 0 0,-1 0-1,0 0 1,1 0 0,-1 0 0,0 0-1,1 0 1,-1 0 0,0 0-1,0 0 1,1 0 0,-1 0-1,0 0 1,1 0 0,-1 0 0,1-1-1,9-6 64,55-70 90,-38 43-194,60-66-72,-74 87 71,0 2 0,0-1 0,1 1 0,1 1 0,23-12 0,-36 21 22,3-2-18,0 1 0,-1 0 0,1 0 0,10-2 0,-14 4 23,1 0 1,0 0-1,-1 0 1,1 0-1,-1 0 1,1 0-1,-1 0 1,1 1-1,-1-1 1,1 0-1,-1 1 1,1 0-1,-1-1 1,1 1-1,-1 0 1,0 0-1,1-1 1,-1 1-1,0 0 1,1 2-1,2 1 17,0 1-1,0-1 0,-1 1 0,1 0 1,-1 0-1,-1 0 0,1 1 0,3 8 1,0 8 102,4 21 1,-3-15-27,1 5-89,1-1 0,2 0-1,1 0 1,29 50 0,-36-72 82,-3-6-672,1 1-1,-1-1 0,1 0 1,-1 0-1,5 4 0,-18-46-19372,6 26 17794,-4-16-1582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44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12 8544,'-31'-12'3872,"26"15"-3360,13 2 2912,7 4-1985,38-3 1537,10 3-1728,40 2-256,10-2-608,35-9-128,-8 0-160,12-9-192,-17 6 32,-9-9-5536,-23 12 3073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51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63 5568,'0'-21'1786,"0"20"-1735,0 1-1,0-1 1,0 0-1,0 0 1,0 0-1,0 1 1,1-1-1,-1 0 1,0 0-1,0 1 1,1-1-1,-1 0 1,0 1-1,1-1 1,-1 0-1,1 1 1,-1-1-1,1 0 1,-1 1-1,2-2 1,0 0 227,7-16 3374,-6 12-188,-5 17-1380,-53 205 785,-15-10-1690,49-133-829,-14 94 1,31-145-322,-39 287 755,40-286-682,0 9 78,-14 82 1432,16-109-1201,1-6-68,5-14 87,23-57-380,69-125 1,-85 175-94,2 2 1,0-1-1,1 2 0,1 0 1,1 1-1,0 0 0,26-19 1,-40 35 27,-1 1 0,1-1 1,-1 1-1,1-1 1,0 1-1,-1 0 1,1 0-1,5 0 1,-6 0 12,-1 1-1,1 0 1,-1 0 0,0 0-1,1 0 1,-1 1 0,0-1-1,1 0 1,-1 0 0,0 1 0,1-1-1,-1 1 1,0-1 0,1 1-1,-1 0 1,0-1 0,0 1-1,0 0 1,0 0 0,0 0 0,2 2-1,0 0 5,0 2-1,-1-1 1,1 0-1,-1 1 1,0-1-1,0 1 1,0 0-1,2 8 1,4 44 31,-6-42-21,4 116 237,0 0-119,-5-122-70,0-1 0,1 1 0,0 0 1,0-1-1,1 0 0,5 11 1,-7-17-50,0 0 0,0 0 1,0 0-1,0-1 0,1 1 0,-1 0 1,0-1-1,1 1 0,-1-1 1,1 1-1,0-1 0,0 0 1,-1 0-1,1 1 0,0-1 1,0-1-1,0 1 0,0 0 0,0 0 1,0-1-1,0 1 0,0-1 1,0 0-1,1 1 0,-1-1 1,0 0-1,0 0 0,0 0 1,0-1-1,0 1 0,3-1 1,3-2 1,0-1 1,0 0 0,0 0 0,0-1 0,-1 0 0,0 0-1,0-1 1,8-7 0,3-2-43,177-154 190,-26 21-76,-157 139-75,-1-1 0,0-1 0,0 0-1,-1-1 1,-1 0 0,9-14 0,-18 26-16,1-1 0,-1 1 0,0 0 0,0 0 0,0-1 0,0 1-1,1 0 1,-1-1 0,0 1 0,0 0 0,0 0 0,0-1 0,0 1 0,0 0 0,0-1 0,0 1-1,0 0 1,0-1 0,0 1 0,0 0 0,0-1 0,0 1 0,0 0 0,0-1 0,0 1 0,0-1-1,-8 1-119,-11 10 12,-11 12 95,1 1 1,0 1-1,-43 51 0,26-25 30,3 2 0,-52 83-1,88-125 45,4-6-23,0 1-1,1-1 0,-1 0 1,1 1-1,0-1 1,0 1-1,0 0 1,1 0-1,-1 0 0,1 0 1,0 7-1,1-11-24,0 0 1,0 0-1,0 0 0,0-1 1,0 1-1,0 0 0,0 0 0,1 0 1,-1-1-1,0 1 0,0 0 1,1 0-1,-1-1 0,1 1 1,-1 0-1,1-1 0,-1 1 0,1 0 1,-1-1-1,1 1 0,-1-1 1,1 1-1,0-1 0,-1 1 0,1-1 1,0 0-1,0 1 0,-1-1 1,1 0-1,0 1 0,0-1 1,-1 0-1,1 0 0,0 0 0,0 0 1,0 0-1,-1 0 0,1 0 1,0 0-1,0 0 0,0 0 0,1 0 1,4-1 20,1-1 1,-1 1-1,1-1 1,6-3-1,-11 4-25,5-2 15,0 0 0,0-1-1,0 0 1,0 0 0,-1-1 0,1 0 0,7-8 0,-7 7-7,11-12 34,-1-1 0,0 0-1,-1-2 1,-1 1 0,-2-2-1,0 0 1,12-27 0,-7 12 1,-2 6-83,18-50 1,-27 66-12,-11 26-58,1 1 1,0-1-1,1 1 0,0 0 1,0 17-1,1-6 120,2 1 0,3 27 0,-2-39 31,1 0-1,-1 0 0,2-1 1,0 1-1,0-1 1,1 1-1,0-1 1,1-1-1,1 1 1,-1-1-1,2 0 0,-1-1 1,1 0-1,1 0 1,-1 0-1,2-1 1,9 7-1,-17-14-18,1 1 0,-1-1 0,1 1 0,-1-1 0,1 0 0,-1 0 0,1 0 0,0 0 0,0-1 0,-1 1 0,1-1 0,0 1 0,0-1 0,0 0 1,-1 0-1,1-1 0,0 1 0,0 0 0,0-1 0,-1 0 0,1 0 0,0 1 0,-1-2 0,6-1 0,-3-1 2,0 0 1,0 0-1,0-1 0,-1 1 1,1-1-1,-1 0 0,0-1 1,-1 1-1,7-12 1,1-6 1,9-31 1,-17 47-19,46-152 153,19-51-458,-68 208 278,7-13-125,-7 15 139,0 0 0,0 0 1,0 0-1,0 0 0,0 1 0,0-1 0,0 0 0,1 0 0,-1 0 1,0 0-1,0 0 0,0 1 0,0-1 0,0 0 0,0 0 0,0 0 1,0 0-1,0 0 0,0 1 0,0-1 0,1 0 0,-1 0 0,0 0 1,0 0-1,0 0 0,0 0 0,0 0 0,1 0 0,-1 0 0,0 1 1,0-1-1,0 0 0,0 0 0,0 0 0,1 0 0,-1 0 0,0 0 1,0 0-1,0 0 0,0 0 0,1 0 0,-1 0 0,0 0 1,0 0-1,0 0 0,0 0 0,1-1 0,-1 1 0,0 0 0,0 0 1,0 0-1,0 0 0,0 0 0,0 0 0,1 0 0,-1 0 0,0 0 1,0-1-1,0 1 0,0 0 0,0 0 0,1 5-6,0 0 1,0 1-1,-1-1 0,0 1 1,0-1-1,-1 6 0,-1 7-31,-1 79-14,-13 134 141,11-198-37,-1 12 154,-14 49 0,19-90-177,0 0 0,-1-1 1,1 1-1,-1 0 0,1-1 0,-1 1 0,0-1 0,0 0 0,-1 0 1,1 0-1,-1 0 0,1 0 0,-1 0 0,-4 3 0,5-6-14,1 0 0,0 1 0,0-1 0,0 0 0,-1 0 0,1 1 0,0-1 0,0 0 0,0 0 0,-1 0 0,1-1 0,0 1-1,0 0 1,-1 0 0,1-1 0,0 1 0,0-1 0,0 1 0,0-1 0,0 1 0,0-1 0,0 1 0,0-1 0,0 0 0,-1-1-1,-2-1 11,1 0 0,-1-1 0,1 1 0,-5-8-1,7 10-26,-23-39 43,22 36-62,0 0 0,0 0 0,1 0 0,-1 0 0,1-1 1,0 1-1,0 0 0,0-7 0,1 10 8,0 1 0,0-1 0,0 0 1,0 1-1,0-1 0,0 0 0,0 1 0,1-1 0,-1 0 0,0 1 0,0-1 0,1 0 1,-1 1-1,0-1 0,1 1 0,-1-1 0,0 0 0,1 1 0,-1-1 0,1 1 1,-1-1-1,1 1 0,-1 0 0,2-1 0,-1 0 7,0 1-1,0-1 1,1 1-1,-1 0 1,0 0-1,0-1 1,1 1 0,-1 0-1,0 0 1,1 0-1,-1 1 1,2-1-1,5 2 17,0 1 0,0-1 0,11 6 0,-15-6-28,149 53-116,-84-31-308,-49-18-1335,23 4-1,-15-4-3008,-5 1 1351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55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374 782 3136,'0'-1'167,"0"0"0,0 0 0,1 0 1,-1 0-1,0 0 0,1 1 0,-1-1 0,1 0 1,-1 0-1,1 0 0,-1 0 0,1 0 0,0 1 1,-1-1-1,1 0 0,0 1 0,-1-1 0,1 0 0,2 0 1,-3 1 41,1-1 0,0 1 1,0-1-1,-1 1 0,1-1 1,0 1-1,-1-1 0,1 0 1,0 1-1,-1-1 0,1 0 1,-1 1-1,1-1 0,-1 0 1,0 0-1,1 1 0,-1-1 1,0 0-1,1 0 0,-1 0 1,0 0-1,0 1 0,0-1 1,0 0-1,0 0 0,0 0 1,0 0-1,0 0 0,0 1 1,0-1-1,-1-1 0,1 1 14,0-1 0,-1 1-1,1 0 1,-1-1 0,1 1-1,-1 0 1,0 0 0,1 0-1,-1 0 1,0-1 0,0 1-1,0 0 1,0 0 0,0 1-1,0-1 1,0 0 0,0 0 0,0 0-1,0 1 1,-1-1 0,0 0-1,-1 1-99,1-1 1,-1 1-1,1 0 0,-1 0 0,0 0 1,1 1-1,-1-1 0,1 1 0,-1-1 1,1 1-1,0 0 0,-5 1 0,0 2 43,-1 0 0,1 0-1,-1 1 1,1 0-1,1 0 1,-12 11-1,-36 44 281,53-59-435,-167 217 997,160-207-970,0 1-1,2-1 1,-1 2-1,1-1 1,1 0-1,-7 26 1,11-33-14,0 0 0,0 0 1,1 1-1,0-1 1,0 0-1,0 0 1,0 0-1,1 0 1,0 0-1,0 1 0,1-2 1,-1 1-1,1 0 1,0 0-1,0 0 1,1-1-1,0 1 1,-1-1-1,1 0 0,1 0 1,3 4-1,-3-4 25,0 0 0,0 0-1,1-1 1,0 1 0,0-1 0,0 0-1,0-1 1,0 1 0,0-1 0,1 0-1,-1 0 1,1-1 0,0 1-1,-1-1 1,1-1 0,0 1 0,0-1-1,-1 0 1,1 0 0,0-1 0,7-1-1,-5 0 9,-1-1 0,0 0 0,0-1 0,0 1 0,0-1 0,12-10 0,33-33 152,-31 24-159,-2 0 1,33-49-1,22-57 2,-52 90-20,-11 20-23,26-47 10,43-107 1,-61 114-56,-1-1 1,15-105-1,-26 117-57,-2 1 0,-2-1-1,-5-82 1,2 124 49,-1 1 0,0-1 0,0 0 1,-1 0-1,1 1 0,-1-1 0,0 1 0,-6-10 0,7 14 30,1-1 0,-1 1 0,0 0 0,0 1 0,0-1 0,1 0 0,-1 0 0,0 0 1,0 0-1,0 1 0,0-1 0,0 0 0,-1 1 0,1-1 0,0 1 0,0-1 0,0 1 0,-1 0 0,1-1 0,0 1 0,0 0 0,-3 0 0,2 0-1,0 1-1,0-1 1,0 1 0,0-1 0,0 1-1,1 0 1,-1 0 0,0 0 0,0 0-1,1 0 1,-1 0 0,0 0 0,1 1-1,-1-1 1,-1 3 0,-6 6 5,1 1 1,-1 1-1,2-1 1,0 2-1,-10 22 1,-22 74-8,29-78 16,-12 43 100,3 1 1,3 1-1,4 0 0,-4 121 0,16-157 11,4 50 0,-2-72-52,1-1-1,1 0 1,0 0-1,1 0 1,10 22 0,-13-33-8,1-1 0,0 1 1,0 0-1,1-1 1,-1 0-1,1 1 1,0-2-1,1 1 0,-1 0 1,1-1-1,0 0 1,0 0-1,1 0 1,-1-1-1,1 0 0,-1 0 1,1 0-1,0-1 1,0 1-1,1-2 0,9 3 1,-7-3-18,1 0 0,0 0 0,0-1 0,0-1 0,0 1 0,0-2 0,0 1 0,0-1 0,-1-1 0,1 0 0,-1 0 0,1-1 0,-1 0 0,0-1 0,-1 0 0,12-8 0,-9 4-14,-1 0-1,0-1 0,0 0 0,-1 0 0,0-1 0,-1 0 0,0-1 0,-1 1 0,0-2 0,-1 1 0,6-17 1,-3 2 10,10-43 0,-17 55-49,0 0 0,0 1-1,-1-1 1,-2-26 0,1 38-19,-1 0 0,1 0-1,-1 0 1,0 1 0,0-1 0,1 0 0,-2 1 0,1-1-1,0 1 1,0-1 0,-3-2 0,3 4 16,0 0-1,0 0 1,0 0-1,0 0 1,0 1 0,0-1-1,0 0 1,0 0 0,0 1-1,-1-1 1,1 1 0,0-1-1,0 1 1,-1 0 0,1-1-1,0 1 1,-1 0-1,1 0 1,0 0 0,-1 0-1,1 0 1,0 0 0,-1 1-1,1-1 1,-2 1 0,-2 0 0,1 1 0,-1 0 1,1 0-1,0 0 0,-1 0 0,1 1 1,0-1-1,-6 7 0,-27 30 20,37-39 3,-8 10 3,0 0 1,1 1 0,1 0 0,-1 0 0,2 0-1,-1 1 1,2-1 0,0 1 0,0 0 0,-3 19-1,6-22 16,0-1-1,0 1 0,1-1 0,0 1 1,1-1-1,0 1 0,0-1 0,1 1 1,0-1-1,0 0 0,1 0 0,0 0 1,0 0-1,1 0 0,0-1 0,9 13 1,-6-11 10,0-1 1,1 0 0,0 0 0,0-1 0,1 0 0,-1-1 0,1 0 0,1 0 0,12 6-1,-17-10 14,0 0-1,-1 0 0,1-1 0,0 0 0,0 1 1,1-2-1,-1 1 0,0 0 0,0-1 0,0 0 1,0 0-1,0-1 0,1 0 0,-1 0 0,0 0 0,0 0 1,0-1-1,-1 1 0,1-1 0,0-1 0,-1 1 1,7-4-1,-3-1 0,0 0-1,0 0 1,0-1 0,-1 0 0,8-12 0,28-48 180,-37 59-189,130-192 85,-86 130-20,52-97 1,-58 78-24,60-177-1,-81 203-30,6-20-189,-15 37-132,-15 40 84,0 7 83,-1 7-3,-18 77-84,-71 203 186,-17-4 19,67-179 11,0 0 90,-131 360 310,156-414-390,-39 108 240,51-150-212,0 0-1,0 0 0,-9 12 1,12-18-47,-1 0 0,0 0 0,0 0 1,0 0-1,0 0 0,0 0 0,-1 0 0,1-1 1,0 1-1,-1-1 0,1 0 0,-1 1 0,0-1 1,-2 0-1,4 0-27,-1-1 1,1 0 0,0 0-1,0 0 1,-1 0 0,1-1 0,0 1-1,0 0 1,-1 0 0,1-1-1,0 1 1,0-1 0,0 1-1,0-1 1,-1 1 0,1-1-1,0 0 1,0 0 0,0 1-1,1-1 1,-1 0 0,0 0-1,-1-1 1,-2-3-119,1 0-1,-1 0 1,-3-10 0,2 5 30,0 0 0,2 0 0,-1-1 0,1 1 1,1-1-1,0 0 0,0 0 0,1 0 1,0-11-1,2 16 58,-1 0 1,1-1-1,-1 1 0,2 0 1,-1 0-1,1 0 1,0 0-1,0 0 0,1 0 1,-1 0-1,1 1 1,1-1-1,-1 1 0,1 0 1,0 0-1,8-9 1,2 3 30,0 0 1,1 0 0,0 2 0,24-12 0,67-22 99,-93 38-44,121-53 329,-111 45-252,-1 0 0,0-2 0,32-27 0,-31 20-56,-2 0 0,0-2 0,19-28 0,50-86 438,-64 96-309,51-101 621,-65 118-475,-13 31-404,-1 0 1,1 0-1,0 0 1,0 0-1,1 12 1,-2 7 61,-2 19 40,-9 100 25,11-109-8,3 0 0,4 40-1,-4-65 16,-1-7-28,1 1 0,-1 0-1,1 0 1,-1 0-1,1-1 1,1 1 0,-1 0-1,0-1 1,1 1-1,-1-1 1,1 1 0,3 3-1,-4-6-25,-1-1-1,0 0 0,1 1 1,-1-1-1,1 1 0,-1-1 1,1 0-1,-1 0 1,1 1-1,-1-1 0,1 0 1,-1 0-1,1 0 1,0 1-1,-1-1 0,1 0 1,-1 0-1,1 0 1,-1 0-1,1 0 0,0 0 1,-1 0-1,1 0 1,-1 0-1,1 0 0,-1-1 1,1 1-1,0 0 1,-1 0-1,1-1 0,0 1 1,1-1 5,0-1 0,0 1-1,-1-1 1,1 1 0,0-1 0,0 0 0,-1 0 0,1 0 0,0-2-1,54-89 41,-9 10-39,-17 38-45,2 2 1,71-76-1,-100 116-7,-1 1-1,1 0 1,0 0 0,-1 0-1,6-3 1,-7 4 32,-1 1-1,1 0 1,-1 0-1,1 0 1,-1-1 0,1 1-1,-1 0 1,1 0-1,0 0 1,-1 0-1,1 0 1,-1 0 0,1 0-1,-1 0 1,1 0-1,0 0 1,-1 0-1,1 1 1,-1-1 0,1 0-1,-1 0 1,1 0-1,-1 1 1,1-1-1,-1 0 1,1 1 0,-1-1-1,0 0 1,1 1-1,-1-1 1,1 1-1,-1-1 1,0 1 0,1-1-1,-1 1 1,0-1-1,0 1 1,1-1 0,-1 1-1,0-1 1,0 1-1,0-1 1,0 1-1,1-1 1,-1 1 0,0 0-1,1 9-11,0 1 0,-1-1 0,0 1 0,0-1 0,-1 0 0,0 1 1,-4 13-1,2-7 13,-47 236 380,42-222-198,6-22-77,0 0 0,0 0 0,-1 16 0,3-25-100,0 0 0,0 0 0,0 0 0,0 0 0,0 0 0,0 0-1,0 0 1,0 0 0,0 1 0,0-1 0,0 0 0,0 0 0,0 0 0,0 0 0,0 0 0,0 0 0,0 0-1,0 0 1,0 0 0,0 1 0,0-1 0,0 0 0,1 0 0,-1 0 0,0 0 0,0 0 0,0 0 0,0 0-1,0 0 1,0 0 0,0 0 0,0 0 0,0 0 0,1 0 0,-1 0 0,0 0 0,0 0 0,0 0 0,0 0-1,0 0 1,0 0 0,0 0 0,0 0 0,1 0 0,-1 0 0,0 0 0,0 0 0,0 0 0,0 0 0,0 0 0,0 0-1,0 0 1,0 0 0,0 0 0,0 0 0,1 0 0,3-4 45,25-39 244,44-74-366,-43 67-50,1 2 0,44-51 0,-71 94 102,0 0 1,1 1 0,-1 0 0,1-1-1,0 2 1,0-1 0,0 0 0,0 1-1,11-5 1,-15 8 15,0 0-1,-1 0 1,1 0 0,0 0-1,0-1 1,0 1-1,0 0 1,-1 0 0,1 1-1,0-1 1,0 0-1,0 0 1,0 0 0,-1 0-1,1 1 1,0-1-1,0 0 1,-1 1 0,1-1-1,0 1 1,0-1-1,-1 1 1,1-1 0,-1 1-1,1 0 1,0-1-1,0 2 1,10 19-175,-5-1 176,-2 0-1,0 0 1,-1 1-1,-1-1 0,-1 36 1,6 43 58,-3-61-105,-3-24 107,1 0 0,4 17 0,-5-27-21,0 0-1,1 0 0,-1 0 1,1-1-1,0 1 0,3 5 0,-4-8-23,0 0 0,0-1 0,0 1 0,1-1-1,-1 0 1,0 1 0,0-1 0,0 0-1,0 1 1,1-1 0,-1 0 0,0 0-1,0 0 1,0 0 0,1 0 0,-1 0 0,0-1-1,0 1 1,0 0 0,1-1 0,0 0-1,25-8 52,31-19 23,-50 24-83,-1-1-1,0 1 0,0-1 0,-1 0 0,7-7 1,12-8 38,-11 8-42,1 0 0,-2-2 0,0 1 0,0-2 0,16-24 0,-7 5 83,29-62 0,-27 50-59,-14 29-28,-1-1 1,12-30-1,-21 41-92,-4 6-108,3 2 188,0 0 0,0-1 0,0 1 0,0 0 0,0 0 0,0 0 0,0 0 1,0 0-1,0 0 0,-1 2 0,-6 10 6,1 0 1,0 1-1,1 0 1,1 1-1,-6 23 0,-10 78-244,19-100 291,1 1-1,1 0 0,2 23 1,0-31-13,-1 1 0,1 0 0,0-1 0,1 0 1,0 1-1,1-1 0,5 11 0,-7-18-17,0 1 0,0-1 0,0 0 0,0 1-1,0-1 1,0 0 0,0 0 0,1 0 0,-1-1 0,1 1 0,-1-1 0,1 1-1,0-1 1,-1 0 0,1 0 0,0 0 0,0 0 0,0 0 0,0-1 0,0 1-1,0-1 1,0 0 0,0 0 0,0 0 0,6-1 0,-3 0 9,1-1 0,-1 1-1,1-1 1,-1 0 0,1-1 0,-1 0 0,0 0 0,0 0 0,0 0 0,-1-1 0,8-6-1,0-3 34,-1 0-1,0 0 1,-1-1-1,13-22 1,36-71-34,-17 29 77,14-12-79,21-38-198,52-144 44,-126 261 132,108-233-224,-107 232 86,0 0-1,4-18 1,-9 30 132,1-1 0,-1 0 1,0 1-1,0-1 0,0 1 0,0-1 0,0 0 0,0 1 0,0-1 1,0 0-1,0 1 0,0-1 0,0 1 0,0-1 0,0 0 1,0 1-1,0-1 0,-1 1 0,1-1 0,-1 0 0,1 1 7,-1 0 0,0 0 0,1 1 0,-1-1-1,1 0 1,-1 1 0,1-1 0,-1 0 0,1 1 0,-1-1-1,1 1 1,-1-1 0,1 1 0,-1-1 0,1 1 0,0 0-1,-1-1 1,1 1 0,0-1 0,-1 1 0,1 0 0,0-1-1,0 1 1,0 0 0,-23 50-4,4 0 0,-18 70-1,-13 46 191,25-89-87,4 1 0,-14 93 0,34-164-86,-9 97 186,9-87-147,1 0-1,1 0 0,7 34 0,-7-46-22,0-1-1,1 0 0,0 1 0,0-1 1,0 0-1,0 0 0,1 0 0,0 0 0,0-1 1,0 1-1,1-1 0,0 0 0,0 0 1,5 5-1,-5-7 0,0 1 0,0-1 1,0 0-1,0 0 0,0 0 1,1-1-1,-1 1 0,1-1 0,-1 0 1,1 0-1,0-1 0,-1 1 1,1-1-1,0 0 0,-1-1 1,1 1-1,6-2 0,4-1 6,-2-1 0,1 0 0,0-1 0,-1 0 0,0-1 0,0-1-1,-1 0 1,1 0 0,12-11 0,-8 3 2,0-1 0,0 0 0,-2-2 0,0 1 0,13-22 0,-17 23-17,-1-1 0,0 0 0,-1 0 0,-1-1 0,-1-1 1,6-22-1,-12 38-29,0 0 0,-1 0 0,0 0 0,1 0 0,-1 0 0,-1 0 0,1 0 0,0 0 0,-1 0 0,1 0-1,-2-3 1,1 5 5,1 0-1,0 0 1,-1 0-1,1 0 1,-1 1-1,0-1 1,1 0-1,-1 0 1,0 1-1,1-1 1,-1 1-1,0-1 1,1 0-1,-1 1 0,0-1 1,0 1-1,0 0 1,0-1-1,0 1 1,1 0-1,-1-1 1,0 1-1,0 0 1,0 0-1,0 0 1,0 0-1,0 0 1,0 0-1,0 0 0,0 0 1,0 0-1,0 0 1,0 0-1,-1 1 1,-4 1 22,1 0 1,-1 1 0,1 0-1,-1 0 1,1 0 0,0 0-1,0 1 1,0 0-1,1 0 1,-1 0 0,1 0-1,0 1 1,-6 9 0,2-1 8,0 0 0,0 1 0,2 0-1,-7 17 1,9-19 8,1 0 0,0 0-1,1 1 1,1-1 0,-1 1-1,2-1 1,0 1 0,0-1-1,2 1 1,-1-1 0,1 0-1,1 1 1,7 18 0,-7-21-2,2 0 1,-1 0 0,1-1 0,0 1 0,1-1 0,0-1 0,1 1 0,-1-1-1,2 0 1,-1-1 0,1 1 0,0-2 0,1 1 0,-1-1 0,1 0 0,14 6-1,-18-10-131,1 0 0,-1 0-1,1-1 1,-1 1 0,1-1-1,-1-1 1,1 1 0,0-1-1,-1 0 1,1 0-1,10-2 1,-11 1-469,0 0-1,-1-1 1,1 1 0,-1-1 0,0 0-1,1 0 1,-1 0 0,6-5-1,-6 4 57,-1 0 0,0 0 0,0 0 0,-1 0 0,1-1 0,-1 1 1,1 0-1,-1-1 0,0 0 0,0 0 0,-1 0 0,1 1 0,1-7 0,-1 1-580,-1-1 0,0 1 0,0 0 0,-1-1 0,-1-9 0,1-25-1778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55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 11040,'-13'-5'5024,"31"2"-4385,1 3 1793,2 3-1472,16 2 224,8-1-704,9 1-96,0 3-224,-1-5-96,-3 5-32,-9-8-1664,-6 4 896,-12-4-3295,-1 0 2239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55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504 9 10048,'-27'-8'4544,"31"16"-3936,-4-5-2304,10 1 800</inkml:trace>
  <inkml:trace contextRef="#ctx0" brushRef="#br0" timeOffset="1">40 132 7296,'-40'-23'3328,"49"23"-2912,1-5-3520,3 5 1600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59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196 821 5728,'-8'-9'1840,"8"9"-1807,0 0 0,-1-1 1,1 1-1,0 0 0,0 0 1,0 0-1,0 0 0,0 0 1,-1 0-1,1 0 0,0 0 1,0 0-1,0 0 1,0 0-1,0 0 0,-1 0 1,1 0-1,0 0 0,0 0 1,0 0-1,0 0 0,0 0 1,-1 0-1,1 0 0,0 0 1,0 0-1,0 0 0,0 1 1,0-1-1,0 0 0,-1 0 1,1 0-1,0 0 0,0 0 1,0 0-1,0 0 0,0 0 1,0 1-1,0-1 0,0 0 1,-1 0-1,1 0 0,0 0 1,0 1-1,-3 4 840,5 16 1172,-1-13-1476,-1 0 0,0-1-1,-1 13 1,-14 86 2609,-55 203 1,-18 69-480,87-369-2720,-4 12 1232,5-21-1194,0 0 0,0 0 0,0 0 0,0 0 0,0 0 0,0 0-1,0 0 1,0 0 0,0 0 0,0 0 0,0 0 0,0 0-1,0 0 1,0 0 0,0 0 0,0 0 0,0 0 0,0 0-1,0 0 1,0 0 0,0 0 0,-1 0 0,1 0 0,0 0-1,0 0 1,0 0 0,0 0 0,0 0 0,0 0 0,0 0-1,0 0 1,0 0 0,0 0 0,0 0 0,0 0 0,0 0-1,0 0 1,0 0 0,0 0 0,0 0 0,0 0 0,0 0-1,0 0 1,0 0 0,-1-13 456,2-19-61,10-62 0,17-34-412,-11 49 56,51-176 67,-56 223-138,1 1 1,2 0 0,1 1 0,1 1 0,23-30-1,-23 37-11,1 1-1,1 1 0,1 1 1,0 0-1,1 1 0,36-22 1,-51 37 5,0-1 0,1 1 0,-1 0 0,0 0 0,1 1 0,0 0 0,0 0 0,-1 1 0,14-2 1,-17 3 20,0 0 0,0 0 0,0 1 0,0-1 0,0 1 0,0-1 0,0 1 0,0 0 0,-1 0 0,1 1 0,0-1 0,0 0 0,-1 1 0,1 0 0,-1-1 0,0 1 0,1 0 0,-1 0 0,0 0 0,0 1 0,0-1 0,0 1 0,-1-1 0,1 1 0,1 3 1,0 1 24,-1 0 1,1 0-1,-1 0 1,-1 0-1,1 1 1,-1-1-1,0 1 1,-1-1-1,0 10 1,-2 8 62,-7 39 1,2-33-41,-2 1 0,-1-1 0,-1-1 0,-17 31 0,21-46-8,-1-1 1,-1 1 0,0-1-1,-1-1 1,-19 19 0,23-25 5,-2 0-1,1-1 1,0-1 0,-1 1 0,0-1 0,-1 0 0,1-1 0,-1 0 0,0 0-1,0-1 1,-10 2 0,13-4-38,0 0-1,0 0 1,0 0-1,0-1 1,0 0-1,0 0 1,0-1 0,0 0-1,0 0 1,1 0-1,-7-3 1,11 4-10,1 0 1,-1 0 0,1 0-1,0-1 1,-1 1-1,1 0 1,-1 0-1,1-1 1,0 1 0,-1 0-1,1-1 1,-1 1-1,1 0 1,0-1-1,0 1 1,-1 0 0,1-1-1,0 1 1,0-1-1,-1 1 1,1-1-1,0 1 1,0-1 0,0 1-1,0 0 1,0-1-1,-1 0 1,2 0 0,-1-1 1,0 1-1,0 0 1,1-1-1,-1 1 0,0 0 1,1 0-1,0 0 1,-1-1-1,2 0 0,1-3 2,0 1 0,1-1 0,8-6 0,12-9-11,54-32 0,-20 15-114,-10 5 128,1 2 0,2 2 0,70-28 0,285-68 45,-398 122-39,89-31 224,-100 31-387,-5 3 146,3 0 21,-1 1-1,2 1 0,-1-1 0,0 1 0,-8 6 0,2-2 20,-36 25-9,1 2-1,2 2 1,1 2-1,-66 76 1,96-98 51,-19 29 0,29-41-72,1 0 0,0 1 0,-1-1-1,2 1 1,-1 0 0,0-1 0,1 1 0,0 0-1,0 0 1,0 0 0,1 0 0,0 6-1,0-9 6,0-1 0,1 1 0,-1-1 0,0 0 0,1 1-1,-1-1 1,1 0 0,0 1 0,-1-1 0,1 0 0,0 0-1,0 0 1,0 0 0,-1 0 0,1 0 0,0 0 0,1 0-1,-1 0 1,0 0 0,0 0 0,0 0 0,0-1 0,1 1-1,-1-1 1,0 1 0,1-1 0,-1 1 0,0-1 0,1 0-1,-1 1 1,1-1 0,-1 0 0,1 0 0,1 0-1,3-1 41,1 1 0,-1-1 0,1 0-1,-1 0 1,1-1 0,5-2-1,1-1 5,-1-1-1,1 0 1,-1-1-1,-1 0 1,0-1-1,20-17 1,-8 3 5,34-42 0,48-89 50,-37 50-454,-70 134 235,-3 5 161,1 1 0,1-1-1,3 1 1,0 0 0,3 0 0,8 45-1,-9-70-21,1 1 0,0 0-1,1-1 1,1 0 0,10 22-1,-14-32-14,0-1 0,0 0-1,-1 0 1,1 0-1,0 1 1,0-1 0,1 0-1,-1 0 1,0 0-1,0 0 1,0-1 0,1 1-1,-1 0 1,0-1-1,1 1 1,-1 0 0,0-1-1,1 1 1,-1-1-1,1 0 1,-1 0 0,1 1-1,-1-1 1,1 0-1,-1 0 1,1 0 0,-1-1-1,2 1 1,2-1 17,-1-1 1,0 1 0,0-1-1,0 1 1,0-1-1,0-1 1,0 1 0,4-4-1,7-6 9,-1 0 0,-1-1 0,24-29 0,-11 11-19,166-212-19,-171 212-112,-19 28 95,-1-1 0,1 1 0,-1 0-1,0 0 1,0 0 0,0-1 0,0 1-1,0-7 1,0 9 13,-1 1-1,0-1 1,0 1-1,1 0 1,-1-1-1,0 1 1,0-1-1,1 1 1,-1 0-1,1-1 1,-1 1-1,0 0 1,1 0-1,-1-1 1,1 1-1,-1 0 1,0 0-1,1-1 1,-1 1-1,1 0 1,-1 0-1,1 0 1,-1 0-1,1 0 1,-1 0-1,1 0 1,16-2-94,2 4 127,0 0 0,33 8-1,-17-3-7,-24-5-36,0 0-1,-1 1 1,0 1 0,1-1-1,-1 1 1,-1 1 0,16 9-1,-20-11 13,-1 1-1,1 0 0,-1 0 1,0 0-1,1 0 0,-2 1 1,1 0-1,-1-1 0,1 1 1,-2 1-1,1-1 0,0 0 1,-1 1-1,0-1 0,2 8 1,-2 3-17,0 0 0,0 0 0,-2 1 0,0-1 0,-3 18 1,2-11 30,1 34 1,0-42-60,1 13-27,-1-28 82,0 1 0,0-1 0,0 1 1,0 0-1,1-1 0,-1 1 1,0-1-1,0 1 0,1 0 0,-1-1 1,0 1-1,1-1 0,-1 1 1,0-1-1,1 1 0,-1-1 0,1 1 1,-1-1-1,1 0 0,-1 1 1,1-1-1,-1 1 0,1-1 0,-1 0 1,1 0-1,0 1 0,-1-1 1,1 0-1,-1 0 0,1 0 0,0 0 1,0 0-1,1 0 23,0-1 0,-1 0 0,1 1 0,0-1-1,-1 0 1,1 0 0,-1 0 0,1 0 0,-1-1 0,0 1 0,1 0-1,-1 0 1,1-3 0,4-1 48,17-18-157,35-44 0,-28 30 136,68-67-127,-91 96 25,1-1 0,0 1-1,16-12 1,-22 21-136,-2 5 140,-3 9 116,2-11-77,-1 12 11,0 0 0,1 0 0,2 18 0,-1-9-13,0-22 6,0 0 1,0 0-1,0-1 0,1 1 1,-1-1-1,1 1 1,-1 0-1,1-1 0,0 1 1,0-1-1,0 0 1,3 4-1,-3-4 8,0-1-1,0 0 1,0 0 0,0 0-1,0-1 1,0 1 0,1 0-1,-1 0 1,0 0-1,1-1 1,-1 1 0,0-1-1,1 1 1,-1-1 0,1 0-1,-1 1 1,0-1-1,1 0 1,-1 0 0,1 0-1,-1 0 1,1 0-1,-1 0 1,3-1 0,-1 0 12,2 1-26,0-1 1,-1 0-1,1 0 0,0-1 1,0 1-1,-1-1 1,1 0-1,-1 0 0,0 0 1,1-1-1,4-3 0,5-7 69,4-3 7,0-1-1,-1-1 0,-1-1 0,22-33 1,-6 0-96,-9 15 52,27-61 0,-50 98-28,22-50-8,23-85 0,9-66 56,-33 139-28,35-71-1,-22 57-69,-30 67-40,25-68-124,-28 70-23,-6 18 42,0-1 147,-1 4 44,0 0-1,1 0 1,0 1-1,1-1 1,-4 26-1,0 1 21,-30 154 230,-4 20-396,28-143 390,-9 133 0,22-171-44,1 0 0,8 50-1,-8-82-179,0 0 1,0-1-1,1 1 0,-1-1 1,1 1-1,-1 0 0,1-1 0,1 3 1,-1-3-18,-1-1 0,0 1 0,1-1 0,-1 0 0,1 1 0,-1-1 0,1 0 0,-1 1 0,1-1 0,-1 0 0,1 1 0,-1-1 0,1 0 0,0 0 0,-1 0 0,1 0 0,-1 1 0,1-1 0,0 0 0,-1 0 0,1 0 0,-1 0 0,1 0 0,0-1 0,-1 1 0,1 0 0,-1 0 0,1 0 0,0-1 0,6-2 29,1-1-1,-1 0 0,0-1 0,-1 0 0,1 0 1,-1 0-1,10-11 0,15-12 59,-9 10-20,8-8-91,2 2-1,66-40 1,-96 63 4,0 0 0,0 0 1,0 0-1,0 1 1,0-1-1,0 0 0,0 1 1,0 0-1,0-1 0,1 1 1,2 0-1,-5 0 16,1 0 1,-1 1-1,1-1 0,-1 0 1,1 0-1,-1 0 1,1 1-1,-1-1 0,1 0 1,-1 0-1,1 1 0,-1-1 1,1 1-1,-1-1 0,0 0 1,1 1-1,-1-1 0,1 1 1,-1 0-1,1 0 3,-1 0 0,1 1 1,-1-1-1,0 0 0,1 1 0,-1-1 0,0 1 0,0-1 1,0 0-1,0 1 0,0 1 0,-23 118 47,3-25 145,17-82-182,1-2 62,0 0 0,1 0-1,0 0 1,1 15 0,5-15 162,-5-11-226,0-1 0,0 0 0,1 0-1,-1 1 1,0-1 0,0 0 0,1 0 0,-1 0 0,0 0 0,1 0 0,-1 1-1,0-1 1,1 0 0,-1 0 0,0 0 0,1 0 0,-1 0 0,0 0 0,1 0-1,-1 0 1,1 0 0,1-1 9,0 1 0,-1-1-1,1 0 1,0 0 0,-1 0-1,1 0 1,-1 0 0,3-2 0,-1 1 19,18-16-1,0-2 1,-2 0-1,0 0 1,25-38-1,-16 22-24,-16 20-43,1 1 0,0 1 0,1 0-1,18-13 1,-32 26 27,0 1 0,1 0 0,-1-1 0,0 1 0,0 0 0,1 0 0,-1-1 0,0 1 0,1 0 0,-1 0 0,0 0 0,1-1 0,-1 1 0,1 0 0,-1 0 0,0 0 0,1 0 0,-1 0-1,1 0 1,-1 0 0,0 0 0,1 0 0,-1 0 0,1 0 0,-1 0 0,0 0 0,1 0 0,-1 0 0,1 0 0,-1 0 0,0 1 0,1-1 0,-1 0 0,0 0 0,1 0 0,-1 1 0,0-1 0,1 0 0,-1 0-1,0 1 1,0-1 0,1 0 0,-1 1 0,0-1 0,0 0 0,1 1 0,-1-1 0,0 0 0,0 1 0,0-1 0,0 1 0,0 0 0,3 23-121,-3-21 112,-1 7 3,0 0 0,0 1-1,-1-1 1,0 0 0,-6 15 0,5-13 12,-4 8-4,-1 1 1,-1-2-1,0 1 0,-2-1 0,0 0 0,-27 33 1,14-24-11,-1-2 1,-1 0 0,-41 29-1,37-31-8,-155 107 222,144-109-22,37-20-168,1-1 0,-1 0 0,1 0 0,-1 0 0,0 0 0,1-1 0,-1 1 0,0-1 0,-4 0 0,7 0-5,0 0-1,0 0 1,0-1 0,1 1 0,-1 0-1,0 0 1,0-1 0,1 1-1,-1-1 1,0 1 0,1 0 0,-1-1-1,0 1 1,1-1 0,-1 0-1,0 1 1,1-1 0,-1 0 0,1 1-1,0-1 1,-1 0 0,1 1-1,-1-1 1,1 0 0,0 0 0,0 1-1,-1-1 1,1 0 0,0 0-1,0 0 1,0 0 0,0 1-1,0-1 1,0 0 0,0 0 0,0 0-1,0 1 1,0-1 0,1 0-1,-1 0 1,0 0 0,0 1 0,1-1-1,-1 0 1,1-1 0,1-1 28,1 0 0,-1-1 0,1 1 0,-1 0 0,1 0 0,0 0 0,0 1 0,6-5 1,32-18-15,-24 16-69,167-82-282,-22 14 130,-138 64-827,-1-2 0,0 0 0,-1-1 0,28-28 1,-44 38-174,0 0 1,-1 0 0,0 0 0,5-10 0,0-1-1225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0:59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 11712,'-1'0'317,"1"0"-210,0 0 1,0-1 0,0 1-1,0 0 1,0 0 0,0-1-1,0 1 1,0 0-1,0-1 1,0 1 0,-1 0-1,1 0 1,0-1 0,1 1-1,-1 0 1,0-1 0,0 1-1,0 0 1,0 0 0,0-1-1,0 1 1,0 0 0,0 0-1,0-1 1,1 1 0,-1 0-1,0 0 1,0-1 0,0 1-1,0 0 1,1 0 0,-1 0-1,0-1 1,0 1 0,1 0-1,-1 0 1,0 0 0,0 0-1,1 0 1,-1-1 0,0 1-1,0 0 1,1 0 0,-1 0-1,1 0 1,106 23 4510,123-6-2125,-3-18-2703,-224 1 156,116-6-1492,-101 3-980,1 0 0,20-7 0,-30 5-1464,-3 3 1372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00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20 12288,'-37'-20'5567,"27"20"-4831,20 0-3263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1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5 172 1568,'-5'0'15205,"7"0"-15184,0 1 1,-1-1-1,1 1 0,0 0 1,-1-1-1,1 1 1,0 0-1,-1 0 0,1 0 1,-1 1-1,2 0 1,9 7 3,-3-4 38,1-1-1,1 0 0,-1 0 0,0-1 0,1-1 0,0 1 0,13 0 0,8-2 135,37-2 0,-36 0-69,-22 1-97,316-17 503,157-33-64,48-15 159,524-15 459,-915 80-933,-180-6-4966,12 9 2305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4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45 388 5632,'-26'0'1834,"25"0"-1679,0 0-1,0 0 0,0 0 0,1 0 1,-1 0-1,0 0 0,0 1 0,0-1 1,1 0-1,-1 0 0,0 1 0,0-1 1,1 1-1,-1-1 0,0 1 0,0-1 1,1 1-1,-1-1 0,1 1 0,-1-1 1,1 1-1,-1 0 0,1-1 0,-1 1 1,0 1-1,8-2 2731,134-37 1656,-79 18-4022,82-39 0,-117 44-324,0-2 0,-1-2 0,-1 0 0,-1-1 0,0-2 0,21-23 0,-38 35-80,-6 7-113,-1 0 1,1 1 0,0-1-1,1 1 1,-1-1 0,0 1-1,0 0 1,1-1 0,-1 1-1,0 0 1,1 0 0,-1 0-1,1 0 1,2-1 0,-4 4-23,0 0 0,-1 0 1,1 0-1,-1 0 0,1 0 1,-1 0-1,0 0 0,0 0 0,0-1 1,-1 4-1,0-1 7,-12 26-46,-25 60 50,35-79 176,0 1 0,1 0 0,0 0 0,1 0 0,0 22 0,1-32-127,1 0 0,0 0 0,0-1 0,0 1 0,1 0 0,-1 0 0,0-1 0,1 1 0,-1 0 0,1 0 0,-1-1 0,1 1 0,0-1 0,0 1 0,0-1 0,0 1 0,0-1 0,0 1 0,0-1 0,0 0 0,1 0 0,-1 1 0,0-1 0,1 0 0,-1 0 0,1 0 0,-1 0 0,1-1 0,-1 1 0,1 0 0,0-1 0,-1 1 0,1-1 0,0 0 0,0 1 0,-1-1 0,1 0 0,0 0 0,1 0 0,5-1 57,0 1-1,-1-1 1,1-1-1,-1 1 1,1-1 0,-1-1-1,10-4 1,12-8 54,0-1 1,-2-2-1,1-1 1,29-27-1,92-98-34,-71 64-394,-71 73 217,-2 2 26,-1 1-1,1-1 1,9-5 0,-13 9 23,0 1-1,0-1 1,0 1 0,0-1 0,0 1-1,0-1 1,0 1 0,0 0 0,0-1-1,0 1 1,0 0 0,0 0 0,1 0-1,-1 0 1,0 0 0,0 0-1,0 0 1,0 0 0,0 0 0,0 1-1,0-1 1,1 0 0,-1 1 0,0-1-1,0 1 1,1 0 0,-1 0 1,0 1 0,0-1 0,0 0 0,0 1 0,0-1 0,0 1 0,-1-1 0,1 1 0,0-1 0,-1 1 0,1 0 0,-1-1 0,0 1 0,0-1 0,1 1 0,-1 0 0,0-1 0,0 1 0,-1 0 0,1 2 0,-1 4-20,1 5 23,-1-1 0,-1 0 0,-1 1 1,1-1-1,-2 0 0,0-1 0,0 1 0,-9 17 1,-4 1-1,-38 53 0,-124 132 493,154-188-444,22-23-31,-6 6 75,0 0 0,-13 10 0,20-18-53,1-1 0,-1 1 1,0-1-1,1 0 0,-1 0 0,0 0 0,0 0 0,1 0 0,-1 0 0,0 0 0,0-1 0,0 1 0,0-1 0,0 0 0,0 1 0,0-1 0,0 0 0,-1 0 0,1 0 0,0 0 0,0-1 1,-2 0-1,2 1-11,1-1 0,-1 0 0,1 0 0,0-1 0,-1 1 1,1 0-1,0 0 0,0-1 0,0 1 0,0-1 0,0 1 1,0-1-1,0 1 0,1-1 0,-1 1 0,1-1 0,-1 0 1,1 1-1,-1-1 0,1 0 0,0-3 0,-1-3 3,1 0 0,0 0-1,2-8 1,-2 16-25,0-5-1,1 0-1,0-1 0,0 1 1,1 0-1,-1 0 1,1 0-1,0 0 1,1 0-1,-1 0 0,1 0 1,0 1-1,0-1 1,0 1-1,6-5 1,-4 4-19,1 0 1,1 0 0,-1 1 0,1 0 0,-1 0 0,1 1 0,0 0 0,15-5 0,3 2-8,1 1 0,0 2 0,1 0 0,42 2 0,-34 3-61,1 1 0,-1 2 0,61 17 0,-96-22 30,7 2-779,-1 0-1,0 0 0,11 5 0,-16-6 474,1-1 0,-1 1 0,0 0-1,0 0 1,0-1 0,0 1 0,0 0 0,0 0-1,0 0 1,0 0 0,0 1 0,0-1 0,-1 0 0,1 0-1,0 0 1,-1 1 0,1-1 0,-1 0 0,1 1-1,-1-1 1,0 0 0,0 1 0,1 1 0,-1 8-2004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2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554 12 1728,'-13'-12'13120,"14"16"-12996,0-1 1,1 0 0,-1 0 0,0 1 0,-1-1-1,1 1 1,0-1 0,-1 1 0,0 6 0,0 0-88,-1 0 0,-1 1 1,1-1-1,-2 0 1,1 0-1,-1 0 1,-1 0-1,0-1 1,0 1-1,-1-1 1,0 0-1,-1 0 1,0-1-1,-8 11 1,-11 7 314,-1 0 0,-51 39-1,7-8 261,-62 82 190,83-84-639,30-35 91,0-1 1,-24 18-1,42-37-318,1 1 0,-1 0 1,0-1-1,0 1 0,1-1 1,-1 1-1,0-1 0,0 0 0,0 1 1,0-1-1,1 0 0,-1 0 1,0 1-1,0-1 0,0 0 1,0 0-1,0 0 0,0 0 0,0 0 1,0 0-1,1 0 0,-3-1 1,2 1-136,-5-1-911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3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 9 2656,'1'-1'98,"-1"1"0,1-1 0,-1 0 1,1 1-1,-1-1 0,1 1 0,-1-1 0,1 1 1,0-1-1,-1 1 0,1-1 0,0 1 0,0 0 1,-1-1-1,1 1 0,0 0 0,0 0 0,0 0 1,-1-1-1,1 1 0,0 0 0,0 0 0,0 0 1,-1 0-1,1 0 0,0 1 0,0-1 0,0 0 1,-1 0-1,1 0 0,0 1 0,0-1 0,-1 0 0,1 1 1,0-1-1,-1 1 0,1-1 0,0 1 0,-1-1 1,1 1-1,-1-1 0,2 2 0,0-1 176,-1 1-1,1 0 0,-1-1 1,1 1-1,-1 0 1,1 0-1,-1-1 1,0 1-1,0 0 0,0 0 1,0 0-1,0 1 1,-1-1-1,1 0 1,0 3-1,-1-2-63,-1 0 0,0 1-1,1-1 1,-1 0 0,-1 1 0,1-1 0,0 0-1,-1 0 1,1 0 0,-1 0 0,0 0 0,0 0-1,0-1 1,0 1 0,-1-1 0,-4 5 0,-6 4 54,-1-1 0,-17 10-1,12-8 126,-57 34 478,-96 43 0,105-56 300,65-32-1044,0 0 0,0 0 0,0 0 0,0 0 0,0 0 0,0-1 0,-1 1 0,1-1 0,0 0 0,-1 1 1,1-1-1,-3 0 0,14-20 522,0 12-575,-1 0 0,2 1 0,-1 0 0,12-7 0,12-8 49,59-40 239,-45 30-257,59-48 0,-92 67 6,-6 5-79,1 1 0,-1-1 0,16-8 0,-23 15-35,1 1 0,-1-1 0,0 1 0,0 0 0,0-1 0,1 1 0,-1 0 0,0 0 0,0-1 0,1 1 0,-1 0 0,0 0 0,1 1 0,-1-1 0,0 0 0,0 0 0,1 1 0,-1-1 1,0 0-1,0 1 0,0-1 0,0 1 0,1 0 0,-1-1 0,0 1 0,0 0 0,0 0 0,0-1 0,-1 1 0,1 0 0,0 0 0,0 0 0,0 0 0,-1 0 0,1 1 0,0 0 0,4 6-51,-1 0 1,-1 0-1,1 1 1,1 8-1,-3-12 28,20 65-137,45 130 281,-48-140 115,-18-60-188,-1 1-1,0 0 1,0 0 0,1 0-1,-1-1 1,0 1 0,0 0-1,0 0 1,0 0 0,0 0-1,0-1 1,0 1 0,0 0-1,0 0 1,0 0 0,0-1-1,0 1 1,-1 0 0,0 1-1,1-2-4,0 1 0,-1-1-1,1 1 1,-1-1-1,1 1 1,-1-1-1,0 0 1,1 1-1,-1-1 1,1 0 0,-1 0-1,0 0 1,1 1-1,-1-1 1,0 0-1,1 0 1,-1 0-1,1 0 1,-2 0 0,-4 0 114,0-1 0,0 0 0,0-1 0,-8-2 0,7 2-164,-50-13-78,1 2 0,-2 2 0,-115-5 0,154 16-1470,-20 3 1,33-2 647,-1 0 1,1 0-1,0 1 1,0 0-1,0 0 1,0 1-1,-7 3 1,-12 13-2655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4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 2912,'4'-3'6906,"-3"3"-6733,1 8 2568,0 21-3273,-2-14 1340,3 22-286,-4 65 0,-2-30-46,-4 159 862,5-168-935,-1 26-49,2-18 516,1-70-836,0-1-17,0 1 0,0-1 1,0 0-1,1 0 1,-1 1-1,0-1 0,0 0 1,0 0-1,0 0 1,0 1-1,0-1 1,0 0-1,0 0 0,0 1 1,0-1-1,0 0 1,-1 0-1,1 1 0,0-1 1,0 0-1,0 0 1,0 0-1,0 1 1,0-1-1,0 0 0,-1 0 1,1 0-1,0 1 1,0-1-1,0 0 0,0 0 1,-1 0-1,1 0 1,0 0-1,0 1 0,-1-1 1,1 0-1,0 0 1,0 0-1,0 0 1,-1 0-1,1 0 0,-1 0 1,1-1-516,0-1 0,0 1 0,0-1 0,0 1 0,0 0 0,0-1 0,1 1 0,-1-1 0,0 1 0,1 0 0,-1-1 0,1 1 0,0 0 0,-1-1 0,2 0 0,7-11-5123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4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13 3808,'1'-12'3347,"2"20"-177,-2-4-2811,-1 0 0,1 0 0,-1 1 0,0-1 0,0 0 0,0 0 0,-1 0 0,0 0-1,0 0 1,-2 6 0,-2 12 216,-13 131 949,-9 47-830,14-141-290,-3 0-1,-36 88 1,45-126-176,6-17-90,0 0 1,0 0 0,-1 0 0,0 0 0,0 0 0,-4 7 0,6-11-204,0 0 0,-1 1 1,1-1-1,0 0 0,-1 0 0,1 0 1,0 0-1,-1 0 0,1 0 0,0 1 1,-1-1-1,1 0 0,0 0 0,-1 0 1,1 0-1,0 0 0,-1 0 0,1 0 1,0 0-1,-1-1 0,1 1 1,0 0-1,-1 0 0,1 0 0,0 0 1,0 0-1,-1 0 0,1-1 0,0 1 1,-1 0-1,1 0 0,0-1 0,0 1 1,-1 0-1,1 0 0,0-1 0,0 1 1,0 0-1,-1 0 0,1-1 1,0 1-1,0 0 0,0-1 0,0 1 1,0 0-1,0-1 0,-1-1-500,0 1 0,1 0 0,-1 0 0,1-1 0,-1 1-1,1 0 1,-1-1 0,1 1 0,0 0 0,0-1 0,0 1 0,0-3 0,4-7-4459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5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3 3712,'-22'-3'1221,"22"3"-1196,0 0 0,0 0 1,-1 0-1,1 0 0,0 0 0,0 0 0,0 0 0,-1 0 1,1 0-1,0 0 0,0 0 0,0 0 0,0 1 0,-1-1 1,1 0-1,0 0 0,0 0 0,0 0 0,0 0 0,-1 0 0,1 0 1,0 1-1,0-1 0,0 0 0,0 0 0,0 0 0,-1 0 1,1 1-1,0-1 0,0 0 0,0 0 0,0 0 0,0 0 0,0 1 1,0-1-1,0 0 0,0 0 0,-3 4 1483,3-4-1440,-1 0 0,1 0-1,0 0 1,0 0 0,0 0 0,0 0-1,0 0 1,0 0 0,-1 0 0,1 0-1,0 0 1,0 0 0,0 0 0,0 0-1,0 0 1,0 0 0,0 0 0,-1 0-1,1 0 1,0 1 0,0-1 0,0 0-1,0 0 1,0 0 0,0 0 0,0 0-1,0 0 1,0 0 0,0 0 0,-1 0-1,1 1 1,0-1 0,0 0 0,0 0-1,0 0 1,0 0 0,0 0 0,0 0-1,0 1 1,0-1 0,0 0 0,0 0-1,0 0 1,0 0 0,0 0 0,0 0-1,0 0 1,0 1 0,0-1 0,0 0-1,0 0 1,0 0 0,1 0 0,-1 0-1,0 0 1,0 0 0,0 1 0,0-1-1,0 0 1,0 0 0,0 0 0,0 0-1,0 0 1,0 0 0,1 0 0,5 7 1929,2-4-1450,0 0-1,1 0 0,-1 0 1,0-1-1,1-1 1,11 2-1,54-1 10,-29-2-324,32 8-153,-49-4-38,33 0-1,-19-2-79,1 1-1669,-16-5-3302,-26 2 4823,-1 0-1,1 0 0,-1 0 1,1-1-1,-1 1 1,1 0-1,-1 0 0,1 0 1,-1-1-1,1 1 1,-1 0-1,1 0 0,-1-1 1,1 1-1,-1 0 1,1-1-1,5-11-4633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5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11 322 5408,'-10'8'8837,"15"-9"-5653,-1-2-2926,-1 1 1,1-1-1,-1 0 0,0-1 1,0 1-1,0-1 1,-1 1-1,4-7 1,17-35 79,-14 26-154,6-12-23,0-2 21,27-42 1,-36 66-226,0 0 0,1 1 0,0-1 0,1 1 0,0 1 0,0-1-1,0 1 1,19-11 0,-25 17 29,0 0 0,0 0 0,0 0 0,1 0 0,-1 0-1,0 1 1,0-1 0,0 1 0,0 0 0,1-1 0,-1 1 0,0 0-1,0 0 1,1 1 0,-1-1 0,0 0 0,0 1 0,3 0 0,-2 1 8,1-1-1,-1 1 1,0 0 0,1 0 0,-1 0 0,0 1 0,0-1 0,-1 1 0,6 5 0,-1 2-7,0 0 1,0 1-1,-1-1 0,0 1 1,6 18-1,4 16 109,-1 2 0,14 83 0,-27-120-1347,0 0-1,7 20 0,0-3-1083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9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151 518 2496,'1'-1'138,"0"-1"0,0 0 1,0 1-1,0-1 0,0 0 0,-1 0 1,1 0-1,-1 0 0,1-3 0,-1-6 3578,0 11-3651,0 0-1,0 0 0,0 0 0,0-1 0,0 1 0,0 0 0,0 0 1,0 0-1,0 0 0,0 0 0,0 0 0,0 0 0,0 0 0,0-1 1,0 1-1,0 0 0,-1 0 0,1 0 0,0 0 0,0 0 0,0 0 1,0 0-1,0 0 0,0 0 0,0 0 0,0 0 0,-1 0 0,1 0 1,0 0-1,0 0 0,0 0 0,0 0 0,0 0 0,0 0 0,0 0 1,-1 0-1,1 0 0,0 0 0,0 0 0,0 0 0,0 0 0,0 0 1,0 0-1,0 0 0,-1 0 0,-8 4 1202,-7 7-208,8-2-838,1 0 1,0 1-1,1 0 1,0 0-1,-5 12 1,-20 58-42,14-31 191,13-40-322,-3 9 139,1-1 0,0 1 1,-5 34-1,10-49-120,0 1 0,1 0 0,0 0 0,0 0-1,0 0 1,0 0 0,1 0 0,-1 0 0,1 0 0,0 0 0,0 0 0,1 0-1,-1-1 1,1 1 0,0-1 0,-1 1 0,2-1 0,-1 1 0,0-1 0,1 0 0,-1 0-1,1 0 1,0-1 0,4 4 0,-4-4 0,0-1-1,0 1 1,0-1-1,0 0 1,0 0-1,0 0 1,0 0 0,0-1-1,0 1 1,1-1-1,-1 0 1,0 0-1,0 0 1,7-1-1,2-2 73,1 0-1,16-6 1,-15 4-118,16-5 103,0-2 1,49-27-1,-58 25-75,-20 13-46,1 0 0,-1 0 0,0 0-1,0 0 1,0 0 0,0 0 0,0 0-1,0 0 1,0 0 0,0 0 0,-1 0-1,1-1 1,0 1 0,0-2 0,-1 3-5,0 0 0,0 0 0,0 0 0,0 0 0,0 0 0,0-1 1,0 1-1,0 0 0,0 0 0,0 0 0,0 0 0,0 0 0,0 0 0,0 0 1,0 0-1,0 0 0,-1-1 0,1 1 0,0 0 0,0 0 0,0 0 0,0 0 0,0 0 1,0 0-1,0 0 0,0 0 0,0 0 0,0 0 0,0 0 0,-1 0 0,1 0 1,0 0-1,0 0 0,0 0 0,0 0 0,0 0 0,0 0 0,0 0 0,0 0 1,-1 0-1,1 0 0,0 0 0,0 0 0,0 0 0,0 0 0,0 0 0,0 0 0,0 0 1,0 0-1,-1 0 0,-6 4-45,-8 8-2,11-8 32,0 0 1,0 0 0,0 1-1,1-1 1,-1 1 0,1 0 0,0 0-1,1 0 1,-3 8 0,4-12 26,0 1 0,1 0 0,0-1 1,-1 1-1,1 0 0,0 0 1,0 0-1,0-1 0,0 1 1,0 0-1,0 0 0,1-1 0,-1 1 1,0 0-1,1-1 0,0 1 1,-1 0-1,1-1 0,0 1 1,0 0-1,0-1 0,0 0 0,0 1 1,0-1-1,0 1 0,0-1 1,1 0-1,-1 0 0,0 0 1,1 0-1,-1 0 0,1 0 0,-1 0 1,4 1-1,0 0 77,1 0 0,-1-1 0,0 1 0,1-1 0,-1 0 0,1-1-1,9 1 1,39-5 359,-49 3-411,0 0 0,1-1-1,-1 1 1,0-1-1,1 0 1,-1 0 0,0-1-1,0 0 1,-1 0 0,1 0-1,-1 0 1,1-1-1,-1 1 1,0-1 0,0 0-1,-1 0 1,6-8 0,-7 8-22,0 1 0,0-1 0,0 0 0,0 0 0,-1 0 0,1 0 0,-1 0 0,0 0 0,0 0 0,-1 0 0,1 0 0,-1-1 0,0 1 0,0 0 0,-1 0 0,1 0 0,-1-1 0,0 1 0,0 0 0,0 0 0,0 0 0,-4-7 0,2 8-36,1 0 0,0 0 1,-1 0-1,1 0 0,-1 0 0,0 1 1,0-1-1,0 1 0,0 0 0,0 0 0,-1 0 1,1 0-1,0 1 0,-1-1 0,0 1 0,1 0 1,-1 0-1,0 0 0,1 1 0,-1-1 0,-7 1 1,-1 0 12,0 0 0,0 1 0,-1 0 1,1 1-1,-17 5 0,10-1-11,-19 10 0,11-4-134,27-12 159,0 0 1,0 0 0,0 0 0,0 0-1,0 0 1,0 0 0,0 0 0,0 0-1,0 0 1,0 0 0,0 0-1,0 0 1,0 0 0,-1 0 0,1 0-1,0 0 1,0 0 0,0 0-1,0 0 1,0 0 0,0 0 0,0 1-1,0-1 1,0 0 0,0 0 0,0 0-1,0 0 1,0 0 0,0 0-1,0 0 1,0 0 0,0 0 0,0 0-1,0 0 1,0 0 0,0 0 0,0 0-1,0 0 1,0 0 0,0 0-1,0 1 1,0-1 0,0 0 0,0 0-1,0 0 1,0 0 0,0 0-1,0 0 1,0 0 0,0 0 0,1 0-1,-1 0 1,0 0 0,0 0 0,0 0-1,0 0 1,0 0 0,0 0-1,0 0 1,0 0 0,6 3 191,6 1 18,7-5-10,0 0 1,0-1-1,28-8 0,56-21 37,-68 20-189,25-11-32,-35 13-5,0 0 0,0 1 0,32-5 0,-54 13-25,0 0 0,0-1 0,0 1 0,0 0 0,0 1 1,0-1-1,1 0 0,-1 1 0,0 0 0,0 0 0,-1 0 1,1 0-1,0 0 0,3 2 0,-4-2 0,0 1 0,0-1 0,-1 1 0,1 0 0,0-1 0,-1 1 0,0 0 0,1 0 1,-1 0-1,0 0 0,0 0 0,0 0 0,0 0 0,0 0 0,-1 0 0,1 1 0,-1-1 0,1 0 0,-1 4 0,1 7 37,-2-1 0,1 0 0,-2 1 1,1-1-1,-2 0 0,0 0 0,0 0 0,-1-1 0,0 1 1,-10 17-1,7-15 68,6-10 24,-1 0 1,0 0 0,-1 0-1,-4 7 1,47-74 1347,-25 40-1439,34-39 0,-41 54-72,0 0 1,0 1-1,1-1 0,0 2 0,0-1 1,1 2-1,13-8 0,-21 13 24,0-1 0,0 0 0,0 0 0,0 1 0,0 0 0,0-1 1,0 1-1,0 0 0,0 0 0,0 0 0,0 0 0,0 0 0,0 0 0,0 1 0,1-1 0,-1 1 0,0-1 0,0 1 0,-1 0 0,1 0 0,0 0 0,0 0 0,0 0 0,-1 0 0,1 0 0,0 1 0,-1-1 0,3 3 0,-2-1 3,1 0-1,-1 1 0,1-1 1,-1 1-1,0 0 0,0 0 0,-1 0 1,1 0-1,-1 0 0,0 0 1,0 0-1,0 0 0,0 5 1,2 105 86,-3-113-52,0 0 1,0 0-1,0 0 1,0 0-1,0 0 1,0 0-1,0 0 0,1 0 1,-1 0-1,0 0 1,1 0-1,-1 0 1,1 0-1,-1 0 1,1 0-1,-1-1 0,1 1 1,0 0-1,-1 0 1,1-1-1,0 1 1,0 0-1,-1-1 0,1 1 1,0-1-1,0 1 1,0-1-1,0 1 1,0-1-1,0 0 1,0 1-1,0-1 0,1 0 1,1 1 31,0-1 0,0 0 0,0 0 0,0 0 0,0-1 0,0 1 0,0-1 0,0 1 0,4-3 0,4-1 16,-1-1 0,0 0 0,0-1-1,0 0 1,10-9 0,39-39 159,-35 27-233,-1-1 0,-1-1 0,-1-1-1,19-38 1,24-34-68,-62 99 74,1-1-24,0-1 0,0 1 1,0 1-1,6-6 0,-9 9 19,0-1 0,1 1 0,-1 0 0,0-1 0,1 1 0,-1 0 0,1-1 0,-1 1 0,1 0 1,-1 0-1,1-1 0,-1 1 0,1 0 0,-1 0 0,1 0 0,-1 0 0,1 0 0,-1 0 0,1 0 0,-1 0 0,1 0 0,0 0 0,-1 0 0,1 0 0,-1 0 0,1 0 0,-1 0 0,1 1 0,-1-1 0,1 0 0,-1 0 0,1 1 0,-1-1 0,1 0 0,-1 0 0,0 1 0,1-1 0,-1 1 0,0-1 0,1 0 0,-1 1 0,0-1 0,1 1 0,-1-1 0,0 1 0,0-1 0,1 1 0,-1-1 0,0 1 0,0 0 0,3 7-37,-1 0-1,0-1 1,0 1 0,-1 0-1,0 0 1,-1 9-1,-1 50 36,0-57 2,-11 104-7,9-98 53,-1 0 0,0 0 1,-2-1-1,-12 28 0,16-40 8,1 0-1,-1-1 0,1 0 1,-1 1-1,0-1 1,0 0-1,0 0 0,0 0 1,-4 3-1,5-4-33,-1 0 0,1-1-1,0 1 1,-1-1 0,1 1 0,0-1-1,-1 1 1,1-1 0,-1 0 0,1 0-1,-1 0 1,1 0 0,-1 0 0,1 0-1,-1 0 1,1 0 0,0-1 0,-1 1-1,1 0 1,-1-1 0,1 1 0,0-1-1,-2 0 1,-4-4 36,0-1-1,0 1 0,1-1 1,0-1-1,0 1 1,0-1-1,1 0 0,-6-9 1,16 22-110,1 0-1,-1 0 1,1-1 0,0 0-1,0 0 1,1-1 0,-1 1-1,13 4 1,0 3 106,-15-10-41,0 0 1,0 0 0,0 0 0,0 0 0,1-1 0,-1 0 0,1 0 0,-1 0 0,1 0 0,0-1-1,5 0 1,-2 0 11,-1-1 0,1 0 0,-1-1 0,0 1 0,1-1 0,10-5 0,-5 0 59,1 0 0,-2 0 1,1-1-1,-1-1 1,0 0-1,21-21 1,169-220-127,-95 110 120,-92 121-67,-2-1 0,0 0 0,-1-1 0,-1-1 0,-1 0 0,-1 0 0,-1-1 0,-2 0 0,0 0 0,-1 0 0,-1-1 0,-1 0 0,-1 0 0,-1 0 0,-3-27 0,2 47-63,0 1 1,-1-1 0,1 1-1,-1-1 1,0 0 0,-2-5 0,2 8 48,1 1 0,0-1 0,0 1 0,-1 0 1,1-1-1,0 1 0,-1-1 0,1 1 0,0 0 1,-1-1-1,1 1 0,-1 0 0,1-1 1,0 1-1,-1 0 0,1 0 0,-1 0 0,1-1 1,-1 1-1,1 0 0,-2 0 0,1 0-2,0 0 0,0 0 0,0 0 0,0 1 0,0-1 1,0 0-1,0 1 0,0-1 0,0 1 0,0-1 0,1 1 0,-1-1 0,0 1 0,0 0 0,-1 1 0,-13 14-26,1 1-1,1 0 0,1 1 1,-18 32-1,9-14-27,1-2 58,1 1 0,2 1 0,1 1-1,-15 57 1,23-65 30,2 1 0,1 1-1,1-1 1,2 1-1,1 0 1,3 38 0,-1-60 22,0-1 0,1 0 0,-1 0 0,2 0 1,5 15-1,-7-20-16,1 0 0,-1 0 1,1 0-1,0-1 0,0 1 1,0 0-1,0-1 0,0 0 0,1 1 1,-1-1-1,1 0 0,0 0 1,-1 0-1,1-1 0,0 1 1,5 1-1,-1-1 23,-1-1 0,1 1-1,-1-2 1,0 1 0,1-1 0,-1 0 0,1 0 0,-1-1-1,1 1 1,-1-2 0,1 1 0,-1-1 0,0 0 0,11-5-1,1-1-7,-1-1-1,0-1 0,26-21 1,5-10-57,-33 27-70,1 1 1,-1 1-1,30-18 1,-43 29 44,2-1-5,0 0 0,0 0 0,-1 0 0,1 0 1,1 1-1,-1 0 0,0 0 0,8-1 0,-13 2 47,1 0 0,0 0 0,0 0 0,-1 0 0,1 0 0,0 1 0,-1-1 0,1 0 0,0 0 0,0 0 1,-1 1-1,1-1 0,0 0 0,0 0 0,0 1 0,0-1 0,-1 0 0,1 0 0,0 1 0,0-1 0,0 0 0,0 1 0,0-1 0,0 0 0,0 1 0,0-1 0,0 1 1,-2 4 29,-2 0-18,0 0-1,-1 0 1,1 0 0,-8 5 0,5-3-55,0-1 0,-8 11 1,-86 129-33,98-140 75,0 0 1,0-1 0,-4 12-1,5 2 120,2-19-99,0 1 0,0 0-1,1-1 1,-1 1 0,0 0-1,0-1 1,0 1 0,1 0-1,-1-1 1,0 1-1,1-1 1,-1 1 0,1-1-1,-1 1 1,0-1 0,1 1-1,-1-1 1,1 1 0,-1-1-1,1 0 1,0 1 0,0-1-1,0 1 10,1-1-1,-1 1 1,1-1-1,-1 0 1,0 0-1,1 0 1,-1 0-1,1 0 1,-1 0 0,1 0-1,-1 0 1,0 0-1,1-1 1,-1 1-1,1-1 1,-1 1-1,0-1 1,1 1-1,-1-1 1,0 0-1,2-1 1,1-1-14,0 0 0,-1 0 0,1-1 1,-1 1-1,5-6 0,2-8-6,-1 1 0,0-1 0,12-35 0,-7 19 158,30-72-584,-44 105 410,0 0 0,0 0 0,0 0 1,0 0-1,0 0 0,0 0 0,0-1 0,0 1 0,0 0 1,0 0-1,0 0 0,0 0 0,0 0 0,0 0 0,0-1 1,0 1-1,0 0 0,0 0 0,0 0 0,0 0 0,1 0 1,-1 0-1,0 0 0,0-1 0,0 1 0,0 0 0,0 0 1,0 0-1,0 0 0,0 0 0,1 0 0,-1 0 0,0 0 1,0 0-1,0 0 0,0 0 0,0 0 0,0 0 1,1 0-1,-1 0 0,0 0 0,0 0 0,0 0 0,0 0 1,0 0-1,0 0 0,1 0 0,-1 0 0,0 0 0,0 0 1,0 0-1,0 0 0,0 0 0,0 0 0,1 0 0,-1 0 1,0 0-1,0 0 0,0 0 0,0 1 0,0-1 0,0 0 1,0 0-1,0 0 0,0 0 0,0 0 0,1 0 0,2 10-152,-1 7 106,-1 33 0,1 5-25,-2-50 91,1-1-1,-1 0 1,1 1 0,0-1 0,1 0 0,-1 0-1,1 0 1,2 5 0,-4-8 10,1-1 0,0 1-1,0 0 1,-1 0 0,1 0 0,0 0 0,0-1-1,0 1 1,0 0 0,0-1 0,0 1 0,0-1 0,0 1-1,0-1 1,0 0 0,0 1 0,1-1 0,-1 0-1,0 0 1,0 0 0,0 0 0,0 0 0,1 0-1,-1 0 1,0 0 0,0 0 0,0 0 0,0-1 0,0 1-1,0-1 1,1 1 0,-1 0 0,0-1 0,0 0-1,1 0 1,10-7 15,1 0 0,-2 0-1,1-2 1,-1 1 0,0-1 0,12-16 0,22-19 9,-27 29-65,31-25-132,-42 36 119,0 0 0,0 0 0,1 1 0,-1 0 0,10-3 0,-15 6 19,-1 1 1,1-1 0,-1 1 0,1-1 0,-1 1 0,1 0 0,-1-1 0,1 1 0,0 0 0,-1 0 0,1 0 0,-1 0 0,1 1 0,-1-1 0,1 0 0,-1 1 0,1-1 0,-1 1 0,1-1 0,-1 1 0,1 0 0,-1-1 0,0 1 0,1 0 0,-1 0 0,0 0 0,0 0 0,0 0 0,1 1 0,-1-1 0,0 0 0,-1 0 0,1 1 0,0-1 0,0 0 0,-1 1 0,1-1-1,0 1 1,-1-1 0,1 3 0,1 3-20,-1 0-1,0 1 1,0-1-1,-1 0 0,0 1 1,0-1-1,-2 12 1,-4 6 111,0 0 0,-2-1 1,-10 24-1,16-38 203,6-7 206,-3-3-457,1-1 0,-1 1 0,0 0-1,0-1 1,0 1 0,0 0-1,0-1 1,0 0 0,0 1 0,0-1-1,0 0 1,1-1 0,75-66 127,-74 65-192,2-1 0,-1 1 0,0 0 0,1 0 1,-1 0-1,1 1 0,0 0 0,5-3 0,-8 5 19,-1 0 0,1-1 1,-1 1-1,1 0 0,-1 0 0,1 0 0,0 0 0,-1 0 1,1 1-1,-1-1 0,1 0 0,-1 1 0,0-1 0,1 1 1,-1-1-1,1 1 0,-1 0 0,0-1 0,1 1 0,-1 0 1,0 0-1,0 0 0,0 0 0,0 0 0,0 0 0,0 0 1,0 1-1,0-1 0,0 0 0,0 0 0,0 1 0,-1-1 1,1 1-1,0 0 0,3 11-23,0-1 1,5 22-1,-8-25 61,1 0 0,0 0 0,1 0 0,0 0 0,0-1 0,1 0-1,0 1 1,6 8 0,-10-17-11,0 0-1,1 1 1,-1-1 0,0 0-1,1 1 1,-1-1 0,0 0-1,1 1 1,-1-1 0,0 0-1,1 0 1,-1 1-1,1-1 1,-1 0 0,1 0-1,-1 0 1,0 0 0,1 0-1,-1 1 1,1-1 0,-1 0-1,1 0 1,-1 0-1,1 0 1,-1 0 0,1-1-1,-1 1 1,1 0 0,-1 0-1,1 0 1,-1 0-1,2-1 15,0 0-1,-1 0 0,0 0 0,1 0 1,-1-1-1,0 1 0,1 0 0,1-3 1,3-5 56,0-1 0,5-11 0,-8 16-26,43-92 72,7-12-47,-22 57-75,64-81 0,-60 89-44,-3-2 0,-2-1 0,34-70 0,-61 109-81,0 0 0,0-1-1,3-15 1,-6 24 111,-1 0 0,1 0 0,0 0 0,0 0 0,0 0 0,0 0 0,0 0 0,0 0 0,0 0 0,0 0 0,0 0 0,-1 0 0,1 0 0,0 0 0,0 0 0,0 0 0,0 0 0,0 0 0,0 0 0,0 0 0,-1 0 0,1 0 0,0 0 0,0 0-1,0 0 1,0 0 0,0 0 0,0 0 0,0 0 0,0 0 0,0 0 0,0-1 0,-1 1 0,1 0 0,0 0 0,0 0 0,0 0 0,0 0 0,0 0 0,0 0 0,0 0 0,0 0 0,0-1 0,0 1 0,0 0 0,0 0 0,0 0 0,0 0 0,0 0 0,0 0 0,0 0 0,0 0 0,0-1 0,0 1 0,0 0 0,0 0 0,0 0 0,0 0 0,0 0 0,0 0-1,-11 12-198,-14 21 6,24-31 187,-23 32-38,-23 43-1,38-58 27,0 0-1,1 1 0,1 0 1,-6 27-1,3 2 118,-5 82 0,14-107-12,1 1 0,0-1 0,3 1 0,0-1 0,8 34 0,-9-51-26,1 0 0,-1 0 0,1-1 0,0 1 0,1-1 0,-1 0 0,1 0 0,1 0 0,-1 0 0,1-1 0,0 0 0,7 7 0,-7-9-308,-1 0 0,1 1 0,0-2 0,1 1 0,-1 0 0,0-1 0,1 0 0,-1-1 0,1 1 0,0-1 0,-1 0 0,1 0 0,0-1 0,0 1 0,7-2 0,8-2-2565,-19 2 2243,0 1-1,-1-1 1,1 0 0,0 0-1,-1 0 1,1 0 0,-1 0-1,0 0 1,1-1 0,1-2 0,10-11-3473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29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79 10560,'-34'-33'3397,"21"23"-1705,8 9-1562,1 1 187,5-2 1255,5-1-1093,8 0-221,85-2 1241,-37 2-1153,0-1-184,115-5 81,-102 6-178,-18 0-2556,63 6 0,-95 1-2501,-6 4 1542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30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43 8896,'-27'-15'4032,"36"15"-3520,9 0 512,5 0-672,48-5 896,14 5-673,33-3-31,3 0-320,22-6-128,-6 4-64,5 2-3839,-10 6 2079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35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56 1248,'11'-7'414,"-10"7"-390,0-1 1,0 1-1,0 0 1,-1-1-1,1 1 1,0-1-1,-1 1 1,1 0-1,0-1 1,-1 0 0,1 1-1,-1-1 1,1 0-1,0 0 72,-1 0-1,1 1 1,0-1 0,-1 1-1,1-1 1,-1 1-1,1-1 1,0 1-1,-1-1 1,1 1 0,0-1-1,0 1 1,-1 0-1,1-1 1,0 1-1,0 0 1,-1 0 0,1 0-1,1-1 1,18 0 1020,-17 1-1018,164 8 1996,-112-4-1922,109 12 626,-7 0-359,-96-11-368,192 8 578,146-15 503,-31-24-333,-226 15-576,453-22 1053,-553 31-1222,582-17 833,37 23-198,976 75 1073,-961-42-1211,-7-49 95,-221-28-370,-309 27-704,-121 11-335,-10 1 101,-1 0 0,1 1 0,-1-1 0,1 1 0,-1 1 0,14 1 0,-21-2 440,1 1 0,-1-1 0,0 0 0,1 0 0,-1 0 0,0 0 0,0 1 0,1-1 0,-1 0 0,0 0 0,0 1 0,1-1 0,-1 0 0,0 1 0,0-1 0,0 0 0,1 1 0,-1-1 0,0 0 0,0 1 0,0-1 0,0 0 0,0 1 0,0-1 0,0 0 0,0 1 0,0-1 0,0 0 0,0 1 0,0-1 0,0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48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108 100 8224,'-53'-60'3712,"30"40"-3200,15 12-448,3 4-128,-5-4 96,6 8 0,-1 0-224,5 8 96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36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 3808,'0'-3'215,"0"1"0,0-1-1,0 1 1,0 0 0,1-1 0,-1 1 0,1-1-1,-1 1 1,1 0 0,0 0 0,0-1 0,0 1-1,0 0 1,1 0 0,-1 0 0,0 0 0,4-3-1,10 32 981,6 25-502,-2 2 1,21 93-1,-27-86 142,9 107 0,-15 65 380,-4-179 679,0-95-5884,-5-2-116,1-1 1306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36.6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44 367 4384,'-27'-61'1424,"26"59"-1353,0 0 0,0-1 1,0 1-1,1-1 0,-1 1 1,1 0-1,-1-6 0,-2-9 63,0-1 530,-2-33 0,6 45-389,-1-1 1,1 1-1,0 0 1,1-1-1,3-11 1,-2 11-9,-1 0-139,0 2 0,1-1 1,0 0-1,0 1 1,0-1-1,0 1 0,1 0 1,0 0-1,0 0 0,8-6 1,-5 5-15,1 0 0,-1 1-1,1 0 1,1 0 0,-1 1 0,13-5 0,4 2 77,1 0-1,0 1 1,0 2 0,28-2-1,-31 4-139,1 1 0,0 1-1,0 2 1,33 4 0,-45-3-66,-1-1 1,0 2-1,0-1 1,0 1 0,0 1-1,0 0 1,-1 1-1,0 0 1,0 0-1,-1 1 1,10 8-1,-11-6 104,1 0-1,-1 0 1,-1 1 0,0 0-1,0 0 1,-1 1-1,0 0 1,-1 0-1,0 0 1,-1 1 0,0 0-1,-1-1 1,0 1-1,-1 0 1,0 1-1,-1-1 1,-1 0 0,0 0-1,0 1 1,-1-1-1,-1 0 1,0 0-1,0 0 1,-2 0-1,1 0 1,-1-1 0,-8 15-1,6-14 39,-1 0-1,-1-1 0,1 0 1,-2 0-1,0 0 0,0-2 1,-1 1-1,-12 9 0,14-13-54,-1 0 0,0-1 0,0 0 0,0 0 0,-1-1 0,0 0 0,0 0 0,0-1-1,0-1 1,0 0 0,-13 1 0,-5-1 285,0-2 1,-30-4-1,56 4-472,0 0 0,-1 0 0,1-1 0,0 1-1,0-1 1,0 1 0,0-1 0,0 0 0,0 0 0,0 0 0,0 0 0,0 0-1,0 0 1,0 0 0,0-1 0,-1-1 0,3 3 39,0 0 1,-1-1 0,1 1-1,0 0 1,0 0 0,0 0-1,0-1 1,0 1-1,0 0 1,0 0 0,0 0-1,0-1 1,0 1 0,0 0-1,0 0 1,0-1-1,0 1 1,0 0 0,0 0-1,0 0 1,0-1-1,0 1 1,0 0 0,0 0-1,0-1 1,0 1 0,0 0-1,1 0 1,-1 0-1,0-1 1,0 1 0,0 0-1,0 0 1,1 0 0,-1 0-1,0 0 1,0-1-1,0 1 1,0 0 0,1 0-1,-1 0 1,0 0 0,0 0-1,1 0 1,9-4-2154,14 3-331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37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89 5888,'-2'-1'519,"1"1"-263,0-1 0,0 1 0,0-1-1,0 1 1,0-1 0,0 1 0,0-1 0,0 0-1,1 0 1,-3-1 0,12-4 4225,9-6-1970,-4 7-2230,0 0 0,0 0 0,27-4 1,46-1-237,-28 4 75,0-1 30,65 0-1,-89 5-1297,-14-2-3176,-12 3 1850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37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 6304,'0'0'2848,"53"3"-2464,-22-3 1696,1 3-1216,8-6 352,6 3-704,8-3-128,-1-2-224,10 1 256,-3 4-224,-12 9-4480,-3 2 2336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38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54 2304,'8'-11'696,"-6"9"-341,-1 0-1,1 0 1,-1 0 0,1 0-1,0 0 1,0 0 0,0 0-1,5-3 1,-7 5-303,1 0 0,-1 0 0,1-1 0,-1 1-1,1 0 1,-1-1 0,0 1 0,1-1 0,-1 1 0,0 0 0,1-1 0,-1 1 0,0-1 0,1 1 0,-1-1 0,0 1 0,0-1 0,1 1-1,-1-1 1,0 0 0,5-7 1135,-4 4 741,-2 10-624,2 46-818,-2 72 457,-41 162 1143,39-275-1969,1 0 1,-7 17 0,8-27-52,1 1-1,-1-1 1,1 1 0,-1-1 0,1 0 0,-1 1 0,0-1 0,0 0 0,0 1-1,0-1 1,0 0 0,0 0 0,0 0 0,0 0 0,0 0 0,-1 0-1,1 0 1,0 0 0,-1-1 0,1 1 0,-1 0 0,1-1 0,-1 1 0,-1 0-1,2-1-491,-1-1 0,1 1-1,0 0 1,0-1 0,0 1-1,0-1 1,0 1 0,0-1-1,0 1 1,0-1-1,0 0 1,0 1 0,0-1-1,0 0 1,-1-1 0,1 1 80,-4-3-1606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39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17 4224,'-15'-13'1365,"14"13"-1334,1 0 1,0-1-1,-1 1 0,1 0 0,-1-1 0,1 1 1,-1 0-1,1 0 0,-1 0 0,1-1 1,-1 1-1,1 0 0,-1 0 0,1 0 0,-1 0 1,1 0-1,-1 0 0,0 0 0,1 0 0,-1 0 1,1 0-1,-1 0 0,1 0 0,-1 0 1,0 1-1,0-1 144,1 0-17,0 0 1,-1 1-1,1-1 1,0 0 0,0 0-1,0 1 1,-1-1-1,1 0 1,0 0-1,0 1 1,0-1-1,0 0 1,0 1-1,0-1 1,0 0 0,0 1-1,0-1 1,0 0-1,0 0 1,0 1-1,0-1 1,0 0-1,0 1 1,0-1 0,0 0-1,0 1 1,0-1-1,0 0 1,0 0-1,0 1 1,1-1-1,-1 0 1,0 0-1,0 1 1,1 0-90,-1 0 0,1 0 1,-1 0-1,1-1 0,-1 1 0,1 0 0,-1 0 1,1-1-1,0 1 0,-1 0 0,1-1 0,0 1 0,-1 0 1,1-1-1,0 1 0,0-1 0,0 0 0,1 1 1,30 6 714,1-1 0,0-2 1,48 0-1,-18-1-407,256 13 972,-229-16-799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40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28 3392,'-9'-14'1088,"10"4"-143,1 7-190,-1 4 435,5 26 437,-2 35-290,-3 83 0,-2-66-694,2 29 219,-8 206 1194,6-289-1574,2-21-224,-1 1-1,0-1 0,-1 1 1,1-1-1,-2 7 0,0-5-550,4-12-2976,2-7 709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40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26 1312,'10'-7'3051,"-3"2"519,-10 9-1093,-51 61-663,53-64-1784,0 0 0,0 1 0,0-1 0,0 0 0,0 1 0,0-1-1,1 1 1,-1-1 0,1 1 0,-1-1 0,1 1 0,0-1 0,-1 1 0,1 0 0,0-1 0,0 1 0,0-1 0,0 1 0,0 0 0,1-1 0,-1 1 0,0-1 0,1 1 0,-1-1 0,1 1 0,0-1 0,0 3 0,1-1 63,0-1 0,0 1 0,0-1 0,0 1 0,0-1 0,0 1 0,1-1 0,-1 0 0,1 0 0,-1 0 0,1-1 0,5 4 0,-1-3 67,-1 1 1,0-1 0,1 1 0,-1-2 0,1 1 0,-1-1-1,1 0 1,0 0 0,-1-1 0,1 0 0,0 0 0,0-1-1,-1 1 1,1-2 0,0 1 0,-1-1 0,1 0 0,10-4-1,-15 5-113,0 0-1,0-1 0,0 1 0,0 0 0,0-1 0,0 1 0,0-1 0,0 0 0,-1 0 0,1 1 0,0-1 0,-1 0 0,0-1 0,1 1 0,-1 0 0,0 0 0,0 0 0,0-1 0,-1 1 0,1 0 0,0-1 0,-1 1 0,0-1 0,1 1 1,-1-1-1,0 1 0,0-1 0,0 1 0,-1 0 0,1-1 0,-1 1 0,1-1 0,-3-3 0,2 1-16,-1 0 0,0 0 0,-1 0 1,1 1-1,-1-1 0,0 1 0,0 0 0,-1 0 0,1 0 0,-1 0 1,1 1-1,-1-1 0,-1 1 0,1 0 0,-8-4 0,-27-7 43,36 13-39,0 0 0,0 0 0,0 1 0,-1-1 1,1 1-1,0 0 0,0 0 0,0 0 0,-1 1 0,-3 0 0,7-1-29,0 0 0,0 0-1,0 0 1,-1 0-1,1 0 1,0 0 0,0 1-1,0-1 1,0 0-1,0 0 1,0 0-1,0 0 1,0 0 0,0 0-1,0 0 1,0 1-1,0-1 1,0 0 0,0 0-1,0 0 1,0 0-1,0 0 1,0 0-1,0 1 1,0-1 0,0 0-1,0 0 1,0 0-1,0 0 1,0 0 0,0 0-1,0 1 1,0-1-1,0 0 1,0 0-1,0 0 1,0 0 0,0 0-1,0 0 1,1 0-1,-1 0 1,0 1 0,0-1-1,0 0 1,0 0-1,0 0 1,0 0 0,0 0-1,1 0 1,-1 0-1,0 0 1,12 9-1383,15 6-2426,-5-4-196,5 1 1312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41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4 196 4160,'-1'1'151,"1"1"-1,-1-1 1,1 0 0,-1 1-1,1-1 1,0 1 0,0-1-1,0 1 1,0-1 0,0 1-1,0-1 1,0 1 0,0-1-1,0 1 1,1-1 0,0 2 0,2 11 7495,1-22-5303,8-20-2465,-6 13 834,-4 11-629,7-19 222,1 1-1,1 0 1,18-25 0,-26 42-302,1-1-1,0 1 1,0 1 0,1-1-1,0 1 1,-1-1-1,1 1 1,1 1 0,-1-1-1,0 1 1,1 0-1,0 0 1,0 0 0,0 1-1,0 0 1,0 0-1,11-1 1,-10 2 8,0 1-1,-1 0 1,1 1 0,-1-1 0,1 1-1,-1 1 1,1-1 0,-1 1-1,0 0 1,0 0 0,0 1-1,0 0 1,0 0 0,-1 0-1,1 1 1,-1 0 0,9 7-1,-10-7-601,0 1 0,0-1-1,-1 1 1,1 0 0,-1 0-1,0 0 1,3 8 0,3 7-2257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42.0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14 3808,'-2'-2'496,"1"1"-417,1 1 0,-14-11 11597,13 15-10508,1-2-1083,1 0 0,-1 1 0,1-1 0,-1 0 0,1 0 0,0 1 0,0-1 0,0 0 0,0 0 0,0 0 0,0 0 1,1 0-1,-1 0 0,0-1 0,1 1 0,0 0 0,-1-1 0,1 1 0,0-1 0,0 1 0,0-1 0,0 0 0,0 0 0,0 0 0,0 0 0,1 0 0,2 0 0,5 2 172,1 0-1,0 0 1,-1-2-1,20 2 1,98 2 20,-76-1 259,81-5 0,-128 1-473,0-1 0,-1 1-1,1-1 1,0-1 0,0 1-1,0-1 1,5-2 0,-9 4-102,-1 0 1,0 0 0,0-1-1,1 1 1,-1 0 0,0 0-1,0-1 1,0 1 0,1 0-1,-1 0 1,0-1 0,0 1-1,0 0 1,0-1 0,0 1-1,0 0 1,0 0 0,0-1-1,0 1 1,1 0 0,-1-1-1,0 1 1,0 0 0,-1-1-1,1 1 1,0 0 0,0 0-1,0-1 1,0 1 0,0 0-1,0-1 1,0 1 0,0 0-1,0 0 1,-1-1 0,1 1-1,0 0 1,0 0 0,0-1-1,-1 1 1,1 0-1,0 0 1,0 0 0,-1-1 0,-11-10-4962,3 2-1368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5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1099 3552,'-8'10'1147,"8"-10"-1101,0 1 1,0-1-1,0 1 1,0-1-1,0 1 1,0-1-1,0 1 1,0-1-1,0 1 1,0-1-1,0 1 1,0-1-1,0 1 1,0-1-1,0 0 1,1 1-1,-1-1 1,0 1-1,0-1 1,1 1-1,-1-1 1,0 0-1,0 1 1,1-1-1,-1 0 1,0 1-1,1-1 1,-1 0-1,1 1 1,-1-1-1,1 0 1,-1 0 0,0 1-1,1-1 1,0 0-1,-1 0 141,1 1 34,1 0 1,-1-1 0,0 1-1,0 0 1,1-1-1,-1 1 1,1-1-1,-1 0 1,0 1 0,1-1-1,-1 0 1,1 0-1,-1 0 1,1 0-1,-1 0 1,0 0 0,1-1-1,-1 1 1,1 0-1,2-2 1,0 0 98,0 0 0,0-1 0,-1 1 1,1-1-1,4-4 0,-4 3 18,72-75 2282,-30 28-1806,36-28-220,14-15-141,-76 72-311,0-1-1,22-35 1,-17 15 212,-2-2 0,21-57 0,-24 54 104,-11 26-437,9-35 1,-16 54-23,-1-1 0,1 0 0,0 1 0,0 0 0,0-1 0,0 1 1,1 0-1,-1 0 0,1 0 0,0 0 0,4-2 0,-6 4-7,1-1 1,0 1-1,0 0 0,0 0 0,1 0 0,-1 0 1,0 0-1,0 1 0,1-1 0,-1 1 1,0-1-1,0 1 0,5 0 0,-5 0 2,-1 0 0,1 0-1,0 0 1,0 0 0,-1 1 0,1-1-1,0 1 1,-1-1 0,1 1 0,0 0-1,-1-1 1,1 1 0,-1 0 0,1 0 0,-1 0-1,0 0 1,1 0 0,-1 1 0,0-1-1,2 3 1,3 6 20,-1 0 1,0 0-1,0 1 1,-1 0-1,-1 0 0,0 0 1,0 0-1,-1 0 1,1 19-1,-2-4 121,-1 0-1,-1 0 1,-6 32 0,4-37-114,-3 11 59,1 1 0,2 0 0,1 0 0,3 39 0,1-57-39,-2-7-28,1 0-1,0 0 1,0 0-1,5 14 0,-6-21 16,1 1-1,-1-1 0,1 0 1,0 1-1,0-1 0,-1 0 0,1 1 1,0-1-1,0 0 0,0 0 1,0 0-1,1 0 0,-1 0 0,0 0 1,0 0-1,0 0 0,1 0 1,-1-1-1,1 1 0,-1 0 0,0-1 1,1 1-1,-1-1 0,1 0 1,-1 1-1,1-1 0,0 0 0,-1 0 1,1 0-1,2 0 0,10-3 81,-1-1-1,0 0 1,0 0-1,0-1 0,-1-1 1,20-12-1,0 1 32,-29 16-136,121-64 59,-106 54-50,-1-1-1,0-1 1,0 0-1,21-23 1,45-63 116,-77 90-128,-4 7 4,1-1-26,-1 0 1,0 0-1,0 0 0,0 0 0,0 0 0,0 0 1,0 0-1,-1-1 0,2-4 0,-3 8 18,0 1 0,0-1 0,0 0 0,0 0 0,0 0-1,0 0 1,0 0 0,0 0 0,0 0 0,-1 0 0,1 0-1,0 0 1,0 0 0,0 0 0,0 0 0,0 0 0,0 0-1,0 0 1,0 0 0,0 0 0,0 0 0,0 0 0,0 0-1,0 0 1,0 0 0,0 0 0,0 0 0,0 0 0,0 0 0,0 0-1,0 0 1,0 0 0,0 0 0,0 0 0,0 0 0,0 0-1,-1 0 1,1 0 0,0 0 0,0 0 0,0 0 0,0 0-1,0 0 1,0-1 0,0 1 0,0 0 0,0 0 0,0 0-1,0 0 1,0 0 0,0 0 0,-4 7-98,-3 11 20,-45 128 56,49-137 17,1 1 1,0-1-1,0 0 0,1 1 1,0 15-1,1-22 26,0 0-1,1 1 1,-1-1-1,1 0 1,-1 1-1,1-1 0,0 0 1,0 0-1,1 1 1,-1-1-1,1 0 1,-1 0-1,1-1 1,0 1-1,0 0 1,0 0-1,1-1 1,3 4-1,-3-4 0,-1-1 1,1 1-1,-1-1 1,1 0-1,0 0 0,0 0 1,-1 0-1,1-1 1,0 1-1,0-1 0,0 0 1,-1 0-1,1 0 1,0 0-1,0 0 0,4-1 1,4-2 56,-1 1 0,0-2 0,11-4 0,111-59 300,-94 46-229,3-3-104,62-46 0,-74 47-44,-1-1-1,-1-2 1,-2-1 0,24-30 0,-42 49 14,10-18-50,-16 25 32,0-1-1,-1 1 1,1-1-1,0 1 1,-1-1-1,0 1 1,1-1-1,-1 0 1,0 1-1,0-1 1,0 1-1,0-1 1,0 0-1,0 1 1,-1-3-1,1 3 1,0 1 1,-1 0-1,1 0 0,-1 0 0,1 0 0,0 0 1,-1 0-1,1 0 0,0 0 0,-1 0 0,1 0 0,-1 0 1,1 0-1,0 0 0,-1 0 0,1 0 0,-1 0 1,1 0-1,0 0 0,-1 0 0,1 1 0,0-1 0,-1 0 1,1 0-1,0 0 0,-1 1 0,1-1 0,0 0 1,0 1-1,-1-1 0,1 1 0,-18 12-108,16-11 104,-178 163-250,166-152 244,1 1 0,1 0-1,0 1 1,1 0 0,0 1 0,-14 29-1,24-41 26,-1-1-1,1 1 1,0 0-1,1 0 1,-1 0-1,1 0 1,-1 0-1,1 0 0,0 1 1,1-1-1,0 4 1,-1-6 9,0 0-1,1-1 1,-1 1 0,1 0-1,-1-1 1,1 1 0,0-1 0,0 1-1,0-1 1,-1 0 0,1 1 0,0-1-1,1 0 1,-1 1 0,0-1-1,0 0 1,1 0 0,-1 0 0,0 0-1,1 0 1,-1 0 0,1-1 0,-1 1-1,1 0 1,-1-1 0,1 1-1,0-1 1,-1 0 0,4 1 0,4-1 7,1 0 1,-1-1-1,0 0 1,0 0 0,0-1-1,0 0 1,0-1-1,10-4 1,-2-1 99,1 0 0,-2-1 0,19-13 0,-27 16-118,0 0 1,-1-1 0,0 0-1,0-1 1,-1 0 0,0 0-1,0 0 1,-1 0 0,0-1-1,0 0 1,-1 0 0,0 0-1,-1-1 1,0 1 0,4-19-1,-6 11-87,-1 17 76,0-1 0,0 1 0,0 0-1,0 0 1,0-1 0,0 1 0,0 0-1,0 0 1,0-1 0,0 1 0,0 0-1,0 0 1,-1-1 0,1 1 0,0 0 0,0 0-1,0 0 1,0-1 0,0 1 0,0 0-1,-1 0 1,1 0 0,0 0 0,0-1-1,0 1 1,-1 0 0,1 0 0,0 0 0,0 0-1,0 0 1,-1 0 0,1-1 0,0 1-1,0 0 1,0 0 0,-1 0 0,1 0-1,0 0 1,0 0 0,-1 0 0,1 0 0,0 0-1,0 0 1,-1 0 0,1 0 0,0 0-1,0 0 1,-1 1 0,1-1 0,0 0-1,0 0 1,0 0 0,-1 0 0,1 0 0,0 0-1,0 1 1,0-1 0,-1 0 0,1 0-1,0 0 1,0 0 0,0 1 0,0-1-1,0 0 1,0 0 0,-1 0 0,1 1 0,0-1-1,-8 8-82,1 1 1,-1-1-1,1 2 0,-6 10 0,-23 45-38,17-30 181,-11 25-49,3 2 0,-28 91 0,-26 62 167,73-199-80,0 0 1,-1-1-1,-1 0 0,0 0 1,-12 13-1,20-26-60,1-1 0,-1 1 0,0-1 0,1 0 0,-1 1 0,0-1 0,0 0 0,1 0 0,-1 0 0,0-1 0,0 1 0,0 0 0,-4 0 0,5-1-14,0 0-1,0 0 1,0 0 0,0 0-1,-1 0 1,1-1 0,0 1 0,0 0-1,0-1 1,0 1 0,0 0 0,0-1-1,0 0 1,0 1 0,0-1-1,0 1 1,0-1 0,0 0 0,0 0-1,0 0 1,0 1 0,1-1 0,-1 0-1,0 0 1,1 0 0,-1 0 0,0-2-1,-2-3-14,1 0 1,0 0-1,0-1 0,0 1 0,1 0 1,0-1-1,0 0 0,1-11 0,0 6-26,1-1 1,0 1-1,1 0 0,4-14 0,0 9 16,1 1 0,0-1 0,1 1 0,1 1 0,0 0 0,1 0 0,1 1 0,0 0 0,1 0 0,17-14 0,9-5 6,1 2 0,63-39 0,-53 41-64,-23 14 92,0-1 0,-1-1 0,-1-1-1,35-34 1,-36 26-24,-1-1 0,-1-1-1,30-54 1,23-69 44,37-68-217,-9 41 186,-91 158-277,10-23 0,-25 50 198,1 1 0,-1-1 0,-7 10 1,-9 13-61,2 6 109,1 0 0,-21 65 0,-47 222-24,57-226 171,6-23 33,16-56 10,3-4 503,4-15-661,0 1 1,0 0-1,0-1 1,0 0-1,0 1 0,0-1 1,0 0-1,0 1 0,0-1 1,0 0-1,-1 0 0,1 0 1,0 0-1,1-1 1,152-151 98,-146 145-135,-4 4 1,-1 0-1,1 0 0,0 0 0,0 1 0,0-1 1,0 1-1,1 0 0,-1 0 0,1 1 0,5-3 1,-9 5 8,0 0 0,0 0 0,0 0 1,-1-1-1,1 1 0,0 0 0,0 0 1,0 1-1,0-1 0,0 0 0,-1 0 1,1 0-1,0 0 0,0 1 0,0-1 1,0 0-1,-1 1 0,1-1 0,0 1 1,0-1-1,0 2 0,1 0-5,0-1 0,0 1 0,-1 0 0,1 1-1,-1-1 1,1 0 0,1 3 0,0 3-10,0-1 0,-1 1-1,1-1 1,0 10 0,2 16 13,-4-19 8,1-1 1,1 1-1,7 21 1,-9-32 21,0-1 1,1 0-1,-1 0 1,1 0-1,-1 0 1,1 0-1,0 0 0,0-1 1,0 1-1,0-1 1,0 1-1,0-1 1,1 0-1,2 2 1,-2-2-1,0 1 1,1-1-1,-1 0 1,0 0-1,1 0 1,-1-1-1,1 1 1,-1-1-1,1 0 1,3 0-1,0-1 5,-1 0 1,1-1-1,-1 0 0,0 0 0,0 0 1,0-1-1,0 0 0,10-7 0,-6 4-5,-2-2 0,1 1 1,-1-1-1,11-14 0,-1-1 16,-2-1 0,-1-1 0,13-27 0,-2-3 42,24-75 0,57-133-327,-107 263 243,0 0 0,0 0 1,0-1-1,0 1 0,0 0 1,0 0-1,0 0 1,0 0-1,0 0 0,0 0 1,0 0-1,0 0 0,0-1 1,0 1-1,0 0 1,0 0-1,0 0 0,0 0 1,0 0-1,0 0 0,0 0 1,0 0-1,1 0 1,-1 0-1,0-1 0,0 1 1,0 0-1,0 0 0,0 0 1,0 0-1,0 0 1,0 0-1,0 0 0,0 0 1,0 0-1,1 0 0,-1 0 1,0 0-1,0 0 1,0 0-1,0 0 0,0 0 1,0 0-1,0 0 0,0 0 1,1 0-1,-1 0 1,0 0-1,0 0 0,0 0 1,0 0-1,0 0 0,0 0 1,0 0-1,1 0 1,-1 9-126,-2 25 193,1-15-89,-14 130 28,-15 281 390,30-377-860,1-40-2407,3-26-7424,-3 10 9546,-1-1 0,0 1 0,0-1 0,-1-5 0,-10-35-3027,7 30 2891,-24-68-864,5 27 5238,-15-21 1270,20 40-2500,-15-39 0,32 72-2170,0 1 0,1-1 0,-1 1 0,0-1 1,1 1-1,0-1 0,-1 0 0,1 1 0,0-1 1,0 0-1,1-3 0,-1 5-74,1 0 1,-1 1-1,0-1 0,1 0 1,-1 1-1,1-1 0,-1 0 1,1 1-1,-1-1 0,1 1 1,0-1-1,-1 1 0,1-1 1,0 1-1,-1-1 0,1 1 1,0-1-1,-1 1 0,1 0 1,0 0-1,0-1 0,-1 1 1,1 0-1,0 0 0,0 0 1,0 0-1,0 0 1,-1 0-1,1 0 0,0 0 1,0 0-1,0 0 0,-1 0 1,1 1-1,0-1 0,1 0 1,8 4 15,0 0 0,0 0 0,0 0 1,0 2-1,-1-1 0,14 11 0,15 8 65,-16-12-15,1 1-32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42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25 5152,'-3'-17'1648,"3"17"-1611,0 0-1,0-1 1,0 1 0,0 0 0,0-1 0,0 1 0,0 0-1,0 0 1,1-1 0,-1 1 0,0 0 0,0-1 0,0 1-1,0 0 1,0 0 0,1-1 0,-1 1 0,0 0-1,0 0 1,0 0 0,1-1 0,-1 1 0,0 0 0,0 0-1,1 0 1,-1 0 0,0 0 0,0-1 0,1 1 0,-1 0-1,0 0 1,1 0 0,-1 0 0,0 0 0,0 0-1,1 0 1,-1 0 0,0 0 0,1 0 0,-1 0 0,1 0-1,4 9 1171,-1-2-724,1 0-1,-1 1 1,0 0-1,-1 0 1,0 0-1,0 0 0,1 9 1,6 41 912,4 92 0,-11 64 326,-3-166-1422,-17 262 1144,16-306-1387,1 14 68,-1 3-1603,1-20 1435,0-1 0,0 0-1,0 0 1,0 0 0,0 0-1,0 0 1,0 0-1,-1 0 1,1 0 0,0 0-1,0 1 1,0-1 0,0 0-1,0 0 1,0 0-1,0 0 1,0 0 0,0 0-1,0 0 1,-1 0-1,1 0 1,0 0 0,0 0-1,0 0 1,0 0 0,0 0-1,0 0 1,0 0-1,0 0 1,-1 0 0,1 0-1,0 0 1,0 0 0,0 0-1,0 0 1,0 0-1,0 0 1,0 0 0,-1 0-1,1 0 1,0 0 0,0 0-1,0 0 1,0 0-1,0 0 1,0 0 0,0 0-1,0 0 1,0 0-1,0 0 1,-1 0 0,1-1-1,0 1 1,0 0 0,0 0-1,-8-10-8125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51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1255 2976,'-7'11'5974,"15"-11"-4108,10-6-930,1 0 0,-1-2 0,34-18 0,-40 18-761,0 0 0,0 0 0,19-20 0,-21 20-86,101-106 681,-54 52-543,-36 40-167,194-193 227,-153 161-229,67-64 310,-20 12 822,-99 96-1035,1 1 221,-1-1 1,14-16 0,-72 109-516,29-49 208,-25 66 0,-4 40-124,37-103-1,9-33 59,-30 111-192,30-102 217,0 0 0,0-1 0,1 1 0,1 0 0,0 0 0,1 0-1,3 17 1,-3-26 9,0 0 0,0 0 0,1-1 0,-1 1 0,1 0 0,0 0 0,0-1 0,0 1 0,1-1 0,-1 0 0,1 0 0,4 4 0,-5-5 12,0 0-1,0-1 0,1 1 0,-1-1 1,1 1-1,0-1 0,-1 0 0,1 0 0,0 0 1,0 0-1,-1 0 0,1-1 0,0 1 1,0-1-1,0 0 0,0 0 0,0 0 0,5-1 1,-1-1 2,0 0-1,0 0 1,0-1 0,0 1 0,-1-1 0,1-1 0,-1 0 0,0 0 0,0 0-1,0 0 1,-1-1 0,9-10 0,4-5 36,-1-2 0,15-24 0,-19 27-1,40-58 52,104-116 1,-8 26-154,-125 137 29,-1-2 1,-2-1-1,28-57 1,-43 77-7,10-21 12,-1-1-1,-1 0 0,11-52 0,-18 58 20,-3 13 46,-1 0 0,2-30-1,-5 45-85,0 0 0,0 0 0,0 0-1,0 0 1,0-1 0,0 1 0,0 0-1,-1 0 1,1 0 0,0 0 0,-1 0-1,1 0 1,-1 0 0,0-2 0,-3 5-145,0 9 6,-8 34 164,-2-1-1,-2-1 0,-2-1 1,-2 0-1,-1-2 0,-3 0 1,-31 41-1,-75 135-55,0 60 261,43-100 363,85-172-517,2-4-48,0 1 0,0-1 1,-1 1-1,1-1 1,0 1-1,0-1 1,0 1-1,-1-1 1,1 1-1,0-1 0,-1 1 1,1-1-1,0 0 1,-1 1-1,1-1 1,0 1-1,-1-1 1,1 0-1,-1 1 1,0-1-1,0-3 261,3-12-259,0-1 0,1 1 0,1 0 0,0 0 1,1 1-1,9-20 0,-3 6-20,0 1-16,0 1 0,30-49 0,-33 63-8,0 1 1,1 0-1,1 0 0,-1 1 1,2 0-1,-1 0 0,23-14 1,-30 22-15,0 0 0,0 0 0,1 1 0,-1-1-1,0 1 1,0 0 0,1 0 0,3 0 0,-6 0 17,0 1 0,1 0 0,-1 0 0,0 1 0,1-1-1,-1 0 1,0 0 0,1 0 0,-1 1 0,0-1 0,0 1-1,0-1 1,1 1 0,-1 0 0,0-1 0,0 1 0,0 0-1,0 0 1,0 0 0,0-1 0,0 1 0,0 0 0,0 0-1,0 2 1,3 2-2,-1 1 1,0 1-1,0-1 0,0 0 0,-1 1 1,0-1-1,0 1 0,-1-1 0,1 8 0,0 12 75,-1 28 0,0-8-135,0-30 77,0 1 0,2-1 1,0 1-1,0-1 1,9 22-1,-9-32-1,-1 0-1,1 0 0,0 0 0,1 0 1,-1-1-1,1 0 0,0 1 1,0-2-1,1 1 0,0 0 0,0-1 1,0 0-1,0 0 0,0 0 1,1-1-1,9 5 0,-5-4 71,-1-1 0,1 0-1,-1 0 1,1-1 0,0 0-1,0-1 1,0 0 0,0 0-1,16-2 1,-17 0-33,-1-1 0,0 0 0,0 0 0,0-1 0,0 1 0,0-2 0,0 1 0,-1-1-1,1-1 1,-1 1 0,10-9 0,-6 3-12,-1 0-1,-1 0 0,0-1 1,-1 0-1,0 0 0,0-1 0,-1 0 1,6-15-1,-4 8-11,-2-1-1,0-1 1,-2 1-1,6-33 1,-9 39-37,-1 1 0,0-1 0,-1 0 0,0 0 0,-1 1 0,-1-1 0,-6-26 0,7 39 9,1-1 0,-1 1 0,1 0 0,-1 0 0,1-1 1,-1 1-1,0 0 0,0 0 0,1 0 0,-1 0 1,-2-2-1,2 3 5,1-1 1,0 1-1,-1 0 0,1 0 1,-1 0-1,1-1 0,-1 1 1,1 0-1,-1 0 0,1 0 1,-1 0-1,1 0 1,-1 0-1,0 0 0,1 0 1,-1 0-1,1 0 0,-1 0 1,1 0-1,-1 0 0,0 0 1,-1 2-8,0-1 1,0 0-1,0 0 1,1 1-1,-1-1 1,0 1-1,0-1 1,1 1-1,-1 0 1,1 0-1,-2 3 1,-6 9 3,2 0 0,0 0 0,1 1 0,-6 19 0,-12 61-4,21-80 43,0 0-1,1 0 0,1 19 1,1-26-7,0 0 0,1-1 0,0 1 0,1 0 0,0-1 0,0 0 0,1 1 0,4 8 0,-7-14-4,1-1 0,0 1 0,0-1 0,0 1 1,0-1-1,0 1 0,0-1 0,0 0 0,1 1 0,-1-1 0,0 0 0,1 0 0,-1 0 1,1 0-1,-1 0 0,1-1 0,-1 1 0,1 0 0,0-1 0,-1 1 0,1-1 1,0 1-1,-1-1 0,1 0 0,0 0 0,0 0 0,-1 0 0,1 0 0,0 0 1,0 0-1,-1-1 0,4 0 0,3-2 43,0 0 0,0 0 0,-1-1 0,1 0 0,8-6 1,-13 8-54,139-98 99,-86 58 36,105-59 0,-154 97-104,0 0-87,0 1-1,0 0 1,0 0-1,13-3 1,-19 5 50,1 1 0,-1 0 0,0 0 0,1-1 0,-1 1 0,0 0 1,1 0-1,-1 0 0,0 1 0,1-1 0,-1 0 0,0 0 0,1 1 0,-1-1 1,0 1-1,0-1 0,1 1 0,-1 0 0,0-1 0,0 1 0,0 0 0,0 0 1,0 0-1,0 0 0,0 0 0,0 0 0,0 0 0,0 0 0,-1 0 0,1 0 0,0 0 1,-1 1-1,1 0 0,1 3 14,-1 0 0,0 0 0,0 0 0,-1 0 1,1 0-1,-1 0 0,0 1 0,0-1 0,-2 7 0,-10 46-75,11-56 60,-8 28 45,-14 32 0,4-15 222,12-32-148,6-13-75,0 0-1,0 0 1,0 0 0,1 0 0,-1 0 0,0 0-1,0 4 1,1-6-38,0 0 0,0 0 0,0 0 0,0 1 0,0-1 0,0 0 0,0 0-1,0 0 1,0 0 0,0 0 0,0 0 0,0 0 0,0 1 0,0-1 0,0 0 0,0 0 0,0 0 0,0 0-1,0 0 1,0 0 0,0 0 0,0 1 0,0-1 0,0 0 0,0 0 0,1 0 0,-1 0 0,0 0 0,0 0-1,0 0 1,0 0 0,0 0 0,0 1 0,0-1 0,0 0 0,0 0 0,1 0 0,-1 0 0,0 0-1,0 0 1,0 0 0,0 0 0,0 0 0,0 0 0,0 0 0,1 0 0,-1 0 0,0 0 0,0 0 0,0 0-1,0 0 1,0 0 0,0 0 0,1 0 0,-1 0 0,0 0 0,0 0 0,0 0 0,0 0 0,0 0 0,0-1-1,0 1 1,0 0 0,1 0 0,13-11 53,-1 0-1,1-1 1,-2-1 0,21-25-1,-12 13-20,3-4 12,-9 11-43,26-26 0,-40 43-27,0 0 1,0 0-1,0 0 1,0 1-1,0-1 1,0 0-1,1 0 1,-1 1-1,0-1 1,0 1-1,0-1 1,1 1-1,-1 0 1,0-1-1,1 1 1,-1 0-1,0 0 1,1 0-1,-1 0 1,2 0-1,-1 1 0,-1-1-1,1 1 0,-1 0 0,1 0 1,0 0-1,-1 0 0,0 0 0,1 0 1,-1 0-1,0 0 0,1 0 1,-1 1-1,0-1 0,0 1 0,1 1 1,2 5 28,0 0 1,-1 0 0,0 0 0,0 1-1,0-1 1,1 14 0,4 13 20,-5-25 51,2 6 155,0 1 1,15 29-1,-17-41-202,0 0-1,0-1 1,0 1 0,1-1-1,0 0 1,-1 0-1,1 0 1,1 0 0,-1-1-1,0 0 1,1 0 0,0 0-1,6 3 1,-1-2 42,1-1 0,-1 0 0,1 0 0,0-1 1,0-1-1,0 0 0,23 0 0,-14-2-1501,1-1-1,-1-1 1,29-8 0,-44 10 350,-1-1 0,1 1 0,-1-1 0,0 0 0,8-4 0,-11 5 631,0 0-1,1 0 0,-1 0 1,0 0-1,0 0 1,0-1-1,0 1 0,0 0 1,0-1-1,0 1 1,0 0-1,-1-1 0,1 1 1,0-1-1,-1 1 1,0-1-1,1 0 0,-1-1 1,1-18-3619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52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 8640,'0'-8'3904,"28"16"-3392,3-8 1760,4 3-1344,37-6 351,4 0-767,19-11-64,-5 8-256,27-11-32,-9 9-96,14-7-4063,-11 6 2175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55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1123 3232,'-24'0'1035,"24"0"-1024,0 0 0,0 0 0,0 0 0,-1 0 0,1 0 0,0 0 0,0 0 0,0 0 0,-1 0 0,1 0 1,0 0-1,0 0 0,0 0 0,0 0 0,-1 0 0,1 0 0,0 0 0,0 0 0,0 0 0,-1 0 0,1 0 0,0 0 1,0 0-1,0 1 0,0-1 0,-1 0 0,1 0 0,0 0 0,0 0 0,0 0 0,0 1 0,0-1 0,0 0 1,0 0-1,-1 0 0,1 0 0,0 1 0,-6 10 426,6-10-342,0-1 1,-1 0-1,1 1 0,0-1 0,0 0 0,0 1 1,0-1-1,0 0 0,0 1 0,-1-1 1,1 0-1,0 1 0,0-1 0,0 0 0,0 1 1,0-1-1,1 0 0,-1 1 0,0-1 1,0 0-1,0 1 0,0-1 0,0 0 0,0 1 1,0-1-1,1 0 0,-1 1 0,0-1 1,0 0-1,0 1 0,1-1 0,12 9 2534,19 1 287,-24-9-2494,0-1-1,0 1 1,1-1 0,-1-1 0,0 0 0,1 0-1,-1 0 1,15-5 0,-10 1-125,0 0-1,0 0 1,-1-1 0,17-12 0,-15 8-138,-2 0 0,1-1 0,-1 0-1,-1-1 1,0-1 0,-1 0 0,16-25 0,48-108 1065,-64 123-1191,-1 7-88,-4 10 2,-4 6 52,-1 0 0,0 0-1,0 0 1,0 0 0,0 0 0,0 0 0,0 0 0,0 0 0,0 0 0,1 0 0,-1 0 0,0 0 0,0 0 0,0 0-1,0 0 1,0 0 0,0 0 0,0 1 0,0-1 0,0 0 0,1 0 0,-1 0 0,0 0 0,0 0 0,0 0 0,0 0-1,0 0 1,0 0 0,0 0 0,0 1 0,0-1 0,0 0 0,0 0 0,0 0 0,0 0 0,0 0 0,0 0 0,0 0-1,0 0 1,0 1 0,0-1 0,0 0 0,0 0 0,0 0 0,0 0 0,0 0 0,0 0 0,0 0 0,0 0 0,0 1 0,0-1-1,0 0 1,-2 48-58,-2-1 1,-11 56-1,-29 95 398,11-61-123,-50 214 1480,82-349-1613,-2 9 233,1-9 89,0-9 316,2-97-11,1 47-609,-1 24-91,2 0-1,1 1 1,1-1 0,2 1 0,16-50 0,81-189 54,-93 242-105,10-28-94,50-100 1,-65 149 104,0 0 0,12-13 0,-15 18 17,0 1 0,0 0 0,0 0 1,1 0-1,-1 0 0,1 0 1,-1 1-1,1-1 0,0 1 0,0-1 1,-1 1-1,4-1 0,-4 2 3,-1 0-1,0 1 1,1-1-1,-1 0 1,0 0 0,0 1-1,1-1 1,-1 1-1,0-1 1,0 1-1,1-1 1,-1 1-1,0 0 1,0 0 0,0 0-1,0-1 1,0 1-1,0 0 1,0 0-1,-1 0 1,1 0 0,0 1-1,0-1 1,-1 0-1,1 0 1,0 2-1,3 6-35,0 0-1,4 13 0,-7-20 43,10 37 44,-2 1 0,-2 0 0,-1 0 0,-2 1 0,-2 40 0,-2-68-5,-1 0 0,0 0 0,-1 0 0,-4 14 0,6-24 5,-1 1 1,0-1 0,0 1 0,-1-1-1,1 0 1,-1 1 0,0-1 0,0 0-1,0 0 1,0 0 0,0 0 0,0-1-1,-1 1 1,0-1 0,1 1 0,-1-1-1,0 0 1,-5 3 0,6-4-22,0-1 0,0 1 0,-1 0 1,1-1-1,0 0 0,0 1 0,-1-1 0,1 0 0,0 0 1,-1 0-1,1-1 0,0 1 0,0 0 0,-1-1 0,1 0 1,0 1-1,0-1 0,0 0 0,0 0 0,0 0 1,0-1-1,0 1 0,0 0 0,0-1 0,0 1 0,-2-4 1,2 3-27,0 0 1,1 0 0,-1 0 0,1 0 0,-1 0 0,1-1 0,0 1 0,0-1 0,0 1-1,0-1 1,0 1 0,0-1 0,1 1 0,-1-1 0,1 0 0,0 1 0,0-1 0,0 0-1,0 1 1,1-5 0,-1 6-3,0 1-1,1-1 1,-1 1-1,0-1 1,1 1-1,-1-1 1,0 1-1,1-1 1,-1 1-1,1 0 1,-1-1-1,1 1 1,-1 0-1,1-1 1,-1 1-1,1 0 1,-1 0-1,1-1 1,-1 1-1,1 0 1,-1 0-1,1 0 1,-1 0-1,1 0 1,0 0-1,-1 0 1,1 0-1,-1 0 1,1 0-1,-1 0 1,1 0 0,0 0-1,-1 0 1,2 1-1,19 6-218,-21-7 223,29 13-11,1-1 0,0-1 0,34 6 0,-45-13 87,1 0 0,0-2 1,-1 0-1,34-2 0,-45-1-29,0 0 0,0 0 0,0-1 0,-1 0 0,1-1 0,0 1 0,-1-1 0,1-1 0,-1 1 0,0-1 0,-1-1 0,1 1 0,-1-1 0,7-6 1,-1-2-21,0 0 0,0-1 0,-1-1 0,13-23 0,27-69-84,-41 84 18,1 0 0,1 0 0,26-35 0,-36 55 3,0 0 0,0 1 0,1-1 0,0 1 0,-1-1 0,1 1 0,0 0 0,0 0 0,0 0 0,7-2 0,-8 3 21,1 0 0,-1 1 1,1 0-1,-1-1 1,1 1-1,0 0 0,-1 0 1,1 0-1,-1 0 1,1 1-1,0-1 1,-1 1-1,1 0 0,-1-1 1,1 1-1,3 2 1,7 4 22,0 1 0,0 1 1,0 0-1,14 13 0,41 46 98,-60-62 184,-19-17-111,-18-15-129,14 12-4,-1 0 0,0 1 0,-1 1 0,-26-14 0,40 24-52,0 1 0,-1 0 1,1 0-1,0 0 0,-1 0 0,1 0 0,-1 1 0,1 0 0,-1-1 1,1 1-1,-1 1 0,1-1 0,-1 0 0,1 1 0,-1 0 0,1 0 1,-1 0-1,1 0 0,0 0 0,0 1 0,-1-1 0,1 1 0,0 0 1,1 0-1,-1 0 0,0 0 0,-4 5 0,-2 3-41,1-1-1,0 1 0,0 0 1,1 1-1,1 0 1,-9 18-1,7-11 23,1 0 1,0 0-1,2 1 0,0 0 0,-3 27 0,7-38 68,1 0-1,0 0 1,0 0-1,1 0 1,0 1-1,3 13 1,-2-17-7,0-1 0,0 1 1,0 0-1,0-1 0,1 1 0,-1-1 1,1 0-1,0 0 0,1 0 0,-1 0 1,8 6-1,-10-9-11,0 0 0,0 0 0,1 0-1,-1 0 1,1 0 0,-1 0 0,1 0 0,-1-1 0,1 1 0,0-1 0,-1 1 0,1-1-1,-1 1 1,1-1 0,0 0 0,0 0 0,-1 0 0,1 0 0,3 0 0,-3-1-1,0 0-1,0 0 1,1 0 0,-1 0 0,-1 0 0,1 0 0,0-1 0,0 1 0,0-1-1,-1 1 1,1-1 0,0 0 0,0-1 0,5-6 40,-2-1 1,1 0 0,-1 0-1,6-18 1,43-155-103,-41 96-757,-13 105 638,-1 4 130,1 0-1,1 0 0,1 0 1,1 0-1,11 39 1,-11-52 57,1 1-1,0-1 1,0 0 0,1 0 0,1 0-1,-1-1 1,1 0 0,8 9 0,-9-13 10,-1 0 0,1 0 0,-1 0 0,1-1 0,0 0 0,0 0 0,1 0 0,-1 0 0,1-1 0,-1 0 0,1 0 1,0-1-1,-1 1 0,1-1 0,9 0 0,-3-1 6,1 0 0,-1-2 0,0 1 0,1-2 0,-1 1 0,0-2 0,0 1 0,-1-2 0,1 0 0,-1 0 0,0-1 0,0 0 0,-1-1 0,17-13 0,-12 7-33,-1 0-1,1-2 1,-2 1-1,0-2 1,-1 0-1,-1 0 1,0-1-1,12-26 0,-21 37 4,10-18 4,7-28-1,-16 44-51,-1 0-1,-1 0 0,1 0 1,-1 0-1,-1 0 0,0 0 1,-1-14-1,1 19 12,0 3 22,0-1 0,0 1-1,0-1 1,0 0 0,0 1 0,0-1 0,-1 0-1,1 1 1,0-1 0,0 1 0,-1-1 0,1 0 0,0 1-1,-1-1 1,0 0 0,-18-11-41,19 12 45,77 16-171,-76-16 174,13 4 15,21 9 0,-30-11-28,-1 0-1,0 1 1,1-1 0,-1 1 0,0 0-1,-1 0 1,1 0 0,6 8 0,-4-2-10,1 1 1,-1 0-1,-1 0 1,0 0-1,6 20 1,12 57-120,-17-55 79,2 35 1,1 9-25,-9-72 126,1 0 1,0 0-1,0-1 1,0 1-1,0 0 1,1 0-1,0-1 0,0 1 1,0-1-1,0 0 1,4 5-1,-5-6-20,1-1 0,-1 0 1,1 0-1,0 1 0,-1-1 0,1 0 0,0-1 0,0 1 0,0 0 0,0-1 0,-1 1 1,1-1-1,0 1 0,0-1 0,0 0 0,0 0 0,0 0 0,0 0 0,0 0 0,0 0 1,0 0-1,0-1 0,4 0 0,6-3 36,0-1 1,-1 0 0,1-1-1,-1 0 1,0-1 0,0 0 0,11-10-1,64-63-154,-10-9 29,-32 34 129,-28 33-40,-14 18-45,1 0 1,-1 1-1,1-1 1,6-6-1,-3 7-140,-4 5 67,-2 11 23,-1-9 64,-4 31-113,-5 57-236,10-80 390,0-1 0,0 1 0,1-1 0,1 1 0,5 21 0,-6-30-5,0 0 1,0 0-1,0 0 1,1-1 0,-1 1-1,1 0 1,0-1-1,-1 1 1,1-1-1,0 0 1,4 4-1,-5-5-12,1 0 0,-1 0 0,1-1 0,-1 1 0,1 0 0,0-1 0,-1 1-1,1-1 1,0 1 0,-1-1 0,1 0 0,0 1 0,-1-1 0,1 0 0,0 0 0,0-1 0,-1 1-1,1 0 1,0 0 0,-1-1 0,1 1 0,0-1 0,1 0 0,2-2-5,-1 1 1,1-1 0,-1 1-1,0-1 1,0 0 0,0-1-1,0 1 1,0-1 0,4-5-1,22-32 64,27-48-1,9-14-17,3 9-108,30-43-40,-71 94 99,-1-1-1,-3-1 1,28-71 0,52-207-98,-102 314 88,7-31-76,-8 38 64,-1 0-1,0-1 1,1 1 0,-1 0-1,0 0 1,0 0-1,0-1 1,-1 1-1,1 0 1,-1 0-1,1 0 1,-2-4-1,2 6 12,0 0-1,0 0 1,0 0-1,-1 0 0,1 0 1,0-1-1,0 1 0,0 0 1,0 0-1,0 0 0,0 0 1,0 0-1,0 0 0,-1 0 1,1 0-1,0 0 1,0 0-1,0 0 0,0 0 1,0 0-1,0 0 0,-1 0 1,1 0-1,0 0 0,0 0 1,0 0-1,0 0 0,0 0 1,0 0-1,-1 0 1,1 0-1,0 0 0,0 0 1,0 0-1,0 0 0,0 0 1,0 0-1,-1 0 0,1 0 1,0 0-1,0 0 0,0 0 1,0 0-1,0 1 1,0-1-1,0 0 0,0 0 1,0 0-1,0 0 0,-1 0 1,1 0-1,0 0 0,0 1 1,-3 2-42,0 1-1,1 0 1,-1-1 0,1 1 0,0 0 0,0 0-1,0 1 1,-2 6 0,-150 443-50,140-398 165,2 2 1,-7 108-1,17-112 53,3 0 1,12 88 0,-12-136-73,0 0 1,0 0-1,1 0 1,0 0-1,0 0 1,0-1 0,1 1-1,-1-1 1,5 6-1,-6-9-25,1 0-1,-1 0 0,1 0 1,0-1-1,-1 1 0,1-1 1,0 1-1,0-1 0,0 0 1,0 1-1,0-1 1,0 0-1,0 0 0,0-1 1,1 1-1,-1 0 0,0-1 1,1 1-1,-1-1 1,0 0-1,1 0 0,-1 0 1,0 0-1,4 0 0,0-1-9,1-1-1,-1 1 0,1-1 0,-1 0 1,0-1-1,0 0 0,0 0 0,0 0 0,0 0 1,0-1-1,-1 0 0,0 0 0,0-1 1,6-6-1,6-8-1,-2-1 1,24-38-1,20-50-48,-13 22-2,-37 66 61,-7 15-43,1 1-1,-1-1 0,0 1 0,1-1 1,0 1-1,0 0 0,5-5 0,-8 9 18,0 0-1,0 0 1,0 0-1,1 0 1,-1-1-1,0 1 1,0 0-1,0 0 1,0 0 0,0 0-1,0 0 1,1 0-1,-1 0 1,0 0-1,0 0 1,0 0-1,0 0 1,0 0-1,0 1 1,1-1-1,-1 0 1,0 0-1,0 0 1,0 0-1,0 0 1,0 0-1,0 0 1,0 0-1,0 0 1,1 0-1,-1 0 1,0 0-1,0 1 1,0-1-1,0 0 1,0 0-1,0 0 1,0 0-1,0 0 1,0 0-1,0 0 1,0 1-1,0-1 1,0 0-1,0 0 1,0 0-1,0 0 1,0 0-1,0 0 1,0 1-1,0-1 1,0 0-1,0 0 1,0 0-1,0 0 1,0 0-1,1 12-18,-1-11 14,0 382 305,0-380-241,0-1 0,0 1-1,0-1 1,1 1-1,-1-1 1,1 1-1,1 4 1,-1-7-44,-1 1 0,0-1 1,0 0-1,0 1 0,1-1 1,-1 0-1,0 0 0,0 1 0,0-1 1,1 0-1,-1 0 0,0 1 1,1-1-1,-1 0 0,0 0 1,1 0-1,-1 1 0,0-1 1,1 0-1,-1 0 0,0 0 0,1 0 1,0 0-1,-1 0-1,1 0 1,0 0-1,0-1 0,-1 1 1,1 0-1,0-1 0,-1 1 1,1 0-1,-1-1 0,1 1 1,0-1-1,-1 1 0,1-1 1,-1 1-1,1-1 0,0 0 1,7-11 52,0-1 0,-2 1 0,1-1 0,7-23 0,-4 11-49,21-44-99,54-87 1,-80 149 31,-1 0 0,1 1 1,8-9-1,-13 15 47,0 0 0,0 0-1,0 0 1,0 0 0,1-1 0,-1 1-1,0 0 1,0 0 0,0 0-1,0 0 1,0 0 0,0 0 0,1-1-1,-1 1 1,0 0 0,0 0 0,0 0-1,0 0 1,1 0 0,-1 0 0,0 0-1,0 0 1,0 0 0,0 0 0,1 0-1,-1 0 1,0 0 0,0 0 0,0 0-1,1 0 1,-1 0 0,0 0-1,0 0 1,0 0 0,0 0 0,1 0-1,-1 0 1,2 8-79,-4 15-2,1-19 58,-5 38-25,-3 0 1,-16 49 0,-36 80 126,42-120-18,-20 48 42,-51 97 0,81-178-55,-1-1-1,0-1 1,-15 18 0,22-30-21,0-1 0,0 1 0,0-1 0,-1 0 0,0 0 0,1 0 1,-1 0-1,0-1 0,0 1 0,-1-1 0,1 0 0,0-1 0,-1 1 0,1-1 0,-1 0 0,1 0 0,-1 0 0,-5 0 0,6-1-12,0-1 0,-1 1 0,1-1 0,0 0 0,0 0-1,0 0 1,0-1 0,1 1 0,-1-1 0,0 0 0,0 0 0,1-1 0,0 1 0,-1-1 0,1 1 0,0-1-1,-3-4 1,-2-2 42,1-1-1,0 1 1,0-2-1,-7-14 1,12 20-39,-1 0 0,1 0 0,0 0 0,1 0 0,-1-1 0,1 1 0,0 0 0,1-1 0,-1 1 0,1-1 0,0 1 0,0-1 0,1 1 0,-1 0 0,1-1 1,0 1-1,1 0 0,1-6 0,1 3-9,-1 1 1,1 1 0,0-1 0,1 0-1,0 1 1,0 0 0,0 0 0,1 0-1,-1 1 1,2 0 0,9-7 0,9-3-45,0 2 0,1 0 0,1 2 1,35-10-1,-11 3 30,140-42-684,-142 42-1576,-16 4-2045,-32 13 4049,-1 1 252,2-1-489,0 0-1,0 0 1,0 0 0,0 0 0,-1 0 0,1 0 0,0 0-1,1-3 1,-2 3 260,-1 1 0,1-1 0,-1 0 0,1 0 0,-1 0 0,0 0 0,0 1-1,1-1 1,-1 0 0,0 0 0,0 0 0,0 0 0,0 0 0,0 0 0,0 0 0,0 0-1,0 1 1,0-1 0,-1 0 0,1 0 0,0 0 0,0 0 0,-1 0 0,1 1 0,-1-1 0,1 0-1,-1 0 1,-17-24-4835,0 0 1760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56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62 9056,'-26'-26'2922,"19"16"-1218,9 4-190,-1 5-1249,1 0 1,-1 0-1,1 0 0,-1 1 0,0-1 1,1 1-1,0-1 0,2 0 0,3-1 498,3-1-316,0 1 0,1 0 0,-1 0-1,1 1 1,-1 1 0,22 1 0,-1-1-92,336 29 912,-211-12-2581,-1-6-3807,-114-8 2284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56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17 11392,'-112'-17'5151,"89"22"-4479,20-5-640,3 3-160,3 2-1439,7-1 863,17 4-2720,9 0 1920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57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14 580 4064,'-12'2'1941,"12"-1"-1882,-1-1 1,1 0-1,0 0 1,0 0-1,0 0 0,0 1 1,0-1-1,0 0 0,-1 0 1,1 0-1,0 1 1,0-1-1,0 0 0,0 0 1,0 1-1,0-1 1,0 0-1,0 0 0,0 0 1,0 1-1,0-1 0,0 0 1,0 0-1,0 0 1,0 1-1,1-1 0,-1 0 1,0 0-1,0 0 1,0 1-1,0-1 0,0 0 1,0 0-1,0 0 0,1 0 1,-1 1-1,0-1 1,0 0-1,0 0 0,0 0 1,1 0-1,-1 0 1,0 0-1,0 1 0,3-1 2240,11 0 2383,-3-3-4087,1 0-1,-1 0 0,0-1 1,0-1-1,0 0 1,-1 0-1,0-1 1,18-13-1,-2-2-146,43-44-1,-14 4-58,50-73-1,-76 95-295,96-147 952,-125 186-1050,0 0-1,0 0 1,0 0 0,0 0 0,0 0-1,0 0 1,0 0 0,0 0 0,0 0-1,0 0 1,0 1 0,0-1 0,0 0-1,0 0 1,0 0 0,0 0 0,0 0-1,0 0 1,0 0 0,0 0 0,0 0-1,1 0 1,-1 0 0,0 0 0,0 0-1,0 0 1,0 0 0,0 0 0,0 1-1,0-1 1,0 0 0,0 0 0,0 0-1,0 0 1,0 0 0,0 0 0,1 0-1,-1 0 1,0 0 0,0 0 0,0 0-1,0 0 1,0 0 0,0 0 0,0 0-1,0 0 1,0 0 0,0 0 0,0 0-1,1 0 1,-1 0 0,0-1-1,0 1 1,0 0 0,0 0 0,0 0-1,0 0 1,0 0 0,0 0 0,0 0-1,0 0 1,0 0 0,0 0 0,2 14-65,-2 28 189,0-29-157,0-4 19,3 131-108,-1-107 293,2-1 0,11 43 0,-14-69-53,1 0 0,0 0-1,6 11 1,-8-16-77,1 0 0,-1 0 0,1 0-1,0 0 1,-1 0 0,1 0 0,0 0-1,0 0 1,0 0 0,0-1 0,0 1-1,-1 0 1,1 0 0,1-1 0,-1 1-1,0-1 1,0 1 0,0-1 0,0 1-1,0-1 1,0 0 0,1 1 0,-1-1-1,0 0 1,2 0 0,-2 0-15,1-1 0,-1 1 0,0-1 0,0 1 0,0-1 0,0 1 0,0-1 0,0 0 0,0 1 0,0-1 0,0 0 0,0 0 0,0 0 0,-1 0 0,1 0 0,0 0 0,-1 0 0,1 0 0,0 0 0,-1 0 0,1 0 0,-1 0 0,0 0 0,1 0 0,-1-3 0,3-3 57,32-104 324,-25 73-395,16-37 0,-16 50 67,-2 4-131,0 1 0,1 0 1,2 0-1,0 1 0,14-18 0,-23 34 25,0 1 1,1 0-1,-1-1 0,1 1 0,-1 0 1,1 1-1,0-1 0,0 0 0,-1 1 1,1 0-1,7-2 0,-9 2 20,0 1 0,1 0 0,-1 0 0,1-1 0,-1 1 0,0 0 0,1 1 0,-1-1 0,1 0 0,-1 0 0,0 1 0,1-1 0,-1 0 0,0 1 0,1 0 0,-1-1 0,0 1 0,0 0 0,1-1 0,-1 1 0,0 0 0,0 0 0,0 0 0,0 0 0,0 0 0,0 0 0,0 0 0,-1 1 0,2 0 0,1 4 8,0 0 1,-1 0 0,0 0-1,0 0 1,0 0-1,-1 0 1,0 1-1,0-1 1,0 7-1,-1 11 0,-3 26 0,1-24 4,-2 11 100,-11 53 0,10-69-14,-1 0 0,0 0 0,-19 38 0,21-53-9,1 1-1,-1-1 0,-1 1 1,1-1-1,-6 6 1,9-11-56,-1 0 0,1 0 0,0 0 0,0 0 1,0 0-1,-1 0 0,1 0 0,0-1 0,-1 1 0,1 0 1,-1-1-1,1 1 0,0-1 0,-1 1 0,0-1 0,1 0 1,-1 0-1,1 1 0,-1-1 0,1 0 0,-1-1 0,1 1 1,-1 0-1,1 0 0,-1-1 0,0 1 0,1-1 1,0 1-1,-1-1 0,1 1 0,-3-2 0,0-1 20,0 0-1,1-1 1,-1 1 0,0-1-1,1 1 1,0-1 0,-3-5-1,5 8-47,0 0 0,0-1-1,1 1 1,-1-1-1,0 1 1,1-1 0,-1 1-1,1-1 1,0 0 0,0 1-1,-1-3 1,1 3-3,0 0 0,1 0 0,-1 0 0,0 0-1,0 1 1,1-1 0,-1 0 0,0 0 0,1 1 0,-1-1 0,1 0 0,-1 1 0,1-1 0,-1 0 0,1 1 0,-1-1-1,1 0 1,0 1 0,-1-1 0,1 1 0,0 0 0,-1-1 0,2 0 0,2 0-12,-1-1 1,1 1-1,-1 0 1,1 0-1,0 1 1,-1-1-1,1 1 1,0-1-1,4 2 1,36 4 4,-30-3 41,73 14-21,54 6-747,-28-16-8552,-109-6 8561,0 0 0,0 0 0,1 0-1,-1-1 1,0 0 0,0 1 0,0-2 0,0 1 0,-1 0 0,1-1 0,6-3 0,8-7-2737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1:57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57 8544,'-63'-52'3872,"18"52"-3360,27 0-704,8 0 0,-3-5-192,10 5 224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01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178 689 4384,'0'-2'477,"0"1"0,0 0 1,0 0-1,-1-1 0,1 1 0,0 0 0,-1 0 1,1 0-1,-1-1 0,1 1 0,-1 0 1,0 0-1,1 0 0,-1 0 0,0 0 1,-1-1-1,0 0-30,0 0 1,0 0-1,0 1 1,-1-1-1,1 1 1,0 0-1,-5-2 1,1 1-103,-1 0 0,0 1 1,1 0-1,-1 0 0,-11 0 1,14 1-336,1 0 0,0 0 0,0 1 0,-1 0 0,1 0 0,0 0 0,0 0 0,0 0 0,0 0 0,0 1 0,0 0 0,0-1 0,0 1 0,1 0 0,-1 0 0,1 1 0,-1-1 0,1 0 1,0 1-1,0 0 0,0-1 0,0 1 0,0 0 0,1 0 0,-2 4 0,-2 5-7,1-1 1,0 1 0,1 0-1,1 0 1,-2 19-1,2-13 88,1 1 0,1-1-1,0 0 1,2 0 0,0 1-1,1-1 1,1 0 0,0-1-1,1 1 1,1-1 0,1 0-1,1 0 1,10 17 0,-14-29-34,-1-1-1,1 0 1,0 0 0,0 0 0,0 0 0,1 0 0,-1-1-1,1 0 1,0 0 0,0 0 0,0-1 0,0 0-1,1 0 1,-1 0 0,0 0 0,1-1 0,-1 0 0,1 0-1,0-1 1,-1 1 0,1-1 0,0 0 0,-1-1 0,1 1-1,0-1 1,-1 0 0,1-1 0,8-2 0,7-5 4,0 0 1,-1-2 0,0 0-1,0-1 1,20-17-1,-10 4 12,0-1-1,31-37 0,-38 39-20,-2-1 0,-1-1 0,24-42 0,-43 67-62,0-1 0,0 1 0,-1 0 0,1 0 0,0-1 0,-1 1-1,1 0 1,-1-1 0,1 1 0,-1 0 0,0-1 0,0 1 0,0-1-1,1 1 1,-1 0 0,0-1 0,-1 1 0,1-1 0,0-1 0,-1 3 10,1-1 0,0 1 0,0 0 0,0 0 0,0-1 0,-1 1 0,1 0 0,0 0 0,0 0 0,-1-1 0,1 1 0,0 0 0,0 0 0,-1 0 0,1 0 0,0 0 1,0-1-1,-1 1 0,1 0 0,0 0 0,-1 0 0,1 0 0,0 0 0,-1 0 0,1 0 0,0 0 0,0 0 0,-1 0 0,1 0 0,0 0 0,-1 0 0,1 0 0,0 1 0,-1-1 0,1 0 0,0 0 1,0 0-1,-1 0 0,1 0 0,0 1 0,-1-1 0,-13 11 56,7-4-93,1 1 1,0 0-1,1 0 0,0 0 0,0 1 0,0 0 1,1 0-1,1 0 0,-1 0 0,-1 11 0,1-5 33,2 0-1,0-1 0,0 1 1,1 0-1,1 0 1,2 17-1,0-25 46,-1 0 0,1 0 0,0-1 1,0 1-1,1-1 0,0 1 0,0-1 0,0 0 0,1 0 1,0 0-1,0-1 0,0 0 0,1 1 0,0-1 0,10 8 1,-11-11-6,-1 1 0,0-1 1,1 0-1,-1 0 0,1 0 1,-1-1-1,1 1 0,0-1 1,0 0-1,-1 0 0,1 0 1,0-1-1,0 1 1,0-1-1,0 0 0,0 0 1,0 0-1,0-1 0,0 0 1,0 1-1,0-1 0,0 0 1,-1-1-1,1 1 0,0-1 1,-1 0-1,1 0 1,-1 0-1,5-3 0,-2 0 4,-1-1 0,1 1-1,-1-1 1,0-1 0,0 1 0,-1-1-1,0 1 1,0-1 0,0-1 0,-1 1-1,0 0 1,3-15 0,-2 9-29,-2 1 1,0-1-1,0 0 1,-2 0-1,1 0 1,-4-26 0,2 31-45,0 1 1,0-1 0,-1 1 0,-1 0-1,1 0 1,-1 0 0,-5-9 0,7 13 12,-1 1 0,0-1 0,0 1 1,0 0-1,0 0 0,0 0 1,0 0-1,0 0 0,-1 0 0,1 0 1,-1 1-1,1 0 0,-1-1 1,0 1-1,1 0 0,-1 0 0,0 0 1,0 1-1,0-1 0,-4 0 1,1 1 16,0 0 1,0 1 0,0-1 0,1 1 0,-1 0-1,0 1 1,1-1 0,-1 1 0,1 1-1,-1-1 1,1 1 0,0-1 0,0 1 0,0 1-1,1-1 1,-1 1 0,1 0 0,-1 0-1,1 0 1,1 0 0,-1 1 0,1 0 0,-5 7-1,8-12 8,-1 1 0,1-1 0,-1 1-1,1 0 1,0-1 0,-1 1 0,1 0 0,0 0-1,0-1 1,-1 1 0,1 0 0,0-1-1,0 1 1,0 0 0,0 0 0,0 0 0,0-1-1,0 1 1,0 0 0,0 0 0,0-1-1,1 1 1,-1 0 0,1 1 0,-1-2 12,1 1 0,0-1 0,-1 1 0,1-1 0,0 0 0,0 1-1,-1-1 1,1 0 0,0 0 0,0 0 0,0 1 0,-1-1 0,1 0 0,0 0 0,0 0 0,0 0 0,-1 0 0,3-1 0,4 0 89,0 0-1,0-1 1,13-5-1,-8 1-88,1-1 0,17-12-1,4-2 68,-10 8-39,0 2 0,1 1 1,0 1-1,0 1 0,53-9 1,-71 16-42,1 0 0,-1 0 0,0 1 0,0 0 0,0 1 0,0-1 0,0 1 1,1 1-1,-1-1 0,-1 1 0,10 4 0,-13-5 7,0 1 1,0 0-1,0 0 0,0 0 0,0 0 1,0 1-1,-1-1 0,1 1 0,-1 0 1,1-1-1,-1 1 0,0 0 1,0 0-1,0 1 0,-1-1 0,1 0 1,-1 0-1,0 1 0,0-1 0,0 1 1,0-1-1,0 1 0,-1 6 1,0 6 44,-1 1 0,-1 0 0,0-1-1,-1 1 1,-1-1 0,-9 23 0,6-15 22,-2 1 935,40-81-397,-22 36-537,23-33 0,-14 29-213,35-36 1,-43 49 90,1 2-1,0 0 1,0 0-1,1 1 0,22-12 1,-32 19 19,0 0 0,0 0 0,0 0 1,0 0-1,1 1 0,-1-1 1,0 0-1,0 1 0,1 0 1,-1-1-1,0 1 0,1 0 1,-1 0-1,0 0 0,0 0 1,1 1-1,-1-1 0,0 1 1,0-1-1,1 1 0,-1 0 0,0 0 1,0 0-1,0 0 0,0 0 1,0 0-1,0 1 0,0-1 1,-1 1-1,1-1 0,0 1 1,-1 0-1,3 3 0,2 3-2,-1 0 0,0 1 0,0-1 0,-1 1 0,6 18 0,11 52 74,-1-3 7,-19-71-7,1-1-1,0 0 1,0 1 0,0-1-1,1 0 1,4 6 0,-6-9-34,0 0 1,0 0-1,-1 0 0,1 0 1,0-1-1,0 1 1,0 0-1,0-1 0,0 1 1,0 0-1,0-1 1,0 0-1,0 1 0,0-1 1,1 0-1,-1 1 1,0-1-1,0 0 0,0 0 1,0 0-1,0 0 1,1 0-1,-1 0 0,0 0 1,0 0-1,0-1 1,0 1-1,0 0 0,0-1 1,1 1-1,0-2 1,2 0 31,0-1 1,0 0 0,-1 0 0,1 0-1,-1-1 1,0 1 0,0-1 0,4-6-1,19-34 151,-24 39-169,78-136 132,-49 91-260,23-33 238,-43 69-193,0-1 0,1 2 1,19-18-1,-30 30 34,0 1 0,-1-1 1,1 0-1,0 1 0,0-1 1,0 1-1,-1-1 0,1 1 1,0-1-1,0 1 0,0 0 1,0-1-1,0 1 0,0 0 1,0 0-1,0-1 0,0 1 1,0 0-1,0 0 0,0 0 1,-1 0-1,3 1 0,-3-1 11,1 1 0,0-1 0,0 1-1,-1-1 1,1 1 0,0 0 0,-1-1 0,1 1-1,-1 0 1,1-1 0,-1 1 0,1 0 0,-1 0-1,0 0 1,1-1 0,-1 1 0,0 0 0,0 0-1,1 0 1,-1 0 0,0 0 0,0-1 0,0 3 0,1 32-6,-2-1 1,-1 1 0,-11 57 0,12-84 22,-3 16 33,-1 1-1,-1-1 0,-1 0 1,-1-1-1,-2 0 0,0 0 1,-18 29-1,26-48-5,-1-1 0,0 1 0,0-1 0,0 0 0,0 1-1,0-1 1,-1-1 0,0 1 0,1 0 0,-7 2 0,8-4-8,-1 0 0,1 1 0,0-1 0,-1-1 0,0 1 0,1 0 0,-1-1-1,1 1 1,-1-1 0,0 0 0,1 0 0,-1 0 0,1 0 0,-1 0 0,0-1 0,1 1 0,-4-2 0,1 1-6,1-1-1,0 0 1,0 0 0,0-1 0,0 1 0,0-1 0,1 0 0,-1 0 0,-4-5 0,2 1-40,0-1-1,0 0 0,0 0 1,1 0-1,0-1 0,1 0 1,0 0-1,-5-16 0,9 17-47,5 11-61,12 18-161,-7-9 201,-4-7 99,0 0 0,0-1 1,0 0-1,0 0 0,1 0 0,0 0 0,0-1 0,0-1 0,0 1 0,0-1 0,10 2 1,2-1 29,-1 0 0,1-1 1,28-2-1,-26 0-29,0-2 0,0-1 0,0 0 0,0-2 0,-1 0 0,0-1 0,0-2 0,0 0-1,21-12 1,-28 13 16,-1-1-1,0-1 1,0 0-1,-1-1 1,0 0-1,0-1 1,-1 0-1,-1-1 1,0 1-1,0-2 0,-2 1 1,1-1-1,9-25 1,-13 28-34,-1 1 1,0-1-1,-1 0 1,2-13-1,-4 20-12,1 0 0,-1-1 0,0 1-1,0 0 1,-1-1 0,1 1 0,-1 0-1,1-1 1,-1 1 0,0 0 0,0 0 0,-1 0-1,1 0 1,-1 0 0,1 0 0,-1 0-1,-3-3 1,4 5 0,0 0 1,0 0-1,0 0 0,0 0 1,-1 0-1,1 1 0,0-1 1,-1 0-1,1 1 0,0-1 1,-1 1-1,1 0 0,-1-1 1,1 1-1,-1 0 0,1 0 1,-1 0-1,1 0 0,-1 0 1,1 0-1,-1 0 0,1 1 1,-1-1-1,1 0 0,0 1 1,-1-1-1,1 1 0,-2 1 1,-2 0 15,1 0 1,0 1 0,0 0-1,0 0 1,0 0 0,1 0-1,-7 7 1,4-1 8,-1 0-1,1 1 1,0-1-1,1 1 0,0 1 1,1-1-1,0 1 1,1-1-1,0 1 1,1 0-1,-2 16 1,3-18 15,0 0 1,1 0-1,1-1 1,-1 1 0,1 0-1,1 0 1,-1-1-1,2 1 1,-1-1-1,1 0 1,0 0 0,1 0-1,0 0 1,0 0-1,7 9 1,-7-13-4,-1 0 1,0-1-1,1 1 0,0-1 1,-1 0-1,1 0 0,0 0 1,1-1-1,-1 1 0,1-1 1,-1 0-1,1 0 0,-1-1 1,1 0-1,0 1 0,0-1 1,0-1-1,0 1 0,-1-1 1,1 0-1,0 0 0,0 0 1,0-1-1,0 1 0,0-1 1,0-1-1,0 1 0,-1-1 1,1 1-1,-1-1 0,7-4 0,4-3 80,0 0-1,0-1 0,20-19 0,38-43-193,-20 20 75,-24 26 28,-9 9 23,18-21 0,-34 33-27,0 1 0,0-1 0,0-1 0,-1 1 0,0 0 0,0-1 0,0 0 0,-1 0 0,3-9-1,-5 14-8,1 0-1,-1 0 1,0 0-1,0 0 0,0 0 1,0 0-1,0 0 1,0 0-1,-1 0 0,1 0 1,0 0-1,0 0 0,-1 0 1,1 0-1,0 0 1,-1 0-1,1 0 0,-1 0 1,0 0-1,1 0 0,-1 1 1,0-1-1,1 0 1,-1 1-1,-1-2 0,-2 0-23,1 0-1,0 0 0,-1 0 0,0 1 0,-4-2 0,44 8 18,46 9-38,-73-11 37,0 0 0,0 0-1,0 1 1,-1 1 0,1-1 0,-1 1 0,0 1-1,-1 0 1,1 0 0,-1 0 0,-1 1-1,1 0 1,-1 0 0,0 0 0,-1 1 0,1 0-1,7 17 1,-4-4 33,0 0 1,10 42-1,-12-38 40,18 44 0,-24-69-47,-1 1-1,0 0 0,0-1 1,0 1-1,1 0 0,-1-1 1,0 1-1,1-1 0,-1 1 1,0 0-1,1-1 0,-1 1 1,1-1-1,-1 1 1,1-1-1,-1 0 0,1 1 1,0-1-1,-1 1 0,1-1 1,-1 0-1,1 1 0,0-1 1,-1 0-1,1 0 0,0 0 1,-1 1-1,1-1 1,0 0-1,0 0 0,-1 0 1,1 0-1,0 0 0,-1 0 1,1 0-1,0-1 0,-1 1 1,1 0-1,0 0 0,-1 0 1,1-1-1,0 1 1,-1 0-1,1-1 0,-1 1 1,1-1-1,-1 1 0,2-1 1,1-3 10,1 1 1,-1-1-1,0 1 0,0-1 1,-1 0-1,1 0 1,1-5-1,9-20 98,9-32-1,-11 29-158,15-32-1,-14 41-47,25-55-23,-37 78 92,0 0 0,0 0 0,1 0 0,-1 0 0,0 0 0,0 0-1,1 0 1,-1 0 0,0 1 0,0-1 0,0 0 0,1 0 0,-1 0 0,0 0 0,0 1 0,0-1 0,1 0 0,-1 0 0,0 0 0,0 1 0,0-1 0,0 0 0,0 0 0,0 1 0,0-1-1,2 7 5,-2-1 0,1 1 0,-1-1 0,0 1 0,-1 9 0,0 2-14,1 18 34,0 27 95,9 77 0,-8-134-54,0 0 0,0-1-1,1 1 1,0-1-1,4 11 1,-6-15-32,1-1 0,-1 1 0,1 0 0,-1 0 0,1 0 0,-1-1 0,1 1 1,-1 0-1,1 0 0,0-1 0,-1 1 0,1-1 0,0 1 0,-1-1 0,1 1 0,0-1 0,0 1 0,0-1 0,0 1 1,-1-1-1,1 0 0,0 0 0,0 1 0,0-1 0,0 0 0,0 0 0,0 0 0,0 0 0,0 0 0,0 0 1,-1 0-1,1-1 0,0 1 0,0 0 0,0 0 0,0-1 0,0 1 0,0 0 0,-1-1 0,1 1 0,0-1 0,0 1 1,-1-1-1,1 1 0,0-1 0,-1 0 0,1 1 0,0-2 0,7-6 26,0 0-1,0-1 1,-1 0-1,12-20 1,19-45 83,-9 16-83,107-150-153,-134 205 81,0 0 0,0 0 1,1 0-1,0 0 0,-1 1 0,1-1 0,0 1 1,6-4-1,-8 6 13,0-1 0,0 1 0,-1 0 0,1 0 0,0 0 0,0 0-1,-1 1 1,1-1 0,0 0 0,0 0 0,-1 0 0,1 1 0,0-1 0,0 0 0,-1 1 0,1-1 0,-1 0 0,1 1 0,0-1 0,-1 1 0,1-1 0,-1 1 0,1 0 0,0 0 0,12 17 81,-11-15-33,29 53 104,-18-38-117,-8-9 3,1 0 1,1-1-1,-1 0 1,1 0 0,0 0-1,1-1 1,10 8-1,-15-13-2,-1-1-1,0 0 1,1 0-1,-1-1 1,1 1-1,-1 0 1,1-1-1,-1 0 1,1 1-1,0-1 0,-1 0 1,1 0-1,-1-1 1,1 1-1,-1 0 1,1-1-1,-1 0 1,1 1-1,-1-1 1,1 0-1,2-2 1,1 0 15,1-1-1,0 0 1,-1 0 0,0-1 0,11-10-1,-8 5 8,-1 0 0,1 0 0,-2-1 0,1 0 0,10-24 0,-16 31-39,-1 1-1,0-1 1,0 0-1,0 0 0,0 0 1,0 1-1,-1-1 0,1 0 1,-1-4-1,0 7-13,0 0 0,-1 0 1,1-1-1,0 1 0,0 0 0,0 0 1,-1 0-1,1 0 0,-1 0 0,1 0 0,0 0 1,-1 1-1,0-1 0,1 0 0,-1 0 1,0 0-1,1 0 0,-1 1 0,0-1 0,0 0 1,1 1-1,-1-1 0,0 0 0,0 1 0,0-1 1,0 1-1,0-1 0,0 1 0,0 0 1,0 0-1,0-1 0,0 1 0,0 0 0,0 0 1,0 0-1,-2 0 0,-2 0-2,0 1-1,0 0 1,1 0-1,-1 0 1,0 0-1,1 1 0,-1-1 1,1 1-1,-1 1 1,1-1-1,0 0 1,0 1-1,0 0 1,0 0-1,1 0 1,-1 1-1,1-1 1,-6 8-1,5-5 26,0 0 0,0-1 0,1 1 0,0 1 0,0-1 0,0 0 0,1 1 0,0 0 0,0-1 0,1 1 0,-1 0 0,1 11 0,1-13 7,0 0 1,1 0-1,0 0 0,0 0 1,0 0-1,0 0 0,1-1 1,3 9-1,-3-11-6,-1 1 0,0-1 1,1 1-1,0-1 0,-1 0 0,1 0 0,0 0 1,0 0-1,0 0 0,0 0 0,1-1 0,-1 1 1,0 0-1,1-1 0,-1 0 0,5 2 0,2-1 11,0-1-1,-1 0 0,1-1 1,-1 0-1,1 0 0,0-1 1,10-2-1,179-40 209,-84 16-193,-16 3 24,119-46 0,-205 65-23,-20 9-355,-45 21-22,25-7 350,0 2 1,2 1-1,0 1 1,1 1 0,-26 32-1,46-48-19,0-1 0,0 1 0,1 0 0,0 1 0,0-1 0,0 1 0,-4 15 0,7-19 21,0-1 0,1 1-1,-1-1 1,1 1 0,0 0 0,0-1 0,0 1 0,0 0 0,1-1-1,0 1 1,-1-1 0,1 1 0,1-1 0,-1 1 0,0-1 0,1 0-1,0 1 1,-1-1 0,1 0 0,1 0 0,1 3 0,-2-4-5,0 0 1,0-1-1,1 1 1,-1 0-1,0 0 1,0-1-1,1 0 1,-1 1-1,1-1 0,-1 0 1,1 0-1,0 0 1,-1 0-1,1-1 1,0 1-1,0-1 1,-1 0-1,1 0 1,0 0-1,0 0 1,0 0-1,-1 0 1,1-1-1,0 1 0,0-1 1,-1 0-1,4-1 1,2-2 13,0 1-1,0-2 1,0 1 0,-1-1-1,0 0 1,0 0 0,12-13-1,4-8 71,34-51-1,-30 38-34,-4 9-18,-1-1 0,-2-1-1,29-63 1,-24 30-73,23-91 0,3-76-63,-48 215 21,-1 0 0,-1 0 0,-1-32 0,0 47 58,0 1 1,0-1-1,0 1 1,0-1-1,0 0 1,-1 1-1,1-1 1,-1 1-1,1-1 1,-1 1-1,0-1 1,1 1-1,-1 0 1,0-1-1,0 1 1,-2-2 0,3 3 9,0 0 0,-1 0 0,1-1 1,0 1-1,-1 0 0,1 0 0,-1 0 1,1 0-1,0 0 0,-1 0 0,1 0 1,-1 0-1,1 0 0,0 0 0,-1 0 1,1 0-1,0 0 0,-1 0 0,1 1 1,-1-1-1,1 0 0,0 0 0,-1 0 1,1 1-1,0-1 0,-1 0 0,-1 2-10,0 0-1,1-1 0,-1 1 1,0 0-1,1 0 0,-1 0 0,0 3 1,-6 11-7,0-1 0,2 1 1,-8 26-1,-10 57 110,20-79-61,-12 59 103,-9 100-1,23-134-32,1-1 0,2 0 0,11 78 1,-9-108-132,0-1 1,0 1 0,1-1-1,1-1 1,0 1 0,1 0-1,11 17 1,-11-22-317,0 0 1,1 0-1,0-1 0,8 8 1,-6-8-665,-1 0 1,1-1 0,0-1-1,12 6 1,-14-7 203,0-1-1,0 0 1,1-1 0,-1 0-1,16 2 1,-10-3-1473,0-1-1,0-1 0,14-2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03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144 171 3552,'-1'0'135,"1"0"0,-1 0 0,1-1 0,-1 1 0,1 0 0,-1 0 0,1 0 0,0-1 0,-1 1 0,1 0 0,-1 0 0,1-1 0,0 1 0,-1 0 0,1-1 0,0 1 0,-1 0 0,1-1 0,-1 1 0,4-7 3647,-2 6-3356,-1 0 0,1-1 0,0 1 0,-1 0 0,1 0 0,-1 0 0,0-1 0,1 1 0,-1 0 0,0-1 0,1-1 0,-2 2-319,1 1-1,0-1 1,0 1 0,0-1-1,0 1 1,0-1 0,0 1-1,-1-1 1,1 1-1,0-1 1,0 1 0,-1 0-1,1-1 1,0 1 0,-1-1-1,1 1 1,0 0-1,-1-1 1,1 1 0,-1 0-1,1-1 1,-1 1 0,1 0-1,0-1 1,-1 1-1,1 0 1,-1 0 0,1 0-1,-1 0 1,0-1 0,1 1-1,-1 0 1,1 0-1,-1 0 1,1 0 0,-1 0-1,1 0 1,-1 0 0,1 1-1,-1-1 1,1 0-1,-1 0 1,1 0 0,-2 1-1,-1 0-51,-1 0-1,1 0 0,-1 0 1,1 1-1,0-1 0,-5 4 1,1 1 7,0-1 0,1 2 0,-1-1 0,1 1 0,1 0 0,-1 0 0,-7 15 0,6-9 14,0 0 1,1 0 0,1 0 0,-5 19 0,9-26-18,-1 1-1,1 1 1,1-1 0,-1 0 0,1 0 0,0 0 0,1 0 0,0 0-1,0 0 1,0 0 0,1 0 0,0 0 0,5 10 0,-6-14-6,1 1 1,0-1-1,0 0 0,0 0 1,1 0-1,-1 0 1,1 0-1,0-1 1,-1 1-1,1-1 0,0 0 1,0 0-1,1 0 1,-1 0-1,0 0 1,1-1-1,-1 1 0,1-1 1,-1 0-1,1 0 1,0 0-1,-1-1 1,1 1-1,0-1 0,0 0 1,6 0-1,-5-1-3,0 0-1,0 0 0,1 0 1,-1-1-1,0 0 0,0 0 1,0 0-1,-1-1 0,1 1 1,0-1-1,-1 0 0,0-1 1,1 1-1,-1-1 0,-1 1 1,1-1-1,-1-1 0,1 1 1,-1 0-1,5-10 0,-3 5-31,-1-1-1,1 0 1,-1 0-1,-1 0 1,0 0-1,-1-1 1,0 1-1,0-1 0,0-16 1,-3 18-42,1 0 0,-1 0 0,0 1 1,-1-1-1,0 0 0,-1 1 0,0 0 0,-4-11 0,5 16 6,1 0-1,-1 0 0,1 0 1,-1 0-1,0 1 0,-1-1 0,1 0 1,0 1-1,-1 0 0,1-1 0,-1 1 1,1 0-1,-1 0 0,0 0 1,0 1-1,0-1 0,0 1 0,-1 0 1,1 0-1,0 0 0,0 0 0,-1 0 1,1 1-1,-5-1 0,4 1 30,0 0-1,-1 0 0,1 1 0,0-1 1,0 1-1,0 0 0,0 0 0,-6 3 0,9-3-5,0-1-1,0 1 0,0 0 0,0-1 0,1 1 0,-1 0 0,0-1 0,0 1 0,1 0 0,-1 0 0,0 0 1,1 0-1,-1 0 0,1 0 0,-1 0 0,0 1 0,1 0 9,0-1 0,0 1 0,-1-1 0,1 1-1,1-1 1,-1 1 0,0-1 0,0 1 0,0-1 0,1 1 0,-1-1 0,1 1 0,-1-1-1,1 1 1,1 1 0,0 1 27,1 0-1,0 1 0,0-1 0,0 0 1,0 0-1,1-1 0,0 1 1,-1-1-1,1 0 0,1 0 1,-1 0-1,0 0 0,1-1 1,-1 0-1,1 0 0,0 0 0,0 0 1,0-1-1,0 0 0,0 0 1,0 0-1,0 0 0,0-1 1,0 0-1,0 0 0,10-2 1,4-3 151,-1-2 1,0 0-1,0-2 1,0 0-1,27-18 1,8-5-3,139-80 158,-142 81-406,-73 82-282,12-32 375,2 1 0,0 0 0,1 0 0,1 1 0,1 0-1,1 1 1,1-1 0,1 1 0,1 0 0,0 27 0,2-41 37,0-5-41,-1 0 1,1 0-1,0 0 1,0 0-1,1 0 1,-1 0-1,1 0 1,-1-1-1,1 1 1,0 0-1,0 0 1,0 0-1,0-1 1,3 4-1,-4-5-18,0-1-1,1 0 1,-1 1-1,0-1 1,1 0-1,-1 0 1,0 1-1,1-1 1,-1 0-1,1 0 1,-1 0-1,0 1 1,1-1-1,-1 0 1,1 0-1,-1 0 1,1 0-1,-1 0 1,1 0-1,-1 0 0,1 0 1,-1 0-1,0 0 1,1 0-1,-1 0 1,1 0-1,-1-1 1,1 1-1,0 0 1,14-13 233,9-21 19,-23 31-243,5-6 21,26-45-7,60-74 0,-87 122 14,-1 0-91,1 1 0,0-1 1,0 1-1,0 0 0,11-7 1,-15 12 23,0-1 1,0 0 0,1 1-1,-1-1 1,0 1 0,1-1-1,-1 1 1,0 0 0,1 0-1,-1-1 1,0 1 0,1 0-1,-1 0 1,0 0-1,1 0 1,-1 1 0,1-1-1,-1 0 1,0 1 0,0-1-1,1 1 1,-1-1 0,0 1-1,0-1 1,1 1 0,-1 0-1,0 0 1,0-1 0,0 1-1,0 0 1,0 0 0,0 0-1,0 0 1,0 0 0,-1 1-1,2 0 1,12 19-16,17 20 237,-21-29-134,-4-4-3,1-1-1,0 0 1,10 8 0,-15-13-41,0-1 0,0 1 1,0-1-1,0 0 0,0 0 1,1 0-1,-1 0 0,0 0 1,1 0-1,-1-1 0,1 1 1,-1-1-1,1 0 0,-1 0 1,0 0-1,1 0 0,-1 0 1,4-1-1,1-1-4,1 0 1,-1-1-1,-1 0 0,1 0 0,0 0 0,-1-1 1,0 0-1,8-6 0,1-4 22,23-24 0,-35 35-33,0 0-1,0 0 1,-1 0 0,1 0-1,-1 0 1,0-1 0,0 1-1,0-1 1,-1 0 0,1 1-1,-1-1 1,0 0 0,0 0-1,0 0 1,-1 1 0,1-1-1,-1 0 1,0 0 0,0 0-1,-1-6 1,1 9-23,0-1-1,0 0 1,-1 0-1,1 1 1,0-1-1,-1 0 1,0 1 0,1-1-1,-1 1 1,0-1-1,0 1 1,0-1-1,0 1 1,0-1-1,0 1 1,0 0 0,0 0-1,-1-1 1,1 1-1,-1 0 1,1 0-1,0 0 1,-1 1-1,0-1 1,1 0 0,-4-1-1,3 2-1,0 0-1,0-1 1,-1 1-1,1 0 1,0 0-1,0 0 1,-1 0-1,1 0 1,0 1-1,0-1 1,0 1-1,-1 0 1,1-1-1,0 1 1,0 0-1,0 0 1,0 0 0,0 0-1,0 1 1,-2 2-1,-4 3 19,1 0 0,1 0 0,0 1-1,0 0 1,0 0 0,1 1 0,0 0 0,1 0-1,-1 0 1,2 0 0,0 0 0,0 1 0,0 0-1,1 0 1,1-1 0,0 1 0,0 0 0,1 0 0,0 0-1,3 19 1,-3-27 14,1 0 0,0 0 0,-1 0 1,1 0-1,0 0 0,0 0 0,0 0 0,0 0 0,0 0 0,1 0 0,-1 0 0,1-1 0,-1 1 1,1-1-1,0 1 0,-1-1 0,1 0 0,0 1 0,0-1 0,0 0 0,0 0 0,0 0 0,0-1 1,0 1-1,0 0 0,0-1 0,0 1 0,1-1 0,-1 0 0,0 0 0,0 0 0,4 0 0,18-4 51,1-1 1,-1-1-1,40-16 0,-42 14-42,103-40 123,-62 22-131,102-27-1,-159 52-41,-1 0 0,1 0-1,0 0 1,-1 1 0,1 0 0,0 0 0,0 0-1,-1 1 1,1-1 0,6 3 0,-8-2 23,0 1 0,1 0 1,-1 0-1,0 1 0,0-1 1,0 1-1,-1 0 1,1 0-1,0 0 0,-1 0 1,0 1-1,5 6 0,2 4 105,10 21 0,-14-24-45,-1-1 0,2 1 1,-1-2-1,1 1 0,10 9 0,-12-14-48,1 0 0,0-1 0,0 0 0,0 0 0,0 0 1,1-1-1,0 0 0,-1 0 0,1-1 0,0 1 0,0-2 0,0 1 0,1-1 0,-1 0 0,8 0 0,-2-1-639,1-1 1,-1-1-1,0 0 0,0 0 0,0-1 0,0-1 1,18-8-1,13-8-5789,-2 2 1926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8:56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 5888,'-32'-20'2688,"27"20"-2176,15 0-512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05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1231 3552,'0'0'40,"-1"0"1,1 0 0,0 0-1,-1 0 1,1 0-1,0 0 1,-1 0 0,1 0-1,0 0 1,-1 1-1,1-1 1,0 0 0,-1 0-1,1 0 1,0 1-1,-1-1 1,1 0 0,0 0-1,0 1 1,0-1-1,-1 0 1,1 0 0,0 1-1,0-1 1,0 0-1,-1 1 1,1-1 0,0 0-1,0 1 1,0 0-1,0-1 74,1 1 0,-1-1-1,0 1 1,1-1-1,-1 1 1,0-1 0,1 1-1,-1-1 1,1 1 0,-1-1-1,1 0 1,-1 1-1,1-1 1,-1 0 0,2 1-1,25 9 4901,-24-10-4620,1 0 1,0 1-1,0-1 0,0-1 0,0 1 0,0-1 0,0 1 0,-1-1 1,1 0-1,0 0 0,-1-1 0,1 1 0,0-1 0,-1 0 0,0 0 0,1 0 1,-1 0-1,5-5 0,4-4 193,-2 0 0,1-1 0,10-16 0,-19 26-515,41-57 896,66-80 310,36-11-742,-57 61-400,-49 45-23,-1-2 0,-2-1 0,-2-2 0,-3-2 0,-1-1 0,-3 0 0,-2-3 0,-3 0 0,25-95 0,-43 135-64,-1-1 0,0 1 0,-2-1 0,1-20 1,-2 35-63,0-1 1,0 1 0,0 0-1,0-1 1,-1 1 0,1 0-1,0-1 1,-1 1 0,1 0-1,-1-1 1,1 1 0,-1 0-1,0 0 1,0-1 0,1 1 0,-1 0-1,0 0 1,0 0 0,0 0-1,0 0 1,-1-1 0,1 2 0,0 0 0,0-1 1,0 1-1,0 0 1,0-1-1,0 1 1,0 0-1,0 0 0,0 0 1,0 0-1,0 0 1,0 0-1,0 0 0,0 0 1,0 0-1,0 0 1,0 1-1,0-1 0,0 0 1,0 1-1,0-1 1,0 1-1,0-1 0,1 1 1,-1-1-1,0 1 1,0 0-1,1-1 0,-2 2 1,-4 4 16,0 1 1,1 0-1,-8 10 0,6-6 38,-31 49-158,3 2 1,-31 76-1,45-92 128,-51 132 78,64-155-63,2 0-1,1 1 0,1 0 1,1 0-1,1 0 1,1 25-1,2-27 57,1 0-1,1 0 1,8 30 0,-9-44-22,0-1 0,1 1 0,0-1 0,0 0 1,1 0-1,0 0 0,0 0 0,0-1 0,1 1 0,0-1 1,0 0-1,1-1 0,7 7 0,-10-10-27,0-1 0,-1 1 0,1 0-1,0-1 1,0 0 0,-1 0 0,1 0 0,0 0-1,0 0 1,0-1 0,0 1 0,1-1 0,-1 0-1,0 1 1,4-2 0,-2 0-5,0 0 1,-1 0-1,1 0 0,-1-1 1,1 0-1,-1 1 0,1-2 1,7-4-1,2-4 15,-1 0 0,0-1-1,0-1 1,12-16 0,-24 28-38,16-21 46,19-31-1,2-3-18,-21 32-30,-12 16-11,0 1 1,10-12-1,-3 2-100,-5 8-110,-7 10 208,1 0 0,-1-1 0,0 1 0,0 0 0,1 0 0,-1-1 0,0 1 0,0 0 0,0 0 0,1-1 0,-1 1 0,0 0 0,0 0 1,0 0-1,0-1 0,-1 1 0,1 1 0,-1 40 52,3 59 33,-1-90-1,0 0 0,1 0 0,1-1 0,0 1 0,0-1 1,1 0-1,5 12 0,-8-21-55,0 1 1,0-1-1,0 1 0,-1-1 1,2 1-1,-1-1 1,0 0-1,0 1 0,0-1 1,0 0-1,1 0 1,-1 0-1,1 0 0,-1 0 1,1 0-1,-1 0 0,1-1 1,-1 1-1,1 0 1,0-1-1,-1 0 0,1 1 1,0-1-1,-1 0 1,1 0-1,0 0 0,0 0 1,-1 0-1,1 0 1,0 0-1,-1 0 0,1-1 1,3 0-1,12-7 60,0 0 0,0-2 0,-1 1 1,24-20-1,-2 2-28,187-108 76,-223 134-148,4-2-58,0 0-1,0 0 0,0 0 0,1 1 0,9-2 1,-15 4 74,1 0 1,-1 0 0,1 0-1,-1 0 1,0 0 0,1 0-1,-1 0 1,1 0 0,-1 1-1,0-1 1,1 1 0,-1-1-1,0 1 1,1-1 0,-1 1-1,0 0 1,0-1 0,0 1-1,0 0 1,0 0 0,0 0-1,0 0 1,0 0 0,0 0-1,0 0 1,0 0 0,0 1-1,-1-1 1,1 0 0,-1 0-1,1 1 1,0 1 0,1 7 15,0-1 0,-1 1 0,0 0 0,0 0 0,-1 0-1,-1 0 1,1 0 0,-4 13 0,1 6 83,-3 16 19,3-29 11,0 24-1,4-32 357,1-8-275,3-11-115,-4 10-37,14-32 32,2 2 1,29-42-1,-37 60-108,0 2 1,1 0-1,1 0 0,-1 0 1,2 2-1,-1-1 0,1 1 1,18-9-1,-27 16-8,1-1 0,0 1 0,0 1 0,0-1 0,1 0 0,-1 1-1,0 0 1,1 0 0,-1 0 0,0 1 0,1-1 0,-1 1 0,6 1 0,-9-1 21,-1 0 0,1 0 0,0 1 0,0-1 0,0 0 0,0 1 0,-1-1 0,1 1 0,0-1 0,0 1 0,-1-1 0,1 1 0,0 0 0,-1-1 0,1 1 0,-1 0 0,1 0-1,-1-1 1,1 1 0,-1 0 0,1 0 0,-1 0 0,0 0 0,1-1 0,-1 1 0,0 0 0,0 0 0,0 0 0,0 0 0,0 0 0,0 1 0,1 6-17,-2-1 1,1 1-1,-2 7 0,1-11 28,-5 30 71,-21 61 0,15-55 43,5-24 72,2-5 47,13-20-34,16-26 33,-11 16-236,0 1 1,23-26-1,-23 31-53,0 1 0,1 0 0,0 1 0,1 1 0,0 0-1,1 1 1,0 0 0,33-12 0,-46 20 40,0 1 0,0-1 0,1 1 0,-1-1 0,0 1 0,0 0 0,1 0 1,-1 0-1,0 1 0,0-1 0,0 1 0,0 0 0,1 0 0,2 1 0,-4-1 13,0 0 0,0 0 0,0 0 0,0 1 0,0-1 0,0 0 0,-1 1 0,1 0 1,-1-1-1,1 1 0,-1 0 0,1 0 0,-1 0 0,0 0 0,0 0 0,0 0 0,0 0 0,0 0 0,-1 0 0,1 1 0,0 1 0,1 9 61,0 26 0,1-33-25,-3-5-33,0-1-1,0 0 1,1 0-1,-1 1 1,0-1-1,0 0 1,0 1-1,0-1 1,1 0-1,-1 1 1,0-1-1,0 0 1,0 1-1,0-1 1,0 0-1,0 1 1,0-1 0,0 0-1,0 1 1,0-1-1,0 0 1,0 1-1,0-1 1,0 0-1,-1 1 1,-2 6-13,3-7 12,0 1 0,-1 0 1,1-1-1,0 1 0,-1-1 0,1 1 0,0 0 0,0-1 0,0 1 0,0 0 0,-1-1 0,1 1 0,0 0 0,0-1 0,0 1 0,0 0 0,1-1 0,-1 1 0,0-1 0,0 2 0,1 3 1,0 0 0,0-1 1,-1 1-1,0 0 0,0-1 0,-1 9 0,0 1 7,1-5-24,1-1 0,0 0 0,0 0 1,0 0-1,1 0 0,4 11 0,-5-16 28,0 0 0,0-1 0,1 1 0,-1 0 1,1-1-1,0 1 0,-1-1 0,1 0 0,0 1 0,0-1 1,1 0-1,-1 0 0,0 0 0,1 0 0,-1-1 0,1 1 0,-1-1 1,1 0-1,0 1 0,4 0 0,-4-2-2,0 0 0,-1 0 0,1 0 0,0 0 0,-1-1 0,1 1-1,0-1 1,-1 0 0,1 0 0,0 0 0,-1 0 0,0 0 0,1-1 0,-1 1 0,0-1 0,1 1 0,-1-1-1,0 0 1,2-2 0,7-7 15,20-26 0,-26 32 26,8-12 7,22-26 9,-2-1 1,37-67 0,-66 104-77,-1 0 0,0 0-1,-1 0 1,3-12 0,-4 16-9,-1 0-1,1 1 1,-1-1-1,0 0 1,0 0-1,0 1 1,0-1-1,-1 0 1,1 0 0,-1 1-1,1-1 1,-1 0-1,0 1 1,0-1-1,-2-3 1,2 5 13,0 0 0,0 0-1,0 0 1,1 1 0,-1-1 0,0 0 0,0 1 0,0-1 0,0 1 0,0-1 0,0 1 0,-1-1 0,1 1-1,0 0 1,0 0 0,0-1 0,0 1 0,0 0 0,0 0 0,-1 0 0,1 0 0,0 0 0,0 1 0,0-1-1,0 0 1,0 0 0,-1 1 0,1-1 0,0 1 0,0-1 0,0 1 0,-1 0 0,-3 2 11,0 0 1,0 0 0,1 0-1,-1 0 1,-4 6 0,3-4 4,1 1 0,0 0 0,0 1 0,1-1 0,0 1 0,0 0 0,0 0 0,1 0 1,0 0-1,-3 11 0,4-7 70,0 1-1,0-1 1,2 0 0,-1 1 0,1-1 0,3 19 0,-1-14 86,0 0 1,1 0-1,7 18 1,-9-29-126,2 0 1,-1 0-1,0 1 0,1-1 1,0-1-1,1 1 1,-1 0-1,1-1 0,-1 0 1,1 0-1,0 0 1,9 6-1,-4-5-20,-1-1 0,1 0 0,0 0-1,0-1 1,1 0 0,-1-1 0,1 0 0,-1 0 0,1-1-1,0-1 1,-1 1 0,20-3 0,-1-1 44,-1-1 1,0-2-1,34-11 0,-34 8-507,0-1-1,36-19 0,-49 22-1041,-1-1 0,-1-1-1,16-14 1,-24 20 375,0-1 0,0 0 0,-1 0-1,1 0 1,-1-1 0,0 1 0,0-1 0,2-6 0,4-6-3025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06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80 8320,'-45'-28'3744,"35"16"-3232,10 4 1024,5 8-928,0-8-96,8 1-320,1-1-928,4 3 384,-5 1-3008,5 8 1856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06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13 194 10976,'-13'-12'4960,"53"-8"-4321,10 7 1633,3 4-1376,60-10 576,8-1-896,55-7-320,-10 7-160,14 0-256,-32 7 96,5 1-7999,-17 4 4415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0 804 4384,'28'-5'7492,"6"-2"-5630,-6 0-1312,-1-2 0,-1-2 0,0 0-1,31-19 1,-26 15-248,-12 5-209,-1-1 0,0-1 0,-1 0 0,0-1 0,0-1 0,-2 0-1,0-1 1,0-1 0,-2 0 0,0-1 0,-1-1 0,0 0 0,10-23 0,-5 2 139,-1 0 1,-2-2-1,-2 1 1,-2-2-1,-1 0 0,4-54 1,-12 84-233,0-1 0,-1 1 0,-1 0 0,0-1 0,-4-17 0,4 26-1,0 1 1,0-1 0,0 1 0,-1 0 0,0-1-1,0 1 1,0 0 0,0 0 0,-4-5-1,5 7-20,-1 0-1,1 0 1,0 0 0,0 0-1,0 0 1,-1 0-1,1 0 1,0 0-1,-1 0 1,1 1-1,-1-1 1,1 1-1,-1-1 1,1 1-1,-1 0 1,1-1 0,-1 1-1,1 0 1,-1 0-1,0 0 1,1 0-1,-4 1 1,-5 1-102,8-2 116,0 1 0,0-1 0,0 1-1,0-1 1,0 1 0,0 0 0,0 0 0,0 0-1,0 0 1,0 0 0,0 0 0,1 1-1,-1-1 1,0 0 0,1 1 0,-3 2-1,-5 8 100,1 1 0,0 0 0,1 1-1,1 0 1,0 0 0,-5 19 0,1 3 74,-6 55 1,5 72 355,-5 26 428,-5 16-525,11-87-135,-11 36-117,15-124-136,-2-1 0,0 1-1,-14 29 1,17-51 14,1 1 0,-1-1-1,0 0 1,0 0 0,-1-1 0,0 0 0,-11 10 0,13-13 49,0 0 1,0-1-1,0 0 1,-1 0-1,0 0 1,1-1-1,-1 0 1,0 1-1,0-2 1,0 1-1,0 0 1,-1-1 0,1 0-1,-9 0 1,10-1-86,1 0 0,-1 0 0,1-1 0,-1 0 0,1 1 0,-1-1 0,1-1 0,0 1 0,0 0 0,-1-1 0,1 0 0,0 1 0,0-1 0,0-1 0,1 1 0,-1 0 0,0-1 0,1 1 0,0-1 0,-1 0 0,1 1 1,0-1-1,0 0 0,1 0 0,-1-1 0,1 1 0,-1 0 0,1-1 0,0 1 0,1 0 0,-1-1 0,0 1 0,1-1 0,0 1 0,0-1 0,0 0 0,0 1 0,1-6 0,1-1-44,0 0 0,0 0 0,1 0 0,0 0 0,1 0 1,0 1-1,7-12 0,-7 16 13,-1 0 1,1 0-1,0 0 1,0 1-1,1-1 1,-1 1-1,1 0 1,0 1 0,0-1-1,0 1 1,0 0-1,1 0 1,8-3-1,-2 3-16,1-1-1,0 1 1,0 1-1,0 1 1,0 0-1,0 0 1,0 1-1,0 1 1,1 0-1,-1 1 1,18 5-1,9 4 71,0 3-1,46 22 1,-15 0-45,-48-23 45,1-1 0,1-1-1,28 8 1,-49-18-26,1-1 0,-1 1 0,1-1 0,0 0 0,-1 0 0,1 0 1,0-1-1,-1 0 0,1 0 0,-1 0 0,8-3 0,7-3 185,24-15 0,-29 15-181,4-5-12,0 0 1,-1-1-1,0 0 1,27-31-1,-33 33 0,18-18 58,39-38 196,-60 60-278,1 1 0,0-1 0,0 1 1,0 1-1,1 0 0,16-6 1,-21 10 8,1 0 1,-1 0 0,1 0 0,-1 1-1,1 0 1,-1 0 0,1 0 0,0 1-1,-1 0 1,1 0 0,-1 0-1,0 1 1,1-1 0,-1 1 0,0 1-1,0-1 1,0 1 0,0 0 0,-1 0-1,7 5 1,0 1 62,0 0-1,0 2 0,-1-1 1,-1 1-1,0 0 0,13 22 1,-21-33-46,-1 0 1,0 1 0,0-1-1,1 0 1,-1 1 0,0-1-1,0 0 1,1 1 0,-1-1-1,0 0 1,0 1 0,0-1 0,0 1-1,0-1 1,0 1 0,0-1-1,1 0 1,-1 1 0,0-1-1,0 1 1,0-1 0,-1 1-1,-6-4 103,-10-10-3,-5-8 45,2 2-147,-26-20 1,33 30-58,-1 0 0,1 1 0,-1 1 0,-1 1 0,1 0 0,-1 0 0,0 1 0,-29-4 0,35 7 28,0 2 0,1-1 0,-1 1 1,0 0-1,0 1 0,1 0 0,-1 0 1,0 1-1,1 0 0,-1 1 0,1 0 0,0 0 1,0 1-1,0 0 0,1 0 0,-1 1 1,-9 7-1,6-2 28,1 1 0,0 0 1,1 0-1,0 1 0,1 0 0,0 0 1,1 1-1,0 0 0,1 1 0,1-1 1,0 1-1,0 0 0,2 0 1,0 1-1,0-1 0,2 1 0,-1 24 1,2-36 14,0 0 0,0 0 1,0 0-1,0 0 1,1 0-1,-1 0 1,1 0-1,0 0 1,0 0-1,0 0 0,0 0 1,0 0-1,1-1 1,-1 1-1,1 0 1,0-1-1,-1 1 0,1-1 1,1 0-1,-1 0 1,0 0-1,0 0 1,1 0-1,-1 0 0,1-1 1,0 1-1,-1-1 1,1 1-1,0-1 1,0 0-1,0 0 1,0-1-1,0 1 0,4 0 1,5 0 94,0-1 0,1 0 0,-1-1 0,1 0-1,-1-1 1,0 0 0,21-7 0,-26 7-99,5-1 29,0 0 0,0-1-1,-1-1 1,1 0 0,-1-1-1,0 0 1,0 0 0,12-11-1,-9 5-35,-1-1 0,0-1 0,-1 0 0,11-17 0,36-66-52,-41 66-9,-15 30-215,-1 6 146,0 9 33,-2-12 60,3 51-40,-3-36 65,0 1 1,2-1 0,0 1-1,1-1 1,1 0-1,8 24 1,-9-34 57,0 1 0,0-1 0,1 0 0,0 0 0,10 12 0,-13-18-30,0 0 1,0 0-1,1 0 1,-1 0-1,0 0 1,0 0-1,1-1 1,-1 1-1,0 0 1,1-1-1,-1 1 1,0-1-1,1 1 1,-1-1-1,1 0 1,1 1-1,-1-2 0,0 1-1,0 0 1,-1-1-1,1 1 0,0-1 1,0 1-1,-1-1 1,1 0-1,0 0 1,-1 0-1,1 0 0,-1 0 1,1 0-1,-1 0 1,1 0-1,1-3 0,8-9 18,-1-2 0,0 1 0,0-2 0,-2 1 0,11-28-1,-5 14-101,69-156 83,-72 167-13,3-11-155,-14 30 145,0-1-1,0 0 1,0 0-1,0 0 0,0 0 1,0 0-1,0 0 1,1 0-1,-1 0 1,0 0-1,0 1 1,0-1-1,0 0 1,0 0-1,0 0 0,0 0 1,0 0-1,0 0 1,0 0-1,1 0 1,-1 0-1,0 0 1,0 0-1,0 0 1,0 0-1,0 0 0,0 0 1,0 0-1,1 0 1,-1 0-1,0 0 1,0 0-1,0 0 1,0 0-1,0 0 1,0 0-1,0 0 1,0 0-1,1 0 0,-1 0 1,0 0-1,0-1 1,0 1-1,0 0 1,0 0-1,0 0 1,0 0-1,0 0 1,0 0-1,0 0 0,0 0 1,0 0-1,1-1 1,1 15-79,2 36 69,-1-3-11,1 1 0,22 87 1,-24-129 50,0 0 1,1 0 0,-1 0 0,1 0 0,0 0 0,1-1 0,0 1-1,8 9 1,-11-14-3,1 1-1,0 0 0,-1-1 0,1 1 1,0-1-1,0 0 0,0 1 1,0-1-1,1 0 0,-1 0 0,0 0 1,0-1-1,1 1 0,-1 0 1,0-1-1,1 0 0,-1 1 0,0-1 1,1 0-1,-1 0 0,1 0 1,-1-1-1,0 1 0,1 0 1,3-2-1,-1 0 13,0-1 1,0 0-1,1 0 1,-2 0-1,1 0 1,0-1-1,-1 1 1,5-6-1,4-5 19,11-17 0,-20 25-43,20-28-59,-2-2-1,18-41 0,-8 17 2,-31 58 13,0 0-1,0 0 1,0 0-1,1 0 1,-1 0-1,0 1 1,1-1-1,0 1 1,-1-1-1,5-2 0,-6 4 23,1 0-1,-1 0 0,1-1 1,0 1-1,-1 0 0,1 0 1,0 0-1,-1 0 0,1 0 0,0 0 1,-1 0-1,1 0 0,0 0 1,-1 0-1,1 0 0,0 0 0,-1 1 1,1-1-1,-1 0 0,1 0 1,0 1-1,-1-1 0,1 0 0,-1 1 1,1-1-1,-1 0 0,1 1 1,-1-1-1,1 1 0,-1-1 1,0 1-1,1-1 0,-1 1 0,1 0 1,-1-1-1,0 1 0,0-1 1,1 2-1,2 6 26,1 1 0,-2-1 0,1 1 0,0 9 0,4 12 27,-2-11-45,1 1 0,1-1 0,0-1 0,2 1 1,11 18-1,-20-37 16,0 1 0,0-1 0,1 1 0,-1 0 0,0-1 0,1 1 0,-1-1 0,1 1 0,-1-1 0,0 0 0,1 1 0,-1-1 0,1 1 0,-1-1 0,1 0 0,-1 1 0,1-1 0,0 0 0,-1 0 0,1 1 0,-1-1 0,1 0 0,0 0 0,-1 0 0,1 0 0,0 0 1,-1 0-1,1 0 0,0 0 0,0 0 7,0-1 1,0 0 0,0 1 0,0-1 0,0 0 0,0 0 0,-1 1-1,1-1 1,0 0 0,-1 0 0,1 0 0,0 0 0,-1 0 0,1-2 0,3-6 46,-1 0 1,3-18-1,5-63-6,-9 61-56,1 1 0,8-34 0,-4 34-62,-6 18-43,2-1 1,5-15-1,-7 24 98,0 0-1,0 0 0,1 0 0,-1 0 0,1 0 0,-1 0 0,1 0 0,0 0 1,0 1-1,0-1 0,0 1 0,0-1 0,0 1 0,0 0 0,0 0 0,0 0 1,0 0-1,1 0 0,-1 0 0,0 1 0,1-1 0,-1 1 0,1 0 0,-1 0 0,5 0 1,6 0 22,0 1 1,0 1-1,21 5 1,-17-3-28,161 22 517,-150-24-1358,1-2 1,-1 0-1,1-2 0,36-8 1,-61 10-155,-1-1 1,0 1-1,1-1 1,-1 1-1,1 0 0,-1 0 1,6 1-1,-9-1 760,1 1 0,0-1 1,0 0-1,-1 0 0,1 1 0,-1-1 0,1 0 0,0 1 0,-1-1 0,1 0 0,-1 1 1,1-1-1,0 1 0,-1-1 0,0 1 0,1-1 0,-1 1 0,1-1 0,-1 1 0,0 0 1,1-1-1,-1 1 0,0 0 0,1-1 0,-1 1 0,0 0 0,0-1 0,0 1 0,0 0 1,0-1-1,0 1 0,0 0 0,0 0 0,0-1 0,0 1 0,0 0 0,0-1 0,0 1 0,-1 0 1,1-1-1,-1 2 0,-6 10-3743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190 764 4576,'2'-9'2171,"-1"7"-1786,-1 0-1,1 1 0,-1-1 1,1 0-1,-1 0 0,0 1 1,0-1-1,0 0 0,0 0 1,0 1-1,0-1 0,-1-2 1,1 2-188,-1 0 1,0 0-1,0 0 0,0 0 1,0 1-1,0-1 1,0 1-1,0-1 1,-1 0-1,1 1 1,0 0-1,-1-1 1,1 1-1,-1 0 1,0 0-1,1 0 1,-1 0-1,0 0 0,0 0 1,1 0-1,-1 1 1,0-1-1,0 1 1,0-1-1,0 1 1,0 0-1,0 0 1,0 0-1,0 0 1,0 0-1,-3 0 0,0 1-119,0 0 0,1 0 1,-1 0-1,0 0 0,1 1 0,-1 0 0,1 0 0,-1 0 0,1 0 0,0 1 0,0-1 0,-5 5 0,1 1 10,1 0 0,0 1 1,0-1-1,1 1 0,0 1 1,0-1-1,1 1 0,1 0 0,-1 0 1,1 0-1,1 1 0,0 0 1,1-1-1,0 1 0,0 0 0,1 0 1,1 0-1,0 0 0,0 0 1,1 0-1,1 0 0,0 0 1,0 0-1,1-1 0,0 1 0,8 16 1,-9-23-13,1 1 1,-1-1-1,1 0 1,0 0-1,1 0 1,-1 0-1,1 0 1,-1-1 0,1 1-1,0-1 1,1 0-1,-1 0 1,0-1-1,1 1 1,6 2-1,-8-4-14,0 0 0,0 0 1,1 0-1,-1 0 0,0-1 0,1 1 0,-1-1 0,1 0 0,-1 0 0,0 0 0,1 0 0,-1 0 0,1-1 0,-1 0 1,0 1-1,1-1 0,-1-1 0,0 1 0,0 0 0,0-1 0,0 0 0,0 1 0,4-4 0,-1-1 14,0-1 0,0 0 0,0 0 0,-1 0 0,0 0 0,-1-1-1,1 0 1,-1 0 0,-1 0 0,0 0 0,3-11 0,-1 2-30,-2-1 0,0 0 0,-1 1 0,0-26 1,-3 28-145,0 0 1,-1 0-1,-1 0 0,0 0 1,-1 0-1,-12-28 1,9 34-129,2 4-44,5 5 268,0 0 0,0 0 1,0 0-1,0 0 0,0 0 0,0 0 0,0 0 1,0 0-1,0 0 0,0 0 0,-1 0 0,1 0 1,0 0-1,0 0 0,0 0 0,0 0 0,0 0 1,0 0-1,0 0 0,0 0 0,0 0 0,0 1 1,0-1-1,0 0 0,0-1 0,0 1 0,0 0 1,0 0-1,0 0 0,1 9 168,0-8-157,-1 0 0,0 0 0,1 0 1,-1 0-1,1 0 0,-1 0 0,1-1 0,0 1 1,-1 0-1,1 0 0,0-1 0,0 1 0,-1 0 0,1-1 1,0 1-1,0-1 0,0 1 0,0-1 0,1 1 0,21 7 197,-15-8-122,0 0-1,0-1 0,0 0 1,1 0-1,-1-1 0,0 0 1,-1 0-1,1-1 0,0 0 1,-1 0-1,1-1 0,11-7 1,0-3 216,0 0-1,-1-1 1,18-19 0,-23 20-166,-1-1-1,0 0 1,-1 0 0,-1-1 0,-1 0-1,0-1 1,11-30 0,-1-10 42,13-65-1,-23 84-204,9-49 145,-8 37-99,20-62-1,-28 108-175,-1 4 75,1 11-25,9 335-211,-30 4 565,-31 50-117,38-341-30,-3 0 0,-25 62 0,36-111-44,0 1 0,-1-1 0,0-1 0,0 1 0,-1-1 0,0 0 0,-12 13 0,16-19-30,0-1 1,-1 1-1,1-1 1,-1 0-1,0 0 0,0 0 1,0 0-1,0 0 1,0 0-1,0-1 1,0 0-1,0 1 0,-7 0 1,6-1 0,0-1 1,-1 0-1,1 0 0,0-1 1,0 1-1,0-1 0,-1 0 1,1 0-1,0 0 1,0-1-1,0 1 0,-5-4 1,-5-3-17,2 0 0,-1 0 1,1-2-1,0 1 0,1-1 1,0-1-1,0 0 0,1-1 1,1 0-1,0 0 0,-8-16 1,16 26-17,0 0 0,0 1 0,1-1 0,-1 0-1,1 0 1,-1 0 0,1 0 0,-1 0 0,1 0 0,0 0 0,0 0 0,0-1 0,0 1 0,0 0 0,1 0 0,-1 0 0,1 0 0,-1 0 0,1 1-1,0-1 1,0 0 0,-1 0 0,1 0 0,1 0 0,-1 1 0,0-1 0,0 0 0,1 1 0,-1-1 0,1 1 0,-1 0 0,1-1 0,2 0 0,5-4-14,-1 1 1,2 1-1,-1-1 1,0 2 0,13-5-1,176-36-228,-138 33 98,-35 6-1726,42-1-1,-44 6-321,-1 0 0,0 2 0,0 0-1,0 1 1,0 2 0,0 0 0,33 13-1,-3 6-2194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606 978 3808,'1'-2'295,"0"0"1,1 0-1,-1 0 1,0 0-1,1 0 1,-1 0-1,1 1 1,3-4-1,-4 4-108,1 0 0,-1 0 0,0 0 0,0 0 0,0 0 0,0 0 0,0 0 0,0 0 0,0-1 0,-1 1 0,1 0 0,0-1 0,-1 1 0,1-1 0,-1 1 0,1-1 0,-1 1 0,0-1 0,1 1 0,-1-3 0,-1-7 392,0 0-1,0 0 1,-1 1 0,0-1-1,-1 1 1,-1-1-1,1 1 1,-2 0-1,1 1 1,-1-1-1,-1 1 1,0 0 0,0 0-1,-10-10 1,4 5-351,-1 1 1,-1 0-1,0 1 1,-1 1-1,0 0 1,-1 1-1,-27-13 1,37 20-215,1 1 0,-1 0 0,0 0 0,0 0 0,0 1 1,0 0-1,0 0 0,0 0 0,0 1 0,0 0 0,0 0 1,0 1-1,0-1 0,0 1 0,0 1 0,0-1 0,0 1 0,0 0 1,1 0-1,-1 1 0,1-1 0,0 1 0,-1 1 0,1-1 1,-6 7-1,-2 2 72,1 2 0,1 0 0,-12 18 0,-14 18 348,-70 91 36,96-128-391,0 1 0,1 0 1,-8 17-1,15-23-65,-1 0-1,1 0 1,0 0 0,1 1-1,0-1 1,0 1 0,-1 16-1,3-3-15,1-1-1,1 0 1,1-1 0,5 23-1,2-8 169,19 51 0,-23-70-29,2-1-1,-1 0 1,2 0-1,0-1 1,0 0 0,21 23-1,-22-29-107,0-1 0,1 1-1,0-1 1,0 0 0,1-1 0,-1 0 0,2-1-1,-1 0 1,0-1 0,1 0 0,12 3 0,2-2 15,0-1 0,0-1 1,0-1-1,0-2 0,1 0 0,-1-2 1,0 0-1,0-2 0,0-1 1,0-1-1,-1-1 0,42-18 1,-40 12-37,0-2 0,-1-1 0,0-1 1,-1 0-1,-1-2 0,-1-1 1,-1-1-1,25-31 0,-35 35-69,-10 16 54,-1 0 1,1 1 0,-1-1-1,0 0 1,1 0-1,-1 0 1,0 1 0,0-1-1,0 0 1,1 0-1,-1 0 1,0 0-1,0 0 1,0 1 0,0-1-1,-1 0 1,1 0-1,0 0 1,0 0-1,0 1 1,-1-2 0,0 2-3,1 0 1,-1 0-1,0 0 0,1 1 1,-1-1-1,0 0 1,1 0-1,-1 1 1,1-1-1,-1 1 1,0-1-1,1 0 1,-1 1-1,1-1 1,0 1-1,-1-1 1,1 1-1,-1-1 0,0 2 1,-4 6-54,1 0 1,-6 16-1,2-5 28,1-4 42,0 0 0,2 0 0,0 0 0,0 1 0,2 0 0,0 0 0,1 0 0,0 0 0,1 20 0,2-32-8,-1 1-1,1-1 0,0 0 0,1 0 1,-1 1-1,1-1 0,0 0 1,0 0-1,0-1 0,0 1 0,4 4 1,-5-6 14,1 0 1,-1 0 0,1-1 0,-1 1-1,1-1 1,0 1 0,0-1 0,-1 1-1,1-1 1,0 0 0,0 0 0,0 0-1,1 0 1,-1 0 0,0-1 0,0 1-1,0-1 1,1 1 0,-1-1 0,0 0-1,1 0 1,2 0 0,-1-1 30,0 1-1,0-1 1,-1 0 0,1-1 0,0 1-1,-1-1 1,1 1 0,-1-1 0,0 0 0,1 0-1,-1-1 1,0 1 0,0-1 0,-1 1-1,1-1 1,0 0 0,-1 0 0,0 0-1,3-4 1,-2 1-4,-1 1 0,1-1 0,-1 0 0,-1 0 0,1 0 0,-1 0 0,0 0 0,0 0 0,-1 0 0,0 0 0,0-10 0,-14-98-27,12 99-24,-2-1 1,0 1-1,-1 0 1,-1 0-1,-8-17 1,12 29-50,1 1 1,-1-1-1,0 1 1,1-1-1,-1 1 1,-1 0-1,1 0 0,0 0 1,0 0-1,-1 0 1,-2-2-1,4 4 42,-1-1 0,1 1-1,0-1 1,-1 1 0,1-1-1,0 1 1,-1 0 0,1 0 0,0 0-1,-1 0 1,1 0 0,0 0 0,-1 0-1,1 0 1,0 0 0,-1 1-1,1-1 1,0 1 0,-1-1 0,1 1-1,0-1 1,0 1 0,0-1-1,-1 1 1,-1 2 0,1-2 10,1 0 1,-1 1-1,0-1 0,0 1 1,1-1-1,-1 1 1,1 0-1,-1 0 0,1 0 1,0 0-1,0 0 1,0 0-1,0 0 0,0 0 1,0 0-1,1 1 1,-1 2-1,1-3 4,0 1 0,0-1 1,0 1-1,1 0 0,-1-1 1,1 1-1,0-1 0,0 0 0,0 1 1,0-1-1,0 1 0,0-1 0,1 0 1,2 4-1,-3-5 13,0 1 0,1-1 0,-1 0 0,1 0 0,-1 1 0,1-1 0,-1 0 0,1 0 0,-1-1 0,1 1 0,0 0-1,0 0 1,-1-1 0,1 1 0,0-1 0,0 1 0,0-1 0,0 0 0,-1 0 0,1 0 0,0 0 0,0 0 0,0 0 0,2-1 0,6-1 64,-1-1 0,1 0 0,13-7-1,-13 7 12,29-14-179,158-60 248,-144 59 72,99-20 0,-146 37-235,-1 1 0,1-1 0,-1 1 1,1 0-1,-1 0 0,0 0 0,1 1 0,-1 0 0,7 1 0,-9-1 10,-1 1-1,1-1 1,0 0 0,-1 0 0,1 1-1,-1 0 1,0-1 0,1 1 0,-1 0-1,0 0 1,0 0 0,0 1-1,-1-1 1,1 0 0,0 1 0,-1-1-1,1 1 1,-1-1 0,1 4 0,0 2 26,0-1 0,0 1 1,-1-1-1,0 1 0,0 0 1,-2 12-1,-5 48 78,6-64-103,-2 6-44,0 13 103,-2 0 0,0-1 1,-11 32-1,4-20 124,8-21-23,8-21 254,32-81-174,20-38-426,-55 123 157,0 0 0,0 0 0,1 1 1,0-1-1,-1 1 0,5-4 0,-7 7 21,1-1 0,0 1 0,-1-1 0,1 1 0,0 0 0,-1-1 0,1 1 0,0-1 0,0 1 1,-1 0-1,1 0 0,0-1 0,0 1 0,-1 0 0,1 0 0,0 0 0,0 0 0,0 0 0,-1 0 0,1 0 0,0 0 0,0 0 0,0 1 1,-1-1-1,1 0 0,0 0 0,0 1 0,-1-1 0,1 0 0,0 1 0,-1-1 0,1 1 0,0-1 0,-1 1 0,1-1 0,-1 1 0,1-1 1,-1 1-1,1 0 0,-1-1 0,1 2 0,7 10 2,-1 1-1,0 0 1,-2 0 0,1 1 0,-1-1-1,5 27 1,10 27 119,-17-58-83,1 0-1,0-1 1,0 0 0,1 0-1,0 0 1,7 8-1,-10-14-11,0 1-1,0-1 1,1 0-1,-1 0 1,1 0 0,-1-1-1,1 1 1,0 0-1,0-1 1,-1 0-1,1 0 1,0 0-1,0 0 1,0 0-1,1 0 1,-1-1-1,0 1 1,0-1-1,0 0 1,0 0-1,5-1 1,0 0 15,-1-1-1,0-1 1,0 1 0,0-1-1,0 0 1,0 0 0,0-1-1,-1 0 1,0 0 0,1-1 0,-2 0-1,10-9 1,2-4 21,-1 0 0,20-32-1,32-62 34,-47 74-124,1 1 0,43-54 0,-36 60-253,-28 31 286,-1 0-1,1 0 0,0 0 0,-1 0 0,1 1 1,-1-1-1,1 0 0,-1 0 0,1 0 0,-1 1 0,1-1 1,-1 0-1,0 0 0,1 1 0,-1-1 0,1 0 1,-1 1-1,0-1 0,1 1 0,-1-1 0,0 1 0,1-1 1,-1 1-1,0-1-4,3 4-21,-1 0 1,0-1 0,0 1-1,0 0 1,0 0 0,-1 0-1,1 0 1,-1 1 0,1 6-1,1 42 39,-2-29-4,2 22 2,0-18 36,-2-1 0,-4 55 0,3-77-29,-2 8 5,1 0 1,-2 0-1,0-1 0,0 1 1,-1-1-1,-7 15 0,11-25-8,-1-1 0,0 1 0,0-1 0,0 1 0,-1 0 0,1-1 0,0 0 0,0 1 0,-1-1 1,1 0-1,-1 0 0,1 0 0,-1 1 0,0-2 0,1 1 0,-1 0 0,0 0 0,0-1 0,0 1 0,-2 0 0,1-1-3,-1 0 0,1 0 1,0 0-1,-1 0 0,1 0 0,0-1 0,-1 0 1,1 0-1,0 0 0,-6-2 0,-2-3 10,0 0 0,0-1 0,1 0 1,0 0-1,-10-10 0,-39-34-575,74 78 150,-8-19 419,1-1 0,-1 0-1,2 0 1,-1-1 0,0 0 0,1-1 0,0 1 0,1-2 0,-1 1-1,1-1 1,0-1 0,0 0 0,0 0 0,0-1 0,0 0 0,1-1 0,-1 0-1,0-1 1,20-1 0,-24-1 8,1 1-1,-1-1 1,0 0 0,0-1-1,-1 0 1,1 1 0,0-2-1,-1 1 1,0-1-1,1 0 1,4-4 0,6-8 8,25-32 0,-27 31-57,28-32-18,62-98 0,-101 141 14,1-1 0,-1 1 0,-1-1 0,1 0 0,-1 0 0,-1 0 0,2-8 0,-3 14 15,1-1 0,-1 0 0,0 1 0,0-1 0,0 1 0,0-1 0,0 1 0,0-1 0,0 0-1,-1 1 1,1-1 0,-1 1 0,1-1 0,-1 1 0,1-1 0,-1 1 0,0 0 0,0-1 0,0 1 0,0 0 0,0-1 0,0 1-1,0 0 1,0 0 0,0 0 0,0 0 0,-1 0 0,1 0 0,0 0 0,-1 1 0,1-1 0,0 0 0,-1 1 0,1-1-1,-1 1 1,0 0 0,1-1 0,-4 1 0,3 0-15,-1 0-1,1 0 0,-1 0 1,1 0-1,-1 0 0,1 1 1,-1-1-1,1 1 1,-1 0-1,1 0 0,0 0 1,-1 0-1,1 0 1,0 0-1,-3 3 0,1-1 3,0 0-1,0 1 0,1 0 1,-1 0-1,1 0 0,0 0 0,-3 5 1,-1 5 23,1-1 0,0 1 0,1 0 0,-5 20 0,-11 73 66,19-92-25,1 0-1,1 0 0,0-1 1,1 1-1,3 18 1,-3-29-17,0 0 1,0-1-1,0 1 1,0 0-1,1-1 1,-1 1 0,1-1-1,0 1 1,0-1-1,0 0 1,0 0 0,1 0-1,-1 0 1,1 0-1,0-1 1,0 1 0,0-1-1,0 1 1,0-1-1,0 0 1,1-1-1,-1 1 1,1 0 0,-1-1-1,1 0 1,0 0-1,-1 0 1,1 0 0,0-1-1,0 1 1,0-1-1,0 0 1,-1 0 0,6-1-1,8-1 23,1-2 0,-1 0 0,0-1-1,-1 0 1,1-1 0,-1-1 0,29-18 0,-12 5 44,-1-3 0,43-38-1,-46 32-77,-1-1 0,32-44-1,-56 68-10,3-3-42,0 0-1,-1-1 0,0 1 1,-1-2-1,0 1 0,-1 0 1,5-19-1,-8 20-12,-1 8 67,0 0 0,0 0 0,0 0 0,0 0 0,0 0-1,0 1 1,1-1 0,-1 0 0,0 0 0,1 0 0,-1 0-1,0 0 1,1 0 0,0-1 0,0 2-72,17 0 58,-16 0-1,1 0-1,0 1 0,-1-1 0,1 1 0,-1 0 0,1 0 0,-1 0 1,1 0-1,-1 1 0,0-1 0,1 0 0,-1 1 0,0 0 0,0 0 1,0-1-1,0 1 0,0 0 0,-1 0 0,1 1 0,-1-1 0,1 0 1,-1 0-1,2 5 0,3 7-5,0 0-1,-1 0 1,3 15 0,-4-15-23,10 42 91,-8-29-74,17 47 0,-20-66 49,1-1 0,-1 1 0,2-1 0,-1 0 0,1 0 0,0-1 0,0 1 0,0-1 0,1 0 0,9 7 0,-13-12-13,-1 0-1,1 0 1,-1-1 0,1 1 0,-1 0-1,1-1 1,0 1 0,-1-1 0,1 1 0,0-1-1,-1 0 1,1 0 0,0 0 0,0 0-1,-1 0 1,1 0 0,0 0 0,0 0 0,-1-1-1,1 1 1,0-1 0,-1 1 0,1-1-1,-1 0 1,1 1 0,-1-1 0,1 0 0,-1 0-1,3-2 1,4-4 22,-1 0 0,0 0 0,0-1 0,6-7 0,-7 6-28,73-101-16,16-18-33,-82 111 35,6-7-27,-18 22 14,1 1-1,-1-1 1,1 1 0,-1 0-1,1 0 1,-1 0 0,1 0 0,0 0-1,0 0 1,-1 0 0,1 1-1,2-2 1,-3 2 9,0 0-1,-1 0 1,1 0 0,0 1-1,0-1 1,-1 0 0,1 0 0,0 0-1,0 1 1,-1-1 0,1 0-1,0 1 1,0-1 0,-1 0-1,1 1 1,0-1 0,-1 1-1,1-1 1,-1 1 0,1-1-1,-1 1 1,1 0 0,-1-1-1,1 1 1,-1 0 0,0-1-1,1 2 1,8 23 63,-3 12-57,3 49-1,-7-50 145,13 63-1,-7-60-29,-5-24 12,0 0-1,9 26 0,-12-41-113,1 0 1,-1 1-1,0-1 0,0 0 1,1 0-1,-1 0 0,0 1 1,1-1-1,-1 0 0,0 0 1,0 0-1,1 0 0,-1 0 1,0 1-1,1-1 1,-1 0-1,0 0 0,1 0 1,-1 0-1,0 0 0,1 0 1,-1 0-1,0 0 0,1 0 1,-1-1-1,0 1 1,1 0-1,-1 0 0,0 0 1,0 0-1,1 0 0,7-4 175,-4-1-156,-1 1-1,0-1 1,0 1 0,-1-1-1,1 0 1,-1 0 0,0 0-1,-1 0 1,2-6 0,-2 8-28,4-18-40,5-41 1,-2 10-27,11-92-199,-14 106 126,-2 18 154,1-9-45,-4 28 19,0 0 0,0 0 0,0 0 0,1 0-1,-1 0 1,0 0 0,1 0 0,-1 0-1,0 0 1,1 0 0,-1 0 0,1 0-1,0 0 1,-1 0 0,1 0 0,0 0-1,-1 0 1,1 1 0,0-1 0,0 0 0,0 0-1,0 1 1,0-1 0,0 1 0,0-1-1,0 1 1,0-1 0,0 1 0,0 0-1,0-1 1,0 1 0,2 0 0,5-1 30,0 0-1,0 1 1,14 1 0,-4 0-13,156-8 19,-59-1 87,-63 6-51,-1-3 1,64-13-1,-72 7-47,-55 16-135,0 1 0,1 0 1,-1 1-1,1 1 0,-10 8 1,0 2 10,-30 33 0,28-25 158,2 1 0,1 1 1,1 0-1,1 2 0,2 0 1,-19 50-1,34-79-31,1 0 1,-1 0-1,1 1 0,0-1 1,-1 0-1,1 0 1,0 0-1,0 0 0,0 1 1,0-1-1,0 0 1,0 2-1,0-2-13,0-1 1,1 0-1,-1 0 0,0 1 0,0-1 1,0 0-1,0 0 0,1 0 1,-1 1-1,0-1 0,0 0 1,1 0-1,-1 0 0,0 1 1,0-1-1,1 0 0,-1 0 1,0 0-1,0 0 0,1 0 0,-1 0 1,0 0-1,1 0 0,-1 0 1,0 0-1,0 0 0,1 0 1,-1 0-1,0 0 0,1 0 1,-1 0-1,0 0 0,3-1 14,0 0-1,0 0 0,0-1 1,0 1-1,0-1 0,-1 0 1,1 1-1,4-6 0,11-12-22,-1-1-1,0-1 0,-2 0 0,17-30 1,-11 18-53,45-91-37,-32 57 58,-27 58-387,-6 8 97,-1 3 21,-8 98 165,14 49 546,-4-127-327,2 1-1,0-1 1,2 0 0,13 34 0,-18-52-65,1-1 0,-1 1-1,1-1 1,0 1 0,1-1 0,-1 0 0,0 0 0,6 5 0,-7-7-2,0 0 1,0 0 0,1-1-1,-1 1 1,0 0-1,1 0 1,-1-1 0,1 1-1,-1-1 1,1 0-1,-1 1 1,1-1 0,-1 0-1,1 0 1,-1 0-1,1 0 1,-1 0 0,1 0-1,-1 0 1,1-1-1,-1 1 1,1 0 0,-1-1-1,0 1 1,1-1 0,1 0-1,5-4 27,-1-1-1,1 1 0,-1-1 1,0 0-1,0-1 1,-1 1-1,10-15 1,4-2-20,190-200-319,-189 202 220,-1-1 0,0-1-1,-2 0 1,-1-2 0,-1 0-1,-1-1 1,18-42 0,74-259-407,-74 215 438,6-37-168,22-174 0,-57 300 220,-5 22-27,-1 6-8,-8 38-68,-46 258 291,8-42 16,-14-11 387,-6 31 239,66-265-801,-41 268 526,43-278-527,0 0 0,0-1 0,0 1 0,0 0 0,1 0 0,-1-1 0,3 8 0,-3-10-23,1-1-1,-1 1 0,0 0 1,1 0-1,-1-1 1,1 1-1,-1 0 0,1-1 1,-1 1-1,1 0 1,-1-1-1,1 1 1,-1-1-1,1 1 0,0-1 1,0 1-1,-1-1 1,1 0-1,0 1 0,-1-1 1,1 0-1,0 0 1,0 1-1,0-1 0,-1 0 1,1 0-1,0 0 1,0 0-1,0 0 0,0 0 1,-1 0-1,1 0 1,0 0-1,0 0 0,0-1 1,-1 1-1,1 0 1,0-1-1,1 0 0,3-1 9,-1-1-1,0 1 0,1-1 0,-1 0 0,0 0 0,0-1 0,-1 0 0,1 1 0,4-7 1,26-42-49,-33 51 30,39-75-68,4-6-38,-36 69 56,1 0 0,0 1 1,0 0-1,12-10 0,-19 20 45,17-13-115,-19 15 116,1 0 1,-1 0 0,1-1-1,0 1 1,-1 0 0,1 0 0,-1 0-1,1 0 1,0 0 0,-1 0-1,1 0 1,-1 0 0,1 0 0,-1 0-1,1 0 1,0 0 0,-1 0-1,1 0 1,-1 0 0,1 1-1,-1-1 1,1 0 0,0 0 0,-1 1-1,1-1 1,-1 0 0,0 1-1,1-1 1,-1 1 0,1-1 0,-1 0-1,1 1 1,-1-1 0,0 1-1,1-1 1,-1 2 0,4 6 1,-1 0 0,0 0 1,0 0-1,0 0 0,-2 0 1,3 17-1,1 56 86,-5-62-64,2 36 257,15 89 0,-17-142-262,1 0 1,-1 0 0,1 0-1,-1 0 1,1 0 0,0 0 0,0 0-1,-1 0 1,1-1 0,0 1-1,1 0 1,-1-1 0,0 1-1,0-1 1,1 1 0,-1-1-1,1 0 1,-1 1 0,1-1-1,2 1 1,-2-1-1,1 0 1,-1-1-1,0 1 1,0-1-1,0 0 0,0 0 1,0 0-1,1 0 0,-1 0 1,0 0-1,0-1 0,0 1 1,0-1-1,0 1 1,0-1-1,0 0 0,0 0 1,0 0-1,3-2 0,9-6-6,0-1-1,-1 0 0,0-1 0,19-21 1,42-58-341,-47 57 263,15-21 19,-24 28 4,1 2-1,1 0 1,29-25 0,-49 61-299,-7 32 421,-12 87 140,17-111-226,-1 6 95,1 37 0,2-54-61,1 0-1,0 0 0,1 0 1,0 0-1,0-1 1,1 1-1,7 15 0,-9-21-4,0-1 0,1 1 0,-1-1 0,1 1 0,0-1 0,0 0 0,0 0 0,0 0 0,0 0 0,0 0 0,0 0 0,1-1 0,-1 1 0,1-1 0,-1 0 0,5 2 0,-5-2-9,-1-1 0,1 0 0,0 0 0,0 0 1,0 0-1,0 0 0,-1 0 0,1 0 0,0 0 1,0-1-1,-1 1 0,1-1 0,0 1 0,0-1 0,-1 0 1,1 1-1,-1-1 0,1 0 0,-1 0 0,1 0 0,-1 0 1,1-1-1,-1 1 0,0 0 0,0-1 0,1 1 1,0-3-1,2-3-37,0 1 1,0-1 0,-1 0-1,0 0 1,0-1 0,-1 1-1,3-10 1,6-57-244,-10 62 253,3-17-37,5-73-28,-9 90 39,0 0-1,-1 0 1,0 0-1,0 0 1,-2 1-1,-4-17 1,6 26 37,0-1 0,-1 0-1,1 1 1,-1-1 0,1 1 0,-1 0 0,0 0 0,0-1 0,0 1 0,0 0 0,-3-2-1,4 4 7,0-1 0,0 0 0,0 0 0,0 1-1,-1-1 1,1 1 0,0-1 0,0 1 0,-1-1-1,1 1 1,0 0 0,-1 0 0,1-1 0,0 1-1,-1 0 1,1 0 0,0 0 0,0 1 0,-1-1-1,1 0 1,0 0 0,-1 1 0,1-1-1,0 1 1,-2 0 0,39-5 167,7-7-42,44-18 0,-81 27-131,0 1 0,0-1-1,0 1 1,0 0 0,1 0 0,-1 1 0,0 0 0,0 0 0,1 0 0,-1 1 0,11 2 0,-14-2 17,1 0-1,0 1 1,0-1 0,-1 1 0,1-1 0,-1 1 0,1 0 0,-1 0-1,0 1 1,0-1 0,0 1 0,0 0 0,0 0 0,-1 0-1,1 0 1,-1 0 0,0 0 0,0 0 0,3 8 0,-1 1 44,0 0 0,-1 0 0,-1 1 0,0-1 0,-1 1 0,0 0 0,-1-1 1,-2 20-1,-3 6 180,-14 55 0,16-75-76,3-12-75,1-9 31,9-25-163,2 0 0,1 1 1,0 0-1,2 1 1,1 1-1,2 0 1,0 1-1,1 1 0,39-35 1,-52 52 58,1 0 0,0 1 1,0 0-1,1 1 1,-1 0-1,1 0 0,0 1 1,13-5-1,-16 7 12,-1 0 1,1 1-1,-1-1 1,1 1-1,-1-1 0,1 1 1,-1 1-1,1-1 1,-1 1-1,1 0 0,-1 0 1,1 0-1,-1 0 0,0 1 1,1 0-1,-1 0 1,6 3-1,-1 3 67,1 1 0,-2-1 0,1 1 0,-1 0 1,-1 1-1,1 0 0,10 21 0,-8-15-62,9 18 47,17 42 0,-16-31-214,-2-17-2904,-18-37-2827,-2 1 4170,1 1-1,-1-1 1,0 1 0,-6-14-1,-12-17-1763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3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12128,'-28'-27'4479,"19"27"-3455,9 4-320,5 4-1952,4 0 1088,-4-4-799,0 4-2753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22 208 12960,'-21'-15'4799,"29"15"-3711,24-8-320,-11 3 1472,21-7-1376,29-3 352,51-5-704,4 1-128,0-1-224,17-5-384,20 1 128,-15 8-4832,-14-1 2688,1 6-7679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4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234 815 2080,'-2'-9'353,"0"0"0,0 0 0,1-9 0,0-2 5013,0 19-5039,1 0-1,-1 0 0,1 0 1,-1-1-1,0 1 0,1 0 1,-1 0-1,0 0 0,0 0 0,0 1 1,0-1-1,0 0 0,0 0 1,0 0-1,0 1 0,0-1 1,-3 0-1,-20-9 2317,18 9-2478,1 0 0,-1 1-1,0 0 1,0 0-1,1 0 1,-1 1-1,0 0 1,0 0-1,1 0 1,-1 1-1,1 0 1,0 0-1,-1 0 1,1 1-1,0 0 1,0 0-1,0 0 1,1 0-1,-1 1 1,1 0 0,0 0-1,0 0 1,0 0-1,0 1 1,-3 6-1,0 0-72,0 1-1,1 0 1,1 0 0,0 0-1,1 1 1,0 0-1,1-1 1,0 1-1,1 1 1,0 12 0,2-19-33,0-1 1,0 1 0,1-1-1,0 0 1,0 1-1,0-1 1,1 0 0,0 0-1,0 0 1,1 0 0,0 0-1,0 0 1,0-1 0,0 1-1,1-1 1,0 0-1,0 0 1,1 0 0,-1-1-1,1 0 1,0 1 0,0-2-1,1 1 1,-1 0 0,1-1-1,-1 0 1,1-1-1,0 1 1,0-1 0,1 0-1,-1-1 1,11 2 0,-8-2 17,1 0 0,-1-1 0,1-1 0,-1 1 0,0-2 0,1 1 0,-1-1 0,14-5 0,-17 5-26,0-1-1,-1 1 1,1-1 0,-1 0 0,0-1 0,0 1 0,0-1 0,-1 0-1,1 0 1,-1-1 0,0 1 0,0-1 0,0 0 0,3-6 0,2-7-47,-1 0 1,0-1 0,-2 0 0,0 0 0,-1 0-1,-1-1 1,-1 0 0,0 0 0,-1-27 0,-2 42-137,-1 0 0,1-1 0,-1 1 0,0 0 0,-2-6 0,3 9 102,-1 0 0,1 0 0,-1 1-1,0-1 1,0 0 0,0 1 0,0-1 0,0 0-1,0 1 1,0 0 0,-1-1 0,1 1 0,0 0-1,-1-1 1,1 1 0,-1 0 0,1 0-1,-3-1 1,3 2 25,1 0 0,0 0-1,0-1 1,-1 1-1,1 0 1,0 0 0,0 0-1,0 0 1,-1 0 0,1 0-1,0 0 1,0 0 0,-1 0-1,1 0 1,0 0 0,0 0-1,-1 0 1,1 0-1,0 0 1,0 0 0,0 0-1,-1 0 1,1 0 0,0 0-1,0 1 1,-1-1 0,1 0-1,0 0 1,0 0 0,0 0-1,-1 0 1,1 1 0,0-1-1,0 0 1,0 0-1,0 10-69,7 9 189,-5-18-52,-1 0 1,1 1-1,0-1 1,0 0 0,0 0-1,0 0 1,0 0-1,0 0 1,0 0 0,0-1-1,0 1 1,1-1-1,-1 1 1,0-1 0,0 0-1,1 0 1,-1 0-1,0 0 1,0 0 0,0-1-1,1 1 1,-1 0-1,0-1 1,4-1 0,0-1 80,0 1 1,0-1 0,-1-1-1,1 1 1,-1-1 0,1 0-1,6-7 1,1-2 61,-1-1 0,-1-1 0,0 0-1,10-20 1,-10 14-109,-1 0-1,-1-1 1,12-42 0,-10 26-15,34-125 362,-26 90-507,-1 14-91,47-104 0,-54 144-161,-11 19 313,0 0 1,0 0-1,0 0 0,0 0 0,0 0 0,0 0 0,1 0 1,-1 0-1,0 0 0,0 0 0,0 0 0,0 0 0,0 0 0,0 0 1,0 0-1,0 0 0,1 0 0,-1 0 0,0 0 0,0 0 0,0 0 1,0 0-1,0 1 0,0-1 0,0 0 0,0 0 0,0 0 0,0 0 1,1 0-1,-1 0 0,0 0 0,0 0 0,0 0 0,0 1 1,0-1-1,0 0 0,0 0 0,0 0 0,0 0 0,0 0 0,0 0 1,0 0-1,0 1 0,2 12-73,4 65-54,-6 106 1,-18 77 289,11-183-173,7-73 13,-45 392 352,32-318-160,-14 79 27,17-116-22,-23 67 0,32-108-193,-14 34 144,13-33-130,0 1 1,1-1 0,-1 0 0,0 0-1,0 0 1,0 0 0,-1 0 0,1 0-1,0 0 1,-4 1 0,5-2-13,-1 0 1,1-1 0,-1 1-1,0-1 1,1 1-1,-1-1 1,0 1 0,1-1-1,-1 0 1,0 0-1,1 0 1,-1 0-1,0 0 1,0 0 0,1 0-1,-1-1 1,0 1-1,1-1 1,-1 1 0,1-1-1,-1 0 1,-2-1-1,-2-2 14,0 0 0,0-1 0,0 1 0,-5-8 0,4 5-15,1 2-5,-11-11-25,0 0 1,1 0-1,1-2 1,-24-37-1,37 52 3,1 1-1,0 0 1,0-1-1,0 1 1,0-1-1,0 1 1,1-1-1,-1 1 1,1-1-1,0 1 1,-1-1-1,1 0 1,1 1-1,-1-5 1,1 6 15,-1-1 0,1 0-1,0 0 1,0 1 0,0-1 0,0 1 0,0-1 0,0 0 0,0 1-1,0 0 1,1-1 0,-1 1 0,0 0 0,1 0 0,-1 0 0,1 0 0,0 0-1,-1 0 1,1 0 0,0 0 0,-1 1 0,3-1 0,7-3-52,0 2-1,1-1 1,-1 2 0,23-2 0,50 6 0,-62-2 40,38 3 90,167 10-3746,1 9-7440,-156-11 3814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276 180 4064,'-1'-9'501,"-3"-12"811,4 21-1311,-4-12 2412,12 2 3754,-10 20 56,-5 13-5358,-91 362 1444,36-145-1455,35-118-669,-37 143 499,60-251-356,-4 9 565,8-23-886,0 0 0,0 0 0,0 0-1,0 0 1,0 0 0,0 0 0,0 0 0,0 0 0,0 0-1,0 0 1,0 0 0,0 0 0,0 0 0,0 0-1,0 0 1,0 0 0,0 0 0,0 0 0,0 0 0,0-1-1,0 1 1,0 0 0,0 0 0,0 0 0,0 0 0,0 0-1,0 0 1,0 0 0,0 0 0,0 0 0,0 0-1,-1 0 1,1 0 0,0 0 0,0 0 0,0 0 0,0 0-1,0 0 1,0 0 0,0 0 0,0 0 0,0 0-1,0 0 1,0 0 0,0 0 0,0 0 0,0 0 0,0 0-1,0 0 1,0 0 0,0 0 0,0 0 0,0 0-1,-1 0 1,1 0 0,0 0 0,0 0 0,0 0 0,0 0-1,0 0 1,0 0 0,0 0 0,-1-9 208,2-17 9,1-66 166,-2 22-268,25-184-60,-18 203-102,43-221 77,-39 230-69,24-63 0,-25 82 26,1 1 0,1 0-1,1 0 1,20-25-1,-15 25-24,1 1 1,24-21-1,-33 33 8,1 1-1,-1 0 1,2 0-1,-1 1 1,1 1 0,20-9-1,-27 14-3,0 0 0,0 0 0,1 0 0,-1 0 0,0 1 0,0 0 0,0 0 0,0 0 0,0 1 0,1 0 0,-1 0 0,0 0 0,0 1 0,9 3 0,-7-2 9,-1 1 1,1 0-1,-1-1 1,0 2-1,0-1 0,0 1 1,-1 0-1,0 0 0,8 10 1,-5-4 70,-1 1 1,-1 0-1,0 0 0,-1 0 1,0 1-1,-1-1 1,0 1-1,-1 0 0,0 0 1,0 22-1,-1-17 54,-2-1-1,-1 1 1,0-1 0,-1 1-1,0-1 1,-2 0-1,-9 29 1,9-36-39,0 0 1,-1 0 0,0 0 0,0-1-1,-1 0 1,-11 13 0,14-19-52,0 1 0,0-1 1,-1-1-1,1 1 0,0 0 1,-1-1-1,0 0 0,1 0 1,-1 0-1,0 0 1,0 0-1,0-1 0,0 0 1,0 0-1,-1 0 0,1 0 1,0-1-1,-9 1 0,-3-3-52,0-1-1,0-1 0,0 0 0,1-1 0,-1-1 0,-17-9 0,8 4-225,-152-68-6666,169 75 6335,6 2-146,-1 0 0,0 1 0,0 0-1,1-1 1,-1 1 0,0 0 0,0 1 0,0-1 0,-6 0 0,9 1 597,-1 0 0,1 0 0,0 0 0,-1 0 1,1 0-1,0 1 0,0-1 0,-1 0 0,1 0 1,0 0-1,0 1 0,-1-1 0,1 0 0,0 0 1,0 1-1,-1-1 0,1 0 0,0 1 0,0-1 1,0 0-1,0 0 0,0 1 0,-1-1 0,1 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0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7 844 5408,'0'0'60,"0"0"1,0 0-1,-1 0 1,1 0-1,0 0 1,-1 0 0,1 0-1,0 0 1,0 0-1,-1 0 1,1 1-1,0-1 1,0 0-1,-1 0 1,1 0-1,0 0 1,0 1-1,-1-1 1,1 0-1,0 0 1,0 0-1,0 1 1,0-1 0,-1 0-1,1 0 1,0 1-1,0-1 1,0 0-1,0 0 1,0 1-1,0-1 1,0 0-1,0 1 1,-1-1-1,1 0 1,0 0-1,0 1 1,0-1-1,0 0 1,1 1 0,-1-1-1,0 0 1,0 0-1,0 1 1,0-1-1,0 0 1,0 1-1,0-1 1,0 0-1,1 0 1,-1 0-1,0 1 1,0-1-1,0 0 1,1 0-1,-1 1 1,0-1 0,0 0-1,0 0 1,1 0-1,-1 0 1,0 0-1,0 1 1,1-1-1,-1 0 1,0 0-1,1 0 1,22 10 2288,-21-9-2009,3 0 16,0 0 0,0 0 0,0 0 0,0-1 0,0 1 0,1-1 0,-1-1 0,0 1 0,0-1 0,0 0 0,0 0 0,0 0 0,8-4 0,1 0 160,-1-1 1,0-1 0,21-14-1,-23 13-313,0-1 0,0-1 0,-1 0 0,12-15 0,31-47 341,-47 63-503,18-26 239,34-72 0,-43 76-182,2 1 0,31-43 0,-46 71-114,-1 0-6,0 0 1,1 0 0,0 0-1,-1 1 1,1-1-1,0 0 1,2-1 0,-3 3 11,0 0 0,-1-1 0,1 1 0,0 0 0,-1 0 1,1 0-1,0 0 0,-1 0 0,1 0 0,0 0 0,-1 0 1,1 0-1,-1 0 0,1 0 0,0 0 0,-1 1 0,1-1 0,0 0 1,-1 0-1,1 1 0,-1-1 0,1 0 0,-1 1 0,1-1 1,-1 0-1,1 1 0,-1-1 0,1 1 0,-1-1 0,1 1 0,-1-1 1,1 2-1,3 4-36,0 0 1,0 0-1,-1 1 0,0-1 1,0 1-1,-1 0 1,3 11-1,0 2-4,2 31 1,-5-33 115,-2 1 1,0 0-1,-1-1 1,-1 1-1,-1-1 1,0 1-1,-1-1 1,-1 0-1,-1-1 1,-1 1-1,0-1 1,-1 0-1,-1-1 1,-13 20-1,19-32-12,0 0 0,0 0 0,0-1 0,-1 1 0,1-1 0,-1 1 0,0-1 0,0 0 0,-8 4 1,10-6-30,0-1 1,0 1 0,0 0 0,0-1 0,0 1 0,0-1 0,0 0 0,0 0 0,0 1 0,0-1 0,0-1 0,0 1 0,0 0 0,0 0 0,0-1 0,0 1 0,0-1 0,0 0 0,0 0 0,0 0-1,0 1 1,0-2 0,0 1 0,-1-1 0,-2-3-7,0 1-1,1-1 0,0 0 1,0-1-1,0 1 0,0-1 1,1 1-1,0-1 0,0 0 1,0 0-1,1-1 0,-2-7 0,-5-11-272,9 25 251,0 0 0,0 0-1,0 0 1,0-1 0,0 1-1,0 0 1,-1 0 0,1 0-1,0 0 1,0 0 0,0 0-1,0 0 1,0 0 0,0 0-1,0 0 1,0-1 0,0 1 0,0 0-1,0 0 1,0 0 0,0 0-1,0 0 1,0 0 0,0 0-1,0 0 1,0 0 0,0 0-1,0-1 1,1 1 0,-1 0-1,0 0 1,0 0 0,0 0-1,0 0 1,0 0 0,0 0-1,0 0 1,0 0 0,0 0-1,0 0 1,0 0 0,0 0 0,0 0-1,0 0 1,1-1 0,-1 1-1,0 0 1,0 0 0,0 0-1,0 0 1,0 0 0,0 0-1,0 0 1,8 2-134,7 8 53,-11-7 79,0 1 1,0-1-1,1 0 0,-1 0 0,1-1 0,0 1 0,0-1 0,0 0 1,0-1-1,0 1 0,0-1 0,0 0 0,1 0 0,-1 0 1,7-1-1,9 0 153,0-1 0,32-6 0,-29 4-152,2-1 24,72-11 201,-82 11-134,0 0-1,0-1 0,29-14 1,-22 8-108,-1-1 1,0-1 0,-1-1 0,33-28-1,-54 42 18,0 0 1,0 0-1,0 0 0,1 0 0,-1 0 0,0 0 0,0 0 0,1 0 0,-1 0 0,0 1 1,0-1-1,0 0 0,1 0 0,-1 0 0,0 0 0,0 0 0,0 0 0,0 0 0,1 1 1,-1-1-1,0 0 0,0 0 0,0 0 0,0 0 0,1 1 0,-1-1 0,0 0 0,0 0 1,0 0-1,0 1 0,0-1 0,0 0 0,0 0 0,0 0 0,0 1 0,0-1 0,0 0 1,0 0-1,0 0 0,0 1 0,0-1 0,0 0 0,3 14-81,-2-3 50,0 1-1,-1-1 0,-1 0 0,-3 16 0,0 23 7,4-37 63,1 1 0,4 25 1,-4-35 0,0 1 1,0-1-1,1 0 1,-1 0 0,1 1-1,0-1 1,0 0-1,1 0 1,-1-1-1,1 1 1,0 0-1,3 3 1,-5-7-6,0 1 1,0 0-1,0 0 0,1-1 1,-1 1-1,0-1 0,0 1 1,1-1-1,-1 1 0,0-1 1,1 0-1,-1 0 0,0 0 1,1 0-1,-1 0 0,0 0 1,1 0-1,-1 0 0,0 0 1,1-1-1,-1 1 0,0 0 1,1-1-1,-1 1 0,0-1 1,0 1-1,0-1 0,2-1 1,3-2 68,0 0 0,0-1 0,9-10 0,-14 15-97,119-129 370,-110 117-436,-8 9 27,0 0 0,1 1 0,-1-1 1,0 0-1,1 1 0,-1 0 0,1 0 0,0 0 1,5-3-1,-8 4 33,1 1-1,-1 0 1,0 0 0,0 0 0,0 0-1,0 0 1,0 0 0,0 0-1,0 0 1,0 0 0,0 0 0,0 0-1,1 0 1,-1 0 0,0 0 0,0 0-1,0 0 1,0 0 0,0 0-1,0 0 1,0 0 0,0 0 0,0 0-1,0 0 1,1 0 0,-1 0-1,0 1 1,0-1 0,0 0 0,0 0-1,0 0 1,0 0 0,0 0 0,0 0-1,0 0 1,0 0 0,0 0-1,0 0 1,0 0 0,0 0 0,0 0-1,0 1 1,0-1 0,0 0 0,0 0-1,1 0 1,-1 0 0,0 0-1,0 0 1,0 0 0,0 0 0,0 0-1,-1 1 1,1-1 0,0 0 0,0 0-1,0 0 1,0 0 0,0 0-1,0 0 1,0 0 0,0 0 0,0 0-1,0 0 1,0 0 0,0 1-1,0-1 1,0 0 0,0 0 0,-4 8 29,3-6-42,-88 237-99,30-70 224,42-130-102,0 0 1,-27 42-1,-29 24 95,63-93-32,0 0 0,-1-1 0,0 0 0,0-1 0,-1 0 0,-15 8 0,25-16-32,0-1-1,-1 0 1,1 1-1,-1-1 1,0 0-1,0-1 1,1 1-1,-1 0 1,0-1-1,0 1 1,0-1-1,1 0 1,-1 0-1,0 0 1,-3-1-1,4 1-19,1-1-1,-1 1 0,1-1 1,-1 0-1,1 0 1,0 0-1,-1 1 1,1-1-1,0-1 0,0 1 1,0 0-1,-1 0 1,1 0-1,0 0 1,1-1-1,-1 1 0,0-1 1,0 1-1,0 0 1,1-1-1,-1 1 1,1-1-1,-1 0 0,1 1 1,0-1-1,0 1 1,-1-4-1,1 0-16,1-1 0,-1 0-1,1 0 1,0 1 0,0-1-1,0 1 1,1-1 0,0 1-1,0-1 1,1 1 0,3-6-1,3-5-2,1 0-1,15-17 0,1 0-70,108-125-275,-123 148 303,-1 1 1,2 0 0,-1 0-1,1 1 1,0 1-1,18-8 1,82-27 35,-29 12 372,-23 3-209,0-3 1,58-38 0,-105 58-144,1 0 1,-1 0-1,-1-1 1,0-1 0,16-19-1,-8 4 24,29-51-1,-35 60-161,-14 18 116,0-1-1,0 1 0,1 0 0,-1 0 0,0 0 0,0-1 0,1 1 1,-1 0-1,0 0 0,0 0 0,1 0 0,-1-1 0,0 1 0,1 0 1,-1 0-1,0 0 0,0 0 0,1 0 0,-1 0 0,0 0 0,1 0 1,-1 0-1,1 0 0,-1 0-3,1 1 1,-1-1 0,0 1-1,0-1 1,1 1-1,-1-1 1,0 1-1,0-1 1,1 1-1,-1-1 1,0 1 0,0-1-1,0 1 1,0-1-1,0 1 1,0-1-1,0 1 1,0-1-1,0 1 1,0 0 0,-1 23-46,-1 1 0,-1-1 0,-7 27 1,-24 70 161,33-117-88,-4 9 42,0 1 0,0-1 0,-1-1 0,-1 1 0,0-1 0,-1 0 0,-10 12 0,17-23-41,0 0 1,1 0-1,-1 0 0,0 0 1,0-1-1,0 1 1,0 0-1,0-1 0,0 1 1,0 0-1,0-1 0,0 1 1,0-1-1,0 0 1,0 1-1,0-1 0,0 0 1,0 0-1,-1 0 0,1 1 1,0-1-1,0 0 1,0-1-1,0 1 0,-1 0 1,1 0-1,0 0 0,0-1 1,0 1-1,0 0 1,0-1-1,0 1 0,0-1 1,0 0-1,0 1 0,0-1 1,0 0-1,0 1 1,0-1-1,1 0 0,-1 0 1,-1-1-1,-1-1-2,1-1 0,-1 1 0,1-1 0,-1 0 1,1 0-1,0 0 0,0 0 0,1 0 0,-1 0 0,0-6 0,1 6-12,1 3-7,-1-1 1,1 1-1,-1-1 1,1 1 0,0-1-1,0 0 1,0 1 0,0-1-1,0 1 1,0-1 0,0 0-1,0 1 1,1-1 0,-1 1-1,1-1 1,-1 1 0,1-1-1,0 1 1,-1-1 0,1 1-1,0-1 1,0 1 0,0 0-1,0 0 1,0-1 0,2 0-1,2-3 18,1 1-1,0 0 1,1 0-1,-1 1 1,1 0-1,13-5 1,48-12-86,-37 12 110,288-99 92,-293 95-114,1 0 0,45-31 1,-55 32-34,-1 0 0,-1-1 0,1-1 0,-2 0 0,0-1 0,-1-1 0,0 0 0,13-21 0,9-23 56,-2 0 1,-4-2-1,-2-2 0,29-98 1,-51 147-19,1-5-110,-1 1 1,0-1 0,-1 0 0,2-32 0,-6 51 84,0 0 0,0 0 0,0 0 0,0 0 1,0 0-1,0 0 0,0 0 0,0 0 0,0 0 1,0 0-1,0-1 0,0 1 0,0 0 0,0 0 1,0 0-1,0 0 0,0 0 0,0 0 1,0 0-1,-1 0 0,1 0 0,0 0 0,0 0 1,0 0-1,0 0 0,0 0 0,0 0 0,0 0 1,0 0-1,0 0 0,0 0 0,0 0 0,0 0 1,0 0-1,0 0 0,0 0 0,0 0 0,0 0 1,0 0-1,0 0 0,0 0 0,0 0 1,-1 0-1,1 0 0,0 0 0,0 0 0,0 0 1,0 0-1,0 0 0,0 0 0,0 0 0,0 0 1,0 0-1,0 0 0,0 0 0,0 0 0,0 0 1,0 0-1,0 0 0,0 0 0,0 0 0,0 0 1,0 0-1,-5 4-125,-4 9 9,-5 12 41,1 1 1,1 1-1,2 0 1,-12 46 0,-11 115-13,28-152-15,1-6 109,-16 128 136,17-126-98,2 0 1,7 62-1,-4-81-19,0 1 1,6 14-1,-7-25 24,0 1 1,0-1-1,1 1 0,-1-1 0,1 0 0,0 0 0,0 0 0,0 0 0,0 0 0,1 0 0,-1-1 0,6 5 1,-6-6-21,0 0 0,0 0 0,0 0 0,0-1 0,0 1 0,0-1 1,0 1-1,1-1 0,-1 0 0,0 0 0,0 0 0,0 0 0,1 0 1,-1 0-1,0-1 0,0 1 0,0-1 0,4-1 0,4-1 23,-1-2 0,17-9-1,-20 11-20,64-35 109,-37 22-84,-1-2 0,55-41 0,-61 40 0,-17 12-67,0 0 0,0 0 1,-1-1-1,12-12 1,-11 10-93,-6 7-2,-7 5-232,-14 11 289,1 1 1,0 0-1,1 1 1,0 1-1,1 1 0,-22 33 1,34-46 76,0 1 0,1-1 0,0 1 0,0 0 0,0-1 1,1 1-1,-1 0 0,1 0 0,1 0 0,-1 0 0,0 1 0,1-1 0,0 0 0,1 7 1,0-9-14,-1 0 1,1 0 0,0-1 0,0 1 0,0 0 0,0 0 0,0 0 0,1 0 0,-1-1-1,1 1 1,0-1 0,0 1 0,0-1 0,0 0 0,0 0 0,0 0 0,0 0 0,1 0-1,-1 0 1,1-1 0,0 1 0,-1-1 0,1 1 0,0-1 0,0 0 0,3 1 0,4-1 41,1 0 0,-1-1 1,0 0-1,0-1 0,1 0 0,-1 0 1,18-6-1,21-11-154,-27 8 149,-22 10-96,5-7 176,2 0-96,0 1 0,-1-1 0,0-1 0,0 1 0,-1-1 0,0 0 0,6-13 0,-8 14-18,-1 1-1,0-1 1,0-1 0,0 1 0,-1 0 0,0 0 0,0 0-1,-1-14 1,0 15-20,-1 0 0,1 1-1,-1-1 1,0 1 0,0 0 0,-1-1-1,0 1 1,0 0 0,0 0-1,0 0 1,-1 0 0,-4-7-1,5 10-10,-1-1-1,1 1 0,0 0 0,-1 0 0,0 0 0,1 0 0,-1 1 0,0-1 0,0 1 0,0 0 0,0-1 0,0 1 0,0 1 0,-5-2 0,2 1-11,-1 1-1,1 0 1,-1 0 0,1 0 0,0 1 0,-13 2 0,3 2-12,1 0 0,-1 1 1,1 0-1,-24 15 0,26-13 29,-1 1 0,1 1-1,0 0 1,1 1 0,1 0-1,-1 1 1,2 0 0,0 1 0,0 0-1,1 0 1,1 1 0,0 0-1,1 1 1,0 0 0,1 0 0,1 0-1,1 1 1,0 0 0,1-1-1,0 2 1,2-1 0,0 28 0,1-38 43,0 1 0,1 0 0,0-1-1,1 1 1,-1-1 0,1 1 0,1-1 0,3 8 0,-4-10-7,0-1-1,0 1 0,0-1 0,1 0 1,0 0-1,-1 0 0,1-1 0,0 1 1,0 0-1,1-1 0,-1 0 0,0 0 0,1 0 1,-1 0-1,7 2 0,-3-3-10,0 1 1,0-1-1,0 0 0,1 0 1,-1-1-1,0 0 0,1 0 1,-1-1-1,0 0 0,0 0 1,1 0-1,-1-1 0,0-1 1,9-3-1,9-6 32,0 0 1,31-22-1,-52 32-45,79-56 194,88-80 1,-159 129-195,10-9-152,2 0-1,25-13 0,-48 30 136,0 1 0,0-1 0,0 1-1,1-1 1,-1 1 0,0 0 0,0-1 0,0 1 0,1 0 0,-1 0 0,0 0 0,0 0 0,2 0 0,-2 0 15,-1 0 0,1 1 0,-1-1 0,0 0 0,1 0 0,-1 0 1,1 1-1,-1-1 0,0 0 0,1 0 0,-1 1 0,0-1 1,1 0-1,-1 1 0,0-1 0,1 0 0,-1 1 0,0-1 1,0 1-1,0-1 0,1 0 0,-1 1 0,0-1 0,0 1 1,0-1-1,0 1 0,0-1 0,0 1 0,0-1 0,0 1 1,0-1-1,0 0 0,0 1 0,0-1 0,0 1 0,0-1 1,0 1-1,0-1 0,-1 1 0,1 0 0,-31 133-35,26-113 39,-2 7 353,33-59 370,-14 16-735,1 2 0,0 0 0,1 0 0,0 2 0,1-1 0,0 2 0,1 0 0,0 1 0,0 0 0,1 1 0,0 1 0,1 1 0,0 1 0,-1 0 0,2 1 0,21-2 0,-37 6-16,0 0 0,0 0 0,1 0 0,-1 0 0,0 1 0,6 1 0,-8-2 21,0 0 1,-1 0-1,1 0 1,-1 1-1,1-1 1,-1 0-1,1 1 1,-1-1-1,1 1 1,-1-1-1,1 0 1,-1 1-1,1-1 1,-1 1-1,0-1 1,1 1-1,-1-1 1,0 1-1,1 0 1,-1-1-1,0 1 1,0-1-1,0 1 0,1 0 1,-1-1-1,0 1 1,0 0-1,0-1 1,0 1-1,0-1 1,0 1-1,0 0 1,0-1-1,-1 1 1,1 0-1,0-1 1,0 1-1,0-1 1,-1 2-1,-2 5-11,-1 0 0,0 0 0,0 0 0,0-1 0,-7 8 0,7-9 54,0 0 1,0 1 0,0-1 0,1 1-1,-1 0 1,1 0 0,-2 8-1,5-13-33,0-1-1,0 0 0,0 0 1,0 0-1,0 0 0,0 0 0,0 0 1,0 0-1,0 0 0,0 1 0,0-1 1,0 0-1,0 0 0,0 0 0,0 0 1,0 0-1,0 0 0,1 0 0,-1 0 1,0 0-1,0 0 0,0 0 0,0 1 1,0-1-1,0 0 0,0 0 0,0 0 1,0 0-1,0 0 0,1 0 0,-1 0 1,0 0-1,0 0 0,0 0 0,0 0 1,0 0-1,0 0 0,0 0 0,0 0 1,1 0-1,-1 0 0,0 0 0,0 0 1,0 0-1,0 0 0,0 0 1,0 0-1,0 0 0,0 0 0,1-1 1,5-1 44,21-10 194,32-22 0,-42 23-255,1 0 1,1 1-1,0 1 0,0 1 1,24-6-1,-39 13-14,-1 0 0,0 1-1,1-1 1,-1 1 0,0 0 0,1 0-1,-1 0 1,0 0 0,1 1 0,-1 0-1,0-1 1,0 1 0,0 0-1,1 1 1,-1-1 0,0 0 0,0 1-1,5 3 1,-3 0 29,0 0-1,0 0 0,0 0 1,-1 1-1,1-1 0,-1 1 1,6 12-1,-4-7 46,1 0 0,0 0 0,0 0 0,1-1 0,12 11 0,-18-19-28,0 0-1,1 0 1,-1-1 0,1 1-1,0-1 1,-1 0-1,1 1 1,0-1 0,0-1-1,0 1 1,0 0-1,0-1 1,0 1-1,4-1 1,3 0 18,1-1 0,18-4 0,-22 4-9,24-5-1156,32-11-1,-44 10-1084,0 0 1,32-18-1,-28 7-1788,-5 1 1350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4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311 748 3808,'0'-2'91,"-1"1"-1,1-1 1,0 1-1,-1 0 1,1-1 0,0 1-1,0-1 1,0 1 0,0-1-1,0 1 1,1-1 0,-1 1-1,0-1 1,1 1-1,-1 0 1,1-2 0,1 0 83,0 1 0,0-1 0,0 1 0,1 0 0,-1 0 0,1 0 0,3-2 0,-3 1 30,35-26 3434,-34 26-2821,-1 0 0,1 0 0,-1-1 0,0 1 0,-1-1 0,1 0 0,3-6 0,-6 9-684,0 1 0,0-1-1,-1 1 1,1 0-1,0-1 1,-1 1 0,1 0-1,0-1 1,-1 1-1,1 0 1,0 0-1,-1-1 1,1 1 0,-1 0-1,1 0 1,0 0-1,-1 0 1,1 0-1,-1-1 1,1 1 0,-1 0-1,1 0 1,-1 0-1,1 0 1,0 0-1,-2 0 1,-12-1 741,11 1-760,0 0 1,-1 1 0,1-1 0,-1 1-1,1 0 1,0 0 0,0 0 0,-7 3-1,-2 1 96,-4 1-74,0 2-1,0 0 1,1 0-1,0 1 0,1 1 1,0 1-1,0 0 1,1 0-1,0 2 1,1-1-1,-11 17 0,-1 5 9,1 0-1,2 2 0,-26 58 0,40-80 2,1 1 0,1 0 0,0 0 0,-5 22 0,10-36-126,0-1 0,0 1 1,0 0-1,-1 0 0,1-1 0,0 1 0,0 0 1,0 0-1,0-1 0,0 1 0,1 0 1,-1 0-1,0-1 0,0 1 0,0 0 1,1 0-1,-1-1 0,0 1 0,1 0 0,-1-1 1,0 1-1,1 0 0,-1-1 0,1 1 1,-1-1-1,1 1 0,-1-1 0,1 1 0,0-1 1,-1 1-1,1-1 0,0 0 0,-1 1 1,1-1-1,0 0 0,1 1 0,-1-1 4,1 0-1,0 0 1,0 0-1,0 0 1,-1 0 0,1-1-1,0 1 1,0-1-1,-1 1 1,1-1-1,0 1 1,-1-1-1,1 0 1,0 0-1,1-2 1,28-21 184,42-45 0,-71 67-205,90-100 52,-56 59-193,52-47 0,-84 86 60,0 1 0,0-1 0,1 1-1,0 0 1,8-5 0,-12 8 69,-1 0 0,1 0 0,-1 0 0,1 0 0,-1 0 0,1 0 1,-1 1-1,1-1 0,-1 0 0,1 0 0,-1 0 0,1 0 0,-1 1 0,1-1 0,-1 0 0,1 0 0,-1 1 0,0-1 0,1 0 0,-1 1 0,1-1 0,-1 0 0,0 1 0,1-1 0,-1 1 0,0-1 0,0 1 0,1-1 1,-1 0-1,0 1 0,0-1 0,0 1 0,1-1 0,-1 1 0,0 0 0,0-1 0,0 1 0,4 25-44,0 20 459,0 3-34,10 54 0,-10-89-301,-1 0 0,1 1 0,1-1 0,1-1 0,0 1-1,1-1 1,0 0 0,11 15 0,-17-26-47,1-1-1,-1 1 1,0-1-1,1 1 1,-1-1-1,1 1 1,-1-1 0,1 0-1,0 0 1,-1 0-1,1 0 1,0 0-1,0 0 1,0 0-1,0 0 1,0-1-1,0 1 1,0-1-1,0 0 1,0 1 0,0-1-1,0 0 1,0 0-1,0 0 1,0 0-1,0-1 1,0 1-1,0-1 1,0 1-1,0-1 1,0 0 0,0 1-1,0-1 1,-1 0-1,1 0 1,0-1-1,0 1 1,-1 0-1,1 0 1,-1-1-1,1 1 1,-1-1 0,3-2-1,5-13 1,-1 0-1,0 0 1,-1-1-1,5-22 0,-10 34-33,40-148-164,-36 120 34,-1 1 1,1-58-1,-6 89 141,1 1 1,0 0-1,-1 0 0,1 0 0,-1 0 0,1 1 0,0-1 1,0 0-1,0 0 0,-1 0 0,1 0 0,0 1 1,0-1-1,0 0 0,0 1 0,0-1 0,0 1 1,0-1-1,0 1 0,1 0 0,-1-1 0,0 1 1,2 0-1,31-8-77,-32 8 74,25-4-11,1 1-1,48 2 0,-59 1-3,1 2 1,-1 1 0,0 0-1,0 1 1,25 9-1,-39-12 15,0 0-1,0 1 1,0-1-1,0 1 1,0-1-1,0 1 1,0 0-1,0 1 1,-1-1-1,1 0 1,-1 1-1,0-1 1,0 1-1,0 0 1,0-1-1,0 1 1,0 0-1,-1 0 1,2 4-1,-2-2 15,0 0 0,0 0 0,-1 0-1,0 0 1,0 0 0,0 0-1,0 0 1,-1 0 0,0-1-1,0 1 1,0 0 0,-4 8-1,-79 198 358,84-210-363,-21 52 159,20-49-148,-1 0 0,1 1-1,0-1 1,1 1 0,-1-1-1,1 1 1,0-1 0,0 1-1,1 8 1,0-11-7,-1-1 0,1 0 0,0 1 0,-1-1 0,1 0 0,0 0 0,0 0 0,0 1 0,0-1 0,0 0 0,0 0 0,0 0-1,0 0 1,1-1 0,-1 1 0,0 0 0,0 0 0,1-1 0,-1 1 0,1-1 0,-1 1 0,0-1 0,1 1 0,-1-1 0,2 0 0,4 1 35,-1-1 0,0 1 0,1-1 0,9-2 0,-4 1-20,1-2 0,-1 0 0,0 0 0,0-1 0,0-1 0,0 0-1,-1 0 1,0-1 0,0-1 0,12-9 0,-3 0-15,-1 0 1,-1-2-1,0 0 0,17-25 0,-20 23-6,-5 6-48,0 2 1,0-1-1,15-12 0,-25 25 41,0 0 0,1 0-1,-1 0 1,0-1-1,0 1 1,1 0-1,-1 0 1,0 0-1,0 0 1,1 0 0,-1 0-1,0 0 1,1 0-1,-1 0 1,0 0-1,1 0 1,-1 0 0,0 0-1,0 0 1,1 0-1,-1 0 1,0 0-1,1 0 1,-1 0-1,0 0 1,0 0 0,1 0-1,-1 1 1,0-1-1,0 0 1,1 0-1,-1 0 1,0 0 0,0 1-1,1-1 1,-1 0-1,0 0 1,0 1-1,0-1 1,0 0-1,1 0 1,-1 1 0,0-1-1,0 0 1,0 0-1,0 1 1,0-1-1,0 0 1,0 1 0,0-1-1,0 0 1,0 0-1,0 1 1,0 0-1,3 19-53,-3-18 51,-1 85-88,-1-29 62,2-22 66,1 40 147,-1-75-161,0 1 1,0-1-1,0 1 0,0-1 0,1 1 0,-1-1 0,0 1 0,1-1 0,-1 1 0,1-1 0,0 0 0,-1 1 0,1-1 0,0 0 0,0 0 0,0 1 0,0-1 0,0 0 0,0 0 0,0 0 0,0 0 0,1 0 0,-1 0 0,0-1 0,0 1 0,1 0 0,-1-1 1,1 1-1,-1-1 0,1 1 0,-1-1 0,0 0 0,1 1 0,-1-1 0,3 0 0,4 0 18,0-1 0,-1 0 0,0-1 0,1 1 0,-1-1-1,8-4 1,7-2-23,-2-1-1,1-2 1,-1 0-1,-1-1 0,0-1 1,-1 0-1,24-24 1,2-7-79,56-72 1,-65 72 34,-3-2 0,-1-1-1,-2-1 1,-3-2 0,24-60 0,31-143-7,-67 206 31,48-165-197,-61 211 200,1-5-18,0 0 0,-1 0 0,1 0 1,-1 0-1,0-8 0,-1 14 12,0-1 0,0 1-1,1 0 1,-1-1-1,0 1 1,0-1 0,0 1-1,0 0 1,0-1-1,0 1 1,0 0-1,0-1 1,0 1 0,0-1-1,-1 1 1,1 0-1,0-1 1,0 1 0,0 0-1,0-1 1,-1 1-1,1 0 1,0-1 0,0 1-1,0 0 1,-1-1-1,1 1 1,0 0-1,-1 0 1,1-1 0,0 1-1,-1 0 1,1 0-1,0 0 1,-1-1 0,1 1-1,0 0 1,-1 0-1,0 0 7,0 1 0,0-1 0,0 1 0,0 0-1,0-1 1,1 1 0,-1 0 0,0-1 0,0 1-1,1 0 1,-1 0 0,1 0 0,-1 0 0,0-1-1,1 1 1,-1 2 0,-6 13-12,0 1-1,2-1 1,-7 31 0,-5 57 30,12-68 74,-28 124 67,-5 34 93,15 148 226,21-300-422,1-28-5,0 0 0,1 1 0,1-1 0,3 22 0,-3-33-33,-1-1-1,1 0 1,0 0 0,-1 0-1,1 0 1,0 0 0,0 0-1,1 0 1,-1 0 0,0 0-1,0 0 1,1 0 0,0-1-1,-1 1 1,1-1 0,0 1-1,1 0 1,-1-1-2,-1 0 1,1-1-1,0 1 0,-1-1 1,1 1-1,0-1 0,-1 0 1,1 0-1,0 0 0,0 0 1,-1 0-1,1 0 0,0 0 1,-1 0-1,1-1 0,0 1 1,-1-1-1,1 1 0,0-1 1,-1 0-1,1 1 0,1-2 1,7-4-30,0-1 1,-1 0 0,1-1-1,10-11 1,32-39-21,-11 12 234,8-7-246,-49 53 45,0 0-1,1 0 1,-1 0 0,0-1-1,0 1 1,0 0 0,0 0-1,1 0 1,-1 0 0,0 0-1,0-1 1,0 1 0,1 0-1,-1 0 1,0 0 0,0 0-1,1 0 1,-1 0 0,0 0-1,0 0 1,0 0 0,1 0-1,-1 0 1,0 0 0,0 0-1,1 0 1,-1 0 0,0 0-1,0 0 1,0 0 0,1 0-1,-1 0 1,0 1 0,0-1 0,1 0-1,-1 0 1,0 0 0,0 0-1,0 1 1,5 10-44,-5 19 35,-6 15 94,3-34-40,1 0 1,1 0-1,0 0 1,0 0-1,1 0 1,1 0-1,2 18 0,-3-29-32,0 1 0,1 0-1,-1 0 1,0 0-1,0-1 1,1 1 0,-1 0-1,0 0 1,1-1 0,-1 1-1,1 0 1,-1-1-1,1 1 1,-1-1 0,1 1-1,-1 0 1,1-1-1,0 1 1,-1-1 0,1 0-1,0 1 1,-1-1-1,1 1 1,0-1 0,0 0-1,1 1 1,-1-1 5,1 0 0,0 0 1,-1 0-1,1-1 0,0 1 0,-1 0 0,1-1 1,-1 1-1,1-1 0,0 1 0,-1-1 0,2-1 1,4-2 24,0 0 1,0-1 0,-1 0 0,8-8 0,15-17-18,-1 0 0,35-53 0,-17 18-95,56-61 0,-101 125 65,3-4-20,0 1-1,-1 0 0,1 0 1,1 0-1,-1 0 0,1 1 0,-1-1 1,7-3-1,-10 8 17,-1-1 0,1 1 0,-1-1 0,1 1 1,-1 0-1,0-1 0,1 1 0,-1 0 0,0-1 0,0 1 0,0 0 0,1-1 0,-1 1 0,0 0 1,0-1-1,0 1 0,0 1 0,0-2 4,1 31-17,-1 1-1,-2-1 1,-1 0-1,-11 51 1,10-64 51,0 0 1,-1-1 0,-1 1-1,-1-1 1,0 0 0,-1-1-1,-1 1 1,-1-2-1,0 1 1,-24 26 0,-83 71 130,-44 48-135,130-125-33,-65 69 224,84-94-294,0-1 0,0 0-1,-1-1 1,-1-1 0,1 0 0,-29 12 0,38-19 68,1 1 1,-1-1 0,1 0-1,-1-1 1,0 1 0,1-1-1,-1 1 1,0-1 0,1 0-1,-1 0 1,0-1 0,-3 0-1,6 1 0,-1-1 0,1 1-1,0-1 1,0 1 0,0-1-1,0 0 1,-1 1 0,1-1-1,0 0 1,0 0-1,1 0 1,-1 0 0,0 0-1,0 0 1,-1-2 0,1 2 0,0-1 0,1 0 1,-1 0-1,1 0 1,-1 0-1,1 0 0,-1 0 1,1 0-1,0 0 1,0 0-1,0 0 0,1-4 1,2-6 50,0 1 0,1-1 1,0 1-1,1-1 0,0 1 0,0 1 1,2-1-1,-1 1 0,1 0 0,13-13 1,-10 12-53,1 0-1,1 1 1,0 0 0,1 1 0,0 1 0,0 0 0,27-12-1,4 3 5,58-14-1,-29 10-57,-9 2-168,-35 12-759,-1-1-1,0-2 0,47-23 1,-69 30 288,-1-1 0,0 1 1,0-1-1,0 0 0,0-1 1,-1 1-1,0-1 1,0 0-1,0 0 0,0 0 1,-1 0-1,0-1 0,0 0 1,-1 1-1,1-1 1,-1 0-1,0 0 0,-1 0 1,1-1-1,-1 1 0,-1 0 1,1 0-1,-1-1 1,0 1-1,-1-11 0,-8-38-4168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4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5 184 11552,'-5'-20'4288,"15"16"-3361,22-12-223,-10 13 1216,9-6-1184,1-2 1536,13-1-1280,13 0-224,28-4-480,9-1-192,-10 2-64,-14 2-1184,-11 1 640,-15 4-3712,-11 5 2304,-5-1-4639,-26-1 3711,-21 2-1536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4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10 128 14112,'-5'-15'5247,"0"7"-4095,10-1-288,8 6-1632,11-5 256,2-9-896,6 2 768,3-1-3583,6-1 2303,-1-3-4832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4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239 128 3136,'-4'-21'1029,"4"14"-629,40-78 8459,-40 84-8543,1 0 0,-1 0 0,0 0 0,1 0 0,-1 1 0,1-1 1,-1 0-1,1 0 0,0 0 0,-1 0 0,1 1 0,0-1 0,0 0 1,-1 1-1,1-1 0,0 1 0,2-2 0,-3 11 1076,5 38-640,2 153 31,-4-85-419,-9 499 1001,-6-386-869,-63 348 0,55-470-454,-96 418 113,103-480-146,-38 137 105,42-135-96,9-41-10,-1-1 1,1 1-1,0-1 1,0 1-1,1-1 0,-1 1 1,2 5-1,-1-8-12,-1 0 0,1 0 0,-1 0 0,0 0-1,0 1 1,0-1 0,0 4 0,-1 2 144,1-8 9,40-2-308,0-1 42,50-12 0,-2 0-12,33-4 174,100-11-176,439 19-125,-387 24 169,-116-3 62,282 21 105,-13-2-53,-139-7-130,66 3 110,317-11 41,301-11-16,-127 29-43,-622-13-48,134 14 145,83 10-19,-15-2-241,-98-9 88,-42-4 44,900 40 213,-284-64-260,-571-5 114,381-3-505,-90-10 624,-94 1-69,230 11-98,-418 3 51,530-24-12,-267-16 96,98-6 37,-68 9-63,-457 27-70,22-2 41,142-5 14,45-5-13,-34 2 12,532-21 100,-648 35-305,-36 2 121,-181 2 25,280-14 330,-73 1-218,83-8 106,-283 20-206,0 0-1,0 1 1,43 6 0,-55-3 39,1-1 0,-1 0 0,0 0 0,0-1 1,14-2-1,-23 2-41,-1-1 1,0 1 0,1 0-1,-1-1 1,0 0-1,1 1 1,-1-1 0,0 0-1,0 0 1,0 1-1,0-1 1,0 0-1,0 0 1,0 0 0,0 0-1,0-1 1,0 1-1,1-2 1,9-27 341,-4 10-176,-2 7-187,0 0 0,-2-1 0,4-18-1,0 0 130,88-494-92,-89 467-155,-2 0-1,-3 0 0,-2 0 1,-17-114-1,-1 77 102,-3 1-1,-43-109 1,39 133-86,-37-111-29,-5-11 202,53 161-41,0 0 0,-2 1 1,-39-51-1,36 56-13,-22-26-2,3-1 0,-35-65 1,71 112 2,-48-98-125,41 80 33,-1 1 1,-1 1-1,-18-26 0,30 48 43,0-1 1,-1 1-1,1 0 0,0-1 0,0 1 0,0 0 1,-1 0-1,1-1 0,0 1 0,0 0 1,-1 0-1,1 0 0,0-1 0,0 1 0,-1 0 1,1 0-1,0 0 0,-1 0 0,1 0 0,0 0 1,-1 0-1,1 0 0,0-1 0,-1 1 1,1 0-1,0 0 0,-1 0 0,1 1 0,0-1 1,-1 0-1,1 0 0,0 0 0,-1 0 0,1 0 1,0 0-1,0 0 0,-1 0 0,1 1 1,0-1-1,-1 0 0,1 0 0,0 0 0,0 1 1,-1-1-1,1 0 0,0 0 0,0 1 0,0-1 1,-1 0-1,1 1 0,0-1 0,0 0 1,0 0-1,0 1 0,-8 18-4166,-6 19-3674,5-17 4555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2:5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3328,'1'-1'221,"1"0"-1,-1 1 1,0-1 0,0 1 0,0-1-1,1 1 1,-1-1 0,0 1 0,1 0-1,-1 0 1,0 0 0,0 0 0,1 0-1,-1 0 1,2 0 0,24 4 3428,-18-3-2313,4 0-284,-1 0 0,0-1 1,14-1-1,-14-1-740,0 0 0,0 0-1,0-1 1,0-1 0,18-8 0,1-1-172,0 2 1,1 0-1,0 3 0,0 0 1,1 2-1,37-2 0,18 5-23,94 7 0,176 35 485,-285-27-557,-2 4-1,139 47 1,-46-4 192,254 56 0,-348-100-241,-17-4 51,85 9 1,338-20 178,-291-6-185,265-12-36,-257 3 113,-51 2-108,95-3-79,238-13-6,-259 19 459,149-6-203,17 7 529,-312 8-793,142-7-176,-27 1 360,-97 5-20,264 9-161,-299-3 199,273 14-216,2-20-37,65-2 139,-240 5 96,-79-1-147,423-4-73,135 11-34,-499-3 215,600-16 29,-404 0-105,257-19-20,-550 27 50,512-64 187,-192 19-257,-188 29 6,-32-2 198,31-3-76,634-27-372,-538 45 393,78-3 135,-96 2-274,13 0-35,825-39 416,-1064 46-300,120-4-164,237-5 318,57 4 235,-15 0-458,13 12 347,-7 23-75,-70-4 36,-46-4 67,-56-1-102,-69-6-18,-98-3-175,146 38 0,-204-41-46,36 17 0,-45-17 58,1 0 0,1-1 0,-1-2 0,33 7 0,-13-10 74,71-3 1,-73-2-56,-1 3 0,58 6 0,-58-2 382,-17-1-1123,-15-3-1730,-23 1-8129,-6-1 6436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1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 1984,'3'-37'7397,"-5"43"-6774,0 1 0,0-1 0,0 0 0,-1 10 0,6 50 331,-3 700 3350,-12-805-13317,11 13 6064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52 2816,'-1'-1'126,"1"-1"0,-1 1 0,1 0 0,0 0 0,-1-1 0,1 1 0,0 0 0,0 0 0,0-1 0,0 1 0,0 0 0,0-1 0,0 1 0,0 0 0,0-1 0,1 1 0,-1 0 0,1 0 0,-1-1 0,1 1 0,-1 0 0,1 0 0,0-2 0,6-9 1394,-4 5-356,-5 10-372,-4 15 174,2-8-558,1-1 0,-10 18 0,-1 2 144,3-2-365,-1 0 1,-2-1-1,0 0 0,-2-2 0,0 1 0,-2-2 0,-1-1 0,0 0 1,-2-1-1,-34 27 0,6-13 96,23-18 55,-25 24 1,47-38-190,3-2-46,1 0 0,-1 0 0,0 0 0,0 0 0,0 0 0,0-1 1,0 1-1,0 0 0,0-1 0,0 1 0,-1-1 0,1 1 0,0-1 1,0 1-1,0-1 0,-1 0 0,-1 0 0,72-10 393,160-6-192,-178 13-312,-16 1 55,40 1-1,6 2 594,-80-1-368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1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898 35 2816,'0'0'79,"0"0"-1,0-1 1,0 1 0,0-1-1,-1 1 1,1 0-1,0-1 1,0 1 0,0 0-1,0-1 1,0 1 0,-1 0-1,1-1 1,0 1 0,0 0-1,-1-1 1,1 1 0,0 0-1,0-1 1,-1 1 0,1 0-1,0 0 1,-1-1 0,1 1-1,0 0 1,-1 0 0,1 0-1,-1 0 1,1 0 0,0-1-1,-1 1 1,1 0 0,0 0-1,-1 0 1,-18 0 1932,9 1-1415,-26 2 332,1 0 0,-1 3 0,-52 15 0,23 1-587,38-11-266,0 1-1,-42 26 1,48-23 27,0 1 0,2 1 0,-24 26 0,10-11 29,-11 15 167,1 2 1,-63 95 0,101-136-283,-55 86 406,51-77-301,1 0 0,0 1 0,-9 33 0,5-3 75,3 0 0,1 1 0,-1 89 0,8-102-113,0-16-18,2 0 0,2 24 0,0-20 72,10 53 305,-11-70-369,0-1 1,0 0 0,0 1 0,1-1-1,0 0 1,0 0 0,1 0-1,7 10 1,-6-11 12,1 0-1,-1-1 0,1 1 1,0-1-1,0-1 0,0 1 1,1-1-1,-1 0 1,1 0-1,0-1 0,9 3 1,10 0 173,47 4 1,-28-5-87,5 2 83,1-2 0,1-2 0,-1-2 0,0-3 0,65-11 0,-64 2-51,0-2-1,60-26 1,-79 27-121,-1-2 0,0-1 0,42-29 0,-55 31-50,-1-1 1,0 0-1,-1-1 0,-1-1 0,0-1 0,15-22 1,-9 7 77,-2-1 0,-1-1 0,-2-1 0,-1 0 0,12-41 0,-13 31-54,-9 31-33,0-1 0,-2-1 0,0 1 0,0-1 0,1-27 0,-5 36-25,0-34-11,-9-76 0,2 68 49,-3-1-1,-21-63 0,26 102-36,0 1-1,-1 0 0,0 0 1,0 1-1,-1 0 1,-1 0-1,1 0 0,-2 1 1,-11-10-1,7 8-5,-1 1 0,0 0 0,-1 0 0,-1 2 0,-28-12 0,13 8 10,-1 2 0,-40-8-1,-63-3 131,112 20-1093,1 1 0,-29 2-1,46-1 155,-1-1 0,0 2 0,0-1 0,1 0 0,-1 1 0,1 0 0,-1 1-1,-5 2 1,-16 14-2422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3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615 318 2400,'6'-4'6638,"-13"7"-2808,-2-2-4624,6 0 919,-1-1-1,0 1 0,1 0 0,-1 0 1,-3 2-1,-10 2 314,-3 0 78,-31 13 0,36-12-454,-7 2-12,0 2 0,0 0 0,1 2 0,0 0 1,1 1-1,1 2 0,0-1 0,1 2 1,0 1-1,1 0 0,-23 32 0,-2 6 73,-42 76-1,66-99 55,2 1 0,1 1 1,2 0-1,-12 44 0,24-73-114,0-1-1,0 1 1,0 0-1,1 0 1,-1-1 0,1 1-1,0 0 1,1 0 0,-1 0-1,1-1 1,0 1 0,0 0-1,0-1 1,1 1 0,0-1-1,0 1 1,0-1 0,0 0-1,1 1 1,-1-1 0,1-1-1,0 1 1,1 0 0,-1-1-1,0 1 1,1-1 0,0 0-1,0 0 1,0-1 0,0 1-1,8 3 1,-2-3 57,-1 0 0,0-1-1,1 0 1,-1 0 0,1-1-1,-1 0 1,1-1 0,0 0-1,12-2 1,-3 0 65,-1-2 0,0 0-1,33-12 1,-38 11-114,-1-1 0,1 0 0,-1-1 0,-1 0 0,1-1 0,-1 0 1,-1-1-1,15-15 0,-12 10-57,-1-1 0,-1-1 1,-1 0-1,0 0 0,13-31 0,48-159 72,-37 76-11,-30 108-147,-1 1 1,-1-1-1,-1 1 1,-2-23-1,1 42 54,0-1 1,-1 1-1,1 0 1,-1-1-1,1 1 1,-1 0-1,0 0 1,0-1-1,0 1 1,0 0-1,0 0 0,0 0 1,-3-2-1,3 3-3,0 0-1,0 0 1,0 1-1,0-1 1,0 0-1,0 1 1,0-1-1,0 1 1,0-1-1,0 1 1,-1-1-1,1 1 1,0 0-1,0 0 1,0 0-1,-1 0 1,1 0-1,0 0 1,0 0-1,-1 0 1,1 0-1,0 0 1,0 1-1,-1-1 1,1 0-1,0 1 1,-2 0-1,-1 2-2,0 0-1,0-1 1,0 1-1,1 1 1,-1-1-1,1 0 1,-1 1-1,1 0 0,1 0 1,-1 0-1,0 0 1,1 0-1,-3 7 1,-2 6-9,0 0 0,-5 21-1,2 2 41,-7 72-1,11-72-3,0 6 37,2 0 0,2 0 0,6 83 0,-2-119 15,-1 0 0,1-1 0,1 1 0,0-1 0,0 1 0,1-1 0,9 16 0,-11-21 10,0-1-1,0 0 0,0 0 0,1 0 0,0-1 0,-1 1 0,1-1 0,0 1 0,0-1 1,1 0-1,-1 0 0,0 0 0,1-1 0,-1 1 0,1-1 0,-1 0 0,1 0 0,0 0 0,-1 0 1,1-1-1,0 1 0,0-1 0,6 0 0,-1-1 44,0-1 1,0 0-1,0 0 0,0-1 0,0 0 1,0-1-1,9-5 0,58-37 138,-68 41-222,15-12-16,0-2-1,-2-1 1,0 0 0,28-36-1,-33 37-88,-12 15 45,0 0 0,0 0 0,0 1 0,0 0 0,7-4 0,-10 6 11,0 0 0,1 1 0,-1-1 0,1 1 1,-1-1-1,1 1 0,-1-1 0,1 1 1,3 0-1,-5 0 7,1 0 1,0 0-1,-1 0 1,1 0-1,0 0 1,-1 1-1,1-1 1,-1 0-1,1 0 1,0 1-1,-1-1 0,1 0 1,-1 1-1,1-1 1,-1 1-1,1-1 1,-1 1-1,1-1 1,-1 1-1,1-1 1,-1 1-1,0-1 1,1 2-1,1 3-8,0 0 0,-1 0-1,1 0 1,-1 0 0,0 0 0,-1 0-1,1 0 1,-1 1 0,-1 8 0,-7 49 37,-10 36 395,18-98-380,0 0 0,-1 0 0,1 0 0,0 0-1,0 0 1,0 0 0,0 0 0,0 0 0,0 0 0,0 0 0,0 0 0,0 0 0,1-1 0,-1 1 0,0 0 0,1 0 0,-1 0 0,0 0 0,1 0 0,-1 0 0,1 0 0,0-1 0,0 2 0,0-1 5,0-1 1,0 0-1,0 0 1,0 1-1,0-1 0,-1 0 1,1 0-1,0 0 1,0 0-1,0 0 1,0 0-1,0-1 1,0 1-1,0 0 1,0 0-1,0-1 0,0 1 1,-1 0-1,2-1 1,6-4 119,0 1 0,0-1 0,11-10 0,-18 14-162,14-12 38,0-2 1,-1 0-1,22-32 1,9-8-106,-43 52 33,0 1 0,1 0 0,-1-1 0,1 1 1,-1 1-1,1-1 0,4-2 0,-6 3 28,-1 1-1,1 0 1,0 0 0,-1 0-1,1-1 1,0 1 0,-1 0-1,1 0 1,0 0 0,-1 0-1,1 0 1,0 0 0,-1 0-1,1 0 1,0 0 0,-1 1-1,1-1 1,0 0 0,-1 0-1,1 0 1,0 1 0,-1-1 0,1 0-1,-1 1 1,1-1 0,-1 1-1,1-1 1,-1 1 0,1-1-1,-1 1 1,1-1 0,-1 1-1,1-1 1,-1 1 0,0-1-1,0 1 1,1 0 0,-1 0-1,3 7 7,0 0-1,-1 0 1,0 0-1,-1 0 1,0 0-1,0 1 1,-1-1-1,0 0 1,-1 14-1,0-8 33,1 0-1,1 13 1,0-17 88,2 11 134,-3-21-230,1 1 0,-1-1-1,0 1 1,0-1 0,1 1 0,-1-1-1,0 1 1,1-1 0,-1 1-1,1-1 1,-1 1 0,1-1-1,-1 1 1,1-1 0,-1 0-1,1 1 1,-1-1 0,1 0-1,-1 0 1,1 1 0,0-1-1,-1 0 1,1 0 0,-1 0-1,1 0 1,0 0 0,-1 0-1,2 0 1,5-1 66,1 0 0,-1-1 0,0 0 0,0 0 0,1-1 0,-1 0-1,-1 0 1,8-5 0,11-3-16,21-11-15,0-1 0,-1-2 0,-1-3 0,-2-1 0,68-60 0,-87 67-62,-2 4 0,30-38 0,-41 42-154,-9 11-17,-2 3-24,-19 20-205,-51 60 245,-31 37 71,101-115 107,-4 4 16,0 0 1,1 0-1,0 0 1,0 1 0,-4 10-1,7-15-13,1-1 1,-1 1-1,1-1 0,-1 1 0,1-1 0,0 1 0,0-1 0,0 1 0,0-1 1,0 1-1,0-1 0,1 1 0,-1-1 0,0 1 0,1-1 0,-1 1 0,1-1 1,-1 1-1,1-1 0,0 0 0,0 1 0,-1-1 0,1 0 0,0 0 0,0 0 1,0 1-1,1-1 0,-1 0 0,0 0 0,0-1 0,0 1 0,1 0 0,-1 0 1,2 0-1,3 2 21,-1-1-1,1 0 1,0 0 0,0-1 0,-1 0 0,1 0 0,0 0 0,0-1 0,10 0 0,-7 0-30,0-1 0,0 0 0,-1-1-1,1 0 1,16-6 0,-19 6 34,-1-1-1,0 0 0,0 0 1,0 0-1,-1-1 1,1 1-1,-1-1 0,0-1 1,0 1-1,0 0 0,0-1 1,-1 0-1,0 0 1,0 0-1,0 0 0,0 0 1,1-6-1,3-10-39,-1 0 0,-2 0 0,4-29 0,1-6-250,-8 54-346,-2 5 302,-4 33 78,-14 182-133,-1 20 404,17-202-77,3-36 25,-25 189 109,20-162 22,-2 0-1,0-1 1,-2 0 0,-23 46-1,29-66-91,0-1-1,-1 1 0,0-1 0,0 0 0,0-1 1,-1 1-1,1-1 0,-1 0 0,0 0 1,0 0-1,0-1 0,-1 1 0,1-1 1,-1 0-1,0-1 0,0 0 0,0 0 1,0 0-1,0-1 0,-9 2 0,4-2-9,-1-1-1,1 0 0,-1 0 1,1-1-1,0-1 0,0 0 1,0 0-1,0-1 0,0-1 1,-19-8-1,17 6-12,1 0-1,-21-15 1,29 19-10,1-1 0,0 1 0,0-1 0,0 0 0,0 0 1,1 0-1,-1 0 0,1-1 0,-1 1 0,1-1 0,1 1 0,-1-1 0,0 0 0,-1-7 1,1 5-4,2 0 0,-1 0 0,0 0 0,1-1 0,0 1 0,1 0 0,-1 0 0,1 0 0,0 0 0,4-11 0,-1 9-10,-1 0 0,1 0 1,1 1-1,-1 0 0,1 0 0,0 0 0,12-11 0,12-9-32,2 1-1,1 2 1,0 1-1,66-34 1,60-33 145,-118 63-66,63-52 1,-39 24-16,-18 16 16,56-60-1,-76 69-40,-2-2 0,32-53 0,-52 78-15,-4 6 9,0 0 1,1 0-1,-1 1 0,0-1 1,1 0-1,-1 0 0,1 1 0,-1-1 1,1 0-1,0 0 0,-1 1 1,1-1-1,-1 1 0,1-1 1,0 1-1,1-1 0,-2 1-5,0 0 1,1 0-1,-1 0 0,0 1 0,1-1 0,-1 0 0,0 0 0,0 1 1,1-1-1,-1 0 0,0 1 0,0-1 0,1 0 0,-1 1 0,0-1 1,0 0-1,0 1 0,0-1 0,0 1 0,0-1 0,1 0 0,-1 1 1,0-1-1,0 1 0,0-1 0,0 0 0,-1 1 0,0 16-60,-2 0 1,0-1-1,-1 0 0,-1 0 0,-10 24 0,9-24 64,1-3 14,-13 40-6,17-50 26,0 1 0,0-1 0,1 1 0,-1-1 0,1 1 0,0-1 0,0 1-1,0-1 1,0 1 0,1-1 0,1 7 0,-1-8-2,-1-1 0,1 0 0,0 0 0,0 0-1,0 0 1,-1 0 0,1 0 0,0 0 0,1 0 0,-1 0 0,0-1 0,0 1 0,0 0-1,0-1 1,0 1 0,1-1 0,-1 1 0,0-1 0,1 1 0,-1-1 0,0 0 0,1 0 0,-1 0-1,0 0 1,1 0 0,-1 0 0,0 0 0,1 0 0,-1 0 0,0-1 0,1 1 0,0-1-1,5-1 31,-1 0-1,0 0 1,1-1-1,9-6 0,-4 1 8,0 0 0,-1-1-1,0 0 1,-1-1 0,12-14-1,39-57-207,-57 75 106,16-20-244,-20 25 271,0 1 0,1 0 1,-1-1-1,1 1 0,-1 0 0,0 0 0,1-1 1,-1 1-1,1 0 0,-1 0 0,1-1 0,-1 1 0,1 0 1,-1 0-1,0 0 0,1 0 0,-1 0 0,1 0 0,0 0 1,0 0-4,-1 0 1,1 1 0,-1-1-1,1 0 1,-1 1 0,0-1-1,1 1 1,-1-1 0,0 0-1,1 1 1,-1-1 0,0 1-1,1-1 1,-1 1 0,0-1-1,0 1 1,0-1 0,1 1-1,-1-1 1,0 1 0,0-1-1,0 2 1,1 8-5,0 1 0,0 0 1,-2 18-1,1 21 24,0-42 9,2 1-1,-1-1 0,1 0 1,1 0-1,-1 0 1,1 0-1,7 12 0,-9-18-4,0-1 0,0 1 0,0 0 1,0-1-1,0 1 0,0-1 0,1 0 0,-1 1 0,0-1 0,1 0 0,-1 0 0,1 0 0,0 0 0,-1 0 0,1 0 0,0 0 0,0-1 0,-1 1 0,1-1 0,0 1 1,0-1-1,0 0 0,0 1 0,0-1 0,-1 0 0,1 0 0,0 0 0,0-1 0,0 1 0,0 0 0,0-1 0,0 1 0,-1-1 0,1 0 0,0 1 0,0-1 0,-1 0 0,1 0 1,1-2-1,6-3 54,0 0 1,-1-1 0,0 0 0,0 0 0,-1 0 0,0-1 0,0-1-1,7-11 1,3-9 3,17-37 0,-31 59-65,226-467-49,-197 402-46,-3-1-1,-4-2 0,19-85 1,-40 135-17,-4 14-58,0 12 162,0-1 0,0 0 1,0 0-1,0 0 0,0 0 1,0 0-1,0 0 0,0 0 1,0 0-1,0 0 0,0 0 1,0 0-1,0 0 1,0 0-1,0 0 0,-1 0 1,1 0-1,0 0 0,0 0 1,0 0-1,0 0 0,0 0 1,0 0-1,0 0 0,0 0 1,0 0-1,0 0 0,0 0 1,0 0-1,0 0 1,0 0-1,-1 0 0,1 0 1,0 0-1,0 0 0,0 0 1,0 0-1,0 0 0,0 0 1,0 0-1,0 0 0,0 0 1,0 0-1,0 0 1,0 0-1,0 0 0,0 0 1,0 0-1,0-1 0,0 1 1,0 0-1,0 0 0,0 0 1,0 0-1,0 0 0,0 0 1,0 0-1,0 0 1,0 0-1,0 0 0,0 0 1,0 0-1,-16 21-229,-23 47 1,7-10 34,-12 14 87,13-25 8,-39 83 1,49-76 133,1 0 1,4 1 0,1 0-1,3 1 1,2 1 0,3 0-1,0 67 1,7-118 17,1 1 0,-1 0 0,1 0 0,0 0 1,1 0-1,-1-1 0,5 9 0,-6-13-25,1 0 1,0 0-1,0 0 1,0 0-1,1 0 1,-1 0-1,0-1 1,1 1-1,-1 0 1,1-1-1,0 1 1,0-1-1,-1 0 1,1 1-1,0-1 1,0 0-1,0 0 1,0 0-1,0 0 1,0-1-1,0 1 1,1-1-1,-1 1 1,0-1-1,0 0 1,3 1-1,7-2 31,-1 0 0,0-1-1,0 0 1,1-1 0,17-6-1,51-26 28,-77 34-73,41-22-55,-1-3 1,61-46-1,-83 57 67,55-41-151,-73 54 119,0 1 0,0 0 0,0 0 0,0 0 0,0 0 0,0 0 0,0 1 0,0-1 0,0 1 0,1 0 0,-1 0 0,4 0 0,3 0 25,-9 0 37,-12 7-112,-16 18-98,1 1 0,-24 31 0,-3 3 317,49-55-160,-1 1 0,0 0-1,1 0 1,0 0 0,1 0-1,-1 0 1,1 1 0,-4 12-1,7-17 18,-1-1-1,1 1 0,0-1 1,0 0-1,0 1 1,0-1-1,0 1 0,1-1 1,-1 1-1,0-1 0,1 0 1,-1 1-1,1-1 1,-1 0-1,1 1 0,-1-1 1,1 0-1,0 0 0,0 0 1,0 1-1,0-1 1,0 0-1,0 0 0,0 0 1,0-1-1,0 1 1,2 1-1,-1 0 19,0-1 0,1 0 0,-1 1 1,1-1-1,-1 0 0,1 0 0,0-1 0,-1 1 1,1-1-1,0 1 0,0-1 0,-1 0 0,6 0 1,-2-1 19,-1 0 1,0 0-1,0-1 1,1 1 0,-1-1-1,0-1 1,-1 1-1,1-1 1,0 1 0,4-5-1,-2 1-24,1 0-1,-2-1 0,1 0 0,-1-1 1,7-8-1,1-6 8,-1-1 1,-1 0 0,11-33-1,-15 35-170,0 0 0,8-45 1,-14 59-246,-2 15 171,-2 18 57,0 6 119,0-7-12,0 31 0,3-48 54,-1-1-1,1 0 1,1 1 0,-1-1-1,1 0 1,0 0-1,1 0 1,6 12 0,-8-17 10,0 0 1,0 0 0,0-1-1,0 1 1,1-1 0,-1 1 0,0-1-1,1 1 1,0-1 0,-1 0 0,1 0-1,0 0 1,-1 0 0,1 0 0,0 0-1,0 0 1,0-1 0,0 1-1,0-1 1,0 1 0,0-1 0,0 0-1,0 0 1,0 0 0,0 0 0,0 0-1,0 0 1,0-1 0,0 1 0,0 0-1,3-2 1,5-2 81,0 0 1,-1-1-1,1 0 1,14-11-1,-19 13-97,91-70 350,-31 23-485,-60 46 53,0 0 0,1 1 1,-1 0-1,1 0 0,6-3 1,-10 6 58,0-1 1,0 1-1,-1 0 1,1-1-1,0 1 1,0 0 0,0 0-1,-1 0 1,1 0-1,0 0 1,0 0-1,0 1 1,-1-1-1,1 1 1,0-1 0,0 1-1,-1 0 1,1-1-1,0 1 1,-1 0-1,3 2 1,4 4 19,0 1-1,-1 0 1,0 0 0,-1 1 0,11 18-1,13 17 37,-24-37-37,5 7 166,0-1 0,19 16 0,-27-25-100,2-1 1,-1 0-1,0 0 1,1-1-1,-1 1 1,1-1-1,0 0 0,0 0 1,0 0-1,0-1 1,0 0-1,8 1 1,-6-1 0,0-1 0,0-1 1,0 1-1,1-1 0,-1 0 1,0-1-1,-1 0 1,1 0-1,0 0 0,0-1 1,-1 0-1,0 0 0,1-1 1,-1 0-1,0 0 1,-1 0-1,1-1 0,7-7 1,-5 3-269,-1 0 0,0 0 1,0 0-1,7-14 0,-8 11-958,0-1 0,0 0 0,3-14 0,5-19-1837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0 933 3968,'5'-4'6266,"0"-5"-2191,-1 3-3446,20-74 1755,-7 37-2027,-1-2-235,3 0 1,1 1 0,28-43 0,-42 78-147,1 0 0,0 0 0,0 1-1,1 0 1,8-7 0,-14 13 18,1 0-1,-1 1 1,0-1-1,0 1 1,1 0 0,-1 0-1,1 0 1,-1 0 0,1 0-1,-1 1 1,6-2-1,-6 2 3,0 0-1,-1 1 0,1-1 0,-1 0 0,1 1 0,0-1 0,-1 1 0,1-1 0,-1 1 0,1 0 0,-1 0 0,1-1 0,-1 1 0,0 0 0,1 0 0,-1 0 0,0 1 0,0-1 0,0 0 0,0 0 0,1 2 0,2 3 24,-1 0-1,-1 0 0,1-1 1,-1 1-1,0 1 0,0-1 1,-1 0-1,0 0 0,0 1 0,0-1 1,-1 1-1,0 9 0,-2 9 181,-8 46-1,-7-6 133,8-33-27,9-19-134,1-7 89,0-5 192,31-45-166,2 1 1,50-48 0,-53 59-322,-21 20-1,4-3-35,19-16 1,-30 28 42,1 0 0,-1 0 0,1 1 0,0 0 0,0-1 0,0 1 0,0 1 0,0-1 0,0 1 0,1-1 0,6 0 0,-10 2 19,1 0 0,0 0 1,-1 0-1,1 1 0,0-1 0,-1 0 0,1 1 0,-1-1 0,1 1 1,-1 0-1,1 0 0,-1-1 0,1 1 0,-1 0 0,0 0 1,1 0-1,-1 0 0,0 0 0,0 1 0,0-1 0,0 0 0,0 1 1,0-1-1,0 0 0,0 1 0,0-1 0,0 3 0,2 4-35,0-1-1,-1 1 0,4 16 0,-2 8 124,-1 0-1,-1 0 0,-4 51 1,2-44 332,0-38-394,0-1 0,0 0 0,0 0 0,0 0 0,0 1 0,0-1 0,0 0 0,0 0 0,0 0 0,0 1 0,0-1 0,0 0 0,0 0-1,0 1 1,0-1 0,0 0 0,1 0 0,-1 0 0,0 0 0,0 1 0,0-1 0,0 0 0,0 0 0,1 0 0,-1 0 0,0 1 0,0-1 0,0 0-1,1 0 1,-1 0 0,0 0 0,0 0 0,0 0 0,1 0 0,5-5 253,3-9 67,21-49 72,26-48-699,-55 109 268,-1 1 0,1 0 0,-1 0-1,1 0 1,0 0 0,0 0 0,0 0-1,-1 0 1,1 0 0,0 0-1,0 0 1,0 0 0,0 1 0,1-1-1,-1 0 1,0 1 0,0-1 0,0 1-1,0-1 1,1 1 0,-1 0 0,0-1-1,0 1 1,3 0 0,-3 0-2,0 1 1,1-1-1,-1 1 1,0-1-1,0 1 1,1 0-1,-1 0 1,0 0 0,0-1-1,0 1 1,0 0-1,0 0 1,0 1-1,0-1 1,-1 0-1,1 0 1,0 0-1,0 0 1,-1 1-1,1-1 1,0 2-1,4 13 5,0 0-1,-1 0 0,-1 1 0,2 18 1,-2-13 114,8 34 1,-10-53-69,0-1 1,0 1 0,0-1-1,0 1 1,0-1 0,0 1-1,1-1 1,-1 0 0,1 0-1,-1 0 1,1 0 0,0 0-1,0 0 1,0 0-1,0 0 1,0-1 0,0 1-1,1-1 1,-1 1 0,0-1-1,1 0 1,3 1 0,1-1 56,-1 1 0,1-2 1,0 1-1,1-1 1,-1 0-1,0-1 0,11-1 1,7-2 1,1-2 0,-2 0 0,1-2 0,23-10 0,-31 11-79,0-2-1,0 0 1,-1-1-1,0 0 1,-1-2-1,18-16 1,-18 14-44,-3 4 37,-1-1 0,0-1 1,0 0-1,-2-1 0,14-21 0,-63 129-1114,30-75 1094,1 0 0,1 1-1,-9 33 1,16-51 34,1-1 0,-1 1 1,1-1-1,0 1 0,0 0 0,0-1 1,0 1-1,0-1 0,0 1 0,1-1 0,-1 1 1,1-1-1,0 1 0,0-1 0,0 0 1,0 1-1,0-1 0,0 0 0,1 0 0,-1 1 1,4 2-1,-3-3 35,1 0 1,0 0-1,0 0 1,0 0-1,0-1 1,0 1-1,0-1 1,1 0-1,-1 0 1,0 0-1,1 0 1,-1 0-1,1-1 1,-1 0-1,7 0 1,-4 0-9,1 0 1,-1-1 0,1 0-1,-1-1 1,1 1 0,-1-1 0,0 0-1,0-1 1,0 1 0,0-1-1,9-7 1,-11 7 1,0 0-1,1 0 0,-1-1 1,-1 0-1,1 0 0,-1 0 1,1 0-1,-1 0 1,-1-1-1,1 1 0,0-1 1,-1 0-1,0 0 1,3-10-1,-4 10-55,-1-1 0,1 1 0,-1-1 0,0 0 1,-1 1-1,1-1 0,-1 1 0,0-1 0,-3-7 0,2 5-44,-1 0 1,-1 0-1,1 0 0,-1 0 0,-6-8 1,9 14 44,-1 0 0,1 1 0,-1-1 1,0 0-1,0 1 0,1-1 0,-1 1 1,0-1-1,0 1 0,0 0 0,-1 0 1,1 0-1,0 0 0,0 0 0,-1 0 1,1 1-1,0-1 0,-1 1 0,1-1 1,0 1-1,-1 0 0,1 0 0,-1 0 1,-4 1-1,3 0 16,-1 0 0,1 1 0,-1-1 0,1 1 0,0 0 0,0 0 0,0 0 0,0 0 0,0 1 0,0 0 0,-6 6 0,20-12 113,8-7-88,6-7 102,35-33 0,-13 11-38,-25 22-150,1 1 0,1 2 0,0 0 0,0 1 0,1 2 0,1 0-1,0 2 1,40-10 0,-58 17 47,0 1 0,0 0 0,1 0-1,-1 1 1,0 0 0,1 0 0,-1 1-1,14 2 1,-17-2 8,0 0-1,-1 0 1,1 1 0,-1 0-1,1-1 1,-1 1 0,1 0-1,-1 1 1,0-1-1,0 0 1,0 1 0,0 0-1,-1 0 1,1 0 0,-1 0-1,0 0 1,1 0-1,2 7 1,-2-2 1,0 0 1,-1 0-1,0 0 1,0 1-1,-1-1 1,0 1-1,0 0 1,-1-1-1,0 1 1,-1-1-1,1 1 1,-2 0-1,1-1 1,-4 10-1,-2 5 48,-1-1 0,-1 0-1,-23 40 1,28-56 14,0 2 76,0-1-1,0 0 1,-1 0 0,1-1 0,-1 0 0,-1 1 0,-11 9 0,17-16-129,0 0 0,0 0 0,0 0 0,0 0 1,0 0-1,0 0 0,0-1 0,0 1 0,0 0 1,0 0-1,0 0 0,0 0 0,0 0 0,0 0 1,0 0-1,0 0 0,0 0 0,0 0 0,0 0 1,0 0-1,0 0 0,0 0 0,0 0 0,0 0 1,0 0-1,0 0 0,0-1 0,0 1 0,0 0 1,0 0-1,0 0 0,0 0 0,0 0 0,0 0 1,0 0-1,0 0 0,0 0 0,0 0 0,0 0 0,0 0 1,0 0-1,0 0 0,0 0 0,0 0 0,0 0 1,0 0-1,-1 0 0,1 0 0,0 0 0,0 0 1,0 0-1,0 0 0,0 0 0,0 0 0,0 0 1,0 0-1,0 0 0,0 0 0,0 0 0,0 0 1,0 0-1,0 0 0,0 0 0,0 0 0,0 0 1,-1 0-1,4-8 214,5-8-28,15-18-208,1 1 0,2 1 0,39-38 0,-41 45-16,-23 23 34,4-4-58,1 1 0,0-1 0,0 1 0,13-9 0,-17 13 40,-1 1-1,0-1 1,0 1 0,0-1 0,0 1-1,0-1 1,1 1 0,-1 0-1,0 0 1,0-1 0,0 1 0,1 0-1,-1 0 1,0 0 0,0 1 0,1-1-1,0 0 1,-1 1 2,0 0-1,1-1 1,-1 1-1,0 0 1,0 0-1,0 0 1,0 0-1,-1 0 1,1 0-1,0 0 1,0 0 0,-1 0-1,1 0 1,0 0-1,-1 1 1,1-1-1,-1 0 1,1 0-1,-1 3 1,3 14-42,-1-1 0,0 1 1,-2 0-1,0-1 0,-4 28 1,1-5 35,1-24 2,2-10 108,-1 0 0,1 0 0,0-1-1,0 1 1,1 7 0,-1-12-81,0-1 0,0 0 0,0 0 0,0 0-1,0 1 1,0-1 0,0 0 0,0 0 0,0 0-1,0 1 1,0-1 0,0 0 0,0 0 0,0 0-1,1 1 1,-1-1 0,0 0 0,0 0 0,0 0-1,0 0 1,0 1 0,0-1 0,0 0 0,1 0 0,-1 0-1,0 0 1,0 1 0,0-1 0,0 0 0,1 0-1,-1 0 1,0 0 0,0 0 0,0 0 0,0 0-1,1 0 1,-1 0 0,0 0 0,0 0 0,1 0-1,-1 0 1,0 0 0,0 0 0,0 0 0,1 0 0,-1 0-1,0 0 1,0 0 0,0 0 0,1 0 0,-1 0-1,0 0 1,0 0 0,0 0 0,0 0 0,1 0-1,-1-1 1,0 1 0,0 0 0,0 0 0,9-12 84,-7 9-51,53-93 193,-12 19-493,-41 74 230,-1 2 1,0-1-1,0 0 1,1 0-1,-1 0 1,1 1-1,0-1 1,-1 0-1,1 1 1,0 0-1,3-3 1,-4 4 15,0 0 0,0 0 1,-1 0-1,1 0 0,0 0 0,0 0 1,0 0-1,-1 0 0,1 0 1,0 0-1,0 0 0,0 0 0,-1 0 1,1 1-1,0-1 0,-1 0 1,1 1-1,0-1 0,0 0 0,-1 1 1,1-1-1,-1 1 0,1-1 1,0 1-1,-1 0 0,1-1 0,-1 1 1,1-1-1,-1 1 0,0 0 1,1-1-1,-1 1 0,1 0 0,-1 0 1,0 0-1,6 11-106,-1 1 1,5 20-1,7 19 126,-15-47 18,1 0 0,-1-1-1,1 1 1,0-1-1,0 0 1,1 1-1,-1-1 1,6 4 0,-4-4 3,1 0 1,0-1 0,0 1 0,0-1-1,0 0 1,1-1 0,-1 0 0,1 0-1,0 0 1,-1 0 0,1-1-1,0-1 1,0 1 0,0-1 0,10-1-1,1 0 31,-1-2 0,0 0-1,1-1 1,29-11-1,-37 12-38,0-2-1,0 0 1,-1 0-1,1 0 1,-2-1-1,1-1 1,-1 1-1,1-2 1,-2 1-1,1-1 1,-1 0-1,9-13 1,-11 13-25,-1 1 1,0-1-1,0-1 1,-1 1-1,1 0 1,-2-1-1,1 0 1,-1 0-1,-1 1 1,0-1 0,0 0-1,-1 0 1,1 0-1,-2 0 1,-1-13-1,1 19-25,1 0 1,-1 0-1,0 0 0,0 0 0,0 1 0,0-1 1,0 0-1,0 1 0,-3-5 0,3 6 16,0 1-1,0-1 1,0 0 0,0 1 0,0-1-1,0 0 1,0 1 0,0-1-1,0 1 1,0 0 0,0-1-1,0 1 1,0 0 0,0 0-1,0 0 1,0-1 0,0 1 0,-1 0-1,1 0 1,0 1 0,0-1-1,0 0 1,0 0 0,0 0-1,0 1 1,0-1 0,0 1-1,0-1 1,0 1 0,0-1 0,-2 2-1,-7 4-31,0 1-1,0 0 1,1 1-1,0 0 0,0 0 1,-14 19-1,-40 63-85,52-74 90,-15 34 0,23-45 52,1 1 1,0 1-1,0-1 0,0 0 0,1 0 0,0 1 1,1-1-1,-1 1 0,1 8 0,1-12 9,-1-1 0,1 1 0,0 0 0,-1 0 0,1-1 0,1 1 0,-1 0 0,0-1 0,1 1-1,-1-1 1,1 0 0,0 1 0,0-1 0,0 0 0,0 0 0,0 0 0,0 0 0,0-1 0,1 1 0,-1-1 0,1 1-1,-1-1 1,1 0 0,-1 0 0,1 0 0,3 1 0,6 1 24,-1-1-1,1 1 1,0-2-1,-1 0 1,15 0-1,-13-2-13,-1 0 0,1 0 0,0-1 0,-1-1 0,1 0 0,-1 0 0,23-11-1,-12 3 3,-1-2 0,-1 0 0,22-18 0,6-13 51,-34 30-166,25-19 0,-38 31 61,0 0 0,0 1 0,1-1 0,-1 1 0,1 0 0,-1 0 0,1 0 0,0 0 0,-1 0 0,1 0 0,0 1 0,-1-1 0,1 1 0,0 0 0,0 0 0,0 0 0,4 1 0,-6-1 1,0 1-1,0-1 0,1 1 0,-1-1 0,0 1 0,0 0 0,0-1 1,0 1-1,0 0 0,0 0 0,0 0 0,0 0 0,0 0 0,0 0 1,1 1-1,-1 0-1,0 1 0,0-1 1,-1 0-1,1 0 1,0 1-1,-1-1 0,1 0 1,-1 1-1,0-1 0,0 4 1,0 2 34,0 0 1,-1-1-1,-1 1 0,1-1 1,-1 0-1,-4 10 1,-20 40 114,4-12 226,21-36-170,1-9-178,0 0 0,0 0 0,0 1 0,0-1 0,0 0 1,0 0-1,0 0 0,0 0 0,0 0 0,0 1 0,0-1 0,0 0 0,0 0 0,0 0 1,0 0-1,0 0 0,0 1 0,0-1 0,0 0 0,0 0 0,0 0 0,0 0 0,0 0 1,0 0-1,1 1 0,-1-1 0,0 0 0,0 0 0,0 0 0,0 0 0,0 0 0,0 0 1,0 0-1,1 0 0,-1 0 0,0 0 0,0 0 0,0 1 0,0-1 0,0 0 0,1 0 1,-1 0-1,0 0 0,0 0 0,0 0 0,0 0 0,0 0 0,1 0 0,-1 0 0,0 0 1,0 0-1,0-1 0,0 1 0,0 0 0,1 0 0,-1 0 0,0 0 0,10-8 129,1 0-1,-2-1 1,16-18 0,-4 4-66,1 0-145,30-29 37,-44 45-22,0 0 0,0 1 1,1 0-1,0 1 0,10-5 0,-18 9 42,1 0 0,-1 1 0,1-1 0,-1 1 0,1-1 0,0 1 0,-1 0 0,1-1 0,-1 1 0,1 0 0,0 0 0,-1 0 0,1 1 0,0-1 0,-1 0 0,1 0 0,-1 1 0,1-1 0,2 2 0,-3-1 3,1 0 0,0 1 0,-1-1 0,1 0 0,-1 1 0,1-1 1,-1 1-1,0 0 0,0-1 0,1 1 0,-1 0 0,0 0 0,-1 0 0,1 0 0,1 2 1,10 42-69,-9-33 107,0 1 0,1-1 0,7 16 0,-9-25-4,0 0-1,1 0 1,-1 0 0,1-1-1,0 1 1,0-1 0,0 0-1,0 0 1,0 0-1,1 0 1,-1 0 0,1-1-1,0 1 1,5 1 0,-2-1 14,0 0 1,0-1 0,0 0 0,0 0 0,0-1 0,0 0 0,1 0-1,-1-1 1,1 0 0,-1 0 0,0-1 0,1 0 0,-1 0 0,0 0-1,0-1 1,0 0 0,7-4 0,-5 2-29,1-1 0,-1 0-1,-1 0 1,1-1 0,-1 0 0,0 0-1,0-1 1,-1 0 0,0-1 0,0 0-1,9-13 1,4-15 137,-2 0 0,-1-1 0,15-46-1,13-30-89,-5 33 7,59-84-1,-74 125-179,-2-2 0,-2-1-1,27-72 1,-47 110 89,0 2-2,0 1 0,-1-1 0,1 0 0,-1 0 0,1 0 0,-1 0 0,0 0 0,1 0 0,-1 0 0,0 0-1,0 0 1,-1-2 0,1 4 31,0 0-1,0 0 1,0 0-1,0 0 1,0 0-1,0 0 1,0 0-1,0 1 1,0-1-1,0 0 1,0 0-1,0 0 1,0 0-1,0 0 1,0 0-1,0 0 1,0 0-1,0 0 1,0 0-1,0 0 1,-1 0-1,1 0 1,0 0-1,0 0 1,0 0-1,0 0 1,0 0-1,0 0 1,0 0-1,0 0 1,0 0-1,0 0 1,0 0-1,0 0 1,0 0-1,0 0 1,0 0-1,-1 0 1,1 0-1,0 0 1,0 0-1,0 0 1,0 0-1,0 0 1,0 0 0,0 0-1,0 0 1,0 0-1,0 0 1,0 0-1,0 0 1,0 0-1,0 0 1,0 0-1,0 0 1,0 0-1,-1 0 1,-23 30-275,-37 63 1,32-42 263,3 1 0,1 1 0,3 1 0,3 1 0,2 1 0,2 0 0,-9 71 0,23-117 18,-3 15 66,-1 29 0,5-48-51,0 1 0,0-1 0,1 0 0,-1 0 0,1 0 0,1 0-1,-1 0 1,1 0 0,0 0 0,4 7 0,-4-11 1,-1 1 0,1-1 0,-1 0 0,1 0 1,0 0-1,0 0 0,0 0 0,0 0 0,0 0 0,0-1 0,1 1 0,-1-1 0,0 1 1,1-1-1,-1 0 0,5 1 0,-4-1 1,1-1 1,0 1-1,0-1 0,0 0 1,0 0-1,-1 0 0,1 0 1,0-1-1,0 0 0,5-1 1,3-2 24,0-1 0,0-1 0,0 0 0,-1 0 0,18-14 0,-2-2-41,0-1-1,-2-1 1,0-1-1,-2-2 0,30-42 1,-45 54-35,-7 13 8,-1 1 1,1-1 0,0 1-1,-1-1 1,1 1-1,0-1 1,0 1-1,0 0 1,0-1-1,0 1 1,1 0-1,-1 0 1,0 0-1,0 0 1,2-1 0,-3 2 14,0 0 0,1 0 1,-1 0-1,0 0 0,0 0 1,0 0-1,0 0 0,0 0 1,0 0-1,0 0 1,1 1-1,-1-1 0,0 0 1,0 0-1,0 0 0,0 0 1,0 0-1,0 0 1,0 0-1,0 1 0,0-1 1,0 0-1,0 0 0,0 0 1,0 0-1,0 0 0,0 0 1,0 1-1,0-1 1,0 0-1,0 0 0,0 0 1,0 0-1,0 0 0,0 0 1,0 1-1,0-1 0,0 0 1,0 0-1,0 0 1,-5 58-190,3-45 186,1 0 1,0 0 0,0 0-1,2-1 1,-1 1 0,4 14-1,-3-22 29,0 1 0,1-1 0,0 1 1,0-1-1,0 0 0,3 6 0,-4-10-7,0 0 0,0 0 0,-1 0 0,1 0 0,0 0 0,0-1-1,0 1 1,0 0 0,0-1 0,0 1 0,0 0 0,0-1 0,0 1 0,0-1 0,0 0 0,0 1 0,0-1 0,1 0 0,-1 0 0,0 0 0,0 0 0,0 0 0,0 0 0,1 0 0,-1 0 0,0 0 0,0 0 0,0-1 0,0 1 0,0 0-1,0-1 1,0 1 0,1-1 0,-1 0 0,0 1 0,0-2 0,4-1 23,0-1 0,0 0 1,-1-1-1,1 1 0,-1-1 0,-1 0 0,1 0 0,3-6 0,0 1 71,13-22-174,0-1 0,16-40 0,-35 69 37,7-6-144,-8 9 170,0 1 1,0 0-1,0 0 1,0 0-1,0 0 0,0 0 1,1 0-1,-1 0 1,0 0-1,0 0 1,0 0-1,0 1 1,0-1-1,0 0 0,0 0 1,1 0-1,-1 0 1,0 0-1,0 0 1,0 0-1,0 0 1,0 0-1,0 0 1,0 0-1,0 0 0,1 0 1,-1 1-1,0-1 1,0 0-1,0 0 1,0 0-1,0 0 1,0 0-1,0 0 1,0 0-1,0 1 0,0-1 1,0 0-1,0 0 1,0 0-1,0 0 1,0 0-1,0 0 1,0 1-1,2 25-249,-2-25 253,0 159-137,0-158 160,0 0 0,0 0 0,1 1 0,-1-1 0,1 0 1,-1 0-1,1 0 0,0 0 0,0 0 0,2 3 1,-3-4-11,1 0 1,-1-1 0,1 1 0,-1 0 0,1-1-1,-1 1 1,1-1 0,0 1 0,-1-1 0,1 1-1,0-1 1,-1 1 0,1-1 0,0 0 0,0 1-1,-1-1 1,1 0 0,0 0 0,0 1 0,0-1 0,-1 0-1,1 0 1,0 0 0,0 0 0,0 0 0,-1 0-1,1 0 1,0 0 0,0-1 0,0 1 0,-1 0-1,2-1 1,5-2 39,-1-1-1,0 0 0,1 0 1,-1 0-1,8-9 0,29-31-6,-33 34-24,28-32 41,-5 4-49,2 2 0,46-37 0,-78 70-91,1 1 0,0-1 0,-1 1 0,1 0-1,0 0 1,6-2 0,-10 4 65,1-1-1,0 1 1,0 0 0,0 0-1,0 0 1,0 0-1,0 0 1,-1 0 0,1 0-1,0 0 1,0 0-1,0 0 1,0 0 0,0 1-1,-1-1 1,1 0-1,0 1 1,0-1 0,0 0-1,-1 1 1,1-1-1,0 1 1,-1-1 0,1 1-1,0 0 1,-1-1-1,1 1 1,0 0 0,-1-1-1,1 1 1,-1 0-1,0 0 1,1-1 0,-1 1-1,0 0 1,1 0-1,-1 1 1,2 3 4,-1 1 0,0 0 0,0 0 1,-1 0-1,1 0 0,-1-1 0,-1 1 0,0 8 0,-12 48 14,7-41 33,-2-1-1,0 0 0,-12 20 1,-12 30 554,38-79-375,0 1 1,0 0 0,12-9-1,8-12-111,-22 25-97,7-9-66,18-17 0,-26 27 27,0 1-1,-1 0 1,1 0 0,0 0 0,0 0-1,0 0 1,0 1 0,0-1 0,0 1 0,1 0-1,-1 0 1,0 0 0,7-1 0,-8 2 12,-1 1 1,0-1 0,1 0-1,-1 0 1,1 1 0,-1-1 0,0 1-1,1-1 1,-1 1 0,0-1-1,0 1 1,0 0 0,1 0 0,-1-1-1,0 1 1,0 0 0,0 0-1,0 0 1,0 0 0,0 1 0,-1-1-1,1 0 1,0 0 0,-1 0-1,1 1 1,0-1 0,-1 0 0,0 1-1,1-1 1,-1 0 0,0 1-1,1 1 1,0 6 16,0 0 0,0 1-1,-2 16 1,0-11 81,2 14 250,17-45 311,-11 11-576,-1-1 1,1-1-1,9-11 0,47-71-439,-60 86 351,0-1-1,0 1 1,0-1 0,0 1-1,1 0 1,-1 1-1,9-5 1,-11 6 7,0 0 0,0 1 0,0-1 1,0 1-1,0-1 0,1 1 0,-1 0 0,0-1 1,0 1-1,0 0 0,1 0 0,-1 0 0,0 0 1,1 0-1,-1 0 0,0 0 0,0 0 0,1 1 0,-1-1 1,0 0-1,0 1 0,0-1 0,0 1 0,1-1 1,-1 1-1,0 0 0,0-1 0,0 1 0,0 0 1,0 0-1,1 1 0,6 11-30,0 1 0,0 0 1,-1 0-1,-1 0 0,6 24 0,-4-16 145,-3-8-100,-2-4 62,1 1-1,0-1 1,1 0 0,0 0-1,11 15 1,-13-22-299,1 3-286,-2 0-3429,-2-2 1222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0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6656,'-31'0'3008,"36"0"-2624,8 0 1408,5 9-1056,35-3 992,7 3-1024,30-1 0,0 0-416,39-13 0,3 2-160,20-5 287,-17-1-223,10-2-3007,-24 7 1535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40 5888,'-36'-11'2688,"31"11"-2336,0 0-128,10 0-192,0 0-576,0 0 288,8 8-5696</inkml:trace>
  <inkml:trace contextRef="#ctx0" brushRef="#br0" timeOffset="1">32 82 6816,'-32'-20'3072,"47"15"-2656,-1 2 832,7-2-768,42-7 288,6 4-448,42-4-384,7 4 0,6-1 160,-6 9-64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4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307 691 3648,'3'-6'358,"1"0"0,-1 0 1,0 0-1,-1 0 0,3-7 0,-4 10 225,-1-1 0,1 1 0,-1-1 0,1 1 0,-1-1 0,0 1 0,-1-4 0,1 6-457,0-1 1,-1 1 0,1 0 0,0 0-1,-1 0 1,1 0 0,-1 0 0,1 0-1,-1 0 1,0 0 0,1 0-1,-1 0 1,0 0 0,0 1 0,0-1-1,1 0 1,-1 0 0,0 1-1,0-1 1,0 1 0,0-1 0,0 1-1,0-1 1,-1 1 0,1-1 0,-1 1-1,-4-1 26,-1 0-1,1 0 1,-1 1-1,1 0 1,-1 0-1,1 0 1,-1 1-1,1 0 1,0 1-1,-1-1 1,-8 4-1,-1 2-167,0 0 1,-28 17-1,31-16 42,-1 0 0,1 1 0,0 1 0,1 0 1,1 1-1,-1 0 0,2 1 0,-1 0 0,-10 19 0,18-27 25,1 0 0,0 0 0,0 0 0,1 0 0,-1 0 0,0 7 1,1-9-15,1 0 1,0 0 0,0 0 0,0-1 0,0 1 0,0 0 0,0 0-1,1-1 1,-1 1 0,1 0 0,-1 0 0,1-1 0,0 1 0,-1-1-1,1 1 1,0-1 0,0 1 0,0-1 0,2 3 0,2 0 76,-1-1 0,1 0 0,-1 0 1,1 0-1,0 0 0,0-1 0,0 0 0,0 0 1,1 0-1,-1 0 0,7 0 0,8 1 265,35 2 0,-45-5-281,1 0 1,-1 0 0,0-1 0,1 0-1,-1-1 1,0 0 0,12-5 0,-18 6-72,0-1 1,-1 0 0,1 0 0,0 0 0,-1 0 0,0 0 0,1 0-1,-1-1 1,0 0 0,-1 0 0,1 0 0,0 0 0,-1 0 0,1 0-1,-1-1 1,0 1 0,0-1 0,-1 1 0,1-1 0,-1 0 0,2-4-1,-2 2-27,-1 1 0,1 0-1,-1-1 1,0 1-1,0-1 1,0 1-1,-1-1 1,0 1 0,0 0-1,-1-1 1,1 1-1,-1 0 1,0 0 0,-1 0-1,1 0 1,-1 0-1,0 1 1,0-1-1,-4-4 1,5 7-28,0-1 1,-1 1-1,1 0 0,-1 0 1,1 0-1,-1 0 0,0 0 0,0 0 1,0 1-1,0 0 0,0-1 1,0 1-1,0 0 0,0 0 0,0 1 1,0-1-1,-1 1 0,1-1 1,0 1-1,-1 0 0,1 0 1,0 1-1,0-1 0,-1 1 0,1-1 1,0 1-1,0 0 0,0 0 1,0 1-1,0-1 0,0 1 0,-5 3 1,6-5 33,1 1-1,-1 1 1,0-1 0,1 0 0,-1 0 0,1 1-1,0-1 1,-1 0 0,1 1 0,0 0 0,0-1-1,0 1 1,0 0 0,0-1 0,0 1 0,0 0 0,1 0-1,-1 0 1,0 0 0,1 0 0,0 0 0,0-1-1,-1 1 1,1 3 0,1-3 7,-1 1 0,1-1 0,0 0 0,-1 0 0,1 0-1,0 0 1,0 0 0,1 0 0,-1 0 0,0 0 0,1 0 0,-1-1 0,1 1 0,-1 0-1,1-1 1,0 0 0,0 1 0,0-1 0,-1 0 0,5 2 0,0 0 23,0 0 1,0-1 0,0 0 0,1 0 0,-1-1-1,1 1 1,0-1 0,-1-1 0,1 1-1,-1-1 1,1 0 0,0-1 0,-1 0-1,1 0 1,0 0 0,8-3 0,-3-1 52,-1 0 0,1 0 0,0-1 0,-1 0 1,0-1-1,-1-1 0,15-12 0,50-44-137,-75 63 32,1 0-1,0 0 1,0 0-1,0 0 1,0 0-1,0 1 1,0-1-1,0 0 1,0 1-1,0-1 1,1 0-1,-1 1 1,0 0-1,0-1 1,0 1-1,1 0 1,-1-1-1,0 1 1,0 0-1,1 0 1,-1 0-1,0 0 1,3 1-1,-3 0-2,0 0-1,1 0 1,-1 0 0,0 0 0,0 1-1,0-1 1,0 0 0,0 1 0,0-1-1,0 1 1,0-1 0,-1 1-1,1 0 1,0-1 0,-1 1 0,1-1-1,-1 1 1,0 2 0,3 12-3,0 0 0,-2 0-1,0 30 1,-10 53 89,6-70-77,-12 85 84,-5 0 1,-42 137 0,53-223 157,-1 0 0,-1-1 0,-1-1 0,-1 0 0,-17 25 0,29-49-146,-1 0 0,1 0 0,0 0 0,-1 0 0,1-1 0,-1 1 0,1 0 0,-1-1 0,0 1 0,0-1 0,0 0 0,0 0 0,0 1 0,-2 0 0,4-2-76,0 0-1,0 0 0,-1 0 0,1 0 0,0 0 1,0 0-1,0 0 0,0 0 0,0 0 1,0 0-1,-1 0 0,1 0 0,0 0 1,0 0-1,0 0 0,0 0 0,0 0 1,-1 0-1,1 0 0,0 0 0,0 0 1,0 0-1,0 0 0,0 0 0,0 0 0,0 0 1,-1 0-1,1 0 0,0 0 0,0-1 1,0 1-1,0 0 0,0 0 0,0 0 1,0 0-1,0 0 0,-1 0 0,1 0 1,0 0-1,0-1 0,0 1 0,0 0 1,0 0-1,0 0 0,0 0 0,0 0 0,0 0 1,0-1-1,0 1 0,0 0 0,0 0 1,0 0-1,0 0 0,0 0 0,0-1 1,0-6 63,1 0 0,-1 1 1,1-1-1,0 0 1,4-11-1,-4 16-65,76-276 269,-59 232-297,1 1 0,3 2 0,30-48 0,-22 45-37,2 2 0,74-78 0,-66 80-7,3 1 0,51-39 0,-84 73 9,-1 1 1,1 0-1,0 0 0,0 1 0,1 1 0,18-6 0,-27 9 39,1 1 1,-1-1-1,0 1 0,0-1 0,1 1 0,-1 0 0,0 0 1,1 1-1,-1-1 0,0 0 0,0 1 0,1-1 0,-1 1 0,0 0 1,0-1-1,0 1 0,0 0 0,0 0 0,0 1 0,0-1 1,0 0-1,0 1 0,-1-1 0,1 1 0,0-1 0,1 3 0,0 0 3,-1 1 0,1-1 0,-1 1 1,0 0-1,0-1 0,-1 1 0,1 0 0,-1 0 0,0 0 0,0 7 0,0-3 19,0 0 0,0 0 1,-2 0-1,1 1 0,-1-1 1,0 0-1,-1 0 0,0 0 1,0 0-1,-1 0 0,0-1 1,-1 1-1,0-1 1,0 0-1,-1 0 0,0 0 1,0 0-1,-1-1 0,0 0 1,-9 8-1,4-6 69,-1 0 0,0-1 0,-1 0 0,0-1 0,0 0 0,-1-1 0,1-1 0,-1 0 0,0-1 0,-1 0 0,1-1 0,-1-1 1,-15 1-1,23-3-34,0-1 0,1 0 1,-1 0-1,0 0 0,1-1 1,-1 0-1,-7-4 0,14 6-40,-1 0-1,1 0 1,0 0-1,-1 0 1,1-1 0,0 1-1,-1 0 1,1 0-1,0-1 1,0 1-1,-1 0 1,1 0-1,0-1 1,0 1-1,-1 0 1,1-1-1,0 1 1,0 0 0,0-1-1,0 1 1,0 0-1,-1-1 1,1 1-1,0 0 1,0-1-1,0 1 1,0-1-1,0 1 1,0 0 0,0-1-1,0 1 1,0 0-1,0-1 1,1 1-1,-1-1 1,0 1-1,0 0 1,0-1-1,0 1 1,1-1 0,-1 0-14,1 0 1,0 0 0,0 0 0,0 0-1,0 0 1,0 0 0,0 0 0,0 0 0,0 0-1,3-1 1,3-1-41,0 0 0,0 1 0,0 0 0,1 0 0,15-2 0,42 0 79,-55 4-27,186-5 38,-175 4-19,0 0-1,0-2 0,0-1 0,0 0 1,-1-2-1,1 0 0,-1-1 0,-1-1 1,0-1-1,0-1 0,0-1 0,-2 0 1,1-1-1,-1-1 0,-1-1 0,15-15 1,-19 16-19,-1-1 1,0 0 0,-1 0 0,-1-1 0,11-22 0,-17 31 0,-1-1 0,1 1 1,-1-1-1,0 0 1,-1 0-1,1 1 0,-1-1 1,-1 0-1,1 0 1,-1 0-1,0 0 0,-1 0 1,0 0-1,0 0 1,-3-11-1,3 16-10,1 1 1,-1-1-1,1 1 1,-1-1-1,0 1 1,1 0-1,-1-1 1,0 1-1,0 0 0,0 0 1,0-1-1,0 1 1,0 0-1,-1 0 1,1 0-1,0 0 1,0 0-1,-1 1 1,1-1-1,0 0 0,-1 1 1,1-1-1,-1 1 1,1-1-1,-1 1 1,1-1-1,-1 1 1,1 0-1,-1 0 1,0 0-1,1 0 0,-1 0 1,1 0-1,-1 1 1,1-1-1,-1 0 1,-2 2-1,-1 0-35,0 0 1,0 0-1,0 1 0,1-1 0,-1 1 0,1 1 1,-1-1-1,1 0 0,-4 5 0,-1 3-8,1 0 0,0 0-1,1 0 1,0 1 0,1 0-1,-8 20 1,8-17 59,1 0-1,1 0 1,0 0 0,1 1-1,-1 23 1,4-34 9,-1 1 0,1-1 0,1 1-1,-1-1 1,1 1 0,0-1 0,0 1 0,1-1 0,-1 0-1,1 1 1,1-1 0,-1 0 0,1 0 0,-1-1 0,1 1-1,1-1 1,-1 1 0,1-1 0,5 5 0,0-2 29,1 0 0,-1-1 0,1 0 0,1-1 0,-1-1 0,1 1 0,0-1 0,0-1 0,0 0 0,16 2 0,-4-3 32,0 0 0,0-2 0,0 0 0,27-4 0,-37 2-63,-1 0 0,0-1 1,0 0-1,-1-1 1,1-1-1,-1 1 1,0-2-1,0 0 1,13-9-1,-11 6 23,-1-1 1,-1 0-1,1-1 1,-2-1-1,1 0 0,16-25 1,-11 10-81,0 1 1,-2-2-1,-1 0 1,-1 0-1,8-31 1,-19 52-56,-3 6 37,2 1 54,0 0 0,-1 0 0,1 1 0,0-1 0,0 0 1,-1 1-1,1-1 0,0 0 0,0 1 0,0-1 0,0 0 1,-1 1-1,1-1 0,0 0 0,0 1 0,0-1 1,0 0-1,0 1 0,0-1 0,0 1 0,-3 86-362,0-49 378,3 0 0,5 53 0,-5-85 22,1 0 1,0-1-1,1 1 1,0-1 0,-1 0-1,2 1 1,-1-1-1,1 0 1,-1 0-1,1 0 1,1-1 0,5 8-1,-5-9-4,-1 0 0,1 0 0,0 0-1,0 0 1,0-1 0,1 1 0,-1-1 0,0 0 0,1-1-1,-1 1 1,1-1 0,0 0 0,-1 0 0,1 0-1,8 0 1,9-1 7,-1-1 0,1-1 0,-1-1 0,33-9 0,-15 1 10,58-25 0,-61 18-19,0-1 1,-1-3-1,-1 0 0,-1-2 1,-1-2-1,43-44 1,-36 23-249,-101 149-358,2-12 591,25-40 20,32-45-10,0 0 0,0 0 0,1 0 1,0 1-1,-1-1 0,2 1 0,-3 9 0,4-14 0,0 0-1,-1 0 0,1 0 0,0 1 0,0-1 0,0 0 0,0 0 0,0 0 0,0 0 0,1 0 0,-1 1 0,0-1 0,1 0 0,-1 0 0,1 0 0,-1 0 0,1 0 0,-1 0 0,1 0 0,-1 0 0,1 0 0,0-1 0,0 1 0,0 0 0,-1 0 0,1 0 0,0-1 0,0 1 0,0-1 0,0 1 0,0 0 0,0-1 1,0 0-1,0 1 0,0-1 0,0 0 0,1 1 0,-1-1 0,0 0 0,0 0 0,0 0 0,0 0 0,0 0 0,2 0 0,0-1 13,0 1 0,0-1 0,0 0 0,0 1 0,0-1 0,0-1 0,0 1 0,0 0 0,0-1 0,0 1 0,-1-1 0,1 0 0,-1 0 1,1 0-1,3-4 0,2-4-28,1 0 0,9-17 1,1-4 35,16-37 0,-3 4-432,-41 126-354,7-55 748,1 0 0,0 0-1,0 1 1,1-1 0,0 0-1,0 1 1,3 12 0,-3-17 3,1 0 0,0-1 0,0 1 0,0 0 1,1-1-1,-1 1 0,1-1 0,-1 0 1,1 1-1,0-1 0,0 0 0,0 0 0,0 0 1,0 0-1,0-1 0,1 1 0,-1-1 1,0 1-1,1-1 0,-1 0 0,1 0 0,0 0 1,4 1-1,2 0 55,0 0 0,0-1-1,1 0 1,-1-1 0,0 0 0,1 0 0,-1-1 0,0 0 0,0-1-1,16-5 1,-7 1 0,-1 0-1,1-2 0,-1 0 0,19-13 1,-19 10-44,0-2 0,-1 0 0,0-1 0,-1 0 0,17-22 0,53-85 1,39-95 160,-89 146-256,-3-1 0,27-91 0,-57 156 62,-1 3-21,0 0 0,0 0-1,0 1 1,0-1 0,-1 0 0,1 0 0,-1 0-1,0 0 1,0 0 0,0 1 0,0-1-1,-1-5 1,0 7-117,-2 3 19,-5 7 33,1 1 0,1 0 1,-1 0-1,-5 13 0,-21 51-6,31-68 99,-6 13 5,-14 34 4,-17 60-1,29-74 68,1 2 0,3-1 0,1 1 0,1-1 0,5 82 0,0-112 11,0 0 0,1 1 0,0-1 1,5 14-1,-6-22-51,0 0-1,0 0 1,0 0 0,0 0-1,0 0 1,0 0 0,0 0 0,1 0-1,-1 0 1,1 0 0,0-1-1,-1 1 1,1-1 0,0 1 0,0-1-1,0 0 1,0 0 0,0 1-1,0-2 1,0 1 0,0 0 0,1 0-1,-1-1 1,0 1 0,4 0 0,0-1 13,0-1 1,0 1-1,-1-1 1,1 0 0,0-1-1,-1 1 1,10-5 0,37-19 196,3-8-219,58-44 0,-72 47-102,-36 26 60,3-2-32,-1 1-1,1 0 0,13-6 0,-11 10-242,-7 7 120,-8 13 0,4-15 124,-8 23-173,-24 49-1,-5 12 335,37-85-84,0 0 0,0 0 0,1 1 0,-1-1 1,1 0-1,-1 0 0,1 1 0,0-1 1,0 0-1,1 0 0,-1 1 0,1-1 0,-1 0 1,1 0-1,2 5 0,-2-5 5,1-1-1,-1 1 0,1-1 1,0 0-1,0 1 0,0-1 1,0 0-1,0 0 1,0-1-1,1 1 0,-1 0 1,1-1-1,-1 1 1,1-1-1,-1 0 0,1 0 1,5 1-1,0 0 14,1 0-1,0-1 0,-1 0 1,1 0-1,0-1 0,0-1 1,0 1-1,0-1 0,-1-1 1,1 0-1,0 0 0,-1 0 1,0-1-1,12-6 0,-15 7-32,0-1 0,0 0 0,-1 0 0,0 0 0,1-1 0,-1 0 0,0 1 0,-1-1 0,1-1 0,-1 1 0,0 0 0,0-1 0,0 0 0,0 1 1,-1-1-1,0 0 0,0-1 0,0 1 0,-1 0 0,0 0 0,0-1 0,1-9 0,-2 11-18,0 0 0,0-1 1,-1 1-1,1 0 1,-1-1-1,0 1 0,0 0 1,0-1-1,-1 1 0,1 0 1,-1 0-1,0 0 1,-1 1-1,1-1 0,0 0 1,-1 1-1,0-1 0,0 1 1,0 0-1,0 0 1,-1 0-1,1 1 0,-1-1 1,1 1-1,-1-1 0,0 1 1,0 1-1,-8-4 1,2 2-6,1 0 1,-1 1 0,0 0-1,0 1 1,0 0 0,1 0-1,-19 2 1,-12-1 230,64-9 177,60-26-346,46-16-14,-127 50-52,1 0 1,0 0-1,1 0 0,-1 0 1,0 1-1,0-1 0,0 1 0,0 0 1,0 0-1,1 1 0,-1-1 0,0 1 1,0 0-1,0 0 0,0 0 1,0 1-1,-1-1 0,1 1 0,0 0 1,-1 0-1,1 1 0,-1-1 0,1 1 1,-1-1-1,0 1 0,4 4 1,12 20 75,17 31 1,17 25-26,-46-74 11,1-1-1,0 0 1,0 0 0,0 0-1,1-1 1,16 11 0,-10-10 9,0-1 1,1 0-1,0-1 1,0 0-1,0-1 1,1-1-1,-1-1 1,1-1-1,0 0 1,0-1-1,0 0 1,0-2-1,0 0 1,0-1-1,-1 0 1,1-2-1,-1 0 1,1-1-1,-1 0 1,18-10-1,-27 12-385,0-1 1,0 0-1,0 0 0,-1-1 0,0 0 0,0 0 0,0-1 0,-1 0 0,7-8 0,14-18-1654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4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9728,'5'-17'4384,"93"11"-3808,-40 1 832,5 10-897,37-10-223,3 2-160,36-9 0,-7 7-64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14 528 4736,'-11'6'2499,"11"-6"-2409,0 0 1,-1 0 0,1 1 0,0-1 0,0 0 0,-1 0 0,1 0 0,0 1 0,0-1-1,0 0 1,0 0 0,-1 1 0,1-1 0,0 0 0,2 8 6996,2-3-5359,0-4-1460,-1 0 0,1-1 1,-1 0-1,1 1 0,0-1 1,-1-1-1,1 1 0,0 0 1,-1-1-1,1 0 0,-1 0 1,1 0-1,-1 0 0,0-1 0,6-2 1,2-2-215,-1-1 1,0 1 0,13-13 0,-10 7-25,0-1 1,-1-1 0,-1 0 0,0 0-1,-1-1 1,11-22 0,-17 29-22,37-72 81,36-101 1,-76 177-89,5-11-10,0 1 0,5-28 1,-11 42-7,1 0 1,-1-1-1,0 1 1,0 0-1,0 0 1,0 0-1,0-1 1,0 1-1,0 0 1,0 0-1,0-1 1,1 1-1,-1 0 1,0 0-1,0-1 1,0 1-1,0 0 1,0 0-1,0-1 1,-1 1-1,1 0 1,0 0-1,0 0 1,0-1-1,0 1 1,0 0-1,0 0 1,0-1-1,0 1 1,0 0-1,-1 0 1,1 0-1,0-1 1,0 1-1,0 0 1,0 0-1,-1 0 1,1 0-1,0 0 1,0-1-1,-1 1 1,1 0-1,0 0 1,-1 0-9,0 1 1,1-1-1,-1 1 1,1-1-1,-1 1 1,1-1-1,-1 1 0,1-1 1,-1 1-1,1-1 1,0 1-1,-1 0 1,1-1-1,0 1 1,-1 0-1,1 0 1,-11 37-60,-11 69 0,19-93 51,2-8 26,-14 102 36,14-96 28,1 0 1,0 0 0,1 0 0,0 0 0,1 0-1,5 20 1,-5-28 23,-1 1 0,1-1 0,0 0 0,0 0 0,0-1 0,0 1 0,1 0 0,0-1 0,3 4 0,-4-5-33,0-1 1,0 1-1,0-1 1,0 1-1,0-1 0,0 0 1,0 0-1,1 0 1,-1 0-1,0 0 0,1-1 1,-1 1-1,1 0 1,-1-1-1,1 0 0,-1 0 1,4 0-1,-1-1 14,0 1-1,0-1 1,0-1 0,0 1-1,-1-1 1,1 0-1,-1 0 1,1 0-1,-1-1 1,5-3 0,6-5 50,18-17 0,-29 24-101,28-27-4,-2-2 0,48-67 0,38-81-49,-95 146 37,-19 32-5,0-1-71,1 0 1,-1 0-1,1 1 0,4-5 0,-6 7 70,-1 1 1,0 0-1,1-1 0,-1 1 0,0 0 0,1-1 0,-1 1 0,0 0 1,1 0-1,-1 0 0,1-1 0,-1 1 0,0 0 0,1 0 0,-1 0 0,1 0 1,-1 0-1,1 0 0,-1 0 0,1 0 0,-1 0 0,0 0 0,1 0 1,-1 0-1,1 0 0,-1 0 0,1 0 0,-1 1 0,0-1 0,1 0 0,-1 0 1,1 0-1,-1 1 0,0-1 0,1 0 0,-1 0 0,0 1 0,1-1 1,-1 0-1,0 1 0,0-1 0,1 1 0,-1-1 0,0 0 0,0 1 0,0-1 1,1 0-1,-1 1 0,0 0 0,2 4 3,0 1 0,0-1-1,0 1 1,-1 0 0,0 0 0,0-1 0,-1 1-1,1 0 1,-2 10 0,-8 57 22,6-55-51,-5 25 24,-2-1 1,-2-1 0,-20 48-1,19-61 632,-27 48-1,48-76-370,30-16-215,-24 9-56,1 1 1,-1 0-1,25-5 0,7 5-37,0 2 0,60 2 0,-97 2 36,-1 0-39,33-1-2959,-37 0 1969,0 1 0,0-1 1,-1 1-1,1-1 0,0 0 0,-1-1 0,1 1 0,3-2 0,3-3-2016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4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60 6304,'-58'-26'2848,"30"9"-2464,19 9-288,14 0 224,9 8-160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5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28 429 2144,'-15'7'699,"14"-7"-672,1 0 0,0 0 0,0 1 1,-1-1-1,1 0 0,0 0 1,0 0-1,-1 0 0,1 1 1,0-1-1,-1 0 0,1 0 0,0 0 1,-1 0-1,1 0 0,0 0 1,-1 0-1,1 0 0,0 0 1,0 0-1,-1 0 0,1 0 1,0 0-1,-1 0 0,1 0 0,0 0 1,-1-1-1,1 1 0,0 0 1,-1 0-1,1 0 0,0 0 1,0-1-1,-1 1 0,1 0 0,0 0 1,0 0-1,0-1 0,-1 1 1,1 0-1,0-1 0,0 1 1,0 0-1,0 0 0,-1-1 0,1 1 1,0-1-1,1-1 1103,-1 9 424,1-6-1257,0 0 0,-1 0-1,1 0 1,0 0 0,0 0 0,-1-1-1,1 1 1,0 0 0,0-1 0,0 1-1,0 0 1,0-1 0,0 1 0,0-1-1,0 0 1,2 1 0,21 7 3010,-18-7-2908,1 0 0,-1 0-1,1-1 1,0 0 0,-1-1 0,1 1 0,-1-1-1,0 0 1,1-1 0,9-3 0,-1 0-161,0-1 0,-1-1 0,19-11-1,-12 3-161,-1 0-1,0-1 1,-1-1-1,-1-1 1,22-27 0,67-110-7,-98 140 0,-1 0 1,-1-1-1,-1 0 0,0 0 1,5-25-1,-11 41-76,1-1 0,-1 1 0,0 0 0,0-1 0,0 1 0,1-1 0,-1 1 0,0 0 0,0-1 0,0 1-1,0-1 1,0 1 0,0-1 0,0 1 0,0 0 0,0-1 0,0 1 0,0-1 0,0 1 0,0-1 0,-1 1 0,1 0 0,0-1 0,0 1 0,0-1 0,0 1 0,-1 0 0,1-1 0,0 1 0,-1 0 0,1-1-1,-1 1 1,1 0-10,-1 0 0,0 0-1,0 1 1,1-1-1,-1 0 1,0 1-1,1-1 1,-1 0-1,0 1 1,1-1 0,-1 1-1,1-1 1,-1 1-1,0 0 1,1-1-1,0 1 1,-1-1 0,1 1-1,-1 1 1,-11 19 0,1 0 1,0 0 0,-11 39 0,16-44 49,2-5-9,-9 25 178,-10 43-1,21-68-77,0 1 0,0-1 0,1 1-1,1 0 1,0-1 0,0 1-1,2 0 1,2 13 0,-4-22-86,1 0-1,0-1 1,0 1 0,0 0 0,0 0-1,0-1 1,0 1 0,1-1-1,0 1 1,-1-1 0,1 0 0,0 0-1,0 0 1,0 0 0,0 0 0,1 0-1,-1 0 1,0 0 0,1-1-1,-1 0 1,1 1 0,0-1 0,-1 0-1,1 0 1,0 0 0,0-1-1,-1 1 1,1-1 0,0 1 0,0-1-1,0 0 1,0 0 0,0 0 0,0-1-1,0 1 1,-1-1 0,1 1-1,0-1 1,0 0 0,2-1 0,7-4 53,0 0 1,-1-1 0,19-14-1,31-31 88,-47 40-159,85-84 5,-24 24-55,-48 44 203,-20 20-169,0 1-1,0 0 1,1 0-1,0 0 0,0 1 1,15-8-1,-23 14-13,1-1 0,0 1 0,-1-1-1,1 1 1,0 0 0,-1 0 0,1 0 0,0-1 0,-1 1 0,1 0 0,0 0 0,-1 0-1,1 0 1,0 0 0,-1 0 0,1 0 0,0 0 0,-1 0 0,1 1 0,0-1 0,0 0-1,-1 0 1,1 0 0,-1 1 0,1-1 0,0 0 0,-1 1 0,1-1 0,0 2 0,0-1 2,0 0 1,0 1 0,-1-1 0,1 1-1,-1-1 1,1 1 0,-1-1-1,0 1 1,1-1 0,-1 1 0,0 0-1,0 2 1,-1 6-24,0-1 0,0 1-1,-4 12 1,-3 6 29,-2 0 1,-16 32-1,8-20 77,7-16-27,-13 33 554,24-50 26,5-8-375,8-9-114,-12 9-76,117-115 64,-14 13-206,-100 98 74,35-28-259,-35 30 228,-1 0 0,1 1 0,0 0 0,0-1 0,0 1 1,0 1-1,1-1 0,4-1 0,-8 3 30,1 0-1,-1 0 1,1 0 0,-1 0-1,1 0 1,-1 0 0,1 0 0,-1 1-1,0-1 1,1 0 0,-1 1-1,0-1 1,1 1 0,-1-1-1,0 1 1,1 0 0,-1 0 0,0 0-1,0-1 1,0 1 0,2 2-1,1 2-9,-1-1 1,0 1-1,1 0 0,1 5 0,-3-7 15,12 24 33,-2-1 0,-1 2 0,-1 0 0,-1 0 0,-2 1 0,6 47 0,-12-71-40,0 19-2281,-1-23 1858,0 1 1,0-1 0,-1 0-1,1 0 1,0 0-1,-1 0 1,1 0-1,0 0 1,-1 0-1,1 0 1,-1 0-1,0 0 1,1-1 0,-1 1-1,0 0 1,1 0-1,-1 0 1,0-1-1,-1 2 1,-8 5-2647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5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52 6048,'-45'-28'2752,"42"12"-2400,3 9-160,3 7-192,7 0-992,4 3 544,12 1-3904,11 9 2400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5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2912,'0'-2'293,"1"0"1,-1-1-1,1 1 1,-1 0 0,1 0-1,0 0 1,0 0-1,0 0 1,0 0-1,0 0 1,0 0-1,2-2 1,-2 3 237,0-1 1,0 1 0,0-1 0,0 1 0,0-1-1,0 0 1,0 1 0,-1-1 0,1 0-1,-1 1 1,1-4 784,3 13 65,4 24-367,7 63 0,-5-26-653,25 106 983,-25-137-770,2 0 1,25 54-1,-35-89-438,-1 1-1,1-1 1,0 0-1,1 0 1,-1 0-1,0 0 1,1-1 0,0 1-1,0-1 1,3 4-1,-4-6-80,-1 1 0,0 0 0,0-1 0,0 1 1,1-1-1,-1 1 0,0-1 0,1 1 0,-1-1 0,0 0 0,1 0 0,-1 0 0,0 0 0,1 0 0,-1 0 0,0 0 0,1 0 0,-1 0 0,0-1 0,1 1 1,-1 0-1,0-1 0,0 1 0,1-1 0,-1 0 0,0 1 0,0-1 0,0 0 0,0 0 0,0 0 0,2-1 0,4-7 115,-1 0 0,0 0-1,-1 0 1,0-1 0,4-10 0,-5 13-90,11-28 98,13-45-1,-14 36-148,22-65 3,45-126-133,-78 222 13,-3 13 79,0 0 0,0 0 0,0 0 0,0 0 0,0 0 0,0 0 0,0-1 0,0 1 0,0 0 0,0 0 0,0 0 1,0 0-1,-1 0 0,1 0 0,0 0 0,0 0 0,0 0 0,0 0 0,0 0 0,0 0 0,0 0 0,-1 0 0,1 0 0,0 0 0,0 0 1,0 0-1,0 0 0,0 0 0,0 0 0,0 0 0,-1 0 0,1 0 0,0 0 0,0 0 0,0 0 0,0 0 0,0 0 0,0 0 1,0 0-1,0 0 0,-1 0 0,1 0 0,0 0 0,0 0 0,0 0 0,0 0 0,0 1 0,-1-1-306,0 1-1,-1 0 1,1 0-1,0 0 1,1 1-1,-1-1 1,0 0-1,0 0 1,0 0-1,1 1 1,-1-1-1,0 0 1,0 2-1,-2 9-4238,2 2 1413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5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490 380 6048,'-9'-17'1952,"8"14"757,-10 8 123,-36 22-1200,-77 57 0,77-45-822,2 1 1,-65 76 0,93-96-553,0 1 1,1 1 0,-16 31-1,30-50-182,0 0-1,0 1 0,1 0 0,-1-1 0,1 1 0,0 0 0,0 0 0,1-1 1,-1 6-1,1-8-43,0 0 0,0 0 0,0 0 0,0 0 0,0 0 1,1 0-1,-1 0 0,0 0 0,1 0 0,-1 0 0,1 0 1,-1 0-1,1 0 0,0 0 0,-1 0 0,1 0 0,0 0 0,-1-1 1,1 1-1,0 0 0,0-1 0,0 1 0,0 0 0,0-1 1,0 1-1,0-1 0,0 0 0,0 1 0,0-1 0,0 0 1,0 1-1,0-1 0,0 0 0,0 0 0,0 0 0,0 0 0,1 0 1,7 0 31,0 0-1,0-1 1,0 0 0,0-1 0,0 1 0,0-2 0,0 1 0,-1-1 0,1-1 0,-1 1-1,9-7 1,3-2-3,0-2 0,35-30 0,-37 29-31,-2-1-1,0-1 1,-1 0 0,0-1 0,-1 0-1,21-40 1,-14 13-178,-1-2 1,13-48-1,-33 88-163,-5 11 135,-10 20 2,-2 10 202,1 2-1,2 0 1,1 1 0,-9 47 0,21-75 19,-1-1 1,2 1 0,-1 0-1,1 0 1,1 0 0,-1 0-1,1 0 1,1 0 0,0-1-1,5 14 1,-6-18 8,0 0 0,1-1 0,0 0 0,-1 1 0,1-1 0,1 0 0,-1 0 0,0 0 0,1 0-1,0 0 1,-1-1 0,1 1 0,0-1 0,0 0 0,1 0 0,-1 0 0,0 0 0,1 0 0,-1-1 0,1 0 0,-1 1 0,1-1 0,0 0 0,-1-1-1,1 1 1,0-1 0,4 0 0,-3 0-35,1-1 0,-1 0 0,0 0 0,0-1 0,0 1 0,-1-1 0,1 0 0,0-1 0,-1 1 0,1-1 0,-1 0 0,0 0-1,0 0 1,0 0 0,0-1 0,3-4 0,3-3 20,0-1 0,-1 0 0,-1 0-1,9-16 1,6-18-126,-2-1 0,25-82-1,-44 125 77,0-4-89,1 0 0,-1-1 0,-1 1 0,1-1 0,-1-12 0,55 26 162,-54-5-58,128 24 99,-115-20-144,1 1-1,-1 0 1,1 1-1,-2 1 1,1 0-1,16 11 1,-26-14 21,0 0 1,0 0 0,0 1-1,0-1 1,-1 1 0,0 0-1,0 0 1,5 9 0,-7-10 8,0 0 1,-1 0 0,1 0-1,-1 0 1,0 0 0,0 0 0,0 0-1,0 1 1,-1-1 0,1 0-1,-1 1 1,0-1 0,-2 7 0,-3 10-18,-2-1 1,0 0-1,-1 0 1,-18 30 0,19-37 29,5-9 12,-13 31 95,15-34-89,-1 1 0,1 0 0,-1-1 1,1 1-1,0 0 0,0-1 0,0 1 1,0 0-1,0-1 0,0 1 0,0 0 1,1 0-1,-1-1 0,1 1 0,-1-1 1,1 1-1,-1 0 0,2 1 0,-1-2-1,-1-1-1,1 1 1,0-1-1,0 1 1,-1 0-1,1-1 1,0 1-1,0-1 1,0 0-1,0 1 1,0-1-1,0 0 1,0 1-1,0-1 1,-1 0-1,1 0 1,0 0-1,0 0 1,0 0-1,0 0 1,0 0-1,0 0 0,2-1 1,25-7 271,-16 2-260,0-1 0,0 0-1,0 0 1,-1-1 0,0-1-1,0 0 1,-1 0 0,0-1-1,-1-1 1,10-13 0,7-15-7,37-73 1,-13 22-538,-55 153 6,4-41 502,-5 103 2,6-115 54,1 1 1,0-1-1,0 0 0,1 0 0,1 1 0,-1-1 0,2-1 0,7 18 1,-10-25-41,0 0 0,0 0 1,1 0-1,-1 0 1,1-1-1,-1 1 1,1 0-1,-1-1 1,1 1-1,0-1 0,0 1 1,0-1-1,0 0 1,0 0-1,0 0 1,0 0-1,0 0 0,0-1 1,0 1-1,0 0 1,1-1-1,-1 0 1,4 1-1,3-2 52,-1 1 0,1-1 1,-1-1-1,16-4 0,-8 2 37,16-4 21,-1-1 1,0-2 0,32-16-1,-55 23-248,67-36 124,-72 39 47,4-3-494,-7 4 447,0 0-1,0-1 1,0 1 0,0 0 0,0 0 0,0 0 0,0 0 0,0 0 0,0 0 0,0 0-1,0 0 1,1 0 0,-1 0 0,0 0 0,0 0 0,0 0 0,0 0 0,0 0 0,0 0-1,0 0 1,0 0 0,0 0 0,0 0 0,0 0 0,0 0 0,0 0 0,1 0 0,-1 0-1,0 0 1,0 0 0,0 0 0,0 0 0,0 0 0,0 0 0,0 0 0,0 0 0,0 1-1,0-1 1,0 0 0,0 0 0,0 0 0,0 0 0,0 0 0,0 0 0,0 0 0,0 0 0,1 0-1,-1 0 1,0 0 0,0 0 0,0 0 0,0 0 0,0 1 0,0-1 0,0 0 0,17-6 12,1-5 102,-16 9-86,-1 0 1,1 0-1,0 0 0,-1 0 0,0 0 1,1 0-1,-1 0 0,0 0 0,0 0 0,0-1 1,0 1-1,0-1 0,-1 1 0,1-3 1,4-10 22,53-105-241,-58 120 177,6-19-180,-5 19 188,-1-1 1,0 1 0,0 0 0,0 0 0,0-1 0,0 1 0,0 0 0,0 0 0,0-1 0,0 1 0,0 0 0,0 0 0,0-1 0,0 1-1,0 0 1,0 0 0,0-1 0,0 1 0,0 0 0,0-1 0,0 1 0,0 0 0,0 0 0,0-1 0,0 1 0,-1 0 0,1 0 0,0 0 0,0-1-1,0 1 1,0 0 0,-1 0 0,1 0 0,0-1 0,0 1 0,0 0 0,-1 0 0,1 0 0,0 0 0,0 0 0,-1-1 0,1 1 0,0 0-1,-1 0 1,1 0 0,0 0 0,0 0 0,-1 0 0,1 0 0,0 0 0,0 0 0,-1 0 0,1 0 0,0 0 0,0 0 0,-1 0 0,1 1-1,0-1 1,-1 0 0,1 0 0,0 0 0,-9 5-39,0-1 0,1 1 0,0 1 0,0 0 0,1 0 0,-1 0 0,-7 10 0,-8 6-5,-28 24 51,2 2 1,-59 75 0,104-118 29,1 1 0,0-1 0,0 1 0,-5 11 0,7-16-15,1 0-1,-1 0 1,1 0-1,0 1 1,-1-1-1,1 0 1,0 0-1,0 0 1,-1 0-1,1 1 1,0-1-1,0 0 1,0 0-1,1 0 1,-1 1-1,0-1 1,0 0-1,1 0 1,-1 0-1,0 0 1,1 0-1,-1 1 1,1-1-1,0 0 1,-1 0-1,1 0 1,0-1-1,0 1 1,-1 0-1,1 0 1,0 0-1,2 1 1,0-1 35,0 0 0,0 0 0,0 0 0,0-1 0,0 1 0,0-1 1,0 0-1,1 0 0,-1 0 0,4 0 0,32-8 160,-37 8-195,9-3 20,-1 0-1,1-1 1,-1 0-1,0 0 1,-1-1 0,1-1-1,-1 0 1,11-8 0,-8 4-8,0-1 0,-1-1 0,0 0 0,18-25-1,-10 6-18,-2-1-1,-1-1 0,-1 0 0,12-41 0,-25 66-110,1 1-1,1 0 1,-1 0 0,6-8-1,-6 9-192,-5 9-119,-9 27 336,2 1 0,1 0 0,2 1 0,-5 45 1,10-66 151,1 1 1,-1-1 0,2 0 0,-1 0 0,4 13-1,-4-20-33,1 0-1,0-1 0,0 1 0,0-1 1,1 1-1,-1-1 0,1 0 0,0 0 0,0 0 1,0 1-1,0-2 0,0 1 0,1 0 1,-1 0-1,1-1 0,0 1 0,0-1 0,0 0 1,4 3-1,-5-4-18,0-1 0,0 1 0,-1-1 0,1 0 0,0 1 1,0-1-1,0 0 0,0 0 0,-1 0 0,1 0 0,0 0 0,0-1 0,0 1 1,-1-1-1,1 1 0,0-1 0,3-1 0,2-1 42,0-1-1,11-9 1,-13 10-40,14-12 8,-1-1 0,0-1 0,-1-1 0,17-22 0,-27 31-84,0 1-1,1 0 0,0 1 1,0-1-1,1 2 0,-1-1 1,14-6-1,-21 12 33,1 0 1,-1 0-1,1 1 0,-1-1 1,1 0-1,0 1 0,-1 0 1,1-1-1,0 1 0,2 0 1,-3 0 10,0 0 1,-1 0-1,1 0 1,0 0-1,-1 1 1,1-1-1,-1 0 1,1 0-1,-1 1 1,1-1-1,0 0 1,-1 1-1,1-1 1,-1 1 0,0-1-1,1 0 1,-1 1-1,1-1 1,-1 1-1,0-1 1,1 1-1,-1 0 1,0-1-1,1 1 1,-1-1-1,0 1 1,0 0-1,0-1 1,0 1-1,0-1 1,1 1-1,-1 1 1,0 3-1,0 0 0,0 1 0,0-1 0,-1 0 0,0 1 0,0-1 1,0 0-1,-3 7 0,-20 44 19,10-24-15,0-4 46,10-20 167,0 0 1,-6 15 0,43-38 425,13-19-510,-1-1-1,47-47 1,-27 23-233,-62 56 99,4-4-24,0 1-1,1 0 1,14-8 0,-20 13 14,-1 0-1,1 1 1,0-1-1,0 0 1,0 1-1,0-1 0,0 1 1,0 0-1,0-1 1,3 1-1,-4 0 1,0 1-1,0-1 0,0 0 0,0 0 0,0 1 0,0-1 0,0 1 0,0-1 1,-1 1-1,1-1 0,0 1 0,0 0 0,0-1 0,0 1 0,-1 0 1,1-1-1,0 1 0,-1 0 0,1 0 0,0 2 0,2 1-20,-1 0 0,-1 1 1,1 0-1,-1-1 0,0 1 0,0 0 0,0 0 0,0 5 0,-1 44 198,-1-26-218,1-25 57,0 2 14,0 0 0,0 0 0,0 0-1,1 0 1,1 5 0,-1-9 12,-1 1-1,1-1 1,-1 0-1,1 0 1,0 1-1,-1-1 1,1 0-1,0 0 1,0 0-1,0 0 1,0 0-1,0 0 1,0 0-1,0 0 0,0 0 1,0-1-1,0 1 1,1 0-1,-1-1 1,0 1-1,0-1 1,1 1-1,1 0 1,0-1 5,0 0 1,0 0-1,0 1 0,0-2 1,0 1-1,0 0 1,1-1-1,-1 1 1,0-1-1,-1 0 0,1 0 1,0 0-1,0 0 1,0-1-1,-1 1 0,1-1 1,4-3-1,1-1 3,0-1-1,-1 0 0,0 0 0,7-11 1,13-19 65,39-73-1,-9 11-1,63-64-120,-79 112 6,118-177-261,-139 199-62,-15 23 140,-9 16-85,-13 17 89,-34 41 1,12-16 235,20-23-1,1 1 0,1 0 0,-22 59 0,18-26 2,-14 66-1,-5 96 508,24-120-5728,-2-108-8941,-2-23 10075,-12-28 1023,5-2 3350,16 27 3611,1-1 0,-8-47 0,15 66-3246,1-1 0,0 0-1,0-13 1,2 21-523,0-1 0,1 1 0,0 0 0,-1 0 0,1-1 0,1 1 0,-1 0 0,0 0 0,1 0 0,0 0 0,0 1 0,3-6 0,0 4-71,-1 0-1,1 0 1,0 0-1,0 0 0,1 1 1,-1 0-1,1 0 1,0 0-1,0 1 1,0 0-1,8-3 1,5 0-54,-1 0 0,39-6 1,101-7-565,-121 16-222,18-2-22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5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5152,'-32'-28'2336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0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87 378 3136,'-10'-1'620,"-18"-4"973,7-1 2524,7 5-1254,0 3-478,33 2 1149,8 3-3281,204 2 1237,-210-10-1391,651-24 1086,-314 6-765,-205 14-191,420-26 108,-312 15 244,-203 16-314,-56 0 218,-7-7-112,3 6-352,0 0-1,0 0 0,0 0 0,0 1 0,0-1 1,0 1-1,-3-1 0,-9-2 58,-8-4-62,1-2 0,-1 0 0,2-1 0,-1-2 0,2 0 0,-1-1 0,2 0 0,0-2 0,0 0 0,2-1 0,0-1 0,0-1 0,-23-36 0,32 44-50,4 7 40,0-1 0,1 0-1,-1 0 1,1 1-1,0-2 1,-2-4 0,4 8-6,0 1 0,0 0 0,0-1 1,0 1-1,0 0 0,0-1 0,-1 1 1,1 0-1,0-1 0,0 1 1,1 0-1,-1 0 0,0-1 0,0 1 1,0 0-1,0-1 0,0 1 0,0 0 1,0-1-1,0 1 0,1 0 1,-1 0-1,0-1 0,0 1 0,0 0 1,1 0-1,-1-1 0,0 1 0,0 0 1,0 0-1,1 0 0,-1-1 0,13 0-60,16 8-64,-24-5 123,171 62-29,-133-46-33,-2 2 1,42 26-1,-77-42 31,0 0 0,-1 0 0,1 0 0,8 10 0,-13-12 38,0-1 0,1 1 0,-1-1 0,0 1 0,0-1 0,0 1 0,-1 0 0,1-1 0,0 1 0,-1 0 0,1 0 0,-1 0 0,1-1 0,-1 1 1,0 0-1,0 0 0,0 0 0,0 0 0,0 0 0,0-1 0,0 1 0,-1 2 0,-1-1 10,1 0 1,-1 0 0,1 0 0,-1-1-1,0 1 1,0-1 0,0 1-1,0-1 1,-1 0 0,1 0 0,-4 3-1,-32 18-9,36-22-12,-30 15 61,0-3 0,-43 14 0,1-2 16,-23 9-833,34-17-4323,49-14 2990,0-1 0,-17 1 0,-1 0-258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3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103 345 4576,'0'-2'217,"0"-11"2054,0 13-2225,0 0 0,0 0 1,0 0-1,0 0 0,0 0 1,0 0-1,0-1 0,0 1 1,0 0-1,0 0 0,0 0 1,0 0-1,0 0 0,0 0 1,0 0-1,-1-1 0,1 1 1,0 0-1,0 0 0,0 0 1,0 0-1,0 0 0,0 0 1,0 0-1,0 0 1,0 0-1,0 0 0,-1 0 1,1-1-1,0 1 0,0 0 1,0 0-1,0 0 0,0 0 1,0 0-1,0 0 0,-1 0 1,1 0-1,0 0 0,0 0 1,0 0-1,0 0 0,0 0 1,0 0-1,0 0 0,-1 0 1,1 0-1,0 0 0,0 0 1,0 0-1,0 0 1,0 1-1,0-1 0,0 0 1,-1 0-1,1 0 0,0 0 1,0 0-1,0 0 0,0 0 1,0 0-1,0 0 0,0 0 1,0 1-1,0-1 0,-4 2 2251,-2 4 100,-4 13-1280,5-11-767,1 1-1,-6 13 0,-29 106 1299,33-105-1236,1 1 0,1-1 0,-1 40 0,5-56-253,1 0 0,-1 0 1,1 0-1,1 0 0,2 10 0,-3-15-98,-1 1-1,1-1 0,0 0 0,0 0 1,0 0-1,0 0 0,1 0 0,-1 0 0,0 0 1,1-1-1,-1 1 0,1 0 0,0-1 0,0 0 1,-1 1-1,1-1 0,0 0 0,0 0 0,4 2 1,-4-3-37,0 1 1,0-1-1,0 0 1,0 0-1,0 0 1,0 0-1,0 0 1,0-1-1,-1 1 1,1-1-1,0 1 1,0-1-1,0 0 1,0 1-1,-1-1 1,1 0-1,0 0 1,-1 0-1,1-1 1,-1 1-1,1 0 1,-1-1-1,0 1 1,2-3-1,5-5 36,-1 0-1,11-19 0,-14 20-12,45-82 69,-23 40-77,-1 3 185,23-63 0,-46 100-382,-4 14-25,-7 18 17,-19 103 143,26-107 130,0 0 0,1-1 0,1 1 0,1 0 0,3 21 0,-4-37-65,1 1 1,0 0 0,-1 0 0,1-1 0,0 1-1,0 0 1,0-1 0,1 1 0,-1-1-1,1 0 1,-1 1 0,1-1 0,0 0 0,0 0-1,2 3 1,-2-4-14,1 0 0,-1 0 0,0 0-1,0 0 1,1 0 0,-1 0 0,0 0 0,1-1-1,-1 0 1,1 1 0,-1-1 0,1 0 0,-1 0-1,0 0 1,1 0 0,-1-1 0,1 1 0,2-1 0,6-3 33,0 1 1,0-1-1,-1-1 1,18-10-1,38-29 228,47-50-244,-26 20 31,-77 66-180,15-11-152,-24 18 236,1 0 0,-1 0 0,1 0 0,-1 0 0,1 1 0,0-1 0,-1 0 0,1 1 0,0 0 0,-1-1 0,1 1 0,0 0 0,2 0 0,-3 0 14,0 0 0,-1 0 1,1 1-1,-1-1 0,1 0 0,-1 0 1,1 1-1,-1-1 0,1 1 0,-1-1 1,1 0-1,-1 1 0,0-1 0,1 1 0,-1-1 1,1 1-1,-1-1 0,0 1 0,0-1 1,1 1-1,-1-1 0,0 1 0,1 0 1,2 15-39,-2-12 29,0 8-1,0 0 1,-1 0-1,0 1 0,-3 21 0,-14 49 54,8-45 50,8-34-23,1 0 0,-1 1 0,1-1 0,0 7 0,0-10-50,0-1 0,0 1 0,0-1 0,0 0 0,0 1 0,0-1 0,0 1 0,0-1 0,0 0 0,0 1 0,0-1 0,0 1 0,0-1 0,1 0 0,-1 1 0,0-1 0,0 0 0,0 1 0,1-1 0,-1 0 0,0 1 0,0-1 0,1 0 0,-1 0 0,0 1 0,1-1 0,-1 0 0,0 0 0,1 0 0,-1 1 0,0-1 0,1 0 0,-1 0 0,0 0 0,1 0 0,-1 0 0,1 0 0,-1 0 0,0 1 0,1-1 0,-1 0 0,1-1 0,-1 1 0,0 0 0,1 0 0,-1 0 0,1 0 0,-1 0 0,0 0 0,1 0 0,-1-1 0,0 1 0,1 0 0,-1 0 0,0 0 0,1-1 0,-1 1 0,0 0 0,1 0 0,-1-1 0,0 1 0,1-1 0,4-4 47,1 0 0,-1-1 0,0 1 0,-1-1 0,1-1 0,-1 1 0,5-11 0,5-7-1,5-7-40,-6 8-77,1 1 0,1 0-1,0 2 1,2-1 0,19-17-1,-35 37 35,0 0 0,0 0 0,0 0 0,0 1 0,1-1 0,-1 0 0,0 1 0,0-1 0,0 1 0,1-1 0,-1 1 0,0-1 0,1 1 0,-1 0 0,2 0 0,-2 0 13,0 0 0,-1 0 0,1 1 0,0-1 0,-1 0 0,1 1 0,0-1 0,-1 0 0,1 1 0,-1-1 0,1 1 0,0-1 0,-1 1 0,1-1 0,-1 1 0,0 0 0,1-1 0,-1 1 0,1-1 0,-1 1 0,0 0 0,0-1 0,1 1 0,-1 0 0,0 0 0,0-1 0,0 1 0,0 0 0,0-1 0,0 1 0,0 1 0,1 12-124,-1 0 0,-4 27 0,1-9 64,1-18 113,2 0 0,0 1 0,0-1 0,2 0 0,4 22 0,-5-33-15,0 1 0,0 0 0,0-1 0,1 1 0,0-1 0,-1 1 0,1-1 0,1 0 0,-1 1 0,0-1 0,1-1 0,0 1 0,-1 0 0,1 0 0,0-1 0,0 0 0,1 0 0,-1 0 1,0 0-1,1 0 0,-1 0 0,1-1 0,0 0 0,-1 0 0,6 1 0,0-1 10,-1 0 1,1 0-1,0-1 1,0-1 0,12-1-1,46-12 160,-66 14-195,20-6 5,0 0 0,-1-1 1,0-1-1,-1-1 0,0 0 1,0-2-1,-1 0 0,0-1 0,-1-1 1,0-1-1,-1 0 0,-1-1 1,19-24-1,-20 22-4,-7 10-28,-1 0 1,1-1-1,-2 0 1,1 0 0,-1-1-1,-1 0 1,8-16 0,-12 24 6,0 0 1,1 1 0,-1-1 0,0 0 0,0 1-1,0-1 1,1 0 0,-1 1 0,0-1 0,0 0-1,0 1 1,0-1 0,0 0 0,0 1 0,0-1-1,-1 0 1,1 1 0,0-1 0,0 0 0,0 1-1,-1-1 1,1 0 0,0 1 0,-1-1 0,1 1-1,-1-2 1,0 2 3,0 0 0,0 0 0,0-1 0,1 1 0,-1 0 1,0 0-1,0 0 0,0 0 0,0 1 0,0-1 0,1 0 0,-1 0 0,0 0 0,0 1 0,0-1 0,1 0 0,-2 2 0,-7 2-57,1 1 0,-12 10 0,19-15 53,-63 50-151,-83 84 1,146-133 167,-40 45 116,37-40-103,0 0 0,0-1 0,1 1 0,0 0 0,0 1 0,0-1 0,-1 7 0,3-11-3,1-1 0,0 1 0,-1 0 0,1-1 0,0 1 0,0-1 0,0 1 0,0-1 0,0 1 0,0-1 0,1 1 0,-1-1 0,0 1 0,1-1 0,-1 1 1,1-1-1,0 1 0,-1-1 0,1 0 0,0 1 0,0-1 0,0 0 0,0 0 0,0 0 0,0 0 0,0 1 0,0-1 0,1-1 0,-1 1 0,0 0 0,0 0 0,3 1 0,1 0 24,0-1-1,-1 1 1,1-1-1,0 0 1,0 0-1,0-1 0,0 1 1,0-1-1,5-1 1,-1 1-21,-1-2 1,0 1-1,0-1 0,0-1 1,0 1-1,0-1 1,-1 0-1,1-1 1,-1 0-1,11-8 0,-6 3 11,0-1 0,0-1 0,-1 0 0,15-19-1,3-8 63,35-63-1,-26 37-38,7-6-33,141-252-383,-185 322 365,2-7-61,1 0 0,-1-1 0,0 1 0,-1-1 0,0 1 0,2-11 0,-4 18 57,0 0-1,0-1 1,0 1 0,0 0 0,0 0-1,0 0 1,0-1 0,0 1 0,0 0-1,0 0 1,0-1 0,0 1 0,0 0-1,0 0 1,0-1 0,0 1 0,0 0-1,0 0 1,0-1 0,0 1 0,-1 0-1,1 0 1,0 0 0,0-1 0,0 1-1,0 0 1,0 0 0,-1 0 0,1 0 0,0-1-1,0 1 1,0 0 0,-1 0 0,1 0-1,0 0 1,0 0 0,-1 0 0,1 0-1,0-1 1,0 1 0,0 0 0,-1 0-1,1 0 1,0 0 0,-1 0 0,-12 8-203,-1 4 108,1 1 0,0 0 0,1 0 0,-19 30 0,12-14 60,-25 53 0,34-59 28,2 1 0,0 0 0,2 0 0,1 0 0,0 1 1,0 26-1,4-23 152,3 55 0,-1-70-72,1 0 0,0-1 0,1 1 0,1-1 0,0 1-1,7 14 1,-9-23-44,1 0 0,0 0 0,-1 0 0,1-1 0,1 1 0,-1-1 0,0 0 0,1 0 0,0 0 0,0-1 0,0 1 0,0-1 0,0 0 0,0 0 0,0 0 0,1-1 0,-1 1 1,1-1-1,-1 0 0,1 0 0,0-1 0,-1 1 0,6-1 0,2 0 20,0-1 0,1 0-1,-1-1 1,0 0 0,0 0 0,0-2 0,15-5 0,-9 1 4,0-1-1,-1-1 1,0-1-1,-1 0 0,0-1 1,0-1-1,-2 0 1,18-21-1,-11 9-53,-1 0 1,-1-1-1,-2-2 0,19-37 0,-22 34-287,-14 29 261,1 1 0,0-1 1,-1 0-1,1 0 0,-1 0 1,0 0-1,0 1 0,0-1 1,0 0-1,0 0 0,0 0 1,0 0-1,-1-2 0,1 4 27,0-1 0,0 1 0,-1 0 0,1 0 0,0-1 0,0 1 0,0 0 0,-1 0 0,1-1 0,0 1 0,0 0 0,0 0 0,-1 0 0,1-1 0,0 1 0,0 0 0,-1 0 0,1 0 0,0 0 0,-1 0 0,1 0 0,0-1 0,0 1 0,-1 0 0,1 0 0,0 0 0,-1 0 0,1 0 0,0 0 0,-1 0 0,1 0 0,-5 1-17,1-1 1,0 1-1,0 0 0,-1 0 0,1 0 0,0 1 1,0-1-1,0 1 0,0 0 0,-4 3 1,-13 9 26,1 0 1,1 2 0,0 0 0,1 1 0,1 1-1,0 0 1,1 2 0,2 0 0,-17 28 0,26-39 45,1 0 1,0 0 0,-4 19-1,7-25-31,0 0 0,0 0-1,1 0 1,0 1 0,-1-1-1,1 0 1,1 0 0,-1 1-1,0-1 1,1 0 0,-1 0-1,1 1 1,0-1-1,0 0 1,3 4 0,-3-4-1,2-1 0,-1 1 0,0-1 1,0 1-1,1-1 0,0 0 0,-1 0 0,1 0 1,0 0-1,0-1 0,0 1 0,0-1 0,0 1 1,7 0-1,-1 1 7,0-2 1,0 1-1,0-1 0,12 0 1,-9-2 5,0 0 0,0-1 0,-1 0 0,1-1 0,-1 0 0,0-1 1,0 0-1,0-1 0,0 0 0,11-7 0,13-11 5,49-41 1,-65 48-26,-17 15-9,5-5-45,0 1-1,0 0 1,0 0-1,15-7 1,-21 12 31,1-1 0,-1 0 0,1 1 0,-1-1 0,1 1 0,-1 0 0,1-1 0,-1 1 0,1 0 0,-1 0 0,1 0 0,-1 0 0,1 0 0,0 1 0,-1-1 0,1 0 0,-1 1 0,1-1 0,-1 1 0,1-1 0,-1 1 0,0 0 0,1-1 1,-1 1-1,0 0 0,0 0 0,1 0 0,-1 0 0,0 0 0,0 1 0,0-1 0,0 0 0,0 0 0,1 3 0,5 9-28,7 22 0,-10-25 58,-1-1 0,1 0 0,1 0 0,-1 0 0,2-1 0,-1 0 0,11 12 0,-10-14 38,0-1 0,1 0 0,0 0 0,0 0 0,1-1 1,-1 0-1,1 0 0,0-1 0,0 0 0,0-1 0,0 0 0,1 0 0,13 1 0,7-1 80,0-1 0,46-6-1,-73 5-133,17-2-10,0 0-1,0-2 0,0 0 0,33-13 1,-43 13-776,0 0 0,1-1 1,9-7-1,-3-2-2283,-15 13 2467,0-1-1,-1 1 1,1 0 0,0-1 0,0 1 0,-1-1 0,1 1-1,-1 0 1,0-1 0,1-2 0,0-12-4013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1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5408,'-15'-40'2432,"15"37"-2112,0-2-672,0 10 128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 3392,'-5'-13'3768,"5"13"-3462,0-1-1,0 0 1,0 1 0,-1-1-1,1 0 1,0 1 0,0-1-1,-1 0 1,1 1 0,0-1-1,-1 1 1,1-1 0,0 1-1,-1-1 1,1 1 0,-1-1-1,1 1 1,-1-1 0,1 1-1,-1 0 1,1-1 0,-1 1-1,0 0 1,1-1 0,-1 1-1,0 0 1,32 3 3692,42-1-2770,172-10 378,-102 4-1345,-112 1-174,-26 2-94,0 1 0,1-1 0,-1 1 0,0 0 0,0 0-1,9 2 1,-7-1 281,-12-5-4637,4 4 3992,1 0 1,-1 0-1,0-1 1,0 1-1,0 0 1,0 0-1,1 0 1,-2 1 0,-9 3-2494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5408,'-33'3'1728,"33"-3"-1685,-1 0-1,0 0 1,1 0 0,-1 0-1,1 0 1,-1 0 0,0 0 0,1 1-1,-1-1 1,1 0 0,-1 0 0,1 0-1,-1 1 1,1-1 0,-1 0 0,1 0-1,-1 1 1,1-1 0,-1 1 0,1-1-1,-1 1 1,3 3 2473,127-4 4857,0 0-4304,130 0-7730,-242 0 2048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72 2496,'-3'1'8352,"-11"-11"-2857,-27-16-3711,27 19-1337,-1 0 0,0 2 0,-25-7 0,31 10-431,0 1 1,0-1 0,0 2-1,0-1 1,0 1-1,-1 1 1,-14 2-1,21-2 1,0-1-1,0 2 0,0-1 0,0 0 1,0 0-1,0 1 0,1-1 0,-1 1 1,1 0-1,-1 0 0,1 0 0,0 0 1,-1 1-1,1-1 0,0 0 0,1 1 1,-1 0-1,0-1 0,1 1 0,-1 0 1,0 3-1,-3 6 63,2 1 0,-1 0 1,-2 23-1,3-17-60,-33 268 1102,16 7-363,3-45-248,15-198-446,2-33-15,-1 0 0,-1 0 0,0 1 0,-8 26 0,-7 6 405,17-51-442,0 0 1,0 0-1,0 1 1,0-1-1,0 0 1,0 0 0,0 0-1,0 0 1,0 0-1,0 0 1,0 1-1,0-1 1,0 0 0,0 0-1,0 0 1,0 0-1,0 0 1,0 0-1,0 0 1,0 1 0,0-1-1,1 0 1,-1 0-1,0 0 1,0 0-1,0 0 1,0 0 0,0 0-1,0 0 1,0 0-1,0 0 1,0 1-1,1-1 1,-1 0-1,0 0 1,0 0 0,0 0-1,0 0 1,0 0-1,10 2 235,16-2-141,-17-1-65,86-3-92,41 1 66,-119 4-43,-1 0 0,0 2 1,0 0-1,0 0 1,-1 2-1,21 7 0,-19-2-555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67 8320,'-9'-10'2672,"9"10"-2606,0 0 0,0 0 1,0-1-1,0 1 0,-1 0 1,1 0-1,0-1 0,0 1 0,0 0 1,0-1-1,0 1 0,0 0 1,0-1-1,0 1 0,0 0 1,0 0-1,0-1 0,0 1 1,0 0-1,1-1 0,-1 1 0,0 0 1,0 0-1,0-1 0,0 1 1,0 0-1,1 0 0,-1-1 1,0 1-1,0 0 0,0 0 1,1-1-1,6-5 2482,4 0-1992,0 0 0,0 1 0,1 0 0,0 1 0,0 0 0,0 1 0,0 0 0,0 1 1,25-1-1,-26 2-354,-1 2 0,1-1 1,-1 1-1,1 1 0,-1 0 1,1 0-1,-1 1 1,0 1-1,0 0 0,0 0 1,-1 0-1,12 9 0,-16-10-118,-1 1-1,0 0 1,0 0-1,0 1 1,0-1-1,-1 1 1,1 0-1,-1-1 1,0 2-1,-1-1 1,1 0-1,2 10 1,1 7 84,7 44 1,-8-37-189,-2-10-93,-1-7-259,0-1 0,4 14 0,-4-22-226,-1 0 0,0 0 1,1 0-1,-1 0 0,1 0 1,0 0-1,2 2 0,5 2-1466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3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0 6400,'-4'1'569,"1"-1"0,0 1 0,0 0 0,0 0 0,0 0 0,0 0 0,0 1 1,0-1-1,0 1 0,0 0 0,0 0 0,1 0 0,-3 2 0,-17 11 1149,2-5 108,-35 13 1,29-13-1077,-137 54 2008,117-44-2269,-66 41-1,82-41-532,0 1-1,-47 44 1,55-46-409,16-15-293,0 1 0,1-1 0,0 1 1,0 1-1,-8 9 0,7 1-1521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3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8960,'0'0'147,"0"0"0,-1 0 1,1 1-1,0-1 0,-1 0 1,1 0-1,0 0 0,0 0 1,-1 1-1,1-1 0,0 0 1,0 0-1,0 1 0,-1-1 1,1 0-1,0 0 0,0 1 1,0-1-1,-1 0 0,1 1 1,0-1-1,0 0 0,0 1 1,0-1-1,0 0 0,0 1 1,0-1-1,0 0 0,0 1 1,0-1-1,0 1 0,0 15 542,0-9 1145,0 1-1042,-1 0 1,0 1-1,0-1 1,-1 0-1,-1 0 1,-5 14-1,-24 44 846,24-51-1287,-1 1-71,-1 0 1,0-1 0,-23 25 0,27-33-546,0 0 1,-1-1 0,0 0-1,0-1 1,-1 1 0,0-1 0,0-1-1,0 1 1,-12 3 0,0-6-2851,1-2 944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10 7136,'0'-1'140,"0"1"0,0-1 0,0 1 0,0-1 0,0 1 0,0-1 1,0 1-1,0-1 0,0 1 0,0-1 0,0 1 0,-1-1 0,1 1 0,0 0 1,0-1-1,-1 1 0,1-1 0,0 1 0,-1 0 0,-7 2 7416,1 25-6317,2-6-538,0-5-368,1 1 0,1 0 0,0-1 0,2 1 0,0 0 0,0 0 0,2 0 0,3 22 0,-4-38-303,1 4 176,0 0 0,1 0 1,-1 0-1,4 8 0,-4-12-171,-1 0 1,0-1-1,1 1 0,-1-1 1,0 1-1,1 0 0,-1-1 1,1 1-1,-1-1 0,1 1 1,-1-1-1,1 1 0,0-1 1,-1 1-1,1-1 0,0 0 0,-1 1 1,1-1-1,0 0 0,-1 1 1,1-1-1,0 0 0,-1 0 1,1 0-1,0 0 0,0 0 1,-1 0-1,1 0 0,0 0 1,0 0-1,-1 0 0,1 0 0,0 0 1,-1 0-1,1-1 0,0 1 1,0 0-1,-1 0 0,1-1 1,0 1-1,0-1 0,11-8 257,-1-1 0,0 0 0,10-12 0,-5 6-78,19-20-134,2 1 0,66-46 0,-101 79-133,1 0 1,0 0 0,-1 1 0,1-1 0,0 1-1,0 0 1,0-1 0,0 1 0,0 1 0,0-1-1,0 0 1,0 1 0,4-1 0,-6 2 44,-1-1 0,1 0 0,-1 1 0,1-1 0,-1 0 0,1 1 0,-1-1 1,1 1-1,-1-1 0,1 1 0,-1-1 0,0 1 0,1-1 0,-1 1 0,0-1 0,1 1 0,-1-1 0,0 1 0,0 0 0,0-1 1,1 1-1,-1 0 0,0-1 0,0 1 0,0-1 0,0 1 0,0 0 0,0-1 0,0 1 0,0 0 0,-1-1 0,1 2 1,-13 76-96,13-75 104,-13 55 78,-2-1 1,-3 0-1,-2-2 0,-2 0 0,-3-1 1,-38 60-1,25-50 212,-39 58 223,75-119-462,0 0 1,-1 0-1,1 0 0,-1-1 0,1 1 1,-1-1-1,0 1 0,0-1 0,0 0 1,0 0-1,0-1 0,-1 1 1,1-1-1,-1 1 0,-6 1 0,8-3-40,0 0-1,0 0 1,0 0-1,0 0 0,0 0 1,0-1-1,0 1 1,0 0-1,0-1 0,0 0 1,0 1-1,0-1 1,1 0-1,-1 0 1,0 0-1,1 0 0,-1 0 1,0-1-1,1 1 1,-1 0-1,1-1 0,0 1 1,-1-1-1,1 0 1,0 1-1,0-1 1,0 0-1,0 0 0,-1-3 1,0 0-26,0 0 1,0 0 0,1 0-1,0 0 1,0 0-1,0 0 1,0-1-1,1 1 1,0 0-1,0-1 1,0 1 0,1 0-1,0 0 1,0-1-1,0 1 1,1 0-1,3-9 1,-2 8 4,0 0 0,1 0 0,0 0 0,0 0 0,1 1 0,-1-1 0,1 1 0,0 0 0,1 0 0,-1 1 0,1 0 0,0 0 0,8-4 0,0 1-134,0 1 0,1 1 0,-1 0 0,1 1 0,1 1 0,-1 0 0,30-1 0,-30 4-1360,1 0 1,-1 1 0,1 1-1,24 5 1,-13 3-1132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 8640,'0'-1'238,"1"1"-159,-1 0 0,0 0 0,0 0 1,0 0-1,0 0 0,0 0 1,0 0-1,0 0 0,1 0 0,-1 0 1,0 0-1,0 0 0,0 0 1,0 0-1,0 0 0,0 0 0,0 0 1,1 0-1,-1 0 0,0 0 0,0 0 1,0 0-1,0 0 0,0 0 1,1 1 792,-1-1-793,0 0 0,0 0 1,0 0-1,1 0 0,-1 0 0,0 0 1,0 0-1,0 1 0,0-1 0,0 0 1,0 0-1,0 0 0,0 0 1,0 0-1,0 1 0,5 11 3115,2 17 921,-6-20-3588,0 0 1,-1 0-1,0 0 1,0 0-1,-1 0 1,0 0 0,-1 0-1,-4 16 1,1-10-203,-1-1 0,0 1 0,-1-1 0,-12 19 0,16-28-518,-1 1 1,0-1-1,-1 0 0,1 0 1,-1-1-1,0 0 0,0 1 1,0-1-1,-1-1 0,1 1 1,-1-1-1,0 0 0,0 0 1,0-1-1,-9 3 0,-17-3-2649,4-2 900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0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272 665 3072,'1'-3'158,"1"-1"385,0 0 0,-1 0 0,0 0 0,0 0 0,0-1 0,0-5-1,-1 10-431,0-1-1,0 1 1,0-1-1,0 0 1,0 1-1,0-1 1,-1 0-1,1 1 1,0-1-1,0 1 1,-1-1-1,1 1 1,0-1-1,-1 0 0,1 1 1,0-1-1,-1 1 1,1 0-1,-1-1 1,0 0-1,0 1-4,0-1 0,0 1 0,0-1 0,-1 1 0,1 0-1,0 0 1,0-1 0,0 1 0,-1 0 0,1 0 0,0 0 0,0 0 0,0 0-1,-3 1 1,-1 0 159,-1 1-1,1 0 0,0 0 0,-1 0 1,1 0-1,0 1 0,0 0 0,0 0 1,1 0-1,-1 0 0,-6 7 0,-4 6 350,-23 30-1,20-24-269,-2 4-53,1 0 0,2 2 0,0 0 0,-15 36 0,29-58-252,1 1-1,0-1 0,1 1 0,-1 0 0,1 0 1,0 0-1,1 0 0,0 0 0,0 0 0,0 0 1,1 0-1,2 10 0,-2-12 17,1-1-1,-1 0 1,1 0-1,-1-1 1,1 1-1,0 0 1,0-1-1,1 1 1,-1-1-1,1 1 1,-1-1-1,1 0 1,0 0-1,1 0 1,-1-1-1,0 1 1,1-1-1,-1 0 1,1 0-1,0 0 1,6 2-1,-7-3-12,-1-1 0,1 1-1,-1-1 1,1 0 0,-1 0-1,1 0 1,0 0 0,-1-1-1,1 1 1,-1-1 0,1 1 0,-1-1-1,0 0 1,1 0 0,-1 0-1,0 0 1,0 0 0,1-1-1,-1 1 1,3-4 0,1 0 28,0-1 0,0 0 0,-1 0 0,0 0 0,7-12 0,1-5 1,-2 0-1,-1-1 0,-1 0 0,-1-1 0,9-41 1,-16 57-131,0 0 0,-1 0 0,0-11 0,-1 4-170,-2 27-123,1 0-1,-1 14 0,8 46 277,-1-22 79,-4-39 44,2 1-1,-1-1 0,1 0 0,1 0 1,0 0-1,7 18 0,-8-25 15,-1 0 0,1 0 0,0 0 1,0-1-1,0 1 0,0 0 0,1-1 0,-1 1 0,1-1 0,4 4 0,-5-5-7,1 0-1,-1 0 1,0 0 0,0-1-1,0 1 1,0-1 0,1 1-1,-1-1 1,0 1 0,1-1-1,-1 0 1,0 0-1,1 0 1,-1-1 0,0 1-1,0 0 1,4-2 0,5-2 88,0 0 0,-1-1 1,1 0-1,17-13 0,38-31-85,-41 29 3,62-59-59,-61 53 21,48-36 1,-72 61-27,-1 0 1,0 0-1,1 0 1,-1 0 0,1 0-1,0 0 1,-1 0-1,1 1 1,-1-1 0,1 1-1,0-1 1,0 1-1,-1 0 1,1 0 0,0 0-1,0 0 1,-1 0-1,1 0 1,0 0 0,2 1-1,-2-1 4,-1 1 0,1 0 0,0 0-1,-1 0 1,1 1 0,-1-1 0,1 0 0,-1 0 0,0 1-1,1-1 1,-1 1 0,0-1 0,0 1 0,0 0-1,1 2 1,1 5 6,0-1-1,0 1 1,-1 0-1,0 0 1,0 0-1,0 13 1,-1-2 124,-1 0 1,-1-1 0,0 1 0,-2-1 0,-4 22-1,6-37-59,0-1-1,0 1 0,1 0 1,0-1-1,-1 1 0,1-1 1,1 8-1,-1-11-60,0 0 0,1 0 0,-1 1 0,0-1-1,0 0 1,0 0 0,0 0 0,0 1 0,0-1 0,0 0 0,1 0 0,-1 0 0,0 1-1,0-1 1,0 0 0,0 0 0,1 0 0,-1 0 0,0 1 0,0-1 0,1 0 0,-1 0-1,0 0 1,0 0 0,0 0 0,1 0 0,-1 0 0,0 0 0,0 0 0,1 0 0,-1 0-1,0 0 1,0 0 0,1 0 0,-1 0 0,0 0 0,0 0 0,1 0 0,-1 0 0,0 0-1,0 0 1,1 0 0,-1 0 0,0-1 0,0 1 0,0 0 0,1 0 0,-1 0-1,0 0 1,0-1 0,0 1 0,1 0 0,7-9 43,7-11 10,-2-1 1,-1-1 0,16-39-1,-17 36-128,1 0 1,23-35-1,-32 56 39,0 1 0,0-1 0,0 1 0,0 0 0,1-1 0,-1 1-1,7-4 1,-9 7 18,0-1 0,0 1 0,0-1 0,-1 1 0,1 0 0,0-1 0,0 1-1,0 0 1,0 0 0,0-1 0,0 1 0,0 0 0,0 0 0,0 0 0,0 0-1,0 0 1,0 1 0,0-1 0,0 0 0,0 0 0,0 1 0,0-1 0,0 0 0,0 1-1,0-1 1,0 1 0,0 0 0,-1-1 0,1 1 0,0-1 0,0 1 0,-1 0-1,1 0 1,0-1 0,-1 1 0,1 0 0,-1 0 0,1 0 0,0 1 0,2 4 1,-1 0 0,1 1 0,-1-1 0,0 1 0,-1-1 0,1 1 0,-1 0 0,0 8 0,-2 57-61,0-69 55,0 18 95,-1-1 1,0 0-1,-7 22 0,9-42-63,-1 0 0,1 0-1,0 1 1,0-1-1,0 0 1,0 0 0,0 0-1,0 1 1,0-1-1,0 0 1,0 0 0,-1 1-1,1-1 1,0 0 0,0 0-1,0 1 1,0-1-1,0 0 1,0 0 0,1 1-1,-1-1 1,0 0-1,0 0 1,0 0 0,0 1-1,0-1 1,0 0 0,0 0-1,0 1 1,1-1-1,-1 0 1,0 0 0,0 0-1,8-3 398,11-14-111,-18 16-310,17-17 30,79-85 16,-74 77-214,1 2 0,31-25 0,-54 48 157,0 0 0,1 0 0,-1 0 1,0 0-1,1 0 0,-1 0 1,0 1-1,1-1 0,-1 0 0,1 1 1,-1-1-1,1 1 0,-1 0 0,1-1 1,0 1-1,-1 0 0,1 0 1,-1 0-1,1 0 0,0 0 0,-1 1 1,1-1-1,-1 0 0,3 1 1,-2 0 17,-1 0 0,1 1 0,-1-1 0,1 0 0,-1 0 1,0 1-1,1-1 0,-1 1 0,0-1 0,0 1 0,0-1 1,0 1-1,0 0 0,0-1 0,-1 1 0,1 0 0,0 0 1,-1 0-1,1 2 0,8 54-147,-5-29 112,10 39 1,-12-62 46,0-1 1,0 1-1,1-1 1,-1 0-1,1 0 1,0 0-1,1 0 1,-1 0-1,1-1 1,0 1 0,6 5-1,-8-9 8,0 0 0,-1 1 0,1-1 0,0 0 0,0 0 0,0 0 0,0 0 0,0-1 0,0 1 0,0-1-1,0 1 1,0-1 0,1 1 0,-1-1 0,0 0 0,0 0 0,0 0 0,0 0 0,0-1 0,1 1 0,-1-1 0,0 1 0,0-1 0,0 0 0,0 1 0,0-1 0,0 0 0,0 0 0,-1-1-1,1 1 1,0 0 0,0 0 0,1-3 0,12-12 44,0 0-1,-2-1 0,23-35 0,15-20-342,-50 71 267,-1 0 1,1 1-1,-1-1 1,1 0-1,0 1 0,-1-1 1,1 0-1,0 1 1,0-1-1,0 1 0,-1-1 1,1 1-1,0 0 1,0-1-1,1 1 1,-2 0 2,1 0 1,-1 0 0,0 0-1,1 0 1,-1 0 0,1 0 0,-1 0-1,0 0 1,1 0 0,-1 1-1,0-1 1,0 0 0,1 0-1,-1 0 1,0 1 0,1-1 0,-1 0-1,0 0 1,0 1 0,1-1-1,-1 0 1,0 1 0,0-1 0,0 0-1,0 1 1,1-1 0,0 5-41,0-1 0,0 0 1,0 0-1,0 1 0,0 4 1,-1-3 32,6 84 42,-6-87-26,0 1 1,0-1-1,1 0 1,-1 1-1,1-1 1,0 0-1,0 0 1,0 0-1,1 0 1,-1 1-1,1-2 1,-1 1-1,1 0 1,0 0-1,4 5 1,-4-7 17,0 1 0,0 0 0,1-1-1,-1 1 1,0-1 0,0 0 0,1 1 0,-1-1 0,1 0 0,-1-1 0,1 1 0,0 0 0,-1-1 0,1 1 0,0-1 0,-1 0 0,1 0-1,0 0 1,-1 0 0,6-1 0,10-3 39,0-1-1,-1 0 0,1-1 1,-1-1-1,0-1 0,-1 0 1,0-1-1,0-1 0,-1 0 1,0-1-1,25-26 0,-14 8-32,-1 0-1,26-42 0,38-75 35,-64 105-20,7-16-60,30-71-1,-36 66 13,-4-1 0,-2-1-1,18-103 1,-36 157-83,-1 0 1,0 0-1,0 0 1,-1 0-1,-2-19 1,2 29 83,0 0 1,0-1 0,0 1 0,0 0 0,0 0 0,0-1 0,0 1 0,0 0 0,0 0 0,0-1-1,0 1 1,0 0 0,0 0 0,0 0 0,0-1 0,-1 1 0,1 0 0,0 0 0,0 0-1,0-1 1,0 1 0,0 0 0,-1 0 0,1 0 0,0 0 0,0-1 0,0 1 0,0 0-1,-1 0 1,1 0 0,0 0 0,0 0 0,-1 0 0,1 0 0,0 0 0,0 0 0,0 0 0,-1 0-1,1 0 1,0 0 0,0 0 0,-1 0 0,1 0 0,-10 9-134,-6 19-3,1 11 57,-13 47-1,2-4-46,-32 92 120,47-135-24,2 0 0,-5 60 0,11 114-31,4-118 213,0-84-103,0-1 0,1 1-1,1 0 1,0-1 0,0 1 0,8 15 0,2 9-39,-3-15 435,-10-20-442,1 1-1,-1-1 1,0 0 0,0 1-1,1-1 1,-1 0 0,0 0-1,1 1 1,-1-1 0,1 0-1,-1 0 1,0 1 0,1-1-1,-1 0 1,1 0 0,-1 0-1,1 0 1,-1 0 0,0 0-1,1 0 1,-1 0 0,1 0-1,-1 0 1,1 0 0,-1 0-1,1 0 1,-1 0 0,0 0-1,1 0 1,16 4 401,-16-3-399,0-1 1,0 1-1,1-1 1,-1 1-1,0-1 1,0 0 0,0 1-1,1-1 1,-1 0-1,0 0 1,0 0-1,1 0 1,-1 0 0,0 0-1,0 0 1,0 0-1,2-1 1,9-3 140,-9 3-126,0 0 1,-1 0-1,1 0 1,0 0-1,-1 0 1,1 0-1,-1-1 1,1 1-1,-1-1 1,0 0-1,4-4 1,3-3 56,0 1-1,10-8 1,15-15 18,-20 16-43,19-30 0,-6 7 7,7-13-24,50-99 1,-55 93-26,53-77 0,-64 107-12,-2-1 1,-1-1 0,15-39-1,-8 8 176,-20 55-215,0 1 0,-1-1 1,1 1-1,-1-1 1,-1 0-1,1 1 0,-1-1 1,1-6-1,-13 16-335,10-3 389,0 0-1,1 1 1,-1 0-1,1-1 1,0 1 0,0 0-1,0 0 1,-1 4-1,-4 8-114,0-2 18,-2 4 66,0 0 0,-12 15-1,1-1 16,2 1-1,0 0 1,3 1 0,0 1-1,2 0 1,-11 55-1,-16 133-121,37-200 92,1 0 0,2 24 0,-1-8 169,0-35-134,0 0 0,1 0-1,-1 1 1,1-1 0,-1 0 0,1 0-1,0 0 1,0 0 0,0 0 0,1 0-1,-1 0 1,1 0 0,-1-1-1,4 5 1,-4-6 38,1 1 1,0-1-1,-1 1 0,1-1 0,0 0 0,0 0 0,0 0 0,0 0 1,0 0-1,0 0 0,0 0 0,0-1 0,0 1 0,0-1 1,0 1-1,0-1 0,0 0 0,1 0 0,-1 0 0,0 0 0,4-1 1,19-3-3,46-13 0,-59 12-11,-1 1 0,1-1 1,-1-1-1,0 0 0,19-15 1,-6 0 96,-17 14-129,0 0 0,1 1 1,-1 1-1,1-1 0,0 1 0,10-4 0,-18 9 1,1 0 0,-1 0 0,0 1 0,1-1 0,-1 0 0,0 0 0,0 1 0,1-1 0,-1 0-1,0 1 1,0-1 0,0 1 0,1-1 0,-1 0 0,0 1 0,0-1 0,0 0 0,0 1 0,0-1 0,0 1 0,0-1 0,0 1-1,0-1 1,0 0 0,0 1 0,0-1 0,0 1 0,0-1 0,0 1 0,-1 15-164,-4 13 111,4-23 65,-1 1-1,1 0 0,0 0 0,0 0 0,1 0 0,0 0 0,0 0 0,1 0 1,0 0-1,0-1 0,4 13 0,-4-18 14,-1 1 0,1-1 1,0 0-1,-1 1 0,1-1 0,0 0 1,0 1-1,0-1 0,0 0 0,0 0 0,1 0 1,-1 0-1,0 0 0,0 0 0,1 0 1,-1 0-1,1 0 0,-1-1 0,1 1 0,-1-1 1,1 1-1,-1-1 0,1 1 0,-1-1 1,1 0-1,0 0 0,-1 0 0,1 0 0,-1 0 1,1 0-1,0 0 0,-1 0 0,1-1 1,-1 1-1,1-1 0,-1 1 0,1-1 1,-1 0-1,1 1 0,-1-1 0,0 0 0,1 0 1,-1 0-1,0 0 0,0 0 0,0 0 1,0 0-1,1-1 0,0-1 0,-2 2-8,1 0 0,-1 0-1,1 0 1,-1 0 0,1 0-1,-1 0 1,0 0 0,0 0-1,0 0 1,1 0 0,-1-1 0,0 1-1,0 0 1,-1 0 0,1 0-1,0 0 1,0 0 0,0 0-1,-1 0 1,1 0 0,-1 0-1,1 0 1,0 0 0,-2-1 0,1 0-8,0 0 0,0 0 0,0 0 0,0 1 0,-1-1 0,1 0 0,-1 1 1,1-1-1,-1 1 0,0 0 0,0 0 0,1-1 0,-1 1 0,0 0 0,0 0 1,0 1-1,0-1 0,0 0 0,0 1 0,0-1 0,0 1 0,-1 0 0,1-1 1,-3 1-1,-6-1-48,1 0 41,8 0 10,0 0 0,0 1 0,-1-1 0,1 1 0,0 0-1,-1 0 1,1 0 0,0 0 0,-5 1 0,-7 1-52,10-3-7,11-4 101,19-11 103,-16 9-153,0 1 0,1 1-1,17-8 1,12-4-114,-33 14 108,-1 0 0,0 0 0,1 0 1,0 1-1,-1 0 0,1 0 0,0 0 0,0 1 0,0 0 1,0 1-1,8 0 0,-10 1 5,1 1-1,-1 0 1,0 0 0,0 1-1,0 0 1,0-1 0,0 2-1,-1-1 1,1 0 0,-1 1-1,5 5 1,-8-8-23,1 0 44,-1 1 0,1-1 0,-1 1 0,1 0 0,-1 0 0,0-1 0,0 1 0,0 0 0,0 0 0,0 0 0,0 0 0,0 1 0,-1-1 0,1 0 0,-1 0 0,1 0 0,-1 0 0,0 1 0,0 3 0,0-6 191,3-1-174,0 0 0,1 0 0,-1-1 0,0 1 0,-1-1 0,1 0 0,3-3 0,13-7 0,2 2-24,-6 2-27,1 1 0,-1 0 0,1 1-1,1 1 1,24-5 0,-35 9-52,1 1 0,-1 0 0,1 0 0,9 1 0,-14-1 63,1 1 0,0 0 0,0-1 0,-1 1 0,1 0 0,-1 0 0,1 1 1,-1-1-1,1 0 0,-1 1 0,0-1 0,4 4 0,4 5 18,0 1-24,2 0 1,-1-1 0,18 12-1,-22-15-5,-6-6 22,-1 0 1,1 0 0,-1-1 0,1 1-1,-1 0 1,1-1 0,0 1 0,-1-1-1,1 1 1,0-1 0,0 1 0,-1-1-1,1 0 1,0 1 0,1-1 0,4 2 31,0 0 0,0-1 0,0 0 0,0 0 0,0 0 0,0-1 0,0 0 0,0 0 0,1-1 0,-1 0 0,0 0 0,0 0 0,8-3 0,-10 1-26,-1 1 1,1-1-1,-1 1 1,0-1-1,0 0 1,0 0-1,4-5 1,8-9-70,-2 4 83,0 0-1,-1-2 1,-1 1 0,0-2 0,-1 1-1,-1-1 1,0-1 0,-1 0 0,9-28-1,-15 37-47,2 0 0,-1 0 0,7-9 0,-8 15-140,-2 7 93,-2 7 121,-12 22-22,-3 15-293,9-21 244,-18 83-100,25-108 143,1 1 0,0-1 0,0 1 0,0-1 0,1 0 0,-1 1 0,1-1 0,0 1 0,0-1 0,0 0 0,0 0 0,0 1 0,1-1 0,-1 0 0,3 3 0,-3-5-60,1 3-60,-1-2 99,1 0-1,0 0 1,-1-1-1,1 1 1,0 0-1,0-1 1,0 0 0,0 1-1,1-1 1,-1 0-1,0 0 1,0 0-1,1-1 1,-1 1-1,3 0 1,3 0 59,-1-1 1,0 0 0,1-1-1,7-1 1,-11 2-34,10-2 32,-1-1 0,0 0 0,0 0 0,0-2 0,19-8 1,-1-1-17,-2-1 0,42-28 0,33-26-124,-102 67 69,0 1 1,0 0 0,0-1 0,1 1 0,-1 0-1,0 0 1,0 0 0,1 1 0,-1-1 0,0 0 0,1 1-1,-1 0 1,0-1 0,1 1 0,-1 0 0,1 0 0,-1 0-1,1 1 1,-1-1 0,0 0 0,1 1 0,-1 0-1,0 0 1,1-1 0,1 3 0,13 6-128,-14-8 135,-1 0 0,0 0 0,1 1 0,-1-1-1,0 1 1,0-1 0,0 1 0,0 0 0,2 2 0,9 6 170,-7-7-54,-6-5 257,-5-14-301,5 15-71,0 0 0,0 1 0,0-1 0,0 0 0,0 0 0,0 0 0,0 0 0,-1 1 0,1-1 0,0 0 0,0 0 0,-1 0 0,1 1 0,-1-1 0,1 0 0,-1 0 0,1 1 0,-1-1 0,1 1 0,-1-1 0,0 0 0,1 1 0,-1-1 0,0 1 0,1-1 0,-1 1 0,0 0 0,0-1 0,0 1 0,1 0 0,-1 0 0,0-1 0,0 1 0,0 0 0,0 0 0,1 0 0,-1 0 0,0 0 0,0 0 0,0 0 0,0 0 0,-2 1 5,0-1 0,0 0 0,1 1-1,-1 0 1,1-1 0,-1 1 0,1 0 0,-1 0-1,1 1 1,-1-1 0,1 0 0,-3 3 0,-26 24-116,16-14 56,13-12 49,-4 3-1,0 1-1,0 0 1,0 0-1,-7 11 1,12-16 14,1 0 1,-1 1-1,0-1 1,0 0-1,1 1 1,-1-1-1,1 0 0,-1 1 1,1-1-1,-1 1 1,1-1-1,0 1 1,0-1-1,0 1 1,0-1-1,0 1 1,0-1-1,0 1 1,0-1-1,1 1 1,-1-1-1,0 1 1,1-1-1,-1 0 1,1 1-1,0-1 1,0 0-1,-1 1 1,1-1-1,0 0 0,0 0 1,0 0-1,1 1 1,2 2 21,0-1 0,1 0 0,-1 0-1,1 0 1,-1-1 0,1 1 0,0-1 0,0 0 0,0-1 0,0 1-1,0-1 1,1 0 0,-1 0 0,0-1 0,1 1 0,-1-1 0,0 0 0,1-1-1,-1 0 1,0 1 0,0-1 0,0-1 0,1 1 0,-1-1 0,-1 0-1,1 0 1,0-1 0,0 1 0,-1-1 0,1 0 0,-1 0 0,0-1 0,0 1-1,0-1 1,-1 0 0,1 0 0,-1 0 0,0 0 0,3-5 0,10-21 17,-1 0 0,18-51 0,-23 45-157,-10 33 90,1 0 0,-1 1-1,0-1 1,0 0 0,0 0 0,0 1 0,0-1-1,0 0 1,-2-4 0,-8 22-239,4 1 247,0 0-1,1 0 0,1 0 1,0 0-1,1 1 0,-1 22 1,0 0-76,3-35 117,1 1 0,0-1-1,0 0 1,1 9-1,-1-13-6,0 1 0,0-1 0,0 1 0,0-1-1,0 1 1,0 0 0,0-1 0,0 1 0,1-1 0,-1 1-1,0-1 1,0 1 0,0 0 0,1-1 0,-1 1 0,0-1-1,1 1 1,-1-1 0,1 0 0,-1 1 0,0-1-1,1 1 1,-1-1 0,1 0 0,-1 1 0,1-1 0,-1 0-1,1 1 1,-1-1 0,1 0 0,-1 0 0,1 0 0,0 1-1,-1-1 1,1 0 0,-1 0 0,1 0 0,0 0-1,0 0 1,18-5 233,-12 4-182,-1 0 0,1-1 0,9-4 0,34-20-21,47-34 1,-35 22-33,114-81-12,-169 114-28,0 0 1,0 1-1,0 0 0,1 0 0,9-3 1,-16 6 22,1 1 0,-1-1 1,1 1-1,0-1 0,-1 1 1,1 0-1,-1-1 0,1 1 1,0 0-1,-1 0 0,1 0 1,-1 1-1,1-1 0,0 0 1,-1 1-1,1-1 0,-1 1 1,1-1-1,-1 1 0,1-1 1,-1 1-1,1 0 0,-1 0 1,0 0-1,1 0 0,-1 0 1,0 0-1,0 0 0,0 1 1,0-1-1,0 0 0,0 1 1,1 0-1,0 2 17,-1 0 0,0-1 0,0 1 0,0 0 0,0 0 0,0 0 0,-1 0 0,1 0 0,-1 4 0,-5 37 98,3-26 33,1-12-128,0 12 502,1-19-512,1 0-1,-1 0 1,0 0 0,0 0 0,0 0 0,0 0-1,0 0 1,0 0 0,0 0 0,0 0-1,0 0 1,0 0 0,0 0 0,0 0 0,0 1-1,0-1 1,0 0 0,0 0 0,0 0-1,1 0 1,-1 0 0,0 0 0,0 0 0,0 0-1,0 0 1,0 0 0,0 0 0,0 0-1,0 0 1,0 0 0,0 0 0,0 0 0,0 0-1,1 0 1,-1 0 0,0 0 0,0 0-1,0-1 1,0 1 0,0 0 0,0 0 0,0 0-1,0 0 1,0 0 0,0 0 0,0 0 0,0 0-1,0 0 1,0 0 0,0 0 0,0 0-1,0 0 1,0 0 0,0 0 0,1-1 0,6-9 70,5-12 45,-9 15-138,0 1 0,1 0 0,0 0 0,0 0 0,0 0 0,1 1-1,0-1 1,8-6 0,-12 11 9,-1 1-1,0 0 1,1 0-1,-1 0 1,0-1-1,1 1 1,-1 0 0,0 0-1,1 0 1,-1 0-1,0 0 1,1 0-1,-1 0 1,1 0-1,-1 0 1,0 0-1,1 0 1,-1 0 0,0 0-1,1 0 1,-1 0-1,0 0 1,1 0-1,-1 0 1,1 1-1,-1-1 1,0 0-1,0 0 1,1 0-1,-1 1 1,0-1 0,1 0-1,-1 0 1,0 1-1,0-1 1,1 1-1,9 17-79,-7-8 131,-1 0-1,2 12 1,-1-3-112,-2-1 0,-1 1 0,-3 35 1,1-43-758,0-1 1,-5 15 0,2-6-2085,4-15 1914,0 0-1,0 0 1,0 0-1,0 0 1,-1 0 0,-2 4-1,-2 1-1540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0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18 316 4576,'-7'-5'947,"-2"-1"1391,9 6-2296,0 0 0,0 0 0,0 0 0,0 0 0,0 0 0,0 0 0,0 0 0,0 0 0,0 0 0,0 0 0,0-1 0,0 1 0,0 0 0,0 0 0,0 0 0,0 0 0,0 0 0,0 0 0,0 0 0,-1-1 631,1 1-631,0 0 0,0 0 0,0 0 0,0 0 0,4-8 4544,54-9-955,-41 12-3279,0 0 1,18-8-1,4-8 450,56-40 1,-29 17-397,-27 21-259,93-55-134,-114 67-48,1-2 62,-18 13-23,0-1-1,0 1 1,-1-1 0,1 1-1,0 0 1,0-1-1,0 1 1,0 0-1,0 0 1,0 0 0,-1 0-1,1 0 1,0 0-1,0 0 1,0 0-1,1 0 1,-2 0-4,1 0 1,-1 1-1,0-1 1,0 0-1,0 0 0,1 1 1,-1-1-1,0 0 0,0 0 1,0 1-1,0-1 0,1 0 1,-1 1-1,0-1 1,0 0-1,0 0 0,0 1 1,0-1-1,0 0 0,0 1 1,0-1-1,0 0 1,0 1-1,0-1 0,0 0 1,0 1-1,0-1 0,-1 0 1,1 1-1,0-1 0,0 0 1,0 0-1,0 1 1,0-1-1,-1 0 0,1 1 1,-9 13-43,7-10 22,-7 11 4,-1-1 0,-1 0 0,0 0 0,-18 16 0,0 1-91,-4 5 175,-1-2-1,-68 52 1,72-64 76,-1-1 0,-44 21 0,34-18 363,64-17 26,167 6 461,14 2-911,-156-6-408,-1 6 90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44 5632,'-18'-8'19365,"23"5"-18544,62-7-9,-26 4-643,3-1-118,0 2 1,0 2-1,0 1 0,56 7 0,-96-5-54,0 1 1,1-1-1,-1 1 0,0 1 0,0-1 0,0 0 0,4 3 0,-7-3 6,-1-1 0,1 0-1,0 1 1,0 0 0,0-1-1,-1 1 1,1-1 0,0 1-1,-1 0 1,1-1-1,-1 1 1,1 0 0,-1 0-1,1 0 1,-1 0 0,1-1-1,-1 1 1,0 0-1,1 0 1,-1 0 0,0 0-1,0 0 1,0 0 0,1 0-1,-1 0 1,0 0-1,0 0 1,-1 0 0,1 0-1,0-1 1,0 1 0,0 0-1,-1 0 1,0 1 0,0 1 15,-1 0 0,0 0 0,0 0 0,0 0 0,0 0 0,0-1 0,0 1 0,-1-1 0,0 0 0,-3 3 1,-31 18 110,26-18-84,-112 77 196,113-75-221,-18 15 97,1 1 0,-46 49 0,-36 65 305,108-136-404,-9 16 477,10-17-487,-1 0 1,1 0-1,0 0 1,0 1-1,0-1 1,0 0-1,0 0 1,-1 1-1,1-1 1,0 0-1,0 0 1,0 1-1,0-1 1,0 0-1,0 0 1,0 1-1,0-1 1,0 0-1,0 0 1,0 1-1,0-1 1,0 0-1,0 1 1,0-1-1,0 0 1,0 0-1,1 1 1,-1-1-1,0 0 1,0 0-1,0 0 1,0 1-1,0-1 1,1 0-1,-1 0 1,0 0-1,0 1 1,0-1-1,1 0 1,-1 0-1,0 0 1,0 0-1,1 0 1,-1 1-1,0-1 1,0 0-1,1 0 1,-1 0-1,0 0 1,0 0-1,1 0 1,-1 0-1,0 0 0,0 0 1,1 0-1,-1 0 1,0 0-1,0 0 1,1 0-1,-1 0 1,0 0-1,0-1 1,1 1-1,9-2 71,1-1-1,-1-1 0,0 0 1,0 0-1,14-9 0,23-9-201,-29 16 14,0 1 0,1 0 0,0 2 0,30-2 0,-32 4-1304,-1 1 0,33 4 0,-44-3 693,-1 0 0,1 1-1,0-1 1,-1 1-1,7 3 1,-9-4 266,-1 0 1,1 0-1,-1 0 0,1 0 0,-1 0 0,0 0 0,0 0 1,1 0-1,-1 0 0,0 1 0,0-1 0,0 0 1,0 1-1,0-1 0,-1 1 0,2 2 0,2 8-2196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10208,'-8'-5'4640,"16"2"-4032,-3-2 2271,9 10-1695,4-5 1216,4 0-1408,9 0 32,6 3-608,11-3-128,7 5-160,3-2-160,-3 1 0,-2-4-1376,-8 5 768,-9-5-4256,-4 0 2721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5472,'-5'-3'3303,"18"9"1234,-10-4-4083,1 0 0,-1-1 0,1 0 0,0 0 0,0 0 0,-1 0 0,1-1 0,0 1 0,0-1 0,0 0 0,0 0 0,6-1 0,3 0 651,58-4 2642,-55 3-3455,0 0 0,1 1 0,-1 1 0,0 0 0,21 4 0,-34-4-244,0 1 0,1 0 1,-1 0-1,0 1 0,0-1 0,0 1 0,0-1 1,0 1-1,0 0 0,0 0 0,-1 0 1,1 1-1,2 2 0,-2-1-6,0 0-1,1 1 1,-2 0 0,1 0-1,0 0 1,-1 0 0,2 7-1,1 6 31,-1 0 0,-1 0 0,2 33 0,-3 2 129,-9 94 0,-20 53 69,1-10-62,19-124-177,-5 49 159,2 167-1,11-153-13,4-104 70,-6-24-224,1-1 1,0 1 0,-1 0 0,1 0-1,-1 0 1,0-1 0,1 1-1,-1 0 1,1-1 0,-1 1 0,0 0-1,0-1 1,1 1 0,-1-1-1,0 1 1,0-1 0,0 0 0,1 1-1,-1-1 1,0 0 0,0 0-1,-2 1 1,-26 5 25,8-5-667,0-1-1,-31-4 0,10 0-1275,-29 0-3182,41-1 2783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 5408,'-25'-12'10458,"55"45"-7599,-16-16-2046,22 18 0,-21-22-510,92 84 1355,-88-76-1444,0 0 0,-1 0 0,17 30-1,48 102 30,-30-53-342,-29-56-1735,-22-42 112,-1-6 19,-1-12-2131,-3-2-70,2-2 1302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770 1 6464,'-33'13'7899,"25"-9"-7313,-98 51 4061,19-7-2585,2-9-1148,-62 33-143,14 8-532,112-65-286,2 0 1,0 0-1,0 2 0,-17 21 1,26-26-462,0 1 0,1 0 0,-8 17 0,7-6-618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4384,'0'0'18549,"0"-7"-16853,-13 9-1003,38-3-544,47-9 0,-3 0 65,-16 5-134,1 4 0,66 5 0,-111-3-42,0 1-1,0-1 1,12 5 0,-18-5-141,0 0 0,0 1 1,0-1-1,0 1 0,0 0 0,0-1 0,0 1 1,-1 0-1,1 1 0,-1-1 0,4 5 0,-4-2-1982,-2 2 586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 6304,'0'-5'11502,"0"5"-11311,-10 4 3642,-18 13-4767,21-13 2085,-40 24-438,31-20-586,0 1-1,0 1 1,1 1-1,0 0 1,-15 15-1,28-24-132,1-1-1,-1 1 1,1-1-1,0 1 1,0-1-1,0 1 1,0 0-1,0-1 1,0 1-1,1 0 1,-1 0-1,0 0 1,1 0-1,-1 0 1,1 0-1,0-1 0,0 1 1,0 0-1,0 0 1,0 0-1,0 0 1,0 0-1,1 0 1,-1 0-1,1 0 1,-1 0-1,1 0 1,0-1-1,0 1 1,-1 0-1,1 0 1,1-1-1,-1 1 1,0-1-1,0 1 1,0-1-1,1 1 1,-1-1-1,1 0 1,-1 0-1,1 1 0,0-1 1,-1 0-1,4 0 1,2 3-811,0-1 0,1 0 0,-1-1 0,1 0 0,0 0 0,0-1 0,10 1 0,32-3-8033,-24 1 5394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 8544,'-8'-20'3872,"-2"20"-3360,5 0-480,10 0-128,-5 5-800,10 4 480,-2 2-2912,1 1 1856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 6304,'-1'-5'2553,"-3"14"-979,-5 25 303,5-22-815,-32 138 2796,6-20-2212,-41 87 480,-11 48-17,79-253-1936,1-7-87,1-1 1,0 0 0,0 0 0,0 1 0,1-1 0,0 0 0,0 1-1,1 8 1,-1-13-62,0 1 0,1-1 0,-1 1 0,0-1 0,1 1 0,-1-1 0,1 1 0,-1-1 0,1 1 0,-1-1 0,1 0 0,-1 1 0,1-1 0,0 0 0,-1 1 0,1-1 0,0 0 0,-1 0 0,1 0 0,-1 0 0,1 0 0,0 1 0,-1-1 0,1 0 0,0 0 0,-1-1 0,1 1 0,0 0 0,-1 0-1,1 0 1,0 0 0,-1 0 0,1-1 0,-1 1 0,1 0 0,0-1 0,-1 1 0,1 0 0,-1-1 0,1 0 0,15-9-173,-1-1 1,20-20-1,1 0-118,160-125 90,-194 155 214,-1 0 0,1 0 0,0 0 0,-1 0 0,1 0 0,0 0 1,0 0-1,0 1 0,0-1 0,0 1 0,0-1 0,0 1 0,0 0 0,0 0 0,3 0 0,-3 0-24,-1 0 0,0 0 0,0 1-1,0-1 1,1 1 0,-1-1 0,0 1 0,0-1-1,0 1 1,0-1 0,0 1 0,0 0-1,0 0 1,0 0 0,0-1 0,0 1-1,-1 0 1,1 0 0,0 0 0,-1 0 0,1 0-1,0 0 1,-1 1 0,1-1 0,-1 0-1,1 1 1,1 6-64,-1 1-1,0-1 0,0 0 1,0 1-1,-1-1 0,0 0 1,-1 1-1,0-1 0,-2 9 1,-5 12-3109,-4-2-3447,10-19 3886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4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28 9056,'-36'-28'4096,"4"28"-3552,14 0 1376,10 8-1152,-29 4 1535,2 8-1311,-38 12 128,2-1-672,-19 9 96,13-3-320,6-1-352,21-4 64,5-4-2464,14-5 1408,7-6-6239,16-2 4095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0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1098 3328,'-1'0'3056,"4"-1"-2666,0 0 0,0-1 0,0 1 1,0 0-1,0-1 0,0 0 0,-1 1 1,1-1-1,-1 0 0,4-3 0,4-3 326,156-98 3097,-124 80-3370,75-60-1,-80 55-234,50-55-1,20-43 189,70-85-12,-163 197-363,14-16 10,-2-1 1,22-37-1,-40 56-74,0 1 1,-1-1 0,-1 0-1,0 0 1,-1 0-1,-1-1 1,0 0 0,1-19-1,-5 33-5,1-1-1,-1 0 1,0 0-1,0 1 1,-1-1-1,1 0 0,0 0 1,-1 1-1,0-1 1,1 0-1,-1 1 1,0-1-1,-1 0 1,1 1-1,0 0 1,-3-3-1,3 4 25,0 0 0,0 0-1,0 0 1,0 0 0,-1 1-1,1-1 1,0 0 0,-1 1-1,1-1 1,0 1 0,-1 0-1,1-1 1,-1 1 0,1 0 0,-1 0-1,1 0 1,-1 0 0,1 0-1,0 0 1,-1 0 0,1 1-1,-1-1 1,1 0 0,-1 1-1,1-1 1,0 1 0,-1-1-1,1 1 1,0 0 0,-2 1 0,-4 2 9,1 1 0,1-1 1,-1 1-1,0 0 1,1 0-1,0 1 1,1-1-1,-6 8 1,-30 55-93,27-45 73,-1 6 104,0 0 0,2 1 0,2 0 0,0 1 0,-8 53 0,10-34 318,3 1 0,2 92-1,4-127-176,0-1 0,1 1 0,1 0-1,0-1 1,9 25 0,-10-34-114,1 0 1,-1-1 0,1 1-1,0-1 1,1 0-1,-1 1 1,1-2-1,0 1 1,0 0-1,1-1 1,-1 0-1,1 0 1,0 0-1,0-1 1,0 1 0,10 4-1,-5-5 7,-1 0 0,1 0 0,0-1 0,0 0 0,-1-1 0,1 0 0,13 0 0,-3-2 59,-1-1 1,31-6 0,-38 5-117,1-1 1,-1 0 0,1-1 0,-1 0 0,-1 0-1,1-2 1,-1 1 0,0-2 0,0 1 0,9-10-1,-14 11-43,0 1 0,0-1 0,-1 0 0,0-1 0,0 1 0,-1-1 0,0 0 0,0 0 0,-1 0 0,1-1 0,-1 1 0,-1-1 0,0 0 0,0 0 0,0 0 0,-1 0 0,0-8 0,-1 13-27,0 1 0,0-1 0,0 1 0,0-1 1,-1 1-1,1 0 0,-1-1 0,1 1 0,-1 0 0,0-1 0,0 1 0,0 0 0,0 0 1,0 0-1,-1 0 0,1 0 0,-1 0 0,1 0 0,-1 0 0,-2-1 0,2 2 8,0 0 0,0 0 0,0 0-1,0 0 1,0 1 0,0-1 0,0 1-1,0-1 1,0 1 0,-1 0 0,1 0-1,0 0 1,0 0 0,0 0 0,0 0-1,-1 1 1,1-1 0,0 1 0,0-1 0,0 1-1,-4 2 1,-10 5-33,1 1 0,0 0 0,1 1 0,-1 1 0,2 0 0,0 1 0,0 1 0,1 0 0,-10 15 0,19-24 52,0 0 1,1 0-1,-1 1 1,1-1-1,0 1 1,0 0-1,1-1 0,0 1 1,-1 0-1,1 0 1,1 0-1,-1 8 1,1-10 6,1 0 1,-1 0-1,1 0 1,-1 0 0,1-1-1,0 1 1,0 0 0,0 0-1,1-1 1,-1 1 0,0 0-1,1-1 1,0 0 0,0 1-1,0-1 1,0 0-1,0 0 1,0 0 0,0 0-1,1 0 1,-1-1 0,5 3-1,5 2 85,0 0 0,0-1 0,0-1 0,1 0 0,-1-1 0,1 0 0,0-1 0,0 0 0,1-1 0,-1-1 0,0 0 0,21-3 0,-20 2-41,1-2 0,-1 1 0,0-2 0,0 0 0,0-1 0,0 0 0,-1-1 0,0-1 0,14-8 0,-11 3-6,-1-1 0,0 0 0,13-17 0,35-49 149,-55 69-182,215-331 379,-209 315-392,0 0 0,-1 0 0,-2-1 0,-1-1 0,-1 0 0,-1-1 0,-2 1 0,5-50 0,-10 72-31,-1 4 6,0 0 1,1 1-1,-1-1 0,0 0 1,0 1-1,0-1 1,0 1-1,0-1 1,0 0-1,-1 1 1,1-1-1,0 0 1,-1 1-1,1-1 0,-1 1 1,0-1-1,0 1 1,-1-3-1,2 4 18,0 0-1,0-1 0,-1 1 1,1 0-1,0 0 0,0 0 1,0 0-1,-1 0 0,1 0 0,0-1 1,0 1-1,0 0 0,-1 0 1,1 0-1,0 0 0,0 0 1,-1 0-1,1 0 0,0 0 1,0 0-1,-1 0 0,1 0 1,0 0-1,0 0 0,0 0 1,-1 0-1,1 0 0,0 1 0,0-1 1,-1 0-1,1 0 0,0 0 1,0 0-1,0 0 0,-1 0 1,1 1-1,0-1 0,0 0 1,0 0-1,-1 1 0,-11 10-78,-1 2 0,1-1 0,-12 17 0,9-10-11,-13 17 69,2 0 1,1 1-1,2 2 1,-32 73-1,-29 96-49,-28 65-17,-103 175 608,210-440-502,-25 44 88,27-47-44,-1 1-1,0-1 1,-1 0-1,1 0 1,-1 0-1,-6 4 1,11-8-41,-1-1-1,0 1 1,1-1 0,-1 1-1,0-1 1,0 1 0,0-1 0,1 0-1,-1 1 1,0-1 0,0 0-1,0 1 1,0-1 0,1 0-1,-1 0 1,0 0 0,0 0 0,0 0-1,0 0 1,0 0 0,0 0-1,-1-1 1,2 1-9,-1-1 0,0 1 0,0-1-1,1 0 1,-1 1 0,1-1 0,-1 0 0,0 1 0,1-1-1,0 0 1,-1 0 0,1 0 0,-1 1 0,1-1 0,0 0-1,-1 0 1,1-1 0,-1-3 4,1 0 0,-1 0 0,1 0-1,0 0 1,0 0 0,1-5 0,1 1 7,1 0 1,-1 1-1,1-1 0,1 1 0,0 0 1,5-8-1,2-3 64,16-18-1,-4 11-144,0 1-1,1 0 1,54-40-1,90-47 100,-98 69-30,-10 7 76,61-49 0,-62 35-94,56-62-1,62-104 384,-128 152-319,36-59 142,-70 101-142,-10 15-103,-4 5 39,0 1 1,1-1-1,-1 1 0,0-1 1,0 0-1,-1 1 0,1-1 0,0 0 1,0 1-1,-1-1 0,1 0 1,-1 0-1,0 0 0,1 0 0,-1 0 1,0 1-1,0-3 0,0-6-91,-3-1 424,3 11-325,0 0-1,-1-1 0,1 1 0,0 0 1,0 0-1,0 0 0,0-1 0,0 1 1,0 0-1,0 0 0,-1 0 0,1-1 1,0 1-1,0 0 0,0 0 0,0 0 0,-1 0 1,1-1-1,0 1 0,0 0 0,0 0 1,-1 0-1,1 0 0,0 0 0,0 0 1,-1 0-1,1 0 0,0 0 0,0 0 1,0 0-1,-1 0 0,1 0 0,0 0 0,0 0 1,-1 0-1,-7 5-40,1 1 0,0 0 0,0 1 0,0 0 1,1 0-1,0 0 0,0 1 0,1 0 0,0 0 0,-6 11 0,-2 11-38,-20 58-1,16-25 36,-12 101 0,26-149 48,-1 11 59,1 0 1,2 0 0,0 1 0,1-1 0,2 1 0,1-1 0,1 0 0,1 0-1,13 40 1,-16-62-37,-1 0-1,1 0 1,0-1-1,1 1 0,-1-1 1,1 1-1,-1-1 1,1 0-1,0 0 1,0 0-1,0 0 1,1-1-1,-1 1 0,0-1 1,1 0-1,0 0 1,0 0-1,-1-1 1,1 1-1,0-1 1,0 0-1,0 0 0,1 0 1,-1 0-1,0-1 1,0 0-1,0 0 1,0 0-1,1 0 1,-1-1-1,0 1 0,0-1 1,0 0-1,0-1 1,6-2-1,-8 4-447,1-1-1,-1 0 0,0 0 1,0 0-1,0 0 0,-1 0 1,1 0-1,0-1 0,0 1 1,0 0-1,-1-1 0,1 0 1,-1 1-1,0-1 0,1 0 1,-1 0-1,0 0 0,0 0 1,0 0-1,0 0 1,0 0-1,0 0 0,-1 0 1,1 0-1,-1 0 0,0-1 1,1 1-1,-1 0 0,0 0 1,0 0-1,-1-4 0,1-13-2178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 5888,'-1'-1'198,"-1"1"0,0-1 0,1 1 0,-1 0 0,0 0 0,1 0 0,-1 0 0,0 0 0,0 0 0,1 0 0,-1 0 1,0 1-1,1-1 0,-1 1 0,1-1 0,-1 1 0,-2 1 0,1 0 24,-1 0-1,0 1 1,1-1 0,0 1-1,0 0 1,0 0 0,-3 3-1,-7 8 648,5-5-263,-1 1 1,-14 22-1,7-2 321,-21 50 1,-9 42 155,22-59-522,-9 27 84,4 1 0,-28 149 1,49-194-521,2 1 1,2 0 0,2 0 0,2 0-1,2 0 1,11 55 0,-10-86-265,1 0 0,1-1 1,0 1-1,1-1 0,1 0 1,0-1-1,1 0 0,1 0 1,20 25-1,33 31-784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5632,'3'5'693,"17"12"1158,164 132 4207,-163-128-5585,-1 1 0,-1 0-1,0 1 1,-2 2 0,-1-1-1,0 2 1,15 36 0,-5 0 343,-3 1 0,18 75-1,-29-89-178,-3 1 0,-1 0 0,-3 0 0,-2 80-1,-5-91-389,-2 0 0,-1-1-1,-18 62 1,17-76-262,-1-1 0,-2 0 0,0 0 0,-1-1 0,-1 0 0,-1-1 0,-2 0 0,1-1 1,-32 34-1,16-25-1355,-51 37 1,3-9-3951,29-20 2110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613 110 5408,'-3'-5'1115,"-1"0"1,1 0-1,-1 0 0,0 0 1,0 1-1,-1-1 1,1 1-1,-8-5 0,3 2-684,1 0 51,0 1 0,-1 0 0,0 0 1,0 1-1,0 1 0,0-1 0,-13-3 0,16 6-404,-1 0-1,0 1 1,0-1-1,0 1 0,0 1 1,0-1-1,0 1 1,0 0-1,-1 1 1,-11 2-1,16-2-43,-1 0 0,1 1 0,-1 0 0,1-1 0,0 1 1,0 0-1,0 1 0,0-1 0,0 0 0,0 1 0,1 0 0,-1 0 0,1-1 0,-1 2 0,1-1 0,-2 4 0,-2 6 64,0 0 0,0 0 0,-3 15 0,-5 25 338,-13 103 1,18-91-297,-27 209 241,29-220-314,-39 320 706,14-45-220,0 12 489,28-312-967,-75 486 778,74-493-688,-14 35 1,19-56-123,1-1 0,0 0 0,0 0 0,0 1 0,-1-1 0,1 0 0,0 0 0,0 0 0,0 0 0,-1 0 0,1 0 0,0 0 0,0-1 0,0 1 0,-1 0 0,1 0 0,0-1 0,1 1 0,20-6 35,155-37 279,-145 37-323,0 2-1,0 1 1,53 3-1,-61 2-396,-1 2 1,1 0-1,26 9 1,-45-12-2225,0-1 736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538 500 4896,'-1'-1'88,"1"1"-1,0 0 1,0-1 0,0 1 0,0 0-1,0-1 1,0 1 0,0 0-1,0-1 1,0 1 0,0 0 0,0 0-1,1-1 1,-1 1 0,0 0 0,0-1-1,0 1 1,0 0 0,0 0 0,0-1-1,1 1 1,-1 0 0,0 0-1,0-1 1,0 1 0,1 0 0,-1 0-1,0 0 1,0-1 0,1 1 0,-1 0-1,1 0-36,-1-1 308,0 0 0,0 0 0,0 0-1,0 0 1,0-1 0,0 1 0,-1 0-1,1 0 1,0 0 0,0 0-1,-1 0 1,1 1 0,-1-1 0,1 0-1,-1 0 1,1 0 0,-1 0 0,-1-1-1,-3-1 40,0 0 0,0 1 0,-1 0 0,1 0 0,-1 0 0,0 1 0,0 0 0,-8-1 0,12 1-300,-17-1 339,1 0 0,-1 2 0,-26 2 0,-54 10 872,81-9-1038,-16 3 166,-36 10 0,55-11-365,0 0-1,0 1 1,0 1-1,-18 11 1,28-14-51,0-1 0,1 2-1,-1-1 1,1 0 0,0 1 0,0 0 0,1 0 0,-1 0 0,1 1-1,0-1 1,1 1 0,-1-1 0,1 1 0,0 0 0,0 0-1,1 0 1,0 0 0,0 0 0,0 1 0,1-1 0,0 0-1,0 0 1,1 0 0,-1 0 0,3 7 0,-2-8 22,0 0-1,0 0 1,1 0 0,0 0 0,0-1-1,0 1 1,1-1 0,0 1 0,0-1 0,0 0-1,0 0 1,0 0 0,6 4 0,-6-5 6,1 0 1,-1-1-1,1 0 1,0 0-1,0 0 1,0 0-1,0-1 1,0 0-1,0 1 1,0-1-1,1-1 1,-1 1-1,0-1 1,0 0-1,1 1 1,-1-2-1,7 0 1,1-1 111,-1-1 0,1 0 0,-1-1 0,20-9 0,41-26 315,-66 35-440,15-7 110,-1-2 0,0 0 0,-1-2-1,0 0 1,30-33 0,-37 34-56,-1-2 0,0 1 0,-1-1-1,-1-1 1,0 0 0,9-27 0,-13 25-95,0 0-1,-2-1 1,0 1 0,-1-1-1,-1 1 1,-3-32 0,1 35-58,0 0 1,-1 1-1,-1-1 0,-6-23 1,6 30-40,-1 0 0,1 0 0,-1 1 0,-1 0 0,0-1 0,0 1 0,-1 1 0,0-1 0,-9-9 0,6 9-68,0 1 0,-1 0 0,0 1 0,0 0 0,0 0 0,0 1 0,-1 0 0,-17-4 0,8 3-1000,0 1 1,-1 2-1,-40-3 1,55 5 584,0 1-1,0 0 1,0 0 0,1 1 0,-1 0 0,0 0-1,0 0 1,1 1 0,-1-1 0,-8 5 0,-11 13-2023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 6816,'-12'0'1559,"11"0"-949,3 0-82,20-1 1215,-6 0-237,96-10 3477,59-13-1910,-37 6-1625,-90 12-1160,168-18 489,-1 19-1645,-204 5 727,2 0-799,0 1 1,15 2-1,-22-3 596,-1 1 0,0-1-1,1 0 1,-1 1 0,0-1-1,1 1 1,-1-1 0,0 1-1,1 0 1,-1-1 0,0 1 0,0 0-1,0 0 1,0 0 0,0 0-1,0 0 1,0 0 0,0 0-1,0 0 1,0 0 0,-1 0 0,1 0-1,0 1 1,0 1 0,0 13-2552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298 524 6720,'0'-1'277,"0"0"0,0 0 0,-1 0 0,1 0 0,0 1 0,0-1 0,-1 0 0,1 0 0,-1 1 0,1-1 0,-1 0-1,1 0 1,-1 1 0,1-1 0,-1 0 0,1 1 0,-1-1 0,0 1 0,0-1 0,1 1 0,-1-1 0,0 1 0,0-1 0,1 1 0,-1 0 0,-1-1 0,0 0 221,-1 1 1,1-1-1,0 1 0,0-1 1,-1 1-1,1 0 0,0 0 1,-1 0-1,1 0 0,-3 1 0,-22 6 170,1 0-1,0 2 1,0 1 0,1 2-1,-45 26 1,63-33-565,0-1 0,1 1 0,-1 1 0,-8 8 0,14-12-69,-1-1 0,1 1 1,0 0-1,0 0 0,0 0 0,0 0 1,0-1-1,0 1 0,0 1 0,0 1 1,1-3-11,0 0 0,0 0 1,0 0-1,0 1 0,0-1 1,0 0-1,0 0 0,1 0 0,-1 0 1,0 0-1,1 0 0,-1 0 1,0 0-1,1 0 0,-1 0 1,1 0-1,0 0 0,-1 0 1,1 0-1,1 1 0,1 0 44,0 1 0,0-1 0,0 0 0,0-1 0,1 1 0,-1 0 0,0-1 0,1 0 0,-1 0 0,7 2 0,3-1 222,23 1 0,-26-2-163,1-1 0,-1-1 0,0 0 0,0 0 0,0-1 0,0 0 0,16-6 0,-20 5-93,0 0 0,0 0 0,1 0 0,-2-1-1,1 0 1,0 0 0,-1-1 0,0 1 0,0-1 0,0 0-1,-1-1 1,6-8 0,-2 1-16,-1 0 0,-1-1 0,0 1 0,6-25 0,9-60-215,-14 53 180,-2 0-1,-1-86 0,-5 113-25,-2-1 1,0 1-1,-1 0 0,0 0 1,-14-30-1,16 43-68,0 0 0,0 0 0,-1 1 0,1-1 0,-1 1 0,0 0 0,-1 0 0,1 0 0,-1 0 0,-6-5 0,8 7 8,-1 1 0,1-1-1,0 1 1,-1 0 0,1 0 0,-1 0 0,1 0-1,-1 0 1,1 1 0,-1-1 0,1 1 0,-1 0-1,0 0 1,1 0 0,-1 0 0,0 0 0,1 0 0,-1 1-1,0-1 1,1 1 0,-1 0 0,-3 1 0,-18 13-2089,4 4 650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8896,'-11'-31'2869,"11"31"-2812,-1-1 0,1 1 1,0-1-1,0 0 0,-1 1 0,1-1 0,0 0 1,0 1-1,0-1 0,0 0 0,0 1 0,0-1 1,0 0-1,0 1 0,0-1 0,0 0 0,0 1 1,0-1-1,1 0 0,-1 1 0,0-1 0,0 1 0,1-1 1,-1 0-1,0 1 0,1-1 0,0 0 0,0-1 251,-1 1-165,1 0 0,0 0-1,-1 0 1,1 0-1,0 0 1,0 0 0,0 0-1,0 0 1,0 1 0,0-1-1,0 0 1,0 0 0,0 1-1,0-1 1,0 1-1,0-1 1,0 1 0,0-1-1,1 1 1,-1 0 0,0-1-1,0 1 1,1 0 0,-1 0-1,0 0 1,0 0-1,2 0 1,1 1 136,0-1-1,0 1 1,-1 0-1,1 0 1,0 0 0,-1 0-1,1 1 1,3 2-1,-2-1-86,-1 0 0,0 0-1,1 1 1,-2 0 0,1 0-1,0 0 1,-1 0 0,0 0-1,0 1 1,0-1 0,3 8 0,2 6 804,10 35 1,-11-32-496,24 92 908,-26-90-1341,6 29 60,1 6-1918,1-21-6452,-7-31 2840,3 1 1749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9 10208,'-32'-8'4640,"-9"23"-4032,19-2 1631,4 7-1343,-22 15 1120,9 5-1152,-28 19 320,5-2-704,-31-1-64,12-7-256,-12-6-32,9-3-64,8-9-1248,23 2 640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338 103 6816,'-9'-8'8784,"8"8"-8582,-1-1 1,0 1 0,0 0 0,0-1 0,1 1 0,-1-1 0,0 1 0,1-1 0,-1 0 0,0 0 0,1 0 0,-1 0 0,1 0 0,-1 0 0,1 0 0,0 0 0,-1-1 0,1 1 0,0 0 0,0-1 0,0 1 0,0-1 0,0 0 0,0 1 0,1-1 0,-1 0 0,0 1 0,0-4 0,-1-2-163,0-1 0,1 0 1,0 1-1,0-1 0,1-8 0,-2 9-127,-2 8 90,-6 10 139,7-8-88,-5 5 38,0 0 0,0-1 0,-1 0 0,0 0 1,0-1-1,-13 6 0,7-4 163,-2-1-1,1 0 1,-20 4 0,21-10 106,15-1-361,0 0 0,0-1 1,-1 1-1,1 0 1,0 0-1,0 0 1,0 0-1,0 0 1,-1 0-1,1 0 0,0 0 1,0-1-1,0 1 1,0 0-1,0 0 1,-1 0-1,1 0 1,0-1-1,0 1 0,0 0 1,0 0-1,0 0 1,0-1-1,0 1 1,0 0-1,0 0 1,0 0-1,0-1 0,0 1 1,0 0-1,0 0 1,0 0-1,0-1 1,0 1-1,0-1-17,1 0 0,-1 0 1,1 0-1,-1 1 0,1-1 0,-1 0 0,1 0 0,0 1 1,0-1-1,-1 0 0,1 1 0,0-1 0,0 0 0,0 1 0,0-1 1,-1 1-1,1 0 0,0-1 0,0 1 0,0 0 0,1-1 1,10-1 87,0 1 1,0 0-1,-1 1 1,1 0-1,0 1 1,0 0-1,-1 0 1,1 2-1,0-1 1,-1 2-1,0-1 1,0 2-1,0-1 1,0 1 0,-1 1-1,16 11 1,-19-12 159,-1 0 0,0 0 1,-1 1-1,1 0 0,-1 0 1,-1 0-1,1 1 0,-1 0 1,5 10-1,-7-13-112,0 1 0,0-1 0,-1 1 0,0-1 0,0 1 0,0 0 0,-1 0 0,1 0 0,-1 0 0,0-1 0,-1 1 0,1 0 0,-1 0 0,0 0-1,0-1 1,-3 10 0,-4 0-54,0 0 0,-1 0-1,-1-1 1,0 0 0,-1 0-1,0-1 1,-17 14 0,1-4-812,-1 0 0,-52 30-1,-17-5-5250,49-25 2835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438 584 5312,'0'0'1701,"13"-7"3190,-13 6-4713,0 1 1,0-1-1,1 1 1,-1 0-1,0-1 1,0 1 0,0-1-1,0 1 1,0-1-1,0 1 1,0-1-1,0 1 1,0-1 0,0 1-1,0-1 1,0 1-1,0-1 1,0 1-1,0-1 1,0 1 0,-1-1-1,1 1 1,0-1-1,0 1 1,-1 0-1,1-1 1,0 1 0,0-1-1,-1 1 1,1 0-1,0-1 1,-1 1-1,1 0 1,-1-1 0,1 1-1,-1 0 1,1 0-1,0-1 1,-1 1-1,0 0 1,-17-10 1246,12 8-1315,1 0 0,-1 1 0,1 0 0,-1 0 0,0 0 0,1 0 1,-1 1-1,0 0 0,0 0 0,-5 2 0,-12-1 23,-15 1-68,1 1 0,-40 9 0,61-9-40,-1 2 0,2-1 0,-1 2 0,1 0 0,-1 1 0,2 1 0,-21 13 0,32-19-3,-1 1-1,1 0 1,0 0 0,0 0 0,0 1 0,0-1 0,1 1 0,-1-1 0,1 1 0,0 0 0,-2 4 0,3-6-6,1 0-1,-1-1 1,1 1 0,0 0 0,-1 0 0,1 0 0,0-1 0,0 1 0,0 0 0,0 0 0,0 0 0,0 0 0,1-1 0,-1 1 0,1 0 0,-1 0 0,1-1 0,0 1 0,0 0-1,-1-1 1,1 1 0,0-1 0,1 1 0,-1-1 0,0 1 0,0-1 0,1 0 0,1 3 0,4 0 43,-1 0-1,1 0 1,0-1 0,0 0 0,0 0 0,0 0-1,0-1 1,1 0 0,-1-1 0,1 1-1,-1-2 1,1 1 0,-1-1 0,15-1-1,-3-1-61,-1 0-1,0-2 1,1 0-1,33-13 1,-38 11 15,0-1 1,-1 0-1,1-1 1,-2 0-1,24-19 1,-24 15 1,0 0 1,-1-1-1,0 0 1,-1-1-1,0 0 0,-1 0 1,-1-1-1,0 0 1,-1 0-1,-1-1 1,6-22-1,0-8 238,-3-1-1,7-79 1,-14 103-143,-1 0 0,-1 1 1,-5-31-1,4 44-112,0 1 1,-1 0 0,0 0-1,0 1 1,-4-9-1,4 13-26,0-1-1,0 1 0,0-1 1,0 1-1,-1 0 0,1 0 1,-1 0-1,0 1 1,0-1-1,0 1 0,0-1 1,-7-2-1,1 0-97,-1 1 0,1 0 0,-1 1-1,0 0 1,0 1 0,0 0 0,-1 0 0,1 1 0,0 1 0,0 0 0,-1 0 0,1 1-1,0 0 1,0 1 0,0 0 0,0 0 0,-14 6 0,15-5-364,0 1-1,0 0 1,1 1 0,-1 0 0,1 0 0,0 0-1,1 1 1,-1 0 0,1 1 0,1 0 0,-1 0-1,1 0 1,0 1 0,1 0 0,0 0 0,0 0-1,0 1 1,-6 17 0,8-15-1241,1 1 1,-3 19-1,4 22-1766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08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81 7968,'-27'-24'3616,"36"16"-3136,-1 3 1344,10 2-1088,24-6 768,6 1-865,15 2 1,-5 1-384,5-4-384,-8 9 64,3-3 64,-5 3 32,7 0-224,-12 3 96,-3 6-5311,-3 2 2943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9 136 7808,'-9'1'3020,"18"2"-1167,23 0 2201,48-8-278,310-61 241,38-4-3735,-409 68-856,23 3 0,-37-1 241,0 0-1,0 1 1,-1 0 0,1 0 0,-1 0 0,1 0 0,-1 1-1,1-1 1,7 5 0,-11-5 109,0 0 1,-1 0-1,1 0 0,0 0 1,0-1-1,0 1 0,-1 0 1,1 0-1,-1 0 0,1 1 1,0-1-1,-1 0 0,0 0 1,1 0-1,-1 0 0,1 2 0,0 20-2351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153 508 6880,'0'-5'983,"0"0"1,1 1-1,-1-1 0,3-6 1,-2 9-357,0 0 0,-1 0 0,1-1 0,-1 1 0,0 0 0,1 0 0,-1-1 0,0 1 0,-1 0 0,1-1 0,0 1 0,-1 0 0,0-3 0,1 4-525,0 1 0,-1-1 0,1 0 0,-1 0 0,1 1 0,-1-1 0,1 0 0,-1 1 0,0-1-1,1 0 1,-1 1 0,0-1 0,1 1 0,-1-1 0,0 1 0,0-1 0,1 1 0,-1 0 0,0-1-1,0 1 1,0 0 0,0 0 0,0 0 0,1 0 0,-1-1 0,0 1 0,-1 1 0,-1-1-29,0 0 0,1 0 1,-1 0-1,0 1 0,1-1 1,-1 1-1,-2 1 0,-5 3 32,0 1-1,1 1 1,0-1-1,0 1 1,1 1-1,-1 0 1,1 0 0,1 0-1,-10 15 1,15-20-72,0 0 0,0 0 0,0 0 0,0 0 0,1 0 0,0 1 0,-1-1 0,1 1 0,0-1 0,0 6 0,1-7 2,0-1 1,0 1-1,0 0 0,0-1 1,0 1-1,1-1 1,-1 1-1,1-1 0,-1 1 1,1-1-1,0 1 1,-1-1-1,1 0 0,0 1 1,0-1-1,0 0 1,0 0-1,0 0 1,0 0-1,0 1 0,0-1 1,1-1-1,-1 1 1,0 0-1,1 0 0,-1 0 1,2 0-1,0 0-15,1 0 0,-1 0 0,0 0 0,1 0 0,-1-1 0,0 0 0,1 0 0,-1 1 0,0-2 0,1 1 0,-1 0 0,0-1 0,1 0 0,-1 1 0,0-1 0,0-1 0,1 1 0,-1 0 0,0-1 0,3-2 0,3-1-20,-1-1 1,0 0-1,0 0 0,-1-1 0,0 0 0,8-9 1,-2-1-69,-1-1 1,-1 0 0,0-1 0,-1-1 0,10-28 0,-10 20-22,-2 0 1,0-1-1,4-43 0,-10 58 56,-1 0 0,-1 0 1,0 1-1,-1-1 0,-1 0 0,0 1 0,-1-1 0,-5-18 0,6 26 6,-1 0 1,1 1-1,-1-1 0,0 0 0,-1 1 0,1 0 1,-1 0-1,0 0 0,0 0 0,0 0 0,-1 1 1,0 0-1,0 0 0,0 0 0,0 0 0,-1 1 1,1 0-1,-1 0 0,-12-4 0,14 6-101,-1 0 0,0 1 0,0-1-1,0 1 1,0 0 0,0 0 0,0 0-1,0 1 1,0 0 0,0 0 0,0 0-1,-9 4 1,10-3-225,1-1 0,-1 1 0,1 0 0,-1 0-1,1 1 1,0-1 0,0 1 0,0-1 0,0 1 0,-4 5-1,-3 11-1390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9 9312,'-7'-3'1111,"5"2"-834,0 0 0,1 1 0,-1-1 1,1 1-1,-1-1 0,0 1 0,0-1 0,1 1 0,-1 0 0,-1 0 1,1 0-29,1 1 1,-1-1-1,1 1 1,-1-1 0,1 1-1,0 0 1,-1 0-1,1-1 1,0 1 0,-1 0-1,1 0 1,0 0-1,0 1 1,0-1 0,0 0-1,0 0 1,-1 3-1,-17 28 1040,17-28-1113,-7 13 363,1 1 0,1 0 1,0 1-1,1-1 0,-3 24 1,7-34-364,1 0 0,0 0 1,1 1-1,-1-1 1,2 0-1,-1 1 0,1-1 1,0 0-1,1 0 1,0 0-1,0 0 1,1 0-1,0 0 0,0-1 1,5 9-1,-7-15-125,0 1-1,0-1 1,0 1 0,1-1-1,-1 0 1,0 1-1,1-1 1,-1 0-1,1 0 1,-1 0 0,1 0-1,-1 0 1,1 0-1,0 0 1,-1-1-1,1 1 1,0-1 0,0 1-1,-1-1 1,1 1-1,0-1 1,0 0 0,0 0-1,3 0 1,-2-1-20,0 0 1,0 1-1,0-1 1,0-1 0,0 1-1,0 0 1,0-1-1,0 1 1,-1-1 0,1 0-1,-1 0 1,1 0-1,3-4 1,18-24 53,-1-1-1,-1 0 1,17-35 0,-4 6-429,-33 60 264,-1 5 80,0 5 47,-2 37 14,-2-1 0,-2 1-1,-2-1 1,-2-1-1,-16 47 1,12-54 26,-1-1 1,-2-1-1,-1-1 1,-2 0-1,-1-1 1,-34 41-1,41-57-76,-1-2 0,-1 0-1,-1-1 1,0 0 0,-28 18-1,40-30-17,-1 0-1,0-1 0,1 0 0,-1 0 1,0 0-1,0 0 0,0-1 0,-1 0 0,1 0 1,0 0-1,0 0 0,-8-1 0,9 0-24,0 0 0,0-1 0,0 1 0,0-1 0,0 0 0,0 0 0,0 0 0,0-1 0,0 1 0,1-1 0,-1 0 0,0 0-1,1 0 1,0 0 0,-1-1 0,1 1 0,0-1 0,-5-6 0,6 6 23,0 1 0,1-1 0,-1 1 0,1-1 1,0 0-1,0 0 0,0 0 0,0 0 0,0 0 0,0 0 0,1 0 0,-1 0 0,1 0 0,0 0 0,0 0 0,0 0 1,1 0-1,-1 0 0,1 0 0,-1 0 0,1 0 0,0 0 0,0 0 0,3-4 0,0 0 45,0 1 0,1-1-1,0 1 1,0 0 0,0 1-1,1-1 1,0 1 0,0 0 0,0 1-1,1 0 1,-1-1 0,1 2-1,0-1 1,0 1 0,1 0 0,8-2-1,13-2 13,0 0 0,53-3 0,-79 9-52,77-3-84,-34 2-2471,1-3-7412,-31 4 6547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 5888,'1'9'1944,"-1"-1"0,5 16 1,-4-17-600,1 0 0,-1 0 1,0 11-1,-2-15-1093,1 0-1,0 0 1,-1 0 0,1 0-1,-1 0 1,0 0-1,0 0 1,0 0-1,-1-1 1,1 1 0,-1 0-1,-2 2 1,4-4-198,-1 0 1,1 0 0,-1 0 0,0 0-1,0 0 1,1 0 0,-1-1 0,0 1-1,0 0 1,0-1 0,0 1 0,0 0 0,0-1-1,0 1 1,0-1 0,0 0 0,0 1-1,0-1 1,0 0 0,-1 1 0,1-1-1,0 0 1,-2 0 0,2-1 11,-1 1 0,1-1 0,-1 1-1,1-1 1,-1 1 0,1-1 0,-1 0 0,1 0 0,0 0 0,-1 0 0,1 0 0,0 0 0,0 0 0,-2-3 0,0-1-41,-1 1 0,1-1 0,1 0 0,-1 0 0,1-1 1,0 1-1,0 0 0,0-1 0,0-7 0,2-6-347,4-29-1,-5 58 413,-1-1-1,0 1 1,0-1 0,-1 0 0,-6 14-1,8-20-40,1-2-25,0 0 0,0-1 1,-1 1-1,1 0 1,0-1-1,0 1 1,-1-1-1,1 1 0,0 0 1,-1-1-1,1 1 1,0-1-1,-1 1 1,1-1-1,-1 1 0,1-1 1,-1 1-1,1-1 1,-1 0-1,1 1 1,-1-1-1,0 0 0,1 1 1,-2-1-1,1 0-12,1 0-1,-1 0 0,0-1 0,1 1 0,-1 0 0,1-1 1,-1 1-1,0 0 0,1-1 0,-1 1 0,1-1 1,-1 1-1,1-1 0,-1 1 0,1-1 0,0 1 1,-1-1-1,0-1 0,-2-4-29,0-1 1,0 0-1,-2-7 0,4 11 18,0 1 3,1 0 0,-1 0 0,1 0 1,-1-1-1,1 1 0,0 0 0,0-4 0,2 0 36,-1 23 192,1 0 1,1-1 0,0 1 0,2 0-1,0-1 1,8 19 0,-4-12 237,-1 1 0,5 24 0,-11-37-290,0 0 0,-1 1 0,0-1 0,0 0 0,-2 1 0,1-1 1,-1 0-1,-1 1 0,0-1 0,0 0 0,-5 11 0,0-7-154,-1 0 0,0 0 0,-2 0 0,1-1 0,-2-1 0,0 0 0,-21 20 0,-96 71-3515,65-59 434,1-6-3504,14-11 2027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539 663 4992,'0'-3'768,"0"1"1,0-1-1,0 1 1,-1-1 0,1 1-1,-1 0 1,1-1-1,-1 1 1,0 0-1,1-1 1,-1 1-1,-1 0 1,1 0-1,-2-4 1,1 4-553,0 1 1,-1-1-1,1 0 0,0 1 1,-1-1-1,1 1 0,-1 0 1,1 0-1,-1 0 0,0 0 0,1 0 1,-1 1-1,0-1 0,-3 0 1,-20-1 222,-1 1 1,1 1-1,0 1 1,-41 6-1,23-1-246,-1 2 1,1 2-1,-65 23 0,103-30-160,-1 0-1,1 0 1,0 0-1,0 1 1,0 0-1,0 0 1,-6 7-1,10-9-6,1 0-1,-1-1 0,0 1 0,1 0 1,0 0-1,0 0 0,-1 1 0,1-1 0,0 0 1,1 0-1,-1 1 0,0-1 0,1 0 1,-1 1-1,1-1 0,0 1 0,-1-1 0,1 0 1,0 1-1,1-1 0,-1 1 0,0-1 0,1 0 1,1 5-1,0-3 30,-1 0 1,1 0-1,1 0 0,-1-1 1,1 1-1,-1-1 0,1 0 1,0 1-1,0-1 0,0 0 1,1-1-1,-1 1 0,7 3 1,3 2 103,1-2 1,23 9-1,-24-10-45,0-2 0,0 1-1,0-2 1,1 1-1,-1-2 1,1 0 0,0 0-1,-1-2 1,1 1-1,-1-2 1,25-5 0,-27 4-37,0-1 0,1 0 1,-1 0-1,-1-1 0,1-1 0,-1 0 1,0 0-1,0-1 0,-1-1 0,1 1 1,-2-1-1,1-1 0,-1 0 1,7-11-1,-2 0-27,-1 0 0,-1-1 0,0-1 0,-2 0 0,-1 0 0,10-41 0,-8 13-90,-2-1-1,2-54 1,-9 79-9,-1 0-1,-1-1 1,-1 1 0,-2 0 0,0 0-1,-2 0 1,-14-40 0,17 57-51,-1-1 0,-1 0 0,0 1 1,0 0-1,-8-10 0,11 16 22,0 0-1,-1 0 0,1 1 1,-1-1-1,0 1 1,1 0-1,-1 0 0,0 0 1,0 0-1,-1 0 0,1 1 1,0 0-1,0-1 1,-1 1-1,1 0 0,-1 1 1,1-1-1,-1 0 1,-4 1-1,6 0-170,-1 0 1,1 1-1,-1-1 1,1 1-1,-1-1 1,1 1-1,0 0 1,-1 0-1,1 0 1,0 0 0,0 0-1,-1 1 1,1-1-1,0 1 1,0-1-1,0 1 1,1 0-1,-1 0 1,0-1-1,1 1 1,-1 1-1,1-1 1,0 0-1,-1 0 1,1 0-1,0 3 1,-3 6-1619,0-1 0,1 1 1,1 0-1,-3 18 1,1 27-2166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0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14 124 8128,'-13'8'3680,"26"4"-3168,5-12 2720,9 5-1857,49-14 1281,6 6-1536,26-13 224,0 4-800,26-13 192,-7 10-448,2-5-288,-16 7-32,-26-2-224,-21 7 160,-16-1-2560,-14 6 1440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189 641 7040,'8'-32'3188,"-4"21"-1681,-2 1 1,1-1-1,0-13 0,-3 21-1237,0 1 1,0-1-1,0 1 0,0-1 0,0 1 1,-1-1-1,1 1 0,-1-1 0,0 1 0,0 0 1,0-1-1,0 1 0,0 0 0,0 0 0,-1 0 1,1-1-1,-1 1 0,-2-3 0,2 4-197,0 0 0,0-1 0,0 1 1,1 0-1,-1 0 0,0 0 0,0 1 0,-1-1 0,1 0 0,0 1 0,0-1 0,0 1 0,0 0 0,0 0 0,-1 0 0,1 0 0,0 0 0,0 0 0,-5 1 0,2 1-11,0-1-1,0 1 0,0 0 1,0 0-1,0 0 1,0 1-1,-8 6 0,3-1 47,1 0-1,-1 1 1,2 0-1,-1 1 1,2 0 0,-1 0-1,-7 14 1,12-19-20,0 0-1,0 1 1,1-1 0,0 1 0,0 0 0,0 0 0,1-1 0,-1 1 0,1 0 0,1 0 0,-1 0-1,1 0 1,0 1 0,1-1 0,-1 0 0,1 0 0,3 10 0,-3-14-53,0 1 0,0-1 0,1 1 0,-1-1 0,0 0 0,1 1 0,0-1 0,-1 0 0,1 0-1,0 0 1,0 0 0,0-1 0,0 1 0,0-1 0,1 1 0,-1-1 0,0 0 0,1 1 0,-1-1 0,1 0 0,-1-1 0,1 1 0,0 0 0,-1-1 0,1 0 0,4 1 0,1-2-38,0 0 1,0 0-1,1 0 0,-1-1 0,0-1 1,-1 1-1,1-1 0,0-1 1,-1 1-1,1-1 0,-1-1 1,0 1-1,-1-1 0,7-6 1,5-5-146,-2 0 1,0-1 0,23-33 0,-17 18-154,19-35 1,-32 50 174,-1-1 0,0-1 0,9-36 1,-12 30 117,-1 0 0,-2 0 0,0-1 0,-2 1 0,-1 0 0,-1-1 0,-5-26 0,4 38-41,0 1 1,-1 0 0,0-1 0,-1 1 0,-12-21 0,14 28-36,-1 0 0,1 1 1,-1 0-1,-1-1 0,1 2 0,-1-1 1,0 0-1,0 1 0,0 0 0,0 0 1,-1 1-1,0-1 0,-8-3 0,11 6-25,-1 0 0,1-1-1,-1 1 1,1 1 0,-1-1-1,1 1 1,-1-1 0,1 1-1,-1 0 1,0 0 0,1 0-1,-1 1 1,1-1 0,-1 1-1,1 0 1,-1 0 0,-4 2-1,-20 15-786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0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18 7136,'-16'-17'12364,"28"21"-4691,-3-3-8329,93-2 2084,73 1-827,-120 2-643,66 12 1,-119-13 30,23 4-162,-24-5 165,-1 0 1,1 0-1,0 0 0,-1 0 1,1 1-1,0-1 1,-1 0-1,1 0 0,0 0 1,-1 1-1,1-1 1,-1 0-1,1 1 0,-1-1 1,1 1-1,0-1 1,-1 1-1,0-1 1,1 1-1,-1-1 0,1 1 1,-1-1-1,0 1 1,1-1-1,-1 1 0,1 1 1,-3 0 1,0 0 0,-1 1 0,1-1 0,0 0 0,-1 0 1,1 0-1,-1-1 0,0 1 0,-3 1 0,-49 30 8,1 2 0,-91 79-1,48-22 100,-72 64 236,159-147-268,3-4-6,-1 1 0,2 0-1,-1 0 1,1 1 0,0 0-1,0 0 1,-6 12-1,12-18-49,-1-1 0,1 1 0,0 0 0,0-1 0,-1 1 0,1 0 0,0 0 0,0-1 0,0 1 0,0 0 0,0-1 0,0 1 0,0 0 0,0 0 0,1-1 0,-1 1 0,0 0 0,0-1 0,1 1 0,-1 0 0,0-1 0,1 1 0,-1 0 0,0-1 0,1 1 0,-1-1 0,1 1 0,-1-1 0,1 1 0,-1-1 0,1 1 0,0-1 0,-1 1 0,1-1 0,0 1 0,3 0 33,-1 1 1,1-1-1,0 1 1,-1-1 0,7 1-1,17 2 56,-1-2 0,33 0 0,58-6-149,-56 0-447,0 1-400,57-1-5422,-102 5 4967,1 1-3595,-12-2 2379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6 145 11392,'-5'-25'5151,"36"5"-4479,-12 14 64,2 1-544,19-12 1888,10 11-1152,31-8-32,1 8-544,11-8-416,-2 11 32,-14-5-2048,-11 8 1152,-8-9-3519,-8 9 2527,5-6-5344,-7 1 4096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71 8640,'19'-2'6805,"31"-2"-4437,42 0-210,229-19 996,-148-2-2024,-126 19-946,69 0 0,-86 9-84,-29-3-101,0 1 1,0-1-1,1 1 0,-1-1 1,0 0-1,0 1 0,0 0 1,0-1-1,0 1 0,1 0 1,-1 0-1,0 0 0,-1-1 1,1 1-1,0 0 0,0 0 1,0 0-1,0 0 1,-1 1-1,1-1 0,0 1 1,0 6-3,0-1 0,0 0 1,-1 0-1,0 1 0,0-1 1,-1 0-1,-2 13 0,-56 205-50,-56 173 0,86-268 143,-13 149 1,26-83-27,10 206 0,1-145 192,1-180 192,4-61-326,0 7 710,0-22-786,0 0 0,0 0 0,0 0-1,-1 0 1,1 0 0,0 0-1,0-1 1,-1 1 0,1 0 0,-1 0-1,1 0 1,-1-1 0,1 1-1,-1 0 1,1-1 0,-1 1 0,0 0-1,1-1 1,-1 1 0,-1 0 0,-7 3 37,0-1 0,0-1 0,0 0 1,0 0-1,0 0 0,-1-1 1,1-1-1,0 0 0,-12-1 0,-15 2 2,-239-1-480,96-3-2389,108 3 1280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11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69 4736,'1'-11'569,"-1"8"-413,1 1 0,-1-1-1,1 1 1,-1-1 0,1 1 0,0-1 0,0 1 0,0 0 0,2-4 0,-2 5-59,6-16 273,-6 17-211,-1-1-1,1 0 0,-1 0 1,0 1-1,1-1 0,-1 0 0,1 0 1,0 1-1,-1-1 0,1 1 1,0-1-1,-1 1 0,1-1 1,0 1-1,-1-1 0,1 1 1,1-1-1,-2 1-111,1 0 0,-1 0 0,0 0 0,0 0-1,0 0 1,0 0 0,1 0 0,-1 1 0,0-1 0,0 0 0,0 0 0,0 0 0,1 0 0,-1 0-1,0 0 1,0 1 0,0-1 0,0 0 0,0 0 0,0 0 0,0 0 0,0 1 0,0-1-1,0 0 1,1 0 0,-1 0 0,0 1 0,0-1 0,0 0 0,0 0 0,0 0 0,0 1 0,0-1-1,0 0 1,-1 0 0,0 10 117,1-7 64,-4 26 394,-2 0 1,0 0-1,-15 36 0,-38 82 1350,-16 44-279,-8 135 174,69-276-1604,7-27 131,-4 24 0,11-45-319,-2 16 1327,5-19-834,3-8-523,74-131 409,-51 94-476,2 2 1,2 0 0,42-42-1,-74 85 20,3-3-37,0 0 0,1 0 0,-1 1 0,7-5 1,-10 8 27,-1-1 1,1 1 0,0-1 0,0 1-1,0-1 1,-1 1 0,1 0 0,0 0-1,0-1 1,0 1 0,0 0 0,0 0-1,-1 0 1,1 0 0,0 0 0,0 0-1,0 0 1,0 0 0,0 0 0,0 0 0,0 1-1,-1-1 1,1 0 0,0 1 0,0-1-1,0 1 1,-1-1 0,1 0 0,0 1-1,0 0 1,-1-1 0,1 1 0,-1-1-1,1 1 1,1 1 0,-1 1 0,1 0 0,-1 0-1,1 0 1,-1 1 0,0-1 0,0 0 0,-1 0 0,1 1-1,0 3 1,-1 34-66,0-26 67,-1 30 35,3 60 143,-1-93-145,0-1 0,1 0 0,1 1 0,0-1 0,0 0 0,10 20 0,-10-26 2,0 1-1,1-2 1,-1 1 0,1 0 0,0-1-1,0 0 1,0 1 0,1-2-1,-1 1 1,1 0 0,0-1 0,0 0-1,0 0 1,1-1 0,-1 1-1,1-1 1,-1 0 0,1-1 0,7 2-1,-3-1 29,1-1 0,-1-1 1,1 0-1,-1 0 0,1-1 0,-1 0 0,1-1 0,-1 0 0,1-1 0,10-4 0,-2-1-10,0-1 1,-1-1-1,0 0 0,32-25 0,58-60 29,73-94-292,-164 171 171,-14 14 14,-1 3 31,0-1-1,-1 0 1,1 0 0,0 0-1,-1 0 1,0-1 0,1 1-1,0-3 1,-2 4 2,0 1 1,0 0-1,0 0 0,0 0 1,0 0-1,0-1 1,0 1-1,0 0 0,0 0 1,0 0-1,0 0 1,0-1-1,0 1 0,0 0 1,0 0-1,-1 0 1,1 0-1,0 0 0,0-1 1,0 1-1,0 0 0,0 0 1,0 0-1,-1 0 1,1 0-1,0 0 0,0 0 1,0 0-1,0 0 1,-1-1-1,1 1 0,0 0 1,0 0-1,0 0 1,0 0-1,-1 0 0,1 0 1,0 0-1,0 0 0,0 0 1,0 0-1,-1 0 1,1 0-1,0 0 0,0 1 1,0-1-1,0 0 1,-1 0-1,1 0 0,0 0 1,0 0-1,0 0 1,0 0-1,-10 4-78,2 0 17,0 1 1,-14 12-1,10-8 23,-12 11 20,2 1-1,0 1 1,1 0-1,-24 35 1,-59 108 31,101-160 30,-13 28 6,15-31-11,0 0 0,1 0-1,-1 0 1,1 1-1,-1-1 1,1 0 0,0 0-1,0 0 1,0 0-1,0 0 1,0 1 0,0-1-1,1 0 1,0 3 0,0-4-28,-1 0 1,0 0-1,1-1 1,-1 1 0,1-1-1,-1 1 1,1 0 0,0-1-1,-1 1 1,1-1 0,0 1-1,-1-1 1,1 0-1,0 1 1,-1-1 0,1 0-1,0 1 1,0-1 0,-1 0-1,1 0 1,0 0 0,0 0-1,0 0 1,-1 0-1,1 0 1,0 0 0,0 0-1,0 0 1,-1 0 0,1 0-1,0 0 1,0-1 0,0 1-1,-1 0 1,1-1-1,0 1 1,1-1 0,2-1 7,1-1 1,0 0-1,-1 0 0,7-6 1,-4 4-2,18-16 56,-1-1 0,-2-1 0,34-42 0,-34 33-133,33-66-1,-53 95 42,4-9-108,-3 12 28,0 7-36,5 30-177,13 54 245,-18-81 104,0-1 1,1 1-1,0-1 0,1 0 1,0 0-1,1 0 0,6 7 1,-10-13-5,1-1 0,0 1 0,-1-1 1,1 0-1,0 0 0,1 0 1,-1 0-1,0-1 0,0 1 1,1-1-1,-1 0 0,1 0 1,-1 0-1,1 0 0,-1-1 0,1 1 1,0-1-1,-1 0 0,1 0 1,0 0-1,-1-1 0,6 0 1,0-1 5,-1 0 0,1-1 1,-1 0-1,0 0 0,0-1 1,0 0-1,0 0 0,7-6 1,10-10-102,-2-1 0,-1-2 0,0 0 0,26-36 0,-47 57 34,1 0 1,-1 0-1,1 0 1,0 0-1,0 0 0,0 1 1,0-1-1,3-1 1,-4 2 23,-1 1 0,0 0 0,1 0 0,-1 0 0,0 0 0,1 0 0,-1 0 0,1 0 0,-1 0 0,0 0 0,1 0 0,-1 0 0,1 0 0,-1 0 0,0 0 1,1 0-1,-1 0 0,1 0 0,-1 0 0,0 1 0,1-1 0,0 1 2,0-1 0,-1 1-1,1 0 1,-1-1 0,1 1 0,-1 0 0,1 0-1,-1-1 1,1 1 0,-1 0 0,0 0 0,1 0-1,-1 1 1,1 4-9,0-1 1,0 1-1,0 0 0,-1 0 0,0 0 0,-1 0 1,-1 9-1,-11 43-80,11-49 97,-16 66 214,18-72 149,4-6-49,7-11 55,8-12-368,1 0 0,1 1 1,1 1-1,2 1 0,36-28 0,-57 49-40,0 0 0,0 0 0,0 1 0,0-1 0,5-1 0,-7 3 18,-1 0 0,1-1 0,0 1 0,-1 0 0,1 0 0,0 0-1,-1 0 1,1 0 0,0 0 0,-1 0 0,1 0 0,0 0 0,-1 0 0,1 0 0,0 0-1,-1 1 1,1-1 0,0 0 0,-1 0 0,1 1 0,-1-1 0,1 0 0,-1 1 0,1-1-1,0 1 1,-1-1 0,0 0 0,1 1 0,-1-1 0,1 1 0,-1 0 0,1-1-1,-1 1 1,1 0 0,0 5-26,0 0-1,0-1 0,0 1 1,-1 0-1,1 0 0,-2 0 1,1 0-1,0 0 0,-3 8 1,0 0 31,-7 23 1,6-27 83,1-1 1,1 1-1,0 0 1,-2 19-1,4-28-52,0 1-1,0-1 1,0 0-1,0 1 0,0-1 1,0 0-1,0 1 1,1-1-1,-1 0 1,0 1-1,1-1 1,-1 0-1,1 1 0,0-1 1,-1 0-1,1 0 1,0 0-1,0 0 1,0 0-1,-1 0 0,3 1 1,-1 0-3,0-1 1,1-1-1,-1 1 1,1 0 0,-1 0-1,1-1 1,-1 0-1,1 1 1,0-1-1,-1 0 1,4 0-1,23-2 53,1-2 0,-1 0-1,47-14 1,-51 10-61,1-1 1,-2 0-1,1-2 0,-1-1 1,30-21-1,-35 21-52,-2-1-1,0-1 1,0-1-1,-1 0 1,-1-1 0,25-35-1,-38 48 14,-1 2 28,-1 1 1,0 0-1,1-1 0,-1 1 1,0 0-1,0-1 0,1 1 1,-1 0-1,0-1 0,0 1 0,0-1 1,0 1-1,1 0 0,-1-1 1,0 1-1,0-1 0,0 1 1,0-1-1,0 1 0,0 0 0,0-1 1,0 1-1,0-1 0,0 1 1,0-1-1,-1 0 0,0 1-21,1 1 1,-1-1-1,0 0 0,0 1 1,1-1-1,-1 1 0,0-1 0,0 1 1,1-1-1,-1 1 0,0-1 0,0 2 1,-49 60-468,21-24 492,-70 93-131,95-126 144,1 0 0,0 1 0,0-1-1,1 1 1,-1 0 0,-1 7 0,4-12 1,-1 1 0,1-1 1,-1 0-1,1 1 1,0-1-1,0 0 1,0 1-1,0-1 0,0 0 1,0 1-1,0-1 1,0 0-1,0 0 0,0 1 1,1-1-1,-1 0 1,1 1-1,-1-1 1,1 0-1,-1 0 0,1 0 1,0 0-1,0 1 1,-1-1-1,1 0 0,0 0 1,0 0-1,0-1 1,0 1-1,0 0 1,0 0-1,0 0 0,0-1 1,2 1-1,0 0 4,0 0-1,0 0 1,0 0-1,0-1 1,0 1-1,0-1 1,0 0-1,0 0 1,0 0-1,0-1 1,0 1-1,0-1 0,0 1 1,0-1-1,0 0 1,0 0-1,0-1 1,0 1-1,5-4 1,-1 0 7,1-1 0,-1-1 0,1 1 0,10-15 0,6-12-5,-1 0 0,-2-1 1,28-62-1,-22 41 17,104-178 83,-45 85-257,-70 118 72,-2 0 0,17-47 0,-31 75 26,1-1 0,0 1 0,-1-1 0,1 1 0,-1-1 0,1 1 0,-1-5 0,0 7 27,0-1 0,-1 1 0,1 0 0,0 0 1,0-1-1,0 1 0,0 0 0,0 0 0,0-1 1,0 1-1,0 0 0,-1 0 0,1 0 0,0-1 0,0 1 1,0 0-1,-1 0 0,1 0 0,0 0 0,0-1 1,0 1-1,-1 0 0,1 0 0,0 0 0,0 0 0,-1 0 1,1 0-1,0 0 0,0 0 0,-1 0 0,1 0 1,-1 0-22,-1 0 1,1 0 0,0 0 0,-1 1 0,1-1 0,0 1-1,0-1 1,0 1 0,-1-1 0,-1 2 0,-16 11-49,0 0-1,1 1 1,1 1 0,0 0 0,1 2 0,-25 33-1,24-27 65,2 1-1,0 0 1,2 2-1,1-1 1,-11 32-1,2 5 42,3 0 0,2 1-1,-11 93 1,26-144 6,0 0 0,1 0 0,0 0 0,3 19 0,-2-28-24,-1 0 1,1-1 0,0 1 0,0 0 0,0-1 0,0 1 0,0-1 0,0 1 0,1-1 0,-1 0-1,1 0 1,-1 0 0,1 1 0,0-2 0,0 1 0,0 0 0,0 0 0,0 0 0,1-1 0,-1 0-1,0 1 1,1-1 0,-1 0 0,1 0 0,-1 0 0,4 0 0,6 1 54,1 0 1,0-1 0,0-1-1,-1 0 1,1-1-1,23-4 1,-16 2-5,7-1-4,-1 0 0,0-3 0,0 0 0,0-1 0,28-14 0,-38 14-57,0-1 1,0-1-1,0 0 1,-1-1-1,-1 0 0,0-2 1,-1 0-1,17-19 1,-23 22-8,-2 5 3,0 0 1,0-1-1,-1 0 1,0 0-1,0-1 1,0 1-1,-1-1 0,0 0 1,4-12-1,-8 12-278,-5 9 93,-11 17 50,12-13 161,-12 13-49,2-3 3,1 0-1,0 1 1,2 1-1,-1 0 0,-12 27 1,24-43 41,0 0-1,1-1 1,-1 1 0,1 0 0,-1-1-1,1 1 1,-1 0 0,1 0-1,0 0 1,0-1 0,0 1 0,0 0-1,0 0 1,0 0 0,1-1-1,-1 1 1,1 0 0,-1 0 0,1-1-1,-1 1 1,1 0 0,0-1 0,0 1-1,0-1 1,0 1 0,0-1-1,0 1 1,0-1 0,1 0 0,-1 0-1,0 1 1,1-1 0,1 1-1,1 0 3,0 0-1,0 0 0,0-1 0,0 1 0,0-1 0,0 0 0,0 0 1,1 0-1,-1 0 0,0-1 0,1 0 0,6 0 0,9-3 8,0 0-1,-1-1 1,33-12 0,57-28 140,-61 23-231,19-5 30,-28 11 39,0-1 0,55-32 0,-84 40 15,-14 7-202,-19 10-162,-129 86 113,136-83 223,1 0 0,0 2-1,1-1 1,0 2 0,1-1 0,1 2-1,-11 18 1,21-31 22,1 0 0,-1 0 1,1 0-1,0 0 0,0 0 0,0 0 0,0 4 0,1-7-1,-1 1 1,1 0-1,0-1 0,0 1 0,0 0 0,0 0 1,0-1-1,1 1 0,-1 0 0,0-1 1,0 1-1,0 0 0,1 0 0,-1-1 0,0 1 1,0-1-1,1 1 0,-1 0 0,1-1 0,-1 1 1,1-1-1,-1 1 0,1-1 0,-1 1 1,1-1-1,-1 1 0,1-1 0,-1 1 0,1-1 1,0 0-1,-1 1 0,1-1 0,0 0 1,-1 0-1,1 0 0,1 1 0,5-1 26,0 0 0,1 0 0,-1-1 0,0 0 0,0 0 0,0 0 0,0-1 0,0 0 0,8-5 0,-6 4-12,12-5-6,-2 0-1,1-2 1,28-18 0,-25 12 7,-1-1 0,-1 0 1,-1-2-1,0 0 1,-1-1-1,20-29 0,85-146 67,-91 136-160,-3-2 1,-3 0-1,23-76 0,-49 132 42,1 0-1,-1 0 1,0-1-1,-1 1 1,1 0-1,-1-1 1,0 1-1,-1-9 1,1 14 18,0-1 0,0 1 0,0 0 1,0-1-1,0 1 0,0 0 0,0-1 1,0 1-1,0 0 0,0 0 0,0-1 0,-1 1 1,1 0-1,0 0 0,0-1 0,0 1 0,0 0 1,0 0-1,-1-1 0,1 1 0,0 0 0,0 0 1,0-1-1,-1 1 0,1 0 0,0 0 0,0 0 1,-1 0-1,1 0 0,0-1 0,-1 1 0,1 0 1,0 0-1,0 0 0,-1 0 0,1 0 0,0 0 1,-1 0-1,1 0 0,0 0 0,0 0 0,-1 0 1,1 0-1,0 0 0,-1 0 0,1 0 1,0 0-1,0 0 0,-1 1 0,1-1 0,0 0 1,0 0-1,-1 0 0,1 0 0,0 1 0,0-1 1,-1 0-1,1 0 0,0 1 0,-18 17-303,12-12 244,3-3 36,-18 19-63,0 1 0,1 2-1,2 0 1,-20 35 0,25-35 115,1 1 1,1 0 0,1 1-1,-9 44 1,17-60 29,0 0 1,0 1-1,1 0 1,0-1-1,1 1 1,1 0 0,0-1-1,0 1 1,1-1-1,1 1 1,0-1-1,0 0 1,1 0 0,6 11-1,-6-16-82,-1 0 0,1 0 0,1-1-1,-1 0 1,1 0 0,-1 0 0,2-1 0,-1 1 0,0-1-1,1 0 1,0-1 0,-1 1 0,2-1 0,-1 0-1,0-1 1,0 1 0,12 1 0,-4-1-810,0-1 1,0-1 0,0-1-1,0 0 1,1 0 0,-1-1-1,22-5 1,32-11-5092,1 1 1889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19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287 50 5056,'-9'-10'1642,"8"10"-1255,0 0 0,0 0 0,0 0 0,0 0 0,0 0-1,0 1 1,0-1 0,0 0 0,0 1 0,0-1-1,0 0 1,0 1 0,0-1 0,1 1 0,-1 0-1,-1 0 1,-2 5 96,0 1-1,1-1 1,-1 1-1,2-1 0,-1 1 1,1 0-1,-2 10 1,0-4-114,-40 157 2610,-36 115-619,68-251-2208,-42 118 133,40-105-53,-10 61 0,22-82 94,10-41-415,13-26 1,-11 19 14,18-43-95,36-131 0,-62 189 176,57-214 42,20-67 281,-73 261-306,-4 18 84,0 1 1,0 0-1,1 0 0,6-15 0,-3 18 227,-1 8 218,1 15 245,-5-16-798,8 35 696,7 71 0,-6 41-122,0 4-167,-1-71-276,13 196-902,-22-259-367,0 28-3369,-1-44 3626,1 1 1,-1-1 0,1 0-1,-1 0 1,0 0 0,-2 3-1,3-5 680,-3 1-2824,3-2 2823,-1 0 1,1 0-1,0 0 0,-1 0 1,1 0-1,0 0 1,0 0-1,-1 0 0,0 0 1,-7 0-3271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19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69 9568,'-18'3'4320,"23"-6"-3776,-1-1 1152,5 8-1057,4-8-63,10 0-352,9-8-384,-6 4 96,14-9-2175,0 10 1215,23-6-4288,1 10 2976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0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17 775 5312,'-6'0'542,"-2"0"1005,13-5 556,2 1-1653,-1 0 1,1-1-1,-1 0 0,0-1 1,0 0-1,-1 1 1,1-2-1,4-7 0,1-3 167,-1 0 0,9-20 0,6-24 502,-3-2 0,20-95 1,-3 13 311,-35 132-1238,2-5 208,-1 1-1,-1-1 1,0 0 0,1-22 0,-10 55-60,1-5-261,-31 182 924,21-103-584,-100 429 758,110-503-1145,-40 130 607,8-30-331,35-110-267,-1-1 0,1 1-1,0 0 1,0 0 0,1 7-1,0-12-41,0 0-1,0 0 1,0 0-1,0 0 0,0 0 1,0 0-1,0 0 1,0 0-1,0 0 1,0 0-1,0 0 1,0 0-1,0 0 1,0 1-1,0-1 0,0 0 1,0 0-1,0 0 1,0 0-1,0 0 1,0 0-1,0 0 1,0 0-1,1 0 0,-1 0 1,0 0-1,0 0 1,0 0-1,0 0 1,0 0-1,0 0 1,0 0-1,0 0 1,0 0-1,0 0 0,0 0 1,0 0-1,1 0 1,-1 0-1,0 0 1,0 0-1,0 0 1,0 0-1,0 0 0,0 0 1,0 0-1,0 0 1,0 0-1,0 0 1,0 0-1,0-1 1,0 1-1,0 0 0,0 0 1,0 0-1,0 0 1,0 0-1,1 0 1,-1 0-1,0 0 1,6-8-102,23-53-413,7-29 244,59-129 244,57-66-224,3-1 427,-36 73 261,-105 182-345,3-2-109,-22 45 292,-5 27-1,-45 294 899,49-286-977,3 0 0,2 1-1,2-1 1,1 0-1,17 82 1,-19-126-177,1 0 0,0 0 0,0 0 0,1 0 0,-1 0 0,0 0 1,1 0-1,0 0 0,0-1 0,0 1 0,4 4 0,-4-6-62,-2-1 42,0 1-1,0-1 0,0 0 0,0 0 0,0 0 0,1 1 0,-1-1 0,0 0 0,0 0 1,0 0-1,0 0 0,1 1 0,-1-1 0,0 0 0,0 0 0,0 0 0,1 0 1,-1 0-1,0 0 0,0 1 0,1-1 0,-1 0 0,0 0 0,0 0 0,0 0 0,1 0 1,-1 0-1,0 0 0,0 0 0,1 0 0,-1 0 0,0 0 0,0 0 0,1 0 0,-1-1 1,0 1-1,10-2-93,-9 2 78,8-2-2,0-1 1,0 0-1,0-1 0,0 0 1,-1 0-1,1-1 0,9-7 1,-5 3-10,0 0 1,-1-1 0,-1 0-1,1-1 1,-2 0 0,1-1-1,11-17 1,-9 7-6,-1-1-1,0 0 1,14-46 0,-24 64 25,0-1 0,-1 1 0,1-1 1,-1 1-1,-1-1 0,1 1 0,-1-1 0,0 0 0,0 1 1,-1-1-1,1 1 0,-1-1 0,-1 1 0,-2-10 0,4 15 9,0-1-1,-1 0 0,1 0 1,0 0-1,-1 0 0,1 1 1,-1-1-1,1 0 0,-1 0 1,1 1-1,-1-1 0,1 1 1,-1-1-1,0 0 0,1 1 0,-1-1 1,0 1-1,0-1 0,1 1 1,-1 0-1,-1-1 0,1 1-3,1 0-1,-1 0 1,0 0-1,1 0 1,-1 0 0,0 1-1,1-1 1,-1 0-1,0 0 1,1 1-1,-1-1 1,0 1-1,1-1 1,-1 0-1,1 1 1,-1-1-1,1 1 1,-1-1-1,1 1 1,-1 0-1,-3 5-18,0 0-1,0 0 0,1 0 1,-3 7-1,5-12 26,-3 10 112,0 0-1,0 0 1,1 1-1,1-1 1,0 0-1,-1 14 1,3-19-52,-1 1-1,1-1 1,1 1 0,-1-1-1,1 1 1,1-1 0,-1 1-1,1-1 1,0 0-1,0 0 1,1 0 0,4 9-1,-5-12-37,1 0-1,-1 0 1,1 0-1,-1-1 0,1 1 1,0-1-1,0 0 1,0 0-1,0 0 0,0 0 1,1 0-1,-1-1 1,1 1-1,-1-1 0,1 0 1,4 1-1,-4-1-31,1-1 0,0 1 0,0-1 0,0 0 0,0 0 0,0-1 0,0 1 0,0-1 0,0 0 0,0-1 0,7-2 0,14-9-239,0-1 0,37-28 0,8-5-99,-49 34 226,-11 6 104,0 1-1,0 0 1,1 0 0,14-4 0,-22 9 37,-1 0 0,1 0 0,-1 1 1,1-1-1,0 1 0,-1 0 1,1 0-1,0 0 0,-1 1 1,1-1-1,-1 1 0,1 0 1,-1 0-1,1 0 0,-1 0 1,0 1-1,1 0 0,-1-1 1,4 4-1,3 2 41,-1 1-1,0 0 1,-1 1 0,14 17-1,25 44 168,-7-11-368,-24-33-1296,-9-11-2226,-7-3-4227,0-12 7666,-10 4-8640,1-4 5384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1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14 165 10560,'-13'-8'4768,"21"5"-4128,10-2 351,9 1-671,41-7 640,8 2-544,22-10-224,-3-1-96,13-9-1088,-5 9 544,10-5-4831,-10 14 2911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2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5 523 6560,'-5'-4'3322,"6"4"-3162,0 0 0,-1 0 0,1 0 0,-1 0 0,1 0 0,-1 0 0,1 0 0,-1 0 0,1 0 0,-1 0 0,1-1 0,-1 1 0,1 0 0,-1 0 0,1 0 0,-1-1 0,1 1 0,2-3 301,1 1-1,-1 0 1,1 0-1,-1 0 1,1 0-1,0 0 1,0 1-1,6-2 1,18-7 567,-5-1-488,-2 0 0,1-1 0,-2-2-1,33-27 1,-10 2-93,-3-3 0,-1-1 0,-2-1 0,-2-3 1,42-72-1,-75 115-413,13-26 510,-15 29-511,1-1 0,-1 1 1,1 0-1,-1 0 0,0-1 0,0 1 0,1 0 1,-1-1-1,0 1 0,0 0 0,0 0 1,0-1-1,0 1 0,-1 0 0,1-1 0,0 1 1,-1 0-1,1 0 0,-1-2 0,1 3-27,0-1 0,-1 1 0,1 0-1,0 0 1,0 0 0,0-1 0,-1 1-1,1 0 1,0 0 0,0 0 0,-1-1-1,1 1 1,0 0 0,-1 0 0,1 0 0,0 0-1,0 0 1,-1 0 0,1 0 0,0 0-1,-1 0 1,1 0 0,0 0 0,-1 0-1,1 0 1,0 0 0,0 0 0,-1 0 0,1 0-1,0 0 1,-1 0 0,1 0 0,0 0-1,0 0 1,-1 1 0,1-1 0,0 0-1,0 0 1,-1 1 0,-10 10 126,9-9-79,-4 7 88,-1 0 0,1 1 0,1-1 0,0 1 0,0 1 0,1-1 0,-3 12 1,0 4 307,-7 48 0,13-66-355,0 0 1,1 0-1,0 0 0,0 0 1,1 0-1,0 0 1,3 9-1,-4-14-58,1 0 0,0-1 0,0 1 0,0 0 0,1-1 0,-1 1 0,1-1 0,-1 1 0,1-1 0,0 0 0,0 0 0,0 1 0,0-1 1,0-1-1,0 1 0,1 0 0,-1 0 0,0-1 0,1 0 0,0 1 0,-1-1 0,6 1 0,1 0 11,-1-2 0,1 1 1,0-1-1,-1 0 0,1-1 0,-1 0 1,1-1-1,13-3 0,-11 2-62,14-3 16,0-2 0,-1-1 0,0-1 0,0-1 0,-1-1 0,-1-1 0,0-1 0,0-1 0,-2 0 0,36-36 0,-53 48-55,1-1 90,1-1 0,0 1 0,0-1 0,10-5-1,-15 10-16,1-1-1,0 1 0,0 0 1,-1-1-1,1 1 1,0 0-1,0 0 0,0 0 1,-1-1-1,1 1 0,0 0 1,0 0-1,0 0 1,-1 0-1,1 1 0,0-1 1,0 0-1,1 0 0,-1 1-1,0 0 1,-1-1-1,1 1 0,0 0 0,0-1 0,-1 1 0,1 0 1,-1 0-1,1-1 0,0 1 0,-1 0 0,0 0 0,1 0 0,-1 0 1,1 0-1,-1 0 0,0 0 0,1 2 0,0 6 34,0 0 0,-1 1 0,0-1-1,-2 17 1,1 21 74,1-7-3,0-40-124,0 0 0,0 0 0,0 0 0,0 0 0,0 1 1,0-1-1,0 0 0,0 0 0,1 0 0,-1 0 0,0 0 0,0 0 0,0 0 0,0 0 0,0 0 0,0 0 0,0 0 0,0 1 0,0-1 0,0 0 0,0 0 0,0 0 0,0 0 0,1 0 0,-1 0 0,0 0 0,0 0 0,0 0 0,0 0 0,0 0 0,0 0 0,0 0 0,0 0 0,0 0 0,1 0 0,-1 0 0,0 0 0,0 0 0,0 0 0,0 0 0,0 0 0,0 0 0,0 0 0,0 0 0,0 0 0,0 0 0,1 0 0,-1 0 0,0 0 0,0 0 0,0-1 0,9-3-101,8-10-86,-15 12 158,27-24-117,-23 20 116,0 0-1,0 0 1,1 0 0,0 1 0,0 0 0,0 1 0,0-1 0,15-5-1,-20 10 45,1-1 0,-1 1 0,0 0-1,1 0 1,-1 0 0,0 0-1,1 0 1,-1 1 0,0-1 0,0 1-1,1-1 1,-1 1 0,0 0-1,0 0 1,0 0 0,0 0 0,0 0-1,0 0 1,0 1 0,0-1 0,-1 1-1,1-1 1,0 1 0,-1 0-1,3 3 1,0 1-94,0 0-1,0 0 1,0 0 0,-1 1-1,0-1 1,4 13-1,-6-15-525,0 0 0,0 1 0,0-1 0,-1 0 0,0 7 0,-3 22-7501,3-33 7995,-1 19-3235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2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37 7648,'-45'-20'3456,"32"12"-3008,8 5-512,10 3-64,8-5-736,5 10 480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2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19 304 6048,'-14'-17'1952,"13"16"-1809,1 1 1,-1-1-1,1 0 0,-1 0 1,1 0-1,0 1 0,-1-1 1,1 0-1,0 0 0,0 0 1,-1 0-1,1 0 1,0 0-1,0 0 0,0 0 1,0 1-1,0-1 0,0 0 1,1 0-1,-1 0 1,0 0-1,0 0 0,1 0 1,-1 0-1,0 1 0,1-2 1,0 0 191,0 1 1,-1 0 0,1 0 0,0 0-1,0 0 1,0 0 0,0 0-1,0 0 1,0 0 0,0 1-1,0-1 1,0 0 0,0 0-1,2 0 1,-2 1-153,1 0-1,-1-1 0,1 1 1,-1 0-1,0 0 1,1 1-1,-1-1 1,1 0-1,-1 0 1,0 1-1,1-1 0,-1 0 1,0 1-1,1 0 1,-1-1-1,0 1 1,0 0-1,1 0 1,-1-1-1,0 1 0,0 0 1,0 0-1,1 1 1,3 4 263,0 0 1,0 1 0,4 7-1,-1-1 434,7 11 56,-1 1 0,-1 1 0,13 38 0,-8-20-387,-14-30-495,4 6 180,-8-19 65,2-13 128,7-11-374,-5 13-115,0 0-1,4-18 1,33-138-243,-6 31-419,-3 26-4150,-31 107 4477,0 0 1,-1 0 0,1-1 0,0 1 0,1 0-1,-1 0 1,0 0 0,1 0 0,-1 0 0,1 1-1,2-4 1,-3 5 215,-1 0 0,0 0 0,1-1 1,-1 1-1,1 0 0,-1 0 0,1-1 0,-1 1 0,1 0 0,0 0 0,-1 0 0,1 0 0,-1 0 0,1 0 1,-1 0-1,1 0 0,-1 0 0,1 0 0,-1 0 0,1 1 0,0-1-159,0 1-1,0-1 0,0 1 1,0-1-1,0 1 1,0 0-1,0 0 1,0-1-1,0 1 0,-1 0 1,1 0-1,1 2 1,10 17-2476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3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1 211 5472,'2'2'452,"-1"0"0,1 0 0,0 0 0,1 0 0,-1-1 0,0 1 0,0-1 0,1 1 0,-1-1 0,1 0 0,-1 0 1,1 0-1,4 0 0,0 1 344,-1-1 1,0 0 0,0 0-1,0-1 1,7 0 0,-6-1-603,-1 0 1,0 0-1,0-1 0,0 0 1,0 0-1,0 0 0,0-1 1,0 0-1,-1 0 0,0-1 1,1 1-1,-1-1 0,0 0 1,-1 0-1,1-1 0,-1 1 1,0-1-1,0 0 0,5-9 1,-3 5-95,-1-1 1,0 0-1,-1 0 1,0 0-1,-1 0 0,0-1 1,0 0-1,-1 1 1,-1-1-1,1-18 1,-5 5-8,3 24-91,0-1-1,0 1 1,0-1-1,0 1 1,-1 0-1,1-1 1,0 1-1,0-1 0,0 1 1,0 0-1,-1-1 1,1 1-1,0 0 1,0-1-1,-1 1 1,1 0-1,0-1 1,0 1-1,-1 0 0,1 0 1,0-1-1,-1 1 1,1 0-1,-1 0 1,1-1-1,0 1 1,-1 0-1,1 0 1,-1 0-1,1 0 0,0 0 1,-1 0-1,1 0 1,-1 0-1,1 0 1,0 0-1,-1 0 1,1 0-1,-1 0 0,1 0 1,-1 0-1,1 0 1,0 0-1,-1 0 1,1 1-1,-1-1 1,1 0-1,0 0 1,-1 0-1,1 1 0,0-1 1,-1 1-1,-6 6 160,1 0 0,-1 0 0,1 1 0,1 0 0,0 0 0,0 1 0,-4 9 0,-2 2 263,4-7-230,-19 32 893,-26 65 0,50-106-1026,0 1 0,1 0 0,0 0 0,0 0 0,0 0 0,0 0 0,1 0 0,0 0 0,0 0 0,0 1 0,1-1 0,1 6 0,-1-8-34,-1-1 1,1 1-1,0-1 0,0 0 0,1 0 0,-1 1 0,0-1 0,1 0 1,-1 0-1,1 0 0,0 0 0,0 0 0,0-1 0,0 1 0,0 0 0,0-1 1,0 0-1,0 1 0,0-1 0,1 0 0,-1 0 0,1 0 0,-1 0 1,1-1-1,3 1 0,0 0-49,0-1-1,1 0 1,-1 0 0,0 0-1,0-1 1,0 0 0,0 0-1,0-1 1,0 1 0,0-1-1,0-1 1,-1 1 0,1-1-1,8-6 1,6-5-108,0 0 1,24-26-1,-23 22 91,-19 16 52,0 0 0,0 0 0,1 0 0,-1 1 0,1-1 0,-1 1 0,5-2 0,-7 3 2,1 0 0,0-1 0,-1 1 1,1 0-1,0 0 0,0 0 0,-1 0 0,1 0 1,0 0-1,-1 0 0,1 0 0,0 0 1,-1 1-1,1-1 0,0 0 0,-1 0 0,1 1 1,0-1-1,-1 0 0,1 0 0,-1 1 1,1-1-1,0 1 0,-1-1 0,1 1 0,-1-1 1,1 1-1,-1-1 0,0 1 0,1-1 1,-1 1-1,1 0 0,-1-1 0,0 1 0,0-1 1,1 2-1,35 96 1286,-34-92-1170,1 0 0,0 0-1,6 10 1,-8-15-104,0 1-1,0-1 1,0 1 0,0-1-1,0 1 1,1-1 0,-1 0-1,1 0 1,-1 0 0,1 0-1,-1 0 1,1 0-1,0 0 1,-1 0 0,1-1-1,0 1 1,0-1 0,2 1-1,2-1-2,-1 0-1,1 0 0,0-1 1,0 0-1,0 0 0,-1 0 1,1-1-1,0 0 0,9-5 1,6-4-17,21-14 0,-29 16-73,17-9-18,-12 7 56,0 0-1,-1-1 1,20-18-1,-1-6-89,36-31-366,-69 64 483,0 1 24,-1 0 0,1 0 0,0 0 1,0 0-1,0 0 0,3-1 0,-5 3-8,0 0-1,0 0 0,-1 0 1,1-1-1,0 1 0,0 0 1,-1 0-1,1 0 0,0 0 1,0 1-1,-1-1 0,1 0 1,0 0-1,0 0 0,-1 1 1,1-1-1,0 0 0,0 1 1,-1-1-1,1 0 0,-1 1 1,1-1-1,0 1 0,-1-1 1,1 1-1,-1-1 0,1 1 1,-1 0-1,1-1 0,-1 1 1,0 0-1,1 1 0,2 3 11,-1 0-1,0 1 0,0-1 0,-1 1 0,0 0 1,0 0-1,0-1 0,-1 1 0,1 0 1,-2 6-1,0 8 211,-6 30-1,5-44-214,1-1-1,-1 1 0,1-1 0,-1 0 1,-1 0-1,1 0 0,-1 0 1,0 0-1,0-1 0,0 1 0,-1-1 1,0 0-1,1 0 0,-6 4 0,7-6-106,-1 0-1,0-1 0,0 1 0,1 0 0,-1-1 0,0 0 1,0 1-1,0-1 0,-1 0 0,1-1 0,0 1 0,0-1 1,0 1-1,-1-1 0,1 0 0,0 0 0,0 0 0,-1-1 1,1 1-1,0-1 0,0 0 0,0 1 0,0-2 0,0 1 1,-5-3-1,-3-1-451,6 3 340,0-1 0,0 1 1,0-1-1,0 0 1,1 0-1,0 0 0,-6-5 1,17 7 106,0 1 0,0 0 1,-1 0-1,12 3 0,34 6 428,-36-5-233,-1-1 0,1-1 0,0 0 0,0-2-1,0 1 1,26-4 0,-24-1 5,-1 0 0,0-2 0,0 1 0,-1-2 0,19-10 0,75-51 16,-103 63-90,24-18 66,28-27 1,22-16 167,-79 64-225,0 1 1,0 0-1,-1 0 1,1 0 0,0 0-1,1 0 1,2 0-1,-5 1-21,1-1 0,-1 1-1,1 0 1,-1 0 0,0 0 0,1 0-1,-1 0 1,1 0 0,-1 0 0,0 1 0,1-1-1,-1 0 1,1 0 0,-1 0 0,0 0-1,1 0 1,-1 1 0,1-1 0,-1 0-1,0 0 1,0 1 0,1-1 0,-1 0-1,0 0 1,1 1 0,-1-1 0,0 0-1,0 1 1,1-1 0,-1 1 0,0-1-1,0 0 1,0 1 0,0-1 0,0 0 0,1 1-1,-1-1 1,0 1 0,0-1 0,0 0-1,0 1 1,0-1 0,0 1 0,0-1-1,-1 1 1,0 12 182,-1-1-1,0 1 0,-1-1 1,-1 0-1,0 0 1,-1 0-1,-6 12 0,-8 24 143,16-41-337,0 1 27,0 0-1,1 0 0,0 1 0,-2 14 0,4-21-29,0 0 0,0 0-1,0 0 1,1 0 0,-1 0 0,0 0 0,1 0 0,-1 0-1,1 0 1,0 0 0,-1 0 0,1 0 0,0 0-1,0-1 1,1 1 0,-1 0 0,0-1 0,0 1 0,1-1-1,-1 1 1,1-1 0,-1 0 0,1 1 0,0-1 0,2 1-1,1 0-115,0 1 0,1-2 0,-1 1 0,0-1 0,1 1 0,-1-2-1,10 2 1,44-3-1206,-27 0 1412,0 1-128,-32 0 85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4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85 8960,'-18'-31'4064,"1"11"-3520,7 11 1664,10 4-1313,-8-1 737,-2-3-1952,7 4-2303,3 10 1535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4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63 6656,'-3'1'653,"0"1"0,0-1 1,0 1-1,0 0 1,0 0-1,1 0 0,-1 0 1,1 0-1,-1 1 0,1-1 1,0 1-1,0-1 0,0 1 1,-3 6-1,1-3 237,1 1 0,0 0 0,0 0 0,0 0 1,-2 13-1,4-18-824,1 0 0,0 0 1,0-1-1,-1 1 1,1 0-1,0-1 1,1 1-1,-1 0 0,0 0 1,1-1-1,-1 1 1,0 0-1,1-1 0,0 1 1,-1-1-1,1 1 1,0 0-1,0-1 0,0 0 1,2 3-1,-1-2-19,-1-1-1,1 0 1,-1-1-1,1 1 0,-1 0 1,1 0-1,0-1 1,0 1-1,-1-1 1,1 1-1,0-1 0,0 0 1,-1 1-1,1-1 1,0 0-1,0 0 0,0-1 1,-1 1-1,1 0 1,0 0-1,2-2 1,1 1 12,0-1 0,0 1 0,0-1 0,0 0 0,-1-1 0,1 1 0,-1-1 0,1 0 0,-1 0 0,0 0 0,0-1 0,-1 1 0,1-1 0,-1 0 0,0 0 0,0 0 0,0 0 0,3-6 0,-4 4-10,1 0 0,-1-1-1,0 1 1,-1-1-1,1 0 1,-1 1 0,-1-1-1,1 0 1,-1 0 0,0 0-1,-1 1 1,0-1 0,-1-8-1,1 13-73,1 1-1,0-1 0,0 0 1,-1 1-1,1-1 1,-1 1-1,0-1 1,1 1-1,-1-1 1,0 1-1,0-1 0,0 1 1,0 0-1,0-1 1,0 1-1,0 0 1,0 0-1,-1 0 0,1 0 1,0 0-1,-1 0 1,1 0-1,-1 0 1,1 0-1,-1 1 0,1-1 1,-1 1-1,-2-1 1,1 1-204,0 0 1,1 0 0,-1 0-1,0 1 1,0-1-1,1 1 1,-1 0 0,1 0-1,-1 0 1,1 0 0,-1 0-1,1 0 1,0 1-1,-1-1 1,1 1 0,-3 2-1,-6 5-3120,5-1 1051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1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1176 5312,'-4'-3'2196,"9"1"655,8-5-469,8-10-922,-1-1 1,25-30-1,31-45-382,-62 75-825,28-37 145,130-157 1022,-129 164-1119,63-68 6,-100 110-378,1-1 0,12-8 0,-18 14 47,1 0 1,0 0-1,-1 0 0,1 0 1,0 0-1,0 1 0,0-1 0,0 0 1,-1 1-1,1-1 0,0 1 1,0 0-1,0 0 0,0 0 0,0 0 1,0 0-1,4 1 0,-5-1 19,0 1-1,0-1 0,0 1 1,0 0-1,0 0 1,0-1-1,0 1 0,-1 0 1,1 0-1,0 0 0,0 0 1,-1 0-1,1 0 1,-1 0-1,1 0 0,-1 0 1,1 0-1,-1 0 0,0 0 1,1 1-1,-1-1 0,0 0 1,0 0-1,0 0 1,0 2-1,-1 38 15,0-29-16,-1 26 22,-3 0-1,-1-1 0,-2 1 0,-1-2 1,-2 1-1,-1-2 0,-2 1 0,-33 57 0,38-78 108,-1-1 0,-22 26 0,27-35-48,0-1-1,0 1 1,0-1-1,0 1 0,-1-2 1,0 1-1,1 0 1,-1-1-1,-1 0 0,-6 2 1,9-4-53,1-1 0,-1 1 0,0-1 0,1 0 0,-1 0-1,0 0 1,1 0 0,-1-1 0,0 0 0,1 1 0,-1-1 0,1-1 0,-1 1 0,1 0 0,-1-1 0,1 0 0,0 0 0,0 0 0,0 0 0,0 0 0,0 0 0,0-1 0,1 0 0,-1 1 0,-3-6 0,0-1-31,0 0-1,0-1 1,1 0 0,0 0 0,0 0 0,1 0 0,-3-15 0,3 16-64,4 8 63,-1 0 0,0-1 1,1 1-1,-1 0 0,1 0 1,-1-1-1,1 1 0,0 0 0,-1-1 1,1 1-1,0-1 0,0 1 1,0 0-1,0-1 0,0 1 0,0-1 1,1-1-1,19 27-245,-14-18 249,1 0-1,-1-1 1,1 0-1,0 0 1,1 0-1,-1-1 1,1 0-1,0 0 1,0-1 0,15 4-1,-5-3 141,0-1-1,1 0 1,36 0-1,-44-4-89,0 0 1,0 0-1,0-1 1,0 0-1,-1-1 1,1 0-1,-1-1 1,1 0-1,-1-1 1,0 0-1,-1 0 1,1-1-1,-1-1 1,8-7-1,11-11-65,-1-2-1,42-53 1,1-2 50,96-77 50,-150 145-166,-1-2-134,-9 8 63,-6 8 154,0 0 0,0 0 0,0-1-1,0 1 1,0 0 0,0 0 0,1 0 0,-1 0-1,0 0 1,0 0 0,0 0 0,0 0 0,0 0-1,0 0 1,0 0 0,0 0 0,0 0 0,0-1-1,0 1 1,0 0 0,0 0 0,0 0 0,0 0-1,0 0 1,0 0 0,0 0 0,0 0 0,0 0-1,0 0 1,0 0 0,0-1 0,0 1-1,0 0 1,0 0 0,0 0 0,0 0 0,0 0-1,0 0 1,0 0 0,0 0 0,-1 0 0,1 0-1,0 0 1,0 0 0,0 0 0,0 0 0,0-1-1,0 1 1,0 0 0,0 0 0,0 0 0,0 0-1,0 0 1,-1 0 0,-6 5-139,0 4 135,-1 0-1,1 0 1,1 1-1,-10 16 1,-18 50 61,18-33 35,2 1 1,-18 89-1,31-125 5,0 0 0,0 0 0,1 0 0,0-1 0,2 13 0,-2-18-57,0 0 0,1 0 0,-1 0 0,1 0 0,-1-1 0,1 1 0,0 0 0,0 0 1,0 0-1,0-1 0,0 1 0,0 0 0,0-1 0,1 1 0,-1-1 0,0 0 0,1 1 0,0-1 0,-1 0 0,1 0 0,-1 0 0,1 0 0,0 0 0,0 0 0,0 0 0,2 0 0,1 0 5,-1-1 1,0 0-1,0 0 0,1 0 0,-1 0 0,0-1 1,0 1-1,0-1 0,0 0 0,1 0 0,4-3 1,7-3 75,20-12 0,-30 15-79,23-14 36,0 0-1,41-38 1,43-52 61,-107 102-134,-3 3-5,1-2-96,1 1 1,0-1-1,0 1 0,11-7 1,-16 11 89,1 0-1,-1-1 1,1 1 0,-1 0 0,1 0 0,-1-1-1,1 1 1,-1 0 0,1 0 0,-1 0 0,1 0 0,-1 0-1,1 0 1,-1 0 0,1 0 0,-1 0 0,1 0-1,-1 0 1,1 0 0,-1 1 0,1-1 0,-1 0-1,1 0 1,-1 0 0,1 1 0,-1-1 0,1 1 0,0 0 1,0 0 1,0 1 0,-1-1-1,1 0 1,-1 1 0,1-1-1,-1 1 1,0-1 0,0 1-1,0-1 1,1 1 0,-1-1 0,0 1-1,-1-1 1,1 2 0,-1 12 8,-1 0 0,-1-1 0,0 0 1,-1 1-1,-1-1 0,0-1 0,-1 1 0,0-1 1,-9 13-1,-12 16 5,-45 53 0,27-39 70,-151 218 70,187-261-154,-31 49 245,-88 106-1,126-166-221,-2 4 69,-1-1 0,0 0 1,-1 0-1,1 0 0,-13 7 1,18-12-75,-1 1 0,0-1 1,1 0-1,-1 1 0,0-1 1,0 0-1,1 0 0,-1 0 1,0 0-1,0 1 0,1-1 1,-1 0-1,0 0 0,0-1 1,1 1-1,-1 0 0,0 0 1,0 0-1,1 0 0,-1-1 1,0 1-1,0 0 1,1-1-1,-1 1 0,0 0 1,1-1-1,-1 1 0,1-1 1,-1 1-1,1-1 0,-1 1 1,1-1-1,-1 0 0,1 1 1,-1-1-1,1 0 0,-1 1 1,1-1-1,0 0 0,0 1 1,-1-1-1,1-1 0,-1-3-1,-1 1 0,1 0 0,0-1 0,1 1 0,-1-9 0,1-4-1,2 0 0,0 0 0,5-23 0,-1 14-4,-1 2 0,0 1 1,2 0-1,1 0 0,15-31 0,-17 42 2,0 2 0,1-1 0,0 1-1,1 0 1,0 0 0,0 1 0,1 0 0,0 0 0,1 1 0,17-11 0,27-10-86,68-28 1,-77 39 94,-1-3 1,82-51-1,-107 56 18,1-1 0,-2 0 0,0-1 0,21-31 0,-28 36-26,59-78-9,-30 38-74,70-74 0,-93 110-9,21-19-92,-35 33 174,1 1 0,-1-1 0,1 1 1,0 0-1,0 0 0,0 0 0,0 0 0,0 1 0,6-2 0,-9 3 2,0 0-1,0 0 0,0 0 0,0 0 1,-1 0-1,1 0 0,0 0 1,0 0-1,0 0 0,0 1 0,-1-1 1,1 0-1,0 0 0,0 1 0,0-1 1,-1 1-1,1-1 0,0 1 1,-1-1-1,1 1 0,0-1 0,-1 1 1,1 0-1,-1-1 0,1 1 1,0 1-1,0 1-9,1-1 0,-1 1-1,0-1 1,0 1 0,0 0 0,-1 0 0,1 0 0,0 5 0,-1 17 7,0 0 0,-2 0 0,0-1 0,-2 1 0,-1 0 0,-14 43 0,0-14 13,-50 96 1,64-141 41,0 0 1,0-1-1,0 0 1,-1 0 0,-1 0-1,-11 12 1,16-19-31,1 0 0,0 0 0,0 0 0,0 0-1,-1 0 1,1 0 0,0 0-1,0-1 1,-1 1 0,-1 0-1,2 0-11,0-1 0,0 0 0,0 0 0,1-1 0,-1 1 0,0 0 0,0 0 0,0 0 0,0-1 0,1 1 0,-1 0 0,0-1 0,0 1 1,1 0-1,-1-1 0,0 1 0,1-1 0,-1 1 0,0-1 0,1 0 0,-1 1 0,0-2 0,-3-3 11,1 0 1,0 0 0,0-1 0,1 1 0,-1 0 0,1-1 0,1 0-1,-3-10 1,-6-48 137,9-1-263,38 96-314,-24-24 448,0-1 1,0 0-1,0 0 1,1-1 0,0-1-1,0-1 1,27 4-1,-11-4 44,-1-2-1,56-4 1,-66 1-84,1-1 0,-1-1 0,1-1 1,-1-1-1,-1 0 0,1-1 0,-1-1 0,0-1 1,32-22-1,-12 2 114,-1-2 1,40-43-1,-13 13-52,24-27-157,-59 54 106,-1-1-1,-2-2 0,22-40 1,-28 37-14,-1 0 1,-2-1 0,-2-1 0,-2-1 0,13-72 0,-25 110-15,0-1 0,0 1 0,-1 0 0,1-1 1,-1 1-1,0-1 0,-1 1 0,0 0 0,1-1 0,-2 1 0,1 0 0,-1 0 1,1-1-1,-5-7 0,5 12 19,0 0 0,1 1 0,-1-1 1,0 0-1,0 0 0,0 0 0,1 0 0,-1 0 0,0 1 1,0-1-1,0 0 0,-1 1 0,1-1 0,0 1 1,0-1-1,0 1 0,0 0 0,0 0 0,-1-1 0,1 1 1,0 0-1,0 0 0,0 0 0,-1 0 0,0 0 0,-2 1-10,1 0 0,-1 0-1,1 0 1,0 1-1,-1-1 1,1 1-1,0 0 1,-5 3-1,-11 10-23,1 1-1,0 0 1,2 1 0,0 1-1,0 0 1,-14 24-1,-71 133-62,89-153 132,1 1 0,1 0 0,1 1 0,1 0 0,1 0 0,2 1 0,-6 42 0,10-37 34,0 1 0,6 44 0,-4-61-27,2-1 1,0 1-1,0-1 1,1 1 0,1-1-1,0-1 1,13 24-1,-15-32-29,0 0 0,0 0 0,0 0 1,0-1-1,0 1 0,1-1 0,0 0 0,0 0 0,-1 0 0,2 0 0,-1-1 0,0 0 0,0 0 0,10 3 0,-7-3 10,0-1 0,0 1-1,1-2 1,-1 1 0,0-1-1,0 0 1,1-1 0,-1 1-1,9-3 1,0-2 39,1 0 0,-1 0-1,0-2 1,0 0 0,0-1 0,-1 0 0,24-19 0,-22 13-29,0 0-1,-1-2 1,0 0 0,13-19-1,-20 23-43,0-1 0,0 0-1,-2-1 1,0 0 0,0 0-1,7-24 1,-13 35 3,-1 0 1,1 0-1,-1 0 1,1 0-1,-1 0 1,0 0-1,0 0 1,0 0-1,-1-4 1,0 6 9,1 0 0,0-1-1,-1 1 1,1 0 0,-1 0 0,1 0 0,-1 0 0,1 0 0,-1 0 0,0 0 0,0 1 0,1-1 0,-1 0 0,0 0 0,0 1 0,0-1 0,0 0 0,0 1 0,0-1-1,0 1 1,0-1 0,0 1 0,0-1 0,0 1 0,0 0 0,0-1 0,0 1 0,-2 0 0,-2 0-2,0 0 0,0 0 0,-1 1 0,1-1 0,0 1 0,0 0 0,0 1 0,0-1 0,1 1 0,-6 2 0,2 0-11,0 1 1,0 0-1,0 0 0,1 0 1,-8 8-1,5-3 31,1 0 1,0 1-1,1 0 0,0 1 0,1-1 0,0 1 1,1 1-1,1-1 0,0 1 0,0 0 0,1 0 0,1 0 1,0 1-1,1-1 0,0 1 0,1 0 0,1 22 1,1-32 7,-1 0 0,1-1 0,0 1 0,0 0 0,0 0 1,1-1-1,-1 1 0,1-1 0,0 1 0,0-1 0,0 0 0,0 0 1,4 4-1,-4-5-7,0 0 0,1 0 0,-1 0 0,1-1 0,-1 1 0,1 0 0,0-1 0,0 0 0,0 0 0,0 0 0,0 0 0,0 0 0,0 0 0,0-1 0,0 0 0,5 1 0,1-2 5,-1 1 1,0-1-1,1-1 0,-1 0 0,0 0 0,0 0 0,0-1 0,0 0 0,0-1 1,-1 1-1,1-2 0,10-7 0,4-6-1,0-1 1,27-31-1,-19 18 77,0 2-113,66-51 0,-77 68-26,1 0 0,0 2 0,1 0 1,0 1-1,30-10 0,-48 19 38,0 1 1,-1-1-1,1 0 0,0 1 0,0-1 0,0 1 0,0 0 0,0 0 1,0 0-1,0 0 0,0 1 0,4 0 0,-6 0 5,0-1 1,0 0-1,-1 1 0,1-1 0,0 1 1,0-1-1,-1 1 0,1-1 0,-1 1 0,1 0 1,0-1-1,-1 1 0,1 0 0,-1-1 0,0 1 1,1 0-1,-1 0 0,1 1 0,-1-1-3,1 1-1,-1 0 1,0 0 0,0-1-1,0 1 1,0 0-1,0 0 1,0 0 0,0-1-1,-1 1 1,0 3-1,-4 9 37,-1-1 0,-1 0-1,-14 23 1,-2 3 48,6-10-7,12-21-6,-1 2 0,1-1 0,1 0 0,-7 20 0,11-22 261,5-7-149,7-10-3,-10 8-96,43-31-44,1 1 0,77-37 0,-112 63-63,0 1 1,0 0 0,0 1 0,1 0-1,16-2 1,-27 6 28,0 0 1,0-1-1,0 1 0,0 0 0,0 0 0,0 0 1,0 0-1,0 0 0,0 1 0,0-1 0,0 0 0,0 0 1,0 1-1,0-1 0,0 1 0,0-1 0,0 1 1,0-1-1,0 1 0,-1-1 0,1 1 0,2 1 1,-3 0-7,1-1 1,0 1-1,0-1 1,0 1 0,-1-1-1,1 1 1,-1 0 0,0-1-1,1 1 1,-1 0 0,0-1-1,0 4 1,0 2-23,-1 0 1,0 0-1,0 0 1,-1 0-1,-4 12 1,-2 0 101,-18 28-1,16-31 153,1 0 1,-8 22-1,17-38-212,0 0 1,0 0-1,0 1 1,0-1-1,-1 0 1,1 0-1,0 1 1,0-1 0,0 0-1,0 0 1,0 1-1,0-1 1,0 0-1,0 0 1,0 1-1,0-1 1,0 0 0,0 0-1,0 1 1,1-1-1,-1 0 1,0 0-1,0 1 1,0-1-1,0 0 1,0 0-1,0 1 1,1-1 0,-1 0-1,0 0 1,0 0-1,0 1 1,1-1-1,-1 0 1,0 0-1,0 0 1,0 0 0,1 0-1,-1 0 1,0 1-1,0-1 1,1 0-1,-1 0 1,0 0-1,1 0 1,-1 0 0,0 0-1,0 0 1,1 0-1,-1 0 1,0 0-1,0 0 1,1 0-1,-1 0 1,0 0 0,0 0-1,1-1 1,-1 1-1,0 0 1,0 0-1,1 0 1,-1 0-1,0 0 1,1-1 0,5-2 55,0 0 1,0 0 0,0-1 0,0 0-1,8-7 1,29-28 112,-16 13-113,-16 15-41,39-30-46,-45 37-15,0 1 1,0 0-1,0 0 1,1 0-1,-1 0 1,1 1-1,0 0 1,6-1-1,-9 3 10,0 0-1,0-1 1,0 2-1,0-1 1,0 0-1,0 1 1,0-1-1,0 1 1,0 0-1,-1 0 1,1 0-1,0 0 1,-1 0-1,1 1 0,-1-1 1,1 1-1,2 2 1,5 4 42,-1 1 0,15 17 0,-2-2 76,-11-15-32,0-1 0,0 0-1,0 0 1,1-1 0,0-1 0,0 0 0,1-1-1,0 0 1,0-1 0,0 0 0,21 2-1,-14-3-344,-1-1 0,1-1-1,0-1 1,0-1 0,-1 0 0,1-2-1,26-6 1,-40 7-333,0 1 1,0-1-1,0-1 0,0 1 0,0-1 1,0 0-1,0 0 0,5-5 1,12-6-1871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24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58 6976,'2'0'370,"0"0"0,0 0 1,1 0-1,-1 1 0,0-1 0,1 1 1,-1-1-1,0 1 0,0 0 0,0 0 1,0 0-1,0 0 0,0 0 1,0 0-1,0 0 0,0 1 0,0-1 1,-1 1-1,1 0 0,2 3 0,-1-1 370,-1 0-1,0 0 0,0 0 0,0 1 0,-1-1 1,0 1-1,1-1 0,-1 1 0,0 5 0,-1-4 19,0 0 0,0 0 0,-1 11 0,-1 9 1213,2-25-1958,0-1-1,0 1 1,0-1 0,0 1 0,0-1 0,0 1-1,0-1 1,0 1 0,0-1 0,0 1-1,1-1 1,-1 1 0,0-1 0,0 1 0,1-1-1,-1 0 1,0 1 0,1-1 0,-1 1-1,0-1 1,1 0 0,-1 1 0,0-1 0,1 0-1,-1 1 1,1-1 0,-1 0 0,1 0-1,-1 1 1,1-1 0,-1 0 0,1 0 0,-1 0-1,1 0 1,-1 0 0,1 0 0,-1 0 0,1 0-1,-1 0 1,1 0 0,-1 0 0,1 0-1,-1 0 1,1 0 0,-1 0 0,1 0 0,-1 0-1,1-1 1,-1 1 0,1 0 0,-1 0-1,1-1 1,-1 1 0,0 0 0,1-1 0,-1 1-1,1-1 1,10-8-156,-1 0 0,-1-1 0,14-17 0,-8 10 70,10-13 16,-17 19 113,1 0 0,1 1-1,0-1 1,0 2 0,1-1 0,0 2-1,16-11 1,-26 18 13,1 0 0,0 0-1,0 0 1,0 1 0,-1-1-1,1 0 1,0 1 0,0-1 0,0 1-1,0 0 1,0-1 0,0 1 0,0 0-1,0 0 1,0 0 0,0 1-1,0-1 1,0 0 0,0 1 0,0-1-1,0 1 1,0 0 0,0 0-1,0 0 1,-1 0 0,1 0 0,0 0-1,-1 0 1,1 0 0,0 1-1,-1-1 1,0 1 0,1-1 0,-1 1-1,0-1 1,2 4 0,1 2 58,-1 0 0,0 0 0,0 0 0,0 1 0,-1-1 0,0 1-1,-1 0 1,1 9 0,1 8-154,2 46-1967,-5-54 762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5888,'-8'-14'1898,"7"13"-1845,1 1 0,0-1-1,0 1 1,0-1 0,-1 0-1,1 1 1,0-1 0,0 0-1,0 1 1,0-1 0,0 0-1,0 1 1,1-1-1,-1 0 1,0 1 0,0-1-1,0 0 1,1 1 0,-1-1-1,0 1 1,1-1 0,-1 0-1,1-1 241,-1-11 2651,1 4 2435,-1 9-5284,0 0 0,1 0 1,-1 1-1,0-1 0,0 0 1,1 0-1,-1 0 0,0 0 0,1 0 1,-1 0-1,0 1 0,1-1 1,-1 0-1,0 0 0,0 1 1,0-1-1,1 0 0,-1 0 1,0 1-1,0-1 0,0 0 0,1 0 1,-1 1-1,0-1 0,0 0 1,0 1-1,18 22 641,1-1 0,0-1 0,32 25 0,74 49 197,15 17-367,-114-88-1091,-1 2-1,-2 0 1,23 32-1,-41-49 60,-2-5-488,-1 0 1,1-1-1,-1 1 1,1-1-1,0 0 1,6 6-1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12 9312,'-8'-10'2981,"8"10"-2952,0 0 1,0 0-1,0 0 1,0 0-1,0 0 1,-1-1-1,1 1 1,0 0-1,0 0 1,0 0-1,0 0 1,0 0-1,0 0 0,-1 0 1,1 0-1,0 0 1,0 0-1,0 0 1,0 0-1,0 0 1,-1 0-1,1 0 1,0 0-1,0 0 1,0 0-1,0 0 1,0 0-1,-1 0 0,1 0 1,0 0-1,0 0 1,0 0-1,0 0 1,0 0-1,-1 0 1,1 0-1,0 0 1,0 0-1,0 0 1,-4 2 312,0-1 0,0 1 0,1 0 0,-1 0 1,1 0-1,-1 1 0,1-1 0,0 1 0,0 0 1,0-1-1,-3 6 0,-2 0 210,0 1-1,-1-2 0,1 1 1,-16 8-1,-29 15 916,-102 40 0,97-48-1104,-137 59-44,156-61-230,2 1 1,-39 30-1,15-7-3727,49-36 2075,1-2-2671,8-4 1354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10144,'-25'-7'7694,"32"9"-5879,128-2 3258,66 7-3714,-170-2-1246,-6-2-2863,-9-2-4677,2 8-3346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17 12064,'-11'-13'3872,"8"10"-2353,1 3-928,0 0 0,0 0-1,0 1 1,0-1 0,1 1-1,-1-1 1,0 1-1,0 0 1,-2 1 0,-2 1-523,0 1 1,1 0-1,-7 6 0,1 0 467,1-1-453,0 0 0,1 0 1,0 1-1,1 0 0,0 1 0,1 0 0,0 0 1,0 1-1,1 0 0,-5 14 0,6-10-365,0 0-1,1 0 0,1 1 1,0-1-1,1 1 0,1-1 0,2 31 1,0-28-456,-1-11-822,0 1 0,1-1 0,0 1 0,5 15 0,-6-24 1259,0 1 0,0-1 0,1 1-1,-1-1 1,1 1 0,-1-1 0,0 1 0,1-1 0,-1 0 0,1 1 0,-1-1 0,1 0-1,-1 1 1,1-1 0,-1 0 0,1 0 0,-1 1 0,2-1 0,-2 0 197,13 5-3831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9728,'-5'-48'4384,"-9"28"-3808,9 13-864,-3 2-672,8 10 640,0 2-2368,8 10 1472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 8896,'-15'-27'2869,"23"66"1024,-5-21-3185,-1 1-1,0-1 1,-2 38-1,-12 52 1140,-56 205 1169,-3 20-1658,69-319-1309,-1 4 353,0 23 0,3-40-383,0 0 1,0 0 0,0 0-1,0 0 1,0 0 0,0 0-1,0 0 1,1 0-1,-1 0 1,0-1 0,1 1-1,-1 0 1,0 0-1,2 1 1,-2-2-18,0 1-1,1-1 1,-1 0-1,1 0 1,-1 1-1,0-1 1,1 0-1,-1 0 0,1 1 1,-1-1-1,1 0 1,-1 0-1,1 0 1,-1 0-1,1 0 1,-1 0-1,1 0 1,-1 0-1,1 0 1,-1 0-1,1 0 1,3-1-31,-1 0 1,0-1-1,1 1 0,-1-1 1,0 0-1,0 0 0,0 0 1,4-3-1,102-96-892,1 0 696,-98 91 235,23-19 283,0 1 1,59-33-1,-92 60-228,1-1-1,0 1 1,0 0-1,0 0 1,0 0-1,0 0 1,0 0-1,0 1 1,0-1-1,0 1 1,7 0-1,-9 0-48,1 1 0,-1-1-1,1 1 1,-1-1 0,0 1 0,1-1 0,-1 1-1,0 0 1,1 0 0,-1 0 0,0-1-1,0 1 1,1 0 0,-1 1 0,0-1-1,0 0 1,0 0 0,-1 0 0,1 1 0,0-1-1,0 0 1,-1 1 0,1-1 0,-1 0-1,2 4 1,0 3 12,-1 1 0,1 0-1,-1 0 1,-1-1 0,0 19-1,-9 44-129,8-67 81,-2 13-507,0-1 1,-1 0-1,-1 0 0,-8 16 1,8-19-1813,-2-1 0,-14 21-1,11-16-266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25 10720,'-13'-20'4864,"-5"15"-4256,5 5 1471,8 9-1279,-27-1 1088,2 12-1088,-43 0 416,2 0-704,-24 3-64,18 5-288,-4-3-320,20-2 96,1-3-640,15 0 416,5-3-4320,13-2 2529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85 2912,'0'1'200,"0"-1"-1,0 0 1,0 1 0,0-1-1,0 0 1,0 1 0,-1-1-1,1 0 1,0 0 0,0 1 0,0-1-1,0 0 1,0 1 0,0-1-1,-2 1 1199,2 0-1198,0-1 0,0 0-1,-1 0 1,1 0 0,0 0-1,0 1 1,-1-1 0,1 0-1,0 0 1,-1 0 0,1 0-1,0 0 1,-1 0 0,1 0 0,0 0-1,0 0 1,-1 0 0,1 0-1,0 0 1,-1 0 0,1 0-1,0 0 1,-1 0 0,-20-7 1592,9 2-258,-42-16 1379,29 11-1970,-49-14 0,-53 2 204,113 20-1090,0 1 0,-1 1 1,1 0-1,0 1 1,0 1-1,-1 0 0,-13 4 1,24-5-60,0 1 1,0 0 0,0-1-1,0 2 1,1-1 0,-1 0 0,0 1-1,1-1 1,0 1 0,0 0-1,0 0 1,-5 7 0,2 0 8,0 0 0,0 1 0,-5 13-1,11-24-6,-9 24 2,1 0 0,1 1-1,2-1 1,-5 40 0,-1 103 185,10-146-180,-3 207 335,-4 66 63,-25 94 266,30-360-628,-33 215 537,4-45-130,29-175-218,-9 34 0,11-55-200,1-1 0,-1 1 0,1 0 0,-1-1 0,1 1 0,0 0 0,0-1 0,0 1 0,0 0 0,0 0 0,0-1 0,0 1 0,0 0 0,1-1 0,-1 1 0,1 0 0,-1-1 0,1 1 0,0-1 0,-1 1 0,1-1 0,0 1 0,0-1 0,0 1 0,0-1 0,0 0 0,1 0 0,-1 0 0,0 1 0,1-1 0,-1 0 0,0 0 0,1-1 0,-1 1 0,1 0 0,0 0 0,1 0 0,7 1 17,-1 1 1,1-2-1,0 1 1,-1-1-1,14-1 0,-18 1-36,247 11 136,-144-3-3247,-106-9 2960,2 1-774,1-1 0,-1 0-1,0 1 1,0-2 0,1 1 0,7-2 0,2-1-1930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203 654 2720,'2'-5'633,"1"1"-1,0-1 1,0 1-1,0 0 1,1 0 0,-1 1-1,1-1 1,0 1 0,8-6-1,5-5 1954,-16 14-2442,0-1 0,-1 1 1,1-1-1,0 1 0,0-1 1,-1 0-1,1 1 0,-1-1 1,1 0-1,0 0 0,-1 1 0,1-1 1,-1 0-1,0 0 0,1 0 1,-1 0-1,0 0 0,1 0 1,-1 1-1,0-1 0,0 0 1,0 0-1,0 0 0,0 0 1,0 0-1,0 0 0,0 0 1,0 0-1,0 0 0,-1 0 1,1 0-1,0 1 0,-1-1 1,1 0-1,-1 0 0,1 0 0,-1 0 1,1 1-1,-1-1 0,1 0 1,-1 1-1,0-1 0,-1-1 1,0 0 1,-1 0 0,0 0 1,0 1-1,0-1 1,-1 1-1,1 0 0,0-1 1,0 1-1,-1 1 0,1-1 1,-5 0-1,0 0-101,0 1 0,0 0 1,0 1-1,0 0 0,0 0 0,0 1 0,0 0 1,0 0-1,1 1 0,-1-1 0,1 2 0,0-1 0,-1 1 1,2 0-1,-1 1 0,0 0 0,1 0 0,0 0 0,-9 10 1,8-6-9,0 1 0,0-1 0,1 1 0,0 1 0,1-1 1,0 1-1,1 0 0,0 0 0,0 0 0,2 0 0,-1 1 1,-1 21-1,4-29 20,-1 0 1,1 1-1,1-1 1,-1 0-1,1 0 0,-1 1 1,1-1-1,0 0 1,1 0-1,-1 0 1,1 0-1,3 7 1,-4-10-22,0 1 0,0-1 0,0 0 0,0 0 1,1 0-1,-1 0 0,0 0 0,0 0 0,1 0 1,-1-1-1,0 1 0,1 0 0,-1-1 0,1 1 1,-1-1-1,3 1 0,-1-1 9,-1 0-1,1 0 1,0 0-1,-1 0 1,1 0-1,0-1 1,-1 0-1,1 1 1,-1-1-1,1 0 1,-1 0-1,5-2 1,18-14 159,0-1 0,-1 0 0,28-29 0,-20 17-1,2 1-68,-7 6 72,0-1 1,-2-1-1,40-50 1,-52 54-165,0-1 1,-2 0-1,0 0 0,-2-1 1,0-1-1,-2 0 0,7-36 1,-9 34-77,2-48-1,-7 63-12,0 0 0,-1 0-1,0 0 1,-1 0-1,0 0 1,-1 0 0,-4-10-1,4 14-46,0-1-1,-1 1 0,0 0 1,0 0-1,0 0 0,-1 0 1,0 1-1,-1 0 0,-8-9 1,9 12 13,0-1 1,0 0 0,0 1-1,-1 0 1,1 0-1,-1 1 1,0 0 0,0 0-1,0 0 1,0 0-1,0 1 1,0 0 0,-10 0-1,9 0-79,1 1 1,-1 0-1,0 1 0,0 0 0,1 0 0,-1 0 0,1 1 0,-1 0 0,1 0 1,-1 0-1,1 1 0,0 0 0,0 0 0,1 1 0,-1 0 0,1 0 0,-1 0 1,-4 5-1,-18 27-1047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9:15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 7040,'-98'-3'3200,"70"14"-2752,28-7 928,10 7-832,40 3 1824,13-3-1344,53-2 383,11-1-831,47-5-128,-8 1-288,55-8-96,-10 1-32,0-5-2655,-35 8 1439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15 171 2912,'-12'0'923,"11"0"-863,1 0 1,0 0 0,0 0-1,0 0 1,0 0 0,-1 0-1,1-1 1,0 1 0,0 0 0,-1-8 6878,7 9-3009,15-3-2529,-10 1-663,253-19 2617,0-9-2246,245-39-309,-501 67-795,254-28 133,0 16-137,-213 15-296,90 14 1,-59-2-2552,-76-13 2209,0 0 0,0 0-1,0 0 1,-1 0 0,1 1 0,0-1-1,-1 1 1,1 0 0,3 3-1,6 6-2172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3328,'0'-3'13631,"20"7"-10319,8 0-2309,0 0-1,1-2 0,47-3 0,-22 0-376,80 1-2493,-115 0 939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219 570 6880,'4'-13'5389,"0"-6"1764,-4 18-7039,0 0 1,0 1-1,0-1 0,0 0 1,0 0-1,0 1 1,-1-1-1,1 0 0,0 1 1,-1-1-1,1 0 1,0 1-1,-1-1 1,1 0-1,-1 1 0,1-1 1,-1 1-1,1-1 1,-1 1-1,0-1 0,1 1 1,-1-1-1,1 1 1,-2-1-1,-2-1-47,0 1 0,0 0-1,0-1 1,-1 1 0,1 1 0,0-1-1,0 1 1,-1-1 0,1 1 0,0 1 0,-1-1-1,1 1 1,0-1 0,0 1 0,-6 2 0,-4 2-92,0 0 1,0 1-1,-14 8 1,15-7-101,5-4 82,1 1 0,-1 0 0,1 0 1,-9 8-1,15-11 50,0 0 1,-1 0-1,1 0 1,0 0-1,0 1 1,0-1-1,1 0 1,-1 0-1,0 1 1,0-1-1,1 0 1,-1 1-1,1-1 1,-1 1-1,1-1 1,-1 0-1,1 1 1,0-1-1,0 1 1,0-1-1,0 1 1,0-1-1,0 1 1,0-1-1,0 1 1,1-1-1,-1 1 1,1-1-1,-1 1 1,2 1-1,0 2 40,1-1-1,0 0 1,0 0-1,0-1 1,0 1 0,0 0-1,1-1 1,0 0-1,0 0 1,0 0-1,0-1 1,0 1 0,0-1-1,1 0 1,-1 0-1,1 0 1,-1-1 0,1 0-1,0 1 1,8-1-1,-6 0 50,1 0-1,-1-1 1,0 0-1,0-1 1,1 0-1,-1 0 0,0 0 1,0-1-1,0 0 1,0 0-1,0-1 1,-1 0-1,10-5 1,-10 4-19,0-1 0,0 1 1,0-2-1,-1 1 0,0 0 1,0-1-1,0 0 0,-1 0 1,5-9-1,-1 0 28,-1 0 0,10-32 0,-7 13-122,-2-2 0,-1 1 1,-2-1-1,-2 0 0,-1 0 1,-1 0-1,-8-60 0,5 82-112,0 0 0,-2-1-1,0 1 1,0 0 0,-1 0-1,-8-14 1,10 22 12,0 1 1,-1-1-1,0 1 1,0 0-1,0 0 1,0 0-1,-6-4 1,7 6-17,0 1-1,0 0 1,0 0 0,0 1 0,0-1 0,0 1 0,-1-1 0,1 1 0,-1 0-1,1 1 1,0-1 0,-1 0 0,-6 1 0,9 0-18,-1 0 1,1 0-1,0 0 0,0 1 0,0-1 1,0 0-1,-1 1 0,1-1 0,0 1 1,0-1-1,0 1 0,0 0 0,0-1 1,0 1-1,0 0 0,1 0 0,-1 0 1,0 0-1,0 0 0,1 0 0,-1 0 1,0 0-1,1 0 0,-1 0 0,1 0 1,-1 0-1,1 0 0,0 0 1,-1 0-1,1 1 0,0-1 0,0 0 1,0 0-1,0 0 0,0 2 0,0 3-843,0 0 0,0 0 0,0 1 0,1-1-1,2 7 1,9 24-2200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7808,'-18'-9'2506,"18"9"-2467,0 0-1,0-1 0,0 1 0,0 0 1,0 0-1,0 0 0,-1 0 0,1 0 1,0 0-1,0 0 0,0 0 0,0 0 1,0-1-1,0 1 0,0 0 0,0 0 1,0 0-1,0 0 0,0 0 0,0 0 1,-1-1-1,1 1 0,0 0 1,0 0-1,0 0 0,0 0 0,0 0 1,0-1-1,0 1 0,0 0 0,0 0 1,1 0-1,-1 0 0,0 0 0,0 0 1,0-1-1,0 1 0,0 0 0,0 0 1,0 0-1,0 0 0,0 0 0,0 0 1,0-1-1,0 1 0,1 0 0,-1 0 1,0 0-1,0 0 0,0 0 0,0 0 1,0 0-1,1 0 0,4-4 1235,17-2-149,0 1-1,0 1 1,1 1 0,36-1 0,-50 4-815,0 1 1,1 0-1,-1 0 1,0 1-1,0 0 1,-1 0-1,1 1 1,0 1-1,-1-1 1,1 1-1,-1 1 1,-1-1-1,1 2 0,9 6 1,-12-6-88,1-1 1,-1 1 0,-1 0-1,1 1 1,-1-1-1,0 1 1,0-1-1,5 15 1,-5-8-65,0 0 0,0 1 1,-2-1-1,2 16 1,-3-18-295,1 0 0,0 0 0,0 0 0,1 0 0,5 13 0,-7-22-180,0 0 0,0-1 0,1 1 0,-1-1 0,0 1 1,0-1-1,1 0 0,-1 1 0,1-1 0,1 1 1,-2-1-131,0-1 1,-1 1-1,1-1 1,0 1 0,0-1-1,0 1 1,0-1 0,0 0-1,0 0 1,0 1 0,0-1-1,0 0 1,0 0 0,-1 0-1,1 0 1,0 0 0,0 0-1,0 0 1,0-1 0,1 1-1,7-5-3212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9 10464,'-8'-8'4736,"-11"13"-4096,6 1 1599,0 7-1343,-14 7 1184,-1 4-1184,-20 7 576,1 6-832,-32-1-288,6-1-224,-17 5-128,13-7 32,6 2-1184,18-2 640,8-9-4640,13-1 2849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213 146 5408,'-1'-4'1229,"0"0"-1,-1 0 1,1-1 0,1 1 0,-1 0 0,1 0 0,0 0-1,0-1 1,0 1 0,1-6 0,-1-6 875,-4 16-1935,0 0 1,0 0-1,0-1 1,0 0-1,0 0 1,0 0-1,1 0 1,-7-3-1,-46-43-30,53 45-172,0-1 0,0 1 1,0 0-1,-1 0 0,1 0 0,-1 0 1,1 1-1,-1 0 0,-4-2 1,6 3 20,0-1 1,0 1-1,0 0 1,0 0-1,0 0 1,0 0-1,0 0 1,0 0-1,0 1 1,0-1 0,0 0-1,0 1 1,1 0-1,-1-1 1,0 1-1,0 0 1,-2 2-1,-17 7 115,6-3 255,16-7-344,-1 0 0,0 0 0,0 0 0,0 0 0,0-1 0,0 1 0,0 0 0,0 0 0,1 0 0,-1 1 0,0-1 0,0 0 0,0 0 0,0 0 0,0 0 0,0 0 0,0 0 0,1 0 0,-1 0 0,0 0 0,0 0 0,0 0 0,0 0-1,0 0 1,0 0 0,0 0 0,0 0 0,0 0 0,0 1 0,1-1 0,-1 0 0,0 0 0,0 0 0,0 0 0,0 0 0,0 0 0,0 0 0,0 1 0,0-1 0,0 0 0,0 0 0,0 0 0,0 0 0,0 0 0,0 0 0,0 0 0,0 1 0,0-1-1,0 0 1,0 0 0,0 0 0,0 0 0,0 0 0,0 0 0,0 0 0,0 0 0,-1 1 0,1-1 0,0 0 0,0 0 0,0 0 0,0 0 0,0 0 0,3 1 31,1 0-1,-1 1 1,0-1-1,0 1 1,1-1 0,-1 1-1,0 0 1,-1 0-1,1 0 1,4 5 0,25 30 342,-22-23-278,11 13 394,28 47 0,-39-57-247,-2 0 0,-1 0 1,0 0-1,8 32 1,-14-44-210,1 1 1,-1 0 0,-1-1-1,1 1 1,-1 0 0,0-1-1,0 1 1,-1 0 0,1-1 0,-1 1-1,-1 0 1,1-1 0,-1 1-1,0-1 1,0 0 0,0 1-1,-6 7 1,-3 3 53,-2 0-1,0-1 0,-28 26 1,27-29-1440,-21 13-1,26-18-1915,-2-2 0,-18 9 0,23-9-894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320 530 5632,'0'-1'249,"0"0"1,0 0-1,0 0 1,0 0-1,0 0 0,0 0 1,1 0-1,-1 0 1,0 0-1,1 0 1,-1 0-1,2-2 0,-2 3-27,0-1-1,0 1 0,0-1 0,0 1 0,0-1 0,0 0 0,0 1 0,0-1 1,0 1-1,0-1 0,0 1 0,0-1 0,-1 1 0,1-1 0,0 1 1,0-1-1,0 1 0,-1-1 0,1 1 0,0-1 0,-1 1 0,1-1 0,0 1 1,-1 0-1,1-1 0,-1 1 0,1 0 0,-1-1 0,0 1 0,-13-9 1908,6 7-1865,1 0 0,-1 1-1,0 0 1,0 1 0,0-1 0,1 2 0,-1-1 0,0 1 0,0 0-1,0 0 1,1 1 0,-12 4 0,-6 4 84,0 1 0,-30 19 0,50-28-307,-5 4 26,0 0 0,0 0 1,0 1-1,-11 11 0,19-16-44,0-1 0,1 1-1,-1-1 1,1 1 0,-1 0 0,1 0-1,0-1 1,0 1 0,0 0 0,0 0 0,0 0-1,0 0 1,0 1 0,1-1 0,-1 0-1,1 0 1,0 0 0,-1 1 0,1-1-1,0 0 1,0 0 0,0 0 0,1 1 0,-1-1-1,1 0 1,-1 0 0,1 0 0,0 0-1,-1 1 1,3 2 0,0-1 25,0 0 1,0-1-1,1 1 1,-1-1-1,1 0 1,-1 0-1,1 0 0,0 0 1,0-1-1,0 1 1,1-1-1,-1 0 1,1-1-1,-1 1 1,1-1-1,-1 0 0,1 0 1,0 0-1,6 0 1,6 0 58,0-1 0,0 0 0,0-1 0,20-4 0,-13 1-54,-1-1 1,0-1-1,0-2 0,0 0 1,-1-1-1,23-13 0,-35 16-43,-1 0-1,-1-1 1,1 0-1,-1 0 0,0-1 1,0 0-1,-1 0 1,0-1-1,9-15 1,-8 10 10,-1 0 1,-1-1 0,0 1-1,0-1 1,-2-1 0,4-20-1,-5 17-31,0-1-1,-2 0 1,0 0-1,-2 1 1,0-1-1,-1 0 1,-1 0-1,-1 1 1,0 0-1,-2 0 1,-10-25 0,10 32-113,-1 0 1,0 1 0,0 0-1,-1 0 1,-1 1 0,1 0-1,-2 1 1,-15-14 0,16 17-128,1-1 1,-2 1 0,1 0 0,-1 1 0,1 0 0,-1 1 0,-1 0 0,1 1 0,-1 0-1,-18-3 1,26 5-60,1 1 1,-1-1-1,1 1 0,-1 0 0,0 0 0,1 0 0,-1 1 0,1-1 0,-1 1 1,1-1-1,-1 1 0,1 0 0,-1 0 0,1 0 0,0 0 0,-1 0 0,1 0 1,0 1-1,0-1 0,0 1 0,0 0 0,0-1 0,0 1 0,1 0 0,-1 0 1,1 0-1,-1 0 0,-1 4 0,-11 21-2415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3 138 7296,'0'0'121,"0"0"-1,0-1 1,-1 1 0,1 0 0,0 0-1,0 0 1,0-1 0,-1 1 0,1 0-1,0 0 1,0-1 0,0 1 0,0 0 0,0 0-1,0-1 1,-1 1 0,1 0 0,0 0-1,0-1 1,0 1 0,0 0 0,0-1-1,0 1 1,0 0 0,0 0 0,0-1 0,0 1-1,0 0 1,0 0 0,1-1 0,-1 1-1,0 0 1,0-1 0,0 1 0,0 0-1,0 0 1,1-1 0,-1 1 0,0 0-1,0 0 1,0 0 0,0-1 0,1 1 0,-1 0-1,0 0 1,0 0 0,1 0 0,-1-1-1,1 1 1,18-3 4493,-6 2-3923,105-18 3473,61-5-2392,652-48-1318,-774 69-1059,49-1-2785,-77 7 1843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2560,'-11'-7'832,"11"7"-824,0 0 0,0 0 0,0 0 0,0 0 0,0 0 0,-1 0 0,1 0 0,0-1 1,0 1-1,0 0 0,0 0 0,0 0 0,0 0 0,0 0 0,-1 0 0,1 0 0,0 0 0,0 0 0,0 0 0,0 0 0,0 0 0,0 0 0,-1 0 1,1 0-1,0 0 0,0 0 0,0 0 0,0 0 0,-19 7 16007,31-12-13034,20-8-2025,26-4-158,1 3 0,78-8 1,-136 22-797,27-4-118,1 1 1,-1 1 0,38 3 0,-42-2-441,-5 1-1547,-8 2-2065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160 476 9376,'-4'-6'1365,"3"5"-838,1-1 0,-1 1 0,0 0 0,0 0 0,1 0 0,-1 0 0,0 0 0,0 0 0,0 1 0,0-1-1,0 0 1,0 0 0,0 1 0,-1-1 0,1 0 0,-2 0 0,-12 0 835,11 1-1200,0 0 0,-1 1 0,1 0 1,0 0-1,-1 0 0,1 0 0,0 1 1,0 0-1,0 0 0,0 0 1,-6 5-1,1-1 139,1 1 0,0 0 0,-13 16 1,18-20-279,1-1 0,0 1 1,0 0-1,0 1 1,1-1-1,-1 0 0,1 0 1,0 1-1,0-1 0,0 1 1,0-1-1,0 1 1,1-1-1,0 6 0,0-7-5,0 0 1,0 0-1,0 0 0,1 0 0,-1 0 0,1 0 0,-1 0 0,1 0 0,0 0 0,0 0 0,0 0 1,0-1-1,0 1 0,0 0 0,0-1 0,1 1 0,-1-1 0,1 1 0,-1-1 0,1 1 0,0-1 1,-1 0-1,1 0 0,0 0 0,3 1 0,0 0 70,0 0 0,0-1 0,0 0 0,0 0 1,0 0-1,0-1 0,0 0 0,0 0 0,1 0 0,-1-1 1,0 1-1,0-1 0,0 0 0,8-3 0,-1-1-11,0 0 0,0-1 0,-1 0 0,15-10 0,-17 9-70,0 0 1,0 0 0,-1-1-1,0 0 1,0 0 0,-1-1-1,0 0 1,7-12 0,-1 0-11,-1 0 1,-1-1-1,-1 0 0,-1 0 1,0-1-1,-2-1 0,6-34 1,-9 35 91,1-44 0,-5 55-57,0-1-1,-1 1 1,-1 0-1,0 0 1,-4-13 0,5 20-49,-1 0 0,0 0 0,0 0 0,0 0 1,-1 0-1,1 1 0,-1-1 0,0 1 0,-1 0 1,1 0-1,-1 0 0,0 0 0,0 0 0,0 1 1,0 0-1,0 0 0,-1 0 0,0 0 0,-8-3 1,4 2-148,-1 1 0,0 0 0,0 0 0,0 1 1,0 0-1,0 1 0,-1 0 0,1 1 1,0 0-1,-14 2 0,19-1-18,0-1 0,0 2-1,0-1 1,0 1 0,0-1-1,0 1 1,1 1 0,-1-1-1,1 1 1,-5 3 0,6-4-111,0 1 1,1-1 0,-1 1-1,1 0 1,0 0-1,0 0 1,0 0 0,0 0-1,0 1 1,1-1-1,-1 0 1,1 1 0,0-1-1,0 1 1,-1 6-1,1-4-574,1 1 0,0 0-1,0 0 1,1 0-1,-1 0 1,1 0 0,1-1-1,-1 1 1,1 0-1,1-1 1,-1 1 0,1-1-1,5 8 1,14 20-2893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00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10 309 2816,'-9'1'1651,"14"2"303,16 2-333,-2-3-836,0-1-1,1-1 0,33-4 0,-42 2-448,1-1 0,-1 1 0,0-2 0,0 0 0,0 0 0,0-1-1,15-9 1,-12 6-32,0-2-1,-1 0 1,-1-1-1,13-12 1,-19 17-218,-1-1 1,0 1-1,-1-1 1,1 0-1,-1 0 1,0 0-1,-1 0 1,0-1-1,0 0 1,2-11 0,-4 14-110,0 0 1,0 0-1,-1 0 1,1-1 0,-1 1-1,-1 0 1,1 0-1,-1 0 1,0 0 0,0 0-1,0 0 1,-1 0-1,0 0 1,0 0 0,0 0-1,0 1 1,-1-1-1,0 1 1,0 0 0,0 0-1,0 0 1,-1 0-1,1 0 1,-6-4 0,7 8-21,0-1 1,1 0 0,-1 0 0,0 1 0,1-1 0,-1 1 0,0-1 0,0 1 0,0 0 0,0 0 0,1 0 0,-1 0 0,0 0 0,0 0 0,0 0 0,1 1 0,-1-1-1,0 1 1,0-1 0,1 1 0,-1 0 0,0-1 0,1 1 0,-1 0 0,1 0 0,-2 1 0,-3 2-48,1 0 0,0 0 0,1 0 1,-1 1-1,-7 9 0,5-3 82,0-1 0,1 1 0,0 0 0,-8 21 0,11-24 50,1 0 0,0-1 0,1 1-1,0 0 1,0 0 0,0 1-1,1-1 1,2 12 0,0-6 79,1 1 0,0-1 0,2 0 0,-1-1 0,2 1 0,0-1 0,0 0 0,1-1 0,12 17 1,-17-27-80,-1 1 0,1-1 0,0 0 0,0 0 0,0 0 0,0-1 0,0 1 0,1 0 0,-1-1 0,0 0 0,1 1 0,-1-1 0,1 0 0,0 0 0,-1 0 0,1-1 0,0 1 0,-1 0 0,1-1 0,0 0 0,0 0 0,0 0 0,-1 0 0,1 0 0,0-1 0,0 1 0,-1-1 0,1 1 0,0-1 0,-1 0 0,1 0 0,3-3 0,8-5 71,0 0-1,-1-1 0,0-1 1,-1-1-1,12-13 1,21-19 55,-45 44-168,35-31 91,64-43-1,-96 72-124,0 0 0,0 0 1,0 1-1,0-1 0,0 1 0,1-1 0,-1 1 0,0 0 1,1 0-1,-1 1 0,1-1 0,0 1 0,-1-1 0,1 1 1,-1 0-1,1 1 0,0-1 0,-1 1 0,1-1 0,-1 1 1,1 0-1,-1 0 0,0 1 0,1-1 0,-1 1 0,0-1 0,0 1 1,3 2-1,35 27 150,-2 2 1,46 48-1,-13-12 425,-4-13 115,-67-54-622,1-1-1,-1 0 1,1 0-1,-1 0 1,1 0-1,0 0 0,0 0 1,-1 0-1,1 0 1,0-1-1,0 1 1,0-1-1,0 0 1,0 1-1,0-1 0,0 0 1,0 0-1,0 0 1,0 0-1,0 0 1,-1-1-1,1 1 0,0-1 1,0 1-1,3-2 1,-5-1 656,0-8-4131,1-10-3728,2 9 4316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5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31 9792,'-4'-20'3173,"6"11"-849,0 8-1398,-2 4 368,4 100 2818,1 27-1862,-4-127-2129,0 1 0,-1-1 0,1 1 0,0-1-1,0 0 1,1 0 0,2 6 0,-4-9-70,1 1 0,-1 0 0,0 0 0,1-1 0,-1 1 0,1 0 0,0-1 0,-1 1 0,1 0 0,-1-1 0,1 1 0,0-1 0,0 1 0,-1-1 0,1 1 0,0-1 0,0 0 0,-1 1 0,1-1 1,0 0-1,0 0 0,0 1 0,0-1 0,-1 0 0,1 0 0,0 0 0,0 0 0,0 0 0,0 0 0,0 0 0,-1-1 0,3 1 0,-1-1 10,-1 0 0,1-1-1,0 1 1,-1 0 0,1-1 0,-1 1 0,1 0 0,-1-1 0,0 0-1,1 1 1,-1-1 0,1-3 0,12-26 158,-7 16-173,14-30 132,-6 14 226,25-40 0,-40 70-400,0 1-1,0 0 1,0 0-1,0 0 1,0-1-1,1 1 1,-1 0-1,0 0 1,0 0-1,0 0 1,0 0-1,0-1 1,0 1-1,0 0 1,1 0-1,-1 0 0,0 0 1,0 0-1,0 0 1,0 0-1,1 0 1,-1 0-1,0-1 1,0 1-1,0 0 1,0 0-1,1 0 1,-1 0-1,0 0 1,0 0-1,0 0 1,0 0-1,1 0 1,-1 0-1,0 0 0,0 0 1,4 8 130,-2 14 30,-3 1-83,-1 0-1,-1-1 1,-8 32-1,-25 68-156,25-86 145,-15 43 96,-2-1 0,-44 82 1,60-137-102,-2-2 0,0 0 0,-26 31 0,35-46-27,0 0 0,-1 0 1,1 0-1,-1-1 0,-1 0 1,1 0-1,-1-1 0,1 1 1,-13 4-1,17-8-27,1 0 0,-1-1 0,0 1-1,0 0 1,0-1 0,0 0 0,0 1 0,1-1 0,-1 0 0,0 0-1,0 0 1,0 0 0,0 0 0,0-1 0,0 1 0,0-1-1,0 1 1,-3-2 0,3 0-4,0 1-1,0 0 1,0-1 0,0 0-1,1 1 1,-1-1 0,0 0-1,1 0 1,-1 0-1,1 0 1,0 0 0,-2-5-1,0-1-12,0-1 0,0 1 0,1-1 0,1 1-1,-1-1 1,2 0 0,-1-10 0,1 7 1,1-1 0,1 1 0,0-1 0,0 1 0,1 0 0,1 0 0,0 0 0,0 0 0,1 1 0,1-1 0,0 1 0,1 1 0,0-1 0,0 1 0,14-13 0,-8 9-1,1 1 0,1 1 0,0 1 0,1 0 0,0 1 0,0 0 0,1 1 0,1 1 0,29-9 0,-30 11-81,1 2-1,0 0 1,26-2-1,-35 5-708,-1 1 0,1 0-1,16 3 1,-20-2-337,0 1 0,0-1 1,0 1-1,-1 0 0,1 0 1,-1 0-1,8 5 0,6 8-2673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0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157 208 6240,'-4'-11'9774,"2"0"-5015,2-24-5340,1 17 1626,-2 17-1033,1 0 0,0 1 0,-1-1 0,1 0 1,-1 0-1,1 1 0,-1-1 0,1 0 0,-1 1 0,0-1 1,1 1-1,-1-1 0,0 1 0,1-1 0,-1 1 0,0-1 1,1 1-1,-1 0 0,0-1 0,0 1 0,0 0 0,0 0 1,-1 0-1,-8-5 80,-15-13 691,13 14-270,12 4-512,0 0 0,0 0 0,0 0 1,0 0-1,0-1 0,-1 1 1,1 0-1,0 0 0,0 0 0,0 0 1,0 0-1,0 0 0,-1 0 0,1 0 1,0 0-1,0 0 0,0 1 1,0-1-1,0 0 0,-1 0 0,1 0 1,0 0-1,0 0 0,0 0 1,0 0-1,0 0 0,0 0 0,0 0 1,-1 0-1,1 0 0,0 1 0,0-1 1,0 0-1,0 0 0,0 0 1,0 0-1,0 0 0,0 0 0,0 1 1,0-1-1,0 0 0,0 0 1,0 0-1,0 0 0,0 1 0,-13-1 1013,10-1-945,-1 1 0,1 0 1,-1 0-1,0 1 0,1-1 1,-1 1-1,1-1 0,0 1 1,-1 1-1,1-1 0,0 0 1,-1 1-1,1-1 0,-4 4 1,-5 2-140,8-4 408,17-8-20,-2 1-337,-1 1-1,1 0 1,0 1 0,-1 0-1,1 0 1,0 1-1,0 1 1,0 0 0,0 0-1,19 4 1,-29-4 12,-1 0 0,0 0 1,1 0-1,-1 0 0,0 0 0,1 0 0,-1 0 1,0 0-1,1 0 0,-1 0 0,0 1 1,0-1-1,1 0 0,-1 0 0,0 0 0,1 1 1,-1-1-1,0 0 0,0 0 0,1 1 1,-1-1-1,0 0 0,0 0 0,0 1 0,0-1 1,1 1-1,-6 4 62,4-5-30,0 0 0,1 0 0,-1 0 1,0 1-1,1-1 0,-1 0 0,0 0 0,0 0 0,1 0 1,-1 0-1,0 0 0,1 0 0,-1 0 0,0-1 0,1 1 1,-1 0-1,0 0 0,1-1 0,-1 1 0,0 0 0,1-1 1,-1 1-1,1 0 0,-1-1 0,1 1 0,-1-1 0,1 1 1,-1-1-1,1 1 0,-1-1 0,0 0 0,0-2-11,0 1-1,0-1 1,0 1-1,0-1 1,0 0-1,1 1 1,-1-1-1,1 0 0,0 0 1,0 1-1,0-1 1,0 0-1,0 0 1,0 0-1,1 1 1,-1-1-1,1 0 1,1-2-1,1-1-189,0 0 0,0 0 0,6-8 0,-11 15-536,-1 2 666,0 0 1,-1 0 0,1-1 0,0 1-1,-1-1 1,-7 3 0,7-4 105,0 0 0,0 0 0,0-1 1,0 1-1,-1-1 0,1 0 0,0 0 0,0-1 1,0 1-1,-1-1 0,1 0 0,0 0 0,0 0 1,0-1-1,1 1 0,-1-1 0,0 0 0,0 0 1,1 0-1,-4-4 0,6 6-67,1 0 0,0 0 0,-1-1 0,1 1 1,0 0-1,-1-1 0,1 1 0,0 0 0,0-1 0,-1 1 1,1 0-1,0-1 0,0 1 0,0-1 0,-1 1 0,1 0 0,0-1 1,0 1-1,0-1 0,0 1 0,0 0 0,0-1 0,0 1 1,0-1-1,0 1 0,0-1 0,0 1 0,0 0 0,0-1 0,0 1 1,1-1-1,-1 1 0,0 0 0,0-1 0,0 1 0,0-1 1,1 1-1,-1 0 0,0-1 0,1 1 0,-1 0 0,0 0 0,0-1 1,1 1-1,-1 0 0,1-1 0,-1 1 0,0 0 0,1 0 1,-1 0-1,0 0 0,1-1 0,-1 1 0,1 0 0,-1 0 0,1 0 1,3-1-15,-1 0 1,0 0 0,0 0-1,1 0 1,5 0 0,2 2 24,0 0-1,0 1 1,-1 0 0,1 1 0,-1 0-1,0 1 1,0 0 0,0 1 0,18 10-1,-21-11 92,0 1-1,-1 0 0,1 0 1,-1 1-1,0 0 0,-1 0 1,1 0-1,-1 1 0,0-1 1,-1 1-1,0 0 1,0 1-1,0-1 0,-1 1 1,0 0-1,-1-1 0,1 1 1,-2 1-1,1-1 0,-1 0 1,0 0-1,-1 0 0,0 1 1,0-1-1,-2 10 0,1-5-109,-2-1 0,1 1 0,-2-1-1,0 0 1,0 0 0,-1 0 0,0-1-1,-1 1 1,0-1 0,-1-1-1,-1 1 1,1-1 0,-18 17 0,15-18-367,0 0 1,-1-1-1,0 0 0,0-1 1,-1 0-1,0-1 1,0-1-1,-14 5 1,-25 6-1129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318 669 3328,'42'-21'4544,"-39"20"-4073,0 0 0,-1-1 0,1 0 0,0 0 0,0 0 0,-1 0 0,5-4 0,-6 5-142,1-1-1,-1 1 1,0-1 0,0 1-1,0-1 1,0 1 0,0-1-1,0 0 1,0 1 0,-1-1-1,1 0 1,0 0 0,-1 0-1,1-1 1,-1 2-232,0 0 1,-1 0-1,1 0 0,0 0 1,0 0-1,-1 0 0,1 1 1,0-1-1,-1 0 0,1 0 1,-1 1-1,1-1 0,-1 0 0,1 0 1,-1 1-1,1-1 0,-1 0 1,0 1-1,1-1 0,-1 1 1,0-1-1,0 1 0,1-1 1,-2 1-1,-1-1-9,1 0-1,-1 0 1,0 0-1,1 0 1,-1 1 0,0-1-1,1 1 1,-5 0-1,-12 1 35,1 0 0,0 2 0,0 0 0,0 1 0,-21 8-1,7 0 269,-60 31-1,79-36-331,0 0 0,1 2 0,-15 12 0,23-18-24,1 0 0,-1 1 1,1-1-1,0 1 0,0 0 0,0 0 0,0 1 0,1-1 0,-1 0 0,1 1 0,0-1 0,1 1 0,-2 6 0,2-10-16,1 1 1,0-1-1,0 1 0,0-1 1,0 0-1,0 1 0,0-1 1,1 1-1,-1-1 1,0 0-1,1 1 0,-1-1 1,1 0-1,-1 1 0,1-1 1,-1 0-1,1 0 0,0 0 1,0 1-1,1 1 0,1-1 14,-1 0 0,1-1 0,-1 1 0,1 0 0,0-1-1,-1 1 1,1-1 0,0 0 0,4 1 0,6 1 128,0-1 0,0 0 0,19 0 0,-31-2-149,16 1 144,1-1 0,-1 0 0,1-2 1,-1 0-1,0-1 0,0-1 0,0 0 1,23-10-1,-26 7-86,0-1 0,0-1 1,-1 0-1,0-1 0,0 0 0,-1-1 0,-1 0 1,0-1-1,0-1 0,-2 1 0,1-2 1,-1 1-1,8-19 0,0-4 49,-2 0-1,-1-1 1,-2-1 0,8-48-1,-16 69-74,0 1 1,-2-1-1,0 0 0,-1 0 0,-1 0 1,0-1-1,-1 1 0,-5-22 1,2 20-179,-1-1 0,-1 1 0,-9-20 0,11 31 53,0 0 0,0 1 0,-1 0 0,0 0 0,0 0 1,0 0-1,-1 1 0,0 0 0,0 0 0,-9-6 1,8 7-81,-1 1 1,0-1-1,0 2 1,-1-1-1,1 1 1,-1 0-1,1 1 1,-1 0-1,0 0 1,0 1-1,0 0 1,0 0-1,0 1 1,-12 2-1,12-1-332,0 1 0,0 0 0,1 0 0,-1 1 0,0 0 0,1 0 0,0 1-1,-15 10 1,-11 13-1553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0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92 5632,'-31'-16'3312,"31"16"-3263,0 0 0,0 0 0,0 0 0,0 0 0,0 0 0,0 0 0,0 0 0,0 0 0,0 0 1,0 0-1,0 0 0,-1 0 834,1 0-834,0 0 0,0 0 0,0-1 0,-1 1 1,1 0-1,0 0 0,0 0 0,0 0 0,0 0 0,0 0 0,0 0 0,0 0 0,0 0 0,0 0 0,0 0 0,0 0 1,0 0-1,1-1 834,-1 0-834,0 1 0,0 0 0,0 0 0,10-1 2573,8-1-1069,78-9 1487,735-47 1669,-538 57-6757,-229 2-3823,-44 1 3151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0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152 556 3808,'2'2'549,"9"0"7484,-11-2-7912,0 0 0,1 0 0,-1 0-1,0 0 1,0-1 0,0 1-1,0 0 1,0 0 0,0 0 0,0 0-1,0-1 1,0 1 0,0 0 0,0 0-1,0 0 1,0 0 0,0 0-1,0-1 1,-1 1 0,1-1 46,1 0 0,-1 1 0,-1-1 0,1 0 1,0 0-1,0 0 0,0 0 0,0 1 0,0-1 0,-1 0 0,1 0 0,0 0 1,-1 1-1,1-1 0,-1 0 0,1 1 0,0-1 0,-1 0 0,0 1 0,1-1 1,-1 0-1,1 1 0,-1-1 0,0 1 0,1-1 0,-1 1 0,0 0 1,0-1-1,1 1 0,-1 0 0,0-1 0,0 1 0,0 0 0,1 0 0,-1 0 1,0 0-1,0-1 0,0 1 0,0 0 0,-1 1 0,0-1-94,-1 0 1,0 1-1,1-1 0,-1 1 1,1 0-1,-1 0 0,1 0 0,-1 0 1,1 0-1,-4 2 0,-4 6 113,-1 1-1,2 0 1,-1 0-1,1 1 0,1 0 1,0 1-1,0-1 1,1 2-1,1-1 1,0 1-1,1 0 0,-5 18 1,9-26-89,0-1 0,0 1-1,0-1 1,1 1 0,0 0 0,0-1 0,0 1 0,1 0-1,-1-1 1,1 1 0,0-1 0,3 8 0,-3-10-53,-1-1 1,1 1-1,0 0 1,0-1 0,0 1-1,0 0 1,0-1-1,1 1 1,-1-1-1,0 0 1,1 1-1,-1-1 1,1 0 0,-1 0-1,1 0 1,0 0-1,-1 0 1,1 0-1,0 0 1,0-1-1,0 1 1,-1 0-1,1-1 1,0 0 0,0 1-1,0-1 1,0 0-1,0 0 1,0 0-1,2-1 1,0 0-8,-1 0 0,0 0 0,1 0 1,-1 0-1,0-1 0,0 1 0,0-1 0,0 0 0,-1 0 1,1 0-1,0 0 0,-1 0 0,1-1 0,-1 1 1,0-1-1,3-3 0,2-5 37,0-1-1,10-19 1,-7 7-59,-1-1-1,7-28 1,-11 33-38,7-23 73,-2-1-1,-3 0 0,-1 0 0,0-64 0,-6 84-80,-1 1 0,-2 0 0,0-1 0,-2 1 0,0 1 0,-1-1 0,-2 1 0,0 0 0,-14-25 0,18 40-139,1 0-1,-1 0 0,-1 1 0,-9-11 0,13 15 84,-1 1 0,1-1 0,-1 1 0,1-1 0,-1 1 0,0 0 0,1 0 0,-1 0 0,0 0 0,0 0 0,0 0 0,0 1 0,0-1 0,0 1 0,0-1 0,0 1 0,0 0 0,0-1 0,0 1 0,0 0 0,0 0 0,0 1 0,0-1 0,-3 1 0,1 1-278,1-1 1,0 1-1,0 0 0,0 0 1,0 0-1,0 0 0,0 1 0,0-1 1,1 1-1,-1 0 0,1 0 0,0 0 1,0 0-1,0 0 0,0 0 1,1 0-1,-3 7 0,-2 17-1694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0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5888,'-9'-9'2688,"18"14"704,1 4-2080,3-3 1919,5 8-1823,4-6 800,4-1-1280,11-7-160,3 5-448,10-10-576,0 1 128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0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7296,'-1'-1'144,"1"1"1,0-1-1,0 1 0,0-1 1,0 1-1,-1 0 0,1-1 1,0 1-1,0-1 1,0 1-1,0-1 0,0 1 1,0-1-1,1 1 0,-1-1 1,0 1-1,0-1 1,0 1-1,0-1 0,0 1 1,1-1-1,-1 1 1,0-1-1,0 1 0,1 0 1,-1-1-1,0 1 0,1 0 1,-1-1-1,0 1 1,1 0-1,-1-1 0,1 1 1,-1 0-1,1 0 0,-1-1 1,0 1-1,1 0 1,-1 0-1,1 0 0,0-1 1,25-2 4137,-19 2-3786,66 0 3905,-16 0-2535,-42 0-1610,14 0 186,31 2 1,-37-1-94,44-3-1,-5-1-250,-40 7 90,-21-3-180,-1 0 1,1 0-1,0 1 1,0-1-1,0 0 1,-1 0 0,1 0-1,0 1 1,0-1-1,0 0 1,-1 1-1,1-1 1,0 1 0,-1-1-1,1 1 1,0-1-1,-1 1 1,1-1-1,0 1 1,0 1 0,-3 1-27,0 1 1,0 0 0,0-1-1,0 1 1,0-1 0,-1 1 0,0-1-1,-3 3 1,-3 5-30,-21 31 146,-136 173 239,160-208-295,-1 0 2,0 1-1,1 0 1,0 0-1,1 0 0,-1 1 1,1-1-1,1 1 0,-4 10 1,8-17-33,-1 0 1,1 0-1,-1 0 1,1 0-1,0 0 0,0 0 1,0 0-1,0 0 1,0 0-1,0 0 1,1-1-1,-1 1 0,0 0 1,1 0-1,0 0 1,-1 0-1,1 0 1,0-1-1,2 3 0,-1-1 10,0 0 0,1-1 0,-1 1 0,1-1 0,-1 0 0,1 0 0,0 0 0,0 0 0,0-1 0,4 2 0,7 2-561,0 0 1,0-2-1,0 0 1,17 2-1,27-1-4719,-31 0 2932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12288,'8'-17'5567,"52"5"-4831,-33 4 1280,4 3-1248,9-6 128,0-1-544,20-8-448,-2 8 32,9-8-2048,1 9 1184,-5-3-3359,-5 8 2399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0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 4576,'0'-2'260,"0"0"-1,0 0 1,1 0 0,-1 0 0,0 1 0,0-1 0,1 0-1,0-2 1,0 3-92,-1 0 0,1 1 1,-1-1-1,1 0 0,0 1 0,-1-1 0,1 0 0,-1 1 0,1-1 0,0 1 1,0-1-1,-1 1 0,1 0 0,0-1 0,0 1 0,-1 0 0,1-1 0,0 1 1,0 0-1,0 0 0,1 0 0,11-2 1012,0 2 0,0 0 1,0 0-1,0 1 0,0 1 0,0 0 0,17 5 1,4 4 287,49 21 0,-71-26-1289,1 0-1,-1 0 1,0 2 0,0-1-1,11 11 1,-17-13-148,0 1 1,-1 0 0,0 0-1,0 0 1,-1 0-1,1 1 1,-2 0 0,1 0-1,-1 0 1,0 0-1,3 9 1,4 28 56,-2 0 0,-1 0 0,0 53 0,-7 27 6,-21 159 0,15-230-63,-31 350-69,35-379 45,-22 351 210,23-255 4,6 1 0,5-1 0,5-1-1,32 121 1,-31-184 18,-9-36 55,-1 0-1,-1 1 1,2 23-1,-7-43-266,0 22 448,-1-22-461,1 0-1,0 1 1,0-1-1,-1 0 1,1 0-1,-1-1 0,1 1 1,-1 0-1,1 0 1,-1 0-1,0 0 0,1 0 1,-1-1-1,0 1 1,0 0-1,1 0 1,-1-1-1,0 1 0,0-1 1,0 1-1,0-1 1,-1 1-1,-9 2-60,1-1 0,-1-1 0,0 0 0,0 0 0,-15-2-1,-18-2-674,0-2-1,0-3 1,-50-13-1,65 12-773,0-1 0,0-2 0,-31-17 0,-3-7-1331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3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42 176 3136,'0'-1'30,"-19"-88"7972,2 24-1444,11 44-3965,22 77 1653,24 83-3430,-39-134-789,55 193 952,-41-137-741,8 79 0,-21-126-201,10 139 15,-11-124-34,-2-1 0,-1 0-1,-7 39 1,8-62-165,0-1 0,0 0 0,-1 0 1,1 0-1,-1 0 0,0 0 0,0 0 0,-1 0 0,-3 4 0,1-2-1412,-1 0-1,0 0 1,-13 8 0,19-13 1351,-1-1 0,1 1 1,-1-1-1,1 1 0,-1-1 1,1 0-1,-1 1 0,0-1 1,1 0-1,-1 0 0,1 1 0,-1-1 1,0 0-1,1 0 0,-1 0 1,0 0-1,1 0 0,-1 0 1,1 0-1,-1 0 0,0 0 1,1 0-1,-1 0 0,0 0 0,1 0 1,-1 0-1,0 0 0,0-1 1,1 1 161,-5-1-2514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01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0 6720,'-18'10'1686,"1"1"0,-24 19 0,-6 4-184,2-4-867,2 2 1,0 2 0,3 2-1,-70 78 1,97-99-585,-2 2 18,0 1 0,1 0 0,1 1-1,1 0 1,-12 26 0,21-38 338,2-5-537,0-1 0,0 1 0,0-1 0,1 1-1,-1 0 1,1-1 0,-1 1 0,0 3-1,1-5 77,1 0 0,-1 1 0,0-1 0,0 0 0,0 0 0,0 1 0,0-1 0,0 0 0,0 0-1,0 1 1,0-1 0,1 0 0,-1 0 0,0 0 0,0 1 0,0-1 0,0 0 0,1 0-1,-1 0 1,0 1 0,0-1 0,0 0 0,1 0 0,-1 0 0,13 1-1551,14-7-1979,7-1 1136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3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71 487 7552,'-37'-24'2448,"26"15"-1499,8 6-925,1 1 190,0 0-1,0 0 1,1 0-1,-1-1 1,1 1-1,-1 0 0,1-1 1,0 1-1,0-1 1,0 1-1,0-1 1,0 1-1,1-1 1,-1 0-1,1 0 1,-1 1-1,1-1 0,0-3 1,3-9 225,1 0-1,0 0 1,1 0-1,0 1 1,1 0 0,1 0-1,0 0 1,1 1 0,0 0-1,1 0 1,1 1 0,0 0-1,12-10 1,3-2 17,1 2 0,1 1 0,1 1 0,59-31 0,-67 40-229,1 2 1,0 0-1,0 2 0,1 0 0,0 1 1,1 2-1,30-4 0,-43 8-128,1 0 0,-1 0-1,0 1 1,1 0-1,-1 1 1,0 0-1,20 7 1,-23-6-44,-1 0-1,0 0 1,1 1-1,-1-1 1,-1 2 0,1-1-1,-1 1 1,1-1 0,-1 2-1,-1-1 1,1 0 0,6 11-1,-5-5 34,0 1 0,-1-1 0,0 1 0,-1 0 0,0 0 0,-1 0 1,0 1-1,-1-1 0,-1 1 0,0 0 0,-1-1 0,0 1 0,0 0 0,-2-1 0,0 1 0,-5 20 0,2-15 26,-1 0 0,-1-1 0,0 0 0,-1 0 1,-1-1-1,-1 0 0,0 0 0,-1-1 0,0-1 0,-25 25 0,14-21 35,0 0 1,-35 22-1,49-35-224,-1 0 1,0-1-1,0 0 0,0 0 0,-1-1 0,1 0 1,-1-1-1,0 0 0,0 0 0,-18 0 1,20-2-652,-1-1 0,1 0 0,0 0 0,0 0 1,0-1-1,0-1 0,0 1 0,-9-6 1,15 8 346,1-1 0,-1 1 0,1-1 0,-1 0 0,1 0 0,0 0 0,0 0 0,-1 0 0,1 0 0,0 0 1,0 0-1,0 0 0,0 0 0,0-1 0,0 1 0,0 0 0,1-1 0,-1 1 0,0-3 0,-1-5-2815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3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18 429 5408,'-17'4'19669,"31"-25"-18482,-9 14-1092,0 0 0,0 0 0,5-14 1,5-18-43,11-47 0,-8 21-42,-3 14 28,-7 19 459,23-57-1,-30 89-487,-1-1-1,0 1 0,0-1 0,0 1 0,0 0 0,0-1 1,0 1-1,1 0 0,-1-1 0,0 1 0,0 0 0,1-1 0,-1 1 1,0 0-1,0-1 0,1 1 0,-1 0 0,0 0 0,1-1 1,-1 1-1,1 0 0,-1 0 0,0 0 0,1 0 0,-1 0 0,0-1 1,1 1-1,-1 0 0,1 0 0,-1 0 0,0 0 0,1 0 1,-1 0-1,1 0 0,-1 0 0,0 0 0,2 1 0,-2-1 0,1 1-1,0-1 1,0 1 0,-1-1-1,1 1 1,0 0-1,-1 0 1,1-1 0,-1 1-1,1 0 1,-1 0-1,1-1 1,-1 1 0,0 0-1,1 1 1,6 25 110,-1 0 0,3 40 0,-4-24-92,2 16-65,-3-26-465,1 1 0,11 40 0,-7-48-1217,0 0-3280,0-1 1496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41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311 843 3072,'-1'-2'424,"0"-1"0,0 1 1,0-1-1,0 1 0,1-1 1,-1 1-1,1-1 0,0 1 0,0-1 1,0-4-1,0 5-69,0-1 0,0 1 0,0-1 0,0 1 0,0-1 0,-1 1 0,1-1 0,-1 1 0,0 0 0,1-1 0,-1 1 0,0 0 0,-3-4 0,-2-4 957,5 8-1093,0 0-1,0 0 1,-1 0 0,1 0-1,-1 0 1,1 0 0,-1 0-1,0 1 1,0-1 0,0 0-1,0 1 1,0-1 0,0 1-1,0 0 1,-4-2-1,-2 2 44,1 0-1,-1 0 0,1 1 0,-1 0 1,0 0-1,1 1 0,-1 0 0,1 0 0,-1 1 1,1 0-1,0 0 0,0 1 0,-11 5 0,1 0 108,1 2-1,0-1 0,1 2 1,-22 19-1,32-27-290,1 1-1,0 0 1,0 1-1,0-1 1,1 1-1,0 0 1,-1 0-1,2 0 1,-4 5-1,5-7-52,1 0 0,-1 0 0,0 0 0,1 0 0,-1 0 0,1 0 0,0 0 0,0 0 0,0 0 0,1 0 0,-1-1 0,1 1 0,-1 0 0,1 0 0,0 0 0,0 0 0,0-1 0,1 1 0,1 3 0,2 1 7,0 0 0,0 0 0,0 0 0,1-1 1,0 0-1,0 0 0,1-1 0,0 0 1,0 0-1,0 0 0,0-1 0,1 0 0,0 0 1,0-1-1,0 0 0,0 0 0,0-1 1,0 0-1,1-1 0,-1 0 0,1 0 0,-1-1 1,10 0-1,7-2-15,1-1 1,0-1-1,42-13 1,74-33 49,-69 23-55,121-55 170,-193 82-178,18-11 0,-19 11-13,1-1 0,0 1 0,0-1-1,-1 1 1,1-1 0,0 1 0,-1-1 0,1 0 0,-1 1 0,1-1-1,-1 0 1,1 0 0,-1 1 0,1-1 0,-1 0 0,1 0 0,-1 0-1,0-1 1,-20 16-321,9-5 395,0 1-1,1 0 1,1 0 0,-10 14 0,16-20-22,1 0-1,0 0 0,0 0 1,0 0-1,0 0 1,1 0-1,0 0 1,0 1-1,0-1 0,0 0 1,0 1-1,1-1 1,0 1-1,0-1 0,0 1 1,1-1-1,1 7 1,-1-5-9,1-1 1,0 0-1,0 0 1,0 0 0,1-1-1,-1 1 1,1 0-1,0-1 1,0 0 0,1 0-1,0 0 1,-1 0-1,1 0 1,0-1 0,1 0-1,-1 1 1,10 3-1,-11-5-18,1 0 0,0-1 1,0 1-1,0-1 0,0 0 0,0 0 0,1-1 0,-1 1 0,0-1 0,0 0 0,0 0 0,1 0 0,-1-1 0,0 0 0,0 1 0,0-2 0,0 1 0,0 0 0,0-1 0,0 1 0,-1-1 0,1 0 0,4-3 1,-3 1-26,0 0 0,0-1 0,0 1 0,-1-1 0,0 0 0,0 0 0,0 0 0,0 0 0,-1-1 0,0 0 0,0 1 0,0-1 0,-1 0 0,3-11 0,-4 12-21,0 0-1,-1 0 1,0 0-1,1 1 1,-1-1 0,-1 0-1,1 0 1,-1 0-1,0 1 1,0-1-1,0 0 1,-1 1 0,1-1-1,-1 1 1,-1-1-1,1 1 1,0 0-1,-1 0 1,0 0 0,-6-6-1,6 6 23,-1 1 0,-1 0 0,1 0-1,0 0 1,-1 0 0,0 1 0,1 0-1,-1 0 1,0 0 0,0 0 0,0 1 0,0 0-1,-1 0 1,1 1 0,0-1 0,0 1-1,-6 0 1,4 0 1,0 1 0,1 0 0,-1 0 0,0 0 0,0 1 0,1 0 0,-1 0 0,1 1 0,0 0-1,-1 0 1,1 0 0,-10 8 0,16-11 8,0 0 0,0 0-1,0 0 1,0 0 0,0 1 0,0-1-1,0 0 1,0 0 0,0 0-1,0 0 1,0 0 0,0 0 0,0 0-1,0 0 1,0 0 0,0 1-1,0-1 1,0 0 0,0 0 0,0 0-1,0 0 1,0 0 0,0 0 0,0 0-1,0 0 1,0 0 0,0 1-1,0-1 1,0 0 0,0 0 0,0 0-1,0 0 1,0 0 0,0 0 0,0 0-1,0 0 1,0 0 0,0 0-1,0 0 1,0 1 0,0-1 0,0 0-1,1 0 1,-1 0 0,0 0-1,0 0 1,7 4 81,8 0 106,-2-2-106,0 0-1,1-2 1,-1 1 0,0-2-1,0 0 1,21-3 0,-11-2-72,-1 0 0,42-17 1,-46 16 84,1 1 0,-1 0 0,1 2 0,30-4 0,-47 7-69,1 1 0,0 0 0,-1 0 1,1 0-1,0 0 0,-1 0 0,1 1 1,0-1-1,-1 1 0,1 0 1,-1-1-1,1 1 0,-1 0 0,1 1 1,-1-1-1,0 0 0,1 1 0,-1-1 1,0 1-1,0 0 0,0 0 1,0 0-1,0 0 0,-1 0 0,1 0 1,-1 0-1,1 0 0,-1 1 1,0-1-1,0 1 0,0-1 0,0 1 1,0-1-1,0 1 0,-1-1 0,1 1 1,-1 0-1,0-1 0,0 1 1,0 4-1,-16 60 383,9-40-248,5-20-138,1-5 152,4-4 4,2-1-134,9-7-37,17-16 1,-19 16-34,1 0-1,12-8 1,-5 6-34,1 0 1,0 2-1,0 0 0,43-13 1,-61 22 50,-1 1 0,1-1-1,-1 1 1,1-1 0,0 1 0,-1 0 0,1 0 0,0 0 0,-1 0 0,1 0 0,0 1-1,-1-1 1,1 1 0,-1 0 0,1 0 0,-1 0 0,1 0 0,2 2 0,-3-1 13,0-1 1,-1 1-1,0 0 1,1-1-1,-1 1 1,0 0-1,0 0 1,0 0 0,0 0-1,-1 0 1,1 0-1,0 0 1,-1 0-1,1 0 1,-1 0-1,0 1 1,0-1-1,0 0 1,0 0-1,0 0 1,0 0 0,-1 3-1,0 4 75,0-1 0,-1 0 0,0 0 0,-5 12 0,5-8 69,2-12-147,0 0 0,0 0 0,0 0 0,0 1 0,0-1 0,1 0 0,-1 0 0,0 0 0,0 0 0,0 0 0,0 0 0,0 0 0,0 0 0,1 0 0,-1 1 0,0-1 0,0 0 0,0 0 0,0 0 0,1 0 0,-1 0 0,0 0 0,0 0 0,0 0 0,0 0 0,1 0 0,-1 0 0,0 0 0,0 0 0,0 0-1,0-1 1,1 1 0,-1 0 0,0 0 0,0 0 0,0 0 0,22-14 11,-15 10-24,62-51-183,-3 3-183,-65 51 371,0 1-1,0-1 0,1 0 0,-1 0 0,0 0 0,1 1 0,-1-1 0,1 1 1,-1-1-1,1 1 0,-1 0 0,1-1 0,-1 1 0,4 0 0,-4 0 5,0 1-1,0-1 0,0 0 1,0 0-1,0 1 1,0-1-1,0 1 0,0-1 1,0 1-1,0 0 1,0-1-1,-1 1 0,1 0 1,0-1-1,0 1 1,0 2-1,2 2 29,0 0 0,-1 0 0,1 0 0,-1 0 0,-1 1 0,2 7 0,-1-8 30,2 13-80,-3-10 101,1 0 1,0 0-1,1 0 1,5 13-1,-7-19-60,0-1 0,0 1 0,0-1-1,0 0 1,0 1 0,0-1-1,0 0 1,0 0 0,0 0 0,1 1-1,-1-1 1,0-1 0,1 1-1,-1 0 1,1 0 0,-1 0 0,1-1-1,0 1 1,-1-1 0,1 1-1,0-1 1,-1 0 0,1 0 0,0 1-1,-1-1 1,1 0 0,0 0-1,2-1 1,4-1-6,-1 0 1,1 0-1,0-1 0,-1 0 1,11-5-1,35-24 10,-46 28-41,43-25 7,71-32 0,-50 35-19,-67 25 14,0-1 0,0 1 0,0 0 0,0 0-1,0 1 1,1-1 0,-1 1 0,0 0 0,0 0 0,0 0 0,1 0 0,-1 1 0,0 0 0,7 2 0,-8-2 26,0 0 1,0 1 0,0-1-1,0 1 1,-1 0 0,1 0-1,0 0 1,-1 0 0,1 0-1,-1 1 1,0-1 0,0 1-1,0-1 1,0 1 0,0 0-1,-1 0 1,1 0-1,1 4 1,-2-3 22,0 0 0,0 1 0,0-1 0,0 0-1,-1 0 1,0 1 0,0-1 0,0 0 0,0 1 0,0-1 0,-2 5 0,-1 2 11,-1 1 0,-7 16 0,-4 10 352,14-35-254,2-5-51,5-10-20,18-17-236,2 1 0,32-28 0,-56 53 138,1 1 0,-1 0 0,1 1 0,-1-1 0,1 0 0,0 1 0,4-2 0,-6 2 27,0 1 0,-1 0 0,1 0 0,0 0 0,0 0 0,-1 0 0,1 0 0,0 0 0,0 0 0,0 0 0,-1 0 0,1 0-1,0 0 1,0 0 0,-1 1 0,1-1 0,0 0 0,-1 1 0,1-1 0,0 1 0,-1-1 0,1 0 0,0 1 0,-1-1 0,1 1 0,-1 0 0,1-1 0,-1 1-1,1-1 1,-1 1 0,1 0 0,-1-1 0,0 1 0,1 1 0,0 1 6,0 0 0,0 1 0,0-1 0,0 1 0,-1 0 0,1-1 0,-1 1 0,0 0-1,0-1 1,0 1 0,-1-1 0,1 1 0,-3 7 0,-1 20 224,4-31-221,0 0 0,0 0 0,0 0 0,0 0 0,0 1-1,0-1 1,0 0 0,0 0 0,0 0 0,0 1 0,0-1 0,0 0 0,0 0 0,0 0 0,0 0 0,0 1 0,0-1 0,1 0 0,-1 0 0,0 0 0,0 0 0,0 0 0,0 1 0,0-1 0,0 0 0,0 0-1,1 0 1,-1 0 0,0 0 0,0 0 0,0 0 0,0 1 0,1-1 0,-1 0 0,0 0 0,0 0 0,0 0 0,0 0 0,1 0 0,-1 0 0,0 0 0,0 0 0,0 0 0,1 0 0,10-6 105,17-19-183,-19 17 42,10-9-33,0 0 1,1 2-1,1 0 0,1 1 0,0 1 1,34-14-1,-55 27 50,0-1 0,0 1-1,1-1 1,-1 1 0,0-1 0,0 1 0,1 0-1,-1 0 1,0 0 0,0 0 0,1 0 0,-1 0-1,0 0 1,0 0 0,1 0 0,-1 0 0,0 1-1,2 0 1,-2-1 14,0 1-1,-1 0 1,1-1-1,-1 1 1,1-1-1,-1 1 0,0 0 1,1-1-1,-1 1 1,0 0-1,1 0 1,-1-1-1,0 1 1,0 0-1,0 0 1,1 0-1,-1-1 0,0 1 1,0 0-1,0 0 1,-1 1-1,1 4 47,-2 1-1,1 0 1,-1-1-1,0 1 1,-4 7-1,5-12-6,-2 5 34,0 0 0,0 1 0,1-1 0,0 1 0,-1 11 0,2-18-60,1 1 0,0-1 1,0 1-1,0-1 0,0 0 1,1 1-1,-1-1 0,0 1 0,1-1 1,-1 1-1,1-1 0,-1 0 1,1 1-1,-1-1 0,1 0 0,0 1 1,0-1-1,0 0 0,0 0 1,0 0-1,0 0 0,0 0 0,0 0 1,0 0-1,0 0 0,1 0 0,-1 0 1,0-1-1,1 1 0,-1-1 1,0 1-1,1-1 0,-1 1 0,1-1 1,-1 0-1,3 1 0,2-1-1,1 1-1,-1-1 1,0-1-1,0 1 1,0-1-1,0 0 1,7-2-1,45-16 89,-29 9-194,39-19 127,-32 12-1,-26 13-47,-4 2-1,0 0 0,0-1 0,0 0 0,-1 0-1,1-1 1,6-5 0,8-9 89,-20 18-76,0 0 0,0 0 0,0-1 1,1 1-1,-1 0 0,0 0 0,0 0 1,0 0-1,0 0 0,0 0 0,0 0 0,1 0 1,-1 0-1,0 0 0,0 0 0,0 0 1,0 0-1,0 0 0,0 0 0,1 0 1,-1 0-1,0 1 0,0-1 0,0 0 0,0 0 1,0 0-1,0 0 0,0 0 0,1 0 1,-1 0-1,0 0 0,0 0 0,0 0 1,0 1-1,0-1 0,0 0 0,0 0 0,0 0 1,0 0-1,0 0 0,0 0 0,0 0 1,0 1-1,0-1 0,0 0 0,0 0 1,0 0-1,0 0 0,5 10-164,-3 4 245,1 0 0,-2 0 0,0 1 0,-1 21 0,0-18-64,5 10 331,-5-27-344,0-1 0,0 0 1,1 0-1,-1 0 0,0 0 1,0 0-1,0 1 0,0-1 1,1 0-1,-1 0 0,0 0 1,0 0-1,0 0 1,1 0-1,-1 0 0,0 0 1,0 0-1,1 0 0,-1 0 1,0 0-1,0 0 0,0 0 1,1 0-1,-1 0 0,0 0 1,0 0-1,0 0 0,1 0 1,-1 0-1,0 0 0,0-1 1,0 1-1,1 0 0,-1 0 1,0 0-1,0 0 0,0-1 1,11-4 23,-2-2-9,0 0 1,-1-1-1,0 1 0,0-2 0,-1 1 0,7-11 0,22-22-107,-8 5-157,-27 39 224,-1-1-1,1 1 0,-1-1 1,1 1-1,-1-1 0,0 0 1,0 5-1,0-3 34,0-1-1,0 1 1,0 0 0,1-1-1,0 1 1,0-1 0,0 1-1,0-1 1,3 7 0,5 13 99,-9-21-100,0 0 0,1-1 0,-1 1 0,1 0 0,0 0 0,0 0 0,-1-1 0,1 1 0,0 0 0,1-1 0,-1 1 0,0-1 0,0 1 0,1-1 0,-1 1 0,0-1 0,1 0 0,0 0 0,-1 0 0,1 0 0,3 2 0,-1-2-14,1 0 0,-1-1 0,1 1-1,-1-1 1,1 0 0,-1 0 0,1 0-1,-1-1 1,1 0 0,-1 1 0,1-2-1,-1 1 1,0 0 0,6-4-1,4 1 16,18-7-2,0-1 1,-1-2-1,31-18 0,-50 24-6,0 0 0,-1-1 0,0 0 1,-1-1-1,0-1 0,18-22 0,-2-2 13,-2-2 0,-1 0 0,35-81 0,-12 10-11,12-26-5,-37 91-44,-2-1-1,15-54 1,-33 94 35,26-103-425,-25 91 194,-2 16 236,0 0-1,0 0 1,0 0 0,0 0 0,0 0 0,0 0 0,0 0 0,0-1-1,0 1 1,0 0 0,0 0 0,0 0 0,0 0 0,-1 0 0,1 0-1,0 0 1,0 0 0,0 0 0,0 0 0,0 0 0,0 0 0,0 0-1,0 0 1,0 0 0,0 0 0,0 0 0,0 0 0,-1 0-1,1 0 1,0 0 0,0 0 0,0 0 0,0 0 0,0 0 0,0 0-1,0 0 1,0 0 0,0 0 0,0 0 0,0 0 0,-1 0 0,1 0-1,0 0 1,0 0 0,0 0 0,0 0 0,0 0 0,0 0 0,0 0-1,0 1 1,0-1 0,0 0 0,0 0 0,0 0 0,0 0 0,0 0-1,0 0 1,0 0 0,0 0 0,0 0 0,0 0 0,0 0 0,0 0-1,0 1 1,0-1 0,0 0 0,0 0 0,0 0 0,-12 26-227,-14 56 288,3 2 0,4 0 1,-11 104-1,24-126 26,-5 66 96,10-99-62,1-1 0,6 40 0,-5-62-87,0 0-1,0 0 1,0 0-1,1 0 1,0 0-1,1-1 1,-1 1-1,1 0 1,6 9-1,-7-13-21,1 1 0,-1-1 0,1 0 0,-1 0 0,1 0 0,0 0 0,-1 0-1,1 0 1,0-1 0,0 1 0,0-1 0,1 0 0,-1 0 0,0 0 0,0 0 0,1-1 0,-1 0 0,0 1 0,6-1 0,36-2-24,71-10 0,-3-12 31,-93 18-11,0 0 0,0-2 1,26-14-1,-39 18-4,-1 0 0,0-1 0,0 0 0,0 0 0,-1-1 0,0 0 0,0 1 0,0-2 0,-1 1 0,0 0 0,0-1 0,4-11 0,-7 18-7,-1-1 0,1 0 0,-1 0 0,0 0 0,0 0 0,1 1 0,-1-1 0,0 0 0,0 0 0,0 0 0,0 0 1,0 0-1,0 0 0,0 1 0,-1-1 0,1 0 0,0 0 0,0 0 0,-1 0 0,1 1 0,0-1 0,-1 0 0,1 0 0,-1 1 0,1-1 1,-1 0-1,1 0 0,-1 1 0,0-1 0,1 1 0,-1-1 0,0 1 0,1-1 0,-1 1 0,0-1 0,0 1 0,1-1 0,-1 1 1,0 0-1,0 0 0,0-1 0,0 1 0,1 0 0,-1 0 0,-2 0 0,-2-1-18,0 0 1,0 1-1,0 0 1,0 0-1,0 0 1,-7 2-1,-7 2 37,0 1-1,1 1 1,0 0-1,0 2 1,-19 10-1,34-17 2,1 1 0,0-1-1,0 0 1,-1 1-1,1 0 1,0-1-1,1 1 1,-1 0 0,0 0-1,0 0 1,1 0-1,0 0 1,-1 1-1,1-1 1,0 0 0,0 1-1,0-1 1,0 1-1,0-1 1,0 4-1,1-3-8,0 0 0,0-1 0,1 1 0,-1-1 0,0 1 0,1 0-1,0-1 1,0 1 0,0-1 0,0 0 0,0 1 0,0-1 0,1 0 0,-1 0-1,1 1 1,-1-1 0,1 0 0,0-1 0,3 4 0,10 6 15,0 0-1,1-2 1,0 0 0,1 0 0,27 9 0,-5-2-15,-24-9-4,0-1 0,1 0 0,0-2 0,26 6 0,-34-9 0,0-1 0,0 1 0,0-1 0,0-1 0,0 0 0,0 0 0,-1 0 0,1-1 0,0 0 0,-1 0 0,13-6 0,7-5-124,14-7-1739,-15 5-3584,-25 14 4654,4-5-3964,-5 5 3965,1 0-1,-1 0 0,1 0 0,0-2 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41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 10560,'-18'-9'4768,"28"9"-4128,3 0 3295,9 5-2271,23-1 2304,9-1-2304,18-6-224,1 3-896,25-9-416,5 6-128,10-8-3232,-15 2 1728,-3-2-10079,-14 2 6431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17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1333 3072,'1'1'4387,"7"2"-1462,-7-2-2339,21 2 2390,-16-3-2104,0 0-1,0-1 1,0 1-1,9-4 1,-11 3-782,1-1 0,0 0 0,0 0 0,-1-1 0,1 1 0,-1-1 0,0 0 0,0 0 0,0-1 0,0 1 0,-1-1 0,1 0 0,-1 0 0,0 0 0,0 0 0,2-6 0,72-139 468,-49 91-272,43-68 1,-34 70 142,30-65 0,-52 91-245,-2-2-1,-1 1 1,-2-1-1,7-35 1,-4 11 62,-8 38-48,-1-1 1,0 1-1,1-34 1,-1 64-358,0 1 136,2 17 113,3 60 0,-5-36 45,11 201 559,-15-175-489,-11 93 0,10-162-191,0 2 28,-1 0-1,0 1 0,-1-1 1,0 0-1,-1-1 1,-7 17-1,10-27-15,0 0 0,-1 0 1,1 0-1,0 0 0,-1 0 1,1-1-1,-1 1 0,0 0 0,1-1 1,-1 1-1,0-1 0,0 1 1,0-1-1,0 0 0,0 0 0,-1 0 1,1 0-1,0 0 0,0 0 0,-4 0 1,2-1-2,1 0-1,-1 0 1,1 0 0,-1 0 0,0-1 0,1 1 0,-1-1-1,1 0 1,0 0 0,-1 0 0,1-1 0,-6-2 0,-3-4-37,0 0 1,1 0-1,0-1 1,-14-15 0,3 4-12,-45-53-23,47 48-195,-35-31 0,55 55 236,0 1-1,0 0 1,0 0 0,0 0 0,0 0 0,0 0 0,0 0 0,0 0 0,0-1 0,-1 1 0,1 0 0,0 0 0,0 0 0,0 0 0,0 0 0,0 0 0,0 0 0,0 0 0,0 0 0,-1-1 0,1 1 0,0 0 0,0 0 0,0 0 0,0 0 0,0 0 0,0 0 0,0 0 0,-1 0 0,1 0 0,0 0 0,0 0 0,0 0 0,0 0 0,0 0 0,-1 0-1,1 0 1,0 0 0,0 0 0,0 0 0,0 0 0,0 0 0,0 0 0,0 1 0,-1-1 0,1 0 0,0 0 0,0 0 0,0 0 0,0 0 0,0 0 0,0 0 0,0 0 0,0 0 0,0 0 0,-1 1 0,1-1 0,0 0 0,0 0 0,0 0 0,0 0 0,0 0 0,0 0 0,0 1 0,0-1 0,0 0 0,0 0 0,0 0 0,0 0 0,2 11 10,6 8-49,0 0 1,2-1-1,0-1 1,1 0-1,22 28 1,-24-36 64,-1 0 1,1-1 0,1 1 0,0-2-1,0 1 1,0-1 0,1-1 0,0 0-1,0 0 1,0-1 0,1-1-1,13 4 1,-20-7 5,1-1-1,-1 1 0,1-1 1,0 0-1,-1-1 0,1 1 1,-1-1-1,1 0 0,-1-1 1,0 1-1,1-1 0,-1 0 1,0 0-1,0 0 1,0-1-1,-1 0 0,1 0 1,0 0-1,-1-1 0,6-6 1,5-6 37,0 0 0,-2-1 0,0-1 1,11-19-1,8-16-9,3 2 0,46-52 0,9 10 164,-50 51-491,-52 80-341,4-12 615,2 1 0,1 0 0,-4 43 0,4-25-42,1-11 36,-1 45 1,6-67 81,-1 0 1,2-1 0,-1 1 0,2 0 0,-1-1 0,2 1 0,7 18 0,-11-29-61,1-1 1,-1 1 0,1 0 0,-1 0 0,1-1 0,-1 1 0,1 0 0,0-1 0,-1 1 0,1 0 0,0-1 0,-1 1-1,1-1 1,0 1 0,0-1 0,-1 0 0,1 1 0,0-1 0,0 0 0,0 1 0,0-1 0,1 0 0,-1 0 0,0 0 0,1 0 0,-1 0 0,0-1 1,1 1-1,-1 0 0,0-1 0,1 1 1,-1-1-1,0 1 0,0-1 0,1 1 0,-1-1 1,0 0-1,0 0 0,0 0 0,0 0 0,1-1 1,9-12 92,0 0 0,-1-1 0,14-27 1,-8 13-51,14-24-26,1-1-136,42-57-1,-72 109 89,16-18-148,-16 19 151,0 1 0,0-1 0,0 0 0,0 1 0,-1-1-1,1 0 1,0 1 0,0-1 0,0 1 0,0 0 0,0-1 0,0 1 0,1 0 0,-1 0 0,0-1 0,0 1 0,0 0 0,0 0 0,0 0 0,2 0 0,-3 1 8,1-1 1,0 1 0,0-1 0,0 1-1,0 0 1,0-1 0,0 1 0,-1 0-1,1 0 1,0-1 0,-1 1 0,1 0-1,0 0 1,-1 0 0,1 0 0,-1 0-1,0 0 1,1 0 0,-1 0 0,0 0-1,1 0 1,-1 0 0,0 1 0,3 32 1,-3-20-2,8 159-48,-9-152 46,-1 0 0,0-1 0,-2 1 0,0-1 1,-1 0-1,-11 26 0,10-34 24,0 0-1,0-1 1,-1 0 0,-1 0 0,0-1-1,-17 17 1,2-4 18,-43 29 1,50-39-168,9-8 145,0 1 1,-1-1 0,1 0 0,-1 0 0,-10 4-1,-10 5 176,21-11-190,1 1 1,-1-1-1,0 0 1,0 0-1,-8 1 1,10-3 6,-9 2 132,-27 2-1,42-5-127,-5 0 16,1 0-2,6 0-20,-2 0 355,-11 5-801,-4 4 434,7-4 3,-1 0 1,-12 6-1,17-10 1,1 0 0,-1 0 0,1 0 0,-1-1 0,0 1 0,0-1 1,1 1-1,-1-1 0,0 0 0,0 0 0,1 0 0,-1-1 0,-3 0 0,5 1 4,-1 0-1,1-1 0,-1 0 1,1 1-1,0-1 0,0 0 1,-1 0-1,1 1 0,0-1 1,0 0-1,0 0 0,0 0 1,0-1-1,0 1 0,0 0 1,0 0-1,1 0 1,-1-1-1,0 1 0,1 0 1,-1-1-1,1 1 0,-1-1 1,1 1-1,0 0 0,-1-1 1,1 1-1,0-3 0,0 0 2,0 1-1,0-1 1,1 1-1,-1-1 1,1 1-1,0 0 0,0-1 1,0 1-1,0 0 1,0 0-1,1 0 0,2-4 1,6-5-12,0 1 0,1 0 1,0 1-1,1 1 0,0-1 1,1 2-1,26-14 0,100-38-155,-60 29 26,-16 6 206,-34 15-46,-1-1 1,0-2-1,-1-1 0,41-28 1,-51 29 5,0-2 0,-2 0 0,1-1 0,-2-1 0,0 0 0,-1 0 0,15-29 0,-21 34-22,58-96 204,-54 93-225,0 0 0,1 1 0,0 1 0,28-24-1,-19 21 60,0 2-1,1 0 0,27-13 1,-47 26-49,-1 0 0,1 1 1,-1-1-1,1 0 1,-1 1-1,1-1 0,-1 1 1,1 0-1,0 0 0,-1-1 1,4 1-1,-3 1-12,-1-1 1,0 1-1,0 0 0,1 0 1,-1-1-1,0 1 0,0 0 1,0 0-1,0 0 0,0 0 1,0 0-1,0 1 0,0-1 1,-1 0-1,2 2 0,1 3 14,1 0 1,-1 1-1,-1-1 0,1 1 0,-1 0 0,0 0 1,-1 0-1,1 0 0,-1 8 0,0 8 27,-2 36-1,-1-23 29,-2-1 1,-14 65 0,15-88-53,-1-1 1,0 0-1,0 1 1,-1-2 0,-1 1-1,0-1 1,0 0-1,-1 0 1,-1 0-1,1-1 1,-1 0 0,-14 10-1,20-17 13,0 0 0,0-1 0,0 0 0,-1 1 0,1-1 1,0 0-1,-1 0 0,1-1 0,-1 1 0,0 0 0,1-1 0,-1 1 0,1-1 0,-1 0 0,0 0 0,1 0 0,-1 0 0,1-1 0,-1 1 0,1-1 0,-1 1 1,0-1-1,1 0 0,0 0 0,-1 0 0,-3-2 0,-2-2 5,1 0 1,-1-1-1,1 0 0,0 0 1,1 0-1,-10-12 0,1-1-59,-15-23-1,26 34 32,-1 0 1,1 0-1,0-1 0,0 1 1,1-1-1,-3-13 0,6 22-2,0-1 0,0 1 0,0-1 0,-1 1 0,1-1 0,0 1 0,0-1 0,0 1-1,0-1 1,0 1 0,0-1 0,1 1 0,-1-1 0,0 1 0,0-1 0,0 1 0,0-1 0,1 1 0,-1-1 0,0 1 0,1-1 0,-1 1 2,0 0 1,1-1 0,-1 1-1,0 0 1,1 0 0,-1 0-1,1 0 1,-1 0 0,0 0-1,1 0 1,-1 0 0,0 0-1,1 0 1,-1 0 0,1 1-1,-1-1 1,0 0 0,1 0-1,-1 0 1,0 0 0,1 1-1,-1-1 1,25 20-148,-14-11 188,4 2-15,1-2 0,1 0-1,-1 0 1,1-2 0,1 0 0,-1-1-1,1-1 1,1 0 0,17 1 0,-24-4-1,0-1 0,-1 0 0,1-1 1,0-1-1,-1 0 0,1 0 0,-1-1 1,1-1-1,-1 0 0,0 0 0,0-1 0,0-1 1,0 0-1,-1 0 0,15-11 0,-11 5 16,-1-1 1,0-1-1,20-24 0,30-50 60,-47 64-95,7-8 26,-4 4 31,31-54 0,55-162 9,-19-10-384,-35 44 74,-45 163 261,-6 42-45,0 0 0,0 0 0,0 0 0,0 1 0,-1-1 0,1 0 0,-1 0 0,-3-7-1,4 11 24,0 0-1,0-1 0,0 1 0,0 0 0,0 0 1,0 0-1,0 0 0,0-1 0,0 1 0,-1 0 0,1 0 1,0 0-1,0 0 0,0-1 0,0 1 0,-1 0 1,1 0-1,0 0 0,0 0 0,0 0 0,0 0 0,-1 0 1,1 0-1,0 0 0,0-1 0,0 1 0,-1 0 1,1 0-1,0 0 0,0 0 0,0 0 0,-1 0 0,1 0 1,0 0-1,0 1 0,0-1 0,-1 0 0,1 0 0,0 0 1,0 0-1,0 0 0,-1 0 0,1 0 0,0 0 1,0 0-1,0 1 0,0-1 0,-1 0 0,1 0 0,-8 11-151,5-7 101,-11 15 30,1 1-1,0 1 0,2 0 0,1 0 1,-15 44-1,-23 118 95,44-169-93,-16 103 87,0-6 46,8-53-86,3 0 0,3 1 0,2 1 1,4 61-1,3-92 74,1-1 0,2 0-1,0 0 1,14 35 0,-19-59-86,1-1-1,-1 1 1,1-1-1,-1 1 1,1-1 0,0 0-1,0 0 1,1 0-1,-1 0 1,0 0 0,1 0-1,0 0 1,0-1-1,0 0 1,0 1-1,0-1 1,0 0 0,0-1-1,1 1 1,4 1-1,-3-1 19,0-1-1,0 0 1,0-1-1,0 1 0,0-1 1,0 0-1,0-1 0,0 1 1,0-1-1,0 0 1,0 0-1,0 0 0,-1-1 1,1 1-1,5-4 0,7-4 8,-1 0-1,0-2 0,-1 1 1,0-2-1,-1 0 0,0-1 0,23-28 1,-14 12-16,-1-2 0,35-65 0,-55 91-17,0 0 0,-1 1 0,1-1 1,-1 0-1,0 0 0,0 0 0,-1 0 1,1 0-1,-1 0 0,0 0 0,-2-9 1,2 12-16,0-1 0,-1 0 0,1 1 1,-1-1-1,0 0 0,0 1 0,0-1 1,0 1-1,0 0 0,-1-1 1,1 1-1,-1 0 0,1 0 0,-1 0 1,0 0-1,0 0 0,0 0 0,0 0 1,0 0-1,0 1 0,-1-1 1,-3-1-1,1 1-10,0 1-1,0 0 1,0 0 0,0 0 0,0 0 0,0 1 0,-1 0 0,1 0-1,0 0 1,0 1 0,0 0 0,0 0 0,0 0 0,0 0-1,0 1 1,0 0 0,0 0 0,1 0 0,-1 1 0,-6 4-1,4-2 22,1 0-1,0 0 1,1 1-1,-1 0 1,1 0-1,0 0 1,1 0-1,0 1 1,0 0-1,0 0 0,0 0 1,1 0-1,-2 8 1,3-6 14,0 0 1,1 0-1,0 0 0,0-1 1,1 1-1,0 0 0,1 0 1,0 0-1,0 0 1,1 0-1,0-1 0,1 1 1,0-1-1,6 14 0,-7-17 12,1 0-1,0 0 0,0 0 1,0-1-1,0 1 0,1-1 1,0 0-1,-1 0 0,2 0 0,-1 0 1,0-1-1,1 0 0,0 0 1,-1 0-1,1 0 0,0-1 0,1 1 1,-1-1-1,0-1 0,1 1 1,-1-1-1,1 0 0,-1 0 1,7 0-1,-7-2 1,-1 1 0,1-1 0,0 0 0,-1 0 0,1 0 0,0 0 0,-1-1 0,0 0 0,1 0 0,-1 0 1,0-1-1,0 1 0,5-5 0,4-4 37,-1-1 1,15-18-1,-19 22-29,52-66 196,-36 41-99,58-56 0,-70 76-163,-10 11 34,0 0 1,0-1-1,0 1 1,0 0-1,0 0 0,1 0 1,-1 0-1,1 0 1,-1 0-1,1 1 1,0 0-1,-1-1 0,1 1 1,0 0-1,0 0 1,0 0-1,0 1 1,0-1-1,0 1 0,4-1 1,-6 2 4,-1-1 0,1 1 0,-1-1 0,0 0 0,1 1 0,-1-1 0,0 1 0,1-1 0,-1 1 0,0-1 0,1 1 0,-1-1 0,0 1 0,0 0 0,0-1 0,1 1 0,-1-1 0,0 1 0,0 0 0,0-1 0,0 1 0,0 0 0,1 11-2,0 1 0,-1 0 0,-1-1 0,-2 19 0,0-1-49,-8 55 14,-1 5 228,8-62-83,2-14 256,9-33-162,2-7-170,1 0 0,15-24 0,-17 36-60,0 1 1,1 0-1,1 0 1,0 1-1,15-14 0,-8 11 10,0 1 0,33-20-1,-38 26-50,1 2 0,-1 0 0,1 0 0,0 1 0,22-5 0,-34 10 61,1-1 1,-1 1 0,0 0-1,0 0 1,0-1-1,1 1 1,-1 0 0,0 0-1,0 0 1,1 0-1,-1 1 1,0-1 0,0 0-1,1 0 1,-1 1-1,0-1 1,0 1 0,0-1-1,0 1 1,1-1-1,-1 1 1,0 0 0,0 0-1,0-1 1,0 1-1,-1 0 1,1 0 0,0 0-1,0 0 1,0 0-1,-1 0 1,1 0 0,-1 0-1,1 1 1,-1-1-1,1 0 1,-1 0 0,1 0-1,-1 1 1,0-1-1,0 0 1,0 0 0,0 2-1,1 6 35,-2 0-1,1-1 1,-1 1-1,-4 16 1,5-21-27,-15 70 146,16-72 43,2-7-64,8-14-20,11-17-168,-10 21 54,-1 1 0,2 1 0,0 0 0,1 1 0,0 0 0,16-9 0,-28 19-9,0 1 1,1-1-1,-1 1 1,1 0-1,-1 0 1,1 0-1,-1 0 1,1 1-1,0-1 1,-1 1-1,1-1 1,0 1-1,0 0 1,-1 0-1,1 0 1,0 0-1,0 1 1,-1-1-1,1 1 1,0 0-1,-1 0 1,1 0 0,-1 0-1,1 0 1,-1 0-1,0 1 1,1-1-1,3 4 1,4 4 45,0 1 1,-1 0-1,-1 1 1,14 20-1,4 5 194,-23-32-220,1 0-1,-1 0 1,1-1-1,0 1 1,7 4-1,-9-7-57,1 0 0,-1 0 0,1 0 0,-1 0 0,1 0 0,0 0 1,0 0-1,-1-1 0,1 0 0,0 1 0,0-1 0,4-1 0,4 0-650,1-1 1,-1 0-1,0-1 0,20-7 0,44-24-4863,-26 11 1095,-41 20 3134,-4 1 502,0 1-1,0-1 1,0 1-1,0-1 0,-1 0 1,1-1-1,-1 1 1,0 0-1,1-1 0,4-5 1,-8 7 560,1 0 1,-1 0-1,0 1 1,1-1 0,-1 0-1,0 0 1,0 0-1,1 0 1,-1 1-1,0-1 1,0 0-1,0-2 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18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24 209 7552,'-18'-20'2816,"13"11"-2208,10 1-160,-2 5 1440,12-2-1120,6-2 1887,16-6-1503,3-2 704,18-10-1088,28-7-544,26 9-192,-4 3-1120,-5 3 608,-12 9-5247,7 5 3167,18 6-3776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20.0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57 3648,'0'-8'8231,"-2"-1"-4221,1 8-3867,1 0 0,-1-1 0,0 1 0,1-1 1,-1 1-1,0 0 0,0 0 0,0 0 1,0-1-1,0 1 0,0 0 0,0 0 0,0 0 1,0 0-1,0 1 0,-1-1 0,1 0 1,0 0-1,-1 1 0,1-1 0,-3 0 0,-12-4 681,9 3-629,0 0 1,-1 0-1,1 0 0,0 1 0,-1 0 1,1 0-1,0 1 0,-8 0 1,4 2-100,0-1 0,0 2 0,0-1-1,1 2 1,-1-1 0,1 1 0,-13 8 0,17-9-69,0 1 0,1-1-1,-1 1 1,1 1 0,0-1-1,0 1 1,1 0 0,0 0 0,-1 0-1,2 1 1,-1 0 0,1-1-1,-4 10 1,-2 7 73,1 1 1,1 1-1,2-1 1,0 1-1,1 0 1,2 1-1,0-1 1,2 0-1,0 1 0,2-1 1,7 36-1,-9-56-75,1 1 0,1-1-1,-1 0 1,0 0 0,1 0-1,0 0 1,0 0 0,0 0-1,1-1 1,-1 1 0,1-1-1,0 1 1,0-1 0,0 0-1,0 0 1,0-1 0,1 1-1,-1 0 1,1-1 0,0 0-1,0 0 1,0 0 0,5 1-1,0 0 22,0-1 0,1 0-1,-1 0 1,0-1 0,1 0-1,-1-1 1,0 0 0,1 0-1,-1-1 1,1 0 0,12-4-1,-6 0-31,0 0 0,0 0-1,0-2 1,-1 0-1,22-14 1,-20 10-16,0-2 0,-1 0 1,0-1-1,15-18 0,50-68 35,-52 62-173,52-54 0,-74 86 77,0 0-1,15-10 1,-21 15 61,1 0 1,-1 0-1,1 0 0,0 0 0,-1 0 0,1 0 0,0 1 0,0-1 0,0 1 0,-1-1 0,1 1 0,0 0 1,0 0-1,0 0 0,0 0 0,0 0 0,0 0 0,0 0 0,-1 1 0,5 0 0,3 4-36,-1 1 0,1 0-1,-1 1 1,0 0 0,10 11-1,-9-9 123,0 0 0,20 14 0,-28-23-70,-1 1 0,0-1 1,0 0-1,1 0 1,-1 1-1,0-1 0,1 0 1,-1 0-1,1 0 1,-1 0-1,0 1 0,1-1 1,-1 0-1,0 0 1,1 0-1,-1 0 0,1 0 1,-1 0-1,1 0 1,-1 0-1,0 0 0,1 0 1,-1 0-1,1 0 1,-1 0-1,0 0 0,1-1 1,-1 1-1,0 0 1,1 0-1,-1 0 0,0-1 1,1 1-1,0-1 1,-1 0 0,1 0 1,-1 0-1,1 0 1,-1 0-1,1 0 1,-1 0-1,0-1 1,0 1-1,0 0 1,1 0-1,-1-3 1,-4-31 94,0 22-160,1 0 1,-2 0-1,0 0 0,-1 1 1,0 0-1,-10-15 1,15 25 21,0 0-1,-1 1 1,1-1 0,0 0-1,0 1 1,-1 0 0,1-1 0,-1 1-1,1 0 1,-1 0 0,0 0-1,1 0 1,-1 0 0,0 0 0,0 0-1,0 0 1,0 1 0,0-1-1,1 1 1,-1 0 0,0-1 0,0 1-1,0 0 1,0 0 0,-3 1-1,2-1 23,0 1 1,1 0-1,-1 0 0,1 0 0,-1 0 0,1 0 0,0 0 0,-1 1 0,1-1 0,0 1 0,0 0 0,0 0 0,0-1 1,0 1-1,0 0 0,1 1 0,-1-1 0,-1 3 0,-2 4 33,1 0 0,0 0 0,1 0 0,0 1 0,-3 18 1,-3 52 152,6-43-123,0-4 112,2-1 0,6 54 0,-5-82-105,0 0 0,1 1 0,0-1 0,0 0 0,0 0 0,1 0 0,-1 0 0,1-1 0,0 1 0,0 0 0,0-1 0,5 6 0,-7-8-50,1-1 1,-1 1 0,1-1-1,-1 1 1,1-1 0,0 1-1,-1-1 1,1 1 0,-1-1-1,1 0 1,0 1 0,0-1-1,-1 0 1,1 0 0,0 0-1,-1 1 1,1-1 0,0 0-1,0 0 1,-1 0 0,1 0-1,0 0 1,0 0 0,-1-1-1,1 1 1,0 0 0,0 0-1,-1 0 1,1-1 0,0 1-1,-1 0 1,1-1 0,0 1-1,-1-1 1,1 1 0,-1 0-1,1-1 1,-1 0 0,1 1-1,-1-1 1,1 0 0,3-3 25,0-1 1,-1 0 0,0 1 0,4-7-1,-6 8-33,31-61-393,36-105 0,-47 114 353,-18 47 9,5-15-225,-4 18 15,-2 10-80,3 42 365,0 3 347,22 93 1,-26-141-386,6 25 174,19 43-1,-23-64-131,1 1 0,-1-1 0,1 1 0,0-1 0,0 0-1,1 0 1,0-1 0,0 0 0,0 0 0,1 0 0,11 8 0,-14-12-28,0 1 1,0-1-1,0 0 1,0 0-1,1 0 0,-1 0 1,0-1-1,1 1 1,-1-1-1,0 0 1,1 0-1,-1 0 0,0-1 1,1 1-1,-1-1 1,0 0-1,1 1 1,-1-2-1,0 1 0,0 0 1,0-1-1,0 1 1,0-1-1,0 0 1,0 0-1,2-3 0,6-3 9,-2-1 0,1-1-1,-1 0 1,-1 0 0,9-14-1,50-84 4,-8 9-24,-55 94-1,-1 1 1,0 0-1,8-7 0,1 5-52,-11 6 34,-1 0 0,0 0 0,1 0 0,-1 0 0,0 0 0,1 0 0,-1 0 0,0 0 0,1 0 0,-1 0 0,0 0 0,1 1 0,-1-1 0,0 0 0,0 0 0,1 0 0,-1 0 0,0 1 0,0-1 0,1 0 0,-1 0 0,0 1 0,0-1 0,1 0 1,-1 1-1,0-1 0,0 0 0,0 0 0,0 1 0,0-1 0,0 0 0,1 1 0,2 13 21,0 0 0,-1 0-1,1 26 1,-2-18 54,1 86 304,-3-63-99,6-50-47,-2-2-201,1 0-1,-1-1 0,0 1 0,-1-1 0,0 0 0,2-10 1,6-24-11,-5 28-49,1 1 0,0 1 0,0-1 0,2 1 0,-1 0 0,14-14 0,-20 24 25,0 1-1,0 0 1,0 0-1,0 0 1,0-1-1,1 1 1,-1 0-1,1 1 1,-1-1-1,1 0 0,-1 0 1,1 1-1,-1-1 1,1 0-1,1 1 1,-1-1 1,-1 1 0,0 0 0,0 1 0,1-1-1,-1 0 1,0 0 0,1 0 0,-1 1 0,0-1 0,0 1 0,0-1 0,0 1 0,1-1 0,-1 1 0,2 1 0,2 3 7,0 0 0,-1 0 0,1 1 0,-1 0 0,7 11 0,-5-7 66,5 7 83,0-2-1,1 1 0,17 16 0,-25-28-122,0 0-1,0-1 0,0 0 1,0 0-1,1 0 0,-1 0 1,1 0-1,0-1 1,0 0-1,0 0 0,0 0 1,0-1-1,0 1 1,0-1-1,1-1 0,8 1 1,-3-2-98,-1 0 1,0-1-1,0 0 1,-1-1 0,1 0-1,0-1 1,-1 0-1,0 0 1,0-1-1,0 0 1,0 0-1,10-10 1,-3 1-1173,-1 0 0,-1-1 0,0-1 0,23-32 0,-28 33-1326,2 1 0,-1 0 0,24-23-1,5 8-4384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39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1247 3968,'0'4'10722,"1"-4"-10554,6-1 707,1 0 0,-1 0 0,8 1 0,-7 0-508,-1-1-1,0 1 1,0-1 0,12-3-1,-10 1-195,1-1-1,-1 0 1,0-1-1,0 1 0,0-2 1,-1 1-1,1-1 1,-2-1-1,15-13 0,-12 8-65,-1 1 0,0-2 0,-1 1-1,0-1 1,-1-1 0,6-14 0,4-18 331,16-71 0,-20 64-210,14-54 297,-23 90-484,-2 13-22,-1 1-1,0-1 1,-1 0-1,1 0 1,0-5 0,4-6-412,-5 14 246,1 2-326,4 4 476,0 1 1,-1-1-1,0 1 1,0 0-1,0 0 1,-1 0-1,0 0 1,0 1-1,0 0 1,2 10-1,4 21 18,4 45 1,-3-22-38,-1-6 136,4 97-1,-13-143-5,-1-1 0,0 0 1,0 0-1,0 0 0,-4 14 0,4-21-76,1 1 0,-1 0 0,0 0 0,1-1 0,-1 1 0,0-1 0,0 1 0,0 0 0,0-1 0,0 1 0,-1-1 0,1 0 0,0 0 0,-1 1 0,1-1-1,0 0 1,-1 0 0,0 0 0,1 0 0,-1 0 0,1-1 0,-1 1 0,0 0 0,0-1 0,1 1 0,-1-1 0,0 0 0,0 0 0,0 1 0,0-1 0,-1-1 0,-6 0-16,1 0-1,0-1 1,0-1 0,1 1 0,-1-2-1,0 1 1,1-1 0,-10-6 0,-2-2-200,-30-29 1,42 34 166,1 0 1,-8-11 0,9 12-17,0 0 1,0 0 0,-11-10 0,4 3-556,11 11 26,5 8 79,10 15 39,-7-9 431,1 0 1,0-1-1,12 13 0,-16-19 80,1-1-1,0 1 1,0 0-1,0-1 1,1 0-1,-1-1 1,1 1-1,0-1 1,0 0-1,0 0 1,1-1-1,-1 0 0,14 3 1,-6-4 15,0 0 0,0-1 0,0 0 0,0-1 0,17-4 0,69-18 54,-96 22-129,19-5 109,0-2 0,40-17 0,-52 19-81,-1 0 0,1 0 0,-1-1 0,-1-1 0,1 1 0,-1-2 0,10-11 0,-6 3 37,0-1 0,-1 0 1,-1-1-1,-1-1 1,0 1-1,-2-2 1,0 1-1,-1-1 1,-1 0-1,-2-1 0,5-41 1,-8-29-466,-1 91 341,-3 13-886,2 0 868,0 0-1,-1 0 0,-4 14 1,-3 17 178,2 6-108,0 2 116,-2 63 1,9-104-125,0 0 0,1 0 0,0 0 0,1 0 0,0 0 0,0 0 0,1-1 0,0 1 0,1-1 0,0 0 0,6 9 0,-7-13-4,-2-3 39,0 0 0,0 1-1,0-1 1,1 0 0,-1 0 0,1-1-1,-1 1 1,1 0 0,0 0 0,-1-1 0,1 1-1,0-1 1,0 0 0,0 1 0,0-1-1,0 0 1,0 0 0,1 0 0,-1 0-1,0-1 1,1 1 0,-1-1 0,4 1 0,1-1 8,-1-1 0,1 0 1,-1 0-1,0 0 1,1-1-1,-1 0 0,0 0 1,0-1-1,0 0 1,-1 0-1,1 0 0,-1 0 1,1-1-1,-1 0 1,0 0-1,-1-1 0,9-9 1,-11 11-19,0-1 1,0 0 0,0 1-1,-1-1 1,0 0-1,0 0 1,0 0-1,0 0 1,0 0 0,-1 0-1,1-5 1,1-12-25,17-54 78,-12 31-51,22-68 0,-22 83-16,3-9 85,-8 25-128,-2 12 35,0 1 0,0-1 0,0 0 0,0 1 0,0-1-1,0 0 1,0 1 0,0-1 0,0 0 0,0 1 0,1-1 0,-1 1 0,0-1 0,0 0 0,1 1 0,-1-1 0,0 1-1,1-1 1,-1 1 0,0-1 0,1 1 0,-1-1 0,1 1 0,-1-1 0,1 1 0,-1 0 0,1-1 0,0 0 0,7-7-297,-7 7 295,0 0 0,-1 0-1,1 1 1,0-1 0,0 0-1,0 0 1,0 0 0,0 1-1,0-1 1,0 1-1,0-1 1,0 1 0,0-1-1,0 1 1,0-1 0,0 1-1,1 0 1,-1 0 0,0-1-1,0 1 1,0 0 0,0 0-1,1 0 1,-1 1 0,2-1-1,-1 0-15,1 0 1,-1 0-1,1 0 0,-1 0 0,1 1 0,-1-1 0,1 1 1,-1 0-1,1-1 0,3 3 0,-5-2 9,1 0-1,-1 0 1,0 0 0,-1 0 0,1 0-1,0 0 1,0 1 0,0-1-1,-1 0 1,1 0 0,0 1-1,-1-1 1,1 0 0,-1 1-1,0-1 1,1 0 0,-1 1-1,0-1 1,0 1 0,0-1-1,0 0 1,0 2 0,0 42-108,1 11 114,-12 99 0,2-56 147,5-84 115,1-12 156,2-10-214,3-6-188,0 0 0,0 0 0,2-1 0,-1 2 0,9-20 0,-5 14-70,0-2 13,2-1-1,0 2 1,1-1 0,18-25 0,-21 36 28,-1 0 0,2 1 1,-1 0-1,1 0 0,0 0 0,1 1 0,-1 1 1,2-1-1,-1 2 0,17-9 0,-24 13-2,0 0 0,0 1-1,0-1 1,0 0 0,0 1 0,0 0 0,0-1-1,1 1 1,-1 0 0,0 0 0,0 0-1,0 0 1,0 1 0,1-1 0,-1 0-1,0 1 1,0 0 0,3 1 0,-2-1 7,-1 1 1,1 0 0,-1 0-1,0 0 1,1 0-1,-1 0 1,0 0 0,0 1-1,0-1 1,-1 1 0,4 4-1,-1 2 8,-1 0 0,1 0 0,-1 0 0,-1 1 0,0-1-1,0 1 1,0 10 0,-1 19 38,-7 61 0,0-72 257,5-26-160,1-4-27,5-14-74,12-37-94,3 1 1,46-90 0,-64 138 43,1-1-1,0 1 1,0 0 0,0 0-1,0 0 1,1 1 0,-1-1 0,1 1-1,0 0 1,0 0 0,0 0-1,9-4 1,-12 6 11,0 1 1,0 0-1,-1 0 0,1 0 0,0 0 0,0 0 0,0 0 1,0 0-1,0 0 0,-1 0 0,1 0 0,0 0 1,0 1-1,0-1 0,0 0 0,-1 0 0,1 1 0,0-1 1,0 1-1,-1-1 0,1 1 0,0-1 0,-1 1 1,1-1-1,0 1 0,-1-1 0,1 1 0,-1 0 0,1 0 1,-1-1-1,1 1 0,-1 0 0,0 0 0,1-1 0,-1 1 1,0 1-1,2 3-18,-1 1 1,1 0-1,-2-1 0,2 9 1,-2-7-64,7 47 79,-2-22 159,1 43 0,-6-55-115,1 1 0,1-2 0,1 1 1,0 0-1,2 0 0,11 31 1,-15-49 50,9-1 70,-9-1-143,0 1 0,-1-1-1,1 0 1,0 0 0,0 0-1,0 0 1,-1 0 0,1 0-1,0 0 1,0 0-1,0 0 1,-1 0 0,1 0-1,0 0 1,0-1 0,-1 1-1,1 0 1,0-1 0,0 1-1,0-1 1,2-1 8,-1 0 0,1 0 1,-1 0-1,0 0 0,0-1 0,0 1 1,0-1-1,0 0 0,2-5 0,12-30-12,-6 13 17,-1 6 44,8-20 43,20-62 0,-30 77-134,2 0 1,1 0 0,18-32 0,-25 48 35,8-8-18,-8 7-188,-38 106-368,22-39 594,2 0 0,-4 62 0,14-108 40,0-4-75,1 0 0,0 0 0,0 1 0,1-1 0,0 0 0,3 8 0,-4-13 6,1 0-1,0 1 1,0-1-1,0 0 1,1 0-1,-1 0 1,1 0-1,0-1 1,-1 1-1,1 0 1,0-1-1,1 1 1,-1-1-1,0 0 1,1 1-1,5 2 1,-5-4 10,1 1 1,-1-2-1,1 1 1,-1 0-1,1-1 1,-1 1-1,1-1 1,0 0-1,-1-1 1,1 1-1,0 0 1,-1-1-1,1 0 1,5-2-1,13-1 110,-13 1-76,-1 1 0,0-1 0,0-1 1,-1 0-1,1 0 0,-1 0 0,0-1 0,13-10 0,-13 9-55,0-1 0,0 0-1,0 0 1,-1 0-1,0-1 1,6-12-1,27-55 128,-13 21-31,-19 40-96,-1 0 0,7-25-1,1-2 68,-11 33-71,-1 1 0,-1-1-1,0 0 1,0 1-1,0-1 1,-1-14 0,0 15-88,0 6 119,-9 21-554,-4 23 384,3-10 111,5-15 38,0 1 0,-2 20 0,-2 9 0,-9 62-128,17-101 137,0 0-1,1 1 1,0-1-1,1 0 1,-1 0-1,2 1 1,-1-1-1,2 0 1,5 17 0,-7-25-8,0 1 0,0-1 0,0 1 0,0-1 1,1 0-1,-1 0 0,0 1 0,1-1 1,-1 0-1,1 0 0,-1 0 0,1 0 0,0 0 1,-1-1-1,1 1 0,0 0 0,0-1 1,-1 0-1,1 1 0,0-1 0,0 0 0,0 0 1,2 0-1,3 1 2,1-1-1,0-1 1,-1 0 0,9-1-1,-9 0 11,-1 0 0,1 0-1,-1-1 1,1 0 0,-1 0-1,0 0 1,9-8 0,-3 2 31,-1-1 0,15-15 1,-19 15-12,0 1 0,0-1 0,-1 0 1,0-1-1,-1 0 0,7-21 0,2 0 113,146-279-865,-139 274 674,-3-1 0,-1-1 0,-2 0 1,12-49-1,-14 34 29,-2 0 0,5-92 0,-14 105-130,-2 1 0,-9-69 0,9 106 95,-1-1-1,0 0 1,1 1 0,-2-1-1,1 1 1,0 0-1,-1-1 1,1 1 0,-1 0-1,0 0 1,0 0-1,-4-4 1,5 6 17,0 0 0,0 0 0,-1 0 0,1 0 0,0 0 0,-1 1 0,1-1 0,0 1 0,-1-1 0,1 1 1,-1-1-1,1 1 0,-1 0 0,1 0 0,-1 0 0,1-1 0,-1 1 0,0 1 0,1-1 0,-1 0 0,1 0 0,-1 1 0,1-1 0,-1 1 0,1-1 0,0 1 0,-1-1 0,1 1 0,0 0 1,-1 0-1,-1 1 0,1 0 10,-1 0 0,1 0 1,-1 0-1,1 1 0,0-1 1,0 1-1,0 0 0,0-1 0,0 1 1,0 0-1,1 0 0,-2 4 1,-1 5 20,-6 24 1,8-23 5,-43 261 274,26-144 1,4 5 34,4 209 0,11-313-211,2 0 1,1 0-1,10 44 0,-11-66 18,2 0 1,-1 0-1,7 10 0,-7-13-41,-1-2-46,1 0 1,0-1-1,0 1 1,0-1 0,0 1-1,1-1 1,0 0-1,-1-1 1,7 5-1,-9-7-15,1 0-1,-1 1 0,1-1 1,-1 0-1,0 1 0,1-1 1,-1 0-1,1 0 1,-1 0-1,0 0 0,3-1 1,2 0 32,0 1 21,1-1 1,-1 0 0,1 0 0,-1 0 0,0-1 0,0 0 0,9-4-1,-1-1-54,26-16-1,-22 9-41,-1 1 1,0-2-1,0 0 0,21-28 1,0 6-216,-14 15 23,-13 9 282,6-3 288,-16 15-354,0 0 0,0 0 0,-1 1 0,1-1 0,0 0-1,-1 0 1,1 0 0,-1 0 0,1 0 0,-1 0 0,1 0 0,-1 0-1,0-1 1,1 0 0,-1 1 13,6-3-112,-5 4 114,0-1 1,0 0 0,0 0 0,-1 0 0,1 0 0,0 0 0,0 0 0,0 0 0,-1 0 0,1-2 0,2-1-50,-2 3 29,-1 0 0,1 0 0,0 0 1,-1 0-1,1-1 0,-1 1 0,1 0 0,-1 0 1,0 0-1,1-2 0,2-10 135,11-15-57,12-41 1,-4 10 105,-10 28-141,-2-1 0,-1-1 0,5-39 0,-7 7-53,-3-110-1,-5 121-11,2 40-43,-1 9-33,0 0-1,0 0 0,0 0 1,0 0-1,-1 0 0,0 0 1,-2-7-1,0 11-533,1 7 392,-2 12 120,-69 368 217,54-177 263,16 3-230,3-165-188,4-2 408,-3-40-288,-1-1-1,1 0 0,1 0 1,-1-1-1,0 1 1,1 0-1,4 7 1,-6-11-39,1 1 0,-1-1 0,1 0 0,0 0 0,-1 1 0,1-1 0,-1 0 0,1 0 0,0 0 0,-1 0 0,1 1 0,0-1 0,-1 0 0,1 0 0,0 0 0,-1-1 0,1 1 0,-1 0 0,1 0 0,1-1 0,11-4 186,-5-3-218,-1 0 0,0-1 0,0 0 0,-1-1 0,9-17 0,19-52-531,-27 62 500,0-1 1,0 1-1,2 1 1,0-1-1,16-21 1,-23 36 38,-1 0 1,1 1 0,0-1 0,0 0 0,0 0-1,0 1 1,1 0 0,-1-1 0,0 1 0,0 0-1,1 0 1,-1 0 0,1 0 0,-1 0 0,1 1-1,-1-1 1,1 1 0,0 0 0,-1 0 0,1 0-1,-1 0 1,1 0 0,-1 0 0,1 1 0,0-1-1,-1 1 1,5 1 0,4 3-37,0 0 1,-1 0 0,1 1-1,16 13 1,-9-6 24,11 4 22,2-1 0,0-1-1,35 12 1,-64-26 17,0-1 1,-1 1-1,1 0 0,0-1 1,0 1-1,-1-1 1,1 0-1,0 1 0,0-1 1,0 0-1,0 0 1,-1 0-1,1 0 0,0-1 1,0 1-1,0 0 1,-1-1-1,1 1 0,0-1 1,0 0-1,-1 0 1,3-1-1,-3 1-14,1-1 0,-1 1-1,0-1 1,0 1 0,0-1 0,0 0 0,-1 0 0,1 1-1,0-1 1,-1 0 0,1 0 0,-1 0 0,0 0 0,0 0-1,0 0 1,1 1 0,-2-1 0,1 0 0,0 0 0,0 0-1,-2-3 1,0-5-32,0 0 0,-1 1 1,0-1-1,-1 1 0,0 0 0,-1 0 0,0 0 0,0 1 0,-1-1 1,0 1-1,0 1 0,-11-11 0,12 14 4,0-1 0,0 1 0,-1-1 1,1 2-1,-1-1 0,0 1 0,0 0 0,-1 0 0,1 0 0,-1 1 1,1 0-1,-1 0 0,0 1 0,0 0 0,1 0 0,-1 1 0,0-1 1,0 1-1,-8 2 0,9-1-2,1 1 1,-1 0-1,1 0 0,-1 0 1,1 1-1,0-1 0,0 1 1,0 1-1,0-1 1,1 1-1,-1 0 0,1 0 1,0 0-1,0 0 0,0 1 1,-5 8-1,0 2 34,0 1 0,1-1 0,1 2 0,-7 21 0,9-24-20,-3 6 90,2 1 0,0-1 0,1 1-1,1 0 1,-1 30 0,5-46-60,0 0 1,1 0-1,0 0 0,0 0 0,0 0 0,1 0 0,-1 0 1,1-1-1,5 9 0,-6-11-5,0 0 1,0 0-1,0-1 1,0 1-1,1 0 1,-1-1-1,1 1 1,-1-1-1,1 1 0,-1-1 1,1 0-1,0 0 1,0 0-1,0 0 1,0 0-1,0 0 0,0 0 1,0-1-1,0 1 1,0-1-1,0 0 1,0 1-1,0-1 1,0 0-1,0 0 0,4-1 1,1 0-17,1-1 0,-1 0 0,0-1 0,0 0 0,0 0 0,-1-1 0,1 1 0,-1-1 0,0-1 0,0 1 0,0-1 0,0 0 0,-1 0 0,0-1 0,0 0 0,7-12 0,3-6-13,-1-1 0,21-53 0,-33 74 14,30-85-416,-31 90 418,0 0-1,-1 0 0,1-1 1,0 1-1,-1 0 0,1 0 1,0 0-1,-1 0 1,1 0-1,-1 0 0,0 0 1,1 0-1,0 2 1,8 21 25,-9-24-26,46 96 186,-38-79-144,-4-10-12,1 0 1,-1 0-1,2 0 1,-1 0-1,0-1 1,1 0 0,0 0-1,1-1 1,-1 1-1,1-2 1,0 1 0,10 5-1,-15-10-17,-1 1 1,1-1-1,0 1 0,-1-1 1,1 1-1,0-1 0,0 0 0,-1 0 1,1 0-1,0 0 0,-1 0 0,1 0 1,0-1-1,0 1 0,-1-1 1,1 1-1,0-1 0,-1 1 0,1-1 1,-1 0-1,1 0 0,-1 0 0,1 0 1,-1 0-1,0 0 0,3-2 1,1-3-13,1 0 0,-1-1 1,0 0-1,5-9 1,-10 15-17,17-31 20,-1 0-1,14-44 1,-20 48-42,1-1-1,1 2 1,2 0-1,20-31 1,-34 57 27,1 1 0,-1-1 0,1 0 0,-1 1 0,1-1 0,-1 0 0,1 1 0,0-1 0,-1 1 0,1-1 1,0 1-1,-1-1 0,1 1 0,0 0 0,1-1 0,-2 1 8,0 0 1,1 0-1,-1 0 1,0 0-1,1 0 1,-1 0-1,0 0 1,1 1-1,-1-1 1,0 0-1,1 0 1,-1 0-1,0 0 0,1 0 1,-1 1-1,0-1 1,0 0-1,1 0 1,-1 1-1,0-1 1,0 0-1,0 0 1,1 1-1,-1-1 1,0 1-1,2 2 22,-1 1 0,1 0 0,-1 0 0,0 0-1,0 4 1,0-5-10,2 23 84,-2 1 0,0-1 0,-2 1 0,-5 43 1,3-50-55,3 36 103,10-74-262,8-38-76,-8 20-11,2 0 0,18-37 0,-25 63 167,0 1-1,1-1 1,0 1 0,0 0-1,1 1 1,0 0 0,1 0-1,0 0 1,0 1 0,1 0 0,16-10-1,-22 15 47,-1 1 0,1-1 1,-1 1-1,1 0 0,-1 0 0,1 0 0,0 0 0,-1 1 0,1-1 1,0 1-1,0 0 0,-1 0 0,1-1 0,0 2 0,0-1 1,0 0-1,4 2 0,-5-1 13,1 0 1,0 1-1,0 0 1,-1-1-1,1 1 1,-1 0-1,1 1 1,-1-1-1,0 0 1,0 1-1,0-1 1,0 1 0,0-1-1,2 7 1,2 4-3,-1 1 1,0 0-1,-1 0 1,0 0 0,-2 1-1,3 20 1,4 26 189,-8-58-186,21 81 195,-18-75-209,-1 0 1,1 0-1,0-1 0,0 0 0,1 0 0,1 0 1,5 7-1,-7-11 2,0 0 0,0-1-1,0 0 1,0 0 0,1 0 0,-1 0 0,1-1 0,0 1 0,0-1 0,-1-1 0,11 3-1,-8-2 0,0-1 0,1 0-1,-1-1 1,1 1 0,-1-1-1,1-1 1,12-2 0,-13 2-13,0-1 0,-1 0-1,1-1 1,-1 0 0,1 0 0,-1 0 0,0-1 0,0 0 0,0 0 0,-1 0 0,1-1-1,-1 0 1,8-9 0,-6 5-19,-1 0-1,0 0 1,0-1 0,-1 1-1,-1-1 1,0 0-1,0-1 1,3-14-1,-3 10-13,-2 0 0,0 1-1,-1-1 1,-1-16 0,0 23 45,0 0 1,-1 0-1,-1 0 1,1 0-1,-1 0 1,-1 0-1,1 1 1,-8-15 0,9 20-17,0 1 0,1 0 1,-1-1-1,0 1 0,0-1 1,0 1-1,-1 0 0,1 0 1,0 0-1,0-1 1,-1 1-1,1 0 0,-1 1 1,1-1-1,0 0 0,-1 0 1,0 1-1,1-1 1,-1 1-1,1-1 0,-1 1 1,0 0-1,-1-1 0,1 1-4,0 1-1,0-1 0,0 1 0,0-1 0,0 1 0,0 0 0,0-1 0,0 1 0,0 0 0,0 0 0,1 1 1,-1-1-1,0 0 0,1 0 0,-1 1 0,1-1 0,-3 4 0,-2 2 18,1 1 0,0 0 0,0 0 0,1 1 0,0-1 0,1 1 0,-5 17-1,-9 68 82,16-90-103,-1 10 42,1-1 0,1 1 0,0-1 1,1 0-1,2 16 0,-2-23-17,0 0 0,1-1 0,-1 1 0,1 0 0,0-1 0,1 1 0,-1-1 0,1 0 1,0 0-1,0 0 0,1 0 0,0-1 0,-1 1 0,8 5 0,-7-7 1,0-1-1,0 1 1,1-1 0,-1 0 0,1 0 0,-1-1-1,1 1 1,0-1 0,0 0 0,0 0 0,0-1-1,0 1 1,-1-1 0,9-1 0,6 0-91,0-2 0,26-7 0,-39 8 49,29-7-73,63-24 0,-81 25 27,0 0 0,0-2 0,-1 1 0,0-2 0,19-16 1,-8 1-1,-15 14 1,1 1 1,0 0-1,14-9 1,-34 45-90,-1-5 236,-10 19 0,9-20 2,-8 22-1,15-38-64,1 1-1,0-1 1,1 1 0,-1 0-1,1-1 1,-1 1 0,1-1-1,0 1 1,1 0 0,-1-1 0,1 1-1,-1 0 1,1-1 0,0 1-1,0-1 1,3 5 0,-3-5 11,1-1 1,-1 1 0,1-1-1,0 0 1,0 0-1,0 0 1,0 0-1,0 0 1,0 0 0,1-1-1,-1 1 1,1-1-1,-1 0 1,1 1-1,-1-1 1,1 0 0,0 0-1,0-1 1,-1 1-1,1-1 1,5 1 0,2 0-34,1-1 0,-1-1 0,1 0 0,-1 0 0,1-1 1,19-6-1,-24 6-47,0 0 0,-1-1 1,1 1-1,0-1 0,-1 0 0,0 0 0,0-1 1,0 0-1,0 0 0,0 0 0,-1 0 1,8-10-1,-9 9 13,-1 1 0,0-1 0,0 0 0,0 1 0,0-1 0,-1 0 0,0 0 0,0 0 0,0 0 0,-1 0 0,0 0 0,0 0 0,0 0 1,0-1-1,-2-6 0,-2-6 40,-1 1 1,-1 0 0,-7-16 0,8 22 120,0 0 0,0 1 1,-1 0-1,-1 0 0,0 1 1,-15-18-1,17 22-135,0 1 0,-1-1 0,0 1-1,1-1 1,-1 2 0,-1-1 0,1 1 0,0 0 0,-1 0 0,0 1-1,1-1 1,-12-1 0,17 4 14,-1 0 0,0-1 0,0 1 0,0 0 0,1 0 0,-1 0 0,0 0 0,0 1 0,0-1-1,1 0 1,-1 1 0,0-1 0,0 1 0,1 0 0,-1 0 0,0-1 0,1 1 0,-1 0 0,1 0 0,-1 0 0,1 1-1,0-1 1,-1 0 0,1 0 0,0 1 0,0-1 0,0 1 0,0-1 0,0 1 0,0 0 0,0-1 0,1 1 0,-1 0 0,1-1-1,-1 1 1,0 2 0,0 1 23,1 0-1,-1 0 1,1-1-1,0 1 1,0 0-1,0 0 1,1 0 0,0 0-1,0 0 1,0-1-1,0 1 1,3 6-1,2-2 41,-1 0 0,2 0 0,-1-1 0,1 0 0,0 0 0,1 0 0,0-1 0,0 0 0,0-1 0,1 0 0,0 0 0,0-1 0,1 0 0,-1-1 0,1 0 0,11 3 0,-15-6-18,1 0 0,-1 0 1,1-1-1,0 0 0,-1 0 1,1 0-1,-1-1 1,1 0-1,-1-1 0,1 1 1,-1-1-1,0 0 1,1-1-1,-1 0 0,-1 0 1,1 0-1,9-6 0,3-5 15,-1 0 0,0 0 0,28-33 0,-22 21-29,103-106-12,-118 126-10,-17 33-144,-3 5 192,2 1 0,1 0 0,-5 36 0,11-52-80,-1 0 109,-1 33 0,5-44-54,0 0 0,0 0 0,1 0 0,0 0 0,0 0 0,0 0 0,1 0 0,0-1 0,2 7 0,-3-11-18,0 0-1,0 1 1,0-1 0,0 0-1,0 0 1,0 0-1,0 0 1,0 0 0,0 0-1,0 0 1,0-1 0,1 1-1,-1 0 1,0-1-1,1 1 1,-1-1 0,0 1-1,1-1 1,-1 0-1,1 1 1,-1-1 0,1 0-1,-1 0 1,0 0-1,1 0 1,-1 0 0,1 0-1,-1-1 1,1 1 0,-1 0-1,3-2 1,3 0-21,-1 0 0,1-1 1,-1 0-1,0 0 0,10-8 0,-5 2-72,-1 0-1,-1-1 0,0 0 0,0-1 0,-1 1 0,0-2 0,6-12 0,-7 13 1,33-63-73,-26 46 220,30-44 0,-35 58-66,-5 8 112,-3 19-22,-1 15-115,2 72 397,-1-81-307,1 0 0,1 0 0,7 23 0,-7-34-15,0-1 0,0 1-1,0-1 1,1 1 0,0-1-1,9 11 1,-12-16-29,0 0-1,1 0 1,-1-1 0,1 1 0,0-1-1,-1 1 1,1-1 0,0 0-1,0 1 1,0-1 0,0 0-1,0 0 1,0 0 0,0-1-1,0 1 1,0 0 0,1-1 0,-1 0-1,0 1 1,0-1 0,1 0-1,-1 0 1,0 0 0,0 0-1,1-1 1,-1 1 0,0-1-1,0 1 1,4-2 0,-1-1-27,0 0 0,0 1-1,-1-2 1,1 1 0,-1 0 0,1-1 0,-1 0 0,0 0 0,-1 0 0,1-1 0,-1 1-1,0-1 1,0 0 0,0 0 0,3-7 0,2-8-96,-1 0 0,7-37 0,-6 25 75,-5 19 15,5-17 6,0-1 0,22-46-1,-30 77 24,0-1-1,0 1 1,0-1 0,0 1-1,0-1 1,1 1-1,-1-1 1,0 1-1,0 0 1,1-1-1,-1 1 1,0-1-1,1 1 1,-1 0-1,0-1 1,1 1-1,-1 0 1,0-1-1,1 1 1,-1 0-1,1 0 1,-1-1-1,1 1 1,-1 0-1,1 0 1,0 0 3,-1 1 1,1 0-1,-1 0 1,1 0 0,-1 0-1,0 0 1,0 0-1,1 0 1,-1 0 0,0 0-1,0 0 1,0 0-1,0 1 1,1 10-3,10 116 48,-10-98-6,-2-1 0,-5 42 0,-5 23 32,11-93-103,0 0 0,0-1 0,0 1-1,0 0 1,0 0 0,0 0-1,-1-1 1,1 1 0,0 0-1,-1-1 1,1 1 0,0 0-1,-1-1 1,1 1 0,-1 0-1,1-1 1,-1 1 0,0-1-1,1 1 1,-1-1 0,1 1-1,-1-1 1,0 1 0,1-1 0,-1 1-1,0-1 1,0 0 0,0 1-1,0-1-59,-1 0 0,1 0 0,0 0-1,0 0 1,0 0 0,0-1 0,0 1-1,0 0 1,0-1 0,0 1 0,0 0-1,0-1 1,0 1 0,0-1 0,0 1-1,1-1 1,-1 0 0,0 1 0,-1-2 0,-16-13-277,12 11 484,12 11-31,-2-4-70,0 0 0,0 0 0,0 0 1,0 0-1,1-1 0,-1 0 0,1 0 1,-1 0-1,1 0 0,0-1 1,0 0-1,9 1 0,5 0 25,0-1 1,20-2-1,-28 1-31,37-1 80,0-3-1,88-17 1,-122 18-108,1-1 0,-1 0 0,0-2-1,0 0 1,-1 0 0,1-1 0,-1-1 0,-1 0-1,1 0 1,-2-2 0,1 1 0,-1-2 0,16-18-1,-6-3-163,0 0-1,28-64 0,-4 7 1,-2 15 181,24-46 17,-54 94-45,-2-1 1,15-46-1,-18 42 9,-1 1 0,-2-1 0,-1 0 0,-1 0 0,-2-51 0,-2 76 18,1 0 0,-1-1 0,-1 1 0,1 0 0,-1 0 0,0 0-1,-5-11 1,6 16-26,0-1-1,0 1 1,0 0 0,0-1-1,0 1 1,0 0-1,0-1 1,0 1-1,-1 0 1,1 0-1,0 0 1,-1 0 0,1 0-1,-1 0 1,1 1-1,-1-1 1,1 0-1,-1 1 1,0-1-1,1 1 1,-1 0 0,0-1-1,1 1 1,-1 0-1,0 0 1,1 0-1,-1 0 1,0 0-1,0 1 1,1-1 0,-1 0-1,1 1 1,-3 0-1,-1 1 9,1 1-1,0-1 1,-1 1-1,1-1 1,1 1-1,-1 0 1,0 1-1,1-1 1,-1 0-1,-4 8 1,-4 6 158,-11 21-1,16-25-131,-63 134 124,46-91-81,15-31-49,1 1 0,1-1 0,-5 32 1,7-30 7,-4 31 253,-1 106 1,7-76-197,1-54 62,3 34-1,0-55-97,1 0 0,0 0 0,1 0 0,0 0 0,8 18 0,3-1 417,-13-30-451,0 1 0,0-1-1,0 0 1,0 0-1,0 0 1,1 1 0,-1-1-1,0-1 1,0 1-1,0 0 1,0 0 0,0 0-1,0 0 1,1-1-1,-1 1 1,0-1-1,1 0 1,-1 1 2,5-2 8,0-1 0,0 1 0,0-1 0,0-1 0,0 1 0,-1-1 0,9-7 0,-1-1-17,16-21 1,-22 24-26,0 1 1,1-1 0,0 2-1,0-1 1,1 1 0,0 0-1,14-8 1,-22 14 33,0 1 1,-1 0 0,1-1-1,0 1 1,0 0 0,0-1-1,0 1 1,-1 0-1,1 0 1,0 0 0,0 0-1,0-1 1,0 2 0,0-1-1,-1 0 1,1 0-1,0 0 1,0 0 0,0 0-1,0 1 1,-1-1 0,1 0-1,0 1 1,0-1-1,-1 0 1,1 1 0,0-1-1,0 1 1,-1-1 0,1 1-1,-1 0 1,1-1-1,0 1 1,-1 0 0,1-1-1,-1 1 1,1 0-1,-1 0 1,0-1 0,1 1-1,-1 1 1,2 4 42,0 0 0,0 0-1,-1 1 1,1 9 0,-1-9-11,2 19 165,-2 1 0,-3 41 0,0-6 205,2-62-406,0 1 0,0-1 0,0 0 0,0 1 0,0-1 0,0 0 0,0 0 0,0 1 0,0-1 0,0 0 0,0 1 0,1-1 0,-1 0 0,0 0 0,0 1 0,0-1 0,0 0 0,1 0 0,-1 1 0,0-1 0,0 0 0,0 0 0,1 0 0,-1 0 0,0 1 0,0-1 0,1 0 0,-1 0 0,0 0 0,0 0-1,1 0 1,-1 0 0,0 1 0,13-3 20,14-11-63,-26 12 42,74-50 78,-17 10-84,-15 11-129,-33 22 127,0 0-1,0 1 1,1 0 0,0 1 0,1 0-1,-1 1 1,15-5 0,-25 10 5,0 0-1,0-1 1,0 1 0,0 0-1,0 0 1,0 0 0,0 0 0,0 0-1,0 0 1,1 0 0,-1 0 0,0 0-1,0 0 1,0 0 0,0 1 0,0-1-1,0 0 1,0 1 0,0-1 0,0 1-1,0-1 1,0 1 0,0 0 0,0-1-1,-1 1 1,1 0 0,0 0 0,0 0-1,-1-1 1,1 1 0,0 0 0,-1 0-1,1 0 1,-1 0 0,1 0-1,-1 0 1,1 0 0,-1 0 0,0 0-1,1 2 1,-1 2 13,1-1 0,-1 1 0,0-1-1,0 1 1,-1-1 0,1 1 0,-1-1 0,-2 7-1,0-2-80,-1 0-1,0 0 1,0 0-1,-1 0 1,0-1-1,-1 0 1,-8 10-1,-52 49-253,43-45 265,-223 208-221,242-226 243,-1 0 0,1-1 0,-1 1 0,0-1 1,-1 0-1,1 0 0,0-1 0,-7 3 0,10-5 22,1 0 1,-1 1-1,1-1 1,0 0-1,-1 0 0,1 0 1,-1 0-1,1 0 1,-1 0-1,1 0 0,-1 0 1,1-1-1,0 1 1,-1-1-1,1 1 0,0-1 1,-1 1-1,1-1 1,0 0-1,0 0 0,-1 1 1,1-1-1,0 0 1,0 0-1,0 0 0,0 0 1,0-1-1,0 1 1,1 0-1,-1 0 0,0 0 1,1-1-1,-1 1 1,0 0-1,1-1 0,0 1 1,-1 0-1,1-2 0,-2-2 21,1 0-1,0 1 0,0-1 0,0 1 1,1-1-1,0 0 0,0 0 0,0 1 1,0-1-1,1 0 0,0 1 0,0-1 1,0 0-1,2-5 0,0 5 10,0-1-1,0 1 1,0 0-1,1 0 1,-1 0 0,1 0-1,0 1 1,1 0-1,8-7 1,5-1-16,0 1-1,1 1 1,0 0-1,0 2 1,27-8 0,67-20-164,33-10-1544,-117 34-858,35-19-1,-60 29 1981,0 0 0,0-1 0,0 1 1,-1-1-1,1 0 0,-1 0 0,0 0 1,0 0-1,0 0 0,5-8 0,-7 8 189,1 0-1,-1 0 0,0 0 1,0-1-1,-1 1 0,1-1 0,-1 1 1,1-1-1,-1 1 0,0 0 1,0-1-1,-1 1 0,1-1 0,-2-5 1,-3-10-2141,-10-23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40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77 7136,'-23'-7'2309,"13"9"1136,120-5 3448,59-9-4514,-90 6-2035,157-14-617,-157 9-2326,-1-1-3361,-49 4 2910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40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6 156 10560,'-5'-40'3904,"10"32"-3040,11-12-224,-1 8-1408,2-7 288,6-1-736,4 0 704,-4 3-3616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0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51 247 4800,'-19'-12'1557,"19"12"-1529,-1 0 0,1 0 0,0 0 0,0 0 0,0-1 1,0 1-1,0 0 0,0 0 0,0 0 0,-1 0 0,1 0 0,0 0 0,0 0 0,0 0 0,0 0 0,0 0 0,0 0 0,0 0 0,-1 1 1,1-1-1,0 0 0,0 0 0,0 0 0,0 0 0,0 0 0,0 0 0,0 0 0,0 0 0,0 0 0,-1 0 0,1 0 0,0 0 0,0 0 0,0 0 1,0 1-1,0-1 0,0 0 0,0 0 0,0 0 0,0 0 0,0 0 0,0 0 0,0 0 0,0 1 0,0-1 0,0 0 0,0 0 0,0 0 0,0 0 1,0 0-1,0 0 0,0 0 0,0 1 0,0-1 0,0 9 619,0-7-438,-17 433 6351,6-294-5323,12-94 1776,1-81-2601,1 0-1,14-63 0,-6 41-354,32-121-46,-31 142-41,1 0-1,35-65 1,-33 74 7,2 2 1,1 0-1,36-38 0,-45 54-72,-1 0 0,2 0 0,-1 1 0,1 0-1,19-9 1,-25 13 70,1 1 1,-1 0-1,1 1 0,-1-1 0,1 1 0,0 0 0,0 0 0,0 0 1,-1 1-1,1 0 0,0 0 0,0 0 0,0 0 0,0 1 0,0 0 0,0 0 1,4 1-1,-6 0 21,-1-1 0,0 1 0,1-1 0,-1 1 1,0 0-1,0 0 0,1 0 0,-2 0 0,1 0 0,0 0 0,0 1 1,-1-1-1,1 0 0,-1 1 0,0 0 0,0-1 0,1 1 1,-2 0-1,1-1 0,0 1 0,-1 0 0,1 5 0,0 6 19,0-1 0,-1 1 1,-3 18-1,3-31-14,-1 12 28,0 0 1,-1-1-1,-1 0 0,0 1 1,-1-1-1,0 0 0,-10 19 1,10-24 50,-3 5 162,-17 24-1,21-33-212,1 0 0,-1 0 0,0 0 0,0-1 0,0 1-1,0-1 1,0 1 0,-1-1 0,1 0 0,-1-1 0,1 1 0,-6 1-1,3-1 10,0-1 0,0 0 0,0 0 0,0-1 0,0 0-1,0 0 1,0 0 0,-7-2 0,10 1-22,0 1 0,0-1-1,0 0 1,1 0 0,-1 0 0,0 0-1,1-1 1,-1 1 0,1-1 0,-1 1-1,1-1 1,0 0 0,0 0 0,0 0 0,0 0-1,0-1 1,0 1 0,1 0 0,-3-4-1,4 5-20,0 0 1,-1 0-1,1 1 0,0-1 0,0 0 0,0 0 0,0 0 0,0 0 0,0 1 0,0-1 0,0 0 1,0 0-1,0 0 0,1 0 0,-1 1 0,0-1 0,0 0 0,1 0 0,-1 0 0,1 1 0,-1-1 0,1 0 1,-1 1-1,1-1 0,-1 0 0,1 1 0,-1-1 0,1 1 0,0-1 0,-1 1 0,1-1 0,1 0 0,27-13-233,-27 13 217,10-4 19,118-51-28,-105 44 68,-1-1 1,-1-2 0,26-20 0,-19 12 15,-14 11 51,0-1 0,-1-1 0,19-21 0,13-21-249,-41 44 265,-6 12-128,1-1 0,-1 0 0,0 1 0,0-1 0,1 0 0,-1 1 0,0-1 0,1 1 0,-1-1 0,1 0 0,-1 1 0,1-1 0,-1 1 0,1-1 0,1 1-27,-1 0 0,0 1 0,0-1 0,1 1 0,-1-1 0,0 1 0,0-1-1,0 1 1,0 0 0,0-1 0,0 1 0,0 0 0,0 0 0,0 0 0,0 0 0,1 2-1,19 21-41,-11-10 113,-2 0 0,0 0 0,0 0 0,7 26 0,-8-24-35,0 0 0,0 0-1,19 28 1,-17-32 45,0 0-1,1 0 0,1-1 0,0-1 1,17 13-1,-25-20-10,1 0 0,0-1 0,0 1 0,0-1 0,0 0-1,0 0 1,1-1 0,-1 1 0,0-1 0,1 0 0,-1 0 0,1-1 0,0 1 0,-1-1 0,1 0 0,-1 0 0,1 0 0,0-1 0,-1 0 0,1 0-1,-1 0 1,5-2 0,-1-1 12,-1 0 0,1-1 0,-1 1 0,-1-2 0,1 1 0,-1-1 0,0 0 0,0 0-1,8-12 1,3-5 99,18-37 1,-19 27-68,21-65 1,-36 97-93,1-4-11,-1 1 1,1 0 0,-1 0-1,0-1 1,0 1-1,-1-1 1,1 1-1,-1-1 1,0 1-1,0-1 1,-1 1-1,1-1 1,-3-6-1,3 11 10,0 0 0,0-1 0,0 1 0,0 0 0,0 0 0,0 0 0,0 0 0,0 0-1,0 0 1,0-1 0,0 1 0,0 0 0,0 0 0,0 0 0,0 0 0,0 0 0,0 0 0,-1-1-1,1 1 1,0 0 0,0 0 0,0 0 0,0 0 0,0 0 0,0 0 0,0 0 0,-1 0 0,1 0-1,0 0 1,0 0 0,0 0 0,0 0 0,0 0 0,-1 0 0,1 0 0,0 0 0,0 0 0,0 0-1,0 0 1,-1 0 0,-4 5-261,-3 9 61,5-3 191,0 0-1,0 1 1,1-1-1,1 1 1,0 0-1,0-1 1,1 1-1,3 20 1,1-8 58,1 0 0,1 0 0,12 27 0,-15-42 21,1 0 1,0 0 0,1 0-1,10 14 1,-14-21-26,1 0 0,0 0 0,0 0 0,-1 0 0,1 0 0,1-1 0,-1 1 0,0-1 0,0 0 0,5 3 0,-6-4-8,1 0 0,-1 1 1,1-1-1,-1 0 0,1 0 0,0 0 1,-1 0-1,1 0 0,-1 0 0,1 0 1,0-1-1,-1 1 0,1 0 0,-1-1 1,1 1-1,-1-1 0,1 0 0,-1 0 1,2-1-1,3-2 45,0-1 0,0 0 1,0-1-1,-1 0 0,5-6 0,25-35 130,-32 43-184,92-136 273,-80 121-293,21-24 0,-20 25-150,-15 16 124,1 0-1,-1 1 1,1-1-1,0 1 1,-1-1 0,1 1-1,0 0 1,0 0-1,0 0 1,0 0 0,0 0-1,3-1 1,-4 2 22,0 0 0,0 0 1,0 0-1,0 0 0,0 0 0,0 0 1,-1 0-1,1 0 0,0 1 0,0-1 1,0 0-1,0 1 0,-1-1 0,1 0 1,0 1-1,0-1 0,-1 1 0,1-1 0,0 1 1,-1 0-1,1-1 0,-1 1 0,1 0 1,-1-1-1,1 1 0,-1 0 0,1 0 1,-1-1-1,0 1 0,1 0 0,-1 0 1,0 0-1,0 0 0,1 1 0,1 10-21,0 1 0,0 0 0,-2 0 0,1 0 0,-2-1 0,-2 20 0,1 4-16,0 9 89,-2-1 0,-2 0-1,-20 79 1,22-111-35,2-4 49,-1 0 0,0 0 0,-7 16 0,9-23-28,0 1-1,0-1 1,0 1 0,0-1-1,0 0 1,0 1 0,0-1-1,-1 0 1,1 0 0,0 0-1,-1 0 1,1 0 0,-1 0-1,1 0 1,-1-1 0,1 1-1,-1-1 1,1 1 0,-1-1-1,0 1 1,1-1 0,-1 0-1,0 0 1,1 1 0,-4-2-1,2 1 2,1-1 0,0 0 0,-1 0 0,1 0 1,-1 0-1,1-1 0,0 1 0,0-1 0,0 1 0,0-1 0,0 0 0,0 0 0,0 1 0,0-1 0,1-1 0,-3-3 0,-3-4 48,-10-23-1,17 32-76,-41-101-98,40 101 87,-17-37-523,23 50 486,1-1-1,0 1 1,1-1 0,0-1-1,1 1 1,0-1-1,0 0 1,1-1 0,18 15-1,-20-19 91,0 0-1,0-1 0,1 1 0,0-1 1,0-1-1,0 0 0,0 0 0,0 0 1,1-1-1,-1 0 0,1-1 1,-1 0-1,1 0 0,0-1 0,13-1 1,-13 0-20,0-1 1,0 0 0,0-1 0,0 0 0,0 0 0,-1-1 0,1 0-1,-1 0 1,0-1 0,-1 0 0,1-1 0,-1 0 0,0 0-1,0 0 1,-1-1 0,8-9 0,13-22 72,43-82-1,8-46 70,-77 165-164,10-28-82,-8 20-20,1 0 0,0 0 0,6-10 0,-10 19 92,0 0-1,0-1 1,0 1 0,1 0-1,-1-1 1,0 1 0,0 0-1,1-1 1,-1 1 0,0 0-1,1 0 1,-1-1-1,0 1 1,1 0 0,-1 0-1,0-1 1,1 1 0,-1 0-1,0 0 1,1 0 0,-1 0-1,1 0 1,-1 0 0,0 0-1,1 0 1,-1 0 0,1 0-1,0 0 0,0 0-1,-1 1 1,1-1-1,-1 0 0,1 1 1,0-1-1,-1 1 1,1-1-1,-1 1 1,1-1-1,-1 1 0,1 0 1,-1-1-1,1 2 1,10 24-144,-10-24 141,3 17-20,-1-1-1,0 1 1,-1-1 0,-1 1-1,-3 35 1,1-11 111,-6 127 158,4-110-168,3-60-66,-4 35 238,3-33-199,1 1-1,-1-1 1,0 0-1,0 1 1,0-1-1,0 0 1,0 0-1,-1 1 1,1-1-1,-3 2 1,4-3-30,-1-1 0,0 1 0,1-1 1,-1 1-1,1 0 0,-1-1 0,0 0 1,0 1-1,1-1 0,-1 1 1,0-1-1,0 0 0,1 0 0,-1 1 1,0-1-1,0 0 0,0 0 1,0 0-1,1 0 0,-1 0 0,0 0 1,0 0-1,0 0 0,0 0 0,1-1 1,-1 1-1,0 0 0,0 0 1,1-1-1,-1 1 0,0 0 0,0-1 1,1 1-1,-2-1 0,-1-2 24,-1 0 0,0 0 0,1-1 0,-5-5 0,5 5-23,-7-9 11,1 0 1,0-1 0,1 0-1,1 0 1,-6-16-1,-7-14-127,9 15 16,10 21-26,7 16-121,5 12 124,1-1 1,26 34-1,-33-46 142,2 0-1,-1 0 1,1-1 0,0 0-1,0-1 1,0 0 0,1 0-1,0 0 1,0-1 0,10 4-1,-7-4-10,1-1 0,-1-1-1,1 0 1,-1 0 0,1-1 0,-1 0-1,1-1 1,0-1 0,20-2 0,-17 0 12,-1-1 0,0 0 0,0-1 0,-1-1 0,1 0 0,-1 0 0,17-12 0,-4 0-3,-1-1 1,-1-1 0,36-38 0,-46 42-26,-1 0 0,0-1 1,-1-1-1,-1 0 0,0 0 1,10-27-1,-18 37-3,-1 0 0,1 0 0,1-16 0,-3 21-2,-1 0 0,0 0 1,0 0-1,0 0 0,0 0 1,-1 0-1,1 0 0,-1 0 1,1 1-1,-1-1 1,0 0-1,0 0 0,-2-3 1,2 5-19,0 0 0,0-1 0,0 1 0,0 0 1,-1-1-1,1 1 0,0 0 0,-1 0 0,1 0 1,-1 0-1,1 0 0,-1 1 0,1-1 0,-1 0 1,0 1-1,1-1 0,-1 1 0,0 0 0,1-1 1,-1 1-1,0 0 0,0 0 0,1 0 0,-1 0 1,0 0-1,1 1 0,-1-1 0,0 0 0,1 1 1,-1-1-1,-2 2 0,-1 0-15,0 0 0,0 1-1,1 0 1,0-1 0,-1 1 0,1 1-1,0-1 1,0 0 0,-3 6 0,1-1 25,0 0 0,1 0 0,0 1 0,1 0 0,0 0 0,0 0 0,1 0 0,0 1 0,1 0 0,0-1 0,1 1 0,0 0 0,0 0 0,1 0 0,0-1 0,1 1 0,2 13 0,0-5 20,1 0 0,1 0 0,0 0 0,2-1-1,0 1 1,1-1 0,0-1 0,15 20 0,-18-28 30,1 0 1,0 0 0,1-1 0,0 1 0,0-2 0,10 8 0,-15-13-26,0 1 0,0-1 0,0 1 0,0-1 1,1 0-1,-1 0 0,1 0 0,-1 0 0,1 0 1,-1-1-1,1 1 0,-1-1 0,1 0 0,0 1 1,-1-1-1,1 0 0,-1-1 0,1 1 0,0 0 0,-1-1 1,1 1-1,-1-1 0,1 0 0,-1 0 0,1 0 1,-1 0-1,0 0 0,4-4 0,0 0 42,0 0-1,-1-1 1,0 0-1,0 0 1,0 0-1,-1-1 0,6-11 1,21-51 96,36-94-128,-45 114-89,30-49-1,-49 93 63,5-12-41,9-14-68,-16 29 83,0 0 0,0 0 0,1 0 0,-1 0 1,1 0-1,-1 0 0,1 1 0,0-1 0,0 1 0,3-3 0,-4 4 17,0 0-1,-1 0 0,1 0 1,0 0-1,0 0 1,0 0-1,0 0 0,-1 0 1,1 0-1,0 0 0,0 1 1,0-1-1,-1 0 1,1 1-1,0-1 0,0 0 1,-1 1-1,1-1 0,0 1 1,-1-1-1,1 1 1,0-1-1,-1 1 0,1-1 1,-1 1-1,1 0 0,-1-1 1,1 1-1,0 1 1,12 24-93,-10-16 90,-1 1-1,0 0 1,0 0 0,0 21 0,-5 46-24,1-46 119,2-29-74,-11 117 74,9-109-35,0 0 1,-1 0-1,-1 0 1,1 0-1,-2 0 0,1-1 1,-2 0-1,-7 13 1,12-22-28,0 0 0,1 0 0,-1 1-1,0-1 1,0 0 0,0 0 0,0 0 0,-1 0 0,1 0 0,0 0 0,0 0-1,-1-1 1,1 1 0,0 0 0,-1-1 0,1 1 0,0-1 0,-1 1 0,1-1 0,-1 0-1,1 0 1,-3 1 0,2-2-4,0 1-1,0-1 1,0 0 0,0 1-1,0-1 1,0 0-1,1 0 1,-1 0 0,0 0-1,0 0 1,1-1-1,-1 1 1,1-1 0,-3-1-1,-4-8 33,1 1 0,-1-1-1,2 0 1,-7-14 0,12 24-39,-17-29-103,-3-7-4,20 34 62,0-2-133,8 6 86,17 6 249,1-2 1,44 3-1,52-5 74,-2 0 13,-92-1-317,9 0-418,0 2 0,46 10 0,-79-13 337,-2-1-57,1 0 0,0 1 0,-1-1 0,0 1 1,1-1-1,-1 1 0,1-1 0,-1 1 0,3 2 0,-3-2-193,-1-1-1,1 1 0,0 0 1,-1 0-1,1 0 0,-1 0 1,1 0-1,-1 0 0,1 0 1,-1 0-1,1 2 0,3 15-3123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43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40 4224,'-3'-4'343,"3"3"-251,-1 0-1,0 0 1,0 0 0,1 0 0,-1-1 0,1 1 0,-1 0-1,1 0 1,0 0 0,-1 0 0,1-1 0,0 1 0,0 0-1,-1 0 1,1 0 0,0-2 0,-3-12 7252,3 17-6571,-5 226 3675,-1-141-3323,-21 102 0,3-23-250,14-65-561,-12 92 375,7-141 1204,14-59-1886,-1 0 1,1 0-1,0 0 0,1-1 1,0 1-1,0 0 1,0 0-1,1 0 0,0 0 1,1-1-1,-1 1 1,5-10-1,-1-3-81,3-8 41,-2 17 25,-1 1 0,1 0 0,0 1 0,1-1 0,0 1 0,1 1 0,0-1 0,0 1 0,1 1 0,0 0 0,0 0 0,1 0 0,0 1 0,0 1 0,0 0 0,0 0 0,1 1 0,0 0 0,0 1 0,0 0 0,18-2 0,-26 5 10,-1-1-1,1 1 0,-1 0 1,1 0-1,-1 0 0,1 0 0,-1 0 1,1 0-1,-1 1 0,1-1 1,-1 1-1,0 0 0,1 0 1,-1 0-1,0 0 0,0 0 1,1 0-1,-1 0 0,0 1 1,0-1-1,0 1 0,-1 0 0,1-1 1,0 1-1,0 0 0,-1 0 1,0 0-1,1 0 0,-1 1 1,0-1-1,0 0 0,0 0 1,0 1-1,1 3 0,1 7 36,-1 0 0,-1 0 0,1 1-1,-2-1 1,-1 17 0,1-10-58,-1 17-91,2 37 179,-1-66-46,1 0-1,1-1 0,-1 1 0,1 0 0,1-1 1,-1 1-1,5 7 0,-6-14-10,0 1 0,0-1-1,0 0 1,0 1 0,0-1 0,0 0 0,0 0 0,0 0-1,1 0 1,-1 0 0,0 0 0,1 0 0,-1 0 0,1 0 0,-1-1-1,1 1 1,-1 0 0,4 0 0,-2-1 5,1 1-1,0-1 1,0 0 0,-1 0-1,1 0 1,0-1 0,0 1-1,3-2 1,4-1 22,0-1 1,-1 0-1,0-1 1,19-10 0,-12 2-65,0 0 1,-1-2-1,-1 1 1,0-2-1,16-21 1,25-25 25,87-95 769,-143 157-765,1 0 1,-1 0-1,0 0 1,1-1-1,-1 1 1,0 0-1,0 0 1,1-1-1,-1 1 1,0 0-1,0-1 0,1 1 1,-1 0-1,0 0 1,0-1-1,0 1 1,0-1-1,0 1 1,1 0-1,-1-1 1,0 1-1,0 0 1,0-1-1,0 1 1,0 0-1,0-1 1,0 1-1,0-1 1,0 1-1,0 0 1,-1-1-1,1 1 1,0 0-1,0-1 1,0 1-1,0 0 1,0-1-1,-1 1 1,1-1-1,-1 1-11,0 0-1,0 0 0,1 0 1,-1 0-1,0 0 0,0 0 1,0 0-1,1 1 0,-1-1 0,0 0 1,0 0-1,1 1 0,-1-1 1,0 0-1,0 1 0,1-1 1,-1 0-1,0 1 0,1-1 1,-2 2-1,-6 5-83,-1 1 1,1 0-1,1 0 1,0 1-1,0 0 1,0 0-1,-9 20 1,-28 77 176,28-65-158,12-28 186,1 1 0,0 0 0,1-1 0,0 1 0,1 0 0,2 23 0,-1-35-88,-1-1-14,1 0 0,0 0 0,0 0 0,1 1 0,-1-1 0,0 0 0,0 0 0,0 0 0,1 0 0,-1 0 0,1 0 0,-1 0 0,0 0 0,1 0 0,0 0 0,0 1 0,0-2 0,0 1 0,-1-1 0,1 1 0,-1-1 0,1 0 0,-1 0 1,1 1-1,0-1 0,-1 0 0,1 0 0,0 0 0,-1 0 0,1 0 0,0 1 0,-1-1 1,1 0-1,0-1 0,-1 1 0,1 0 0,1 0 0,0-1 10,0 0 1,0 0-1,1 0 1,-1 0-1,0 0 1,0 0-1,0-1 0,0 1 1,-1-1-1,1 1 1,0-1-1,0 0 0,2-3 1,3-8 15,0-1 0,-1 1 0,-1-1 0,0 0 0,4-22 0,10-27-152,-2 22 72,-8 55-234,-1 1 258,-2 0 0,0 1 0,4 19 0,-6-18 21,2 0 0,13 29 0,-13-34 50,0 0-1,2-1 0,-1 0 1,16 18-1,-20-27-19,-1 1 0,1-1-1,-1 0 1,1 0 0,0 0 0,0 0-1,0 0 1,0 0 0,0-1 0,0 1-1,1-1 1,-1 0 0,0 0-1,1-1 1,-1 1 0,1 0 0,-1-1-1,1 0 1,-1 0 0,1 0 0,-1 0-1,1-1 1,3 0 0,-2-1-7,0 0-1,0 0 1,0 0 0,0 0-1,0-1 1,-1 0 0,1 0-1,-1 0 1,0-1 0,0 1 0,0-1-1,6-8 1,1-2 72,-1-2-1,11-23 1,-6 13-63,75-164-103,-86 179 92,-2 6-32,0-1-1,0 1 1,1 0 0,0 0 0,7-10 0,-10 31-125,-3 342 460,5-344-347,-2-14 25,0 1 1,0-1-1,0 0 1,0 0-1,0 0 1,0 0-1,1 1 1,-1-1 0,0 0-1,0 0 1,0 0-1,0 0 1,0 1-1,1-1 1,-1 0 0,0 0-1,0 0 1,0 0-1,0 0 1,1 0-1,-1 0 1,0 0 0,0 0-1,0 0 1,1 0-1,-1 1 1,0-1-1,0 0 1,0 0-1,1 0 1,-1-1 0,1 1 17,0-1 1,1 0 0,-1 0 0,0 1 0,0-1 0,0 0 0,-1 0 0,1 0-1,0 0 1,0 0 0,0-1 0,-1 1 0,1 0 0,-1 0 0,2-2-1,6-19-22,-1-1-1,9-37 0,-6 14-55,30-82-126,-39 126 144,0 0-1,1-1 0,-1 1 0,0 0 0,1 0 0,-1 0 0,1 0 0,0 0 0,1-1 0,-2 3 24,0 0 0,-1 1 0,1-1-1,0 1 1,-1-1 0,1 1 0,0-1-1,-1 1 1,1-1 0,-1 1 0,1 0 0,-1-1-1,1 1 1,-1 0 0,0-1 0,1 1 0,-1 1-1,1-2-3,4 11 17,-1-1 1,0 1 0,0 0-1,2 12 1,7 21 72,-7-29-35,-2-3-11,1 0 1,0-1-1,1 1 0,7 11 0,-11-20-12,0-1 0,0 1 0,1-1 0,-1 1 0,0-1-1,1 0 1,0 0 0,-1 0 0,1 0 0,0 0 0,0-1-1,0 1 1,0-1 0,0 0 0,0 0 0,0 0-1,1 0 1,-1 0 0,0-1 0,7 1 0,-5-1 10,0-1 0,1 1 0,-1-1-1,0 0 1,0 0 0,1-1 0,-1 1 0,0-1 0,0 0 0,-1-1 0,1 1 0,6-5 0,-5 2 5,0 0 0,0-1 1,0 0-1,-1 1 0,1-2 1,-2 1-1,7-11 0,-1-1 36,-2-1 0,0 0-1,-1-1 1,-1 1 0,6-33-1,-11 47-81,-1 0 0,1 0 0,-1 0 0,0 0 0,-1 0 0,-1-6-1,2 10 11,0 1 0,0-1 0,0 0 0,0 0 1,-1 1-1,1-1 0,0 0 0,-1 1 0,1-1 0,0 0 0,-1 1 0,1-1 0,-1 1 0,1-1 0,-1 0 0,1 1 0,-1-1 0,1 1 0,-2-1 0,1 1-6,0 0 1,1 0-1,-1 0 1,0 0-1,0 0 0,0 0 1,1 0-1,-1 1 0,0-1 1,0 0-1,1 0 1,-1 1-1,0-1 0,1 1 1,-1-1-1,0 0 0,1 1 1,-1-1-1,1 1 1,-1 0-1,0-1 0,1 1 1,-1 1-1,-3 3-19,0 0 1,0 0-1,1 0 0,0 1 0,0 0 0,1-1 1,-1 1-1,-2 10 0,0 5 109,-3 25-1,6-30-7,0 1-1,1 0 1,1 0-1,0 0 0,2-1 1,0 1-1,5 22 1,-4-29-31,0-2 0,0 1 1,1 0-1,0-1 0,0 1 0,1-1 1,0 0-1,1-1 0,-1 1 0,2-1 1,-1 0-1,1 0 0,0-1 1,12 9-1,-7-8-89,0 0 0,0 0 0,0-1 1,1-1-1,0 0 0,0-1 0,0 0 0,1-1 1,-1-1-1,1 0 0,0-1 0,15 0 0,-18-2-442,0 0-1,1 0 0,-1-1 0,0-1 1,0 0-1,17-7 0,-18 6-406,-1-1 0,0 0 0,1-1 1,-2 0-1,1-1 0,-1 0 0,12-12 0,12-20-3216,-2-1 0,27-47-1,2-12 332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47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418 805 1728,'7'-7'464,"-6"6"-401,0 0 0,1 0-1,-1 0 1,0-1 0,1 1 0,-1 1 0,1-1-1,2-1 1,-1 0 258,-1 0 1,1-1-1,0 1 0,0-1 0,-1 1 0,1-1 0,2-5 0,-2 5 123,-2 2-226,0-1 0,-1 1-1,1 0 1,0-1 0,-1 1-1,1-1 1,-1 1 0,1-1-1,-1 1 1,0-1 0,1 1-1,-1-1 1,0 1 0,0-1-1,0 1 1,0-1 0,-1 1-1,1-1 1,0 1 0,-1-1-1,1 1 1,-1-3 0,0 2 23,0 0 1,0 0 0,0 0 0,0 0-1,-1 1 1,1-1 0,0 0 0,-1 1 0,1-1-1,-1 0 1,0 1 0,1 0 0,-1 0-1,0-1 1,-4-1 0,-7-1 124,-1 0 1,1 0-1,-1 1 1,0 1-1,0 0 1,-1 1-1,1 0 1,0 1-1,0 1 1,0 1-1,0 0 0,-16 4 1,18-3-316,0 0-1,0 1 1,1 1 0,0-1 0,0 2-1,0 0 1,1 0 0,-1 1 0,2 0-1,-1 1 1,1 0 0,0 0 0,0 1-1,-9 13 1,7-5 17,1-1 0,0 2-1,1-1 1,1 1 0,1 1-1,1-1 1,0 1 0,1 1 0,-4 37-1,9-52-27,0-1-1,0 1 1,0-1-1,1 1 1,-1 0-1,1-1 1,0 1-1,1-1 1,-1 1-1,1-1 1,0 0 0,2 5-1,-2-7 4,-1 0 0,1 0 0,0 0-1,0 0 1,0 0 0,0 0 0,0 0 0,0 0 0,1-1-1,-1 1 1,1-1 0,-1 0 0,1 0 0,-1 0 0,1 0-1,0 0 1,-1 0 0,1-1 0,0 1 0,4-1 0,2 0 21,0 0 0,0-1 0,0-1 0,-1 1 0,1-1 0,0-1 0,-1 0 0,1 0 0,-1 0 0,0-1 0,0 0 0,0-1 0,13-10 0,-4 1 6,0-1 1,0 0-1,-2-2 0,20-25 1,-7 3-84,-2-2 1,-1-1 0,-2-1 0,-2-1 0,-2 0-1,19-69 1,-26 66 28,-2-1 0,-2 0 0,-2 0 0,-2-1 0,-4-70 0,-1 99-25,-2 0 1,-5-23-1,8 43-5,0-1 0,0 0 0,0 1 0,-1-1 0,1 0 0,0 1 0,0-1 0,0 1 0,-1-1 0,1 1 0,0-1 0,-1 0 1,1 1-1,0-1 0,-1 1 0,1-1 0,0 1 0,-1 0 0,1-1 0,-1 1 0,1-1 0,-1 1 0,1 0 0,-2-1 0,2 1 4,-1 0-1,0 0 0,1 1 0,-1-1 1,1 0-1,-1 0 0,1 1 1,-1-1-1,1 0 0,-1 1 0,1-1 1,-1 0-1,1 1 0,-1-1 0,1 1 1,-1-1-1,1 1 0,0-1 0,-1 2 1,-4 5-44,1 0 0,-5 14 1,9-21 51,-34 89-151,-8 21 392,33-90-147,-8 15 86,2 1 0,1 1 1,-12 52-1,23-69-115,1-1 0,0 1 1,2 0-1,0 0 0,1 0 0,1 0 0,9 38 1,-4-35 8,0 0 1,2 0-1,1-1 1,0 0-1,2-1 1,15 23-1,-4-12 56,41 45 0,-62-74-106,1 0 1,0 0-1,0 0 0,0 0 0,0-1 0,0 1 0,0-1 1,1 0-1,-1 0 0,1 0 0,0-1 0,-1 1 1,1-1-1,0 0 0,0 0 0,0 0 0,0-1 0,6 1 1,-7-1 5,-1 0 1,0 0 0,1 0 0,-1 0 0,1 0 0,-1-1-1,0 1 1,1-1 0,-1 1 0,0-1 0,0 0 0,1 0 0,-1 0-1,0 0 1,0-1 0,0 1 0,0 0 0,0-1 0,-1 0-1,1 1 1,3-4 0,0-5 69,-3 6-68,1-1 0,-1 1 1,0-1-1,0 0 0,0 0 0,1-5 1,4-36 6,-1 0 0,-1-59 1,-5 97-54,-1-28-211,0 34 167,1-1 0,-1 1 0,1-1 0,-1 1 0,0 0 0,0-1 1,0 1-1,0 0 0,0-1 0,-3-3 0,3 6 40,1-1 1,0 1-1,-1 0 0,1-1 0,0 1 1,-1 0-1,1 0 0,-1-1 0,1 1 0,-1 0 1,1 0-1,-1-1 0,1 1 0,0 0 1,-1 0-1,1 0 0,-1 0 0,1 0 1,-1 0-1,1 0 0,-1 0 0,1 0 0,-1 0 1,1 0-1,-1 0 0,1 0 0,-1 0 1,1 0-1,-1 0 0,1 1 0,-1-1 0,1 0 1,-1 0-1,1 1 0,0-1 0,-1 0 1,1 1-1,-1-1 0,1 0 0,0 1 0,-1-1 1,1 1-1,-13 18-143,9-9 140,0 0 1,1 0 0,1 0-1,-3 18 1,-2 45 148,6-59 9,0 13-63,2 36 0,0-52-32,1-1 1,-1 1-1,1-1 1,1 0-1,0 0 0,6 14 1,-6-19 17,0 0-1,0 0 1,0 0 0,0 0 0,1-1 0,6 7-1,-8-9-4,0 0 0,1-1 0,-1 1-1,0-1 1,1 1 0,-1-1-1,1 0 1,-1 0 0,1 0 0,0 0-1,-1 0 1,1-1 0,0 1-1,0-1 1,3 0 0,57-5 96,-62 5-122,1-3-38,-1 3 251,-1 0-406,1 0 165,0 0 0,0 0 0,0-1 0,0 1-1,0 0 1,-1 0 0,1 0 0,0-1 0,0 1 0,0 0 0,-1-1 0,1 1 0,1-2 0,-1 1-2,0 0 0,0 1-1,0-1 1,1 0 0,-1 1 0,0-1 0,0 1 0,1-1 0,-1 1 0,2-1 0,10-4 112,18-16-69,-22 16 2,0 0 0,0-2 0,0 1 0,14-15 0,6-14 98,47-77-1,12-47 35,-64 113-115,-3-1 0,-1-2-1,27-99 1,-14-28-39,-17 84-13,16-96-524,-28 156-246,-4 32 744,0 0 0,1 0 1,-1-1-1,0 1 0,0 0 0,0 0 0,0 0 1,0-1-1,0 1 0,0 0 0,0 0 1,0 0-1,0 0 0,0-1 0,0 1 1,0 0-1,0 0 0,-1 0 0,1 0 0,0-1 1,0 1-1,0 0 0,0 0 0,0 0 1,0 0-1,0-1 0,0 1 0,-1 0 0,1 0 1,0 0-1,0 0 0,0 0 0,0 0 1,0-1-1,-1 1 0,1 0 0,0 0 0,-5 9-350,2-1 300,0 0 0,1 1 0,1-1 0,-1 1-1,1 11 1,-2 13 20,-54 251 10,-22 0 228,-16-20 24,73-217-31,-2 0-1,-2-2 0,-44 59 0,63-95-89,0 0 0,-1 0 1,0-1-1,0 0 0,-1 0 0,0-1 0,-1 0 0,1 0 0,-1-1 0,-12 5 1,2-7-260,15-4-109,11-4 79,12-2 76,22-4 0,-2 1 213,46-12 17,62-20-71,-129 35-2,-1-1-1,0 0 1,-1-2-1,1 0 0,-2 0 1,24-20-1,-13 3 87,-1 0 0,27-39 0,-20 25 93,135-168 116,-163 205-283,-1 0-28,0 0 0,1 1 0,-1-1 1,0 0-1,0-1 0,-1 1 0,1 0 0,1-6 0,-3 8-233,-3 11-144,-13 44 373,2 0 0,-11 103 0,24-144 8,-1 0 1,2 0 0,0 1 0,1-1-1,2 19 1,-2-29-17,0 0 1,0 1-1,0-1 0,0 0 0,1 0 1,-1 0-1,1 0 0,0 0 0,-1 0 0,1 0 1,1 0-1,-1-1 0,0 1 0,1-1 1,-1 0-1,1 0 0,0 0 0,0 0 1,0 0-1,0 0 0,0-1 0,0 1 0,0-1 1,0 0-1,7 1 0,-1 0 48,1 0-1,0-1 1,0-1-1,0 0 1,0 0-1,-1 0 1,1-2-1,0 1 1,-1-1-1,19-6 1,-15 3-13,-1-1 0,0 0 0,0-1 0,-1 0 0,1 0 0,-2-1 0,15-13 0,11-16-41,-1-2-1,47-69 1,-32 48-114,-50 60 112,0 0 0,0 0 0,0 0 1,0 0-1,0 0 0,0 0 0,0 0 0,0 0 0,0 0 0,0 0 0,0 0 0,0 0 1,0 0-1,0 0 0,0 0 0,0 0 0,0 0 0,0 0 0,0 0 0,0 0 0,0 0 1,0 0-1,1 0 0,-1 0 0,0 0 0,0 0 0,0 0 0,0 0 0,0 0 0,0 0 1,0 0-1,0 0 0,0 0 0,0 0 0,0 0 0,0 0 0,0 0 0,0 0 0,0 0 1,0 0-1,0 0 0,0 0 0,0 0 0,1 0 0,-1 0 0,0 0 0,0 0 0,0 0 1,0 0-1,0 0 0,0 0 0,0 0 0,0 0 0,0 0 0,0 0 0,0 0 0,0 0 1,0 0-1,0 0 0,0 0 0,0 0 0,0 0 0,0 0 0,0 1 0,0-1 0,0 0 1,1 6 19,-1 13 49,0-16-49,-1 31-88,-11 55 0,4-35 151,-10 34 253,18-80-325,0-6-1,1-4 129,3-6-200,1 0 0,-2 0 0,1 0 0,-1 0 0,3-15 0,0 3 22,-1 6 27,8-31-62,24-48 1,-32 81 46,1 1 0,1 0 0,-1 0 1,2 0-1,0 1 0,0 0 0,0 0 1,1 1-1,13-10 0,-22 19 22,1-1-1,0 0 1,-1 1 0,1-1-1,0 1 1,0 0 0,0-1-1,-1 1 1,1 0 0,0-1-1,0 1 1,0 0 0,0 0-1,0 0 1,-1 0 0,1 0-1,0 0 1,0 0 0,0 0 0,0 0-1,0 0 1,0 0 0,-1 1-1,1-1 1,0 0 0,0 1-1,0-1 1,-1 0 0,1 1-1,0-1 1,0 1 0,-1-1-1,1 1 1,0 0 0,-1-1-1,2 2 1,0 1-7,0 0 0,0 0 0,-1 0 0,1 0 1,-1 0-1,1 0 0,-1 1 0,1 5 0,13 75 71,-11-52 58,2-1 1,19 59-1,-24-87-129,4 10 66,10 19-1,-13-28-44,0-1-1,1 1 1,0 0-1,-1-1 1,1 0 0,1 1-1,-1-1 1,0-1 0,5 4-1,-6-5 2,0 0 0,0 0 0,0-1 0,0 1 0,0 0 0,0-1 0,0 0-1,0 1 1,0-1 0,0 0 0,5-1 0,22-3 87,-28 4-94,9-2 20,0-1 1,-1 0 0,1 0-1,-1-1 1,0 0 0,0-1-1,0 0 1,-1 0-1,0-1 1,0 0 0,0-1-1,0 1 1,11-16-1,14-20-13,36-60 0,-49 72 104,-13 15-74,-3 10-234,-3 20 81,-2 58-264,-1-22 354,7 58 178,-5-106-140,0 0 1,1 0 0,0-1-1,0 1 1,0 0-1,0-1 1,0 1-1,0-1 1,1 1 0,-1-1-1,1 0 1,-1 1-1,1-1 1,0 0 0,0 0-1,4 3 1,-5-4-2,1 0 0,0 0 1,0 0-1,-1 0 0,1 0 1,0-1-1,0 1 0,0-1 0,0 1 1,0-1-1,0 1 0,0-1 1,0 0-1,0 0 0,0 0 0,0 0 1,0 0-1,0-1 0,0 1 1,0-1-1,0 1 0,0-1 0,2-1 1,7-3-7,-1-1 1,-1-1-1,1 1 1,-1-1 0,0-1-1,8-9 1,46-58-148,-27 30 100,161-176-201,-169 192 220,-1-1 0,-2-1 0,-2-1-1,39-67 1,-31 31-76,-3-2 0,-4 0 0,20-88 0,-38 128-373,-7 24 7,-5 20 172,-25 85 76,-8 22 55,29-96 162,-54 154 147,46-122-91,-11 70 1,26-114-94,-19 145 117,20-134 39,1 0-1,1 0 0,2 0 0,6 39 0,-7-59-96,0 1-1,0-1 1,0 0-1,1 1 1,-1-1-1,1 0 1,0 0-1,1 0 0,-1 0 1,1-1-1,-1 1 1,1-1-1,0 1 1,0-1-1,1 0 1,-1 0-1,1 0 0,-1-1 1,1 1-1,0-1 1,0 0-1,0 0 1,0 0-1,1-1 1,-1 0-1,0 1 1,1-1-1,-1-1 0,1 1 1,-1-1-1,0 1 1,1-1-1,-1-1 1,1 1-1,7-2 0,-3 0-18,0-1-1,0 0 0,0-1 0,-1 0 0,0 0 0,0-1 0,0 0 0,0 0 0,-1 0 0,0-1 0,0-1 0,7-7 0,-4 2 7,0-1 0,0 0 0,-1 0 0,-1-1 0,-1 0 0,8-19 0,-10 15-222,-7 12 51,-6 11 85,3-1 96,1 1 0,-1 0 1,1 0-1,1 1 0,-1-1 0,1 1 0,0 0 1,0 0-1,1 0 0,-3 8 0,0 4 83,0 1 1,-1 23-1,5-39-87,1 0-1,0 0 1,0-1-1,0 1 1,0 0-1,1 0 1,-1-1-1,1 1 1,0 0 0,-1-1-1,1 1 1,0-1-1,1 1 1,-1-1-1,0 1 1,1-1-1,-1 0 1,1 1-1,0-1 1,0 0-1,4 3 1,-3-2-6,1-1 0,-1 1 0,1-1 0,0 0 0,0-1 0,0 1 0,0-1 0,0 1 0,0-1 1,1-1-1,-1 1 0,0 0 0,7-1 0,113-7-1275,-103 4 121,-1 0 1,0-2-1,0 0 1,19-9-1,-36 13 722,1-1 0,-1 1 0,-1-1 0,1 1 0,0-1 0,0 0 0,-1 0 0,1 0 0,-1-1 0,1 1 0,2-4 0,-4 4 45,0-1 1,1 1 0,-1-1 0,0 1-1,0-1 1,-1 0 0,1 1-1,-1-1 1,1 0 0,-1 0 0,0 1-1,0-1 1,0 0 0,0 1 0,-1-5-1,-12-48-2515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47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0 10208,'-24'0'3776,"24"4"-2912,10 1-256,-1 3 447,14-1-703,9 1 1248,12 3-864,15 3-96,4-3-384,3 1-448,-6-4 96,-12 1-2464,-11-1 1441,-6-5-3361,-9 6 2528,-7-1-3584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48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76 12544,'-35'-27'4639,"25"19"-3583,5 3-320,15 5-4479,8-4 1887,0-4-960,4 0 1696,4 8-3072,24-7 2336,13-1-224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52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 3904,'0'6'18381,"-1"0"-15979,-16 56-2499,-10 45 706,-8 274 437,33-226-424,3-91-119,-1-63 121,-1-1-1475,0-1 543,0 1 1,-1-1 0,1 0-1,0 1 1,0-1 0,0 0 0,1 0-1,-1 0 1,0 0 0,0 0 0,0 0-1,1 0 1,-1 0 0,-1-2-1,-1-2-2562,-3-4-895,4-5-3909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54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35 144 3072,'-2'0'99,"1"0"1,0 0-1,-1 0 1,1 0-1,-1 0 1,1 0-1,0 0 0,-1-1 1,1 1-1,-1-1 1,1 1-1,0-1 1,-1 1-1,1-1 1,-13-3 11970,14-16-6411,0 18-5523,0 1 1,1-1 0,-1 1-1,1-1 1,-1 1 0,1 0-1,-1-1 1,1 1 0,0 0-1,0-1 1,0 1 0,0 0 0,0 0-1,0-1 1,2 0 0,20-16-15,-7 9-61,0 1-1,1 0 1,0 1 0,25-7 0,-6 5-106,43-5-1,-58 11 47,-1 1-1,0 2 1,0 0-1,34 4 0,-40-1 30,0 0 0,-1 0 0,1 1-1,-1 1 1,0 0 0,-1 1 0,21 13-1,-17-9-4,-1 1 0,0 1-1,-1 0 1,-1 1 0,13 16-1,-21-24 34,0 1 0,-1 0 0,0 0-1,0 1 1,0-1 0,-1 1 0,0 0-1,0 0 1,-1 0 0,0 0 0,0 1-1,-1-1 1,0 1 0,0-1-1,0 12 1,-2-7 89,-1 0 0,0 0 0,0 0 0,-1-1 0,-7 18 0,8-24-99,-1-1 0,1 1 1,-1-1-1,1 0 0,-1 1 0,-1-1 0,1-1 1,0 1-1,-1 0 0,0-1 0,0 0 1,0 0-1,0 0 0,-1 0 0,-8 3 0,2-2-31,-1 0-1,0-1 0,0-1 0,0 0 0,-1-1 0,1 0 0,-23-1 0,-90-16-564,94 11 280,-5-1-1350,-39-12 1,56 12-1699,-30-14 0,38 13-1764,19 11-96,16 10 990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55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357 18 6720,'0'-1'111,"-1"1"0,1-1 0,0 0 0,0 0 0,0 1 0,0-1 0,1 0-1,-1 1 1,0-1 0,0 0 0,0 1 0,0-1 0,1 1 0,-1-1 0,0 0 0,1 1 0,-1-1 0,0 1 0,1-1 0,-1 1 0,1-1 0,0 0 0,0 0 70,1 1 0,-1 0 1,1-1-1,-1 1 0,0 0 1,1 0-1,-1 0 0,1 0 0,1 0 1,4 0 727,3 0-1,-7 0-386,1 0 1,0 0-1,0 0 1,-1 1-1,1-1 1,4 2 0,-6-1-398,-1-1-1,1 1 1,-1 0 0,1 0 0,-1 0 0,1 0 0,-1 1-1,0-1 1,1 0 0,-1 0 0,0 1 0,0-1 0,0 1 0,0-1-1,0 1 1,1 2 0,-1-1 18,0 0 0,0 0 0,0 0-1,0 0 1,-1 0 0,1 1 0,-1-1 0,0 0 0,0 0-1,0 0 1,0 1 0,-1-1 0,1 0 0,-1 0 0,0 0 0,0 0-1,0 0 1,0 0 0,-1 0 0,1 0 0,-1 0 0,-2 3-1,-5 7 239,0-1 0,-1 0 0,-17 14 0,25-24-347,-50 50 540,-2-2 0,-71 49 0,118-94-799,-1-1-1,1 0 0,-1 0 0,0 0 1,0-1-1,-9 3 0,15-6-5,-1 1 1,0-1-1,0 1 0,1-1 0,-1 0 0,0 0 0,1 0 1,-1 0-1,0-1 0,0 1 0,1-1 0,-1 1 1,0-1-1,1 0 0,-1 0 0,1 0 0,-1-1 0,1 1 1,0-1-1,0 1 0,-1-1 0,1 0 0,-2-2 0,1 1-362,1-1-1,-1 1 0,1-1 0,0 0 1,0 0-1,0 0 0,0-1 0,1 1 1,-1 0-1,1-1 0,0 1 0,1-1 1,-1 1-1,1-8 0,0 6-703,1-1-1,0 0 1,2-9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56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11 815 1248,'-10'-5'16037,"12"6"-15765,0-1 1,1 0-1,-1 0 1,0 0-1,0 0 1,1 0-1,-1 0 0,0 0 1,0-1-1,0 1 1,0-1-1,1 0 1,-1 0-1,4-2 1,-1 1 194,22-8 358,-1 1-165,26-14-1,-42 18-590,-1 0 0,0-1-1,-1 0 1,1-1-1,-1 0 1,9-10-1,13-20 189,51-81 1,-56 77-190,2 1 1,39-43-1,33-14 7,-65 68-24,-2-3-1,-2 0 1,41-57 0,-68 84-43,0 1 0,0-1 0,-1 1 0,0-1 0,0 0 1,0 0-1,-1 0 0,1 0 0,-1 0 0,0-9 1,-1 12-24,0 1 1,0-1-1,0 0 0,0 0 1,-1 0-1,1 0 1,-1 1-1,1-1 1,-1 0-1,0 0 1,0 1-1,0-1 1,0 1-1,0-1 1,0 1-1,0-1 1,0 1-1,-1 0 1,1-1-1,0 1 1,-1 0-1,1 0 1,-1 0-1,1 0 0,-1 0 1,0 0-1,1 0 1,-1 1-1,0-1 1,0 1-1,1-1 1,-3 1-1,-5-2-15,0 1-1,0 1 1,1-1 0,-1 2-1,0-1 1,0 1 0,1 0-1,-1 1 1,0 0 0,1 0-1,-12 5 1,9-2 84,0 0 0,0 1 0,0 0 1,0 0-1,1 1 0,0 1 0,-13 13 1,10-8 109,1 0 0,1 2 0,0-1 0,-12 22 0,17-25-71,1 1 0,0 0-1,1 0 1,0 0 0,1 0 0,0 1-1,-1 13 1,2 4 62,0 0 0,2 0 1,7 48-1,-5-59-118,2 0 0,0 0 0,2 0 0,0 0 0,1-1 0,15 30 0,-16-39-135,0 0 0,1 0 0,0 0 0,1-1 0,-1 0 0,1 0 0,1-1 0,0 0 0,0-1 0,0 0 0,15 7-1,-7-5-1009,0-1 0,0-1 0,0-1 0,1 0 0,0-1 0,20 1 0,-26-4-17,-1 0 0,1 0-1,18-3 1,-18 0-1447,-1-1-1,23-8 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57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15 3328,'-1'-1'42,"1"1"-1,0 0 1,0 0 0,0-1-1,0 1 1,0 0 0,0-1-1,0 1 1,0 0 0,0 0-1,0-1 1,0 1 0,0 0-1,0-1 1,0 1 0,0 0-1,0 0 1,0-1 0,1 1-1,-1 0 1,0 0 0,0-1-1,0 1 1,0 0 0,0 0-1,1-1 1,-1 1 0,0 0-1,0 0 1,1 0 0,-1-1-1,0 1 1,0 0 0,1 0-1,-1 0 1,0 0 0,0 0-1,1-1 1,-1 1 0,19-4 2984,-16 4-2495,0 0 0,0 0 0,-1 0-1,1 0 1,0 0 0,0 1 0,0-1 0,-1 1 0,1 0 0,0 0-1,-1 0 1,5 2 0,-4 0-233,-1 0 1,1 1-1,-1-1 0,0 0 0,0 1 0,0-1 1,0 1-1,-1 0 0,0 0 0,1-1 0,-1 1 0,-1 0 1,1 0-1,0 0 0,-1 0 0,0 4 0,0 11 342,-1 0-1,-4 20 1,3-27-316,-1 13 93,-1 0 0,-2 0 1,0-1-1,-2 0 0,-17 38 0,20-51-402,-1-1-1,0 0 0,-1 0 0,0 0 0,-1-1 0,0 0 0,0 0 0,-1-1 0,0 0 0,0 0 0,-1-1 0,0-1 0,0 0 1,-13 6-1,16-9-336,-1-1-1,1 1 1,0-1 0,-1-1 0,0 1 0,1-1 0,-1-1 0,0 1 0,-11-2 0,16 1 42,0 0 1,0-1-1,0 1 0,1-1 1,-1 0-1,0 0 0,0 0 1,1 0-1,-1 0 0,1 0 1,-1-1-1,1 1 0,0-1 1,-1 0-1,1 1 0,0-1 1,0 0-1,0 0 1,0-1-1,1 1 0,-1 0 1,0-1-1,1 1 0,0-1 1,-1 1-1,1-1 0,0 0 1,1 1-1,-2-4 0,1-7-2033,0 1 1,0-14-1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7:59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179 246 3392,'3'-3'422,"-1"0"1,0 1 0,1 0-1,-1-1 1,1 1-1,0 0 1,0 0 0,0 0-1,0 1 1,0-1-1,0 1 1,4-2 0,16-9 4083,-23 12-4400,0 0 1,0 0-1,0 0 1,0 0-1,0-1 1,0 1 0,0 0-1,1 0 1,-1 0-1,0 0 1,0-1-1,0 1 1,0 0 0,0 0-1,0 0 1,0-1-1,0 1 1,0 0-1,0 0 1,-1 0 0,1-1-1,0 1 1,0 0-1,0 0 1,0 0 0,0 0-1,0-1 1,0 1-1,0 0 1,0 0-1,-1 0 1,1 0 0,0 0-1,0-1 1,0 1-1,0 0 1,0 0-1,-1 0 1,1 0 0,0 0-1,0 0 1,-8-5 1224,4 4-1153,0 1 0,0 0 0,0 0 0,0 0 0,0 1 0,0-1 0,-1 1 0,1 0-1,1 0 1,-1 1 0,0-1 0,0 1 0,0 0 0,-6 4 0,2-1-41,1-1 1,0 2-1,0-1 1,0 1-1,-10 12 1,6-2 36,1 0-1,0 1 1,-12 31 0,15-35-123,-4 14 23,0-1-1,-9 40 1,17-53-39,0 0 1,1 1 0,1-1 0,0 1 0,0-1-1,2 1 1,2 16 0,-3-26 12,1 0 0,1 0 0,-1-1 0,0 1 0,1-1 0,0 1 0,0-1 0,0 0 0,0 1 0,3 2-1,-4-5-29,0 0-1,0 0 1,0 0-1,0 0 1,0 0-1,0 0 1,0 0-1,0 0 0,0-1 1,0 1-1,1 0 1,-1-1-1,0 1 1,0-1-1,1 0 0,-1 1 1,1-1-1,-1 0 1,0 0-1,1 0 1,-1 1-1,0-2 1,1 1-1,-1 0 0,1 0 1,-1 0-1,0-1 1,1 1-1,1-1 1,6-4-11,-1-1 0,1 1 0,-1-2 0,0 1 0,-1-1 0,10-11 0,-5 5-36,-2-1 0,18-29 0,-12 10 32,-2-2 0,-1 0-1,12-52 1,-22 68 57,-2 11-21,-1 15-21,1 9 110,1 0 1,1 0-1,7 26 0,-2-14 53,-6-16-93,2 0 1,0 0 0,0 0 0,1-1 0,0 0 0,1 0 0,0 0 0,11 13 0,-16-23-65,1 1 1,-1-1 0,1 0 0,0 0 0,-1 0 0,1 0 0,0 0 0,0 0 0,0-1 0,0 1 0,0 0 0,-1-1 0,1 0 0,0 1 0,0-1-1,0 0 1,1 0 0,-1 0 0,0 0 0,0-1 0,0 1 0,-1 0 0,1-1 0,0 1 0,0-1 0,2-1 0,5-2 143,0 0 0,0-1-1,14-9 1,-21 13-158,14-11 10,0 0-1,-1-1 1,0-1-1,-1 0 1,21-27-1,-24 26-15,1 0-1,0 1 0,1 0 0,16-12 0,-29 25-3,1 1-1,0-1 0,-1 0 0,1 1 0,-1-1 0,1 1 0,0-1 0,0 1 0,-1 0 0,1-1 0,0 1 0,0 0 0,0-1 0,-1 1 0,1 0 0,0 0 0,0 0 0,0 0 0,0 0 0,0 0 0,-1 0 0,1 0 0,0 0 0,0 0 1,0 0-1,0 0 0,0 1 0,-1-1 0,1 0 0,0 1 0,0-1 0,-1 0 0,1 1 0,0-1 0,0 1 0,-1-1 0,1 1 0,0 0 0,-1-1 0,1 1 0,0 1 0,1 1 1,-1 0 1,0 0-1,0 0 0,0 0 1,0 0-1,0 1 0,-1-1 0,1 0 1,-1 0-1,0 4 0,1 13 81,-1 0 0,-2 0 0,0 0 0,-1 0 0,-9 34-1,8-45-44,1 1 0,0 0-1,0 0 1,1 1-1,-1 14 1,8-28 204,63-81-26,-6 6-348,-59 74 113,1 1 0,-1-1 0,1 0 0,0 1 0,0 0 0,1 0 0,-1 0 0,5-2 0,-7 5 14,-1-1 1,0 1-1,0-1 0,0 1 1,0 0-1,1 0 1,-1-1-1,0 1 1,0 0-1,1 0 1,-1 0-1,0 0 1,0 0-1,1 1 1,-1-1-1,0 0 1,0 0-1,0 1 1,0-1-1,1 1 0,-1-1 1,0 1-1,0 0 1,0-1-1,0 1 1,0 0-1,0 0 1,0-1-1,0 1 1,-1 0-1,1 0 1,0 0-1,0 0 1,-1 0-1,1 0 1,-1 1-1,1 0 0,1 2 20,0 1-1,0-1 0,-1 1 0,0-1 0,0 1 0,0-1 0,-1 1 0,1 8 1,-7 39 62,4-41-67,1 0 0,0 0-1,1 0 1,0 13 0,0-23-7,1 0 0,-1 0 0,0 0 0,0 0 0,1-1 0,-1 1 0,0 0 0,1 0 0,-1 0 0,1-1 0,-1 1 0,1 0 0,-1-1 0,1 1 0,0 0 0,-1-1 0,1 1 0,0-1 0,-1 1 0,1-1 0,0 1 0,0-1 0,-1 1 0,1-1 0,0 0 0,0 0 0,0 1 0,0-1 0,1 0 0,3 1 19,0-1-1,0 0 1,0 0 0,6-1 0,-6 0-5,41-5 0,0-2 0,-1-2-1,71-26 1,-83 24-64,0-2 0,-1-2 0,-1-1 0,42-29 0,-54 32 103,-7 6 36,20-18 0,-54 57-618,7-16 473,-1 0 0,0-1 0,-22 15 0,-57 29 23,62-39-73,20-11 70,-38 24-32,46-28 66,0-1-1,0 1 1,1 0 0,-1 1 0,1-1 0,0 1-1,-4 6 1,8-10-7,-1 0 1,1-1-1,-1 1 0,1 0 0,-1 0 1,1 0-1,-1 0 0,1 0 0,0 0 1,0 0-1,-1 0 0,1 0 0,0 0 1,0-1-1,0 1 0,0 0 0,0 0 1,0 0-1,0 0 0,1 0 0,-1 0 1,0 0-1,0 0 0,1 0 0,0 1 1,0-1 6,0 0 1,0 0 0,0 0-1,1 0 1,-1 0 0,0 0-1,0 0 1,1-1 0,-1 1-1,1-1 1,-1 1 0,0-1 0,1 1-1,2-1 1,3 1 33,1 0-1,-1-1 1,1 0-1,0 0 1,9-2-1,-5-1-53,1 0-1,-1 0 0,0-2 0,0 1 0,-1-1 0,1-1 0,-1 0 0,16-12 0,-15 8 8,0 0 1,-1 0-1,0-2 0,-1 1 1,0-1-1,14-24 0,2-11 0,26-67 0,-22 46 138,-3 10-35,-6 18-18,-3-1 0,-1-1 0,11-47 0,-27 85-103,0 0 0,0-1-1,-1 1 1,0-1 0,0 1-1,0-1 1,0 1 0,-1-5-1,1 8 19,-1 0-1,1 1 0,0-1 0,0 1 0,0-1 0,-1 0 0,1 1 1,0-1-1,-1 1 0,1-1 0,0 1 0,-1-1 0,1 1 1,-1-1-1,1 1 0,-1 0 0,1-1 0,-1 1 0,1 0 0,-1-1 1,1 1-1,-1 0 0,-1-1 0,1 1-5,0 0 0,-1 0 0,1 0 1,-1 1-1,1-1 0,0 0 0,-1 1 0,1-1 0,0 1 0,-1-1 1,1 1-1,0 0 0,0-1 0,0 1 0,-2 1 0,-3 3 20,1-1 1,1 1-1,-1 0 0,1 0 1,-1 0-1,2 1 0,-1 0 0,0-1 1,1 1-1,0 0 0,1 1 0,-3 6 1,-2 12 131,-8 46-1,11-50-78,-12 67 323,-4 109 0,19-185-342,1 1 0,0-1 0,1 0 0,1 1 0,3 15 0,-3-23-33,-1 0-1,1-1 1,0 1 0,0 0-1,1-1 1,-1 0-1,1 0 1,0 1-1,0-2 1,0 1 0,1 0-1,-1-1 1,1 1-1,0-1 1,8 5-1,-3-3-52,1 0-1,0-1 1,0-1-1,0 1 1,0-1-1,0-1 1,19 2-1,4-2-451,35-1 0,-63-1 429,26-1-1291,1-1 0,32-7 0,-47 6 142,1-2 0,-1 0 1,0-1-1,-1-1 1,22-12-1,54-42-3299,7-17-1695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0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1166 4160,'-11'-1'1365,"11"1"-1329,0 0 0,0 0 0,0 1 0,0-1 0,0 0-1,0 1 1,0-1 0,0 0 0,0 0 0,0 1 0,0-1 0,0 0 0,0 1 0,0-1 0,0 0-1,0 1 1,0-1 0,0 0 0,0 0 0,0 1 0,0-1 0,1 0 0,-1 0 0,0 1 0,0-1-1,1 1 117,0 0 0,-1-1-1,1 1 1,-1-1-1,1 1 1,0 0 0,-1-1-1,1 1 1,0-1-1,0 0 1,-1 1-1,1-1 1,0 0 0,0 1-1,0-1 1,-1 0-1,1 0 1,0 0-1,1 0 1,17 1 1191,-18-1-1184,8 0 281,-1 0 0,0-1 0,0 0 0,0-1 0,0 0 0,0 0 0,-1-1 0,1 0 0,10-5 0,-8 2-97,1-1-1,-2 0 1,1 0 0,-1-1-1,14-15 1,1-7-35,-2 0 1,-1-1-1,18-38 1,-23 40 11,32-48 278,11-23 185,-57 97-771,64-112 115,-65 113-144,0 1 0,0-1 0,0 1 0,0 0-1,0 0 1,0 0 0,1-1 0,-1 1 0,3-1 0,-4 2 6,1 0 0,-1-1 0,1 1 0,-1 0 1,1 0-1,-1 0 0,1 0 0,-1 0 0,1 0 0,-1 0 0,1 0 0,-1 0 1,1 0-1,-1 0 0,1 0 0,0 0 0,-1 0 0,1 0 0,-1 1 0,1-1 1,2 2-32,-1 0 0,0 0 1,0 0-1,0 0 0,0 1 1,0-1-1,-1 1 0,1-1 1,1 4-1,2 5-5,1 0 0,-1 1 0,-1-1 0,0 1 0,-1 0 0,0 1 0,1 15 0,0 91 66,-4-109-19,-4 139 158,2-119 34,-2 0 1,-15 58 0,17-80-81,0 0 0,-1-1 0,0 0 0,0 0 0,-1 1 0,-5 7 0,8-14-84,0 0 0,0 1 0,-1-1 0,1 0 0,0 0 1,0 0-1,0 1 0,-1-1 0,1-1 0,-1 1 0,1 0 0,-1 0 0,1 0 1,-1-1-1,1 1 0,-1-1 0,0 1 0,1-1 0,-1 0 0,0 0 1,1 1-1,-1-1 0,0 0 0,1-1 0,-1 1 0,0 0 0,1 0 0,-4-2 1,1 1 13,1-1 0,-1 0 0,1 1 0,-1-2 1,1 1-1,-1 0 0,1-1 0,0 0 0,0 1 0,-3-6 1,-2-1-17,1-1 1,0-1-1,1 1 1,0-1-1,-5-14 1,-16-58-26,17 50 41,-1-6-105,6 21 4,0 0 0,-1 0 0,-12-25 1,17 41-22,-6-9-252,5 10 124,4 8-47,9 39-114,-9-35 379,0 1 0,1-1 0,1 1 0,0-1 0,0 0 0,10 16 0,-11-23 20,-1 1 0,2-1 0,-1 0 0,0 0 0,1 0 0,6 5 0,-8-8-17,0 0 0,0 0-1,0 0 1,0 0 0,0-1-1,0 1 1,0 0 0,0-1 0,0 0-1,0 0 1,0 1 0,1-1-1,-1 0 1,0-1 0,0 1-1,0 0 1,0-1 0,0 1 0,3-2-1,15-4 76,1-2 0,-2-1-1,1 0 1,-1-1 0,28-21 0,83-73 156,-105 83-188,159-152 45,-167 157-98,-12 11-69,-1 0 0,1 0 0,5-7 0,-8 11-107,-1 5 52,-1 8 36,-12 52-129,-5 43 247,16-97-11,-6 99 52,7-85 99,0 0-1,6 34 0,-6-56-130,1 0 0,-1 0 0,0 0-1,1 0 1,-1 0 0,1 0 0,0 0 0,-1-1-1,1 1 1,0 0 0,0 0 0,0 0-1,1-1 1,-1 1 0,3 2 0,-4-4-28,1 0 1,-1 1-1,1-1 1,-1 0-1,0 0 1,1 0 0,-1 0-1,1 0 1,-1 0-1,1 0 1,-1 0-1,1 0 1,-1 0-1,0-1 1,1 1-1,-1 0 1,1 0-1,-1 0 1,1 0-1,-1-1 1,0 1-1,1 0 1,-1 0 0,0-1-1,1 1 1,-1-1-1,3-1 42,-1-1-1,0 1 1,0-1 0,-1 1 0,1-1-1,1-3 1,43-112 614,7-14-439,-50 124-232,11-20-139,2 0 0,35-50 0,-50 77 113,-1 0 1,1 0-1,0 0 1,0 0-1,0 1 0,0-1 1,-1 0-1,1 1 1,0-1-1,0 0 0,0 1 1,0-1-1,0 1 1,1 0-1,-1-1 0,2 1 1,-3 0 17,0 0 0,1 0 0,-1 0 1,0 0-1,1 0 0,-1 0 0,0 0 0,0 0 0,1 1 1,-1-1-1,0 0 0,1 0 0,-1 0 0,0 0 1,0 1-1,0-1 0,1 0 0,-1 0 0,0 1 1,0-1-1,0 0 0,1 1 0,-1-1 0,0 0 1,0 1-1,1 17-115,-14 79-122,-26 107 436,-107 324-1,138-504-90,-20 40 0,24-56-30,0-1 1,-1 0 0,0 0 0,0 0 0,0 0 0,-1-1 0,0 0 0,-13 10 0,14-13-43,0 0 0,0-1 0,0 0 0,0 0 0,0 0 0,-1-1 0,1 1 0,-1-1 0,0-1 0,1 1 0,-1-1 0,1 0 0,-1 0 0,0 0 0,1-1 0,-1 0 0,1 0 0,-1-1 0,-9-3 0,1-1 1,-1 0 1,1-1 0,0-1 0,1 0-1,0-1 1,-13-11 0,18 13-25,0 0 0,1-1 0,-1 0 0,2 0-1,-1-1 1,1 0 0,0 0 0,-8-19 0,13 25-5,-1-1 0,1 0 0,-1 0 1,1 0-1,1 1 0,-1-1 0,0 0 0,1 0 0,0 0 0,0-1 0,0 1 0,0 0 0,1 0 0,-1 0 0,1 1 1,0-1-1,1 0 0,-1 0 0,0 0 0,1 1 0,0-1 0,0 1 0,0-1 0,0 1 0,1 0 0,5-6 1,1 1-37,1 0 1,-1 1-1,2 0 1,14-8-1,49-19-86,-21 11 103,-17 6 38,-1-2 1,-1-1-1,-1-1 0,52-45 0,6-18 20,81-69 63,48 1-197,-193 135 101,42-18 1,-60 32-33,0-1 1,0 1-1,1 0 0,-1 1 0,1 0 1,-1 1-1,1 0 0,0 1 0,13 0 1,-20 0 25,1 1 0,0-1 0,-1 1 0,1 0 0,-1 0 0,0 0 0,1 1 1,-1-1-1,0 1 0,0 0 0,6 4 0,-7-4-10,0 0 1,-1-1-1,1 1 0,0 0 1,-1 0-1,0 1 0,1-1 1,-1 0-1,0 0 0,0 1 1,0-1-1,-1 0 0,1 1 1,-1-1-1,1 1 0,-1-1 1,0 1-1,0 2 0,-1 12 88,-1 0 0,-1 0-1,-9 32 1,5-21 187,5-20 109,3-17 26,8-20 2,-5 19-399,0 1-1,1-1 1,0 1-1,1 0 0,-1 1 1,1 0-1,1 0 1,0 0-1,0 0 1,11-8-1,2 2-35,0 0 1,1 0-1,1 2 0,0 1 0,0 1 1,1 1-1,0 0 0,26-4 0,-42 11-26,0 1-1,0 0 1,0 0 0,0 1-1,0 0 1,0 0-1,9 2 1,-14-2 51,-1 1 0,1-1 0,0 0 0,-1 1 0,1 0 0,-1-1 0,1 1 0,-1 0 0,1 0-1,-1 0 1,0-1 0,1 2 0,-1-1 0,0 0 0,0 0 0,0 0 0,0 1 0,0-1 0,0 0 0,0 1 0,0-1 0,0 1 0,0-1 0,-1 1 0,1-1 0,-1 1 0,1-1 0,-1 1 0,0 0 0,0-1 0,0 1 0,1 0 0,-2-1 0,1 1 0,0 0 0,0-1 0,-1 3 0,-5 20-37,0-1 1,-2 0-1,-13 28 1,6-15 19,-34 77 778,99-204 165,-40 73-896,2 0 1,0 1-1,1 0 0,19-19 1,-6 10-114,-10 9-32,0 1 1,1 0-1,26-18 0,-41 33 109,-1 0 0,1 0-1,0 0 1,0 0 0,0 1 0,0-1 0,0 0-1,0 1 1,0-1 0,2 1 0,-3 0 0,0 0 1,-1 0 0,1 0-1,0 0 1,0 0-1,-1 1 1,1-1-1,0 0 1,-1 0-1,1 1 1,-1-1 0,1 0-1,0 1 1,-1-1-1,1 1 1,-1-1-1,1 0 1,-1 1-1,1 0 1,-1-1 0,1 1-1,-1-1 1,1 1-1,-1-1 1,0 1-1,1 0 1,-1-1-1,0 1 1,0 0-1,0-1 1,1 2 0,0 6-8,0-1 1,0 0-1,-1 1 1,0-1-1,-2 15 1,1-13 40,0 1 0,1-1-1,1 11 1,0 10-81,-1-21 90,0 1 1,1-1 0,2 13 0,-3-20-9,0 0 1,1 0-1,0 0 1,-1 0-1,1-1 0,0 1 1,0 0-1,0 0 0,0-1 1,0 1-1,0-1 1,0 1-1,1-1 0,-1 1 1,0-1-1,1 0 1,-1 0-1,1 1 0,0-1 1,-1 0-1,4 1 1,-5-2-13,1 0 0,0 0 0,-1 0 0,1-1 0,-1 1 0,1 0 0,0 0 0,-1 0 0,1 0 0,0-1 0,-1 1 0,1 0 0,-1 0 0,1-1 0,-1 1 0,1-1 0,-1 1 0,1 0 1,-1-1-1,1 0 0,11-11 125,-9 9-78,26-26-2,1 1 1,2 2-1,0 1 0,66-36 1,-87 54-50,13-7-34,0 1 1,1 1 0,1 1 0,0 1 0,28-6 0,-50 15 8,-1 1 1,1-1 0,0 1-1,0 0 1,0 0-1,0 1 1,0-1 0,0 1-1,0 0 1,-1 0-1,1 0 1,0 0-1,-1 0 1,1 1 0,-1 0-1,1 0 1,-1 0-1,0 0 1,1 0 0,-1 1-1,-1 0 1,1-1-1,0 1 1,-1 0-1,1 0 1,-1 0 0,0 1-1,0-1 1,0 1-1,0-1 1,-1 1 0,1-1-1,-1 1 1,1 5-1,-1 5 36,-1 0 1,-1 0-1,0 0 0,-1 0 0,0 0 0,-9 26 0,4-14 109,5-22 209,1-7-30,2-7-22,3-2-215,1 1 1,1 0-1,0 0 0,1 0 1,13-16-1,-2 7-174,32-30-1,-49 49 101,3-2-50,0-1 0,0 1 1,0 0-1,7-3 1,-11 6 43,1-1 0,-1 1 1,1 0-1,0-1 0,-1 1 0,1 0 0,-1 0 1,1-1-1,0 1 0,-1 0 0,1 0 0,0 0 1,-1 0-1,1 0 0,0 0 0,-1 0 0,1 0 1,0 0-1,-1 0 0,1 1 0,0-1 0,-1 0 1,1 0-1,-1 1 0,1-1 0,0 0 0,-1 1 1,1-1-1,-1 0 0,1 1 0,-1-1 0,1 1 1,-1-1-1,1 1 0,-1-1 0,0 1 0,1-1 1,-1 1-1,0-1 0,1 1 0,-1 0 0,0-1 1,0 1-1,1 0 0,0 5 1,0-1 1,0 1-1,-1-1 1,0 1-1,0-1 1,0 1 0,0 0-1,-1-1 1,0 1-1,-2 5 1,-2 20 170,3-17-91,1 3 112,4-17-8,5-8 84,10-15-13,-8 11-243,0-1 0,1 1-1,0 1 1,1 0 0,23-17 0,-25 21-41,0 2 0,0-1 1,12-4-1,-19 9 10,0 0 0,0 0 0,0 0 0,1 1 1,-1-1-1,0 1 0,1 0 0,-1 0 0,0 0 0,0 0 0,1 0 0,-1 1 0,0-1 0,0 1 0,6 2 1,-7-2 8,-1 0 0,1 0 0,0 0 0,-1 1 0,1-1 0,-1 0 1,0 1-1,1-1 0,-1 1 0,0 0 0,0-1 0,0 1 0,0 0 1,1 2-1,11 34-38,-2-5 1,-10-31 89,1 1-1,-1-1 1,1 0 0,-1 0 0,1 0 0,0 0 0,0-1 0,0 1 0,0 0 0,0-1 0,1 0 0,-1 1 0,0-1 0,1 0 0,-1 0 0,1 0 0,-1 0 0,1-1 0,-1 1-1,1-1 1,0 1 0,-1-1 0,1 0 0,0 0 0,-1 0 0,1 0 0,3-2 0,7 0 24,0 0 1,-1-1-1,1-1 0,14-6 1,-3 0-26,0 0-1,36-22 1,-52 27-25,0-1 0,0 0 0,-1-1 0,0 0 0,0 0 1,-1 0-1,1-1 0,-1 0 0,-1 0 0,6-10 0,-8 11-37,0 1-1,0-1 0,0 1 1,-1-1-1,0 0 0,0 0 1,2-13-1,-4 19 31,0 1 0,0 0 1,0 0-1,0-1 0,0 1 1,0 0-1,0-1 0,0 1 1,0 0-1,0-1 0,0 1 1,0 0-1,0 0 0,-1-1 1,1 1-1,0 0 0,0-1 1,0 1-1,0 0 0,-1 0 1,1-1-1,0 1 0,0 0 0,0 0 1,-1-1-1,1 1 0,0 0 1,0 0-1,-1 0 0,1-1 1,-9 5-139,-10 13-103,15-12 184,-9 10-28,1-1 0,1 2-1,0 0 1,-12 24 0,21-36 94,0 1 1,0-1 0,1 1 0,-1 0 0,1 0-1,0-1 1,1 1 0,-1 0 0,1 0 0,0 0-1,0 0 1,0 0 0,1-1 0,-1 1-1,1 0 1,1 0 0,-1 0 0,1-1 0,-1 1-1,1-1 1,1 1 0,-1-1 0,3 4 0,-1-2 43,0-1 0,0-1 1,0 1-1,1 0 0,-1-1 1,1 0-1,0 0 0,0 0 1,0-1-1,7 4 0,-9-6-36,1 0 0,0 1 0,0-1-1,-1 0 1,1-1 0,0 1 0,0-1 0,0 1 0,0-1-1,0-1 1,0 1 0,-1 0 0,1-1 0,0 0-1,0 0 1,0 0 0,6-3 0,27-15 13,69-47 0,-53 31-94,-24 17 95,-1-2 0,-1-1 0,-1-1 1,-1-1-1,-1-1 0,-1-1 0,-2-1 0,0-1 1,19-34-1,1-11-4,-3-2 0,55-155 0,-93 228-23,3-4-63,-2 0-1,1-1 1,0 1-1,-1 0 1,0-1-1,-1 1 1,1 0-1,-1-1 1,-1-10 0,1 16 52,0-1 0,0 1 1,0-1-1,0 1 1,0 0-1,0-1 1,-1 1-1,1-1 1,0 1-1,0 0 1,0-1-1,-1 1 1,1 0-1,0-1 1,-1 1-1,1 0 1,0-1-1,-1 1 1,1 0-1,0 0 1,-1 0-1,1-1 1,0 1-1,-1 0 1,1 0-1,-1 0 0,1 0 1,-1 0-1,1-1 1,0 1-1,-1 0 1,1 0-1,-1 0 1,1 0-1,-1 0 1,1 0-1,0 1 1,-1-1-1,1 0 1,-1 0-1,1 0 1,0 0-1,-1 0 1,1 1-1,-1-1 1,1 0-1,0 0 1,-1 1-1,1-1 1,-21 16-110,20-15 104,-7 6-25,1 1 0,-1 1 1,2-1-1,0 1 0,0 0 0,0 1 0,-5 12 0,-27 76 77,31-77-22,-68 220 7,61-202-79,-26 87 15,38-119 68,1 1 1,0 0-1,0 0 1,0 0-1,1 0 0,1 0 1,-1 0-1,1 0 1,0 0-1,5 14 1,-5-18-1,1-1 1,-1 0 0,1 0 0,-1-1 0,1 1 0,0 0-1,0 0 1,1-1 0,-1 1 0,0-1 0,1 0-1,-1 0 1,1 0 0,0 0 0,0 0 0,0-1 0,0 1-1,0-1 1,0 0 0,0 0 0,0 0 0,1 0-1,-1 0 1,0-1 0,1 1 0,-1-1 0,6 0 0,4-1 9,-1 0-1,0-1 1,0 0 0,0-1 0,0-1 0,0 1 0,-1-2 0,17-8 0,6-6 45,41-29 0,-73 47-86,-1 0 0,1-1 0,-1 1 0,1 0 0,-1 0 0,1-1 0,-1 1-1,0-1 1,0 1 0,0-1 0,0 0 0,0 1 0,0-1 0,0 0 0,0 0 0,-1 0 0,1 0-1,-1 0 1,1 0 0,-1-2 0,0 3 3,1 1-1,-1 0 0,0-1 1,0 1-1,0 0 0,0 0 1,1-1-1,-1 1 1,0 0-1,0 0 0,0 0 1,1-1-1,-1 1 0,0 0 1,0 0-1,1 0 0,-1 0 1,0 0-1,0-1 1,1 1-1,-1 0 0,0 0 1,1 0-1,-1 0 0,0 0 1,1 0-1,-1 0 1,0 0-1,0 0 0,1 0 1,-1 0-1,1 0 0,15 2-137,-8-2 130,-1 0 37,-3 0-47,1 0 1,0 0-1,-1 0 1,9 2-1,-12-1 14,-1-1-1,1 0 0,0 0 0,-1 0 1,1 1-1,0-1 0,-1 0 0,1 0 1,-1 1-1,1-1 0,-1 1 0,1-1 1,-1 0-1,1 1 0,-1-1 0,1 1 1,-1-1-1,0 1 0,1-1 0,-1 1 1,0 0-1,1-1 0,-1 1 0,0-1 1,0 1-1,0 0 0,1-1 0,-1 1 1,0 0-1,0-1 0,0 1 0,0 0 1,0-1-1,0 1 0,0 0 0,0-1 1,-1 1-1,1-1 0,0 1 0,0 1 1,-1 0-41,-4 14-28,0-1-1,-9 19 0,12-31 88,1 0-1,0 0 0,-1 0 0,1 0 1,1 0-1,-1 0 0,0 0 1,1 0-1,-1 0 0,1 1 1,0-1-1,0 0 0,0 0 1,1 5-1,1-3 220,-2-5-223,0 0-1,0 0 1,0 0-1,0 0 0,0 0 1,0 0-1,0 0 0,0 0 1,0 0-1,0 0 0,0 0 1,0 0-1,0 0 1,0 0-1,0 0 0,0 0 1,0 0-1,0 0 0,0 0 1,0 0-1,1 0 1,-1 0-1,0 0 0,0 0 1,0 0-1,0 0 0,0 0 1,0 0-1,0 0 0,0 0 1,0 0-1,0 0 1,0 0-1,0 0 0,0 0 1,0 1-1,0-1 0,0 0 1,0 0-1,0 0 0,0 0 1,0 0-1,0 0 1,0 0-1,0 0 0,0 0 1,0 0-1,0 0 0,0 0 1,5-5 100,77-56 255,-73 55-436,0 1 0,1 0 0,0 1 0,0-1 0,0 2 0,0 0 0,18-4 1,-27 7 56,0 0 1,0 0 0,1 0 0,-1 0 0,0 0-1,1 0 1,-1 0 0,0 0 0,1 0-1,-1 1 1,0-1 0,1 0 0,-1 1 0,0 0-1,0-1 1,0 1 0,0-1 0,1 1 0,-1 0-1,1 1 1,0 0-5,-1 0 0,0 0 0,0 0 0,0-1 1,0 1-1,0 0 0,0 0 0,0 1 0,-1-1 0,1 0 0,0 4 0,0 5 15,-1 0 0,0 0 0,-3 23 0,2-29 56,-2 16 41,-3 28 96,6-45-158,0-1 0,0 1 1,0-1-1,1 0 0,-1 1 1,1-1-1,0 1 0,0-1 1,0 0-1,1 0 0,1 5 1,-2-7-21,0-1 1,0 1-1,-1 0 1,1-1 0,0 1-1,0-1 1,0 1 0,-1-1-1,1 1 1,0-1 0,0 0-1,0 1 1,0-1-1,0 0 1,0 0 0,0 1-1,0-1 1,0 0 0,0 0-1,0 0 1,0 0 0,0-1-1,0 1 1,0 0-1,-1 0 1,1 0 0,0-1-1,0 1 1,0-1 0,0 1-1,1-1 1,6-3 48,0-1 0,12-8 1,-14 9-52,90-65 68,35-23-230,-117 86-66,-14 6 216,1 0-1,-1-1 1,0 1 0,0 0-1,1 0 1,-1 0 0,0 0-1,0 0 1,1 0-1,-1 0 1,0 0 0,0 0-1,1 0 1,-1 0-1,0 0 1,1 0 0,-1 0-1,0 0 1,0 0-1,1 0 1,-1 0 0,0 0-1,1 0 1,-1 0-1,0 0 1,0 0 0,1 1-1,-1-1 1,0 0-1,0 0 1,0 0 0,1 0-1,-1 1 1,0-1-1,0 0 1,0 0 0,1 1-1,-1-1 1,0 0-1,0 0 1,0 1 0,0-1-1,0 0 1,0 0-1,0 1 1,1-1 0,-1 0-1,0 1 1,-1 2-34,0 1 0,0 0 0,0-1-1,0 1 1,-1-1 0,1 1 0,-3 3 0,-4 10 27,-11 25 85,-30 65 78,-93 134-98,88-153 22,-48 94 12,18-31 2,24-56 138,51-84-140,0 0 1,-1 0-1,0-1 1,-1 0-1,-17 13 1,24-21-54,0 1 0,0-1 0,0 1 0,0-1 0,-1 0 1,1-1-1,0 1 0,-1-1 0,0 0 0,-5 1 0,7-2-16,1 0 0,-1 0-1,0-1 1,1 1 0,-1-1-1,0 1 1,1-1 0,-1 0-1,1 0 1,-1 0 0,1 0-1,-1 0 1,1-1 0,0 1-1,0-1 1,0 0 0,0 1-1,0-1 1,0 0-1,-2-3 1,-1-1 11,0-1 0,1 0 0,0 0 0,0-1 0,1 1-1,-6-17 1,6 11 13,-1 0-1,2 0 1,-2-23-1,3 23-46,1 1-1,1-1 1,0 0 0,1 1-1,0-1 1,1 1 0,1 0-1,0 0 1,0 0 0,1 0-1,1 1 1,0-1 0,0 1-1,1 1 1,0-1 0,1 1-1,0 1 1,1 0 0,0 0-1,1 0 1,-1 1 0,2 0-1,17-10 1,-2 5-29,0 0 1,1 2-1,36-11 0,89-16-153,-61 17 141,-53 11-1239,46-5 0,-73 12-3476,-36-3-4758,15 4 8162,-17-2-1107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8:00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58 3968,'0'-1'150,"0"-1"0,1 1 1,-1-1-1,0 1 0,0 0 0,1-1 0,-1 1 1,0-1-1,1 1 0,0 0 0,-1-1 1,1 1-1,0 0 0,0 0 0,-1 0 1,1-1-1,0 1 0,0 0 0,0 0 0,0 0 1,1 0-1,-1 1 0,0-1 0,0 0 1,0 0-1,1 1 0,1-2 0,1 0 556,35-20 12629,-39 22-13231,0 10 1213,-4 12-1044,-11 24 630,-32 65 0,34-83-576,-14 28 212,-63 96-1,82-137-458,7-13 27,0 1 1,0-1 0,-1 1 0,1-1 0,-1 0-1,0 1 1,1-1 0,-1 0 0,-3 2-1,9-6-70,-1 0 0,0-1-1,0 1 1,0-1 0,0 0-1,0 1 1,0-1-1,-1-1 1,0 1 0,3-5-1,21-42-112,-15 26 59,17-32-45,33-65-5,-44 91 150,38-52 0,-53 79-89,0 1 0,1-1-1,-1 1 1,1-1 0,-1 1-1,1 0 1,3-2 0,-5 3 7,-1 1 1,1 0-1,0 0 1,-1-1-1,1 1 1,-1 0-1,1 0 1,0 0-1,-1 0 1,1 0-1,0 0 1,-1 0-1,1 0 1,0 0-1,-1 0 1,1 0-1,0 0 1,-1 0-1,1 1 1,0-1-1,-1 0 1,1 1-1,0-1 1,-1 0-1,1 1 0,-1-1 1,1 0-1,-1 1 1,1-1-1,-1 1 1,1-1-1,-1 1 1,0-1-1,1 1 1,-1 0-1,0-1 1,1 1-1,-1-1 1,0 1-1,1 1 1,2 5 9,-1 0-1,0 1 1,0-1 0,0 0-1,-1 1 1,0 0 0,0 10-1,-4 58 137,0-34-118,-5 74 163,8-115-182,-1 0 0,1 0-1,0 0 1,0 0 0,0 0 0,0 0 0,1 0-1,-1 0 1,0 0 0,0 0 0,1 0-1,-1 0 1,0 0 0,1 0 0,-1 0 0,1 0-1,-1 0 1,1 0 0,-1-1 0,1 1 0,0 0-1,1 1 1,-2-2 5,1 0 0,0 0 0,0 0 0,0 0 0,0 0-1,0 0 1,0 0 0,-1 0 0,1 0 0,0 0 0,0 0 0,0 0 0,0-1-1,0 1 1,-1 0 0,1-1 0,0 1 0,0 0 0,-1-1 0,2 0 0,4-3 8,-1 0 0,0-1 1,0 1-1,0-1 0,6-9 0,24-38-95,12-17-55,-40 59 98,1 1 1,0 0 0,1 0-1,16-12 1,-21 18 26,-1 1-1,1 0 1,-1 0 0,1 0-1,-1 0 1,1 1 0,0-1-1,0 1 1,0 0-1,0 0 1,0 1 0,0-1-1,0 1 1,0 0 0,0 0-1,0 0 1,1 0 0,-1 1-1,0 0 1,0 0-1,0 0 1,-1 0 0,1 1-1,0-1 1,0 1 0,-1 0-1,1 0 1,-1 0-1,5 4 1,2 2 59,-2 0-1,1 1 1,-1 0-1,0 0 1,-1 1-1,0 0 0,-1 0 1,9 20-1,-8-17-63,-2 0 0,0 1 0,0 0 0,-1-1 0,-1 1 0,0 1 0,-1-1 0,0 28-1,-2-39 229,0-2-628,0 0 0,0 0-1,0 0 1,0 0 0,0 0 0,0 0 0,0 0 0,0 0 0,1 0 0,-1 0 0,0 0-1,1 2 1,0-3 62,0 1 0,-1-1-1,1 0 1,0 1 0,-1-1-1,1 0 1,0 0 0,-1 0 0,1 1-1,0-1 1,0 0 0,-1 0-1,1 0 1,0 0 0,0 0-1,-1 0 1,1 0 0,0-1-1,0 1 1,-1 0 0,1 0-1,0 0 1,0-1 0,16-5-7740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8:20.6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27 175 1824,'-26'-19'1040,"25"18"91,3-1-821,-1 1 1,1-1 0,-1 1 0,1-1-1,0 1 1,0 0 0,0 0 0,0 0 0,0 0-1,2-1 1,0 0 168,0 0 1,0 0-1,-1 0 1,1 0-1,6-6 0,-9 7-319,0 0-1,0-1 0,0 1 0,0-1 1,0 1-1,0-1 0,0 1 1,0-1-1,-1 1 0,1-1 1,0 0-1,-1 1 0,0-1 1,1 0-1,-1 1 0,0-1 1,0-2-1,1 0 32,-1 1 1,1-1-1,0 1 1,0-1-1,0 1 1,0-1-1,4-4 1,1-7 100,-5 13-270,0-2 80,1-1-1,0 0 0,-1 1 0,0-1 0,0 0 0,0-8 1,-1 13 234,0 8-38,-3 72 947,-21 134 1,21-196-1204,0-5-74,1 0 0,0 15 0,2-27-82,0-1-1,0 1 1,0-1-1,0 1 0,0-1 1,0 0-1,0 1 1,0-1-1,0 1 0,0-1 1,1 0-1,-1 1 1,0-1-1,0 1 1,0-1-1,0 0 0,1 1 1,-1-1-1,0 0 1,0 1-1,1-1 0,-1 0 1,0 1-1,1-1 1,-1 0-1,0 0 0,1 1 1,-1-1-1,0 0 1,1 0-1,-1 0 0,1 1 1,-1-1-1,0 0 1,1 0-1,-1 0 0,1 0 1,0 0-1,7 1-2423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3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341 552 2400,'3'-3'768,"0"-1"-1,0 1 1,-1-1 0,1 0 0,-1 0-1,0 0 1,0 0 0,2-5-1,-4 7-541,1 1-1,-1-1 0,0 1 0,0-1 0,0 1 0,0-1 0,0 0 1,-1 1-1,1-1 0,0 1 0,-1-1 0,1 1 0,-1-1 0,0 1 0,1 0 1,-1-1-1,0 1 0,0 0 0,0-1 0,0 1 0,0 0 0,0 0 1,0 0-1,0 0 0,0 0 0,0 0 0,-1 0 0,1 0 0,-3-1 1,0 0 46,-1-1 0,1 1 0,-1 0 0,0 1 0,1-1 0,-1 1 0,0 0 0,0 0 0,0 0 0,0 1 0,-6-1 0,2 2 26,0 0 1,0 0-1,1 0 0,-1 1 0,-16 6 1,10-1-67,1-1 1,-1 2 0,2 0-1,-1 1 1,1 0-1,-20 18 1,20-14-59,1-1-1,0 2 1,-15 24-1,22-32-103,2 0 0,-1 1 0,1 0-1,0 0 1,0 0 0,1 0-1,0 1 1,0-1 0,1 1 0,-2 13-1,4-17-41,-1 0 0,1 0 0,-1 0-1,1 0 1,0-1 0,0 1 0,1 0 0,-1 0 0,1-1-1,0 1 1,0-1 0,0 0 0,0 1 0,0-1-1,1 0 1,0 0 0,-1-1 0,1 1 0,0 0-1,1-1 1,-1 0 0,0 0 0,1 0 0,-1 0-1,1 0 1,-1-1 0,1 1 0,0-1 0,0 0 0,-1 0-1,1 0 1,0-1 0,0 0 0,0 1 0,0-1-1,0-1 1,0 1 0,0-1 0,0 1 0,0-1-1,5-2 1,1-1-29,0 0 0,0-1 0,0 0 0,0 0 0,-1-1 1,0-1-1,-1 0 0,1 0 0,-1 0 0,0-1 0,-1 0 0,0-1 0,0 1 0,-1-1 0,0-1 0,-1 1 0,0-1 0,0 0 0,-1 0 0,-1-1 0,1 1 0,-2-1 0,1 1 0,-1-1 0,-1 0 0,0 0 0,-1-20 1,-3 10-6,4 20 5,-1 1 0,0-1-1,0 1 1,0-1 0,0 1-1,0-1 1,0 1 0,0-1-1,0 1 1,0-1 0,-1 1 0,1 0-1,0-1 1,0 1 0,0-1-1,0 1 1,-1-1 0,1 1-1,0 0 1,0-1 0,-1 1 0,1 0-1,0-1 1,-1 1 0,1 0-1,0-1 1,-1 1 0,1 0-1,-1 0 1,1-1 0,0 1-1,-1 0 1,1 0 0,-1 0 0,1-1-1,-1 1 1,1 0 0,-1 0-1,1 0 1,0 0 0,-1 0-1,1 0 1,-1 0 0,0 0 0,0 1 1,0-1 0,0 1 1,-1-1-1,1 1 1,0 0-1,0-1 0,0 1 1,0 0-1,0 0 1,0 0-1,1 0 1,-2 1-1,-1 3 72,1 0 0,0 0 0,0 0 0,1 0 0,0 0 0,-2 8 0,3-12-53,-1 9 98,0 0 0,0 0 1,1 1-1,1-1 0,0 0 1,0 0-1,1 0 1,4 13-1,0-4 88,1 0 0,1-1 1,11 20-1,-17-34-158,0 0 0,0-1 1,1 1-1,-1-1 0,1 1 1,0-1-1,0 0 0,0 0 1,0 0-1,0-1 0,1 1 1,-1-1-1,1 0 0,0 0 1,5 2-1,-6-3-17,1 0 0,0 0-1,-1-1 1,1 0 0,0 0 0,0 0 0,-1 0 0,1 0-1,0-1 1,0 1 0,-1-1 0,1 0 0,0 0-1,-1-1 1,1 1 0,5-4 0,7-5-11,-1-1 1,0 0-1,-1-1 0,20-21 1,-16 15-16,91-100-105,-109 118 101,1 0 1,-1 0-1,0 0 0,1 0 1,-1 0-1,0 0 1,0 0-1,1 0 1,-1 0-1,0 0 0,1 0 1,-1 0-1,0 0 1,0 1-1,1-1 1,-1 0-1,0 0 0,0 0 1,1 0-1,-1 0 1,0 1-1,0-1 0,0 0 1,1 0-1,-1 0 1,0 1-1,0-1 1,0 0-1,0 0 0,1 1 1,-1-1-1,0 0 1,0 1-1,0-1 0,0 0 1,0 0-1,0 1 1,0-1-1,5 14 21,-4 7 170,0 0 0,-1 0-1,-1 0 1,-7 34 0,5-32-52,3-15 92,1-6-74,4-11 8,1-2-94,1 2-87,1 0 0,0 0 1,0 1-1,0 0 0,1 1 0,12-8 0,60-33-244,-76 45 242,4-2-21,0 0 0,0 1 0,1 1 0,-1 0 0,1 0 0,19-3 0,-23 5 20,0 1 1,0 0 0,0 0-1,0 1 1,0-1 0,0 1-1,-1 1 1,1-1 0,0 1-1,0 0 1,-1 0-1,10 6 1,-6-2 43,-1 0 0,-1 1 0,1 0 0,-1 0-1,0 1 1,-1 0 0,8 13 0,7 7 21,-19-26-30,0 1 0,0-1 0,1 0 1,-1 0-1,0 0 0,1-1 0,-1 1 0,1-1 0,-1 1 0,1-1 0,0 0 0,0 0 0,0 0 0,-1 0 0,1 0 0,0-1 0,0 1 0,0-1 0,0 0 0,0 0 0,0 0 0,0 0 0,0-1 0,5 0 0,5-3-41,-1 0-1,0 0 1,1-1-1,14-9 1,-26 13 18,20-10-77,0-1 0,-1-1 0,25-20 0,3-6-28,-14 13 64,46-47 0,-76 66 1,-8 6-20,-10 5-43,-14 16-32,1 1 0,-34 33-1,43-36 183,0 1 0,2 0 0,0 1 0,-16 27 0,26-38-9,1 1-1,0-1 1,0 1 0,1 0-1,1 1 1,0-1-1,0 1 1,1 0-1,0-1 1,1 1 0,0 0-1,1 13 1,0-22-18,0 0 0,1 0 1,-1 0-1,0 0 0,1 0 0,-1 0 1,1 0-1,0 0 0,0 0 0,0 0 1,0 0-1,0 0 0,0-1 0,0 1 1,0 0-1,1-1 0,-1 1 0,1-1 1,-1 1-1,1-1 0,2 2 0,-1-2 0,-1 0 0,0-1 0,0 1 0,1-1 0,-1 1 0,0-1 0,0 0-1,1 0 1,-1 0 0,0 0 0,1 0 0,-1 0 0,0-1 0,1 1 0,-1-1 0,0 1-1,0-1 1,0 0 0,4-2 0,19-13 42,0 0 1,39-36-1,-61 49-56,29-26 15,30-34-1,-51 49-38,0 0-1,-1 0 1,-1-1 0,0 0-1,0-1 1,-2 0 0,7-21-1,4-9-66,-3-2 0,-2 1-1,-1-2 1,-3 1-1,5-89 1,-14 111 90,0 1 0,-5-29 0,3 42-11,0 1 0,-1-1 0,0 1 0,-1 0 1,0 0-1,-7-13 0,10 22 6,0 1 1,1 0-1,-1 0 1,0-1-1,0 1 1,0 0-1,0 0 1,0 0-1,0 0 1,0 0-1,0 0 1,0 0-1,-1 0 1,1 1-1,0-1 1,0 0-1,-1 1 1,1-1-1,-2 0 1,1 1 1,1 1 0,-1-1 0,1 0 0,0 0 0,-1 0 0,1 1 0,0-1 0,0 1 0,-1-1-1,1 1 1,0 0 0,0-1 0,0 1 0,0 0 0,0 0 0,0 0 0,0 0 0,0 0 0,0 0 0,0 0 0,0 0 0,0 0 0,0 2 0,-5 7 16,1 0-1,0 1 1,1-1-1,0 1 1,1 0-1,-3 15 1,-9 72 288,12-57-161,1-1-1,2 1 0,9 66 1,-5-78-352,2 0 1,1-1 0,2 1-1,0-1 1,23 45 0,39 48-6897,-16-45-5449,-29-44 7034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3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1038 3232,'0'-1'5707,"11"5"-785,-4-4-3998,-1-1 0,1 0 0,0 0 0,0 0 0,6-3 1,0-1-188,0 0 1,-1-1 0,15-9 0,-15 7-431,0 0 0,-1-1 1,-1 0-1,15-16 1,31-44 270,-53 66-565,109-161 535,-94 137-531,8-19 24,-2 0 1,-2-2-1,29-91 0,-9-14 221,-37 131-235,-2 0-1,-1-1 1,0 1-1,-2-1 1,-2-22 0,1 39 10,0 0 1,0 0 0,0 1 0,-1-1-1,0 0 1,0 1 0,0-1 0,-1 1-1,0 0 1,0-1 0,0 1-1,-6-6 1,8 10-25,0 0 1,0 0-1,0 0 0,0 0 0,0 0 0,0 0 0,0 1 1,0-1-1,0 0 0,0 1 0,0-1 0,0 1 0,-1-1 1,1 1-1,0-1 0,0 1 0,-1 0 0,1 0 0,0-1 1,0 1-1,-1 0 0,1 0 0,0 0 0,-1 0 0,1 1 1,0-1-1,0 0 0,-1 1 0,1-1 0,0 0 0,0 1 1,-2 0-1,0 2 27,0-1 0,0 0 1,1 1-1,-1 0 0,0 0 0,1 0 1,0 0-1,-1 0 0,-1 4 1,-5 11 111,0 0 1,1 1 0,1 0-1,-6 28 1,-11 80 598,22-117-687,-7 53 367,3 1 0,4 124 0,5-142-421,2 0 1,3 0-1,1-1 0,27 79 0,-31-111-253,-2-4 133,0 0-1,1 0 1,6 10 0,-7-15-507,0 0 1,-1-1-1,1 0 0,0 0 1,7 6-1,-9-8 393,-1-1 1,1 1-1,0 0 0,0-1 0,0 1 0,0 0 0,-1-1 0,1 1 1,0-1-1,0 1 0,0-1 0,0 0 0,0 1 0,0-1 0,0 0 1,0 0-1,0 0 0,0 0 0,0 0 0,0 0 0,1 0 0,-1 0 1,0 0-1,0 0 0,0-1 0,0 1 0,0 0 0,0-1 0,0 1 1,-1 0-1,1-1 0,0 0 0,0 1 0,0-1 0,0 1 1,0-1-1,1-1 0,16-13-3429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36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22 272 4800,'-1'0'104,"1"-1"0,-1 1 0,1-1 0,-1 1-1,0 0 1,1-1 0,-1 1 0,0 0 0,1 0 0,-1-1 0,0 1 0,1 0 0,-1 0 0,0 0 0,-1 0 0,-2 8 1989,1 0 407,2-6-1717,1-1 1,0 1-1,-1 0 1,1 0-1,0-1 1,0 1-1,0 0 1,0-1-1,0 3 1,0-4-704,0 1 0,0-1 0,0 0 0,0 0 0,1 1 0,-1-1 0,0 0 0,0 0 0,0 1 1,0-1-1,0 0 0,0 0 0,0 1 0,0-1 0,1 0 0,-1 0 0,0 0 0,0 1 0,0-1 0,0 0 0,1 0 0,-1 0 0,0 1 1,0-1-1,0 0 0,1 0 0,-1 0 0,0 0 0,0 0 0,1 0 0,-1 0 0,0 0 0,0 1 0,1-1 0,-1 0 0,0 0 0,1 0 1,-1 0-1,0 0 0,0 0 0,1 0 0,-1-1 0,0 1 0,0 0 0,1 0 0,-1 0 0,0 0 0,0 0 0,1 0 0,-1 0 0,0-1 1,0 1-1,0 0 0,1 0 0,-1 0 0,0 0 0,0-1 0,0 1 0,1 0 0,-1 0 0,0 0 0,0-1 0,6-6 137,-1 0 0,1 0 0,-2-1 0,1 1-1,-1-1 1,0 0 0,-1 0 0,4-12 0,0 4-94,13-39 21,-9 21 325,2 1 1,19-34-1,-31 66-446,-1-1 0,1 1 0,0 0 0,0-1 0,0 1 0,-1 0 0,1 0 0,0 0 0,1 0 0,-1 0 0,0 0 0,0 0 0,0 0 0,0 0 0,1 0 1,-1 0-1,3 0 0,-3 1-11,-1 0 0,1 0 0,-1 0 0,1 0 0,-1 0 0,1 0 0,-1 0 0,1 1 0,-1-1 0,1 0 0,-1 0 0,1 0 0,-1 1 0,1-1 0,-1 0 0,1 1 0,-1-1 0,0 1 0,1-1 0,8 17 218,0 7-139,-2 1 0,5 28-1,-7-24-12,15 42-1,-16-63-269,-1 1 0,1-1 0,0 0 0,1 0 0,0-1 0,0 1 0,0-1 0,1 0 0,8 7 0,12 7-875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8:2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2240,'13'0'15617,"-10"0"-14043,12-7-3476,3-1 2154,-16 7-218,1-1 0,-1 1 0,1 0 0,-1 0 0,1 1 0,0-1 0,-1 1 0,1-1 0,3 1 0,15-4 244,-8 3 79,-11 1-361,0 0 1,0 0 0,0 0 0,0-1 0,1 1-1,-1 0 1,2-2 0,-3 2-7,1-1 49,-1 1 0,1-1 0,0 0 0,0 1 0,-1-1 0,1 1 1,0 0-1,0-1 0,0 1 0,0 0 0,3 0 0,-1 1 7,0 0 0,-1 0 0,1-1 0,-1 0 0,1 0 0,0 0 1,7-1-1,3 0 134,57 1 1127,-69 0-1285,0 0 1,1-1-1,-1 1 0,0-1 1,0 1-1,0-1 1,0 0-1,3-1 0,-3 1 3,0 0-1,0 0 0,0 0 0,0 0 1,0 1-1,0-1 0,0 1 0,0 0 1,0-1-1,0 1 0,0 0 0,0 0 1,0 0-1,3 1 0,13 2 274,0-2 1,29 1-1,13 0 327,130 3 879,-124-6-2203,-64 1 441,-1 0 1,0 0-1,0 0 0,1 0 0,-1 0 0,0 0 1,0-1-1,1 1 0,-1 0 0,0-1 0,1 0 0,-1 1 72,-1-1 0,0 1 0,0 0-1,1 0 1,-1-1 0,0 1 0,0 0-1,0-1 1,0 1 0,0 0 0,0-1-1,0 1 1,1 0 0,-1-1 0,0 1-1,0-1 1,0 1 0,0 0 0,-1-1-1,1 1 1,0 0 0,0-1 0,0 1-1,0 0 1,0-1 0,0 1 0,0 0-1,-1-1 1,1 1 0,0 0-1,0 0 1,0-1 0,-1 1 0,1 0-1,0 0 1,0-1 0,-1 1 0,1 0-1,0 0 1,-1-1 0,-9-8-3195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11 923 5408,'-3'1'439,"-4"1"969,7-2-1387,0 0-1,0 0 0,0 0 0,0 0 0,0 0 1,0 0-1,0 0 0,0 0 0,-1 0 0,1 0 0,0 0 1,0 1-1,0-1 0,0 0 0,0 0 0,0 0 1,0 0-1,0 0 0,0 0 0,0 0 0,0 0 1,0 0-1,0 0 0,0 0 0,0 1 0,0-1 1,0 0-1,0 0 0,0 0 0,0 0 0,0 0 0,0 0 1,0 0-1,0 0 0,0 0 0,1 0 0,-1 0 1,0 1-1,0-1 0,0 0 0,0 0 0,0 0 1,0 0-1,0 0 0,2 1 1709,10-5 2496,3-1-2962,111-73 3217,-64 38-3579,-19 12-465,72-61 0,-91 66-400,0-1-1,-2 0 0,38-55 0,35-84 199,-55 91-4,-40 72-229,25-43 173,-2 0 0,31-83 0,-52 122-160,-1-1 0,0 1 0,-1-1 0,1 0 0,-1 0 0,0 1 0,0-1 0,0-5 0,-1 8-33,1 0 0,0-1 0,-1 1 0,0 0 0,1 0 0,-1 0 0,0 0 0,0 0 0,0 0 0,0 0 0,0 0 0,-1 0 0,1 1 0,-1-1 0,1 0 0,-1 1 0,1-1 0,-3-1 0,3 3 1,-1-1 0,1 1 0,0-1 0,0 1 0,0 0 0,0-1 0,-1 1 0,1 0 0,0 0 0,0 0 0,-1 0 0,1 0 0,0 0 0,0 0 0,-1 0 0,1 0 0,0 1 0,0-1 0,-1 0 0,1 1 0,-1 0 0,-3 2-36,0-1-1,0 1 1,-8 7 0,5-2 95,-1 0-1,1 1 1,1-1 0,0 2-1,0-1 1,1 1 0,0 0 0,0 0-1,-6 19 1,-1 7 235,-13 61 1,18-59-164,1-1-1,2 1 1,0 40 0,5-62-89,1 1 0,0-1 0,1 1 1,1-1-1,0 0 0,2 0 0,-1 0 1,2-1-1,12 25 0,-16-37-43,1 5-237,2 0 1,-1 0-1,1-1 1,0 0-1,1 0 0,0 0 1,0 0-1,10 8 0,7 1-1152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14 375 5408,'-13'-12'12549,"26"6"-9584,-9 4-2753,0-1 1,0 1-1,0-1 0,-1 1 1,1-1-1,-1 0 0,0 0 1,5-6-1,19-31 150,-23 32-331,40-74 46,-29 53-22,33-51 0,-29 53 45,-11 14-33,19-22 0,-26 34-58,0 0-1,-1 0 1,1 0-1,0 0 1,0 0-1,0 1 1,0-1-1,0 0 0,0 0 1,0 1-1,0-1 1,0 1-1,0-1 1,0 1-1,0-1 1,0 1-1,0 0 1,1-1-1,-1 1 1,0 0-1,0 0 1,0 0-1,0 0 0,1 0 1,-1 0-1,0 0 1,0 1-1,0-1 1,1 0-1,-1 1 1,0-1-1,0 0 1,0 1-1,0 0 1,0-1-1,0 1 1,0 0-1,0-1 0,0 1 1,0 0-1,0 0 1,-1 0-1,1 0 1,0-1-1,-1 1 1,1 0-1,0 2 1,4 4-2,-1 1 1,-1-1 0,1 1 0,-1 0 0,2 9 0,2 8-110,3 11-216,2 0 0,19 42 0,-25-67-1157,-1-1 1,15 19-1,-15-23 36,0-1-1,0 1 1,7 4 0,14 10-1985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9632,'-5'0'4384,"-8"16"-3840,-6 4 1503,1 4-1247,-18 21 384,9 1-704,-8 7-160,12-5-192,-4 4-224,14-9 32,-5-3-3775,8-7 2111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88 4736,'-15'-16'14586,"34"6"-12437,241-23 2125,-129 18-3844,40 2-552,-117 15-545,-54-2 572,0 0-1,0 0 1,0 0-1,1 0 1,-1 0 0,0 0-1,0 0 1,0 0 0,1 0-1,-1 0 1,0 0 0,0 0-1,0 1 1,0-1-1,1 0 1,-1 0 0,0 0-1,0 0 1,0 0 0,0 0-1,0 1 1,1-1 0,-1 0-1,0 0 1,0 0 0,0 0-1,0 1 1,0-1-1,0 0 1,0 0 0,0 0-1,0 0 1,0 1 0,0-1-1,0 0 1,0 0 0,0 0-1,0 1 1,0-1-1,0 0 1,0 0 0,0 0-1,0 1 1,0-1 0,0 0-1,0 0 1,0 0 0,0 0-1,0 1 1,0-1 0,0 0-1,-1 0 1,-6 14-5466,4-9 4891,-9 15-3922,-1 5 1547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0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45 5888,'-48'-45'2688,"34"50"-2336,4-5-832,5 0 256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08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 9056,'-27'-20'4096,"22"28"-3552,10-8 1472,9 4-1217,12 1 641,16-2-832,34 2 96,9 2-416,28-3-32,-10 0-160,0-4-128,-17 0 0,-1 0-128,-9 8 96,1-5-5951,-9 6 3295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10816,'-5'-9'4864,"27"-2"-4224,1-3 1791,3 11-1471,29-14 512,3 9-864,9-7-224,1 7-224,-10 0-64,-3 4-32,3 4-416,-8 9 224,-2-3-5056,2 3 2849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16 3136,'4'-1'9045,"-7"0"-8301,0-1 0,0 1-1,0 0 1,0 0 0,0 0 0,-6-1 0,-38-2 812,41 3-1226,-25 0 234,0 1 0,-38 6 1,55-4-483,0 0 0,0 1 0,0 1 0,1 0 0,0 1 0,-25 13 0,32-14-78,0 0 0,1 0 0,-1 1 0,1 0 0,0 0 1,0 0-1,0 1 0,1 0 0,-1-1 0,2 2 0,-1-1 1,-3 8-1,0 3 4,1 0-1,1 1 1,-5 25 0,-11 128 424,17-124-304,-5 392 813,10-278-687,-1 259 1554,0-420-1796,0 1 0,0-1 1,0 0-1,0 1 1,0-1-1,0 0 0,0 1 1,1-1-1,-1 0 1,0 1-1,0-1 0,0 0 1,0 0-1,0 1 1,1-1-1,-1 0 0,0 1 1,0-1-1,1 0 1,-1 0-1,0 0 0,0 1 1,1-1-1,-1 0 1,0 0-1,0 0 0,1 0 1,-1 1-1,0-1 1,1 0-1,-1 0 0,0 0 1,1 0-1,-1 0 1,0 0-1,1 0 0,14-2 177,-10 2-84,30-4 283,233-19-259,-97 25-236,-168-2-311,18 0-1316,-21 0 1492,1 0 0,0 0 0,-1-1 0,1 1 0,-1 0 0,1 0 0,0-1 0,-1 1 0,1 0 0,-1-1 0,1 1 0,-1-1 0,1 1 0,-1-1 0,1 1 0,-1-1 0,0 1 0,1-1 0,-1 1 0,0-1 0,1 0 0,-1 1 0,0-1 0,0 1 0,1-1 0,-1 0 0,0 0 0,1-13-5256,3 2 1765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97 8544,'-2'-2'642,"1"1"0,0-1 0,0 1 0,-1-1 0,1 0 0,0 1 1,1-1-1,-1 0 0,0 0 0,0 0 0,1 0 0,-1-2 0,2 1-147,-1 1 0,1 0 0,0 1 0,1-1 0,-1 0 0,0 0 0,0 0 0,1 1 0,-1-1 0,1 1 0,3-3 0,0-1-250,1 1-1,0-1 1,0 2-1,0-1 0,1 1 1,-1 0-1,1 0 1,0 0-1,0 1 0,0 0 1,9-1-1,6 0-46,1 0-1,30 1 1,-39 4-194,0-1 0,0 1 0,0 1 0,26 9 0,5 1-1592,-39-11-1071,-4-2 784,-1 0 1499,-1 1 1,1-1 0,-1 0 0,1 0 0,-1 0 0,1 0 0,-1 0-1,0 0 1,1 0 0,-1-1 0,1 1 0,-1 0 0,1 0-1,2-2-1874,4-2-1606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8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44 8640,'-1'0'105,"1"-1"1,0 1 0,-1 0 0,1 0-1,0 0 1,0 0 0,-1-1 0,1 1 0,0 0-1,-1 0 1,1-1 0,0 1 0,0 0-1,0 0 1,-1-1 0,1 1 0,0 0-1,0-1 1,0 1 0,0 0 0,-1-1-1,1 1 1,0 0 0,0-1 0,0 1-1,0 0 1,0-1 0,0 1 0,0-1-1,0 1 1,0 0 0,0-1 0,0 1-1,0 0 1,0-1 0,1 1 0,0-2 224,-1 1 1,1 0 0,0 1 0,1-1 0,-1 0-1,0 0 1,0 0 0,0 1 0,0-1 0,3 0 0,5-4 162,1 2 0,0-1 0,-1 1 1,1 1-1,1 0 0,-1 0 1,0 1-1,0 0 0,12 1 1,-17 0-405,-1 1 0,0 0 0,0 0 0,1 0 0,-1 0 0,0 0 0,0 1 0,0 0 0,0-1 0,0 2 0,-1-1 0,1 0 0,-1 1 0,1 0 0,-1-1 0,0 1 0,0 1 0,0-1 0,0 0 0,-1 1 0,1-1 0,-1 1 0,0 0 0,0 0 0,1 4 0,1 2 62,-1 0 0,-1 0-1,0 0 1,0 1 0,0 10-1,-1 57 245,-2-42-291,1 186-509,1-205-1894,3-4 608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7 7872,'-1'0'312,"0"-1"1,1 0 0,-1 1 0,0-1-1,0 1 1,1-1 0,-1 1-1,0-1 1,0 1 0,0 0 0,0-1-1,0 1 1,0 0 0,0 0-1,-1 0 1,0 0 130,-1 0 0,0 0 0,1 1-1,-1-1 1,0 1 0,-3 1 0,-1 0-2,-40 12 1314,1 2 0,-59 30 0,66-26-1395,2 2-1,1 1 1,0 2 0,2 2 0,-35 34-1,14-5-1199,-72 96 0,111-130-2424,11-2 944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 7968,'0'0'2565,"3"2"-1546,0 1-435,1 0 1,-1 0-1,0 0 1,0 0 0,-1 1-1,1-1 1,0 1-1,-1 0 1,0 0 0,0 0-1,2 7 1,-3-8-368,-1 0-1,1 0 1,-1 0 0,0 0 0,0 0-1,-1 0 1,1 0 0,-1 0 0,1 0 0,-1 0-1,0-1 1,0 1 0,0 0 0,0 0 0,-1-1-1,1 1 1,-1-1 0,1 1 0,-1-1 0,-3 3-1,-5 7-20,-1-1 0,-1-1 0,1 1 0,-2-2 0,-19 13 0,5-7-277,-49 22 0,61-31-387,-1-1 0,1 0 1,-20 4-1,30-8-61,1-1 0,0 1 1,-1-1-1,1 0 0,0 0 1,-1 0-1,1 0 0,-1-1 0,1 0 1,0 0-1,0 0 0,0 0 0,-1-1 1,1 0-1,-7-3 0,-4-8-2777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 8224,'-13'-9'10369,"21"4"-8605,33-7 1841,-32 8-3100,1 1 0,15-3 0,-11 4-409,0 1 1,0 1 0,0 0 0,0 1 0,0 0-1,0 1 1,0 0 0,23 8 0,-7 3-4965,-2 3-4911,-23-12 5854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 7808,'-5'-5'3994,"5"15"251,-1 3-3365,-5 23 814,1-3-434,-4 61 0,9-70-915,1 0 1,1 1-1,1-1 1,9 32 0,-11-53-267,0 0 1,0 0-1,0-1 1,1 1-1,-1-1 1,1 1-1,-1-1 1,4 4-1,-4-5-49,-1-1-1,1 1 0,-1 0 1,1-1-1,0 1 1,0-1-1,-1 1 1,1-1-1,0 1 1,0-1-1,-1 0 1,1 1-1,0-1 1,0 0-1,0 0 1,0 0-1,0 1 0,0-1 1,-1 0-1,1 0 1,0 0-1,0 0 1,0-1-1,0 1 1,0 0-1,0 0 1,-1 0-1,1-1 1,0 1-1,0 0 1,0-1-1,-1 1 0,2-1 1,1-2 33,1 0-1,-1 0 1,-1 0 0,1 0 0,0 0 0,-1-1-1,4-5 1,14-32 172,-10 22-140,83-165 529,-83 160-1024,-13 40 8,-1 26 1,1 4 406,-16 127 569,-71 298 0,85-449-403,-1-1 1,-1-1-1,-1 1 0,-1-1 1,-22 35-1,30-52-140,-1 0 1,0-1-1,-1 0 1,1 1-1,0-1 0,-1 0 1,1 0-1,-1 0 1,0 0-1,1 0 1,-1-1-1,-4 2 1,4-2-10,1-1 1,0 1-1,-1-1 1,1 1-1,0-1 1,-1 0-1,1 0 1,-1-1 0,1 1-1,0 0 1,-1-1-1,1 1 1,0-1-1,0 0 1,-1 0-1,1 0 1,0 0 0,-3-2-1,-1-1-28,0-1 0,1 1-1,0-1 1,0 0 0,0-1-1,1 1 1,0-1 0,0 0-1,0 0 1,1 0 0,0 0-1,-4-10 1,2 2-13,0 0-1,2-1 0,-1 1 1,-2-30-1,6 39-1,0-1 1,0 0-1,1 0 0,-1 1 1,1-1-1,0 0 0,1 1 1,0-1-1,0 1 0,0-1 1,0 1-1,1 0 0,0 0 1,0 0-1,0 0 0,0 1 1,1-1-1,0 1 0,0 0 1,5-4-1,5-3-59,1 1-1,0 0 1,1 0 0,32-13-1,-39 19-189,0 1 0,0 0 1,0 1-1,0 0 0,0 0 0,1 1 0,-1 0 0,0 0 0,1 1 0,10 1 1,3 4-1011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11040,'3'12'5024,"2"16"-4385,-5-11 2337,0 3-1760,-13 15 512,0 1-1056,-19 9-384,5-5-192,-9 0-800,4-5 384,-8-7-4320,9-3 2561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8544,'-1'-7'1235,"2"-10"8806,3 9-5167,3 5-4550,0 3 18,0 0 1,0 0-1,1 0 0,-1 1 1,0 0-1,9 2 1,17 3-10,14-2-442,66 5-13,-40-9-4532,-58-2 57,25-4 0,-13 1 560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09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105 616 3712,'10'-7'1167,"-8"6"-720,-1 1-1,0-1 1,0 0 0,0 1-1,0-1 1,1 0 0,-1 0 0,0 0-1,0 0 1,0 0 0,-1 0-1,1 0 1,0 0 0,0-1 0,0 0-1,-2 1-328,1 1 1,-1-1-1,0 1 0,0-1 0,1 1 0,-1-1 0,0 1 0,0 0 0,0-1 1,0 1-1,1 0 0,-1 0 0,0-1 0,0 1 0,0 0 0,0 0 1,0 0-1,0 0 0,-1 0 0,-3 1-57,0-1-1,-1 1 1,1 0 0,0 0-1,0 1 1,0 0 0,1-1-1,-1 2 1,0-1 0,1 0-1,-1 1 1,1 0 0,0 0-1,0 0 1,0 1 0,0-1-1,1 1 1,-1 0 0,1 0-1,-3 5 1,4-6-17,0 0 0,0 1 0,0 0 1,0-1-1,0 1 0,1 0 0,0 0 0,0 0 0,0 0 0,0 0 0,0 0 1,1 0-1,0 0 0,0 0 0,0 1 0,0-1 0,1 0 0,0 0 0,0 0 0,0 0 1,0 0-1,0 0 0,1-1 0,0 1 0,4 7 0,-5-10 13,0 1-1,0 0 1,1 0-1,-1-1 1,1 1-1,-1-1 1,1 1-1,0-1 1,0 0-1,0 1 1,-1-1-1,1 0 1,0 0-1,0-1 1,0 1-1,1 0 1,-1-1-1,3 1 1,-2 0 12,1-1 1,-1-1-1,0 1 1,1 0-1,-1-1 1,0 0-1,0 1 1,0-1-1,0-1 1,0 1-1,4-2 1,2-3 37,1 0 1,-1 0 0,-1-1-1,1 0 1,-1-1 0,8-9-1,-11 12-97,-1 1 0,0-1 0,0 0 0,0-1-1,-1 1 1,1-1 0,-1 1 0,-1-1-1,1 0 1,-1 0 0,3-12 0,-4 13 3,0-1 1,0 0-1,0 0 1,-1 0-1,0 0 1,-1 0-1,1 0 1,-1 0-1,0 0 1,0 0-1,-1 0 1,0 1-1,0-1 1,-4-8-1,0 4-26,-18-32-153,21 37 129,0 1-1,0 0 1,-1 0-1,1 0 0,-1 1 1,0-1-1,-5-3 0,8 7 33,1 0 1,0-1-1,0 1 0,0 0 0,0 0 0,-1 0 0,1 0 0,0-1 0,0 1 0,0 0 0,-1 0 0,1 0 1,0 0-1,0 0 0,-1 0 0,1-1 0,0 1 0,0 0 0,-1 0 0,1 0 0,0 0 0,0 0 0,-1 0 1,1 0-1,0 0 0,0 0 0,-1 0 0,1 0 0,0 0 0,0 0 0,-1 0 0,1 1 0,0-1 0,0 0 1,-1 0-1,1 0 0,0 0 0,0 0 0,0 0 0,-1 1 0,1-1 0,0 0 0,0 0 0,0 0 0,0 1 1,-1-1-1,1 1-1,0-1 0,0 1 0,1-1 0,-1 1 0,0 0 0,0-1 0,0 1 0,0-1 0,1 1 0,-1-1 0,0 1 0,1-1 0,-1 1 0,0-1 0,1 0 0,-1 1 0,1-1 0,-1 1 0,0-1 0,1 0 0,-1 1 0,1-1 0,4 3 35,-1-1-1,0 0 0,0-1 1,1 1-1,-1-1 0,1 0 0,0 0 1,-1 0-1,1 0 0,0-1 1,-1 0-1,10-1 0,1 0 187,0-2 1,22-6-1,-19 3-100,-1 0 1,-1-1-1,1-1 1,-1 0-1,0-1 1,-1-1-1,0-1 1,-1 0-1,0 0 1,-1-2 0,24-27-1,-14 10 97,-1-2 1,-1-1-1,-2 0 0,25-58 1,-3-8-144,-40 98-226,-1 5 10,-4 15-68,2-5 169,-13 97-28,-8 47 36,-41 114 406,61-258-354,-87 292 105,52-211 141,-4-3-1,-72 119 1,111-206-251,-1 3 74,-1-1 0,1 1 0,-1-1 0,-1-1 0,1 1 1,-1-1-1,0 0 0,-9 6 0,14-11-53,-1 1-1,1-1 1,-1 0-1,0-1 1,1 1 0,-1 0-1,0-1 1,0 1-1,0 0 1,0-1 0,1 0-1,-1 0 1,0 1 0,0-1-1,0 0 1,0 0-1,0-1 1,0 1 0,0 0-1,1-1 1,-3 0-1,1 0 4,0-1 0,0 1 0,1-1-1,-1 0 1,1 0 0,0 0 0,-1 0-1,1 0 1,0-1 0,0 1 0,-3-6-1,0 0-24,1 0-1,0 0 1,0-1-1,1 0 1,0 0-1,1 0 0,-3-13 1,4 11 9,1 1 0,0-1-1,0 0 1,1 1 0,0-1 0,1 1 0,0-1 0,1 1 0,0 0-1,0 0 1,1 0 0,0 0 0,1 1 0,1-1 0,6-8 0,-3 6-13,1 0 1,0 1-1,1 1 1,0-1-1,0 2 1,1 0-1,0 0 1,1 1-1,27-13 1,6 2 2,0 1 0,71-17 0,-102 31-247,0 1 0,0 1 0,0 1 0,0 0 0,0 1 0,0 0 0,16 3 0,-5 4-875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75 6880,'-31'-1'16999,"35"-1"-14234,12-4-3026,2 2 532,65-15 290,8 5-421,106-11-2,-174 23-197,-15 1 28,1 0 1,-1 1-1,0 0 0,0 0 1,0 1-1,0 0 0,15 4 1,-22-4 25,0-1 1,0 0-1,0 1 1,0-1-1,0 1 1,0-1 0,0 1-1,0-1 1,0 1-1,0 0 1,0-1-1,-1 1 1,1 0 0,0 0-1,-1 0 1,1-1-1,0 1 1,-1 0-1,1 0 1,-1 0 0,1 0-1,-1 0 1,0 0-1,1 0 1,-1 0-1,0 0 1,0 1 0,0-1-1,0 0 1,0 0-1,0 0 1,0 0 0,0 0-1,0 0 1,0 0-1,0 0 1,-1 0-1,1 0 1,0 0 0,-1 0-1,1 0 1,-1 0-1,-1 2 1,-2 4-19,-1 1 0,0-1 0,-1 0 0,-10 10 0,-131 128 82,42-29 221,-95 139 0,192-243-186,-1 0-1,1 1 1,1-1 0,0 2-1,1-1 1,-8 27 0,14-39-81,0 0 0,-1 0 1,1 0-1,0 0 0,0 0 0,0 0 0,0 0 1,0 1-1,0-1 0,0 0 0,0 0 1,0 0-1,1 0 0,-1 0 0,0 0 1,1 0-1,-1 0 0,1 0 0,-1 0 1,1 0-1,-1 0 0,1 0 0,0 0 0,-1 0 1,1 0-1,0-1 0,0 1 0,0 0 1,0-1-1,0 1 0,0 0 0,-1-1 1,1 1-1,2 0 0,2 0 18,0 0 0,0 0 0,0 0 0,0-1 0,0 1 0,5-2 0,-8 1-23,200-12-235,-70-5-5247,-108 11 1778,-1 5 1178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11648,'-16'-15'5247,"24"1"-4543,-3 8 1280,3 6-1216,10-9 768,4 1-896,20-4 128,7 7-448,18-1-384,4 6 0,6-5-64,-9 5 64,-10-3-2816,-8 3 1536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5:4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4992,'0'-1'159,"-1"0"0,1 0 0,-1 1 0,1-1 0,-1 0 1,1 1-1,-1-1 0,1 0 0,-1 1 0,0-1 0,-3-1 2986,11 4 2520,6 1-4902,0-2 1,0 1 0,0-1 0,1-1 0,13-2 0,12 1 55,34 0 205,98 4 123,-160-3-1120,0 1 1,-1 1 0,1 0-1,-1 0 1,1 1-1,-1 0 1,0 1 0,0 0-1,-1 1 1,18 11 0,-24-14-9,-1 1 1,1-1-1,-1 1 1,0 0-1,0-1 1,0 1-1,0 0 1,0 1-1,-1-1 1,1 0 0,-1 0-1,0 1 1,0-1-1,0 5 1,1-1 12,5 21-13,-2 0 0,-1 1 0,-1-1 0,-1 34 0,-11 119 15,2-87-8,-5 260 208,8-208-159,4 136 435,1-126-391,14 121 645,-13-241-642,0-17 19,-1-13-27,0-1 1,0 1-1,-1-1 0,0 1 1,0-1-1,-1 1 1,1-1-1,-1 0 0,-2 8 1,2-12-72,1 0 0,-1 0-1,1 0 1,-1 0 0,0 0 0,1-1 0,-1 1 0,0 0-1,0 0 1,0-1 0,0 1 0,0 0 0,0-1 0,1 1 0,-1-1-1,0 1 1,0-1 0,-1 0 0,1 1 0,-1-1 0,-23 2 154,16-2-116,-48 2-349,-66-7-1,67 2-628,-73-5-2783,76 7 1973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8:3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2816,'4'5'5982,"0"-4"-6263,34-4 2068,-19 3-822,0 2 0,25 4 1,-8-4-454,-2 0-294,6 4 754,0-1 0,74-3 0,-83-2-747,204-10 2170,-187 4-2726,-35 9 139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8 134 5728,'-7'-22'11497,"11"16"-8993,9-8-794,-9 11 280,-1 0-1636,1 1 0,-1-1 0,1 1 0,0 0 0,0 0 0,0 0 0,0 0 0,0 1 0,7-2 0,47-7-81,211-17 138,-59 7-412,-171 18 0,-22 1-678,22-4 0,-39 4 564,0 1 1,1 0-1,-1 0 0,0 0 1,0 0-1,1 0 1,-1 0-1,0 0 1,1 0-1,-1 0 1,0 0-1,0 0 1,1 0-1,-1 0 1,0 0-1,0 0 1,1 0-1,-1 0 1,0 0-1,1 0 1,-1 0-1,0 1 1,0-1-1,0 0 1,1 0-1,-1 0 1,0 0-1,0 1 1,1-1-1,-1 0 1,0 0-1,0 1 1,-1 9-3798,-16 18-2173,13-23 5376,-15 22-3979,1 1 1600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1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10144,'-8'-5'3057,"6"5"-1486,3 4-706,0-4-692,0 1 0,0-1 0,-1 0 0,1 0 0,0 1 0,0-1 0,0 0 0,0 0 0,0 0 0,0 0 0,0 0 0,0 0 0,0 0 0,0 0 0,-1 0 0,3-1 0,1 0 342,80-3 3266,416-35-1280,-497 39-2550,57-10-2765,-23 1-4717,-23 7 4454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1017 5152,'-3'-1'2073,"6"7"-846,-3-5-989,1 0 0,0 0 0,0 0-1,0 0 1,0 0 0,0 0 0,0-1 0,0 1 0,0 0 0,1 0-1,1 0 1,7 2 467,0-1-1,0-1 0,1 1 0,-1-2 0,0 1 1,0-2-1,1 1 0,-1-1 0,0-1 0,17-4 1,6-4 270,55-26 1,-86 36-946,137-71 714,-130 66-709,30-18 32,-1-1 1,0-2-1,-2-2 1,-1-1-1,60-66 1,-40 31-141,-2-3 0,50-85 0,-79 112 77,-2-1-1,-1-1 0,-3-1 0,26-87 0,-42 122-9,0-1 0,0 0 0,-1 1 0,1-1 0,-2 0 0,0 0 0,-1-15 0,1 23-2,0-1 0,0 1 0,-1 0 0,1 0 0,-1-1 0,1 1 0,-1 0 0,1 0 0,-1 0 0,1 0-1,-1-1 1,-1 0 0,1 1 3,1 1 0,-1 0-1,1-1 1,-1 1 0,1 0-1,-1 0 1,1-1-1,-1 1 1,1 0 0,-1 0-1,1 0 1,-1 0 0,0 0-1,1 0 1,-1 0 0,1 0-1,-1 0 1,1 0 0,-1 0-1,-1 0 1,-2 2-2,0-1 0,0 1 0,0 1 0,1-1 0,-1 0 0,-6 6 0,-28 26 591,-62 69 0,83-81-313,0 1-1,1 0 1,1 1 0,-15 36 0,13-23 14,1 0 0,2 1 0,-15 66-1,24-78-190,1 0-1,1 0 0,2 0 0,0 0 1,2 0-1,6 44 0,-4-54-98,1-1 0,0 0 0,1 0 0,1 0 0,8 16 0,-9-22-693,1 1-1,0-1 0,0 0 0,1-1 0,0 1 0,1-1 0,0-1 0,11 10 0,-17-16 233,0 1 0,0-1-1,1 1 1,-1-1-1,0 0 1,1 0 0,-1 0-1,1 0 1,-1 0 0,1-1-1,0 1 1,-1-1-1,1 0 1,0 1 0,-1-1-1,1 0 1,0-1-1,-1 1 1,4-1 0,22-3-3502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6:1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3 258 8384,'-2'-4'9165,"2"4"-8970,8-7 4127,21-9-3386,-10 5 243,161-117 1908,-139 98-2772,-33 23-301,7-4 31,32-19 1,-44 28-29,1 0 1,0 0 0,0 1-1,0-1 1,0 1-1,1 0 1,-1 0-1,0 0 1,1 1-1,-1-1 1,0 1 0,1 0-1,-1 0 1,5 1-1,-7 0-6,0 0 0,0-1 0,0 1 0,0 0 0,0 0 0,0 0 0,0 0-1,0 1 1,0-1 0,-1 1 0,1-1 0,0 1 0,-1-1 0,1 1 0,-1 0 0,0 0 0,0-1 0,1 1-1,-1 0 1,0 0 0,-1 0 0,2 4 0,1 3-19,-1 0-1,-1 0 1,2 20-1,-3-23 5,1 92-528,-1-57-423,0 18 69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8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1248,'-1'-7'894,"0"11"51,0 6 1980,0-2 3905,3-6-6717,-1-1-1,1 0 0,-1 0 1,1-1-1,-1 1 0,1 0 1,-1 0-1,1-1 0,1 1 1,-2 0 11,6 2 254,0-1-1,0 0 0,0 0 1,0-1-1,1 0 0,8 1 0,46-2 444,-25-1-432,133 8 770,1 1-329,32 0 889,-2 0-942,-162-7-783,-17 0-75,0-1 0,0-1 1,0 0-1,-1-2 0,25-6 0,-44 9-105,-1 0-1,0-1 0,1 1 0,-1-1 0,0 0 1,1 1-1,-1-1 0,0 0 0,0 0 1,0 0-1,0 0 0,0 0 0,0 0 0,2-2 1,-3 3-66,0-1 1,1 0 0,-1 0 0,0 0-1,0 0 1,1 0 0,-1 0 0,0 0-1,0 0 1,0 0 0,0 0 0,0 0-1,0 0 1,-1 0 0,1 0 0,0 0-1,0 0 1,-1 0 0,1 0 0,0 1-1,-1-1 1,1 0 0,-2-1 0,-6-10-2133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35 606 2912,'-31'27'1669,"31"-27"-1567,0 0 0,-1 1 0,1-1 0,0 0-1,-1 1 1,1-1 0,0 0 0,0 1 0,0-1 0,-1 1-1,1-1 1,0 0 0,0 1 0,0-1 0,0 1 0,0-1 0,0 1-1,0-1 1,0 0 0,0 1 0,0-1 0,0 1 0,0-1-1,0 1 1,0-1 0,0 0 0,0 1 0,0-1 0,1 1-1,-1-1 1,0 0 0,0 1 0,0-1 0,1 1 0,-1-1 0,0 0-1,1 1 1,0-1 0,0 1 100,0 0 0,0 0 0,0 0 0,0 0 0,0-1 0,1 1 0,-1-1 0,0 1 0,0-1-1,1 1 1,-1-1 0,3 1 0,3-1 233,1 0-1,-1 0 0,1 0 0,-1-1 1,1 0-1,-1-1 0,1 0 0,9-3 1,-2-1 114,0-1 1,25-16-1,-22 10-348,1-1 0,-2 0 0,0-2 0,28-33 0,48-76 504,-82 110-569,111-162 1122,-105 153-1175,-16 23-199,-2 2-75,0 0 181,-3 7-50,-1 0 0,1 0 0,0 1 1,1 0-1,-3 10 0,-8 49 16,13-62 41,-5 25 63,2-1-1,1 1 1,1 0-1,2 0 1,1 0-1,6 38 0,-6-64 14,0 1 0,0-1 0,1 1 0,0-1 0,0 0 0,0 0 0,5 8 0,-6-12-40,0 1 1,0-1-1,0 0 0,0 0 0,0 1 0,1-1 0,-1 0 1,0 0-1,1 0 0,-1-1 0,1 1 0,-1 0 0,1 0 0,-1-1 1,1 1-1,-1-1 0,1 1 0,0-1 0,-1 0 0,1 0 1,0 0-1,-1 0 0,1 0 0,0 0 0,-1 0 0,1 0 1,0-1-1,-1 1 0,4-2 0,3-1 89,0-1 1,0 0-1,-1 0 1,1-1-1,-1 0 0,7-6 1,40-38 136,-48 43-250,176-179 240,-51 51-306,-130 132 31,1 1 0,-1-1-1,1 1 1,-1 0 0,1 0 0,0-1-1,0 1 1,-1 0 0,1 1-1,0-1 1,0 0 0,0 0 0,4 0-1,-6 1 24,0 0-1,0 0 0,1 0 0,-1 0 0,0 0 0,0 0 1,0 0-1,1 0 0,-1 0 0,0 0 0,0 0 0,1 0 1,-1 0-1,0 0 0,0 0 0,0 0 0,1 0 0,-1 0 1,0 0-1,0 0 0,0 0 0,1 0 0,-1 1 1,0-1-1,0 0 0,0 0 0,0 0 0,0 0 0,1 0 1,-1 1-1,0-1 0,0 0 0,0 0 0,0 0 0,0 0 1,0 1-1,0-1 0,1 0 0,-1 0 0,0 0 1,0 1-1,-2 12 8,0-4-18,-3 10-15,-8 24 0,-2 5 119,-17 73 320,31-117-312,1 0 0,-1 1 0,1-1 0,-1 0 0,2 6 0,-1-10-83,0 1 1,0-1 0,0 0 0,0 1-1,0-1 1,0 0 0,0 1 0,0-1-1,0 0 1,0 0 0,0 1 0,0-1 0,1 0-1,-1 1 1,0-1 0,0 0 0,0 0-1,1 0 1,-1 1 0,0-1 0,0 0-1,1 0 1,-1 0 0,0 1 0,0-1 0,1 0-1,-1 0 1,0 0 0,1 0 0,0 0 9,0 0 0,0 0 0,0-1 0,0 1 0,0 0 0,0-1 0,-1 1 0,1-1 0,0 1 0,0-1 0,0 0 0,-1 1 0,1-1 0,0 0 1,0 0-1,12-14 71,-2 1 1,0-2 0,18-32 0,-20 32-150,1 0 0,0 0 0,1 1 0,21-23 0,-31 37 35,0 0-1,0 0 0,0 0 1,0 0-1,0 0 0,1 0 1,-1 0-1,0 1 0,0-1 1,1 0-1,-1 1 0,0-1 1,1 1-1,-1-1 0,0 1 1,1 0-1,-1 0 0,1 0 1,-1 0-1,0 0 0,1 0 1,-1 0-1,1 0 0,-1 0 1,0 0-1,1 1 0,-1-1 1,1 1-1,-1-1 0,0 1 1,0 0-1,1-1 0,-1 1 1,0 0-1,0 0 0,0 0 1,0 0-1,0 0 0,0 0 1,0 0-1,0 0 0,0 0 1,0 0-1,-1 0 0,1 1 1,0-1-1,0 2 0,3 9 53,0 0 0,2 16-1,-4-20-5,-1 0-1,1-1 0,1 1 1,-1 0-1,1-1 1,1 1-1,6 11 0,-9-18 1,0 0 0,0 0 0,0 0-1,-1 0 1,1 0 0,0 0 0,0-1-1,0 1 1,0 0 0,0-1 0,0 1-1,0-1 1,1 1 0,-1-1 0,0 1 0,0-1-1,0 0 1,0 0 0,1 1 0,-1-1-1,0 0 1,0 0 0,1 0 0,-1 0-1,0-1 1,0 1 0,0 0 0,2-1-1,3-1 81,0-1-1,-1 0 0,1 0 0,8-7 0,-10 8-77,142-107 279,-79 56-124,-36 30-435,33-32 1,-61 55 62,-2 5 66,-2 11-9,-10 32 114,-15 70 63,24-101-8,0 0-1,1 0 1,1 0 0,4 33-1,-4-47 14,0 0 1,1-1-1,-1 1 0,1-1 0,0 1 0,0-1 0,0 1 0,0-1 0,1 0 1,2 5-1,-4-7-37,1 0 0,-1 1 0,0-1 0,1 1 1,-1-1-1,1 0 0,-1 1 0,1-1 0,0 0 0,-1 0 0,1 0 1,-1 1-1,1-1 0,-1 0 0,1 0 0,0 0 0,-1 0 1,1 0-1,-1 0 0,2 0 0,-1 0 9,0-1 0,1 1-1,-1-1 1,0 1 0,1-1-1,-1 0 1,0 0 0,0 1-1,0-1 1,0 0 0,0 0 0,2-1-1,3-5 97,0 0-1,-1-1 1,1 1 0,7-16-1,15-39 77,-3 6-30,43-80-352,-63 124 191,-3 9-100,-1 1 0,0-1 0,1 0 0,-1 0 0,1 1 0,0-1 0,4-3 0,-6 5 74,1 1 1,-1 0-1,1 0 1,-1-1-1,1 1 1,-1 0-1,1 0 1,-1-1-1,1 1 1,-1 0-1,1 0 1,0 0-1,-1 0 1,1 0-1,-1 0 1,1 0-1,-1 0 1,1 0-1,0 0 1,1 1 5,-1-1 1,0 1 0,0 0-1,1-1 1,-1 1 0,0 0-1,0 0 1,0 0 0,0 0-1,2 2 1,21 25-4,-20-22 48,1 0 0,-1 0-1,2 0 1,-1-1 0,1 1 0,-1-1-1,1-1 1,1 1 0,-1-1-1,11 5 1,-6-5 35,0-1-1,-1 0 1,1-1-1,0 0 0,0-1 1,1 0-1,-1-1 1,0 0-1,0 0 1,18-4-1,2-3 130,-1 0 0,43-17 0,-59 18-150,1 0 0,-1 0 0,-1-1 0,0-1 1,0 0-1,16-14 0,-23 17-39,0-1 1,0 0-1,-1 0 0,1-1 1,-2 1-1,1-1 0,-1 0 1,0 0-1,0 0 0,-1-1 1,0 0-1,0 1 1,2-13-1,-5 20-11,4-29-229,-4 28 211,0-1 0,0 1 0,0-1 0,0 1 1,0-1-1,0 1 0,-1-1 0,1 1 0,-1-1 0,1 1 0,-1-1 0,1 1 0,-1 0 0,0-1 0,0 0 0,0 1 9,1 1-1,-1 0 1,1-1-1,-1 1 1,1 0 0,-1 0-1,1-1 1,-1 1 0,1 0-1,-1 0 1,1 0 0,-1 0-1,0-1 1,1 1-1,-1 0 1,1 0 0,-1 0-1,1 0 1,-1 0 0,0 0-1,1 1 1,-1-1 0,1 0-1,-1 0 1,1 0 0,-1 0-1,1 1 1,-1-1-1,1 0 1,-1 1 0,0-1-1,-18 15-270,13-9 227,-16 11 14,1 2 0,1 0-1,-23 28 1,36-40 51,2 1 0,-1 0 0,1 0 0,0 1 0,1 0 1,0-1-1,1 1 0,-1 0 0,2 1 0,-1-1 0,1 1 0,1-1 0,-1 13 0,2-18 16,0-1 1,0 0-1,0 0 1,1 1-1,0-1 1,-1 0-1,1 0 1,0 0-1,1 0 1,-1 0-1,0 0 1,1 0-1,0 0 1,0-1-1,-1 1 1,2-1-1,-1 1 1,0-1-1,0 0 1,1 0-1,-1 0 1,1 0-1,0 0 1,3 2 0,-2-2 2,1-1 0,-1 1 0,1-1 0,0 1 0,-1-1 0,1 0 1,0-1-1,0 1 0,0-1 0,0 0 0,-1-1 0,1 1 0,0-1 1,0 0-1,7-2 0,7-4 59,-1 0 1,-1-1-1,0-1 1,0-1-1,22-17 1,72-66-47,-97 81-82,-3 1-51,-9 9 54,-1 0 1,1 0 0,0 0-1,0 0 1,0 1 0,0-1-1,0 1 1,3-2 0,-4 3 30,-1 0 0,0 0 0,1 0 1,-1 0-1,0 0 0,1 0 1,-1 0-1,0 0 0,0 0 1,1 0-1,-1 0 0,0 0 0,1 0 1,-1 0-1,0 0 0,1 0 1,-1 1-1,0-1 0,0 0 1,1 0-1,-1 0 0,0 1 0,0-1 1,1 0-1,-1 0 0,0 0 1,0 1-1,0-1 0,1 0 1,-1 1-1,0-1 0,0 0 0,0 0 1,0 1-1,0-1 0,0 0 1,0 1-1,1-1 0,-1 0 1,0 1-1,0-1 0,0 0 0,0 1 1,-1-1-1,2 19-63,-1-15 44,-1 18-77,1-9 91,0 1 0,0 0 0,2 0 0,3 20 0,-4-30 35,1 0-1,-1 0 0,0-1 0,1 1 1,0 0-1,0-1 0,0 0 0,0 1 1,1-1-1,0 0 0,-1 0 0,1 0 1,0-1-1,0 1 0,0-1 1,1 1-1,-1-1 0,0 0 0,1 0 1,4 1-1,0 0 5,-1-1-1,1-1 1,-1 1 0,1-1 0,0 0-1,0-1 1,-1 0 0,1 0 0,0-1 0,0 1-1,-1-2 1,13-3 0,6-3 95,0-1 0,28-15 0,-48 22-86,24-13 100,32-19 1,-49 26-96,0-2-1,-1 1 0,0-2 0,17-18 0,-9 5-96,-1-2 0,17-30 1,-33 52 14,-1 0 1,1 0-1,0 0 1,7-6-1,-9 9 17,3-8-394,-3 7 197,1 7 39,-1-3 145,8 25 37,0 0 0,-2 1 0,-1 0 0,-2 0 0,0 0 0,-2 1 0,-1-1 1,-4 39-1,2-61 56,0 0 0,0 1 0,-1-1 1,0 0-1,-4 9 0,3-9 108,3-5-156,0-1 1,0 0 0,0 0-1,-1 1 1,1-1 0,0 0-1,0 0 1,0 0 0,0 1 0,0-1-1,0 0 1,-1 0 0,1 0-1,0 1 1,0-1 0,0 0-1,-1 0 1,1 0 0,0 0-1,0 0 1,0 0 0,-1 1 0,1-1-1,0 0 1,0 0 0,-1 0-1,1 0 1,0 0 0,0 0-1,-1 0 1,1 0 0,0 0 0,-1 0-1,-8-6 278,-9-18 192,15 19-440,-44-67-381,47 72 343,0 0 0,0 0 0,0 0 0,0 0 0,0 0 0,0 0 1,0 1-1,0-1 0,0 0 0,0 0 0,0 0 0,0 0 1,0 0-1,0 0 0,-1 0 0,1 0 0,0 0 0,0 1 0,0-1 1,0 0-1,0 0 0,0 0 0,0 0 0,0 0 0,-1 0 1,1 0-1,0 0 0,0 0 0,0 0 0,0 0 0,0 0 1,0 0-1,0 0 0,-1 0 0,1 0 0,0 0 0,0 0 0,0 0 1,0 0-1,0 0 0,0 0 0,-1 0 0,1 0 0,0 0 1,0 0-1,0 0 0,0 0 0,0 0 0,0 0 0,0-1 0,0 1 1,-1 0-1,1 0 0,0 0 0,1 15-192,5 1 205,0-1 1,0 1 0,2-1-1,0 0 1,1-1 0,0 0-1,16 18 1,-23-29 7,1-1 0,-1 1 0,1-1-1,-1 0 1,1 1 0,0-1 0,0-1 0,0 1 0,0 0 0,1-1 0,-1 0 0,0 1 0,1-1 0,-1-1 0,0 1-1,1 0 1,-1-1 0,1 0 0,-1 0 0,1 0 0,4 0 0,-1-2 21,0 1 0,0-1 0,0 0 0,0-1 0,0 0 0,0 0 0,-1 0 0,0-1 0,10-6 0,172-117 56,-55 40 103,-108 68-240,31-31 0,-41 37 46,1-5-367,-15 19 341,-1-1 0,0 1-1,0-1 1,0 1-1,0-1 1,0 1-1,0-1 1,0 0-1,0 1 1,0-1 0,0 1-1,0-1 1,0 1-1,0-1 1,0 1-1,-1-1 1,1 0-1,0 1 1,0-1 0,0 1-1,-1-1 1,1 0-1,0 1 1,-1 0-1,0 0-114,-4 33-13,1-4 183,2-21-3,0 1 0,0 0 1,1 0-1,1 0 1,0 0-1,0-1 1,0 1-1,2 0 1,-1 0-1,1 0 1,0-1-1,1 1 1,8 16-1,-11-24-10,1-1-1,0 1 1,0 0-1,0-1 0,0 1 1,0-1-1,0 0 1,0 1-1,0-1 1,0 0-1,1 0 1,-1 0-1,1 0 1,-1 0-1,1 0 1,-1 0-1,1 0 0,-1 0 1,1-1-1,0 1 1,-1-1-1,1 1 1,0-1-1,0 0 1,-1 0-1,1 0 1,0 0-1,0 0 1,0 0-1,-1 0 1,1 0-1,0-1 0,-1 1 1,4-2-1,2-1 58,1-1-1,-1 0 1,1-1-1,-1 0 1,11-10-1,-8 7-59,141-104 149,-151 112-168,15-10-122,16-15-1,-42 33-485,3-2 531,1 1 0,-11 10-1,14-12 87,-1 1 0,1-1 0,0 1 0,1 0-1,-1 0 1,1 1 0,0-1 0,1 1 0,0-1 0,0 1 0,0 0-1,1 0 1,0 0 0,0 0 0,1 0 0,0 0 0,0 0 0,0 0-1,1 0 1,2 7 0,-3-13 9,0 1-1,1 0 0,-1-1 1,1 1-1,0-1 1,-1 1-1,1-1 0,0 1 1,0-1-1,0 0 1,0 1-1,0-1 0,0 0 1,1 0-1,-1 0 1,0 1-1,1-2 0,-1 1 1,1 0-1,-1 0 1,2 0-1,-1 0 1,1 0-1,-1-1 1,1 0-1,-1 0 1,0 0-1,1 0 1,-1 0-1,1 0 1,-1 0-1,0-1 1,1 0-1,-1 1 1,3-2-1,3-1 34,0-1-1,-1 0 1,1 0-1,-1-1 1,0 0-1,0-1 1,7-6-1,-4 1 56,0 0 0,8-12-1,-15 19-103,-1 1 1,1-1-1,-1 0 0,0 1 1,-1-1-1,1 0 0,0 0 1,-1 0-1,0-1 0,0 1 0,0-5 1,-1 6-14,-1 0 0,1 0 1,0 1-1,-1-1 0,0 0 1,0 1-1,0-1 0,0 0 0,0 1 1,-1-1-1,1 1 0,-1 0 1,1 0-1,-1-1 0,0 1 0,0 0 1,0 0-1,0 0 0,0 1 1,0-1-1,-1 1 0,1-1 1,0 1-1,-6-3 0,2 2-31,0 0-1,0 0 1,0 0-1,0 0 1,0 1-1,0 0 1,0 1-1,-1-1 1,-10 2-1,-34 3 114,70-8 22,128-16 147,-32 3-252,-18 10-95,-80 7 11,0 0 0,1 2 0,27 4 0,-42-5 86,0 0 0,1 0 1,-1 0-1,0 1 0,1-1 1,-1 1-1,0-1 0,0 1 0,0 0 1,0 0-1,0 1 0,-1-1 1,1 0-1,-1 1 0,0 0 0,3 3 1,-3-2 9,1 0 0,-1 1 1,-1-1-1,1 1 1,-1-1-1,0 1 0,0 0 1,0-1-1,0 1 0,-1 0 1,0 5-1,0 19 573,27-53 378,-12 6-887,-5 6-81,0 1 1,21-18-1,-28 26-11,0 1-1,0 0 1,0 0 0,0 0 0,0 0 0,0 1 0,1-1 0,-1 1 0,1 0-1,-1 0 1,1 0 0,-1 0 0,1 1 0,0 0 0,-1-1 0,7 2-1,-6 0-3,-1-1-1,0 2 1,1-1-1,-1 0 1,0 1-1,0-1 0,0 1 1,0 0-1,0 0 1,0 0-1,0 0 0,-1 1 1,1-1-1,2 4 1,2 3 0,0 1 1,9 17 0,-10-15-50,0 0-1,-1 0 1,-1 0 0,0 1 0,0-1 0,-2 1-1,1 0 1,-2 0 0,1 18 0,-2-30-104,0-1-1,0 1 1,0 0 0,0 0-1,0-1 1,-1 1 0,1 0-1,0 0 1,0-1 0,0 1-1,-1 0 1,1-1 0,-1 1-1,1 0 1,0-1 0,-1 1-1,1-1 1,-1 1 0,1-1-1,-1 1 1,1-1 0,-1 1-1,0-1 1,1 1 0,-1-1-1,0 0 1,1 1 0,-1-1-1,0 0 1,1 0 0,-1 1-1,0-1 1,1 0 0,-1 0-1,0 0 1,0 0 0,0 0 0,-3 0-1259,0 0 0,-1-1 1,1 1-1,0-1 1,-6-2-1,-14-5-2612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8 515 4480,'-1'1'127,"0"0"1,1 0 0,-1-1-1,1 1 1,-1 0 0,0 0-1,1 0 1,0 0-1,-1 0 1,1 0 0,-1 0-1,1 0 1,0 0-1,0 0 1,0 0 0,0 0-1,0 0 1,0 0 0,0 0-1,0 0 1,0 0-1,0 0 1,0 0 0,0 0-1,1 0 1,-1 0-1,1 0 1,-1 0 0,0 0-1,1 0 1,1 1 0,-1 0 54,-1-1 1,1 1 0,0-1 0,0 0 0,1 0 0,-1 1 0,0-1 0,0 0 0,0 0 0,1 0 0,-1 0 0,1 0 0,-1-1-1,1 1 1,-1 0 0,1-1 0,-1 1 0,1-1 0,0 1 0,1-1 0,0 0 63,-1 0-1,1 0 1,-1-1 0,0 1-1,1-1 1,-1 1-1,0-1 1,1 0 0,-1 0-1,0 0 1,0-1 0,0 1-1,4-3 1,1-2 391,0-1-1,8-11 1,-3 4-104,57-65 1602,45-50-1011,-94 106-973,-1-1 0,-1-1 0,16-30 0,36-84 162,-54 104-761,-12 41 127,0 5 221,2 13 70,0 1-1,-2-1 1,0 1-1,-2 0 1,-1 0-1,-3 43 1,-4-10 65,-2 0 1,-30 102-1,33-145 73,0-1 0,-1 0 0,-13 20 0,17-30-68,0-1-1,0 1 1,-1-1-1,1 0 1,-4 3-1,5-5-17,-1 0 0,1 0 0,0 0 0,-1 0 0,0-1 0,1 1 0,-1 0 0,1-1 0,-1 1 0,0-1 0,1 0-1,-1 1 1,-2-1 0,2 0-5,0 0 0,0 0 0,0 0 0,0-1 0,0 1 0,0-1 1,0 1-1,0-1 0,0 1 0,1-1 0,-1 0 0,0 0 0,0 0 0,1 0 0,-1 0 0,1-1 0,-1 1 0,1 0 0,-3-3 0,-1-2 25,0-1 1,0 0-1,-5-11 1,8 14-26,-86-163 287,54 95-736,33 71 2,1 4 140,4 13 28,8 20 290,-9-27-23,0-1-1,1 0 1,0-1 0,1 1 0,0-1 0,0 0 0,9 9-1,-10-11 17,1-1-1,0 0 0,0 0 1,0 0-1,0-1 0,0 0 1,1 0-1,0-1 0,0 1 1,0-1-1,8 2 0,0-2 36,0 0 0,1-1 0,-1 0 0,1-1 0,0-1 0,-1 0-1,0-1 1,1-1 0,-1 0 0,0-1 0,16-6 0,12-8 37,-1-1 0,48-30 0,29-31-152,-116 78 32,0 1 1,0 0-1,0 0 1,0 0-1,0 0 1,1 0-1,-1 0 0,0 1 1,0-1-1,1 1 1,3-1-1,-5 2 13,0-1 0,0 0 0,-1 1 0,1-1 0,0 0 0,0 1 0,0-1 0,-1 1 0,1 0 0,0-1 0,0 1 0,-1 0 0,1-1 0,-1 1 0,1 0 0,-1-1 0,1 1 0,-1 0 0,1 0 0,-1 0 0,1 0 0,-1-1 0,0 1 0,0 0 0,1 0 0,-1 0 0,0 0 0,0 2 0,1 5-7,1 0 1,-2 0-1,1 0 1,-1 0 0,0 0-1,-2 10 1,0 8 19,-107 805 619,107-821-513,1 0 20,0-1 0,-1 1 0,0-1 1,-1 0-1,0 0 0,-1 0 1,0-1-1,-8 15 0,12-23-117,0 0 0,0 0-1,0-1 1,0 1 0,0 0 0,0 0-1,0 0 1,0 0 0,0-1-1,0 1 1,0 0 0,0 0 0,0 0-1,0 0 1,0-1 0,0 1-1,0 0 1,0 0 0,0 0 0,0 0-1,0-1 1,0 1 0,0 0-1,-1 0 1,1 0 0,0 0 0,0 0-1,0 0 1,0-1 0,0 1-1,0 0 1,-1 0 0,1 0 0,0 0-1,0 0 1,0 0 0,0 0-1,-1 0 1,1 0 0,0 0 0,0 0-1,0 0 1,0 0 0,-1 0 0,1 0-1,0 0 1,0 0 0,0 0-1,0 0 1,-1 0 0,1 0 0,0 0-1,0 0 1,0 0 0,0 0-1,-1 0 1,1 0 0,0 0 0,0 0-1,0 0 1,0 1 0,0-1-1,0 0 1,-1 0 0,1 0 0,0 0-1,0 0 1,0 1 0,0-1-1,-2-19 139,2 17-101,0-60 251,14-110 0,70-312-456,-68 418 118,26-66 1,-27 94-20,2 1 1,1 0-1,22-34 1,-30 56 26,1 1 1,0 1 0,0 0 0,18-15 0,-23 23 6,-1 0-1,1 0 1,1 1-1,-1 0 1,0 0-1,1 1 1,0 0-1,0 0 1,0 1-1,0-1 1,1 2-1,8-2 1,-12 2 11,1 1-1,-1 0 1,1 0 0,-1 1 0,0-1 0,1 1-1,-1 0 1,0 0 0,1 1 0,-1-1-1,0 1 1,0 0 0,0 0 0,0 0-1,-1 1 1,1-1 0,0 1 0,-1 0-1,0 0 1,0 0 0,0 0 0,0 1-1,0-1 1,-1 1 0,1 0 0,-1 0 0,0 0-1,2 5 1,-1-1 5,0 1 1,0 0-1,-1 0 1,-1 0-1,1 0 1,-1 0-1,-1 0 1,1 0-1,-2 1 0,1-1 1,-1 0-1,-1 0 1,-3 12-1,-4 10 103,-2 0 0,-2-1 0,0 0 0,-2-1 0,-1 0 0,-2-2 0,-22 29 0,33-48-36,0 0-1,0-1 0,-1 0 1,0 0-1,0-1 1,-1 0-1,-11 6 0,17-11-41,0 1 0,0-1 1,0 0-1,0 0 0,0 0 0,0 0 0,0-1 0,0 1 0,0-1 0,-1 0 0,1 0 0,0 0 0,0 0 0,0 0 1,0-1-1,0 1 0,0-1 0,-1 0 0,2 0 0,-1 0 0,0-1 0,0 1 0,0-1 0,0 1 0,1-1 0,-1 0 0,-3-3 1,-2-3-21,0-1 0,0 0 1,-9-14-1,14 18-3,0 1 0,1 0 0,0-1 0,0 1 0,0-1-1,1 0 1,-1 1 0,1-1 0,0 0 0,0-9 0,1 13 2,0 0 0,0 0 1,0 0-1,0 0 0,1 0 0,-1 1 1,0-1-1,0 0 0,1 0 0,-1 0 1,1 0-1,-1 0 0,1 0 1,-1 1-1,1-1 0,0 0 0,-1 0 1,1 1-1,1-2 0,0 1-10,0-1 0,1 1 1,-1 0-1,0 0 0,0 0 0,1 0 1,4 0-1,0-1-5,1 1 0,0 1 0,0-1 0,10 2 0,24 1 89,79-4 1,-98 0-33,1-2 0,-1-1 0,1 0 0,38-16 0,12-14 84,119-76 1,-123 68-258,-30 19 43,-12 6 75,0 1 0,2 1-1,47-18 1,-71 33-2,0-1 0,0 1 0,-1 0 1,1 0-1,0 1 0,0-1 0,0 1 0,0 1 1,0-1-1,0 1 0,0 0 0,0 0 0,0 1 0,0 0 1,-1 0-1,1 0 0,-1 1 0,1 0 0,-1 0 1,0 0-1,8 7 0,90 88-79,-95-90 170,2 2 282,-7-10-117,-2-7 8,-1 0-224,-1 0 0,0 0 0,0 0 0,0 0 0,-1 1 0,0-1 0,-4-6 0,-25-48-14,26 52 29,2 3-46,-1 0 1,0 0 0,-1 0-1,1 0 1,-1 1-1,0 0 1,-1 0-1,1 0 1,-1 0 0,0 1-1,-8-4 1,10 6-7,-1-1 0,0 2 0,0-1 0,0 0 0,0 1 0,0 0 0,0 0 0,0 1 0,0-1 0,0 1 0,0 0 0,0 1 0,0-1 0,-1 1 0,1 0 0,0 0 0,-8 3 0,1 2-18,-1 0 0,1 0-1,0 2 1,0-1 0,1 1 0,-16 15-1,11-8-39,1 1-1,1 0 1,-18 27 0,25-32 81,0 0 1,1 0 0,1 1-1,0-1 1,0 1 0,1 1 0,-2 13-1,4-20 8,1 0 0,1 0 0,-1 0 0,1 0 0,0 0-1,1-1 1,-1 1 0,1 0 0,0 0 0,0 0-1,1 0 1,0-1 0,0 1 0,0-1 0,1 1 0,0-1-1,4 6 1,-5-8 4,0-1-1,1 1 1,-1-1-1,0 0 1,1 0-1,0 0 1,-1 0 0,1-1-1,0 1 1,0-1-1,0 0 1,0 1-1,0-1 1,0-1-1,1 1 1,-1 0-1,0-1 1,0 1-1,5-1 1,-1-1 19,0 1 1,-1-1-1,1 0 1,0 0-1,-1-1 0,1 0 1,-1 0-1,9-5 1,5-2 49,0-2 0,-1 0 1,0-1-1,-1-1 0,0-1 1,-1-1-1,-1 0 0,0-1 1,18-25-1,-16 15-183,-1-1 0,-1 0 1,-1-1-1,-2-1 0,18-55 0,-33 98-38,0 0-1,1-1 1,1 1-1,0 0 0,4 26 1,1-10 199,1 0 1,10 31-1,-14-55-41,1 1 0,0-1 0,0 0 0,0 1 0,7 8 0,-8-13-10,-1 0-1,0-1 1,0 1-1,1-1 0,-1 1 1,1-1-1,0 1 1,-1-1-1,1 0 0,0 0 1,0 0-1,0 0 1,-1 0-1,1 0 0,0 0 1,0-1-1,0 1 1,1-1-1,-1 0 0,0 1 1,0-1-1,3 0 1,9-4 86,0 0 1,0 0-1,0-2 1,0 0 0,19-11-1,-1 1-33,105-40 29,4-1-66,-121 47-138,1-1-1,-2 0 0,27-22 1,-46 33 111,1 0 0,-1 0 0,0 0 0,0 0 0,0 0 0,1 0 0,-1 0 0,0-1 0,0 1 0,0 0 1,1 0-1,-1 0 0,0 0 0,0-1 0,0 1 0,0 0 0,1 0 0,-1 0 0,0-1 0,0 1 0,0 0 0,0 0 1,0 0-1,0-1 0,0 1 0,0 0 0,0 0 0,0-1 0,0 1 0,0 0 0,0 0 0,0-1 0,0 1 1,0 0-1,0 0 0,0 0 0,0-1 0,0 1 0,0 0 0,0 0 0,0-1 0,0 1 0,-1 0 0,1 0 1,0 0-1,0-1 0,0 1 0,0 0 0,-1 0 0,1 0 0,-1-1-13,1 1 0,-1 0 1,0 0-1,0 0 0,0-1 0,1 1 0,-1 0 1,0 0-1,0 0 0,0 0 0,1 1 0,-1-1 1,0 0-1,0 0 0,0 1 0,-14 5-113,1 0 0,1 2 0,-26 17-1,0 0 110,19-14 28,1 2 0,0 0-1,-26 23 1,40-31-13,1 0 0,-1 0 0,1 1-1,0-1 1,0 1 0,0 0 0,1 0 0,0 0-1,0 0 1,1 0 0,0 1 0,0-1-1,0 1 1,1 0 0,0-1 0,-1 13 0,2-15 10,1 1 1,0-1-1,-1 1 0,2-1 1,-1 0-1,0 1 1,1-1-1,0 0 1,0 0-1,0 0 1,0 0-1,1-1 1,-1 1-1,1 0 1,0-1-1,0 0 1,0 0-1,1 0 1,-1 0-1,1 0 1,0-1-1,5 4 1,1-1 42,0 0 1,0-1 0,1 0 0,0 0-1,0-1 1,0 0 0,19 1 0,-17-3-9,-1 0 1,1-2-1,-1 1 1,0-2 0,1 1-1,-1-2 1,16-4-1,-10 0 0,0 0 0,-1-1 0,0-1 0,18-12 0,30-20 56,45-29 63,-90 55-111,1-1-1,-2-1 0,18-20 1,-28 27-41,6-6 6,17-26 0,-29 38-28,0-1 0,0 1-1,0-1 1,-1 0 0,0 0-1,0 0 1,0 0 0,-1-1-1,0 1 1,0 0 0,0-7-1,0 10 1,-1 1-1,0 0 1,0 0 0,0 0-1,-1 0 1,1-1 0,0 1-1,0 0 1,0 0-1,-1 0 1,1 0 0,-1 0-1,1 0 1,-1 0 0,1 0-1,-1 0 1,0 0-1,1 0 1,-1 0 0,0 0-1,0 0 1,0 1-1,0-1 1,0 0 0,-1 0-1,0 0-5,0 0-1,0 1 1,0-1-1,0 1 1,0 0-1,0 0 1,0 0-1,0 0 0,-1 0 1,1 0-1,0 0 1,0 1-1,-2 0 1,-4 2-44,-1 0 0,1 0 0,0 1 0,0 0 0,-11 7 1,8-2 68,0 0 1,0 1 0,1 1 0,1 0 0,0 0 0,0 0 0,1 1 0,0 1 0,1-1-1,1 1 1,-7 17 0,12-27 20,0 0-1,0 0 1,0 0 0,0 1-1,0-1 1,1 0-1,-1 1 1,1-1-1,0 0 1,0 1 0,0-1-1,0 1 1,2 3-1,-2-5-10,1 1 0,0-1-1,0 0 1,1 0 0,-1 0-1,0 0 1,1 0 0,-1 0 0,1-1-1,0 1 1,-1 0 0,1-1-1,0 1 1,0-1 0,0 0-1,0 1 1,0-1 0,1 0-1,-1 0 1,0-1 0,3 2 0,11 2 81,0-1 0,0 0 0,0-1 1,0-1-1,22-1 0,85-9 87,-121 9-184,44-6-172,73-19 0,-13-10-6807,-91 29 4612,0-2-1,0 1 0,-1-2 0,18-13 0,25-15-2620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3566 20 4384,'-41'-20'2016</inkml:trace>
  <inkml:trace contextRef="#ctx0" brushRef="#br0" timeOffset="1">96 336 8128,'-82'-43'3680,"69"23"-3168,16 3-288,12 9-224,12-24-1760,8 4 960,41-12-2592,10 12 1920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5 987 3328,'0'1'63,"0"-1"0,-1 0 0,1 0 0,0 0 0,-1 1 0,1-1 0,0 0-1,-1 1 1,1-1 0,0 0 0,0 0 0,0 1 0,-1-1 0,1 0 0,0 1 0,0-1 0,0 1 0,-1-1 0,1 0 0,0 1 0,0-1 0,0 1 0,0-1 0,0 0 0,0 1-1,0-1 1,0 0 0,0 1 0,0-1 0,0 1 0,1 0 0,0 8 2701,-1-8-2558,1 0 1,-1-1-1,1 1 0,0 0 0,-1 0 0,1 0 0,0-1 0,-1 1 0,1 0 0,0 0 0,0-1 0,0 1 0,0-1 0,0 1 0,0-1 0,-1 1 0,1-1 0,2 1 0,0 0 345,0 0-1,1 0 0,-1 0 0,0 0 0,6 0 0,-6-1-314,-1 0 0,1 0-1,0-1 1,0 1 0,-1-1-1,1 0 1,0 0 0,-1 0 0,1 0-1,0 0 1,-1-1 0,5-2-1,1-3 101,-1 1 0,10-12-1,9-9 213,137-99 321,-130 104-807,6-3 44,-1-2-1,58-54 1,-53 33-7,-3-2 1,51-80-1,-62 82-80,-1-1 0,-2-1-1,27-79 1,-48 116-23,3-8 70,6-30 0,-12 44-85,-1 1 1,-1-1-1,1 1 0,-1-1 1,0 1-1,-1-1 0,1 0 1,-1 1-1,-2-8 0,2 13 9,1 1-1,0-1 0,0 1 1,0-1-1,-1 0 0,1 1 0,0-1 1,0 1-1,-1-1 0,1 1 1,-1-1-1,1 1 0,-1-1 0,1 1 1,0-1-1,-1 1 0,1 0 1,-1-1-1,0 1 0,1 0 1,-1-1-1,1 1 0,-1 0 0,0 0 1,1-1-1,-1 1 0,1 0 1,-1 0-1,0 0 0,1 0 0,-1 0 1,0 0-1,1 0 0,-1 0 1,0 0-1,1 0 0,-1 0 1,1 1-1,-1-1 0,0 0 0,1 0 1,-1 1-1,1-1 0,-1 0 1,1 1-1,-2 0 0,-2 1-33,1 0-1,-1 1 0,0 0 0,1 0 1,-1 0-1,-3 6 0,-3 4-6,1 0-1,1 0 1,0 1-1,0 1 1,-7 21-1,-23 85 53,32-98 14,-9 30 69,3 1-1,2 0 0,-4 81 1,13-110 40,1 0 0,1 0-1,1 0 1,2 0 0,0-1 0,2 1 0,0-1 0,2-1-1,0 1 1,14 24 0,-19-42-31,1 0 0,-1 0 0,1 0 0,1 0 0,5 6 0,-9-11-156,0 0 0,0 0 0,0 0 0,0-1 0,0 1 0,1 0 0,-1 0 0,0-1 0,0 1 0,0-1 0,1 1 0,-1-1 0,0 0 0,1 1 0,-1-1 1,0 0-1,1 0 0,-1 0 0,0 0 0,1 0 0,-1 0 0,0 0 0,1 0 0,-1-1 0,0 1 0,1 0 0,-1-1 0,0 1 0,0-1 0,0 0 0,1 1 0,1-3 0,3-1-905,-1-1 1,1 0-1,-1-1 0,0 1 1,7-11-1,-10 13 566,20-25-2504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11 245 3904,'-1'-1'56,"1"-3"387,-1 1 0,-1-1 0,1 0 1,-4-7-1,5 10-172,0 0 1,0 1-1,0-1 1,0 0-1,0 0 0,1 1 1,-1-1-1,0 0 1,0 0-1,1 1 1,-1-1-1,0 0 0,1 1 1,-1-1-1,1 1 1,-1-1-1,1 0 1,-1 1-1,1-1 1,-1 1-1,1-1 0,0 1 1,-1-1-1,2 0 1,10-12 2190,7-21 299,24-41-1402,-35 64-1417,0-1 0,0 1 0,20-18-1,-27 27 47,0 1 0,1 0 0,-1-1 0,1 1 0,0 0 0,-1 0 0,1 0-1,0 0 1,0 0 0,0 1 0,-1-1 0,1 0 0,0 1 0,0-1 0,0 1-1,0 0 1,0 0 0,0 0 0,3 0 0,-3 0-2,0 1 0,0 0 0,0 0 0,0-1 0,0 1 0,0 1 0,-1-1 0,1 0 0,0 0 0,0 1 0,-1-1 0,1 1 0,-1-1 0,3 4 0,1 3 18,0 0 1,-1 1-1,1-1 1,-2 1-1,1 0 1,2 12-1,15 69 39,8 28 249,-23-95-340,2-1 1,1-1-1,12 24 0,-15-35-1056,1 0 0,0 0-1,1 0 1,9 9 0,19 15-5353,-4-6 2409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6816,'-8'-4'3072,"16"4"-2656,5-3 2240,6-2-1536,25-6 512,6 2-960,13-6-385,-4 2-191,-1-2-32,-8 7-32,-16-4-32,-2 7 32,-9 2-256,-1 3 128,-12-5-4895,-5 10 2751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6400,'10'5'2880,"30"-14"-2496,-8 1 704,-1 8-672,22-8 128,2 1-352,3-6-1504,-4 6 704,-5-6-4448,1 9 2816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28 248 6464,'-19'-7'2090,"18"7"-2045,1 0 0,0 0-1,0 0 1,0 0-1,-1 0 1,1 0-1,0-1 1,0 1 0,-1 0-1,1 0 1,0 0-1,0 0 1,0 0 0,-1 0-1,1 0 1,0 0-1,0 0 1,-1 0-1,1 0 1,0 1 0,0-1-1,-1 0 1,1 0-1,0 0 1,0 0 0,0 0-1,-1 0 1,1 0-1,0 1 1,0-1-1,0 0 1,0 0 0,-1 0-1,1 0 1,0 1-1,0-1 1,0 0 0,0 0-1,0 0 1,0 1-1,-1-1 1,1 0-1,0 0 1,0 0 0,0 1-1,0-1 1,0 0-1,0 0 1,0 1-1,0-1 1,0 0 0,0 0-1,0 1 1,0-1-1,0 0 1,0 0 0,1 0-1,-1 1 1,0-1-1,0 0 1,0 0-1,0 1 1,0-1 0,10 13 1056,-1 1 1,-1 0-1,0 0 1,7 20-1,-3-8-427,47 97 3182,-59-123-3835,0 0 1,0 0-1,0 1 1,0-1-1,0 0 1,0 0-1,0 0 1,0 0-1,0 0 1,0 0-1,0 0 1,0 0-1,0 1 1,0-1-1,0 0 1,0 0 0,1 0-1,-1 0 1,0 0-1,0 0 1,0 0-1,0 0 1,0 0-1,0 0 1,0 0-1,0 0 1,0 0-1,1 1 1,-1-1-1,0 0 1,0 0-1,0 0 1,0 0-1,0 0 1,0 0-1,0 0 1,0 0-1,1 0 1,-1 0 0,0 0-1,0 0 1,0 0-1,0 0 1,0-1-1,0 1 1,0 0-1,1 0 1,-1 0-1,0 0 1,0 0-1,0 0 1,0 0-1,0 0 1,5-9 689,3-14-129,-7 19-504,5-18 31,-1-1 0,-1 0-1,2-43 1,-5 44-101,26-213-355,-26 229 340,0-1 1,1 1-1,0 0 1,0 0-1,4-7 0,-6 12 3,1 0-1,-1 0 0,1-1 0,0 1 0,-1 0 0,1 0 0,0 0 0,0 1 0,0-1 0,0 0 0,0 0 0,0 0 0,0 1 0,0-1 0,0 0 0,0 1 0,0-1 0,0 1 1,1 0-1,-1-1 0,0 1 0,0 0 0,1 0 0,-1-1 0,0 1 0,0 0 0,1 0 0,-1 0 0,0 1 0,0-1 0,1 0 0,1 1 0,6 3-1,0 1-1,0 0 1,-1 0 0,0 1-1,0 0 1,0 1-1,7 7 1,-5-4 15,-2-3-20,0 1-54,1-1 0,17 12 0,-24-17-362,1-1 1,-1 0-1,1 0 0,0 0 0,-1 0 1,6 1-1,-6-2-45,-1 0 0,0 0 0,1 0 0,-1 0 0,1 0 0,-1 0 0,1-1 0,-1 1 1,0 0-1,1-1 0,-1 1 0,0-1 0,1 1 0,0-2 0,11-3-2557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24 233 6304,'-1'0'124,"-17"-18"2387,18 18-2410,-1-1 0,1 1 1,0-1-1,-1 0 0,1 1 0,-1-1 1,1 0-1,0 1 0,-1-1 1,1 0-1,0 0 0,0 1 1,0-1-1,0 0 0,0 0 1,0 1-1,0-1 0,0 0 1,0 0-1,0 1 0,0-1 1,0 0-1,0 0 0,0 1 1,1-1-1,0-1 0,26-34 4401,-17 18-3352,33-52 1518,-36 61-2410,0-1 1,1 1-1,0 0 0,15-13 0,-22 21-251,1-1 1,0 1 0,-1 0 0,1 0-1,0 0 1,-1 0 0,1 1-1,0-1 1,0 0 0,0 1 0,0-1-1,0 1 1,0 0 0,0-1 0,0 1-1,0 0 1,-1 0 0,1 0-1,3 1 1,-3 0-15,1 0-1,0 0 1,-1 0-1,1 0 1,0 1-1,-1-1 1,1 1-1,-1 0 1,0 0-1,0 0 1,4 3-1,1 4-6,1 1 0,-1 0 0,-1 1 0,11 21 0,-3-1 162,-2-3 3,1 0 0,2-1 0,21 31 0,-32-53-132,0 0 0,1-1-1,7 8 1,9 3-5198,-4-4 1948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6656,'-1'-1'95,"1"1"0,0-1 0,0 1 0,-1-1 0,1 1 0,0-1 0,0 1 0,0-1-1,0 1 1,0-1 0,0 1 0,-1-1 0,1 1 0,0-1 0,0 1 0,1-1 0,-1 1 0,0-1 0,0 0 0,7 3 1811,12 16 1051,22 41 777,-18-24-2510,42 46-1,-21-35-497,-19-22-510,31 41 0,20 37 104,-75-101-388,0 0 0,-1 0 0,1 0 0,0-1 0,-1 1 0,1 0 0,0 0 0,0-1 0,-1 1 0,1 0 0,0-1 0,0 1 0,0-1 0,0 1 0,1-1 0,-1 0-116,-1 0 0,1 0 1,-1 0-1,0 0 0,1 0 1,-1-1-1,1 1 0,-1 0 0,0 0 1,1 0-1,-1-1 0,1 1 0,-1 0 1,0-1-1,1 1 0,-1 0 1,0-1-1,0 1 0,1 0 0,-1-1 1,0 1-1,0 0 0,0-1 1,1 1-1,-1-1 0,0 1 0,0-1 1,0 0-1,5-10-3053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8 7808,'-22'-7'2506,"22"7"-2472,-1 0 0,1 0 0,-1 0 0,1 0 0,-1-1 0,1 1 1,0 0-1,-1 0 0,1 0 0,-1 1 0,1-1 0,-1 0 0,1 0 0,0 0 0,-1 0 0,1 0 0,-1 0 0,1 1 0,0-1 0,-1 0 0,1 0 0,-1 0 0,1 1 0,0-1 0,-1 0 0,1 1 0,0-1 0,-1 1 0,-152 98 5358,20-12-3429,85-54-1500,-1 3-52,2 2 0,2 2-1,-66 76 1,99-103-916,0-1-1,0 0 1,-27 19 0,20-18-765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68 344 5216,'-18'-13'1696,"17"13"-1673,1 0 0,0 0 1,0 0-1,0 0 1,0 0-1,-1 0 0,1 0 1,0 1-1,0-1 0,0 0 1,0 0-1,0 0 0,-1 0 1,1 0-1,0 0 0,0 0 1,0 0-1,0 0 0,0 1 1,0-1-1,0 0 1,-1 0-1,1 0 0,0 0 1,0 0-1,0 1 0,0-1 1,0 0-1,0 0 0,0 0 1,0 0-1,0 0 0,0 1 1,0-1-1,0 0 0,0 0 1,0 0-1,0 0 0,0 1 1,0-1-1,0 0 1,0 0-1,0 0 0,0 0 1,0 1-1,0 10 725,0-10-426,-8 78 5598,-11 171-2093,2-46-2444,16-87 62,1-116-1418,0-1-1,0 0 1,0 1-1,0-1 1,0 1-1,0-1 1,0 1-1,0-1 1,0 1-1,0-1 1,0 0-1,1 1 1,-1-1-1,0 1 1,0-1-1,0 1 1,0-1-1,1 0 1,-1 1-1,0-1 1,1 0-1,-1 1 1,1-1-1,-1 0-3,1 0 0,-1 0 0,1 0 0,-1-1 0,1 1 1,-1 0-1,1-1 0,-1 1 0,1 0 0,-1-1 0,1 1 0,-1-1 0,0 1 0,1-1 0,-1 1 0,0-1 0,1 1 0,-1-1 0,0 1 0,0-1 0,1 1 1,-1-1-1,0 0 0,10-23 156,-2 0 0,0-1 1,7-47-1,-5 23-91,24-89-157,97-243-1,-113 339-14,1 0 0,2 2 0,50-74 0,-68 110 54,1-1-1,-1 1 0,1 0 1,-1 0-1,1 1 0,0-1 1,1 1-1,-1 0 0,1 0 1,-1 0-1,8-2 0,-11 4 22,1 1 1,0-1-1,-1 1 0,1 0 0,0 0 0,-1 0 0,1 0 0,0 0 1,-1 0-1,1 1 0,0-1 0,-1 0 0,1 1 0,0-1 0,-1 1 1,1 0-1,-1 0 0,1-1 0,-1 1 0,0 0 0,1 0 0,-1 0 1,0 0-1,1 1 0,0 1 0,2 1 5,0 1 1,-1-1-1,0 1 0,0 0 1,0 0-1,2 7 0,0 2 14,0 0 0,-1 1 0,0-1-1,-1 1 1,-1 0 0,0 0 0,-1 0-1,-1 0 1,0 0 0,-4 21 0,3-25 64,-2 0 1,1-1-1,-2 1 1,1-1 0,-1 1-1,-1-1 1,0-1 0,0 1-1,-1-1 1,0 0-1,-1 0 1,0 0 0,0-1-1,-1 0 1,-9 7 0,2-4 81,0 0 0,-1-1 0,0-1 0,-33 14 0,39-19-131,0 0 1,0-1-1,0-1 1,-1 0-1,1 0 1,0-1 0,-1 0-1,1-1 1,-1 0-1,-13-2 1,16 1-1071,1-1-1,-1 0 1,-11-5 0,4-1-1489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4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29 494 4160,'-4'2'453,"0"2"1,0-1-1,0 0 0,-6 8 0,9-10-309,1 0 0,-1 0 0,1 0 0,0 0 0,0 0 0,-1 0 0,1 0 0,0 0-1,0 0 1,0 0 0,0 0 0,0 0 0,0 0 0,1 0 0,-1 0 0,0 0-1,0 0 1,1 0 0,0 2 0,-1-2-43,0-1 0,1 1 0,-1 0 0,0-1 0,1 1 0,-1 0 1,0-1-1,1 1 0,-1 0 0,1-1 0,-1 1 0,1-1 0,-1 1 0,1-1 0,0 1 0,-1-1 0,1 0 0,0 1 0,-1-1 0,1 0 0,0 1 0,-1-1 0,1 0 1,0 0-1,-1 0 0,1 0 0,0 1 0,0-1 0,-1 0 0,2 0 0,4-2 384,-1 0 1,0-1-1,1 1 1,-1-1-1,8-6 1,1 0 62,191-106 2193,-169 95-2610,-2-2 0,0-1-1,-1-1 1,39-39-1,-50 40-20,0-1 0,-1-1 0,-1-1 0,-2-1 0,30-57-1,-42 72-181,15-21 0,-21 38-18,0 1-1,0-1 0,0 1 1,-3 8-1,-37 136 87,-2 4 120,41-152-67,1 1-1,-1-1 1,1 1 0,0-1-1,0 1 1,0-1 0,0 1-1,0-1 1,0 1 0,1-1-1,-1 1 1,1-1-1,0 0 1,0 1 0,0-1-1,0 0 1,2 4 0,-3-6-10,1 1 0,0 0 0,-1 0 0,1-1 0,0 1 0,0-1 0,0 1 0,-1-1 0,1 1 0,0-1 0,0 1 0,0-1 0,0 0 0,0 0 0,0 1 0,0-1 0,2 0 0,-1 0 4,0 0-1,0 0 1,0-1 0,1 1 0,-1-1-1,0 1 1,0-1 0,0 0 0,0 0-1,3-2 1,10-6 62,-2-1 1,1-1-1,-2 0 1,14-14-1,41-53 51,-38 38-220,42-76 0,-64 102 16,4-6-320,-10 19 174,-7 12 62,-56 140-203,52-124 345,7-18 11,0 0 0,0 0 0,1 0 0,1 0 0,-1 1 0,2-1 0,-1 1 0,2 16 0,-1-23 8,1 0 0,-1 1 0,1-1 0,0 0 0,0 1-1,0-1 1,0 0 0,1 0 0,-1 0 0,1 0 0,0 0 0,0 0 0,0 0 0,0-1 0,0 1 0,0-1 0,1 1 0,0-1 0,-1 0 0,1 0 0,0 0 0,0-1 0,0 1 0,0 0 0,0-1 0,7 2 0,-4-2 32,1 0 0,0 0 0,-1-1 0,1 1 1,0-2-1,0 1 0,-1-1 0,1 0 0,0 0 0,-1-1 1,1 0-1,6-2 0,9-6 132,42-24 1,-45 23-256,-13 7 71,-1 1 0,1-1 0,-1 0 0,1-1 0,-1 0 0,-1 0 0,1 0 0,-1 0 0,1 0 0,-2-1 0,1 0 0,5-12 0,-8 17-22,-1-1-1,1 0 1,-1 0-1,0 0 1,0 0-1,0 0 1,0 0 0,0 0-1,0 0 1,0 0-1,-1 0 1,1 0-1,-1 0 1,1 0-1,-1 0 1,0 0 0,0 0-1,1 1 1,-1-1-1,-1 0 1,1 0-1,0 1 1,0-1 0,-1 1-1,1 0 1,-3-3-1,3 4 13,0-1-1,1 1 1,-1-1-1,1 1 0,-1-1 1,1 1-1,-1-1 1,1 1-1,-1-1 0,1 0 1,0 1-1,-1-1 1,1 0-1,0 1 0,0-1 1,-1-1-1,1 2 4,0 0 0,0 0 0,0 0 0,0-1 0,0 1 0,0 0 0,0 0 0,0 0-1,0 0 1,0-1 0,0 1 0,0 0 0,0 0 0,0 0 0,0-1 0,0 1 0,0 0 0,0 0 0,0 0 0,0-1-1,1 1 1,-1 0 0,0 0 0,0 0 0,0 0 0,0 0 0,0-1 0,0 1 0,1 0 0,-1 0 0,0 0-1,0 0 1,0 0 0,0 0 0,1 0 0,-1 0 0,0 0 0,0-1 0,0 1 0,1 0 0,-1 0 0,33 0-49,0-1 1,34-6 0,-57 5-3,-6 2 69,0-1 0,0 0-1,0 0 1,0 0 0,6-3-1,7-3-42,-13 6 30,0 0 0,-1-1 0,1 1 0,-1-1-1,1 0 1,-1 0 0,4-3 0,107-94 41,-108 95-35,-1-1-1,-1 1 1,7-9-1,-10 12-9,0 0-1,0 0 0,-1-1 0,1 1 0,0 0 0,-1 0 0,1 0 0,-1-1 1,1 1-1,-1 0 0,1-1 0,-1 1 0,0 0 0,0-1 0,0 1 1,0-1-1,0 1 0,0 0 0,0-1 0,0 1 0,-1 0 0,1-1 0,-1-1 1,-1 1-67,1 1 60,0 1 1,0-1 0,0 1 0,0 0-1,0-1 1,0 1 0,-1 0-1,1-1 1,0 1 0,0 0 0,0 0-1,0 0 1,0 0 0,0 0 0,-1 0-1,1 0 1,0 1 0,0-1-1,0 0 1,0 0 0,0 1 0,0-1-1,0 1 1,0-1 0,0 1 0,-1 0-1,-1 2-346,1-1 0,0 0 0,0 1 0,0-1 0,1 1 0,-4 5 0,3-4-669,-2 8-3053,5-5 1009,11-2-5353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32 255 6048,'-32'-3'12025,"37"-3"-9655,9-11-1735,-10 12 36,161-162 1041,-157 159-1705,1 0 0,-1 1 1,1 0-1,0 1 0,16-9 1,-23 14-20,0 0 0,0 1 1,0-1-1,1 0 1,-1 1-1,0-1 0,0 1 1,1 0-1,-1 0 1,0 0-1,0 0 0,1 0 1,-1 0-1,0 0 0,0 1 1,1-1-1,-1 1 1,0 0-1,0 0 0,0 0 1,0 0-1,0 0 0,0 0 1,0 0-1,0 1 1,-1-1-1,1 1 0,0-1 1,-1 1-1,1-1 0,-1 1 1,0 0-1,1 0 1,0 3-1,3 5-8,0-1 0,-1 2 0,-1-1 0,0 0 0,0 1 0,2 20 1,0-2 89,15 98 516,-13-69-1612,3 0-4305,-2-25 1801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60 5408,'-1'0'125,"0"0"136,-1 0-1,0 0 1,1 0 0,-1 0-1,0 0 1,1-1-1,-1 1 1,0 0 0,1-1-1,-3 0 1,-7 1 7765,14-6-3242,-3 6-4711,0-1 1,1 0-1,-1 0 0,1 1 1,-1-1-1,1 1 0,0-1 1,-1 0-1,1 1 0,0-1 1,-1 1-1,1-1 0,0 1 1,0 0-1,-1-1 0,1 1 1,0 0-1,0-1 0,0 1 1,0 0-1,-1 0 0,1 0 1,1 0-1,21-5-181,0 2 0,0 0 0,39 2 0,-17 0-57,135-8-867,-59-2-3440,-64 5 296,-2 4 1339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4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6560,'-3'-4'1318,"-2"-6"2007,5 10-3239,0-1 1,0 1 0,0 0-1,0 0 1,0-1 0,0 1-1,0 0 1,1 0 0,-1-1-1,0 1 1,0 0 0,0 0-1,0 0 1,0-1-1,1 1 1,-1 0 0,0 0-1,0 0 1,1 0 0,-1-1-1,0 1 1,0 0 0,0 0-1,1 0 1,-1 0 0,0 0-1,0 0 1,1 0 0,-1 0-1,0 0 1,0 0 0,1 0-1,-1 0 1,0 0 0,1 0-1,-1 0 1,0 0 0,0 0-1,1 0 1,-1 0 0,0 0-1,7 0 1170,0-1-1,0 0 0,12-4 1,10-1-577,228-28-306,-85 21-6121,-108 12 3124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8:3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1248,'0'-5'6821,"1"6"-6680,-1-1 0,0 0 0,1 1 0,-1-1 0,1 1 0,-1-1 1,1 0-1,-1 1 0,1-1 0,-1 0 0,1 0 0,-1 0 0,1 1 0,-1-1 0,1 0 0,-1 0 0,1 0 0,-1 0 0,1 0 0,0 0 1,-1 0-1,1 0 0,0 0 0,18 0 837,-16 0-1054,8 0 332,0-2 0,19-3 0,-19 2 46,0 1 1,20-1-1,-14 3-14,0 0 0,26-6 0,-10 2 298,1 0 0,0 3 0,40 2 0,-11 0 29,151 2 1231,-186-1-1489,53 9 1,-54-6-716,54 2 1,-46-11-3750,-17 3 1985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566 308 2720,'0'-1'111,"0"0"1,0 0-1,0 0 1,1 0-1,-1-1 1,0 1-1,0 0 1,1 0-1,-1 0 0,1 0 1,-1 0-1,1 0 1,1-2-1,-1 1-18,-1 1 70,0 1 0,1-1 0,-1 1 0,0-1 0,0 0 0,0 1 0,0-1 0,0 0 0,0 1-1,0-1 1,0 1 0,0-1 0,0 0 0,0 1 0,-1-1 0,1 1 0,0-1 0,0 0 0,-1 1 0,1-1 0,0 1 0,-1-1 0,1 1-1,0-1 1,-1 1 0,1-1 0,-1 1 0,1-1 0,-1 1 0,1 0 0,-1-1 0,1 1 0,-1 0 0,1-1 0,-1 1 0,0 0 0,1 0-1,-1-1 1,0 1 0,-4-1 57,0 1-1,0-1 0,0 1 1,0 0-1,0 0 1,0 1-1,0-1 0,0 1 1,-9 3-1,-48 19-210,32-10 135,12-7-92,1 2 0,0 0 0,0 0 1,1 2-1,0 0 0,1 0 0,0 2 0,-16 15 0,3 5 5,2 0 0,-43 71 0,48-64 85,2 1 1,2 1-1,1 1 1,2 0-1,2 1 1,-12 84-1,23-122-71,1 0 0,-1 0 1,1-1-1,0 1 0,0 0 0,1 0 0,-1 0 0,1 0 0,0-1 0,0 1 0,2 5 0,-1-9-25,-1 1-1,0 0 0,0 0 0,1 0 0,-1-1 0,1 1 0,-1-1 0,1 1 1,0-1-1,-1 1 0,1-1 0,0 0 0,0 0 0,0 0 0,0 0 1,0 0-1,0-1 0,0 1 0,1 0 0,-1-1 0,0 0 0,0 0 0,0 1 1,1-1-1,2-1 0,5 1 69,0-1-1,0-1 1,-1 1 0,1-2-1,-1 1 1,1-1 0,14-7-1,-4 0 61,0-2-1,21-13 0,-26 13-94,-1 0 1,0 0-1,-1-1 0,0-1 0,-1 0 1,19-30-1,-9 7 97,33-75 0,-24 39-27,27-94 0,-42 102-271,13-101-1,-28 120-42,-2 40-113,-1 9 32,-3 12 28,-20 74 72,6-27 104,4 0 0,-11 86 0,23-114 81,-2 16-50,2 94-1,5-94 48,-3-38 14,1 0 0,1 0 0,0 0 0,0 0 0,1 0 0,1 0 0,0-1 0,8 21 0,-9-29 3,0 0 0,0-1 0,0 1 0,0 0 0,0-1 0,1 1 0,-1-1 0,1 0 0,-1 0 0,1 0 0,0 0 0,0 0 0,0-1 0,0 1 0,0-1 0,1 0 0,-1 0 0,0 0 0,0 0 0,1 0 0,-1-1 0,1 0 0,-1 1-1,0-1 1,1-1 0,-1 1 0,1 0 0,-1-1 0,0 0 0,5-1 0,-2-1-2,0-1-1,0 0 1,0 0-1,0 0 1,-1 0-1,0-1 1,0 0-1,4-6 1,6-8 94,13-23 1,-21 30-118,78-126 238,36-58 33,-88 145-228,52-110-1,-71 125-113,0 0 0,-3-1 0,-1 0 0,7-48-1,-14 68-21,-2 11 17,0 0-1,0 0 0,0 0 0,-1 0 0,1 0 1,-2 0-1,1 0 0,-1 0 0,1 0 0,-2 0 1,-1-7-1,3 13 40,0 0 0,0-1 0,0 1 0,0 0 0,0 0 0,-1-1 0,1 1 0,0 0 0,0-1 0,0 1 0,0 0 1,-1 0-1,1-1 0,0 1 0,0 0 0,0 0 0,-1 0 0,1-1 0,0 1 0,-1 0 0,1 0 0,0 0 0,0 0 0,-1 0 0,1 0 0,0-1 1,-1 1-1,1 0 0,0 0 0,-1 0 0,1 0 0,0 0 0,0 0 0,-1 0 0,1 0 0,0 0 0,-1 0 0,1 0 0,0 1 0,-1-1 0,1 0 1,0 0-1,0 0 0,-1 0 0,-10 12-222,10-10 197,-29 40-250,3 2-1,-27 57 1,49-91 278,-17 35 2,2 2-1,3 1 0,-22 92 0,25-68 13,3 0 1,-1 78-1,12-136 20,0 1-1,0-1 1,1 0 0,1 1 0,1-1-1,0 0 1,7 21 0,-8-30 18,0 0 0,1 0 0,-1-1 1,1 1-1,0-1 0,0 0 0,0 0 0,0 0 0,1 0 0,-1-1 1,1 1-1,0-1 0,0 0 0,1 0 0,-1 0 0,1-1 1,-1 1-1,1-1 0,0 0 0,0-1 0,0 1 0,0-1 0,0 0 1,7 1-1,-4-2 1,0 0 0,0 0 0,0-1 0,1 0 1,-1-1-1,0 1 0,0-2 0,-1 1 0,1-1 0,0 0 1,-1 0-1,1-1 0,-1 0 0,0-1 0,-1 1 1,1-1-1,-1-1 0,9-8 0,0-3 31,0 0 0,-2 0 1,0-2-1,-1 0 0,15-30 0,-5 4-55,-3-1 0,24-86 0,-22 55-39,17-122 0,-37 192 4,0 1-76,0-1 1,0 1 0,-1 0 0,0 0-1,0-1 1,0 1 0,-1 0 0,0 0-1,-2-7 1,3 13 75,0 0 1,0-1-1,-1 1 0,1 0 1,0 0-1,0 0 0,0-1 1,0 1-1,0 0 0,0 0 1,-1 0-1,1 0 0,0 0 1,0-1-1,0 1 0,0 0 0,-1 0 1,1 0-1,0 0 0,0 0 1,0 0-1,-1 0 0,1 0 1,0 0-1,0 0 0,0-1 1,-1 1-1,1 0 0,0 0 1,0 0-1,0 0 0,-1 1 1,1-1-1,0 0 0,0 0 1,0 0-1,-1 0 0,1 0 1,0 0-1,-10 8-229,-6 11-32,4 1 215,2 0 0,0 0 0,1 1 0,0 0 0,2 1 0,-8 38 0,9-23 25,1 0 0,2 1-1,3 48 1,1-47 82,2-1 0,12 55 0,-12-79 49,1 0 0,0-1 1,1 0-1,0 0 0,1 0 0,1 0 0,0-1 0,0 0 0,1-1 1,11 13-1,-14-19-290,0 0 0,1-1 0,-1 1 0,1-1 0,-1-1 0,8 4 0,10 2-726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0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1254 3392,'-1'0'97,"1"0"1,0 0-1,0 0 1,-1 0-1,1 0 1,0 0-1,-1 0 1,1 0-1,0 0 0,0 0 1,-1 0-1,1-1 1,0 1-1,0 0 1,-1 0-1,1 0 1,0 0-1,0 0 1,0-1-1,-1 1 0,1 0 1,0 0-1,0-1 1,0 1-1,0 0 1,-1 0-1,1 0 1,0-1-1,0 1 1,0 0-1,0 0 0,0-1 1,0 1-1,0 0 1,0-1-1,0 1 1,0 0-1,0 0 1,0-1-1,0 1 0,0-1 1,9-8 4579,-2 3-5202,4-4 1041,-1-2 0,0 1 1,-1-1-1,-1-1 0,1 0 0,6-16 1,33-85 875,-37 85-1044,21-67 482,-22 63-715,1 0-1,1 1 1,2 0 0,22-36-1,-32 63-164,0-1 0,0 1 1,1 0-1,0 0 0,0 0 0,0 0 0,0 1 1,12-7-1,-14 9 22,1 0 1,-1 1-1,0-1 1,1 1-1,0 0 1,-1 0-1,1 0 0,-1 1 1,1-1-1,0 1 1,0 0-1,-1 0 1,1 0-1,0 0 1,0 1-1,-1-1 1,8 3-1,-8-1 20,-1-1 0,0 0-1,1 1 1,-1 0 0,0-1-1,1 1 1,-1 0 0,0 0 0,0 1-1,-1-1 1,1 0 0,0 1-1,-1-1 1,3 5 0,-1 1-24,1 0 1,-2 0-1,5 16 0,-3 8 46,-1 1-1,-1 0 0,-2-1 1,-1 1-1,-10 61 0,7-75 65,0-1 0,-1 0 0,-1-1-1,0 1 1,-1-1 0,-14 24-1,19-37-22,-1 0-1,1 0 0,-1 0 0,0 0 0,0 0 0,0-1 0,-1 1 0,1-1 0,-1 0 0,0 0 0,1-1 1,-1 1-1,-8 3 0,2-3 3,0-1-1,-1 0 1,1 0 0,-1-1 0,0 0-1,1-1 1,-1-1 0,0 1 0,1-2-1,-1 1 1,1-2 0,-1 1 0,-16-8-1,27 10-56,0 0-1,0 0 0,0 0 0,-1 0 1,1 0-1,0 0 0,0 0 0,0 0 1,0 0-1,0 0 0,0 0 0,-1 0 0,1 0 1,0-1-1,0 1 0,0 0 0,0 0 1,0 0-1,0 0 0,0 0 0,0 0 1,-1-1-1,1 1 0,0 0 0,0 0 1,0 0-1,0 0 0,0 0 0,0-1 1,0 1-1,0 0 0,0 0 0,0 0 0,0 0 1,0-1-1,0 1 0,0 0 0,5-6-54,11-3-15,7 0 74,41-8 1,-3 1 23,-42 9 7,0 0 0,0-1 0,-1-1 0,-1-1 0,0-1 0,18-13 0,-24 15 42,-1-1-1,0 0 1,0 0-1,-1-1 1,9-13 0,34-62 302,-41 66-354,92-156 13,-59 98 40,-4-1 1,-3-3 0,33-107-1,-55 139-206,15-95 0,-28 119 4,-2 24 102,0 1 1,0 0-1,0 0 1,0 0-1,0 0 1,0 0-1,-1 0 1,1 0-1,0 0 1,-1 0-1,1 0 1,-1 0-1,1 0 1,-1 0-1,1 0 1,-1 0-1,0 0 1,1 0-1,-2-1 1,1 2 14,1 0 1,0 0-1,0 0 1,-1 0-1,1 0 1,0-1-1,0 1 1,0 0 0,-1 0-1,1 0 1,0 0-1,0 0 1,-1 0-1,1 0 1,0 0-1,0 0 1,-1 0-1,1 0 1,0 1-1,0-1 1,-1 0 0,1 0-1,0 0 1,0 0-1,0 0 1,-1 0-1,1 0 1,0 1-1,0-1 1,0 0-1,-1 0 1,1 1-1,-5 4-49,-1 0 0,1 1 0,1 0 0,-1 0 0,-5 10 0,-8 16-30,2 0 0,-21 57 0,-16 77-66,30-81 115,-17 113 1,33-145 134,3 0 0,2 1 0,6 74 1,-2-112-58,0-1 0,1 1 0,8 25 0,-8-35 8,-1 0 0,1 0 0,0 0 0,0 0 0,0-1 0,1 1 0,0-1 0,0 0 0,0 0 0,1 0 0,7 6 0,-10-10-1,0 1 1,0-1 0,0 0-1,0 0 1,1 0 0,-1 0-1,0 0 1,1-1 0,-1 1-1,1-1 1,-1 1 0,1-1-1,-1 0 1,4 0 0,-2 0 4,1-1 1,-1 0-1,0 0 1,0 0 0,1-1-1,-1 1 1,6-4-1,4-4 59,0 0 0,-1-1 0,18-16 1,-19 15-8,11-10-16,-2-1-1,0-1 1,-2-1 0,0 0 0,16-31 0,-23 37-127,21-27 0,-28 39-32,0 1-1,0-1 1,1 1 0,-1 0-1,1 1 1,1-1-1,-1 1 1,8-3 0,-12 6 52,0 0 0,0 1 0,0 0 0,0-1 0,0 1 0,0 0 0,0 0 0,0 0 1,0 0-1,0 1 0,0-1 0,0 0 0,0 1 0,0-1 0,0 1 0,0 0 0,0 0 0,-1 0 0,1 0 1,3 2-1,3 3 17,1 1 1,13 12 0,-10-8-23,3 6 47,-12-14 23,0 1 0,0-1-1,0 0 1,0 0 0,0 0 0,7 4 0,-5-26 747,-5 13-778,0 0 0,0 0 0,-1 0 0,1 0 0,-1 0 0,0 0 0,-1 0 0,1 1 0,-1-1 0,-1 0 0,1 1 0,-1 0 0,0-1 0,-6-7 0,8 11-20,1 1-1,-1 0 0,0-1 0,0 1 0,0 0 0,0 0 1,0 0-1,-1 0 0,1 0 0,0 0 0,0 0 1,-1 1-1,1-1 0,0 0 0,-1 1 0,1-1 1,-1 1-1,1-1 0,-1 1 0,-1-1 0,1 1-24,-1 0-1,1 1 0,0-1 1,0 0-1,-1 1 0,1 0 1,0-1-1,0 1 0,0 0 1,0 0-1,0 0 0,-3 2 0,-1 2-46,0 0-1,0 0 0,0 1 1,0 0-1,1 0 0,-7 10 0,2 1 42,1 1-1,0 0 1,1 1-1,1 0 1,-8 36-1,11-39 69,2-1-1,-1 1 1,1 29-1,2-39-2,1 0 1,-1 0-1,1-1 0,0 1 1,1 0-1,-1 0 0,1 0 1,0-1-1,1 1 0,-1-1 1,1 0-1,0 1 0,4 4 1,-6-9-12,0 0 0,0 0 0,0 0 0,0 0 1,0 0-1,0 0 0,0 0 0,0 0 0,0 0 0,0 0 1,1-1-1,-1 1 0,0 0 0,1-1 0,-1 0 0,0 1 1,1-1-1,-1 1 0,1-1 0,-1 0 0,0 0 0,1 0 1,-1 0-1,1 0 0,-1 0 0,0 0 0,1-1 1,-1 1-1,1 0 0,-1-1 0,0 1 0,1-1 0,-1 0 1,0 1-1,0-1 0,1 0 0,-1 0 0,0 1 0,0-1 1,2-2-1,2-3 41,0 1 1,0-1 0,0 0-1,-1 0 1,0-1 0,4-9-1,10-23 92,-3-2 0,15-55 0,-8 19-213,-9 27-552,-8 98-337,-4-31 921,-1 0-1,2 0 0,5 26 0,-5-37 58,-1 0 0,1 1-1,1-1 1,-1 0-1,1 0 1,0-1 0,0 1-1,1 0 1,0-1 0,0 0-1,0 0 1,7 6-1,-9-9-12,0-1 0,0 1 0,0-1-1,0 0 1,0 1 0,1-1 0,-1 0 0,0-1-1,1 1 1,-1 0 0,1-1 0,-1 1 0,1-1-1,-1 0 1,1 0 0,-1 0 0,1 0-1,-1 0 1,1 0 0,-1-1 0,1 1 0,-1-1-1,0 0 1,3-1 0,4-2 87,0 0 0,0-2 0,-1 1 1,13-11-1,-17 13-65,19-17 41,-1 0 0,-1-1 0,-1-2 1,20-29-1,62-103 44,-93 139-91,10-17-31,-1-2 1,-2 0 0,-1-1 0,13-50 0,23-154-139,-45 201 74,2-69 0,-10 93-320,2 15 378,0 0 0,0 0 0,0 0 0,0 0-1,0 0 1,0-1 0,0 1 0,0 0 0,0 0-1,0 0 1,0 0 0,0 0 0,0 0 0,0 0-1,0 0 1,0 0 0,0 0 0,0 0 0,-1 0-1,1 0 1,0 0 0,0 0 0,0-1 0,0 1 0,0 0-1,0 0 1,0 0 0,0 0 0,0 0 0,0 0-1,0 0 1,0 0 0,0 0 0,0 0 0,0 0-1,-1 0 1,1 0 0,0 0 0,0 0 0,0 0-1,0 0 1,0 0 0,0 0 0,0 0 0,0 0 0,0 0-1,0 0 1,0 0 0,0 0 0,0 0 0,-1 0-1,1 0 1,0 0 0,0 0 0,0 0 0,0 0-1,0 0 1,0 1 0,0-1 0,0 0 0,0 0-1,0 0 1,0 0 0,0 0 0,0 0 0,0 0 0,-5 8-183,-4 16 19,-96 382-449,101-381 620,0 1 1,2-1-1,0 0 0,2 1 0,5 39 0,2-19 86,2-1-1,17 51 1,-25-93-99,5 18 36,16 35 0,-19-51 26,-1 0 0,1 0 1,0 0-1,0 0 0,1-1 1,0 1-1,0-1 0,0 0 1,0 0-1,0 0 1,10 6-1,-12-9-32,0 0 0,0-1 0,0 1 0,0 0 0,0-1 0,0 1 1,0-1-1,0 0 0,0 1 0,0-1 0,0 0 0,0 0 0,0-1 0,0 1 0,0 0 0,0-1 0,0 1 0,0-1 0,0 1 0,0-1 1,0 0-1,0 0 0,0 0 0,0 0 0,-1 0 0,1-1 0,0 1 0,-1-1 0,3-2 0,4-4 53,-1-1-1,0 0 1,-1-1-1,7-12 0,-5 10 23,17-34 169,31-79 1,-50 110-287,-1 3 64,-1-1 1,0 1-1,3-25 1,-6 31-85,0-1 1,-1 1 0,0-1-1,0 0 1,-1 1-1,1-1 1,-1 0 0,-1 1-1,-2-11 1,3 17 29,1-1 0,0 1 0,0 0-1,0-1 1,0 1 0,-1-1 0,1 1 0,0 0 0,0-1 0,-1 1 0,1 0 0,0-1 0,-1 1-1,1 0 1,0-1 0,-1 1 0,1 0 0,-1 0 0,1 0 0,0-1 0,-1 1 0,1 0-1,-1 0 1,1 0 0,0 0 0,-1 0 0,1 0 0,-1-1 0,1 1 0,-1 0 0,1 1-1,-1-1 1,1 0 0,0 0 0,-1 0 0,1 0 0,-1 0 0,1 0 0,-1 0 0,1 1-1,0-1 1,-1 0 0,1 0 0,-1 1 0,-1 0-31,0 1 1,-1 0-1,1 0 0,1 0 1,-1 0-1,0 0 1,-2 3-1,-2 5-8,0 1 1,1 0-1,0 0 1,1 0-1,0 1 1,1 0-1,0 0 1,1-1-1,-1 22 1,2-11 67,0-1 1,2 0-1,1 0 1,7 36-1,-5-42 28,0-1 1,10 22-1,-12-30-10,1 1 0,1-2 0,-1 1 0,1 0 0,0-1 0,0 0 1,9 9-1,-11-13 1,0 1 1,0-1 0,0 1 0,1-1-1,-1 0 1,1 0 0,-1 0 0,1 0-1,-1 0 1,1 0 0,-1-1 0,1 1-1,0-1 1,-1 0 0,1 0 0,0 0-1,-1 0 1,1 0 0,0-1 0,-1 1-1,1-1 1,-1 0 0,1 1 0,0-1-1,-1 0 1,0-1 0,1 1 0,3-3-1,4-3 50,1-1 0,-1 0 1,0 0-1,12-15 0,-21 22-83,129-145 326,-20 20-478,-91 103 222,-15 18-128,-1 0 1,1 0-1,0 1 1,1-1-1,-1 1 1,1 0 0,0 0-1,7-4 1,-12 8 42,0 0 0,1 0 0,-1 0 0,1-1 1,-1 1-1,0 0 0,1 0 0,-1 0 1,1 0-1,-1 0 0,1 0 0,-1 1 0,0-1 1,1 0-1,-1 0 0,1 0 0,-1 0 0,0 0 1,1 1-1,-1-1 0,1 0 0,-1 0 1,0 0-1,1 1 0,-1-1 0,0 0 0,0 1 1,1-1-1,-1 0 0,0 1 0,0-1 0,1 0 1,-1 1-1,0-1 0,0 1 0,0-1 1,0 0-1,1 1 0,-1-1 0,0 1 0,0-1 1,0 1-1,4 23-196,-4-20 170,1 32 8,-1 0 0,-3 0 0,-7 40 0,10-75 32,-2 16 21,1-2-7,-1-1 0,-1 0 1,0 0-1,-1 0 0,-6 14 1,7-22 67,0 1-1,-1-1 1,0 1 0,0-1 0,0 0 0,-1 0 0,-7 6 0,10-10-50,1-1 0,-1 0-1,0 1 1,0-1 0,1 0 0,-1 0 0,0 0 0,0 0-1,0-1 1,-1 1 0,1 0 0,0-1 0,0 0 0,0 1-1,0-1 1,0 0 0,-1 0 0,1 0 0,0 0 0,0-1 0,0 1-1,0-1 1,0 1 0,-1-1 0,1 0 0,0 1 0,0-1-1,-3-2 1,1 0 9,-19-12-64,22 15 21,1 0-1,0 0 1,-1-1 0,1 1-1,0 0 1,-1-1-1,1 1 1,0 0 0,-1-1-1,1 1 1,0-1 0,0 1-1,0 0 1,-1-1-1,1 1 1,0-1 0,0 1-1,0-1 1,0 1-1,0-1 1,0 1 0,0 0-1,0-1 1,0 1 0,0-1-1,0 1 1,0-1-1,0 1 1,0-1 0,0 1-1,0-1 1,0 1-1,1 0 1,-1-1 0,0 1-1,0-1 1,1 1 0,-1 0-1,0-1 1,1 1-1,-1 0 1,0-1 0,1 1-1,-1 0 1,0-1-1,1 1 1,-1 0 0,0 0-1,1-1 1,10-4-40,-1 1 0,0 0 1,1 0-1,12-2 0,-8 2 75,5-2-24,-3 2 7,1-1-1,-2-1 0,1 0 1,0-2-1,21-12 0,-30 14-285,0 1 0,0-2-1,0 1 1,-1-1 0,6-8-1,-10 12-239,0-1-1,-1 1 0,1-1 0,-1 0 0,0 1 1,0-1-1,-1 0 0,1 0 0,-1-1 0,0 1 1,0 0-1,0 0 0,0-8 0,-1 10 197,0 1-1,0-1 1,-1 0-1,1 0 1,0 0-1,-1 0 0,1 0 1,-1 0-1,0 1 1,1-1-1,-1 0 1,0 0-1,0 1 1,0-1-1,0 1 1,-1-1-1,1 1 1,0-1-1,-4-2 1,4 3 140,-17-16-2252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0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6560,'0'-1'112,"0"0"1,0 0-1,0 0 1,0 1-1,0-1 0,0 0 1,0 0-1,0 0 1,0 1-1,1-1 1,-1 0-1,0 0 0,0 0 1,1 1-1,-1-1 1,0 0-1,1 1 1,-1-1-1,1 0 0,-1 1 1,1-1-1,-1 0 1,1 1-1,0-1 1,-1 1-1,1-1 0,0 1 1,-1 0-1,1-1 1,0 1-1,0-1 1,1 1-1,27-12 455,77-11 710,-27 7-815,114-30 307,204-42-237,-385 85-528,-3 1-328,0 1 1,0-1 0,0 2 0,0-1-1,10 2 1,-5 1-1293,-14-1 1468,-1-1 0,1 1 0,0-1 1,-1 0-1,1 1 0,0-1 0,-1 0 1,1 1-1,0-1 0,-1 0 0,1 0 1,0 1-1,-1-1 0,1 0 0,-1 0 1,1 0-1,-1 0 0,1 1 0,-1-1 1,1 0-1,0 0 0,-1 0 0,0 0 0,-20 7-2182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72 122 4992,'-45'0'2240,"23"-5"-1952,17 2 480,5 6-480,5-6 192,8 3-320,22-9 480,10 6-352,47-17 160,6 0-288,23-13 224,-8 5-256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0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1266 1408,'-2'0'53,"-6"1"340,7-1-377,1 0 0,0 0 1,0 1-1,0-1 0,0 0 1,0 0-1,0 0 1,0 0-1,0 1 0,0-1 1,0 0-1,0 0 0,0 0 1,0 1-1,0-1 1,0 0-1,0 0 0,0 0 1,0 0-1,0 1 0,0-1 1,0 0-1,0 0 1,0 0-1,0 0 0,0 1 1,0-1-1,0 0 0,0 0 1,1 0-1,-1 0 0,0 1 1,0-1-1,1 1 1457,-1-1-1433,0 0 0,0 0 0,0 0 0,0 0 0,0 0 0,0 0 0,0 0 0,0 0 0,0 0 0,0 0 0,0-1 0,0 1 0,0 0 0,0 0 0,0 0 0,0 0 0,0 0 0,0 0 0,0 0 0,0 0 0,0 0 0,0-1 0,0 1 1,0 0-1,0 0 0,0 0 0,0 0 0,0 0 0,0 0 0,0 0 0,0 0 0,0 0 0,0 0 0,0-1 0,0 1 0,0 0 0,0 0 0,0 0 0,0 0 0,0 0 0,0 0 0,1 0 0,-1 0 0,0 0 0,0 0 0,0 0 0,0 0 1,0 0-1,0 0 0,0 0 0,0 0 0,0 0 0,1 0 0,-1 0 0,0 0 0,0 0 0,0 0 0,0 0 0,0 0 0,0 0 0,0 0 0,0 0 0,5-3 340,-2-1-1,1 1 1,0-1-1,-1 1 1,1-1-1,-1 0 1,3-6-1,18-34 1006,2-11-537,0-1-136,44-72 0,-36 82-495,1 2 0,67-66-1,-102 109-215,52-51 122,-3-4-1,54-77 1,-8-26 250,-83 143-936,-12 16 557,0 0 1,0 0 0,0 0-1,0-1 1,1 1-1,-1 0 1,0 0-1,0 0 1,0 0-1,0 0 1,0 0 0,0 0-1,0 0 1,0 0-1,0 0 1,0 0-1,0-1 1,0 1 0,0 0-1,0 0 1,0 0-1,1 0 1,-1 0-1,0 0 1,0 0-1,0 0 1,0 0 0,0 0-1,0 0 1,0 0-1,0 0 1,0 0-1,1 0 1,-1 0 0,0 0-1,0 0 1,0 0-1,0 0 1,0 0-1,0 0 1,0 0-1,0 0 1,0 0 0,1 0-1,-1 0 1,0 0-1,0 0 1,0 0-1,0 0 1,0 1-1,0-1 1,0 0 0,0 0-1,0 0 1,0 0-1,0 0 1,0 0-1,0 0 1,0 0 0,0 0-1,1 0 1,-1 0-1,0 1 1,0-1-1,0 0 1,0 0-1,0 0 1,0 0 0,-1 6-49,0 0 1,-1-1 0,1 1-1,-3 6 1,-56 144-298,-21 65 451,80-219-93,-35 145 92,34-131 55,0 1-1,0-1 1,1 1-1,2 0 0,-1-1 1,2 1-1,4 19 1,-5-32-41,0 0 0,0 0 0,1 0 0,0 0 0,0 0 0,0-1 0,0 1 1,4 4-1,-5-7-60,0 0 0,0 0 1,0 0-1,0 1 0,1-1 1,-1 0-1,0-1 0,1 1 1,-1 0-1,1 0 1,-1-1-1,0 1 0,1 0 1,0-1-1,-1 0 0,1 1 1,-1-1-1,1 0 0,-1 0 1,1 0-1,0 0 0,-1 0 1,1 0-1,2-1 0,1 0 58,0-1-1,0-1 0,0 1 0,-1-1 0,0 1 0,1-1 0,-1-1 0,0 1 0,0-1 0,5-5 0,5-8 176,14-19-1,-21 26-189,354-547 723,-292 443-865,57-86-141,-110 171 131,19-47 0,-30 58-28,-7 11-126,1 7 193,1-1 0,-1 1-1,1 0 1,-1 0 0,1 0 0,0 0 0,-1 0 0,1 0 0,-1 0-1,1 0 1,-1 0 0,1 1 0,0-1 0,-1 0 0,1 0-1,-1 0 1,1 0 0,0 0 0,-1 1 0,1-1 0,-1 1-1,-6 3-67,0 1 0,0 0-1,1 0 1,0 0 0,-7 9-1,-20 26 51,2 3-1,-39 68 1,-66 155 179,84-143 183,7 1 0,-41 177 0,77-260 493,9-32 111,8-26-341,9-28-458,2 2 0,2 0 0,47-72 0,-59 103-225,0 2 0,0-1 0,1 1 1,1 1-1,-1 0 0,21-14 0,-28 22 49,-1-1 1,1 1-1,0-1 1,-1 1 0,1 0-1,0 0 1,0 0-1,0 1 1,3-2 0,-5 2 28,0 0 1,0 0-1,1 0 1,-1 0-1,0 1 1,0-1 0,0 0-1,1 0 1,-1 1-1,0-1 1,0 1 0,0-1-1,0 1 1,0-1-1,0 1 1,0 0-1,0-1 1,0 1 0,0 0-1,0 0 1,0 0-1,0 0 1,-1 0-1,2 1 1,1 4-3,1 0 0,-1 1 0,0 0 1,-1 0-1,1-1 0,-1 1 0,1 10 0,4 53-48,-4-35 36,20 109 199,-22-139-124,1 1 0,-1 0 0,1 0 0,1-1 0,-1 1 0,1-1 0,0 0 0,0 0 0,1 0 0,6 8 0,-7-11-8,-1 0-1,1 1 1,0-1 0,0 0-1,0 0 1,0-1 0,0 1-1,1-1 1,-1 1 0,0-1-1,1 0 1,-1 0-1,1-1 1,-1 1 0,1-1-1,0 1 1,-1-1 0,1-1-1,5 1 1,1-2 16,1 0-1,-1-1 1,1 0 0,-1-1-1,0 0 1,0 0-1,-1-1 1,1-1 0,-1 1-1,0-1 1,0-1 0,-1 0-1,12-12 1,6-9 33,-2-2 1,31-48-1,-30 42-87,48-82-90,-72 117 72,-1 0 1,1 0 0,-1 1 0,1-1-1,-1 0 1,0 0 0,1 0-1,-1 0 1,0 0 0,0 0 0,0 0-1,1-1 1,-1 2 10,-1 0-1,1-1 1,0 1-1,0 0 1,0 0 0,0 0-1,0 0 1,0 0-1,0 0 1,-1-1-1,1 1 1,0 0-1,0 0 1,0 0 0,0 0-1,-1 0 1,1 0-1,0 0 1,0 0-1,0 0 1,0 0-1,-1 0 1,1 0 0,0 0-1,0 0 1,0 0-1,0 0 1,-1 0-1,1 0 1,0 0 0,0 0-1,0 0 1,0 0-1,-1 0 1,1 0-1,0 0 1,0 0-1,0 0 1,-3 2-34,1-1 0,-1 0 1,1 1-1,0 0 0,0-1 0,-1 1 0,1 0 1,1 0-1,-3 3 0,-30 42-176,-29 55-1,28-43 216,34-58 3,-41 73 41,36-63 39,1 1 0,1-1 0,0 1 0,-5 23 0,8-33-43,1 1 0,0 0 0,0 0 0,0 0 0,0 0 0,0 0 0,1 0 0,-1-1 0,1 1 0,0 0 0,0 0 0,0-1 0,0 1 0,3 4 0,-4-6-20,1 0 1,0 0 0,0 0 0,-1-1-1,1 1 1,0 0 0,0 0-1,0-1 1,0 1 0,0-1 0,0 1-1,0-1 1,0 1 0,0-1-1,0 0 1,0 1 0,1-1 0,0 0-3,0 0 1,0 0 0,-1 0 0,1 0-1,0-1 1,0 1 0,-1-1 0,1 1-1,0-1 1,-1 0 0,1 1-1,0-1 1,2-2 0,4-3 38,-1 0 0,1 0 0,-1-1 0,-1 0 1,1 0-1,-1-1 0,0 1 0,7-15 0,34-75 160,-32 64-158,66-130-345,-78 157 267,9-14-327,-9 19 113,-3 11 34,-5 30 5,3 0 1,4 65-1,-2-91 252,1 1 0,0-1 0,1 0 0,1 1 0,0-1 0,1-1 0,10 23 0,-13-34-32,-1 0 1,1-1-1,0 1 0,1 0 1,-1-1-1,0 1 0,0-1 1,1 1-1,-1-1 0,1 1 1,-1-1-1,1 0 0,0 0 1,-1 0-1,1 0 0,0 0 1,0 0-1,0 0 0,0-1 1,0 1-1,0-1 0,0 1 1,0-1-1,0 0 0,0 0 1,0 0-1,0 0 0,0 0 1,0 0-1,0-1 0,0 1 1,0 0-1,0-1 0,-1 0 1,4-1-1,4-2 53,-1 0 0,1-1 0,-1-1 0,0 1 1,13-13-1,-2 0 8,0-1 0,-1-1 0,21-31-1,38-69 51,-71 111-135,18-30 11,-2-1 0,-2-1-1,22-63 1,79-364-150,-120 460 78,1 1-10,0 0 1,-1 0 0,0 0 0,0-1 0,-1 1-1,0 0 1,0 0 0,-1-8 0,-5 40-421,-11 92 415,5 0 0,5 1 0,12 179 0,-1-234 136,-2-19-82,1 0 1,3 0-1,14 55 1,-15-108-5847,-5 3 4705,0-1-1,0 0 1,-1 1-1,-1-9 1,-8-28-2827,1 2 1436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0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58 6048,'-46'-9'1952,"46"9"-1912,-1 0 1,1 0 0,-1 0 0,1 0-1,-1-1 1,0 1 0,1 0-1,-1 0 1,1 0 0,-1 0-1,1-1 1,-1 1 0,1 0 0,-1 0-1,1-1 1,-1 1 0,1 0-1,-1-1 1,0 0 12,1 1 0,0 0 0,0 0 0,-1-1 0,1 1 0,0 0 1,0-1-1,-1 1 0,1 0 0,0-1 0,0 1 0,0 0 0,-1-1 0,1 1 0,0-1 0,0 1 0,0 0 0,0-1 0,0 1 0,0-1 1,0 1-1,0 0 0,0-1 0,0 1 0,0-1 0,0 1 0,0 0 0,0-1 0,1 1 0,-1-1 0,0 1 0,0 0 0,0-1 0,1 1 1,-1 0-1,0-1 0,0 1 0,1-1 0,1 0 162,1 0 1,0 0-1,-1 0 1,1 0 0,0 0-1,4 0 1,32-6 416,70-3 1,-70 7-538,131 1 274,-99 3-450,-63-1-445,0 0 0,0 0 0,-1 1 0,10 2 0,-17-3 408,0 0-1,1 1 1,-1-1-1,0 0 1,1 0-1,-1 0 1,0 0 0,0 0-1,1 0 1,-1 0-1,0 0 1,0 1-1,1-1 1,-1 0-1,0 0 1,0 0-1,0 1 1,1-1-1,-1 0 1,0 0-1,0 1 1,0-1-1,0 0 1,1 0-1,-1 1 1,0-1 0,0 0-1,1 11-2174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23 6880,'-1'-8'806,"-2"-7"796,2 27 1718,0 5-1984,0 0 1,-1-1-1,-1 1 1,-9 30-1,12-45-1289,-9 31 423,8-32-437,1 1 1,0 0-1,-1 0 0,1 0 0,0 0 1,0 0-1,0 0 0,0 0 0,0 0 1,1-1-1,-1 1 0,2 3 0,0-6-107,-1-1 0,1 0 0,0 0 0,0 0 0,-1 0-1,1 0 1,-1 0 0,2-3 0,0 1-325,37-44-4529,-14 24 2523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0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14 157 5408,'-13'-12'2432,"16"16"-2112,7-8 96,9 1-288,39-5 736,8-1-480,42-11 96,0 4-288,32-7 256,-6 3-256,16-5-1088,-21 5 480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1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496 659 2720,'1'-6'826,"-2"-1"-1,1 1 1,-1 0 0,-1-7-1,2 12-625,-1-1 1,1 0-1,-1 1 0,0-1 0,0 1 0,1-1 0,-1 1 0,0 0 0,0-1 0,0 1 0,0 0 1,-1 0-1,1-1 0,0 1 0,-1 0 0,1 0 0,0 1 0,-4-3 0,-2 0-41,-1 1-1,1-1 0,-1 1 0,0 1 1,0 0-1,0 0 0,0 0 0,0 1 1,0 0-1,0 0 0,-13 3 0,3 1-44,0 1 0,0 0 1,0 2-1,-17 8 0,16-6-98,0 2 0,1 0 0,0 1 0,1 0 0,1 2 0,0 0 0,-22 24 0,27-24 50,0 0 0,1 0 0,0 1 0,1 0 0,1 0 1,0 1-1,1 0 0,1 1 0,-6 26 0,10-37 50,2-1 0,-1 1-1,1-1 1,0 1 0,0 0 0,1 7 0,-1-11-72,0 0 0,1 0 0,-1 0 0,1-1 0,-1 1 1,1 0-1,0 0 0,0-1 0,0 1 0,0 0 0,0-1 0,0 1 0,0-1 0,0 1 0,1-1 1,-1 1-1,0-1 0,1 0 0,0 0 0,-1 0 0,4 2 0,-2-2 40,1 0 0,-1-1 0,0 1 0,0-1 1,1 0-1,-1 0 0,0 0 0,1 0 0,-1 0 0,0-1 0,5-1 0,38-12 385,-38 11-400,16-8 20,-1 0 0,0-1-1,0-1 1,-1-1 0,36-32 0,-40 30 27,0-2 0,-2 0 0,0-1 0,-1 0 0,14-25-1,52-112 273,-75 141-428,-1 1 1,0-1 0,3-29 0,1-1 30,15-81-156,5-22-70,-25 135 204,3-13 24,-1-1-1,4-35 1,-7 46-91,-3 13 40,1 0 1,0 0 0,-1-1-1,1 1 1,-1 0 0,0-1-1,0 1 1,0 0 0,-1-6-1,0 10 32,0-1 0,1 0 0,-1 1 0,0-1 0,1 1 0,-1-1 0,1 1 0,-1-1 0,0 1 0,1-1 0,-1 1 0,1-1 0,0 1-1,-1 0 1,1-1 0,-1 1 0,1 0 0,-1 0 0,-9 16-66,1 7 14,0 1-1,1-1 1,2 1-1,-7 47 0,9-43 19,-9 42-43,1-9 131,-6 92-1,18-145-24,-2 24 16,2 0-1,7 59 1,-2-56 74,-4-27-9,0-1 0,0 1 0,1 0 1,0-1-1,0 1 0,7 14 0,-8-22-52,0 1 0,-1-1 0,1 0-1,0 0 1,-1 0 0,1 0-1,0 0 1,0 0 0,0 0 0,0 0-1,0 0 1,0 0 0,0 0-1,0 0 1,1-1 0,-1 1-1,0-1 1,0 1 0,1-1 0,-1 1-1,0-1 1,0 0 0,1 1-1,-1-1 1,1 0 0,-1 0-1,0 0 1,1 0 0,-1 0 0,0 0-1,1 0 1,-1-1 0,0 1-1,1-1 1,-1 1 0,0-1 0,0 1-1,1-1 1,-1 1 0,0-1-1,0 0 1,2-1 0,3-3 93,1 0 1,-1-1 0,-1 0-1,1 0 1,8-11 0,13-26 76,-21 32-218,1 0 0,0 1 0,0 0 0,1 0 0,16-15 0,-23 24 4,0 0-7,1 0 1,-1 0 0,0 0 0,0 0 0,0 0 0,0 0 0,0-1 0,-1 1 0,1 0 0,0 0 0,0-2 0,-8 54-1443,5-42 1481,1 1 1,1 0-1,-1-1 1,2 1-1,-1 0 1,2-1-1,-1 1 0,1-1 1,0 1-1,7 15 1,-8-21 10,1-1 1,0 1-1,-1-1 1,1 0-1,0 0 1,1 0-1,-1 0 0,0 0 1,1 0-1,0-1 1,0 1-1,-1-1 1,1 0-1,1 0 1,-1 0-1,0 0 1,0 0-1,1-1 0,-1 1 1,1-1-1,-1 0 1,1 0-1,0 0 1,-1-1-1,1 1 1,0-1-1,0 0 0,-1 0 1,1 0-1,7-2 1,-3 0 47,0 0 1,0-1-1,0 0 1,0 0-1,0-1 0,9-5 1,2-4 90,21-16 0,-14 6-62,-1 0 0,-1-2 0,26-35 0,-25 26-92,-1-2 0,-2 0 0,-2-1 0,-1-2 0,-2 1 0,22-75 0,1-29-427,-39 132 147,-2 9-15,-6 16-47,-63 187-405,-106 180 758,26-115 13,33-62 0,70-109 236,-13 23 813,56-110-862,6-8 118,10-13 107,10-13-363,2 0-1,0 2 1,2 0-1,30-19 1,57-52 39,-77 55-88,-1-2 0,-2-1 0,43-73 0,84-149-136,1 16 90,-12-31-90,-135 249-46,-6 15 8,-1 1 1,-1-1-1,-1 0 0,6-21 1,-39 91-625,-84 161 262,50-93 422,-68 194-1,-60 148 294,108-278 645,75-175-499,7-12-357,0 0-1,0 1 1,0-1 0,0 0-1,0 0 1,0 0 0,0 0-1,0 0 1,0 0 0,0 0-1,-1 0 1,1 0 0,0 0-1,0 0 1,0 0-1,0 0 1,0 0 0,0 0-1,0 1 1,0-1 0,0 0-1,0 0 1,-1 0 0,1 0-1,0 0 1,0 0 0,0 0-1,0 0 1,0 0 0,0 0-1,0 0 1,0 0-1,0 0 1,-1 0 0,1-1-1,0 1 1,0 0 0,0 0-1,0 0 1,0 0 0,0 0-1,0 0 1,0 0 0,0 0-1,0 0 1,0 0 0,-1 0-1,1 0 1,0 0 0,0 0-1,0 0 1,0-1-1,0 1 1,0-1 27,0-1-1,0 0 1,0 0-1,0 1 1,0-1-1,0 0 0,1 1 1,-1-1-1,0 0 1,1 1-1,0-1 1,0-1-1,6-12 65,1 0 0,0 1 0,18-23 0,38-38-102,-54 63-70,14-13 46,1 1-1,1 0 1,1 2 0,2 2-1,0 0 1,37-18-1,-37 22 0,142-82-22,-140 77 135,-1 0 0,-1-2 0,35-37 0,-38 32-83,-1-2 1,-1-1 0,37-64-1,-58 89-26,1-1 0,-1 1 0,-1-1 0,1 0 0,-1 0 0,0 0 0,-1 0 0,0 0 0,0 0 0,0-1 0,-1-9 0,0 16 1,0 0 0,0 0 0,0 0 0,-1 0-1,1 0 1,0-1 0,0 1 0,-1 0-1,1 0 1,-1 0 0,1 0 0,-1 1 0,1-1-1,-1 0 1,0 0 0,1 0 0,-1 0 0,0 1-1,0-1 1,0 0 0,1 0 0,-1 1 0,-2-2-1,2 2-5,-1 0-1,1 0 1,0 0-1,-1 0 1,1 0-1,-1 0 0,1 0 1,0 0-1,-1 0 1,1 1-1,0-1 0,-1 1 1,1-1-1,0 1 1,-3 0-1,-3 4-51,1-1 0,-1 1 0,1 0 1,-11 11-1,3-1 49,2 1 0,0 1 0,1 0 0,0 0 0,1 1 0,2 1 0,-1-1 0,2 1 0,1 1 0,-6 27 0,10-37 66,0 1 1,0 0 0,1-1 0,1 1 0,0 0-1,1 14 1,0-21 1,-1-1 0,1 0-1,-1 0 1,1 0 0,0 1 0,0-1-1,0 0 1,1 0 0,-1 0 0,1-1 0,-1 1-1,1 0 1,0-1 0,0 1 0,1-1-1,-1 1 1,0-1 0,1 0 0,-1 0-1,1 0 1,0 0 0,-1 0 0,1-1 0,0 0-1,4 2 1,-4-2 9,1-1-1,-1 0 1,1 0-1,-1 0 1,1 0 0,-1 0-1,1-1 1,-1 0-1,0 1 1,1-1 0,-1 0-1,0-1 1,0 1 0,1-1-1,-1 1 1,0-1-1,0 0 1,-1 0 0,6-4-1,6-7 59,0 0 0,16-20 1,-23 25-106,118-123 298,-95 103-496,3 1 0,47-30 0,-78 56 184,3-2-54,0-1 0,1 1 0,0 0-1,0 1 1,6-3 0,-11 5 57,0-1-1,0 1 1,0 0-1,0 0 1,0 0-1,0 0 1,0 0-1,0 0 1,0 0-1,0 0 1,0 0-1,0 0 1,0 0-1,0 1 1,0-1-1,0 0 1,0 1-1,0-1 1,0 1-1,0-1 1,0 1-1,0 0 1,-1-1-1,1 1 1,0 0-1,0-1 1,-1 1 0,1 0-1,0 0 1,-1 0-1,1 0 1,-1 0-1,1 0 1,-1-1-1,1 1 1,-1 0-1,1 2 1,1 8-19,1 1 0,-2 0 1,1 0-1,-2-1 0,0 19 1,1 23 183,1-39-104,0-1 0,1 1 0,1-1 0,0 0 0,1 0 0,0 0-1,1 0 1,0-1 0,10 13 0,-10-15 18,1-1 0,0-1 0,1 1 0,0-1-1,0-1 1,1 1 0,0-1 0,0-1 0,1 0 0,-1 0 0,17 6 0,-24-11-59,0 0 1,0 0 0,1 0-1,-1-1 1,0 1-1,0-1 1,1 1 0,-1-1-1,0 0 1,1 0-1,-1 0 1,0 0 0,1 0-1,-1-1 1,0 1 0,0-1-1,1 1 1,3-3-1,-4 2-303,0-1-1,0 1 0,0-1 0,0 0 0,0 0 1,0 1-1,0-1 0,-1-1 0,1 1 1,1-3-1,10-15-1773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69 6656,'-58'-40'3008,"53"35"-2624,10 2-192,5-2-192,16-2-160,6 2 96,18 2-320,3 3 224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151 738 3072,'0'-6'860,"0"-1"0,0 1 0,-1 0 0,0-1 0,0 1 0,0 0 0,-4-11 0,4 17-788,0-1 1,1 0 0,-1 0-1,1 1 1,-1-1 0,0 0-1,0 1 1,1-1 0,-1 1-1,0-1 1,0 1 0,0-1-1,0 1 1,0-1 0,0 1-1,0 0 1,1 0 0,-1-1-1,0 1 1,0 0 0,-1 0-1,0 0-26,0 1-1,0-1 1,0 0-1,0 1 1,0 0-1,0-1 1,0 1-1,0 0 1,0 0-1,-1 1 1,-2 1-26,0 1 0,0 0 0,1 0 1,-1 0-1,1 1 0,0-1 1,-3 6-1,-2 6 60,0 0 0,2 0 0,0 0 0,1 1 0,0 0 0,1 1 0,1-1 0,1 1 0,-2 31 0,5-42 42,1 0 0,0-1-1,0 1 1,0-1 0,1 1 0,0-1 0,0 0-1,1 0 1,0 1 0,0-2 0,0 1-1,0 0 1,7 7 0,-8-11-59,-1 0 0,1 0 0,0 0 0,0 0 0,0-1 0,1 1 0,-1 0 0,0-1 0,1 0 0,-1 1 0,0-1 0,1 0 0,0 0 0,-1-1 0,1 1 0,0 0 0,-1-1 0,1 1 0,0-1 0,-1 0 0,1 0 0,0 0-1,0-1 1,-1 1 0,1-1 0,0 1 0,-1-1 0,1 0 0,0 0 0,-1 0 0,1 0 0,-1 0 0,0-1 0,4-2 0,2-2 57,-1-1 0,0 0-1,-1 0 1,0 0 0,0-1-1,0 0 1,-1 0 0,8-18-1,-7 12-116,1-1-1,-2 1 1,0-1-1,-1-1 1,-1 1-1,0-1 1,-1 1-1,-1-1 1,0 0-1,-1 0 1,-1 1-1,-4-24 0,5 36-42,0 0 0,-1 0 0,0 0 0,0 0 0,0 1-1,0-1 1,0 0 0,0 1 0,-1-1 0,1 1 0,-1-1-1,0 1 1,1 0 0,-1 0 0,0 0 0,0 0 0,-1 0 0,1 0-1,0 0 1,-1 1 0,1-1 0,-1 1 0,1 0 0,-5-2-1,4 2 15,-1 1 0,0-1 0,0 1 0,0 0 0,0 0 0,1 0 0,-1 0 0,0 1 0,0-1 0,1 1 0,-1 0 0,0 0 0,1 0 0,-1 1 0,0-1 0,1 1 0,-5 3 0,7-5 35,1 1 0,-1-1 0,1 0 0,-1 1 0,1-1 0,-1 0 0,1 1-1,-1-1 1,1 1 0,-1-1 0,1 1 0,0-1 0,-1 1 0,1 0 0,0-1-1,-1 1 1,1-1 0,0 1 0,0-1 0,-1 2 0,2-1 12,-1-1 0,0 0 0,0 1 0,1-1 0,-1 0 0,0 0 0,1 1 0,-1-1 0,0 0 0,1 0 0,-1 0 0,1 0 0,-1 1 0,0-1 1,1 0-1,-1 0 0,1 0 0,-1 0 0,0 0 0,1 0 0,-1 0 0,1 0 0,-1 0 0,0 0 0,1 0 0,-1 0 0,1 0 0,-1 0 0,0-1 0,1 1 0,-1 0 0,1 0 0,-1 0 0,0-1 0,1 1 0,200-57 1187,-151 46-1184,0 3 0,56-4 0,-93 12-89,-1-1 0,1 2 1,-1-1-1,0 2 0,23 5 0,-32-7 67,0 1 1,0 0 0,0 0 0,-1 0 0,1 1 0,0-1 0,-1 1 0,1-1-1,-1 1 1,0 0 0,1 0 0,-1 0 0,0 0 0,0 0 0,0 1-1,0-1 1,-1 0 0,1 1 0,-1 0 0,1-1 0,-1 1 0,0 0-1,0 0 1,0-1 0,0 1 0,-1 0 0,1 0 0,-1 0 0,0 5-1,-1 9 106,-1 0-1,-1-1 1,0 0-1,-1 1 1,-7 15-1,4-9 230,-7 35-1,14-47 211,0-11-536,0 0-1,0 0 0,1 1 1,-1-1-1,0 0 1,0 0-1,0 0 0,0 0 1,0 0-1,1 0 1,-1 0-1,0 0 0,0 0 1,0 0-1,0 0 1,1 0-1,-1 0 1,0 0-1,0 0 0,0 0 1,0 0-1,1 0 1,-1 0-1,0 0 0,0 0 1,0 0-1,0 0 1,1 0-1,-1 0 1,0 0-1,0 0 0,0 0 1,0-1-1,0 1 1,13-12 501,5-15-80,84-108-395,-100 133-75,0 0-1,0 0 1,0 0 0,1 0-1,-1 0 1,0 0 0,1 1-1,-1-1 1,4-1 0,-5 3 22,0 0 0,-1 0 0,1 0 0,0 0 0,-1 0 0,1 0 0,0 0 1,-1 0-1,1 0 0,0 0 0,-1 1 0,1-1 0,0 0 0,-1 0 0,1 1 1,0-1-1,-1 0 0,1 1 0,-1-1 0,1 0 0,-1 1 0,1-1 0,-1 1 0,1-1 1,-1 1-1,1 0 0,-1-1 0,1 1 0,-1-1 0,0 1 0,0 0 0,1-1 1,-1 1-1,0 0 0,0-1 0,0 1 0,1 0 0,-1 0 0,4 14-109,-1 0-1,0 0 1,1 19-1,-2-13 90,0 13 30,-3 45 1,0-49 97,1 0 1,5 38-1,-5-66-63,1 1 0,-1-1 0,0 1 0,1-1-1,0 1 1,0-1 0,0 1 0,0-1 0,0 0-1,0 1 1,0-1 0,1 0 0,-1 0 0,1 0-1,0 0 1,-1 0 0,1-1 0,0 1 0,0 0-1,0-1 1,0 0 0,1 1 0,-1-1 0,0 0-1,1 0 1,-1 0 0,0 0 0,1 0 0,-1-1-1,1 1 1,-1-1 0,1 0 0,-1 0 0,1 0-1,0 0 1,-1 0 0,1 0 0,-1-1 0,1 1-1,-1-1 1,1 1 0,-1-1 0,0 0 0,3-1-1,22-12 114,41-27-1,-24 10-205,-41 29 54,-10 7-230,-1 2 106,8-7 139,0 0 1,0 0-1,0 0 0,0 0 0,0 0 0,0 0 0,0 1 0,0-1 1,0 0-1,-1 0 0,1 0 0,0 0 0,0 0 0,0 0 1,0 0-1,0 0 0,0 0 0,0 0 0,0 0 0,0 0 0,0 0 1,0 0-1,0 0 0,0 0 0,0 1 0,0-1 0,0 0 1,-1 0-1,1 0 0,0 0 0,0 0 0,0 0 0,0 0 0,0 0 1,0 0-1,0 0 0,0 0 0,0 1 0,0-1 0,0 0 1,0 0-1,0 0 0,0 0 0,1 0 0,-1 0 0,0 0 0,0 0 1,0 0-1,0 0 0,0 1 0,0-1 0,0 0 0,0 0 0,0 0 1,0 0-1,0 0 0,0 0 0,0 0 0,0 0 0,6-2 80,-1-1-1,0 0 1,0 0-1,0-1 1,5-3-1,1-3 27,0-1 0,-1 0 0,16-21-1,-7 7 28,119-174 188,-124 177-326,6-10 38,-2 0 0,-1 0 1,-2-2-1,17-50 1,25-129-221,-48 165 20,-2 0 1,2-77-1,-9 123 134,0 0 0,0 0-1,0-1 1,0 1 0,0 0 0,0 0 0,-1 0-1,1 0 1,-1 0 0,0-1 0,0 1 0,0 0 0,-2-3-1,3 4 16,0 1 0,-1 0 0,1 0 0,-1-1 0,1 1 0,-1 0 0,1 0 0,0-1 0,-1 1 0,1 0 0,-1 0-1,1 0 1,-1 0 0,1 0 0,-1 0 0,1 0 0,-1 0 0,1 0 0,-1 0 0,1 0 0,-1 0 0,1 0 0,-1 0 0,1 1 0,-1-1-1,1 0 1,0 0 0,-1 0 0,1 1 0,-1-1 0,1 0 0,-1 1 0,1-1 0,0 0 0,-1 1 0,1-1 0,0 0 0,0 1 0,-1-1-1,1 1 1,-1 0 0,-14 20-204,14-20 210,-16 31-139,-13 34 0,8-16 43,20-45 97,-74 170-217,61-133 257,2 2 0,-14 76-1,25-100-9,0 1 0,1 0-1,1 0 1,1-1 0,0 1 0,2 0-1,1-1 1,7 25 0,-7-33 31,1 6-12,15 33 0,-18-47 1,0 0-1,0 0 0,1 0 0,-1 0 0,1-1 1,0 1-1,0-1 0,0 1 0,1-1 0,-1 0 1,1-1-1,0 1 0,5 3 0,-7-5-12,1-1-1,-1 1 0,0 0 1,1-1-1,-1 0 1,1 1-1,-1-1 0,1 0 1,-1 0-1,0 0 0,1-1 1,-1 1-1,1-1 0,-1 1 1,0-1-1,1 0 1,-1 0-1,0 0 0,0 0 1,1 0-1,-1 0 0,0 0 1,0-1-1,-1 1 0,4-4 1,4-4 18,0-1 1,0 0-1,11-18 1,-11 15-88,80-127 171,-72 112-965,-16 29 822,-1 1 0,0 0 0,1 0 0,-1 0 1,1 0-1,0-1 0,0 1 0,-1 0 0,2 1 0,6 15-46,-5 20 137,-3-31-60,0-1 1,0 1-1,1 0 0,0-1 0,0 1 1,1-1-1,-1 0 0,2 1 0,2 6 1,-1-6-33,-1 1-1,-1-1 1,1 0 0,-1 1 0,-1-1 0,1 1 0,-1 0-1,-1-1 1,1 1 0,-2 10 0,6 50 22,-5-66 2,1 0 0,-1-1 0,0 1 0,0 0 0,1-1 0,-1 1 0,1 0 0,0-1 0,0 1 0,-1 0 0,1-1 0,0 1 0,0-1 0,0 0 0,0 1 0,1-1 0,-1 0 0,0 0 0,1 1 1,-1-1-1,0 0 0,1 0 0,-1-1 0,3 2 0,-2-1 20,1 0-1,-1 0 1,1 0 0,-1-1 0,1 1 0,-1-1 0,1 1-1,-1-1 1,1 0 0,-1 0 0,1 0 0,-1 0 0,1-1 0,0 1-1,-1-1 1,1 1 0,2-2 0,6-4 86,0 0 0,0 0-1,0-2 1,-1 1 0,0-1 0,17-17-1,46-62 224,12-38-139,-43 60-155,-41 64-57,3-5-31,0 0-1,0-1 1,-1 1 0,0-1 0,4-11-1,-1 6-407,-7 18 384,-1 1 0,1 0-1,-1-1 1,-1 0 0,-3 9-1,0-1 19,-23 61 4,-3-3-1,-43 74 0,17-56 61,-34 58 55,33-37-46,25-45 229,-82 119 0,112-179-204,0 0 1,-1 0 0,1-1 0,-1 0 0,-1 0 0,1 0 0,-1 0-1,0-1 1,0 0 0,-10 5 0,13-8-37,1 0 1,0 0-1,-1 0 0,1 0 1,-1-1-1,1 1 0,-1-1 1,1 0-1,-1 0 0,1 0 1,-1 0-1,1 0 1,-1-1-1,1 1 0,0 0 1,-4-2-1,2 0 7,1 1 0,0-1 1,0 0-1,0 0 0,0 0 0,0-1 0,0 1 0,0-1 1,1 1-1,-3-4 0,-2-4 36,0 0 1,2 0-1,-1 0 1,1-1-1,1 1 1,-5-17-1,5 15-55,1 1-1,1-1 1,0 1 0,0-1-1,1 0 1,1-20-1,1 26-3,0 0-1,0 0 1,0 0-1,1 0 0,-1 1 1,1-1-1,1 1 1,-1-1-1,1 1 1,0 0-1,0 0 0,1 0 1,0 0-1,-1 0 1,9-6-1,-1 1 0,1 2 0,0-1 0,1 2 0,0-1 0,20-7 0,75-23-85,-80 29 56,179-46-596,-136 41-2323,0 4-3487,-34 9 3290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1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7 480 3136,'-7'-1'2615,"12"1"1828,8-2-583,-5 1-4384,-5 0 747,0-1-1,1 0 0,-1 1 0,0-1 1,0 0-1,0-1 0,0 1 0,5-6 1,19-23 771,-24 26-864,60-78 770,35-45-386,-52 75-325,-24 30 66,30-43-1,-16 14 29,-36 53-290,0-1 0,0 0 0,-1 0 0,1 0 0,0 1 0,-1-1 0,1 0 0,0 0 0,-1 0 0,1 0-1,0 0 1,-1 0 0,1 0 0,0 0 0,-1 0 0,1 0 0,-1 0 0,1 0 0,0 0 0,-1 0 0,1 0 0,0 0 0,-1 0 0,1 0 0,0 0 0,-1 0 0,1-1-1,0 1 1,-1 0 0,1 0 0,0 0 0,0-1 0,-1 1 0,1 0 0,0 0 0,0-1 0,-1 1 0,1 0 0,0 0 0,0-1 0,0 1 0,0 0 0,-1-1 0,1 1-1,0 0 1,0-1 0,0 1 0,0 0 0,0-1 0,0 1 0,0 0 0,0-1 0,0 1 0,0-1 0,0 1 0,0 0 0,0-1 0,0 1 0,0 0 0,0-1 0,1 1-1,-1 0 1,0-1 0,0 1 0,0 0 0,0 0 0,1-1 0,-11 8-66,1 2 1,-1-1-1,2 1 0,-1 0 1,1 1-1,1 0 0,-12 19 1,13-19 94,2 0 1,-1 1-1,1 0 1,1-1-1,0 1 1,1 0 0,-2 12-1,3-15 20,1-1 0,0 0 0,0 1 0,0-1-1,1 0 1,0 1 0,1-1 0,-1 0 0,1 0 0,1 0 0,5 11-1,-7-16 7,0 0 0,0-1 0,0 1 0,1 0 0,-1 0 0,1-1 0,-1 1 0,1-1 0,0 1 0,-1-1 0,1 0 0,0 0-1,0 0 1,0 0 0,0 0 0,0 0 0,0 0 0,0-1 0,1 1 0,-1-1 0,0 1 0,0-1 0,0 0 0,1 0 0,-1 0 0,0 0-1,0 0 1,0-1 0,4 0 0,5-2 103,-1 0 0,1-1 0,-1 0 0,15-9 0,-17 9-98,220-126 528,-43 24-650,-184 105 61,0 1 1,0-1-1,0 0 1,0 1-1,0-1 1,0 1-1,0 0 1,0-1-1,0 1 1,0 0-1,0 0 1,1 0-1,-1 0 1,0 0-1,0 0 1,0 0-1,0 0 1,0 0 0,0 0-1,0 1 1,1-1-1,1 1 1,-3 0-1,1 0 0,0 0 0,0 0 1,-1-1-1,1 1 0,-1 0 0,1 0 1,-1 1-1,1-1 0,-1 0 0,1 0 1,-1 0-1,0 0 0,0 0 0,0 0 1,0 0-1,0 1 0,0 0 0,0 8-10,-1 0-1,-1 0 1,-4 19-1,5-26 34,-8 35 318,-7 66 1,16-74 247,0-30-573,1 1-1,-1-1 1,0 0 0,0 0-1,0 0 1,0 0 0,0 0-1,0 0 1,0 1 0,0-1 0,0 0-1,0 0 1,0 0 0,0 0-1,0 0 1,1 0 0,-1 0-1,0 0 1,0 1 0,0-1-1,0 0 1,0 0 0,0 0-1,0 0 1,1 0 0,-1 0-1,0 0 1,0 0 0,0 0 0,0 0-1,0 0 1,1 0 0,-1 0-1,0 0 1,0 0 0,0 0-1,0 0 1,0 0 0,0 0-1,1 0 1,-1 0 0,0 0-1,0 0 1,0 0 0,0-1 0,0 1-1,0 0 1,0 0 0,1 0-1,-1 0 1,0 0 0,0 0-1,0 0 1,0 0 0,0 0-1,0-1 1,0 1 0,0 0-1,0 0 1,0 0 0,0 0-1,0 0 1,0 0 0,1-1 0,-1 1-1,0 0 1,0 0 0,11-17 257,49-68 248,-50 73-536,0 0 1,1 1 0,1 0 0,21-16-1,-19 17-68,0 1 0,1 0 0,31-12 0,-42 19 69,0 1-1,0 0 0,0-1 1,1 1-1,-1 1 0,0-1 0,0 1 1,1 0-1,-1 0 0,1 0 0,-1 0 1,0 1-1,0 0 0,1-1 0,-1 2 1,0-1-1,0 0 0,0 1 1,0 0-1,0 0 0,4 3 0,8 9 7,-1 1 0,0 0 0,-1 1 0,-1 1 0,17 28 0,-10-14-40,-2 0 0,16 39-1,-22-40-3611,-1 0-3604,-7-23 4046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80 6048,'-45'-52'2752,"3"36"-2400,29 9-448,5 7-32,8-5 128,3 5 0,20 5-1312,4 2 704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1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297 281 5152,'1'-10'890,"1"-2"4380,-2 15-5127,-1 0 1,0 0-1,0 0 1,1 0 0,-2-1-1,-1 6 1,-4 8 99,-68 155 1845,-3 7-1168,-42 177 1287,116-340-1649,-4 7 836,24-56-734,-1-1-1,20-68 0,-7 17-578,70-202 239,-64 156-394,-4 17-65,-18 74 116,2-3-45,26-61-1,-38 100 35,0 1 1,1 1 0,-1-1 0,1 0 0,0 0 0,4-3-1,-7 6 25,1 0 1,0 0-1,0 1 0,-1-1 0,1 1 0,0-1 0,0 1 0,0-1 0,0 1 0,0-1 0,0 1 1,-1 0-1,1-1 0,0 1 0,0 0 0,0 0 0,0 0 0,0 0 0,0 0 0,0 0 0,0 0 0,0 0 1,0 0-1,0 0 0,0 1 0,0-1 0,0 0 0,0 1 0,0-1 0,0 0 0,0 1 0,0-1 1,-1 1-1,2 0 0,2 3-7,0 0-1,0 1 1,0-1 0,0 1 0,-1 0 0,0 0 0,0 0 0,0 0-1,-1 0 1,2 8 0,4 9-80,4 27 0,-11-45 92,19 96 2,5 25-56,-17-96 261,1 0 1,15 34-1,-24-62-173,1 0 1,-1 0 0,1 1 0,0-1-1,-1 0 1,1 0 0,0 0-1,0 0 1,0 0 0,-1 0-1,1 0 1,0 0 0,0 0 0,1-1-1,-1 1 1,0 0 0,0-1-1,0 1 1,0-1 0,1 1 0,0 0-1,0-1 24,0 0 0,0 0 0,0 0 0,0-1-1,0 1 1,0 0 0,0-1 0,0 1 0,-1-1 0,1 0-1,0 1 1,0-1 0,2-2 0,3-2 4,0 0 0,0 0 1,0 0-1,-1-1 0,0 0 0,0-1 1,4-6-1,32-52 2,-32 47-26,87-172 3,-28 50-277,-65 132 167,0 1-1,0-1 1,1 1-1,9-11 0,-13 18 63,-1 0-1,1-1 0,-1 1 0,0 0 1,1-1-1,-1 1 0,1 0 1,-1 0-1,1-1 0,-1 1 1,1 0-1,-1 0 0,0 0 0,1 0 1,0 0-1,-1-1 0,1 1 1,-1 0-1,1 0 0,-1 0 1,1 0-1,-1 1 0,1-1 0,-1 0 1,1 0-1,-1 0 0,1 0 1,-1 0-1,1 1 0,-1-1 1,0 0-1,1 0 0,-1 1 0,1-1 1,-1 0-1,0 1 0,1-1 1,-1 0-1,0 1 0,1-1 0,-1 1 1,0-1-1,1 1 0,-1-1 1,0 0-1,0 1 0,0-1 1,1 2-1,1 1-53,-1 1 1,1 0 0,-1 0-1,0 0 1,1 8-1,3 48-19,-5 93 0,0-138 76,-3 60 68,2 146 344,2-203-605,0 0 665,5 30 1,-5-42-1062,1 0 0,0 0 1,0 0-1,6 10 0,-8-15 485,0-1-1,0 0 0,0 0 0,0 0 1,0 1-1,0-1 0,0 0 0,0 0 0,0 0 1,0 1-1,1-1 0,-1 0 0,0 0 1,0 0-1,0 0 0,0 0 0,0 1 1,0-1-1,1 0 0,-1 0 0,0 0 0,0 0 1,0 0-1,0 0 0,1 0 0,-1 1 1,0-1-1,0 0 0,0 0 0,1 0 1,-1 0-1,0 0 0,0 0 0,0 0 0,1 0 1,-1 0-1,0 0 0,0 0 0,0 0 1,1 0-1,-1 0 0,0 0 0,0 0 1,0-1-1,0 1 0,1 0 0,-1 0 0,0 0 1,0 0-1,0 0 0,0 0 0,1 0 1,-1-1-1,0 1 0,0 0 0,0 0 0,3-2-1768,9-3-1921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1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3808,'0'-1'200,"0"-1"0,0 1 0,0-1 0,1 1 0,-1-1 0,0 1 0,1-1 1,-1 1-1,0 0 0,1-1 0,0 1 0,-1 0 0,1-1 0,0 1 0,0 0 0,0-1 0,0 1 0,0 0 0,0 0 0,0 0 1,0 0-1,0 0 0,0 0 0,1 1 0,-1-1 0,0 0 0,0 0 0,1 1 0,-1-1 0,3 0 0,-3 1-167,15-5 2060,-15 5-2024,0 0 1,0 0-1,0 1 1,0-1-1,0 0 1,-1 1-1,1-1 1,0 1-1,0-1 0,-1 1 1,1-1-1,0 1 1,0-1-1,-1 1 1,1 0-1,-1-1 1,1 1-1,0 1 1,6 6 192,-2 0 0,1 0 0,-1 0 0,0 0 0,-1 1 0,0 0 0,5 17 0,19 85 731,-7-19 20,42 110-1,-61-198-945,14 30 549,-16-33-519,1 0-1,0 0 1,0 1 0,0-1-1,0 0 1,0 0 0,0-1-1,0 1 1,2 1-1,-3-1-31,1-1 0,-1 0 0,1 0-1,-1 0 1,0 0 0,1 0-1,-1 0 1,1 1 0,-1-1 0,1 0-1,-1 0 1,1-1 0,-1 1-1,1 0 1,-1 0 0,1 0 0,-1 0-1,0 0 1,1 0 0,-1-1-1,1 1 1,-1 0 0,0 0-1,1-1 1,-1 1 0,1 0 0,-1-1-1,4-2 36,-1-1 0,0 1 0,0-1 0,-1 0 0,1 0 0,-1 0 0,0 0 0,3-8-1,11-40 268,-10 30-235,10-29 45,1 0-1,3 2 1,3 0 0,1 2 0,43-64 0,21-16-257,-84 122-12,-1 1 0,0-1 1,0 0-1,4-11 0,-5 10-673,8 19-7157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441 610 3712,'-4'-4'7064,"-9"11"-6043,-40 9 304,27-9-753,-28 12 0,32-10-280,1 2 1,0 0-1,1 1 0,-36 29 1,43-28-191,1 1 1,0 0 0,0 1 0,2 0 0,-17 32 0,12-22-22,6-9 3,1 1-1,0 0 1,-8 24-1,14-33 4,0-1 0,1 0 0,-1 1-1,1-1 1,1 1 0,0-1 0,0 1 0,0-1 0,1 1-1,0-1 1,2 11 0,-2-17-50,-1 1 0,0-1 0,1 0 0,-1 0 0,1 1 0,0-1 0,-1 0 0,1 0 0,0 0 0,-1 0 0,1 0 0,0 0-1,0 0 1,0 0 0,0 0 0,0 0 0,0-1 0,0 1 0,0 0 0,1-1 0,-1 1 0,0-1 0,0 1 0,1-1 0,-1 1 0,0-1 0,0 0 0,1 0 0,-1 1 0,0-1 0,1 0 0,-1 0 0,0-1-1,1 1 1,-1 0 0,0 0 0,0-1 0,1 1 0,-1 0 0,0-1 0,2 0 0,2-2 38,0 1-1,-1-1 1,1 0 0,-1 0-1,0 0 1,1-1 0,-2 1-1,6-6 1,25-36 245,-27 34-251,64-92 81,63-124-1,-131 224-205,-1-1 0,-1 1 0,1-1 0,0 0 0,-1 1 0,0-1 0,0 0 0,0 0 0,0 0 0,-1 0 0,1-7 0,-1 11 46,0 0 1,0 0-1,0-1 1,-1 1-1,1 0 1,0 0-1,0 0 0,0 0 1,0-1-1,-1 1 1,1 0-1,0 0 1,0 0-1,0 0 0,0 0 1,-1 0-1,1 0 1,0 0-1,0-1 1,0 1-1,-1 0 0,1 0 1,0 0-1,0 0 1,-1 0-1,1 0 1,0 0-1,0 0 0,0 0 1,-1 0-1,1 1 1,0-1-1,0 0 1,0 0-1,-1 0 0,1 0 1,0 0-1,0 0 1,0 0-1,-1 1 1,-8 4-48,8-5 31,-7 6 23,1-1-1,0 1 0,0 1 1,0-1-1,1 1 0,0 0 0,0 0 1,1 1-1,0 0 0,0 0 1,1 0-1,0 1 0,-4 13 0,2-3 31,1 0-1,1 0 1,1 0-1,1 0 1,0 31-1,2-38 15,0 0 0,2 0 0,-1 0 0,1-1 0,1 1 0,0-1 0,1 1 0,6 14 0,-8-22 9,-1-1 0,1 0 0,0 1 1,1-1-1,-1 0 0,0 0 1,1 0-1,-1 0 0,1-1 0,0 1 1,0-1-1,0 0 0,1 0 1,-1 0-1,0 0 0,1 0 1,-1-1-1,1 1 0,-1-1 0,1 0 1,0 0-1,0 0 0,-1-1 1,1 1-1,0-1 0,0 0 0,0 0 1,0 0-1,7-2 0,-2 0 41,0-1 0,0 0-1,0-1 1,-1 1-1,1-2 1,-1 1-1,9-7 1,50-42 91,-43 31-137,-1-1-1,33-44 1,27-55 130,69-143-134,-16-9-162,-87 175 25,-41 83 74,-2 4-40,0 0 0,5-17 0,-11 27 32,1-1-1,-1 1 0,1 0 0,-1 0 0,0-1 1,0 1-1,0-4 0,0 6 18,0-1-1,0 1 1,0 0-1,0-1 1,0 1 0,0 0-1,0 0 1,-1-1 0,1 1-1,0 0 1,0-1 0,0 1-1,0 0 1,-1 0-1,1 0 1,0-1 0,0 1-1,-1 0 1,1 0 0,0 0-1,0-1 1,-1 1 0,1 0-1,0 0 1,-1 0-1,0 0-14,0 0-1,0 0 0,0 0 1,1 0-1,-1 0 0,0 0 1,0 1-1,0-1 0,0 0 1,0 0-1,1 1 0,-1-1 1,0 1-1,-1 0 0,-4 3-1,0 0 0,0 1 0,0-1-1,1 1 1,0 1 0,0-1 0,0 1 0,-7 11-1,-23 41-110,-44 104 0,-12 68 215,78-188 6,1 1-1,-6 51 0,13-62 39,2 1 0,2 0 0,3 51 0,-1-77-45,-1 0 7,0 0 1,1-1 0,0 1-1,0 0 1,1 0-1,0-1 1,0 1 0,0-1-1,1 1 1,5 8 0,-7-14-68,0 0 1,-1-1-1,1 1 1,0 0 0,0-1-1,0 1 1,-1 0-1,1-1 1,0 1 0,0-1-1,0 0 1,0 1-1,0-1 1,0 0-1,0 1 1,0-1 0,0 0-1,0 0 1,0 0-1,0 0 1,0 0 0,0 0-1,0 0 1,0 0-1,0 0 1,0-1 0,0 1-1,0 0 1,0-1-1,2 0 1,2-1 32,0-1 0,0 0 1,0 0-1,-1 0 0,6-5 0,54-53 464,-9 8-374,192-142-168,-243 191-60,1 0 1,0 1 0,0-1-1,1 1 1,-1 1 0,1-1-1,11-3 1,-17 6 82,0 0-1,0 0 1,0 0-1,1 0 1,-1 0 0,0 0-1,0 0 1,0 0 0,1 0-1,-1 0 1,0-1-1,0 1 1,1 0 0,-1 0-1,0 1 1,0-1-1,0 0 1,1 0 0,-1 0-1,0 0 1,0 0 0,0 0-1,1 0 1,-1 0-1,0 0 1,0 0 0,0 0-1,1 1 1,-1-1-1,0 0 1,0 0 0,0 0-1,0 0 1,1 1 0,-1-1-1,0 0 1,0 0-1,0 0 1,0 1 0,0-1-1,0 0 1,0 0-1,0 0 1,0 1 0,0-1-1,1 0 1,-1 0 0,0 1-1,0-1 1,0 0-1,-1 0 1,1 0 0,0 1-1,-4 11-97,3-10 70,-3 6 46,-16 32 47,2 1-1,-22 77 1,39-114-48,-3 13 81,0-1 1,1 1-1,1 0 0,0 0 1,1 23-1,2-39-60,-1 1 0,0-1 0,0 0 0,0 0 0,1 0 0,-1 0 0,0 0 0,1 0 0,-1 1 0,1-1 0,-1 0 0,1 0 0,0 0 0,-1-1 0,2 3 0,-1-3-9,0 1 0,0-1 0,-1 0 0,1 1 0,0-1 0,0 0-1,-1 0 1,1 0 0,0 0 0,0 0 0,-1 0 0,1 0 0,0 0 0,0 0 0,0 0 0,-1 0 0,1 0 0,0 0-1,0-1 1,-1 1 0,1 0 0,0-1 0,0 1 0,-1 0 0,1-1 0,-1 1 0,1-1 0,0 1 0,0-1 0,8-8 60,0 0 0,-1 0 0,0-1 0,0 0 0,8-15 0,-6 10-11,111-160-48,-119 172-66,0 0 0,0 0-1,0 1 1,0-1 0,1 0-1,-1 1 1,1 0 0,0 0-1,5-4 1,-7 6 36,-1 0 0,0 0 0,0 0 0,0 0 0,0 0 0,0 0 0,0 0 0,0 0 0,0 0 0,1-1 0,-1 1 0,0 0 0,0 0 0,0 0 0,0 0 0,0 0 0,0 0 0,1 0 0,-1 0 0,0 0 0,0 1 0,0-1 0,0 0 0,0 0 0,0 0 0,0 0 0,1 0 0,-1 0 0,0 0 0,0 0 0,0 0 0,0 0 1,0 0-1,0 0 0,0 0 0,0 0 0,0 1 0,1-1 0,-1 0 0,0 0 0,0 0 0,0 0 0,0 0 0,0 0 0,0 0 0,0 1 0,0-1 0,0 0 0,0 0 0,0 0 0,0 0 0,0 0 0,0 0 0,0 1 0,0-1 0,0 0 0,0 0 0,0 0 0,-2 8-81,2-7 33,-4 18 47,0 0-1,2 1 1,0 0 0,2-1 0,0 1 0,1 0 0,1-1 0,6 32 0,-5-41 97,-1 0 0,2-1 1,4 12-1,-7-19-45,0 1 1,1-1-1,-1 1 1,1-1-1,0 0 1,0 0-1,3 3 1,-5-4-27,1 0 0,0-1 1,0 1-1,0 0 0,0-1 0,1 1 0,-1-1 1,0 0-1,0 1 0,0-1 0,0 0 1,0 1-1,1-1 0,-1 0 0,0 0 1,0 0-1,0 0 0,2 0 0,8-3 13,1-1-1,-1 0 0,0-1 0,-1 0 1,1 0-1,-1-1 0,17-13 0,8-3 29,15-8 44,-2-2 1,-1-1-1,-1-3 0,46-48 1,-87 79-110,1-1 0,-1-1 0,4-6 1,-8 11-9,1 1 0,-2-1 0,1 0 1,0 0-1,0 0 0,0 0 0,-1 1 1,1-1-1,-1 0 0,0 0 0,1 0 1,-1 0-1,0 0 0,0 0 0,0 0 1,-1-2-1,1 3-3,-1 0 1,1 0-1,-1 0 0,1 0 1,-1 0-1,1 0 0,-1 0 1,0 0-1,1 0 0,-1 1 1,0-1-1,0 0 0,0 1 1,1-1-1,-1 0 1,0 1-1,0-1 0,0 1 1,0-1-1,0 1 0,0 0 1,0-1-1,0 1 0,0 0 1,0 0-1,-1 0 0,1 0 1,0 0-1,-2 0 0,-3 0-45,0 1-1,-1-1 0,-9 4 0,15-4 63,-9 3 4,1 0 0,-1 0 0,1 1 0,0 0 0,0 1 1,0 0-1,1 0 0,0 1 0,0 0 0,-13 13 0,12-10 13,0 1 0,1 0 0,1 1-1,0-1 1,0 1 0,1 1 0,0-1-1,-4 16 1,6-16 25,1-1 0,0 1 0,1 0-1,1 0 1,-1 0 0,2 0 0,0 0 0,0 0 0,3 18-1,-1-20 20,0-1 0,0 0-1,1 0 1,0 0 0,0 0-1,1-1 1,0 1 0,0-1-1,1 0 1,0 0 0,0 0-1,1-1 1,8 8 0,-3-5 66,0 0 1,0-1 0,1-1 0,0 0-1,0-1 1,1 0 0,0-1 0,0 0-1,27 6 1,-30-9-114,0-1 0,0 1 0,0-2-1,0 1 1,0-2 0,0 1 0,0-1 0,0-1-1,0 0 1,0 0 0,-1-1 0,1 0 0,-1-1-1,17-8 1,-8 0-705,-1-1 1,29-26-1,25-35-6498,-20 20 2717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2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56 3136,'-9'-39'1920,"9"39"-1799,0-1 0,0 1 0,0-1 0,-1 1 0,1-1 0,0 1 0,0-1 0,0 1 0,0-1 0,0 1 0,0-1 0,0 1 0,0-1 0,0 1 0,0-1 0,0 1 0,0-1 1,0 1-1,1-1 0,0-5 1394,-1 6-1496,0 0 0,0 0 1,0 0-1,0 0 0,0 0 1,0 0-1,0 0 0,-1 0 1,1 0-1,0 0 0,0 0 1,0 0-1,0 0 0,0 0 1,0 1-1,0-1 0,0 0 1,0 0-1,0 0 0,0 0 1,0 0-1,0 0 0,0 0 1,0 0-1,0 0 0,0 0 1,-1 0-1,1 0 0,0 0 1,0 0-1,0 0 0,0 0 1,0 0-1,0 0 0,0 0 1,0 0-1,0 0 0,0 0 1,0 0-1,0 0 0,0-1 1,0 1-1,0 0 0,0 0 1,0 0-1,-1 0 0,1 0 1,0 0-1,0 0 0,0 0 1,0 0-1,0 0 0,0 0 1,0 0-1,0 0 0,0 0 1,0 0-1,0 0 0,0 0 0,0 0 1,0 0-1,0-1 0,0 1 1,-4 6 161,-8 31 456,1 0 0,2 1-1,-6 45 1,4-20-170,-36 152 1181,18-95-1042,5 1 0,-9 159 0,29-249-378,3-20 79,-1 0 1,1 0 0,1-1 0,0 1 0,2 15 0,-1-23 449,0-16-568,0 0 0,2-1 0,-1 1 0,1 0 0,1 1 0,10-24 0,0 4-181,1 1 0,1 0 1,2 2-1,1 0 0,1 1 0,1 1 1,2 1-1,36-33 0,-44 46-23,28-18 0,-37 27-41,1 0 0,0 0 0,0 1 0,0 0 1,1 0-1,13-3 0,-19 5 49,-1 1 1,0 0-1,1-1 0,-1 1 0,0 0 1,1 0-1,-1 0 0,1 0 1,-1 0-1,0 0 0,1 0 0,-1 1 1,0-1-1,1 0 0,-1 1 0,0-1 1,0 1-1,1-1 0,-1 1 1,0 0-1,0-1 0,0 1 0,0 0 1,0 0-1,0 0 0,0 0 0,0 0 1,0 0-1,0 0 0,0 0 1,-1 0-1,1 1 0,0-1 0,-1 0 1,1 0-1,-1 1 0,1-1 1,-1 0-1,0 1 0,1 0 0,-1 7 36,0 0-1,0-1 1,0 1-1,-1-1 0,-3 12 1,2-5 12,-17 81 109,11-64-50,1 1 0,2 1-1,0 35 1,5-66-56,0 0-1,0 0 0,0 0 0,0 0 0,1 0 0,0 0 0,-1 0 1,1 0-1,0 0 0,1 0 0,1 3 0,-2-4-15,0-1-1,0 0 0,0 0 1,0 0-1,0 0 1,0-1-1,0 1 0,1 0 1,-1 0-1,0-1 1,0 1-1,1-1 0,-1 1 1,0-1-1,1 1 1,-1-1-1,1 0 1,-1 0-1,0 1 0,1-1 1,-1 0-1,1-1 1,-1 1-1,1 0 0,-1 0 1,0 0-1,2-1 1,4-1 18,-1 0 0,0-1 0,0 1 0,0-1 0,0-1 0,-1 1 0,8-6 0,34-31 131,-46 39-173,64-60 177,-8 7-71,85-63-1,38-13 120,-168 121-227,-1 1-464,-28 17 197,-3 4 237,0 1 0,1 1 0,1 1 0,0 0 0,2 1-1,-18 23 1,3 1 31,-48 84-1,67-104 52,0 1 0,2 1 1,1 0-1,0 0 0,-8 44 0,16-66-16,1 0 0,0 0 0,0 0 0,0 0 0,0 0 0,0 0 0,0 0 0,0 0 0,0 1 0,0-1 0,1 1 0,-1-2-22,0 1 0,1-1-1,-1 0 1,0 0 0,0 0 0,0 0-1,0 1 1,0-1 0,1 0 0,-1 0-1,0 0 1,0 0 0,0 0-1,1 0 1,-1 1 0,0-1 0,0 0-1,0 0 1,1 0 0,-1 0 0,0 0-1,0 0 1,0 0 0,1 0 0,-1 0-1,0 0 1,0 0 0,1 0-1,-1 0 1,0 0 0,0 0 0,0 0-1,1-1 1,1 0 48,0 0 0,0-1 0,0 1 1,0-1-1,0 1 0,0-1 0,-1 0 0,1 1 0,-1-1 0,2-2 0,38-61 150,46-95 0,-33 56-146,-42 82-101,-9 14-36,1 1 0,0-1 0,1 1 0,7-10 0,-11 16 51,0 1 1,-1-1-1,1 0 1,0 1-1,-1-1 1,1 1-1,0-1 1,-1 1-1,1-1 1,0 1-1,0-1 1,0 1-1,1-1 1,-2 1 11,0 0 0,1 0 0,-1 0 0,0 1 0,0-1 0,1 0 0,-1 0-1,0 0 1,0 0 0,1 0 0,-1 0 0,0 0 0,0 0 0,1 1 0,-1-1 0,0 0 0,0 0 0,0 0 0,1 0 0,-1 1 0,0-1 0,0 0 0,0 0 0,0 1 0,1-1 0,-1 0 0,0 0 0,0 1 0,1 2-25,0 1 0,0 0 0,-1-1 0,1 1 0,-1 5 0,1 2 2,6 65-2,8 52 8,-11-108 49,0-2 0,1 1-1,1-1 1,13 29 0,-14-38 38,0 0 0,0 0 0,9 10 1,-12-17-9,0 1 1,0-1-1,0 0 1,0 0-1,1 0 0,-1 0 1,1 0-1,-1 0 1,1-1-1,0 1 1,0-1-1,0 0 1,-1 0-1,7 2 1,-7-3-15,1-1 0,-1 1 0,1 0 0,0-1 0,-1 1 0,1-1 0,-1 0 0,0 0 0,1 0 0,-1 0 0,0 0 0,1-1 0,-1 1 0,0-1 0,0 1 0,0-1 0,0 0 0,0 0 0,-1 0 0,1 0 0,-1 0 1,3-3-1,4-8 59,0 0 1,9-22 0,-13 26-105,56-141-203,-35 83 247,21-56-207,-33 97-324,-13 26 482,0 0 0,0 0 0,0 1 0,0-1 0,0 0 0,0 0 0,0 0 0,0 0 0,0 0 0,0 0 0,0 0 1,0 0-1,0 0 0,0 0 0,0 0 0,0 0 0,0 0 0,0 0 0,0 0 0,0 0 0,0 0 0,0 0 0,0 0 1,0 0-1,0 1 0,0-1 0,0 0 0,1 0 0,-1 0 0,0 0 0,0 0 0,0 0 0,0 0 0,0 0 0,0 0 1,0 0-1,0 0 0,0 0 0,0 0 0,0 0 0,0 0 0,0 0 0,0 0 0,0 0 0,0 0 0,0 0 1,0 0-1,0 0 0,1 0 0,-1 0 0,0 0 0,0 0 0,0 0 0,0 0 0,0 0 0,0 0 0,0 0 0,0 0 1,0 0-1,0 0 0,0-1 0,0 1 0,1 10-101,0 11 194,4 181 59,2-75 325,-2-109 25,-5-18-485,0 0 1,0 0 0,0 0 0,0 1 0,1-1-1,-1 0 1,0 0 0,0 0 0,0 0 0,0 0-1,0 0 1,1 1 0,-1-1 0,0 0 0,0 0 0,0 0-1,0 0 1,1 0 0,-1 0 0,0 0 0,0 0-1,0 0 1,1 0 0,-1 0 0,0 0 0,0 0-1,0 0 1,1 0 0,-1 0 0,0 0 0,0 0-1,0 0 1,0 0 0,1 0 0,-1 0 0,0 0-1,0-1 1,0 1 0,1 0 0,1-3 53,1 1-1,-1-1 1,0 0 0,0 0 0,3-6-1,-3 6-60,10-21 126,0-2-1,12-39 0,-13 34-72,15-32-1,-22 53-38,0 1-94,0 1 0,1-1 0,0 0 0,0 1 0,1 0 0,0 1 0,12-13 0,-16 19 55,-1 0 0,1 0 1,-1 0-1,1 0 0,0 1 1,0-1-1,-1 0 0,1 1 0,0-1 1,0 1-1,0 0 0,-1 0 0,1 0 1,0 0-1,0 0 0,0 0 1,0 0-1,0 0 0,-1 1 0,1-1 1,0 1-1,0-1 0,0 1 1,-1 0-1,1 0 0,1 1 0,5 3 9,0 0 0,0 1 0,-1 0 0,7 8 0,6 4 74,-9-9-42,5 5 30,1-1-1,1-1 1,33 19-1,-45-29-18,0 1-1,0-1 0,0 0 0,0-1 0,0 1 0,0-1 0,0 0 0,0-1 0,1 1 1,-1-1-1,0-1 0,0 1 0,1-1 0,-1 0 0,0 0 0,0-1 0,10-4 1,-11 3-12,1 0 0,-1 0 0,0-1 0,0 0 0,-1 0 0,1 0 0,-1 0 0,0-1 0,0 0 0,5-8 0,-2 3 30,-1-1 0,0 1-1,-1-2 1,5-13 0,-8 18-35,0 0 0,0-1 1,0 1-1,-1-1 0,0 1 0,0-1 1,-1 1-1,0-1 0,-2-9 0,2 16-37,0-1 0,0 1-1,-1 0 1,1 0 0,0-1-1,-1 1 1,1 0 0,-1 0-1,1 0 1,-1-1 0,0 1-1,1 0 1,-1 0 0,-1-1-1,2 2 11,-1 0 0,1 0-1,0-1 1,-1 1 0,1 0 0,-1 0-1,1 0 1,0 0 0,-1 0 0,1 0-1,0 0 1,-1 0 0,1 0-1,-1 0 1,1 0 0,0 0 0,-1 0-1,1 0 1,0 0 0,-1 1 0,1-1-1,-1 0 1,1 0 0,0 0-1,-1 1 1,1-1 0,0 0 0,0 0-1,-1 1 1,-2 2-33,1 0 0,-1 0 1,1 1-1,0-1 0,0 1 0,0-1 0,-2 6 0,0 2 45,1 1-1,0-1 0,0 1 1,1-1-1,1 1 0,0 0 1,1 13-1,1-7 51,0 0 1,2 0-1,8 34 0,-8-41 18,1-1 1,0 1-1,1-1 0,0 0 0,0-1 1,1 1-1,10 12 0,-13-18-55,0-1 0,1 1 0,0 0 1,0-1-1,0 0 0,0 0 0,0 0 0,1 0 0,-1-1 0,1 1 1,0-1-1,-1-1 0,1 1 0,0-1 0,0 1 0,0-1 1,0-1-1,8 1 0,35-5-2320,-15-1-2911,-3 1 1750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5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59 305 6816,'-2'3'399,"0"0"1,0 0-1,1 0 1,-1 0-1,1 0 1,-1 1-1,1-1 1,-1 6-1,1-5-250,-32 122 5637,30-112-5266,0 0 0,1 1 0,1-1 0,1 21 0,0-30 37,1-8-397,-1 1 1,1-1-1,0 0 0,0 0 0,1 0 0,2-4 0,4-10 74,60-229 71,-33 107-247,-25 103-36,-4 9-1,15-36 0,-21 63-17,1-1-1,-1 0 1,0 0 0,0 1 0,1-1 0,-1 0 0,0 1 0,1-1-1,-1 1 1,1-1 0,-1 0 0,1 1 0,-1-1 0,1 1 0,-1-1 0,1 1-1,-1 0 1,1-1 0,0 1 0,-1-1 0,1 1 0,0 0 0,-1 0-1,1-1 1,0 1 0,0 0 0,0 0 2,0 0 0,1 1-1,-1-1 1,0 0 0,0 1 0,0-1-1,0 1 1,0-1 0,-1 1 0,1 0-1,0-1 1,0 1 0,0 0 0,0 0-1,0 1 1,5 5 37,0 1 0,-1 0 0,6 11 0,-7-12 5,28 43 367,-28-44-377,1-1-1,-1 0 1,1 0-1,0 0 0,0 0 1,8 4-1,-13-8-217,1-1 0,0 1 0,0 0-1,0 0 1,-1-1 0,1 1 0,0 0 0,-1 0 0,1 0 0,-1 0 0,1 0-1,-1 0 1,0 0 0,1 0 0,-1 0 0,0 0 0,0 0 0,1 0 0,-1 0-1,0 0 1,0 0 0,0 2 0,0-1-200,3 17-2275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2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1116 2720,'-14'-2'2612,"22"0"1517,-3-1-3748,-2 1 1,1-1-1,0 1 1,0-1-1,-1 0 1,1-1-1,-1 1 1,3-5-1,24-33 840,-19 23-702,70-107 995,-32 47-1092,143-248 10,-114 185-293,-69 126-111,7-12-33,0-2 1,-2 0 0,11-31-1,-25 58-1,0 1-1,1 0 0,-1 0 1,0 0-1,0 0 0,1 0 1,-1-1-1,0 1 0,0 0 1,0 0-1,-1 0 0,1 0 1,0-1-1,-1 0 0,1 2 4,0-1-1,0 1 1,0 0-1,0 0 1,0 0-1,-1 0 1,1 0-1,0 0 1,0 0-1,0 0 1,0 0-1,0-1 1,-1 1-1,1 0 1,0 0-1,0 0 1,0 0-1,0 0 1,0 0-1,-1 0 1,1 0-1,0 0 1,0 0-1,0 0 1,0 0-1,-1 0 1,1 0-1,0 0 1,0 0-1,0 1 1,0-1-1,-1 0 1,1 0-1,0 0 1,0 0-1,0 0 1,0 0-1,-11 12-99,-3 10 26,0 2-1,1 0 1,-10 29-1,-27 85-43,46-125 105,-18 56 91,3 2 1,3 0 0,-11 116 0,26-121 270,1-61-252,0 0 1,1 1-1,-1-1 1,1 0-1,1 0 1,-1 1-1,1-1 1,0 0 0,4 7-1,-5-11-38,0 1 0,0-1 0,0 0-1,0-1 1,1 1 0,-1 0 0,0 0 0,1 0 0,-1-1-1,0 1 1,1 0 0,-1-1 0,1 0 0,-1 1 0,1-1-1,-1 0 1,1 0 0,-1 1 0,1-1 0,-1 0 0,1-1-1,-1 1 1,1 0 0,-1 0 0,1-1 0,-1 1 0,0-1-1,1 1 1,-1-1 0,1 1 0,0-2 0,15-8 489,26-20 0,-12 7-307,-22 17-193,23-17 87,55-49 0,-56 39-78,-2-2 1,-2 0-1,-1-2 1,34-66-1,139-340-43,-150 305-619,-57 181 37,-8 13 602,-25 106 333,28-92-293,-48 241 412,28-144-25,-15 68 562,36-186-295,12-49-715,0 0 0,0 0 0,0 1-1,0-1 1,0 0 0,0 0 0,0 0 0,0 0 0,0 0 0,0 0 0,0 1-1,0-1 1,0 0 0,0 0 0,0 0 0,0 0 0,0 0 0,0 0 0,0 1-1,0-1 1,0 0 0,-1 0 0,1 0 0,0 0 0,0 0 0,0 0 0,0 0-1,0 0 1,0 1 0,0-1 0,0 0 0,0 0 0,0 0 0,-1 0-1,1 0 1,0 0 0,0 0 0,0 0 0,0 0 0,0 0 0,0 0 0,-1 0-1,1 0 1,0 0 0,0 0 0,0 0 0,0 0 0,0 0 0,0 0 0,-1 0-1,-1-8 391,0-12-108,3 7-260,0-1 0,1 1 0,0 0 0,1 0 1,1 0-1,6-13 0,35-74 13,-43 96-49,4-9-53,1 1 0,0 0 1,1 0-1,0 1 0,14-15 0,-21 26 42,-1-1-1,1 0 1,-1 1 0,1-1 0,0 1 0,-1-1-1,1 1 1,0 0 0,-1-1 0,1 1-1,0-1 1,-1 1 0,1 0 0,0 0-1,0 0 1,-1-1 0,1 1 0,0 0 0,0 0-1,0 0 1,-1 0 0,1 0 0,0 0-1,0 0 1,1 1 0,-1 0 1,0-1 0,0 1 1,0 0-1,-1-1 0,1 1 1,0 0-1,0 0 0,0 0 0,-1 0 1,1 0-1,-1 0 0,1 0 0,0 0 1,0 3-1,1 3-30,0 1 0,0 0-1,1 15 1,-1 26 93,2 16 93,-3-57-96,0 0 0,1-1 0,0 1 0,0-1 0,1 0-1,3 8 1,-5-13-24,0-1 1,0 1-1,0 0 0,0 0 0,0-1 0,0 1 1,1-1-1,-1 1 0,1-1 0,-1 1 0,1-1 1,-1 0-1,1 0 0,0 0 0,-1 0 0,1 0 1,0 0-1,0 0 0,0-1 0,0 1 1,0 0-1,0-1 0,0 0 0,0 1 0,0-1 1,0 0-1,0 0 0,0 0 0,0-1 0,2 1 1,4-3 67,0 1 1,0-1-1,-1 0 1,0 0 0,14-9-1,15-11 66,-1-1-1,-2-2 1,0-1-1,-2-1 1,30-35 0,-55 56-162,-1 0 0,1 0 1,-1 0-1,0-1 0,-1 0 1,0 0-1,0 0 0,0 0 1,-1-1-1,-1 1 0,1-1 1,-1 0-1,-1 1 0,0-1 1,0 0-1,-1-11 1,0 19-15,0 0 0,0 0 0,0 0 0,0-1 0,0 1 0,0 0 0,-1 0 0,1 0 1,0 0-1,-1 0 0,1 0 0,-1 0 0,1 0 0,-1 0 0,0 0 0,1 0 0,-1 0 1,0 0-1,-1-1 0,1 2 0,0-1 0,1 1 1,-1 0-1,0 0 1,0 0-1,1 0 0,-1 0 1,0 0-1,0 0 0,1 0 1,-1 0-1,0 0 0,0 0 1,0 0-1,1 0 0,-1 1 1,0-1-1,1 0 1,-1 1-1,0-1 0,-1 1 1,0 1-22,0-1 1,0 1-1,-1 0 0,1 0 1,0 0-1,0 0 1,1 0-1,-1 0 1,0 1-1,1-1 1,-1 0-1,1 1 1,-2 5-1,2-6 41,1 1-1,0 0 1,0 0-1,0 0 1,0 0-1,0-1 1,0 1 0,1 0-1,-1 0 1,1 0-1,0-1 1,0 1-1,0 0 1,0-1-1,1 1 1,-1-1-1,1 1 1,-1-1-1,1 0 1,0 0-1,0 1 1,0-1 0,0 0-1,0-1 1,4 3-1,5 4 86,1 0 1,0-1-1,25 9 0,-23-10-136,5 3-175,8 3 710,31 10 0,-49-19-846,0-1 0,0 0 0,1 0 0,-1-1-1,1 0 1,0-1 0,14-1 0,-23 1-71,1 0-1,-1 0 1,0 0 0,1-1-1,-1 1 1,0 0 0,1-1-1,-1 1 1,0-1 0,0 1-1,1-1 1,-1 0 0,0 1-1,0-1 1,2-2 0,7-5-2612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2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32 171 5824,'-31'-11'2624,"31"2"-2272,5 6 928,3 3-768,10-5 928,4 2-832,23-6 192,4 1-480,46-8-128,5 1-96,29-10 416,-12 5-288,9-7-96,-8 7-64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2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3136,'0'0'1029,"2"2"-140,0-1 0,1 0 0,-1 0 0,1 0 0,4 1-1,-3-2-495,0 0-1,0-1 1,0 0-1,0 0 1,0 0-1,-1 0 1,1-1-1,0 1 1,-1-1-1,1 0 1,-1 0-1,0 0 1,5-5-1,5-4 611,22-26 0,-13 13-328,56-70 451,-22 25-689,-33 43-168,28-42 0,-43 56-227,-2 2-66,1 0-1,0 0 1,1 0 0,16-16-1,-24 26 18,1 0-1,-1 0 0,0 0 0,0-1 1,0 1-1,1 0 0,-1 0 0,0 0 1,0 0-1,0 0 0,1 0 1,-1 0-1,0 0 0,0 0 0,1 0 1,-1 0-1,0 1 0,0-1 0,0 0 1,0 0-1,1 0 0,-1 0 0,0 0 1,0 0-1,0 0 0,1 0 0,-1 1 1,0-1-1,0 0 0,0 0 0,0 0 1,0 0-1,1 1 0,-1-1 0,0 0 1,0 0-1,0 0 0,0 1 1,0-1-1,0 0 0,0 0 0,6 13-246,-5-9 220,6 13 11,-2 0-1,0 1 1,-1 0-1,0 0 1,-2 0-1,0 0 1,-1 1 0,-2 20-1,-4 18 167,-14 70-1,14-104-115,-15 68 196,17-80-105,-1 0-1,0 0 1,-1-1-1,0 1 1,-11 15-1,14-23-46,0 0 0,0-1-1,-1 1 1,1-1 0,-1 0-1,1 1 1,-7 2 0,8-4-43,0 0 0,0-1 0,0 1 0,-1-1 0,1 0 0,0 1 0,0-1 0,-1 0 0,1 0 0,0 0 0,-1 1 0,1-1 0,0-1 0,-1 1 0,1 0 0,0 0 0,-1 0 0,1-1 0,0 1 0,0-1 0,-1 1 0,1-1 0,-2-1 0,-1-1 38,0 0-1,0-1 1,0 0 0,1 0 0,-1 0 0,1 0-1,0-1 1,-3-5 0,-19-40 152,-40-124-126,61 163-98,-10-45-474,14 55 476,0 1 1,0 0 0,0 0-1,-1 0 1,1 0-1,0 0 1,0 0 0,0 0-1,0-1 1,0 1-1,0 0 1,0 0 0,0 0-1,0 0 1,0 0-1,0 0 1,0-1 0,0 1-1,0 0 1,0 0 0,0 0-1,0 0 1,0 0-1,0 0 1,0-1 0,0 1-1,0 0 1,0 0-1,0 0 1,0 0 0,0 0-1,1 0 1,-1 0-1,0-1 1,0 1 0,0 0-1,0 0 1,0 0 0,0 0-1,0 0 1,0 0-1,1 0 1,-1 0 0,0 0-1,0 0 1,0 0-1,0 0 1,0-1 0,0 1-1,0 0 1,1 0-1,-1 0 1,10 4-294,17 13-179,-25-15 463,31 21 58,-10-6 90,40 21 0,-3-10 73,0-4 0,86 24 0,-126-43 50,-1 0 1,1-1-1,33 1 0,-42-4-465,-1-2 0,1 0 0,13-2-1,-16 1-730,0 0-1,-1 0 0,1-1 0,-1 0 0,8-4 0,9-8-6592,2 3 2241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3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 2720,'5'-2'2200,"-12"4"3029,2-1-5074,0 0 0,0 0 1,1 0-1,-1 1 0,1 0 0,-1 0 0,1 0 0,-6 4 1,-7 3 26,1 0-53,-1 1 1,1 1-1,1 0 0,0 1 1,0 0-1,1 2 1,1 0-1,0 0 1,-11 17-1,10-10-7,1 0-1,1 1 0,1 0 1,1 1-1,0 0 0,-9 39 1,17-54-76,1 0 0,0 0 1,0 0-1,1 1 1,0-1-1,1 0 0,1 11 1,-1-16 19,-1 1 0,1-1 0,1 1 1,-1-1-1,0 0 0,1 0 0,-1 0 1,5 6-1,-5-8-3,0 0 1,0 1-1,1-1 0,-1 0 0,1 0 1,-1 1-1,1-1 0,-1 0 1,1 0-1,0-1 0,0 1 0,-1 0 1,1-1-1,0 1 0,0-1 1,0 1-1,2-1 0,-2 0-4,0 0 0,0-1-1,1 1 1,-1-1 0,0 1 0,0-1 0,0 0-1,0 0 1,0 0 0,0 0 0,0 0-1,0 0 1,0-1 0,0 1 0,-1 0-1,1-1 1,-1 0 0,1 1 0,2-4 0,4-6 89,-1 0 0,7-13 0,-8 15-83,53-115 512,-41 84-545,26-47-1,-29 64-31,-6 9 0,12-25 0,-17 24-229,-9 30-22,-2 23 106,4-23 105,0 1-1,-1 29 1,5-28 92,0 1-1,1-1 1,1 0 0,1-1 0,0 1 0,8 19-1,-11-34-19,0 0-1,0 1 0,-1-1 0,1-1 0,1 1 0,-1 0 0,0 0 0,0 0 1,1 0-1,-1-1 0,1 1 0,-1-1 0,1 1 0,0-1 0,0 0 0,-1 0 0,1 1 1,0-1-1,0 0 0,0-1 0,0 1 0,0 0 0,1-1 0,-1 1 0,0-1 1,0 1-1,0-1 0,0 0 0,1 0 0,-1 0 0,3-1 0,1 0 44,0-1 0,0 1 0,0-1 0,-1-1-1,1 1 1,-1-1 0,1 0 0,-1 0 0,8-7-1,170-157 675,-88 76-682,-64 67-139,-13 16 18,-17 7 54,-1 1 1,1 0-1,-1 0 0,1 0 1,0 0-1,-1 0 1,1 0-1,-1 0 0,1 0 1,0 0-1,-1 0 1,1 0-1,-1 0 0,1 0 1,-1 1-1,1-1 1,0 0-1,-1 0 0,1 1 1,-1-1-1,1 0 1,0 1-1,-1 1 11,1 0 0,-1-1 0,1 1 0,-1 0 1,0 0-1,1 0 0,-1 0 0,0 0 0,0-1 0,-1 1 0,1 4 0,-1 1 27,0 12 34,-1 0-1,-6 27 1,-2 13 171,10-58-241,-1 16 629,6-25 324,4-9-751,0 2-70,40-64 154,-41 67-333,0 1 0,1 1 1,1 0-1,18-16 0,-25 24 8,-1 0 0,1 0 0,0 1 0,0-1 0,0 1 0,0 0 1,0-1-1,0 2 0,0-1 0,4-1 0,-6 2 27,0 0 0,0 0 0,-1 0 1,1 0-1,0 0 0,0 0 0,0 0 0,-1 1 0,1-1 0,0 0 0,0 0 0,0 1 0,-1-1 0,1 0 0,0 1 0,0-1 1,-1 1-1,1-1 0,0 1 0,-1-1 0,1 1 0,-1-1 0,1 1 0,0 0 0,-1-1 0,0 1 0,1 0 0,-1-1 1,1 1-1,-1 0 0,0 0 0,1-1 0,-1 1 0,0 0 0,0 0 0,0 0 0,0 0 0,0-1 0,0 1 0,0 0 0,0 0 1,0 1-1,-1 9 16,0 0-1,0 0 1,-4 11 0,2-11 58,1 0-1,0 0 1,1 12-1,3-13 65,5-10 189,11-14 237,-14 10-556,10-8 18,1 1 1,0 0-1,1 1 0,0 1 0,25-11 0,-35 17-57,0 0-1,0 1 0,1 0 1,-1 1-1,1-1 1,-1 1-1,1 1 0,-1-1 1,1 1-1,0 0 1,-1 0-1,1 1 1,-1 0-1,1 0 0,-1 1 1,1 0-1,-1 0 1,12 5-1,-10 0 65,1 0 0,-1 0 0,0 1 0,-1 0 1,0 0-1,0 1 0,-1 0 0,9 16 0,2 13 83,-14-30-51,0 0 0,1 0 0,6 9-1,6 12-745,-11-19-4001,15 20 1,-12-19 1806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3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4480,'0'0'107,"0"0"0,-1 0 1,1-1-1,0 1 0,0 0 1,0-1-1,0 1 0,0 0 1,0 0-1,0-1 0,0 1 0,0 0 1,0-1-1,0 1 0,0 0 1,0-1-1,1 1 0,-1 0 1,0 0-1,0-1 0,0 1 0,0 0 1,0 0-1,1-1 0,-1 1 1,0 0-1,0 0 0,0-1 1,1 1-1,-1 0 0,0 0 0,0 0 1,1 0-1,-1-1 0,0 1 1,0 0-1,1 0 0,-1 0 0,0 0 1,0 0-1,1 0 0,-1 0 1,0 0-1,1 0 0,-1 0 1,0 0-1,0 0 0,1 0 0,-1 0 1,0 0-1,1 0 0,-1 0 1,0 0-1,1 0 0,-1 0 1,0 0-1,0 1 0,1-1 0,-1 0 1,0 0-1,0 0 0,0 0 1,1 1-1,-1-1 0,16 4 1868,-12-4-1757,0-1 0,0 1 0,0-1 0,-1 0 0,1 0 0,0 0 1,-1 0-1,1-1 0,-1 1 0,1-1 0,-1 0 0,5-3 0,2-4 103,0 0 0,11-11 0,-11 9-98,14-11 111,-10 9-142,-1 0-1,13-17 0,-23 27-164,0-1 1,0 0-1,-1-1 1,0 1-1,0 0 0,0-1 1,0 1-1,0-1 1,-1 1-1,0-1 0,0 0 1,0-9-1,0 12-36,-1 1 1,0-1-1,-1 0 0,1 1 0,0-1 1,0 0-1,-1 0 0,1 1 1,-1-1-1,1 1 0,-1-1 0,0 0 1,1 1-1,-1-1 0,0 1 0,0 0 1,0-1-1,0 1 0,-1 0 1,1 0-1,0-1 0,0 1 0,-1 0 1,1 0-1,-1 0 0,1 1 0,-1-1 1,1 0-1,-1 0 0,1 1 1,-1-1-1,0 1 0,1 0 0,-1-1 1,0 1-1,0 0 0,1 0 0,-1 0 1,-2 0-1,-3 1-56,1 0 0,-1 0 1,1 0-1,0 0 0,-1 1 0,1 0 0,0 1 0,0-1 1,-9 7-1,9-5 63,1 0 0,0 0 0,1 1 0,-1-1 0,1 1 0,0 0 0,0 0 0,0 1 0,1-1 0,0 1 0,0 0 1,0 0-1,1 0 0,0 0 0,0 0 0,1 1 0,-2 9 0,1 2 133,0 0-1,2 1 1,0-1 0,5 37-1,-3-43-6,0 0 0,1 1 0,6 13 0,-7-20-58,1 0 1,-1-1-1,1 1 0,0-1 1,1 0-1,-1 0 1,1 0-1,8 7 1,-4-6 4,0 0 1,0-1 0,1 0 0,-1 0-1,1-1 1,0 0 0,0-1-1,1 0 1,-1-1 0,1 1-1,-1-2 1,1 1 0,11-1 0,-4-1 55,1 0 0,-1-1 0,1-1 0,-1 0 0,1-2 0,24-7 0,-27 5-191,0-1 0,0 0 0,0-1 0,-1 0 0,0-1 0,14-12 0,-3-1-3205,44-47 0,-31 27-187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4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168 596 6144,'2'-33'6448,"-4"37"-5615,1-1 1,-1 1-1,0-1 0,-1 8 1,-5 30-157,5-21-130,-39 175 840,35-158-1180,-75 455 1554,77-445-1576,-7 42 537,21-186 878,54-206-1382,-18 119-244,-28 118-79,51-170-334,-61 219 390,0 0 0,19-31 0,-21 40 25,0 0-1,1 1 1,0-1 0,1 1-1,-1 1 1,1-1 0,9-6-1,-13 11 12,0 0 0,1 0-1,-1 1 1,0-1 0,1 1-1,-1-1 1,0 1 0,1 0-1,-1 0 1,1 1 0,0-1-1,-1 1 1,1 0 0,0 0-1,4 0 1,-6 1 28,0-1 1,1 1-1,-1 0 0,0 0 1,0 0-1,0 0 1,1 0-1,-1 0 0,0 1 1,-1-1-1,1 1 0,0-1 1,0 1-1,-1 0 0,1-1 1,-1 1-1,1 0 0,-1 0 1,0 0-1,1 0 1,-1 1-1,-1-1 0,1 0 1,1 3-1,3 12 94,-2 1 1,0-1-1,0 1 1,-1 34-1,-3-17 2,-8 54-1,4-61-19,-1 0 0,-11 31 1,13-48-26,0 1 1,-2-1-1,1 0 0,-1 0 1,-1 0-1,0-1 1,-10 13-1,16-22-39,0 0-1,0 0 1,-1 0-1,1 0 0,0 0 1,0 0-1,0 0 1,-1-1-1,1 1 1,0 0-1,-1-1 0,1 1 1,0-1-1,-1 1 1,1-1-1,-1 0 1,1 1-1,-1-1 0,1 0 1,-1 0-1,1 0 1,-1 0-1,-2-1 1,2 0-3,0 0 1,0 0-1,-1 0 1,1 0-1,0 0 1,0-1-1,0 1 1,0-1 0,0 0-1,1 1 1,-1-1-1,0 0 1,1 0-1,-3-4 1,-1-3-73,0 0 0,1-1 0,0 0 0,0 0 0,1 0 0,0 0 0,1 0 0,-1-17 0,-2-2-97,3 19 28,0 0 0,0-13 0,2 23 92,0-1-1,0 1 1,0-1-1,0 1 1,0-1 0,0 1-1,0 0 1,0-1 0,0 1-1,0-1 1,0 1 0,0 0-1,0-1 1,0 1-1,1-1 1,-1 1 0,0 0-1,0-1 1,0 1 0,1 0-1,-1-1 1,1 1 2,-1 0 0,0 1 0,0-1-1,1 1 1,-1-1 0,0 0 0,0 1 0,1-1 0,-1 1 0,0-1 0,0 0-1,0 1 1,0-1 0,0 1 0,0-1 0,0 1 0,0-1 0,0 0 0,0 1 0,0-1-1,0 2 1,1 6-14,1 0 0,0 0 0,1 0 0,0-1 0,0 1 0,0-1-1,1 1 1,5 7 0,-8-13 30,5 7 16,-1-1 0,1 1 0,0-1 0,1 0 0,10 11 0,-13-16 14,-1 0 0,1-1 0,0 1 0,0-1 0,0 1 0,0-1 0,0 0 0,0-1 0,1 1 0,-1-1 0,1 0 0,-1 0-1,1 0 1,-1-1 0,5 1 0,2-1 28,0-1 0,0-1 0,0 1 0,0-2 0,-1 1 0,1-1 0,10-6 0,-5 2 6,0-1-1,-1-1 1,27-19 0,-9 0-2,-1-1 0,49-59 0,-52 53-121,-8 8 94,1 2-1,1 1 0,39-32 0,-60 54-38,0 1 1,0-1-1,1 1 0,-1-1 0,1 1 1,-1 0-1,1 0 0,0 0 1,-1 1-1,1-1 0,0 0 1,0 1-1,-1 0 0,1 0 1,5 0-1,-4 1-5,1 0 0,-1 0 0,1 0 0,-1 1 0,1 0 0,-1 0 0,0 0 0,6 4 0,21 16 50,0 2 0,28 28 0,-27-23 83,-11-8-19,-11-11 45,17 13 0,-27-23-130,0 0 0,0 1 0,0-1 1,1 0-1,-1 0 0,0 0 0,0 0 0,0 0 0,0 1 1,1-1-1,-1 0 0,0 0 0,0 0 0,0 0 1,1 0-1,-1 0 0,0 0 0,0 0 0,1 0 0,-1 0 1,0 0-1,0 0 0,0 0 0,1 0 0,-1 0 1,0 0-1,0 0 0,1 0 0,-1 0 0,0 0 0,0 0 1,0 0-1,1 0 0,-1 0 0,0 0 0,0 0 0,0-1 1,1 1-1,-1 0 0,0 0 0,0 0 0,0 0 1,0-1-1,1 1 0,-1 0 0,0 0 0,0 0 0,0 0 1,0-1-1,0 1 0,1-18 429,-2 10-383,-1 0 0,0 1-1,-3-11 1,1 8-56,-1 1 0,0-1 0,0 1 0,-1 0 0,-1 0-1,1 1 1,-1 0 0,0 0 0,-1 1 0,0 0 0,-12-8 0,13 10-83,-1 0 0,0 1 0,0 0 1,-1 0-1,1 1 0,-1 1 0,0-1 0,0 1 1,0 1-1,0-1 0,0 2 0,0-1 0,-11 2 1,14-1 52,-1 1 0,1 0 0,0 1 0,0 0 0,0 0 0,0 0-1,0 1 1,0-1 0,1 1 0,-1 1 0,1-1 0,0 1 0,0 0 0,0 0 0,1 0 0,-1 1 0,1 0 0,-7 10 0,4-4 23,0 1-1,0 0 1,1 0-1,1 1 1,0 0-1,1 0 1,-4 22-1,3-14 4,2 0-1,1 0 1,0 0-1,3 29 1,-1-41 18,2-1 1,-1 1 0,1-1-1,0 0 1,1 0 0,0 0-1,0 0 1,1 0 0,0 0-1,0-1 1,1 0 0,-1 0 0,12 12-1,-15-18 14,0 1 1,1-1-1,-1 1 0,1-1 0,0 1 0,-1-1 1,1 0-1,0 0 0,0 0 0,0 0 1,-1 0-1,1 0 0,0 0 0,0-1 0,0 1 1,1-1-1,-1 1 0,0-1 0,0 0 0,0 0 1,0 0-1,0 0 0,0 0 0,0-1 0,0 1 1,3-1-1,2-3 8,0 1 0,0-1 0,0 0 0,0-1 0,-1 0 0,0 0 0,0 0 0,0-1 0,-1 0 0,6-7 0,6-10-6,20-40 1,-15 23-61,-5 10 81,13-37-1,-7 16-453,-19 40 96,-5 13-34,-6 17 57,4-6 280,1-1-1,1 1 0,0 19 1,1-6 18,-1-7-25,1 1 0,1-1 0,3 23-1,-2-35 15,0 1-1,0-1 1,0 1-1,1-1 0,0 0 1,0 1-1,1-2 0,0 1 1,0 0-1,9 10 1,-11-15 16,0 0 0,1 0 0,-1 0 0,1 0 0,-1 0 1,1 0-1,0-1 0,-1 1 0,1-1 0,0 0 0,0 0 1,0 0-1,0 0 0,6 1 0,-3-2 19,-1 0 0,1 0 1,-1 0-1,0-1 0,1 0 0,-1 0 1,1 0-1,4-2 0,2-2-7,-1 0-1,1 0 1,-1-1-1,-1-1 1,1 0 0,15-13-1,-10 3-29,0 0 0,-1-1-1,-1-1 1,-1-1 0,19-36 0,-30 53 0,17-33-15,-3-1 1,0 0-1,12-48 0,-27 67 63,2-2-32,-3 20-34,0-1-1,0 0 1,1 0-1,-1 1 1,0-1-1,1 0 1,-1 1-1,1-1 1,-1 1-1,1-1 1,-1 1-1,1-1 1,-1 1-1,1-1 1,-1 1-1,1-1 1,0 1-1,-1-1 1,1 1-1,0 0 1,-1 0-1,3-1 1,19-3-45,0 1 0,1 0-1,-1 2 1,1 1 0,0 0 0,-1 2 0,1 1 0,-1 0 0,0 2-1,26 8 1,-43-11 65,1 0 0,-1 0 0,-1 0 0,1 0 0,0 1-1,-1 0 1,1 0 0,-1 0 0,0 0 0,0 1 0,0-1 0,0 1 0,-1 0-1,1 1 1,-1-1 0,0 0 0,0 1 0,-1 0 0,3 5 0,0 1 24,-2 1 1,1 0 0,-1 0-1,-1 0 1,2 18 0,-2 63 92,-3-54-164,1-39 45,0 1-1,0-1 1,0 1-1,0-1 0,0 0 1,0 1-1,0-1 1,0 1-1,0-1 1,0 0-1,0 1 1,0-1-1,0 0 1,0 1-1,0-1 0,1 1 1,-1-1-1,0 0 1,0 1-1,0-1 1,1 0-1,-1 1 1,0-1-1,0 0 1,1 0-1,-1 1 0,0-1 1,1 0-1,-1 0 1,0 1-1,1-1 1,-1 0-1,0 0 1,1 0-1,-1 0 0,0 1 1,1-1-1,-1 0 1,1 0-1,-1 0 1,0 0-1,1 0 1,-1 0-1,1 0 1,-1 0-1,0 0 0,1 0 1,-1 0-1,1-1 1,-1 1-1,0 0 1,1 0-1,-1 0 1,0 0-1,1-1 0,22-14 327,-6-1-254,0-1 1,-1-1 0,-1 0-1,20-34 1,-19 29-28,49-60-75,-50 66-135,-6 8-70,-9 9 225,0 0 0,0 0 0,0 0 0,0 0 0,1 0 0,-1 0 0,0 0 0,0 0 0,0 0 0,0 0 0,0 0 0,0 0 0,1 0 0,-1 0 0,0 0 0,0 0 0,0 0 0,0 0 0,0 0 0,0 0 0,1 0 0,-1 0 0,0 0 0,0 0 0,0 0 0,0 0 0,0 0 0,0 0 0,1 0 0,-1 0 0,0 1 0,0-1 0,0 0 0,0 0 1,0 0-1,0 0 0,0 0 0,2 19-274,-2-7 320,2 18-39,11 96-122,-10-110 131,0 0 0,1 0 0,1 0 0,1-1 1,11 24-1,-16-37 16,0-1 0,0 1-1,0-1 1,-1 0 0,2 0 0,-1 1 0,0-1 0,0 0 0,0 0-1,1 0 1,-1 0 0,0 0 0,1 0 0,1 1 0,-2-2-13,0 0 1,0 0-1,1 0 0,-1 1 1,0-1-1,0 0 1,0 0-1,0-1 0,0 1 1,0 0-1,0 0 0,1 0 1,-1-1-1,0 1 1,0-1-1,0 1 0,0-1 1,0 1-1,0-1 1,0 1-1,-1-1 0,1 0 1,2-1-1,12-14 95,0-1 0,-1-1 0,19-30 0,-11 15-60,168-209 307,-188 241-353,20-27 26,-1-1-1,-2-1 0,29-58 0,-22 27-95,21-68 1,-27 58-23,-18 61 10,0 1 0,-1-1 0,0 0-1,-1 0 1,-1-12 0,-1 12-389,2 10 461,-1 0-1,1 0 0,0 0 1,0 0-1,0 0 0,0 0 1,0 0-1,0 0 0,0 0 1,0 0-1,0 0 0,0 0 1,-1 0-1,1 0 0,0 0 1,0 0-1,0 0 0,0 0 1,0 0-1,0 0 0,0 0 1,0 0-1,-1 0 0,1 0 1,0 0-1,0 0 0,0 0 1,0 0-1,0 0 0,0 0 0,0 0 1,0 0-1,-1 0 0,1 0 1,0 0-1,0 0 0,0 0 1,0 0-1,0 1 0,0-1 1,0 0-1,0 0 0,0 0 1,-9 17-417,6-10 410,-50 129-2,7-15 263,28-81-61,2 1-1,-15 60 1,25-74-64,2 0-1,0 0 1,1 0 0,3 54-1,1-60-180,-1-8 63,1-1 0,1 1 0,3 16 0,-5-27 8,1 1 0,-1-1 0,1 0 0,0 1 1,0-1-1,0 0 0,0 0 0,1 0 0,-1 0 0,1 0 0,-1 0 1,1 0-1,-1 0 0,1 0 0,0-1 0,0 1 0,0-1 0,0 1 1,0-1-1,0 0 0,0 0 0,5 2 0,-5-3 3,0 0 0,0 0 0,0 1-1,0-1 1,1-1 0,-1 1 0,0 0 0,0 0 0,0-1-1,0 1 1,0-1 0,0 0 0,3-1 0,24-14 83,-27 15-89,10-8 48,0 0 1,-1 0-1,0-1 0,12-14 1,37-50 118,-35 41-152,-18 24-32,-2 2-17,0 1 0,1-1 0,0 1 0,12-10 0,-15 17-57,-2 6 56,-2 10 36,-4 27 153,2 1-1,3 62 1,1-67 78,-1-39-226,0 0 0,0-1 0,1 1 0,-1 0 0,0-1-1,0 1 1,0 0 0,0-1 0,1 1 0,-1-1 0,0 1 0,1-1-1,-1 1 1,0 0 0,1 0 0,0-1-10,-1 0 0,0 0 0,0 0 0,1 0 0,-1 0 0,0 0 0,0 1 0,1-1 0,-1 0 0,0 0 0,0 0 0,0 0 0,1 0 0,-1 0 0,0 0 0,0-1-1,1 1 1,-1 0 0,0 0 0,0 0 0,1 0 0,-1 0 0,0 0 0,0 0 0,0 0 0,1-1 0,10-11 104,36-68 62,8-11-211,-49 81 5,1 1 0,1 0 0,0 1 1,0 0-1,1 0 0,18-13 0,-26 20 27,0 0 1,1 0-1,-1 1 1,1-1-1,0 0 1,-1 0 0,1 1-1,0-1 1,-1 1-1,1-1 1,0 1-1,-1 0 1,4 0-1,-5 0 10,1 0 0,-1 0 0,1 0 0,-1 0 0,0 0 0,1 1 0,-1-1 0,0 0 0,1 0 0,-1 1-1,0-1 1,1 0 0,-1 1 0,0-1 0,1 0 0,-1 1 0,0-1 0,0 0 0,1 1 0,-1-1 0,0 0 0,0 1-1,1 17 60,-4 5 2,-2 0 0,-15 42 0,11-36-77,-5 15 19,-2-1 0,-1 0-1,-33 56 1,41-83 49,-1-1 0,-1 0 0,0 0 0,-1-1 0,-1 0 0,0-1 0,-1-1 0,0 0 0,0-1 0,-2 0 0,-23 12 0,35-22-13,0 1-1,0-1 1,0 0 0,0 0 0,-5 1 0,8-2-37,1 0 1,0 0 0,-1 0-1,1 0 1,0 0-1,-1 0 1,1 0-1,-1 0 1,1 0-1,0 0 1,-1 0 0,1 0-1,0-1 1,-1 1-1,1 0 1,-1 0-1,1 0 1,0 0 0,-1-1-1,1 1 1,0 0-1,0 0 1,-1-1-1,1 1 1,0-1-3,0 0-1,0 1 1,0-1-1,0 0 1,0 1 0,0-1-1,1 1 1,-1-1 0,0 0-1,0 1 1,1-1-1,-1 1 1,0-1 0,1 0-1,-1 1 1,1-1 0,-1 1-1,1-1 1,-1 1-1,1-1 1,5-4-18,0 0-1,1 0 1,-1 0 0,1 1-1,0 0 1,8-3-1,15-9 12,100-59 20,-46 27-1188,-3-2-3452,-78 48 4120,18-15-3025,-16 8-901,-5 9 4284,1-1 0,-1 1 0,0 0 0,0-1 1,0 1-1,0 0 0,0 0 0,0-1 1,0 1-1,0 0 0,0 0 0,0-1 0,-1 1 1,1 0-1,0-1 0,0 1 0,0 0 1,0 0-1,0-1 0,0 1 0,-1 0 0,1 0 1,0 0-1,0-1 0,0 1 0,-1 0 1,1 0-1,0 0 0,0-1 0,0 1 1,-1 0-1,-10-6-1925,7 5 848,-13-8-1900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4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10208,'-9'-8'4640,"26"8"-4032,-2 0 1087,6 5-1055,24-2 704,10 1-768,22 1-224,-1-2-224,4 2-192,-7 2 32,-7-7 160,-8 5-64,-3-5-1728,-10 0 928,-8 0-2911,-11 0 2079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4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10816,'-26'-9'4864,"26"6"-4224,0-2-832,8 10-32,7-5-1024,2 8 672,14-1-3232,6 1 2112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4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50 4480,'1'-2'238,"-1"1"-167,1 1-1,-1-1 1,0 1 0,0 0-1,0-1 1,1 1 0,-1-1-1,0 1 1,0 0-1,0-1 1,0 1 0,0-1-1,0 1 1,0-1 0,0 1-1,0 0 1,0-1 0,0 1-1,0-1 1,0 1-1,0-1 1,0 1 0,0 0-1,0-1 1,0 1 0,-1-1-1,1 1 1,0 0 0,0-1-1,-1 1 1,1-1 0,0 1-1,-1-1 1,1 1 224,0-1-1,0 0 1,-1 1 0,1-1 0,0 0-1,0 0 1,0 1 0,0-1 0,1 0 0,-1 1-1,0-1 1,0 0 0,0 1 0,0-1-1,1 0 1,-1 1 0,0-1 0,1 0-1,-1 1 1,0-1 0,1 1 0,0-1 0,5-16 6050,-12 36-2996,2 70-2067,3-31-884,-1-6 32,-9 112 724,-7 116-569,11-111-450,6-163-378,0 0 0,0 1 1,-4 10-1,2-7-754,1-9-49,2-1 966,0 0 0,0 0-1,0 0 1,0 0-1,0 0 1,0 0 0,0 0-1,-1 0 1,1 0-1,0 0 1,0 0 0,0 0-1,0 0 1,0 0-1,-1-3-2412,-2-4 721,2 3 706,1-1-1,-1 1 1,1 0 0,0 0 0,1-8-1,0 9 494,3-18-2269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42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13 188 8480,'-11'-31'2730,"9"20"-1658,2 10-1096,1-4 420,-1 0-1,1 0 1,0 0-1,0 0 1,1 1-1,0-1 0,-1 0 1,2 1-1,4-9 1,-2 6-128,1 1-1,-1-1 1,2 1 0,-1 0 0,1 0-1,0 1 1,0 0 0,1 0 0,-1 1-1,1-1 1,0 2 0,0-1 0,0 1-1,1 1 1,-1-1 0,15-1 0,5 0 219,1 2 0,-1 1 1,54 4-1,-60-1-192,1 1 0,-1 1 0,0 2 0,0 0 0,39 16 1,-48-16-94,0 0 0,-1 1 0,0 1 0,0 0 0,-1 1 1,0 0-1,0 0 0,-1 1 0,0 1 0,11 15 1,-17-22-103,-1 1 0,0 0 1,-1 0-1,1-1 0,-1 2 1,0-1-1,0 0 0,-1 0 1,1 1-1,-1-1 0,0 1 0,-1-1 1,1 1-1,-1-1 0,-1 9 1,0-9-57,-1-1-1,1 0 1,-1 1 0,0-1-1,-1 0 1,1-1 0,-1 1-1,1 0 1,-1-1 0,0 1 0,0-1-1,-1 0 1,1 0 0,-8 5-1,1-1-27,-1-1 1,0-1-1,0 0 0,-22 7 0,-16 0-124,-56 7-1,66-13-192,-63 7-1901,37-11-3713,45-2 3387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6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13 6720,'-5'-12'3040,"2"35"-2624,-2-9 2304,0 0-1568,-4 6 928,-1 0-1185,2 0-319,3 0-352,2 0 64,3 0-192,-5-7-32,10-6-32,3-7-3743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09:4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16 117 2656,'1'-1'218,"0"0"0,0 0 0,0 0 1,0 0-1,-1 0 0,1 0 0,1 0 0,-1 1 1,0-1-1,0 0 0,0 1 0,0-1 0,0 0 0,1 1 1,-1-1-1,0 1 0,0 0 0,1 0 0,1-1 1,-2 1 132,0 0 0,0 0 0,0-1 0,0 1 0,1 0 0,-1-1 0,0 1 0,0-1 0,0 1 0,0-1 1,0 1-1,0-1 0,0 0 0,0 0 0,0 1 0,-1-1 0,1 0 0,1-1 0,-1 0 230,0 1-111,-1 0 0,1 0 0,-1 0 0,1 0 0,-1 0 0,1 0 0,-1 0 1,0 0-1,1 0 0,-1 0 0,0 0 0,0 0 0,0 0 0,0-2 0,0 3-408,0 0 1,0-1-1,-1 1 1,1 0-1,0 0 1,-1 0-1,1-1 1,0 1-1,0 0 1,-1 0-1,1 0 1,0 0-1,-1 0 1,1-1-1,0 1 1,-1 0-1,1 0 1,0 0-1,-1 0 1,1 0-1,0 0 1,-1 0-1,1 0 0,0 0 1,-1 0-1,1 1 1,0-1-1,-1 0 1,1 0-1,0 0 1,-1 0-1,1 0 1,0 1-1,-1-1 1,1 0-1,0 0 1,-1 1-1,-14 7 71,9-4-143,1 1 0,0 1 0,0-1 1,1 1-1,-8 11 0,10-10 130,6-6 672,-3-2-718,0 1-1,0-1 0,0 1 0,0-1 0,0 0 0,0 1 0,-1-1 0,1 0 0,0 0 0,-1 0 0,1 1 0,0-1 0,-1 0 0,1 0 0,-1 0 0,1-2 1,0 1-286,0-1 0,0 0 0,-1 0 1,1-1-1,-1 1 0,0 0 0,0 0 1,0 0-1,-1-5 0,-7-31-6935,5 26 3953,-3-16-1184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0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128 269 5152,'-2'-7'632,"-1"-8"1045,3 15-1634,0 0 0,0 0 0,0-1 0,0 1 0,0 0 0,0 0 1,0 0-1,0 0 0,0 0 0,0 0 0,0 0 0,0 0 0,0 0 0,0 0 0,0-1 0,0 1 0,0 0 0,0 0 0,0 0 0,0 0 0,0 0 1,0 0-1,0 0 0,0 0 0,-1 0 0,1 0 0,0-1 0,0 1 0,0 0 0,0 0 0,0 0 0,0 0 0,0 0 0,0 0 0,0 0 0,0 0 1,0 0-1,-1 0 0,1 0 0,0 0 0,0 0 0,0 0 0,0 0 0,0 0 0,0 0 0,0 0 0,0 0 0,0 0 0,0 0 0,-1 0 0,-4 4 1484,-6 9-130,3 5-1084,1-1 0,1 1 1,0 0-1,1 1 0,-2 19 0,-5 93 473,9-75-587,2-44-134,-23 263 1267,13-111-681,10-159-563,1-4-31,0 1 0,-1-1 0,1 1 0,0 0 0,0-1 0,0 1 0,0 0 0,0-1 0,1 1 0,0 3-1,0-3 830,-1-9-592,0 0 1,0-1-1,0 1 1,-3-9-1,0-13-188,-5-242 401,7 106-410,2 68-7,1 67-96,0-1 0,2 1 0,1 0 0,1 0 0,1 1 0,2 0 0,1 0 0,22-43 0,-25 60 9,0-1 0,1 1 0,0 1 0,0-1 0,1 1 0,1 1 1,10-10-1,-15 16-9,0 0 1,1 0 0,-1 1 0,1 0 0,0 0-1,0 0 1,0 0 0,0 1 0,0 0 0,0 0-1,1 1 1,-1 0 0,1 0 0,-1 1 0,1-1-1,-1 1 1,8 1 0,-6 1-1,0 0-1,0 0 1,0 1 0,0 0-1,0 0 1,0 0 0,-1 1-1,0 1 1,0-1 0,10 10 0,-12-11 9,0 2 1,0-1-1,-1 0 1,0 1-1,0 0 1,0 0-1,0 0 1,-1 0 0,0 1-1,0 0 1,0-1-1,-1 1 1,0 0-1,2 11 1,-3-9-2,-1 0 0,0 0 0,-1 0 0,0-1-1,0 1 1,-1 0 0,0 0 0,0-1 0,-1 1 0,0-1 0,0 0 0,-6 10-1,-6 7 74,-1-1 0,-19 22 0,24-31-84,-12 15 42,-69 80 423,79-96-386,0-1 1,-1 0-1,0-1 1,0 0-1,-28 14 1,51-27-276,2 0 211,0-1 0,15 0 0,-16 3-37,0 1 0,0 1-1,0 0 1,0 0 0,0 1 0,-1 0-1,1 0 1,-1 1 0,0 1-1,0 0 1,9 6 0,-11-7 26,-1 0 0,0 1 0,-1 0 0,1 0 0,-1 0 1,0 1-1,0 0 0,0 0 0,-1 0 0,0 0 0,0 1 0,-1 0 1,0 0-1,0 0 0,3 10 0,-4-9 7,-1 1 0,0-1-1,0 0 1,-1 1 0,1-1 0,-2 1-1,0-1 1,0 1 0,0-1 0,-1 0 0,0 1-1,-1-1 1,1 0 0,-5 7 0,-7 7 72,0-2 0,-1 0 0,-1-1 0,-31 29 1,13-13 194,30-30-240,-8 8 41,0-1 0,0 0-1,-1-1 1,-1 0 0,-25 16 0,34-25-76,3-1 13,1 0 0,-1-1 0,0 1-1,0 0 1,0 0 0,1 1 0,-1-1 0,0 0-1,1 1 1,-2 1 0,3-3-12,1 0-1,-1 1 1,1-1 0,-1 0-1,1 0 1,-1 0 0,1 0-1,-1 0 1,1 0 0,-1 0-1,1 0 1,-1 0 0,1-1-1,-1 1 1,1 0 0,0 0-1,267-79 258,-40 15 72,-207 57-262,-1-1 0,0-1 0,27-16 0,-40 20-31,1 0 1,-1 0 0,0-1 0,-1 0 0,1-1-1,-1 1 1,0-1 0,-1-1 0,0 1 0,8-15 0,-10 16-15,2-2 11,-1-1-1,-1 1 1,1 0 0,-1-1 0,-1 0-1,0 0 1,0 0 0,1-15-1,-3 11-65,0 0-1,-1 1 1,-4-18-1,4 27 18,0-1 0,0 1 0,0-1 0,-1 0 0,0 1 0,1 0 0,-4-4 0,4 5 9,0 1 0,0 0 0,0 0 1,-1-1-1,1 1 0,0 0 0,-1 0 1,1 0-1,-1 0 0,1 1 0,-1-1 0,1 0 1,-1 1-1,1-1 0,-1 1 0,-2-1 1,2 1 1,0 0 0,0 0 0,0 0 0,0 0 0,0 1 0,1-1 0,-1 0 0,0 1 1,0 0-1,0-1 0,1 1 0,-1 0 0,0 0 0,1 0 0,-1 0 0,1 0 0,-1 0 1,1 1-1,-2 1 0,-2 2-14,1 0 1,0 0 0,1 0-1,-4 7 1,-1 2-24,1 1 1,1 0-1,0 1 0,1-1 1,0 1-1,2 0 0,-3 16 1,6-26 75,0 0 1,0 0-1,1 0 1,-1 0 0,1 0-1,1 0 1,-1 0 0,1 0-1,0 0 1,3 6-1,-3-8 5,0 0-1,1 0 0,-1 0 0,1 0 0,0 0 0,0 0 0,0-1 0,1 1 0,-1-1 1,1 0-1,0 0 0,0-1 0,5 4 0,-5-4-12,-1-1 0,1 0 0,-1 0 0,1 0 0,-1-1 0,1 1 0,-1-1 0,1 0-1,0 0 1,-1 0 0,1 0 0,-1 0 0,6-2 0,3-1 67,0-1 1,18-9-1,-12 5-27,237-118-41,-179 86-206,-60 31 185,0 2 0,1 0 1,0 0-1,0 2 0,31-6 0,-41 10-21,0 1-1,0 1 1,0-1 0,0 1 0,0 0 0,0 1-1,-1-1 1,1 1 0,0 1 0,10 5-1,-2 0 67,0 0 0,0 2 0,14 12 0,-27-21 153,-9-10 155,5 5-355,0 0 0,0 0 0,-1 0 0,1 1 0,-1-1 0,0 1 0,0 0 0,0-1 0,-1 1 0,1 0 0,-1 1 0,0-1 0,1 1 0,-1 0 0,0 0 0,-1 0 0,1 0 0,0 1 0,0-1-1,-1 1 1,1 0 0,-1 0 0,1 1 0,-1 0 0,1-1 0,-1 1 0,1 1 0,-1-1 0,-4 2 0,1 0-34,0 1-1,1 1 0,-1 0 1,1 0-1,0 0 1,0 0-1,-10 10 0,7-5 6,0 0-1,1 0 1,0 1-1,-9 14 0,16-20 41,0-1-1,0 1 0,0-1 1,1 1-1,-1 0 1,1-1-1,0 1 0,0 0 1,0 0-1,0 0 0,1 0 1,0 0-1,0 0 0,0 0 1,0 0-1,1 0 1,-1 0-1,1 0 0,0 0 1,0 0-1,1 0 0,-1-1 1,1 1-1,-1-1 1,1 1-1,1-1 0,-1 1 1,0-1-1,1 0 0,-1 0 1,1 0-1,0 0 1,6 4-1,-1-2 12,0-1 0,0 0-1,0 0 1,1-1 0,-1 0 0,1 0-1,0-1 1,-1 0 0,1 0 0,0-1 0,0-1-1,0 1 1,14-2 0,9-3 49,-1-1-1,48-15 1,-3 2-54,106-19-9,-152 30-2,-1 0 0,1-2-1,-2-2 1,33-15 0,-46 18 13,0 0 1,-1-1 0,0 0 0,0-1 0,-1-1-1,-1 0 1,0-1 0,0 0 0,9-14 0,-20 24-18,0 0 0,0 0 0,0 0 0,0 0 0,0 0 1,0 0-1,-1 0 0,1-4 0,-1 6-1,0 0-1,0 0 1,0-1-1,0 1 1,0 0-1,0 0 1,0-1 0,0 1-1,0 0 1,0 0-1,0 0 1,0-1-1,0 1 1,0 0 0,0 0-1,0-1 1,0 1-1,-1 0 1,1 0-1,0 0 1,0-1 0,0 1-1,0 0 1,-1 0-1,1 0 1,0-1-1,0 1 1,0 0 0,-1 0-1,0 0-3,1 0 0,-1 0 0,0 0 0,1 0 0,-1 0 1,0 0-1,0 1 0,1-1 0,-1 0 0,0 0 0,1 1 0,-1-1 0,0 0 0,1 1 0,-1-1 0,0 1 0,-12 9-36,1 0-1,-21 21 0,1 0 17,-13 6-115,29-25 166,0 1-1,1 1 1,-20 23-1,27-28-10,1 1 0,0 0 0,-7 14 0,12-21-10,1 0 0,0 0 0,0 0 0,0 0 0,0 0 0,0 0 0,1 1 0,-1-1 0,1 0 0,0 1 0,0-1 0,0 0 0,0 0 0,1 1 0,-1-1 0,1 0 0,1 6 0,-1-8 2,0 0 1,-1 1-1,1-1 0,0 0 1,0 0-1,0 0 0,0 1 1,0-1-1,0 0 0,0 0 1,0 0-1,0-1 0,0 1 1,0 0-1,1 0 0,-1-1 1,0 1-1,2 0 0,0 0 19,0-1 0,0 1 0,0-1-1,0 1 1,0-1 0,0 0 0,0 0 0,4-1-1,2-1 72,0 0 0,0-1-1,0 1 1,15-9-1,-12 5-65,-1-1 0,1 0 0,-1 0 0,0-2 0,-1 1 0,0-1 0,0-1 0,-1 0 0,0 0 0,11-18 1,-8 7-25,0-1 0,-1 0 1,-1-1-1,12-42 1,-21 56-428,-6 22 74,-8 24 172,5-15 87,-8 35 0,15-49 108,0-1 0,0 1 0,0-1 0,1 1 0,0 0 0,1-1 0,0 1 0,3 13 0,-3-18-5,-1-1 0,1 0-1,0 1 1,0-1 0,0 0-1,0 0 1,0 1 0,1-1-1,-1 0 1,1 0-1,-1-1 1,1 1 0,-1 0-1,1 0 1,0-1 0,0 1-1,3 1 1,-3-2 20,0-1-1,0 1 1,1 0-1,-1-1 1,0 0-1,0 0 1,0 1-1,1-1 1,-1 0-1,0-1 1,0 1 0,1 0-1,-1-1 1,0 1-1,0-1 1,0 0-1,0 1 1,0-1-1,2-2 1,11-5-5,0 0 1,-1-2 0,20-16-1,35-37 148,-67 61-174,20-20 0,30-41-1,-2 1-101,-6 11-232,-45 63-54,-22 45 308,10-27-20,1 0 1,-13 50-1,24-73 115,0 0 1,1 1 0,-1-1-1,2 0 1,-1 0-1,1 0 1,0 0-1,0 0 1,1 0-1,3 9 1,-5-13-3,1 0 0,0-1 0,0 1 1,1-1-1,-1 0 0,0 1 0,1-1 0,0 0 0,-1 0 1,1 0-1,0 0 0,0 0 0,0 0 0,0-1 1,0 1-1,1-1 0,-1 1 0,0-1 0,1 0 1,-1 0-1,1 0 0,-1 0 0,1 0 0,-1-1 1,1 1-1,0-1 0,-1 0 0,1 0 0,5 0 1,-1-1 36,1-1 0,-1 1 0,0-2 0,0 1 0,0-1 0,11-6 0,36-24 10,-42 23-25,-1 0 1,0 0-1,0-1 0,-1 0 0,0-1 0,11-17 0,11-14-270,-31 42 216,-1 1 1,1-1-1,-1 0 1,1 0-1,0 0 1,-1 1-1,1-1 1,0 0-1,0 1 0,0-1 1,-1 1-1,1-1 1,0 1-1,0-1 1,0 1-1,0-1 1,0 1-1,0 0 1,0 0-1,0 0 0,2-1 1,-3 2 0,1-1 1,0 1-1,-1-1 1,1 1-1,0-1 1,-1 1-1,1 0 1,0-1-1,-1 1 1,1 0-1,-1-1 0,0 1 1,1 0-1,-1 0 1,1-1-1,-1 1 1,0 0-1,0 0 1,1 0-1,-1-1 1,0 1-1,0 0 1,0 0-1,0 0 0,0 1 1,1 13 4,1 1 0,1-1 0,0 0 0,1 0 0,7 16 1,-8-24 21,0 1-1,1 0 1,7 9 0,-10-16 3,0 1 0,0-1 0,0 1 0,0-1 0,1 1-1,-1-1 1,0 0 0,1 0 0,-1 0 0,1 0 0,0 0-1,-1 0 1,1 0 0,0 0 0,-1 0 0,1-1 0,0 1-1,0-1 1,0 0 0,-1 1 0,1-1 0,3 0 0,2-1 47,0-1 1,0 1 0,-1-1 0,1-1 0,0 1 0,-1-1-1,10-6 1,40-30 196,-41 29-204,6-7-35,-1-1-1,0-1 1,22-27 0,43-65 3,-24 19 62,-30 44-204,48-57 1,-67 89-17,8-7-111,-20 23 237,0 0 1,1-1 0,-1 1-1,0 0 1,1 0 0,-1 0-1,0-1 1,1 1 0,-1 0-1,1 0 1,-1 0 0,0 0-1,1 0 1,-1 0-1,0 0 1,1 0 0,-1 0-1,1 0 1,-1 0 0,0 0-1,1 0 1,-1 0 0,1 0-1,-1 0 1,0 1-1,1-1 1,-1 0 0,0 0-1,1 0 1,-1 0 0,0 1-1,1-1 1,-1 0 0,0 1-1,1-1 1,7 14-101,-4 4 49,0 1 0,-2-1 0,0 1 1,-1 0-1,-2 33 0,1-42 44,-2 44 55,-17 102 1,14-130 35,-2-1 0,0-1 0,-1 1 0,-2-1 0,0-1 0,-16 26 0,23-44-20,0 0 1,-1-1-1,1 1 1,-7 6-1,8-10-28,0 0 0,1 1 0,-1-1 0,0 0 0,0 0 0,0 0 0,0 0 0,0 0 0,0 0 0,0-1 0,0 1 0,0-1 0,0 1 0,0-1 0,-3 0 1,0 0-4,0-1 0,0 0 0,0 0 1,0-1-1,0 1 0,0-1 0,0 0 1,0 0-1,1-1 0,-1 1 0,-5-5 0,2 1 0,1 0-1,-1 0 0,1-1 0,1 0 0,-10-11 0,7 6 76,2 2-140,0 1 0,0-2 1,1 1-1,0-1 0,-6-14 1,12 25 29,0 0 0,0 0 0,0-1 0,-1 1 0,1 0 0,0 0 0,0-1 0,0 1 0,0 0 0,0-1 0,0 1 0,0 0 0,0-1 0,0 1 0,0 0 0,0-1 0,0 1 0,0 0 0,0-1 0,0 1 0,0 0 0,0 0 0,0-1 0,0 1 0,0 0 0,1-1 0,-1 1 0,0-1 0,11 4-263,-3 1 249,2-1-3,134 45-112,-120-42 210,1 0 1,0-2 0,0 0-1,26-1 1,-41-4-28,1 0-1,-1 0 1,-1-1-1,1 0 1,0-1 0,0 0-1,15-7 1,-10 3 9,0-2-1,-1 1 1,24-19 0,-29 18-47,-1 1 0,1-1 0,-2-1-1,1 0 1,-1 0 0,-1 0 0,1-1-1,-2 0 1,0 0 0,0 0 0,3-13-1,-5 14 0,0 0-1,0 0 1,-2 0-1,2-11 1,-3 18-16,0 0 0,0 0 0,0 0 0,0 0 0,0 1 0,-1-1 0,1 0 0,-1 0 0,0 0 0,0 0 0,0 0 0,0 1 0,0-1 0,-1 0 0,1 1-1,-1 0 1,-2-3 0,4 4-1,-1 0 0,1 1-1,-1-1 1,0 1 0,1-1-1,-1 1 1,0 0 0,0-1-1,1 1 1,-1 0-1,0-1 1,0 1 0,1 0-1,-1 0 1,0-1 0,0 1-1,0 0 1,0 0 0,1 0-1,-1 0 1,0 0-1,0 1 1,-1-1 0,0 1-7,0 0 1,0-1-1,0 1 1,0 0-1,0 1 1,1-1-1,-1 0 1,0 0-1,-1 3 1,-4 3-16,0 1 1,1 0-1,-5 9 0,9-14 32,-7 11-18,1 0-1,0 0 1,2 1 0,-8 20-1,12-29 74,0 1 0,0 0 0,1 0 0,0 0 0,0 0 0,1 0 0,0 0 0,0 0 0,0 0 0,1 0 0,0 0 0,3 9 0,-3-13-19,1 0 0,0 1 0,0-1 0,0 0 1,0 0-1,0 0 0,0 0 0,1 0 0,-1 0 1,1-1-1,0 1 0,0-1 0,0 0 0,0 0 1,0 0-1,1 0 0,4 2 0,3 0 55,1 0 0,0-1-1,23 4 1,12-2-93,0-2 0,1-2-1,-1-2 1,73-11 0,-62 1-2593,-8-2 703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88 966 3136,'-1'0'4894,"11"-2"-2359,-7 1-2311,0-1 0,-1 0 0,1 0 0,0 0 0,-1 0 0,0 0 0,1-1 0,-1 1 0,0-1 1,3-4-1,16-32 580,-14 24-452,29-50 562,66-93-1,61-45 455,-142 178-1294,-2-1-1,-1-1 1,0-1 0,20-46 0,-20 31 41,-1-1 0,15-69 0,-30 105-94,1-5-86,0 0 0,-1 1 0,1-15-1,-4 24-162,0 4 78,-3 9 9,3-8 127,-16 39 19,-1-2 1,-2 0-1,-2-1 0,-37 49 1,15-31 76,-59 86 134,-5 72-27,73-138-100,-129 243 1143,145-282-991,-12 18 968,28-47-748,3-8-452,0 0 0,1 0 0,-1 0 0,0 0 0,0 0 0,0 0 0,0 0 0,0 0 0,0 0 1,0 0-1,0 0 0,0 0 0,0 0 0,0 0 0,1 0 0,-1 0 0,0 0 0,0 0 0,0 0 0,0 0 1,0 0-1,0 0 0,0 0 0,0 0 0,0 0 0,0 1 0,0-1 0,0 0 0,0 0 0,0 0 0,0 0 1,0 0-1,0 0 0,1 0 0,-1 0 0,0 0 0,0 0 0,0 0 0,0 0 0,0 0 0,0 1 0,0-1 1,0 0-1,0 0 0,0 0 0,0 0 0,0 0 0,0 0 0,0 0 0,0 0 0,0 0 0,0 0 0,0 0 1,0 0-1,-1 1 0,1-1 0,0 0 0,0 0 0,0 0 0,0 0 0,0 0 0,18-20 212,15-16-207,12 0 21,1 2 0,71-41 0,-10 8-172,-34 17 102,81-73 1,-37 10 139,-103 100 19,12-18-348,-26 31 225,0 0 0,1 0 0,-1 0 0,0-1 1,0 1-1,0 0 0,0 0 0,0 0 0,0-1 0,0 1 0,0 0 0,0 0 1,0 0-1,0-1 0,0 1 0,0 0 0,0 0 0,0 0 0,0-1 0,0 1 0,0 0 1,0 0-1,0 0 0,-1-1 0,1 1 0,0 0 0,0 0 0,0 0 0,0 0 0,0-1 1,0 1-1,-1 0 0,1 0 0,0 0 0,0 0 0,0 0 0,-1 0 0,1-1 0,0 1 1,0 0-1,0 0 0,0 0 0,-1 0 0,1 0 0,0 0 18,-15 4-16,-7 0 442,22-4-440,0 0 1,0 0-1,0 0 0,0 0 0,-1 0 0,1 0 1,0 0-1,0 0 0,0 0 0,0 0 0,0 0 0,0 0 1,0 0-1,0 0 0,0 0 0,-1 0 0,1-1 0,0 1 1,0 0-1,0 0 0,0 0 0,0 0 0,0 0 0,0 0 1,0 0-1,0 0 0,0 0 0,0-1 0,0 1 0,0 0 1,0 0-1,0 0 0,0 0 0,0 0 0,0 0 0,0 0 1,0-1-1,0 1 0,0 0 0,0 0 0,0 0 0,0 0 1,0 0-1,0 0 0,0 0 0,0 0 0,0-1 0,0 1 1,0 0-1,0 0 0,0 0 0,0 0 0,0 0 0,1 0 1,-1 0-1,0 0 0,0 0 0,0 0 0,0 0 1,0-1-1,0 1 0,0 0 0,0 0 0,1 0 0,-1 0 0,0 0 1,1-1-1,-1 1 0,0-1 0,0 1 0,1-1 0,-1 1 1,0-1-1,0 1 0,0-1 0,1 1 0,-1-1 0,0 1 1,0-1-1,0 1 0,0-1 0,0 1 0,0-1 0,0 1 1,0-1-1,0 1 0,0-1 0,-1 1 0,1-1 0,0 1 1,0-1-1,0 1 0,-1-1 0,1 1 0,0 0 0,-1-2 1,1 2-10,0 0 1,-1 0 0,1 0-1,0 0 1,0 0 0,-1 0-1,1 0 1,0-1 0,0 1-1,-1 0 1,1 0 0,0 0-1,-1 0 1,1 0 0,0 0-1,0 0 1,-1 0 0,1 0-1,0 0 1,0 1 0,-1-1 0,1 0-1,0 0 1,-1 0 0,1 0-1,0 0 1,0 0 0,0 1-1,-1-1 1,-10 9-124,-11 19-36,11-9 163,1 2-1,0-1 0,2 1 1,0 0-1,1 1 0,1 0 1,-5 39-1,10-51 8,0 0-1,1 0 1,0 0-1,1 1 1,2 13-1,-2-21 35,-1 1 0,1-1 0,0 1 0,0-1 0,1 0-1,-1 1 1,1-1 0,0 0 0,0 0 0,0 0 0,0 0 0,0 0 0,0-1 0,1 1-1,0-1 1,-1 1 0,1-1 0,4 2 0,-6-3-1,0-1-1,1 1 1,-1-1 0,0 1 0,1-1 0,-1 1-1,1-1 1,-1 0 0,1 0 0,-1 0-1,1 0 1,-1 0 0,1 0 0,-1 0-1,0-1 1,1 1 0,-1 0 0,1-1-1,-1 1 1,0-1 0,1 0 0,-1 1 0,0-1-1,1 0 1,-1 0 0,0 0 0,0 0-1,0 0 1,1-1 0,2-3 29,0 1-1,0-1 1,0-1 0,-1 1 0,4-7-1,-2 1-54,0-1 1,-1 1-1,0-1 0,-1 0 0,3-24 0,-1-61 77,-5 93-97,0-3-30,0 1 1,0 0-1,0-1 0,-1 1 0,0 0 0,0-1 1,0 1-1,-1 0 0,0 0 0,-4-8 0,6 14 30,-1-1 0,1 0-1,-1 1 1,1-1 0,-1 0-1,1 1 1,0-1 0,-1 0-1,1 1 1,0-1 0,0 0-1,-1 0 1,1 1 0,0-1-1,0 0 1,0 0 0,0 0-1,0 1 1,0-1 0,0 0-1,0 0 1,0 1 0,1-1-1,-1 0 1,0 0 0,0 1-1,1-1 1,-1 0 0,0 0-1,1 1 1,-1-1 0,1 0-1,-1 1 1,1-1 0,0 0-1,2-1-29,0 1 0,0-1 0,0 1 0,1-1 0,-1 1 0,7-1 0,1-1 10,-8 2 26,0 0 0,0 1 1,0-1-1,0 1 0,0-1 1,0 1-1,0 0 1,0 0-1,0 0 0,0 1 1,0-1-1,0 1 0,0 0 1,0 0-1,0 0 1,0 0-1,4 2 0,-4-1 2,0 1 1,0-1-1,0 1 0,0 0 0,0 0 0,-1 0 1,1 0-1,-1 0 0,0 1 0,0-1 0,0 1 1,0-1-1,1 6 0,2 9 76,0 1 0,-1-1 1,1 24-1,-1-13 41,0 14 71,-4-28-148,2 0 1,0 0 0,4 17 0,-4-28-18,-1 0 0,0 0-1,1 0 1,0 0 0,0-1 0,0 1 0,0-1 0,0 1 0,1-1 0,0 0 0,0 0-1,0 0 1,0 0 0,0-1 0,0 1 0,5 2 0,0-1 15,-1 0-1,1-1 1,0 0 0,0-1 0,0 0-1,0 0 1,1 0 0,-1-1 0,1 0-1,-1-1 1,0 0 0,1 0 0,10-2-1,-8 0-476,1-1-1,-1 0 1,0-1-1,0 0 1,0 0-1,0-1 1,-1-1-1,18-12 1,9-9-1489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1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222 461 6400,'-1'-16'2218,"1"12"-874,0 11-773,-1 22 282,-2 0-1,0 0 1,-10 34-1,-30 84 645,7-43-472,-33 112 179,24-53 689,39-147-1088,6-16-791,0 0 1,0 0 0,0 0-1,0 0 1,0 0-1,0 0 1,0 0 0,0 0-1,0 0 1,0-1-1,0 1 1,0 0 0,0 0-1,0 0 1,0 0-1,0 0 1,0 0 0,0 0-1,0 0 1,0 0-1,0 0 1,0 0 0,0 0-1,0 0 1,0 0-1,0 0 1,0 0 0,0 0-1,0 0 1,0 0-1,-1 0 1,1 0 0,0 0-1,0 0 1,0 0-1,0 0 1,0 0 0,0-1-1,0 1 1,0 0 0,0 0-1,0 0 1,0 0-1,0 0 1,0 0 0,0 0-1,0 0 1,0 0-1,0 0 1,0 0 0,0 0-1,0 0 1,0 0-1,-1 0 1,3-13 558,3-15-239,0 2-218,0 1 1,9-26-1,30-52-92,-7 20-59,87-169 57,-28 101-61,-77 126-24,0 2-1,1 0 0,41-34 0,-49 47 16,-6 5-39,0-1 0,1 1-1,0 0 1,13-7 0,-19 12 79,1-1 0,-1 0 0,1 1 0,-1-1 0,1 1 0,-1 0 0,1-1 0,-1 1 0,1 0-1,-1 0 1,1 0 0,-1 0 0,1 0 0,-1 1 0,1-1 0,-1 0 0,1 1 0,-1-1 0,1 1 0,-1-1 0,0 1 0,1 0 0,-1-1 0,0 1 0,1 0 0,-1 0 0,0 0 0,0 0 0,0 0 0,0 0 0,2 3 0,-2-2 21,1 1 0,-1-1 0,0 1 1,0-1-1,0 1 0,0 0 0,0 0 0,0-1 0,-1 1 0,1 0 1,-1 5-1,-2 34 116,1-33-117,-3 22 34,0-2 0,-2 1 0,-18 52 0,20-69 0,-1 0-1,-1-1 1,0 0 0,-1 0 0,0 0 0,-1-1-1,0 0 1,0 0 0,-1-1 0,-19 16 0,22-22-1,1-2-1,-1 1 1,1 0 0,-1-1 0,0 0 0,0-1 0,1 1 0,-1-1-1,0 0 1,-1-1 0,1 1 0,0-1 0,0 0 0,0-1 0,0 0-1,-11-2 1,13 0-261,10 0 124,10 0 96,1 2 35,1-1-1,-1-1 1,1-1-1,-1 0 1,0-2-1,-1 0 1,1 0-1,20-13 1,-16 5 21,1-2 0,-2-1 0,19-19 0,50-62 396,-55 60-245,11-8-47,10-12 493,-43 36-369,-12 22-290,0 0 0,1 0 0,-1-1 0,0 1 0,0 0 0,0 0-1,0-1 1,0 1 0,0 0 0,0 0 0,0-1 0,0 1 0,0 0 0,0 0 0,0-1 0,0 1 0,0 0 0,0 0 0,-1-1 0,1 1 0,0 0-1,0 0 1,0 0 0,0-1 0,0 1 0,0 0 0,-1 0 0,1 0 0,0-1 0,0 1 0,0 0 0,-1 0 0,1 0 0,0 0 0,0 0 0,0-1-1,-1 1 1,1 0 0,0 0 0,0 0 0,-1 0 0,1 0 0,-1 0-37,3 2-5,-1 0-1,0 0 1,0 0 0,0 1 0,-1-1 0,1 0-1,0 1 1,-1-1 0,0 1 0,1 4-1,3 42 113,-3-35-86,0 96-165,-2-65 282,6 54 1,-4-93-78,0 0 1,0 0-1,1-1 1,-1 1-1,1 0 1,0-1-1,1 1 1,0-1-1,0 0 1,0 0-1,0 0 1,6 6-1,-6-8 7,0 0 0,0 0 0,1-1 0,-1 1 0,1-1 0,-1 0 0,1 0 0,-1 0 0,1-1 0,0 1 0,0-1 0,0 0 0,0 0-1,0 0 1,0-1 0,0 1 0,1-1 0,7-1 0,-1 0 26,0-1-1,0 0 1,0-1-1,0 0 1,0-1-1,0 0 0,-1-1 1,0 0-1,0-1 1,0 0-1,-1-1 1,12-9-1,-4 1-27,-1-1 0,-1 0 0,0-2 0,-1 1 0,13-24 0,2-2 50,-18 27-127,0 0 0,-1-1-1,0 0 1,-2-1 0,11-29 0,-24 53-1007,-4 10 972,-2 14 88,2 1 0,1 1-1,-6 57 1,12-75-8,2 1 1,0 0-1,0-1 1,4 24-1,-2-30 24,-1-1 0,1 0 0,0 1 0,0-1 0,1 0 0,0 0 0,1 0 1,-1-1-1,1 1 0,7 8 0,-10-14-6,0-1 0,-1 1 0,1 0 0,0-1 0,-1 1 1,1-1-1,0 1 0,-1-1 0,1 1 0,0-1 0,0 0 1,0 1-1,0-1 0,-1 0 0,1 0 0,0 1 0,0-1 1,0 0-1,0 0 0,0 0 0,0 0 0,0 0 1,-1 0-1,1-1 0,0 1 0,0 0 0,0 0 0,0-1 1,0 1-1,-1 0 0,1-1 0,0 1 0,0-1 0,-1 1 1,1-1-1,0 1 0,0-1 0,-1 1 0,1-1 0,-1 0 1,2-1-1,1-2 84,1-1 0,-1 1 1,0-1-1,5-9 1,-4 4-80,0 0 1,0-1 0,-1 1-1,0-1 1,-1 0 0,2-21-1,-5-67-305,1 98 278,-1-7-103,0-1 1,0 0-1,-1 1 0,0 0 0,-3-11 0,4 17 89,1 1-1,-1-1 1,0 0-1,0 0 0,0 0 1,0 0-1,0 0 1,0 1-1,0-1 1,-1 1-1,1-1 1,-1 1-1,1-1 1,-1 1-1,0 0 1,1 0-1,-1-1 0,0 1 1,0 1-1,0-1 1,0 0-1,1 0 1,-1 1-1,0-1 1,-1 1-1,-2-1 1,3 1 12,1 0 1,-1 1 0,0-1 0,0 0 0,1 1-1,-1-1 1,0 1 0,1 0 0,-1 0 0,1 0-1,-1-1 1,1 1 0,-1 0 0,1 1 0,-1-1-1,1 0 1,0 0 0,0 1 0,0-1 0,0 0 0,0 1-1,0-1 1,0 1 0,0 0 0,0-1 0,1 1-1,-1-1 1,0 4 0,0-1-4,0 1 1,0 0-1,0-1 0,1 1 1,-1 0-1,1-1 1,0 1-1,1 0 0,0 6 1,1-6 29,-1 1 1,1-1 0,0 0 0,0 0-1,0 1 1,1-2 0,0 1-1,0 0 1,0 0 0,1-1 0,-1 0-1,1 0 1,0 0 0,6 5 0,-6-7 0,-1 1 1,1-1 0,0 0-1,0 0 1,1-1 0,-1 1-1,0-1 1,0 0 0,1 0-1,-1 0 1,1-1 0,-1 1-1,0-1 1,1 0 0,-1 0-1,1-1 1,-1 1 0,9-3-1,1-3 54,-1 1 0,1-2 0,-1 0 0,0-1 0,-1 0-1,15-12 1,3-5 214,-2 0 0,36-42 0,-38 38-313,28-17-4,-45 34-210,-7 9-97,-3 13 77,-7 29 164,-2-1 1,-2 0-1,-1-1 0,-24 47 0,-85 135 358,111-201-255,-35 64 22,3 2 0,-33 93-1,72-167 31,3-6-6,0 0 1,0 0-1,-1 0 1,1 0-1,-1-1 0,0 1 1,-1 0-1,1-1 1,-1 1-1,1-1 1,-1 0-1,-5 5 1,7-8-43,1 0 1,0 1 0,0-1 0,0 0 0,0 0 0,-1 0 0,1 0-1,0 0 1,0 0 0,0 0 0,0 0 0,-1 0 0,1 0 0,0 0 0,0 0-1,0 0 1,-1 0 0,1 0 0,0 0 0,0 0 0,0 0 0,0 0-1,-1 0 1,1 0 0,0 0 0,0 0 0,0 0 0,0 0 0,-1-1-1,1 1 1,0 0 0,0 0 0,0 0 0,0 0 0,0 0 0,-1 0 0,1-1-1,0 1 1,0 0 0,0 0 0,0 0 0,0 0 0,0-1 0,0 1-1,-3-14 175,3-19-60,0 31-97,2-17-58,-1-9 5,7-35 1,-7 55 12,1 0-1,0 0 1,1 0 0,0 0-1,0 0 1,0 1-1,1 0 1,10-14 0,-5 9 8,-3 4-23,1-1-1,-1 1 0,2 0 0,-1 1 0,1 0 1,0 0-1,15-10 0,12 2 68,0 1-1,0 1 1,62-12 0,-58 15 30,-13 3-107,0-2 0,0 0-1,-1-2 1,43-24 0,-52 25 55,-1-1 0,0 0 1,-1-1-1,0 0 0,-1-1 0,0-1 0,20-30 1,21-51 9,-21 35-28,-28 52-6,10-17 62,-1-1 1,14-38 0,-25 57-89,-1 0 0,-1 0 0,1 0 0,-1-1 0,0 1 0,-1-8 0,1 14 7,-1 0 0,0-1 0,0 1 0,0-1 0,-1 1-1,1 0 1,0-1 0,0 1 0,-1 0 0,1-1 0,-1 1 0,1 0 0,-1 0 0,0 0 0,1-1 0,-1 1 0,0 0 0,0 0 0,0 0 0,0 0 0,0 0 0,0 0 0,0 0 0,0 1 0,0-1-1,0 0 1,0 0 0,0 1 0,-1-1 0,1 1 0,0-1 0,-1 1 0,1 0 0,0-1 0,-1 1 0,1 0 0,-3 0 0,0 0-17,0 1 0,0 0 0,0 0 1,1 0-1,-1 0 0,0 1 0,0-1 0,1 1 1,-1 0-1,1 0 0,0 1 0,-1-1 0,-3 5 0,1-2 25,1 0-1,0 0 0,0 0 0,1 1 1,0 0-1,-7 12 0,5-4 14,1 0 0,0 0-1,1 1 1,0 0 0,2 0-1,-1 0 1,1 23 0,2-25 43,0 1 1,1-1-1,0 1 1,1-1-1,1 0 1,0 0-1,1 0 1,10 23-1,-13-32-24,1-1 0,0 0 0,0 0 0,0 0 0,0 0 0,1 0-1,-1 0 1,1 0 0,0-1 0,-1 1 0,1-1 0,0 0 0,1 0 0,4 2 0,-4-2-5,0-1 0,0 0 0,1 0 0,-1 0 0,1-1 0,-1 1 0,0-1 0,1 0 0,-1 0 0,1-1 0,-1 0 0,6-1 0,22-7 121,0-2 0,58-28 0,-48 20-40,69-39-11,-3 1-25,-86 46-257,-22 11 195,0 0 0,0 0 0,0 0-1,1 0 1,-1 0 0,0 0 0,0 0 0,0 0-1,0 0 1,0 0 0,1 0 0,-1 0 0,0 0-1,0 0 1,0 0 0,0 0 0,0 0 0,0 0-1,1 0 1,-1 0 0,0 0 0,0 0 0,0 0-1,0 0 1,0 1 0,0-1 0,0 0-1,1 0 1,-1 0 0,0 0 0,0 0 0,0 0-1,0 0 1,0 1 0,0-1 0,0 0 0,0 0-1,0 0 1,0 0 0,0 0 0,0 0 0,0 1-1,0-1 1,0 0 0,0 0 0,0 0 0,0 0-1,0 0 1,0 1 0,0-1 0,0 0 0,-2 5-6,0 1 0,-1-1 1,0 0-1,0 0 1,0 0-1,-5 5 0,-1 4 8,0-2 18,2 1-1,0 0 1,0 1 0,1 0-1,1 0 1,-5 21 0,9-30-5,0 1-1,0-1 1,1 1 0,0 0 0,0-1 0,0 1 0,1-1 0,2 11 0,-2-12-4,1-1 0,-1 1 0,1-1 0,-1 1-1,1-1 1,0 0 0,1 0 0,-1 0 0,0 0 0,1 0 0,0 0-1,-1-1 1,1 1 0,4 2 0,-3-3 14,1 1 1,-1-1-1,1 1 1,-1-1-1,1 0 1,0-1-1,0 1 1,0-1-1,0 0 1,0 0-1,0-1 1,0 1-1,0-1 1,0 0-1,0-1 1,0 1-1,7-2 1,-2-2 68,-1 0 0,0 0 1,0-1-1,-1 0 0,1 0 0,-1-1 1,0 0-1,-1 0 0,14-15 1,2-6 54,29-45 0,-21 28-108,107-133 111,-104 134-149,-2 0-1,32-56 0,-54 80-19,0-1 1,-2 0-1,0 0 0,-1-1 0,-1 0 1,-1 0-1,-1 0 0,2-24 0,-6 43 23,1-1-42,-1 1-1,0-1 0,1 1 1,-1-1-1,0 1 0,0-1 1,-1 1-1,1-1 1,0 1-1,-1 0 0,1-1 1,-1 1-1,0-1 0,0 1 1,0 0-1,0 0 0,-3-4 1,4 5 21,-1 1 1,1-1-1,-1 0 1,0 1-1,1-1 1,-1 1-1,0-1 1,0 1-1,1-1 1,-1 1-1,0 0 1,0-1-1,0 1 0,0 0 1,0 0-1,1 0 1,-1-1-1,0 1 1,0 0-1,0 0 1,0 0-1,0 0 1,0 1-1,1-1 1,-1 0-1,0 0 1,0 0-1,0 1 1,0-1-1,1 0 0,-1 1 1,0-1-1,-1 1 1,-2 3-30,-1-1 1,0 1-1,1-1 1,-5 6-1,7-7 41,-17 17 16,0 2 0,2 0 0,0 1 0,1 1 0,2 0 0,0 1-1,1 1 1,2 0 0,1 0 0,0 1 0,-10 52 0,10 7 5,1 87-1,7-114 111,1 42 237,2-78-3877,-6-71 149,1 16 2640,-19-115-404,17 121 1634,-1-1-1,-1 2 1,-17-37-1,22 57-321,-1-2 287,0 1-1,1-1 1,0 0 0,0 0 0,1-1 0,0 1 0,-2-16 0,4 24-448,0-1-1,0 0 1,1 0-1,-1 1 1,0-1-1,0 0 1,1 1-1,-1-1 1,0 0-1,1 1 0,-1-1 1,1 0-1,-1 1 1,1-1-1,-1 1 1,1-1-1,-1 1 1,1-1-1,0 1 1,-1 0-1,1-1 1,-1 1-1,1 0 1,0-1-1,0 1 0,-1 0 1,1 0-1,0-1 1,-1 1-1,1 0 1,0 0-1,0 0 1,-1 0-1,1 0 1,1 0-1,34 3 107,-24-1-38,21 3-126,0 1 1,0 2-1,-1 1 1,58 26-1,-80-31 84,0 2 0,0-1 0,-1 2 0,1-1 0,-2 1 0,1 0 0,-1 1 0,0 0 0,-1 0 0,0 1 0,0 0 0,0 0 0,-2 1 0,1 0 0,-1 0 0,0 0 0,-1 0 0,0 1 0,-1 0 0,0 0 1,-1 0-1,0 0 0,-1 0 0,0 22 0,-2-11 70,-1 0 0,-1-1 0,-1 1 0,-1-1 0,-13 34 0,14-46-62,-1-1 0,0 0 0,-7 8 0,0 0-116,10-13-297,4-6-331,9-14 85,-1 0 0,0-1 0,-2-1 0,0 0 0,6-22 0,-9 26 519,2-4-18,53-170-237,-52 165 140,-6 20-10,0 0 1,-1 0-1,1 0 1,-1 0-1,0 0 1,0-5-1,6 21-683,1-3 809,-3 3 62,-1 0 0,5 19-1,4 9 30,11 40 366,-17-55 110,1 0 1,15 36-1,1-21 764,-22-36-1045,1-1 0,-1 1-1,1-1 1,0 0 0,0 0 0,0 0 0,1 0 0,3 2-1,-6-5-137,0 1-1,0-1 1,0 1-1,1-1 1,-1 0 0,0 0-1,0 1 1,0-1-1,0 0 1,1 0-1,-1 0 1,0 0-1,0 0 1,0-1-1,0 1 1,1 0-1,-1-1 1,0 1-1,0 0 1,0-1 0,0 1-1,0-1 1,0 0-1,0 1 1,0-1-1,0 0 1,0 0-1,0 1 1,0-1-1,-1 0 1,1 0-1,1-2 1,1-1 36,0-1 0,0 0 0,-1 1 0,1-1 0,1-7 0,1-5-141,0-1 0,-2 0 0,0 0 0,-1 0 0,-1 0 0,0 0 1,-2-1-1,0 1 0,-3-18 0,3 32-14,0 1 1,0 0-1,0 0 0,0 0 0,-1 0 1,1 0-1,-1 0 0,0 0 1,0 0-1,0 1 0,0-1 1,-4-4-1,4 6 35,1 0 0,-1-1-1,1 1 1,-1 0 0,0 0 0,1 0 0,-1 0 0,0 1-1,0-1 1,1 0 0,-1 1 0,0-1 0,0 1 0,0 0 0,0-1-1,0 1 1,0 0 0,0 0 0,0 0 0,1 0 0,-1 1-1,-3 0 1,4-1-16,1 0-1,-1 0 0,1 0 0,-1 1 0,1-1 1,-1 0-1,1 0 0,-1 1 0,1-1 0,-1 0 1,1 1-1,-1-1 0,1 0 0,-1 1 0,1-1 1,-1 1-1,1-1 0,0 0 0,-1 1 0,1-1 1,0 1-1,0-1 0,-1 1 0,1 0 0,0-1 1,0 1-1,0-1 0,0 1 0,0-1 0,-1 2 1,2-1-116,-1 0 1,0 1 0,1-1 0,-1 0-1,1 1 1,-1-1 0,1 0 0,0 0 0,0 1-1,-1-1 1,1 0 0,1 1 0,4 4-474,-1-1 0,1 0 1,0 0-1,8 5 1,-1-3 307,0 0 1,1 0-1,0-2 1,19 6-1,62 11 1013,-91-22-523,-1 1 1,1 0 0,0 0 0,-1 0-1,1 0 1,-1 0 0,1 1 0,-1 0-1,0 0 1,0 0 0,0 0 0,0 0-1,0 0 1,0 1 0,0-1 0,-1 1-1,1 0 1,-1 0 0,0 0 0,0 0-1,0 0 1,0 1 0,0-1 0,-1 0-1,0 1 1,1-1 0,0 5 0,0 20 721,-2-22-671,1 0 0,-1 0-1,1 1 1,2 8 0,-2-14-180,-1 0 0,1 0 0,-1 1 0,1-1 0,-1 0 1,1 0-1,0 0 0,0 0 0,-1 0 0,1 0 0,0 0 0,0 0 0,0 0 0,0 0 0,0-1 1,0 1-1,0 0 0,0-1 0,1 1 0,-1-1 0,0 1 0,0-1 0,0 1 0,1-1 0,-1 0 1,2 1-1,3-1 122,0 0 1,0-1 0,0 0-1,0 1 1,0-2 0,-1 1 0,1-1-1,11-4 1,44-26 60,-40 20-251,-16 9-8,3-1 75,-1 0 1,1 0 0,0 1 0,0 0 0,9-2 0,-15 4-27,0 1 1,-1 0-1,1 0 1,-1 0-1,1 0 0,-1 0 1,1 0-1,-1 0 0,1 0 1,-1 0-1,1 1 0,-1-1 1,1 1-1,-1-1 1,1 1-1,-1 0 0,0-1 1,1 1-1,-1 0 0,0 0 1,0 0-1,1 0 1,-1 0-1,0 0 0,0 0 1,0 1-1,0-1 0,-1 0 1,1 1-1,0-1 0,0 0 1,-1 1-1,1-1 1,0 3-1,1 6-118,0 0 1,0 0-1,-1 1 1,0-1-1,-1 1 1,0-1-1,0 1 1,-2-1-1,1 1 1,-1-1-1,-1 0 1,1 0-1,-7 14 1,6-18-771,0-1 1,0 1 0,0-1 0,-1 0-1,0 0 1,0 0 0,-1-1 0,1 1 0,-10 6-1,7-6-1306,0 0-1,-1 0 1,-10 4-1,-2 2-1283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1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1618 340 8896,'-36'-9'4032,"22"14"-3520,9-5 32,2 0-896,-2 4 160,-3 1-2176,-2-2 1312</inkml:trace>
  <inkml:trace contextRef="#ctx0" brushRef="#br0" timeOffset="1">22 24 9312,'-22'-23'4192,"35"26"-3616,-4 2-1664,4 2 480,23 6-3296,9 2 2208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1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 1728,'2'-3'454,"1"1"0,-1-1 0,1 1 0,-1 0 1,1 0-1,0 0 0,0 0 0,0 1 0,0-1 0,0 1 0,5-2 1,10-5 1215,6-4 462,-16 9-1122,0-1 1,0 0-1,-1 0 0,13-10 1,-15 10-303,3-4 992,-8 8-1670,0 0 1,0-1 0,0 1 0,0 0-1,0-1 1,0 1 0,0-1 0,0 1-1,0 0 1,0-1 0,0 1 0,0-1-1,-1 1 1,1 0 0,0-1 0,0 1-1,0 0 1,0-1 0,-1 1 0,1 0 0,0-1-1,0 1 1,-1 0 0,1 0 0,0-1-1,0 1 1,-1 0 0,0-1-11,-1 0 0,1 1 0,0-1 1,0 1-1,-1-1 0,1 1 0,0 0 1,-1-1-1,1 1 0,0 0 0,-1 0 1,1 0-1,0 0 0,-1 0 0,-1 1 1,-18 3 215,17-3-244,0 1 0,0-1 0,1 1 0,-1 0 0,0 1 0,1-1 0,-1 1 0,1-1 0,0 1 0,0 0 0,0 0 0,0 1 0,0-1 0,1 1 0,-1-1 0,1 1 0,-3 6 0,0 2-20,1 2 0,0-1 0,-5 27 0,8-34 43,-10 62 230,11-59-108,-1 1 0,1-1 0,1 0 0,0 0 0,3 14 0,-3-19-31,0 1 0,1-1 0,0 0 0,0-1 0,4 6-1,-6-8-60,1 0 0,0 0 1,-1 0-1,1 0 0,0 0 0,0-1 0,0 1 0,0 0 0,0-1 0,0 1 0,1 0 0,-1-1-20,-1 1-1,1-1 1,-1 0-1,1 0 1,-1 0-1,1 0 1,-1 0-1,1 0 1,-1 0-1,1-1 1,-1 1-1,1 0 0,-1 0 1,1 0-1,-1 0 1,1-1-1,-1 1 1,1 0-1,-1 0 1,0-1-1,1 1 1,-1 0-1,1-1 1,-1 1-1,0 0 1,1-1-1,-1 0 1,2-2 25,-1 0 1,1 1-1,-1-1 1,0 0-1,0 0 1,0 0-1,0-1 1,0-4-1,3-32-138,-4 28 90,4-20-6,0-26-99,-4 49 132,1 0-1,0 0 1,0 1-1,1-1 1,0 1-1,1-1 1,0 1-1,0 0 1,0 0-1,8-11 1,-4 7 78,1 1 0,1 0-1,0 0 1,1 1 0,20-17 0,14-9 150,-5 6-14,-1-3 0,44-47 0,34-68 380,-103 131-531,-7 7-70,-3 7-7,-1-1 1,0 1-1,1 0 1,0 0-1,4-4 1,-7 6-25,1 1 0,0 0 1,-1-1-1,1 1 1,-1-1-1,1 1 0,0 0 1,0 0-1,-1-1 1,1 1-1,0 0 0,-1 0 1,1 0-1,0 0 0,0 0 1,-1 0-1,1 0 1,0 0-1,0 0 0,-1 0 1,1 0-1,0 0 1,0 1-1,-1-1 0,1 0 1,0 0-1,-1 1 1,1-1-1,0 1 0,-1-1 1,1 0-1,-1 1 0,1-1 1,0 2-1,1 0-8,-1 0-1,1 0 0,-1 0 1,1 1-1,-1-1 0,0 0 1,0 1-1,0-1 0,-1 1 1,1-1-1,0 1 0,-1-1 1,0 1-1,1-1 0,-1 1 1,0 0-1,-1 3 0,1 6-26,1 17 20,-2-1 1,-1 0 0,-10 50 0,-29 79 33,38-145-13,-15 47 19,-2 0 0,-3-2 0,-3 0 0,-36 59 0,-153 192 1222,201-290-1043,0-1 1,-29 27-1,42-43-143,-1 1-1,1-1 1,-1 0-1,0 0 1,1 0-1,-1 0 1,0 0 0,1 0-1,-1 0 1,0 0-1,0-1 1,0 1-1,0-1 1,0 1-1,0-1 1,0 0 0,0 0-1,0 0 1,0 0-1,-2 0 1,3-1-20,0 1 1,0 0-1,1-1 1,-1 1-1,0-1 1,0 1-1,1-1 1,-1 1-1,0-1 1,1 0-1,-1 1 1,1-1-1,-1 0 1,1 1-1,-1-1 1,1 0-1,-1-1 1,0 0 11,0-1 1,1 1 0,-1 0-1,1-1 1,0 1 0,0 0-1,0-1 1,0-4-1,3-9-49,0-1 0,1 1-1,1 0 1,1 0 0,0 0-1,1 1 1,1 0 0,0 0-1,1 1 1,0 0 0,23-24-1,-25 31-15,1 0-1,0 0 0,0 0 0,1 1 0,-1 1 0,2 0 0,-1 0 1,0 0-1,1 1 0,0 1 0,0 0 0,0 0 0,20-2 0,-11 2-50,0 2 0,0 0 0,0 2 0,0 0 0,0 0 0,33 9 0,-35-5-914,0 1 1,0 0-1,0 2 1,19 11-1,-8-4-1281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1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53 4320,'0'-2'234,"0"0"0,0 0 0,0 0-1,0 0 1,0 0 0,1 0 0,-1 0 0,1 1 0,0-1 0,0 0 0,-1 0 0,1 0 0,0 1 0,0-1-1,2-2 1,0 1 873,1 1-1,-1-1 0,1 0 1,-1 1-1,5-3 0,-3 2 55,-23 25 2728,-17 34-2999,30-49-624,-12 24 274,1 0-1,-24 65 1,-9 71 455,9-27-654,37-132-249,-5 17 334,-7 35 0,13-53-196,1-7-224,1 1 1,0-1 0,0 0-1,0 0 1,0 0-1,0 0 1,0 0-1,0 0 1,0 0-1,0 1 1,0-1-1,0 0 1,0 0 0,0 0-1,0 0 1,0 0-1,0 0 1,0 1-1,0-1 1,0 0-1,0 0 1,0 0 0,0 0-1,0 0 1,0 0-1,0 1 1,0-1-1,0 0 1,0 0-1,0 0 1,0 0-1,1 0 1,-1 0 0,0 0-1,0 0 1,0 1-1,0-1 1,0 0-1,0 0 1,0 0-1,0 0 1,1 0 0,0 1 243,-8-1 107,5 0-290,5 0-37,-2 0 7,0 0-15,1 0-1,0 0 1,-1-1-1,1 1 1,0 0 0,-1-1-1,1 1 1,2-2 0,-3 2 12,24-6-18,1 2-1,0 1 1,0 1 0,28 2-1,-9-1 46,68 3 200,121 17 0,-222-17-271,9-2 223,-20 1-375,0-1 1,0 0 0,0 0 0,0 0 0,0 0-1,-1 0 1,1 0 0,0 0 0,0-1-1,0 1 1,0 0 0,0 0 0,-1-1 0,1 1-1,0-1 1,1 0 0,-6-7-5551,3 4 3142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2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5472,'0'-1'444,"-1"0"1,1-1-1,0 1 1,-1 0-1,1-1 0,0 1 1,0 0-1,0-1 1,0 1-1,0 0 1,0-1-1,1 1 1,-1 0-1,0-1 0,1 1 1,-1 0-1,1-1 1,-1 1-1,1 0 1,1-2-1,-1 1-22,0 0-1,0 0 1,0 0 0,1 0 0,-1 1-1,1-1 1,-1 0 0,1 1-1,0-1 1,0 1 0,0 0-1,-1 0 1,4-2 0,5 1-76,0-1 0,1 1-1,-1 0 1,1 1 0,0 1 0,12 0 0,11-1-58,88 0 164,42-3-104,-129 1-560,39-1-805,-25 5-2719,-11 3 1122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3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204 595 4384,'-4'-17'1424,"4"16"-1379,0 1 0,0-1 0,0 1 1,1-1-1,-1 1 0,0-1 0,0 1 1,0-1-1,0 1 0,1-1 0,-1 1 1,0 0-1,0-1 0,1 1 0,-1-1 0,0 1 1,1-1-1,-1 1 0,1 0 0,-1-1 1,0 1-1,1 0 0,-1 0 0,2-1 0,3-5 3161,-6 11-720,-2 8-1698,-8 38 29,-35 95 0,19-65-440,-43 222 566,40-152-500,20-113-291,-4 29 1179,13-59-442,2-8-278,5-19-116,27-154-106,2-8-624,23 6 81,-14 47-113,-27 70 208,35-104-382,-40 132 319,1 0 1,1 1-1,23-34 0,-34 58 138,1-1 0,0 1 0,0 1 0,1-1 0,-1 1 0,1 0 0,0 0 0,0 0 0,1 0 0,-1 1 0,1 0 0,0 0 0,-1 1 0,1-1 0,11-2 0,-15 6-5,1-1 0,-1 0-1,1 0 1,-1 1 0,0 0-1,1-1 1,-1 1 0,0 0-1,1 0 1,-1 0 0,0 1-1,0-1 1,0 0 0,0 1-1,0-1 1,0 1 0,-1 0-1,1-1 1,0 1 0,-1 0-1,1 0 1,-1 0 0,2 4-1,2 3 30,-1-1 0,0 1 0,0-1 0,-1 1 0,2 10 0,-1 3 7,-2 0-1,0 0 0,-1 1 0,-2-1 1,-4 37-1,2-40 79,-1 1-1,0-1 1,-1 0 0,-1 0 0,-1-1 0,0 0-1,-2 0 1,0-1 0,-14 21 0,20-34-5,0 0 0,-1 0 0,1 0 0,-1 0 0,0 0 0,0-1 0,-1 1 0,1-1 0,-1 0 0,-8 4 0,11-7-113,-1 1-1,1 0 1,0 0-1,-1-1 0,1 1 1,-1-1-1,1 0 1,-1 0-1,1 0 1,-1 0-1,1 0 0,-1-1 1,1 1-1,0-1 1,-1 1-1,1-1 1,0 0-1,-1 0 1,1 0-1,0 0 0,0 0 1,0-1-1,0 1 1,0-1-1,-3-2 1,3 2-81,-1-1 0,1 1 0,0-1 0,0 0 1,0 0-1,0 0 0,0 0 0,1 0 0,-1-1 1,1 1-1,0 0 0,0-1 0,0 1 0,1-1 0,-1 1 1,1-1-1,0 1 0,0-1 0,0 1 0,0-1 1,0 1-1,1-1 0,0 1 0,2-7 0,-3 10 53,1-1-1,-1 0 1,1 0-1,-1 0 1,1 0 0,0 1-1,0-1 1,-1 0-1,1 0 1,0 1-1,0-1 1,0 1-1,0-1 1,0 1-1,-1-1 1,1 1-1,0 0 1,0-1-1,0 1 1,0 0-1,0 0 1,1 0 0,-1-1-1,0 1 1,0 0-1,1 1 1,4-1-95,-1 1 1,1 0 0,10 4 0,2 0 51,17 0 138,0-2-1,1-1 1,60-5-1,-78 1 2,0 0 0,0-2-1,0 0 1,-1-1-1,1-1 1,-1 0 0,-1-2-1,1 0 1,15-10-1,-21 10-18,0 0 0,0-2 0,-1 1 0,0-1 0,-1 0 0,0-1 0,0 0 0,-1-1 0,-1 0 0,0 0 0,0 0 0,-2-1 0,1 0 0,-2 0 0,6-23 0,-9 9-45,-1 27-14,0 0-1,0 0 1,0 0 0,0 0-1,0 0 1,0 0-1,0 0 1,0 0 0,0-1-1,-1 1 1,1 0 0,0 0-1,0 0 1,0 0-1,0 0 1,0 0 0,0 0-1,0 0 1,0 0 0,0 0-1,0 0 1,0 0 0,0 0-1,-1 0 1,1 0-1,0 0 1,0 0 0,0 0-1,0 0 1,0 0 0,0 0-1,0 0 1,0 0 0,0 0-1,0 0 1,0 0-1,-1 0 1,1 0 0,0 0-1,0 0 1,0 0 0,0 0-1,0 0 1,0 0-1,0 0 1,0 0 0,0 0-1,0 1 1,0-1 0,0 0-1,0 0 1,0 0 0,0 0-1,-1 0 1,1 0-1,0 0 1,0 0 0,0 0-1,0 0 1,0 0 0,0 1-1,0-1 1,0 0 0,0 0-1,0 0 1,0 0-1,0 0 1,0 0 0,-4 7-58,1 8 48,1 0 1,1 0-1,0-1 1,1 1-1,2 22 1,3 8-35,-3-11 95,2-1-1,16 66 1,-19-96-15,0 0-1,1 0 1,-1 0 0,1-1 0,-1 1-1,1 0 1,0 0 0,2 2 0,-3-5-12,-1 1 1,1 0 0,0 0 0,0-1-1,0 1 1,-1 0 0,1-1-1,0 1 1,0-1 0,0 1 0,0-1-1,0 1 1,0-1 0,0 0-1,0 1 1,0-1 0,1 0 0,-1 0-1,0 0 1,0 0 0,0 0 0,0 0-1,1 0 1,12-4 87,-7 3-59,0-1-1,-1 0 1,1-1 0,10-5-1,65-45 241,-25 15-148,-6 1-110,-51 37-35,0 0-1,1 0 1,-1 0 0,0 0-1,0 0 1,0 0-1,0 0 1,0 0-1,0 0 1,1 0-1,-1 0 1,0 0 0,0 0-1,0 0 1,0 0-1,0 0 1,1 0-1,-1 0 1,0 0-1,0 0 1,0 0 0,0 0-1,0 0 1,1 0-1,-1 0 1,0 0-1,0 0 1,0 0-1,0 0 1,0 0 0,0 1-1,1-1 1,-1 0-1,0 0 1,0 0-1,0 0 1,0 0-1,0 0 1,0 0 0,0 1-1,0-1 1,0 0-1,0 0 1,3 11 84,-3 17 115,0-21-311,0 0 115,0-1 0,1 1 0,0-1 0,0 0 0,0 1 0,1-1 0,0 0 0,0 0 0,1 0 0,-1 0 0,1 0 0,1 0 0,-1-1 0,1 1 0,0-1 0,0 0 0,1 0 0,-1-1 0,1 0 0,0 1 0,0-1 0,0-1 0,1 1 0,0-1 0,-1 0 0,1 0 0,0-1 0,0 1 0,1-2 0,-1 1 0,11 1 0,-12-2 55,0-1 0,-1 0 1,1-1-1,0 1 0,-1-1 0,1 0 0,0 0 0,-1-1 1,1 1-1,-1-1 0,0 0 0,0 0 0,1 0 1,-1-1-1,0 1 0,-1-1 0,1 0 0,0 0 1,-1 0-1,4-6 0,-4 6-37,0-1-1,0 0 1,0 1 0,-1-1-1,1 0 1,-1-1 0,0 1 0,-1 0-1,1-1 1,-1 1 0,1-1-1,-1 1 1,-1-1 0,1 0-1,-1 1 1,0-1 0,0 0 0,0 1-1,0-1 1,-3-8 0,1 6-20,-1 0 0,0 0 0,-1 0 0,1 1 0,-1 0 1,0 0-1,-1 0 0,0 0 0,0 0 0,0 1 0,0 0 1,-1 0-1,0 1 0,-8-6 0,10 8-40,0-1 1,-1 1-1,0 0 0,1 0 1,-1 0-1,0 0 0,0 1 1,0 0-1,0 0 0,0 0 0,0 1 1,0-1-1,0 1 0,0 1 1,0-1-1,0 1 0,0 0 0,0 0 1,0 0-1,0 0 0,1 1 1,-7 2-1,10-3 31,0-1 0,0 1 0,0-1 1,1 1-1,-1-1 0,0 1 0,0 0 0,0-1 0,0 1 0,0 0 1,1 0-1,-1 0 0,0-1 0,1 1 0,-1 0 0,1 0 0,-1 0 1,1 0-1,-1 0 0,1 0 0,-1 0 0,1 0 0,0 0 0,0 0 1,0 1-1,0-1 0,0 0 0,0 0 0,0 0 0,0 0 1,0 0-1,0 0 0,0 0 0,1 0 0,-1 0 0,0 0 0,1 0 1,-1 0-1,1 0 0,-1 0 0,1 0 0,-1 0 0,1 0 0,0 0 1,0 0-1,-1-1 0,1 1 0,0 0 0,0-1 0,0 1 0,0 0 1,0-1-1,0 1 0,0-1 0,0 1 0,1-1 0,6 4 17,0-2 0,1 1 0,-1-1 1,1 0-1,-1-1 0,1 0 0,0-1 0,14 0 0,7-2 53,33-8 0,-51 8-66,33-9 63,-36 8-73,1 1 0,0-1 0,-1 1-1,1 1 1,0 0 0,16 1 0,-23 0 14,0 1 0,-1 0 0,1-1 0,-1 1 0,1 0 0,-1 1 0,1-1 1,-1 0-1,1 1 0,-1-1 0,0 1 0,0 0 0,0 0 0,0 0 0,0 0 0,0 0 1,-1 0-1,1 0 0,-1 1 0,1-1 0,-1 1 0,0-1 0,0 1 0,0-1 0,1 4 1,1 4 49,-1 0 0,0 0 0,0 0 0,-1 0 0,-1 15 1,-2 22 31,-3 0 1,-15 59 0,10-51 54,-49 199 133,41-208 485,17-55-53,0 1-527,0 0 0,0-16 1,7-36-141,3 0 0,24-90 1,52-119-40,-25 124-313,-56 135 261,1 1 0,0 0 0,0 1 0,1-1 0,1 1 0,-1 0 0,8-7 0,-11 13 42,-1 0 0,1 0 1,0 0-1,-1 0 0,1 0 0,0 0 1,0 1-1,0-1 0,0 1 0,0 0 1,1 0-1,-1 0 0,0 1 1,0-1-1,1 1 0,-1 0 0,0-1 1,1 1-1,-1 1 0,0-1 0,1 0 1,-1 1-1,0 0 0,6 2 1,-2 0 10,-1 1 1,0 0 0,1 0 0,-2 0 0,1 1 0,-1 0 0,1 0-1,-1 1 1,-1-1 0,1 1 0,-1 0 0,0 0 0,0 0 0,-1 1 0,0 0-1,0-1 1,0 1 0,-1 0 0,0 0 0,0 0 0,-1 1 0,0-1-1,-1 0 1,1 1 0,-1-1 0,-2 14 0,1-17 27,1-1 0,-1 0 1,-1 0-1,1 1 0,0-1 0,-1 0 0,1 0 1,-1 0-1,0-1 0,0 1 0,0 0 0,-1-1 1,1 1-1,-5 3 0,3-3-10,-1 0 0,0-1 0,1 1-1,-1-1 1,0 0 0,0 0 0,0-1 0,-10 2 0,2-1-30,0-1-1,0 0 1,0-1 0,0-1-1,0 0 1,0-1 0,-16-4-1,28 6 13,1 0 0,-1-1 0,1 1 0,0 0 0,-1 0 0,1 0-1,-1 0 1,1 0 0,-1 0 0,1 0 0,-1 0 0,1 0 0,-1 0 0,1 0 0,0 0-1,-1 0 1,1 0 0,-1 0 0,1 0 0,-1 1 0,1-1 0,-1 0 0,1 0-1,0 0 1,-1 1 0,1-1 0,0 0 0,-1 1 0,1-1 0,0 0 0,-1 1 0,1-1-1,0 0 1,0 1 0,-1-1 0,1 1 0,0 0 0,-1 0-10,1 0 0,0 0-1,1 0 1,-1 0 0,0 0 0,0 0 0,0 0 0,1 0 0,-1 0 0,0 0 0,1 0-1,-1 0 1,1 0 0,-1 0 0,1 0 0,-1-1 0,1 1 0,1 1 0,1 2 2,1-1 0,0 1 0,0-1 1,0 0-1,0-1 0,1 1 1,-1-1-1,9 4 0,4 0-15,21 4 0,6 1 129,1-2 1,66 4-1,-93-12-34,0-1 0,0-1 0,0 0 0,0-1 0,-1-1-1,1-1 1,-1 0 0,0-2 0,22-9 0,-30 11-39,-1-1 0,0-1 0,0 0 0,0 0-1,-1 0 1,0-1 0,0 0 0,-1 0 0,0-1-1,0 0 1,0 0 0,-1 0 0,4-10 0,-1-1 47,0-1 0,-1 0 1,-1 0-1,0 0 0,1-22 1,-6 35-63,0-1 1,0 1 0,-2-10 0,1 15-43,0 0 1,0 0-1,-1-1 1,1 1-1,-1 0 1,1 0-1,-1-1 1,0 1-1,0 0 0,0 0 1,0 0-1,0 0 1,-1 0-1,1 1 1,-2-3-1,2 3 11,0 1 0,1-1 1,-1 1-1,0-1 0,0 1 0,0-1 0,0 1 0,0 0 0,0 0 0,0-1 0,0 1 1,0 0-1,0 0 0,0 0 0,0 0 0,0 0 0,0 0 0,0 0 0,1 0 0,-1 0 1,0 1-1,0-1 0,0 0 0,0 1 0,0-1 0,0 1 0,0-1 0,0 1 0,-1 0 1,-2 2-21,1 0 0,-1 0 0,1 0 0,-1 1 0,-2 4 0,-11 14-9,1 2 0,2-1 0,-23 51 0,33-65 47,1-1 0,0 1 0,1-1 1,0 1-1,1 0 0,0 0 0,0 0 0,1 0 0,0 0 0,0 0 0,2 11 0,-1-15 8,1 1-1,-1-1 1,1 0 0,0-1-1,0 1 1,0 0-1,1 0 1,0-1 0,0 0-1,0 1 1,0-1 0,0 0-1,1-1 1,0 1-1,0-1 1,0 1 0,0-1-1,1 0 1,-1-1 0,8 4-1,-8-4 20,0-1 0,-1 1 1,1-1-1,0 0 0,0-1 0,0 1 0,0-1 0,0 1 0,0-1 0,0-1 0,0 1 1,0 0-1,7-3 0,0 0 5,0-1 0,0 0 1,16-9-1,57-37 286,-71 41-241,0-1 0,-1 0 1,0-1-1,11-14 1,-20 22-115,1 0 0,-1 0 0,1 0 0,-1 0 1,1 0-1,0 1 0,0-1 0,0 1 1,1 0-1,-1 0 0,0 1 0,1-1 1,-1 1-1,1 0 0,-1 0 0,7 0 1,6 1-4,0 0 0,0 0 0,18 4 1,-24-3 71,5 2-50,-1 1-1,0 0 1,0 1-1,-1 0 0,18 9 1,-28-11 14,0 0 0,1 0 1,-1 0-1,0 1 0,-1-1 0,1 1 0,5 7 1,19 29 88,-28-39-82,17 30 91,-15-25-111,1 0 1,0-1-1,0 1 1,7 8-1,-8-13 34,-1 0-1,1 0 1,0 0-1,-1 0 1,1 0-1,0 0 0,-1 0 1,1-1-1,0 1 1,0-1-1,0 1 1,0-1-1,0 0 1,-1 0-1,1 1 1,0-1-1,0-1 1,0 1-1,0 0 1,2-1-1,5-1 122,0 0 0,16-5 0,-19 4-91,1-1 1,-1 0-1,0 0 0,1 0 0,-2 0 0,8-8 0,8-5 10,7-8-6,0-1 0,-2-1 0,-1-2 0,38-56 1,2-20 159,-22 33-84,38-63-193,-60 97 82,25-69-1,-38 85-84,-1 5 52,-1 0-1,-1-1 1,5-29-1,-9 39-5,0 4-67,-1 0 0,1 0 0,-1-1 0,0 1 0,0 0 0,-1-8 0,1 12 78,0 0-1,0 0 1,-1 0 0,1-1-1,0 1 1,0 0 0,0 0-1,0 0 1,0 0 0,0-1 0,0 1-1,0 0 1,0 0 0,0 0-1,0 0 1,-1 0 0,1-1-1,0 1 1,0 0 0,0 0 0,0 0-1,0 0 1,-1 0 0,1 0-1,0 0 1,0-1 0,0 1-1,0 0 1,-1 0 0,1 0 0,0 0-1,0 0 1,0 0 0,0 0-1,-1 0 1,1 0 0,0 0-1,0 0 1,0 0 0,-1 0-1,1 0 1,0 0 0,0 0 0,0 1-1,0-1 1,-1 0 0,1 0-1,0 0 1,0 0 0,0 0-1,0 0 1,0 0 0,-1 1 0,-9 9-287,6-5 235,-11 13-25,0 2 0,-20 34 0,-17 48 19,38-71 59,2 0 1,2 1-1,-7 33 0,-12 98 25,24-131-11,1-5 45,0 51 0,4-64 7,1 1-1,1-1 1,0 0 0,1 0-1,6 18 1,-8-30-17,0 1-1,0-1 1,0 1-1,0-1 1,0 1 0,1-1-1,-1 0 1,1 0-1,0 0 1,0 0 0,0 0-1,0 0 1,0 0 0,0 0-1,0-1 1,1 1-1,-1-1 1,0 0 0,1 0-1,-1 0 1,1 0-1,0 0 1,-1 0 0,1-1-1,0 1 1,-1-1 0,1 0-1,0 0 1,-1 0-1,1 0 1,4 0 0,0-2-7,1 1 1,-1-1 0,0 0-1,0 0 1,0-1 0,0 0-1,0-1 1,-1 1 0,1-1 0,10-8-1,3-6 6,0-1 0,-2 0 0,0-1-1,0-1 1,-2-1 0,21-37 0,-33 52-85,1-1-1,0 1 1,8-10 0,-13 17 45,0 0 1,0 0 0,0 0 0,0 0 0,0 0 0,0 0 0,0 0-1,0 0 1,0 0 0,1 0 0,-1-1 0,0 1 0,0 0 0,0 0 0,0 0-1,0 0 1,0 0 0,0 0 0,0 0 0,0 0 0,0 0 0,0 0 0,0 0-1,1 0 1,-1 0 0,0 0 0,0 0 0,0 0 0,0 0 0,0 0 0,0 0-1,0 0 1,0 0 0,0 0 0,0 0 0,0 0 0,1 0 0,-1 0 0,0 0-1,0 0 1,0 0 0,0 1 0,0-1 0,0 0 0,0 0 0,0 0-1,0 0 1,0 0 0,0 0 0,0 0 0,0 0 0,0 0 0,0 0 0,0 0-1,0 0 1,0 0 0,0 1 0,0-1 0,1 0 0,-1 0 0,0 0 0,0 0-1,0 0 1,1 10-141,-2 13 9,-12 103 17,12-112 85,0-1 0,1 1 1,0 0-1,1-1 0,4 25 0,-4-36 55,-1 1 0,1-1 0,-1 0 0,1 0 0,0 0 0,-1 0 0,1 0 0,0-1 0,1 1 0,-1 0 0,0 0 0,0-1 0,1 1 0,-1 0 0,1-1 0,-1 0 0,1 1 0,0-1 0,0 0 0,-1 0 0,1 0 0,0 0 0,0 0 0,0 0 1,3 0-1,0 0 17,0 0 0,0-1 0,1 0 1,-1 0-1,0 0 0,0-1 0,1 0 1,-1 0-1,8-3 0,140-49 38,-98 32-15,-34 13-26,0-1 1,-1-1-1,0-1 0,31-22 1,-40 24-5,0 0 1,-1 0-1,0-1 1,0 0-1,-1-1 1,-1 0-1,0-1 1,12-21-1,-17 27-31,-1-1-1,0 1 1,0 0-1,-1-1 1,0 0-1,1-10 1,-1 15-20,-1 0 1,0 0 0,0 0 0,0 0 0,0 0 0,0 0-1,-1 0 1,1 0 0,0 0 0,-1 0 0,0 0 0,1 0-1,-1 0 1,0 0 0,0 0 0,0 0 0,0 1 0,0-1-1,-1 0 1,1 1 0,0-1 0,-1 1 0,1 0 0,-1-1-1,-2-1 1,2 3-5,0-1 1,0 1-1,0 0 0,0 0 0,0 0 0,0 0 1,0 0-1,0 0 0,0 0 0,0 1 1,0-1-1,0 1 0,0 0 0,1-1 0,-5 3 1,1-1-35,-6 3 7,0 0-1,0 1 1,1 0 0,0 1 0,0 0 0,1 0 0,0 1-1,-9 10 1,5-3-12,0 0 0,1 1 0,0 0-1,-9 20 1,18-31 57,1 0 0,0 0 0,0 0 0,0 0 0,1 0-1,-1 1 1,1-1 0,0 1 0,1-1 0,-1 1 0,1 6 0,1-9 10,-1 1 0,1 0-1,0-1 1,0 1 0,0-1 0,0 0 0,1 1 0,0-1 0,-1 0 0,1 0 0,0 0 0,0 0 0,1 0 0,-1 0 0,1-1-1,-1 1 1,1-1 0,3 3 0,2 0 44,0 0 0,0-1 0,1 0 0,-1-1 1,1 0-1,0 0 0,0-1 0,0 0 0,0 0 0,18 0 0,-9-2 61,0 0-1,0-1 1,-1-1 0,34-8-1,-41 8-77,-1-2-1,1 1 1,-1-1 0,0 0-1,0-1 1,0 0 0,0-1-1,-1 0 1,0 0-1,0 0 1,-1-1 0,0 0-1,8-11 1,3-5-8,0-2 0,-2 0 0,16-33 0,-26 47-15,4-10-63,0 1-1,25-33 0,-35 52 51,0 1 0,0 0 0,0 0 0,0-1 0,1 1 1,-1 0-1,0 0 0,0 0 0,0-1 0,0 1 0,1 0 0,-1 0 0,0 0 0,0 0 0,1-1 0,-1 1 0,0 0 0,0 0 0,1 0 0,-1 0 0,0 0 0,0 0 0,1 0 0,-1 0 1,0-1-1,0 1 0,1 0 0,-1 0 0,0 0 0,0 0 0,1 1 0,2 6-114,-4 16 44,0-23 78,-1 24-48,-2 0 0,-1 0 1,0-1-1,-2 1 1,-15 33-1,8-20 192,-3 5 126,17-41-264,-1 0 1,1 0 0,0-1 0,0 1 0,-1 0 0,1-1 0,0 1 0,-1 0 0,1-1 0,-1 1 0,1-1 0,-1 1 0,1 0 0,-1-1 0,0 1 0,1-1 0,-1 1 0,1-1 0,-1 0 0,0 1 0,1-1 0,-1 0 0,0 1 0,0-1 0,1 0 0,-1 0 0,0 0-1,0 0 1,1 0 0,-1 1 0,0-1 0,0-1 0,0 1 0,1 0 0,-2 0 0,1 0 6,1-1-1,-1 1 1,1-1-1,-1 1 1,1 0 0,0-1-1,-1 1 1,1-1-1,0 1 1,-1-1-1,1 1 1,0-1-1,0 1 1,-1-1 0,1 1-1,0-1 1,0 1-1,0-1 1,0 1-1,0-1 1,0 1-1,0-1 1,0 0 0,0 1-1,0-1 1,0 1-1,0-2 1,4-13-97,-2 13 79,-1 0 0,1 0-1,-1 0 1,1 1 0,0-1-1,0 0 1,0 1 0,0-1-1,0 1 1,0 0 0,0 0 0,4-2-1,0 1-6,0 1-1,0 0 0,0 0 1,6 1-1,-2-1 21,138 3 3,-3 0-1859,-109-3-2695,-30 0 1903,-6 0 2555,0 1 1,0 0-1,1 0 1,-1 0-1,0 0 1,0 0-1,0-1 1,0 1-1,0 0 1,0 0-1,0 0 1,0 0-1,0-1 1,0 1-1,0 0 0,0 0 1,0 0-1,0 0 1,0 0-1,0-1 1,0 1-1,0 0 1,0 0-1,-1 0 1,1 0-1,0-1 1,0 1-1,0 0 1,0 0-1,0 0 1,0 0-1,0 0 1,0 0-1,-1 0 1,1-1-1,0 1 0,0 0 1,0 0-1,0 0 1,0 0-1,-1 0 1,1 0-1,0 0 1,0 0-1,0 0 1,-1 0-1,-17-11-4959,-1 4 1654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3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24 8896,'-10'-12'4032,"10"9"-3520,0-2 1152,5 5-1024,0-4-768,-2 8 32,2-4-320,0 0 256,4 0-1344,-1 5 864,-3 3-4608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17 7456,'11'-16'7675,"-10"17"-7496,0 1 1,0 0-1,0 0 1,-1 1-1,1-1 1,0 0-1,-1 0 1,1 4-1,-3 14 328,0-1 0,-1 0 0,-12 37 0,2-7-2,-15 73 336,-47 253 1086,70-280-1566,5-82-255,1 0 0,0 0 0,1 0 0,7 24 0,-8-34-76,0-1 0,0 0 0,0 1 0,0-1 1,0 0-1,0 0 0,1 0 0,-1 1 0,1-1 0,0-1 0,-1 1 0,1 0 1,0 0-1,0-1 0,0 1 0,0-1 0,4 2 0,-3-1-79,1-1 1,-1-1-1,0 1 0,1 0 0,-1-1 0,0 0 0,1 0 0,-1 0 1,0 0-1,1 0 0,5-2 0,6-2-975,-1-1-1,0 0 1,0-1 0,23-14-1,-28 15-102,27-13-1054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3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37 109 9632,'-37'-24'4384,"47"19"-3840,-1 2 224,4 0-544,37-6 1311,3 1-831,52-3 288,1 6-576,43-7-224,-9 4-128,16 1 0,-16 2-32,-14-3-1152,-23 8 608,-17 0-4863,-14 5 2975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3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181 507 3904,'13'-26'2187,"-10"21"-854,0 0 0,0 0 0,3-10 1,-6 14-1167,0 0 1,1 0 0,-1 0 0,0 0-1,0 0 1,0 0 0,0 0 0,0 0-1,0-1 1,0 1 0,0 0 0,-1 0-1,1 0 1,0 0 0,-1 0 0,1 0-1,-1 1 1,1-1 0,-1 0 0,1 0-1,-1 0 1,1 0 0,-1 0 0,-1-1-1,0 1 29,0-1 0,0 1 0,0 0 0,-1 0 0,1 0 0,0 0 0,-1 0 0,1 0 0,0 1 0,-4-1 0,-1 0 3,0 0-1,0 1 0,0-1 1,-1 2-1,1-1 1,-9 3-1,10-2-200,0 1 1,0 0-1,0 1 1,0 0-1,1 0 0,-1 0 1,1 0-1,0 1 0,0 0 1,0 0-1,0 0 0,1 1 1,0-1-1,0 1 1,0 0-1,0 1 0,1-1 1,0 0-1,0 1 0,0 0 1,1 0-1,-2 6 0,1-2 2,1 0-1,0 0 0,0 0 0,1 0 1,1 0-1,0 0 0,0 0 0,1 0 1,0 0-1,1 0 0,0 0 1,0 0-1,5 10 0,-5-16 78,0 1 0,0 0-1,1-1 1,0 1 0,0-1 0,0 0 0,0 0 0,1 0-1,5 4 1,-7-6-26,-1-1-1,1 0 1,-1 0-1,1 0 0,0 0 1,-1 0-1,1 0 1,0 0-1,0-1 1,0 1-1,0 0 1,0-1-1,-1 0 1,1 1-1,0-1 1,0 0-1,0 0 1,0 0-1,0 0 1,0-1-1,0 1 1,0 0-1,0-1 0,0 0 1,0 1-1,0-1 1,2-1-1,2-2 60,-1 0-1,0-1 1,0 1-1,0-1 1,0 0-1,-1 0 1,0-1-1,0 1 1,6-13 0,-6 11-45,0-1 1,-1 0 0,0-1 0,0 1-1,-1 0 1,0-1 0,1-10 0,-3 11-59,0 0 1,0 0 0,-1 0-1,0 0 1,0 0 0,-1 0 0,0 0-1,-6-12 1,7 17-70,-1 0 0,1 0 1,-1 0-1,0 1 0,0-1 0,0 1 0,0-1 0,-1 1 1,1 0-1,-1-1 0,1 1 0,-1 1 0,0-1 1,0 0-1,0 1 0,0-1 0,-5-1 0,6 3 8,1-1 0,-1 0 0,0 1 1,0-1-1,0 1 0,0 0 0,0 0 0,0 0 0,0 0 0,0 0 0,0 0 0,0 0 0,0 1 0,0-1 0,0 1 0,0-1 0,0 1 0,0 0 0,0 0 0,1 0 0,-1 0 0,0 0 0,1 0 0,-1 0 1,1 1-1,-1-1 0,1 0 0,-3 4 0,2-2-11,0-1 29,1 1-1,-1-1 1,0 1 0,1 0 0,-2 5 0,3-7 52,-1 0 0,1-1 0,0 1 0,0 0 0,0 0 0,0-1 0,0 1 0,0 0 0,0-1 0,0 1 0,0 0 0,1 0 0,-1-1 0,0 1 0,0 0 0,1-1-1,-1 1 1,0 0 0,1-1 0,-1 1 0,0-1 0,1 1 0,-1-1 0,1 1 0,-1-1 0,1 1 0,-1-1 0,1 1 0,0-1 0,-1 1 0,1-1 0,0 0 0,1 1 0,0 0 52,1 0 1,0-1-1,0 1 0,0-1 0,-1 0 1,1 0-1,0 0 0,0 0 1,0 0-1,0-1 0,-1 1 0,7-2 1,35-15 344,-37 14-338,54-22 446,-1-3 0,79-48 0,-119 61-422,-1 0 1,0-1 0,0-1-1,-2 0 1,0-2 0,27-39-1,-20 20 138,-1-1 0,31-79 0,-47 102-227,-7 16-12,1 0-1,-1 0 1,0 0-1,0 0 1,0 0-1,0 0 1,0 0 0,0 0-1,0 0 1,0 0-1,0-1 1,0 1-1,0 0 1,0 0-1,0 0 1,1 0-1,-1 0 1,0 0-1,0 0 1,0 0 0,0 0-1,0 0 1,0 0-1,0 0 1,0 0-1,0 0 1,0 0-1,0 0 1,1 0-1,-1 0 1,0 0-1,0 0 1,0 0 0,0 0-1,0 1 1,0-1-1,0 0 1,0 0-1,0 0 1,0 0-1,0 0 1,0 0-1,0 0 1,0 0 0,1 0-1,-1 0 1,0 0-1,0 0 1,0 0-1,0 0 1,0 1-1,0-1 1,0 0-1,0 0 1,0 0-1,0 0 1,0 0 0,0 0-1,0 0 1,0 0-1,0 0 1,0 0-1,0 0 1,0 1-1,0-1 1,0 0-1,0 0 1,0 0-1,1 9-35,-2 16 0,-1 0-1,-8 36 1,-17 54-82,7-34 83,-3 18 144,-48 131 0,47-172 21,-55 95 1,-48 44 152,116-181-138,0 0 0,-2-1-1,-23 22 1,32-33-80,1-1 1,-1 0-1,0 0 1,0-1-1,0 1 1,0-1-1,-7 3 1,8-5-31,1 1 1,0-1-1,0 1 1,0-1-1,0 0 1,-1 0-1,1 0 1,0 0-1,0 0 1,0 0 0,-1-1-1,1 1 1,0-1-1,0 0 1,0 1-1,0-1 1,0 0-1,0 0 1,-2-2 0,0 0-3,-1 0 1,1-1 0,0 0 0,1 0 0,-1 0-1,0 0 1,1-1 0,0 1 0,0-1 0,1 0-1,-1 0 1,1 0 0,0 0 0,0 0 0,1 0-1,-2-8 1,2 5-50,-1 1 0,2-1 0,-1 0 0,1 1 1,0-1-1,1 1 0,0-1 0,0 0 0,1 1 0,0 0 0,3-10 0,-3 13 6,0 0 0,1 0 0,0 0 0,-1 0 0,1 1 0,1-1 1,-1 1-1,1-1 0,-1 1 0,1 0 0,0 1 0,0-1 0,0 1 0,0-1 0,5 0 0,4-3-21,1 1-1,-1 1 0,24-4 1,18 0 5,93-3 1,56 14 12,-203-3 15,156 11-5514,-130-8 2025,-9 3-2515,0 1 1812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38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60 2656,'0'0'837,"10"-7"1089,-9 7-1683,0 0 1,0 0 0,-1 0 0,1 0 0,0 0 0,0 0 0,0 0-1,-1 0 1,1-1 0,0 1 0,0 0 0,-1 0 0,1-1 0,0 1 0,-1 0-1,1-1 1,0 1 0,0-2 0,-1 2-73,1 0 0,-1-1 0,0 1 0,0 0 0,0-1 0,0 1 0,0-1 0,0 1 0,0 0 0,0-1 0,0 1 0,0-1 0,0 1 0,0 0 0,0-1 0,0 1 0,0-1 0,0 1 0,-1 0 0,1-1 0,0 1 0,0 0 0,0-1 0,-1 1 0,1-1 0,-2 0 118,1-1-1,-1 0 1,1 1-1,-1-1 1,1 1 0,-1-1-1,0 1 1,0 0 0,0 0-1,0 0 1,0 0-1,-3-1 1,-6 0-21,0 0 0,0 1 0,0 0 0,0 1 0,0 0 0,0 1 0,0 0 0,0 1 0,0 0 0,0 1 0,-18 6 0,0 3-79,-1 1-1,-47 31 0,69-40-189,0 2-1,1-1 0,-1 1 0,1 1 0,0-1 1,1 1-1,-10 13 0,13-16-4,0 1 0,1-1 0,-1 1 0,1 0 0,0 0 0,1-1 0,-1 1 0,1 0-1,0 0 1,0 1 0,1-1 0,-1 0 0,1 0 0,0 0 0,1 0 0,0 6 0,0-6 43,0 0-1,0-1 1,1 1-1,0 0 1,0-1 0,0 1-1,0-1 1,1 0-1,-1 0 1,1 0 0,0 0-1,1 0 1,-1-1-1,8 7 1,-9-8 14,1-1 0,-1 1 0,1 0 0,0-1 0,0 0 0,0 0 0,0 0 0,0 0 0,0 0 0,0 0 0,0-1 0,0 1 0,0-1 0,0 0 0,0 0 0,0 0 0,1-1 0,-1 1 0,0-1 0,0 1 0,0-1 0,0 0 0,0 0 0,4-2 0,5-6 82,0 1-1,0-1 1,-1-1 0,0 0-1,15-18 1,-21 22-86,18-19 80,-2 0 1,25-41 0,-36 51-131,-1-1-1,-1-1 1,-1 0-1,0 0 1,8-33-1,-16 52-369,-1 11 381,1 0 0,0 0 0,2 22 0,3-14 20,1 0 0,2 0 0,0-1 0,17 36 0,-1-14 216,31 42 1,-44-69-274,22 24-1,-28-34-135,1-1 0,0 1-1,0-1 1,0 0 0,0-1 0,1 1-1,-1-1 1,8 3 0,-12-6-111,1 1 1,0 0 0,0-1 0,0 0-1,0 1 1,-1-1 0,1 0 0,0 0-1,0 0 1,0 0 0,0 0 0,0-1-1,0 1 1,0-1 0,-1 1 0,1-1-1,3-1 1,-1 0-634,-1 0-1,0-1 1,0 1 0,0-1 0,0 1-1,0-1 1,3-4 0,15-18-3315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4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536 902 4800,'0'0'138,"0"0"0,0-1 0,0 1 0,0-1 0,0 1 0,0-1 0,0 1 0,0 0 0,0-1 0,0 1 0,0-1 0,0 1 0,1 0 0,-1-1 0,0 1 0,0-1 0,0 1 0,1 0 0,-1-1 0,0 1 0,0 0 0,1 0 0,-1-1 0,1 1 0,-1-1-21,0 1 0,1 0 0,-1 0 0,0 0 0,0-1 0,0 1 0,1 0 0,-1 0 1,0-1-1,0 1 0,0 0 0,0-1 0,0 1 0,0 0 0,1 0 0,-1-1 0,0 1 0,0 0 0,0-1 0,0 1 0,0 0 1,0-1-1,0 1 0,0 0 0,-1 0 0,1-1 0,0 1 0,0 0 0,0-1 0,0 1 0,0 0 0,0 0 0,0-1 0,-1 1 1,1 0-1,0 0 0,0-1 0,0 1 0,-1 0 0,0-2 96,0 0 0,0 1 0,-1-1 0,1 1 0,0-1 0,-1 1 0,1 0 0,-1-1 1,0 1-1,1 0 0,-1 0 0,0 0 0,1 0 0,-1 1 0,0-1 0,0 0 0,0 1 0,-3-1 0,-5-1 169,1 0 1,-13 1-1,21 1-361,-42-2 600,-1 3 0,-62 7 0,82-4-529,0 1-1,1 0 0,-1 2 0,1 1 0,-42 21 0,58-25-115,0 0 0,0 1 0,0 0 0,0 0 0,1 1-1,0 0 1,0 0 0,1 0 0,0 1 0,-6 9 0,9-12 31,0-1 1,0 0 0,0 1 0,1 0-1,0-1 1,-1 1 0,1 0 0,1 0-1,-1 0 1,0 0 0,1 0-1,0 0 1,0-1 0,0 1 0,1 0-1,-1 0 1,1 0 0,0 0 0,0 0-1,0 0 1,0-1 0,1 1 0,3 5-1,-2-4 54,1 0 0,-1-1 1,1 1-1,0-1 0,1 0 0,-1 0 0,1-1 0,-1 1 0,1-1 0,0 0 0,1 0 0,-1-1 0,0 1 0,1-1 0,-1 0 0,1-1 0,11 2 0,-1 0 43,1-2 0,0-1 0,0 0 0,-1 0 0,18-4 0,10-4 27,-1-1-1,0-2 1,0-2 0,-1-2-1,-1-2 1,0-1 0,47-30-1,-67 35-87,26-14 77,63-47 0,-69 37-10,-1-1 0,-2-2 0,-2-2-1,50-73 1,26-72-24,-90 145-86,-1-1 0,-2-1 0,18-66 0,-37 109-2,9-25-107,-2 0 1,-2 0-1,0 0 1,2-33 0,-7 57 74,0 0 0,0 0 0,0 0 0,0 0 0,-1 0 0,1 0 0,0 0 0,-1 0 0,1 0 0,-1 0 0,0 0 0,-1-1 0,2 3 18,0-1 0,0 1 0,-1 0 0,1 0 0,0-1 0,-1 1 0,1 0 0,0 0 0,-1 0 0,1 0 0,0-1 0,-1 1 0,1 0 0,0 0 0,-1 0 0,1 0 0,-1 0 0,1 0 0,0 0 1,-1 0-1,1 0 0,0 0 0,-1 0 0,0 0 0,-15 10-290,-10 14 112,-40 46 1,32-32 105,3-4 93,3 2 0,1 1-1,2 1 1,1 1-1,-29 66 1,32-53 145,1 1 0,3 1 1,3 1-1,-9 61 0,18-86-101,2 0-1,1 54 1,3-74 21,0 0 0,0 0 0,0 0 0,2 0 0,-1 0 0,1-1 0,0 1 0,1-1 0,0 1 0,1-1 0,0-1 0,8 12 0,-10-16-14,1-1-1,0 1 1,0 0 0,1-1 0,-1 0-1,1 0 1,-1-1 0,1 1-1,0-1 1,0 0 0,0 0 0,0 0-1,0-1 1,1 0 0,-1 0-1,9 1 1,0-2 68,1 0 0,-1-1 1,0 0-1,28-6 0,-15 1 32,-1-2 0,0 0 1,44-21-1,-57 22-126,0 0 0,0-1 0,-1-1 0,0 0 0,-1-1 1,1 0-1,-2 0 0,14-17 0,-15 15-9,-6 10-42,-1-1 1,1 0-1,-1-1 0,1 1 0,-1 0 0,0-1 0,0 1 0,0-1 0,-1 1 0,0-1 0,3-7 1,-4 10 3,-1 1 0,1 0 1,0 0-1,0 0 0,0-1 1,0 1-1,0 0 0,0 0 1,-1 0-1,1-1 0,0 1 1,0 0-1,0 0 0,0 0 1,-1-1-1,1 1 0,0 0 1,0 0-1,0 0 0,-1 0 1,1 0-1,0 0 0,0 0 1,-1 0-1,1-1 0,0 1 1,0 0-1,-1 0 0,1 0 1,0 0-1,0 0 0,-1 0 1,1 0-1,0 0 0,0 1 1,-1-1-1,1 0 0,0 0 1,0 0-1,0 0 0,-1 0 1,1 0-1,-11 4-274,5 0 258,1 1 1,-1 0 0,1-1 0,0 2 0,1-1-1,-1 0 1,1 1 0,0 0 0,0 0-1,1 0 1,0 1 0,0-1 0,-2 8 0,1-4 17,2 0 1,0-1-1,0 1 1,0 0-1,1 0 1,1 0-1,0 0 1,2 18-1,-1-18 86,1-1 0,1 1 0,4 14 0,-6-21-47,0-1 1,0 0-1,0 1 1,0-1-1,1 0 1,-1 0-1,1 0 1,-1 0-1,1 0 1,0 0-1,-1 0 1,1-1-1,0 1 1,0 0-1,0-1 1,0 0-1,1 1 1,-1-1-1,3 1 1,-3-2-2,-1 0 0,0 1 0,1-1 0,-1 0 0,0 0 0,1 0 0,-1-1 0,0 1 1,1 0-1,-1 0 0,0-1 0,0 1 0,1-1 0,-1 1 0,0-1 0,0 0 0,0 1 1,1-1-1,0-1 0,19-19 357,-15 13-348,10-9 254,20-30-1,-33 42-299,1 0-1,-1-1 1,0 0-1,0 1 0,-1-1 1,0 0-1,0 0 1,0 0-1,-1-1 0,1-11 1,-2 16-31,1 1 0,-1-1 0,0 0 0,0 1 0,-1-1 0,1 0 0,0 1 1,0-1-1,-1 1 0,1-1 0,-1 0 0,0 1 0,1-1 0,-1 1 0,0-1 0,0 1 0,0 0 0,0-1 0,0 1 1,0 0-1,0-1 0,-1 1 0,1 0 0,0 0 0,-1 0 0,1 0 0,0 1 0,-1-1 0,1 0 0,-1 0 1,0 1-1,1-1 0,-1 1 0,1 0 0,-1-1 0,0 1 0,-2 0 0,0 0-18,-1 0 0,1 1 1,-1-1-1,1 1 0,0 0 0,-1 0 0,1 1 0,0-1 0,0 1 1,0 0-1,0 0 0,0 1 0,-3 2 0,5-4 38,0 1-1,0-1 0,0 1 0,0 0 0,1-1 1,-1 1-1,1 0 0,-1 0 0,1 0 1,0 0-1,0 1 0,-1 2 0,1-4 38,1 0 0,0 0 0,0 0 0,0 0 0,0 0 0,0 0 0,0 0 0,1 0 0,-1 0 0,0 0 0,0 0 0,1 0 0,-1 0 0,1 0 0,-1 0 0,1 0 0,-1 0 0,1-1 0,-1 1 0,1 0 0,0 0 0,-1 0 0,1-1 0,0 1 0,0 0-1,0-1 1,0 1 0,-1-1 0,1 1 0,0-1 0,2 1 0,0 1 39,0-1-1,1 0 0,-1 0 1,1 0-1,0 0 0,-1 0 1,1-1-1,-1 0 1,1 1-1,0-1 0,4-1 1,6-1 83,23-6 0,-14 3-52,-5 1 28,5 0-34,1-1 1,-1-1-1,28-12 1,-14 2 6,-2-2 0,0-2 0,-1-1 1,50-40-1,-70 49-2,-12 9-123,1 0 0,0 0 1,0 0-1,0 1 0,1-1 0,-1 1 0,1 0 0,-1 0 0,1 0 0,0 1 0,5-3 1,-8 4 29,0 0 0,0 0 1,1 1-1,-1-1 1,0 0-1,0 0 1,0 1-1,1-1 0,-1 1 1,0-1-1,0 1 1,0-1-1,0 1 1,0 0-1,0-1 0,0 1 1,0 0-1,0 0 1,0 0-1,1 1 0,0 0-27,0 1 0,1 0-1,-1 0 1,0 1-1,3 5 1,0 7 17,0-1 0,-1 1 0,0 0 0,-1 0 0,1 24 1,-5 83 226,0-115-165,0-1-1,0 0 1,0 0-1,-2 7 1,2-12-6,0 0 0,1 0 1,-1-1-1,0 1 0,0 0 1,0 0-1,0 0 1,0-1-1,-1 1 0,1-1 1,-1 1-1,1-1 0,-1 1 1,1-1-1,-1 0 0,0 1 1,-1 0-1,2-2-2,0 0 0,0 0-1,0 0 1,0 0 0,0 0-1,0 0 1,0 0 0,0 0 0,0 0-1,0-1 1,0 1 0,0 0-1,0 0 1,1-1 0,-1 1-1,0-1 1,0 1 0,0-1-1,0 1 1,1-1 0,-1 0 0,0 1-1,1-1 1,-1 0 0,-1-1-1,-17-23 287,16 20-281,1 3-16,-115-151-261,108 142 98,7 7-121,6 7-169,6 4 374,0 0 1,1 0-1,0-1 1,19 8-1,5 3 47,-14-6 42,1-1 0,31 10-1,-40-16 28,-1-1 0,1-1-1,0 0 1,0 0 0,0-1 0,13-1-1,20-4 53,0-1 1,-1-3-1,0-2 0,0-2 0,64-25 1,-91 30-43,-1-1 1,31-20-1,-42 24-55,0 0-1,0-1 0,0 0 1,0 0-1,-1-1 0,0 1 1,0-1-1,0-1 0,-1 1 1,5-9-1,-7 10-28,1 0 0,-1 0 0,-1 0 0,1-1 0,-1 1 0,0 0 0,0-1 0,0 1 0,-1-1 0,0 1 0,0-1 0,0 1 0,-2-11 0,1 15-10,0-1 1,1 1 0,-1 0-1,0-1 1,0 1-1,1-1 1,-1 1-1,0 0 1,0 0 0,-1 0-1,1-1 1,0 1-1,0 0 1,-1 0-1,1 1 1,0-1 0,-1 0-1,1 0 1,-1 1-1,1-1 1,-1 1-1,1-1 1,-1 1 0,1-1-1,-1 1 1,1 0-1,-1 0 1,-2 0-1,-4 0-58,0 1 0,0 0-1,0 0 1,-10 4 0,13-4 64,-12 3-31,0 1 0,0 1 1,1 0-1,0 1 0,0 1 0,0 0 0,1 2 0,1-1 0,-1 2 0,-21 20 0,31-26 50,1 1 0,-1-1-1,1 1 1,0 0-1,0 0 1,-3 8 0,6-12-6,0 0-1,0 0 1,1 0 0,-1 0 0,0 1-1,1-1 1,0 0 0,-1 1 0,1-1-1,0 0 1,0 1 0,1-1 0,-1 0-1,0 1 1,1-1 0,-1 0 0,1 0-1,0 1 1,-1-1 0,1 0 0,0 0-1,2 2 1,1 1 51,1 0 0,-1-1 0,1 1 0,0-1 0,0 0 0,0 0 0,1-1 0,-1 0 0,1 0 0,0 0 0,0 0 0,0-1 0,0 0 0,8 1 0,11 2 146,0-1 0,30 1-1,-45-4-116,17 0-18,0-1 0,0-1 0,37-6 0,-18-2 85,50-17 1,272-107-72,-363 130-108,26-11 67,-30 13-82,1 0 0,0 0 0,0 0 0,-1 0-1,1 0 1,-1-1 0,1 1 0,-1-1-1,1 1 1,-1-1 0,2-2 0,-3 3-145,-4 1 25,-8 2-24,-1 1 1,1 0 0,-22 10 0,-39 22-150,47-23 265,1 2 0,0 1 0,-33 27 0,52-37 89,0 0-1,0 0 1,1 1 0,0 0 0,0 0 0,0 0 0,1 1 0,0-1 0,0 1-1,1 0 1,-1 0 0,2 0 0,-1 1 0,1-1 0,0 1 0,0-1 0,1 1-1,0 9 1,1-14 17,0 0-1,0 0 0,0-1 0,1 1 1,-1 0-1,1 0 0,0-1 1,0 1-1,0-1 0,0 1 1,0-1-1,1 1 0,2 3 1,-3-5 11,1 1 0,-1-1 0,0 0 0,1 0 0,-1 0 0,1 0 0,-1 0 0,1 0 0,0 0 0,-1 0 0,1-1 0,0 1 0,-1-1 1,1 1-1,0-1 0,0 0 0,-1 0 0,1 0 0,0 0 0,0 0 0,0 0 0,0 0 0,2-1 0,20-6 165,-1-1 0,0 0 0,25-14 0,-34 15-130,6-2-26,0 0 0,-1-1 0,-1-1 0,0-1 0,0-1 0,-1 0 0,24-25 0,-19 11-35,-1-1 0,-1-1 0,-2 0 0,0-2 0,-2 0 0,11-34 1,44-176-261,-65 217 224,0 1-131,-1 0 0,-1 0 1,-1-1-1,-1-41 0,-2 62 90,0 0 0,0-1 0,-1 1-1,1-1 1,-1 1 0,-2-6 0,3 8 52,-1 1-1,1-1 1,-1 0-1,1 1 1,0-1-1,-1 1 1,0-1-1,1 1 1,-1-1-1,1 1 1,-1-1-1,0 1 1,1-1-1,-1 1 1,0 0-1,1-1 1,-1 1-1,0 0 1,1 0-1,-1 0 1,0-1-1,0 1 1,1 0-1,-1 0 1,0 0-1,0 0 1,0 0-1,1 0 1,-1 0-1,0 1 1,0-1-1,1 0 1,-1 0-1,0 1 1,1-1-1,-1 0 1,0 1-1,-1 0 1,-3 2 6,0-1 0,1 2 0,-1-1 1,0 1-1,1-1 0,0 1 0,0 0 0,0 1 0,0-1 0,1 1 1,0 0-1,-3 5 0,-8 16 47,1 1-1,1 0 1,1 1 0,2 0-1,-8 36 1,6-4 88,-7 99-1,17-120-423,2 0-1,2 0 1,1 0 0,2-1-1,2 1 1,24 72-1,-28-99-939,0 0 1,1 0-1,9 15 0,-12-23 528,0 0 0,1-1-1,0 0 1,0 0 0,0 0 0,0 0 0,0 0 0,1 0 0,-1-1-1,1 0 1,0 1 0,0-1 0,4 1 0,28 11-4217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44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1239 4736,'-2'2'2368,"6"2"215,10 3 60,-9-5-2244,0-2 0,1 1 1,-1-1-1,0 0 0,1 0 0,-1 0 0,7-2 0,42-10 1263,-40 8-1301,30-8 515,-1-1 0,45-22 0,-64 24-596,-1-1 1,0-1-1,-1-2 0,0 0 0,23-21 0,-19 11-89,-2-2 0,-1 0 0,-1-1 0,17-31 0,22-47 88,-27 46-269,61-83 0,-95 143-23,0 0 0,1-1 0,-1 1 0,0-1 0,1 1 1,-1 0-1,0-1 0,1 1 0,-1-1 0,0 1 0,1 0 0,-1 0 1,1-1-1,-1 1 0,1 0 0,-1 0 0,1 0 0,-1-1 1,1 1-1,-1 0 0,1 0 0,-1 0 0,1 0 0,-1 0 0,2 0 1,-2 0 2,1 1 1,-1-1 0,1 1-1,-1 0 1,0-1-1,1 1 1,-1-1 0,0 1-1,1 0 1,-1-1 0,0 1-1,1 0 1,-1-1 0,0 1-1,0 0 1,0 0-1,0-1 1,0 1 0,0 0-1,0-1 1,0 1 0,0 1-1,-2 43-68,-1 0-1,-17 75 0,-37 88 603,51-191-305,-1 0 0,0 0-1,-2-1 1,0 0 0,-21 27-1,30-42-174,-1 0 0,0 0 0,1 0 0,-1 0 0,0 0 0,0-1 0,1 1 0,-1 0 0,0 0-1,0-1 1,0 1 0,0-1 0,0 1 0,0-1 0,0 1 0,0-1 0,0 1 0,0-1 0,0 0 0,0 0 0,-1 1 0,1-1-1,0 0 1,0 0 0,-1 0 0,0-1-1,0 0 0,1 0 0,-1 0 0,1 0 0,-1 0 0,1 0 0,-1 0 0,1 0 0,0-1 0,0 1 0,0-1 0,0 1-1,0-1 1,0 1 0,0-1 0,-1-2 0,-9-15-228,6 11 76,0 0-1,1 0 0,-1-1 1,2 1-1,-4-13 1,4 12-20,2 2-672,10 14 381,-4-1 424,0-1 11,1 1 0,-1-1 0,1 0 0,0 0 1,0-1-1,0 0 0,0 0 0,1 0 0,12 5 0,-2-5 3,1 0 0,-1-1 1,1-1-1,34-1 0,70-10 179,-114 8-176,19-2 82,0-1-1,-1-1 0,1-2 1,-1 0-1,26-12 1,-40 13-66,0 0 1,0 0 0,0-2-1,-1 1 1,0-1 0,0-1-1,-1 0 1,0 0 0,0-1 0,-1 0-1,13-21 1,31-62-422,-169 264-939,105-156 1339,1 1 0,0 0 0,-10 25 0,19-40 11,0 1-1,1-1 1,-1 0 0,1 1-1,-1-1 1,1 0 0,0 1-1,0-1 1,-1 1-1,1-1 1,0 1 0,0-1-1,0 0 1,1 1-1,-1-1 1,0 1 0,0-1-1,1 0 1,-1 1-1,1-1 1,-1 0 0,2 3-1,-1-3 24,0 0 0,0 0-1,1 0 1,-1 0 0,0 0-1,1 0 1,-1-1 0,0 1-1,1 0 1,-1-1 0,1 1-1,-1-1 1,1 1 0,0-1-1,-1 0 1,1 0 0,-1 1-1,1-1 1,1-1 0,6 1 36,-1-1 1,1 0 0,-1-1 0,0 0 0,0 0 0,0-1 0,0 0 0,0-1 0,13-7 0,6-6 2,31-25 0,-23 16-128,-15 10-10,-5 5 58,0 0 1,1 1 0,0 1 0,24-11 0,-19 17-210,-21 2 186,0 1 0,1 0 0,-1 0 0,1 0 0,-1 0 0,1 0 0,-1 0 0,0 0 0,1 0-1,-1 0 1,1 0 0,-1 0 0,0 1 0,1-1 0,-1 0 0,1 0 0,-1 0 0,0 0 0,1 1 0,-1-1 0,0 0 0,1 0-1,-1 1 1,0-1 0,1 0 0,-1 1 0,0-1 0,0 0 0,1 1 0,-1-1 0,0 0 0,0 1 0,0-1 0,1 1-1,-1-1 1,0 0 0,0 1 0,0-1 0,0 1 0,0-1 0,0 1 0,0-1 0,0 0 0,0 1 0,0-1 0,0 1 0,0-1-1,0 0 1,0 1 0,-1 0 0,-4 13-53,-2 0-1,-9 16 1,9-16 65,-102 192-2,77-144 26,-2-1-1,-4-1 0,-2-2 1,-2-2-1,-3-2 0,-2-2 1,-55 47-1,17-27 795,78-67-710,5-2-39,-1-1 0,1 0 0,-1 0 1,0 0-1,0 0 0,0 0 0,0 0 0,0-1 0,0 0 1,0 1-1,-7 0 0,10-2-53,-1 0-1,1 1 1,-1-1 0,0 0-1,1 0 1,-1 0 0,1 0-1,-1 0 1,0 0 0,1 0-1,-1 0 1,0 0 0,1-1-1,-1 1 1,1 0 0,-1 0 0,1 0-1,-1-1 1,0 1 0,1 0-1,-1-1 1,1 1 0,-1-1-1,0 0-6,1 1-1,0-1 0,0 0 0,0 1 0,0-1 0,0 0 0,0 1 1,0-1-1,0 1 0,0-1 0,0 0 0,0 1 0,0-1 1,0 0-1,0 1 0,1-1 0,-1 1 0,1-2 0,2-4-38,0 0-1,1 0 1,5-7 0,-6 9-18,64-89-278,171-224-133,-228 304 420,1 1 0,0-1 0,1 2 0,22-17 0,-28 24-23,-1 0 1,1 1 0,0 0 0,0 0 0,0 1 0,0 0 0,0 0 0,1 0 0,-1 1 0,1 0 0,-1 0 0,1 0-1,-1 1 1,11 1 0,19 3 142,0-2 0,0-1 0,0-2 0,44-6 0,-50 2 30,-1 0 0,1-2 0,-1-1 0,-1-2 0,0 0 0,49-27 0,-61 27-82,0 0 0,0-1 0,-1-1 1,-1-1-1,0 0 0,-1 0 0,0-1 1,18-27-1,-3-9-16,-1-1 0,19-57 0,-20 47-7,-9 21-73,34-56 0,-40 83-145,-10 13 203,-1 0 0,0 0 0,0 0-1,0 0 1,0 0 0,0-1 0,0 1-1,1 0 1,-1 0 0,0 0 0,0 0 0,0 0-1,0 0 1,1 0 0,-1 0 0,0 0 0,0 0-1,0 0 1,0 0 0,1 0 0,-1 0 0,0 0-1,0 0 1,0 0 0,0 0 0,1 0-1,-1 0 1,0 0 0,0 0 0,0 0 0,0 0-1,1 0 1,-1 0 0,0 0 0,0 0 0,0 0-1,0 1 1,0-1 0,1 0 0,-1 0-1,0 0 1,0 0 0,0 0 0,0 0 0,0 1-1,0-1 1,3 9-112,-3 15 35,0 0 0,-1 0 1,-1 0-1,-7 28 0,7-39 73,-8 30 58,-1-1 0,-2 0-1,-1 0 1,-36 67 0,48-104-7,-5 8 81,0 0 0,-9 12 0,15-22-80,-1-1 0,0 0 1,0 0-1,0 1 0,0-1 0,0 0 0,0-1 0,0 1 0,-1 0 0,1-1 0,-1 1 1,1-1-1,-1 0 0,0 1 0,0-2 0,-3 2 0,4-1-31,1-1-1,0 0 1,-1 0 0,1 0-1,-1 0 1,1 0 0,0 0-1,-1-1 1,1 1 0,-1 0-1,1-1 1,0 1 0,-1-1-1,1 1 1,0-1 0,0 0-1,-1 1 1,1-1-1,0 0 1,0 0 0,0 0-1,0 0 1,0 0 0,0 0-1,0 0 1,0 0 0,1 0-1,-1-1 1,-1-1 0,0-3-75,0 0 1,0-1 0,0 0-1,1 1 1,-1-9-1,2 10 20,-1 0 0,0 0-1,0 0 1,0 1-1,0-1 1,-3-5 0,13 17-781,3 2 783,18 12 1,-17-15 44,0-1 0,0-1 0,0 0 0,0-1 0,1 0 1,23 1-1,-1-3 99,49-3 0,-46-1 16,-1-1 0,0-2 0,0-2 0,50-16 1,-77 20-62,-1-1 1,0 0-1,-1-1 1,0 0-1,0 0 1,0-1 0,0 0-1,-1-1 1,0 1-1,12-17 1,0-5-20,-1 0 0,15-33 0,-33 60-38,120-214-566,-92 166 475,6-10 81,76-144-39,3-80-544,-111 276 468,0-2 1,-1 1-1,0 0 0,0 0 0,0-14 1,-2 22 111,0 1 1,0-1 0,0 1 0,0-1 0,0 0-1,0 1 1,0-1 0,0 1 0,0-1 0,0 1-1,0-1 1,0 1 0,0-1 0,-1 1 0,1-1-1,0 1 1,0-1 0,-1 1 0,1-1 0,0 1-1,-1-1 1,1 1 0,0-1 0,-1 1 0,1 0 0,-1-1-1,1 1 1,0 0 0,-1-1 0,1 1 0,-1 0-1,1 0 1,-1 0 0,1-1 0,-1 1 0,1 0-1,-1 0 1,0 0 0,1 0 0,-1 0 0,1 0-1,-1 0 1,1 0 0,-1 0 0,1 0 0,-1 0-1,0 0 1,-3 1-31,1 1 0,0-1 0,0 1 0,-1-1 0,1 1-1,0 0 1,0 0 0,-4 4 0,-7 7 8,1 1 1,0 1 0,-14 20-1,-31 55-101,36-53 89,1 0 0,2 2 0,-24 70 0,25-48 145,2 1 0,3 0 0,3 0 0,-4 107-1,13-143-31,1 59 128,1-74-76,0-1 0,1 1 0,0-1 0,1 0 0,7 19 0,-9-25-59,1 0 0,0-1 0,0 1 0,1-1 0,-1 1-1,1-1 1,-1 0 0,1 0 0,0 0 0,0-1 0,0 1 0,1-1 0,-1 1-1,1-1 1,-1 0 0,1 0 0,0-1 0,-1 1 0,7 0 0,3 0 47,0 0 0,0-2 0,1 0 1,-1 0-1,0-1 0,1-1 0,-1 0 1,0-1-1,0 0 0,-1-1 0,1 0 1,-1-1-1,16-9 0,-16 8-114,0-1 0,0-1 0,-1 0 0,0 0 0,-1-1 0,1-1 0,-2 0 0,1 0 0,-1 0 0,-1-2 0,0 1 0,11-21 0,-17 26-85,1 0 1,-1 0-1,-1 0 1,1-1 0,-1 1-1,0 0 1,0-1 0,0-6-1,-1 11 58,0 1-1,-1-1 1,1 1-1,0-1 0,0 1 1,-1-1-1,1 1 1,-1 0-1,1-1 0,-1 1 1,0-1-1,1 1 1,-1 0-1,0 0 1,0 0-1,-2-3 0,2 4 10,-1-1 0,1 0 0,-1 0-1,1 1 1,-1-1 0,1 1-1,-1-1 1,0 1 0,1 0 0,-1-1-1,1 1 1,-1 0 0,0 0-1,1 0 1,-1 0 0,0 1-1,1-1 1,-1 0 0,-1 1 0,-11 3-54,0 1 0,0 0-1,0 1 1,1 1 0,0 0 0,-21 15 0,13-7 125,2 1-1,-1 1 1,-20 25-1,35-36 10,0 0-1,0 0 1,1 1 0,0-1-1,0 1 1,0 0 0,1 0-1,-4 13 1,7-17-30,-1-1 0,1 0-1,-1 1 1,1-1 0,0 0 0,0 1 0,0-1 0,0 1 0,0-1 0,1 0 0,-1 1 0,1-1-1,0 0 1,-1 0 0,1 1 0,0-1 0,0 0 0,1 0 0,-1 0 0,0 0 0,1 0 0,-1 0 0,1 0-1,-1-1 1,1 1 0,0-1 0,0 1 0,0-1 0,0 1 0,0-1 0,0 0 0,4 1 0,6 3 117,0-1 0,0 0 0,1-1 1,0 0-1,0-1 0,-1 0 0,1-1 0,0-1 1,0 0-1,14-2 0,-4-1-32,0-1-1,0-1 1,-1-1-1,41-16 1,-42 13-93,0-1 1,-1-1 0,0-1-1,20-15 1,12-8-82,-33 23-94,-7 7 53,-11 5 104,-1 0-1,0 0 0,0 0 0,1 0 1,-1 0-1,0 0 0,1 0 0,-1 0 1,0 0-1,0 0 0,1 1 0,-1-1 1,0 0-1,0 0 0,1 0 0,-1 0 1,0 0-1,0 0 0,1 1 0,-1-1 1,0 0-1,0 0 0,0 0 1,0 1-1,1-1 0,-1 2-26,1-1 0,-1 1 0,0-1 1,0 1-1,1-1 0,-1 1 0,0-1 0,0 1 0,0-1 0,-1 1 0,1-1 0,-1 4 1,-5 16 53,-1 0 0,-1 0 0,-1-1 0,-22 37 0,-6 13 98,35-67-75,1 0 0,0 0-1,0 0 1,0 0 0,0 0 0,1 0-1,-1 5 1,1-8-25,0 0 0,0 0 0,0 1 0,0-1 0,0 0 0,0 1 0,0-1 0,0 0 0,0 0 0,0 1 0,0-1 0,0 0 0,1 0 0,-1 1 0,0-1 0,0 0-1,0 0 1,0 1 0,1-1 0,-1 0 0,0 0 0,0 0 0,1 1 0,-1-1 0,0 0 0,0 0 0,1 0 0,-1 0 0,0 0 0,1 1 0,0-1 17,0 0 1,0 0-1,1-1 1,-1 1-1,0 0 1,0 0-1,0-1 1,1 1-1,-1-1 1,0 1-1,0-1 1,1 0-1,25-14 267,4-3-240,42-16 1,-33 17 26,-22 9-172,0 0 0,1 1 0,0 1 0,37-6 0,-56 11 71,1 1 0,-1 0 0,1 0 0,-1 0-1,1 0 1,-1 0 0,1 0 0,-1-1 0,1 1-1,-1 0 1,1 0 0,-1 1 0,1-1-1,-1 0 1,1 0 0,-1 0 0,1 0 0,-1 0-1,1 1 1,-1-1 0,1 0 0,-1 0-1,0 0 1,1 1 0,-1-1 0,1 0 0,-1 1-1,0-1 1,1 1 0,-1-1 0,0 0-1,1 1 1,-1-1 0,0 1 0,0-1 0,1 1-1,-1 1-10,-1 0 0,1-1-1,0 1 1,-1-1-1,1 1 1,-1 0 0,1-1-1,-1 1 1,0-1 0,-2 3-1,-28 35 136,31-39-100,0 1-1,-1-1 1,1 1-1,0-1 1,-1 1 0,1-1-1,0 1 1,0 0-1,-1-1 1,1 1-1,0-1 1,0 1 0,0 0-1,0-1 1,0 1-1,0-1 1,0 2-1,0-2-4,0 0-1,0 1 0,1-1 0,-1 0 0,0 0 0,0 1 0,0-1 0,1 0 0,-1 0 1,0 0-1,0 0 0,1 1 0,-1-1 0,0 0 0,0 0 0,1 0 0,-1 0 0,0 0 1,1 0-1,-1 0 0,0 0 0,0 0 0,1 1 0,0-2 0,26-3 193,-18 2-146,29-5 188,157-24-71,-188 30-190,1 1 0,0 1 0,0-1 0,0 1-1,-1 0 1,1 1 0,-1 0 0,1 0 0,-1 1 0,14 6 0,-6 0 43,-1 0 0,1 1 1,21 22-1,-28-26-158,-1 0 0,1 0-1,0 0 1,12 6 0,-17-11-302,-1 0 1,1 0-1,0 0 0,0 0 1,0 0-1,0-1 0,0 1 1,4-1-1,-6 0-248,1 0 0,0 0-1,0-1 1,0 1 0,0 0 0,-1-1-1,1 0 1,0 1 0,-1-1 0,1 0-1,0 0 1,-1 0 0,1 0 0,2-2-1,3-2-2700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44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17 10400,'-48'-16'4704,"43"16"-4096,14 0-256,4 0-320,23 0 1375,9 8-735,50-5 64,8 2-448,32-1-288,-4-1 0,22 2-1216,-14-2 672,9 2-4927,-18-1 3039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46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56 2816,'0'-1'74,"-1"1"1,1-1 0,0 1-1,0 0 1,0-1-1,0 1 1,0-1-1,0 1 1,0-1-1,0 1 1,0-1-1,0 1 1,0 0-1,0-1 1,0 1-1,0-1 1,0 1-1,0-1 1,1 1 0,-1 0-1,0-1 1,0 1-1,1-1 1,-1 1-1,0 0 1,0-1-1,1 1 1,-1 0-1,0-1 1,1 1-1,0-1 253,-1 1-1,1-1 0,-1 0 0,1 1 0,-1-1 0,1 0 0,-1 1 1,1-1-1,-1 0 0,0 0 0,1 0 0,-1 1 0,0-1 0,0 0 1,0 0-1,1 0 0,-1-1 0,0 1-154,0 0-1,0 0 1,0 0 0,0 0 0,0 0-1,0 0 1,0 0 0,0 0-1,-1 0 1,1 0 0,0 0-1,-1 0 1,1 0 0,0 0 0,-1 0-1,1 1 1,-1-1 0,0 0-1,1 0 1,-1 0 0,0 1 0,1-1-1,-1 0 1,0 1 0,0-1-1,0 0 1,1 1 0,-1-1 0,0 1-1,0-1 1,-1 1 0,-2-1-5,0 1 0,-1-1 1,1 1-1,0 1 1,0-1-1,-8 2 0,-5 1 24,0 0 0,0 1-1,1 1 1,0 1 0,0 1-1,0 0 1,-27 17 0,18-7 11,0 1 1,1 1 0,0 1-1,-34 39 1,-19 42-76,64-82-121,2 0-1,0 1 1,-12 32-1,16-33 33,0 0-1,2 0 0,-5 35 1,10-52 2,-1 0 0,1 1 1,0-1-1,0 0 0,1 0 1,-1 1-1,0-1 1,1 0-1,-1 0 0,1 0 1,0 0-1,0 1 0,-1-1 1,2 0-1,-1 0 0,2 2 1,-2-2 11,1-1 0,-1 0 0,0 0 0,1 0 0,-1 0 1,1 0-1,0 0 0,-1 0 0,1-1 0,0 1 0,-1 0 1,1-1-1,0 1 0,0-1 0,-1 0 0,1 0 0,0 0 1,0 0-1,0 0 0,2 0 0,9-2 43,1-1 0,-1 0-1,0-1 1,0 0 0,0-1 0,-1 0-1,1-1 1,-1 0 0,0-1 0,-1-1-1,0 0 1,12-10 0,0-4-56,0-1-1,-2-1 1,37-53 0,40-91 94,-93 157-80,24-54 155,-29 65-207,0 0-1,0 1 0,0-1 1,0 0-1,0 0 0,0 0 1,0 0-1,-1 0 0,1 0 0,0 0 1,0 0-1,0 0 0,0 0 1,0 1-1,1-1 0,-1 0 1,0 0-1,0 0 0,0 0 1,0 0-1,0 0 0,0 0 1,0 0-1,0 0 0,0 0 1,0 0-1,0 1 0,0-1 1,0 0-1,0 0 0,0 0 1,0 0-1,0 0 0,0 0 1,0 0-1,1 0 0,-1 0 1,0 0-1,0 0 0,0 0 0,0 0 1,0 0-1,0 0 0,0 0 1,0 0-1,0 0 0,0 0 1,1 0-1,-1 0 0,0 0 1,0 0-1,0 0 0,0 0 1,0 0-1,0 0 0,0 0 1,0 0-1,0 0 0,0 0 1,0 0-1,1 0 0,-1 0 1,0 0-1,0 0 0,0 0 1,0-1-1,1 11 37,-1 39-67,4 118 112,-2-143-5,1 0 0,2 0 0,0 0 0,16 42 0,-20-63-52,0 0 0,1 0 0,-1 0 0,1 0 0,0-1 0,-1 1 0,1-1 0,0 1 0,1-1 0,-1 0 0,0 1 0,1-1 0,-1-1 0,1 1 0,-1 0 0,1 0 1,4 1-1,-4-2-2,-1-1 1,1 1 0,0-1 0,-1 0 0,1 0 0,-1 0 0,1 0 0,0 0 0,-1 0-1,1-1 1,0 1 0,-1-1 0,1 0 0,-1 0 0,1 0 0,-1 0 0,0 0 0,1 0 0,-1-1-1,0 1 1,4-4 0,19-18 86,0-1 0,-2-1 0,37-51 0,-14 17-91,98-133 258,-128 169-303,-11 17 25,0-1-1,0 1 1,10-10-1,-15 16-1,0-1 0,1 1-1,-1 0 1,0 0 0,1-1 0,-1 1-1,0 0 1,1-1 0,-1 1 0,0 0-1,1 0 1,-1 0 0,1-1-1,-1 1 1,0 0 0,1 0 0,-1 0-1,1 0 1,-1 0 0,1 0 0,-1 0-1,0 0 1,1 0 0,-1 0 0,1 0-1,-1 0 1,1 0 0,-1 0-1,0 0 1,1 0 0,-1 1 0,1-1-1,-1 0 1,0 0 0,1 0 0,-1 1-1,0-1 1,1 0 0,-1 1 0,0-1-1,1 0 1,-1 1 0,0-1-1,0 0 1,1 1 0,-1-1 0,0 0-1,0 1 1,1 0 0,6 25 75,-6-21-61,6 29-40,-1 1 56,2-1 1,17 44 0,-16-54-41,2-2 0,15 26 0,-20-38 70,1 0 1,0 0-1,1-1 0,0 0 1,0-1-1,18 14 0,-24-20-46,1 0-1,-1-1 1,1 0-1,0 1 0,-1-1 1,1 0-1,0 0 1,0-1-1,-1 1 1,1-1-1,0 1 1,0-1-1,0 0 0,0 0 1,4 0-1,-3-1 23,1 0-1,-1 0 0,1-1 1,-1 1-1,1-1 0,-1 0 1,0 0-1,7-5 0,2-3 53,-1 0-1,-1 0 0,0-1 1,18-23-1,-10 8 1,-1-1 1,-1 0-1,-1-2 0,-2 1 1,-1-2-1,11-35 0,-22 58-94,0 0 0,-1 0 0,0 0 0,0-1 0,0-6 0,-1 11 2,0 1 1,0-1-1,0 1 1,-1-1-1,1 1 1,-1 0-1,1-1 1,-1 1-1,0-1 1,0 1-1,0 0 1,0 0-1,0 0 1,-1-1-1,1 1 1,-3-2-1,3 3-8,0 0 0,0 1 0,0-1 0,0 1 0,0-1 0,0 1-1,0-1 1,0 1 0,0 0 0,0 0 0,-1-1 0,1 1 0,0 0 0,0 0 0,0 0 0,0 0-1,0 0 1,-1 1 0,1-1 0,0 0 0,0 0 0,0 1 0,0-1 0,-1 1 0,-1 0-35,0 0 32,1 1 0,-1-1 0,0 1 0,1-1 0,-1 1 0,1 0-1,-1 0 1,1 0 0,0 0 0,0 0 0,0 1 0,0-1-1,0 1 1,1-1 0,-1 1 0,0 3 0,-4 5 30,2 1 1,-5 17-1,7-23-7,-3 11 62,1 0 0,1 0-1,0 1 1,1-1 0,1 1 0,2 29 0,0-39-43,0 0 1,0-1 0,1 1-1,0 0 1,0-1 0,1 1-1,0-1 1,0 0 0,1 0-1,0 0 1,0 0 0,0-1-1,1 1 1,0-1 0,0 0-1,1-1 1,7 7 0,-1-4-202,0-1 1,1 0-1,-1-1 1,1 0-1,0-1 1,1-1-1,-1 0 1,1 0-1,0-2 1,0 0-1,0 0 1,27-1-1,-14-2-433,0-1-1,0-2 1,-1 0 0,1-2-1,46-16 1,-6-6-6489,-35 16 4113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5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1084 4640,'-22'11'2640,"28"-8"1113,1 1-3138,0 0-1,0-1 1,1 0 0,11 4-1,-8-7-220,-1-1-1,1 0 1,-1 0-1,1-1 1,-1 0 0,0-1-1,0 0 1,0-1-1,15-7 1,9-7 270,38-27 0,-55 34-451,25-17 101,-2-2 0,-1-1 0,-1-3 0,-2 0 0,-1-3 0,46-63 0,-73 88-103,0 0 1,11-23 0,-17 31-196,-1 1 1,0-1-1,0 0 0,0 0 1,0 0-1,0 0 0,-1 0 1,0 0-1,0 0 0,0 0 0,0 0 1,0 0-1,-1 0 0,-1-4 1,2 7-20,0 1 1,0-1-1,-1 1 0,1-1 1,0 1-1,0-1 1,-1 1-1,1-1 1,0 1-1,0-1 1,-1 1-1,1-1 1,-1 1-1,1 0 1,0-1-1,-1 1 0,1 0 1,-1-1-1,1 1 1,-1 0-1,1-1 1,-1 1-1,1 0 1,-1 0-1,1 0 1,-1 0-1,1-1 1,-2 1-1,0 0 3,1 0 0,-1 1-1,1-1 1,-1 0 0,1 1 0,-1-1-1,1 1 1,-1-1 0,1 1 0,-2 1-1,-2 1 9,1 0-1,-1 0 1,1 1-1,0-1 0,-5 7 1,6-4-16,-1 0 0,1 0 0,0 0 0,0 1 1,0-1-1,1 1 0,-3 13 0,-4 49 77,9-67-59,-2 25-5,1 1 0,1-1 0,5 37 0,-3-53 11,0 0-1,0 0 1,1 0 0,1 0-1,0-1 1,0 1-1,1-1 1,0 0-1,1 0 1,13 17 0,-16-24 39,0 0 1,0-1-1,0 1 0,0 0 1,1-1-1,-1 0 1,1 0-1,-1 0 1,1 0-1,0-1 1,0 1-1,0-1 0,0 0 1,0 0-1,0-1 1,0 1-1,0-1 1,0 0-1,8 0 1,-6-1 4,1 0 1,-1 0 0,0 0 0,0-1-1,0 0 1,0 0 0,-1-1 0,1 0-1,0 0 1,-1 0 0,0-1 0,9-7-1,11-14-28,-1-2 1,-2-1-1,0-1 0,18-33 0,29-38-38,-56 82 31,-5 7-1,1 0-1,14-15 1,-23 26-17,1-1 0,-1 1-1,0 0 1,1-1 0,-1 1 0,1-1 0,-1 1-1,1-1 1,-1 1 0,0 0 0,1 0 0,-1-1-1,1 1 1,0 0 0,-1 0 0,1-1 0,-1 1 0,1 0-1,-1 0 1,1 0 0,-1 0 0,1 0 0,0 0-1,-1 0 1,1 0 0,-1 0 0,1 0 0,-1 0 0,1 0-1,0 0 1,-1 0 0,1 1 0,-1-1 0,1 0-1,-1 0 1,1 1 0,-1-1 0,1 0 0,-1 1-1,1-1 1,-1 0 0,0 1 0,1-1 0,-1 1 0,1-1-1,-1 1 1,0-1 0,0 1 0,1 0 0,0 2 16,1 0 0,-1 0 0,0 1 0,-1-1 1,1 0-1,-1 1 0,1-1 0,-1 5 0,-2 17 47,-1 0 0,-1 1 1,-1-2-1,-10 29 0,-6 33-143,20-83 101,1 0 1,-1 0 0,1 0-1,0 0 1,0 0 0,0 0 0,0 0-1,1 0 1,0 5 0,0-7-18,-1-1 0,0 1 0,0-1 0,1 1 1,-1 0-1,0-1 0,1 1 0,-1-1 0,1 1 0,-1-1 1,1 1-1,-1-1 0,1 1 0,-1-1 0,1 0 1,-1 1-1,1-1 0,0 0 0,0 1 0,0-1-2,1 0 1,-1 0-1,0 0 0,1 0 0,-1 0 1,0 0-1,0 0 0,1 0 0,-1-1 1,0 1-1,1 0 0,-1-1 0,2 0 1,11-7 33,-1-1 1,0 0 0,-1-1-1,15-15 1,-14 13-60,32-30-32,-26 24-10,0 0 1,1 2 0,43-29 0,-62 44 57,0 1 0,1-1 0,-1 0 1,0 0-1,1 1 0,-1-1 0,1 1 0,-1-1 0,1 1 1,-1 0-1,1 0 0,-1-1 0,1 1 0,-1 0 0,1 0 1,-1 0-1,1 1 0,-1-1 0,1 0 0,-1 1 0,1-1 1,-1 0-1,0 1 0,1 0 0,-1-1 0,1 1 0,-1 0 1,0 0-1,0 0 0,1 0 0,-1 0 0,0 0 0,0 0 1,0 0-1,0 0 0,0 0 0,0 1 0,-1-1 1,1 0-1,0 1 0,0 2 0,3 6-43,0 1 1,-1 0-1,0-1 0,1 20 1,-2-20-8,-2-10 49,1 10 14,1-1-1,0 0 0,6 15 1,-7-22-10,0 1 1,0-1 0,0 1 0,1-1 0,-1 0 0,1 0 0,0 0 0,-1 0 0,1 0-1,0 0 1,0 0 0,0-1 0,0 1 0,1-1 0,-1 1 0,0-1 0,1 0 0,2 1 0,-2-1 1,1 0 0,-1 0 0,1-1 0,-1 1 0,1-1 0,0 0 0,-1 0 0,1 0 0,0 0 0,-1-1 0,1 1 0,4-2 0,3-2-29,0-1-1,17-9 1,-24 12 21,39-22-39,60-45 0,34-39-10,-46 34 1,-53 46 97,-18 13 54,0 0 0,34-35 1,-52 48-120,0 0 1,0-1-1,-1 1 1,1-1 0,0 1-1,-1-1 1,2-4-1,-3 7 9,0 0-1,0-1 1,0 1-1,1-1 1,-1 1-1,0 0 1,0-1 0,0 1-1,0-1 1,-1 1-1,1 0 1,0-1-1,0 1 1,0-1-1,0 1 1,0 0 0,0-1-1,-1 1 1,1 0-1,0-1 1,-1 0-1,1 1-13,-1-1-1,0 1 1,1-1 0,-1 1-1,0 0 1,0-1-1,0 1 1,1 0-1,-1-1 1,0 1-1,0 0 1,0 0-1,-1 0 1,-3 0-38,0 0 1,1 0-1,-1 1 0,1-1 1,-1 1-1,1 1 0,-1-1 1,1 0-1,-1 1 0,1 0 1,0 0-1,0 0 0,-4 4 1,-7 4-67,-25 23 0,35-28 106,-14 12-29,1 0 0,1 1 1,0 2-1,2-1 0,0 2 1,2 0-1,0 0 0,1 1 1,-12 32-1,21-46 36,1 0-1,0 0 1,0 0 0,0 1-1,1-1 1,1 1-1,-1-1 1,2 12 0,-1-17 23,0 0-1,1 1 1,-1-1 0,1 0 0,0 0 0,0-1 0,0 1 0,0 0 0,0 0 0,1 0-1,-1-1 1,1 1 0,0-1 0,-1 1 0,1-1 0,0 0 0,1 1 0,-1-1 0,0 0-1,1 0 1,-1-1 0,1 1 0,-1-1 0,1 1 0,0-1 0,3 2 0,1-2 27,-1 1 1,1-1-1,-1-1 1,1 1-1,-1-1 1,1 0-1,0 0 1,-1-1 0,1 0-1,-1 0 1,12-4-1,-10 3-7,-1-1 0,1 0 0,0-1 0,-1 0 0,1 0 0,-1 0 0,-1-1 0,1 0 0,0-1 0,8-9 0,-4 3-10,-1-1 1,0-1-1,0 0 1,8-18-1,60-132 17,-62 126-27,11-25 107,23-82-1,-4-63-172,-43 191 52,21-144-4,-23 156-60,0 1 0,-1-1 0,1 1 0,-1-1 0,0 1 0,-1-1 0,-1-7 0,2 12 63,0-1 0,0 1 0,0 0 1,0 0-1,0 0 0,0-1 1,0 1-1,0 0 0,0 0 0,0 0 1,0 0-1,0-1 0,0 1 1,0 0-1,0 0 0,0 0 1,0 0-1,0-1 0,-1 1 0,1 0 1,0 0-1,0 0 0,0 0 1,0 0-1,0 0 0,-1-1 0,1 1 1,0 0-1,0 0 0,0 0 1,0 0-1,-1 0 0,1 0 0,0 0 1,0 0-1,0 0 0,0 0 1,-1 0-1,1 0 0,0 0 0,0 0 1,0 0-1,-1 0 0,1 0 1,0 0-1,0 0 0,0 0 0,0 0 1,-1 0-1,1 0 0,0 0 1,0 1-1,0-1 0,0 0 0,-1 0 1,1 0-1,0 0 0,0 0 1,0 1-1,-7 9-161,-4 17 26,0 1 0,-10 46 0,7-22 67,-11 37 192,-20 131 1,39-172-44,2 0 1,2 0 0,2 0-1,9 73 1,-6-103 28,0 0 0,1 0 1,8 20-1,-10-33-62,0 0-1,0 0 1,0-1-1,1 1 1,0-1-1,-1 1 1,2-1-1,-1 0 1,0 0-1,1-1 0,0 1 1,0-1-1,0 0 1,0 0-1,9 5 1,-10-7-19,1 0 0,-1 0 0,0 0 0,1 0 0,-1-1 0,0 1 0,1-1-1,-1 0 1,0 0 0,1-1 0,-1 1 0,0-1 0,1 1 0,-1-1 0,0 0 0,5-2 0,4-3 77,0 0 0,20-14 0,-23 14-44,8-5-23,-1-2 0,0 0-1,23-25 1,36-52-21,-67 81 6,18-24 6,-1-2 0,31-56 0,-53 86-66,-1-1-1,0 1 1,0 0-1,0 0 0,1-11 1,-2 15 25,-1 0 1,0 1-1,0-1 0,0 0 1,0 1-1,0-1 0,0 0 1,0 0-1,0 1 0,0-1 1,0 0-1,0 1 0,0-1 1,0 0-1,-1 1 0,1-1 1,0 0-1,0 1 0,-1-1 1,1 0-1,-1 1 0,1-1 1,0 1-1,-1-1 0,1 1 1,-1-1-1,1 1 0,-1-1 1,0 1-1,1-1 0,-1 1 1,1 0-1,-1-1 0,0 1 1,1 0-1,-1 0 0,0-1 1,1 1-1,-1 0 0,0 0 1,-1 0-1,-1 0-44,-1 0 1,1 0-1,0 0 1,-1 1-1,1 0 1,0 0-1,0 0 0,-4 1 1,-4 3 8,0 0 0,1 1 1,-1 1-1,1 0 0,1 0 0,-1 0 1,1 1-1,1 1 0,-1 0 0,1 0 1,-6 10-1,6-8 35,1 1 0,1-1 1,0 1-1,0 0 0,1 1 0,1-1 1,0 1-1,0 0 0,-2 23 0,6-35 31,0 1-1,-1 0 0,1-1 1,0 1-1,0 0 1,1-1-1,-1 1 0,0 0 1,0-1-1,1 1 1,-1-1-1,1 1 0,0-1 1,-1 1-1,1-1 1,0 1-1,0-1 0,0 0 1,0 1-1,0-1 1,0 0-1,0 0 0,0 0 1,0 1-1,1-1 1,-1-1-1,0 1 0,1 0 1,-1 0-1,1 0 1,-1-1-1,1 1 0,-1-1 1,1 1-1,0-1 1,2 1-1,3-1 26,0 1 0,0-1 0,0-1 0,1 1 0,-1-1 0,8-3-1,45-13 80,-51 14-99,37-13 32,-21 7-81,1 1 0,52-10 0,-74 18 26,0-1-1,0 1 0,0 1 1,0-1-1,0 1 0,0-1 1,0 1-1,0 1 0,0-1 1,0 0-1,0 1 0,-1 0 1,1 0-1,-1 0 0,1 0 1,-1 0-1,0 1 0,1 0 1,2 3-1,-1 0 5,0-1-1,-1 1 1,0 0 0,0 0-1,0 0 1,-1 1 0,0-1-1,0 1 1,0 0 0,1 9-1,2 14-7,-1 1-1,-2 0 0,-2 0 1,0 0-1,-5 33 1,-29 156 284,15-118-45,16-91-63,0 1 0,0-1 1,-1 0-1,0 0 0,-6 11 0,9-22-157,0 0-1,0 0 1,0 0 0,0 0 0,0 0-1,0 0 1,0 0 0,0 0 0,0 0 0,0 0-1,0 1 1,0-1 0,0 0 0,0 0-1,0 0 1,0 0 0,0 0 0,0 0-1,0 0 1,0 0 0,0 0 0,0 0-1,0 0 1,0 0 0,0 0 0,-1 1 0,1-1-1,0 0 1,0 0 0,0 0 0,0 0-1,0 0 1,0 0 0,0 0 0,0 0-1,0 0 1,0 0 0,-1 0 0,1 0-1,0 0 1,0 0 0,0 0 0,0 0 0,0 0-1,0 0 1,0 0 0,0 0 0,0 0-1,0 0 1,-1 0 0,1 0 0,0 0-1,0-1 1,0 1 0,-2-7 281,2-24-20,23-129-447,7 29 10,-7 40 134,30-117-153,-40 166 146,2 1-1,39-77 0,-43 100-25,1 0-1,0 1 0,19-21 1,-24 31-10,0 0 0,0 0 0,1 0-1,0 1 1,0 1 0,0-1 0,1 1 0,0 1 0,10-5 0,-18 9 63,0-1 0,1 1 0,-1-1-1,0 1 1,0-1 0,1 1 0,-1 0 0,0 0 0,1 0 0,-1-1 0,0 1-1,1 0 1,-1 1 0,0-1 0,1 0 0,-1 0 0,0 1 0,0-1 0,1 0 0,-1 1-1,0 0 1,0-1 0,0 1 0,1-1 0,-1 1 0,0 0 0,0 0 0,0 0 0,0 0-1,0 0 1,-1 0 0,3 2 0,-2 1 7,1 0 0,-1 0 0,0 0 0,0 0 1,-1 0-1,1 0 0,-1 0 0,0 0 0,0 0 0,0 0 0,-1 4 0,-2 22 4,-3-1-1,0 0 0,-2 0 0,0-1 1,-17 35-1,-2-5 66,-51 79 0,77-137-61,-33 50 81,31-45-36,-1-1 0,0 1-1,-1-1 1,1 0 0,-1 0-1,0-1 1,-8 6 0,13-9-53,0 0 0,-1 0 0,1 0 0,0 0 0,0 1 0,0-1 0,0 0 0,0 0 0,-1 0 0,1 0 0,0 0 0,0 0 1,0 0-1,0 0 0,-1 0 0,1 0 0,0 1 0,0-1 0,0 0 0,-1 0 0,1 0 0,0 0 0,0 0 0,0 0 0,-1-1 0,1 1 0,0 0 0,0 0 0,0 0 0,-1 0 0,1 0 0,0 0 0,0 0 1,0 0-1,0 0 0,0 0 0,-1-1 0,1 1 0,0 0 0,0 0 0,0 0 0,0 0 0,0 0 0,-1-1 0,1 1 0,0 0 0,0 0 0,0 0 0,0 0 0,0-1 0,0 1 0,0 0 0,0 0 0,0 0 1,0-1-1,0 1 0,4-14-198,-1 10 166,1 0 0,-1 0 1,1 1-1,0-1 0,0 1 1,0 0-1,0 0 1,5-3-1,2-1 20,0 0 27,0 1 0,1 0 1,0 0-1,0 2 0,16-6 0,9-2-12,28-11-99,4-1 141,71-36-1,-87 32-23,94-68 0,-140 90-45,68-53 129,-64 49 24,0 0 1,0-1 0,-1-1-1,9-13 1,-18 23-121,0 0 1,0 1 0,0-1 0,0 0 0,0 0 0,0 0 0,-1 1 0,1-1-1,-1 0 1,1 0 0,-1 0 0,0 0 0,0 0 0,0 0 0,0 0 0,0 0-1,0 0 1,-1 0 0,1 0 0,-1 0 0,1 0 0,-1 0 0,0 1 0,1-1-1,-1 0 1,0 0 0,0 1 0,0-1 0,-1 0 0,1 1 0,0-1 0,0 1-1,-1 0 1,-2-2 0,2 1-38,0 0-1,0 0 1,-1 1 0,1-1-1,-1 1 1,1 0-1,-1-1 1,0 1 0,1 0-1,-1 1 1,0-1-1,0 0 1,1 1-1,-1 0 1,0 0 0,0 0-1,0 0 1,0 0-1,1 0 1,-1 1 0,0-1-1,0 1 1,-4 1-1,1 1 3,0-1 0,0 1-1,1 0 1,-1 0 0,1 1-1,0-1 1,0 1 0,1 0-1,-1 1 1,-4 5 0,0 2 18,1 0 0,0 0 0,1 0 0,0 1 0,1 0 1,0 1-1,1 0 0,-5 23 0,8-25 31,0-1 0,0 1 0,1 0 0,1 0 0,0 0 1,0-1-1,1 1 0,1 0 0,0-1 0,1 1 0,4 13 0,-5-20 14,0 0 0,1 0 1,0 0-1,-1-1 0,2 1 0,-1-1 1,6 6-1,-7-8-9,0 0-1,0 0 1,0 0 0,0-1 0,1 1-1,-1-1 1,0 1 0,1-1 0,0 0 0,-1 0-1,1 0 1,0 0 0,-1-1 0,1 1 0,0-1-1,3 1 1,1-3 55,0 1 0,0 0 0,0-1 1,0-1-1,0 1 0,0-1 0,-1 0 0,0-1 0,1 1 0,6-7 0,0 2-105,143-99 173,23-13 34,-177 119-182,4-3-21,1 1 0,-1 0 0,1 0 1,7-2-1,-13 5 17,0 0 0,-1-1-1,1 1 1,0 0 0,0 0 0,0 0-1,0-1 1,0 1 0,-1 0 0,1 0 0,0 0-1,0 0 1,0 1 0,0-1 0,0 0-1,0 0 1,-1 0 0,1 1 0,0-1 0,0 0-1,0 1 1,-1-1 0,1 1 0,0-1-1,-1 1 1,1-1 0,0 1 0,-1 0 0,1-1-1,0 1 1,-1 0 0,1-1 0,-1 1-1,1 0 1,-1 0 0,0-1 0,1 1 0,-1 0-1,0 0 1,0 0 0,1 0 0,-1 0-1,0 1 1,0 10-17,-1 0 0,-1 1 0,1-1 0,-2 0 0,0 0 0,-6 16-1,4-13 26,-4 9 4,-1 1 0,-1-1 0,-19 30 0,-9 19 392,34-60-233,5-13-158,0 1-1,0-1 1,0 0 0,0 0 0,0 0-1,0 0 1,0 0 0,0 0-1,0 0 1,0 0 0,0 1 0,0-1-1,0 0 1,0 0 0,0 0 0,0 0-1,0 0 1,0 0 0,0 0 0,0 0-1,1 0 1,-1 1 0,0-1-1,0 0 1,0 0 0,0 0 0,0 0-1,0 0 1,0 0 0,0 0 0,0 0-1,1 0 1,-1 0 0,0 0-1,0 0 1,0 0 0,0 0 0,0 0-1,0 0 1,0 0 0,0 0 0,1 0-1,-1 0 1,0 0 0,0 0 0,0 0-1,0 0 1,0 0 0,0 0-1,0 0 1,0 0 0,1 0 0,-1 0-1,0 0 1,0 0 0,0 0 0,0 0-1,7-3 25,3-4-17,-1 0 0,0-1 1,0 0-1,-1 0 0,10-12 0,34-53 99,-26 36-135,-9 12 3,-6 9-22,0 1 0,1-1 0,0 2 0,25-23 0,-36 36 31,0 0 0,1 0 0,-1 1 0,0-1 0,1 0 0,-1 0-1,1 1 1,-1-1 0,1 1 0,-1-1 0,1 1 0,2-1 0,-3 1 3,-1 0 1,1 1 0,0-1-1,0 0 1,0 0-1,-1 0 1,1 1 0,0-1-1,0 0 1,-1 1 0,1-1-1,0 1 1,0-1-1,-1 1 1,1-1 0,-1 1-1,1-1 1,0 1-1,-1-1 1,1 1 0,-1 0-1,0 0 1,1-1-1,-1 1 1,1 0 0,-1 0-1,3 9-25,0 0 0,-1 0 0,0-1 0,-1 1-1,0 0 1,-1 0 0,0 16 0,0-11 23,-10 152 147,9-166-129,1 0-1,0 1 1,0-1-1,0 0 1,0 1-1,0-1 1,1 0-1,-1 1 1,0-1-1,1 0 1,-1 0-1,1 1 1,-1-1-1,1 0 1,-1 0-1,1 0 1,0 0-1,0 0 1,-1 0-1,1 0 1,0 0-1,0 0 1,0 0-1,0 0 1,0 0-1,0-1 1,0 1-1,1 0 1,-1-1-1,0 1 1,0-1-1,2 1 1,1-1 12,-1 1 1,1-1-1,-1 0 1,1 0-1,-1-1 1,1 1-1,-1-1 1,0 0-1,1 1 1,3-3 0,27-11-90,-1-2 0,-1-1 0,50-33 0,-66 39 73,30-21-13,-1-1 0,-1-3 0,44-48 0,-53 50-42,-20 19 19,0 1-1,20-28 1,-35 41 2,1 0-1,0 1 1,-1-1 0,1 0-1,-1 0 1,1 0 0,-1 1-1,1-1 1,-1 0 0,0 0-1,1 0 1,-1 0 0,0 0-1,0 0 1,0 0 0,0 0-1,0 1 1,0-1 0,0 0-1,0 0 1,0-2 0,0 3 17,0 0 0,-1-1 1,1 1-1,0 0 0,0 0 1,0 0-1,-1-1 0,1 1 1,0 0-1,0 0 1,0 0-1,-1 0 0,1 0 1,0 0-1,0 0 0,-1 0 1,1 0-1,0 0 0,0-1 1,-1 1-1,1 0 1,0 0-1,-1 1 0,1-1 1,0 0-1,0 0 0,-1 0 1,1 0-1,0 0 0,0 0 1,-1 0-1,1 0 1,0 0-1,0 0 0,0 1 1,-1-1-1,1 0 0,0 0 1,0 1-1,-13 6-106,12-6 78,-16 11-64,1 1 0,1 1 0,0 0 0,-19 24 0,-43 67 97,70-95 11,-16 23 3,-23 34 14,41-59-16,1 0-1,0 1 0,0-1 1,1 1-1,0 0 0,-2 12 1,4-18 5,1-1 1,-1 1 0,1-1 0,0 1 0,0 0 0,0-1 0,0 1 0,1 0 0,-1-1-1,1 1 1,-1 0 0,1-1 0,0 1 0,0-1 0,0 1 0,1-1 0,-1 0 0,0 0-1,1 1 1,-1-1 0,1 0 0,0 0 0,0 0 0,0-1 0,0 1 0,0 0 0,0-1 0,0 1-1,1-1 1,-1 0 0,5 2 0,-2-1 36,1 0 0,0-1-1,0 0 1,0 0 0,0 0-1,0-1 1,0 1 0,0-2 0,0 1-1,0-1 1,0 1 0,-1-2-1,10-2 1,-4 0-15,-1 0 0,0-1-1,0 0 1,-1-1-1,1 0 1,-1-1 0,0 0-1,-1 0 1,0-1 0,0 0-1,11-15 1,-4 1-187,0 0 0,-1-2 0,17-41 0,-7 4-104,-2 0-1,14-74 1,-16 49 311,-4-2 0,-4 0 0,2-132 0,-14 220-54,0-8-69,0-1-1,-3-14 1,3 21 43,-1 1-1,1 0 1,0 0 0,0 0-1,0 0 1,-1 0 0,1-1 0,-1 1-1,1 0 1,-1 0 0,1 0-1,-1 0 1,1 0 0,-1 0-1,0 1 1,0-1 0,1 0-1,-1 0 1,0 0 0,0 1-1,0-1 1,0 0 0,0 1-1,0-1 1,0 1 0,0-1 0,0 1-1,0-1 1,0 1 0,-2 0-1,2 0 11,0 0 0,1 0 0,-1 0 1,0 1-1,0-1 0,0 0 0,1 1 0,-1-1 0,0 0 0,0 1 0,1-1 0,-1 1 0,0-1 0,1 1 0,-1-1 0,1 1 0,-1 0 0,0-1 0,1 1 0,-1 0 1,1 0-1,-8 12-69,2-1 0,-1 1 0,-5 18 0,4-10 72,-83 214 90,73-181-31,2 1 1,-18 109 0,30-124 32,1 1-1,2-1 1,1 0-1,12 76 1,-9-100 29,0-1 1,1 1-1,1-1 1,0-1-1,1 1 0,8 15 1,-11-26-63,-1 1 0,1-1 0,0 0 1,1 1-1,-1-1 0,1-1 0,0 1 0,-1 0 1,2-1-1,-1 0 0,0 0 0,1 0 0,-1-1 1,1 1-1,0-1 0,0 0 0,0 0 0,0-1 1,0 0-1,0 0 0,9 1 0,-3-2-2,-1 0 0,1-1-1,0-1 1,0 0 0,-1 0-1,1-1 1,12-5 0,-1-2-65,0 0 1,24-16 0,-24 12 14,-2-1 1,0-1-1,0-1 0,-2-1 1,0 0-1,30-41 1,35-58 223,-72 101-201,-1-2-1,-1 1 1,-1-1 0,-1 0-1,8-25 1,-14 39-48,-1 1 0,1 0 0,-1-1 1,1 1-1,-1-1 0,-1-5 1,1 8 11,0 0 0,0 0 0,0 0 1,-1 0-1,1 0 0,-1 0 1,1 0-1,-1 0 0,1 0 0,-1 0 1,1 0-1,-1 1 0,0-1 0,1 0 1,-1 0-1,0 1 0,0-1 0,0 0 1,0 1-1,0-1 0,1 1 1,-1-1-1,0 1 0,0-1 0,-2 1 1,-1-1 1,-1 0 1,1 0 0,-1 1 0,0-1 0,1 1-1,-1 1 1,0-1 0,1 0 0,-1 1 0,1 0 0,-1 0-1,1 1 1,-1-1 0,1 1 0,0 0 0,-6 3 0,1 1 20,0-1 0,1 1 0,0 0 1,0 1-1,1 0 0,-10 11 0,4-1 0,1-1 0,0 2 0,1-1 0,-15 37 0,21-42 17,0 1 0,1 1 0,1-1 0,0 1 0,1-1 0,0 1 0,1 0 1,1 15-1,0-26 8,0 1 1,0-1 0,1 0-1,0 0 1,-1 1-1,1-1 1,0 0 0,1 0-1,-1 0 1,0 0 0,1 0-1,0 0 1,0 0 0,0-1-1,0 1 1,0-1 0,0 1-1,1-1 1,2 3 0,-1-3 13,-1 0 1,1 0 0,0-1 0,0 1-1,-1-1 1,1 1 0,0-1 0,0-1-1,0 1 1,0 0 0,0-1 0,0 0 0,0 0-1,0 0 1,7-2 0,4 0-9,-1-2-1,1 0 1,-1 0 0,1-1 0,-1-1 0,-1-1-1,1 0 1,-1 0 0,0-2 0,17-14 0,5-8-10,-2-2 0,32-39 1,-59 65-28,47-47-98,-52 54 104,18-16-122,-18 15 114,-1 1 1,0-1 0,1 1-1,-1 0 1,1 0-1,-1-1 1,0 1-1,1 0 1,-1 0 0,1-1-1,-1 1 1,1 0-1,-1 0 1,1 0-1,-1 0 1,1-1 0,-1 1-1,1 0 1,-1 0-1,1 0 1,-1 0-1,1 0 1,-1 0 0,1 1-1,-1-1 1,0 0-1,1 0 1,-1 0-1,1 0 1,-1 1 0,1-1-1,-1 0 1,1 0-1,-1 1 1,0-1-1,1 0 1,-1 0 0,1 1-1,-1-1 1,0 1-1,0-1 1,1 0-1,-1 1 1,0-1 0,1 1-1,0 3 6,0 1 0,-1-1 0,1 0 0,-1 0 0,0 0 0,0 0 1,-1 8-1,-7 31 22,6-31-23,-31 120 151,14-59 36,19-58-65,0-15-116,0 0 1,0 1-1,0-1 0,1 0 0,-1 0 0,0 1 0,0-1 0,0 0 1,0 0-1,0 1 0,1-1 0,-1 0 0,0 0 0,0 0 1,0 1-1,1-1 0,-1 0 0,0 0 0,0 0 0,1 0 1,-1 1-1,0-1 0,0 0 0,1 0 0,-1 0 0,0 0 0,0 0 1,1 0-1,-1 0 0,0 0 0,1 0 0,-1 0 0,0 0 1,0 0-1,1 0 0,-1 0 0,0 0 0,1 0 0,-1 0 0,0 0 1,0 0-1,1 0 0,-1-1 0,0 1 0,0 0 0,1 0 1,-1 0-1,0 0 0,0-1 0,1 1 0,-1 0 0,0 0 1,0 0-1,0-1 0,9-7-81,-2 0 0,1 0-1,-1-1 1,-1 0 0,1-1 0,4-9 0,6-9-42,-8 15 74,11-19-102,27-30 0,-44 58 104,0 1-1,1-1 1,0 1-1,7-5 0,-11 8 27,1-1 0,0 1 0,-1-1 0,1 1 0,0 0 0,-1-1 0,1 1 0,0 0 0,0-1 0,0 1 0,-1 0 0,1 0 0,0 0 0,0-1 0,0 1 0,0 0 0,-1 0 0,1 0 0,0 0 0,0 1 0,0-1 0,0 0 0,-1 0 0,1 0 0,0 1 0,0-1 0,-1 0 0,1 1 0,0-1 0,0 1 0,-1-1 0,1 1 0,0-1 0,-1 1 0,1-1 0,0 2 0,1 3 16,0 0 0,-1 0 0,0 1 0,0-1 0,0 0 0,0 1 0,-1-1 0,0 10 0,-7 91 367,2-59-25,5-42-303,-1 0-1,1-1 1,0 1-1,1 0 1,-1 0-1,1-1 1,0 1 0,0 0-1,0-1 1,3 7-1,-2-8-10,-1-1-1,0 0 0,1 0 0,0 0 1,-1 0-1,1 0 0,0 0 1,0-1-1,0 1 0,0-1 1,0 1-1,0-1 0,1 0 0,-1 0 1,0 0-1,1 0 0,-1 0 1,1 0-1,-1-1 0,6 1 1,3 0 26,0 0 0,0-1 1,0-1-1,0 0 1,0-1-1,-1 0 0,1 0 1,0-1-1,-1 0 1,1-1-1,-1-1 0,0 1 1,0-2-1,9-5 0,-7 3 0,0-1-1,0 0 1,-1 0-1,0-1 1,15-17-1,-4-2 16,20-34 0,83-179 230,-31 10-91,-76 186-242,-3-1 1,-1 0 0,9-65-1,-23 101-254,-6 15 48,-8 23-5,-8 31 280,-27 113 1,9 69 304,33-177-351,3 1 0,5 63 1,-1-88-101,1 15-1451,0-49 766,0 0 0,0 0 0,1 1 0,2 5 0,-1-5-1353,-5-25-7929,1 13 9601,0-19-2408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5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41 9472,'-26'-15'4288,"21"10"-3712,5 2 1567,10 6-1279,3-6 1408,5 3-1280,17-5 192,7 10-704,8-5-288,-2 0-128,10-5-160,2 5 64,11-7-32,-3 2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5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41 9216,'-27'-29'11839,"35"21"-14815,6 5 1728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77 189 7552,'-40'-40'3424,"14"16"-2976,16 13 1792,10 6-1312,5-10 1247,8 7-1247,13-4 0,6 4-544,18-4-32,5 4-224,29-9 0,1 5-64,15 4-128,-10 5 32,-14-2-3775,-8 10 2079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0:5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223 522 1472,'0'0'110,"0"-1"0,0 0 0,0 0 0,0 0-1,0 0 1,0 1 0,1-1 0,-1 0 0,0 0 0,0 0 0,1 1 0,-1-1 0,0 0 0,1 1 0,-1-1-1,1 0 1,-1 1 0,1-1 0,-1 0 0,1 1 0,0-1 0,-1 1 0,1-1 0,0 1 0,-1-1 0,1 1-1,0-1 1,-1 1 0,1 0 0,1-1 0,0 1 76,-1-1 0,0 0 0,1 1 0,-1-1 0,0 0-1,0 0 1,1 0 0,-1 0 0,0 0 0,0 0 0,0 0 0,1-2 0,3-4 453,6-13 2570,-11 19-3022,1 0-1,-1 0 1,0 0-1,0 0 1,1 0-1,-1 0 1,0 0-1,0 0 1,0 0-1,0 0 1,0 0-1,0 0 1,-1 0-1,1 0 1,0 0-1,0 0 1,-1 0-1,1 0 1,-1-1-1,0 1-87,0 0-1,1 1 1,-1-1-1,0 1 0,1-1 1,-1 1-1,0-1 1,0 1-1,0-1 1,1 1-1,-1 0 1,0-1-1,0 1 1,0 0-1,0 0 1,0-1-1,0 1 0,0 0 1,0 0-1,-1 0 1,-16 3 180,13-1-178,-1 0 1,0 0-1,1 1 1,0-1-1,0 1 1,-10 8-1,-23 23 319,34-31-404,-11 12 73,-7 6-7,-20 25 1,36-39-99,0 1 0,1 0 1,0 0-1,0 1 0,1-1 1,0 1-1,-4 13 0,8-20 27,-1 0-1,1 0 0,-1 0 0,1 0 0,-1 0 0,1 0 0,0 0 0,0 0 0,0 0 0,0 0 0,0 0 1,1 0-1,-1 1 0,1-1 0,-1 0 0,1 0 0,0-1 0,-1 1 0,1 0 0,0 0 0,1 0 0,-1 0 0,0-1 1,0 1-1,1-1 0,-1 1 0,1-1 0,-1 1 0,1-1 0,-1 0 0,1 0 0,0 0 0,0 0 0,0 0 1,0 0-1,3 1 0,2 0 94,0-1 1,-1 1 0,1-1-1,0-1 1,0 0-1,0 0 1,0 0 0,-1 0-1,1-1 1,0-1-1,0 1 1,-1-1 0,12-4-1,-7 1-7,0 0-1,0-1 0,0 0 0,-1 0 1,0-1-1,16-15 0,-18 14-15,0-1-1,-1 1 0,0-1 0,0-1 0,-1 0 1,0 1-1,-1-2 0,5-11 0,-6 13-73,-2 1 0,1 0 0,-1-1 0,-1 0 0,1 1 0,-1-1 0,-1 0 0,0 0 0,0 1 0,-1-1 0,-1-9 0,1 16-36,1 0 1,0 1 0,-1-1-1,1 0 1,-1 1 0,0-1 0,0 0-1,1 1 1,-1-1 0,0 1-1,0-1 1,-1 1 0,1 0-1,0-1 1,0 1 0,-1 0-1,1 0 1,0 0 0,-1 0 0,1 0-1,-3-1 1,2 1-9,-1 0 0,0 1 1,0-1-1,1 1 0,-1-1 0,0 1 0,0 0 1,0 0-1,1 0 0,-1 1 0,0-1 1,-3 2-1,-1 0-25,0 0-1,0 0 1,0 1 0,1 0 0,0 1 0,-1-1 0,1 1-1,1 0 1,-12 10 0,16-12 23,-1 0 1,0 0-1,1 0 0,-1 0 1,1 0-1,0 0 0,0 0 1,0 0-1,0 1 0,0-1 1,0 0-1,0 1 0,1-1 1,0 0-1,-1 5 0,1-7 50,0 1-1,0-1 0,0 1 0,0 0 0,1-1 0,-1 1 1,0-1-1,0 1 0,1-1 0,-1 1 0,0-1 1,1 1-1,-1-1 0,0 1 0,1-1 0,-1 0 0,1 1 1,-1-1-1,0 0 0,1 1 0,-1-1 0,1 0 1,-1 1-1,1-1 0,-1 0 0,1 0 0,0 0 0,-1 1 1,1-1-1,-1 0 0,1 0 0,-1 0 0,1 0 1,0 0-1,-1 0 0,1 0 0,0-1 0,2 1 49,0 0-1,0 0 0,0-1 0,0 1 1,0-1-1,3-1 0,5-4 75,-1-1 0,1 0 0,-2-1 0,1 1 0,-1-2 1,0 1-1,9-13 0,3-1 45,7-8-7,-2 0 1,-1-2 0,-1-1 0,38-70-1,-48 77-248,5-10 284,-1-1 0,14-45 0,-34 112-340,-12 48 32,-31 100 175,25-103-68,3-8 35,-2-1 0,-4-1 1,-31 64-1,-218 342 940,265-460-955,-6 9 319,0-1 1,-18 19-1,30-37-302,0 1 0,0-1 0,0 0 0,0 0 0,0 0 0,0 0 0,-1 0 0,1 0 0,0 0 0,-1-1 0,1 1 1,0 0-1,-1-1 0,1 1 0,-1-1 0,1 0 0,-3 1 0,3-1-27,1 0-1,-1 0 1,1 0 0,-1-1 0,1 1-1,0 0 1,-1 0 0,1-1-1,-1 1 1,1 0 0,0 0-1,-1-1 1,1 1 0,0 0 0,-1-1-1,1 1 1,0-1 0,0 1-1,-1 0 1,1-1 0,0 1 0,0-1-1,0 0 1,-1-1 15,0 0-1,1-1 1,0 1-1,-1-1 1,1 1 0,0-1-1,1-2 1,0-6 8,0 1 0,1-1 0,1 0 0,0 1 0,0 0 0,10-20 0,-4 14-47,0 1-1,1 0 1,19-23-1,3 4-69,2 2 0,52-40 0,48-24 48,-105 78-813,2 1 0,54-21-1,-26 19-564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0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19 859 2144,'-9'3'-704,"2"1"3884,7-3-2703,-1-1 0,1 1 0,-1 0 0,1 0 0,0 0 0,0 0-1,0 0 1,-1 0 0,1 0 0,0 0 0,0 0 0,0 0-1,1 1 1,-1 0-280,0 0-76,0-1 0,-1 0 0,2 0 0,-1 1 0,0-1 1,0 0-1,0 0 0,0 0 0,1 1 0,-1-1 0,1 0 0,-1 0 0,1 0 0,-1 0 0,1 0 1,0 0-1,-1 0 0,1 0 0,0 0 0,0 0 0,0 0 0,0 0 0,0-1 0,0 1 1,0 0-1,0-1 0,0 1 0,0 0 0,0-1 0,0 1 0,0-1 0,0 0 0,1 1 0,-1-1 1,0 0-1,0 0 0,1 0 0,1 0 0,2 0 121,0-1 0,0 1 0,0-1 0,0 0 0,0 0 0,0-1 0,-1 0 0,9-3 0,6-6 218,0-1 1,0 0-1,28-25 0,45-52 200,-70 66-494,-1 0-1,0-2 0,-2 0 1,18-32-1,-36 53-96,1 1 0,-1-1 0,0 1 0,0-1 0,-1 1 0,1-1 0,-1 0 0,0 0 1,0-5-1,0 9-56,0 0-13,0-1 1,0 1-1,0 0 1,0 0-1,0-1 1,0 1-1,0 0 0,0 0 1,0-1-1,0 1 1,0 0-1,0 0 1,0 0-1,-1-1 0,1 1 1,0 0-1,0 0 1,0 0-1,0-1 1,0 1-1,-1 0 0,1 0 1,0 0-1,0-1 1,0 1-1,0 0 1,-1 0-1,1 0 0,0 0 1,0 0-1,-1 0 1,1 0-1,0 0 1,0 0-1,-1-1 0,1 1 1,0 0-1,0 0 1,0 0-1,-1 0 1,1 0-1,0 0 0,0 1 1,-1-1-1,1 0 1,-11 4 18,9-4-15,-4 4-22,-1 0 0,1 0 0,-1 1 0,1 0 1,1 0-1,-1 0 0,1 1 0,0-1 0,0 1 1,0 1-1,1-1 0,0 1 0,0-1 0,-4 12 1,5-12 17,1 1 0,0-1 0,0 1 0,0 0 0,1 0 0,0 0 0,0 0 0,0-1 0,1 1 0,0 0 0,1 0 0,-1 0 0,2 0 0,-1 0 0,1 0 0,3 11 0,-3-15 16,-1-1 1,1 1-1,0-1 1,-1 1-1,1-1 1,0 1-1,1-1 1,-1 0-1,0 0 0,1 0 1,-1 0-1,1-1 1,-1 1-1,1 0 1,0-1-1,0 0 1,-1 0-1,1 0 1,0 0-1,0 0 0,0-1 1,0 1-1,6-1 1,-3 1 33,-1-2 0,1 1 1,-1-1-1,1 0 0,-1 0 0,0 0 1,1-1-1,-1 1 0,0-1 1,0-1-1,0 1 0,0-1 0,4-3 1,3-4 2,-1 0 1,0-1 0,-1-1 0,15-21 0,20-21 18,147-131 189,-164 159-124,-2 0 1,45-57-1,-60 68-130,-1 0 1,-1-1 0,-1 0-1,0 0 1,-1-1-1,0 1 1,-2-2 0,5-19-1,-10 37-7,11-75-24,-11 67 19,0 0 0,0 0 0,0 1 0,-1-1 0,0 0 0,-1 0 0,-2-9 0,4 16 0,-1 0-1,1 0 1,0 1 0,0-1-1,-1 0 1,1 0-1,0 1 1,-1-1-1,1 0 1,-1 1 0,1-1-1,-1 0 1,1 1-1,-1-1 1,1 1 0,-1-1-1,1 1 1,-1-1-1,0 1 1,0-1-1,1 1 1,-1 0 0,0-1-1,1 1 1,-1 0-1,0-1 1,0 1 0,0 0-1,1 0 1,-1 0-1,0 0 1,0 0-1,0 0 1,1 0 0,-1 0-1,0 0 1,0 0-1,0 1 1,1-1-1,-1 0 1,0 0 0,0 1-1,1-1 1,-1 0-1,0 1 1,-3 2-38,0 0 0,0-1 0,0 1 0,1 1 1,-7 6-1,-6 10 8,2 1 0,0 1 1,-15 32-1,11-20-40,-10 18 189,4 1 0,-24 69 0,41-99-60,1 0 1,1 0 0,1 0 0,1 1 0,1-1 0,2 43 0,2-16 15,-1-27-33,0 0 0,6 28 0,-5-36 12,-2-9 1,1 0 0,0-1-1,0 1 1,1 0-1,1 5 1,-2-10-29,-1 0 0,1-1-1,-1 1 1,0 0 0,1 0 0,0 0-1,-1-1 1,1 1 0,-1 0 0,1-1-1,0 1 1,-1 0 0,1-1 0,0 1-1,0-1 1,0 1 0,-1-1 0,1 1-1,0-1 1,0 0 0,0 1 0,0-1 0,0 0-1,0 0 1,0 0 0,0 0 0,0 0-1,-1 0 1,1 0 0,0 0 0,0 0-1,0 0 1,0 0 0,0 0 0,0-1-1,0 1 1,1-1 0,8-3 89,1-1 0,-1 0 1,0-1-1,0 0 0,0-1 0,13-12 0,50-55 132,-24 22-55,79-60-140,-37 34-35,-71 59 7,-10 10 49,20-17-1,-30 26-66,0 0-1,0 0 0,1 0 1,-1 0-1,0 0 0,0 0 1,0 0-1,0 0 1,0 0-1,1 0 0,-1 0 1,0 0-1,0 0 0,0 0 1,0 0-1,1 0 1,-1 0-1,0 0 0,0 0 1,0 0-1,0 0 0,0 0 1,1 0-1,-1 0 1,0 0-1,0 0 0,0 0 1,0 0-1,0 1 0,0-1 1,1 0-1,-1 0 1,0 0-1,0 0 0,0 0 1,0 0-1,0 0 0,0 1 1,4 8-60,-1 11-71,-3-20 128,5 25 0,-4-22 3,0 1 0,0-1 1,0 1-1,0-1 0,-1 1 0,0 0 0,0-1 0,0 1 1,0 0-1,-1 4 0,-17 89 241,12-61-149,-1 1-1,-2-1 1,-16 44 0,24-76-60,-1-1-1,1 0 1,-1 0-1,0 0 1,1 0 0,-1 0-1,0-1 1,-1 1-1,-3 4 1,5-7-26,-1 1 0,1 0 0,0-1 0,0 1 0,-1-1 0,1 1 0,0-1 0,-1 0 0,1 1 0,-1-1 0,1 0 0,0 0 0,-1 0 0,1 0 0,-1 0 0,1-1 0,0 1 0,-1 0 0,1-1 1,0 1-1,-1-1 0,1 1 0,0-1 0,0 1 0,-1-1 0,1 0 0,-2-1 0,-5-4-19,0 0 1,0 0-1,1-1 0,-1 1 1,1-2-1,1 1 0,0-1 1,0 0-1,0-1 0,-6-13 1,11 22 12,1-1 1,0 0 0,-1 0 0,1 0-1,0 0 1,0 0 0,0 0-1,0 1 1,-1-1 0,1 0-1,0 0 1,1 0 0,-1 0-1,0 0 1,0 0 0,0 0-1,0 0 1,1 0 0,-1 1-1,0-1 1,1 0 0,-1 0-1,1 0 1,-1 1 0,1-1-1,-1 0 1,1 0 0,0 1-1,0-2 1,1 1 0,0-1-1,1 1 1,-1-1-1,1 1 1,-1 0-1,1 0 1,-1 0-1,4-1 1,51-9-150,74-7 1,-86 13 186,43 1-169,3-1-4999,-86 5 4364,16-3-2636,-15 1-148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0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 7968,'-10'-8'3616,"28"8"-3136,-5-3 1216,6 3-1024,20-5 576,11 2-736,37-9-288,-3 4-129,6-4-190,-4 7 63,-14-7 223,-14 9-95,-13-5-959,0 8 479,-19-9-3040,-2 9 1920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0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13 9632,'-58'-4'4384,"21"-1"-3840,29 2-960,3 6 96,10-3-576,8 5 512,27-5-160,5 4 320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0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242 826 2304,'7'-1'743,"-6"1"-450,-1 0 0,1 0-1,0 0 1,0-1 0,-1 1 0,1 0 0,0 0 0,0 0-1,-1-1 1,1 1 0,0 0 0,-1-1 0,1 1 0,0 0-1,-1-1 1,1 1 0,0-1 0,-1 1 0,1-1 0,-1 1-1,1-1 1,-1 0 0,1 1 0,0-2 0,-2 1 50,0 0 0,1 0 1,-1-1-1,1 1 0,-1 0 0,0 0 1,0 0-1,0 0 0,0 0 1,0 0-1,0 0 0,0 0 0,0 1 1,0-1-1,0 0 0,0 1 1,0-1-1,-3 0 0,0-1-118,-1 1 0,1-1 0,0 1-1,-1 1 1,1-1 0,-1 1 0,1-1-1,-1 1 1,-6 1 0,-45 8 346,37-5-419,10-2-158,1 0 0,-1 1 0,1-1 0,0 2 0,0-1 0,0 1 0,0 0 0,-8 7 0,13-9-7,0 0-1,0 1 0,1-1 0,-1 1 0,1-1 0,-1 1 0,1 0 0,0 0 0,0 0 0,0 1 0,0-1 0,1 0 1,-1 1-1,1-1 0,0 1 0,0-1 0,0 1 0,0 0 0,1-1 0,0 1 0,-1 0 0,2 3 0,-1-1 54,2 0-1,-1 0 1,0 0-1,1-1 0,0 1 1,1-1-1,-1 1 1,1-1-1,0 0 0,1 0 1,-1 0-1,1-1 1,0 1-1,0-1 0,0 0 1,0 0-1,1 0 1,0 0-1,0-1 0,6 4 1,-6-5 8,-1 0 1,1 1 0,-1-2-1,1 1 1,0 0-1,0-1 1,-1 0 0,1 0-1,0-1 1,0 1-1,0-1 1,0 0 0,0 0-1,0-1 1,0 0 0,0 1-1,0-2 1,0 1-1,-1 0 1,1-1 0,0 0-1,-1 0 1,1-1-1,5-3 1,0-2 62,1-1 1,-2-1-1,1 1 0,-1-1 0,8-13 1,-13 18-82,0-1 0,0 0 0,-1 0 0,0 0 0,0 0 1,0-1-1,-1 1 0,0-1 0,0 0 0,-1 1 0,1-12 0,-2 15-84,0-1-1,0 1 0,0-1 0,-1 1 0,1 0 0,-1-1 1,0 1-1,0-1 0,0 1 0,-1 0 0,1 0 1,-1 0-1,1 0 0,-1 0 0,0 0 0,0 0 1,-5-4-1,6 7-244,3 1 162,9 5 178,1-5 65,0-1 1,-1 0-1,1 0 0,0-1 0,0 0 0,-1-1 1,1-1-1,18-6 0,-8 3 47,60-22 562,-73 24-537,0 0 0,0 0-1,16-12 1,8-4 252,-20 13-288,-1-1 0,15-11 0,-21 13-116,1 1-1,0 0 0,1 0 0,-1 1 1,1-1-1,0 2 0,0-1 0,0 1 1,0 0-1,9-1 0,-5 2-3,0 1 0,0 0-1,0 1 1,14 1 0,-22-1-7,1 1 0,-1 0 0,1 0 1,-1 0-1,0 1 0,0 0 0,0-1 0,0 2 0,0-1 0,0 0 1,0 1-1,-1-1 0,1 1 0,5 6 0,-7-6-1,0-1 1,0 1-1,0 1 0,-1-1 0,1 0 1,-1 0-1,0 1 0,0-1 0,0 0 1,0 1-1,0-1 0,-1 1 0,1-1 0,-1 5 1,0-1 16,-1-1 0,1 1 0,-1-1 1,0 1-1,-1-1 0,-3 12 0,-11 35 55,14-49-87,2 1 1,-1 0 0,0 0 0,1 0 0,0-1-1,0 1 1,1 0 0,-1 0 0,1 0 0,0-1-1,0 1 1,2 4 0,-2-6 20,0 0 1,1 0-1,-1-1 1,0 1-1,1 0 1,0-1-1,-1 1 0,1-1 1,0 0-1,0 0 1,0 1-1,1-1 1,-1-1-1,1 1 1,-1 0-1,1-1 0,-1 1 1,1-1-1,0 1 1,3 0-1,-3-2-11,0 1 0,0-1 0,1 0 0,-1 0-1,0 0 1,0 0 0,1-1 0,-1 1 0,0-1 0,0 0-1,0 0 1,4-1 0,6-4 53,19-11-1,-15 8-11,60-31-42,33-17 80,-91 49 29,-13 6-78,-8 4-259,-1 0 214,1 1 0,-1-1 0,1 1-1,-1 0 1,1-1 0,0 1 0,0 0 0,0 0 0,1 1-1,-1-1 1,1 0 0,-1 0 0,1 1 0,0-1 0,0 1-1,1-1 1,-1 1 0,1-1 0,0 1 0,0-1-1,0 1 1,1 3 0,-1 1-3,1 0 1,1 0-1,-1-1 0,1 1 0,1-1 1,-1 1-1,1-1 0,1 0 1,5 11-1,-2-10 25,-1 0 1,1 0-1,1 0 1,0-1-1,0 0 1,0 0-1,0-1 1,1 0-1,0 0 1,1-1-1,-1 0 1,1-1-1,0 0 0,0-1 1,0 0-1,1 0 1,-1-1-1,1-1 1,-1 0-1,1 0 1,0-1-1,-1 0 1,1-1-1,-1 0 1,1 0-1,-1-2 1,1 1-1,-1-1 0,0-1 1,0 1-1,0-2 1,-1 1-1,10-7 1,-4 1 37,0-1 1,0 0 0,-1 0-1,-1-2 1,0 1-1,-1-2 1,0 0-1,-1 0 1,0-1-1,-2 0 1,1-1 0,10-28-1,-17 38-63,-1 0 1,0 1-1,-1-1 0,1-1 1,-1 1-1,0 0 0,-1 0 0,0 0 1,0 0-1,-1-10 0,1 15 4,0 0 0,0 0 0,0 0 0,-1 1 0,1-1 0,0 0 0,0 0 0,-1 0 0,1 1-1,-1-1 1,1 0 0,0 1 0,-1-1 0,1 0 0,-1 1 0,0-1 0,1 1 0,-1-1 0,1 1 0,-1-1 0,0 1 0,1-1 0,-3 0 0,2 1-12,0 0 0,0 0 0,0 0 0,0 0 0,0 0 0,0 0 0,-1 0 0,1 0 0,0 1 0,0-1 0,0 0 0,0 1 0,0-1 0,0 1 0,-1 0 0,-3 2-55,0 0-1,0 0 1,1 1 0,-1 0 0,-6 7 0,4-1 48,0 0 0,1 0 0,0 0 0,1 0 0,0 1 0,0 0 0,1 0 0,1 1 0,0-1 0,1 1 0,-3 19 0,4-13 50,0 0 1,1 0 0,1 0-1,1 0 1,0 0 0,10 34-1,-10-46 0,0 0-1,0 0 1,1 0-1,0 0 1,0 0-1,0-1 1,6 8-1,-8-12-8,0 1-1,1-1 1,-1 1-1,1-1 1,-1 0-1,1 0 1,-1 0-1,1 0 1,0 0-1,-1 0 0,1 0 1,0-1-1,0 1 1,-1 0-1,1-1 1,0 0-1,0 1 1,0-1-1,0 0 1,0 0-1,0 0 1,0 0-1,0 0 1,-1-1-1,1 1 1,0 0-1,0-1 1,0 0-1,3-1 1,5-4 16,1-1 0,-1 0 0,-1 0 0,0-1 0,14-15 1,-7 7 44,97-83-163,-61 62 186,107-55 0,-138 83-196,-20 9 92,-1 0 0,0 0-1,0 0 1,1-1 0,-1 1 0,0 0-1,0 0 1,1 0 0,-1 0-1,0 0 1,1 0 0,-1 0 0,0 0-1,0 0 1,1 1 0,-1-1-1,0 0 1,0 0 0,1 0 0,-1 0-1,0 0 1,0 0 0,1 0-1,-1 1 1,0-1 0,0 1-3,0-1 1,0 1 0,0-1-1,0 1 1,0-1 0,0 1-1,0 0 1,0-1 0,0 1-1,0-1 1,-1 1-1,1-1 1,0 1 0,0-1-1,-1 1 1,1-1 0,0 1-1,-1 0 1,-7 10 11,-13 20 39,0 1 0,3 1 0,-20 45 0,34-57 102,4-21-142,0 0 1,0 1-1,0-1 0,0 0 1,0 0-1,0 1 0,0-1 0,0 0 1,0 1-1,0-1 0,0 0 1,0 0-1,0 1 0,0-1 0,1 0 1,-1 0-1,0 0 0,0 1 1,0-1-1,0 0 0,1 0 0,-1 0 1,0 1-1,0-1 0,0 0 1,1 0-1,0 0 4,-1 0-1,1 0 1,-1 0 0,1 0 0,0 0 0,-1 0 0,1 0-1,-1-1 1,1 1 0,-1 0 0,1 0 0,0-1-1,-1 1 1,1 0 0,-1-1 0,1 1 0,0-1-1,94-79-14,23-16-20,-110 89-24,4-1-15,0 0 0,19-9 0,-31 17 59,0-1-1,0 1 0,1 0 1,-1 0-1,0 0 1,0 0-1,1 0 1,-1 0-1,0 0 0,0 0 1,0 0-1,1 0 1,-1 0-1,0 0 1,0 0-1,1 0 0,-1 0 1,0 0-1,0 0 1,0 0-1,1 0 1,-1 0-1,0 0 0,0 1 1,0-1-1,1 0 1,-1 0-1,0 0 1,0 0-1,0 0 0,1 1 1,-1-1-1,3 10-67,-3 22 136,0-19-35,0-10-35,-1 18-32,2 0 1,0 0 0,7 31-1,-5-37 34,10 32 36,-11-44-24,-1 1-1,1 0 1,0-1-1,0 1 1,0-1 0,0 0-1,1 1 1,-1-1 0,4 3-1,-4-5-8,-1 0-1,0 0 1,1 0 0,-1-1-1,1 1 1,-1 0-1,1-1 1,-1 1 0,1-1-1,0 0 1,-1 1 0,1-1-1,0 0 1,-1 0-1,1 0 1,-1 0 0,1 0-1,0 0 1,-1-1 0,1 1-1,0 0 1,-1-1-1,3-1 1,4-1 8,0-1 0,0 0-1,9-8 1,-14 10-1,134-94 395,-123 86-354,124-92-79,-126 93 46,-1-2-1,0 1 0,-1-1 1,0-1-1,-1 0 1,10-18-1,5-14 84,-3-2 0,30-91 0,9-109-428,-48 193 325,-6 29-83,-2 1 0,0-1-1,1-26 1,-5 47-27,0-1 0,-1 1 0,1 0 0,0 0 0,-1 0 0,-1-4 0,2 7 94,0 0 1,0-1-1,0 1 1,-1 0-1,1-1 0,0 1 1,0 0-1,0-1 0,-1 1 1,1 0-1,0 0 0,0-1 1,-1 1-1,1 0 0,0 0 1,0 0-1,-1-1 0,1 1 1,0 0-1,-1 0 0,1 0 1,0 0-1,-1 0 0,1 0 1,-1 0-2,0 0 1,0 0-1,1 0 0,-1 0 1,0 1-1,1-1 1,-1 0-1,0 1 1,1-1-1,-1 1 1,0-1-1,1 0 0,-1 1 1,1 0-1,-1-1 1,0 2-1,-6 6-24,0 1 1,0 0-1,1 0 0,1 1 0,-1 0 0,2 0 1,-7 16-1,-16 77 60,23-83-5,-26 139 182,26-129-182,1 1 1,2-1-1,3 39 0,0-54 64,0 1-1,1-1 0,8 25 1,-9-35-11,0 0-1,0 1 1,1-1-1,-1 0 1,1 0 0,0 0-1,1-1 1,-1 1 0,1-1-1,0 1 1,0-1 0,0-1-1,5 5 1,-5-7-32,-1 1 1,1-1-1,0 1 1,0-1 0,0 0-1,0 0 1,0-1-1,0 1 1,0-1-1,0 0 1,0 0-1,0-1 1,0 1-1,0-1 1,6-1-1,3-2 14,0 0-1,0 0 1,14-8 0,-3 2-87,0 1 0,46-10 0,-57 15 34,8-1-20,1 1-1,-1 1 0,1 1 1,0 1-1,0 0 0,0 2 1,40 6-1,-61-7 295,-4 0-94,-12-2-49,-20-1-263,17 2 89,0 2 0,0 1 0,0 0 0,0 1 1,0 1-1,1 0 0,0 2 0,0 0 0,-25 13 0,33-15 35,0 1 0,1 0 0,-1 0 0,2 1 0,-1 0 0,0 1 0,-11 13 0,15-16 31,1 0 0,0 0 0,0 1 0,0-1 0,1 1 0,0-1 0,0 1 0,0 0 0,0 0 0,0 0 0,1 0 0,0 0 0,0 0 0,1 0 0,-1 10 0,1-13 5,1-1 0,-1 1 1,0 0-1,0-1 0,1 1 0,-1 0 1,1-1-1,-1 1 0,1 0 0,0-1 1,-1 1-1,1-1 0,0 1 0,0-1 1,0 0-1,0 1 0,3 1 0,-3-2 4,1 0-1,-1 0 0,1-1 1,-1 1-1,1-1 0,-1 1 1,1-1-1,-1 0 0,1 1 1,-1-1-1,1 0 0,0 0 1,-1 0-1,1 0 0,2-1 1,5-1 38,0 0 0,0-1-1,-1 0 1,1-1 0,9-5 0,-17 8-58,96-53 301,-51 27-553,88-37 1,-134 64 222,1 1 1,-1 0 0,0 0-1,0-1 1,0 1 0,1 0-1,-1 0 1,0-1 0,0 1-1,0 0 1,0 0 0,0 0-1,0-1 1,-1 1 0,1 0-1,0 0 1,0-1 0,0 1 0,-1 0-1,0 1 1,0 9 41,1-4-13,0 0 0,1 0-1,0 0 1,0 0 0,1 0 0,0 0-1,0-1 1,1 1 0,0 0-1,6 10 1,-7-14 8,0 0 0,0 0 0,0 0 0,0-1 0,1 1 0,-1-1 0,1 0 0,0 0 0,0 0 0,0 0 0,0 0 0,0 0 0,0-1 0,0 1 0,0-1 0,1 0 0,-1 0 0,0 0 0,1-1 0,-1 1 0,1-1 0,-1 0 0,1 0 1,3 0-1,3-1 16,0-1 1,0 0 0,-1-1 0,1 0 0,-1-1-1,0 1 1,0-2 0,0 1 0,0-1 0,15-12-1,-6 2 42,-1-1-1,0-1 0,20-26 0,-1-6-96,-3-2-1,42-84 1,-44 76-46,147-249-307,-154 265-178,30-72-1,-53 114 529,5-16-402,-8 12 132,-6 8-63,-5 9 301,1 0 0,-21 26 1,18-20 27,2-2 31,1 1 0,1 1 0,0 0 0,1 1 0,-8 21-1,-30 99 178,47-136-164,-29 97 170,-22 140 0,51-232-154,-2 11 66,-1 23 1,4-38-51,0-1 1,0 1-1,0 0 0,1-1 1,-1 1-1,1-1 1,0 1-1,0-1 0,0 1 1,0-1-1,0 1 0,1-1 1,2 4-1,-3-6 13,0 0 0,1 1 0,-1-1 0,0 0-1,1 0 1,-1 0 0,1-1 0,-1 1 0,1 0 0,-1-1 0,1 1-1,0-1 1,-1 1 0,1-1 0,0 0 0,-1 1 0,1-1-1,2 0 1,3-1 1,-1 1-1,0-1 1,9-2-1,-9 2-12,7-3 2,0 0 1,0 0-1,16-9 0,-11 6-3,14-8-21,0-2 0,-1-1 1,57-43-1,-84 58-8,64-46-322,-68 49 289,1-1-1,-1 1 1,1-1 0,-1 1-1,1 0 1,0-1 0,-1 1-1,1 0 1,0 0 0,-1-1 0,1 1-1,0 0 1,-1 0 0,1 0-1,0 0 1,-1 0 0,1 0-1,0 0 1,-1 0 0,2 0 0,-2 1 7,1-1 1,-1 0-1,1 1 1,-1-1-1,0 1 1,1-1-1,-1 0 1,0 1 0,0-1-1,1 1 1,-1-1-1,0 1 1,0-1-1,1 1 1,-1-1 0,0 1-1,0-1 1,0 1-1,0-1 1,0 2-1,0 3-64,0 1 0,-1 0 0,-2 11 0,2-11 50,-5 26 11,3-19 58,1-1 0,0 1 0,1-1-1,0 1 1,1 0 0,0-1 0,4 22 0,-4-32-22,0 0 1,1 0-1,-1-1 1,1 1-1,0 0 1,0 0-1,0-1 1,0 1-1,0 0 1,0-1-1,0 1 1,0-1-1,0 0 1,1 1-1,-1-1 1,1 0-1,-1 0 1,1 0-1,-1 0 1,1 0-1,0 0 1,-1 0-1,1 0 1,0-1-1,0 1 1,0-1-1,-1 1 1,1-1-1,0 0 1,0 0-1,0 1 1,0-1-1,0-1 1,2 1-1,8-2 13,-1 0 1,0-1-1,1 0 0,16-7 0,-18 6-11,121-50 73,-44 18 202,-64 26-232,-11 7-82,0-2 0,-1 0 0,1 0 0,-1-1 0,0 0 0,-1-1 0,12-10 1,-20 13-172,-5 5-3,-7 2-26,-14 11 134,1 0 0,1 1 1,-34 29-1,54-41 98,0-1 0,-1 1 1,1-1-1,0 1 0,0 0 1,0-1-1,0 1 0,1 0 0,-1 0 1,1 1-1,0-1 0,0 0 0,0 0 1,0 0-1,0 4 0,1-5 6,0-1 0,0 1 0,0 0 0,0-1-1,0 1 1,0-1 0,1 1 0,-1 0 0,1-1 0,-1 1 0,1-1-1,-1 1 1,1-1 0,0 0 0,0 1 0,0-1 0,0 0-1,0 1 1,0-1 0,0 0 0,0 0 0,0 0 0,1 0-1,-1 0 1,0 0 0,1 0 0,-1-1 0,1 1 0,-1 0-1,1-1 1,-1 1 0,4 0 0,0 0 22,0-1 1,0 1 0,0-1-1,0 0 1,0-1-1,0 1 1,0-1 0,0 0-1,0 0 1,-1 0-1,9-4 1,3-2 120,29-16-1,-32 15-144,-2 0-1,1 0 0,-1-1 0,0 0 0,-1-1 0,0-1 0,11-15 0,-16 20-53,-1 0 0,-1-1 0,1 1 0,-1-1 0,-1 1 0,1-1 0,1-8 0,-3 11-5,0 0 0,-1-1 0,1 1 0,-1-1 0,0 1-1,0 0 1,-1-1 0,1 1 0,-1-1 0,0 1 0,0 0-1,-3-6 1,3 7 26,0 1-1,-1 0 1,1-1-1,-1 1 0,1 0 1,-1 0-1,0 0 1,1 0-1,-1 0 1,0 0-1,0 0 0,-1 1 1,1-1-1,0 1 1,-5-2-1,2 1-42,0 0 0,1 1 1,-1 0-1,0 0 0,0 0 0,0 0 0,-10 1 0,-1 1-70,1 1 0,-1 1 0,0 0-1,-19 7 1,22-6 131,1 0 0,-1 2 0,1-1 0,0 1 0,-20 14 0,31-20 3,0 1 0,0-1 0,1 1 0,-1 0 0,0-1 0,1 1 0,-1-1 0,0 1 0,1 0 0,-1-1 1,1 1-1,0 0 0,-1 0 0,1 0 0,-1-1 0,1 1 0,0 0 0,0 0 0,-1 0 0,1 0 0,0 0 0,0-1 0,0 1 0,0 0 0,0 2 0,1-2 2,-1 0 0,1 0 0,0 0 1,-1 0-1,1 0 0,0-1 0,0 1 0,0 0 0,-1 0 0,1-1 1,0 1-1,0 0 0,0-1 0,0 1 0,0-1 0,0 1 1,1-1-1,-1 1 0,0-1 0,0 0 0,0 0 0,3 1 1,24 2 138,1-2 0,1-1 0,41-4 0,-22-3-31,-1-1 0,0-3 0,0-2 0,46-19 0,-87 29-101,0 1-1,0 0 1,0 0 0,0 1 0,10-1-1,-15 2-8,-1 0 0,0-1-1,1 1 1,-1 0 0,0 1 0,1-1-1,-1 0 1,0 0 0,0 1-1,1-1 1,-1 0 0,0 1-1,0-1 1,0 1 0,0 0 0,1-1-1,-1 1 1,0 0 0,0 0-1,0 0 1,0-1 0,-1 1 0,1 0-1,0 0 1,0 1 0,0-1-1,-1 0 1,1 0 0,-1 0 0,1 0-1,-1 0 1,1 1 0,-1-1-1,0 0 1,1 1 0,-1 1 0,0 4 51,0-1 0,0 1 1,0 0-1,-1-1 1,0 1-1,-4 12 1,-17 36 86,0 1 99,21-49 82,8-10-159,3-1-131,158-83 190,-29 14-353,-132 69 112,1 1 0,0 0 0,0 0 0,0 1 0,0 0 0,10-1 0,-16 3 10,0 0 0,0 0 0,0 0 0,0 0-1,0 0 1,1 0 0,-1 1 0,0-1-1,0 1 1,0 0 0,0 0 0,0-1 0,0 1-1,0 0 1,0 1 0,-1-1 0,1 0 0,0 0-1,-1 1 1,1-1 0,-1 1 0,1 0-1,-1-1 1,0 1 0,1 0 0,-1 0 0,0 0-1,0 2 1,3 5 72,0 0-1,-2 1 1,1-1-1,-1 1 1,1 17-1,-1 53-1492,-2-56-907,0-23 2087,0-1 0,0 0 0,0 0 0,-10 4-7751,10-4 7751,-17-4-4822,13 3 4020,-15-2-2756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0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24 9312,'-54'-23'4192,"32"26"-3616,17-3 608,13 8-928,6 1-96,9-1-96,3 0-288,1 4 128,1-4-3136,-6 0 1792,-12-1-3232,-2 1 2656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0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1131 60 9568,'0'-3'4320,"13"6"-3776,0-6 1567,9 3-1279,41-5 448,10 2-768,30-6-384,-5 9-96,10-8 32,-18 5-32,-9-9-1632,-13 7 864,-18-3-3423,-10 5 2303</inkml:trace>
  <inkml:trace contextRef="#ctx0" brushRef="#br0" timeOffset="1">24 132 9216,'-23'-4'4192,"59"13"-3648,4-9 1312,5 3-1121,33-6 1761,2-2-1440,46-10-128,0 3-576,17-8-352,-16 7 0,-19-7 64,-24 8-32,-16-4-1984,-18 9 1056,-15-6-2879,-7 10 2111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0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88 3808,'18'-12'2038,"0"1"3929,-18 11-5849,1-1 0,-1 1 0,0 0 0,0 0 0,0 0 0,1 0 0,-1 0 0,0-1 0,0 1 0,0 0 0,0 0-1,0 0 1,1-1 0,-1 1 0,0 0 0,0 0 0,0-1 0,0 1 0,0 0 0,0 0 0,0 0 0,0-1 0,0 1 0,0 0 0,0 0 0,0-1 0,0 1 0,0 0 0,0 0 0,0-1 0,0 1 0,0 0-27,-1 0 0,1 0 0,0 0 0,0 0 0,-1 0 0,1 0 0,0 0 0,0 0 0,-1 0 0,1 0 0,0 0 0,0 0 0,-1 0 0,1 0 1,0 1-1,0-1 0,-1 0 0,1 0 0,0 0 0,0 0 0,0 1 0,-1-1 0,1 0 0,0 0 0,0 0 0,0 1 0,0-1 0,-1 0 0,1 1 0,-112 121 3648,108-117-3673,3-4 5,-1 1 0,1-1-1,0 0 1,-1 0 0,1 1 0,0-1-1,-1 0 1,1 0 0,-1 0-1,0-1 1,1 1 0,-1 0-1,-2 0 1,4-1-54,0 0 0,0 0-1,-1 0 1,1 0 0,0 0 0,0 0 0,-1 0 0,1 0-1,0 0 1,0 0 0,-1 0 0,1 0 0,0-1-1,0 1 1,0 0 0,-1 0 0,1 0 0,0 0 0,0 0-1,0-1 1,-1 1 0,1 0 0,0 0 0,0 0 0,0-1-1,0 1 1,-1 0 0,1 0 0,0 0 0,0-1-1,0 1 1,0 0 0,0 0 0,0-1 0,0 1 0,0 0-1,0 0 1,0-1 0,0 1 0,0 0 0,0 0-1,0-1 1,0 1 0,0 0 0,2-12 250,4-8-52,1 1 0,10-21 0,-10 25-1257,0-1-1,-1 0 0,5-24 1,-6 21-852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09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32 572 3328,'-31'0'1957,"60"1"3676,37 1-1554,-50-3-3316,0-1 0,-1-1 1,1 0-1,16-6 0,-24 6-562,1-1 0,0 1 1,-1-2-1,0 1 0,0-1 0,0-1 0,-1 1 0,13-13 0,133-162 1420,-34 38-879,-113 136-727,97-113 498,-85 89-344,-10 15-39,-7 15-132,-1 0 0,0 0 0,0-1 0,0 1 0,1 0 1,-1 0-1,0 0 0,0-1 0,0 1 0,0 0 1,0 0-1,1-1 0,-1 1 0,0 0 0,0 0 0,0-1 1,0 1-1,0 0 0,0 0 0,0-1 0,0 1 0,0 0 1,0-1-1,0 1 0,0 0 0,0 0 0,0-1 0,0 1 1,0 0-1,0 0 0,0-1 0,-1 1 0,1 0 1,0 0-1,0-1 0,0 1 0,0 0 0,-1 0 0,1 0 1,0-1-1,0 1 0,0 0 0,-1 0 0,1 0 0,0 0 1,0-1-1,0 1 0,-1 0 0,1 0 0,0 0 0,0 0 1,-1 0-1,1 0 0,0 0 0,-1 0 0,1 0 1,0 0-1,-2 0 0,0 0 0,0 0 1,0 0-1,0 1 0,1-1 1,-1 0-1,0 1 0,0 0 1,-1 0-1,-5 3 28,1 1 0,0-1 0,0 1 0,1 1 0,-10 9 1,0 2 30,-14 19 1,17-18-52,0 0 0,2 1 1,0 0-1,1 1 0,1 0 0,1 0 0,0 1 1,2 0-1,0 1 0,2-1 0,-4 38 1,8-53 9,0 0 0,0 0 1,1 0-1,-1-1 0,1 1 0,1 0 1,-1 0-1,3 6 0,-2-9 0,-1 1-1,1-1 1,0 0-1,0 0 1,0 0-1,0-1 1,1 1-1,-1 0 1,1-1-1,0 1 0,-1-1 1,1 0-1,0 0 1,6 3-1,0-2 28,0 1 0,0-2 0,0 1 0,0-1 0,1-1 0,-1 1 0,0-2-1,1 1 1,-1-1 0,11-2 0,-2 0 18,1-1 1,-2 0-1,1-2 1,21-8-1,-19 5-49,0-1 1,-1-1-1,0-1 1,29-22-1,59-62 49,-100 88-60,1-2 49,1 1 0,1 0 0,-1 0-1,17-9 1,-25 16-38,-1 1 0,1 0 0,-1 0-1,0-1 1,1 1 0,-1 0 0,1 0 0,-1 0-1,1 0 1,-1 0 0,1-1 0,-1 1 0,1 0-1,-1 0 1,1 0 0,-1 0 0,1 0 0,-1 1-1,1-1 1,-1 0 0,1 0 0,-1 0 0,0 0-1,1 0 1,-1 1 0,1-1 0,-1 0 0,1 0-1,-1 1 1,0-1 0,1 0 0,-1 1 0,1-1-1,0 2 27,0-1 0,-1 1-1,1-1 1,0 1 0,-1-1-1,1 1 1,-1 0-1,1-1 1,-1 1 0,0 1-1,1 7 100,-1 0 1,-1 14-1,-4 10-29,-1 0 1,-13 40-1,20-72-1,5-6-46,11-9 27,145-123 67,-125 108-181,1 2-1,67-34 0,-99 57 19,0 0 1,1 1-1,-1 0 1,0 0 0,1 0-1,-1 1 1,1-1-1,0 2 1,-1-1-1,11 1 1,-14 0 6,1 1 0,-1 0-1,0 0 1,1 0 0,-1 0 0,0 0 0,0 1 0,0 0 0,0-1 0,0 1 0,0 0-1,0 0 1,0 1 0,-1-1 0,0 0 0,1 1 0,-1 0 0,0 0 0,0-1-1,0 1 1,2 6 0,5 9 57,-1 2-1,0-1 1,8 39-1,5 64-1813,-15-82-1383,-5-38 2372,-1 1 0,0 0 1,0-1-1,0 1 0,0 0 0,0-1 1,-1 6-1,-2 2-4377,2-2 1840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10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 8896,'-24'-16'4032,"21"13"-3520,-2-2-480,10 10-128,-2-5-960,7 3 608,9 2-1088,7 6 864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7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 9056,'-15'-25'4096,"11"25"-3552,-1 0 1248,5 5-1088,-8-5-129,8 3-287,3 6-224,2-1 32,9 0-64,4-4-3391,0 4 1823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1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55 480 5824,'-23'6'1866,"23"-6"-1825,-1 0 0,1 0 0,-1 0 0,1 0 0,-1 0 0,1 1 0,-1-1 0,1 0-1,0 0 1,-1 1 0,1-1 0,-1 0 0,1 1 0,0-1 0,-1 0 0,1 1 0,-1 0-1,-2 2 208,0 0-1,1 0 0,-1 1 0,1-1 0,-1 1 1,-2 5-1,5-7-122,-1-1 1,1 0 0,0 1 0,-1-1-1,1 1 1,0-1 0,0 0-1,0 1 1,0-1 0,0 1 0,0-1-1,0 0 1,0 1 0,1-1-1,-1 0 1,1 1 0,-1-1-1,1 0 1,-1 1 0,1-1 0,0 0-1,-1 0 1,1 0 0,0 1-1,0-1 1,0 0 0,0 0 0,2 1-1,0 1 120,1-1-1,-1 0 0,1 0 1,0-1-1,-1 1 1,1-1-1,0 1 0,0-1 1,0-1-1,0 1 1,0 0-1,0-1 0,0 0 1,0 0-1,0 0 1,0 0-1,6-2 0,1 0 212,0-1-1,0 0 0,-1 0 0,1-1 0,13-7 1,4-5 90,0-1 0,30-25 1,45-45 396,-15 11-299,-7 6-111,34-27-47,-16 13 423,-98 83-890,3-3-2,0 0 0,-1 0-1,0-1 1,0 1 0,0-1 0,0 0 0,-1 0 0,4-8-1,-4 7-34,2 2-516,-2 9 276,-1 11 122,-6 17-40,-17 55 1,7-30 174,4-13 17,-22 82-49,26-107 72,0 0-1,-1-1 1,-1 0 0,-16 22-1,22-35 2,-1-1 1,-1 1-1,1-1 0,-1 0 0,0-1 1,0 1-1,0-1 0,-9 5 1,11-7 8,0 0 0,-1 0 0,1-1 0,-1 0 1,1 0-1,-1 0 0,0 0 0,1 0 0,-1-1 1,0 0-1,0 1 0,1-1 0,-1-1 0,0 1 1,0 0-1,1-1 0,-5-1 0,0-1-29,1 0-1,-1 0 1,1-1-1,0 1 1,1-2-1,-1 1 1,1-1 0,0 0-1,-8-7 1,-3-7-90,-23-32 1,-4-5-494,44 56 550,-1-1 1,1 1 0,0-1 0,-1 1 0,1-1 0,0 1 0,-1 0-1,1-1 1,-1 1 0,1-1 0,-1 1 0,1 0 0,-1 0 0,1-1-1,-1 1 1,1 0 0,-1 0 0,1 0 0,-1 0 0,1-1-1,-1 1 1,1 0 0,-1 0 0,0 0 0,0 1-1,1-1 0,-1 0 1,1 1-1,0-1 0,-1 1 0,1-1 1,0 1-1,-1-1 0,1 0 0,0 1 1,0-1-1,0 1 0,-1-1 0,1 1 1,0 0-1,0-1 0,0 1 0,0-1 1,0 2-1,0 2-35,0 1 1,0 0 0,0-1 0,1 1-1,1 5 1,1 0 35,0-1 0,1 0 1,1 0-1,-1-1 0,1 1 0,1-1 1,0 0-1,0-1 0,0 1 0,1-1 1,0 0-1,0-1 0,1 0 0,0 0 0,0 0 1,10 4-1,-4-3 54,0 0 1,0-1-1,1 0 1,-1-2-1,1 1 0,1-2 1,-1 0-1,0-1 0,25 0 1,-29-2 17,1-1 1,-1 0-1,0-1 1,0-1-1,0 0 1,0 0-1,0-1 0,0 0 1,-1-1-1,14-9 1,-1-1-10,-1-1 0,0-1 0,22-23 0,-42 38-58,1-1 1,0 1-1,0 0 0,0 0 1,6-3-1,-9 5-4,0 0 0,1 0 0,-1-1 0,0 1 0,1 0 0,-1 0 0,1 0 0,-1 0 0,0 0 1,1 0-1,-1 0 0,1 0 0,-1 0 0,0 0 0,1 0 0,-1 0 0,1 0 0,-1 0 0,0 0 0,1 1 0,-1-1 0,1 0 0,0 0 1,-1 1-8,0 0 0,1-1 1,-1 1-1,1 0 1,-1 0-1,0-1 1,0 1-1,1 0 1,-1 0-1,0-1 0,0 1 1,0 0-1,0 0 1,0 0-1,0-1 1,0 1-1,0 1 1,-5 25-53,0 0 1,-2 0 0,-16 39 0,3-7 111,-41 175-54,8-32 3,51-194 27,-6 20 293,0 2-1,-4 35 0,12-65-278,0 1 0,0 0 0,0-1 0,0 1 0,0 0 0,0-1 0,0 1 0,0 0 0,0-1 0,0 1 0,0 0 0,0-1 0,1 1 0,-1 0 0,0-1-1,0 1 1,1 0 0,4-3 354,2-9-147,6-22-20,16-55-1,-19 55-191,15-46-15,22-69-120,52-92 44,-81 200 79,10-24 89,48-81 1,1 33-298,-60 90 85,1 2 0,40-37-1,-51 51 59,1 0-1,0 0 0,1 1 0,11-5 0,-18 9 30,0 0 0,0 0 0,0 0 0,0 0-1,0 0 1,0 1 0,0-1 0,0 1 0,0 0-1,0 0 1,0 0 0,0 0 0,0 0 0,0 0-1,0 0 1,1 0 0,-1 1 0,0-1 0,0 1-1,0 0 1,0 0 0,-1 0 0,1-1 0,0 2-1,3 1 1,-3 0-3,1 0 0,-1 0-1,0 0 1,0 0 0,-1 0-1,1 1 1,-1-1 0,1 1-1,-1-1 1,0 1 0,0 0-1,0 5 1,0 6-73,0 26-1,-1-29 44,0 21 74,-1 1 0,-2-1 1,-13 56-1,13-75 39,-1 0 1,-1 0-1,-1-1 1,1 0 0,-2 1-1,0-2 1,-1 1-1,0-1 1,-1 0-1,-19 19 1,27-29-42,-1 0 0,0-1 1,0 1-1,0-1 0,0 0 0,0 1 1,0-1-1,0 0 0,0 0 0,0-1 1,-1 1-1,1 0 0,0-1 1,-1 1-1,1-1 0,0 0 0,-1 0 1,-1 0-1,0 0 1,1-1 0,-1 0 0,1 0-1,0 0 1,-1 0 0,1 0 0,0-1 0,0 0 0,0 1 0,0-1 0,-3-3-1,-3-3-14,0 0-1,1-1 1,0 0-1,0-1 0,1 0 1,-6-12-1,-12-19-179,25 41 167,0-1 0,0 1 0,0 0 0,0-1-1,-1 1 1,1 0 0,0-1 0,0 1 0,0 0 0,-1 0 0,1-1-1,0 1 1,0 0 0,-1 0 0,1-1 0,0 1 0,-1 0 0,1 0-1,0 0 1,-1 0 0,1-1 0,0 1 0,-1 0 0,1 0 0,0 0-1,-1 0 1,1 0 0,0 0 0,-1 0 0,1 0 0,0 0 0,-1 0-1,1 0 1,-1 0 0,1 0 0,0 0 0,-1 0 0,1 1 0,0-1-1,-1 0 1,1 0 0,0 0 0,0 0 0,-1 1 0,1-1 0,0 0-1,-1 0 1,1 1 0,0-1 0,0 0 0,0 1 0,-1-1 0,1 0-1,0 1 1,-1 1-20,-1-1-1,1 1 0,0 0 0,0-1 1,0 1-1,1 0 0,-1 0 1,0 0-1,0 2 0,0 3 14,0 1 1,1-1-1,0 0 0,0 0 0,1 1 1,2 8-1,-2-12 22,0 0 1,0 0-1,1-1 1,-1 1-1,1 0 0,0-1 1,0 1-1,1-1 1,-1 0-1,1 0 1,0 0-1,4 5 1,1-3 11,-1 1 0,1-1 0,1 0 0,-1-1 0,1 0 1,0 0-1,-1-1 0,1 0 0,1-1 0,-1 0 1,0 0-1,1-1 0,-1 0 0,1 0 0,-1-1 1,19-3-1,-14 1 0,-1 0 1,1-1-1,0-1 0,-1 0 1,0-1-1,0 0 1,-1-1-1,1-1 1,-1 0-1,21-16 1,-14 6 4,-1-2 0,-1 0 1,28-41-1,1-2 12,-9 13-36,36-41-64,-60 76 56,-1 2 0,2-1-1,0 1 1,20-12 0,-31 21-4,1 1 1,0 0-1,0 0 1,0 0 0,1 1-1,-1-1 1,0 1-1,0 0 1,6 0 0,-6 0 0,-1 1 0,0 1 0,0-1 0,0 0 0,0 1 0,0 0 0,0 0 0,0 0 0,0 0 0,0 0 0,0 0 0,0 1 0,0-1 0,2 3 0,7 7-3,0 0 0,-1 1 0,0 0 0,-1 0 0,14 23 0,-10-14 25,10 13 93,-12-15-56,1 0 1,1-1-1,19 20 1,-31-37-36,-1 1 1,1-1-1,-1 0 1,1 0-1,0 1 1,-1-1-1,1 0 1,0 0-1,0-1 1,0 1-1,0 0 1,0-1-1,0 1 1,0-1-1,0 1 0,3-1 1,-4 0 5,1-1-1,-1 1 1,1 0 0,-1-1-1,1 0 1,-1 1 0,1-1-1,-1 0 1,0 0 0,1 1-1,-1-1 1,0 0 0,0 0-1,0-1 1,0 1 0,0 0-1,0 0 1,0-1 0,0 1-1,0 0 1,0-1 0,1-2-1,1-5 12,1 0 0,-1 0-1,0 0 1,-1 0-1,0 0 1,1-19-1,-3 10-51,0 0 0,-1 0-1,-3-17 1,3 30 22,0 0 0,0 0 0,-1 0 0,1 1 0,-1-1-1,-4-7 1,4 10-34,1-1-1,-1 1 1,0 0 0,1 0-1,-1 0 1,0 0 0,0 0-1,-1 0 1,1 0-1,0 1 1,0-1 0,-1 1-1,1-1 1,-5 0 0,1 0-6,1 1 1,-1 0 0,1 0 0,-1 0-1,0 1 1,0 0 0,1 0 0,-1 0 0,0 1-1,-10 2 1,6 0 13,1 0 1,0 1-1,0 0 0,0 1 1,-15 9-1,6-1 5,0 1-1,1 1 1,1 1-1,-25 30 1,25-25-27,1 1 0,2 0 1,0 1-1,1 1 0,1 0 0,-8 26 1,16-41 74,1-1 0,0 0 0,0 1 0,1 0 1,0-1-1,0 1 0,1 0 0,0-1 1,2 11-1,-2-16-7,0 0 1,1 0-1,0-1 1,-1 1-1,1 0 1,0-1-1,1 1 1,-1 0-1,0-1 0,1 0 1,-1 1-1,1-1 1,0 0-1,0 0 1,0 0-1,0 0 1,0 0-1,0 0 1,0 0-1,1-1 1,-1 1-1,1-1 1,-1 0-1,1 0 1,0 0-1,-1 0 1,1 0-1,0-1 0,0 1 1,-1-1-1,6 1 1,3-1 21,0 0 1,0-1-1,0 0 0,-1 0 1,1-1-1,0-1 0,0 0 1,-1 0-1,0-1 0,0-1 1,0 1-1,0-2 0,0 1 1,-1-1-1,0-1 0,-1 1 1,1-2-1,-1 1 0,7-9 0,3-10-135,-1 0 0,-2-1 0,0 0 0,-2-2-1,16-48 1,-26 68-131,-2 5-53,-1 6 25,-3 17 87,1-2 99,1 0 0,1 1 0,3 22 0,-2-30 87,1 0 1,0 0 0,1 0 0,0 0 0,0 0 0,1-1-1,6 12 1,-8-18-12,0 0 0,0 0-1,1 0 1,-1-1 0,0 1 0,1-1 0,0 1-1,0-1 1,0 0 0,0 0 0,0 0-1,0 0 1,0-1 0,1 1 0,-1-1-1,1 0 1,6 2 0,-5-3 2,0 1 1,1-1 0,-1 0-1,0 0 1,0 0 0,1-1 0,-1 0-1,0 0 1,0 0 0,0-1-1,0 1 1,5-4 0,40-20 19,65-45 0,43-42-27,-117 81-33,-14 13-35,1 1 0,1 2 1,35-14-1,-29 13 42,-21 11-3,-20 9-40,-23 11-128,-57 23 16,-36 19 109,85-37 12,-63 48 1,86-56 56,0 0 0,1 0 0,0 2 1,1-1-1,1 1 0,0 1 0,-9 16 0,18-27 26,0 1 1,0 0-1,0-1 0,0 1 1,1 0-1,0 0 0,0 0 0,0 0 1,0 8-1,1-11-5,0 0 0,0 0 0,1 0 0,-1 0 0,0 0 0,1 0 0,-1 0 1,1-1-1,0 1 0,0 0 0,-1 0 0,1 0 0,0-1 0,1 1 0,-1-1 0,0 1 1,0-1-1,1 1 0,-1-1 0,1 1 0,-1-1 0,1 0 0,-1 0 0,1 0 0,0 0 0,2 1 1,7 2 22,0-1 0,-1 0 1,1-1-1,0 0 0,15 0 1,58-2 90,-61-1-118,33 0 4,1-3 0,55-11 0,-93 11 40,1 0 1,-1-2 0,0 0 0,-1-2 0,0 0-1,0-1 1,-1 0 0,0-1 0,24-20-1,-21 12 4,-1 0-1,0-2 1,-2 0-1,18-26 0,-23 28-100,-1 0 0,-1 0 1,0-1-1,-2-1 0,12-37 0,-19 53 9,0-1 1,0 1-1,-1 0 1,1 0-1,-1 0 1,0-1-1,-1 1 1,1 0-1,-1 0 1,1 0-1,-1 0 1,-1 0-1,-1-5 1,3 7 6,-1 0 0,0 1 0,0-1 1,-1 0-1,1 1 0,0-1 0,0 1 1,-1-1-1,1 1 0,-1 0 0,1-1 1,-1 1-1,1 0 0,-1 0 0,0 0 0,0 0 1,0 1-1,1-1 0,-1 0 0,0 1 1,0-1-1,0 1 0,0 0 0,0-1 1,0 1-1,0 0 0,0 0 0,-3 1 1,0 0-9,0 0 0,1 0 1,-1 1-1,1 0 0,0-1 1,0 2-1,0-1 0,0 0 1,-7 6-1,4-2 46,0 1 0,0 0 0,0 0 0,1 0 0,0 1 0,1 0 1,0 0-1,0 0 0,-5 15 0,0 2 84,1 0 1,-6 30-1,12-42-44,0 0 0,2 1 0,-1-1 1,2 0-1,0 1 0,0-1 0,4 19 0,-4-28-24,1 1 0,0 0 0,0-1 0,1 1 0,0 0 0,-1-1 0,1 0 0,1 1 0,-1-1 0,1 0 0,-1 0 0,1 0-1,0-1 1,1 1 0,-1-1 0,1 0 0,-1 0 0,1 0 0,0 0 0,0 0 0,0-1 0,1 0 0,6 3 0,10 1 48,0-1 1,0-2-1,1 0 0,-1-1 0,33-1 1,108-17-1149,-146 13 284,1 0 0,-1-1 0,22-9 0,-27 9-849,-1-1 1,0 0-1,12-9 0,-20 13 1007,0-1 0,0 1 0,0-1-1,0 0 1,0 1 0,-1-1-1,1 0 1,0 0 0,-1 0-1,0 0 1,1-1 0,-1 1-1,0 0 1,0-1 0,1-4-1,4-14-3610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1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9888,'5'5'4480,"-20"19"-3904,1-11 1599,11 2-1311,-15 5 2176,8 5-1696,-7-5 480,2 3-1088,-1-3-224,6-3-320,1-9-128,4-1-32,5-11-2848,5 4 1536,9-16-8575,4 4 5471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4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477 321 2240,'5'-4'7471,"-3"0"-7097,-1-3 13,0 1-1,0-1 1,-1 0 0,-1 0-1,1 0 1,-1 1 0,0-1-1,0 0 1,-1 1 0,0-1-1,0 1 1,-4-8 0,-4-7 140,-2 0 1,-16-22 0,14 22-34,7 11-389,0 1 0,-1 0-1,0 0 1,-1 1 0,1 0 0,-2 0 0,1 1 0,-1 0 0,0 1 0,-1 0 0,1 0-1,-1 1 1,0 1 0,-16-5 0,23 8-111,0 1-1,0-1 1,-1 1-1,1 0 0,-1 0 1,1 1-1,0-1 1,-1 1-1,1 0 1,0 0-1,0 0 1,0 1-1,0 0 1,0-1-1,0 1 1,0 1-1,0-1 1,1 0-1,-1 1 1,1 0-1,0 0 0,0 0 1,0 0-1,-3 4 1,-3 5-42,0 1 1,1 0 0,1 0-1,0 1 1,-8 23-1,-4 10 55,-44 137 493,59-169-494,1 1 0,0-1 0,1 1 0,1 0 1,0 0-1,2 0 0,0 0 0,0 0 0,1 0 0,1 0 0,1-1 1,7 20-1,-2-9 134,2-1 1,1 0-1,1 0 1,1-2-1,20 27 0,-30-45-94,0-1 0,0 1-1,1-1 1,-1 0 0,1 0-1,0 0 1,0-1-1,0 1 1,0-1 0,1-1-1,-1 1 1,1-1 0,0 0-1,0 0 1,0 0 0,10 0-1,-8-1 17,1-1 0,0 0 0,-1-1 0,1 0 0,-1-1 0,1 1 0,-1-1 0,0-1 0,0 0 0,0 0 0,11-7 0,69-45 246,-24 12-253,-49 34-71,33-19 180,-2-2-1,64-53 1,-107 80-145,9-8-126,19-13-1,-27 21 48,0 1-1,0-1 1,0 1-1,0 0 1,1 1 0,-1-1-1,1 1 1,-1 0-1,7-1 1,-7 1 50,0 0 1,0 1 0,0 0-1,0 0 1,0 0 0,0 0-1,0 1 1,0-1 0,0 1-1,0 0 1,0 1 0,0-1-1,0 0 1,0 1 0,5 3-1,-4-2 6,-3-1 23,0-1 1,0 0 0,0 0-1,0 0 1,0 0 0,1 0-1,-1 0 1,0-1 0,4 1-1,-5-1 179,-2-2-44,-1 0 1,1 0-1,0 0 0,0 0 1,0 0-1,-2-4 1,1 0 1,-3-1-72,2 3-69,1-1-1,-1 1 0,-1 0 0,-3-3 0,6 5-19,-1 1 0,0 0 0,0 0 0,1 0 0,-1 0 0,0 0 0,0 0 0,0 0 0,0 1 0,0-1 0,0 1 0,0-1 0,-3 1 0,-3-1-84,0 1 0,0 1 0,0 0 0,0 0-1,0 0 1,0 1 0,0 0 0,-9 4 0,-8 5-162,-27 15 1,45-22 236,1 0 7,0-1-1,-1 1 1,2 1 0,-1-1-1,-8 9 1,12-10 8,-1-1-1,1 1 1,0 0 0,1-1 0,-1 1-1,0 0 1,1 0 0,0 0 0,0 0-1,0 1 1,0-1 0,0 0 0,0 0-1,1 1 1,0 4 0,0-1 6,0 0 0,1 0 0,1 1 0,-1-1 0,1 0 0,0 0 0,1 0 0,6 12 0,-2-6 116,0-1 0,1 0 0,17 17 0,-21-24-46,0-1 0,0-1 0,1 1 1,8 5-1,-10-8-48,-1 1 1,1-1-1,0 0 0,0 1 1,-1-1-1,1-1 0,0 1 1,0 0-1,0-1 1,5 1-1,-6-1 12,1-1-1,0 0 1,-1 0 0,1 0-1,0 0 1,-1 0 0,0 0-1,1-1 1,-1 1 0,0-1-1,1 0 1,2-3 0,23-27 454,-15 15-329,-1 0 1,-1-1 0,16-34-1,17-64-245,-29 78-396,-14 37 162,-1 4 130,2 12 87,-1 18 149,0-14-66,0 0 0,2 0 0,0 0 0,1-1 1,1 1-1,9 23 0,-12-39 42,-1 0 1,0 0-1,1 0 1,-1 0-1,1 0 1,0 0-1,0-1 1,0 1 0,0-1-1,3 3 1,-4-4 8,1 0 1,0 0 0,-1 0 0,1 0-1,0 0 1,0 0 0,-1-1 0,1 1-1,0 0 1,0-1 0,0 0 0,0 1-1,0-1 1,0 0 0,0 0 0,0 0-1,0 0 1,3-1 0,2-1 15,0 0-1,1 0 1,-2-1 0,1 0-1,11-6 1,32-25 273,-28 19-277,139-91-349,-158 104 280,1 0 0,-1 0 0,0 0 0,1 0 0,0 1-1,-1 0 1,1 0 0,0 0 0,4-1 0,-6 2 15,-1 0 0,1 0-1,0 1 1,-1-1 0,1 0 0,0 0 0,-1 1-1,1-1 1,0 1 0,-1 0 0,1-1-1,-1 1 1,1 0 0,-1 0 0,1 0 0,-1 0-1,0 0 1,0 0 0,1 1 0,-1-1-1,0 0 1,1 2 0,0 0 11,-1 0 0,0 0 0,0-1 0,1 1 0,-2 0 0,1 0 0,0 0 0,-1 0 0,1 0 0,-1 0 0,0 1 0,0-1 1,0 5-1,-1-5 14,1 0 0,0 0 0,0 0 0,0 0 0,1 0 0,-1 0 0,1 0 0,0 0 0,0 0 0,1 4 1,-1-7-10,-1 1 1,1-1-1,-1 1 1,1-1-1,-1 0 1,1 1-1,0-1 1,-1 1-1,1-1 1,0 0-1,-1 0 1,1 1-1,0-1 1,0 0-1,-1 0 1,1 0-1,0 0 1,0 0-1,-1 0 1,1 0-1,0 0 1,0 0-1,-1 0 1,1 0-1,0-1 1,-1 1-1,1 0 1,0 0-1,-1-1 1,1 1-1,0 0 1,-1-1-1,1 1 1,0-1-1,26-17 18,-24 16-39,6-6-8,18-18 0,-5 3 41,-9 10 87,-9 9-124,0-1-1,1 1 1,-1 0 0,1 1 0,0-1 0,7-3 0,-11 6 8,1 1 1,-1-1 0,0 1 0,1 0-1,-1-1 1,1 1 0,-1 0 0,1 0-1,-1 0 1,1 0 0,-1 0 0,1 0-1,-1 1 1,0-1 0,1 0-1,-1 1 1,1-1 0,-1 1 0,0-1-1,1 1 1,-1 0 0,0 0 0,0-1-1,1 1 1,-1 0 0,0 0 0,0 0-1,0 0 1,0 0 0,0 1-1,1 0 1,11 16 278,18 33-1,-22-34-190,1-1-1,23 29 1,-31-43-68,0 1 0,0-1 0,1 0 0,-1 0 0,0 0 0,1 0-1,0-1 1,-1 1 0,1-1 0,0 1 0,0-1 0,0 0 0,0 0 0,0 0 0,0 0 0,0-1 0,0 1 0,0-1 0,5 0 0,-2-1-240,0 0-1,0 0 1,1-1 0,-1 0 0,0 0 0,-1-1-1,1 1 1,8-6 0,12-5-858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47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288 794 3552,'-1'-2'153,"1"1"1,-1 0-1,1 0 0,0-1 1,0 1-1,-1 0 0,1 0 1,0-1-1,0 1 0,0 0 1,0-1-1,1 1 0,-1 0 1,0 0-1,0-1 0,1 1 1,-1 0-1,1 0 0,0-2 1,0 2 163,-1 0 1,1-1 0,-1 1 0,1 0 0,-1-1 0,0 1-1,0 0 1,1-1 0,-1 1 0,0-1 0,0 1 0,0 0 0,0-1-1,-1-2 1,1 2-46,-1 1-1,1-1 0,-1 0 0,0 0 1,0 0-1,1 0 0,-1 1 0,0-1 0,-1 0 1,1 1-1,0-1 0,0 1 0,-1-1 1,1 1-1,-3-2 0,2 2-108,0 0 0,-1 0-1,1 0 1,-1 0 0,1 0 0,0 1-1,-1-1 1,1 1 0,-1 0 0,1 0 0,-1 0-1,1 0 1,-4 0 0,-2 2 23,0-1 0,0 1 0,0 0 0,0 1 0,0 0 0,-11 6 1,-42 29 30,50-30-249,-1 0 1,2 2 0,-1-1-1,1 1 1,1 0 0,-11 15-1,17-21 51,0 0-1,0 1 0,1-1 1,0 1-1,-1-1 0,2 1 1,-1 0-1,0 0 0,1 0 1,0 0-1,0 0 0,0 0 1,1 0-1,0 0 0,0 0 1,0 0-1,1 0 0,-1 0 0,1 0 1,2 6-1,-2-8 34,0-1 0,0 1 0,1-1 0,-1 1 0,1-1 0,-1 0 0,1 1 0,0-1 0,0 0 0,0 0 0,0 0 0,0 0 0,0-1 0,1 1 0,-1-1 0,1 1 0,-1-1 0,1 0 0,-1 0 0,1 0 0,0 0 0,-1 0 0,1 0 0,0-1 0,0 0 0,0 1 0,0-1 0,-1 0 0,1 0 0,3-1 0,1 0 47,0 0 0,0-1 0,0 1 0,-1-1 0,1-1 0,-1 1 0,1-1 0,-1 0 0,0-1 0,0 1 0,6-6 0,-5 3-38,1-1-1,-1-1 1,-1 1-1,0-1 1,0-1-1,9-16 1,-5 7-96,-2 0 1,8-28-1,-14 21-170,-2 19 53,-6 22-734,5-4 896,0 0 0,1 0 1,0 0-1,1 0 0,0 0 0,1 0 0,0 0 0,1 0 0,0-1 0,1 1 0,0-1 0,1 0 0,1 0 0,-1 0 0,2-1 1,-1 0-1,11 12 0,-15-20 29,0 0 0,-1 0 1,1 0-1,0 0 0,1-1 0,-1 1 1,0-1-1,0 1 0,1-1 0,-1 0 1,1 0-1,-1 0 0,1 0 1,0 0-1,-1 0 0,1-1 0,0 0 1,-1 1-1,1-1 0,0 0 1,-1 0-1,1 0 0,0-1 0,4 0 1,2-2 56,1 0 1,0-1 0,-1 0 0,0-1 0,9-5 0,-8 4-18,29-16 300,70-52 0,-92 59-363,-1 0 0,-1-1 1,-1-1-1,0 0 0,-1-1 1,-1 0-1,11-24 0,1-6 143,30-89 0,-42 101-168,-1-1-1,-2 0 1,-1 0 0,-2-1 0,-2 0 0,-1 0 0,-2 0 0,-2 0 0,-6-49 0,6 84 16,-1-14-109,-1 1-1,0-1 1,-1 1-1,-1 0 0,-8-18 1,12 33 80,1-1 0,-1 1 0,1 0 0,-1 0 0,0 0 0,1 0-1,-1 0 1,0 0 0,0 0 0,1 0 0,-1 0 0,0 1 0,0-1 0,0 0 0,0 1 0,0-1 0,-1 0 0,1 1 0,0-1 0,0 1-1,0 0 1,0-1 0,-1 1 0,0 0 0,0 0-8,0 0 0,0 1 0,1-1 0,-1 1 0,0-1 0,1 1 0,-1 0 0,0 0 0,1-1-1,-1 1 1,1 0 0,-1 1 0,1-1 0,-2 2 0,-5 6-59,1 0 1,0 0-1,-11 19 0,17-27 92,-62 123-237,53-102 254,2 1 0,1 1 0,-8 38 0,6-3 72,3 0 0,3 95 0,5-117-45,2 0 1,1 0-1,2 0 0,2-1 0,17 48 1,-22-76-10,-1 0-1,1 0 1,1-1 0,-1 1 0,1-1 0,1 0 0,-1-1 0,1 1 0,0-1 0,1 0 0,-1-1 0,1 1 0,0-1 0,1-1 0,9 6 0,-8-6 54,0 0 0,1-1-1,-1 0 1,1 0 0,0-1 0,0-1 0,0 1 0,0-1 0,0-1 0,0 0 0,0 0 0,19-4 0,-24 2-52,0 1 0,-1-1 1,0 0-1,1 0 0,-1 0 0,0-1 0,6-3 0,4-3 82,-5 3-85,-1 0 1,0 0-1,0-1 1,-1 0-1,1 0 0,-2 0 1,1-1-1,-1 0 1,0-1-1,-1 1 1,6-14-1,3-9 100,20-68 0,-22 62-183,7-33-28,-11 39 31,18-44 0,-26 74 35,0 1 0,0-1 0,0 1 0,0 0 0,1-1 0,-1 1 0,0-1 0,0 1 0,0-1 0,1 1 0,-1-1 0,0 1 0,0 0 0,1-1 0,-1 1 0,0-1 0,1 1 0,-1 0 0,1-1 0,-1 1 0,0 0 0,1 0 0,-1-1 0,1 1 0,-1 0 0,1 0 0,-1 0 0,1 0 0,-1-1 0,1 1 0,0 0 0,0 1 1,-1-1 1,1 1 0,0 0 0,0-1-1,-1 1 1,1 0 0,-1-1 0,1 1-1,-1 0 1,1 0 0,-1 0 0,1 0-1,-1-1 1,1 3 0,10 38-36,-11-40 40,8 41 62,-3 1 0,-1 0 0,-3 79 0,-2-110 15,-1 0 1,0 0 0,-1 0-1,0 0 1,-1-1 0,0 1 0,-1-1-1,-1 0 1,-7 12 0,12-21-52,0 0-1,0 0 1,0-1 0,0 1 0,0-1 0,-1 1-1,1-1 1,-1 1 0,1-1 0,-1 1 0,1-1-1,-1 0 1,0 0 0,0 0 0,1 0 0,-1 0-1,0-1 1,0 1 0,0 0 0,0-1 0,0 0-1,0 1 1,0-1 0,0 0 0,0 0-1,0 0 1,-4-1 0,2 0-19,0 0-1,0 0 1,0-1-1,1 1 1,-1-1 0,0 0-1,1-1 1,-1 1-1,1 0 1,-1-1 0,1 0-1,0 0 1,-4-6 0,-17-23-283,19 30-66,12 5-21,3 1 376,0 0 0,0-2 0,0 1 0,0-1 0,0 0 0,17 0 0,66-5 29,-81 3-66,19-3 65,1 0 0,-1-2 1,0-2-1,0 0 0,-1-2 1,0-2-1,56-26 0,-76 31-13,0 0 0,-1-1 0,1 0 0,-1 0 0,0-1 0,-1 0 0,0-1 0,0 0 0,-1 0 0,0-1 0,-1 1 0,0-1 0,0-1 0,5-15 0,-8 14 42,-10 16-208,-9 18-71,8-9 135,2 2 0,0-1 0,-7 27 0,10-32 83,2 0-1,-1 0 1,1 0 0,1 0-1,-1 0 1,2 0 0,2 17-1,-2-20 15,1-1 0,0 0 0,0 0 0,0-1 0,1 1 0,-1 0 0,1-1 0,1 0-1,-1 1 1,8 6 0,-9-9 24,0 0-1,0-1 0,0 1 0,0-1 1,0 1-1,1-1 0,-1 0 1,1 0-1,-1 0 0,5 1 1,-6-2-23,1 1 1,-1-1 0,1 0 0,-1 0 0,1 0-1,-1 0 1,1-1 0,-1 1 0,1 0-1,-1-1 1,1 1 0,-1-1 0,0 1 0,1-1-1,-1 0 1,0 0 0,1 1 0,-1-1 0,2-2-1,-1 0 13,0 1-1,0-1 0,0 0 0,0 0 0,-1 0 0,1 0 0,-1 0 1,0 0-1,0-1 0,0 1 0,0 0 0,-1-1 0,1 1 0,-1 0 0,0-1 1,0-3-1,-1-5-19,0 0 0,0 1 0,-5-16-1,4 16-88,-1 0 0,-1 0-1,-8-15 1,11 22 52,-1 1-1,0 0 1,0 0 0,0 0 0,-1 0 0,1 0 0,-1 0 0,0 1 0,1-1 0,-1 1 0,0 0-1,0 0 1,-1 0 0,-4-2 0,-2-1-64,5 3-9,12 6-28,-2-2 147,0 0 0,1-1 0,-1 1 0,0-1-1,0 0 1,1 0 0,8 0 0,42-4 145,-42 2-150,4-1-572,30-7-1,-29 4-2420,25-2-1,-24 7-1579,1 3 1482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4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79 3488,'2'-12'1437,"-1"-1"1,0-17-1,-1 28-1061,0 0 134,1 0 0,-1 1 0,1-1 0,-1 1 0,1-1 0,0 1 0,0 0 0,0-1 0,0 1 1,0 0-1,0-1 0,0 1 0,1-1 0,-42 128 2720,23-77-2700,-200 572 2600,197-564-1471,43-76-427,190-249-1269,-192 239-30,27-36-88,-43 59 124,0 0 1,1 1 0,0-1 0,0 1-1,0 1 1,0-1 0,12-5 0,-17 9 19,1 0 0,-1 1 0,1-1 0,0 0 0,0 1 0,-1 0 0,1-1 0,0 1 0,0 0 0,-1 0 0,1 0-1,0 0 1,0 0 0,0 0 0,-1 1 0,1-1 0,0 1 0,-1-1 0,4 2 0,-3-1-4,1 1 0,-1 0-1,1 0 1,-1 0-1,0 0 1,0 0-1,0 0 1,0 0-1,0 1 1,2 4 0,2 5 9,-1 0 1,0 0 0,-1 0 0,3 15 0,-6-26 10,2 15 54,0 0 1,-1 0-1,-1 0 1,0 0-1,-1 0 0,-1 1 1,-1-1-1,0 0 1,-7 24-1,6-29-30,0-1-1,-1-1 1,0 1-1,-1 0 0,0-1 1,-11 15-1,11-18 13,1-1-1,-1 0 0,0 0 1,0 0-1,-1-1 0,1 0 1,-1 0-1,0 0 1,0-1-1,-13 6 0,10-7 46,0 1-1,0-1 0,0-1 1,-1 1-1,1-1 1,0-1-1,-19-1 0,12-1-186,1-1-1,-1 0 1,-25-9 0,27 7-138,24 6-61,3 2 316,34 6-4,1-2 1,0-2-1,0-2 1,0-2-1,58-7 1,-65 1 179,0-2 1,60-19 0,-86 21-119,0-1-1,0-1 1,0 0 0,-1-1 0,0 0 0,-1-1 0,0 0 0,0-1 0,17-18 0,-25 22-62,0-1 1,0 0-1,0 0 1,-1-1-1,0 1 1,0-1-1,-1 0 0,0 0 1,-1 0-1,1 0 1,-1 0-1,-1 0 1,0-1-1,0 1 1,-1-1-1,1 1 0,-3-14 1,2 18-41,0 1 0,0-1 0,-1 1 0,1-1-1,-1 1 1,0-1 0,0 1 0,0-1 0,0 1 0,0 0 0,-1 0 0,0 0 0,1-1 0,-5-4 0,5 7 5,-1 0 1,1 0 0,0 0-1,0 0 1,-1 0 0,1 0-1,-1 0 1,1 0 0,-1 1-1,1-1 1,-1 0 0,1 1-1,-1 0 1,1-1 0,-1 1-1,0 0 1,-1 0 0,-1 0-10,1 0 1,-1 0 0,1 1-1,-1 0 1,1-1 0,0 1-1,-6 3 1,1 0 26,-1 0 0,1 1 0,1 0 0,-1 1 0,-7 6 0,0 2 97,1 0-1,-18 25 1,25-29-33,1-1 0,0 1 0,0 1 0,1-1 0,-7 20 0,11-27-40,0 1 0,0 0-1,0 0 1,0 0 0,1 0-1,0 0 1,-1 1 0,1-1-1,1 0 1,-1 0 0,1 0-1,-1 0 1,1 0 0,0 0-1,1 0 1,-1-1 0,1 1-1,0 0 1,0-1 0,0 1-1,0-1 1,0 1 0,3 2-1,4 2 76,1-1 0,-1 0 0,1 0 0,0-1 0,1 0-1,17 6 1,-3-3-65,50 12 0,-53-17 149,0 0 0,39 0 1,-48-4-614,0 0 1,0-2-1,0 1 1,0-2-1,0 0 1,15-5-1,-2-1-1117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5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141 881 4992,'0'-11'6874,"-2"40"-4969,-9 54-1,5-43-1302,-16 119 829,-40 218 919,56-347-1760,-2 0 0,-13 35 1,19-62 190,3-11-327,3-14-175,2-28-96,15-102 82,39-110-435,-37 182 92,56-128 1,-58 167 83,42-64 0,-48 83-33,1 1 0,2 1 0,0 0 0,23-19 0,-34 33-5,1 0-1,0 0 0,0 1 1,0 0-1,0 1 0,1 0 0,16-6 1,-22 9 33,1 0 1,-1 1-1,1-1 0,0 1 1,-1-1-1,1 1 1,0 1-1,-1-1 0,1 0 1,-1 1-1,1 0 1,0-1-1,-1 2 0,0-1 1,1 0-1,-1 1 1,0-1-1,1 1 0,-1 0 1,0 0-1,0 0 1,4 5-1,0 0 7,-1 1 0,1-1 0,-2 2-1,1-1 1,-1 1 0,0 0 0,-1 0 0,0 0 0,4 14 0,-1 2 42,-1 1 0,3 38 0,-7-46 16,-1 0 0,-1 0 0,-1 0 0,0 1 1,-2-1-1,-7 30 0,7-38-32,0 0 0,-1 0 0,0 0 0,-1 0 1,0-1-1,0 0 0,-1 0 0,0 0 0,-1-1 0,0 0 1,0 0-1,-15 12 0,18-17 29,0 0 1,0 0 0,-1-1-1,1 0 1,-1 0-1,1 0 1,-1 0-1,0-1 1,0 0-1,0 0 1,0 0 0,0 0-1,1-1 1,-1 0-1,0 0 1,0 0-1,0-1 1,-7-1 0,5 0-61,1 0 1,-1 0 0,1-1 0,0 0 0,-1 0 0,1 0 0,1-1 0,-1 0 0,0 0 0,1 0 0,0-1 0,-8-9 0,6 6-96,1 0 0,0 0 1,0 0-1,1-1 1,-5-11-1,9 20 81,1 0 0,0-1 0,0 1 0,0 0 0,0 0 1,0 0-1,0 0 0,0 0 0,0 0 0,0 0 0,0 0 0,0 0 0,0 0 0,0 0 0,0 0 0,0-1 0,0 1 0,0 0 0,0 0 0,0 0 0,0 0 0,0 0 0,0 0 0,0 0 0,0 0 0,0 0 0,0 0 1,0 0-1,0 0 0,0-1 0,0 1 0,0 0 0,0 0 0,0 0 0,0 0 0,0 0 0,1 0 0,-1 0 0,0 0 0,0 0 0,0 0 0,0 0 0,0 0 0,0 0 0,0 0 0,0 0 0,0 0 0,0 0 0,0 0 1,0 0-1,0 0 0,1 0 0,5 2-221,9 6 51,-14-7 118,19 11 76,0-1 0,1-1 1,1 0-1,-1-2 0,2-1 0,-1 0 0,1-2 0,0 0 0,0-2 0,36 1 0,-46-4 48,-1-2 0,1 0 0,0 0 0,-1-1 0,1-1 0,-1 0 0,0 0 0,0-1-1,19-12 1,-9 3 6,-1 0-1,0-2 1,36-35-1,-43 38-19,-2-1 1,1 0-1,-2-1 0,0-1 1,-1 0-1,-1 0 0,14-33 1,-16 31 148,1-1-7,7-29 1,-14 43-207,0 0-1,0 0 1,0-1 0,-1 1 0,0 0-1,0 0 1,0 0 0,-1 0-1,0-1 1,1 1 0,-3-6 0,-1 4-42,58 20-144,-29-8 120,110 24 122,-117-23-33,0 0 1,0 1-1,0 1 1,-1 0-1,20 15 1,-28-17 11,-1 2-1,0-1 1,-1 1 0,1 0-1,-1 0 1,-1 1 0,0 0-1,0 0 1,-1 1 0,0-1-1,0 1 1,-1 0 0,0 1-1,-1-1 1,-1 0 0,1 1 0,-2 0-1,2 15 1,-3 84 462,41-129 21,-21 4-496,0-1 0,18-20 0,1-1 60,11-11-92,-27 25 22,1 1 0,47-34 0,-71 56 4,0 0 1,1 0-1,-1-1 1,0 1 0,0 0-1,0 0 1,0 0 0,1 0-1,-1 0 1,0 0-1,0 0 1,0 0 0,0 0-1,1 0 1,-1-1 0,0 1-1,0 0 1,0 0-1,1 0 1,-1 0 0,0 0-1,0 0 1,0 0 0,0 0-1,1 1 1,-1-1-1,0 0 1,0 0 0,0 0-1,1 0 1,-1 0 0,0 0-1,0 0 1,0 0-1,0 0 1,0 0 0,1 1-1,-1-1 1,0 0 0,0 0-1,0 0 1,0 0-1,0 1 1,1 10-44,-7 19-33,6-29 76,-16 46-122,11-32 68,-1 1 0,2 0-1,-5 27 1,9-39 67,-1 0 1,1 1-1,0-1 0,1 0 1,-1 0-1,1 0 1,-1 1-1,1-1 0,0 0 1,1 0-1,-1 0 1,1 0-1,0-1 0,0 1 1,0 0-1,0-1 1,1 1-1,-1-1 0,4 4 1,-2-4 0,0 0 0,0-1 0,0 1 0,0-1 0,0 0 0,0 0 0,1 0 0,-1 0 0,1-1 0,-1 0 0,1 0 0,0 0 1,-1 0-1,1-1 0,0 1 0,0-2 0,-1 1 0,10-1 0,-9 0 36,1 0 0,-1 0 0,1-1 1,-1 1-1,0-1 0,0-1 0,1 1 0,-1-1 0,-1 1 0,1-1 1,0-1-1,-1 1 0,1-1 0,-1 1 0,6-9 0,-7 8-43,0-1 0,0 0 0,-1 0 0,1 0 0,-1 0 0,-1 0-1,1 0 1,-1-1 0,1 1 0,-2-1 0,1 1 0,-1-1 0,0-7-1,0 6-9,-1 0-1,0-1 0,-1 1 1,1 0-1,-1 0 0,-1 0 1,1 0-1,-1 0 0,-7-10 1,7 11-19,-1 1 1,0-1-1,0 1 1,-1 0-1,1 0 1,-1 1-1,-1-1 1,1 1-1,0 0 1,-10-5 0,10 7-13,1 0 0,-1 0 1,0 0-1,0 1 1,0 0-1,0 0 0,0 0 1,0 0-1,0 1 1,0 0-1,0 0 1,0 0-1,0 1 0,-10 2 1,11-2 11,1 0-1,-1 0 1,0 1 0,1 0 0,-1-1-1,1 1 1,-1 0 0,1 1 0,0-1-1,0 1 1,0-1 0,0 1 0,-4 5-1,6-7 21,0 1-1,1-1 0,-1 1 1,0 0-1,0-1 0,1 1 0,-1-1 1,1 1-1,-1 0 0,1-1 1,0 1-1,0 0 0,0 0 0,0-1 1,0 1-1,0 0 0,0-1 1,0 1-1,1 0 0,-1 0 0,1-1 1,-1 1-1,1-1 0,0 1 1,-1 0-1,1-1 0,0 0 0,0 1 1,0-1-1,0 1 0,1-1 1,0 1-1,2 2 11,0-1 0,0 0 1,0 0-1,1-1 0,-1 1 1,1-1-1,0 0 0,-1 0 1,1-1-1,0 1 0,0-1 0,9 1 1,2 0-1,1-1 1,26-1-1,-29-1 34,0 0-1,1-2 0,-1 1 1,0-2-1,0 0 0,0-1 1,-1 0-1,0-1 1,0 0-1,0-1 0,-1-1 1,0 0-1,17-15 1,-1-2-22,-14 11 3,22-15 1,-35 28-21,0 0 1,1 0 0,-1 0 0,1 1 0,-1-1 0,1 0 0,0 1 0,-1-1 0,1 1 0,-1 0 0,1-1 0,0 1 0,1 0 0,-2 0-2,0 0 0,0 0 0,0 1 0,-1-1 0,1 0 0,0 0 0,0 1 0,0-1 0,-1 1 0,1-1 0,0 0 0,0 1 0,-1-1 0,1 1 0,0 0 0,-1-1 0,1 1 0,-1 0 0,1-1 0,-1 1 1,1 0-1,-1-1 0,1 1 0,-1 0 0,0 0 0,1 1 0,2 9 47,-1 0 0,-1 0 1,0 0-1,0 0 0,-1 1 0,0-1 0,-3 17 1,0 22 189,3-17-123,1-13-66,-3 34 0,1-9-36,1-26 161,0-19-169,1 0 0,-1 0 0,0 0-1,0 1 1,1-1 0,-1 0 0,0 0 0,1 0 0,-1 0 0,0 0 0,1 0 0,-1 0 0,0 0-1,1 0 1,-1 0 0,1 0 0,-1 0 0,0 0 0,1 0 0,-1 0 0,0-1 0,0 1 0,1 0 0,0 0-1,7-5 72,1 0 0,-1 0 0,0-1 0,0 0 0,0 0 0,-1-1 0,0 0 0,8-11-1,44-68-113,-47 67 156,16-25-31,78-116-334,-102 154 210,-1 2-2,0-1 1,1 1 0,-1 0-1,6-5 1,-8 9 36,-1-1-1,0 1 1,1 0 0,-1 0-1,1-1 1,-1 1 0,1 0 0,-1 0-1,1 0 1,-1-1 0,1 1 0,-1 0-1,1 0 1,-1 0 0,1 0-1,-1 0 1,1 0 0,-1 0 0,1 0-1,-1 0 1,1 0 0,-1 0 0,1 0-1,-1 1 1,1-1 0,-1 0-1,1 0 1,-1 0 0,0 1 0,1-1-1,-1 0 1,1 1 0,-1-1 0,0 0-1,1 1 1,-1-1 0,0 0-1,1 1 1,-1-1 0,0 1 0,1-1-1,-1 1 1,0-1 0,0 1 0,0-1-1,1 1 1,-1-1 0,0 1-1,7 29-139,-6-27 134,1 14 7,2-1-1,0 1 0,0-1 0,2 1 0,0-1 0,1-1 0,0 1 0,1-1 0,1-1 0,20 26 0,-21-30-29,-1-1 75,1-1 1,11 10-1,-17-16-32,0 0 0,1 0 0,-1-1-1,1 1 1,0-1 0,-1 0 0,1 1-1,0-1 1,0 0 0,0-1 0,0 1-1,-1 0 1,7-1 0,-4 0 8,0 0-1,1-1 1,-1 1 0,0-1 0,1-1-1,-1 1 1,0-1 0,0 0 0,0 0 0,0 0-1,-1-1 1,1 1 0,0-1 0,-1 0-1,0-1 1,0 1 0,0-1 0,0 0 0,0 0-1,-1 0 1,0 0 0,0-1 0,5-8-1,3-9 35,-1-1-1,-1 0 0,-1-1 1,8-39-1,-15 58-70,-1 1 0,1-1 0,-1 1-1,0 0 1,0-1 0,-1 1 0,1-1 0,-3-7 0,3 11 11,0 1 1,0-1-1,0 0 1,-1 1 0,1-1-1,0 1 1,-1-1-1,1 1 1,0-1 0,-1 0-1,1 1 1,-1-1-1,1 1 1,-1 0 0,1-1-1,-1 1 1,1-1-1,-1 1 1,1 0-1,-1-1 1,0 1 0,1 0-1,-2-1 1,1 2-5,0-1 0,0 0 1,-1 0-1,1 0 0,0 1 1,0-1-1,0 1 0,-1-1 1,1 1-1,0-1 0,0 1 1,0-1-1,0 1 0,0 0 0,0 0 1,0 0-1,-1 1 0,-5 6-11,0-1 0,1 2-1,-1-1 1,2 1-1,-1-1 1,1 2 0,-5 13-1,5-10-1,0 1 0,1-1 0,1 1 0,0-1 0,-1 16 0,4-25 28,-1 0 0,1 0 1,1 0-1,-1 0 0,0 0 0,1 0 0,0 0 0,0 0 1,0 0-1,1 0 0,-1-1 0,1 1 0,0 0 1,0-1-1,0 1 0,0-1 0,6 6 0,-4-5-10,0-1 0,0 0 0,0 0 0,1 0 0,-1 0-1,1-1 1,0 0 0,-1 0 0,1 0 0,0-1 0,0 1 0,0-1-1,0 0 1,7 0 0,30 1 79,75-6 0,42-16-9,-132 15-30,0-1 0,-1-1 0,0-1 0,-1-2 0,0 0 0,0-2 0,-1 0 0,34-25 0,-49 32-64,15-12 83,-23 17-56,-1 0-1,1-1 1,-1 1 0,1 0-1,-1 0 1,0-1 0,1 1-1,-1 0 1,1-1-1,-1 1 1,0-1 0,1 1-1,-1 0 1,0-1 0,1 1-1,-1-1 1,0 1-1,0-1 1,1 1 0,-1-1-1,0 1 1,0-1 0,0 1-1,0-1 1,0 1-1,0-1 1,0 1 0,0-1-1,0 1 1,0-1 0,0 1-1,0-2 1,-3 3-78,-2 3 38,0 0 1,0 1-1,1-1 0,-6 7 1,-3 5-50,-4 1 24,0 2 0,1 0 0,1 1-1,-15 24 1,29-42 74,0 0 0,0 0 0,0 1 0,1-1 0,-1 1 0,0-1 0,1 0 0,-1 1 0,1-1 0,0 1 0,0-1 0,0 1 0,0-1 0,0 1 0,1-1 0,-1 1 0,1-1 0,0 0 0,-1 1 0,1-1 0,0 0 0,0 1 0,1-1 0,-1 0 0,0 0 0,1 0 0,-1 0 0,1 0 0,3 3 0,-2-3 3,-1 0 1,1 0 0,0 0 0,0 0 0,0 0 0,0-1-1,0 0 1,0 1 0,1-1 0,-1 0 0,0-1 0,1 1 0,-1 0-1,0-1 1,1 0 0,-1 0 0,1 0 0,-1 0 0,0 0-1,1-1 1,6-1 0,-3-1 36,0 0 0,0-1 0,0 0 0,-1 0 0,1 0 0,-1-1 0,0 0 0,0 0 0,-1-1 0,0 1 0,0-1 0,8-12 0,2-6 39,-1 0 0,11-30 0,-22 47-75,127-310-160,-44 60 20,-61 169 31,13-93-1,-36 168 53,1-18-96,-3 29 114,0 1 0,0-1-1,0 1 1,0-1-1,-1 1 1,1-1-1,0 1 1,-1 0-1,0-1 1,1 1-1,-1-1 1,0 1-1,1 0 1,-1 0-1,0-1 1,-2-1-1,3 3 21,-1 0-1,1-1 1,0 1-1,-1 0 1,1-1-1,-1 1 1,1 0-1,-1 0 1,1-1-1,-1 1 1,1 0-1,-1 0 1,1 0-1,-1 0 0,1 0 1,-1 0-1,1 0 1,-1 0-1,1 0 1,-1 0-1,1 0 1,-1 0-1,1 0 1,-1 0-1,1 0 1,-1 0-1,1 0 1,-1 1-1,1-1 0,-1 0 1,1 0-1,-1 1 1,1-1-1,-1 1 1,-4 3-20,0-1 0,1 1 0,0 1 0,-1-1 0,2 1 1,-5 4-1,-25 42-60,13-17 97,2 1-1,1 0 1,1 2-1,-12 45 1,17-36-24,1-1 0,3 1 1,1 0-1,3 1 0,1 0 1,3-1-1,10 73 0,-8-99-713,1 1-1,1-1 0,14 34 1,-16-45-154,1-1 1,1 0-1,0-1 1,9 12-1,-10-14-156,0-1 0,0 0 0,1 1 0,0-2 0,0 1 0,0 0 0,9 3 0,17 6-2892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1:54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197 233 4480,'0'-55'2005,"1"30"574,6-39-1,-5 52-1321,0 0 0,-1-1 0,-1-16 1,0 21-570,-2-5 348,2 13-1016,0 0 0,0 0-1,0-1 1,0 1 0,0 0 0,0 0-1,-1 0 1,1 0 0,0 0 0,0 0-1,0 0 1,0 0 0,0 0 0,0 0 0,0-1-1,-1 1 1,1 0 0,0 0 0,0 0-1,0 0 1,0 0 0,0 0 0,-1 0-1,1 0 1,0 0 0,0 0 0,0 0-1,0 0 1,0 0 0,0 0 0,-1 0-1,1 0 1,0 1 0,0-1 0,0 0-1,0 0 1,0 0 0,0 0 0,-1 0-1,1 0 1,0 0 0,0 0 0,-2 2 55,1 0 0,0 0 0,-1 0-1,1 0 1,0 0 0,0 0 0,0 0 0,0 0 0,0 4 0,-9 33 579,-7 65 1,1-2-33,-6 4-46,-17 86 234,21-91-464,-48 285 1298,64-372-1316,2-10 59,1-5 188,13-52-543,3 1 0,39-81 0,-49 121-43,-1 0-1,2 1 1,-1 0 0,1 1-1,12-12 1,-14 16-6,0 0 1,0 1-1,1 0 0,0 0 1,0 0-1,1 1 0,-1 0 1,1 0-1,9-2 1,-14 5-8,0 0 1,1 0 0,-1 0-1,1 1 1,-1 0 0,1-1-1,0 1 1,-1 1 0,1-1-1,-1 0 1,1 1 0,-1 0-1,1 0 1,-1 0 0,0 0 0,1 0-1,-1 1 1,0 0 0,0-1-1,0 1 1,0 0 0,0 1-1,4 3 1,-4-3 37,0 1-1,1 0 1,-1 0 0,-1 1-1,1-1 1,0 1-1,-1-1 1,0 1 0,0 0-1,-1 0 1,1 0 0,-1 0-1,0 0 1,0 0 0,-1 10-1,0 5 31,-2 0 1,0-1-1,-1 1 0,-1-1 0,-1 0 1,-1 0-1,-13 31 0,13-37 8,-1 0 0,0-1 0,0 1-1,-2-1 1,1-1 0,-2 0 0,1 0 0,-2-1 0,1 0-1,-1 0 1,-14 8 0,22-16-44,-1 0-1,0 0 1,1-1-1,-1 1 1,0-1-1,0 0 1,0 0-1,0 0 1,0-1-1,0 1 1,0-1-1,0 0 1,0 0-1,0-1 1,0 1 0,0-1-1,0 0 1,0 0-1,-6-2 1,6 1 2,-1 0 1,1 0-1,0 0 1,0-1 0,0 0-1,0 1 1,0-2-1,1 1 1,-1 0 0,1-1-1,0 1 1,0-1-1,0 0 1,0 0 0,-3-8-1,-4-14-142,10 25 118,-1 0 0,1-1 0,0 1 0,-1 0 0,1 0 0,0 0 0,0 0 0,0-1 0,0 1 0,0 0 0,0 0 0,0 0 0,0-1 0,1 1 0,-1 0 0,0 0 0,2-2 0,-1 3-7,0 0 1,0 0-1,0 1 0,0-1 0,0 0 1,0 0-1,0 1 0,0-1 0,0 1 0,-1-1 1,1 1-1,0-1 0,0 1 0,0 0 1,0-1-1,-1 1 0,1 0 0,0 0 0,-1 0 1,2 1-1,19 22-129,-7-4 78,-9-13 101,0 1 1,0-1-1,1 0 1,0-1 0,0 0-1,1 0 1,-1 0-1,1 0 1,12 6 0,-10-8 16,0 0 0,1-1 1,-1 0-1,1-1 0,0 0 1,0 0-1,15 0 0,-1-2 39,-1-1-1,27-4 0,-31 3-47,-1-2 0,1 0 0,-1-1-1,0-1 1,0 0 0,0-2 0,-1 0-1,25-16 1,-16 6 22,-2-2-1,0-1 1,-2 0 0,0-2-1,-1 0 1,33-51 0,-27 36-54,15-25-5,-30 46 0,-6 13 2,-6 4-3,0 0 0,0 0 0,1 0 1,-1 0-1,0 0 0,0 0 1,0 0-1,0 0 0,1 1 0,-1-1 1,0 0-1,0 0 0,0 0 0,0 0 1,0 1-1,0-1 0,1 0 0,-1 0 1,0 0-1,0 0 0,0 1 0,0-1 1,0 0-1,0 0 0,0 0 0,0 1 1,0-1-1,0 0 0,0 0 0,0 0 1,0 1-1,0-1 0,0 0 0,0 0 1,0 0-1,0 1 0,0-1 0,-2 21-103,-8 42-1,5-31 90,-4 7 164,-19 58 0,-5 19 401,32-113-535,0 0 0,1 0-1,0 1 1,-1-1 0,1 0-1,1 0 1,-1 1-1,1 3 1,-1-6-7,0-1 1,1 1-1,-1 0 0,0-1 1,0 1-1,1-1 0,-1 1 1,0-1-1,1 1 0,-1-1 1,0 1-1,1-1 0,-1 0 0,1 1 1,-1-1-1,1 0 0,-1 1 1,1-1-1,-1 0 0,1 1 1,-1-1-1,1 0 0,-1 0 1,1 0-1,-1 1 0,1-1 1,0 0-1,-1 0 0,1 0 1,-1 0-1,1 0 0,0 0 1,-1 0-1,1 0 0,-1 0 1,1-1-1,0 1 0,-1 0 1,1 0-1,-1 0 0,1-1 1,-1 1-1,1 0 0,-1-1 0,1 1 1,0-1-1,2-1 12,1 0-1,-1 0 1,0-1 0,0 1-1,0-1 1,0 0 0,0 0 0,0 0-1,-1 0 1,4-6 0,3-4 8,30-40-15,49-61 43,-69 93-152,1 0 0,42-35 1,-58 53 79,-1 1 0,1 0 0,-1 0 0,1 0 0,0 0 0,0 1 0,-1-1 0,6 0 0,-7 2 16,-1-1 0,0 1-1,1 0 1,-1 0-1,0 0 1,1 0 0,-1 0-1,0 0 1,1 0-1,-1 1 1,0-1 0,0 0-1,1 1 1,-1-1 0,0 1-1,0-1 1,1 1-1,-1-1 1,0 1 0,0 0-1,0 0 1,0 0-1,0-1 1,0 1 0,0 0-1,0 0 1,-1 1-1,2 1 1,1 3 3,-1 1-1,-1 0 0,1 0 1,-1 0-1,0 0 1,-1 0-1,0 0 1,0 0-1,0 0 0,-2 7 1,-7 22 12,0 0 1,-3-1-1,-18 40 1,10-24 44,0 2-19,-95 220 52,57-170-88,36-65 25,-40 50-1,44-66 10,-1-1-1,-1 0 1,-28 20-1,29-25 37,0-2 0,-1 0-1,-1-1 1,0-1 0,-1-1-1,-44 16 1,61-26-45,1 1-1,-1-1 1,1 0-1,-1-1 1,0 1-1,0-1 1,1 0-1,-1 0 0,0 0 1,0 0-1,1-1 1,-1 0-1,0 0 1,1 0-1,-1-1 1,-5-2-1,6 2-22,1 0 0,0-1 0,-1 1 0,1-1-1,0 1 1,0-1 0,1 0 0,-1 0-1,0 0 1,1 0 0,0-1 0,0 1 0,0-1-1,0 0 1,1 1 0,-1-1 0,1 0 0,0 0-1,0 0 1,0 0 0,0-8 0,0-3-3,0-1 0,2 1 1,0-1-1,3-18 0,0 13-35,0 0 1,2 0-1,0 1 0,1-1 1,1 2-1,1-1 0,1 1 1,1 1-1,21-29 0,-21 33 5,2 0-1,-1 0 0,2 2 0,0-1 0,0 2 0,1 0 0,1 1 0,0 0 0,0 1 1,0 1-1,24-8 0,-6 6 44,0 1 1,0 2 0,1 1-1,46-2 1,-26 7-245,0 2 0,56 8 1,-96-7-507,-1 0 0,1 1 1,26 9-1,-36-10 124,0 1 0,1-1 0,-1 1 0,0 0 0,-1 0 0,1 1 0,-1-1 0,1 1 0,-1 0 0,0 1 0,0-1 0,5 10 0,13 24-2393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2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324 844 2144,'0'0'699,"18"0"3775,-16 0-4290,-1 0 0,1-1-1,-1 1 1,1 0 0,-1-1-1,1 1 1,-1 0 0,0-1 0,1 0-1,-1 1 1,0-1 0,1 0 0,-1 0-1,0 1 1,0-1 0,0 0-1,0 0 1,0 0 0,0-1 0,0 1-1,0 0 1,0 0 0,0 0 0,-1-1-1,1 1 1,0 0 0,-1-1-1,1 1 1,-1-1 0,0 1 0,1 0-1,-1-1 1,0 1 0,0-1 0,0 1-1,0-1 1,0 1 0,0-1-1,-1-2 1,0-4 294,1 5-353,-1 1 0,1-1 1,0 0-1,-1 0 0,0 1 1,1-1-1,-1 0 0,0 1 1,0-1-1,0 1 0,-1-1 0,1 1 1,-1 0-1,1 0 0,-1-1 1,0 1-1,0 0 0,-3-3 1,-1 2-60,-1-1-1,1 1 1,-1 1 0,1-1 0,-1 1 0,0 0 0,0 0-1,0 1 1,0 0 0,0 0 0,0 1 0,0 0 0,-1 0-1,-6 2 1,1-1-13,-1 2 1,1-1-1,0 2 0,0 0 0,0 0 1,-19 11-1,24-11-12,1 2 1,0-1 0,0 1 0,1 0-1,-1 0 1,1 0 0,0 1 0,1 0-1,0 1 1,0-1 0,1 1-1,-8 15 1,3-1 25,1 1 0,1-1 0,-6 37 0,10-46-50,2 1-1,-1-1 1,1 0-1,1 1 1,1-1-1,0 0 1,4 24-1,-3-31 26,0 0 0,0 0 0,0 0 0,1 0-1,0 0 1,0 0 0,1-1 0,-1 0 0,1 1 0,0-1 0,0 0 0,1-1-1,0 1 1,0-1 0,0 0 0,0 0 0,10 5 0,-1-3 36,-1 0 0,1-1 0,0 0 0,1-1 1,-1-1-1,20 2 0,-4-2 59,-1-2 1,34-2 0,-34-2-74,-1-1 1,1-1-1,-1-2 1,-1-1-1,1-1 1,28-13-1,-27 8 39,0-1-1,-1-1 1,-1-2-1,0 0 1,26-26-1,-47 39-86,0-1 0,-1 0 0,0 0 0,6-10 0,-5 3-53,-7 13 35,1 0 0,0 0 0,0 0 0,0 1 0,0-1 0,0 0 0,0 0-1,-1 0 1,1 0 0,0 0 0,0 0 0,0 0 0,0 0 0,0 1 0,-1-1 0,1 0-1,0 0 1,0 0 0,0 0 0,-1 0 0,1 0 0,0 0 0,0 0 0,0 0 0,0 0 0,-1 0-1,1 0 1,0 0 0,0 0 0,0 0 0,0 0 0,-1-1 0,1 1 0,0 0 0,0 0-1,0 0 1,0 0 0,0 0 0,-1 0 0,1 0 0,0 0 0,0-1 0,0 1 0,0 0 0,0 0-1,0 0 1,-1 0 0,1 0 0,0-1 0,0 1 0,0 0 0,0 0 0,0 0 0,0 0-1,0-1 1,0 1 0,0 0 0,0 0 0,0 0 0,0-1 0,0 1 0,0 0 0,0 0 0,0 0-1,0-1 1,-8 8-42,1 0 0,0 0 0,0 0-1,0 1 1,1 0 0,-8 14 0,-1-1-4,3-4 41,-21 39-1,30-50 20,0 1 0,0 0 1,0-1-1,1 1 0,0 0 0,1 1 0,0-1 0,0 0 1,0 13-1,1-18 6,0 0 0,1 0 0,-1 0 0,1 1 0,-1-1 0,1 0 0,0 0 1,0 0-1,0 0 0,0-1 0,0 1 0,0 0 0,0 0 0,1-1 0,-1 1 0,1 0 1,-1-1-1,1 0 0,0 1 0,0-1 0,-1 0 0,1 0 0,0 0 0,0 0 0,0 0 1,0 0-1,0-1 0,0 1 0,3 0 0,4 1 55,1-1 0,-1 0 0,1-1 0,-1 0 0,13-1 0,-2-2 8,0 0-1,0-2 1,-1 0 0,0-1-1,1-1 1,-2 0 0,20-12-1,-29 14-32,-1 1 1,0-1-1,0-1 0,-1 1 0,0-1 0,0-1 1,8-8-1,-12 11-29,-1 0 0,1 1 0,-1-1 1,1 0-1,-1 0 0,0-1 0,-1 1 0,1 0 0,-1-1 1,0 1-1,0-1 0,0 1 0,0-1 0,-1 1 0,0-1 1,0 1-1,-1-6 0,0 4-47,0 0 1,0 0-1,-1 0 0,0 0 1,0 0-1,-1 1 0,0-1 0,1 1 1,-2-1-1,1 1 0,-1 0 1,0 0-1,0 1 0,0-1 1,-1 1-1,1 0 0,-1 0 1,0 0-1,0 1 0,-7-4 1,3 3-13,0 1 0,-1 0 0,1 1 0,-1 0 0,1 1 0,-1 0 0,0 0 0,1 1 0,-1 0 1,0 1-1,1 0 0,-1 1 0,-10 2 0,7-1-4,1 1 0,-1 1 0,1 0 0,0 0 1,0 1-1,0 1 0,1 0 0,0 0 0,-12 11 0,23-18 46,0 1 1,-1-1-1,1 0 0,0 0 0,0 0 0,-1 1 1,1-1-1,0 0 0,0 0 0,0 0 0,0 1 0,-1-1 1,1 0-1,0 0 0,0 1 0,0-1 0,0 0 1,0 1-1,0-1 0,0 0 0,-1 0 0,1 1 0,0-1 1,0 0-1,0 1 0,0-1 0,0 0 0,0 0 1,1 1-1,-1-1 0,0 0 0,0 1 0,0-1 5,1 1 0,0-1 0,-1 0 0,1 0 0,-1 0 0,1 0 0,0 0 0,-1 1-1,1-1 1,0 0 0,-1 0 0,1 0 0,-1-1 0,1 1 0,0 0 0,-1 0 0,1 0 0,0 0 0,-1 0-1,1-1 1,0 1 0,248-102 573,-45 16-536,-190 81-51,0 0 0,0 1 0,1 1 1,-1 0-1,22-1 0,-33 3 22,1 1 0,0 0 0,0 0 0,-1 1 0,1-1 1,0 1-1,-1 0 0,1 0 0,-1 0 0,1 0 1,-1 0-1,1 1 0,-1 0 0,0-1 0,1 1 0,-1 1 1,0-1-1,-1 0 0,1 1 0,0-1 0,-1 1 0,1 0 1,-1 0-1,0 0 0,0 0 0,3 6 0,0 4 81,-1 0-1,-1 1 1,0-1-1,-1 1 1,0-1 0,-1 1-1,0 0 1,-1-1-1,-1 1 1,0 0-1,-7 26 1,4-19-13,0 0 1,0 33 0,6-44 71,-1-10-145,-1 0-1,0 0 1,0 0-1,1 0 0,-1 0 1,0 0-1,0 0 1,1 0-1,-1 0 1,0 0-1,1 1 1,-1-1-1,0 0 1,0-1-1,1 1 1,-1 0-1,0 0 0,1 0 1,-1 0-1,0 0 1,0 0-1,1 0 1,-1 0-1,0 0 1,0-1-1,0 1 1,1 0-1,-1 0 1,0 0-1,0 0 0,1-1 1,-1 1-1,0 0 1,0 0-1,0-1 1,0 1-1,0 0 1,1 0-1,-1-1 1,0 1-1,0 0 0,0 0 1,0-1-1,0 1 1,31-44 87,2 2 0,41-41 0,-55 64-118,2 0 0,0 1 0,1 1 0,1 1 0,45-24 0,-60 36-35,-2 1 4,0 0 1,0 0 0,1 1 0,7-2-1,-12 4 37,-1-1 0,1 1 0,0 0 0,-1 0 0,1 0 0,0 0 0,-1 0 0,1 1-1,-1-1 1,1 0 0,0 1 0,-1-1 0,1 1 0,-1 0 0,1-1 0,-1 1-1,1 0 1,-1 0 0,0 0 0,1 0 0,1 2 0,-1 0 5,1 1-1,0-1 1,-1 1-1,0 0 1,0 0 0,0-1-1,0 2 1,-1-1 0,0 0-1,1 0 1,-2 0 0,1 1-1,0-1 1,-1 8 0,0 4 29,0 0 1,-5 26 0,-19 56 150,17-73-89,7-23-77,-1 0 1,1-1-1,-1 1 1,1-1 0,0 1-1,0 0 1,0-1 0,0 1-1,0 0 1,0-1-1,0 1 1,1 3 0,0-5 3,-1 1 1,0-1-1,1 0 1,-1 1 0,0-1-1,1 0 1,-1 1-1,1-1 1,-1 0-1,1 0 1,-1 1 0,0-1-1,1 0 1,-1 0-1,1 0 1,-1 0-1,1 1 1,-1-1 0,1 0-1,0 0 1,-1 0-1,1 0 1,-1 0 0,1 0-1,-1-1 1,1 1-1,-1 0 1,1 0-1,-1 0 1,1 0 0,-1 0-1,0-1 1,1 1-1,-1 0 1,1-1-1,-1 1 1,1 0 0,0-1-1,5-3 21,1-1 1,0 0-1,-1 0 0,0 0 0,0-1 0,8-11 0,27-39-105,-1-9-78,-23 37 118,1 0 0,23-27 1,-39 53 6,13-13-92,-15 15 113,1 0 1,-1 0-1,0-1 0,1 1 1,-1 0-1,1 0 0,-1 0 1,0 0-1,1-1 1,-1 1-1,1 0 0,-1 0 1,1 0-1,-1 0 1,1 0-1,-1 0 0,0 0 1,1 0-1,-1 0 0,1 1 1,-1-1-1,1 0 1,-1 0-1,0 0 0,1 0 1,-1 1-1,0-1 0,1 0 1,-1 0-1,1 1 1,-1-1-1,0 0 0,0 1 1,1-1-1,-1 0 0,0 1 1,1-1-1,-1 0 1,0 1-1,0-1 0,0 0 1,1 1-1,-1 0 1,2 6-20,1 0 1,-2 1 0,1-1 0,-1 1 0,0-1 0,0 1 0,-1 10 0,1 3 21,0 116 4,-1-76 45,-1-58-10,1 0 0,1 0 0,-1 0 1,0 0-1,1 0 0,-1 0 0,1 0 0,0 0 0,0-1 0,0 1 1,0 0-1,3 4 0,-3-6-18,0 0 0,1 0 0,-1 0 0,0 0 1,0 0-1,0 0 0,1-1 0,-1 1 0,1 0 0,-1-1 1,0 1-1,1-1 0,-1 1 0,1-1 0,-1 0 0,1 1 0,-1-1 1,1 0-1,-1 0 0,1 0 0,-1 0 0,1-1 0,0 1 0,-1 0 1,1-1-1,1 0 0,7-2 2,0 0 0,-1-1 0,0-1 0,1 1 0,8-7-1,40-32 94,-48 35-52,23-20-2,50-56-1,-60 59-147,1 1 1,1 0-1,52-37 0,-74 59 81,0 0 0,-1 1 0,1-1 0,0 1 0,0 0 0,0 0 0,0 0 0,0 0 0,0 1 0,5-1 1,-6 1 7,0 0 0,-1 0 1,1 0-1,-1 1 1,1-1-1,-1 1 0,1-1 1,-1 1-1,1 0 1,-1-1-1,1 1 0,-1 0 1,0 0-1,0 0 1,1 0-1,-1 0 0,0 0 1,0 0-1,0 0 1,0 1-1,1 1 1,1 2-3,0 1 1,-1-1 0,0 1 0,0-1 0,0 1 0,-1-1-1,0 1 1,0 0 0,0 0 0,-1 9 0,0 11-17,-5 28-1,2-26-85,2-11 128,-1 0 1,-1-1-1,0 1 0,-1-1 0,-6 17 1,10-33-16,0 0 1,0 0 0,0 0 0,0 0 0,0 0 0,0 0 0,0 0 0,0 0-1,0 0 1,0 0 0,1 0 0,-1 0 0,0 0 0,0 0 0,0 0 0,0 0-1,0 0 1,0 0 0,0 0 0,0 0 0,0 0 0,0 0 0,0 1 0,0-1 0,0 0-1,0 0 1,0 0 0,0 0 0,0 0 0,0 0 0,0 0 0,0 0 0,0 0-1,0 0 1,0 0 0,0 0 0,0 0 0,0 0 0,0 0 0,0 1 0,0-1-1,8-8 201,-3-1-170,1-1 0,-1 0 0,-1 0 0,0 0 0,0-1 0,2-11 0,6-14-85,1-1-47,3 1-1,24-42 1,-38 75 41,0 0 0,0 0-1,0 0 1,1 0-1,0 0 1,3-3 0,-6 6 37,1 0 1,-1-1 0,1 1-1,-1 0 1,1-1 0,-1 1-1,1 0 1,-1 0 0,1 0-1,-1-1 1,1 1 0,-1 0-1,1 0 1,-1 0 0,1 0-1,-1 0 1,1 0 0,0 0-1,-1 0 1,1 0 0,0 1 2,0-1 0,-1 1 0,1-1 0,-1 1 0,1-1 1,-1 1-1,1-1 0,-1 1 0,1-1 0,-1 1 0,1 0 0,-1-1 1,0 1-1,1 0 0,-1 0 0,0-1 0,0 1 0,0 0 1,1-1-1,-1 2 0,2 13-23,0-1 1,-1 1-1,-2 27 0,-8 48 236,1-28-273,5-40 410,2-14 15,12-27-102,23-51-80,19-36-111,-42 88-107,0 0 0,1 1 0,23-25 0,-34 41 34,3-4-65,0 1-1,1 0 1,-1 0 0,6-3-1,-9 7 69,-1-1 0,1 1-1,-1 0 1,1-1-1,-1 1 1,1 0 0,-1-1-1,1 1 1,0 0 0,-1 0-1,1 0 1,-1-1-1,1 1 1,0 0 0,-1 0-1,1 0 1,-1 0 0,1 0-1,0 0 1,-1 0-1,1 0 1,-1 1 0,1-1-1,0 0 1,-1 0 0,1 0-1,-1 1 1,1-1-1,-1 0 1,1 0 0,-1 1-1,1-1 1,-1 1 0,1-1-1,-1 0 1,1 1-1,-1-1 1,1 1 0,-1-1-1,0 1 1,1-1 0,-1 1-1,0-1 1,0 1-1,1 0 1,-1-1 0,0 1-1,0-1 1,0 1 0,0-1-1,0 1 1,0 1 0,2 17-56,-1 0 0,-1 0 0,-1 0 1,-3 24-1,1-21 70,-3 28 60,2-29 56,2-1 0,0 1 0,2 23 0,0-38-47,0-2-28,0-1 0,1 0 0,-1 1 0,1-1 0,1 4 0,-1-5-33,-1-1 1,1 0-1,0 0 0,-1 0 0,1 1 1,0-1-1,0 0 0,0 0 0,0 0 1,0 0-1,0-1 0,0 1 1,1 0-1,-1 0 0,0-1 0,2 2 1,0-1 18,0 0 1,-1 0 0,1-1 0,0 1 0,0-1-1,-1 1 1,1-1 0,0 0 0,0 0 0,0 0 0,-1 0-1,1-1 1,0 1 0,3-2 0,3-1 62,1-1 0,14-8-1,-18 9-123,8-5 43,0 0 0,-1-1 1,-1 0-1,1-1 0,-1-1 1,-1 0-1,16-19 0,1-8 0,28-49 1,4-7-264,-52 87-84,-5 13 202,-4 16 116,0-18 1,-1 93-223,-1-5 387,2-83-114,0 0 0,1 0 0,0 0 0,0 0 0,1-1-1,0 1 1,1 0 0,0 0 0,0-1 0,7 17 0,-8-24-19,-1 0 0,0 0 1,1 0-1,0-1 0,-1 1 0,1 0 0,-1-1 0,1 1 0,0 0 0,0-1 0,-1 1 1,1-1-1,0 1 0,0-1 0,0 1 0,0-1 0,-1 0 0,1 1 0,0-1 0,0 0 1,0 0-1,0 1 0,0-1 0,0 0 0,0 0 0,0 0 0,0 0 0,0 0 0,0-1 1,0 1-1,0 0 0,-1 0 0,1-1 0,0 1 0,0 0 0,1-1 0,1-1 28,1 0 0,-1 0 0,0 0-1,0 0 1,0-1 0,0 1 0,-1-1-1,5-5 1,11-18 29,-2-1 1,-1-1-1,15-37 0,-9 20-57,-8 16-159,2 0 0,35-48 0,-50 77 133,0 0 1,0 0-1,0 0 0,0 0 1,0 1-1,0-1 0,0 0 1,0 0-1,0 0 0,0 0 1,0 0-1,0 0 0,0 0 1,1 1-1,-1-1 0,0 0 1,0 0-1,0 0 0,0 0 1,0 0-1,0 0 0,0 0 1,0 0-1,1 0 0,-1 0 1,0 1-1,0-1 0,0 0 1,0 0-1,0 0 0,0 0 1,1 0-1,-1 0 0,0 0 1,0 0-1,0 0 0,0 0 1,0 0-1,1 0 0,-1 0 1,0 0-1,0 0 0,0 0 1,0 0-1,0-1 0,0 1 1,1 0-1,-1 0 0,0 0 1,0 0-1,0 0 0,-3 17-217,3-16 201,-38 213 176,36-205-146,2 0-1,-1 0 1,1 0 0,1 0 0,-1 1 0,2-1-1,1 10 1,-2-16 12,0-1 0,0 1 0,0-1-1,0 1 1,0-1 0,0 1 0,1-1 0,-1 0 0,1 1-1,0-1 1,-1 0 0,1 0 0,0 0 0,0 0-1,0-1 1,1 1 0,-1-1 0,0 1 0,1-1 0,-1 0-1,1 1 1,-1-1 0,1-1 0,-1 1 0,1 0 0,0-1-1,4 1 1,11 0 18,1-1 0,-1-1 0,0-1 0,0 0 0,0-2 1,0 0-1,0-1 0,-1-1 0,1 0 0,-1-1 0,-1-1 0,0-1 0,0 0 0,21-17 0,-23 14-17,-1 0 1,0-1-1,-1-1 0,0 0 0,-1 0 1,12-22-1,48-104-6,-22 39-107,66-113-170,-59 96 203,10-18 96,77-133-384,-123 226-277,-18 35 340,-4 5-98,0 4 329,1-1 1,-1 1-1,0 0 0,1 0 0,-1 0 0,1 0 0,-1 0 0,1 0 1,-1 1-1,-1 1 0,-12 13 7,1 0 1,1 0-1,-22 37 0,-29 67 124,56-104-82,-89 210 209,84-192 16,-14 42-33,4 0-1,3 2 0,3 0 1,-11 132-1,28-203-152,-3 54 226,3-57-219,0 0 0,0 1-1,1-1 1,-1 0-1,1 0 1,0 0 0,0 0-1,1 0 1,-1-1-1,1 1 1,2 4 0,-4-8-16,1 1 1,0 0 0,-1-1 0,1 1 0,0 0 0,-1-1-1,1 1 1,0 0 0,0-1 0,0 0 0,-1 1 0,1-1-1,0 1 1,0-1 0,0 0 0,0 1 0,0-1 0,0 0-1,0 0 1,0 0 0,1 0 0,18-5-36,-13 3-15,13-4 74,0-1 0,-1-2 0,0 0 0,26-16 0,69-54 162,-79 53-149,150-91-559,-184 117 490,0-1 0,0 1 0,0 0 0,1-1 0,-1 1 0,0 0 0,0 0 0,0-1 0,0 1 0,0 0 0,1 0 0,-1 0 7,-1 0-1,0 1 1,1-1-1,-1 0 1,0 0 0,0 0-1,1 0 1,-1 0-1,0 1 1,1-1-1,-1 0 1,0 0 0,0 0-1,1 1 1,-1-1-1,0 0 1,0 0-1,1 1 1,-1-1-1,0 0 1,0 1 0,0-1-1,0 0 1,0 0-1,1 1 1,-1-1-1,0 0 1,0 1 0,0-1-1,0 0 1,0 1-1,0-1 1,0 0-1,0 1 1,0-1-1,0 0 1,0 1 0,0-1-1,-1 0 1,1 1-1,0-1 1,0 0-1,0 1 1,0-1 0,-1 1-1,-4 13-43,-1 0 0,0 0-1,-1 0 1,-18 24 0,-46 51 74,44-57 111,-28 42 0,53-71-104,1 0 1,-1 0 0,0 0-1,1 1 1,-1-1-1,0 6 1,1-9-24,1 1-1,0 0 1,0-1-1,0 1 1,0-1-1,0 1 1,0 0-1,1-1 1,-1 1-1,0-1 1,0 1-1,0 0 1,0-1-1,1 1 1,-1-1-1,0 1 1,1-1-1,-1 1 1,0-1-1,1 1 1,-1-1-1,1 1 1,-1-1-1,0 0 1,1 1-1,-1-1 1,1 0-1,-1 1 1,1-1-1,0 0 1,-1 1-1,1-1 1,-1 0-1,1 0 1,-1 0-1,1 0 1,0 0-1,-1 0 1,1 1-1,-1-1 1,2-1-1,2 2 16,0-2 0,0 1-1,0 0 1,0-1 0,0 1-1,0-1 1,0 0-1,0-1 1,0 1 0,-1-1-1,1 1 1,-1-1-1,7-4 1,-1-1 5,1-1 0,-1 1 0,11-14-1,-3 0-40,0 0-1,-2-1 0,15-27 0,15-25-282,-41 69 218,6-7-309,-6 13 159,-1 8 17,0 25 122,-1 35 1,1 17 318,-2-79-194,-1-1 1,1 0 0,1 0-1,-1 1 1,1-1-1,0 0 1,1-1 0,4 10-1,-6-14-17,0 1 0,0-1 1,0 0-1,0 1 0,0-1 0,0 0 0,1 0 0,-1 0 0,0 0 0,1 0 0,-1 0 0,1 0 0,-1 0 0,1-1 0,2 1 1,-2 0 0,0-1 1,0 0-1,0 0 1,1 0-1,-1 0 1,0 0-1,0-1 1,0 1-1,0-1 1,0 1-1,0-1 1,0 0 0,0 0-1,0 0 1,3-1-1,9-6 69,1-1-1,12-11 1,18-20 25,52-62-1,-85 89-101,47-50 35,79-96 68,-100 103-211,-2-2-1,50-112 1,6-57-52,-30 72 164,-58 145-92,0 2-49,-1 0-1,0 0 1,0 0-1,-1 0 1,0-1-1,1-14 0,-3 22 107,0 1 0,0-1 0,0 1 0,0-1 0,0 1 0,0-1 0,0 1 0,0-1 0,0 1 0,0-1 0,0 1 0,0-1 0,-1 1-1,1-1 1,0 1 0,0-1 0,-1 1 0,1-1 0,-1 1 5,1 0 1,0 0-1,0 0 0,-1 0 0,1 0 1,0 0-1,0 0 0,-1 0 0,1 0 0,0 0 1,0 0-1,-1 0 0,1 0 0,0 0 1,0 0-1,-1 0 0,1 0 0,0 0 1,0 0-1,0 0 0,-1 1 0,1-1 1,0 0-1,0 0 0,0 0 0,-1 1 1,-1 1-39,0 1 1,-1-1 0,1 1 0,1 0-1,-1 0 1,-2 4 0,-57 155 188,24-56-17,-15 16 327,-21 56-93,64-150-289,-33 108-70,36-111 57,1 0 1,1 0 0,-1 40 0,5-62-30,0 0 1,1 0-1,-1 0 0,0 0 0,1 0 0,0 0 1,0 0-1,0 0 0,0 0 0,2 3 1,-2-5-15,-1 0 0,1 0 0,-1 0 0,1-1 0,0 1 0,0 0 1,0 0-1,-1-1 0,1 1 0,0-1 0,0 1 0,0-1 1,0 1-1,0-1 0,0 1 0,0-1 0,0 0 0,0 1 0,0-1 1,0 0-1,0 0 0,1 0 0,-1 0 0,0 0 0,0 0 0,0 0 1,0 0-1,0-1 0,0 1 0,0 0 0,0-1 0,2 0 0,2-1 10,0-1 0,0 0 0,0 0 0,0 0 0,0 0 0,-1-1 0,7-6 0,29-36-120,-29 32 14,26-30-71,44-50-136,-61 77 53,-9 12-111,-10 4 337,-1 1 0,0 0-1,0 0 1,1 0 0,-1 0 0,0 0-1,0 0 1,0 0 0,1 0 0,-1 0-1,0 0 1,0 0 0,1 0 0,-1 0-1,0 0 1,0 0 0,1 1-1,-1-1 1,0 0 0,0 0 0,0 0-1,1 0 1,-1 0 0,0 0 0,0 1-1,0-1 1,0 0 0,1 0 0,-1 0-1,0 0 1,0 1 0,0-1 0,0 0-1,0 0 1,1 1 0,0 3 6,0 0-1,-1 0 1,1 0 0,-1 0 0,0 0 0,0 1 0,-1 5-1,-6 34 154,4-29-80,-1 8-18,-13 92 80,16-102-38,0 1 0,2 0 0,-1-1 0,2 1 0,-1 0 0,6 16 0,-6-27-69,-1-1 0,1 0-1,0 0 1,0 0 0,0 0 0,0 0 0,0-1 0,1 1 0,-1 0-1,3 2 1,-3-3-9,0 0 0,0-1 0,-1 1 0,1-1-1,1 1 1,-1 0 0,0-1 0,0 0 0,0 1-1,0-1 1,0 0 0,0 1 0,0-1 0,1 0 0,-1 0-1,0 0 1,0 0 0,0 0 0,0 0 0,1 0 0,-1-1-1,2 0 1,8-3 44,-1-1 0,1-1 0,-1 0 0,0 0 0,-1-1 0,13-11 0,-8 6-37,124-105-211,7-4-233,-129 109 156,-26 22 128,1 1-1,1 0 1,-11 18-1,5-8 154,-6 8 2,2 2 0,1 0-1,1 1 1,-12 36 0,26-63 5,0 1-1,1 0 0,0 0 1,0-1-1,0 1 1,1 0-1,0 0 1,0 0-1,0 0 0,2 7 1,-1-10-10,-1-1 1,1 0-1,0 0 1,-1 0-1,1 1 1,0-1-1,0 0 1,1 0 0,-1 0-1,0-1 1,1 1-1,-1 0 1,1 0-1,-1-1 1,1 1-1,0-1 1,0 1-1,0-1 1,0 0-1,0 0 1,0 0-1,0 0 1,0 0-1,0 0 1,1 0-1,-1-1 1,4 1-1,-1 0 17,1-1-1,-1 0 0,1 0 1,-1 0-1,1 0 1,-1-1-1,1 0 0,-1 0 1,1-1-1,-1 0 0,10-4 1,-8 2-14,-1 0 1,0 0 0,1 0 0,-1-1-1,-1 0 1,1-1 0,8-10 0,-1-2-68,-1-1 1,-1 0 0,0-1-1,-2-1 1,8-21-1,-10 23-132,8-39 0,-13 49 142,-1 1 0,0 0-1,0-1 1,-1 0 0,0 1 0,-1-1 0,-2-11-1,2 17 12,0 1-1,0-1 0,0 0 0,0 0 0,-1 1 0,1-1 0,-1 1 0,0-1 0,0 1 0,0 0 0,0-1 0,0 1 0,-5-3 0,2 1-58,-1 1-1,1 0 0,-1 0 1,1 0-1,-8-2 1,84-3 141,-10 0 79,-40 4-96,35-2 1,-50 6-44,0 0 0,1 1 0,-1 0 0,0-1 0,0 2 0,0-1 0,0 1 0,0 0 0,0 0 0,6 4 1,-10-5 22,0 0 1,0 1-1,0-1 1,1 1-1,-2 0 1,1 0-1,0 0 1,0 0-1,-1 0 1,1 0-1,-1 0 1,1 1-1,1 2 1,-1 2 47,0 0 0,0 0 0,1 10 0,-1-10 2,0 16 39,0 0 0,-1 0-1,-1 0 1,-4 26 0,-1 30 281,8-53-249,-3-25-126,0 0 0,1-1 0,-1 1-1,0 0 1,0 0 0,1 0 0,-1 0-1,0-1 1,1 1 0,-1 0-1,0 0 1,1-1 0,-1 1 0,1 0-1,0-1 1,-1 1 0,1 0 0,0-1-1,-1 1 1,1-1 0,0 1 0,-1-1-1,1 1 1,0-1 0,0 0 0,0 1-1,-1-1 1,2 0 0,4-1 26,0 0 0,0-1 0,0 0 0,-1 0 0,1-1 0,-1 1 0,1-1 0,7-6 0,117-94 147,-91 69-161,1 2 1,47-29-1,-86 60-18,5-3-1,0 1 0,1 0 0,-1 0-1,1 0 1,8-2 0,-14 5 1,0-1 1,1 1 0,-1 0 0,1 0-1,-1 0 1,0 0 0,1 0 0,-1 0-1,1 0 1,-1 0 0,0 1-1,1-1 1,-1 1 0,0-1 0,1 1-1,-1-1 1,0 1 0,0 0-1,1-1 1,-1 1 0,0 0 0,0 0-1,0 0 1,0 0 0,0 0-1,0 0 1,0 0 0,-1 0 0,1 0-1,0 1 1,-1-1 0,2 1-1,2 12 27,1 0 0,-2 0-1,0 0 1,0 0 0,-1 0-1,-1 1 1,-1 14 0,1 0-1,0 5-266,-7 63 0,6-80-1706,0-16 1544,0 1 0,0 0 0,0 0 0,0 0 0,-1 0 0,1-1 1,0 1-1,-1 0 0,1 0 0,-1-1 0,0 1 0,0 0 0,0 1 0,-5 8-1822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10624,'-18'-12'4832,"21"15"-4192,2-3 703,8 0-863,1 0-704,4 9 96,0-6-576,0 5 416,1-4-2687,-3 4 1663,-6 0-2976,-5 1 2432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3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1537 7 10048,'-21'0'4544,"29"0"-3936,10 0-256,6 0-320,16 0 1599,9 0-895,18 0-224,1 0-320,30-3-256,-3 3 32,4-4-3135,-9 8 1727</inkml:trace>
  <inkml:trace contextRef="#ctx0" brushRef="#br0" timeOffset="1">19 27 13056,'-18'-7'5887,"121"19"-5087,-40-12-1376,5 3 160,67-6 224,7 3 160,53-5-1280,-11 5 704,40-4-4255,-13 8 2687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0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6656,'91'-3'7050,"100"-1"-1960,97-19-3305,-124 7-1793,-95 14-5493,-57 3 727,-3 6 1548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8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51 3552,'8'-16'6944,"-1"29"-5312,-6-6-1312,1 0-1,-1 1 1,0-1 0,-1 0 0,0 1 0,-1 10 0,-10 46 724,7-40-605,-5 15 396,-27 72 0,7-25 2,22-67-187,8-19-589,-1 0 0,1 0 0,-1 0 0,1-1 0,-1 1 0,1 0 0,-1 0 0,1-1 0,-1 1 0,0 0 0,1-1 0,-1 1 0,1-1 0,-1 1 0,0 0 0,1-1 0,-1 0 44,32-51 273,-15 25-320,-1 0-1,-2-2 1,15-38-1,-2 2-20,-10 28-29,17-36-127,-29 64 75,1 0 0,0 1 1,0-1-1,0 1 0,13-11 1,-19 18 23,1 1 1,0-1-1,-1 0 0,1 1 1,0-1-1,0 1 1,-1-1-1,1 1 1,0-1-1,0 1 1,0 0-1,0-1 0,0 1 1,0 0-1,-1 0 1,1-1-1,0 1 1,0 0-1,0 0 1,1 0-1,-1 1 10,-1-1-1,1 0 1,0 1-1,-1-1 1,1 0 0,0 1-1,-1-1 1,1 1 0,-1-1-1,1 1 1,-1-1-1,1 1 1,-1 0 0,1-1-1,-1 1 1,0 0 0,1-1-1,-1 1 1,1 1 0,0 2 3,0 0 0,0 1 0,0-1 1,-1 1-1,1-1 0,-1 1 0,0 5 1,-6 30 143,-1-1 1,-1 0 0,-3 0-1,-23 56 1,23-73-10,9-19-74,0 0 0,0 0 1,1 0-1,-1 0 0,1 1 1,0-1-1,0 0 0,0 1 0,0-1 1,1 4-1,-1-6-42,1-1 0,0 0-1,0 0 1,0 1 0,0-1 0,0 0 0,0 1-1,0-1 1,0 0 0,0 1 0,0-1 0,0 0-1,0 0 1,1 1 0,-1-1 0,0 0-1,0 1 1,0-1 0,0 0 0,0 0 0,1 1-1,-1-1 1,0 0 0,0 0 0,0 1 0,1-1-1,-1 0 1,0 0 0,0 0 0,1 0 0,-1 1-1,0-1 1,0 0 0,1 0 0,-1 0 0,0 0-1,1 0 1,-1 0 0,0 0 0,0 0 0,1 0-1,-1 0 1,0 0 0,1 0 0,-1 0-1,0 0 1,1 0 0,-1 0 0,1 0 0,1-1 57,1 0 1,-1 0 0,1-1-1,-1 1 1,1-1 0,2-2-1,193-174 212,-81 69-359,-111 103 22,1 1 1,-1-1-1,1 1 1,1 1-1,-1-1 1,15-5-1,-21 9 39,1 1-1,0-1 0,0 1 0,-1 0 1,1-1-1,0 1 0,-1 0 1,1 0-1,0 0 0,0 0 1,-1 1-1,1-1 0,0 0 0,-1 1 1,1-1-1,2 2 0,-2-1 6,0 0-1,-1 1 0,1-1 0,-1 1 1,1-1-1,-1 1 0,1 0 0,-1 0 0,0-1 1,0 1-1,0 0 0,0 0 0,0 0 1,0 0-1,0 0 0,0 4 0,2 7 4,0 1-1,-1-1 1,0 1 0,-1 0-1,-1 0 1,0-1-1,-1 1 1,-4 22-1,1-18 68,0-1 0,-2 1 0,0-1 0,-1-1 0,0 1-1,-13 19 1,1-8 167,-6 11 345,21-27-733,10-16-2560,-3 1 1908,0 1 0,0 0 0,0 1 0,1-1 0,2-1 0,15-2-1099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60 4736,'0'-26'2789,"1"25"-2472,-1-1-1,1 0 0,0 1 1,-1-1-1,1 1 0,0-1 1,0 1-1,0 0 1,0-1-1,0 1 0,0 0 1,1 0-1,-1 0 1,0-1-1,1 1 0,-1 1 1,1-1-1,-1 0 1,2-1-1,9-6 2998,-17 18 1676,-4 33-3788,-20 66-52,7-31-742,15-49-318,-55 213 460,46-194-378,-1 0 1,-44 84-1,-29 17 41,83-138-193,6-10 11,0 1-1,0-1 1,0 1-1,0-1 0,0 1 1,1-1-1,-1 1 1,0 3-1,4 0 174,9-3 13,76-9-6,-42 3-187,-18 2 13,92-5 96,-82 2-9,-34 4-155,1 0 0,0 0 0,0 0 1,0 1-1,-1 0 0,1 0 0,9 1 0,4 0 156,-13-1-127,-4 0 93,0 0-17,0 0-63,-1 0-1,1 0 1,0 0-1,0 0 1,-1 0-1,1-1 1,0 1-1,0 0 1,-1 0-1,1-1 0,0 1 1,-1 0-1,1-1 1,0 1-1,-1-1 1,1 1-1,-1-1 1,1 1-1,-1-1 0,1 1 1,-1-1-1,1-1 1,4-3-129,-4 5 115,0 0 8,-1 0 0,1 0 0,-1-1 0,1 1 0,-1 0 0,1 0 0,-1-1 1,0 1-1,1 0 0,-1 0 0,1-1 0,-1 1 0,1 0 0,-1-1 0,0 1 0,1-1 0,-1 1 0,0 0 0,0-1 0,1 1 0,-1-1 0,0 1 0,0-1 0,1 1 0,-1-1 0,0 0 0,-1-1-636,0 0 0,0 0-1,-1 0 1,1 0-1,-1 0 1,1 0 0,-1 0-1,-3-2 1,-1-3-1905,5 2 429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6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19 4896,'9'-18'15253,"-10"19"-15012,0 1 0,1 0 0,-1 0 0,1 0 0,0 0 1,-1 0-1,1 0 0,0 2 0,-2 12 575,-23 54 1297,3-12-1687,11-22-385,2 0 1,1 0-1,-4 60 0,11-79-321,1-12-669,0 1 0,0-1 1,-1 1-1,0-1 0,-1 7 0,1-9-11,1-3 881,0 0 0,0 0 0,0 0 0,0 0 0,0 1 0,0-1 0,0 0 0,0 0 0,0 0 0,0 0 0,-1 0 0,1 0 0,0 0 1,0 0-1,-1 1-948,1-1 948,0 0 0,0 0 0,0 0 0,0 0 0,-1 0 0,1 1 0,0-1 0,0 0 0,0-1 0,0 1 0,0 0 0,0 0 0,0 0 0,-1 0 0,1 0 0,0 0 1,0 0-1,0 0 0,0 0 0,0 0 0,0 0 0,0 0 0,-1-1-395,-4 1-1707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89 7552,'-5'-8'3332,"14"4"805,-2 3-3308,160-28 6639,-58 12-6589,-10 4-643,4-2-5246,-84 14 2898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7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5312,'0'0'8106,"8"-1"-5626,4-8-1204,0 0 1,0-2-1,12-12 0,-15 13-1044,1 1 0,0 0 0,1 0-1,0 1 1,13-7 0,-17 11-145,0 0-1,1 1 1,0 0 0,-1 0-1,1 1 1,14-2 0,-17 3-33,0 1 1,-1 0-1,1 1 1,-1-1 0,1 1-1,-1 0 1,1 0-1,-1 0 1,1 1-1,-1-1 1,0 1-1,0 0 1,7 5 0,-5-3-28,0 1 0,0 0 0,0 0 0,-1 0 0,0 1 0,0 0 0,6 8 0,26 51 111,-4-5-599,-4-21-3841,-8-16-1444,-3-5 2248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7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5888,'3'-24'3053,"-3"24"-2940,0-1 0,0 1 0,0 0 0,0-1 0,0 1 0,0 0 0,0-1 0,1 1-1,-1 0 1,0-1 0,0 1 0,1 0 0,-1 0 0,0-1 0,0 1 0,1 0 0,-1 0 0,0-1 0,0 1 0,1 0 0,-1 0 0,1-1 0,0 2 48,-1-1 1,1 0 0,-1 0-1,1 0 1,-1 0 0,1 0 0,-1 1-1,1-1 1,-1 0 0,1 0-1,-1 1 1,1-1 0,-1 0 0,1 1-1,-1-1 1,1 1 0,-1-1-1,0 1 1,1 0 0,2 3 264,-1 1 0,0-1 0,0 1 0,0 0 0,0-1 0,-1 1 0,2 9 0,0 10 304,-2-1 0,0 1 0,-3 23 0,1-11-120,-12 293 1534,13-105-1962,0-210-403,2 33 211,-1-15-2901,-1-27-410,3-16-1181,-1 5 3360,4-25-3599,6-5 1616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6816,'0'-4'272,"0"1"-1,1-1 1,0 1 0,-1-1-1,1 1 1,0 0 0,1-1-1,-1 1 1,1 0 0,-1 0 0,1 0-1,0 0 1,0 0 0,0 0-1,1 1 1,-1-1 0,1 1 0,-1-1-1,1 1 1,0 0 0,0 0-1,0 0 1,5-2 0,3-1 122,0 0 0,1 1 0,-1 0 0,1 1 0,18-3 0,-5 3 56,0 1 0,0 1 0,0 1 0,0 1 0,0 1 0,0 2 0,0 0 0,0 2 0,-1 1 0,0 1 0,0 0 0,28 16 0,-43-19-164,1 1 1,-1 0-1,0 1 0,0 0 0,-1 0 0,12 13 0,-17-16-150,0 0 0,0 1 0,0-1-1,0 1 1,0 0 0,-1-1 0,0 1 0,0 0-1,0 0 1,-1 0 0,1 1 0,-1-1 0,-1 0 0,1 1-1,-1 9 1,-2-1-24,-1-1-1,0 1 0,-2 0 1,1-1-1,-1 0 0,-1 0 1,-10 16-1,9-17-152,-1 0 0,-1 0 1,0-1-1,-1 0 0,0-1 1,0 0-1,-1 0 0,0-1 1,-1-1-1,0 0 0,-18 9 0,19-11-502,-1-1 1,0 0-1,0-1 0,-1-1 0,1 0 0,-1-1 0,-23 2 0,-10-3-1244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20 100 3552,'-12'-7'1397,"5"1"2368,9-9 2689,1 13-6015,0 0 0,0 1 1,0-1-1,0 0 1,0 1-1,0 0 0,0-1 1,1 1-1,-1 0 1,0 1-1,7-1 1,4-2 537,133-32 1918,-48 19-5257,-67 14 1018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0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4224,'1'9'11845,"0"-3"-11142,0 1 0,-1-1 0,1 0 0,-2 11-1,-11 31 445,-4 18-347,-11 132 355,7-50-550,14-104-500,-16 93 345,17-114-202,1 1 1,-1 28 0,1-48 546,3-3-635,3-1-5,-1 0 95,3 0-4,44-5-186,-23 2-19,292-25 450,-192 27-1567,-100 2-3502,0-1-4035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1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16 7968,'-18'-7'2565,"18"7"-2500,-1 0-1,1 0 1,0-1 0,0 1-1,0 0 1,0 0 0,0 0-1,0 0 1,0-1 0,-1 1-1,1 0 1,0 0 0,0 0-1,0-1 1,0 1 0,0 0-1,0 0 1,0 0 0,0 0-1,0-1 1,0 1 0,0 0-1,0 0 1,0 0 0,0-1-1,0 1 1,0 0 0,0 0-1,0 0 1,1-1 0,-1 1-1,0 0 1,0 0 0,0 0-1,0 0 1,0-1 0,0 1-1,0 0 1,1 0 0,-1 0-1,0 0 1,0 0 0,0-1-1,0 1 1,1 0 460,41 3 5213,101-2-690,2 4-4491,-115-4-803,-9-1-2853,-3 0-5331,-13 0 4814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1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12 248 5472,'-11'-2'13743,"14"0"-13451,0-1-1,-1 1 1,1 0-1,0-1 1,-1 0 0,0 1-1,1-1 1,-1 0-1,0 0 1,0 0-1,-1-1 1,3-4-1,5-8 79,2-1-274,1 1 0,0 1 0,2 0 0,-1 1 0,2 0 0,0 1 0,0 1 0,1 0 0,1 1 0,0 1 0,1 1 0,21-9 0,-32 15-100,-1 1 0,0 0 0,0 1 0,1-1 0,-1 1 0,1 0 0,-1 1-1,1 0 1,10 0 0,-13 1 9,0 0-1,-1 0 0,1 0 1,0 0-1,-1 0 1,1 1-1,-1 0 0,1-1 1,-1 1-1,0 1 1,0-1-1,0 0 1,0 1-1,0-1 0,-1 1 1,1 0-1,-1 0 1,3 4-1,0 2-9,0 0 1,0 1-1,-1-1 0,0 1 1,4 17-1,6 56-1136,-4-22-1023,11 20-4059,-10-46 665,2-3 1638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 4480,'-2'-3'332,"0"-3"846,2 6-1158,0 0 1,0-1-1,0 1 0,0 0 0,0 0 0,0 0 0,0 0 0,0 0 1,0 0-1,0 0 0,0 0 0,0-1 0,0 1 0,0 0 0,0 0 1,0 0-1,0 0 0,0 0 0,0 0 0,1 0 0,-1 0 1,0 0-1,0 0 0,0-1 0,0 1 0,0 0 0,0 0 0,0 0 1,0 0-1,0 0 0,0 0 0,1 0 0,-1 0 0,0 0 0,0 0 1,0 0-1,0 0 0,0 0 0,0 0 0,0 0 0,0 0 1,1 0-1,-1 0 0,0 0 0,1 0 848,-7 17 919,3 36 553,2-35-1410,0 0 0,-7 31 0,-7 27 240,5-23-665,7-35-467,3-12-746,0-6 666,0 0 0,0 1 0,0-1-1,0 0 1,0 0 0,0 0 0,0 0 0,0 0 0,0 0 0,0 0 0,0 0 0,0 0 0,0 0 0,0 0 0,0 0 0,0 0 0,1 0 0,-1 0 0,0 0 0,0 0 0,0 0-1,0 0 1,0 0 0,0 0 0,0 0 0,0 0 0,0 0 0,0 0 0,0 0 0,0 0 0,0 0 0,1 0 0,-1 0 0,0 0 0,0 0 0,0 0 0,0 0 0,0 0 0,0 0 0,0 0-1,0 0 1,0 0 0,0 0 0,0 0 0,0 0 0,0 0 0,0 0 0,0 0 0,0 0 0,1 0 0,-1 0 0,0 0 0,0 0 0,0 0 0,0-1 0,0 1 0,0 0 0,4-1-1494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1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15 5888,'0'-1'190,"0"1"0,0-1 0,0 0 0,0 1 0,1-1 0,-1 0 0,0 1 0,0-1 0,1 0 0,-1 1 0,0-1 0,1 1 0,-1-1 0,1 0 0,-1 1 0,1-1 0,-1 1 0,1-1 0,-1 1 0,1 0 0,-1-1 0,1 1 1,0-1-1,0 1 0,0 0 0,0 0 0,-1 1 1,1-1-1,-1 0 0,1 1 1,-1-1-1,1 0 1,-1 1-1,1-1 0,-1 1 1,1-1-1,-1 1 0,1-1 1,-1 1-1,0-1 1,1 1-1,-1-1 0,0 1 1,1 0-1,-1-1 1,0 1-1,0 0 0,0-1 1,1 1-1,-1 0 0,0-1 1,0 1-1,0 0 1,1 10 655,1 0 1,-1-1 0,-1 1 0,-1 19-1,-10 43 715,7-52-1158,-27 147 1069,-15 93-1174,41-217-386,-10 65-1781,14-104 1018,0-1 1,0 1-1,0-1 0,-1 1 1,-2 4-1,2 0-1367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1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96 8800,'-6'-21'2842,"5"21"-2809,1 0 0,0-1 0,0 1 0,0 0 0,0 0 0,0-1 0,0 1 0,0 0 0,0 0 0,0-1 0,0 1 0,0 0 0,0 0-1,0-1 1,0 1 0,0 0 0,0 0 0,0-1 0,0 1 0,0 0 0,0 0 0,0-1 0,0 1 0,0 0 0,1 0 0,-1-1 0,0 1 0,0 0 0,0 0 0,0 0-1,1-1 1,-1 1 0,0 0 0,7-6 507,-1 0-1,1 0 0,0 1 0,1 0 0,-1 0 1,1 1-1,0 0 0,13-5 0,-11 6-241,0-1 0,0 2 0,0-1-1,0 2 1,0-1 0,1 1-1,-1 1 1,1 0 0,-1 0-1,18 4 1,-15-1-35,1 0-1,-1 1 1,0 1 0,0 0-1,-1 1 1,1 0 0,17 13-1,-9-5 172,31 22 592,-45-32-845,-1 2 1,0-1 0,0 1-1,-1 0 1,7 9 0,-10-12-93,0 1 0,0 0 0,-1 0 0,1 0 0,-1 0 0,0 0 0,0 1 0,-1-1 0,1 0 0,-1 0 0,0 1 1,0-1-1,0 0 0,-1 0 0,-1 8 0,-1 1 6,0-1 1,-1 0 0,-11 22 0,10-24-272,0-1 0,-1 1 1,0-1-1,0 0 1,-1 0-1,0 0 0,0-1 1,-1 0-1,-1-1 1,1 0-1,-1 0 0,-14 8 1,20-14-177,1 0 1,0 0 0,-1 0-1,0-1 1,1 1-1,-1-1 1,1 0 0,-1 0-1,0 0 1,1 0-1,-1 0 1,1 0 0,-1-1-1,0 1 1,1-1-1,-1 0 1,-3-1 0,1 0-1139,0-1 0,1 1 0,-1-1 0,1 0 0,0 0 0,-1 0 0,-5-7 0,-1-3-2451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12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71 3552,'-38'-16'2546,"35"14"-1864,1 1 0,-1-1 1,0 0-1,1 0 1,-1 0-1,-1-2 0,-1-8 3381,5 12-3889,0-1 0,0 1-1,-1-1 1,1 1 0,0-1 0,0 1-1,0-1 1,0 1 0,0 0-1,-1-1 1,1 1 0,0-1 0,0 1-1,-1-1 1,1 1 0,0 0-1,-1-1 1,1 1 0,0 0 0,-1-1-1,1 1 1,0 0 0,-1-1-1,1 1 1,-1 0 0,1 0 0,-1 0-1,1-1 1,-1 1 0,26-7 3911,23 1-3384,0 2 0,89 5 0,-47 1-276,69 2 240,-2 0-3863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1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10976,'-5'-2'4971,"13"3"-2043,13 3 239,322-16 2369,-118-2-5291,-156 17-1477,-56-6-1737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13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50 10624,'-2'0'299,"0"0"1,0-1 0,0 1-1,1 0 1,-1 0-1,0 0 1,0 1 0,0-1-1,1 0 1,-1 1 0,0-1-1,0 1 1,1 0-1,-1-1 1,0 1 0,1 0-1,-1 0 1,1 0-1,-1 0 1,1 0 0,0 0-1,-1 1 1,0 1 0,-4 3 119,1 1 0,0 0 0,-7 12 0,9-12 148,-21 38 617,-27 74 0,28-61-832,9-24-21,1 0 0,-16 70 1,27-92-245,0 0 1,1 0 0,0-1 0,1 1 0,0 0 0,1 0 0,0 0 0,1 0-1,0-1 1,1 1 0,0-1 0,1 0 0,5 12 0,-6-18-35,0 1 1,1-1-1,-1 0 1,1-1-1,0 1 1,0-1-1,0 1 0,0-1 1,1 0-1,0-1 1,9 6-1,-7-5 17,1-1 0,-1 0-1,1 0 1,0 0-1,0-1 1,1-1 0,12 2-1,3-2 39,-1-2 0,1 0 0,0-1 0,-1-2-1,24-6 1,10-4-38,-1-2-1,62-28 0,-102 37-20,0 0 0,0-2 0,-1 0 0,-1-1 1,1 0-1,-1-1 0,-1-1 0,0 0 0,20-25 0,-22 22-31,-2-1 0,1 0 1,-2 0-1,8-20 0,17-71 109,-27 86-145,-2-1-1,0-1 0,1-41 1,-5 55-30,-1 0-1,1 0 1,-1 1 0,-1-1-1,1 0 1,-5-10 0,4 13-14,-1 1 1,0-1 0,0 1-1,0 0 1,-1 0-1,1 0 1,-1 0 0,0 1-1,-1-1 1,-5-4 0,0 2-114,0 0 1,0 1-1,-1 0 1,0 1-1,-19-7 1,11 6-43,-1 0 1,-32-4 0,-103-3-1442,55 16-2396,56 4 2032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3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300 18 4576,'0'-17'2624,"-11"17"3975,8 0-6275,-1 1 0,1-1-1,0 1 1,-1 0 0,1 1-1,0-1 1,-5 3 0,-4 6 164,0-1 0,1 2 0,0 0 0,1 0 0,0 1 0,-13 20 0,-42 86 1252,55-98-1435,-7 18-33,1-1-1,3 2 1,1 0-1,1 0 1,3 1-1,1 1 1,2-1 0,2 1-1,1 0 1,2-1-1,3 1 1,7 49 0,-6-67-350,1 0 0,0 0 1,2 0-1,1-1 0,0 0 1,2 0-1,0-1 1,23 33-1,-30-50-318,0 0 1,0 0-1,0 0 0,1-1 1,0 1-1,-1-1 1,1 0-1,0 0 0,1 0 1,4 2-1,17 7-1663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4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90 8320,'-9'-5'3517,"9"5"-3420,0-1 0,0 1-1,0 0 1,0 0-1,0 0 1,0-1 0,0 1-1,0 0 1,0 0-1,0 0 1,0-1 0,0 1-1,1 0 1,-1 0 0,0 0-1,0 0 1,0-1-1,0 1 1,0 0 0,1 0-1,-1 0 1,0 0-1,0 0 1,0 0 0,1 0-1,-1-1 1,0 1-1,0 0 1,1 0 0,26-8 3339,-16 5-3129,137-46 2872,-136 44-2934,0 2 0,-1-1 0,24-2 1,-30 6-185,0-1 0,1 1 1,-1 0-1,0 0 1,0 0-1,1 1 0,-1 0 1,0 0-1,0 0 1,0 1-1,6 2 0,-9-3-23,0 1-1,0 0 0,0 0 0,0-1 1,0 1-1,0 0 0,-1 0 1,1 1-1,-1-1 0,0 0 1,0 0-1,0 1 0,0-1 0,0 1 1,0-1-1,0 1 0,-1-1 1,1 1-1,-1-1 0,0 1 1,0 0-1,0-1 0,0 3 0,-1 6 124,0 0-1,0 0 0,-6 20 0,-5 8-21,-2 0 0,-1-1 0,-1-1 1,-3 0-1,-28 42 0,14-32 65,-2-2 1,-2-1 0,-50 45 0,72-71 86,15-17-277,-1-1 0,1 0 0,0 0 0,0 1 0,-1-1 0,1 0 0,0 1 0,0-1-1,-1 0 1,1 1 0,0-1 0,0 0 0,0 1 0,0-1 0,0 1 0,-1-1 0,1 0-1,0 1 1,0-1 0,0 1 0,0-1 0,0 0 0,0 1 0,0-1 0,0 1 0,0-1 0,1 0-1,-1 1 1,0-1 0,0 1 0,0-1 0,0 0 0,1 1 0,-1-1 0,0 0 0,0 1 0,1-1-1,-1 0 1,0 1 0,0-1 0,1 0 0,-1 0 0,0 1 0,1-1 0,-1 0 0,0 0-1,1 0 1,-1 1 0,1-1 0,15 2 203,0-2 0,0 1 0,0-2-1,0 0 1,20-5 0,-23 5-163,26-5-92,-1 3 1,1 1 0,55 4-1,-45-1-3039,-48-1 2463,1 0-1,-1-1 0,0 1 1,0 0-1,0-1 0,0 1 1,0-1-1,0 0 1,0 1-1,0-1 0,0 0 1,0 1-1,0-1 0,0 0 1,0 0-1,-1 0 1,1 0-1,0 0 0,-1 0 1,1 0-1,0-1 0,1-1-646,8-9-2403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4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0 7872,'-3'4'5749,"-1"16"-3111,1-4-1298,0-10-1088,1 0-1,-1 0 0,0 0 1,0-1-1,-1 1 1,0-1-1,0 0 0,0 0 1,0 0-1,-1-1 0,0 1 1,0-1-1,0 0 0,0-1 1,-1 1-1,-8 3 0,6-3-141,0 0 1,-1-1-1,0 0 0,1-1 0,-1 0 0,0 0 0,0 0 0,-1-1 1,1-1-1,0 0 0,-10-1 0,12 0-140,1 0 1,0 0-1,-1-1 0,1 0 0,-8-3 1,13 4 12,0 1 0,0 0 0,0-1 1,0 1-1,0 0 0,0-1 0,1 1 0,-1-1 1,0 0-1,0 1 0,0-1 0,1 0 1,-1 1-1,1-1 0,-1 0 0,0 0 0,1 0 1,-1 1-1,1-1 0,-1 0 0,1 0 1,0 0-1,0 0 0,-1 0 0,1 0 0,0 0 1,0 0-1,0 0 0,0 0 0,0 0 1,0 0-1,0 0 0,0 0 0,0 0 0,0 0 1,1 1-1,-1-1 0,0 0 0,1 0 1,-1 0-1,0 0 0,1 0 0,-1 0 0,2 0 1,1-4-39,1 1 0,-1 0 0,1 1 0,0-1 0,0 1 0,1 0 0,6-5 0,37-16 245,-42 21-175,10-4 101,0 1-1,1 0 1,-1 1-1,1 1 1,22-2-1,-36 5-48,1 1-1,-1 0 0,0 0 0,0 0 0,0 0 1,0 1-1,0-1 0,0 1 0,0 0 1,0 0-1,0 0 0,0 0 0,0 0 1,0 1-1,-1-1 0,1 1 0,0 0 0,-1 0 1,0 0-1,1 0 0,-1 0 0,0 0 1,2 3-1,-1-1 72,-1 0 1,0 0 0,0 1-1,0-1 1,0 1 0,-1-1-1,0 1 1,0-1 0,0 1-1,0 0 1,-1 0 0,1-1-1,-1 1 1,-1 5 0,-5 31 690,-21 78 1,20-89-671,-53 163 310,50-167-787,-2 0 0,-1 0 0,0-2-1,-2 0 1,-19 24 0,21-31-848,-8 9-1895,4-11-2456,13-11 2088,18-18-5429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5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0 9888,'0'0'4480,"9"12"-3904,-14-4 1823,5 4-1439,-9 8 1632,4 0-1472,-8 0-64,5 5-640,-11-10-480,11 9 0,-2-12-768,5 3 448,2-10-3136,6-2 1952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5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21 159 5472,'-15'-10'2355,"14"9"-2249,1 1 0,0 0-1,0 0 1,-1 0 0,1 0 0,0 0 0,0 0 0,-1-1 0,1 1-1,0 0 1,0 0 0,0 0 0,-1-1 0,1 1 0,0 0-1,0 0 1,0-1 0,0 1 0,0 0 0,-1 0 0,1-1 0,0 1-1,0 0 1,0 0 0,0-1 0,0 1 0,0 0 0,0-1-1,0 1 1,0 0 0,0 0 0,0-1 0,0 1 0,0 0 0,0 0-1,0-1 1,0 1 0,0 0 0,1-1 0,-1 1 0,0 0-1,0-1 1,2-17 4865,3 9-4287,1 1 1,-1 1-1,1-1 1,13-12-1,-15 16-416,2-2-26,2-1 0,-1 1 0,1 1-1,-1 0 1,1 0 0,1 0 0,-1 1 0,1 0-1,0 1 1,11-4 0,-15 6-171,1-1 0,0 1 0,-1 0 0,1 0-1,0 1 1,0 0 0,0 0 0,0 0 0,-1 1 0,1 0 0,0 0 0,0 0 0,-1 1 0,1 0 0,-1 0-1,1 0 1,7 5 0,-11-5-52,-1-1 1,1 1-1,0 0 0,-1-1 0,1 1 0,-1 0 0,0 0 0,0 0 0,1 0 1,-1 0-1,-1 0 0,1 0 0,0 1 0,0-1 0,-1 0 0,1 0 1,-1 1-1,0-1 0,0 0 0,0 1 0,0-1 0,0 0 0,0 1 1,-1-1-1,0 4 0,-2 7 102,-1 0 1,-1-1 0,-7 17-1,6-15-17,-28 68 279,-12 33 50,-73 127-1,116-236-399,-12 18 348,-11 30 0,25-54-347,1 1 1,0 0-1,-1 0 1,1 0 0,0-1-1,-1 1 1,1 0-1,0 0 1,0 0-1,0 0 1,0 0 0,0-1-1,0 1 1,0 0-1,0 0 1,0 0-1,1 1 1,-1-2-11,1 1 0,-1-1 1,0 0-1,1 1 0,-1-1 0,0 1 1,1-1-1,-1 0 0,1 0 0,-1 1 0,1-1 1,-1 0-1,1 0 0,-1 1 0,1-1 1,-1 0-1,1 0 0,-1 0 0,1 0 1,0 0-1,4 0 61,0 0 1,0 0-1,0-1 1,10-2-1,-13 2-97,140-36-2499,-120 29-727,0 0 0,-1-2 0,23-14 0,-7 4-1447,7 0 1293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9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 4224,'0'-23'1920,"-10"23"-1664,7 0-288,6 0-32,-3 3-96,10 6 64,-2 2 64,1 6 32,6-2-288,-2 5 160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6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74 9152,'-18'-9'8703,"21"9"-6841,121-5 2519,66-15-3376,-99 10-797,-14 1-94,14-2 344,155 1 0,-146 11-80,-94 12-730,-32-10-14984,20-3 13318,-13 0-1875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6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0 7040,'9'16'4691,"9"13"-3089,-2 8-171,-1 0 1,13 58-1,11 81 1267,-28-122-1949,-3 0 0,-2 0 1,-2 79-1,-6-73-97,-10 67 1,7-102-518,0 0-1,-1 0 0,-2-1 1,0 0-1,-18 35 1,14-38-231,-2 0 0,0-1-1,0-1 1,-2 0 0,-1-1 0,-21 19 0,22-23-908,-1-1 1,0-1-1,-1 0 1,-23 10-1,-1-1-1236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7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251 133 1568,'0'0'501,"18"4"5904,-8 2-2585,-10-6-3731,0 1 0,0-1 0,0 0-1,0 0 1,0 0 0,-1 1 709,1-1-709,0 0 0,0 0 0,0 0-1,0 0 1,0 0 0,-1 0 0,1 0-1,0 1 1,0-1 0,0 0 0,0 0-1,0 0 1,-1 0 0,1 0 0,0 0-1,0 0 1,0 0 0,0 0-1,0 0 1,0 0 0,-1 0 0,1 0-1,0 0 1,0-1 0,0 1 0,-27-2 4293,18 0-4799,-13 0 782,1-1-1,-1-2 1,1 0 0,0-1-1,1-1 1,0-1 0,-32-17-1,47 22-215,1 0 0,-1-1 0,1 1-1,-1-1 1,-3-4 0,7 7-127,0 0 1,0 0-1,1-1 1,-1 1-1,0 0 1,0 0-1,1-1 0,-1 1 1,1 0-1,-1-1 1,0-1-1,1 2-25,0 1-1,0-1 1,0 1 0,0-1-1,1 0 1,-1 1-1,0-1 1,0 1 0,0-1-1,0 0 1,1 1-1,-1-1 1,0 1 0,1-1-1,-1 1 1,0-1-1,1 1 1,-1-1 0,1 1-1,-1-1 1,1 1-1,-1 0 1,1-1 0,-1 1-1,1 0 1,-1-1-1,1 1 1,9-5 57,-1 2-1,1-1 1,0 1 0,0 1 0,0 0-1,1 0 1,-1 1 0,13 0-1,10 1 4,41 5 0,-48-2 175,35 9 1,-51-10-41,-1 1 1,1 1 0,-1 0-1,0 0 1,0 0 0,15 11 0,-23-14-153,0 0 1,0 0-1,0 1 0,1-1 1,-1 0-1,-1 1 1,1-1-1,0 1 1,0-1-1,0 1 1,-1-1-1,1 1 1,-1 0-1,0-1 1,1 1-1,-1 0 1,0-1-1,0 1 1,0 0-1,0 0 1,0-1-1,0 1 1,0 0-1,-1-1 1,1 1-1,-1 0 1,1-1-1,-2 3 1,-2 5 59,0 0 0,0-1 1,-9 14-1,12-22-102,-44 62 39,28-40-26,1-4-79,-22 22 1,-17 18-1659,-7 17-6834,48-54 5915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8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28 5472,'-4'-28'9178,"0"38"-5909,-3 19-2155,-1-1 0,-2 0 0,-14 29 0,-46 78 811,-20 45-316,70-127-1235,2 1 0,-12 59 0,23-73-301,1 0-1,1 0 1,3 74 0,3-100-391,1 1 0,1 0 1,0-1-1,1 0 0,0 1 1,10 18-1,-12-29-110,0 0 0,0 0 0,0 0 0,1 0 0,-1-1 0,1 1 0,0-1 0,0 0 0,1 0 0,-1 0 0,5 3 0,18 11-1903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8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74 8128,'-18'-7'2618,"18"7"-2506,-1-1-1,1 1 1,0 0-1,-1-1 1,1 1 0,0 0-1,-1-1 1,1 1-1,0 0 1,0-1-1,0 1 1,-1 0-1,1-1 1,0 1-1,0-1 1,0 1-1,0-1 1,0 1-1,0 0 1,-1-1 0,1 1-1,0-1 1,0 1-1,0-1 1,1 1-1,-1 0 1,0-1-1,2-9 3235,0 8-3155,0 1-1,0-1 0,1 1 1,-1-1-1,1 1 0,-1 0 1,1 0-1,-1 0 0,1 0 1,0 0-1,-1 0 0,5 0 1,1-1 70,20-5 415,0 0 0,0 2 0,1 1 0,0 1-1,0 1 1,41 4 0,-63-1-569,0 0-1,0 1 1,0 0-1,0 0 1,-1 0 0,11 6-1,-15-7-85,-1 0-1,1 0 1,-1-1-1,1 1 1,-1 0-1,1 1 1,-1-1-1,1 0 1,-1 0-1,0 1 1,0-1-1,0 1 1,0-1-1,0 1 1,0-1-1,0 1 1,0-1-1,-1 1 1,1 0-1,-1 0 1,1-1-1,-1 1 1,0 0-1,1 0 1,-1-1-1,0 1 1,0 0-1,0 0 1,-1 0 0,1-1-1,-1 4 1,-4 5 52,0 0 1,-1 0 0,0 0 0,0-1 0,-1 0 0,-15 15 0,3-2 22,-27 33 94,-32 40 201,43-51-224,15-21-2,2 2 0,-19 30-1,27-40-124,7-11 32,0 1 0,0-1 0,1 0 1,-1 1-1,1-1 0,-1 6 0,2-9-48,1 0-1,0 0 1,0 0 0,0 0 0,0-1 0,0 1-1,0 0 1,0 0 0,1 0 0,-1 0 0,0 0-1,0 0 1,1-1 0,-1 1 0,0 0-1,1 0 1,-1 0 0,1-1 0,-1 1 0,1 0-1,-1 0 1,1-1 0,0 1 0,-1-1-1,1 1 1,0 0 0,-1-1 0,1 1 0,0-1-1,0 0 1,0 1 0,0-1 0,-1 0 0,1 1-1,0-1 1,0 0 0,0 0 0,1 0-1,13 3 105,-1-1 0,0-1-1,1 0 1,21-2 0,18 1-9,-33 1-745,42-2 0,-54 0-989,0-1 0,1 0 0,15-5 0,-22 6 778,0 0 1,1-1-1,-1 0 0,0 0 0,0 0 1,0 0-1,0 0 0,3-4 1,12-6-2316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9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3 8384,'-3'-2'3373,"3"4"-2312,1-1-983,-1 0-1,0-1 1,1 1-1,-1-1 1,0 1 0,0 0-1,0 0 1,1-1 0,-1 1-1,0 0 1,0-1-1,0 1 1,0 0 0,0-1-1,0 1 1,-1 0 0,1 0-1,0 0 1,-3 5 556,0-1 0,-1 0 1,0 1-1,0-1 0,0-1 0,0 1 0,-10 7 1,0-1 188,-24 13 0,0-2-110,0-2-1,-57 21 1,87-38-660,0-1-1,-1 0 0,1 0 1,0-1-1,-1 0 0,1-1 0,-1 0 1,1 0-1,-15-2 0,20 1-91,1 1-1,-1-1 1,0 1-1,1-1 0,-1 0 1,1 0-1,-1 0 1,1-1-1,-1 1 0,1 0 1,0-1-1,-1 0 0,1 1 1,0-1-1,0 0 1,0 0-1,1 0 0,-1-1 1,0 1-1,1 0 1,-1-1-1,1 1 0,0 0 1,0-1-1,0 0 1,0 1-1,0-1 0,1 0 1,-1 1-1,1-1 1,0 0-1,0-4 0,0 3 1,0 0 0,0 1 0,1-1 0,0 0 0,-1 0 0,2 0 0,-1 1 0,0-1 0,1 1 0,-1-1 0,1 1-1,0-1 1,0 1 0,1 0 0,2-3 0,-1 1 51,1 1 1,0 0-1,0 0 1,0 0-1,0 1 0,1-1 1,-1 1-1,11-3 0,-6 2 192,-1 1 0,1 1-1,0-1 1,0 2 0,-1-1 0,1 2-1,0-1 1,0 1 0,0 1 0,0 0-1,18 3 1,-21-2 14,0 0-1,0 1 1,-1-1-1,1 1 1,10 7 0,-15-9-147,1 1 0,-1 0 0,0 0 0,0 1-1,0-1 1,0 0 0,0 1 0,0-1 0,-1 1 0,1 0 0,-1-1 0,0 1 0,0 0 0,0 0 0,0 0 0,1 4 0,-1 5 97,1 1 0,-2-1-1,0 1 1,0-1 0,-1 1 0,-1-1 0,0 1 0,-4 12-1,-2 1 96,0 0 0,-21 40-1,8-26-377,-1-1 0,-3-1 0,-1-1 0,-35 38-1,55-68-827,-1-1-1,-12 10 0,1-1-4464,12-7 3258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9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12288,'-5'0'5567,"5"20"-4831,0-7 1024,0-1-1120,-5 0 1760,5 4-1344,-3-4 416,3-1-864,-10-2-416,10 2-160,-4-6-1312,4 2 704,-4-7-2368,4 5 1632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29.9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33 7808,'-24'-8'10469,"25"7"-10263,0 1 0,0-1 0,0 1 0,0-1 0,0 1 1,0 0-1,0-1 0,0 1 0,0 0 0,0 0 0,0 0 0,0 0 0,0 0 1,0 0-1,1 0 0,1 0 133,41-8 1032,-28 5-742,22-3 0,-19 5-226,-5 0-101,0 0-1,0 0 1,0 2 0,1 0 0,16 3 0,-30-4-282,-1 0 0,1 0 1,0 0-1,-1 1 1,1-1-1,0 0 1,0 0-1,-1 0 1,1 1-1,0-1 0,-1 0 1,1 1-1,-1-1 1,1 1-1,0-1 1,-1 0-1,1 1 1,-1-1-1,1 1 0,-1 0 1,1-1-1,-1 1 1,0-1-1,1 1 1,-1 0-1,0-1 1,1 1-1,-1 0 0,0-1 1,0 1-1,0 0 1,1 0-1,-1-1 1,0 1-1,0 0 1,0-1-1,0 1 0,0 0 1,-1 0-1,1-1 1,0 1-1,0 0 1,0-1-1,-1 1 1,1 0-1,0-1 0,-1 2 1,-1 2 21,-1-1 0,1 1 0,-1-1 0,0 1 0,0-1 0,0 0 0,-4 3 0,-50 33-61,41-29 73,0 0 0,1 2 0,-24 22 0,37-32-42,0 0-1,0 0 1,0 0-1,0 1 1,1-1 0,-1 1-1,1 0 1,0-1-1,0 1 1,0 0 0,0 0-1,0 0 1,0-1-1,1 1 1,-1 0-1,1 0 1,0 0 0,0 0-1,0 0 1,0 0-1,1 0 1,-1 0 0,2 4-1,2 3 50,0-1 1,0 0-1,1 0 0,0-1 1,11 13-1,-11-13-24,49 61 575,71 69 1,-80-90-414,-42-45-182,24 30 249,-25-31-222,-1 1-1,1-1 1,-1 0 0,0 0 0,0 1-1,0-1 1,0 1 0,-1-1-1,1 1 1,-1-1 0,1 1-1,-1 0 1,0-1 0,0 4-1,-1-4-46,1-1-1,-1 0 0,1 1 0,-1-1 0,0 1 0,1-1 1,-1 0-1,0 0 0,0 1 0,0-1 0,0 0 0,0 0 1,-1 0-1,1 0 0,0 0 0,0 0 0,-1 0 0,1-1 1,0 1-1,-1 0 0,1-1 0,-1 1 0,-2 0 1,-1 0-171,-1 1 0,0-1 1,0 0-1,-11 0 0,-8-2-974,0-1-1,0-2 1,-34-8-1,-26-12-4998,56 15 3811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2:30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 9984,'33'0'3205,"-25"1"-2379,7 9-388,6 5-166,11 6 1200,34 32 0,-44-31 392,23 27 0,-31-33-936,9 12 113,-1 1 0,-2 0 0,33 63 0,-38-58-743,-1 0 1,-1 1 0,-2 0 0,-1 1 0,-2 0 0,5 57-1,-12-76-240,0-1 0,-2 1 0,1 0 0,-2-1 0,-1 1 0,-5 21 0,6-28-196,-1-1 1,-1 1 0,0 0-1,0-1 1,-1 0-1,0 0 1,0 0 0,-1 0-1,0-1 1,-1 0-1,0 0 1,0-1-1,0 0 1,-1 0 0,0-1-1,-15 9 1,0-2-922,0-2 0,-1 0 0,-48 13 0,-78 12-5462,44-13 2756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17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85 661 3552,'4'-5'1101,"-3"4"-902,0 1 0,0-1 0,-1 0 0,1 0 0,0 0 0,-1 0 0,1 0 0,0 0 0,-1 0 0,0 0 1,1-1-1,-1 1 0,1 0 0,-1 0 0,0 0 0,0-3 0,6-8 4646,-3-1 2184,-3 12-6941,-2 7 762,1-5-760,1 1 0,0-1-1,-1 0 1,1 0-1,-1 0 1,1 0 0,-1 0-1,0 0 1,0 0-1,1 0 1,-2 1 0,-10 13 165,1 1 0,1 0 1,1 1-1,0 0 0,-10 29 1,13-34-151,2-1 95,0 0 1,0 0-1,-2 15 1,5-22-164,0 1 1,1-1-1,0 0 1,0 0 0,0 0-1,0 1 1,1-1 0,-1 0-1,1 0 1,0 0-1,1 0 1,2 8 0,-3-11-27,-1 0 1,1 1-1,0-1 1,0 0-1,0 0 1,0 1-1,0-1 1,0 0-1,0 0 1,0 0-1,1 0 1,-1-1-1,0 1 1,1 0-1,-1 0 1,0-1-1,1 1 1,-1-1-1,1 1 1,-1-1-1,1 1 1,-1-1-1,1 0 1,2 0-1,-1 0 9,0 0 1,1-1-1,-1 0 1,0 1-1,0-1 1,0 0-1,0-1 0,0 1 1,0 0-1,3-3 1,9-6 9,0-1 1,-1-1-1,0 0 0,-1-1 1,-1 0-1,13-17 1,-3 6-86,-16 18 49,0 0-1,-1 0 1,7-10 0,-12 16-4,0 0 1,0 0-1,0 0 0,1 0 1,-1 0-1,0 0 1,0 0-1,0 0 1,1 0-1,-1 0 0,0 0 1,0 0-1,0 0 1,0 0-1,1 0 0,-1 0 1,0 0-1,0 0 1,0 1-1,0-1 0,1 0 1,-1 0-1,0 0 1,0 0-1,0 0 0,0 0 1,0 1-1,0-1 1,0 0-1,1 0 0,-1 0 1,0 0-1,0 1 1,0-1-1,0 0 0,0 0 1,0 0-1,0 1 1,0-1-1,0 0 0,0 0 1,0 1-1,6 13-42,-4-9 101,2 2-22,0-1 1,0 1-1,0-1 1,1 1-1,0-1 1,0 0-1,0-1 0,1 0 1,0 0-1,0 0 1,0 0-1,1-1 1,13 7-1,-15-9-13,0 0-1,1 0 1,-1 0 0,0-1 0,1 0-1,-1 0 1,1 0 0,-1-1-1,1 1 1,-1-1 0,1-1 0,0 1-1,-1-1 1,1 0 0,-1 0-1,0-1 1,1 0 0,-1 0-1,0 0 1,6-3 0,-5 1-19,-1 1 0,0-1 0,0 0 1,0 0-1,0-1 0,0 0 0,-1 0 0,0 0 1,0 0-1,-1 0 0,1-1 0,-1 1 0,0-1 1,0 0-1,-1 0 0,0 0 0,0-1 0,0 1 1,-1 0-1,0-1 0,0 1 0,-1-1 0,0 1 1,0-1-1,0 1 0,-1-1 0,0 1 1,0-1-1,-3-8 0,-6-5-327,6 11 77,14 18 63,0 1 200,1 0 0,0 0 0,0-1-1,1 0 1,0-1 0,24 12 0,-28-16 35,1-1 0,-1 0 0,0 0 0,1 0 0,0-1 0,-1-1 0,1 1 0,0-2 0,0 1 0,0-1 0,0 0 0,14-3 0,-17 2-7,1-1 1,-1-1 0,0 1-1,0-1 1,0 0 0,0 0-1,-1-1 1,1 1 0,-1-1 0,0-1-1,0 1 1,0-1 0,-1 0-1,1 0 1,-1 0 0,6-10 0,4-10 4,-1-1 1,20-54-1,9-61 149,1-4-168,-29 109-44,-2 4 97,10-42 0,-4-12-358,-17 84 255,0 1-1,-1-1 1,0 1 0,1-1 0,-1 0 0,0 1 0,0-1-1,0 1 1,0-1 0,0 0 0,-1 1 0,1-1-1,-1-2 1,-8 15-276,6-2 316,-1 1-1,1-1 1,-3 17 0,-3 12 96,-45 210 599,11-40-305,-20 9 553,60-205-814,1-7 31,3-7-3,13-20 21,-9 16-252,0 0 0,0 1-1,0 0 1,1 0 0,0 0 0,8-5 0,-11 9 39,-1 0 1,1-1-1,-1 1 0,1 0 0,-1 0 1,1 1-1,0-1 0,0 1 1,-1-1-1,1 1 0,0 0 0,0 0 1,-1 0-1,1 0 0,0 0 0,0 1 1,-1-1-1,1 1 0,0 0 1,4 2-1,11 7 47,0 0 0,20 17-1,-21-14 126,36 20-1,-43-29-86,0 1 0,0-2 0,0 1 0,0-1 0,1-1 0,-1 0 0,1-1 1,0 1-1,-1-2 0,1 0 0,0 0 0,0-1 0,15-3 0,-15 2-37,0 0-1,0 0 1,0-1 0,0-1-1,-1 0 1,1 0-1,-1-1 1,0 0 0,-1-1-1,1 0 1,-1-1-1,10-9 1,-10 8 37,-1-1-1,0 0 1,-1-1-1,8-12 1,-12 16-85,0 1 0,0-1 1,0 0-1,-1 0 0,0 0 0,0 0 0,-1 0 1,0 0-1,1-13 0,-2 19 17,0-1 1,0 1-1,1-1 1,-1 1-1,0-1 0,0 1 1,0-1-1,0 1 1,-1-1-1,1 1 0,0-1 1,0 1-1,0-1 0,0 1 1,0-1-1,-1 1 1,1-1-1,0 1 0,0-1 1,-1 1-1,1-1 1,0 1-1,-1 0 0,1-1 1,-1 1-1,1 0 0,0-1 1,-1 1-1,1 0 1,-1 0-1,1-1 0,-1 1 1,1 0-1,-1 0 1,1 0-1,-1-1 0,1 1 1,-1 0-1,1 0 0,-1 0 1,1 0-1,-1 0 1,1 0-1,-1 0 0,1 0 1,-1 0-1,0 1 0,-1-1-9,0 1 0,0 0-1,1-1 1,-1 1 0,0 0-1,1 0 1,-1 0 0,1 0-1,-1 0 1,1 1 0,-1-1-1,0 2 1,-5 6-7,1 0 1,0 0 0,0 0-1,1 1 1,-5 14 0,9-21 35,0 0-1,0 0 1,0 0 0,1 0 0,-1 0-1,1 1 1,0-1 0,0 0 0,0 0-1,2 6 1,-2-7 14,1 0-1,0 0 1,0 0-1,0 0 0,0-1 1,0 1-1,0 0 1,1 0-1,-1-1 1,0 1-1,1-1 0,-1 1 1,1-1-1,0 1 1,0-1-1,-1 0 1,4 2-1,-2-2-22,0 0 0,0 0 0,0 0 0,0 0 0,0-1 1,0 1-1,0-1 0,0 1 0,0-1 0,0 0 0,0 0 0,0-1 0,0 1 0,0-1 0,0 1 0,6-3 0,4-2 43,0-1 0,19-11 0,5-2-54,-29 15-9,1 0 0,0 1 0,1 1 0,-1 0 0,12-2-1,-19 4 30,0 0 0,-1-1 0,1 1 0,0 0 0,-1 0-1,1 0 1,0 1 0,-1-1 0,1 0 0,0 1 0,-1-1-1,1 1 1,0-1 0,-1 1 0,1 0 0,-1 0 0,1 0-1,-1 0 1,1 0 0,-1 0 0,0 0 0,0 0 0,1 0 0,-1 1-1,0-1 1,0 0 0,0 1 0,0-1 0,0 1 0,-1-1-1,1 1 1,0-1 0,-1 1 0,1 0 0,-1-1 0,1 4-1,-1 2 13,0-1 0,0 1-1,-1-1 1,1 0-1,-1 1 1,-1-1-1,1 0 1,-1 1 0,-4 7-1,-1 8 162,7-22-177,0 0 1,0 0-1,0 0 0,0 1 1,0-1-1,-1 0 0,1 0 1,0 0-1,0 0 0,0 1 1,0-1-1,0 0 0,0 0 1,0 0-1,0 1 0,0-1 1,0 0-1,0 0 1,0 0-1,0 0 0,0 1 1,1-1-1,-1 0 0,0 0 1,0 0-1,0 0 0,0 1 1,0-1-1,0 0 0,0 0 1,0 0-1,1 0 0,-1 0 1,0 1-1,8-3 131,16-12-126,-15 8 38,-3 2-7,102-56 209,-95 54-304,1 1-1,0-1 1,0 2 0,0 0 0,1 1 0,19-2 0,-28 4 68,-1 1 0,1 0-1,-1 0 1,1 0 0,-1 1 0,1 0 0,-1 0-1,1 1 1,-1-1 0,0 1 0,0 0-1,0 0 1,0 1 0,0 0 0,0-1 0,-1 2-1,1-1 1,-1 0 0,0 1 0,0 0-1,0 0 1,4 7 0,46 66 552,-52-75-528,-1 0 0,1 0 0,0 0 0,0 0 0,0 0 0,0-1 0,1 1 0,-1-1 0,0 1 0,1-1-1,-1 0 1,5 2 0,-6-3-107,0 0-1,1 1 1,-1-1-1,0 0 1,1 0-1,-1 0 1,0 0-1,0 0 1,1 0-1,-1-1 0,3 0 1,-3 1-213,-1 0 0,1-1-1,0 1 1,0-1 0,0 0 0,0 1 0,0-1 0,0 0-1,-1 1 1,1-1 0,0 0 0,-1 0 0,1 0-1,0 0 1,0-1 0,3-7-2331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1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2656,'8'11'640,"-1"0"0,-1 1 0,10 23 0,5 14 1784,-13-33-1173,-1 0 1,-1 1-1,5 23 0,3 24 1890,-14-63-3085,0-1 1,0 0-1,0 0 0,0 0 0,0 1 0,0-1 1,0 0-1,0 0 0,1 0 0,-1 0 1,0 1-1,0-1 0,0 0 0,0 0 0,0 0 1,0 0-1,0 1 0,1-1 0,-1 0 0,0 0 1,0 0-1,0 0 0,0 0 0,0 0 1,1 0-1,-1 1 0,0-1 0,0 0 0,0 0 1,1 0-1,-1 0 0,0 0 0,0 0 0,0 0 1,1 0-1,-1 0 0,0 0 0,0 0 0,0 0 1,1 0-1,8-7 627,7-16-396,-2-7-148,-2-1 1,9-34-1,-10 32 223,22-52-1,-32 83-354,0 1-1,-1-1 1,1 0 0,0 0-1,1 1 1,-1-1 0,0 1-1,0-1 1,1 1 0,-1-1-1,1 1 1,-1 0-1,1 0 1,-1 0 0,1 0-1,0 0 1,0 0 0,-1 0-1,4-1 1,-3 2 0,0 0-1,0 0 1,-1 0 0,1 1-1,0-1 1,0 0 0,0 1-1,0-1 1,0 1 0,0 0 0,-1 0-1,1 0 1,0-1 0,-1 2-1,1-1 1,-1 0 0,1 0-1,-1 0 1,3 3 0,54 62 446,-58-66-501,1 1 1,-1-1-1,0 0 0,0 0 1,1 0-1,-1 0 0,0 1 0,0-1 1,1 0-1,-1 0 0,0 1 1,0-1-1,0 0 0,0 0 1,1 1-1,-1-1 0,0 0 1,0 0-1,0 1 0,0-1 1,0 0-1,0 1 0,0-1 0,0 0 1,0 0-1,0 1 0,0-1 1,0 0-1,0 1 0,0-1 1,0 0-1,0 1 0,0-1 1,0 0-1,0 0 0,-1 1 0,1-1 1,0 0-1,0 0 0,0 1 1,0-1-1,-1 0 0,-1 9-4871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19.9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342 137 3712,'1'-1'122,"-1"0"0,0 0 0,1 0-1,-1 1 1,0-1 0,0 0 0,1 0 0,-1 0 0,0 1 0,0-1 0,0 0 0,0 0 0,0 0-1,-1-1 1,1 2-17,0-1 0,0 0 0,0 1 0,0-1 0,0 1 0,0-1 0,0 0 0,0 1 0,0-1 0,0 1 0,0-1 0,0 1 0,0-1 0,1 0 0,-1 1 0,0-1 0,0 1 0,1-1 0,-1 1 0,0-1 0,1 0 0,0 0 96,0-1 0,0 1 0,0 0 0,0-1 0,0 1 0,-1-1 0,1 0 0,0 1 0,-1-1 0,0 0 0,1 1 0,-1-1 0,0 0 0,0 1 0,0-1 0,0 0 0,0 0 0,0 1-1,0-1 1,-1 0 0,1 1 0,-1-1 0,1 0 0,-1 1 0,1-1 0,-3-2 0,1 0 55,0 0 1,-1 0-1,1 0 0,-1 1 1,0-1-1,0 1 0,0 0 1,0 0-1,-1 0 0,-3-3 1,3 3-100,-1 0 0,0 1 1,0-1-1,1 1 1,-1 0-1,-1 0 1,1 1-1,0-1 1,0 1-1,0 0 0,-1 1 1,1-1-1,-1 1 1,1 0-1,0 1 1,-1-1-1,1 1 1,0 0-1,-1 0 0,1 1 1,0-1-1,-9 5 1,-1 2 33,1 1 0,1 1 0,-1 0 0,1 0 0,1 1 0,0 1 0,1 0 1,0 0-1,1 1 0,0 1 0,-15 28 0,20-33-65,0 1-1,1 1 1,0-1 0,-3 14-1,6-19-79,1 1 0,-1 0 0,1 0 0,0 0 0,0 0 0,0 0 0,1 0 0,0 0 0,3 9 0,2 2 45,2 0-1,0 0 1,1 0-1,0-1 1,2 0-1,15 18 1,20 32 191,-39-56-185,-2 1 1,1 0-1,-2 0 0,7 18 1,-5-4 113,0 0 0,-2 0-1,-1 0 1,-1 1 0,-1-1 0,-1 1 0,-1-1 0,-8 44 0,2-31-87,4-20-110,-1 1 1,-1-1-1,-12 32 1,17-49-165,-1 0 0,0 0 0,1 0 0,-1 0 0,0 0 0,0 0 0,0 0 0,0 0 0,0 0 0,0 0 0,0 0 0,0 0 0,0-1 0,0 1 0,-2 0 0,3-1-194,-1 1 0,1-1 0,-1 0 1,1 0-1,-1 0 0,0 0 0,1 0 1,-1 0-1,1 0 0,-1 0 1,0 0-1,1 0 0,-1 0 0,1 0 1,-1 0-1,0 0 0,1-1 0,-1 1 1,1 0-1,-1 0 0,1-1 1,-1 1-1,1 0 0,-1-1 0,1 1 1,-1-1-1,1 1 0,-1 0 0,1-1 1,-1 0-1,0-4-3165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20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22 122 8800,'-18'-16'2842,"18"15"-2749,-1 1 1,1 0-1,0 0 0,0 0 0,0 0 0,-1-1 0,1 1 0,0 0 0,0 0 0,0 0 0,-1-1 0,1 1 1,0 0-1,0 0 0,0-1 0,0 1 0,0 0 0,0 0 0,-1-1 0,1 1 0,0 0 0,0-1 1,0 1-1,0 0 0,0 0 0,0-1 0,0 1 0,0 0 0,0-1 0,1 1 0,-1 0 0,0 0 1,0-1-1,0 1 0,0 0 0,0 0 0,0-1 0,0 1 0,1 0 0,-1 0 0,0-1 0,0 1 1,0 0-1,1 0 0,-1-1 0,11-4 2335,-9 5-2302,38-13 2973,68-12-1,-40 11-2580,56-8-220,-39 9-5577,-72 12 2857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20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22 287 4896,'-22'-13'15925,"28"9"-13685,-1 0-2014,1 0 1,-1 0 0,0-1 0,0 0 0,-1 0-1,1 0 1,3-7 0,1 1-132,66-97 300,-14 17-139,-61 91-256,12-13-11,-11 12 10,-1 1 1,0 0 0,1 0 0,-1-1-1,0 1 1,1 0 0,-1 0-1,0 0 1,1 0 0,-1-1 0,0 1-1,1 0 1,-1 0 0,1 0 0,-1 0-1,0 0 1,1 0 0,-1 0 0,1 0-1,-1 0 1,0 0 0,1 0-1,-1 0 1,1 0 0,-1 1 0,0-1-1,1 0 1,-1 0 0,0 0 0,1 0-1,-1 1 1,0-1 0,1 0 0,-1 0-1,0 1 1,1-1 0,-1 0-1,0 1 1,4 5 37,0 0 1,0 0-1,-1 0 0,0 0 0,-1 1 0,4 10 0,8 46-98,-10-42 236,-1-10-207,9 42-2156,1-20-5027,-4-13 3765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31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390 69 2816,'9'-7'640,"5"-4"1038,1 1 0,25-15 0,-40 24-1548,1 1 0,0 0 0,-1-1 0,1 1 0,0 0 0,-1-1-1,1 1 1,-1-1 0,1 1 0,-1-1 0,1 1 0,-1-1 0,1 1-1,-1-1 1,0 0 0,1 1 0,-1-1 0,0 0 0,0 1 0,1-2-1,-5-2 1586,-8 5-653,-6 0-265,15-1-680,0 0 0,0 1 0,0-1 0,0 0 0,0 1 0,0 0 1,0 0-1,-5 2 0,-2 3 69,0 0 0,1 0 0,0 1 0,0 0 0,1 0 0,0 1 0,0 0 0,-11 16 0,-3 9 127,-21 41 0,7-12 80,9-20-120,14-24-213,1 1 0,1 0-1,-13 30 1,21-40-16,0-1 0,1 0 0,0 1 0,0-1 0,1 1 0,0 0 0,0-1 0,1 1-1,0 0 1,1-1 0,0 1 0,1 0 0,-1-1 0,1 1 0,1-1 0,0 0 0,0 0 0,1 0 0,0 0 0,6 9 0,39 59 78,-27-41-80,19 36-1,-38-64 93,0 1 1,0-1-1,-1 1 0,0 0 1,0-1-1,0 1 0,0 16 1,-2-20-57,-1 1-1,0-1 1,1 0 0,-2 1 0,1-1 0,0 0 0,-1 1-1,0-1 1,-4 7 0,-24 32 431,27-40-479,-4 4 99,0 1 0,0-1 0,-1-1 0,-16 11 0,14-11-73,0 2 0,0-1 0,-10 11 0,18-16-89,-12 17-60,13-18 99,1-1-1,0 1 1,0-1-1,-1 1 0,1-1 1,0 1-1,0-1 1,0 1-1,0-1 1,0 1-1,0 0 0,0-1 1,0 1-1,0-1 1,0 1-1,0-1 0,0 1 1,0-1-1,0 1 1,0-1-1,0 1 0,1-1 1,-1 1-1,0-1 1,0 1-1,1-1 1,-1 1-1,0-1 0,1 1 1,-1-1-1,0 0 1,1 1-1,-1-1 0,1 0 1,-1 1-1,1-1 1,-1 0-1,1 1 0,-1-1 1,1 0-1,9 5 26,18 8 81,1-1 1,0-1-1,49 12 0,-76-23-113,1 1-1,-1-1 1,1 1-1,-1 0 1,1 0-1,-1 0 1,1 0-1,-1 0 1,0 0-1,0 1 1,0-1-1,3 3 1,-4-3 12,0 0 1,0 1-1,-1-1 1,1 0-1,0 0 1,0 1-1,-1-1 1,1 0-1,-1 1 1,1-1-1,-1 1 1,0-1-1,0 1 1,1-1-1,-1 1 1,0-1-1,0 1 1,-1-1 0,1 1-1,0-1 1,0 0-1,-1 3 1,-5 11 44,0 0 0,-1 0 0,-1 0 1,-14 21-1,16-28-44,-36 56 148,-3-2 0,-65 69 0,98-118-160,-31 37 5,39-45-4,0 0 0,1 1 1,0-1-1,0 1 0,0-1 0,1 1 0,0 0 1,-2 8-1,4-11 0,0 0 1,0 0-1,0-1 1,0 1-1,0 0 1,1-1-1,-1 1 1,1 0-1,0-1 1,0 1-1,0 0 1,0-1-1,0 1 1,1-1-1,-1 0 1,1 1-1,-1-1 0,1 0 1,0 0-1,0 0 1,3 3-1,5 3 11,1 0 0,0-1-1,14 8 1,-17-10 5,95 50 460,-84-48-1610,-1 1 0,1-2-1,0-1 1,20 4 0,0-3-4280,5 2 1685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32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86 6048,'-1'-1'387,"0"0"0,0-1 0,1 1 0,-1-1 0,0 1 0,1-1 1,-1 1-1,1-1 0,-1 1 0,1-1 0,0 1 0,-1-1 0,1 1 0,0-1 0,0 0 0,0 1 1,1-1-1,-1 1 0,0-1 0,0 0 0,1 1 0,-1-1 0,2-2 0,-2 4-322,0 0-1,0 0 1,0-1-1,0 1 0,0 0 1,0 0-1,0-1 1,0 1-1,0 0 1,0-1-1,0 1 1,0 0-1,0 0 0,0-1 1,0 1-1,0 0 1,0-1-1,0 1 1,0 0-1,0 0 1,-1-1-1,1 1 1,0 0-1,0 0 0,0 0 1,-1-1-1,1 1 1,0 0-1,0 0 1,0 0-1,-1-1 1,1 1-1,0 0-39,0 0 0,-1 0-1,1 0 1,0 0 0,0 0 0,0 0 0,0 0-1,-1-1 1,1 1 0,0 0 0,0 0 0,0 0-1,0 0 1,0 0 0,0 0 0,0-1 0,-1 1-1,1 0 1,0 0 0,0 0 0,0 0-1,0-1 1,0 1 0,0 0 0,0 0 0,0 0-1,0 0 1,0-1 0,0 1 0,0 0 0,0 0-1,0 0 1,0-1 0,0 1 0,0 0 0,0 0-1,0 0 1,0 0 0,0-1 0,0 1 0,0 0-1,1 0 1,-1 0 0,0 0 0,5-19 476,-2 16-574,-6 7 282,-13 7 135,-11-3 313,25-8-576,1 0 0,-1 1 1,0-1-1,1 0 1,-1 0-1,0 0 0,0-1 1,1 1-1,-1 0 0,0-1 1,1 1-1,-1-1 1,1 1-1,-4-2 0,5 1-96,-1 0-1,0 1 0,1-1 1,-1 0-1,1 0 0,-1 0 0,1 0 1,-1 1-1,1-1 0,-1 0 1,1 0-1,0 0 0,0 0 1,-1 0-1,1 0 0,0 0 0,0-1 1,-1 3-258,0 0 306,0 0 1,0 0 0,0 0 0,-1 0-1,1 0 1,0 0 0,0 0 0,-1-1-1,1 1 1,-1 0 0,1-1 0,-1 1-1,1-1 1,-1 1 0,1-1-1,-1 0 1,1 0 0,-3 0 0,-5-7 296,2 4-534,6 2 85,2 3 64,0-1-36,-1-2 175,0 0-83,0 1 0,0 0 0,0 0 0,0 0 0,0-1 0,0 1-1,-1 0 1,1 0 0,0 0 0,0-1 0,0 1 0,0 0 0,1 0-1,-1 0 1,0 0 0,0-1 0,0 1 0,0 0 0,0 0 0,0 0-1,0-1 1,0 1 0,0 0 0,0 0 0,0 0 0,1 0 0,-1 0 0,0-1-1,0 1 1,0 0 0,1 0 0,5-1 37,0 1 1,0-1-1,1-1 1,7-2-1,-10 3-47,-1 0-1,1 1 1,0 0-1,-1-1 1,1 1-1,-1 0 1,1 1-1,0-1 1,-1 1-1,1-1 1,-1 1 0,1 0-1,-1 1 1,4 1-1,-2-1 79,1 1 0,-1 0 0,0 0 0,1 1 0,-2 0 1,1-1-1,6 8 0,-6-4 47,0-1 1,0 1 0,-1 0 0,0 1 0,-1-1-1,0 0 1,0 1 0,0 0 0,-1 0-1,2 15 1,-1-7 71,-2 1 0,0 0 0,-1-1 0,-3 26 0,1-28-110,0 0-1,-1 0 1,-1 0 0,-7 18 0,9-27-80,0 0 0,0-1 0,-1 1 0,0-1 0,0 1 0,0-1 0,0 0 0,-1 0 0,0 0 0,1-1 0,-1 1 0,-1-1 0,1 0 0,0 0 0,-8 3 0,3-2-195,0-2-1,0 1 1,0-1 0,0 0 0,-1-1 0,-13 1-1,8-2-1655,-1-1-1,0 0 1,-15-4 0,5 1-1107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33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45 5216,'-1'-4'1743,"1"-1"0,0 1 0,0-1 0,0-7 0,1-3 2459,-6 44-1581,2-18-2546,1-1 1,-2 16 0,3 25 354,1-20 75,-7 55 0,-8 20 471,-2 14-454,-31 158 65,47-258-371,1-20-197,0 0 0,1 1 0,-1-1 1,0 0-1,0 1 0,0-1 0,0 0 1,0 1-1,0-1 0,0 0 0,0 1 0,1-1 1,-1 0-1,0 1 0,0-1 0,0 0 0,1 1 1,-1-1-1,0 0 0,0 0 0,1 1 1,-1-1-1,0 0 0,1 0 0,-1 0 0,0 1 1,1-1-1,-1 0 0,0 0 0,1 0 0,-1 0 1,0 0-1,1 0 0,-1 0 0,1 0 0,-1 0 1,0 0-1,1 0 0,-1 0 0,0 0 1,1 0-1,-1 0 0,0 0 0,1 0 0,-1 0 1,0 0-1,1 0 0,0-1 0,4-2-14,35-15 171,74-24 1,-50 26-122,68-9 1,-103 21-63,-1 2 0,1 0 0,0 2 0,-1 2 0,30 4 0,-49-5-116,-5 0-1389,-8 2-1781,1-3 2366,1 1-1,-1-1 1,1 0 0,-1 0-1,1 0 1,-1 0-1,1 0 1,0-1 0,-1 1-1,1-1 1,-4-1 0,1 1-1139,-14-3-1934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34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7 154 6816,'-7'-5'5997,"14"10"-1408,11-2-445,-12-6-3886,-2 1-1,1-1 1,0 0 0,-1 0-1,1-1 1,-1 1-1,4-5 1,26-31-140,-28 32-62,19-27-90,-17 22-5,20-23 0,-28 35 48,1 0 0,-1 0 0,0 0 0,0 0 1,0 0-1,0 0 0,0 0 0,1 0 1,-1 0-1,0 0 0,0 0 0,0 0 0,0 0 1,1 0-1,-1 0 0,0 0 0,0 0 0,0 0 1,0 0-1,0 0 0,1 0 0,-1 0 1,0 0-1,0 0 0,0 0 0,0 0 0,0 0 1,1 1-1,-1-1 0,0 0 0,0 0 0,0 0 1,0 0-1,0 0 0,0 0 0,0 1 1,7 8 118,5 15-111,-11-22-7,15 37 63,-9-23-380,0 0 0,0 0 0,2 0 0,12 17 0,-20-32-101,0 1 0,0-1-1,1 1 1,-1-1-1,1 0 1,-1 0 0,1 0-1,0 0 1,-1 0 0,1 0-1,0 0 1,0-1 0,1 2-1,15 5-2369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35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17 4736,'-1'-1'181,"1"0"-1,-1 1 1,1-1 0,-1 0-1,1 0 1,-1 0 0,0 0 0,-8-9 8634,51 11-6511,-33 1-2128,0 1-1,0-1 1,11 6 0,13 4 59,31 5 180,45 13 105,-93-24-405,1 0 0,-1 2 0,-1 0 0,23 15 0,-30-18-43,-1 1 0,0 0 1,0 0-1,0 1 0,-1 0 1,0 0-1,9 15 0,-12-17-36,0 0 0,-1 0 0,0 0-1,0 0 1,-1 0 0,1 1-1,-1-1 1,0 1 0,0-1 0,-1 1-1,0-1 1,0 1 0,0-1 0,-2 9-1,1-9 13,0 0-1,0 1 1,-1-1-1,0 0 1,0 0-1,0 0 0,-5 7 1,-1-2 33,1 0 1,-11 10-1,14-16-71,-1 0 0,1-1-1,0 1 1,-8 3 0,-3 3-27,-43 25 236,28-13 16,6-5 55,-31 29-1,48-40-244,0 2 1,1-1-1,0 0 0,0 1 0,1 0 1,0 1-1,0-1 0,-4 14 0,3-8-3,2-1-1,0 1 0,-4 27 1,7-37 6,1-1 1,0 1-1,0 0 1,0 0-1,1-1 1,-1 1-1,1 0 1,0 0-1,0-1 1,0 1-1,0-1 1,1 1-1,-1-1 1,1 0-1,0 0 1,0 1-1,0-1 1,1 0-1,-1-1 1,4 4-1,5 3 0,0-1-1,0-1 0,24 13 1,-6-4-94,-28-15 62,1-1-1,-1 1 0,1 0 1,-1 0-1,1 0 1,-1 1-1,0-1 1,1 0-1,-1 0 0,0 1 1,0-1-1,0 1 1,0-1-1,0 1 0,-1-1 1,1 1-1,0-1 1,-1 1-1,1 0 0,-1 0 1,1-1-1,-1 1 1,0 2-1,0-1-15,-1 1 0,1-1 0,-1 1-1,0 0 1,0-1 0,0 1 0,-1-1 0,1 0 0,-1 1-1,-2 2 1,-6 9 24,0-1 0,-19 19-1,-2 4 77,15-18-96,13-16 12,-1 0 1,1 1 0,0-1-1,1 1 1,-1 0 0,1 0 0,0 0-1,0 0 1,-3 7 0,5-8-29,-1 0 1,1-1 0,0 1 0,0-1-1,0 1 1,0 0 0,0-1-1,0 1 1,1-1 0,-1 1 0,1-1-1,0 1 1,0-1 0,0 1 0,0-1-1,0 0 1,3 4 0,0 0-34,0 0 1,0-1 0,1 1-1,8 7 1,11 12 90,5 15-126,-2 1 0,34 69 0,-42-72 265,-6-14-56,-1 1 0,-1 0 0,-2 1 0,8 29 0,-15-48-101,-1 1 0,0 0-1,0 0 1,-1-1 0,0 1 0,0 0 0,-1 0 0,0 0-1,0 0 1,-1-1 0,0 1 0,-1-1 0,1 1 0,-1-1-1,-1 0 1,1 0 0,-1 0 0,-1-1 0,-4 7 0,-3 1 15,-2-1 1,1 0 0,-2-1 0,1 0 0,-2-1 0,1-1 0,-1 0 0,-1-1 0,0-1 0,0-1-1,-1 0 1,-19 4 0,22-8-546,-1 0-1,-1-2 1,1 1-1,0-2 1,0 0-1,0-1 1,0-1-1,-22-5 1,31 6-418,0-1 0,0 0 1,0 0-1,0-1 0,1 0 1,-1 0-1,1-1 0,-6-3 1,-9-11-2889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35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8128,'3'-9'10326,"-3"8"-10003,16-4 3137,27-1-3028,-40 6 29,116-1 1039,-56 3-1235,143-8 290,-89 7-1056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36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33 8896,'4'0'5712,"13"0"-2243,-6 0-2165,227-12 4311,-56 1-5028,-151 10-555,113-8-202,-127 9-1486,-5 1-3280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20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4992,'0'0'59,"0"-1"1,1 1 0,-1 0-1,0 0 1,0 0 0,1 0-1,-1 0 1,0 0 0,1 0-1,-1 0 1,0 0 0,1 0-1,-1 0 1,0 0-1,0 0 1,1 0 0,-1 0-1,0 0 1,1 0 0,-1 0-1,0 0 1,0 1 0,1-1-1,-1 0 1,0 0-1,0 0 1,1 0 0,-1 1-1,0-1 1,0 0 0,1 0-1,-1 0 1,0 1 0,0-1-1,0 0 1,0 0-1,1 1 1,-1-1 0,0 0-1,0 1 1,0-1 0,2 15-198,-2-12 464,3 33 2622,-4 53-1,0-33-1194,1-40-858,0-5 1305,5-29-799,17-104-575,-12 69-640,10-40-206,-17 82-21,1 1 0,0-1 0,1 0-1,0 1 1,0 0 0,7-9 0,-10 16 43,0 0 1,0 1-1,0 0 1,1 0 0,-1-1-1,1 1 1,-1 0-1,1 1 1,0-1-1,0 0 1,-1 1 0,1 0-1,0 0 1,0 0-1,0 0 1,1 0-1,-1 0 1,0 1 0,0-1-1,0 1 1,0 0-1,1 0 1,-1 0-1,0 1 1,6 0 0,-5 1 7,1-1 0,-1 1 0,0-1 0,0 1 1,1 0-1,-1 1 0,0-1 0,-1 1 0,1 0 1,0 0-1,-1 0 0,0 0 0,0 0 1,0 1-1,0 0 0,0-1 0,2 6 0,-3-5-374,1 0 0,-1 0 0,1-1-1,0 1 1,5 4 0,-6-5-282,1-1 1,0 0-1,0 0 0,0 0 1,0 0-1,0 0 1,0 0-1,1-1 0,-1 0 1,0 1-1,1-1 1,0-1-1,-1 1 0,1 0 1,-1-1-1,1 0 1,0 0-1,5 0 0,-5-1 564,-1 1 0,1-1 1,-1 0-1,1-1 0,5-2 0,3-3 172,0-1 1332,-10 10-342,-6 5 157,1-3-1011,-7 10 427,0 1 0,1 1 0,0 0 0,1 0 0,-8 27 0,13-33-460,1-1 1,0 1-1,0 0 0,1 0 1,0 0-1,1 10 1,1-16-103,-1 1 1,1-1 0,0 0-1,0 1 1,0-1 0,1 0-1,-1 0 1,1 0 0,0 0-1,0 0 1,1 0 0,-1 0-1,1-1 1,0 1 0,0-1-1,4 4 1,0-2 129,1 1 1,0-1-1,0-1 1,0 1-1,0-1 1,1-1-1,0 0 1,0 0-1,0-1 1,0 0-1,0 0 1,0-1-1,1 0 1,16-1-1,-23 0-175,1-1-1,0 1 1,0-1-1,-1 0 1,1-1-1,-1 1 1,1 0-1,-1-1 1,1 0-1,-1 0 1,0 0 0,0 0-1,0 0 1,0-1-1,0 0 1,0 1-1,-1-1 1,0 0-1,1 0 1,-1 0-1,0 0 1,0-1-1,-1 1 1,1-1-1,-1 1 1,1-1-1,-1 1 1,0-1-1,0-5 1,2-9-24,-1-1 0,-1 1-1,-1-1 1,-1 1 0,0-1 0,-2 1 0,0 0 0,-6-22 0,8 36-38,-1-1 0,1 1 0,-1 0 0,0-1 1,0 1-1,-1 0 0,1 0 0,-1 0 0,0 0 0,0 1 0,0-1 0,-1 1 0,1 0 0,-1 0 1,-4-3-1,4 4-284,1 0 0,-1 1 1,0-1-1,0 1 0,0 0 0,0 0 1,0 0-1,0 0 0,0 1 1,0 0-1,0-1 0,0 2 1,0-1-1,0 0 0,0 1 1,-7 1-1,-8 5-1977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36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94 8480,'-2'-19'6401,"-5"23"-4960,-10 11-388,8-7-589,-107 105 2520,98-93-2439,1 2-1,0 0 1,-26 47 0,40-62-467,0 0 0,0 0 1,1 0-1,0 0 0,0 0 0,0 0 0,1 0 1,1 1-1,-1-1 0,1 0 0,0 1 0,2 13 0,0-11 0,1-1-1,-1 0 1,2 1-1,-1-1 1,1 0-1,1-1 1,-1 1-1,2-1 1,5 8-1,-2-5-3,0-1 0,0 0 0,1 0 0,0-1 0,1 0 0,0-1 0,1 0 0,-1-1 0,1 0 0,1-1 0,-1-1 0,1 1 0,24 5 0,-29-10 7,1 1 0,0-1 0,-1-1 0,1 0 0,0 0 0,0 0 1,-1-1-1,1-1 0,9-2 0,-6 0 37,0 0 0,0-1 0,0-1 0,-1 0 0,18-13 1,39-31 150,71-67 0,-128 106-227,1-1 0,10-14-1,-18 21-29,0 0 0,-1-1-1,0 0 1,0 0-1,0 0 1,-1 0-1,0 0 1,2-8-1,-2 4-18,-1 0 0,-1 0 0,1 0 0,-1 0-1,-1 0 1,0 0 0,0 0 0,-1 1-1,-1-1 1,1 0 0,-7-13 0,1 4-106,-1 2 0,-1-1 0,0 1 1,-23-27-1,27 36 60,-1 0 0,0 1 0,0 0 0,0 1 0,-1 0 0,1 0 0,-2 0 0,1 1 0,-1 0 0,1 1 0,-1 0 0,0 0 0,-1 1 0,-16-4 0,5 3-147,-1 0 0,0 2 0,-28 0 0,-72 5-2750,74-1-25,10 1 692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48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328 188 2560,'6'-2'711,"-1"0"1,1 1-1,0 0 1,11-1-1,-16 1-329,0 0-1,0 1 1,0-1 0,0 0-1,0 0 1,0 0 0,0 0-1,0 0 1,0 0 0,0 0-1,-1 0 1,1 0 0,0 0-1,-1 0 1,1-2 0,0-2 69,-1 1 0,0-1 0,0 0 0,-1 1 0,1-1 0,-1 0 0,0 1 0,0-1 1,-1 1-1,1-1 0,-5-7 0,3 7-332,0 1 0,0-1 0,0 0 0,-1 1 0,0 0 0,0 0 0,0 0 0,-1 0 0,1 1 0,-1-1 0,-7-3 0,-3-1 139,0 1 0,-28-10 0,33 14-238,-1 0 0,0 0-1,1 1 1,-1 0 0,0 1-1,0 0 1,-14 2 0,18-1-1,1 1 0,-1 0-1,1 1 1,-1 0 0,1 0 0,0 0 0,0 1 0,0-1-1,0 2 1,1-1 0,-1 0 0,1 1 0,-7 6 0,7-6 34,1 1 0,-1-1 1,1 1-1,0 0 0,0 1 1,1-1-1,0 1 0,-1-1 1,2 1-1,-1 0 0,1 0 1,0 0-1,0 1 0,1-1 1,-1 0-1,2 1 0,-1-1 1,1 0-1,-1 1 0,3 11 1,1 14 146,2 0 1,1 0-1,1-1 1,12 31-1,-13-46-91,1 0 1,1 0-1,17 27 0,35 37 98,-2-3 83,-51-67-191,-2-1 0,1 1 0,-2 0 1,1 0-1,-1 0 0,-1 0 1,0 1-1,3 13 0,-5-15-1,-1 1-1,1-1 0,-2 0 0,1 1 1,-1-1-1,0 0 0,-1 0 1,0 0-1,-7 18 0,-7 16-29,-2-1 0,-2 0 0,-30 45 0,50-86-170,0 0-1,-1 0 1,0 0-1,1 0 1,-1 0-1,1 0 1,-1-1-1,0 1 1,0 0-1,1 0 1,-1-1-1,0 1 1,0 0-1,0-1 1,0 1-1,0-1 1,0 1-1,0-1 1,0 0-1,0 1 1,0-1-1,0 0 1,0 0-1,0 1 1,0-1-1,0 0 1,0 0-1,0 0 1,0-1-1,0 1 1,0 0 0,0 0-1,-2-1 1,1 0-596,0-1 1,0 1 0,1 0 0,-1-1 0,0 0 0,1 1 0,-1-1 0,1 0 0,0 0 0,-1 0 0,1 0 0,0 0-1,0 0 1,-1-4 0,-3-8-2337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48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5 112 7712,'0'0'97,"0"0"0,-1 0 0,1-1 0,0 1 1,0 0-1,-1 0 0,1-1 0,0 1 0,0 0 1,-1 0-1,1-1 0,0 1 0,0 0 0,0 0 1,-1-1-1,1 1 0,0 0 0,0-1 0,0 1 0,0 0 1,0-1-1,0 1 0,0 0 0,0-1 0,0 1 1,0 0-1,0-1 0,0 1 0,0 0 0,0-1 0,0 1 1,0 0-1,0-1 0,0 0 0,1 1 134,0-1 0,-1 0-1,1 0 1,0 1 0,0-1 0,0 1 0,0-1-1,0 1 1,0-1 0,0 1 0,1-1-1,34-7 3432,-34 7-3420,125-23 3839,77-11-3069,-122 27-1353,-7 1-3035,-24 1-4640,-33 2 1958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49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25 7968,'0'0'160,"0"-1"0,0 1 0,-1 0 0,1-1 0,0 1 0,0 0 0,0-1 0,0 1 0,0 0 0,0-1 0,0 1 0,0 0 0,0-1 0,0 1 0,0-1 0,0 1 0,0 0-1,0-1 1,0 1 0,1 0 0,-1-1 0,0 1 0,0 0 0,0-1 0,0 1 0,1 0 0,-1-1 0,0 1 0,0 0 0,1 0 0,-1-1 0,0 1 0,0 0 0,1 0 0,-1 0 0,0-1 0,1 1 0,-1 0 0,0 0 0,1 0 0,-1 0 0,0 0 0,1 0 0,-1-1 0,1 1 0,-1 0 0,0 0 0,1 0 0,-1 0 0,29 1 1458,-14-1-697,159-8 1794,-58 6-2422,0-1-3280,-114 3 2439,0 0-1,0 0 0,1 1 1,-1-1-1,0 0 0,0 1 0,0 0 1,3 0-1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49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21 8960,'-9'-4'3328,"18"4"-2592,17 0-192,-2 0 1824,10-5-1409,16 2 1441,8 3-1376,6 0-96,-1-5-576,-13 2-320,-6 3-32,-4 0-416,2 0 192,-11 0-4256,-4 0 2465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51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33 4064,'9'-7'2436,"-7"6"-1930,0 0-1,0 0 1,-1 0 0,1 0-1,0 0 1,-1 0-1,1-1 1,1-1-1,-3 3-375,0 0 0,0-1 0,0 1 0,0 0 0,0 0 0,0-1 1,0 1-1,0 0 0,0 0 0,0-1 0,0 1 0,0 0 0,0 0 0,0-1 0,0 1 0,0 0 0,0 0 0,0-1 0,0 1 0,0 0 0,0 0 0,0 0 0,-1-1 0,1 1 0,0 0 0,0 0 0,0 0 0,0-1 0,-1 1 0,1 0 0,0 0 0,0 0 0,0 0 0,-1 0 0,1-1 0,0 1 0,0 0 0,0 0 0,-1 0 0,1 0 0,-10-4 438,-1 3-319,1 1 0,0-1 0,-1 2 0,1-1 0,-1 1 0,1 1 0,0 0 0,0 0 0,0 1 0,0 1 0,0-1 0,-13 8 0,4 0 16,0 0-1,1 1 1,0 1-1,-31 29 1,42-36-145,1 1 1,0 0-1,0 0 1,1 0 0,-10 16-1,14-19-72,-1-1-1,1 1 1,-1-1-1,1 1 1,0 0-1,1-1 1,-1 1-1,1 0 1,-1 0-1,1-1 1,0 1-1,1 0 1,-1 0-1,1 0 1,-1-1-1,1 1 1,2 3-1,-3-4-6,2 0 1,-1 0-1,0 0 0,0 0 0,1-1 0,0 1 0,-1 0 1,1-1-1,3 4 0,-3-5-1,-1 0 0,1 0 1,-1 0-1,1-1 0,-1 1 0,1 0 1,0-1-1,0 1 0,-1-1 0,1 1 1,0-1-1,0 0 0,-1 0 0,1 1 1,0-2-1,0 1 0,2 0 0,4-1 60,-1-1 0,0 0-1,0 0 1,0 0 0,12-7-1,34-21-1,-36 20-90,-2 1-73,-1 0 0,-1-1 0,20-19 0,-27 23 13,0 0 1,0-1-1,-1 0 0,1 0 1,-2 0-1,1-1 0,-1 1 1,5-14-1,-8 19 21,0-1 0,0 1 0,0 0 1,0-1-1,0 1 0,1 0 0,-1 0 0,3-3 1,-4 5-216,1 5 262,33 93 1114,-29-87-989,0 0 0,0-1 0,1 0 0,1 0 1,0 0-1,15 17 0,-20-26-91,0 1-1,0 0 1,0-1 0,0 1 0,0-1 0,1 0 0,-1 1 0,0-1 0,1 0 0,-1 0 0,1-1 0,-1 1 0,1 0 0,-1-1 0,1 0 0,-1 0 0,1 1 0,0-1 0,-1-1 0,1 1 0,-1 0 0,1-1 0,-1 1 0,1-1 0,-1 0 0,1 0 0,2-1 0,5-4-22,0 1 0,0-2-1,-1 0 1,16-14 0,-6 5 66,12-7-153,45-26 0,-67 44 87,1-1 1,0 2-1,0-1 0,0 1 0,1 1 1,-1 0-1,1 0 0,0 1 1,12-1-1,-22 3-21,0 0 0,1 0 0,-1 0 0,0 0 0,0 0 0,1 1 0,-1-1 0,0 0 0,0 1 0,1-1 0,-1 0 0,0 1 0,0 0 0,0-1 0,0 1 1,0 0-1,0-1 0,0 1 0,0 0 0,0 0 0,1 1 0,-1 0 6,0-1 1,-1 1 0,1 0 0,-1-1-1,1 1 1,-1-1 0,0 1-1,1 0 1,-1-1 0,0 1 0,0 0-1,0-1 1,0 1 0,-1 2-1,-1 5 43,0 0 0,-1-1-1,0 1 1,-7 12-1,9-19-53,-6 18 41,5-11 91,2-9-130,0 0 0,0 0 0,0 0 0,0-1 0,0 1 0,0 0 0,0 0 0,0 0-1,0 0 1,0 0 0,0 0 0,0 0 0,0 0 0,0 0 0,0 0 0,0 0 0,0 0 0,0 0-1,0 0 1,0 0 0,1 0 0,-1-1 0,0 1 0,0 0 0,0 0 0,0 0 0,0 0 0,0 0-1,0 0 1,0 0 0,0 0 0,0 0 0,0 0 0,0 0 0,0 0 0,0 0 0,1 0 0,-1 0-1,0 0 1,0 0 0,0 0 0,0 0 0,0 0 0,0 0 0,0 0 0,0 0 0,0 0 0,0 0-1,0 0 1,0 1 0,0-1 0,0 0 0,1 0 0,-1 0 0,0 0 0,0 0 0,0 0 0,0 0-1,0 0 1,0 0 0,0 0 0,0 0 0,0 0 0,0 0 0,0 0 0,0 0 0,0 1-1,10-9 33,0 0 0,0 1 0,0 0 0,1 1 0,0 0 0,14-4 0,-15 5-37,10-4-43,0 1 0,0 1 0,0 1-1,1 0 1,0 2 0,40-4 0,-58 8 36,0 0 0,0 0 0,0 1 0,0-1 0,1 1 0,-1 0 0,0 0 0,0 0 0,0 0 0,0 0 0,-1 0 0,1 1 0,0 0 0,0-1 0,-1 1 0,1 0 0,-1 0 0,0 1 0,4 3 0,-1 2 36,1 0 1,-1 1-1,-1 0 1,7 17-1,-6-13 77,13 23 1,-16-33-90,0 0 1,0 0-1,0 0 0,0 0 1,1-1-1,0 1 0,-1-1 1,1 1-1,0-1 0,0 0 0,0 0 1,4 1-1,-5-2-2,-1-1 0,2 1 0,-1-1 0,0 1 0,0-1 0,0 0-1,0 0 1,0 0 0,0 0 0,0 0 0,0 0 0,0-1 0,0 1 0,0-1 0,0 0 0,0 1 0,0-1-1,0 0 1,0 0 0,-1 0 0,1 0 0,0 0 0,1-2 0,4-3 1,0 0 0,-1 0 1,9-13-1,-15 19-15,17-22-22,53-60-287,-69 88 26,-10 159 443,9-162-134,1-1 0,-1 1 0,0-1-1,1 1 1,-1-1 0,1 1 0,0-1-1,-1 0 1,3 5 0,-2-7-17,-1 0 0,0 1 0,0-1 0,1 1 0,-1-1 0,0 0 0,0 1 0,1-1 1,-1 0-1,0 1 0,1-1 0,-1 0 0,0 0 0,1 1 0,-1-1 0,1 0 0,-1 0 0,0 0 0,1 0 0,-1 1 0,1-1 0,-1 0 0,1 0 1,-1 0-1,1 0 0,-1 0 0,0 0 0,1 0 0,-1 0 0,1 0 0,-1 0 0,1-1 0,-1 1 0,0 0 0,1 0 0,-1 0 0,1 0 1,-1-1-1,0 1 0,1 0 0,-1 0 0,1-1 0,-1 1 0,0 0 0,0-1 0,1 1 0,-1 0 0,0-1 0,1 1 0,-1-1 0,102-104 324,-83 87-404,2 2 0,0 0 0,36-20-1,-50 33-8,0 0-1,0 0 0,0 0 0,0 1 1,0 0-1,13-2 0,-20 4 82,1 0 0,0 0 0,-1 1 0,1-1 0,-1 0 0,1 0 0,0 0 0,-1 1 0,1-1 1,-1 0-1,1 0 0,-1 1 0,1-1 0,-1 1 0,1-1 0,-1 0 0,1 1 0,-1-1 0,0 1 0,1-1 0,-1 1 0,0-1 0,1 1 0,-1-1 0,0 1 0,0 0 0,1-1 0,-1 1 0,0-1 0,0 1 0,0 0 0,0-1 0,0 1 1,0-1-1,0 1 0,0 0 0,0-1 0,0 1 0,0-1 0,-1 2 0,-1 13-28,0-1 0,-1 0 0,-7 17 0,1-1 23,-115 320-18,87-264 177,-60 100 0,94-182-134,0 0 0,0 0 1,0 0-1,0 0 0,0 0 1,-1-1-1,0 0 0,0 1 1,-7 3-1,10-6-13,0-1-1,0 1 1,0 0-1,0-1 1,0 1 0,0-1-1,0 0 1,0 1-1,0-1 1,0 0 0,-1 0-1,1 1 1,0-1-1,0 0 1,0 0 0,-1 0-1,1-1 1,0 1-1,0 0 1,0 0 0,0-1-1,-1 1 1,1 0-1,0-1 1,0 0-1,0 1 1,0-1 0,0 1-1,0-1 1,0 0-1,0 0 1,0 1 0,0-2-1,-2-2 10,0 0-1,0 0 0,0 0 1,1 0-1,0-1 1,0 1-1,-2-6 0,-2-9-69,1-1 1,1 1-1,0-1 0,2 0 0,-1-26 0,3 15 93,2 0 0,8-50 0,-8 67-31,1 0 0,1 0 0,11-25 0,-12 33-11,-1 0 1,2 1-1,-1 0 0,1-1 1,0 1-1,0 1 0,0-1 1,0 0-1,1 1 0,0 0 1,6-4-1,1 2 7,0 0 0,0 0 0,1 2-1,0-1 1,0 2 0,0-1 0,21-1 0,8 1-294,46 1 0,-66 3-1454,-1 1 1,36 7-1,-11 5-4674,-36-9 1934,0 1 1,13 7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3:56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6 902 2816,'-5'4'726,"9"0"1134,6 4 578,-7-3-1619,1-1-1,-1 0 1,1 0 0,0 0 0,1-1-1,-1 1 1,0-1 0,11 5 0,-13-7-608,0 0 0,0 0 0,1-1 0,-1 1 0,0-1 1,1 0-1,-1 1 0,0-1 0,1 0 0,-1 0 0,1-1 1,-1 1-1,0 0 0,1-1 0,-1 1 0,0-1 1,1 0-1,-1 0 0,0 0 0,0 0 0,0 0 0,0-1 1,3-1-1,22-20 661,-1-1 1,-1-1-1,24-32 0,-24 28-399,-10 11-326,-2 0 1,0-1-1,-2 0 0,15-30 0,26-85 214,-33 80-183,17-47-461,-36 100 268,0 0-1,1 0 0,-1 0 1,0 0-1,1 0 1,-1 0-1,1 0 0,-1 0 1,1 0-1,0 0 0,-1 0 1,1 0-1,2-1 1,1 18-279,14 117 637,-13-79-414,-2-22 88,-2 0-1,-1 0 1,-1 1 0,-2-1-1,-1 0 1,-2 0-1,-1 0 1,-12 34 0,16-59 6,0 0 0,0 0 0,0 0 0,-1 0 0,0-1 0,-7 9 0,10-14-16,0 1 1,0-1-1,0 1 1,-1-1-1,1 0 0,-1 1 1,1-1-1,-1 0 1,0 0-1,1 0 1,-1 0-1,0 0 0,0-1 1,1 1-1,-1 0 1,0-1-1,0 1 0,0-1 1,0 0-1,0 0 1,0 0-1,0 0 1,0 0-1,0 0 0,1 0 1,-1-1-1,0 1 1,0-1-1,-3 0 1,-4-4 2,1 0 1,1-1-1,-1 0 1,1 0-1,0 0 0,0-1 1,0 0-1,-5-9 1,-25-23-111,37 38 74,-1 0 23,0 0 0,0 1 0,0-1 0,0 0 0,0 0 0,1 0 0,-1 1-1,0-1 1,0 0 0,1 0 0,-1 0 0,1-1 0,-1 1 0,1 0 0,0 0 0,-1 0 0,1 0 0,0 0 0,0 0 0,-1-2 0,1 2-115,3 2 109,-1-1-1,0 1 1,1 0 0,-1 0-1,0 0 1,0 0-1,0 0 1,2 2-1,7 2-1,6 3 102,1-2 0,1 0-1,-1-1 1,1-1 0,0-1-1,0-1 1,0 0 0,33-2-1,-16-3 196,65-13 0,-81 11-207,0 0-1,-1-2 1,1 0 0,29-17 0,37-32-133,-83 54 47,2-1-29,0-1-1,0 1 1,0 1 0,0-1 0,7-2 0,-10 5 23,-1-1 0,1 1 1,-1 0-1,1-1 0,0 1 1,-1 0-1,1 0 0,-1 1 1,1-1-1,0 0 1,-1 0-1,1 1 0,-1-1 1,1 1-1,-1-1 0,1 1 1,-1 0-1,1 0 0,-1-1 1,0 1-1,1 0 0,-1 0 1,1 2-1,19 16 79,-15-12-3,0-1 0,0 0 0,1 0 0,0-1 0,0 0 0,10 5 0,-16-9-50,0-1 0,0 1-1,-1-1 1,1 0 0,0 1 0,0-1 0,0 0 0,0 0-1,0 0 1,0 0 0,0 0 0,0 0 0,2 0 0,-3 0-7,0 0 0,0 0 0,1 0 0,-1 0 0,0 0 0,0-1 0,1 1 1,-1 0-1,0 0 0,0 0 0,0 0 0,0-1 0,1 1 0,-1 0 0,0 0 0,0 0 0,0-1 1,0 1-1,0 0 0,0 0 0,1-1 0,-1 1 0,0 0 0,0 0 0,0-1 0,0 1 1,0 0-1,0 0 0,0-1 0,0 1 0,0-1 0,-1 0-2,1 0-1,0 0 1,-1 0-1,1-1 1,-1 1-1,1 0 1,-1 0-1,0 0 1,0 0 0,1 0-1,-1 0 1,0 0-1,0 0 1,0 0-1,0 1 1,0-1-1,0 0 1,-2-1-1,-2 0-21,0-1 0,0 1 0,0 0 0,0 1 0,-1-1 0,1 1-1,-1 0 1,1 0 0,0 1 0,-1 0 0,1 0 0,-1 0-1,1 0 1,-1 1 0,1 0 0,-1 0 0,1 1 0,0-1-1,0 1 1,0 0 0,0 1 0,0-1 0,0 1 0,0 0-1,1 0 1,-1 0 0,1 1 0,0-1 0,0 1 0,0 0-1,-5 9 1,6-8 45,1-1-1,0 1 0,0 0 1,0-1-1,1 1 0,-1 0 1,1 0-1,0 0 0,1 0 1,-1 0-1,1 0 0,0 0 1,0 0-1,2 6 1,0 1 43,0-1 0,1 0 0,0 0 0,1 0 0,7 13 0,-9-20-45,0 0-1,0-1 1,0 0 0,0 1-1,1-1 1,0 0-1,-1 0 1,1 0 0,0 0-1,1-1 1,-1 1 0,0-1-1,1 0 1,-1 0-1,1 0 1,0 0 0,0-1-1,0 1 1,0-1-1,0 0 1,0 0 0,0-1-1,0 1 1,0-1 0,5 0-1,32-2 35,0-3-1,0-1 1,67-20 0,162-65-278,-233 75 203,61-35 0,-97 50 18,26-18 182,-27 18-190,1 1 0,0-1 0,0 0 0,-1 1 0,1-1 0,0 0 0,-1 1 0,1-1 0,-1 0 0,1 0 0,-1 1 0,1-1 0,-1 0 0,0 0 0,1 0 0,-1 0 0,0 0 0,0 1 0,1-1 0,-1 0 0,0 0 0,0 0 0,0 0-1,0 0 1,0 0 0,0 0 0,-1 0 0,1 0 0,0-1 0,-1 2-5,0-1-1,0 1 1,1-1-1,-1 1 0,0-1 1,0 1-1,0 0 0,1-1 1,-1 1-1,0 0 1,0 0-1,0 0 0,0 0 1,0-1-1,0 1 1,0 0-1,0 0 0,1 1 1,-1-1-1,0 0 0,0 0 1,0 0-1,0 1 1,0-1-1,0 0 0,0 1 1,-24 10-28,11-3 15,1 0 0,0 0-1,0 2 1,1-1-1,-13 15 1,20-19 48,0 1 1,0 0 0,0 0 0,1 1 0,0 0 0,0-1-1,1 1 1,0 0 0,0 1 0,1-1 0,-1 1 0,0 8-1,3-15-9,-1 1 0,1-1 0,0 0 0,0 0 0,0 1 0,0-1-1,0 0 1,0 0 0,0 1 0,0-1 0,1 0 0,-1 0 0,0 1-1,1-1 1,-1 0 0,1 0 0,-1 0 0,1 0 0,0 0-1,-1 0 1,1 0 0,0 0 0,0 0 0,1 2 0,-1-3 3,0 0 1,0 1-1,0-1 1,1 0 0,-1 0-1,0 0 1,0 1-1,0-1 1,0 0-1,0-1 1,0 1-1,1 0 1,-1 0-1,0 0 1,0-1 0,0 1-1,0 0 1,0-1-1,0 1 1,0-1-1,0 0 1,0 1-1,0-1 1,0 0-1,0 1 1,-1-1 0,2-1-1,11-11 35,-1 0 0,-1-1 0,0 0 0,-1-1 0,11-22 1,8-11-250,-21 36 173,5-8 2,-8 15-231,-5 5 243,0 0-1,0-1 1,0 1-1,0 0 1,0 0-1,0 0 1,0 0-1,0 0 1,0 0-1,0 0 1,0 0 0,1 0-1,-1 0 1,0 0-1,0 0 1,0 0-1,0 0 1,0 0-1,0 1 1,0-1-1,0 0 1,0 0-1,0 0 1,0 0-1,0 0 1,0 0-1,0 0 1,0 0-1,0 0 1,0 0-1,1 0 1,-1 0 0,0 0-1,0 0 1,0 0-1,0 0 1,0 0-1,0 0 1,0 0-1,0 0 1,0 1-1,0-1 1,0 0-1,0 0 1,0 0-1,0 0 1,0 0-1,0 0 1,0 0-1,0 0 1,0 0 0,0 0-1,0 0 1,0 0-1,0 0 1,0 0-1,0 1 1,0-1-1,0 0 1,0 17-1,0 0 0,2 0 0,5 27 0,-6-38 33,1-1-1,-1 1 1,1-1-1,1 0 1,-1 0-1,1 0 1,-1 0 0,1 0-1,1-1 1,-1 1-1,1-1 1,-1 0-1,1 0 1,9 7-1,-11-10-5,1 0 0,-1 0 0,0 0-1,1 0 1,-1 0 0,1 0-1,-1 0 1,1-1 0,0 0-1,-1 1 1,1-1 0,-1 0-1,4 0 1,33-8 126,-34 7-114,42-13 21,-1-3-1,66-32 1,-96 42-64,-2-1-1,1 0 1,-1-1-1,-1-1 1,1 0-1,-2 0 1,1-1-1,-2-1 1,1 0-1,-2-1 1,0 0-1,0-1 1,15-29-1,52-155-228,-47 115 161,-11 32 3,39-118-77,-45 123 133,-5 18-76,-1-1 0,6-40 0,-13 42-1,0 26 89,-1 0 0,1 0 0,0 0-1,0 0 1,0 0 0,-1 0 0,1 0 0,-1 0-1,1 0 1,-1 0 0,1 0 0,-1 0 0,0 0-1,1 0 1,-1 0 0,0 0 0,1 1 0,-1-1-1,0 0 1,0 0 0,-1 0 0,1 1-4,0 0 0,1 0 0,-1 0 0,0 0 0,0 0 0,0 0 0,1 0-1,-1 0 1,0 0 0,0 1 0,1-1 0,-1 0 0,0 0 0,0 1 0,1-1 0,-1 1 0,0-1 0,1 0 0,-1 1 0,1-1 0,-1 1 0,0-1 0,1 1 0,-1 0 0,1-1 0,-1 1 0,1 0 0,-1 0 0,-14 25 89,14-23-53,-13 25-40,3 1 1,0 0 0,-8 36 0,-11 91 240,-14 167 23,29-194 102,14-116-301,0 1 0,1-1-1,1 1 1,3 23 0,-1-22 51,-3-12-90,0 0 0,1 0 1,-1 1-1,1-1 0,0 0 0,0 0 1,2 4-1,-2-6 46,7 31 134,-6-29-175,-1-1-12,0 0 0,0-1 0,0 1 1,0 0-1,0-1 0,1 1 0,-1 0 1,0-1-1,1 0 0,0 1 0,-1-1 1,1 0-1,0 0 0,-1 0 1,4 2-1,-3-3 11,-1 0 0,1 1 0,-1-1 0,1 0 0,-1 0 0,1 0 0,0 0 0,-1 0 0,1 0 0,-1 0 0,1-1 0,-1 1 0,1 0 0,-1-1 0,1 0 0,-1 1 0,1-1 0,-1 0 0,0 1 0,1-1 1,-1 0-1,0 0 0,0 0 0,0 0 0,0-1 0,0 1 0,0 0 0,2-3 0,26-24 58,-25 21-198,-4 6 114,0 0 0,1 0 0,-1 0 0,0 0 0,1 0 0,-1 0-1,1 0 1,-1 0 0,1 0 0,0 0 0,-1 0 0,2 0 0,12-15 287,-12 13-294,0 1 0,0-1-1,0 1 1,0-1 0,5-3-1,30-23 5,-3 2-124,-22 22 199,-11 5-52,0 0 0,1-1 0,-1 1 0,0 0 0,0-1 1,0 1-1,0-1 0,0 1 0,0-1 0,0 1 0,0-1 0,1-1 0,30-18-32,-19 6 158,-4 4-142,0 1 0,1 0 0,0 1 0,1 0 0,16-10-1,-25 17-16,1 0-1,0 0 1,0 0-1,0 0 0,0 1 1,0 0-1,0-1 0,0 1 1,0 0-1,0 1 1,0-1-1,0 0 0,5 2 1,5 2 94,21 9 0,-26-10-64,16 7 136,-23-9-228,18 3 122,-12-1-22,-7-2-9,0-1 1,1 0-1,-1 0 0,0 0 0,1 0 0,-1 0 0,1 0 0,-1 1 0,0-1 0,1 0 0,-1 0 0,1 0 0,-1 0 0,0-1 0,1 1 0,-1 0 0,1 0 0,-1 0 0,0 0 0,1 0 0,-1 0 0,0-1 0,1 1 0,-1 0 0,1 0 0,-1 0 0,0-1 0,0 1 0,1 0 0,-1-1 0,0 1 0,0 0 0,1 0 0,-1-1 0,0 1 0,1-1 0,-1 0-2,0 0 0,1 1 0,-1-1 0,1 0-1,-1 0 1,0 1 0,0-1 0,0 0-1,1 0 1,-1 0 0,0 1 0,0-1 0,0 0-1,0 0 1,0 0 0,0 1 0,-1-3-1,0 1-10,-1 0 0,1-1 0,-1 1-1,1 0 1,-1 0 0,0-1-1,0 1 1,0 1 0,0-1 0,-1 0-1,1 0 1,0 1 0,-1 0-1,-4-3 1,-5-1-5,-26-7 0,21 8 38,1 1-56,0 0-1,-1 1 0,1 1 1,-1 1-1,0 0 1,1 1-1,-1 1 1,-18 4-1,25-4 18,0 1 1,0 0-1,1 0 0,-1 1 1,1 0-1,0 0 0,0 1 1,-10 8-1,14-10 22,1 1-1,-1-1 1,1 1 0,0 0-1,0 1 1,1-1-1,0 1 1,-1-1 0,1 1-1,1 0 1,-1 0-1,1 0 1,0 1 0,0-1-1,-2 9 1,3-7 34,0 0-1,1 0 1,0 0 0,0 0-1,1 0 1,-1 0 0,2 0 0,-1 0-1,3 9 1,-3-14-32,0 0 0,0 0 0,0 0 0,0 1-1,0-1 1,0 0 0,0 0 0,0-1 0,1 1 0,-1 0 0,1 0-1,0-1 1,-1 1 0,1-1 0,0 1 0,0-1 0,0 0 0,0 1-1,0-1 1,0 0 0,0 0 0,1-1 0,-1 1 0,0 0 0,0-1-1,1 0 1,-1 1 0,0-1 0,1 0 0,-1 0 0,0 0 0,3-1-1,4-1 14,0 0 0,0-1 0,0 0-1,0-1 1,10-5 0,7-3-36,7-5 101,0-2-1,-1 0 0,56-47 1,-74 56-39,-10 7-72,-1 0 0,1 0-1,-1-1 1,0 1 0,0-1-1,0 0 1,0 1 0,-1-1-1,0 0 1,1-1 0,-1 1 0,-1 0-1,1 0 1,-1-1 0,0 1-1,2-9 1,-4 12-43,0 3 42,6 14-2,7 1 319,4 5-439,-7-15 140,-8-6 14,0-1 1,-1 1 0,1-1-1,0 1 1,-1-1 0,1 1-1,-1-1 1,1 1 0,0-1-1,-1 1 1,1 0 0,-1-1-1,0 1 1,1 0 0,-1-1-1,1 3 1,16 35 139,-13-30-114,0 0 0,0 0 0,0-1 0,12 14-1,-13-18 13,0 1 11,0 0 0,0 0 0,1 0 0,-1-1 0,8 6 0,-10-9-42,0 1-1,1 0 1,-1 0 0,0-1 0,1 1 0,-1-1-1,1 0 1,-1 1 0,1-1 0,-1 0 0,1 0-1,-1 0 1,1 0 0,-1 0 0,0 0 0,1 0-1,-1 0 1,1-1 0,-1 1 0,1-1 0,-1 1-1,1-1 1,-1 1 0,2-2 0,0 0-2,5-2 36,0 0 1,-1-1-1,0 0 1,1 0-1,-2-1 1,1 0 0,10-12-1,30-45 90,73-88-307,-114 145 182,0 1 0,0-1-1,0 2 1,9-7 0,-13 10-21,0 0 0,-1 0 0,1 0 0,0 0 0,0 0 0,0 1 0,-1-1 0,1 0 1,0 1-1,0 0 0,0-1 0,0 1 0,0 0 0,0 0 0,0 0 0,0 0 0,0 0 0,0 1 0,0-1 0,0 1 0,0-1 0,3 2 0,0 1-10,-1 1 0,0-1-1,0 1 1,0 0 0,-1 0-1,1 0 1,-1 0 0,0 1 0,4 8-1,2 5 143,8 27-1,1 2 284,-16-40-376,1-1 1,0 0-1,1 0 1,-1 0-1,1 0 0,0-1 1,1 0-1,-1 1 0,1-2 1,0 1-1,0 0 0,1-1 1,-1 0-1,1 0 1,0-1-1,0 0 0,0 0 1,0 0-1,1 0 0,-1-1 1,11 2-1,-3-2-7,0-1-1,1 0 1,-1 0 0,0-2-1,1 0 1,23-5 0,84-27-2107,-99 26 425,0-1 0,0-1 1,-1-2-1,0 0 0,-1-1 0,0-1 1,-1-1-1,0-1 0,26-26 0,10-25-5213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01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114 705 1824,'0'0'83,"-1"-1"1,1 0 0,0 1-1,-1-1 1,1 0-1,0 1 1,0-1-1,-1 0 1,1 1-1,0-1 1,0 0-1,0 0 1,0 1-1,0-1 1,0 0-1,0 0 1,0 1-1,0-1 1,0 0-1,1 1 1,-1-1-1,0 0 1,0 0 0,1 1-1,-1-1 1,0 0-1,1 1 1,-1-1-1,1 1 1,-1-1-1,1 1 1,-1-1-1,1 0 1,-1 1-1,1 0 1,0-1-1,-1 1 1,1-1-1,1 0 1,4-2 933,0-1 0,1 1 0,8-3 0,-4 1 491,-10 5-1431,-1 0 0,0-1 1,1 1-1,-1 0 0,0 0 0,1 0 1,-1 0-1,0 0 0,1 0 0,-1-1 0,0 1 1,1 0-1,-1 0 0,1 0 0,-1 0 1,0 0-1,1 0 0,-1 1 0,0-1 1,1 0-1,-1 0 0,0 0 0,1 0 0,-1 0 1,0 0-1,1 1 0,-1-1 0,0 0 1,1 0-1,3 11 1130,-4 16 368,-5-5-907,0 0 1,-1-1 0,-1 0 0,-17 36 0,10-26-166,-11 39 1,-39 229 819,51-226-1062,-4 24 870,17-96-1108,0-1 0,0 0 0,0 0 0,-1 1 0,1-1 0,0 0 0,0 0 0,0 1 0,0-1 0,0 0 0,0 1 0,0-1 0,0 0 0,0 0 0,0 1 0,0-1 0,0 0 0,0 1 1,0-1-1,0 0 0,0 0 0,0 1 0,0-1 0,0 0 0,0 0 0,1 1 0,-1-1 0,0 0 0,0 0 0,0 1 0,0-1 0,1 0 0,-1 0 0,0 0 0,0 1 0,1-1 0,-1 0 17,1-1 0,0 1 0,-1-1 0,1 1 0,-1-1 0,1 1-1,-1-1 1,1 0 0,-1 1 0,0-1 0,1 0 0,-1 1 0,0-1 0,1 0 0,-1 1 0,0-2 0,5-14 115,-1 0 1,3-25 0,1-3-85,5-14-29,3 0-1,2 1 1,3 0 0,45-85-1,91-125 7,-153 261-37,2-4 7,1 0-1,11-12 0,-17 21-15,0-1 0,1 1 0,-1 0 0,0-1 0,1 1 0,-1 0 0,1 0-1,-1 0 1,1 0 0,0 0 0,-1 0 0,1 1 0,0-1 0,-1 0 0,1 1 0,0 0 0,0-1-1,0 1 1,0 0 0,0 0 0,-1 0 0,4 0 0,-3 1-4,0 0 1,0 0-1,0 0 0,0 0 1,0 0-1,0 1 0,-1-1 0,1 1 1,0-1-1,-1 1 0,1 0 1,-1-1-1,0 1 0,1 0 1,-1 0-1,0 0 0,0 0 1,0 0-1,1 4 0,0 2-12,0 0-1,0 0 0,0 0 1,-1 9-1,0-2 49,-1 0 0,-1 0 0,-1 0-1,0-1 1,-7 26 0,7-35-23,1 0 0,-1 0 0,0 0 0,0-1 0,-1 1 0,1-1 0,-1 0 0,0 1 0,0-1 0,0 0 0,-1-1 0,0 1 0,1-1 0,-1 0 0,0 1 0,-1-2 0,1 1 0,-7 3 0,5-3 33,-2-1 1,1 0-1,0 0 0,0 0 1,0-1-1,-1 0 0,1 0 1,-1-1-1,1 0 1,-1 0-1,-14-3 0,12 2-105,9 1 55,0 0 0,0 0 0,-1 0 0,1 0 0,0 0 0,-1 0 0,1-1-1,0 1 1,0 0 0,-3-2 0,18-6 65,-5 7-47,1 0 1,-1 0-1,1 1 1,10 1-1,8 0 22,13 0-2,-16 0 8,0-1 0,0-1 0,43-8 0,-21-2 103,77-29-1,-108 33-123,0 0-1,0-1 1,-1-1 0,0 0 0,-1-2-1,0 1 1,-1-1 0,15-16-1,-7 1-10,0-1 1,-2 0-1,-1-2 0,17-36 0,49-128-80,-76 172 50,8-16-9,-3-1 1,-1-1-1,11-59 0,-18 67 52,-2 14-126,-1 0 0,1-21 1,-7 78 58,-2-1 0,-13 43 0,8-34 115,-12 66 70,-18 75 102,27-139-119,-34 84 0,0-37 313,34-72-183,10-15-1,4-8-107,1-3-107,3-1-39,0-1 0,1 0 0,-1 0 0,-1 0-1,1-1 1,0 1 0,4-7 0,-1 2 9,34-41 32,-3-1 0,34-57 0,-66 98-82,5-3-176,-11 12 212,0 0 0,1 0 0,-1-1 0,0 1 0,1 0 0,-1 0 0,0 0 0,1 0 0,-1 0 0,0 0 0,1 0 0,-1-1 0,1 1-1,-1 0 1,0 0 0,1 1 0,-1-1 0,0 0 0,1 0 0,-1 0 0,1 0 0,0 0 0,-1 1 1,1 0 1,0 0-1,0 0 0,-1 0 1,1 0-1,0 0 0,-1 0 0,1 0 1,-1 1-1,1-1 0,-1 0 0,0 0 1,1 0-1,-1 1 0,0-1 0,0 0 1,0 0-1,0 0 0,0 3 0,-5 90-20,0-20 167,0-3 75,5-70-200,0 0-1,0 0 1,0 0-1,0 1 1,0-1-1,0 0 1,0 0-1,1 0 1,-1 0-1,1 0 1,-1 0-1,0 0 1,1 0-1,0 0 1,0 2 0,0-3-3,-1 1 1,1-1 0,-1 0-1,1 1 1,-1-1 0,1 0-1,0 1 1,-1-1 0,1 0-1,-1 0 1,1 0 0,0 0-1,-1 1 1,1-1 0,-1 0-1,1 0 1,0 0 0,-1 0-1,1 0 1,1-1 0,0 0 3,1 0 1,0 0-1,-1 0 1,1 0 0,-1 0-1,1-1 1,-1 1-1,0-1 1,0 0 0,1 0-1,1-2 1,16-17 35,-1-1 0,0-1 1,17-29-1,-32 43-205,2 1 0,-1 0 0,11-12 0,-16 41-168,-3 2 467,-6 32 5,8-51-141,0 0 0,0 0 1,1 0-1,-1 0 0,1 1 0,0-1 1,1 0-1,-1 0 0,1 1 0,2 6 0,-3-9 12,1 0 0,-1 0 0,1-1 0,0 1 0,0 0 0,0-1 0,0 1 0,0-1 0,0 1 0,0-1 0,0 1 0,1-1 0,-1 0 0,0 0 0,1 1-1,-1-1 1,1 0 0,0 0 0,-1-1 0,1 1 0,0 0 0,-1 0 0,1-1 0,0 1 0,2-1 0,7 1 31,-1-1-1,1 0 1,-1-1 0,1-1-1,-1 1 1,0-2 0,15-4 0,68-31 129,-92 37-178,22-11 20,34-23-1,-8 3-147,-46 31 84,0-1-6,0 0 1,1 1 0,-1-2 0,0 1-1,0 0 1,0 0 0,-1-1 0,4-2-1,-11 16 20,-1-1 0,1 1-1,-1-1 1,-1 0 0,0 0-1,-1-1 1,-9 10-1,1 0 21,-22 28 29,1 1-1,-44 78 0,-54 124 99,126-232-98,-1 0 0,-1-1 0,-1-1 0,0 1 0,-19 18 0,28-33-13,0 1-1,0-1 1,0 0-1,0 0 1,0 0-1,0 0 1,0-1-1,0 1 1,-1-1-1,1 0 1,-1 1-1,1-2 1,-1 1-1,-5 0 1,7-1-14,-1 0 1,0 0-1,1-1 1,-1 1 0,1-1-1,-1 1 1,1-1-1,0 0 1,-1 0-1,1 0 1,0-1 0,-1 1-1,1 0 1,0-1-1,0 1 1,0-1-1,0 0 1,1 0 0,-1 0-1,0 0 1,1 0-1,-2-2 1,2 2-4,-1 0 0,1 0 1,0 1-1,1-1 0,-1 0 0,0 0 1,0 0-1,1 0 0,-1 0 0,1 0 1,0 0-1,-1 0 0,1-1 0,0 1 1,0 0-1,0 0 0,1 0 0,-1 0 1,1-2-1,1-2-29,1 0-1,0 0 1,0 0 0,7-10 0,-3 7 123,-5 6-91,1-1-1,-1 1 1,1 0-1,0 1 1,0-1-1,0 0 1,1 1-1,5-3 1,33-16-37,-17 10 31,39-20 25,24-10 69,81-54 1,-158 88-80,143-101 135,-136 93-130,0-1 0,-1-1 0,0-1 0,-2 0 0,24-36 0,61-120-182,-68 122 65,-31 50 103,0 0 1,0 0-1,0 0 1,1 1 0,-1-1-1,0 0 1,1 1-1,-1-1 1,1 1-1,0 0 1,2-2-1,-3 2 0,-1 1-1,1 0 1,0-1-1,-1 1 1,1 0-1,0 0 1,0-1-1,0 1 1,-1 0-1,1 0 1,0 0-1,0 0 1,-1 0-1,1 0 0,0 0 1,0 0-1,0 0 1,-1 0-1,1 1 1,0-1-1,0 0 1,-1 0-1,1 1 1,0-1-1,-1 1 1,1-1-1,0 0 1,-1 1-1,1-1 1,0 1-1,-1 0 1,1-1-1,0 2 0,3 3-13,-1 0-1,0 0 1,0 0-1,0 0 0,-1 0 1,0 1-1,0-1 1,0 1-1,-1-1 0,1 1 1,-1 0-1,-1 0 0,1 0 1,-1-1-1,0 1 1,-2 10-1,-1 4 44,-2-1-1,0 0 1,-13 30-1,16-45-9,-4 13-1,-2 0 1,-15 25-1,17-33 6,0 0 1,0-1 0,-1 0-1,0 0 1,-1-1 0,-8 7-1,14-13-11,0 0 0,0 0 0,1 0 0,-1 0 0,0 0 0,0-1 0,0 1 0,0-1 0,0 1 0,0-1 0,0 0 0,0 0 0,0 0 0,0 0 0,0 0-1,0 0 1,0-1 0,0 1 0,1-1 0,-1 1 0,0-1 0,0 0 0,-2-1 0,-1 0 13,1-1 1,-1 1-1,1-1 0,0 0 0,0-1 1,0 1-1,0-1 0,-4-5 0,-10-21-81,18 29 56,0 1 1,0-1 0,0 0-1,0 1 1,-1-1-1,1 1 1,0-1 0,0 1-1,0-1 1,0 0-1,0 1 1,0-1 0,1 1-1,-1-1 1,0 1-1,0-1 1,0 1-1,0-1 1,1 0 0,-1 1-1,0-1 1,1 1-1,-1 0 1,0-1 0,1 1-1,-1-1 1,0 1-1,1-1 1,-1 1 0,1 0-1,-1-1 1,1 1-1,-1 0 1,1-1 0,-1 1-1,1 0 1,-1 0-1,1 0 1,-1-1 0,1 1-1,-1 0 1,1 0-1,0 0 1,-1 0 0,1 0-1,-1 0 1,1 0-1,-1 0 1,1 0 0,0 0-1,-1 1 1,1-1-1,-1 0 1,1 0 0,-1 0-1,1 1 1,1 0 2,-1-1 0,0 1 0,1-1 1,-1 1-1,1-1 0,-1 0 0,1 0 0,-1 1 0,4-1 1,-3 0-4,0 0 0,0 0 0,1 0 0,-1 1 0,0-1 0,0 1 0,0-1 0,3 2 0,1 1 9,-1 0-1,1 0 1,0-1-1,0 0 0,0 0 1,1-1-1,-1 0 1,0 0-1,13 0 0,25-3 112,1-3-1,-1-1 0,83-24 1,-101 22-105,-1-1 0,0-1 1,37-20-1,-51 23-21,0 0 0,-1-1 0,0 0 0,0 0 0,-1-1 0,0 0 0,0-1 0,-1 0 0,-1 0 0,0-1 0,0 0 0,-1 0 0,0-1 0,-1 0 0,5-15 0,-8 15-101,-5 14 52,-8 20 48,10-19 13,-53 124-286,53-125 274,-8 15 34,-6 20 0,13-33 3,1 1 1,0-1-1,0 0 1,0 1-1,0-1 1,1 1-1,-1-1 0,1 1 1,1-1-1,0 8 1,-1-10-19,1-1 0,-1 1 1,1-1-1,0 1 0,-1-1 0,1 0 1,0 0-1,0 1 0,0-1 0,0 0 1,0 0-1,0 0 0,0 0 1,0 0-1,0 0 0,1 0 0,-1 0 1,0 0-1,1-1 0,-1 1 0,0 0 1,1-1-1,-1 1 0,1-1 1,-1 0-1,1 1 0,-1-1 0,3 0 1,4 0 58,-1 0 0,1 0 0,0-1 0,10-3 1,-12 3-61,8-3-5,-1 0 0,0-1 0,0 0 0,-1-1 0,0-1 0,0 0 0,20-16 0,24-13 8,26-4-39,-23 13 4,-32 19-26,-23 8 24,-1-1 1,0 0-1,0 0 1,1 0-1,-1 0 1,0-1 0,0 1-1,0-1 1,4-3-1,-9 7 10,0-1 0,0 0 0,-1 0 0,1 0 0,-1 0 0,1 0 0,-5 0 0,-1 2-18,-9 2 26,0 2-1,1 0 0,0 1 0,0 0 0,1 1 0,-26 21 0,31-22 59,8-7-44,0 1 0,0-1 0,0 1 0,1-1-1,-1 1 1,0 0 0,1 0 0,0-1 0,-1 1 0,1 0 0,0 0 0,-1 3 0,-1 3 63,2-6-57,0-1 0,1 1 0,-1 0 0,1-1-1,-1 1 1,1-1 0,0 1 0,-1 0 0,1 2 0,1-3-11,-1 0 1,0 0 0,1-1-1,-1 1 1,1 0-1,-1-1 1,1 1-1,-1 0 1,1-1-1,-1 1 1,1-1 0,0 1-1,-1-1 1,1 1-1,0-1 1,-1 1-1,1-1 1,0 0-1,0 1 1,-1-1 0,1 0-1,0 0 1,0 1-1,1-1 1,12 2 58,1 0 0,-1-1 1,1-1-1,-1 0 0,24-4 0,-21 3-3,66-5-63,69-7 17,-113 8-10,70-20 1,-87 19-3,34-17 0,-46 18-18,-1-1 1,1 0 0,-1 0-1,1 0 1,10-11 0,-3 2-256,-20 16 259,0 1-1,0 0 1,0 0 0,0 0 0,0 0 0,1 1 0,-3 2 0,0 0-37,-16 14 9,-25 29 0,40-41 65,0 1-1,0-1 1,1 1 0,1 0 0,-1 0 0,1 1 0,1-1 0,-4 11 0,7-18-17,0-1-1,0 0 0,0 0 1,0 0-1,0 0 0,0 1 1,0-1-1,0 0 0,0 0 1,0 0-1,0 1 0,0-1 1,0 0-1,0 0 0,0 0 1,0 0-1,0 1 0,0-1 1,0 0-1,0 0 0,0 0 1,0 0-1,0 1 0,0-1 1,0 0-1,0 0 0,1 0 1,-1 0-1,0 0 0,0 1 1,0-1-1,0 0 0,0 0 1,1 0-1,-1 0 0,0 0 1,0 0-1,0 0 0,0 0 1,0 0-1,1 1 0,-1-1 1,0 0-1,0 0 0,0 0 1,1 0-1,-1 0 0,0 0 1,0 0-1,1 0 0,14-5 168,14-12-4,-12 2-211,-1-1 0,-1 0 0,-1-2 1,0 1-1,13-24 0,-10 8-258,-16 31 240,-1-1-60,-4 5 71,-5 7 18,5-1 20,0 1 1,0-1-1,1 1 1,0 0-1,1 0 0,0 0 1,0 0-1,1 0 1,-1 14-1,2-21 24,0 1-1,1-1 0,-1 0 1,0 0-1,1 0 1,-1 1-1,1-1 0,-1 0 1,1 0-1,0 0 1,0 0-1,0 0 1,0 0-1,1 0 0,-1-1 1,0 1-1,3 2 1,-1-1 11,0-1 1,0 0-1,0-1 0,0 1 1,0 0-1,0-1 1,0 0-1,1 0 1,-1 0-1,5 1 0,4 0 16,0-1 1,0-1-1,0 0 0,1 0 0,16-3 0,-5-2-24,0 0 0,0-1-1,0-1 1,-1-1 0,0-2 0,35-19-1,-47 21-23,0 0 0,-1 0 0,0-1 0,0-1 0,-1 0 0,0 0 0,-1-1 0,14-22 0,0-6-71,20-54-1,-39 87 75,25-59-19,43-110-364,-67 163 167,-8 25 88,-4 20 116,1 0 1,-4 66 0,2-14-67,2-21-20,0 68 1,8-123-715,0 0 0,0 0 0,1-1 0,2 10 0,-1-10-2653,-1 1 0,0-1-1,0 17 1,-2-13-2893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01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46 10720,'-58'-40'3968,"27"35"-3072,-4 5-288,20 5-2272,1 3 768,6-5-1600,-5 6 1408,0 7-3808,-1 16 2720,-1 3 288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04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1 382 5984,'0'-1'121,"0"1"-1,0-1 1,1 0 0,-1 1-1,0-1 1,0 0 0,1 1-1,-1-1 1,0 1 0,1-1 0,-1 0-1,1 1 1,-1-1 0,1 1-1,-1-1 1,1 1 0,-1-1-1,1 1 1,0 0 0,-1-1 0,1 1-1,-1 0 1,1-1 0,0 1-1,-1 0 1,2 0 0,-1 0 102,-1 0 0,1 1 0,0-1 0,0 0 0,-1 1 0,1-1 0,0 1 0,-1-1 0,1 1 0,0-1 0,-1 1 0,1 0 0,-1-1 1,1 1-1,-1 0 0,1-1 0,-1 1 0,1 1 0,2 4 625,0 0 0,-1 1 1,1-1-1,1 12 0,-1 8-183,-1 1 0,-1 0 0,-2-1 0,-4 33 0,1-12-129,-11 101 344,-1 5 27,15-117-252,2-29 203,2-23-483,12-109-85,-11 82-152,1-1 0,17-64 0,18-12-197,-30 98 29,0-1-1,1 2 0,17-24 1,-21 36 18,0 0 1,0 1 0,1 0-1,0 1 1,0 0 0,1 0-1,10-6 1,-13 9 3,0 1 1,0-1-1,1 1 1,0 0-1,-1 1 1,1 0-1,0 0 0,0 0 1,0 1-1,1 0 1,11 0-1,-15 2 6,0-1 1,0 1-1,0 0 0,0 0 0,-1 1 0,1-1 1,0 1-1,0-1 0,-1 1 0,1 1 0,-1-1 0,0 0 1,0 1-1,0-1 0,0 1 0,0 0 0,3 5 1,-4-6 15,0 0 1,-1 0 0,0 1-1,1-1 1,-1 0 0,0 1-1,0-1 1,0 1 0,-1-1-1,1 1 1,0 0 0,-1-1 0,0 1-1,0 0 1,0-1 0,0 1-1,0 0 1,0-1 0,-1 1-1,1 0 1,-1-1 0,0 1-1,1-1 1,-1 1 0,0-1-1,-1 1 1,-1 2 0,-1 1 62,-1 0 1,0 0-1,0-1 0,-1 0 1,0 0-1,-8 6 1,-43 23 344,27-16-245,19-12-153,3-1-25,-1 1-1,0-2 1,0 1 0,0-1-1,-17 4 1,11-4 2,5-1 0,0-1 0,0 0 0,-13 1 1,23-3-2,0 0 1,0 0 0,-1 0 0,1 0 0,0 0 0,0 0 0,0 0 0,0 0 0,0 0 0,0 0-1,0 0 1,0 0 0,0 0 0,-1 0 0,1 0 0,0 0 0,0 0 0,0 0 0,0 0 0,0 0-1,0 0 1,0 0 0,0 0 0,0 0 0,-1 0 0,1 0 0,0 0 0,0 0 0,0 0 0,0 0-1,0 0 1,0 1 0,0-1 0,0 0 0,0 0 0,0 0 0,0 0 0,0 0 0,0 0 0,0 0-1,0 0 1,0 0 0,0 0 0,0 1 0,0-1 0,0 0 0,0 0 0,0 0 0,0 0 0,0 0 0,0 0-1,0 0 1,0 0 0,0 0 0,0 1 0,0-1 0,0 0 0,0 0 0,0 0 0,0 0 0,0 0-1,0 0 1,0 0 0,0 0 0,0 0 0,0 0 0,1 1 0,2 2 49,-1-2-30,0 0-1,0 0 0,0-1 0,1 1 0,-1-1 0,0 1 0,0-1 0,0 0 0,0 0 0,5 0 0,-2-1 17,259-17 448,-200 12-318,-17 2-70,0-3 0,-1-1 0,49-16 0,-78 19-149,92-34 138,-108 39-85,0-1-1,0 1 0,1-1 0,-1 1 0,0-1 0,0 1 0,0-1 1,0 0-1,0 1 0,0-1 0,0 0 0,0 0 0,0 0 1,0 0-1,0 0 0,0 0 0,-1 0 0,1 0 0,0 0 0,-1-1 1,1 1-1,-1 0 0,1 0 0,0-3 0,-2 4 2,1-1 0,-1 1 0,1-1 0,-1 1 0,1-1-1,-1 1 1,1 0 0,-1-1 0,1 1 0,-1 0 0,0 0 0,1 0 0,-1-1 0,0 1-1,1 0 1,-1 0 0,0 0 0,1 0 0,-1 0 0,0 0 0,1 0 0,-2 0 0,-18 1 58,18 0-58,1-1-1,0 0 1,-1 1 0,1-1 0,0 0-1,0 1 1,-1-1 0,1 1-1,0 0 1,0-1 0,0 1-1,0 0 1,0 0 0,0 0-1,0 0 1,0 0 0,0 0-1,0 0 1,1 0 0,-1 0-1,0 0 1,1 0 0,-2 2-1,1 2-2,0 0-1,0 0 0,0 0 1,1 0-1,0 6 0,-1 5-61,1 4 110,1 0 0,1-1 0,0 1 0,10 32-1,-11-48-29,0 1 0,0-1-1,1 0 1,0 1 0,-1-1-1,2 0 1,-1 0-1,0 0 1,1-1 0,-1 1-1,1-1 1,0 1 0,4 3-1,-4-5-1,1 0 0,-1 0 0,0 0-1,1-1 1,-1 1 0,1-1 0,0 0 0,0 0-1,-1 0 1,1 0 0,0-1 0,0 1 0,0-1-1,-1 0 1,1 0 0,6-1 0,14-3 20,0 0-1,36-12 1,45-23 89,-84 31-113,112-46-70,-102 39 68,-1 0 0,34-26-1,-53 33-11,-8 6-416,-9 13 215,0 1 198,-1 1-1,1-1 1,1 1 0,1 0 0,-4 15 0,7-23 27,0 0 0,0 0 0,0 0 0,1 1 0,0-1 0,0 0 1,0 0-1,1 1 0,0-1 0,0 0 0,0 0 0,0 0 0,1 0 0,0 0 0,0 0 0,4 6 0,-5-11-12,-1 1 0,0 0 0,1-1 0,-1 1-1,1-1 1,-1 1 0,1-1 0,-1 1 0,1-1-1,-1 0 1,1 1 0,-1-1 0,1 0-1,-1 1 1,1-1 0,0 0 0,-1 0 0,1 1-1,0-1 1,-1 0 0,1 0 0,0 0 0,-1 0-1,1 0 1,0 0 0,-1 0 0,1 0 0,0 0-1,-1 0 1,1 0 0,0-1 0,-1 1-1,1 0 1,0 0 0,-1-1 0,1 1 0,-1 0-1,1-1 1,0 1 0,-1-1 0,1 1 0,-1 0-1,1-1 1,-1 1 0,0-1 0,1 0 0,3-3 0,-1 0 1,1-1 0,-1 1 0,4-8 0,-3 5-51,-1 0 0,0 0 0,0-1-1,0 1 1,-1 0 0,0-1 0,0 0 0,-1 1 0,0-1 0,-1 0-1,0 0 1,0 0 0,0 1 0,-1-1 0,0 0 0,0 0-1,-1 1 1,0-1 0,-1 1 0,-3-9 0,3 10-137,2 4 183,1 1 0,-1 0 0,1 0 0,-1 0 0,1 0-1,-1 0 1,1 0 0,-1 0 0,0 1 0,0-1 0,0 0 0,-1-1 0,15-3 140,0 2-84,2 0-91,0-1 0,29-1 0,-38 5 19,0 0 1,-1 1-1,1-1 1,-1 1 0,1 0-1,-1 1 1,1-1-1,-1 1 1,0 0-1,0 1 1,9 4-1,-11-4 9,1-1-1,-1 1 1,0 0-1,-1 0 1,1 0-1,0 0 1,-1 0 0,1 1-1,-1-1 1,0 1-1,0 0 1,-1-1-1,1 1 1,-1 0-1,0 0 1,0 0 0,0 0-1,0 0 1,-1 0-1,0 7 1,0 8-26,-1 0 1,-1 0 0,-5 23 0,4-21 21,-8 37 7,-2-1 0,-3 0 0,-33 80 0,34-100 64,7-18 46,0-1 1,-1 0 0,-19 30 0,28-47-99,-1-1 0,1 1 0,0 0 1,-1-1-1,1 1 0,-1-1 0,1 1 1,0-1-1,-1 1 0,1-1 0,-1 0 0,1 1 1,-1-1-1,0 0 0,1 1 0,-1-1 0,1 0 1,-1 0-1,0 1 0,1-1 0,-2 0 1,2 0-4,-1 0 1,1-1-1,0 1 1,-1 0-1,1 0 1,0-1-1,-1 1 1,1 0 0,0-1-1,0 1 1,-1-1-1,1 1 1,0 0-1,0-1 1,0 1 0,0-1-1,-1 1 1,1 0-1,0-1 1,0 1-1,0-1 1,0 0 0,-1-4 14,1 0 1,0 0 0,0 0 0,1-6 0,54-235-196,-47 219 123,0-1-1,2 1 0,21-40 1,-21 49 29,1 1 0,0 1-1,1-1 1,1 2 0,29-28 0,-15 19-33,2 2 0,38-24 0,-47 34 10,1 1-1,0 1 1,0 1 0,37-10-1,-51 17 23,1 1-1,-1 0 1,0 0-1,1 0 1,-1 1-1,0 0 1,10 2-1,-14-2 16,0 1 0,0-1 0,0 1 0,0 0 1,-1 0-1,1 0 0,0 0 0,-1 0 0,1 1 0,0-1 0,-1 1 0,0 0 0,1 0 0,-1 0 0,0 0 1,0 0-1,0 0 0,0 0 0,-1 1 0,1-1 0,1 4 0,-1-2 8,-1 0 1,1 0-1,-1 0 0,0 1 1,0-1-1,0 1 0,-1-1 0,1 0 1,-1 1-1,0-1 0,-1 1 1,1-1-1,-1 1 0,0-1 0,0 0 1,0 1-1,0-1 0,-1 0 1,0 0-1,0 0 0,0 0 0,0 0 1,0-1-1,-1 1 0,-5 5 0,3-1 36,-1-1 0,-1 0-1,1 0 1,-1-1 0,0 1-1,0-1 1,-1-1 0,0 0-1,0 0 1,0 0 0,-18 6-1,15-8-45,1-1 0,-1 0 0,1 0 0,-1-2 0,0 1 0,1-1 0,-12-1 0,3-2 6,0-1 1,0 0-1,-19-8 1,29 10-68,-13-5-75,21 7 134,1 0 0,-1 0 0,1-1 0,-1 1 0,0 0 0,1 0 0,-1-1 0,1 1 0,-1 0 0,1-1 0,-1 1 0,1-1 0,-1 1 0,1-1 0,-1 1 0,1-1 0,-1 1 0,1-1 0,0 1 0,-1-1 0,1 0 0,0 1 0,-1-2 0,4 2-55,81 18-12,-52-9 184,1-2 0,-1-2 0,1-1 0,47 0 0,-55-6-26,0-1 0,-1-1 0,43-13-1,-22 1-82,43-21 0,-78 32 10,0 0-1,0-1 0,0 0 1,-1-1-1,0 1 1,10-12-1,-16 16-19,-1-1 0,0 1 0,0 0 0,0-1 0,0 0-1,0 1 1,0-1 0,-1 0 0,1 0 0,-1 0 0,0 0 0,0 0 0,0-1 0,0 1 0,-1 0 0,1 0 0,-1-1 0,0 1 0,0 0 0,0 0-1,0-1 1,-1 1 0,1 0 0,-1 0 0,-2-6 0,2 6-2,0 1 1,-1 0-1,1 0 1,-1 0-1,1 0 0,-1 0 1,0 0-1,0 1 0,0-1 1,0 1-1,0-1 0,0 1 1,0 0-1,-1-1 1,1 1-1,0 0 0,-1 1 1,1-1-1,-1 0 0,1 1 1,-1-1-1,1 1 0,-1 0 1,-3 0-1,0 0-9,0 0 0,0 0 0,0 1-1,0 0 1,0 0 0,1 1 0,-1-1 0,0 1 0,1 1-1,-6 2 1,6-2 48,0 1 0,0 0 0,1 0 0,0 0 1,-1 0-1,1 1 0,1 0 0,-1 0 0,1 0 0,0 0 0,0 0 0,0 1 0,1-1 0,0 1 0,0 0 0,0 0 0,-1 7 0,2-8-3,0-1-1,1 1 0,-1 0 0,1-1 1,0 1-1,0 0 0,1 0 0,0-1 0,-1 1 1,1-1-1,1 1 0,-1-1 0,1 1 1,0-1-1,0 0 0,0 1 0,0-1 0,1 0 1,-1 0-1,1-1 0,0 1 0,1-1 1,3 4-1,-5-5-5,1-1 1,0 1-1,-1-1 1,1 0-1,0 0 1,0 0-1,-1-1 0,1 1 1,0-1-1,0 1 1,0-1-1,0 0 1,0 0-1,0 0 1,0 0-1,0-1 1,4-1-1,8-1 93,-1-1 0,17-8 0,-20 7-93,101-34-3,-50 18-7,95-46-1,-134 55-220,-22 12 207,-1 0 0,1 0 0,-1 0 0,1 0 0,-1 0 0,1 0 0,-1 0 0,1 0-1,-1 1 1,1-1 0,-1 0 0,1 0 0,-1 0 0,0 0 0,1 1 0,-1-1 0,1 0-1,-1 0 1,1 1 0,-1-1 0,0 0 0,1 1 0,-1-1 0,0 0 0,1 1 0,-1-1-1,0 1 1,0-1 0,1 0 0,-1 1 0,0-1 0,0 1 0,0-1 0,0 1 0,0-1-1,1 1 1,-1 0 0,0 1-11,4 6 23,-1 1 0,5 18-1,4 13 126,33 50-55,-44-87-62,0-1-1,0 0 1,0 1 0,1-1-1,-1 0 1,0 0-1,1 0 1,0 0 0,0 0-1,-1 0 1,1 0-1,0-1 1,0 1 0,1-1-1,-1 1 1,0-1-1,0 0 1,1 0 0,-1 0-1,1 0 1,2 1-1,-1-2 11,-1 0 0,1 0 0,0 0-1,0-1 1,-1 1 0,1-1 0,0 0-1,-1 0 1,1 0 0,-1 0 0,1-1-1,-1 1 1,0-1 0,5-3 0,45-27 110,127-74 91,-143 86-246,65-47 0,-87 55 17,-1 0 0,-1-1 0,0 0-1,0-1 1,-1 0 0,18-31 0,8-29-59,35-99 0,-71 169 64,3-9-104,0 0 1,0 0-1,-1-1 1,-1 1-1,-1-1 0,2-15 1,-17 78 60,-45 212 102,49-224-35,-14 71 324,21-94-343,1 0-1,0 0 1,1 0 0,0 0-1,4 22 1,-3-28 36,3 9 130,9 30-1,-11-41-157,0-1-1,0 1 1,1-1-1,0 0 0,0 0 1,0-1-1,1 1 1,0-1-1,6 7 0,-9-10-44,-1-1 0,1 1 0,0-1 0,-1 1 0,1-1-1,0 1 1,-1-1 0,1 0 0,0 1 0,0-1 0,-1 0 0,1 0-1,0 1 1,0-1 0,0 0 0,-1 0 0,1 0 0,0 0 0,0 0-1,0 0 1,-1 0 0,1 0 0,0 0 0,0-1 0,-1 1 0,1 0-1,0 0 1,0-1 0,-1 1 0,1-1 0,0 1 0,-1 0-1,1-1 1,0 1 0,-1-1 0,1 1 0,-1-1 0,1 0 0,-1 1-1,1-1 1,-1 0 0,1 1 0,-1-1 0,1 0 0,-1 1 0,0-2-1,3-2-527,-2-1-1,1 1 1,0 0-1,-1 0 1,0-1-1,1-8 1,-1 6-950,0 0 1,-1 1-1,-1-1 1,0-10-1,0 14 982,0 1-1,1-1 0,-1 1 1,0-1-1,0 1 1,0 0-1,-1-1 1,1 1-1,-1 0 0,1 0 1,-1 0-1,0 0 1,1 0-1,-1 0 1,-3-1-1,-28-17-4756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20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1 266 4160,'0'5'385,"1"-1"-1,-1 1 1,1-1 0,1 1 0,-1-1 0,4 7-1,3 12 704,-5-9 545,2 22 1,-3-23-609,-1 0-1,5 13 1,-4-17 1660,-3-29-1306,2-18-960,1 0-1,2 0 1,1 0 0,2 0-1,20-59 1,-23 86-338,0 0 1,1 1-1,0 0 1,0 0-1,1 0 1,11-13-1,-13 19-74,-1 0-1,1 0 1,0 0 0,0 1-1,0 0 1,0 0 0,0 0-1,1 0 1,0 1-1,-1 0 1,1 0 0,0 0-1,0 0 1,0 1-1,0 0 1,8-1 0,-4 2 3,0 0 1,0 0 0,0 1-1,0 1 1,0-1-1,0 1 1,-1 1 0,1 0-1,11 5 1,2 4 39,1 0 0,19 16 0,-33-21 37,0 0 1,10 11 0,15 11 81,-13-16-127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04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1 119 13216,'0'0'164,"0"-1"0,0 0 0,0 1 0,0-1 0,0 1 1,0-1-1,0 1 0,0-1 0,0 0 0,0 1 0,0-1 1,0 1-1,0-1 0,0 1 0,1-1 0,-1 1 0,0-1 1,0 1-1,1-1 0,-1 1 0,0-1 0,1 1 0,-1-1 1,1 1-1,-1 0 0,0-1 0,1 1 0,-1-1 0,1 1 1,-1 0-1,1 0 0,-1-1 0,1 1 0,-1 0 0,1 0 1,0-1-1,27-7 114,-21 6 185,58-13 1606,87-8-1,-45 8-386,-77 10-1492,150-21 879,-129 21-2579,77 2 1,-115 4-38,-1 0 0,23 5 0,-32-6 991,1 1-1,-1 0 1,0 1 0,1-1-1,-1 0 1,0 1 0,0 0-1,0 0 1,0 0-1,0 0 1,0 0 0,0 1-1,-1-1 1,3 4 0,2 8-5460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06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8 168 5472,'-1'0'137,"1"0"0,0 0 0,-1 0 0,1 0 0,0 0 0,-1 0 0,1 1 0,0-1 1,-1 0-1,1 0 0,0 0 0,-1 0 0,1 1 0,0-1 0,0 0 0,-1 0 0,1 1 0,0-1 0,0 0 0,-1 0 0,1 1 1,0-1-1,0 0 0,0 1 0,0-1 0,0 0 0,-1 1 0,1-1 0,0 0 0,0 1 0,0-1 0,0 0 0,0 1 0,0-1 1,0 0-1,0 1 0,0-1 0,0 0 0,0 1 0,0-1 0,0 0 0,1 1 0,-1-1 0,0 0 0,0 1 0,0-1 0,0 0 1,1 0-1,-1 1 0,0-1 0,1 1 113,0 0 0,-1-1 0,1 1 1,0-1-1,0 1 0,0-1 0,0 1 0,-1-1 1,1 0-1,0 1 0,0-1 0,0 0 0,0 0 0,0 0 1,0 0-1,0 1 0,0-1 0,0-1 0,0 1 1,1 0-1,13-5 862,0 0 0,-1-1 0,28-15 0,160-85 1986,-175 90-2878,-18 11-198,0-1 1,0 2-1,19-8 1,-28 13-32,0 0 1,0-1 0,0 1 0,-1 0 0,1 0-1,-1 0 1,1 0 0,-1 0 0,1-1 0,-1 1-1,1 0 1,-2 1 0,-4 5 44,0 0 44,0 1 0,1 0 0,0 0 0,0 0-1,-5 12 1,9-18-51,0 1 0,1-1 0,-1 0 0,1 1-1,-1-1 1,1 0 0,0 1 0,0-1 0,0 1 0,0-1-1,0 0 1,1 1 0,-1-1 0,1 0 0,-1 1 0,1-1-1,0 0 1,0 0 0,0 0 0,0 1 0,0-1 0,1 0-1,-1 0 1,1-1 0,-1 1 0,1 0 0,2 1 0,-2-1-8,0-1 0,1 1 0,-1-1 0,0 0 0,1 0 0,-1 0 0,1 0 0,-1 0 1,1-1-1,-1 1 0,1-1 0,3 1 0,37-1 226,-27 0-150,4 0-111,-13 1 23,0-1 1,1 1-1,-1-2 0,0 1 0,0-1 1,0 0-1,0 0 0,11-4 0,-8 0 192,6-2-295,-6-3 59,-6 6 60,0 0-1,1 0 1,-1 1-1,1 0 1,7-5-1,-8 7 4,-1-1-1,1 0 0,0 0 1,-1 0-1,1-1 1,6-5-1,-4 3-96,1-1 81,-5 5 1,-1 0 0,0 0 0,1 0 1,-1 0-1,0 0 0,0 0 0,0-1 0,0 1 1,2-3-1,8-11 32,1-2-144,-7 8 165,-4 15 111,-7 23-25,-7 2-18,7-18-158,-7 24-1,11-31 39,-57 184 523,51-170-478,-1 0-1,-1-1 1,-1 0-1,0-1 1,-1 0-1,-1-1 1,-17 18-1,13-18-10,-1-1 0,0-1-1,-1-1 1,-1-1 0,-39 21 0,44-28-40,0 0 1,0 0 0,-1-1-1,1-1 1,-1-1 0,0 0-1,0-1 1,-1-1 0,-20 0-1,32-2-24,1 1-1,0 0 0,-1-1 1,1 0-1,0 0 0,0 0 0,-1-1 1,1 1-1,0-1 0,0 0 0,1 0 1,-1 0-1,0-1 0,1 1 1,-1-1-1,1 0 0,0 0 0,0 0 1,0 0-1,0-1 0,-3-5 0,-3-8-76,5 11 101,1 0 0,-1 0-1,1-1 1,1 1 0,-1-1 0,1 1-1,1-1 1,-1 0 0,-1-13-1,3 17 17,0 0 0,1-1-1,-1 1 1,0-1 0,1 1-1,0 0 1,0-1 0,0 1-1,0 0 1,0 0-1,1 0 1,1-4 0,0 3 9,1 1-1,-1-1 1,1 0 0,0 1 0,0 0 0,0 0-1,0 0 1,7-3 0,7-3 36,-1 1 0,2 1 1,-1 0-1,33-6 0,81-8-35,-125 20-41,40-5-321,26-3-879,-26-2-4585,-33 7-166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06.3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12960,'0'0'4799,"8"11"-3711,10 13-320,-8-13 832,-6 3-1024,-4-3 1056,0 1-960,-4 0-256,-1 1-256,0-7-2400,-3 3 1216,-2-4-5151,7-10 3455,6-10-4512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43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9 687 1984,'0'0'26,"-1"0"0,1 0 0,0 0 0,0 0 0,0-1 0,0 1-1,0 0 1,0 0 0,0 0 0,0 0 0,0 1 0,-1-1 0,1 0 0,0 0 0,0 0 0,0 0 0,0 0 0,0 0 0,0 0 0,0 0 0,0 0 0,0 0-1,0 0 1,0 0 0,-1 0 0,1 0 0,0 0 0,0 0 0,0 0 0,0 0 0,0 0 0,0 1 0,0-1 0,0 0 0,0 0 0,0 0 0,0 0-1,0 0 1,0 0 0,0 0 0,0 0 0,0 0 0,0 1 0,0-1 0,0 0 0,0 0 0,0 0 0,0 0 0,0 0 0,0 0 0,0 0 0,0 0 0,0 0-1,0 0 1,0 1 0,0-1 0,0 0 0,0 0 0,0 0 0,0 0 0,1 0 74,-1 0 1,0 1-1,0-1 0,0 0 0,0 0 1,0 1-1,0-1 0,0 0 1,0 0-1,0 1 0,0-1 0,0 0 1,0 0-1,0 1 0,0-1 1,0 0-1,0 0 0,0 1 0,0-1 1,0 0-1,0 0 0,0 0 1,-1 1-1,1-1 0,0 0 0,0 0 1,0 0-1,0 1 0,0-1 1,-1 0-1,1 0 0,0 0 0,-1 1 1,-1 5 1506,0-3 28,3-8 157,25-63 352,-25 66-2134,0-3-38,1 0-1,-1 0 1,1 0-1,0 1 1,1-1 0,-1 1-1,1-1 1,0 1 0,0 0-1,1 0 1,5-5 0,-5 16-132,2 13 290,-1 1 0,-1-1 0,1 30 1,-2-26 27,0 0 1,8 27 0,-7-37-95,-3-7 4,1 1 1,0-1-1,1 0 0,0 0 0,0 0 1,0 0-1,1 0 0,0-1 0,7 9 1,-10-14-56,-1-1 0,1 0 0,0 1 0,-1-1 0,1 0 0,0 1 1,-1-1-1,1 0 0,0 0 0,-1 0 0,1 0 0,0 0 0,0 1 1,-1-1-1,1 0 0,0-1 0,-1 1 0,1 0 0,0 0 0,0 0 1,-1 0-1,1 0 0,0-1 0,-1 1 0,1 0 0,-1-1 0,1 1 1,0 0-1,-1-1 0,1 1 0,-1-1 0,1 0 0,21-19 419,-21 19-407,27-34 210,-2 0-1,-1-2 1,25-52 0,-44 78-227,-1 0 0,-1-1 0,0 1 0,0-1 0,2-15 0,6-13-222,-12 39 202,0 1-1,1-1 0,-1 1 0,1-1 0,-1 0 1,1 1-1,0-1 0,-1 1 0,1-1 0,-1 1 1,1 0-1,0-1 0,0 1 0,-1 0 0,1-1 1,0 1-1,-1 0 0,1 0 0,0 0 0,0 0 0,-1-1 1,1 1-1,0 0 0,0 0 0,0 0 0,-1 1 1,2-1-1,26 5 169,-16-2-28,51 4 273,122-2-1,-129-6-332,12-2 524,-67 3-272,-10 4-192,-3 3-96,0 1 0,1 1 0,0 0 0,1 0 0,0 1 0,0 1 0,1 0 0,0 0 0,1 0 0,0 1 0,1 1 0,1-1 0,0 1 0,0 0 0,1 0 0,1 1 0,0-1 0,1 1 0,1 0 0,0 0 0,0 16 0,2 17 411,0-47-417,1 0 1,-1 0 0,1 0-1,-1 0 1,1 0 0,-1 0-1,0 0 1,1 0 0,-1 0-1,1 0 1,-1 0 0,1 0-1,-1 0 1,0 0-1,1-1 1,-1 1 0,0 0-1,1 0 1,-1 0 0,1-1-1,-1 1-15,3-2 25,-1 1-1,0-1 0,0 0 0,0 0 1,0 0-1,0 0 0,0 0 0,0-1 0,-1 1 1,1 0-1,1-5 0,13-33 94,-12 28-83,46-106 188,-46 107-336,0 1 0,1 0 0,0 0 0,1 1 0,0-1 0,13-13 0,-19 22 84,0 1 1,1-1 0,-1 1-1,1 0 1,-1-1 0,1 1-1,-1 0 1,1-1-1,0 1 1,-1 0 0,1 0-1,-1-1 1,1 1 0,0 0-1,-1 0 1,1 0 0,-1 0-1,1 0 1,0 0-1,-1 0 1,1 0 0,0 0-1,-1 0 1,2 1 0,-1-1-8,0 1 0,1 0-1,-1 0 1,0-1 0,0 1 0,0 0 0,0 0 0,0 0 0,0 0 0,0 0 0,0 1 0,4 5-74,-1 1 1,-1-1-1,4 9 1,-5-10 27,6 12 68,36 80 118,-34-78-49,1-2-1,24 34 1,-32-48-12,0-1 0,0 0-1,0 0 1,0 0 0,1 0 0,-1 0-1,1-1 1,0 1 0,0-1 0,0 0-1,6 2 1,-8-3-18,1 0 0,-1-1 0,1 0-1,0 1 1,-1-1 0,1 0 0,0 0 0,-1-1-1,1 1 1,-1 0 0,1-1 0,0 0 0,-1 1 0,1-1-1,-1 0 1,0 0 0,1-1 0,-1 1 0,0 0 0,3-3-1,9-7 6,-1 0-1,-1-2 0,0 1 0,0-1 0,16-25 1,-5 0 118,20-42 0,-32 57-171,-2-1 0,0 0 0,6-33 0,9-78 71,-16 68-59,-4 0 0,-3-70 0,-2 124-96,0-1 0,-1 0 0,-1 0 0,0 1 0,-9-22 0,12 34 70,0 0-1,0 1 1,-1-1-1,1 0 1,-1 0-1,1 1 1,0-1 0,-1 1-1,1-1 1,-1 0-1,1 1 1,-1-1-1,0 1 1,1-1 0,-1 1-1,0 0 1,1-1-1,-1 1 1,0 0-1,1-1 1,-1 1 0,0 0-1,0 0 1,1 0-1,-1-1 1,0 1-1,0 0 1,1 0 0,-1 0-1,0 0 1,0 0-1,1 0 1,-1 1-1,0-1 1,0 0 0,1 0-1,-1 1 1,0-1-1,0 0 1,1 1-1,-1-1 1,0 1 0,-3 1-7,1 0 0,1 0 1,-1 0-1,0 1 1,0-1-1,1 1 1,0-1-1,-3 5 1,-3 5-1,1 1 1,0 0 0,1 1-1,-6 20 1,-12 61 43,8-25 12,-23 90 19,33-122-54,1 1-1,0 48 1,6-48 238,2 0 0,1 0 0,2-1 1,17 58-1,-13-58-56,3-1 1,28 59 0,-37-87-119,1-1 1,1-1 0,-1 1-1,1-1 1,1 0 0,0 0-1,10 8 1,-15-13-31,0-1-1,1 0 1,-1 1-1,0-1 1,1 0-1,-1 0 1,1-1 0,-1 1-1,1-1 1,0 1-1,-1-1 1,1 0-1,-1 1 1,1-1-1,0-1 1,-1 1 0,1 0-1,-1-1 1,1 1-1,-1-1 1,1 0-1,-1 0 1,1 0 0,-1 0-1,1 0 1,-1 0-1,0-1 1,3-2-1,1 0 35,0-1-1,-1 0 0,0 0 1,0 0-1,-1 0 0,1-1 1,-1 0-1,0 0 0,4-8 1,4-18 12,-1 0 0,-2 0 0,8-47 0,1-3 49,-10 51-268,-2 1 1,-1-1-1,2-54 0,-7 84-78,0 22-422,-2-3 588,-1-1 116,2 0 0,0 31 0,7 32 374,19 95 0,-24-174-410,-1-1 0,0 1 0,0 0 1,0 0-1,0 0 0,1 0 0,-1 0 1,0 0-1,1-1 0,-1 1 0,1 0 1,-1 0-1,1-1 0,-1 1 0,1 0 1,-1-1-1,1 1 0,0 0 0,1 0 1,-2-1-8,1 0 1,-1 0-1,1 0 0,0 0 1,-1 0-1,1 0 0,-1 0 1,1 0-1,-1 0 1,1 0-1,0 0 0,-1 0 1,1-1-1,-1 1 0,1 0 1,-1 0-1,1-1 1,-1 1-1,1 0 0,-1-1 1,0 1-1,1-1 0,3-3 24,-1 1 0,0-1 0,-1 0 0,1 0 0,-1 0 0,4-6 0,65-140 35,-68 144 23,18-40 89,-19 42-243,0 0 1,1 1-1,0-1 0,-1 0 1,1 1-1,0-1 0,1 1 0,4-4 1,-7 7-115,2 9 5,3 9 46,6 37-1,2 11 169,-11-57-15,4 17 35,18 38 0,-21-56-35,0 0 0,1-1 1,-1 1-1,1-1 1,1 0-1,-1-1 0,1 0 1,1 1-1,6 4 0,-10-9-3,-1-1 0,0 0-1,1 0 1,-1 0 0,0 0 0,1 0-1,-1-1 1,1 1 0,-1-1 0,1 0-1,0 1 1,-1-1 0,1 0 0,-1-1-1,1 1 1,-1 0 0,1-1-1,-1 1 1,5-3 0,0 1 48,0-1 0,0 0 0,0 0 0,0-1 0,7-5 1,-6 2-65,1 0 0,-2 0 1,1-1-1,11-15 0,21-37 46,-25 34-4,19-52 0,-11 25 167,-11 17-149,-7 17-10,-5 17-83,1 0 0,-1 0 1,0-1-1,0 1 0,0 0 1,0-1-1,0 1 0,0 0 0,-1 0 1,1-1-1,-1 1 0,1 0 0,-1 0 1,0 0-1,0 0 0,0 0 1,0 0-1,-1 0 0,1 0 0,0 0 1,-1 0-1,1 0 0,-1 1 1,0-1-1,1 1 0,-1-1 0,0 1 1,-2-2-1,3 3 8,0 0 1,1 0-1,-1 0 0,0 0 1,1-1-1,-1 1 1,0 0-1,1 0 0,-1 0 1,0 1-1,1-1 0,-1 0 1,0 0-1,1 0 1,-1 0-1,0 1 0,1-1 1,-1 0-1,1 0 0,-1 1 1,0-1-1,1 1 1,-1-1-1,1 0 0,-1 1 1,1-1-1,-1 1 0,1-1 1,0 1-1,-1-1 1,1 1-1,0 0 0,-1 0 1,-9 25-32,8-20-42,-3 11 72,1 1-1,1 0 1,0 0 0,1 0-1,1 0 1,2 22-1,1-5 84,2 0-1,12 45 1,-11-59-33,16 39 0,-18-53 35,0 0-1,1 1 0,0-2 0,0 1 1,1 0-1,0-1 0,0 0 1,8 7-1,-12-12-41,0 0 0,0 0 0,1 0 0,-1 0 0,0 0 0,1 0 1,-1-1-1,0 1 0,1 0 0,-1-1 0,1 0 0,0 1 0,-1-1 0,1 0 0,-1 1 0,1-1 1,-1 0-1,1 0 0,0 0 0,2-1 0,-2 0 0,1 0 0,-1 0-1,0 0 1,1 0 0,-1 0 0,0-1 0,0 1-1,0-1 1,0 0 0,0 1 0,3-4 0,2-6 9,1 1 0,-1-1 0,-1 0 0,6-13 1,-7 13-35,90-186 186,-45 90-225,-47 100-28,1 0 0,1 1 1,0-1-1,-1 1 0,10-9 0,-13 14-8,8 7 47,-6-2 37,0 0 0,0-1-1,0 1 1,0 0 0,-1 1 0,0-1 0,1 0 0,-2 1-1,3 6 1,10 48-44,-10-42 2,8 46 112,-1 0 0,2 109 0,-13-170-69,0 1 1,0-1-1,-1 0 1,1 1-1,0-1 1,-1 0-1,0 0 1,1 0-1,-1 1 0,0-1 1,-3 4-1,4-5 10,-1-1 0,0 1 0,1 0 0,-1 0-1,0-1 1,0 1 0,0 0 0,0-1 0,0 1-1,0-1 1,0 1 0,0-1 0,0 1 0,0-1-1,0 0 1,0 0 0,0 1 0,0-1 0,0 0-1,0 0 1,0 0 0,-1 0 0,1 0 0,0 0-1,0-1 1,0 1 0,-2-1 0,-10-4 36,0-1 0,-1 0 0,2-1 0,-1-1 0,1 0 1,-14-12-1,23 17-52,-9-7-34,0-2-1,1 1 1,0-1 0,1-1-1,-9-14 1,17 25 13,0-2-78,-3-3-9,11 10 224,1 1-66,13 5-4,1 0 1,0-1-1,0-1 0,42 8 1,-33-10-77,1-2-1,62 0 1,-67-5-976,0-1 0,30-7 0,17-11-8934,-38 6 6138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44.8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240 541 3648,'-1'-2'457,"-2"1"1,1-1-1,0 0 1,0 0-1,-1 1 1,1 0-1,0-1 0,-1 1 1,0 0-1,1 0 1,-6-1-1,2 1 124,0 0 0,0 1 0,0 0 0,-10 1 0,7 0-239,0 0-1,0 1 0,0-1 0,0 2 1,1-1-1,-1 1 0,1 1 1,-1 0-1,-13 8 0,17-8-268,0 0-1,0 0 1,1 0 0,-1 1 0,1-1-1,0 1 1,0 0 0,1 0-1,-1 1 1,1-1 0,0 1-1,1 0 1,-1-1 0,1 1-1,-1 7 1,1-3-28,0 0-1,0 0 0,2 0 1,-1 0-1,1 0 1,1 0-1,-1 0 0,2 0 1,-1 0-1,2 0 1,4 14-1,-5-18 8,1 0-1,0 1 1,0-1 0,0 0-1,1-1 1,0 1 0,0-1-1,0 0 1,0 0 0,1 0-1,0 0 1,0-1 0,1 0-1,-1 0 1,1 0 0,0-1-1,0 0 1,7 3 0,-11-5-17,1 0 1,0-1 0,0 1-1,0-1 1,0 0-1,0 0 1,0 0 0,0 0-1,0 0 1,0 0-1,0-1 1,0 0 0,-1 1-1,1-1 1,0 0-1,0-1 1,-1 1 0,1 0-1,0-1 1,-1 1-1,0-1 1,1 0 0,-1 0-1,0 0 1,0 0-1,0 0 1,3-5 0,1 0 33,-1 0 0,0 0 1,-1-1-1,0 0 1,0 0-1,-1 0 0,0 0 1,2-11-1,-2 7-40,-1-1 0,-1 1 0,0-1 0,0 0 0,-2 0-1,1 1 1,-2-1 0,0 0 0,0 1 0,-1 0 0,-7-20 0,-17-32-424,26 64 393,1 0 1,0-1-1,0 1 0,0 0 0,0-1 0,0 1 1,0 0-1,0 0 0,0-1 0,0 1 0,1 0 1,-1-1-1,0 1 0,0 0 0,0 0 1,0-1-1,0 1 0,0 0 0,1 0 0,-1-1 1,0 1-1,0 0 0,0 0 0,0-1 1,1 1-1,-1 0 0,0 0 0,0 0 0,1 0 1,-1-1-1,0 1 0,0 0 0,1 0 1,-1 0-1,0 0 0,1 0 0,-1 0 0,0 0 1,0 0-1,1 0 0,-1 0 0,0 0 0,1 0 1,-1 0-1,1 0 0,21-1 562,-7 0-126,-1-3-81,0-2 0,0 0 0,-1 0 0,0-1-1,23-16 1,-25 14-250,0-1 0,0 0 0,-1-1 0,0 0 0,-1 0 0,0-1 0,-1 0-1,-1-1 1,1 1 0,4-15 0,5-17-56,20-80 0,-28 89-153,2-13 132,-8 30-76,1 1 1,10-27 0,-13 61-245,5 330 297,-23 0 58,-28-32 73,43-299-47,-2 0 0,0-1 0,0 1 0,-1-1 0,-15 28 0,19-42-61,1 1 0,-1 0-1,0-1 1,0 1-1,0-1 1,0 1 0,-1-1-1,1 0 1,0 1 0,0-1-1,-1 0 1,1 0-1,-1 0 1,1 0 0,-1 0-1,0 0 1,1-1 0,-4 2-1,3-2 0,0 0 0,1 0 0,-1-1 0,1 1 0,-1 0 0,1-1 0,-1 1 0,1-1 0,0 0 0,-1 0 0,1 1 0,0-1 0,-1 0 0,1 0 0,0 0 0,0 0 0,0 0 0,0 0 0,0-1 0,0 1 0,0 0 0,-1-3 0,-2-1 10,1-1 1,0 1-1,0-1 1,0 0-1,1 0 1,0 0-1,0-1 1,0 1-1,1 0 1,-1-10-1,2 5-32,0 1 1,0 0-1,1 0 0,1 0 0,-1 0 0,5-12 0,0 4 47,1 0-1,0 0 0,2 1 0,0 0 0,1 1 1,21-27-1,-22 31-23,1 2 0,0-1-1,0 1 1,1 1 0,1-1 0,12-6 0,-19 13-32,0 0 0,1 0 0,-1 0 0,1 1 0,-1 0 0,1 0 1,0 1-1,0-1 0,0 1 0,0 1 0,0-1 0,0 1 0,0 0 0,0 0 0,0 1 0,0 0 0,7 2 1,3 2-850,28 13 1,41 31-6969,-25-14 3051,1-3-1665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45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325 68 3552,'1'-1'462,"-1"-1"-1,1 0 1,-1 0-1,1 0 1,-1 0 0,0 0-1,0 0 1,0 0-1,0 0 1,0 0 0,0 0-1,0 1 1,-1-1 0,1 0-1,-1 0 1,1 0-1,-2-2 1,0 1-152,-1 1 0,1-1 0,-1 1 0,0 0 0,0 0 0,0 0 0,0 0 0,0 1 0,-1-1 0,1 1 0,0 0 0,-7-2 0,1 1 136,0 1 0,-1 0-1,-14-1 1,14 3-268,1 0-1,0 0 1,0 1-1,0 0 1,0 0-1,0 1 1,-16 8-1,9-3 20,0 1 0,1 1 0,-16 12 0,26-17-145,0 0 1,0 0-1,0 0 0,0 0 0,1 1 0,0 0 1,0 0-1,1 0 0,0 1 0,0-1 1,0 1-1,1-1 0,0 1 0,0 0 0,1 0 1,-2 14-1,2 5 95,1 0 0,1 0 0,6 33 0,-4-37 25,37 217 671,-23-157-615,-4-28 66,-11-43 1105,-3-6-4543,-10-31-11526,14-4 10974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46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72 9984,'-10'-3'3680,"15"3"-2848,16-3-256,-2-2 1183,7 1-1087,11-1 576,3 2-736,5 0 288,1-2-480,-1 1-96,0-1-128,8 2-224,2-5 64,-2-1-800,2 6 448,-2 0-4383,0-2 2655,-6 10-4896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48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418 561 1728,'-1'-1'264,"-1"0"0,1 0-1,-1 0 1,1 0 0,0 0 0,-1 0 0,1 0 0,0-1-1,0 1 1,0 0 0,0-1 0,0 1 0,0-1-1,0 1 1,1-1 0,-1 1 0,1-1 0,-2-3 0,2 3 8,-1 0 1,0-1 0,0 1 0,0 0 0,0 0-1,-1-1 1,1 1 0,0 0 0,-1 0 0,0 0-1,1 1 1,-1-1 0,-4-3 0,-2 1-23,0 0 0,0 1-1,0 0 1,-1 0 0,0 1 0,1 0 0,-1 0 0,0 1 0,0 0 0,0 1 0,0-1 0,0 2 0,0 0 0,0 0 0,1 0 0,-1 1 0,0 0-1,1 1 1,-1 0 0,1 0 0,-11 7 0,8-4-122,1 2 0,0-1-1,0 2 1,0-1 0,1 1-1,0 0 1,1 1 0,-11 16 0,10-11-92,0 1 0,1 1 0,1-1 0,0 1-1,-6 24 1,5-13 27,3-10-88,-6 30 0,10-44 37,1 1-1,-1 0 0,1 0 1,0 0-1,0-1 1,1 1-1,0 0 0,0 0 1,0-1-1,0 1 0,3 5 1,-4-8 21,1 0 0,0-1 0,0 1 0,0-1 0,0 0 0,0 1 0,0-1 0,0 0 0,0 1 0,0-1 0,0 0 0,1 0 1,-1 0-1,1 0 0,-1 0 0,0-1 0,1 1 0,0 0 0,-1 0 0,1-1 0,2 1 0,-2-1 6,1 0 0,0 0 1,0 0-1,-1 0 0,1-1 0,0 1 1,0-1-1,-1 0 0,1 1 0,-1-1 1,1-1-1,2 0 0,5-4 46,-1 0 1,1-1-1,-1 0 0,0-1 1,9-9-1,20-26 107,57-82 0,16-60 405,-103 169-570,0-1 0,-2 0 0,0 0 0,-1-1 0,0 1 0,-2-1 0,0 0 0,0-29 0,-3 12-33,-1 1 0,-2 0 0,-11-52 0,13 79-2,-1-5-90,-1 0-1,0 0 1,-1 0 0,0 0 0,-10-21 0,13 32 86,1 0 0,0 1 0,-1-1 1,1 1-1,-1-1 0,1 0 0,-1 1 1,1-1-1,-1 1 0,1-1 0,-1 1 0,1 0 1,-1-1-1,0 1 0,1-1 0,-1 1 1,0 0-1,1 0 0,-1-1 0,0 1 0,1 0 1,-1 0-1,0 0 0,0 0 0,1 0 1,-1 0-1,0 0 0,1 0 0,-1 0 0,0 0 1,0 0-1,1 0 0,-1 0 0,0 1 1,1-1-1,-1 0 0,0 1 0,1-1 0,-1 0 1,0 1-1,1-1 0,-1 1 0,1-1 1,-1 1-1,1-1 0,-2 2 0,-1 2-34,-1 0-1,1 0 1,0 1 0,0 0-1,-2 5 1,-19 41 266,3 1 1,-18 66-1,33-91-172,0-1 0,2 1 0,1 0 0,2 0 0,0 0 0,2 1 0,1-1 0,1 0 0,1 0 0,1-1 0,2 1 0,11 29 0,-13-42 4,1-1 0,0 0 0,1 0 1,0-1-1,1 1 0,0-2 0,1 1 0,12 11 0,-17-19-15,0 0-1,1 0 0,0 0 1,0-1-1,0 1 0,0-1 1,1 0-1,-1-1 1,1 1-1,0-1 0,0 0 1,-1-1-1,1 1 0,0-1 1,0 0-1,1-1 0,-1 0 1,0 0-1,0 0 1,0 0-1,11-3 0,-5-1-2,-1 0 0,1-1-1,-1 0 1,0 0 0,-1-2-1,1 1 1,-1-1 0,0-1-1,-1 1 1,0-2 0,0 1-1,-1-1 1,0-1 0,-1 1-1,11-19 1,-13 19-81,3-5-285,-7 26 50,-10 87-102,9-80 449,1 0 0,4 20 1,-5-33-26,2-1 0,-1 1-1,1 0 1,0-1 0,0 1 0,0-1 0,1 1 0,0-1 0,0 0-1,7 9 1,-9-13-16,0 1 0,0-1 0,0 0-1,0 0 1,0 0 0,0 0 0,0 0 0,0 0-1,1-1 1,-1 1 0,0 0 0,1 0 0,-1-1-1,0 1 1,1-1 0,-1 1 0,1-1-1,-1 0 1,1 0 0,-1 1 0,1-1 0,-1 0-1,1 0 1,-1-1 0,1 1 0,-1 0 0,0 0-1,1-1 1,-1 1 0,1-1 0,-1 1-1,0-1 1,1 1 0,-1-1 0,0 0 0,1 0-1,-1 0 1,0 0 0,1-1 0,1-1 9,0 0 0,-1 0 0,1-1 0,-1 1 0,0-1 0,0 1 0,0-1 0,-1 0 0,1 0 0,-1 0 0,0 0 0,0 0 0,1-6 0,-2-1-45,1 0 1,-2 0-1,1 1 1,-2-1-1,1 0 1,-2 0 0,1 1-1,-1-1 1,-1 1-1,0-1 1,-1 2-1,1-1 1,-11-15 0,13 23-29,0-1 1,0 1 0,-1 0 0,1 0 0,0 0 0,-1 0-1,1 0 1,-1 1 0,-3-3 0,5 4-13,-1-1 0,1 1 1,0-1-1,-1 1 0,1 0 1,-1-1-1,1 1 0,-1 0 1,1 0-1,0 0 0,-1 0 1,1 0-1,-1 0 0,1 1 0,-1-1 1,1 0-1,0 1 0,-1-1 1,1 1-1,-3 1 0,4-2-56,-1 0 0,1 0 0,0 1 0,-1-1 0,1 0 0,-1 1 0,1-1 0,0 1 0,-1-1 0,1 1 0,0-1 0,0 0-1,-1 1 1,1-1 0,0 1 0,0-1 0,0 1 0,0-1 0,0 1 0,-1-1 0,1 1 0,0-1 0,0 1 0,0-1 0,0 1 0,1 0-1,4 14-3724,-5-13 3283,8 16-2052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50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13 757 3328,'-2'0'210,"2"0"-172,0 0 0,-1-1 0,1 1 0,0 0 1,-1 0-1,1 0 0,0 0 0,-1 0 0,1 0 1,0 0-1,-1 0 0,1 0 0,0 0 0,-1 0 1,1 0-1,0 0 0,-1 1 0,1-1 0,0 0 1,-1 0-1,1 0 0,0 0 0,-1 1 0,1-1 1,0 0-1,0 0 0,-1 0 0,1 1 0,0-1 1,0 0-1,-2 6 5170,2-10-2680,0 2-2274,1-1 0,-1 1 0,1 0 1,-1 0-1,1 0 0,0-1 0,-1 1 0,1 0 0,0 0 0,1 0 0,1-3 0,20-22 1069,-11 14-879,59-65 420,4 2 0,3 4 0,92-67 0,-161 133-807,26-19 185,-32 23-189,0 1-1,0-1 1,0 1 0,0-1 0,1 1 0,-1 0-1,0 0 1,1 1 0,5-2 0,-8 2-35,0 0 1,0 1 0,0-1-1,0 0 1,0 0-1,0 1 1,0-1 0,0 0-1,0 1 1,0-1 0,0 1-1,0-1 1,0 1 0,0-1-1,-1 1 1,1 0-1,0-1 1,0 1 0,-1 0-1,1 0 1,0 0 0,-1 0-1,1 0 1,-1-1-1,1 1 1,-1 0 0,1 0-1,-1 0 1,0 0 0,1 0-1,-1 0 1,0 0-1,0 3 1,1 2 5,-1 1-1,0 0 1,0 0 0,-2 7-1,2-12-6,-13 91 663,-28 107 0,37-191-538,1 1 152,5-9-172,3-4-62,3-4-7,-1 0 0,0 0-1,0 0 1,-1-1 0,0 0-1,8-14 1,26-58-17,-14 27-110,-18 37 67,1 0 0,0 0 0,2 1-1,0 0 1,17-18 0,-27 33-1,-1-1 1,1 0-1,-1 1 0,1-1 0,0 0 0,-1 1 0,1-1 0,0 1 0,0-1 1,-1 1-1,1 0 0,0-1 0,0 1 0,0 0 0,0-1 0,-1 1 1,1 0-1,0 0 0,0 0 0,0 0 0,0 0 0,0 0 0,0 0 0,1 0 1,-1 1 5,-1 0 1,1-1-1,0 1 1,0 0 0,0-1-1,0 1 1,-1 0-1,1 0 1,0 0 0,-1 0-1,1-1 1,-1 1-1,1 0 1,-1 0-1,1 0 1,0 2 0,1 6-13,0 0 0,-1-1 0,2 16 0,-3-22-3,3 145 92,-2-132-68,-1-8 24,0 1 0,0 0 0,1-1 0,0 1 0,4 11 0,-5-18-22,1 1 0,-1-1 0,1 1 0,0-1 0,0 1 0,0-1 1,0 1-1,0-1 0,0 0 0,0 1 0,0-1 0,1 0 0,-1 0 0,0 0 1,1 0-1,-1 0 0,1 0 0,-1-1 0,1 1 0,-1 0 0,1-1 1,0 1-1,-1-1 0,1 1 0,0-1 0,-1 0 0,1 0 0,0 0 1,-1 0-1,1 0 0,2 0 0,4-2 13,0 1 1,1-1 0,-1 0-1,0-1 1,0 0-1,0 0 1,0-1-1,-1 0 1,0 0-1,9-6 1,8-9 16,32-32 1,-35 32-36,31-35-37,13-12 23,-64 65-7,0 1 1,0-1-1,-1 0 0,1 0 1,0 1-1,0-1 0,0 1 1,0-1-1,0 1 0,0-1 1,0 1-1,0-1 0,0 1 1,0 0-1,2-1 0,-3 4-143,-3 13 85,-12 72 47,13-74 4,1 1 0,0 0 0,1-1-1,3 16 1,-2-23 24,0-1-1,1 0 0,0 1 1,1-1-1,-1 0 1,6 8-1,-7-11 19,1 0 1,0 0-1,0 0 1,0 0-1,1-1 0,-1 1 1,1-1-1,-1 1 0,1-1 1,0 0-1,0 0 1,6 3-1,-8-5-13,-1 1 0,1-1 0,0 0 0,0 0 0,0 0 0,0 0 0,0 1 0,0-1 0,0-1 0,0 1 1,0 0-1,-1 0 0,1 0 0,0 0 0,0-1 0,0 1 0,0 0 0,0-1 0,0 1 0,0-1 0,1 0 9,0-1 1,0 0-1,0 1 1,-1-1-1,1 0 0,-1 1 1,3-5-1,0 0 35,-1-1-1,0 1 1,5-15 0,-5 10-39,-1-1 0,-1 0 0,0 0 0,0 0-1,-1 1 1,-3-22 0,2 26-10,-1 1 0,1 0 0,-1 0 0,-1 0 0,1 0 0,-1 0 0,0 0 0,0 1 0,-1-1 0,1 1 0,-9-10 0,10 14-9,1 0 0,0-1 0,-1 1 0,1 0 0,-1 0 0,1 0 0,-1 0 0,0 1 0,1-1 0,-1 0 0,0 0 0,0 1 0,1 0 0,-1-1 0,0 1 0,0 0 0,0 0 0,0-1 0,1 2 0,-1-1 0,0 0 0,0 0 1,0 0-1,1 1 0,-1-1 0,-2 2 0,2-2 0,1 1 0,0 0 1,-1 0-1,1-1 1,0 1-1,0 0 1,0 0-1,0 0 1,0 0-1,0 0 1,0 0-1,0 0 0,0 0 1,1 1-1,-1-1 1,0 0-1,1 0 1,-1 1-1,1-1 1,-1 1-1,1-1 0,0 0 1,-1 1-1,1-1 1,0 1-1,0-1 1,0 0-1,0 1 1,0-1-1,1 1 1,-1-1-1,0 0 0,1 3 1,1 0-11,0 0-1,0 0 1,0 0-1,1 0 1,-1-1 0,1 1-1,0-1 1,0 0-1,0 1 1,0-2 0,6 5-1,-2-2 39,-1 0 1,2-1-1,-1 0 0,1 0 0,8 3 1,-9-6 9,0 1 1,-1-1 0,1 0 0,0 0-1,0-1 1,0 0 0,0 0 0,0-1-1,-1 1 1,1-2 0,0 1 0,0-1-1,-1 0 1,13-5 0,5-5 29,-1 0-1,34-25 1,-48 31-63,98-65 110,103-72 210,-186 125-156,-1-1 1,28-30-1,-40 37-114,1-2 0,-2 1 0,0-1 0,-1-1 0,12-23 0,-20 34-48,1 0 1,0 0-1,-1 0 0,0 0 1,0-1-1,0 1 0,-1 0 1,1 0-1,-1-1 0,0 1 1,0 0-1,-2-9 1,2 13-3,0-1 0,0 1 0,0 0 0,0 0 0,0 0 0,0 0 0,0 0 0,-1 0 0,1-1 0,0 1 0,0 0 0,0 0 0,0 0 0,0 0 0,0 0 0,0 0 0,0 0 0,-1-1 0,1 1 1,0 0-1,0 0 0,0 0 0,0 0 0,0 0 0,-1 0 0,1 0 0,0 0 0,0 0 0,0 0 0,0 0 0,0 0 0,-1 0 0,1 0 0,0 0 0,0 0 0,0 0 0,0 0 0,0 0 0,-1 0 0,1 0 1,0 0-1,0 0 0,-9 6-48,-7 12 15,15-17 18,-6 8 17,1 0-1,0 0 0,0 0 1,1 1-1,1-1 0,-1 1 1,1 1-1,1-1 0,0 0 1,0 1-1,1 0 0,1-1 1,-1 19-1,-2 35-91,4 0-1,8 70 1,4-26-2231,-11-73-2376,-1-17 482,2-4-4839,-9-25 5890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50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17 8640,'-14'-14'3200,"19"14"-2496,-1 0-192,6 0 1568,3 0-1248,13-3 799,24 3-959,18 0-32,17 0-352,0 8-288,-9-4 0,-8 4-224,0-5 128,-1 2-5087,6-5 2815,7 9-4160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2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1 904 3392,'1'0'8874,"1"1"-8628,0 0-1,1 0 0,-1-1 0,0 1 1,0-1-1,1 1 0,-1-1 0,0 0 1,1 0-1,-1 0 0,0 0 1,1 0-1,-1-1 0,0 1 0,0-1 1,1 0-1,-1 1 0,0-1 0,0 0 1,0 0-1,2-2 0,6-3-22,-2 0 0,1-1 1,10-10-1,-9 8-139,24-20 140,34-33-44,-58 51-67,-1 1-1,0-1 0,-1 0 0,11-22 1,-12 21-4,-1 2-28,-1-1-1,0-1 1,0 1-1,-1-1 0,4-15 1,-6 15-257,-1 14 31,-3 20 23,-4 1 176,0 3 110,0 1 0,2-1 0,-1 31-1,5-53-137,0 0-1,0 0 0,1 0 0,-1-1 0,1 1 0,0 0 0,1 0 0,-1-1 1,0 1-1,1-1 0,0 1 0,0-1 0,4 6 0,-2-5 37,0 1-1,0-1 1,0-1 0,1 1-1,-1-1 1,1 0-1,0 0 1,8 4 0,1-2 76,0 0 1,-1-1 0,2 0 0,-1-1-1,0-1 1,24 1 0,-20-2-67,0-1 1,0-1-1,0-1 1,-1 0 0,1-1-1,17-6 1,-27 7-56,-1-1 0,1 0-1,-1 0 1,0-1 0,-1 0 0,1 0 0,-1 0 0,1-1 0,-1 0-1,-1 0 1,1-1 0,-1 1 0,0-1 0,0 0 0,0-1-1,4-8 1,-6 7-25,1 1-1,-1-1 0,-1 0 0,4-15 1,-5 18-10,-1 1-1,1 0 1,-1 0 0,0-1 0,0 1 0,-1 0 0,1-1 0,-1 1-1,0 0 1,0 0 0,-2-7 0,2 11 3,1-1 1,0 0-1,-1 0 1,1 1-1,-1-1 1,1 0-1,-1 0 1,1 1-1,-1-1 0,1 1 1,-1-1-1,0 0 1,1 1-1,-1-1 1,0 1-1,1-1 1,-1 1-1,0 0 1,0-1-1,1 1 0,-1 0 1,0 0-1,0-1 1,-1 1-1,1 0-7,-1 0 0,1 0 1,-1 1-1,1-1 0,0 0 0,-1 1 0,1-1 0,-1 1 0,1 0 0,0-1 1,0 1-1,-3 2 0,-2 2-14,0 0 1,0 1 0,-9 12 0,10-12 33,0 0 1,0 1 0,1 0-1,0 0 1,1 0 0,0 1-1,0-1 1,0 1 0,1-1-1,0 1 1,-1 12 0,3-16 20,-1 1 0,1-1 1,1 1-1,-1-1 1,1 1-1,-1-1 0,1 0 1,1 1-1,-1-1 1,1 0-1,-1 0 0,1 0 1,0 0-1,1 0 1,-1 0-1,1 0 0,-1-1 1,1 1-1,0-1 1,1 0-1,6 5 0,-5-4 29,0 0 0,1 0 0,0-1-1,-1 0 1,1 0 0,1-1 0,-1 1-1,0-2 1,0 1 0,1 0 0,-1-1-1,1 0 1,0-1 0,-1 0-1,1 0 1,-1 0 0,1-1 0,0 1-1,-1-2 1,11-2 0,7-2 29,0-1 1,0-1-1,-1-1 0,0-1 1,-1-2-1,0 0 0,0-1 1,-2-1-1,34-28 0,-31 18-10,-2 0 0,30-42-1,29-60 65,-57 86-177,-1-1-1,-2-1 1,-1 0 0,-3-2 0,19-75 0,-33 108-54,-1 0 1,0-1 0,0 1 0,-2-23 0,1 33 68,0 0 1,-1 1 0,1-1 0,0 0 0,0 0 0,0 1 0,0-1 0,-1 0-1,1 0 1,0 1 0,-1-1 0,1 0 0,-1 1 0,1-1 0,-1 0 0,1 1-1,-1-1 1,1 1 0,-2-2 0,1 2 22,1 0 0,-1 0 0,1 0 0,-1 0 0,1 0 0,-1 0-1,1 0 1,-1 0 0,1 0 0,-1 0 0,1 0 0,-1 0 0,1 1 0,-1-1 0,1 0 0,-1 0 0,1 1 0,-1-1-1,1 0 1,0 0 0,-1 1 0,1-1 0,-1 1 0,1-1 0,0 0 0,-1 1 0,1-1 0,0 1 0,0-1 0,-1 1-1,1-1 1,0 1 0,-32 58-125,-56 152 94,16-30 35,34-98 17,-69 159 65,43-69-33,-32 80 534,91-242-503,0 0 0,-1 0 1,0 0-1,0-1 0,-1 0 0,-9 10 0,16-19-68,-1-1 0,1 1 0,-1 0 1,1-1-1,-1 1 0,1-1 0,-1 1 0,1-1 0,-1 0 0,0 1 0,1-1 0,-1 0 0,0 1 0,0-1 0,1 0 0,-1 0 0,0 0 0,1 0 0,-1 1 1,0-1-1,0 0 0,1 0 0,-1 0 0,0-1 0,0 1 0,0 0 0,0-1 13,-1 1 0,1-1-1,0 0 1,0 0 0,0 1 0,0-1 0,0 0 0,0 0-1,0 0 1,0 0 0,0-1 0,1 1 0,-2-1 0,-1-4 52,0-1 0,0 1 0,1-1 0,-4-11 0,0-12-69,1-1 0,1 0 0,1-39 0,3 62-22,0 0 0,1 0-1,0 0 1,0 0 0,1 1 0,-1-1 0,2 0 0,-1 1-1,1-1 1,1 1 0,-1 0 0,1 0 0,0 0 0,1 0-1,-1 1 1,1 0 0,1 0 0,-1 0 0,1 1-1,0-1 1,0 1 0,1 1 0,-1-1 0,1 1 0,0 0-1,9-3 1,78-25-20,-60 22 82,64-17 58,-50 14-72,70-26 0,-103 32-7,0 0-1,-1-1 0,0 0 0,0-1 0,0-1 1,-1 0-1,-1-1 0,18-19 0,11-22-70,38-64 0,-28 38 48,104-125 262,-138 183-299,76-95-13,-79 95-64,0 0-1,-2-1 1,20-45 0,-30 60 93,-1 0 0,1 1 0,-1-1 0,0 0 1,1-7-1,-2 10-4,0 0 0,0 0 0,0 0 0,-1 0 0,1 1 1,-1-1-1,1 0 0,-1 0 0,0 0 0,0 1 0,0-1 0,-3-3 1,4 5 6,-1 1-1,0-1 1,0 0 0,0 0 0,0 1 0,0-1 0,-1 0 0,1 1 0,0 0 0,0-1 0,0 1 0,0-1 0,0 1 0,-1 0 0,1 0 0,0 0 0,0 0 0,-1 0 0,1 0-1,0 0 1,0 0 0,0 0 0,-1 1 0,1-1 0,0 0 0,0 1 0,-2 0 0,-6 2-44,1 1 0,-12 6 0,18-9 60,-29 19 20,1 0 0,-47 43 0,65-51-18,1 0 0,0 0 1,1 1-1,1 1 1,0 0-1,0 0 1,2 0-1,-1 1 0,2 1 1,0-1-1,-6 29 1,5-10 47,1 2 0,2-1 0,1 0 0,3 48 0,1-48 5,2 0 1,8 43-1,-9-67 3,1-1 0,0 1 0,1-1 0,0 0 0,0 0 0,1 0 0,1-1 0,-1 0 0,1 0 0,1 0 0,10 11 0,-10-14-6,-1-1 0,1 0 1,0-1-1,1 1 0,-1-1 0,1 0 1,0-1-1,0 0 0,0 0 0,12 1 1,0 0 54,0-1 1,0-1 0,22-1 0,-27-1-25,0-1-1,-1 0 1,1-1-1,0-1 1,-1 0 0,1-1-1,23-10 1,-32 12-73,0-1 1,-1 0 0,1-1-1,-1 1 1,1-1-1,-1 0 1,0 0-1,-1-1 1,1 1-1,-1-1 1,0 0-1,0 0 1,0-1 0,-1 1-1,0-1 1,0 0-1,0 0 1,-1 0-1,4-10 1,-5 8-15,7-36 50,-7 41-52,-1 0 0,0 0 0,0 0 0,0 0 0,-1 0 0,1 0-1,0 0 1,-1 0 0,0 1 0,0-1 0,-2-4 0,3 6-11,0 1-1,-1-1 1,1 1-1,0-1 1,-1 1-1,1-1 1,-1 1-1,1 0 1,-1-1-1,1 1 1,-1-1-1,1 1 1,-1 0-1,1 0 1,-1-1-1,1 1 1,-1 0-1,1 0 1,-1 0-1,0-1 1,1 1-1,-1 0 1,0 0-1,1 0 1,-1 0-1,1 0 1,-1 0-1,0 0 1,1 1-1,-1-1 1,1 0-1,-1 0 1,0 0-1,0 1 1,-20 13-147,17-11 140,-17 13-12,0 0 1,2 2 0,0 0-1,-29 38 1,46-54 32,0 0 0,1 1 0,-1-1 0,1 1 0,-1-1 0,1 1 0,0 0 0,0 0 0,1 0 0,-1-1 0,0 1 0,1 0 0,-1 5 0,2-6 13,-1 0 0,0 0 0,1 1 0,0-1 0,-1 0 0,1 0 0,0 0 0,0 0 0,0-1 0,1 1 0,-1 0 0,0 0 0,1-1 0,-1 1 0,1-1 0,-1 1 0,1-1 0,0 1 1,2 0-1,4 4 62,0-1 0,1-1 0,0 0 1,0 0-1,0-1 0,0 0 0,0 0 0,1-1 1,-1 0-1,1-1 0,0 0 0,11 0 1,11-3 37,0-1 1,43-9-1,-39 6-157,406-85 76,-442 91-29,0 0 0,0 1 1,0-1-1,0 0 1,0 1-1,0-1 1,0 0-1,0 1 1,0-1-1,-1 0 1,1 0-1,0 1 1,0-1-1,0 0 1,0 1-1,0-1 1,0 0-1,-1 0 1,1 1-1,0-1 1,0 0-1,0 0 0,-1 0 1,1 1-1,0-1 1,0 0-1,-1 1 1,-6 3-28,0 0 1,0 0-1,-1-1 0,1 0 1,-16 4-1,-7 3-12,21-6 41,-100 45 45,98-43-32,0 0 0,1 1 0,0 1 0,0 0 0,1 0 0,0 1 0,-12 14 0,19-21 8,0 1 0,0-1 0,1 1 0,-1-1 0,1 1 0,0 0 0,-1 0 0,1 0 0,1 0 0,-1 0 0,0 0 0,0 5 0,1-6-21,0 0 1,1 0-1,-1 0 1,1 0-1,-1-1 0,1 1 1,-1 0-1,1 0 1,0 0-1,0 0 1,0-1-1,0 1 1,0 0-1,0-1 0,0 1 1,1-1-1,-1 1 1,1-1-1,-1 0 1,1 0-1,1 2 1,1-1 21,1 0 0,-1 0 0,0 0 1,1-1-1,-1 1 0,1-1 0,-1 0 1,1 0-1,0-1 0,-1 1 0,1-1 0,0 0 1,0-1-1,6 0 0,10-3 116,38-10-1,-55 12-127,27-7 37,-1-2 0,42-19-1,-55 20-34,0 0-1,0-1 0,-1-1 1,0 0-1,17-18 0,-18 13-2,1 0 0,-2-2 0,13-20 0,29-60 28,-27 46-51,66-106-199,42-80 111,-135 236 103,23-53-52,-24 50 20,1 1 0,0-1 0,-1 0 0,0 0 0,0 1 0,-1-1 0,0-12 0,0 17 12,0 0 0,0 0 0,0 0 0,0 0 0,-1 0 0,1 0 0,0 0 1,-1-1-1,1 1 0,0 0 0,-1 0 0,1 0 0,-1 0 0,0 0 1,1 1-1,-1-1 0,0 0 0,1 0 0,-1 0 0,0 0 0,0 1 1,0-1-1,0 0 0,0 1 0,0-1 0,0 1 0,0-1 0,0 1 1,0 0-1,0-1 0,0 1 0,0 0 0,0 0 0,0-1 0,0 1 1,0 0-1,0 0 0,-1 0 0,1 0 0,0 1 0,0-1 0,0 0 0,0 0 1,-2 1-1,-5 2-52,-1 0 0,1 1-1,0-1 1,-11 9 0,18-12 65,-10 7-28,0 1 0,0 0 0,1 0 0,1 1 0,-1 0 0,1 1 0,1 0-1,0 1 1,1-1 0,-1 1 0,2 1 0,-10 22 0,-3 12 81,-19 77 0,-3 57 53,36-156-102,-3 10 127,2 1 0,2-1 0,1 1-1,2 36 1,1-68-86,0 0-1,0 0 0,0 0 1,1 0-1,-1 0 1,1 0-1,0 0 0,0 0 1,0-1-1,0 1 0,1 0 1,-1 0-1,4 4 1,-3-6-9,-1 0 0,1 1 0,0-1 1,0 0-1,0 0 0,0 0 1,0 0-1,0 0 0,0-1 0,0 1 1,0-1-1,0 1 0,0-1 1,1 0-1,-1 0 0,0 1 0,0-2 1,0 1-1,0 0 0,4-1 1,13-2 35,1-1 1,35-13-1,38-21 36,-81 33-68,96-48 87,-19 8-369,-88 44 232,0 1 0,-1 0 0,1-1 0,0 1 0,0 0 1,0-1-1,0 1 0,-1 0 0,1 0 0,0 0 0,0 0 1,0 0-1,0 0 0,0 0 0,0 0 0,0 0 0,1 0 1,-2 1 11,1-1 1,-1 0-1,0 1 1,1-1 0,-1 0-1,0 1 1,1-1-1,-1 0 1,0 1 0,1-1-1,-1 1 1,0-1-1,0 1 1,0-1 0,1 1-1,-1-1 1,0 0-1,0 1 1,0-1 0,0 1-1,0-1 1,0 2-1,0 1 8,0 0 0,-1 0-1,1 0 1,-1 0-1,0 0 1,0 0 0,0 0-1,-2 4 1,-16 26-104,14-26 98,0 1 1,1-1-1,0 1 1,1 0-1,-1 0 1,1 0-1,-3 16 1,6-22 8,-1 0 1,1 0 0,0 0-1,0-1 1,0 1 0,1 0-1,-1 0 1,0 0 0,1 0-1,-1 0 1,1 0-1,0 0 1,-1-1 0,1 1-1,0 0 1,0-1 0,0 1-1,0 0 1,0-1-1,1 1 1,-1-1 0,0 0-1,1 1 1,-1-1 0,1 0-1,0 0 1,-1 0 0,1 0-1,3 1 1,-1 0 42,1 0 1,0-1-1,0 0 1,0 0-1,0 0 1,0-1-1,0 0 0,0 1 1,1-2-1,6 0 1,0-1-16,1 0 0,-1 0 1,1-2-1,-1 1 0,0-2 1,0 1-1,22-14 0,57-41-280,-107 68-33,12-8 257,1 1 0,0-1 0,0 1-1,0 0 1,0 0 0,-6 6 0,3-2 38,-1 1 0,1 1 1,1 0-1,-7 10 1,10-15-12,1 0 0,0 0 0,0 0 0,0 0 0,0 0 1,0 0-1,1 0 0,-1 0 0,1 1 0,0-1 0,0 0 1,0 0-1,0 0 0,1 1 0,-1-1 0,2 4 0,-1-4 19,0 0-1,0 0 0,0 1 0,1-1 0,-1 0 0,1-1 1,0 1-1,-1 0 0,4 3 0,-4-6-19,0 1 0,-1 0 0,1-1 0,0 1 0,0-1 0,0 1 0,0-1 0,0 0 0,0 1 0,0-1 0,0 0 0,0 0 0,0 1 0,0-1 0,0 0 0,0 0 0,0 0 0,0 0 0,0-1 0,0 1 0,0 0 0,0 0 0,0 0 0,0-1 0,0 1 0,0-1 0,0 1 0,-1-1 0,1 1 0,0-1 0,0 1 0,0-1-1,0 0 1,0 0 0,8-7 31,0-1-1,0 0 0,-1-1 0,10-13 0,-17 20-22,1 0-1,0 0 1,-1 0-1,0 0 1,0 0-1,0 0 1,0 0-1,0 0 1,-1-1-1,1 1 1,-1 0-1,0-1 1,0 1-1,0 0 1,0 0-1,-1-1 1,1 1-1,-1 0 1,0 0-1,0 0 1,0-1-1,0 1 1,-1 0-1,-1-3 0,0 1-51,0 1 0,0-1 0,0 1-1,0-1 1,-1 1 0,1 0-1,-1 1 1,0-1 0,0 1 0,-1-1-1,1 1 1,-1 1 0,0-1-1,-5-2 1,-7-3-41,16 8 11,3-1 42,11-4 37,0 0 0,0 1-1,1 1 1,-1 0 0,1 0 0,0 2 0,0 0-1,0 0 1,0 1 0,0 1 0,14 2-1,-5 1 20,-1 1-1,25 9 1,-40-11-30,1 0 0,-1 1 0,0-1-1,0 1 1,0 1 0,-1-1 0,1 1 0,-1 0 0,9 11 0,-12-13 11,-1 1-1,0 0 0,-1 0 1,1 0-1,0 0 1,-1 0-1,0 0 0,0 0 1,0 1-1,-1-1 1,0 0-1,1 0 0,-1 1 1,-2 7-1,2 2 74,0-14-70,0 0 0,0 1 0,0-1 0,0 1-1,0-1 1,0 0 0,0 1 0,1-1 0,-1 0 0,0 1 0,0-1-1,0 0 1,0 1 0,1-1 0,-1 0 0,0 1 0,0-1 0,1 0-1,-1 1 1,0-1 0,0 0 0,1 0 0,-1 1 0,0-1 0,1 0-1,-1 0 1,0 0 0,1 1 0,-1-1 0,0 0 0,1 0 0,-1 0-1,0 0 1,1 0 0,-1 0 0,1 0 0,-1 0 0,0 0 0,1 0 0,-1 0-1,1 0 1,-1 0 0,0 0 0,1 0 0,-1 0 0,1-1 0,17-6 151,-17 6-138,34-18 24,-1-3-1,57-47 1,-89 67-75,1 0 0,0 0 0,0 0 0,0 0 0,0 0 0,4-1 0,-6 3 20,-1-1-1,1 1 0,0 0 1,0 0-1,-1 0 0,1 0 1,0 0-1,-1 0 0,1 0 1,0 0-1,0 0 0,-1 0 1,1 0-1,0 1 0,-1-1 1,1 0-1,0 0 0,-1 1 1,1-1-1,-1 1 0,1-1 1,0 0-1,-1 1 0,1-1 1,-1 1-1,1-1 0,-1 1 1,1-1-1,-1 1 0,0 0 1,1-1-1,-1 1 0,0-1 1,1 1-1,-1 1 0,4 9-55,0 0-1,-1 0 0,-1 0 0,0 1 0,1 21 0,3 16 321,-5-41-202,1 0 0,-1 0-1,2 0 1,-1 0 0,1 0-1,0-1 1,7 13 0,-9-20-33,-1 0-1,1 0 1,0-1 0,-1 1 0,1 0-1,-1 0 1,1 0 0,0-1 0,-1 1 0,1 0-1,-1 0 1,1-1 0,-1 1 0,1 0-1,-1-1 1,0 1 0,1-1 0,-1 1 0,1-1-1,-1 1 1,1-1 0,-1 0 18,13-13 33,-2 0 1,0-1-1,11-19 0,12-17 51,-1 8-203,2 1 1,56-50-1,-90 91 66,0 0 0,0 0 0,0 0 0,0 0 0,0 0 0,0 0 0,0 1 0,0-1 0,1 0 0,-1 1 0,0-1 1,0 1-1,1-1 0,-1 1 0,1 0 0,-1-1 0,0 1 0,1 0 0,-1 0 0,1 0 0,1 0 0,-1 1 8,-1 0 0,0 0 0,0-1 0,0 1 1,0 0-1,0 0 0,-1 0 0,1 0 0,0 0 0,0 0 1,-1 0-1,1 1 0,0-1 0,-1 0 0,1 0 1,-1 0-1,1 1 0,-1-1 0,0 0 0,0 0 1,0 1-1,1-1 0,-1 2 0,0 4 3,0 0 0,0 0 0,0 0 0,-1-1 0,0 1 0,-3 10 0,-15 39 64,12-38-11,-76 158 96,64-138 6,15-31-116,-1 1 0,1 0 0,-11 11-1,14-17-31,-1-1 0,1 0-1,0 1 1,-1-1-1,1 0 1,-1 0 0,1 0-1,-1 0 1,1-1 0,-1 1-1,-2 1 1,4-2-4,-1 0 0,0 0 0,0 0 0,0 0 0,0 0 0,0 0 0,1 0 0,-1 0 0,0-1 0,0 1 0,0 0 0,0 0 0,1-1 0,-1 1 0,0 0 0,0-1 0,1 1 0,-1-1 0,0 1 0,1-1 0,-1 1 0,0-1 0,1 0 0,-2 0 0,0-4 6,0 1 1,0 0-1,0-1 0,0 1 1,0-1-1,1 0 0,0 0 1,0 1-1,0-1 1,1 0-1,0 0 0,0-6 1,0 3 22,-1 0 16,1 0 0,0 0 0,1 0 0,-1 1 0,2-1 0,-1 0 0,5-13 0,-4 17-39,0 0 1,0 0-1,0 0 0,0 1 0,1-1 0,0 1 0,-1-1 0,1 1 0,1 0 0,-1 0 0,0 0 1,1 1-1,-1-1 0,1 1 0,0 0 0,4-2 0,9-3-37,0 1 0,1 0 1,-1 2-1,1 0 0,26-2 0,93 0-177,-58 5-276,-25 0-1136,-32 1-2169,-50 4-13493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53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437 577 2912,'-11'-6'1009,"8"3"-398,-1 0 1,-1 1-1,1 0 0,0 0 0,0 0 1,-1 0-1,1 1 0,-1-1 0,0 1 1,-6 0-1,-5-1-132,0 2 0,0 0 0,-1 1 1,1 1-1,0 0 0,-19 6 0,25-5-326,0 1 0,0 0-1,0 0 1,0 1 0,1 1 0,0-1-1,0 1 1,1 1 0,-1 0 0,-10 11 0,4 0 7,1 0 0,1 2 1,1-1-1,0 1 1,2 1-1,0 0 1,1 0-1,1 1 1,1 0-1,-4 26 1,9-37-113,0 0 0,1-1-1,1 22 1,0-29-12,0 1 0,1-1-1,-1 1 1,1 0 0,0-1-1,0 1 1,0-1 0,1 0 0,-1 1-1,1-1 1,0 0 0,-1 0-1,1 0 1,1 0 0,2 3-1,-3-4-4,-1-1 0,1 0 1,0 0-1,0 0 0,0-1 0,-1 1 0,1 0 0,0-1 0,0 1 0,0-1 0,0 1 0,0-1 0,0 0 0,0 0 0,0 0 0,0 0 0,0 0 0,0-1 0,0 1 0,4-2 0,2 0 38,-1-1 0,0 0 0,1 0 1,9-6-1,-1-2-30,1-1 0,-1 0 0,27-29 0,39-52-84,-64 72 56,124-165 229,-123 157-176,-2-1 0,-1 0 0,-1-1 0,18-59 0,2-54 168,-31 118-211,-1-1 0,0 0-1,-3-40 1,0 62-49,0 0-1,-1-1 1,1 1 0,-1 0 0,0-1-1,-1 1 1,1 0 0,-1 0-1,0 0 1,0 0 0,-1 0-1,-4-7 1,6 11 24,1 1 0,0 0-1,0-1 1,-1 1 0,1 0-1,0 0 1,-1-1 0,1 1 0,-1 0-1,1 0 1,0 0 0,-1-1 0,1 1-1,0 0 1,-1 0 0,1 0 0,-1 0-1,1 0 1,-1 0 0,1 0-1,0 0 1,-1 0 0,1 0 0,-1 0-1,1 0 1,0 0 0,-1 0 0,1 0-1,-1 0 1,1 1 0,0-1 0,-1 0-1,1 0 1,-1 0 0,0 1 0,-11 13 6,11-13-6,-25 38 337,-37 75 0,41-72-135,-38 84 489,54-108-555,0 0 0,1 0-1,1 0 1,0 1 0,-1 28 0,4-17-40,1 0 0,2 0 1,1 0-1,10 44 0,-9-60-32,0 0 0,0 0 0,2 0-1,-1-1 1,2 0 0,0 0 0,0 0-1,2-1 1,-1 0 0,1-1 0,16 16-1,-22-25-27,-1 0 0,1 1 0,0-1 0,0 0 0,0 0 0,0-1 0,0 1 0,0-1 0,1 1 0,-1-1 0,1 0 0,-1 0 0,1-1 0,-1 1-1,1-1 1,-1 0 0,1 0 0,-1 0 0,1 0 0,-1 0 0,1-1 0,-1 1 0,1-1 0,-1 0 0,0 0 0,1-1 0,-1 1 0,4-3 0,1-1 16,0 0 1,-1 0 0,0-1-1,0 0 1,-1 0 0,1-1 0,-1 0-1,-1 0 1,10-15 0,4-14 76,-1-1 0,-2-1 1,16-53-1,-30 83-121,0 0 0,0-1 0,0 1-1,-1 0 1,0-1 0,-1 1 0,0-1 0,0 1 0,-1-1 0,-2-11 0,3 20-16,0-1 0,-1 0 0,1 1 0,0-1 0,0 1 0,0-1 0,-1 1 0,1-1 0,0 1 0,0-1 0,-1 1 0,1-1 0,0 1 0,-1-1 0,1 1 0,-1-1 0,1 1 0,-1-1 0,1 1 0,0 0 0,-1-1 0,0 1 0,1 0 1,-1 0-1,1-1 0,-1 1 0,1 0 0,-1 0 0,1 0 0,-1 0 0,0 0 0,1 0 0,-1 0 0,1 0 0,-1 0 0,0 0 0,1 0 0,-1 0 0,1 0 0,-2 0 0,1 1-12,-1 0-1,0 0 1,1 0-1,-1 0 1,1 0-1,-1 1 1,1-1-1,0 0 1,-1 1 0,1-1-1,-1 3 1,-5 8 33,0 0 1,1 1 0,1-1 0,0 1 0,1 1-1,0-1 1,-3 28 0,4-11 69,1 1 0,3 46-1,0-68-40,0 0 0,0-1 0,1 1 0,0-1-1,4 13 1,-5-19-18,-1-1-1,1 1 1,0 0-1,-1-1 1,1 1-1,0-1 1,0 0-1,0 1 0,0-1 1,0 0-1,0 0 1,1 1-1,-1-1 1,0 0-1,1 0 1,-1 0-1,0 0 1,1-1-1,-1 1 1,1 0-1,-1-1 1,1 1-1,0-1 1,-1 1-1,1-1 1,0 0-1,-1 1 0,1-1 1,0 0-1,-1 0 1,1 0-1,0-1 1,-1 1-1,1 0 1,2-2-1,5-1 28,-1-2 0,0 1 0,0-1 0,0 0-1,-1-1 1,0 0 0,0 0 0,8-10 0,8-5-10,15-13-33,1 1 0,2 3 0,45-26 0,-82 53-26,1 1 0,-1 0 0,1 0 0,0 0 1,-1 1-1,1-1 0,0 1 0,0 0 0,7 0 0,-10 1 14,-1 0 0,1 0-1,-1 1 1,0-1 0,1 0 0,-1 1-1,1-1 1,-1 0 0,0 1 0,1 0-1,-1-1 1,0 1 0,0 0 0,0 0-1,1-1 1,-1 1 0,0 0 0,0 0-1,0 0 1,0 1 0,0-1 0,-1 0-1,1 0 1,0 0 0,0 1 0,0 0-1,1 4 2,-1-1 0,1 0-1,-1 1 1,0-1 0,1 10 0,-1 15-35,-1 1 0,-2-1 0,-1 0 0,-1 1 1,-1-2-1,-18 56 0,-1-17 338,-59 116-1,70-159-196,4-5 122,-1-1 0,-20 28 1,29-46-205,1 0-1,0-1 1,-1 1 0,1-1 0,0 1-1,-1-1 1,1 0 0,-1 1 0,1-1-1,-1 1 1,1-1 0,-1 0 0,1 1-1,-1-1 1,0 0 0,1 0 0,-1 1-1,1-1 1,-2 0 0,2 0-7,0 0 1,-1 0-1,1 0 0,0-1 1,-1 1-1,1 0 0,0 0 1,0 0-1,-1-1 1,1 1-1,0 0 0,0 0 1,-1-1-1,1 1 0,0 0 1,0 0-1,0-1 0,0 1 1,-1 0-1,1-1 0,0 1 1,0 0-1,0-1 0,0 0 1,-1-2 14,1 0-1,-1 0 1,1 0 0,0-1 0,0 1 0,1-5 0,4-14-57,2 0 1,0 1 0,20-41-1,-10 23 8,16-38 51,58-129-155,-71 168 95,1 1-1,2 0 1,33-40 0,-41 60-72,31-29 0,-41 41 71,1 0-1,0 1 1,1-1-1,-1 1 1,1 1-1,0-1 1,-1 1-1,1 0 1,11-2-1,-17 5 26,1-1 0,-1 1-1,1 0 1,-1 0 0,1 0 0,-1 0-1,1 0 1,-1 0 0,1 1 0,-1-1 0,1 0-1,-1 1 1,1-1 0,-1 1 0,0-1-1,1 1 1,-1 0 0,0 0 0,0 0-1,1-1 1,-1 1 0,0 0 0,0 0-1,0 1 1,0-1 0,0 0 0,0 0-1,-1 0 1,1 1 0,0-1 0,0 0-1,-1 1 1,1-1 0,0 2 0,0 3-3,1 0 0,-1 0 1,0 0-1,0 1 0,0-1 1,-1 12-1,-2 16 32,-10 51 1,8-68 26,0 0 1,-1-1-1,0 1 0,-2-1 1,-8 15-1,13-26-37,-1-1 0,0 0 0,0 1 0,0-1 0,-1 0 0,1-1 0,-1 1 0,0-1 0,0 1 0,0-1 0,0-1 0,-1 1 0,1 0 0,-1-1 0,0 0 0,1 0 0,-1 0 0,0-1 0,0 0 0,0 0 0,-1 0 0,1 0 0,0-1 0,0 0 0,0 0 0,0 0 0,-1-1 0,1 0 0,0 0 0,-7-2 0,11 3-14,0-1 0,1 1 0,-1 0 0,0-1 0,0 1 1,0-1-1,0 1 0,0-1 0,1 1 0,-1-1 0,0 0 1,0 0-1,0 1-5,1-1-1,0 1 1,0 0 0,0-1 0,0 1-1,-1 0 1,1-1 0,0 1 0,0 0 0,0-1-1,0 1 1,0 0 0,0-1 0,0 1-1,0 0 1,0-1 0,0 1 0,0 0-1,0-1 1,0 1 0,0 0 0,1-1 0,-1 0-9,1 0 0,0 0 0,-1 0 1,1 0-1,0 0 0,0 0 0,-1 1 1,1-1-1,0 0 0,0 1 0,0-1 1,0 0-1,0 1 0,0-1 0,0 1 1,0 0-1,2-1 0,7-1-52,-1 1 1,0 0-1,1 1 0,-1 0 0,13 2 1,12 0-35,6-3 160,1-1 0,0-2 0,-1-2 0,0-2 0,0-1 0,-1-2 0,-1-2 0,0-1 0,0-3 0,-1 0 0,60-41 0,-83 49-6,-2-1 0,0 0 1,0-1-1,19-23 1,-26 27-19,0 0 1,0-1 0,-1 1 0,0-1 0,0 0 0,-1 0-1,0 0 1,0 0 0,-1 0 0,2-12 0,-4 18-48,0 1-1,1-1 1,-1 0 0,0 1 0,0-1-1,0 0 1,0 1 0,0-1 0,-1 1-1,1-1 1,0 0 0,-1 1 0,1-1-1,-1 1 1,0-1 0,1 1-1,-1-1 1,0 1 0,0-1 0,0 1-1,0 0 1,0-1 0,0 1 0,0 0-1,-1 0 1,1 0 0,0 0 0,-1 0-1,1 0 1,0 0 0,-1 1 0,0-1-1,1 0 1,-1 1 0,1-1 0,-1 1-1,1 0 1,-1-1 0,0 1 0,1 0-1,-4 0 1,-2 0-32,0 0-1,0 1 1,0 0 0,1 0-1,-1 1 1,0-1 0,1 2 0,-13 4-1,10-1 37,-1 0 0,1 0 0,0 1 0,0 0 0,1 0 0,0 1 0,0 0 0,1 1 0,0 0-1,0 0 1,1 0 0,-6 13 0,4-7-9,2 0-1,0 0 0,0 1 1,2 0-1,0 0 0,1 1 1,-3 26-1,6-37 53,0 1 0,0 0 0,0 0 0,1-1 0,0 1 0,0 0-1,1-1 1,0 1 0,0-1 0,0 1 0,7 10 0,-7-14-6,0 0 0,0 0 0,1 0 0,-1 0 0,1 0 0,0-1 0,0 1 0,0-1 0,0 0 0,0 0 0,1 0 0,-1 0 0,1-1 0,-1 1 0,1-1 0,0 0 0,-1 0 0,1 0 0,0 0 0,0-1 0,-1 0 0,7 0 0,-2 0-9,0-1 0,0 0 0,0-1 0,0 0 0,0 0 0,0 0 0,0-1 0,-1-1 0,0 1 0,1-1 0,-1 0 0,10-9 0,7-6-54,-1-2 1,21-23-1,-17 16 118,-7 8-19,0 2 1,38-26-1,-45 36-14,0 0 0,1 1 0,-1 1 0,2 0 0,-1 0 0,17-3 0,-28 8-38,-1 1 1,0-1 0,0 1-1,0 0 1,0 0 0,1 0-1,-1 0 1,0 0-1,0 0 1,0 0 0,1 1-1,1 0 1,-2 0-4,-1-1 0,0 1 1,0 0-1,1 0 0,-1 0 0,0 0 1,0 0-1,0 0 0,0 0 0,-1 0 0,1 1 1,0-1-1,0 0 0,-1 1 0,1-1 1,0 0-1,-1 1 0,0-1 0,1 2 0,1 5-20,-1 0 0,0 0 0,-1 0 0,0 0 0,0 0 0,0 0 0,-1 0-1,-1 0 1,-2 11 0,-5 11 96,-12 29-1,20-56-78,-18 34 142,15-28-70,-1 0-1,1 0 0,-5 14 1,9-22-77,0-1 1,0 0 0,0 0-1,0 0 1,0 0-1,-1 1 1,1-1 0,0 0-1,0 0 1,0 1-1,0-1 1,0 0 0,0 0-1,0 0 1,0 1-1,0-1 1,0 0 0,0 0-1,1 0 1,-1 1-1,0-1 1,0 0 0,0 0-1,0 0 1,0 1-1,0-1 1,0 0 0,0 0-1,1 0 1,-1 0-1,0 1 1,6-3-34,10-11 0,-15 12 40,98-93 86,-48 44-239,62-47-1,-109 93 131,0 1-1,1 0-1,-1 0 0,9-4 0,-12 6 16,-1 1 1,1 0-1,0-1 1,-1 1-1,1 0 0,0 0 1,-1-1-1,1 1 1,0 0-1,0 0 0,-1 0 1,1 0-1,0 0 0,-1 0 1,1 0-1,0 0 1,-1 0-1,1 1 0,0-1 1,0 0-1,-1 0 0,1 1 1,0-1-1,-1 0 1,1 1-1,-1-1 0,1 1 1,-1-1-1,1 0 1,0 1-1,-1-1 0,1 1 1,-1 0-1,0-1 0,1 1 1,1 3 0,-1-1 0,0 0 0,0 0 0,0 1 0,0-1 0,-1 1 0,1-1 1,-1 1-1,0-1 0,0 1 0,0-1 0,-1 5 0,-1 7-47,-7 22 0,6-27 17,-16 54-58,-11 49 244,29-106-129,0 0 0,0 0 0,1-1-1,-1 1 1,2 9 0,0-14-20,-1 0 1,0 0-1,1 0 0,-1 0 1,1 0-1,0 0 0,-1 0 1,1 0-1,0 0 1,0 0-1,1-1 0,-1 1 1,0 0-1,0-1 0,1 1 1,-1-1-1,1 1 0,0-1 1,-1 0-1,1 1 0,2 0 1,2 0-2,-1 0 0,1 0 1,-1-1-1,1 0 0,0 0 1,-1 0-1,1-1 0,0 1 0,-1-2 1,1 1-1,0-1 0,0 1 1,-1-1-1,1-1 0,-1 1 0,9-4 1,-1-1-30,1 0 1,-2-1-1,1 0 0,-1-1 1,19-16-1,-2-2-22,34-41 0,-4 3 29,132-112-163,-185 172 198,4-4 45,-1 0 0,11-11-1,-20 18-60,0 1-1,1-1 1,-1 1-1,0 0 0,1-1 1,-1 1-1,0-1 0,1 1 1,-1-1-1,0 1 0,0-1 1,0 1-1,1-1 0,-1 1 1,0-1-1,0 1 0,0-1 1,0 0-1,0 0 0,0 1-2,0 0 0,-1-1 0,1 1 0,0 0 0,0 0 0,0 0 0,-1-1 0,1 1-1,0 0 1,0 0 0,-1 0 0,1-1 0,0 1 0,0 0 0,-1 0 0,1 0-1,0 0 1,-1 0 0,1 0 0,0 0 0,0 0 0,-1 0 0,1 0 0,-1 0 0,-2-1-24,0 2 1,0-1-1,1 0 1,-1 1-1,0-1 1,-4 2 0,-8 4-31,1 1 0,0 0 0,1 1 1,0 0-1,0 1 0,0 0 0,1 1 1,1 0-1,-15 17 0,0 4 50,1 2 0,-29 48 0,39-55-26,-19 43 0,28-55-4,0 1 0,2 0-1,0 0 1,-4 30-1,8-43 34,0 1 0,-1 0 0,2 0 0,-1 0 0,0 0-1,0 0 1,1 0 0,0-1 0,-1 1 0,1 0 0,0 0 0,1-1 0,-1 1-1,0 0 1,3 3 0,-2-5 2,-1 1 0,1-1 1,-1 1-1,1-1 0,0 0 0,-1 0 0,1 0 0,0 0 1,0 0-1,0 0 0,0 0 0,0 0 0,0-1 0,0 1 1,0-1-1,0 0 0,1 1 0,-1-1 0,0 0 0,0 0 1,0-1-1,4 0 0,27-5-192,0-1 0,0-2 0,-1-1 0,38-18 0,-52 19 107,-1-1 1,0-1 0,0 0 0,-1-2 0,-1 1-1,0-2 1,-1 0 0,25-32 0,-6 1-211,-3-1 1,26-53-1,-37 61 298,-2 0-1,-2-1 1,-1 0-1,-2-1 1,-1-1-1,4-43 1,-8 36 92,-3-1 0,-1-1 0,-3 1-1,-10-86 1,9 128-75,0 1 0,0 0-1,0 0 1,-1 0 0,0 0-1,-1 0 1,-4-10 0,6 16-15,1-1 1,0 1 0,-1-1 0,1 1 0,-1-1 0,1 1-1,-1-1 1,1 1 0,-1-1 0,1 1 0,-1 0 0,1-1 0,-1 1-1,1 0 1,-1 0 0,0-1 0,1 1 0,-1 0 0,1 0-1,-1 0 1,0 0 0,1 0 0,-1 0 0,0-1 0,1 2-1,-1-1 1,0 0 0,1 0 0,-1 0 0,1 0 0,-1 0-1,0 0 1,1 1 0,-1-1 0,1 0 0,-1 1 0,0-1-1,1 0 1,-1 1 0,1-1 0,-1 1 0,1-1 0,0 1 0,-1-1-1,1 1 1,-1 0 0,-2 3 18,0 0-1,0 0 1,1 0-1,-1 0 1,-1 6-1,-23 61 376,-26 109-1,41-126-149,3 1 1,3 0-1,2 1 1,4 67 0,1-72-131,3-1 0,2 1 0,2-1 0,2-1 1,22 63-1,-23-85-281,-7-17 242,2 1 0,-1-1 0,11 19 0,-13-27-391,1 1 0,-1-1 0,1 1 1,0-1-1,0 0 0,0 0 0,0 0 0,0 0 0,1 0 0,-1-1 0,1 1 0,-1 0 0,1-1 0,-1 0 0,1 0 0,0 0 0,0 0 1,-1 0-1,5 0 0,-5 0-146,1-1-1,-1 0 1,0 0 0,0-1 0,0 1 0,0 0 0,1-1 0,-1 1-1,0-1 1,0 0 0,0 1 0,0-1 0,0 0 0,0 0 0,0-1-1,-1 1 1,1 0 0,0-1 0,-1 1 0,3-3 0,7-7-1724,15-19 1,14-24-2256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54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214 161 5632,'-3'-1'448,"-1"0"0,1 0 0,-1 0 0,0 0 0,1 0 0,-1 1 0,0-1 0,0 1 0,1 0 0,-1 0 0,0 1 0,0-1 0,0 1 0,1 0 0,-1 0 0,0 0 0,-5 2 0,0 3 175,-1 0 0,1 1 1,1-1-1,-1 2 1,1-1-1,0 1 1,-9 12-1,8-7-202,0-1 0,1 2 0,1-1 1,-11 26-1,15-33-299,1 1-1,0 0 1,0-1 0,1 1 0,-1 0 0,2 0 0,-1 0 0,1 8 0,0-11-88,1-1 1,-1 0-1,1 0 1,0 0 0,0 0-1,0 0 1,0 0 0,1 0-1,-1 0 1,1 0-1,0-1 1,-1 1 0,1-1-1,0 1 1,1-1 0,-1 0-1,0 1 1,1-1-1,-1 0 1,4 1 0,-3-1 8,0-1 0,-1 0 0,1 0 0,0 0 1,0-1-1,1 1 0,-1-1 0,0 1 0,0-1 1,0 0-1,0 0 0,0-1 0,0 1 1,0 0-1,0-1 0,1 0 0,-2 0 0,6-2 1,3-1 37,1-2 0,0 1 1,11-10-1,-10 7-44,0-2-1,0 1 1,-1-2-1,-1 0 1,0 0 0,0-1-1,-2 0 1,1-1-1,-1 0 1,-1-1-1,7-14 1,-11 19-32,0 1 0,-1-2 0,0 1 0,-1 0 0,1-1 0,-2 1 0,1-1 0,-2 1 0,1-1 0,-1 0 0,-1 1 0,1-1 0,-2 0 0,1 1 0,-1-1 0,-1 1 0,0 0 0,0 0 0,-6-11 0,7 16-8,-1 0 0,0 0 0,0 0 0,0 0 0,0 0 0,-1 1 0,-4-4 0,7 6-1,0 0-1,-1 0 1,1 0 0,0 0 0,0 0-1,-1 0 1,1 1 0,0-1-1,-1 0 1,1 1 0,-1 0 0,1-1-1,-1 1 1,1 0 0,-1-1-1,1 1 1,-1 0 0,1 0 0,-1 0-1,1 0 1,-1 1 0,1-1-1,-1 0 1,1 1 0,0-1 0,-1 1-1,-1 0 1,2-1 148,12 5 229,3-5-309,-1 1 0,1-2-1,-1 0 1,1-1 0,21-5 0,0 1-57,20-2 65,86-1 0,-133 9 6,0 0 0,0 1 1,-1 0-1,1 0 0,-1 1 1,1-1-1,-1 2 0,15 5 1,-19-6-34,1 0 0,-1 0 0,0 1 0,0-1 0,0 1 0,0 0 1,0 0-1,0 0 0,-1 0 0,1 0 0,-1 0 0,0 1 0,0-1 1,0 1-1,0 0 0,-1 0 0,0-1 0,2 8 0,-1-2-17,-1 0 0,0 0-1,-1 0 1,0 0 0,0 0 0,-3 16-1,-16 52 281,2-11 97,18-52-281,-1-14-119,0 1 0,0-1 0,0 0 0,0 1 0,0-1 0,1 0 0,-1 0 0,0 1 0,0-1 0,0 0 0,1 0 0,-1 0 0,0 1-1,0-1 1,1 0 0,-1 0 0,0 0 0,0 0 0,1 0 0,-1 1 0,0-1 0,1 0 0,-1 0 0,0 0 0,1 0 0,2 0 7,0-1 1,-1 1-1,1-1 0,0 0 1,-1 0-1,1 0 0,4-2 1,6-4-12,-1-1-1,0 0 1,0-1 0,-1 0 0,11-12-1,30-23 12,-48 42-7,81-56 41,-68 47-84,1 1 0,1 1 0,20-7-1,-35 14 43,0 1-1,0 0 0,0 0 1,0 0-1,0 1 0,0 0 1,0-1-1,0 1 0,0 0 0,0 1 1,-1-1-1,6 2 0,-6-1 20,-1 0 1,1 0-1,-1 0 0,0 1 0,1-1 0,-1 0 1,0 1-1,0 0 0,0 0 0,0-1 0,0 1 1,-1 0-1,1 0 0,0 1 0,-1-1 0,0 0 1,1 0-1,-1 1 0,1 3 0,3 9 95,-2 1 0,0 0-1,0 0 1,-1 0 0,-1 0-1,-2 23 1,3 29 450,-1-58-535,0-3 88,-1-1 1,1 1-1,0-1 1,1 1-1,2 7 1,-3-12-141,0 0 1,-1-1-1,1 1 1,0-1-1,0 1 1,1-1-1,-1 1 1,0-1-1,0 0 1,1 0-1,-1 1 0,1-1 1,-1 0-1,1 0 1,-1 0-1,1-1 1,0 1-1,-1 0 1,1-1-1,0 1 1,-1-1-1,1 1 1,0-1-1,2 0 1,2 1-723,-1 0 1,1-1-1,0 0 1,0 0 0,0-1-1,0 0 1,-1 0-1,1 0 1,0 0 0,-1-1-1,1 0 1,-1 0-1,0-1 1,0 1-1,1-1 1,-2 0 0,10-7-1,22-31-7607,-33 38 7630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55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1056 3072,'-5'4'466,"-1"0"1,1 0-1,1 1 0,-1-1 1,1 1-1,-1 0 0,2 0 1,-5 7-1,7-11-51,0 1 0,1-1-1,-1 1 1,0-1 0,0 0 0,0 1-1,-1-1 1,1 0 0,0 0-1,0 0 1,-1 0 0,1 0 0,0 0-1,-1 0 1,1 0 0,-4 0 3706,29-17-1369,-11 2-2538,-1 0 0,0 0 0,-1-1 0,-1-1 0,0 1 1,11-26-1,65-196 607,-64 173-650,-11 33-25,13-39 285,30-137 0,-25 5 140,-17 117-268,-8 59-212,-2 15 25,0 0-1,-1-14 1,1 15 421,0 22-136,3 269-59,3-82-17,-7-186-281,0 0 1,1 0 0,5 22-1,-2-16 2,-5-19-39,0 0 0,0 1-1,0-1 1,0 0 0,0 1 0,0-1 0,0 0 0,1 1 0,-1-1-1,0 0 1,0 1 0,0-1 0,1 0 0,-1 1 0,0-1 0,1 0-1,-1 0 1,0 1 0,0-1 0,1 0 0,-1 0 0,0 0 0,1 0-1,-1 1 1,0-1 0,1 0 0,-1 0 0,1 0 0,-1 0 0,15-3 114,14-14 9,-27 16-118,29-21 38,-1-1 0,-1-1 1,-1-2-1,-1-1 0,26-34 0,-16 13-24,-3-1 0,41-79 0,-71 122-45,-1 0 0,0 0 1,1 1-1,0-1 0,6-5 1,-10 11 16,0 0 1,0-1-1,1 1 1,-1 0-1,0 0 1,0 0-1,0-1 1,0 1-1,1 0 1,-1 0-1,0 0 1,0 0-1,0-1 1,1 1-1,-1 0 1,0 0-1,0 0 1,0 0-1,1 0 1,-1 0-1,0 0 1,0 0-1,1 0 1,-1 0-1,0 0 1,0 0-1,1 0 1,-1 0-1,0 0 1,0 0-1,1 0 1,-1 0-1,0 0 1,0 0-1,1 0 1,-1 0-1,0 0 1,0 0-1,0 1 1,1-1-1,-1 0 1,0 0-1,0 0 1,0 0-1,1 1 1,-1-1-1,0 0 1,0 1-1,3 13 12,2 114 336,-1-69-327,20 166 186,-23-217-136,2 0-1,-1 1 1,1-1-1,1 0 0,5 10 1,-1-1 59,-7-15-130,0 0-1,-1 0 1,1-1 0,0 1-1,-1 0 1,0 0 0,0 0-1,1 2 1,-1-2-57,-4 20-15881,-2-1 11278,-6 2-335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56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6 160,'10'-5'64,"-10"10"-64,8-10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56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9 2912,'0'0'23,"0"0"1,0 0-1,0 0 1,0 0-1,0 0 1,0 0-1,0 0 1,0 0-1,-1 0 1,1 0-1,0 0 1,0 0-1,0 0 1,0 0-1,0 0 0,0 0 1,0 0-1,0 0 1,0 0-1,0 0 1,0 0-1,0 0 1,0 0-1,0 0 1,0 0-1,0 0 1,0 0-1,0 0 1,0 0-1,0-1 1,0 1-1,0 0 1,0 0-1,0 0 0,-1 0 1,1 0-1,0 0 1,0 0-1,0 0 1,0 0-1,0 0 1,0 0-1,0 0 1,0 0-1,0 0 1,0 0-1,0 0 1,0 0-1,0 0 1,0 0-1,1-1 0,-1 1 1,0 0-1,0 0 1,0 0-1,0 0 1,0 0-1,0 0 1,0 0-1,0 0 1,0 0-1,0 0 1,0 0-1,0 0 1,0 0-1,0 0 1,4-4 1615,-2 2-126,-3 2-1260,0 0 0,1 0 1,-1 0-1,0 0 0,0 0 0,1 0 0,-1 1 0,0-1 1,0 0-1,1 0 0,-1 1 0,0-1 0,1 1 0,-1-1 1,0 1-1,0 0 0,-2 2 91,1 0 0,0 1 0,0-1 0,0 1 1,0 0-1,1-1 0,-1 1 0,1 0 0,-1 4 0,-4 39 937,4-25-825,-3 41 620,2 0 0,4 0 0,11 89 0,-11-141-942,1 2-70,0 0 0,-1 0 0,-1 0 0,-2 20 0,2-22-191,1-6-1444,11-21-11408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15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298 45 4064,'12'-10'1488,"-9"8"-814,0-1 1,0 1-1,0-1 1,-1 1-1,3-4 1,-4 5-202,0 0-1,-1 0 1,1 0 0,-1-1-1,1 1 1,-1 0 0,1 0-1,-1 0 1,0 0 0,0-1-1,0 1 1,1-2 1290,-7 12 88,-30 48 509,-30 41-806,48-72-1217,1 0 1,2 1-1,-20 46 0,-23 89 137,16-38-579,37-106-35,-4 7-1011,9-23 842,0-1 1,-1 0 0,0 0 0,1 1 0,-1-1 0,0 0 0,0 0-1,1 0 1,-1 0 0,0 0 0,0 0 0,0 0 0,-2 1-1,3-2 164,-1 0-1,1 0 0,0 0 0,-1 0 1,1 0-1,0 0 0,-1 0 0,1 0 1,0 0-1,-1 0 0,1 0 1,-1-1-1,1 1 0,0 0 0,0 0 1,-1 0-1,1 0 0,0-1 0,-1 1 1,1 0-1,0 0 0,0-1 0,-1 1 1,1 0-1,0 0 0,0-1 0,-1 1 1,1 0-1,0-1 0,0 1 0,0 0 1,0-1-1,0 1 0,0 0 0,-1-1 1,1 1-1,0-1 0,0 0 0,0-1-655,-5-9-3817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15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9 145 8896,'-4'-9'1087,"4"8"-764,-1-1 0,0 0 0,1 0 0,-1 1 0,1-1 0,-1 0 0,1 0 0,0-4 0,28-1 4973,155-37-18,94 0-7879,-238 41 687,-23 1-683,0 1-1,18-6 1,-8 0-3472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16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7 8896,'1'-6'2940,"2"9"-1578,1 17 810,-6 55 1482,-18 103 0,-26 74-1913,38-209-1371,5-30-316,-47 206 201,46-201-52,3-12-71,0-7 50,3-8-251,0-1-1,0 0 1,1 0-1,1 1 1,-1 0-1,9-15 1,-8 16 70,6-14-137,16-24 0,-25 46 130,-1-1 0,1 0-1,-1 0 1,1 0 0,-1 0 0,1 0 0,0 1 0,-1-1 0,1 0-1,0 1 1,0-1 0,-1 0 0,1 1 0,0-1 0,0 1 0,0-1-1,0 1 1,0 0 0,0-1 0,0 1 0,0 0 0,0 0 0,1-1-1,-1 2 8,0-1 0,0 0 1,1 1-1,-1-1 0,0 1 0,0-1 0,0 1 0,0 0 0,-1-1 0,1 1 0,0 0 0,0 0 0,0-1 0,0 1 0,-1 0 0,1 0 0,0 1 0,3 5 54,0-1-1,-1 1 0,0 0 1,-1-1-1,3 11 0,-1 3 323,-1 0 0,1 25 0,4 24 354,-6-54-676,0 1 1,-1 28 0,-1-30-117,0-13 8,-1 1 0,1-1 0,-1 1 0,1-1-1,-1 0 1,1 1 0,-1-1 0,0 0 0,0 0 0,1 1-1,-3 1 1,-3 1-2740,7-27-13196,0 23 15591,12-19-3831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16.6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2 262 10048,'0'0'128,"0"-1"1,0 1 0,-1 0-1,1-1 1,0 1 0,0 0-1,0-1 1,0 1-1,-1-1 1,1 1 0,0-1-1,0 1 1,0 0 0,0-1-1,0 1 1,0-1 0,0 1-1,0-1 1,0 1 0,0 0-1,0-1 1,1 1-1,-1-1 1,0 1 0,0 0-1,0-1 1,0 1 0,1-1-1,-1 0 1,13-1 1858,-3 1-986,6-2 756,0-1 0,30-11 0,-33 9-1537,0 0 0,-1-1 0,1 0 0,-1-1 0,-1 0 0,16-15 0,-21 18-211,-1 0-1,-1-1 1,1 0 0,-1 0-1,0 0 1,0 0 0,0-1 0,-1 0-1,0 1 1,-1-1 0,1 0-1,-1 0 1,-1-1 0,1 1-1,-1 0 1,0-1 0,-1 1 0,0-11-1,0 17-23,0 0 0,0 0 0,0 0-1,-1 0 1,1 0 0,0 0 0,0 0 0,-1 0-1,1 1 1,0-1 0,-1 0 0,1 0 0,-1 0-1,1 0 1,-1 0 0,1 0 0,-1 1 0,0-1-1,0 0 1,1 1 0,-1-1 0,0 0 0,-1 0-1,1 1 16,-1-1 0,1 1 0,0 0-1,-1 0 1,1 0 0,0 0-1,-1 0 1,1 0 0,0 0-1,-1 0 1,1 0 0,0 1 0,-1-1-1,1 0 1,-2 2 0,-3 1 76,-1 0 1,1 0 0,0 1 0,0 0-1,-8 8 1,2 0 119,0 1 0,1 0 1,0 1-1,1 0 0,0 0 0,2 1 1,-1 1-1,2 0 0,-9 26 1,14-37-116,1 0 1,0 1 0,0-1 0,0 1 0,1-1 0,0 1 0,0 0 0,0-1 0,1 1 0,-1-1 0,4 10 0,-3-12 3,0 0 0,0 1 0,1-1 1,0 0-1,-1 0 0,1 0 0,1 0 0,-1 0 1,0 0-1,1-1 0,-1 1 0,1-1 1,0 1-1,-1-1 0,1 0 0,0 0 1,1-1-1,5 4 0,-7-4-37,9 3 81,-1 0 0,1 0-1,-1-1 1,1 0-1,0-1 1,0 0 0,12 0-1,109 1-1264,-131-3 192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17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0 230 9984,'0'0'103,"0"-1"1,0 1 0,0 0 0,0 0-1,1-1 1,-1 1 0,0 0-1,0-1 1,0 1 0,0 0-1,0 0 1,0-1 0,0 1 0,1 0-1,-1 0 1,0-1 0,0 1-1,0 0 1,1 0 0,-1 0 0,0-1-1,0 1 1,1 0 0,-1 0-1,0 0 1,0 0 0,1 0-1,-1-1 1,0 1 0,0 0 0,1 0-1,-1 0 1,0 0 0,1 0-1,-1 0 1,0 0 0,0 0 0,1 0-1,-1 0 1,0 0 0,1 0-1,-1 0 1,0 0 0,0 0 0,1 1-1,11 13 1617,-11-13-1688,0 1 366,1 1 0,-1-1 0,0 1 0,0-1 0,0 1 0,0 0 0,-1-1 0,1 1 0,-1 0 0,1-1 0,-1 1 0,0 0 0,-1 3-1,0 4 420,0-1 0,-4 13-1,4-20-714,1-1-69,0 0 0,0-1 0,0 1 1,-1-1-1,1 1 0,0-1 1,0 1-1,0 0 0,0-1 0,0 1 1,0-1-1,0 1 0,0 0 1,0-1-1,1 1 0,-1-1 0,0 1 1,0 0-1,1-1-21,-1 1 0,0-1 0,1 0 0,-1 0 0,0 0 0,0 0 0,1 0 0,-1 0 0,0 0 0,0 0 1,1 0-1,-1 0 0,0 0 0,1 0 0,-1 0 0,0 0 0,0 0 0,1-1 0,-1 1 0,0 0 0,0 0 0,1 0 0,-1 0 0,0 0 0,0-1 0,1 1 0,19-19 92,20-33-351,35-42-23,-47 62 220,65-67-98,-88 95 240,-1 0-1,1 0 1,0 0 0,0 0-1,1 1 1,-1 0-1,11-4 1,-15 6-60,1 0-1,0 1 1,0-1 0,0 1 0,-1 0-1,1-1 1,0 1 0,0 0 0,0 0-1,0 0 1,0 0 0,0 1 0,-1-1-1,1 0 1,0 1 0,0 0 0,0-1-1,-1 1 1,1 0 0,0 0 0,-1 0-1,1 0 1,-1 0 0,1 0 0,-1 0-1,1 0 1,-1 1 0,0-1 0,2 2 0,0 1 47,-1 1 1,1-1 0,-1 1 0,0 0 0,0 0 0,0 0 0,-1 0-1,2 5 1,3 44 215,-4-35-215,1 87-28,0-18-3315,-3-85 2587,0-1-1,0 1 1,0-1-1,1 1 0,-1 0 1,1-1-1,0 0 1,0 1-1,0-1 1,0 1-1,0-1 1,0 0-1,4 4 1,-5-5 164,1-1 0,0 0 0,0 1 0,-1-1 0,1 0 0,0 1 0,-1-1 0,1 0 0,0 0 0,0 0 0,-1 1 0,1-1 0,0 0 0,0 0 0,1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2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32 12640,'-27'-31'4671,"37"34"-3615,-2 2-320,1-2-480,6-3-288,1 0 160,8 0-64,2 0-32,6 0 0,4 4-2432,-4 4 1313,-11 0-3521,-2 1 2592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21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91 2400,'-1'0'82,"-1"-1"0,0 1 0,1 0 1,-1 0-1,0 0 0,1 0 0,-1 0 0,-3 0 1,-5 1 5785,10 1-5529,0-1 1,1 1 0,-1-1 0,0 1-1,1-1 1,-1 0 0,1 1 0,-1-1-1,2 2 1,1 1-116,-1 0 0,1-1 1,0 0-1,1 0 0,-1 0 1,1 0-1,-1 0 0,1-1 0,0 1 1,0-1-1,0 0 0,0 0 0,0-1 1,0 1-1,0-1 0,1 0 1,-1 0-1,1 0 0,-1-1 0,0 1 1,10-1-1,-9-1-127,0 1 0,0-1-1,0 0 1,0 0 0,0-1 0,0 1-1,0-1 1,-1 0 0,1 0 0,-1-1 0,1 1-1,-1-1 1,0 0 0,0 0 0,0-1 0,0 1-1,-1-1 1,7-7 0,-9 9-92,0-1 0,0 0 1,0 1-1,0-1 0,0 0 0,0 1 0,-1-1 0,1 0 0,-1 0 1,0 1-1,0-1 0,0 0 0,0 0 0,0 0 0,-1 1 1,1-1-1,-1 0 0,0 1 0,0-1 0,-2-4 0,2 4 13,0 0 0,-1 1 0,1-1 0,-1 1 0,1-1 0,-1 1 0,0 0 0,0 0 0,0 0 0,0 0 0,0 0 0,0 0 0,-1 0 0,1 1 0,-1-1 0,1 1 0,-1 0 0,0 0-1,1 0 1,-4-1 0,1 2 36,1-1-1,-1 2 1,0-1-1,1 0 0,-1 1 1,1 0-1,-1 0 0,1 0 1,-1 1-1,1 0 0,0-1 1,0 2-1,0-1 1,-5 3-1,-1 2 182,0 1-1,1-1 1,0 1-1,-11 13 1,15-15-138,1-1 1,1 1 0,-1 0 0,1 0 0,0 1-1,0-1 1,1 1 0,-1-1 0,1 1 0,1 0-1,0 0 1,0 0 0,0 0 0,1 0 0,-1 0-1,3 11 1,-1-8-6,1 0 0,0 0-1,0-1 1,1 1 0,0-1-1,1 0 1,0 0 0,0 0-1,1 0 1,0-1 0,9 11-1,-12-17-61,-1 0-1,1 0 1,0 0 0,0-1-1,0 1 1,0-1-1,0 1 1,1-1 0,-1 0-1,0 0 1,1 0-1,-1 0 1,1 0 0,-1 0-1,1-1 1,-1 1-1,1-1 1,0 0 0,-1 0-1,1 0 1,-1 0 0,1 0-1,0-1 1,-1 1-1,1-1 1,-1 1 0,5-3-1,5-2 83,0 0 0,-1-1-1,1-1 1,14-10 0,-13 7-60,40-25 26,1 2-1,1 2 0,79-31 1,-101 48-144,-23 9 1,0 1 1,0 0-1,0 0 0,12-1 0,-20 4 60,1 1 0,-1 0 0,1 1-1,-1-1 1,1 0 0,-1 1 0,1-1 0,-1 1-1,1 0 1,-1 0 0,0 0 0,1 0 0,-1 0-1,0 1 1,4 2 0,4 4 153,-1 0-1,9 10 1,-2-2 154,4 3 308,34 23 0,-46-37-527,0 0 1,1-1-1,-1 0 1,1 0-1,0-1 0,0 0 1,18 4-1,64 0-76,-53-6-3395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22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465 10 7232,'-3'-2'601,"2"1"-410,0 0 1,0 1-1,0-1 0,0 0 0,0 1 0,0-1 1,0 1-1,-1-1 0,1 1 0,0-1 0,0 1 1,0 0-1,-1 0 0,1 0 0,0-1 0,-1 1 0,1 0 1,0 1-1,0-1 0,-1 0 0,1 0 0,0 0 1,0 1-1,-2 0 0,-17 18 1763,2 0 0,0 1 1,-26 40-1,25-34-1233,-108 177 1662,83-127-2356,-57 75 1,87-132-571,-1 2-2385,5-10-5308,22-24 4418,5-16-790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5:14:22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52 7808,'-1'7'442,"0"1"-1,0 0 1,1 0 0,0 0 0,1 0 0,-1 0 0,2 0-1,2 13 1,0-6 421,1 24-1,-10 175 3897,1-153-3972,3-29-49,-2-1-1,-2 1 0,-9 35 1,14-67-721,0 0 1,0 0-1,0 0 1,0 0-1,0 1 0,0-1 1,0 0-1,-1 0 1,1 0-1,0 0 1,0 1-1,0-1 1,0 0-1,0 0 1,-1 0-1,1 0 0,0 0 1,0 0-1,0 1 1,0-1-1,-1 0 1,1 0-1,0 0 1,0 0-1,0 0 1,-1 0-1,1 0 1,0 0-1,0 0 0,0 0 1,-1 0-1,1 0 1,0 0-1,0 0 1,0 0-1,-1 0 1,1 0-1,0 0 1,0 0-1,0 0 1,-1-1-1,1 1 0,0 0 1,0 0-1,0 0 1,0 0-1,-1 0 1,1 0-1,0-1 1,0 1-1,0 0 1,0 0-1,0 0 1,0 0-1,0-1 0,-1 1 1,1 0-1,0 0 1,0 0-1,0-1 1,0 1-1,-8-12 223,5 5-201,0 0 0,0 0 0,1 0 0,0 0 0,0-1 0,1 1 0,-1-12-1,2-57 189,0 68-183,3-43-52,2 1 0,2 0 0,20-70 0,-23 106-24,1 1 1,1-1 0,0 1 0,0 0 0,1 1-1,1 0 1,0 0 0,1 0 0,14-13 0,-19 20 41,1 0 1,0 1 0,0 0 0,0 0-1,1 0 1,-1 1 0,1 0 0,0 0 0,0 0-1,0 1 1,0 0 0,0 0 0,1 0 0,-1 1-1,1 0 1,-1 0 0,1 1 0,-1-1-1,1 2 1,-1-1 0,1 1 0,8 1 0,-12-1 3,1 0 1,-1 1 0,0-1 0,1 1 0,-1 0-1,0-1 1,0 1 0,0 0 0,0 1 0,0-1-1,-1 1 1,1-1 0,-1 1 0,0 0 0,1 0-1,-1 0 1,-1 0 0,1 0 0,0 0 0,-1 0-1,1 1 1,-1-1 0,0 1 0,0-1 0,-1 1-1,1-1 1,0 7 0,-1-2 26,0 0 1,0 1-1,0-1 0,-1 1 1,-1-1-1,1 0 1,-1 0-1,-1 0 0,0 0 1,-6 14-1,7-19-29,1 0 0,-1-1 0,1 1 0,-1-1 0,0 1 1,0-1-1,0 0 0,0 0 0,-1 0 0,1 0 0,0 0 0,-1 0 0,1 0 0,-1-1 0,0 0 1,0 1-1,1-1 0,-1 0 0,0 0 0,0-1 0,0 1 0,0-1 0,0 1 0,0-1 0,0 0 1,0 0-1,0 0 0,-5-1 0,-6-2-33,0-1 0,1 0 1,-1-1-1,1-1 0,-13-7 0,-19-7-1250,33 17-2313,3 5 970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24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84 920 1664,'-6'3'685,"-7"5"2717,13-8-3346,-1 0-1,1 0 1,0 0-1,0 0 1,0 1 0,0-1-1,-1 0 1,1 0-1,0 0 1,0 0-1,0 0 1,0 1 0,0-1-1,0 0 1,0 0-1,-1 0 1,1 1 0,0-1-1,0 0 1,0 0-1,0 0 1,0 1 0,0-1-1,0 0 1,0 0-1,0 0 1,0 1 0,0-1-1,0 0 1,0 0-1,0 0 1,0 1 0,0-1-1,0 0 1,0 0-1,1 0 1,-1 0 0,0 1-1,0-1 1,0 0-1,0 0 1,0 0 0,0 0-1,1 1 1,-1-1-1,0 0 1,0 0 0,0 0-1,0 0 1,2 1 735,-2 0-652,0 0 0,1 0 0,-1 0 0,1 0 0,-1 0 0,1 0 0,0 0 0,-1 0 0,1 0 0,0 0 0,0 0 0,-1 0 0,1 0 0,0-1 0,0 1 0,0 0 0,0-1 0,0 1 0,0-1 0,0 1 0,0-1 0,2 1 0,26 7 851,-16-6-757,0-2 1,0 0-1,0 0 0,23-4 1,-1-1 199,-28 5-350,0-2 0,0 1 0,0-1 0,0 0 0,0-1 1,-1 1-1,1-1 0,-1-1 0,0 1 0,0-1 0,10-9 0,-15 13-66,0-1-1,0 0 0,-1 1 1,1-1-1,0 0 0,-1 0 1,1 1-1,-1-1 0,1 0 1,-1 0-1,1 0 0,-1 0 1,0 0-1,1 0 1,-1 0-1,0 0 0,0 0 1,1 0-1,-1 0 0,0 0 1,0 0-1,0 0 0,0 0 1,-1 0-1,1 0 0,0 0 1,0 0-1,-1 0 1,1 0-1,0 0 0,-1 0 1,1 0-1,-1 1 0,1-1 1,-2-1-1,1 0-4,-1-1-1,0 1 1,0 0 0,0 0 0,0 0-1,0 1 1,-1-1 0,1 0 0,0 1-1,-1-1 1,0 1 0,-4-2-1,-8-1-24,-1 0 0,0 1 0,0 1 0,0 0 0,0 1 0,0 1 0,0 0 0,-30 5 0,37-3 36,1 0 1,-1 1-1,1 0 0,0 0 0,-13 9 0,16-10 57,0 1 0,1 1 0,-1-1 0,1 1 0,-1 0 0,1 0 0,1 0 0,-1 0 0,0 1 0,-2 5 0,4-5 3,0 0 1,0 0-1,1 0 1,-1 0 0,1 1-1,0-1 1,1 0-1,-1 1 1,1-1-1,1 1 1,-1-1-1,0 0 1,1 1 0,0-1-1,1 0 1,-1 0-1,4 8 1,1 0 38,-1 0-1,2-1 1,0 0 0,0-1 0,16 19-1,-16-22-2,0 0 0,1 0 0,1-1-1,-1 0 1,1 0 0,0-1 0,17 9 0,-18-12-34,-1 0 0,0 0 0,1-1 1,0 0-1,-1 0 0,1-1 0,0 0 1,0 0-1,0-1 0,0 0 0,12-2 1,-5 0-48,1-1 0,-1 0 0,-1-2 0,1 0 0,0 0 1,-1-1-1,0-1 0,-1-1 0,0 1 0,0-2 0,0 0 1,20-20-1,-3-3 151,28-38 1,6-6-159,-61 73-58,0 0-1,0 0 1,1 0-1,-1 1 1,0-1-1,1 1 1,0 0-1,0 0 1,-1 0-1,1 1 0,0-1 1,0 1-1,0 0 1,1 0-1,-1 0 1,0 1-1,0 0 1,7 0-1,4 1 6,-1 1 0,1 1 0,-1 0 0,15 5 0,-1 0 53,-1-3 284,-24-4 226,-20-4-171,-9-4-247,21 5-141,0 0 0,-1 0 0,1 1-1,-7-1 1,-2 0-73,1 1-1,-1 1 0,1 0 0,-1 1 1,-22 4-1,33-4 66,-1 0-1,1 0 1,-1 0-1,1 1 1,0-1-1,0 1 1,-1 0 0,1 0-1,0 0 1,0 0-1,1 0 1,-1 1-1,1-1 1,-1 1 0,1 0-1,0 0 1,-1 0-1,2 0 1,-1 0-1,0 0 1,1 1-1,-1-1 1,1 0 0,0 1-1,0-1 1,-1 6-1,1 0 33,1 0 0,-1 0 0,1 1 0,1-1 0,0 0-1,0 0 1,1 0 0,3 12 0,-1-10 47,0 1 1,0-1-1,2 1 1,-1-1-1,14 18 1,-16-25-32,0 0 1,0 0 0,1 0 0,0-1 0,0 1 0,0-1-1,0 1 1,0-2 0,1 1 0,-1 0 0,1-1-1,0 0 1,0 0 0,0 0 0,0 0 0,7 0 0,-4-1 17,0 0 1,-1-1 0,1 0 0,0-1 0,-1 0 0,1 0 0,-1 0-1,1-1 1,-1 0 0,14-7 0,11-6 24,-2-2 0,0-2 0,-2 0 0,0-2-1,29-28 1,39-43 118,-77 72-304,-2 0-1,27-42 1,-33 43 15,-2-1 1,11-28-1,-14 34 66,85-269-603,-53 157 502,-23 80 74,16-89 0,-29 126 24,-1 0 0,-1 0 0,1 0-1,-2 0 1,1 0 0,-1 0 0,-1 0-1,-2-11 1,3 19 25,1 0-1,0 0 1,-1 0 0,1 0-1,0 0 1,-1 0-1,1 0 1,-1 0 0,0 0-1,1 0 1,-1 1 0,0-1-1,1 0 1,-1 1-1,0-1 1,0 0 0,0 1-1,-1-2 1,1 2-6,0 0 0,1 0 1,-1 0-1,0 0 0,0 0 0,0 0 0,1 0 0,-1 0 1,0 0-1,0 0 0,0 0 0,1 1 0,-1-1 1,0 0-1,0 1 0,1-1 0,-1 0 0,-1 1 1,-1 2-49,0-1 0,0 1 0,0 0 0,1 0 0,-1 0 1,1 0-1,-4 6 0,-5 11 26,2 0-1,0 0 1,1 1 0,2 1 0,0-1-1,1 1 1,-3 29 0,-1 156 368,20 4 114,-7-178-319,2 0-1,1 0 1,2-1-1,16 40 1,-23-68-66,1 1 0,-1-1 0,1 0 1,0 0-1,0-1 0,0 1 1,0-1-1,8 7 0,-3-4 8,0 0 1,1-1-1,9 5 0,-15-9-32,0 1-1,1-1 0,-1-1 0,0 1 1,1-1-1,-1 1 0,1-1 0,5 0 1,30-4 194,-31 3-225,-1 0 52,0-1 1,0 0 0,0 0 0,0-1 0,0 0-1,-1 0 1,1-1 0,-1 0 0,0 0 0,0 0 0,7-7-1,7-8 88,29-35-1,-40 44-223,0-1-35,1 0 0,14-11 0,-19 18 59,-1 1 0,1 0 0,0 0 1,0 0-1,1 1 0,-1-1 0,0 1 0,11-2 0,-11 3 37,0 0 0,1 0 0,-1 1-1,1 0 1,0 0 0,-1 0 0,1 1 0,-1-1 0,1 1 0,5 2 0,4 3 39,-1 0-1,20 10 1,-31-14-21,57 29 227,-58-30 385,-2-3-576,0 0-1,-1 1 1,1-1-1,0 1 1,-1-1-1,1 0 1,-1 1-1,0-1 1,0 1 0,1 0-1,-1-1 1,0 1-1,0 0 1,0-1-1,0 1 1,0 0 0,-1 0-1,1 0 1,0 0-1,0 0 1,-1 0-1,1 0 1,-1 0 0,1 1-1,-1-1 1,1 0-1,-1 1 1,1 0-1,-3-1 1,0 0-77,-1 0-1,1 0 1,0 1-1,0-1 1,-1 1 0,1 0-1,0 1 1,0-1 0,-9 2-1,-11 7-166,0 0-1,-33 18 1,46-21 225,0 0 0,0 1 1,1 1-1,0 0 0,0 0 0,1 1 0,-9 10 1,13-12 5,1 0 1,-1 0 0,1 1 0,1 0 0,-1-1-1,1 1 1,1 0 0,0 0 0,0 1 0,0-1-1,1 0 1,0 1 0,1 8 0,0-10 11,0-1 1,0 0 0,1 0 0,0 0-1,0 0 1,1-1 0,0 1-1,0 0 1,0 0 0,1-1 0,0 0-1,0 1 1,0-1 0,0 0-1,1 0 1,0-1 0,0 1 0,8 6-1,-10-9 5,0-1 0,1 0-1,-1 1 1,0-1-1,1 0 1,-1 0 0,0 0-1,1-1 1,-1 1-1,1 0 1,0-1 0,-1 0-1,1 0 1,-1 0 0,1 0-1,0 0 1,-1 0-1,1 0 1,-1-1 0,1 0-1,-1 1 1,1-1 0,-1 0-1,1 0 1,-1 0-1,0 0 1,3-2 0,1-2-2,1 0 1,-1 0-1,0 0 1,0 0-1,0-1 1,-1 0-1,8-11 1,7-16 25,-2-2 0,21-54 0,-33 75-79,0-1 0,-1 0 0,-1 0 0,-1 0 0,0 0 0,-1-1 0,0-19 0,-3 28-333,-2 9-5,-3 11 4,5-4 320,1 0 0,0 0 1,0 0-1,1 0 1,0 0-1,2 9 0,17 54 56,-15-60-10,-1 0-1,11 17 1,-13-25 25,0-1 0,0 1 0,0-1 1,1 1-1,0-1 0,-1 0 0,1 0 1,0 0-1,1-1 0,-1 1 0,7 3 1,-8-5-6,1-1 1,-1 1 0,1-1 0,-1 0 0,0 0 0,1 0-1,-1 0 1,1 0 0,-1 0 0,1-1 0,-1 1-1,1-1 1,-1 1 0,5-3 0,3-1 35,-1-1 0,11-6 0,137-84 202,-139 84-340,0-1-1,0-1 0,-1 0 1,0-1-1,-1-1 0,-1 0 1,-1-2-1,0 1 0,-1-2 1,-1 0-1,0 0 0,15-35 1,-1-9-14,-3-1 0,-2-1 0,-4 0 0,-2-2 0,10-96 0,-22 129 23,-2-1 0,-1 1-1,-1-1 1,-7-33 0,8 66 32,0-1 1,0 1-1,0 0 0,0 0 0,-1 0 0,1 0 1,0 0-1,-1 0 0,1 0 0,-1 0 0,1 0 0,-1 0 1,-1-2-1,2 3 19,0 0 0,0 0 0,-1 0 0,1 0 1,0 0-1,-1 0 0,1 0 0,0 0 0,0 0 1,-1 0-1,1 0 0,0 0 0,0 0 0,-1 0 1,1 0-1,0 0 0,0 0 0,-1 0 0,1 0 1,0 0-1,0 1 0,-1-1 0,1 0 0,0 0 1,0 0-1,0 0 0,-1 1 0,1-1 0,0 0 0,0 0 1,0 0-1,0 1 0,-1-1 0,-1 4-43,0 0-1,0 0 0,0-1 1,0 1-1,-1 6 1,-6 17-10,-4 13 164,2 1 0,-10 70 0,-4 108 169,-2 33 60,23-205-90,3 1 0,1-1 0,13 87 0,-12-127-189,0 0 0,0-1 0,0 1 0,1-1 0,1 1 0,-1-1 0,1 0 0,0 0 0,0 0 0,8 10 0,-11-15-29,1-1 0,-1 1-1,1-1 1,-1 1 0,1-1 0,-1 1 0,1-1-1,0 0 1,-1 1 0,1-1 0,0 0 0,0 1-1,-1-1 1,1 0 0,0 0 0,0 1 0,-1-1-1,1 0 1,0 0 0,0 0 0,-1 0 0,1 0-1,0 0 1,0-1 0,-1 1 0,1 0 0,0 0 0,0 0-1,-1-1 1,1 1 0,0 0 0,-1-1 0,1 1-1,0-1 1,-1 1 0,1-1 0,0 0 0,2-2 36,1 0 0,-2-1 0,1 0 0,0 0 0,2-4 0,-1 2-47,68-119 436,-64 112-518,9-22 1,2-3-65,-20 64-115,3 27 1,0-36 249,1 0-1,0-1 1,2 0 0,9 26 0,-14-41 16,1 1 1,0 0 0,-1-1 0,1 1-1,0-1 1,0 0 0,0 1 0,0-1-1,0 0 1,0 1 0,0-1 0,0 0-1,0 0 1,1 0 0,-1 0-1,1 0 1,-1 0 0,0-1 0,1 1-1,-1 0 1,1-1 0,0 1 0,-1-1-1,1 1 1,-1-1 0,1 0 0,0 0-1,-1 0 1,1 0 0,0 0 0,-1 0-1,1 0 1,0 0 0,-1-1 0,1 1-1,1-1 1,5-2 46,0 0 0,0-1 1,-1 1-1,1-2 0,10-7 0,-9 6-43,44-31-40,82-42 0,-99 60-35,-23 11 2,1 1 1,17-7-1,-31 14 53,0 0-1,0 0 1,0 0 0,0 0 0,0 0 0,1 0-1,-1 0 1,0 0 0,0 0 0,0 0 0,0 0-1,0 0 1,0 0 0,0 0 0,0 0 0,0 0-1,0 0 1,0 0 0,1 0 0,-1 0 0,0 0-1,0 0 1,0 0 0,0 0 0,0 0 0,0 0-1,0 0 1,0 0 0,0 0 0,0 0-1,0 0 1,0 0 0,1 0 0,-1 1 0,0-1-1,0 0 1,0 0 0,0 0 0,0 0 0,0 0-1,0 0 1,0 0 0,0 0 0,0 0 0,0 0-1,0 0 1,0 0 0,0 1 0,0-1 0,0 0-1,0 0 1,-2 6-135,-3 6 28,0-3 106,0 0 1,1 0 0,-1 1-1,2 0 1,0 0 0,0 0-1,1 0 1,0 0 0,0 0-1,1 1 1,1-1 0,0 1-1,0-1 1,1 1 0,3 14-1,-1-11 14,0-4 22,-1 0 0,2 0-1,-1 0 1,7 11 0,-9-19-24,0 0 0,0 0-1,0 0 1,1-1-1,-1 1 1,0 0 0,1-1-1,-1 1 1,1-1-1,0 0 1,-1 1 0,1-1-1,0 0 1,0 0-1,0 0 1,0 0 0,0 0-1,0-1 1,0 1-1,0-1 1,0 1 0,0-1-1,0 0 1,0 0-1,0 0 1,5 0 0,-5-1 12,1 1 0,-1-1 1,1 0-1,0 0 1,-1-1-1,0 1 1,1 0-1,-1-1 0,0 0 1,0 1-1,0-1 1,0 0-1,0 0 0,0 0 1,0 0-1,2-4 1,0-1-19,0 0 0,0 0 0,-1 0 0,5-12 1,-5 7-25,1 0 0,-2 0 1,1 0-1,-2 0 0,0 0 1,0-1-1,-1 1 0,-3-22 1,2 29 17,0 0 1,0-1-1,0 1 0,-1 0 1,0 0-1,0 0 1,-1 0-1,1 0 0,-1 0 1,0 1-1,0-1 1,0 1-1,-1 0 1,0 0-1,0 0 0,0 1 1,0-1-1,0 1 1,-1 0-1,0 0 0,1 0 1,-7-2-1,1 1-59,0 1-1,0 0 0,0 1 1,-19-3-1,23 4 29,0 1 0,0 0 0,0 0 0,0 1 0,0-1 1,0 1-1,0 0 0,0 1 0,-10 3 0,16-5 32,0 0-1,0 0 1,-1 0 0,1 0 0,0 0 0,0 0 0,0 0 0,-1 0 0,1 1 0,0-1-1,0 0 1,0 0 0,-1 0 0,1 0 0,0 0 0,0 0 0,0 0 0,0 1 0,-1-1-1,1 0 1,0 0 0,0 0 0,0 0 0,0 1 0,0-1 0,0 0 0,-1 0 0,1 0-1,0 0 1,0 1 0,0-1 0,0 0 0,0 0 0,0 1 0,0-1 0,0 0 0,0 0-1,0 0 1,0 1 0,0-1 0,0 0 0,0 1 0,11 3 41,22 0 200,-30-3-228,17 0 135,1-1 1,27-4-1,16 0 42,-38 4-70,0-1 0,0-1 0,29-7 0,-39 6-65,1 0-1,-1 0 1,1 2 0,0 0-1,26 3 1,-40-2-34,0 0 0,0 1 1,0-1-1,0 1 0,-1 0 1,1 0-1,0 0 0,-1 0 0,1 1 1,0-1-1,3 4 0,-5-4-15,0 0-1,0-1 1,-1 1-1,1 0 1,0 0 0,-1 0-1,1 0 1,-1 0-1,1 0 1,-1 0-1,0 0 1,1 1 0,-1-1-1,0 0 1,0 0-1,0 0 1,0 0-1,0 0 1,0 0 0,0 1-1,0-1 1,0 0-1,-1 0 1,1 0-1,0 0 1,-1 0 0,1 0-1,-1 0 1,1 0-1,-2 2 1,-2 4 37,-1 1 1,-11 12-1,-3 5-136,16-21 120,0 0 0,-1 1-1,0-1 1,1-1 0,-2 1-1,1 0 1,-5 3 0,32-31 329,-4 10-345,0 1 1,1 0 0,39-17 0,69-19 19,-124 48-32,0-1-1,0 1 1,0 0-1,-1 0 1,1 1-1,0-1 1,0 1-1,0 0 1,0 0-1,0 0 1,0 0-1,0 1 1,0-1-1,0 1 1,0 0-1,0 0 0,0 1 1,-1-1-1,1 1 1,0 0-1,-1 0 1,1 0-1,-1 0 1,0 1-1,0-1 1,0 1-1,0 0 1,0 0-1,3 5 1,6 6 50,-1 1-1,-1 1 1,0-1 0,-1 1-1,-1 1 1,-1 0 0,7 21-1,-2-6 56,-9-26-145,-1-1-1,0 1 1,0-1 0,0 1 0,-1 0 0,0-1 0,1 8 0,-2-10-407,0 0 0,1 0 0,-1 0 0,1-1-1,0 1 1,0 0 0,2 4 0,-3-6-47,0 0-1,1 0 1,-1 0 0,1 0-1,-1-1 1,1 1-1,-1 0 1,1 0-1,0 0 1,0-1-1,-1 1 1,1 0 0,0-1-1,0 1 1,0-1-1,-1 1 1,1-1-1,0 1 1,0-1 0,0 1-1,0-1 1,2 1-1,-3-1 443,-12-11-8136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24.9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14 8960,'-72'7'3328,"67"-7"-1728,19 5-1568,4-2-576,8-3 288,6 0-1664,0 0 1088,-1 0-3520,-4-12 2432,-19-4-544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25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29 8960,'-37'-29'3328,"34"34"-2592,6-1-192,10-1 480,11-3-672,7 5 768,6 3-641,7-8 193,10 0-384,14 0-256,8 4-32,1-4-416,-6 3 192,-13 2-2687,-8-2 1599,-18 2-3616,-14-5 2784,-23 3-1184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6:25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27 120 8640,'-26'-32'3200,"31"32"-2496,16-5-192,11 2 576,18-2-704,8-2 768,23-6-672,40-2-1,32-2-319,-5 9-320,2 1 96,11-1-6111,-8 16 3359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05.6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600 1 1248,'0'1'18,"2"0"416,-6-3-355,6 7 3107,0 1-1398,1 6 4819,-3-7-6415,-1 1 0,0 0 0,0-1 0,-1 1 0,1-1 0,-1 1 1,0-1-1,-1 0 0,0 0 0,1 0 0,-1 0 0,-5 5 0,0 0-4,0-1 1,0 0-1,-1-1 0,0 0 0,-11 8 0,-73 54 591,3 4-1,-117 124 1,161-153-552,23-23 49,-24 29 0,46-51-266,0 1-1,1 0 1,-1-1 0,1 1 0,-1 0 0,1-1 0,-1 1-1,1 0 1,-1 0 0,1-1 0,0 1 0,-1 0 0,1 0-1,0 0 1,0 0 0,0-1 0,-1 1 0,1 0 0,0 0 0,0 0-1,0 0 1,0 0 0,1 0 0,-1-1 0,0 1 0,0 0-1,1 1 1,0 0-6,1 0 1,0-1-1,-1 1 0,1-1 0,0 1 0,0-1 0,0 1 1,3 0-1,3 3-29,12 6 51,1-1 0,0-1 1,38 11-1,-30-10 18,73 22-13,32 11-121,-73-22 218,26 10 608,-83-30-689,-1 0-1,0 0 1,1 0-1,-1 0 1,1-1-1,6 1 1,-9-1 150,3-5-2773,-7 1-613,2-4 976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06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 3808,'-7'-4'1172,"14"3"1112,-7 2-1993,0 1 0,1-1-1,-1 1 1,1 0 0,0-1 0,-1 1 0,1-1 0,0 1 0,0-1 0,0 0 0,1 2-1,5 7 438,-1 4-262,-1 0 0,0 0-1,-1 1 1,2 18 0,5 63 818,-7-44-603,5 127 2177,5-191-2058,-9 5-757,0 0 0,0-1 0,0 0 0,6-15 0,-1 2 9,7-14-172,-2 5-15,19-29 0,-19 37 36,1 0 0,1 1 0,1 0 0,29-25-1,-33 34 19,-8 5 81,2 1-1,-1-1 1,1 2 0,12-8 0,-18 12 16,-1 0-1,1 0 1,0 0 0,0 1 0,0-1-1,-1 0 1,1 1 0,0 0-1,0-1 1,0 1 0,0 0-1,0 0 1,0 0 0,0 0 0,0 1-1,0-1 1,0 0 0,0 1-1,-1 0 1,1-1 0,0 1 0,0 0-1,0 0 1,-1 0 0,1 0-1,0 0 1,2 2 0,0 1 33,0 0 0,-1 1 0,1-1 0,-1 0-1,0 1 1,0 0 0,0 0 0,-1 0 0,0 0 0,0 0 0,2 7 0,0 5 16,-1 1 0,0 21 0,5 20 182,-6-48-173,0 0 0,-1 0-1,-1-1 1,1 1 0,-3 19 0,1 2 93,1-25-21,1-1 1,-2 1 0,1-1 0,-3 13 0,1-16-941,1-4-172,-1-11-1585,2-22-5772,4 2 4547,-4-1 592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07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49 4480,'-1'-1'120,"1"0"0,0 1 0,-1-1 0,1 0 0,0 0 0,0 0 0,0 0 0,0 0 0,0 0 0,0 0 0,0 0 0,0 1 0,0-1 0,0 0 0,0 0 0,1 0 0,-1 0 0,0 0 0,1 0 0,-1 1 0,1-1 0,0-1 0,17-15 3217,-7 7 2000,-11 11-4457,0 2-679,0 1 0,-1-1 0,0 0 1,1 0-1,-1 0 0,0 0 0,0 0 0,-1-1 0,1 1 0,-4 5 0,-21 26 705,10-15-179,0 0-145,-2 1 0,-40 32-1,21-19-464,34-31-185,0 1 1,0-1 0,0 0-1,0 0 1,-1-1-1,-4 3 1,-1-1-3453,-1-2-4520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27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83 12640,'-26'-11'4671,"49"11"-3615,48 0-320,-21-4 1088,13-4-1152,22-5 160,50 1-512,13 4-352,-9-4 0,-13 4-3392,6 1 1888,-8 14-8383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08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32 4736,'0'-3'242,"0"1"0,0-1 0,0 1 0,1-1 0,-1 1-1,1-1 1,0 1 0,0-1 0,0 1 0,2-5 3728,-2 8-3887,-1-1-1,1 0 1,-1 0 0,1 0-1,-1 1 1,1-1 0,-1 0 0,0 1-1,1-1 1,-1 0 0,1 1-1,-1-1 1,0 0 0,1 1-1,-1-1 1,0 1 0,1-1 0,-1 1-1,0-1 1,0 0 0,1 1-1,-1-1 1,0 2 0,4 12 384,-3-13-391,2 14 597,0 0 0,0 1-1,0 28 1,-3-38-519,0-1-1,-1 1 0,0 0 1,0-1-1,0 0 1,0 1-1,-1-1 0,0 0 1,0 0-1,-1 0 0,1 0 1,-1 0-1,0 0 0,-6 6 1,4-5-42,0-1 0,-1 0-1,1 0 1,-1 0 0,0-1 0,-1 0 0,1 0 0,-1-1 0,0 0 0,-13 5-1,14-7-420,1 1-1,-1-1 1,0-1-1,0 1 0,0-1 1,1 0-1,-1 0 1,0-1-1,0 1 0,1-1 1,-1-1-1,0 1 1,1-1-1,-9-4 1,-12-7-3659,2-2 1280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09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5632,'-1'0'144,"1"1"1,-1-1-1,0 0 1,1 1 0,-1-1-1,1 1 1,-1-1-1,1 1 1,-1-1-1,1 1 1,-1-1-1,1 1 1,-1-1-1,1 1 1,0 0-1,-1-1 1,1 1 0,0 0-1,0-1 1,0 1-1,-1 0 1,1-1-1,0 1 1,0 0-1,0-1 1,0 1-1,0 1 1,7 21 2663,-1-4-1477,-1 13-481,-1 0 0,-2 1-1,-2 37 1,-1-31-489,1 25 187,-3 0-1,-17 91 1,8-85-164,-15 60 848,27-130-1211,0 0 0,0 0 0,0 1-1,-1-1 1,1 0 0,0 0 0,0 1 0,0-1 0,0 0 0,0 0 0,0 1 0,0-1 0,0 0 0,0 0 0,1 1 0,-1-1 0,0 0 0,0 0 0,0 0 0,0 1 0,0-1-1,0 0 1,0 0 0,0 0 0,1 1 0,-1-1 0,0 0 0,0 0 0,0 0 0,1 1 0,-1-1 0,0 0 0,0 0 0,11 2 281,14-6-125,-24 3-152,37-7 179,6-3-93,80-9 0,-107 19-403,53-5 702,-26-4-3573,-43 9 2744,0 1 1,-1 0-1,1-1 0,0 1 1,-1 0-1,1-1 0,0 1 1,-1-1-1,1 1 1,-1-1-1,1 1 0,0-1 1,-1 0-1,0 1 0,1-1 1,-1 0-1,1 1 0,-1-1 1,0 0-1,1 0 0,-1 1 1,0-1-1,0-1 0,11-19-4743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09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22 3552,'0'-1'128,"0"1"1,0-1-1,0 0 1,0 1-1,0-1 1,0 1-1,1-1 0,-1 1 1,0-1-1,0 1 1,0-1-1,1 1 1,-1-1-1,0 1 1,1-1-1,-1 1 0,0-1 1,1 1-1,-1-1 1,0 1-1,1 0 1,-1-1-1,1 0 1,6-5 3428,-7 5-3440,1 1 0,-1 0 0,0 0 1,1 0-1,-1-1 0,1 1 0,-1 0 1,1 0-1,-1 0 0,1 0 1,-1 0-1,1 0 0,-1 0 0,0 0 1,1 0-1,-1 0 0,1 0 0,-1 0 1,1 0-1,-1 0 0,1 1 0,-1-1 1,0 0-1,1 0 0,-1 0 0,1 1 1,-1-1-1,0 0 0,1 0 0,-1 1 1,1-1-1,-1 0 0,0 1 0,0-1 1,1 0-1,-1 1 0,0-1 0,1 1 1,11 14 1437,-10-9-1358,1-1 0,-1 1 0,-1-1 0,1 1 0,-1 0 0,1 0 0,-2 0 0,1 0 0,-1 0 0,0 0 0,0 0 0,0 0 0,-1 0 0,0 0 0,0 0 0,-1 0 1,0 0-1,0-1 0,-3 8 0,3-10-171,0 0 1,-1-1-1,1 1 0,0-1 1,-1 0-1,1 1 1,-1-1-1,0 0 0,1-1 1,-1 1-1,0 0 1,0-1-1,0 0 1,-1 1-1,1-1 0,0-1 1,0 1-1,-1 0 1,1-1-1,-7 1 0,-6-1-938,0-1-1,0 0 1,-17-3-1,26 3 254,-37-7-2237,-5-3-3994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1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37 3808,'1'-1'197,"-1"1"0,1-1 0,0 0 0,-1 0-1,1 1 1,-1-1 0,1 0 0,-1 0 0,1 0 0,-1 0 0,0 0 0,1-2 0,5-9 3984,-1 35-1621,-6-2-2137,-1 0 0,-1 0 1,-9 29-1,2-7 113,4-13-314,-6 29 435,-23 69 0,12-60 83,-4-2-1,-48 91 1,61-133-591,10-15 231,8-13 787,17-25-1057,-2 1 0,26-57 0,38-112-71,41-82-78,-116 264 47,-5 11 38,-1 1 1,1-1-1,-1 0 0,0 0 1,-1-1-1,1 1 1,1-7-1,-1 2 45,-2 9-90,1-1 1,-1 1-1,0 0 0,0 0 1,1 0-1,-1 0 1,0 0-1,1 0 1,-1 0-1,0 0 0,1 0 1,-1 0-1,0 0 1,1 0-1,-1 0 1,0 0-1,0 0 1,1 0-1,-1 0 0,0 0 1,1 0-1,-1 1 1,0-1-1,0 0 1,1 0-1,0 1 2,1 0 0,-1 1 0,0-1 0,0 0 0,0 0 0,0 1 0,0-1 0,-1 1 0,1-1 0,0 1 0,-1-1 1,2 3-1,5 23 54,-6-19-42,22 112 367,7 126-1,-27-211-317,-3-34-22,0 0 0,1 0 0,-1 0 0,0 1 0,0-1 0,1 0 0,-1 0 0,0 0 0,1 0 0,0 0 0,-1 0 0,1 0 0,1 2 0,-2-3-32,0 0-1,0 0 1,0 0-1,0 0 0,0 0 1,1 1-1,-1-1 1,0 0-1,0 0 1,0 0-1,0 0 0,0 0 1,0 0-1,0 0 1,1 0-1,-1 0 0,0 0 1,0 0-1,0 0 1,0-1-1,0 1 1,0 0-1,0 0 0,1 0 1,-1 0-1,0 0 1,0 0-1,0 0 1,0 0-1,0 0 0,0 0 1,0 0-1,0 0 1,0 0-1,0-1 1,1 1-1,-1 0 0,0 0 1,0 0-1,0 0 1,0 0-1,0 0 1,3-13 260,-2-3-139,24-212 325,-19 188-576,3-1 0,1 1 0,23-58-1,-30 90-19,1 0 0,0 0 0,8-10 0,-12 18 126,0 0-1,1 0 1,-1 0-1,0 0 1,0 0 0,1 0-1,-1 0 1,0-1-1,0 1 1,1 0-1,-1 0 1,0 0-1,1 0 1,-1 0-1,0 0 1,0 1-1,1-1 1,-1 0 0,0 0-1,0 0 1,1 0-1,-1 0 1,0 0-1,0 0 1,1 1-1,-1-1 1,0 0-1,0 0 1,1 0-1,-1 0 1,0 1 0,0-1-1,0 0 1,0 0-1,1 1 1,-1-1-1,0 0 1,0 0-1,0 1 1,0-1-1,9 13-69,-4-2 69,-1-1-1,0 0 1,-1 1 0,0 0-1,0 0 1,1 14 0,0 4 127,26 166 511,4 25-424,-31-206-168,2 8 116,-1 0 1,2 40 0,-1-23-46,-5-37-465,1-3-13,-1 1-1,1-1 1,0 1-1,0-1 1,0 1-1,0-1 1,-1 0 0,1 1-1,0-1 1,0 0-1,-1 1 1,1-2 0,3-2-1030,11-10-3601,23-28-1,-16 11 848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1.8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11 5568,'-9'-11'2501,"13"18"950,0 8-2644,-2-5-158,-1-9-586,5 17 997,0 0 0,-1-1 0,4 25 0,-6 6 216,-2 54 0,-2-50-825,1-36-350,-8 208 1398,5-160-1258,-3 12 131,5-53-361,1-23-71,0 0 1,0 0 0,0 0-1,0 0 1,0 0-1,0 0 1,0 0-1,0 0 1,0 0-1,0 0 1,-1 1-477,1-1 477,0 0-1,0 0 1,0 0-1,0 0 1,0 0-1,0 0 1,-1 0-1,1 0 1,0 0-1,0 0 1,0 0-1,0 0 1,0 0-1,0 0 1,0 0-1,0 0 1,0 0-1,-1 0 1,1 0-1,0 0 1,0 0-1,0 0 1,0 0-1,0 0 1,0 0-1,0 0 1,-1-1-417,-3-3-1404,2 0 1033,0-1 0,0 1 0,1-1 1,-1 0-1,1 0 0,0 0 0,1 0 0,-1 0 0,1-9 0,4-27-3974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2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 9056,'-9'2'2584,"13"3"-517,20 4 1335,-14-8-2656,0 0 1,0-1-1,11-1 0,5 1 77,-25 0-805,62-1 682,-1 3-1,98 16 1,-135-14-830,0-1 0,37-1 1,-60-3-433,0 1 0,0-1 0,0 0 0,0 1 0,0-1 0,0 0 0,-1 0 1,1 0-1,0-1 0,-1 1 0,1 0 0,-1-1 0,1 1 0,-1-1 0,3-2 0,3-4-3492,0 0 752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2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 9056,'-11'-6'2268,"7"5"-1295,5 4-150,5 7 2564,-3-6-3105,-1-1 0,0 1 0,0 0-1,0 0 1,0-1 0,1 7-1,3 20 469,-2 0 0,0 0-1,-2 1 1,-4 48 0,1-21-536,1-15-85,-4 156 265,3-162-386,-2 12 14,-6-18-3471,5-49-12097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3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29 4480,'-1'-2'711,"-8"-13"39,9 14-421,0 0 0,-1 1 0,1-1 0,0 1 0,0-1 0,0 0 0,0 1 1,0-1-1,0 1 0,0-1 0,0 0 0,0 1 0,0-1 0,1 1 0,-1-1 1,0 0-1,5 16 2311,1 12-1535,-2 1 1,2 52 0,-4-37-184,3 297 3167,-6-210-3420,1-25-347,-4 214 593,-2-262-663,0-14-1529,5-16-3074,-17-70-11227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5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468 82 2720,'26'0'8538,"-39"-1"-5956,-21-9-739,-58-19 137,67 19-1783,-1 2-1,1 1 0,-1 1 1,-43-4-1,61 9-192,0 1 0,0 0 0,1 0 1,-1 1-1,0 0 0,0 0 0,1 1 1,-1 0-1,1 0 0,0 1 0,-1 0 0,1 0 1,0 1-1,1 0 0,-1 0 0,1 0 1,0 1-1,0 0 0,0 0 0,0 1 0,1-1 1,0 1-1,-6 9 0,9-11 12,0 0 0,0-1 0,1 1 0,-1 0 0,1 0 0,0 0 0,0 0 0,0 0-1,1 0 1,-1 0 0,1 0 0,0 0 0,0 0 0,2 8 0,0-2 7,1-1 1,0 1-1,1-1 0,0 0 0,6 10 1,3 7 164,0 1 1,-2 1-1,-2 0 1,0 0-1,-2 1 0,-1 0 1,-1 0-1,1 57 1,-5-55 45,-1-9 13,0 0 1,-1 1 0,-1-1-1,-9 42 1,7-51-118,-19 55 287,20-60-352,-1 1-1,0-1 0,-1-1 0,0 1 1,-9 11-1,9-11-15,5-8-51,-1 1 0,1 0 1,0-1-1,-1 1 1,1-1-1,-1 1 0,1-1 1,-1 1-1,1-1 1,-1 1-1,1-1 0,-1 1 1,1-1-1,-1 1 1,1-1-1,-2 1 0,-4 0-2275,6-6-623,3-4-642,0-2 982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6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29 138 5984,'-22'-9'1920,"22"9"-1895,0 0 0,0 0 0,-1 0 0,1 0 0,0 0 0,-1 0 0,1 0 0,0 0 0,0 0 0,-1 0 0,1 0 0,0 0 0,0 0 0,-1 0 0,1 0 0,0 0 0,0 1 0,-1-1 0,1 0 0,0 0 0,0 0 0,0 0 0,-1 0 1,1 1-1,0-1 0,0 0 0,-1 5 4520,6-2-4183,0-1-1,0 1 1,0-1-1,0-1 1,0 1 0,1-1-1,-1 0 1,1 0-1,-1 0 1,0-1 0,1 0-1,-1 0 1,10-2-1,6-1 343,0-2-1,25-8 0,-7 2-387,-18 5-482,226-62 720,-142 33-4542,-98 33 2796,-5 1 582,1-1-1,0 1 1,-1 0 0,1 1-1,0-1 1,0 1-1,0-1 1,0 1-1,3 0 1,6 6-4723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96 2304,'3'-6'776,"0"-1"0,0 1 0,9-11-1,-10 13-230,1 1-1,-1-1 1,1 1-1,-1-1 0,0 0 1,0 0-1,-1 0 1,1 0-1,-1 0 0,0 0 1,0 0-1,0-1 1,0-4-1,-8 29 86,3-9-503,-54 169 1516,24-66-668,-22 98-164,56-210-806,-25 146 213,21-114-49,2 1 1,2 46-1,0-32-2131,0-45 730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6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67 106 2400,'-1'-25'895,"0"16"262,1 0-1,0-1 1,0 1-1,1 0 1,4-16-1,-4 16 884,-1 16 123,-16 315 2914,1-63-3008,14-64-1316,-4 89-210,0-243-1853,-3-19-4883,1-15 2529,-8 1-2704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8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 3552,'0'-3'231,"1"0"1,-1 0-1,1 0 1,0 0-1,0 0 0,0 0 1,0 0-1,0 0 1,1 0-1,-1 0 1,1 1-1,0-1 1,0 0-1,0 1 0,0 0 1,4-4-1,0 0 510,0 2 0,1-1-1,-1 1 1,1-1 0,12-4-1,-18 9-657,0-1 0,0 1 1,0-1-1,0 1 0,0 0 0,0-1 0,1 1 0,-1 0 0,0 0 0,0 0 0,0 0 0,0 0 0,1 0 1,-1 0-1,0 0 0,0 0 0,0 1 0,0-1 0,1 0 0,-1 1 0,0-1 0,0 1 0,0-1 1,0 1-1,0 0 0,0-1 0,0 1 0,0 0 0,0 0 0,-1 0 0,1 0 0,0 0 0,0-1 0,-1 1 1,1 0-1,-1 1 0,1-1 0,0 1 0,2 5 85,-1 0 0,0 0-1,0 0 1,2 15 0,-4-21-136,13 194 1292,-10-110-563,6-12-41,-9-72-693,0-1-1,0 1 1,0 0-1,0 0 1,0-1-1,1 1 1,-1 0-1,0-1 0,0 1 1,1 0-1,-1-1 1,1 1-1,-1 0 1,0-1-1,1 1 1,-1-1-1,1 1 0,-1-1 1,1 1-1,0-1 1,-1 1-1,1-1 1,-1 0-1,1 1 1,0-1-1,1 1 0,-1-1 7,0 0 0,1 0 0,-1 0 0,0 0 0,1 0 0,-1-1-1,0 1 1,1 0 0,-1-1 0,0 1 0,0-1 0,1 1-1,0-2 1,5-2 61,0-1-1,-1 1 0,11-11 0,-5 1-49,1 0 1,-2 0-1,0-2 0,9-15 1,32-69-240,-36 64 152,27-49-416,-43 85 467,1 0 0,-1 0-1,1 0 1,-1 0-1,1 0 1,-1 1 0,0-1-1,1 0 1,-1 0-1,1 0 1,-1 0 0,1 1-1,-1-1 1,0 0-1,1 0 1,-1 1 0,0-1-1,1 0 1,-1 1-1,0-1 1,1 1 0,-1-1 0,2 2 34,0 1-1,-1-1 0,1 1 0,-1 0 0,1-1 1,-1 1-1,0 0 0,0 0 0,0 0 0,0 0 1,-1 0-1,1 0 0,-1 5 0,3 8 49,14 122 577,-12-51-417,-5-78-230,1 0 0,-2 0 0,1-1 0,-1 1 0,0 0 0,-1 0 0,-3 10 0,5-13-2166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9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0 4320,'3'1'531,"-1"-1"1,1 1-1,-1 0 0,0 0 1,0 0-1,1 0 0,-1 1 1,0-1-1,0 1 0,2 1 1,-2-2-288,-1 1 0,1-1 0,-1 0 0,0 0 0,0 1 0,0-1 0,0 0 0,0 1 0,0-1 0,0 1 0,0 0 0,0-1 0,-1 1 0,1 0 0,-1-1 0,1 1 0,-1 0 0,0-1 0,1 4 0,-2 0-40,0-1 1,-1 1-1,1-1 0,-1 0 1,0 0-1,0 0 0,0 0 1,0 0-1,-1 0 0,0 0 1,0-1-1,0 1 0,-6 5 1,-6 3 234,-31 21 0,44-32-418,2-1-27,-13 9 0,-27 12 0,37-19-258,1-1 0,-1 0-1,0 0 1,1 0 0,-1 0-1,0-1 1,0 1 0,0-1-1,0 1 1,0-1 0,0 0-1,0 0 1,0 0 0,1-1-1,-1 1 1,0-1 0,0 1-1,-3-2 1,5 1 59,0 1 0,0-1 0,1 0-1,-1 1 1,0-1 0,1 0 0,-1 0 0,0 1 0,1-1 0,-1 0 0,1 0-1,-1-1 1,-5-14-4685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19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13 6048,'-7'-12'5703,"14"16"-4185,-2 2-1216,-2-1-1,1 1 1,0 0 0,-1 0 0,0 0 0,-1 0-1,3 8 1,10 47 1081,-12-39-985,-1 0-1,-1 0 1,-2 0-1,-4 35 1,1-8-50,-27 220 1239,14-136-790,11-98-558,3-16 207,-2 35 0,7-53-402,0-1 1,-1 1-1,1-1 0,0 1 1,-1-1-1,1 0 1,0 0-1,-1 0 1,1 0-1,0 0 1,2 0-1,81-14 348,-4 0-293,52 6-105,-92 13-255,-37-8-1804,15-23-14360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2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37 4480,'1'-2'6446,"-2"13"-4290,-15 37-270,-10 41-652,-80 339 1641,102-416-2753,1-3 27,1-1 1,0 1-1,0 0 1,0 13-1,2-22 128,0 1-106,-3 1-75,3-2 69,0 0-74,0-4-58,1 0 0,-1 0 0,1-1 0,0 1 0,0 0 0,1 0 0,-1 1 0,1-1 0,3-6 0,7-17 5,30-171 46,-25 104-125,-12 66 29,43-175-142,-42 188 106,0 1 0,15-26 0,-14 29-26,-7 10 76,0 1 0,0 0 0,1-1 1,-1 1-1,0 0 0,0 0 0,0-1 1,0 1-1,1 0 0,-1-1 0,0 1 1,0 0-1,0 0 0,1-1 0,-1 1 1,0 0-1,0 0 0,1 0 0,-1-1 1,0 1-1,1 0 0,-1 0 0,0 0 1,1 0-1,-1 0 0,0 0 0,1-1 1,-1 1-1,0 0 0,1 0 0,-1 0 1,0 0-1,1 0 0,-1 0 0,0 1 0,1-1 1,-1 0-1,0 0 0,1 0 0,-1 0 1,0 0-1,1 0 0,-1 0 0,0 1 1,0-1-1,1 0 0,-1 0 0,0 0 1,1 1-1,-1-1 0,0 0 0,0 1 1,0-1-1,1 0 0,-1 0 0,0 1 1,0-1-1,0 0 0,0 1 0,0-1 1,0 0-1,1 1 0,-1-1 0,0 1 1,10 29 534,-8-25-394,27 146 417,-19-89-458,19 109 319,-22-126-354,-4-26 174,9 34 0,-8-39 159,-4-14-384,0 0 0,0 1-1,0-1 1,0 0-1,0 0 1,0 1 0,0-1-1,1 0 1,-1 0 0,0 1-1,0-1 1,0 0 0,0 0-1,0 0 1,1 1 0,-1-1-1,0 0 1,0 0-1,1 0 1,-1 0 0,0 0-1,0 1 1,0-1 0,1 0-1,-1 0 1,0 0 0,1 0-1,-1 0 1,0 0 0,0 0-1,1 0 1,-1 0-1,0 0 1,0 0 0,1 0-1,-1 0 1,0 0 0,0 0-1,1 0 1,-1 0 0,0 0-1,0 0 1,1-1 0,-1 1-1,0 0 1,0 0-1,1 0 1,8-8 156,-6 2-154,1 0 1,-1 0 0,-1-1-1,1 1 1,-1-1-1,0 0 1,0 0-1,-1 0 1,1-8-1,0 1 5,8-50 8,24-107-55,-29 154-5,1 0 1,0 0 0,1 0 0,1 1 0,1 0 0,0 0-1,19-22 1,-26 35-12,0 1 0,0-1 0,1 1 0,-1 0 0,1 0 0,-1 0 0,1 0 0,0 0 0,0 0 0,0 1 0,0 0 0,0-1 0,0 1 0,1 0 0,3 0 0,-5 1 42,0 0 1,0 0 0,0 0-1,0 0 1,0 1 0,0-1-1,0 1 1,0-1 0,0 1 0,-1 0-1,1 0 1,0 0 0,0 0-1,-1 0 1,1 0 0,-1 0-1,1 1 1,-1-1 0,1 0-1,-1 1 1,0-1 0,1 1-1,-1 0 1,0-1 0,0 1 0,0 0-1,1 3 1,5 16 70,0-1-1,-1 2 1,-2-1 0,0 0-1,1 24 1,-3-33-72,13 315 234,-16-317-404,-4-1-4110,-8-17-7577,4-10 7126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3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19 3552,'0'-1'274,"1"0"1,-1 0-1,0 0 1,1 0-1,-1 0 0,0 0 1,1 0-1,-1 0 1,1 1-1,0-1 1,-1 0-1,1 0 0,0 1 1,-1-1-1,1 0 1,0 1-1,0-1 1,-1 1-1,1-1 0,0 1 1,0-1-1,0 1 1,0-1-1,0 1 1,0 0-1,0 0 0,0-1 1,0 1-1,0 0 1,0 0-1,0 0 1,0 0-1,0 0 1,1 0-1,-1 1-133,0-1 0,1 0 0,-1 0 0,1 0 0,-1 1 1,0-1-1,0 1 0,1-1 0,-1 1 0,0 0 0,0-1 0,0 1 0,1 0 0,-1 0 0,0 0 0,0 0 1,0 0-1,0 0 0,-1 0 0,1 0 0,0 0 0,0 0 0,-1 0 0,1 0 0,0 1 0,-1-1 1,1 0-1,-1 1 0,0-1 0,1 0 0,-1 1 0,0-1 0,0 0 0,0 1 0,0-1 0,0 1 1,0-1-1,0 0 0,-1 1 0,1-1 0,0 0 0,-1 1 0,1-1 0,-1 0 0,0 2 0,-3 3-33,1 0-1,-1 0 0,0 0 0,-1-1 0,1 0 0,-7 6 1,-35 28-1777,33-29 518,8-6-37,0-1 1,0 0-1,0 0 0,0-1 1,0 1-1,-9 1 0,7-1-1730,6-3 2788,1 0-1,0 0 0,0 0 0,-1 0 0,1 0 0,0 0 0,0 0 0,-1 1 0,1-1 0,0 0 0,0 0 0,-1 0 0,1 0 0,0 1 0,0-1 0,0 0 0,-1 0 0,1 0 0,0 1 0,0-1 0,0 0 0,0 0 0,0 1 0,-1-1 0,1 0 1,0 1-1,3 5-1880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4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28 3648,'-7'-4'523,"6"4"-401,-1-1 1,1 1-1,0-1 0,0 0 0,0 0 0,0 1 1,0-1-1,0 0 0,0 0 0,0 0 0,1 0 1,-2-2-1,12-9 9785,-11 18-7410,-3 17-617,-8 29-1210,-11 35 277,-52 219 261,74-302-1366,-8 30 138,9-32-534,-1 1 1,-1-1-1,1 0 0,0 0 0,0 0 0,-1 0 1,-1 2-1,8-24-11995,-6-4 9237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4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88 10880,'-8'-3'3752,"18"4"-2174,8 2 526,35 0 14,64-3 0,-97-1-1943,125-10 442,-116 7-769,0-1-1,52-18 1,-74 20-975,-1 0 0,0 0 0,0-1 0,0 0 1,0 0-1,7-7 0,-4 3-2329,-1 0 1003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4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7648,'0'0'87,"0"0"1,0 0-1,-1 0 1,1 0-1,0 0 0,0 0 1,-1 0-1,1 0 1,0 1-1,0-1 1,-1 0-1,1 0 1,0 0-1,0 0 0,0 0 1,-1 0-1,1 1 1,0-1-1,0 0 1,0 0-1,-1 0 1,1 1-1,0-1 0,0 0 1,0 0-1,0 0 1,0 1-1,0-1 1,0 0-1,-1 0 1,1 1-1,0-1 1,0 0-1,0 0 0,0 1 1,0-1-1,0 0 1,0 0-1,0 1 1,0-1-1,0 0 1,0 0-1,0 1 0,1-1 1,-1 0-1,0 0 1,0 1-1,0-1 1,0 0-1,0 0 1,0 1-1,1-1 0,-1 0 1,11 20 2665,-4-7-1093,1 7-884,0 1-1,-2 0 0,0 1 0,-2-1 0,0 1 0,0 25 0,-4 132 434,-5-107-918,-17 71-1,14-108-1658,0-14-4592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5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9 6720,'-1'-1'114,"-1"0"287,0 0 0,0 0 0,0 0 0,-1 0-1,1 1 1,0-1 0,-1 0 0,-4 1 2843,7 8 68,3-4-2849,-1 1 1,1-1 0,0 0-1,0 0 1,0 0-1,0 0 1,1-1-1,-1 1 1,5 2 0,2 3 14,5 5 29,1-2 0,0 0-1,1 0 1,22 11-1,78 30 397,-14-5-387,-65-29-398,-2 2-1,0 2 0,-1 1 1,-2 2-1,0 1 0,35 39 1,-66-64-116,-1-1 1,0 1 0,0-1-1,1 1 1,-1-1 0,0 1 0,0 0-1,-1 0 1,1-1 0,0 1 0,-1 0-1,1 0 1,-1 0 0,1 0-1,-1 0 1,0 0 0,0 0 0,0 0-1,0 2 1,-1-1 3,0 0 1,0 0-1,0 0 1,0 0-1,0 0 0,-1-1 1,1 1-1,-1 0 0,0-1 1,0 0-1,-3 4 1,-5 4 3,-1-1 1,-1 0 0,0 0 0,-15 7 0,18-10-31,-141 70 200,51-28-136,52-24-195,-95 52-79,52-20-3448,86-53 2983,-1 0-1,1 1 0,0-1 0,-5 7 1,7-6-357,-1-1 0,0 1 1,1 0-1,0 1 1,0-1-1,0 0 0,0 1 1,1-1-1,0 1 1,0-1-1,0 1 0,0-1 1,1 1-1,0 6 1,3 14-1584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37:0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6880,'-32'-11'3136,"32"16"-2432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17 208 6816,'-17'-31'3696,"17"31"-3558,0-1 1,1 0 0,-1 1 0,0-1-1,0 1 1,0-1 0,1 0 0,-1 1-1,0-1 1,1 1 0,-1-1 0,1 1-1,-1-1 1,1 1 0,-1 0 0,0-1-1,1 1 1,0 0 0,-1-1 0,1 1-1,-1 0 1,1-1 0,-1 1 0,1 0-1,0 0 1,20-9 984,20 4-710,1 2-1,72 4 1,-87 0-376,11 0-9,26-1 110,121 19 0,-175-17 71,5 2-567,0-2 0,1 0 0,23 0 0,-34-2-70,0 0 1,-1-1-1,1 0 1,0 0-1,0 0 1,-1-1-1,1 1 0,0-1 1,-1 0-1,0-1 1,1 1-1,-1-1 1,0 0-1,0 0 1,4-4-1,5-7-997,0-1 1,17-27-1,5-6 1662,-29 42 21,-5 5 39,0 0-1,1-1 1,-1 1 0,0 0 0,0-1-1,0 1 1,0-1 0,0 1 0,0-1-1,0 0 1,-1 1 0,1-1 0,0 0-1,0-2 1,-9 16 1740,5-4-1737,0 0 0,1 0 0,-1 0 0,0 11 0,-2 6 248,-78 322 3045,-39 181-1735,104-447-898,18-60-502,0-21-446,0 0-1,0 1 1,0-1-1,0 0 1,0 0-1,0 0 1,0 1-1,1-1 1,-1 0-1,0 0 1,0 0-1,0 0 1,0 0-1,0 1 1,0-1-1,1 0 1,-1 0-1,0 0 1,0 0-1,0 0 1,1 0-1,-1 0 1,0 0-1,0 0 1,0 1-1,1-1 1,-1 0-1,0 0 0,0 0 1,0 0-1,1 0 1,-1 0-1,0 0 1,0 0-1,0 0 1,1-1-1,-1 1 1,0 0-1,0 0 1,0 0-1,0 0 1,1 0-1,-1 0 1,0 0-1,0 0 1,0 0-1,0-1 1,1 1-1,-1 0 1,0 0-1,0 0 1,10-10 126,3-13 78,19-46-1,-20 42-96,-1 4-72,2-9-308,35-56 0,-48 87 242,1-1-1,0 1 1,-1 0-1,1 0 1,0 0-1,0 0 1,0 0 0,0 0-1,0 0 1,0 0-1,0 1 1,0-1 0,0 0-1,0 0 1,0 1-1,0-1 1,1 1-1,-1-1 1,0 1 0,2-1-1,-2 2 11,0-1 1,0 0-1,-1 1 0,1-1 0,0 1 0,0-1 1,-1 1-1,1 0 0,0-1 0,-1 1 0,1 0 1,0-1-1,-1 1 0,1 0 0,-1 0 0,1 0 1,-1 0-1,0-1 0,1 1 0,-1 0 0,0 0 1,1 0-1,-1 0 0,0 0 0,0 0 1,0 2-1,8 44-10,-5-24 70,1 0 1,2-1 0,0 1 0,12 29 0,-16-48-15,0 0 0,-1-1 0,1 1 0,1-1 0,-1 1 0,1-1 0,-1 0 0,1 0 0,0 0 0,0 0 0,0 0 0,0-1 1,1 0-1,-1 1 0,1-1 0,-1 0 0,1-1 0,0 1 0,7 1 0,-1-1 43,1-1 0,-1-1 0,0 0 0,0-1 0,1 0 0,-1 0 0,0-1 0,0 0 0,0-1 0,15-6 0,-11 3-51,-1 0 1,1-1-1,-2 0 0,1-1 1,-1-1-1,0 0 0,-1 0 1,0-1-1,0-1 0,-1 0 1,0 0-1,-1-1 0,-1 0 1,0 0-1,0-1 0,-1 0 1,8-24-1,-13 32-35,-1-1 1,1 0 0,-1 0-1,0 0 1,-1 0-1,1 0 1,-2-8-1,1 12-21,0-1 0,-1 1 0,1-1-1,-1 0 1,0 1 0,0-1 0,0 1 0,0-1-1,0 1 1,-1 0 0,1 0 0,0-1 0,-1 1-1,0 0 1,0 0 0,0 0 0,-3-2 0,3 3 5,1 0 1,-1 0 0,0 0 0,0 0 0,0 0-1,0 0 1,0 1 0,0-1 0,0 1 0,0-1-1,0 1 1,0 0 0,0 0 0,0 0 0,0 0-1,0 0 1,0 1 0,0-1 0,0 0 0,0 1-1,0 0 1,0-1 0,0 1 0,0 0 0,1 0-1,-4 2 1,-2 1-10,1 1 1,0 0-1,0 1 0,0-1 0,-6 9 0,3-3 101,0 1-1,1 1 0,0-1 0,1 1 0,1 0 0,0 1 1,1 0-1,0 0 0,-5 25 0,8-31-11,1 1-1,0-1 1,0 1-1,1-1 1,0 1-1,1 0 1,0-1 0,0 1-1,0-1 1,1 1-1,1-1 1,-1 0-1,2 0 1,-1 0 0,1 0-1,0-1 1,9 14-1,-6-13 24,1 0-1,-1-1 1,1 0 0,1 0-1,-1-1 1,1 0-1,0 0 1,0-1 0,1-1-1,0 1 1,0-2-1,0 1 1,17 3-1,-14-5-347,-1 0 1,1-1-1,0 0 0,-1-1 0,1-1 0,0 0 0,-1 0 0,1-1 0,-1-1 0,24-8 0,10-6-1461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6.4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93 5312,'-5'0'8014,"16"-2"435,-2 0-9985,8-3 2203,1 0 0,26-3 0,-10 1-444,26-1 116,0 2 0,106 3 0,30-2 170,-190 4-575,17-2 277,-22 3-280,0 0 0,1-1 1,-1 1-1,0 0 0,0-1 0,0 1 1,0-1-1,0 1 0,0-1 0,-1 1 1,1-1-1,0 0 0,0 0 0,0 1 1,1-3-1,-2 3-46,0-1 0,0 1 0,0-1 1,0 0-1,0 1 0,0-1 0,0 1 0,0-1 0,0 1 1,0-1-1,0 0 0,0 1 0,0-1 0,-1 1 0,1-1 0,0 1 1,0-1-1,-1 1 0,1-1 0,0 1 0,-1 0 0,1-1 1,0 1-1,-1-1 0,1 1 0,-1-1 0,-12-8-3818,11 8 3246,-1 0 1,0 0 0,0 1 0,0-1 0,1 1-1,-1 0 1,0 0 0,0 0 0,0 0 0,0 0-1,-4 1 1,-18 5-3559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6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0 129 7296,'5'1'6213,"24"7"-2624,40-6-1768,0-3 0,86-11-1,-122 9-1506,-17 2-217,132-18 406,-125 15-481,1-2 0,-1 0-1,0-2 1,26-11 0,-5-7-1456,-35 20-278,-8 5 1451,0 1-1,-1-1 1,1 1 0,0-1 0,-1 1 0,1-1 0,0 1 0,-1-1 0,1 0 0,-1 1-1,1-1 1,-1 0 0,1 0 0,-1 1 0,0-1 0,1 0 0,-1 0 0,0 0 0,0 1-1,0-1 1,1 0 0,-1 0 0,0 0 0,0-1 0,0-7-2640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28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733 12 3488,'0'0'148,"1"-1"0,-1 0 0,1 0 1,-1 1-1,1-1 0,-1 0 0,1 1 0,0-1 0,-1 1 1,1-1-1,0 1 0,-1-1 0,1 1 0,0 0 0,0-1 1,0 1-1,0 0 0,-1-1 0,1 1 0,0 0 0,1 0 1,13-1 6116,-20 8-3428,-13 11-1198,-21 17 0,1-1-757,-185 172 1425,-15-24-1643,181-143-340,-43 26 269,94-62-505,1 0-1,-1 1 1,1 0-1,0 0 1,0 0 0,-8 10-1,23-13 63,24 0-130,0 1 0,-1 2 1,1 1-1,-1 2 0,56 19 0,-41-7-42,-1 1 0,-2 2-1,53 35 1,-75-41 97,25 23 1,-26-21-21,25 17 0,-42-31 732,10 4-3759,-15-8 2790,1 0 0,-1 0 1,1 0-1,-1 0 0,1 0 1,-1 0-1,0 0 0,1 0 1,-1 0-1,1 0 0,-1 0 1,1 0-1,-1 0 0,0-1 1,1 1-1,-1 0 0,1 0 1,-1-1-1,0 1 0,1 0 1,-1 0-1,0-1 0,1 1 1,-1 0-1,0-1 0,0 1 0,1-1 1,-1 1-1,0 0 0,0-1 1,1 1-1,-1-1 0,0 1 1,0-1-1,13-22-6130,-3 7 4464,8-21-2786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0.9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76 4320,'-6'-4'836,"7"2"490,11 0 1109,-11 2-2284,0 0 0,0 0 0,0 1 0,0-1 0,1 0 0,-1 1 0,0-1 0,0 1 0,0-1 0,0 1-1,0-1 1,0 1 0,0 0 0,0 0 0,-1-1 0,1 1 0,0 0 0,0 0 0,-1 0 0,1 0 0,0 0 0,-1 0 0,1 1 0,10 27 1602,-9-17-1382,0 1 0,0 0 0,-2 0 0,1 0 0,-3 18 0,-12 64 1008,8-72-1079,4-17-58,1-1 0,0 1 0,0 0 0,-1 9-1,2-16-186,1 0 0,-1 1-1,0-1 1,1 0 0,-1 1 0,1-1-1,-1 0 1,1 1 0,-1-1-1,1 1 1,0-1 0,-1 1-1,1-1 1,1 0 0,3-3 10,1-3-114,0 0 0,0 0 1,-1-1-1,0 1 0,4-12 0,19-45-266,-17 37 229,-6 15 45,37-84-160,-33 79 107,1-1 0,1 2 0,15-20 0,-26 35 101,0 0 1,1 1-1,-1-1 1,0 1-1,1-1 1,-1 1-1,1-1 1,-1 1-1,1-1 0,-1 1 1,1 0-1,-1-1 1,1 1-1,0 0 1,-1-1-1,1 1 1,-1 0-1,1 0 1,0 0-1,-1-1 1,1 1-1,-1 0 1,1 0-1,0 0 1,-1 0-1,1 0 0,0 0 1,-1 0-1,1 0 1,0 0-1,-1 1 1,1-1-1,0 0 1,-1 0-1,1 1 1,-1-1-1,1 0 1,0 0-1,-1 1 1,1-1-1,-1 1 1,1-1-1,-1 1 0,0-1 1,1 1-1,-1-1 1,1 1-1,-1-1 1,0 1-1,1-1 1,-1 1-1,0-1 1,0 1-1,1 0 1,1 4 96,0 0 1,0 0 0,0 0 0,-1 0 0,2 7 0,6 53 583,0 100 0,-13-131-482,0-4-3271,12-33-4161,2-1 2986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1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6 6816,'-2'-1'364,"-21"-3"2200,22 4-2453,0 0 1,-1 0-1,1 0 1,0 0-1,0 1 0,0-1 1,0 0-1,0 1 1,0-1-1,0 0 1,0 1-1,0 0 0,0-1 1,0 1-1,0-1 1,0 1-1,0 0 1,0 1-1,-23 21 1751,-1-1 0,-38 26-1,9-7-870,-28 20-361,47-37-4097,33-22 2789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1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1 5312,'0'0'94,"-1"0"1,0 0 0,0 0-1,0 0 1,1 0 0,-1 1-1,0-1 1,0 0 0,0 1-1,1-1 1,-1 1 0,0-1-1,1 0 1,-1 1 0,0-1-1,1 1 1,-1 0 0,1-1-1,-1 1 1,1 0 0,-1-1-1,0 2 1,1-1-13,0 0 0,0 0-1,0 0 1,0 0 0,0 1 0,0-1 0,0 0-1,1 0 1,-1 0 0,0 0 0,1 0 0,-1 0-1,0 0 1,1 0 0,0-1 0,-1 1 0,1 0-1,-1 0 1,3 1 0,9 12 1414,-9-12-1069,-1 0 1,0 0-1,0 1 1,1-1-1,-2 1 1,1 0-1,0-1 1,0 1-1,1 5 1,-3-7-302,0 0 0,1 0 0,-1 0 0,0 0 0,-1 0 0,1 0 0,0 0 0,0 0 0,0 0 0,-1 0 0,1 0 0,0 0 0,-1 0 0,1 0 0,-1 0 0,1-1 0,-1 1 0,1 0 0,-1 0 0,0 0 0,1-1 0,-1 1 0,0 0 0,0-1 0,1 1 0,-1 0 0,0-1 0,0 1 0,-1 0 0,-29 13 840,19-10-960,-52 17 166,20-13-3171,1 0-4622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2.2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8 7232,'-4'-3'1009,"3"3"-843,1-1 1,-1 1 0,1-1 0,-1 1 0,0-1 0,1 1-1,-1 0 1,0-1 0,1 1 0,-1 0 0,0 0 0,-4 0 3899,6 3-3819,0 0-1,0-1 1,0 1 0,-1 0 0,1-1-1,-1 1 1,1 0 0,-1 0-1,0 3 1,-2 29 743,1-24-709,-27 185 2254,12-99-1512,-5 8 110,16-83-1029,-1-5-24,-1 11 261,6-27-320,1 0-1,0 0 1,0 0 0,0 0-1,0 0 1,0 0 0,0 0-1,0 0 1,0 0 0,1 0-1,-1 0 1,0 0-1,1 0 1,-1 0 0,0 0-1,1 0 1,-1 0 0,1 0-1,-1-1 1,1 1 0,0 0-1,0 1 1,1-1 208,8 1 272,-9-2-481,0 1 1,-1-1-1,1 0 0,0 0 0,0 1 0,0-1 0,0 0 0,0 0 0,0 0 0,0 0 0,2 0 0,50-10-374,1 2 0,77-2 0,-42 10-11197,-62 0 6783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2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4 7456,'-6'-3'2310,"12"7"-386,7 7 311,-11-9-2044,0 1-1,0-1 1,0 0 0,0 1-1,0-1 1,-1 1 0,1 0-1,-1-1 1,0 1 0,0 0-1,0 0 1,0 0 0,0 0-1,-1 0 1,1 0-1,-1 0 1,0 0 0,0 0-1,0 0 1,0 0 0,-1 0-1,1 0 1,-1 0 0,0 0-1,0 0 1,0 0 0,0-1-1,0 1 1,0 0 0,-1 0-1,0-1 1,1 1 0,-1-1-1,0 0 1,-4 4 0,1-1-364,-1 0 1,0-1-1,0 0 1,-12 6-1,14-8-483,-1-1 0,0 1 0,1-1 0,-1 0-1,0 0 1,0 0 0,-9-1 0,10 0-2,-10 0-2505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3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22 7808,'-6'4'6680,"9"10"-5328,-6 53 150,-3 0 0,-23 101 0,19-121-1002,-2-2-1,-33 82 1,44-122-414,-1-1 1,0 0-1,-1 0 1,1 1-1,-1-1 1,0-1-1,0 1 1,-4 4-1,6-8 42,2-4-261,8-18-210,-1-1 1,8-43-1,2-50 312,7-35 199,-19 124-85,2 0 0,1 0-1,18-37 1,-8 36 51,-18 26-110,1 0 0,-1 1 0,1-1 1,-1 1-1,1-1 0,0 1 0,0-1 0,0 1 0,-1 0 0,1 0 1,0 0-1,3-1 0,-3 2 11,-1 0 0,1 0 0,-1 0 0,1 0 0,-1 1 0,0-1 0,1 0 0,-1 1 0,1-1 0,-1 1 0,0-1 1,1 1-1,-1 0 0,0-1 0,0 1 0,0 0 0,0 0 0,1 0 0,-1 0 0,0 0 0,0 0 0,-1 0 0,1 0 0,0 1 0,0-1 0,1 3 0,1 2 60,0 1-1,0-1 1,-1 1-1,3 8 1,29 166 621,4 13-312,-28-165-388,-8-22 49,1 0 0,-1 0 1,2 10-1,-4-16-23,0 1 0,0-1 0,0 0 1,1 0-1,-1 0 0,0 0 0,1 1 0,-1-1 0,0 0 1,1 0-1,0 0 0,0 2 0,0-3-30,-1 0-1,0 0 1,0 0-1,0 0 1,1 0-1,-1 1 1,0-1 0,0 0-1,1 0 1,-1 0-1,0 0 1,0 0-1,1 0 1,-1 0 0,0 0-1,0 0 1,1 0-1,-1 0 1,0 0-1,0 0 1,1-1-1,-1 1 1,0 0 0,0 0-1,1 0 1,-1 0-1,0 0 1,0 0-1,0-1 1,1 1-1,-1 0 1,0 0 0,0 0-1,0-1 1,3-1 3,-1-1 1,0 0-1,-1 0 1,1 0 0,0 0-1,-1 0 1,1-3-1,5-15-226,-2 0 0,-1 0 1,3-30-1,-2 7-82,1 1 168,2 1 0,2 0-1,2 1 1,1 0 0,22-45-1,-31 77 117,1 1 0,0-1 0,0 1 0,1 1 0,0-1-1,8-7 1,-13 15 18,-1-1-1,1 1 0,0-1 0,-1 1 1,1 0-1,0 0 0,-1-1 1,1 1-1,0 0 0,-1 0 0,1 0 1,0 0-1,0 0 0,-1 0 0,1 0 1,0 0-1,0 0 0,-1 0 1,1 0-1,0 0 0,-1 1 0,1-1 1,0 0-1,-1 0 0,1 1 1,0-1-1,-1 1 0,1-1 0,-1 0 1,1 1-1,-1-1 0,1 1 1,-1-1-1,1 1 0,-1 0 0,1-1 1,0 1-1,2 4 111,0-1-1,0 1 1,4 8 0,4 13 70,-2 0 0,-1 0 1,-2 1-1,6 39 0,-4-23-117,1 4 3,36 221 309,-45-215-3547,13-76-10810,-4-10 8683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6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45 3648,'-2'-5'394,"1"4"-320,1 0-1,0 0 1,-1 0-1,1 0 0,-1 0 1,1 0-1,-1 0 1,1 0-1,-1 0 1,0 0-1,1 0 0,-1 1 1,0-1-1,0 0 1,0 1-1,-1-2 1,2 1 214,-1 0 0,0 0 0,0 0 0,1 0 1,-1 0-1,0 0 0,1 0 0,-1-1 1,1 1-1,-1-2 0,-3-6 4423,3 10-4558,0-1 0,1 1-1,-1 0 1,1 0 0,-1 0 0,1-1-1,-1 1 1,1 0 0,0 0-1,-1 0 1,1 0 0,0 0-1,-1 0 1,1 0 0,0 1 0,-11 46 1636,-4 50 0,-40 448 1544,45-463-2995,4-48-1659,0 46 0,6-80 1149,1-1-1,-1 0 1,0 0-1,0 0 1,1 0-1,-1 1 1,0-1-1,0 0 0,1 0 1,-1 0-1,0 0 1,1 0-1,-1 0 1,0 0-1,1 1 1,-1-1-1,0 0 0,0 0 1,1 0-1,-1 0 1,0 0-1,1-1 1,-1 1-1,0 0 1,1 0-1,-1 0 1,1 0-1,13-3-3113,3-2-1652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45 3136,'0'-3'295,"1"1"0,-1-1 0,1 1 0,-1-1 0,1 1 1,0-1-1,0 1 0,0 0 0,0 0 0,0-1 0,1 1 0,-1 0 0,1 0 0,-1 0 0,1 0 1,0 0-1,4-3 0,-6 5-259,0 0 0,0 0 0,0 0 0,0 0 0,0 0 0,0 0 1,1 0-1,-1 0 0,0-1 0,0 1 0,0 0 0,0 0 0,0 0 0,1 0 1,-1 0-1,0 0 0,0 0 0,0 0 0,0 0 0,1 0 0,-1 0 0,0 0 1,0 0-1,0 0 0,0 0 0,1 0 0,-1 0 0,0 0 0,0 0 0,0 0 1,0 1-1,1-1 0,-1 0 0,0 0 0,0 0 0,0 0 0,0 0 0,0 0 0,0 0 1,1 1-1,-1-1 0,0 0 0,0 0 0,0 0 0,0 0 0,0 0 0,0 1 1,0-1-1,0 0 0,0 0 0,0 0 0,0 0 0,0 1 0,0-1 0,0 0 1,0 0-1,0 0 0,0 0 0,0 1 0,0-1 0,0 0 0,0 0 0,0 0 1,0 0-1,0 1 0,-1 13 859,1-13-606,-30 151 3015,16-92-2598,-47 163 932,32-127-1030,-17 107-1,26-13-332,11-76 298,10-70-1901,7-48-4480,5-9 3153,-10 11 1865,14-14-1316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7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525 85 5888,'-59'-31'5866,"48"26"-5178,0 0 0,0 1 0,0 0-1,-1 0 1,0 2 0,-19-3 0,8 0-79,7 2-145,-14-3 700,-57-4 1,78 10-1041,0 0 0,-1 0 0,1 1-1,-1 0 1,1 1 0,0 0 0,-1 0-1,1 1 1,1 1 0,-13 5 0,3 0 35,14-7-95,0 0-1,0 0 1,0 0-1,1 0 1,-1 0 0,1 1-1,-1 0 1,1 0-1,0 0 1,0 0 0,-3 5-1,1 0 18,0 1 0,1-1 0,0 1 0,1 1 0,0-1 0,0 0 0,1 1 0,0 0 0,1-1 0,-1 20 1,3 6 62,9 59 0,-5-52-129,30 209 524,-32-224-300,-1-1 1,-2 33 0,-1-26-127,1-25-214,0 1 1,-1 0 0,0 0 0,-4 15-1,5-42-15072,8-8 11819,1-5-70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7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9 122 10464,'-4'-5'1304,"-1"0"1133,10 5-771,13 2-119,53-4 1116,119-16 0,-63-9-5146,-3-14-7117,-106 31 6677,-9-5-1359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7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3 7712,'-1'-1'87,"1"1"1,-1 0-1,1 0 1,-1 0-1,1-1 1,0 1-1,-1 0 1,1 0 0,-1 0-1,1 0 1,-1 0-1,1 0 1,-1 0-1,1 0 1,-1 0-1,1 0 1,-1 0-1,1 0 1,-1 0-1,1 0 1,-1 0-1,1 0 1,-1 1-1,1-1 1,-1 0-1,1 0 1,0 1 0,-1-1-1,1 0 1,-1 1-1,1-1 1,0 0-1,-1 1 1,0 0-1,1 1 82,0 0-1,0 0 0,0 0 0,0 0 1,0 0-1,1 0 0,-1 0 1,1 2-1,1 8 747,6 42 831,-3 0-1,-1 56 1,-9 2-663,-4-2-1,-5 1 1,-29 107 0,-2-45-838,45-173-329,-2 16-1908,2-16 1832,0 1-1,0-1 1,0 1 0,1-1-1,-1 0 1,0 1-1,0-1 1,1 1-1,-1-1 1,0 0 0,0 1-1,1-1 1,-1 0-1,1 0 1,-1 1-1,0-1 1,1 0 0,-1 0-1,0 1 1,1-1-1,-1 0 1,1 0-1,-1 0 1,1 0-1,-1 1 1,0-1 0,1 0-1,-1 0 1,1 0-1,-1 0 1,1 0-1,-1 0 1,1-1 0,16-1-2656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8.9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27 5728,'-1'-3'612,"-6"-12"442,3 6 3402,5 13-4122,0 0 0,-1 0 0,1 0-1,-1 0 1,0 0 0,0 7 0,0 7 231,3 23 736,-3 1 0,-7 64 0,2 5 454,19-122-1723,22-48-923,-21 39 755,-2 2 7,1 0 1,26-25-1,-39 42 166,1-1-1,-1 1 1,1 0 0,0-1 0,-1 1-1,1 0 1,0 0 0,0 0 0,0 0-1,0 1 1,0-1 0,0 0 0,0 1-1,0 0 1,0-1 0,0 1 0,1 0-1,-1 0 1,0 0 0,0 0 0,0 0-1,0 1 1,0-1 0,0 1 0,0-1-1,0 1 1,2 1 0,0 0 75,-1 0 1,1 1-1,-1-1 0,0 1 1,0 0-1,0 0 1,0 0-1,-1 0 0,1 0 1,-1 1-1,0-1 1,0 1-1,2 4 0,6 13 132,-6-14-324,0 1 0,0 0 1,-1 0-1,0 0 0,-1 1 0,0-1 0,0 1 0,-1-1 1,1 11-1,-2-19-160,0 1-1,0 0 1,0 0 0,0-1 0,0 1 0,0 0 0,0-1 0,0 1-1,1 0 1,-1-1 0,0 1 0,0 0 0,1-1 0,-1 1-1,0 0 1,1-1 0,-1 1 0,1-1 0,-1 1 0,1 0 0,-1-1-1,1 1 1,-1-1 0,1 0 0,0 1 0,-1-1 0,1 1 0,-1-1-1,1 0 1,0 0 0,-1 1 0,1-1 0,1 0 0,11 3-2336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39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4 7712,'0'-4'2880,"0"16"-2240,0-4 1984,0 4-1728,0 5 1183,-5 3-1183,2 3 448,-7 5-800,-3 4-64,-6 1-320,-2-7-32,-3-6-64,3-3-1472,3-5 800,-1-4-2751,6-8 1887,8-12-3968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40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7 8480,'-5'-7'2509,"9"7"-541,13 12-243,-14-8-1498,1 0 0,-1 0 0,0 0 0,-1 1 0,1-1 0,-1 1 0,0-1 0,0 1 0,0 0-1,0 0 1,-1 0 0,1 6 0,1 11 268,1 33 1,-4-49-437,0 24 204,-1 0 1,-2 0-1,0 0 1,-2 0-1,-2-1 0,0 0 1,-2 0-1,-1-1 0,-2 0 1,0-1-1,-2 0 1,-19 27-1,-29 31 889,76-82-997,7-4 32,33-6 0,-9 0-279,35 0 22,45-6 343,-85 13-438,-38 0-241,0-3-1360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40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0 7456,'1'2'493,"0"0"0,1-1-1,-1 1 1,0-1 0,1 1 0,-1-1 0,1 0 0,3 2 0,2 2 1076,-5-2-1206,1-1 1,-1 0-1,0 0 1,0 1-1,0 0 1,-1-1-1,1 1 0,0 0 1,-1 0-1,0 0 1,0-1-1,0 2 1,0-1-1,0 0 1,0 3-1,-1-1-88,0-1 0,0 1 1,0-1-1,-1 0 0,1 1 0,-1-1 1,0 0-1,-1 1 0,-2 6 0,-4 5-52,-1-1 0,-1 0-1,0-1 1,-17 19-1,20-25-137,-1 1-327,0 0 0,0 0 0,-1-1 0,0 0 0,-16 10 0,22-16-152,-1 0 0,1 0 0,-1 0 0,0-1 0,0 1 0,0-1 0,0 0 0,1 0 0,-1 0 0,-1-1 0,1 1 0,0-1-1,0 0 1,0 0 0,0-1 0,0 1 0,0-1 0,0 0 0,-7-2 0,10 2 108,-1 1 1,0-1-1,1 0 1,-1 0-1,1 0 1,-1 0-1,1 0 0,-1-1 1,1 1-1,-2-2 1,-11-23-5507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41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48 7040,'-1'-1'117,"-3"-7"1947,4 7-1953,1 1 0,-1 0 0,0-1 0,1 1 0,-1 0 0,1 0 0,-1 0 0,0-1 0,1 1 0,-1 0 0,1 0 0,-1 0 0,1 0 0,-1 0 0,1 0 0,-1 0 0,0 0 0,1 0 0,-1 0 1,1 0-1,0 0 0,-1 8 1345,3 6-711,-2-6-333,1 0 0,-1 1 0,-1-1 0,0 12 0,-5 56 1120,-3 0 1,-28 115-1,31-171-1378,-6 24 296,-2-1 0,-29 66 0,39-102-858,7-13 13,8-16-77,2-15 154,18-76-1,-5-40 58,4-20 151,-9 102 371,-8 30 230,-12 35-307,0-1 0,1 1-1,5-9 1,-6 12-57,-1 1-1,1-1 1,-1 1 0,1 0-1,0 0 1,0 0 0,0 0-1,0 0 1,0 0 0,5-2-1,-6 4-102,-1 0-1,1 0 0,0-1 1,-1 1-1,1 0 0,0 0 0,-1 0 1,1 0-1,0 0 0,0 0 1,-1 0-1,1 1 0,0-1 1,-1 0-1,1 0 0,0 0 0,-1 1 1,1-1-1,0 0 0,-1 1 1,1-1-1,-1 1 0,1-1 1,-1 0-1,1 1 0,-1-1 0,1 1 1,-1 0-1,1-1 0,-1 1 1,1-1-1,-1 1 0,0 0 1,1 1-1,10 26 361,5 38 165,7 71-1,-14-78-391,3 15-52,22 121 478,-32-182-531,-2-11-42,0-1 0,0 1 0,1-1 0,-1 0 0,0 1 0,1-1 0,-1 0 0,1 1 0,-1-1 1,2 2-1,4-2-221,5-10-355,-6 3 446,0-1-1,0 0 0,0 0 1,-1-1-1,0 1 1,0-1-1,-1 0 0,0 0 1,4-15-1,-4 11 58,104-290-1094,-106 298 1127,1-1 98,0 0-1,0 0 1,0 1-1,0-1 1,1 0-1,0 1 1,0 0-1,0-1 1,0 1-1,1 0 1,0 1-1,4-5 1,-8 8-54,1 0 0,0-1 0,0 1 0,-1 0 1,1 0-1,0 0 0,0-1 0,-1 1 0,1 0 0,0 0 1,0 0-1,-1 0 0,1 0 0,0 0 0,0 0 1,-1 1-1,1-1 0,0 0 0,0 0 0,-1 1 0,1-1 1,0 0-1,-1 1 0,1-1 0,0 0 0,-1 1 1,1-1-1,-1 1 0,1-1 0,-1 1 0,1-1 0,-1 1 1,1 0-1,-1-1 0,1 1 0,-1 0 0,0-1 1,1 1-1,-1 1 0,4 5 61,-2-1 0,1 1 0,2 9 1,-4-13-43,35 145 814,-4-13-281,-19-84-511,-7-22-925,3 0 0,17 43 1,-25-69 229,0-1 0,0 1 1,1 0-1,-1-1 0,1 0 1,-1 1-1,1-1 0,0 0 1,0 0-1,0 0 0,0 0 1,1 0-1,-1 0 1,0-1-1,3 2 0,13 1-2698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42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0 8064,'-3'3'12486,"12"12"-9536,-4-7-2817,0-1-1,12 13 1,8 0 224,0-1 1,49 26-1,-1 0-90,-13-4 86,-2 3 1,71 68 0,-114-97-335,1 1 8,0 0 0,-1 1 1,21 31-1,-32-41-8,0-1 0,0 1 1,-1 0-1,0-1 0,-1 1 0,4 13 1,-6-17-29,1 0 0,-1 1 1,0-1-1,0 0 0,0 1 1,-1-1-1,1 0 0,-1 1 1,0-1-1,0 0 0,0 0 1,0 0-1,0 0 0,-1 0 1,1 0-1,-1 0 0,-4 4 1,0 1 25,0-1 1,-1 0 0,0-1 0,0 0 0,-1 0-1,-16 10 1,-54 21 274,32-16-218,19-8-90,1 2-1,0 1 0,1 1 1,1 1-1,0 1 1,2 1-1,0 0 0,-29 38 1,-27 52-1181,-4 4-5361,59-88 2713,22-25 3111,0 0 0,0 0 0,0 0 0,0-1 0,0 1 0,0 0 0,-1-1 0,1 1 0,0-1 0,-2 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4.3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4 160,'-5'-4'64,"1"8"-64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18 7040,'-7'-11'2163,"4"5"711,0 12-637,-2 41-635,3-11-1022,-69 465 3158,35-237-3466,31-197-145,4-38-859,-2 0 0,-7 34 0,7-58-2068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5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3072,'3'-5'383,"-1"1"-1,1 0 1,0 1 0,0-1 0,0 0-1,1 1 1,-1-1 0,8-4-1,7-8 4611,-12 49-2838,14 96-465,-10-70-994,4 62 0,0 39 13,-6-135-348,-7-24-327,-1-1-9,1 0 0,-1 0 0,1 1 0,0-1 0,-1 0 0,1 0 0,0 0 0,-1 0 0,1 0 0,-1 0 0,1-1 0,0 1 0,-1 0-1,1 0 1,-1 0 0,1 0 0,0-1 0,-1 1 0,1 0 0,-1-1 0,1 1 0,0-1 0,-1 1-2,7-5 50,0-1-1,0 1 1,-1-1-1,0-1 1,0 1-1,7-11 1,12-12 1,4 2-118,2 1 0,1 2 0,55-32 0,-81 52 34,0 1 0,0 0 0,0 0 0,10-2 0,-14 4 17,-1 0 0,1 1 1,0-1-1,0 1 1,1 0-1,-1 0 0,0 0 1,0 0-1,0 0 1,0 0-1,0 0 1,0 0-1,0 1 0,0-1 1,0 1-1,0 0 1,0-1-1,2 3 0,-3-2 20,0-1-1,-1 1 1,1 0-1,-1 0 1,1 0-1,0 0 0,-1 0 1,0 0-1,1 0 1,-1 0-1,0 0 0,1 0 1,-1 0-1,0 0 1,0 0-1,0 1 0,0 21 454,-1-11-251,-4 98 427,7-97-1600,-1-12 648,-1 0-1,0-1 1,1 1-1,-1 0 1,1 0-1,-1-1 1,1 1-1,-1 0 1,1-1-1,-1 1 0,1-1 1,0 1-1,-1-1 1,1 1-1,0-1 1,0 1-1,-1-1 1,1 0-1,0 1 1,0-1-1,-1 0 0,1 0 1,0 1-1,0-1 1,0 0-1,0 0 1,0 0-1,-1 0 1,1 0-1,0 0 1,0 0-1,0-1 0,0 1 1,0-1-1,12-3-2129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5.9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16 4480,'-27'-8'1445,"14"2"30,12 6-1395,1 0-1,0 0 1,-1 0 0,1-1 0,-1 1-1,1 0 1,0 0 0,-1 0 0,1 0-1,-1 0 1,1 0 0,-1 0 0,1 0-1,-1 0 1,1 0 0,0 0-1,-1 0 1,1 0 0,-1 0 0,1 0-1,-1 0 1,1 1 0,0-1 0,-1 0-1,1 0 1,-1 0 0,1 1 0,0-1-1,-1 0 1,1 1 0,-7 2 325,0 1-1,1 0 1,-1 0 0,1 1 0,0 0 0,0 0-1,1 0 1,-1 0 0,1 1 0,0 0 0,1 0 0,0 1-1,-6 9 1,9-13-345,-1 1 1,1-1-1,0 1 0,0-1 0,0 1 0,0-1 0,0 1 0,1 0 1,0-1-1,-1 1 0,1 0 0,1 0 0,-1-1 0,1 1 0,-1 0 0,1-1 1,0 1-1,0-1 0,1 1 0,-1-1 0,1 1 0,-1-1 0,1 0 1,0 0-1,1 0 0,-1 0 0,0 0 0,1 0 0,4 3 0,-3-3-19,1 0-1,-1 0 1,1 0-1,0-1 1,0 1-1,0-1 1,0-1-1,0 1 1,0-1-1,1 0 0,-1 0 1,1 0-1,-1-1 1,0 0-1,1 0 1,-1 0-1,1-1 1,9-1-1,1-2 52,-1 0-1,1-1 0,-1 0 1,0-2-1,15-7 1,-26 12-53,0-1-1,-1 1 1,1-1 0,0 0 0,-1 0 0,0 0 0,0 0 0,0-1-1,0 1 1,0-1 0,-1 1 0,5-9 0,-7 10-22,1 0-1,0 0 1,-1 0 0,1 0 0,-1 0-1,1 0 1,-1 0 0,0 0 0,0 0-1,0 0 1,0-1 0,0 1 0,-1 0-1,1 0 1,0 0 0,-1 0 0,0 0 0,1 0-1,-1 0 1,0 0 0,0 0 0,0 1-1,-1-1 1,1 0 0,0 0 0,-1 1-1,1-1 1,0 1 0,-3-2 0,-4-3-6,0 0 0,0 1 0,-1 0 0,1 1 1,-1 0-1,0 0 0,0 1 0,-14-3 0,-77-11-505,99 17 488,-16-1-399,-30 1 0,16 1-1180,29-2 1243,0 1 0,0 1 1,1-1-1,-1 0 0,0 0 0,0 1 0,1-1 0,-1 1 0,-3 1 1,14 3-4433,10 1 2492,10-2-1206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6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52 3328,'0'0'48,"-1"-4"138,-1 1 0,1 0 0,1-1 1,-1 1-1,0-8 0,1 10-22,0 0 0,0 0 0,0 0-1,0 0 1,1-1 0,-1 1 0,0 0-1,1 0 1,-1 0 0,1 0 0,0 0-1,-1 0 1,1 0 0,0 0 0,-1 0-1,1 0 1,0 0 0,0 1 0,0-1-1,0 0 1,2-1 832,1 16 781,-2-10-1579,-1 0-1,0 1 0,0-1 0,-1 0 0,1 1 0,-1-1 0,0 8 0,-4 30 625,-1 32 1090,-26 132-1,24-171-1609,4-22-101,-6 23 0,5-22-157,1-1-1,0 0 0,1 1 0,1-1 0,0 1 0,1 20 0,0-16-73,0-18-89,0 1-1,0-1 1,0 1 0,0-1-1,0 1 1,0 0-1,0-1 1,0 1-1,0-1 1,0 1-1,0-1 1,0 1-1,1-1 1,-1 1-1,0-1 1,0 1-1,1 0 1,-1-1-1,0 0 1,1 1-1,-1-1 1,0 1-1,1-1 1,-1 1-1,0-1 1,1 0-1,-1 1 1,1-1-1,-1 0 1,1 1-1,-1-1 1,1 0-1,-1 0 1,1 1-1,0-1 1,-1 0-1,1 0 1,-1 0-1,1 0 1,-1 0-1,2 0 1,8 0-1694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7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275 380 3488,'-1'-1'129,"0"1"0,0 0 1,0-1-1,0 1 0,0-1 0,1 1 1,-1-1-1,0 1 0,0-1 0,0 1 1,1-1-1,-1 0 0,0 0 0,1 1 1,-1-1-1,1 0 0,-1 0 0,1 0 1,-2-1-1,1-1 758,-1 2-636,1-1 1,-1 1 0,1 0-1,-1 0 1,1 0 0,-1 1-1,0-1 1,1 0-1,-1 0 1,0 1 0,0-1-1,1 1 1,-1 0 0,0 0-1,0-1 1,0 1-1,0 0 1,-1 1 0,-8-2 647,-3-2-56,-1 2 0,-25 0 0,34 1-697,0 1 1,0 0-1,0 0 1,1 1-1,-1-1 1,0 1 0,1 0-1,-1 1 1,-8 5-1,8-4-100,-1 0 1,1 1-1,0 0 0,1 0 1,-1 1-1,1-1 0,0 1 1,0 0-1,-4 9 1,6-11-28,0 1 0,1 0 0,0 1 0,0-1 0,1 0 0,-1 0 0,1 1 0,0-1 0,1 1 0,-1-1 1,1 1-1,0-1 0,2 10 0,-2-12-10,1 0 0,0 0 0,0 0 1,1 0-1,-1 0 0,1 0 0,-1 0 0,5 5 1,-5-7 4,-1 0 0,1 0 0,0 1 0,0-1 0,0 0 0,0 0 0,0-1 0,0 1 0,1 0 0,-1 0 0,0 0 0,0-1 0,1 1 0,-1-1 0,0 1 0,1-1 0,-1 1 0,1-1 0,-1 0 0,0 0 0,1 0 0,1 0 0,7-2-16,1-1-1,-1 0 1,0-1-1,-1 0 1,18-10-1,44-33-558,-56 36 550,-2 1 26,0 0 0,0-1 0,-1-1-1,0 0 1,-1-1 0,0 0 0,-1-1-1,0 0 1,-2 0 0,1-1 0,-2 0-1,0-1 1,-1 0 0,0 0-1,-2 0 1,0 0 0,0-1 0,-2 0-1,0 0 1,0-18 0,-2 15 41,-1 0 0,-1 0 0,0 0 0,-2 1 0,-6-25 0,10 43-62,0 1 1,0 0 0,-1-1-1,1 1 1,0 0-1,0-1 1,0 1 0,0 0-1,0 0 1,0-1-1,0 1 1,-1 0 0,1 0-1,0-1 1,0 1-1,0 0 1,0 0 0,-1-1-1,1 1 1,0 0-1,0 0 1,-1 0-1,1-1 1,0 1 0,0 0-1,-1 0 1,1 0-1,0 0 1,-1 0 0,1 0-1,0 0 1,-1 0-1,1 0 1,-9 7 21,-6 17 184,5-3 3,-1 3-22,-13 38 0,10-16 51,-12 48 27,23-77-221,0 1 1,-1 28-1,4-37-22,0 0 1,1-1-1,0 1 0,1 0 0,0-1 1,0 1-1,5 10 0,1-1 37,-8-17 49,6 7-721,-5-6 259,1 0-1,-1-1 0,1 1 1,-1-1-1,1 1 1,0-1-1,0 0 0,-1 0 1,1 1-1,0-1 1,0-1-1,0 1 0,0 0 1,0 0-1,4 0 1,7 4-2004,5 2-2473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7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25 4896,'-5'-8'888,"4"7"-657,0-1-1,0 1 0,0-1 0,0 0 1,0 0-1,0 1 0,0-5 0,-13 14 3205,-3-2-2254,6-3-869,0 2 0,0-1 0,0 1 0,1 1 0,0 0 0,-10 7 0,19-12-292,-1 0 1,1 0-1,0 1 0,0-1 1,0 0-1,0 0 0,1 1 0,-1-1 1,0 0-1,0 1 0,1-1 0,-1 1 1,1-1-1,-1 1 0,1-1 0,0 1 1,0-1-1,-1 1 0,1 0 0,0-1 1,0 1-1,1-1 0,-1 1 1,0-1-1,0 1 0,1-1 0,-1 1 1,1-1-1,-1 1 0,1-1 0,1 3 1,3 3 273,0 0 0,0 0 0,0 0 0,12 10 0,1 2 46,-17-18-287,0 0 0,0 0 0,0 0 0,0 0 0,0 0 0,-1 0 0,1 1 0,0-1 0,-1 0 0,1 1 0,-1-1 0,1 0 0,-1 1 0,0-1 0,1 0 0,-1 1 0,0-1 0,0 3 0,-1-3-28,0 1 0,0 0 1,0-1-1,0 1 0,0 0 0,0-1 0,0 1 1,-1-1-1,1 0 0,0 1 0,-1-1 0,0 0 1,-2 2-1,-1 0-15,0-1-1,0 1 1,0-1 0,0 0 0,0 0 0,0-1 0,-9 3 0,1-3-271,0 1 0,-15-1 0,-20-1-1998,16 0-3183,29 0 4111,18 8-3978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8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282 197 3392,'1'-3'211,"-1"1"-1,0-1 1,1 1 0,-1-1-1,1 1 1,0-1 0,0 1-1,1-3 1,-1 3 68,0 0 0,0 0 1,0 0-1,-1 0 0,1-1 0,-1 1 0,1 0 0,-1 0 0,0-1 1,0 1-1,0 0 0,0-3 0,-1-5 436,-1 0 0,-1 1 0,1-1-1,-1 1 1,-1-1 0,0 1 0,-9-15 0,11 20-583,-1 0 0,0 1-1,0-1 1,0 1 0,-1 0 0,1 0 0,-1 0 0,0 0-1,0 0 1,0 1 0,0 0 0,0 0 0,0 0 0,-1 0-1,1 1 1,0 0 0,-1 0 0,-8-1 0,8 1-87,0 1 0,-1 0 1,1 0-1,0 0 1,-1 1-1,1 0 0,0 0 1,0 0-1,0 1 0,0 0 1,0 0-1,0 0 0,0 0 1,1 1-1,-1 0 0,-4 3 1,3-1-20,1 1 0,-1-1 1,1 1-1,0 0 1,0 0-1,1 1 0,-1-1 1,2 1-1,-1 0 1,-2 8-1,-3 6 14,2 0 0,1 1 1,1 0-1,1 0 0,0 0 0,2 0 0,1 1 0,0-1 1,2 0-1,0 1 0,2-1 0,0 0 0,2 0 0,0 0 0,2 0 1,11 27-1,-4-18 173,20 31 0,-26-49-855,1 0 0,1 0 0,0-1 0,18 17 0,-26-28 83,-1 1-1,1-1 1,0 0 0,0 0 0,0 0 0,0 0-1,0 0 1,0 0 0,0 0 0,0-1-1,1 1 1,-1-1 0,0 0 0,0 0 0,0 1-1,1-1 1,-1-1 0,0 1 0,0 0-1,3-1 1,7-2-2006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8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37 157 7872,'-27'-18'2560,"26"17"-2463,0 1 1,1-1-1,-1 0 1,0 1-1,1-1 1,-1 0-1,0 1 1,1-1-1,-1 0 1,1 0-1,0 0 1,-1 0-1,1 1 1,0-1-1,-1 0 0,1 0 1,0 0-1,0 0 1,0 0-1,0 0 1,0 0-1,0 0 1,0 0-1,0 0 1,0 0-1,0 1 1,0-1-1,1 0 1,-1 0-1,0 0 1,1 0-1,-1 0 1,0 0-1,1 1 1,-1-1-1,2-1 1,1-2 625,0 0 0,1 0 0,0 0 1,8-6-1,-7 6-357,8-7 483,0 1 0,1 0-1,21-11 1,-28 17-880,1 0 0,-1 1 0,1 0-1,0 0 1,0 1 0,0 0 0,0 1 0,17-1-1,-23 2-107,0 0 0,0 0 1,1 1-1,-1-1 0,0 1 0,0-1 0,0 1 0,0 0 0,1 0 0,-1 0 0,0 0 0,-1 0 0,1 0 0,0 1 0,0-1 0,0 1 0,1 1 0,2 3-1597,0 0 0,-1 1 0,7 10 0,-7-10 200,9 17-1194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9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135 144 6816,'-32'-10'2197,"31"9"-2073,-1 1-1,1 0 1,-1-1 0,1 1 0,0 0-1,-1 0 1,1 0 0,-1 0-1,1 0 1,-1 0 0,1 0-1,0 1 1,-1-1 0,1 0 0,-1 1-1,1-1 1,0 1 0,0 0-1,-1-1 1,1 1 0,0 0-1,0 0 1,0 0 0,-2 1-1,2-1 67,-1 1-1,1-1 0,0 1 0,0-1 0,0 1 0,0 0 0,0-1 0,0 1 0,0 0 0,0 0 0,1-1 0,-1 1 0,1 0 0,-1 0 0,1 4 0,0-6-142,0 1 1,0 0-1,1-1 0,-1 1 1,0 0-1,1-1 0,-1 1 0,1-1 1,-1 1-1,0 0 0,1-1 1,0 1-1,-1-1 0,1 1 0,-1-1 1,1 0-1,0 1 0,-1-1 1,1 0-1,0 1 0,-1-1 0,1 0 1,0 0-1,-1 1 0,1-1 0,1 0 1,18 2 318,-13-4-168,0 1 0,0-2 0,-1 1 1,1-1-1,9-5 0,-15 7-160,0 1 0,0-1 0,0 0 1,-1 1-1,1-1 0,0 0 0,0 0 0,0 0 0,-1 1 0,1-1 0,0 0 0,-1 0 0,1 0 0,-1 0 1,1 0-1,-1 0 0,0 0 0,1-1 0,-1 1 0,0 0 0,0 0 0,1 0 0,-1 0 0,0 0 1,0 0-1,0-1 0,-1 1 0,1 0 0,0 0 0,0 0 0,-1 0 0,1 0 0,0 0 0,-1 0 0,1 0 1,-1 0-1,0 0 0,0-2 0,-4-3 127,0-1 0,0 1 0,0 0 0,-9-7 0,4 3 180,-7-6 83,-36-27 0,52 42-431,-12-6-93,11 6 0,0 0 0,0 1 0,1-1 0,-1 0 0,1 0 0,-1 0 0,1-1 0,-1 1 0,-1-2 0,22 12-5146,2 3 1440,34 17-2641,-11-9 3499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7:59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64 160 6048,'-39'-16'1952,"38"15"-1910,1 1 1,-1 0-1,0-1 1,0 1 0,1 0-1,-1-1 1,0 1-1,0 0 1,0 0 0,1 0-1,-1 0 1,0 0-1,0 0 1,0 0-1,0 0 1,1 0 0,-1 0-1,0 0 1,0 0-1,0 1 1,1-1-1,-1 0 1,0 1 0,-1 0-1,0 0 120,2 0 188,-1 1-1,1-1 1,0 0-1,-1 1 1,1-1-1,0 1 1,0-1-1,0 1 1,0 0-1,0-1 1,0 1-1,1-1 1,-1 0-1,1 3 1,2-3-170,1-1 0,-1 0 0,0 0-1,0 0 1,0 0 0,0 0 0,0-1 0,1 0 0,-1 1 0,0-1 0,0 0-1,5-3 1,-2 2 13,0-1-1,-1 0 1,1-1-1,0 1 1,7-8-1,-3 0 159,-1-2 1,0 1-1,0-1 0,-1 0 0,-1-1 1,6-15-1,-10 23-202,0-5 31,2-1 152,-4 11-12,0 2-256,45 39-738,-19-16-7794,47 55 0,-51-47 5828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0.5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521 36 2720,'0'-1'222,"0"0"-1,-1 0 1,1 0 0,0 1 0,0-1-1,-1 0 1,1 0 0,0 1 0,-1-1-1,1 0 1,-1 0 0,1 1 0,-1-1-1,1 0 1,-1 1 0,0-1 0,1 1-1,-1-1 1,0 1 0,1-1 0,-1 1-1,0 0 1,0-1 0,1 1 0,-1 0-1,0-1 1,0 1 0,-1 0 0,-4-3 451,-2-1-135,1 2-1,-1-1 1,0 1 0,0 0 0,0 1 0,0 0 0,0 0-1,-12 1 1,-6 1 122,-31 6 0,-104 30 932,150-34-1505,-3 1-10,0 1-1,0 1 1,1 0-1,-1 0 1,-24 18-1,37-23-79,-1 0 0,1 0 0,0 0 0,0 0-1,0 0 1,-1 0 0,1 1 0,0-1 0,0 0 0,1 1 0,-1-1 0,0 1-1,0-1 1,1 1 0,-1-1 0,1 1 0,-1-1 0,1 1 0,0-1 0,-1 1-1,1 0 1,0-1 0,0 1 0,0 0 0,0-1 0,1 1 0,-1 0-1,0-1 1,1 1 0,-1-1 0,1 1 0,-1-1 0,1 1 0,0-1 0,0 1-1,0-1 1,-1 1 0,2-1 0,-1 0 0,0 0 0,0 1 0,0-1-1,0 0 1,1 0 0,1 1 0,49 35 50,25 21-147,-65-49 170,-1 2 0,0 0 0,-1 0 0,0 1 0,13 20 0,-21-28-20,0 0-1,0 0 1,0 1-1,0-1 1,-1 0-1,1 1 0,-1 0 1,0-1-1,-1 1 1,1-1-1,-1 1 0,0 0 1,0-1-1,0 1 1,-1 0-1,0-1 1,1 1-1,-2-1 0,1 1 1,-1-1-1,1 1 1,-4 5-1,-1-1-9,0 0-1,0 0 1,-1 0 0,0-1-1,0 0 1,-1 0 0,0-1-1,0 0 1,-1-1 0,-16 10-1,3-5-1574,0 0-1,-1-1 0,-37 10 1,55-19 364,-1 1 1,1-1 0,-1-1 0,-7 1 0,13-1 1170,0 0-42,0 0-1,0 0 1,0 0-1,0 0 1,0 1-1,0-1 1,0 0-1,0 0 1,0 0-1,0 0 1,-1 0-1,1 0 1,0 0-1,0 0 1,0 0-1,0 0 1,0 0-1,0 0 1,0 0-1,0 0 1,0 0-1,-1 0 1,1 0-1,0 0 1,0-1-1,0 1 1,0 0-1,0 0 1,0 0-1,0 0 1,0 0-1,0 0 1,0 0-1,-1 0 1,1 0-1,0 0 1,0 0-1,0 0 1,0 0-1,0-1 1,0 1-1,0 0 1,0 0-1,0 0 1,0 0-1,0 0 1,0 0-1,0 0 1,0 0-1,0 0 1,0-1-1,0 1 1,0 0-1,0 0 1,0 0-1,0 0 1,0 0-1,0 0 1,0 0 0,0 0-1,0-1 1,7-12-3009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50 6720,'-33'-10'2170,"30"9"-1990,1 0 0,-1 1 0,0-1 0,0 1 0,0-1 0,0 1-1,1 0 1,-1 0 0,-5 1 0,-4 0 1504,-1-2 4802,34-1-4722,194-4 66,-60-8-1812,-68 5-84,-66 6-184,-12 2 110,0 0 0,0 0 0,13 1 1,-19 1-763,0-1-1,0 1 1,0-1 0,0 1 0,0 0 0,0 0-1,6 4 1,5 4-3476,4 2 1546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0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32 6560,'0'0'2432,"13"0"-1888,1 0-160,-1 0 1760,9 0-1248,14-3 576,19-6-896,11 4-256,6-1-192,-4 1-320,-10 2 96,-8 3-608,-10 0 416,1 0-2848,-9 3 1728,8 2-4032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1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27 1472,'0'0'40,"0"-1"0,0 1 0,0 0 0,-1 0 0,1-1 0,0 1 0,0 0 0,0 0 0,0 0 0,-1 0 0,1-1 0,0 1 0,0 0 0,0 0 0,-1 0 0,1 0 0,0 0 0,0-1 0,-1 1 0,1 0 0,0 0 0,0 0 0,-1 0 0,1 0 0,0 0 0,0 0 0,-1 0 0,1 0 0,0 0 0,-1 0 0,-14 1 2278,-4-2 1702,33-3 2019,72-3-4734,97-1-1204,-158 6-307,-20 1-204,-1 1-1,0 0 1,1 0 0,-1 0 0,1 0-1,-1 1 1,0-1 0,1 1 0,6 2-1,-5 6-6079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1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 6816,'0'-8'2528,"14"8"-1984,7-8-128,2 4 1184,14-1-960,8-1 640,3 1-736,2 1-160,-5-4-224,-4 5-64,-6-2-32,-3 5-256,-6-4 96,-2 4-1504,2 0 864,1 0-3616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2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 4384,'0'0'7514,"-1"2"-6175,-6 32 1450,4-20-2143,-8 24-1,1-6-81,1 1-1,-7 47 1,10-47-506,5-27-101,0 0 0,0 0 1,1 0-1,-1-1 0,1 1 0,1 0 0,-1 0 0,1 0 0,0-1 1,3 11-1,-1-9-952,0 0 0,1-1 0,0 1 1,7 9-1,-2-4-1240,4 0-1759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3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88 5824,'0'0'53,"-13"-10"2836,8 8-482,6-15 3139,1 14-5387,0 0 0,0 0 0,0 0-1,0 0 1,1 0 0,0 1-1,-1 0 1,1-1 0,0 1-1,0 0 1,0 0 0,0 0 0,0 1-1,5-2 1,5-3 55,0 2 1,19-5-1,-27 8-187,0 1 0,1-1 0,-1 1-1,0 0 1,0 0 0,1 0 0,-1 1-1,0 0 1,0 0 0,0 0 0,8 3-1,2 3-64,1 0 0,17 12 0,-18-10-41,-11-6 110,1 0 0,-1 0 0,0 0 0,-1 1-1,1-1 1,-1 1 0,1 0 0,-1 0 0,0 1-1,-1-1 1,4 7 0,-5-9-9,0 1 0,0-1 0,0 1 0,0-1 0,0 1 0,-1-1 0,1 1-1,-1 0 1,0-1 0,0 1 0,0 0 0,0-1 0,0 1 0,0 0 0,-1-1 0,0 1 0,1-1 0,-1 1 0,0 0 0,0-1 0,0 0 0,0 1-1,-4 3 1,1-1 103,0-1-1,0 0 0,0 0 1,-1 0-1,0-1 0,0 0 1,0 0-1,0 0 1,-9 3-1,3-2-3,-1 0 0,1-1 0,-19 3 0,25-6-240,0 1-1,1-1 1,-1-1-1,1 1 0,-1-1 1,0 0-1,-5-2 1,-3 0-429,-12-7-2404,6 2-2949,14 10 2723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4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37 1472,'-3'-8'1925,"2"7"-1679,1 1 1,-1-1-1,1 1 1,0-1-1,-1 1 1,1-1-1,0 0 1,-1 1-1,1-1 1,0 1-1,0-1 0,-1 0 1,1 1-1,0-1 1,0 0-1,0 1 1,0-1-1,0-1 1,0 2-138,0-1-1,0 0 1,-1 0 0,1 0 0,0 1 0,0-1-1,-1 0 1,1 0 0,-1 1 0,1-1 0,0 0 0,-1 1-1,1-1 1,-1 1 0,0-1 0,1 0 0,-1 1-1,1-1 1,-1 1 0,-1-1 0,2 1-61,-1-1-1,1 1 1,-1 0 0,1 0 0,0 0 0,-1 0-1,1 0 1,-1-1 0,1 1 0,-1 0 0,1 0-1,-1 0 1,1 0 0,-1 0 0,1 1 0,-1-1 0,1 0-1,-1 0 1,1 0 0,-1 0 0,1 0 0,0 1-1,-1-1 1,1 0 0,-1 0 0,1 1 0,-1-1-1,1 0 1,0 1 0,-1-1 0,1 0 0,0 1-1,0-1 1,-1 0 0,1 1 0,0-1 0,0 1-1,-1-1 1,1 1 0,-1 20 1483,-2-7-998,1-1 0,0 26 1,0 2-65,-30 219 1035,24-144-736,7-107-703,2 0 0,-1 1 1,1-1-1,1 0 0,-1 0 1,2 0-1,3 11 0,7 26 266,-13-45-272,0 17 213,-3 0-240,3-18 250,0-4 54,13-160-4398,-5 83 471,-1 27 845,5 5-2390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6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43 155 1312,'-13'5'3168,"8"-5"-2591,3 0-126,0 0-1,0 0 1,0 0 0,0 0 0,1-1 0,-1 1-1,0 0 1,-3-2 0,5 2-348,0 0 1,-1-1-1,1 1 0,-1-1 0,1 1 1,0 0-1,-1-1 0,1 1 0,0-1 1,0 1-1,-1-1 0,1 0 0,0 1 1,0-1-1,0 1 0,0-1 1,0 1-1,0-1 0,0 1 0,0-1 1,0 1-1,0-1 0,0 0 0,0 1 1,0-1-1,0 1 0,0-1 0,0 1 1,1-1-1,-1 1 0,0-1 1,0 1-1,1-1 0,-1 1 0,1-1 1,1-4 70,1 1 0,-1-1 0,1 1 1,0-1-1,0 1 0,1 0 1,5-5-1,31-23 246,-13 12-341,-16 12 157,25-14 1,-10 6 1130,-24 16-1291,-1 0 0,1 0 0,-1 1 0,0-1 0,1 1 0,-1-1 0,0 1 0,1-1 0,-1 1 0,0 0 0,2 1 0,1 0-54,-1 1-1,0 0 1,1 1 0,-1-1 0,0 1-1,-1-1 1,1 1 0,-1 0 0,3 5-1,-2-4-214,-1-1-1,1 0 1,-1 0-1,1 0 1,1 0-1,-1 0 1,0 0-1,1-1 1,6 5 0,7 1-1514,1-1-3162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07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1 200 3136,'0'5'7717,"1"-16"-6800,0 1 0,1 0 0,5-18 0,1-9-606,-7 31-309,-1 1 1,1-1-1,0 1 1,1 0-1,-1 0 1,1 0-1,0 0 1,0 0-1,1 0 1,-1 0-1,1 1 1,0-1-1,1 1 1,-1 0-1,1 0 1,5-6-1,-8 9 20,1 0 41,0 0 0,-1 0-1,1 0 1,-1-1-1,1 1 1,-1 0 0,1-1-1,-1 0 1,0 1-1,0-1 1,1-2 565,-1 5-346,7 46 332,19 60-716,-26-105-295,0 0 0,0 0 0,0 0 0,0 0 0,0 0 0,1 0 0,-1 0 0,0-1 0,1 1 0,2 1-1,-2 0-257,11 9-5601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3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2400,'0'0'779,"3"-2"-348,-1 0 0,0 0 0,0 0 0,0 0 1,0 0-1,2-3 0,-3-2 280,3-18 1826,1-16 898,-11 33-2656,3 7-688,6 4-44,-2-2 33,-10 201 2960,4-117-2710,4-78-229,1 0-1,0 0 1,1 8-1,0 6 458,-1-21-537,0 0 0,0 0-1,0 0 1,0 1-1,0-1 1,0 0-1,0 0 1,0 0 0,0 0-1,0 1 1,0-1-1,0 0 1,1 0-1,-1 0 1,0 0-1,0 1 1,0-1 0,0 0-1,0 0 1,1 0-1,-1 0 1,0 0-1,0 0 1,0 1 0,0-1-1,1 0 1,-1 0-1,0 0 1,0 0-1,0 0 1,0 0 0,1 0-1,-1 0 1,0 0-1,0 0 1,0 0-1,1 0 1,-1 0 0,0 0-1,0 0 1,0 0-1,1 0 1,-1 0-1,0 0 1,0 0-1,0 0 1,0-1 0,1 1-1,-1 0 1,0 0-1,0 0 1,0 0-1,0 0 1,1 0 0,-1-1-1,0 1 1,0 0-1,0 0 1,15-11 461,-11 7-460,28-16 51,-27 16-70,1 0 0,-1 0 0,1 0 0,0 1 0,1 0 0,-1 0 0,0 1 0,1-1 0,0 2 0,8-3 0,-9 4-28,-1 0-1,0 0 0,1 0 0,-1 1 0,0-1 0,1 1 1,-1 1-1,0-1 0,0 1 0,0 0 0,0 0 0,0 0 1,0 1-1,0-1 0,-1 1 0,0 0 0,5 4 0,-4-2 35,1 1-1,-2-1 0,1 1 0,0 0 1,-1 0-1,0 0 0,0 1 1,-1-1-1,0 1 0,0 0 0,-1 0 1,3 8-1,-1 10 51,-1 0 1,0 0-1,-2 0 0,-1 0 1,-1-1-1,-1 1 0,-10 43 1,10-57 1,-1-1 1,0 0 0,-1-1 0,0 1-1,0-1 1,-1 1 0,-11 14 0,14-20-45,-1-1 0,1 0 1,-1-1-1,0 1 1,1 0-1,-1-1 0,-1 1 1,1-1-1,0 0 1,0 0-1,-1 0 1,1-1-1,-1 1 0,0-1 1,1 0-1,-1 0 1,0 0-1,0 0 1,0-1-1,0 1 0,1-1 1,-1 0-1,-6-1 1,5 0 2,1 1 3,-1-1 1,0 0 0,1 0-1,-1 0 1,1-1-1,-1 1 1,1-1 0,0 0-1,-5-3 1,-57-32-2526,65 36 2194,1 1 0,-1 0 0,1 0 0,-1-1 0,1 1 0,-1 0-1,1-1 1,-1 1 0,1-1 0,-1 1 0,1-1 0,0 1 0,-1 0-1,1-1 1,0 0 0,-1 1 0,1-2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68 1984,'-8'-7'1221,"5"4"-659,6 5 1223,-16-2 3619,9 0-4038,8 0 1005,-4-1-2302,1 1 1,-1 0 0,1-1-1,-1 1 1,1 0-1,-1 0 1,1-1-1,-1 1 1,1 0-1,-1 0 1,1 0-1,-1-1 1,1 1-1,-1 0 1,1 0 0,0 0-1,4-1 205,22-9 813,-8 1-706,0 2 0,41-9-1,-23 10-210,1 2 0,-1 2 0,1 1 0,-1 2 0,1 2 0,-1 1 0,69 17 0,-60-5 91,-87-29-8282,27 9 5611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339 759 7648,'-12'-6'3170,"11"5"-2926,0 0 0,0 1 0,0-1 0,0 1 0,0-1 0,0 1 0,0-1 0,0 1 0,0 0 0,0 0 0,0-1 0,0 1 0,0 0 0,0 0 0,0 0 0,0 0 0,-2 1 0,-8 1 101,0 1 0,0 1 0,0 0 0,0 1 0,1 0 0,-15 9 1,7-2-96,0 1 1,-22 20 0,21-15-98,1 1-1,0 0 1,-14 23 0,24-31-84,1 1 0,1-1 0,0 1 0,0 0 0,1 1 0,1-1 0,-5 22 0,8-29-12,0-1-1,1 1 1,-1 0 0,1 0 0,0 0 0,1 0 0,-1-1-1,1 1 1,0 0 0,3 8 0,-3-11-24,0 1-1,0-1 1,0 0 0,1 0-1,-1 0 1,1 0 0,-1 0-1,1 0 1,0 0 0,0 0-1,0-1 1,0 1 0,0-1-1,0 1 1,0-1 0,0 0-1,0 0 1,1 0 0,-1 0-1,1 0 1,4 0 0,-2 0 25,1-1 1,-1 0 0,1 0 0,0 0 0,-1-1-1,1 0 1,-1 0 0,0-1 0,1 1-1,-1-1 1,0 0 0,0-1 0,0 1 0,0-1-1,-1 0 1,1 0 0,6-7 0,2 0 47,-1-2 0,-1 1 0,0-2 1,15-22-1,-12 13-84,-2-1 1,0 1-1,-2-2 1,15-46-1,-14 27-113,-10 40 20,-1 0 0,1-1 1,-1 1-1,0 0 0,0 0 0,0-1 1,0 1-1,-1 0 0,1 0 0,-3-5 1,3 8 57,0-1 1,0 1 0,0 0-1,0 0 1,0-1 0,0 1-1,0 0 1,-1 0 0,1-1-1,0 1 1,0 0 0,0 0 0,-1 0-1,1-1 1,0 1 0,0 0-1,0 0 1,-1 0 0,1 0-1,0 0 1,0 0 0,-1-1-1,1 1 1,0 0 0,-1 0-1,1 0 1,0 0 0,0 0-1,-1 0 1,1 0 0,0 0-1,0 0 1,-1 0 0,1 0-1,-11 7-190,8-4 189,1-1 0,-1 1-1,1 0 1,0 0 0,-2 5 0,-3 7 46,2 2 0,0-1 0,2 0 0,-1 1 0,2 0 0,0-1 0,1 1 0,1 0 0,0 0 0,5 28 0,-4-40 39,0 0 0,0 0 0,1-1 0,0 1 0,0 0 0,0-1 0,0 1 0,1-1 0,4 6 0,-5-8-39,-1-1-1,0 0 1,0 0 0,1 0-1,-1 0 1,0 0 0,1 0-1,-1-1 1,1 1 0,-1 0-1,1-1 1,-1 1 0,1-1-1,0 0 1,-1 1-1,1-1 1,-1 0 0,1 0-1,0 0 1,-1 0 0,1 0-1,0 0 1,-1-1 0,1 1-1,0-1 1,-1 1 0,1-1-1,-1 1 1,1-1 0,-1 0-1,0 0 1,1 1 0,1-3-1,10-8 64,0 0 0,-1 0 0,-1-2 0,13-16-1,-7 9 14,10-11-84,1 1 1,1 2 0,1 0 0,2 2 0,60-38 0,-85 60-42,-1 0-1,1 1 1,0 0 0,0 0-1,0 0 1,1 1 0,-1 0-1,0 0 1,1 1 0,0 0-1,12 0 1,-19 1 22,0 0 0,0 1 1,0-1-1,0 1 0,0-1 0,0 1 1,0-1-1,0 1 0,0-1 0,0 1 1,0 0-1,0-1 0,0 1 0,-1 0 1,1 0-1,0 0 0,-1 0 0,1 0 1,-1 0-1,1 0 0,-1 0 0,1 0 1,-1 0-1,1 0 0,-1 0 0,0 0 1,0 0-1,0 0 0,1 0 0,-1 0 1,0 0-1,-1 2 0,1 6 19,0 0 0,-1 0 0,-2 10 0,2-12 32,-27 141 636,9-55-450,3-25 35,16-68-273,0 0-1,0 0 1,0 0 0,0 0-1,0 0 1,0 0 0,0 0-1,0 0 1,0 0 0,0 0-1,0 0 1,0 0 0,0 0-1,0 0 1,0 0 0,1 0-1,-1 0 1,0 0 0,0 0-1,0 0 1,0 0 0,0 0-1,0 0 1,0 0 0,0 0 0,0 0-1,0 1 1,0-1 0,0 0-1,0 0 1,0 0 0,0 0-1,0 0 1,0 0 0,0 0-1,0 0 1,0 0 0,0 0-1,0 0 1,0 0 0,0 0-1,0 0 1,0 0 0,0 0-1,0 0 1,0 0 0,0 0-1,0 1 1,0-1 0,0 0-1,0 0 1,0 0 0,0 0-1,0 0 1,0 0 0,0 0 0,0 0-1,0 0 1,0 0 0,0 0-1,0 0 1,0 0 0,0 0-1,0 0 1,0 0 0,0 0-1,4-5 161,9-15 2,90-143 56,-84 137-314,1 1-1,1 1 1,2 1-1,27-22 1,-49 44 78,0 0 0,0 0 1,-1 0-1,1 1 0,0-1 0,0 0 1,0 1-1,0-1 0,0 1 0,0-1 0,1 1 1,-1-1-1,0 1 0,0 0 0,0-1 1,0 1-1,0 0 0,1 0 0,-1 0 1,0 0-1,0 0 0,0 0 0,0 1 1,1-1-1,-1 0 0,0 0 0,0 1 1,0-1-1,0 1 0,0-1 0,2 2 0,-2-1-2,1 1 0,-1 0-1,0-1 1,0 1-1,0 0 1,0 0-1,0 0 1,0 0-1,0 0 1,-1 0 0,1 0-1,-1 0 1,1 0-1,-1 0 1,0 0-1,0 4 1,0 33 107,-3 1-1,-7 44 1,-13 45 53,23-125-71,-1 12 131,1-16-197,0 1 0,0-1 0,0 0 0,0 0 1,0 0-1,0 1 0,0-1 0,0 0 0,0 0 0,0 0 1,0 0-1,0 1 0,1-1 0,-1 0 0,0 0 1,0 0-1,0 0 0,0 1 0,0-1 0,1 0 0,-1 0 1,0 0-1,0 0 0,0 0 0,0 0 0,1 0 0,-1 0 1,0 0-1,0 1 0,0-1 0,1 0 0,-1 0 1,0 0-1,0 0 0,0 0 0,1 0 0,-1 0 0,0 0 1,0 0-1,0 0 0,1-1 0,-1 1 0,0 0 1,0 0-1,0 0 0,1 0 0,-1 0 0,0 0 0,0 0 1,0 0-1,0 0 0,1-1 0,-1 1 0,0 0 0,0 0 1,0 0-1,0 0 0,0-1 0,0 1 0,1 0 1,1-3 16,1 1 0,-1-1 1,0 0-1,0 0 1,0 0-1,0 0 0,-1 0 1,1 0-1,-1 0 0,1 0 1,-1-1-1,0 1 1,0-7-1,5-11 19,39-97 45,-35 98-192,0 0 1,2 1 0,22-31-1,-11 23-157,-22 27 255,-1-1 1,0 1-1,0 0 1,1 0-1,-1 0 1,0 0-1,0 0 0,1-1 1,-1 1-1,0 0 1,1 0-1,-1 0 1,0 0-1,0 0 0,1 0 1,-1 0-1,0 0 1,1 0-1,-1 0 1,0 0-1,1 0 1,-1 0-1,0 0 0,0 0 1,1 1-1,-1-1 1,0 0-1,1 0 1,-1 0-1,0 0 0,0 0 1,1 1-1,-1-1 1,0 0-1,0 0 1,0 0-1,1 1 1,-1-1-1,0 0 0,0 0 1,0 1-1,0-1 1,1 0-1,-1 1 1,0-1-1,0 0 0,0 0 1,0 1-1,6 18-164,-4 7 112,-2 48-1,-1-5 91,1-64-4,5 49-40,-4-49 58,0 1 0,0-1 0,0 0 0,1 0 0,0 0 0,0 0 0,5 9 0,-6-13-33,0 0 1,0 0-1,-1 0 0,1 0 0,0 0 1,0 0-1,0-1 0,1 1 1,-1 0-1,0-1 0,0 1 1,0 0-1,0-1 0,1 0 1,-1 1-1,0-1 0,0 0 1,1 1-1,-1-1 0,0 0 1,1 0-1,-1 0 0,0 0 1,1 0-1,-1 0 0,0-1 1,1 1-1,-1 0 0,0-1 0,0 1 1,0-1-1,1 1 0,-1-1 1,1-1-1,6-2 52,-1-1 0,0 1-1,0-2 1,6-6 0,-11 11-44,29-29 188,41-53 1,-46 50-319,50-46 1,-55 60 41,25-23-63,-45 41 97,0 0 0,0 0 0,0 0 0,0 0-1,0 0 1,0 1 0,0-1 0,0 0 0,0 1 0,0-1 0,0 0 0,0 1 0,1 0 0,-1-1 0,0 1-1,0 0 1,2-1 0,-2 2 26,-1-1-1,1 0 1,0 0-1,0 1 1,-1-1-1,1 0 1,0 1-1,-1-1 1,1 0-1,-1 1 0,1-1 1,0 1-1,-1-1 1,1 1-1,-1 0 1,1-1-1,-1 1 1,1-1-1,-1 1 1,0 0-1,1-1 1,-1 1-1,0 0 1,1 0-1,-1-1 1,0 1-1,0 0 1,0 0-1,0 0 1,5 25-83,-2-1 0,0 37 1,-3-36 128,2 0 1,6 34 0,-6-54 9,0 1 0,0-1-1,0 0 1,1 0 0,0-1 0,6 9 0,-8-12-18,0-1 0,1 1 0,0 0-1,-1 0 1,1-1 0,0 1 0,0-1 0,0 1 0,3 1 0,-4-3-19,0 0-1,0 1 0,0-1 1,0 0-1,0 1 1,0-1-1,0 0 0,0 0 1,0 0-1,1 0 0,-1 0 1,0 0-1,0 0 1,0-1-1,0 1 0,0 0 1,0-1-1,0 1 0,0 0 1,0-1-1,1 0 1,5-5 40,0 0 0,0-1 0,0 0 0,-1 0 0,0 0 0,-1-1 0,7-11 0,-5 9-36,18-28-19,84-115-16,-86 125 20,17-20-9,40-62-1,-33 31-33,-4-2-1,37-96 0,-67 145-7,26-70-8,-33 84-40,-1 0-1,-1-1 1,3-30 0,-6 47 66,-1 0 1,0 0-1,0 0 0,1 0 1,-2 0-1,1-1 0,0 1 1,0 0-1,-1 0 0,1 0 1,-1 0-1,1 0 1,-1 0-1,-2-3 0,3 5 21,-1-1 0,1 1 0,-1 0 0,1-1 0,-1 1 0,1-1 0,-1 1 0,0 0-1,1-1 1,-1 1 0,1 0 0,-1 0 0,0 0 0,1-1 0,-1 1 0,0 0 0,0 0 0,1 0 0,-1 0 0,0 0-1,1 0 1,-1 0 0,0 1 0,1-1 0,-1 0 0,0 0 0,1 0 0,-1 1 0,0-1 0,1 0 0,-2 1 0,0 0-29,0 0 28,0 0 0,0 0 0,0 0 0,1 0 0,-1 1 0,0-1 0,-2 2 0,-5 6 6,0 1 1,1 0 0,0 0 0,1 0 0,0 1 0,-7 14 0,-32 80-182,39-89 170,-66 193-60,58-154 115,2 0 0,-5 57 0,16-80 8,0 1 0,3-1 1,0 1-1,2-1 0,10 43 0,-11-66 0,0 0-1,1-1 0,1 0 0,-1 1 1,1-1-1,9 13 0,-11-17-19,1-1-1,-1 0 0,0 0 0,1-1 0,0 1 0,0 0 0,-1-1 0,2 0 1,-1 0-1,0 1 0,0-2 0,1 1 0,-1 0 0,1-1 0,-1 0 0,1 0 1,0 0-1,4 1 0,-3-2 4,0 0 0,0 0 1,0-1-1,0 0 0,0 0 0,0 0 0,0-1 1,0 1-1,-1-1 0,1 0 0,4-3 0,2-2 10,0 0 0,-1 0 0,11-11 1,4-4-9,-1-2 0,-1 0 1,-2-1-1,0-1 0,-1-1 1,-2-1-1,20-41 0,69-191 177,23-52-426,-121 293 211,40-87-29,-38 85-106,-10 18 95,1 1 0,0-1 1,-1 0-1,0 1 0,0-1 0,0 0 1,0 0-1,0 0 0,0 0 1,-1-3-1,0 6 39,0 0 0,0-1-1,0 1 1,0 0 0,0 0 0,0-1 0,0 1 0,0 0 0,0 0-1,0 0 1,0-1 0,0 1 0,-1 0 0,1 0 0,0 0-1,0 0 1,0-1 0,0 1 0,0 0 0,-1 0 0,1 0 0,0 0-1,0 0 1,0-1 0,-1 1 0,1 0 0,0 0 0,0 0 0,0 0-1,-1 0 1,1 0 0,0 0 0,0 0 0,-1 0 0,1 0 0,0 0-1,0 0 1,-1 0 0,1 0 0,0 0 0,0 0 0,0 0-1,-1 0 1,1 0 0,0 0 0,0 1 0,0-1 0,-1 0 0,1 0-1,0 0 1,0 0 0,0 0 0,-1 1 0,-15 9-203,9-3 191,1 0 0,-1 0-1,1 0 1,1 1 0,-1 0-1,1 0 1,-5 12 0,-3 9 45,-10 34 0,-45 210-51,52-199 63,-7 47-61,-7 130 0,28-225 197,1 1 1,1-1-1,6 38 0,-6-62-142,0 0 1,1 0-1,-1 0 0,1 0 0,-1 0 1,1 0-1,0 0 0,0 0 1,0 0-1,0-1 0,2 4 0,-3-5-19,0 0-1,1 1 1,-1-1-1,1 0 1,-1 0-1,1 1 0,-1-1 1,0 0-1,1 0 1,-1 0-1,1 1 1,-1-1-1,1 0 1,0 0-1,-1 0 0,1 0 1,-1 0-1,1 0 1,-1 0-1,1 0 1,-1 0-1,1 0 1,-1 0-1,1-1 0,-1 1 1,1 0-1,0-1 1,4-2 38,-1 0 0,1-1 0,-1 0 1,0 0-1,0 0 0,5-7 0,-7 9-46,19-24 23,2 1-1,1 0 1,0 2 0,47-34-1,90-43-52,-154 96-52,0 0 0,0 1 0,0 0 1,0 0-1,0 1 0,10-3 1,-17 5 74,1 0 0,-1 0 0,0 0 0,0 0 0,0 0 0,0 0 1,0 0-1,1 0 0,-1 0 0,0 0 0,0 0 0,0 0 1,0 0-1,1 0 0,-1 0 0,0 0 0,0 0 0,0 1 1,0-1-1,0 0 0,0 0 0,1 0 0,-1 0 0,0 0 0,0 0 1,0 0-1,0 0 0,0 1 0,0-1 0,0 0 0,0 0 1,0 0-1,1 0 0,-1 0 0,0 1 0,0-1 0,0 0 1,0 0-1,0 0 0,0 0 0,0 0 0,0 1 0,-1 11-123,-9 20-58,7-22 163,-5 14 33,1-1 52,0 1 1,-5 34 0,11-51-51,0 0 1,1-1 0,0 1 0,0 0-1,0-1 1,1 1 0,0-1 0,0 1-1,1-1 1,0 1 0,0-1 0,0 0-1,1 0 1,4 7 0,-6-11 1,1 0 1,-1 0-1,1 0 0,-1 0 1,1-1-1,0 1 0,0 0 1,0-1-1,0 0 0,0 1 1,0-1-1,0 0 0,0 0 1,1 0-1,-1 0 0,0-1 1,1 1-1,-1 0 0,0-1 1,1 0-1,-1 0 0,1 0 1,-1 0-1,0 0 0,1 0 1,-1 0-1,1-1 1,2 0-1,0 0 1,0-1 0,0 0-1,-1 0 1,1-1 0,0 1 0,-1-1 0,1 0 0,-1 0 0,0 0 0,0-1-1,0 0 1,3-4 0,11-13 26,-2-2 0,18-30 0,-27 40-30,-1 0 0,0 0 1,-1 0-1,0-1 0,5-28 0,-10 41-45,1 0 0,-1-1 0,0 1 0,0 0 1,0 0-1,0-1 0,0 1 0,0 0 0,-1-1 0,1-1 0,-1 3 22,1 0-1,0-1 1,0 1 0,0 0 0,0 0-1,0 0 1,0 0 0,-1 0-1,1-1 1,0 1 0,0 0 0,0 0-1,0 0 1,-1 0 0,1 0 0,0 0-1,0 0 1,0 0 0,-1 0-1,1 0 1,0 0 0,0 0 0,0 0-1,-1 0 1,1 0 0,0 0 0,0 0-1,0 0 1,0 0 0,-1 0-1,1 0 1,0 0 0,0 0 0,0 0-1,-1 0 1,1 0 0,0 0-1,0 1 1,-3 0-36,1 1-1,0 0 0,0 0 1,0 0-1,0 1 0,0-1 1,-3 5-1,1 1 56,-1 0 0,1 1 0,1 0 0,-1-1 0,1 2 0,1-1 0,-3 17 0,3-5 33,1-1 0,1 33-1,1-41 20,1 0-1,0 0 1,0 0-1,1 0 0,6 15 1,-9-26-49,1-1 0,-1 1 0,0 0 0,0-1 1,1 1-1,-1 0 0,0-1 0,1 1 0,-1-1 0,1 1 0,-1-1 0,1 1 1,-1-1-1,1 1 0,-1-1 0,1 1 0,-1-1 0,1 0 0,0 1 1,-1-1-1,1 0 0,1 1 0,-2-1-1,1 0 1,0 0 0,-1 0-1,1-1 1,0 1-1,-1 0 1,1 0-1,0-1 1,-1 1-1,1 0 1,0-1 0,-1 1-1,1 0 1,-1-1-1,1 1 1,-1-1-1,2 0 1,1-3 19,-1 1 0,1-1-1,-1 0 1,0 0 0,2-4 0,2-7-23,-2 0-1,0-1 1,0 1 0,-2-1 0,0 0 0,0 1-1,-2-1 1,0 0 0,-1 0 0,0 1 0,-1-1-1,-7-25 1,7 34-41,-1 0 1,1 1-1,-1-1 0,-1 1 1,1 0-1,-1 0 0,0 0 0,0 0 1,-1 0-1,1 1 0,-1 0 1,0 0-1,-1 1 0,-10-8 1,9 8 18,5 3-7,-1-1-1,0 0 1,0 1 0,1 0 0,-1-1 0,0 1 0,0 0-1,0 1 1,-1-1 0,1 0 0,0 1 0,0 0 0,0 0-1,0 0 1,-1 0 0,1 0 0,-6 2 0,-1-2 47,9 0-25,0 0 1,0 0-1,0 0 1,0 0-1,0 0 1,0 0 0,0 0-1,0 0 1,0 0-1,0 1 1,0-1-1,0 0 1,0 1-1,0-1 1,0 1-1,0-1 1,-1 2-1,1-2 0,1 0-1,0 1 0,0-1 1,-1 0-1,1 0 1,0 1-1,0-1 1,-1 0-1,1 0 0,0 1 1,-1-1-1,1 0 1,0 0-1,-1 0 1,1 1-1,0-1 0,-1 0 1,1 0-1,0 0 1,-1 0-1,1 0 1,0 0-1,-1 0 0,1 0 1,-1 0-1,1 0 1,0 0-1,-1 0 1,1 0-1,0 0 1,-1 0-1,0 0 2,2 3-9,-1 0 0,0 0-1,0 0 1,-1 1 0,1-1-1,-1 0 1,-1 5 0,-1 25-9,1-24 15,1 0 0,0 0 0,1 0 0,0 0 0,1 12 0,1 13 12,-3-23 48,2 0 0,-1 0 0,2 0 0,-1-1 0,1 1 0,1 0 0,0-1 0,0 0 0,1 0 0,1 0 0,-1 0 0,2 0 0,-1-1 0,1 0 0,8 8 0,-13-15-42,0-1 1,0 0 0,0 0-1,0 1 1,1-1-1,-1 0 1,0 0 0,1-1-1,-1 1 1,1 0-1,-1 0 1,1-1 0,-1 1-1,1-1 1,-1 1 0,1-1-1,0 0 1,-1 1-1,1-1 1,0 0 0,-1 0-1,1 0 1,0 0-1,-1-1 1,1 1 0,-1 0-1,1-1 1,0 1-1,-1-1 1,1 1 0,-1-1-1,1 0 1,-1 0-1,0 1 1,3-3 0,2-3 17,0 1 0,0-1 0,0-1 1,-1 1-1,7-11 0,-8 11-16,11-15-7,-1-1 0,17-38 0,-27 53-13,-1-1 1,0 0 0,0-1-1,-1 1 1,0 0 0,0-1-1,-1 1 1,0-1 0,-1 0-1,0 1 1,-1-13 0,0 16-31,0 0 0,-1 1 0,1-1-1,-1 0 1,0 1 0,0-1 0,0 1 0,0-1 0,-7-7 0,7 10 12,0 0 1,0 0-1,-1 0 1,1 0-1,-1 0 0,1 0 1,-1 0-1,0 1 1,0-1-1,0 1 1,0 0-1,0 0 1,0 0-1,0 1 0,-6-2 1,-57 3-105,97 6 331,-14-6-211,0-1 1,0-1-1,0-1 0,27-5 0,6-2 28,32 4-59,-73 5 27,-1 0 0,1 1 0,0 0 0,-1 0 0,1 1-1,-1 0 1,10 4 0,-16-5 5,1 0 0,-1 0 0,1 1 0,-1-1 0,0 1 0,1-1 0,-1 1-1,0 0 1,0 0 0,0 0 0,0 0 0,-1 0 0,1 0 0,-1 0 0,1 1 0,-1-1 0,0 1 0,0-1-1,0 1 1,0-1 0,0 1 0,1 5 0,-2-1-4,0 1 0,0-1 0,-1 1 0,0-1 0,0 1 0,-1-1 0,-2 8 0,1-5 22,2-8 4,0 0 0,0-1 1,1 1-1,-1 1 0,1-1 0,-1 0 1,1 0-1,0 0 0,0 0 1,0 0-1,0 0 0,0 0 1,0 0-1,1 4 0,0-6-2,-1 0-1,0 1 1,1-1-1,-1 0 1,1 0 0,-1 0-1,0 0 1,1 1-1,-1-1 1,1 0-1,-1 0 1,0 0 0,1 0-1,-1 0 1,1 0-1,-1 0 1,1 0-1,-1 0 1,0-1 0,1 1-1,-1 0 1,1 0-1,-1 0 1,0 0-1,1 0 1,-1-1-1,1 1 1,-1 0 0,0 0-1,1-1 1,-1 1-1,17-11 232,-15 10-244,29-22 112,-7 5-88,0 1-1,38-19 1,-41 25-31,16-7-254,-34 17 207,0 0-1,0 0 1,1 0-1,-1 0 1,0 0 0,0 1-1,0 0 1,1 0-1,4 0 1,-7 0 41,1 1 0,-1-1 0,0 1 0,0-1 0,0 1 0,0-1 0,0 1 0,0 0 0,0-1 0,0 1 0,0 0 0,0 0 0,0 0 0,0 0 0,-1 0 0,1 0 0,0 0 0,-1 0 0,1 0 0,0 0 0,-1 1 0,0-1 0,1 0 0,-1 0 0,1 3 0,0 4-13,1 0 0,-1 16-1,0-13 91,-1 7 84,-1-9-102,1-1 0,1 1 0,2 15 0,-3-23-39,1 1-1,-1-1 1,0 0-1,1 0 1,-1 1-1,1-1 1,-1 0-1,1 0 1,-1 0-1,1 0 1,0 0-1,0 0 1,-1 0-1,1 0 1,0 0-1,0 0 1,0 0-1,0 0 1,0-1-1,0 1 1,1 0-1,-1-1 1,0 1-1,0-1 1,0 1-1,1-1 1,-1 1-1,0-1 1,0 0-1,1 0 1,1 0-1,-1 0 4,0 0 0,0 0 0,0-1 0,0 1-1,-1-1 1,1 1 0,0-1 0,0 0 0,0 0-1,0 0 1,-1 0 0,1 0 0,2-2-1,19-20 145,-11 11-135,27-22-19,1 2 0,1 2 1,57-31-1,-69 43-82,-18 10 35,21-10 1,-24 17-83,-9 6-91,-12 13-228,8-11 345,1 0 111,-1 0 0,2 0 0,-1 0 0,1 1-1,0-1 1,1 1 0,0 0 0,0 0 0,1 0 0,0 0 0,0 0-1,1 0 1,0 0 0,0 0 0,1 0 0,2 12 0,-2-15 8,0-1-1,1 0 1,-1 0 0,1 0 0,0 0 0,0 0 0,0-1-1,0 1 1,1 0 0,0-1 0,0 0 0,0 0 0,0 0-1,0 0 1,0 0 0,1 0 0,-1-1 0,1 0 0,0 0-1,0 0 1,0 0 0,0 0 0,0-1 0,0 0 0,0 0-1,1 0 1,-1 0 0,0-1 0,0 1 0,1-1 0,7-1-1,8-1-46,1 0 0,-1-2 0,0-1 0,0 0 0,28-12 0,91-49-12,-115 55 78,206-98-99,-222 106 39,-7 2 4,0 1 0,1-1 0,-1 1-1,0-1 1,1 0 0,-1 1 0,0-1 0,0 0 0,0 0 0,1 0 0,-1 0 0,0 0 0,0 0 0,1-2 0,-2 3 13,0 0-1,0 0 1,0 0 0,0 0 0,0 0 0,0 0-1,0 0 1,0 0 0,0 0 0,0 0 0,0 0-1,0-1 1,0 1 0,0 0 0,0 0 0,0 0-1,0 0 1,0 0 0,0 0 0,0 0 0,0 0-1,0 0 1,0 0 0,0-1 0,0 1 0,0 0-1,0 0 1,0 0 0,0 0 0,0 0 0,0 0-1,0 0 1,0 0 0,0 0 0,0 0 0,0 0 0,0-1-1,0 1 1,0 0 0,-1 0 0,1 0 0,0 0-1,0 0 1,0 0 0,0 0 0,0 0 0,0 0-1,0 0 1,0 0 0,0 0 0,0 0 0,0 0-1,-1 0 1,-7 0-57,-16 3 15,14 0 34,2 0 0,-1 1 0,0 0 0,1 1-1,0-1 1,0 1 0,0 1 0,1 0-1,-1 0 1,1 0 0,-7 9 0,4-4-3,0 1 1,1 0-1,1 1 1,0-1-1,0 2 1,-6 16-1,8-15 31,1 0-1,1 1 1,0 0 0,1 0-1,0 0 1,1 0-1,1 0 1,1 17-1,0-32 12,0 1-1,1-1 0,-1 0 0,0 1 0,0-1 0,1 0 0,-1 0 1,1 1-1,-1-1 0,1 0 0,1 2 0,-2-3-18,0 0 0,0 1-1,1-1 1,-1 0 0,0 1-1,1-1 1,-1 0 0,0 0-1,1 0 1,-1 0 0,0 1-1,1-1 1,-1 0 0,1 0 0,-1 0-1,0 0 1,1 0 0,-1 0-1,1 0 1,-1 0 0,0 0-1,1 0 1,-1 0 0,1 0-1,0 0 1,1-1 13,0 0-1,0-1 1,0 1 0,1-1-1,-1 1 1,0-1-1,-1 0 1,1 1-1,0-1 1,0 0 0,1-3-1,27-36 87,55-67 45,77-63-937,-154 163 672,-8 8 110,0 0 0,-1 0 0,1 0 0,0 0 0,0 1 0,0-1 0,0 0 0,0 0 0,0 0 0,0 0 0,0 0 0,0 0 0,0 0 0,0 0 0,0 0 0,0 0 0,0 0 0,0 0 0,0 0 0,0 0 0,0 0 0,-1 0 0,1-1 0,0 1 0,0 0 0,0 0 0,0 0 0,0 0 0,0 0 0,0 0 0,0 0 0,0 0 0,0 0 0,0 0 0,0 0 0,0 0 0,0 0 0,0 0 0,0 0 0,0 0 0,0 0 0,0 0 0,0 0 0,0 0 0,0 0 0,0 0 0,0 0 0,0-1 0,0 1-1,0 0 1,0 0 0,0 0 0,0 0 0,0 0 0,0 0 0,0 0 0,0 0 0,0 0 0,0 0 0,0 0 0,-5 2-29,1 5 54,0-1 0,0 1 0,0 0 0,1 0 0,0 0 0,0 0 1,1 1-1,-1-1 0,2 1 0,-1-1 0,1 1 0,1 0 0,-1 0 0,1 0 0,1-1 1,-1 1-1,1 0 0,0-1 0,1 1 0,0 0 0,0-1 0,1 0 0,6 13 0,-8-18-4,0 0 0,0-1 0,0 1 0,1-1-1,-1 1 1,0-1 0,1 0 0,-1 1 0,1-1-1,-1 0 1,1 0 0,-1 0 0,1 0 0,0 0-1,0 0 1,-1-1 0,1 1 0,0-1-1,0 1 1,0-1 0,0 0 0,0 1 0,0-1-1,0 0 1,-1 0 0,1-1 0,0 1 0,0 0-1,2-1 1,7-2 1,-1 0-1,-1 0 1,1-1 0,10-5-1,-18 8-19,199-101 0,-187 94-65,24-9 69,-37 16-8,1 1 1,-1-1 0,1 1-1,0-1 1,-1 1 0,1 0-1,0 0 1,-1 0 0,1 0-1,0 0 1,0 0-1,-1 0 1,1 0 0,0 1-1,-1-1 1,1 1 0,-1-1-1,1 1 1,2 1 0,-4-1 3,1 0 1,0-1-1,-1 1 1,1 0-1,-1 0 1,1 0-1,-1 0 1,1 0-1,-1 0 1,0 0-1,0 1 1,1-1-1,-1 0 1,0 0-1,0 0 1,0 0-1,0 0 1,0 0-1,0 2 1,-5 27 136,4-21-108,-7 24 156,5-23-71,1 0-1,0 0 1,-1 18 0,21-57 264,-13 22-396,1 0 0,-1 0-1,1 0 1,1 1 0,-1 0-1,1 0 1,0 1 0,0 0-1,1 0 1,0 0 0,-1 1-1,1 0 1,1 1 0,-1 0-1,1 0 1,-1 1 0,1 0-1,0 0 1,-1 1 0,15 0-1,-9 1-31,0 1 0,0 0-1,1 1 1,-2 1 0,1 0-1,0 1 1,-1 0-1,1 1 1,-1 1 0,0 0-1,-1 0 1,13 10-1,-17-11-81,-3-2-929,0 1 0,0-1 0,0 1 0,0 0 0,5 6 0,-9-9 823,-1 0 0,1 0 0,-1-1 0,1 1 0,-1 0 0,1 0 0,-1 0 0,0 0 1,1 0-1,-1 0 0,0 0 0,1 0 0,-1-1 0,0 1 0,0 0 0,0 0 0,0 0 0,0 0 0,0 0 0,0 0 0,-1 0 1,1 0-1,0 0 0,0 0 0,-1 0 0,1 0 0,-1 0 0,1 0 0,-1 0 0,1-1 0,-1 1 0,1 0 0,-1 0 0,0-1 1,1 1-1,-1 0 0,0-1 0,0 1 0,-1 0 0,-21 10-4818,-4 0 1675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3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844 156 2496,'-8'-13'1173,"-1"-1"0,-1 1 0,0 1-1,-13-14 1,18 22-977,1 0 0,-1 1 0,0-1 1,0 1-1,0 0 0,-1 0 0,1 1 0,-1-1 0,0 1 0,1 1 0,-1-1 0,0 1 0,0 0 0,-6-1 0,-4 1 25,2 0 50,1 1 0,-23 1 1,33-1-211,-18 2 516,-35 8-1,50-8-529,-1 0 1,1 0-1,0 1 0,0-1 0,0 1 0,1 1 0,-1-1 0,1 1 1,-1 0-1,-4 5 0,-17 20 314,2 2 1,1 0 0,1 2-1,-19 38 1,16-31 29,-46 55-1,37-51-233,1-6-143,23-26 147,-20 26 0,-3 8-24,24-34-6,1 0 0,0 1 0,1 1 0,0-1 0,-10 26 0,13-19-90,0 0 1,2 0-1,0 1 0,0 28 0,1-20 68,1 20 104,1-1 0,11 70 1,-8-97-79,1 0 1,9 29-1,-10-41-77,0-1-1,1 0 0,0 0 1,0 0-1,1-1 0,0 1 1,0-1-1,10 9 0,-1-1 115,1-1 0,0-1 0,1 0-1,32 18 1,-16-13-50,-2-1 151,55 23-1,-53-28-166,-14-4-16,0-1-1,1-1 0,29 5 1,-13-7-13,0-3 0,53-4 0,-57 2 12,20-4 65,1-2 1,-1-2 0,93-30-1,-120 30-116,-1 0-1,0-2 0,0-1 1,36-26-1,-38 22 70,21-21 0,7-6-12,-34 30-77,0 0-1,-1-1 0,-1-1 0,-1-1 0,0 1 1,11-21-1,50-106 106,-69 134-132,22-53 54,23-80 1,-46 129-51,-1-1 1,1 1 0,-2-1 0,0 0 0,0 0 0,-1 1-1,-1-1 1,0 0 0,-1 0 0,0 1 0,-6-17-1,1 7-12,-2 0 0,0 1-1,-1 0 1,-1 0-1,-22-29 1,-22-35-47,43 65 149,-15-19 0,5 9-20,5 6-91,-1 1 0,-2 1 0,1 1 1,-2 1-1,-41-30 0,48 41 58,-1 0 0,-1 1 1,1 1-1,-1 0 0,-30-7 0,17 7-16,-1 2-1,-43-3 1,30 5-171,-59-2-226,87 6-1143,-1 0-1,-20 5 1,13 0-753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4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64 387 3136,'-1'-2'252,"0"0"-1,0 0 1,0 0 0,0 0-1,0 0 1,0 0 0,1 0 0,-1 0-1,1 0 1,-1-1 0,1 1-1,0 0 1,0 0 0,0-1 0,0-2-1,1-10 1807,-7 152-767,5-21-432,3-56-550,-2 281 1072,0-332-1198,0 0 0,-1 0-1,0-1 1,0 1 0,-1 0 0,-6 16 0,1-18 234,6-6-437,0 0 0,0 0 0,0 0 0,0 0 0,0 0 0,0 0 0,0 0 0,0 0 0,1 0 0,-2 2 0,-13 27-118,15-30 180,0 0 0,0 0 0,-1 0 0,1 0 1,0 0-1,0 0 0,0 0 0,0 0 0,-1 0 1,1 0-1,0 0 0,0 0 0,0 0 1,0 0-1,0 0 0,-1-1 0,1 1 0,0 0 1,0 0-1,0 0 0,0 0 0,0 0 0,0 0 1,0-1-1,-1 1 0,1 0 0,0 0 0,0 0 1,0 0-1,0-1 0,0 1 0,0 0 1,0 0-1,0 0 0,0 0 0,0-1 0,0 1 1,0 0-1,0 0 0,0 0 0,0 0 0,0-1 1,0 1-1,0 0 0,-1-18 424,3-21-496,34-207 57,-21 183-65,28-73 0,7-26-9,-19 10 65,-17 72-24,30-88 0,-43 163-19,1 0 0,1 0 1,-1 0-1,1 0 0,5-8 1,-7 13 21,-1-1 0,1 0 0,-1 1 1,1-1-1,-1 0 0,1 1 0,-1-1 0,1 1 1,0-1-1,0 1 0,-1-1 0,1 1 0,0-1 1,0 1-1,-1 0 0,1 0 0,0-1 0,0 1 1,0 0-1,-1 0 0,1 0 0,0 0 0,0 0 1,0 0-1,0 0 0,-1 0 0,1 0 0,0 0 1,0 0-1,0 1 0,0-1 0,-1 0 0,1 1 1,0-1-1,0 0 0,-1 1 0,1-1 0,0 1 1,-1-1-1,1 1 0,0-1 0,-1 1 0,1 0 1,-1-1-1,1 1 0,-1 0 0,1-1 0,-1 1 1,1 1-1,6 10-24,-1 0 1,0 1-1,-1 0 0,0 0 1,-1 0-1,4 21 0,9 40-7,11 48 81,-23-92 16,-1-1 1,0 36-1,-4-55 4,0-1 0,0 0 0,-1 0 0,0 0 0,-1 0 0,-5 16 1,6-23-30,0 1 0,-1 0 0,1-1 0,-1 1 0,1-1 1,-1 1-1,0-1 0,0 0 0,0 0 0,-1 0 0,1 0 1,0 0-1,-1 0 0,1-1 0,-1 1 0,1-1 0,-1 0 1,0 0-1,0 0 0,0 0 0,1 0 0,-1 0 0,0-1 1,-6 1-1,-7-1 68,1 0 1,-26-4-1,-13 0 76,43 4-73,0-1 0,-19-4 0,25 4-378,0 0 1,0 0-1,1-1 0,-1 0 1,0 0-1,1 0 1,0-1-1,-8-4 1,11 6 29,1 1 1,0-1 0,-1 1 0,1-1 0,0 0 0,-1 1 0,1-1 0,0 1 0,-1-1 0,1 0 0,0 1 0,0-1 0,0 0 0,0 1-1,0-1 1,0 0 0,0 1 0,0-1 0,0 0 0,0 1 0,0-1 0,0 0 0,0 1 0,0-1 0,1 0 0,-1 1 0,0-1 0,0 1 0,1-1-1,-1 0 1,0 1 0,1-1 0,-1 1 0,1-1 0,0 0 0,11-4-2279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4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393 767 2496,'4'-9'688,"3"-8"2673,-7 17-3299,0 0 1,0-1 0,0 1-1,0-1 1,0 1 0,0 0 0,-1-1-1,1 1 1,0-1 0,0 1 0,0 0-1,0-1 1,-1 1 0,1 0 0,0-1-1,0 1 1,-1 0 0,1 0 0,0-1-1,0 1 1,-1 0 0,1 0 0,0-1-1,-1 1 1,1 0 0,-1 0 0,1 0-1,0 0 1,-1-1 0,1 1-1,0 0 1,-1 0 0,1 0 0,-1 0-1,1 0 1,0 0 0,-1 0 0,1 0-1,-1 0 1,1 0 0,0 0 0,-1 1-1,-6-1 123,0 1-1,0 0 0,0 1 0,0 0 1,1 0-1,-1 0 0,1 1 0,-1 0 1,1 0-1,-7 5 0,-5 4 173,-31 27 1,-72 77 163,99-92-462,1 0 0,2 2 0,-19 31 0,34-50-27,0 0 0,1 1-1,0-1 1,-3 11 0,5-15-6,0 0-1,1 0 1,-1 0-1,1 0 1,0 0 0,0 0-1,0 0 1,0 0-1,0 0 1,1 0-1,0 0 1,-1 0 0,3 6-1,-2-8-1,0 0-1,-1 0 0,1 0 1,0 0-1,0 0 0,0 0 0,0 0 1,0 0-1,0 0 0,0-1 1,0 1-1,0 0 0,0-1 1,0 1-1,0-1 0,1 1 1,-1-1-1,0 1 0,2-1 1,24 2 356,-23-2-267,14 0 146,-1-1 1,0-1-1,22-5 0,-29 4-178,1 0 0,-1 0 1,0-1-1,-1 0 0,1-1 0,14-9 1,-13 6-2,-1 0 0,0 0 0,0-1 0,-1-1 0,0 0 0,-1 0-1,0 0 1,-1-1 0,0-1 0,7-15 0,-5 5-42,-1 0-1,-1 0 0,-1 0 1,4-25-1,-7 32-30,-3 12-14,1 0-1,0 1 1,0-1-1,-1 0 1,0 1-1,1-1 1,-1 0-1,0 0 1,-1 0-1,1 1 1,0-1-1,-1 0 1,1 0-1,-1 1 1,0-1-1,0 1 1,-1-4-1,1 6 4,1-1 0,0 1 0,0 0 0,0-1 0,0 1 0,0 0 0,-1 0-1,1-1 1,0 1 0,0 0 0,0 0 0,-1-1 0,1 1 0,0 0 0,-1 0 0,1 0 0,0-1 0,0 1-1,-1 0 1,1 0 0,0 0 0,-1 0 0,1 0 0,0 0 0,-1 0 0,1 0 0,0 0 0,-1 0 0,1 0-1,0 0 1,-1 0 0,1 0 0,0 0 0,-1 0 0,1 0 0,0 0 0,0 0 0,-1 0 0,1 0 0,0 1-1,-1-1 1,1 0 0,0 0 0,0 0 0,-1 1 0,1-1 0,0 0 0,0 0 0,-1 1 0,1-1 0,0 0-1,0 0 1,0 1 0,0-1 0,-1 0 0,1 1 0,-7 20-200,2-3 136,1 1 1,1 0-1,0 38 1,3-44 72,1-1 1,0 0 0,1 0 0,1 0 0,0-1-1,0 1 1,9 18 0,-8-23 0,-1-1-1,2 0 1,-1 0 0,10 11 0,-3-5 13,-8-9 9,0 0-1,0 0 1,0 0 0,0 0-1,1 0 1,-1 0 0,1-1-1,0 0 1,0 0 0,0 0 0,0 0-1,0-1 1,0 1 0,0-1-1,0 0 1,1 0 0,-1-1-1,0 1 1,1-1 0,-1 0 0,1 0-1,-1 0 1,0-1 0,1 1-1,-1-1 1,0 0 0,0-1 0,0 1-1,0-1 1,0 0 0,0 0-1,0 0 1,0 0 0,-1 0-1,7-6 1,6-5 73,-2-1 1,0 0-1,0-1 0,-1 0 1,-1-1-1,-1-1 0,11-19 1,16-40 94,5-10-211,-40 80 31,-1 0 0,1 0 0,-1 0 0,-1-1 0,1 1 0,-1 0 0,-1-1 0,1-8 0,-1 14-34,1 0-1,-1-1 0,1 1 1,-1 0-1,1 0 1,-1 0-1,1 0 1,0 0-1,-1 0 0,1 0 1,0 0-1,0 0 1,0 0-1,0 0 1,0 0-1,0 1 0,0-1 1,0 0-1,0 1 1,0-1-1,0 1 1,2-1-1,37-14-110,-27 11 66,-2 0 25,1 1 0,-1 0-1,1 0 1,0 1 0,0 1-1,17 0 1,-24 1 34,0 0-1,1 1 1,-1 0 0,0 0-1,0 1 1,0-1 0,0 1-1,0 0 1,0 0 0,0 1-1,-1 0 1,1 0-1,-1 0 1,0 0 0,0 0-1,0 1 1,5 5 0,-3-1 5,-1 0-1,0 0 1,0 0 0,-1 1 0,0 0 0,0 0-1,-1 0 1,0 0 0,2 15 0,1 7 64,0 51 0,-5-37-88,-2-31 36,1 0 0,1 0 1,0 0-1,1 0 0,0 0 1,7 24-1,-8-37 8,-1 1 0,1-1 0,-1 1 0,1-1 1,0 0-1,-1 1 0,1-1 0,0 0 0,0 1 0,0-1 1,0 0-1,0 0 0,0 0 0,0 0 0,1 0 0,-1 0 1,0 0-1,0 0 0,1 0 0,-1-1 0,1 1 0,-1 0 0,1-1 1,-1 1-1,1-1 0,-1 0 0,1 0 0,-1 1 0,1-1 1,-1 0-1,1 0 0,-1 0 0,1 0 0,0-1 0,-1 1 1,1 0-1,-1-1 0,1 1 0,-1-1 0,1 1 0,-1-1 1,0 0-1,2-1 0,3-1 46,0-1 0,0-1 0,0 1 0,-1-1 0,0 0 0,1 0-1,6-10 1,57-98 1,-21 31-184,-48 81 103,1 0-1,-1 0 0,1 0 0,-1 0 0,1 1 0,-1-1 1,1 0-1,-1 0 0,1 0 0,0 1 0,-1-1 0,1 0 1,0 1-1,0-1 0,0 1 0,-1-1 0,3 0 0,-2 17-124,-1-3 173,0 113-323,-1-122 293,2 1 0,-1 0 0,0-1 0,1 1-1,0 0 1,0-1 0,0 1 0,1-1 0,0 0-1,0 1 1,4 7 0,-4-10 17,0 0 1,-1 0-1,1 0 1,0 0-1,1 0 0,-1-1 1,0 1-1,0 0 1,1-1-1,-1 0 0,1 0 1,-1 1-1,1-1 1,0-1-1,-1 1 0,1 0 1,0-1-1,-1 1 1,1-1-1,5 0 0,0 0 32,-1-1 0,1 0 0,-1-1 0,1 0 0,-1 0 0,0 0 0,0-1 0,8-4 0,3-2 58,29-21 0,-28 15-102,-1 0 1,-1-1 0,0-1-1,-1-1 1,23-34-1,58-106 102,-77 122-63,13-21-28,-3-2 0,-2-2 1,25-81-1,-1-41 29,-39 130-91,8-82 0,-20 127 7,1-14-74,-2 21 98,-1 1 0,1-1 0,0 0 0,0 0 0,0 0 0,0 0 0,-1 1 0,1-1 0,0 0 0,-1 0 0,1 0 0,-1 1 0,1-1 0,-1 0 0,1 1 1,-1-1-1,0 0 0,1 1 0,-2-2 0,1 2 2,1 0 1,-1 0 0,1 0 0,-1 0-1,1 0 1,-1 0 0,1 0-1,-1 0 1,1 0 0,-1 0 0,1 0-1,-1 1 1,1-1 0,0 0 0,-1 0-1,1 0 1,-1 1 0,1-1-1,-1 0 1,1 1 0,0-1 0,-1 0-1,1 1 1,0-1 0,-1 0-1,1 1 1,0-1 0,-1 1 0,1-1-1,0 0 1,0 1 0,-1-1-1,1 1 1,-10 20-61,8-17 48,-21 52-84,3 1-1,-20 87 1,12-36 6,18-70 71,2 1-1,2 0 1,1 1-1,2-1 1,2 1 0,7 70-1,0-73 83,13 42-1,-13-56 13,-4-16-44,0 0 0,0 0 0,1 0 0,0 0 0,1-1 0,5 10 0,-6-13 7,-1 1-1,1-1 1,-1-1 0,1 1-1,0 0 1,0-1 0,0 1-1,1-1 1,-1 0-1,1 0 1,-1 0 0,1-1-1,7 3 1,-10-4-14,1 1 1,0-1-1,0 0 0,0 0 0,0 0 0,0 0 1,0-1-1,0 1 0,0 0 0,0-1 1,0 1-1,0-1 0,0 0 0,2-1 0,27-18 126,-17 10-132,6-4 87,0 0-1,31-32 1,30-40 84,-34 33-183,-45 52-14,0-2-23,0 1 0,1-1 0,-1 1 0,1 0 0,3-2 0,-6 3 35,1 1-1,-1 0 1,1 0-1,-1 0 0,1-1 1,-1 1-1,1 0 1,-1 0-1,1 0 1,-1 0-1,1 0 1,-1 0-1,1 0 0,-1 0 1,1 0-1,-1 0 1,1 0-1,-1 1 1,1-1-1,-1 0 1,1 0-1,-1 0 0,1 1 1,-1-1-1,0 0 1,1 0-1,-1 1 1,1-1-1,-1 0 1,0 1-1,1-1 1,-1 0-1,0 1 0,1-1 1,-1 1-1,0-1 1,0 1-1,1-1 1,-1 1-1,3 8 4,0-1 0,-1 1-1,0-1 1,-1 1 0,0 0 0,0 0-1,-1 13 1,1 2 0,-1 51-38,1 6 9,-1-79 54,0-1 0,0 1 1,0-1-1,1 1 0,-1-1 0,0 1 0,1-1 1,-1 1-1,1-1 0,-1 0 0,1 1 0,0-1 1,-1 0-1,1 1 0,0-1 0,2 2 0,-2-3 0,0 1 1,0-1-1,0 0 0,0 0 0,-1 1 0,1-1 0,0 0 1,0 0-1,0 0 0,0 0 0,0 0 0,0 0 0,0-1 1,0 1-1,0 0 0,-1 0 0,1-1 0,0 1 1,0 0-1,0-1 0,0 1 0,-1-1 0,1 1 0,0-1 1,0 0-1,-1 1 0,2-2 0,3-3 53,0 0 0,0 0 1,0 0-1,-1-1 0,0 0 0,7-12 0,16-41 62,-21 45-146,1-5-46,1 1-1,1 0 1,1 0 0,0 1-1,21-25 1,-31 41 48,0 1 0,1 0-1,-1-1 1,0 1 0,0 0-1,0-1 1,1 1 0,-1 0 0,0 0-1,1-1 1,-1 1 0,0 0 0,1 0-1,-1-1 1,0 1 0,1 0 0,-1 0-1,0 0 1,1 0 0,-1 0 0,0-1-1,1 1 1,-1 0 0,1 0 0,-1 0-1,0 0 1,1 0 0,-1 0 0,1 0-1,-1 0 1,0 1 0,1-1 0,-1 0-1,1 0 1,-1 0 0,0 0 0,1 0-1,-1 1 1,0-1 0,1 0 0,-1 0-1,0 1 1,1-1 0,-1 0 0,0 0-1,0 1 1,1-1 0,-1 0-1,0 1 1,0-1 0,0 0 0,1 1-1,-1-1 1,0 0 0,0 1 0,0-1-1,0 1 1,0-1 0,0 0 0,0 1-1,0 0 1,2 5 0,-1 1 0,0-1 0,1 9-1,1 47 4,-2-1-1,-3 0 0,-17 114 1,13-144 113,-1-1 0,-2 0 0,-1-1 0,-1 0 0,-29 54 0,36-76-71,-1 0-1,0 0 0,-1-1 0,1 0 0,-1 0 0,0 0 1,-1 0-1,1-1 0,-1 0 0,0-1 0,-1 1 0,1-1 1,-1-1-1,-14 6 0,15-7-18,0-1 1,-1 1-1,1-1 0,0-1 0,-1 1 1,1-1-1,-1 0 0,1-1 1,-1 0-1,1 0 0,0-1 0,0 1 1,-1-2-1,1 1 0,0-1 0,1 0 1,-8-4-1,5 2-3,0 0-30,-1 0 0,2-1 0,-1 0 0,0 0 0,1-1-1,0 0 1,1 0 0,-8-11 0,14 17 12,0 0 0,1 0 0,-1 0 0,1-1 0,-1 1 0,1 0 0,0 0 0,-1-1 0,1 1 0,0 0 0,0-1 0,0 1 0,0 0 0,0-1 0,0 1 0,0 0 0,1-1 0,-1 1 0,0 0 0,1-1 0,-1 1 0,1 0 0,-1 0 0,1 0 0,0 0 0,-1-1 0,1 1 0,0 0 0,0 0 0,0 0 0,0 0 0,0 1 0,0-1 0,0 0 0,2-1-1,4-3 4,0 1-1,1-1 0,-1 2 0,10-4 1,-17 6-3,37-11-74,0 1 1,1 1-1,60-7 1,23-4 410,-105 17-558,-7 3-895,-1-1-1,1 0 1,-1-1 0,12-5-1,-8 4-749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5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7648,'0'-1'99,"0"1"0,0 0 0,0 0 0,0 0 0,0 0 0,0-1 0,0 1 0,1 0 0,-1 0 0,0 0 0,0 0 0,0-1 0,0 1 0,0 0 0,0 0 0,0 0 0,1 0 0,-1 0 0,0-1 0,0 1 0,0 0 0,0 0 0,1 0 0,-1 0 0,0 0 0,0 0 0,0 0 0,0 0 0,1 0 0,-1 0 0,0 0 0,0 0 0,1 0 0,14-4 1280,25-2-1111,-28 4 127,468-76 1530,-433 69-1753,62-7-19,-107 15-404,22 2-1804,-23-1 1838,-1 0-1,1 0 0,0 0 1,0 0-1,0 1 0,0-1 1,0 0-1,-1 1 0,1-1 1,0 0-1,0 1 1,-1-1-1,1 1 0,0 0 1,-1-1-1,1 1 0,0 0 1,-1-1-1,1 1 0,-1 0 1,1-1-1,0 2 0,2 9-2016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5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25 6048,'-53'-11'2752,"45"11"-2400,8-5-320,3 5-96,7-4-256,4-1 192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5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1343 3552,'1'8'1913,"5"-9"533,7-2-1237,0 1-713,-1-1 0,0 0 1,0-1-1,0 0 0,16-9 1,-2 0 174,28-21 0,-37 22-515,-2-1 0,1-1 0,-2 0 0,0-1 0,-1 0 0,21-32 0,56-112 592,-78 136-615,69-140 1109,-73 139-1096,-8 21-200,1 1 1,-1-1-1,1 1 1,0-1-1,0 1 1,0 0 0,0 0-1,0-1 1,0 1-1,2-2 1,-2 4 39,0 0-1,-1 0 1,1 0 0,0 0 0,-1 1 0,1-1-1,-1 0 1,1 0 0,0 1 0,-1-1 0,1 0-1,-1 1 1,1-1 0,-1 1 0,1-1 0,-1 1-1,1-1 1,-1 1 0,0-1 0,1 2 0,0-2-13,3 6 11,-1-1 1,1 1-1,-1 0 1,-1 0-1,1 0 0,-1 1 1,0-1-1,0 0 1,0 1-1,-1-1 1,0 8-1,1-4 11,4 44 54,-3 1 0,-4 86 1,-1-97 4,1-11 104,-2 0-1,-2 0 0,-9 37 0,13-67-107,0 0 0,1 0 0,-2 0 0,1 0 0,0 0-1,-1 0 1,1 0 0,-1 0 0,0-1 0,0 1 0,0 0-1,-4 3 1,4-5-20,1 0 0,-1 0 0,0 0-1,0 0 1,1-1 0,-1 1 0,0-1-1,0 1 1,0-1 0,1 0 0,-1 1-1,0-1 1,0 0 0,0 0 0,0 0 0,0-1-1,1 1 1,-1 0 0,0-1 0,0 1-1,0-1 1,1 0 0,-1 1 0,-2-2-1,-21-11 193,-47-33-1,18 10-642,72 47-127,25 10 1,-32-17 555,-1 0 0,0-1 1,1 0-1,0 0 0,20 1 0,-11-4 50,0 0 0,-1-2-1,1 0 1,-1-1-1,1-2 1,-1 1 0,-1-2-1,1-1 1,23-11-1,-2-3 14,0-1-1,-2-2 0,40-33 0,-28 15 91,70-76 0,-103 100-35,-1-1 0,-1-1 0,0 0 0,17-35-1,-30 53-113,-1-1 0,0 0 0,0-1 0,0 1-1,0 0 1,0 0 0,-1 0 0,1 0-1,-1-1 1,0 1 0,0 0 0,0 0 0,0-1-1,-2-3 1,2 6-23,-1 0 0,1-1 1,-1 1-1,0-1 0,1 1 0,-1 0 0,0 0 0,0-1 0,0 1 0,0 0 1,0 0-1,0 0 0,0 0 0,0 0 0,-1 0 0,1 0 0,0 1 1,0-1-1,-1 0 0,1 1 0,-1-1 0,1 1 0,-1-1 0,1 1 0,-1 0 1,1-1-1,-1 1 0,1 0 0,-4 0 0,-5 1-36,0 0 1,0 0-1,0 1 1,0 0-1,0 0 0,1 1 1,-1 1-1,1 0 0,0 0 1,0 1-1,0 0 0,0 0 1,1 1-1,0 0 0,0 0 1,1 1-1,-8 8 0,4-2 16,0 1 0,1 0 0,0 1 0,1 0-1,1 0 1,0 1 0,1 0 0,1 0-1,-5 18 1,7-20 12,2 0 1,-1 0-1,1 0 1,1 0-1,1 18 0,0-25 23,1 1 0,0-1-1,1 0 1,-1 1 0,1-1-1,1 0 1,-1 0 0,1 0-1,0 0 1,1-1 0,0 1-1,5 6 1,-2-4 3,0-1 1,1 0-1,0-1 1,0 0-1,1 0 0,0-1 1,0 0-1,0 0 0,18 7 1,-20-10 39,1-1 0,-1 0 1,0 0-1,1 0 1,0-1-1,-1 0 0,1-1 1,-1 1-1,1-2 1,0 1-1,-1-1 1,1 0-1,0 0 0,-1-1 1,8-3-1,-2 0 1,-1-1-1,0-1 1,0 0-1,0-1 1,-1 0-1,0-1 1,15-15-1,62-77 136,-65 73-202,95-103 172,-61 71-39,-38 39-79,30-31 171,57-79 1,-83 95-196,-1 0 1,-2-2 0,-2 0 0,15-45-1,24-94-97,-47 137 115,-2 0 0,6-63-1,-14 92-46,1 4-14,0-1 0,-1 0 1,0 0-1,0 1 0,-1-1 1,0 0-1,-1 0 0,-2-8 0,4 15 6,0 0 0,-1 0-1,1 0 1,0 1-1,-1-1 1,1 0 0,-1 0-1,1 0 1,-1 1 0,1-1-1,-1 0 1,0 0-1,1 1 1,-1-1 0,0 1-1,0-1 1,1 1-1,-1-1 1,0 1 0,0-1-1,0 1 1,0-1-1,-1 1 1,1 0 9,0 0 1,-1 0-1,1 0 0,0 0 0,0 1 1,0-1-1,-1 0 0,1 1 0,0-1 1,0 1-1,0 0 0,0-1 0,0 1 0,0 0 1,-2 1-1,-3 3-42,1 1 1,-1 1-1,1-1 0,-6 10 1,4-5 30,-1 0-33,0 1 0,1 0 0,-9 21 0,-11 56-73,-28 160 1,43-182 88,-19 126-137,29-162 224,0 1 0,2-1 1,2 0-1,5 38 0,2-18-63,2 0-1,33 93 1,-36-127 64,1 0-1,18 25 1,-23-37-9,1 1 0,-1-1 0,1 0-1,0 0 1,0 0 0,9 5 0,-11-8 5,0 0 1,0 0 0,0-1-1,0 1 1,0-1 0,1 0 0,-1 0-1,0 0 1,1 0 0,-1-1-1,1 1 1,-1-1 0,1 0-1,4 0 1,-1-1-2,-1-1-1,1 1 1,0-1 0,0-1-1,-1 1 1,1-1 0,-1 0-1,0 0 1,0-1 0,0 0-1,0 0 1,-1 0-1,0-1 1,0 0 0,0 0-1,5-6 1,1-3 15,0-1 0,-1-1 0,-1 1 0,0-2 0,10-28 0,-5 8 169,12-59 1,-23 80-196,0 0 1,-1 0-1,0-1 1,-2 1 0,-1-27-1,0 39-18,1 0 1,-1 0-1,0 0 0,0 0 0,0 1 1,-1-1-1,1 0 0,-3-4 0,3 7-11,0 0-1,1 1 0,-1-1 0,0 0 0,1 0 0,-1 0 0,0 1 1,0-1-1,0 0 0,0 1 0,0-1 0,1 0 0,-1 1 1,0 0-1,0-1 0,0 1 0,-1-1 0,1 1 0,0 0 0,0 0 1,0 0-1,0-1 0,0 1 0,0 0 0,0 1 0,0-1 1,0 0-1,0 0 0,-1 0 0,1 0 0,0 1 0,-1 0 0,-4 1-34,1 1 0,0 0 0,0 1 0,0-1 0,1 1 0,-1 0-1,1 0 1,0 0 0,0 1 0,0-1 0,0 1 0,1 0 0,0 0 0,-4 9-1,-3 7-107,1 1 0,-7 29 0,10-31 114,1 1-1,1 0 0,1 0 1,-1 41-1,5-49 51,0 0-1,0 0 1,1 1-1,1-1 1,0 0-1,0-1 1,2 1-1,-1-1 1,8 13-1,-10-22 4,-1-1 0,1 1 0,0-1 0,-1 1 0,1-1 0,1 0 0,-1 0 1,0 0-1,0 0 0,1 0 0,-1 0 0,1-1 0,-1 1 0,1-1 0,0 0 0,0 0 0,0 0 0,-1 0 0,1 0 0,0-1 0,0 1 0,0-1 0,0 0 0,0 0 0,0 0 1,0 0-1,0 0 0,0-1 0,4 0 0,7-3 25,0 0 0,0-1-1,0 0 1,21-13 0,-6 3 12,0-2-1,-2-1 1,0-1 0,-1-1-1,-1-1 1,36-41 0,-3-3-52,68-74-68,-121 133 23,0 1 0,1 0-1,0 1 1,0-1 0,0 1 0,1 0-1,0 1 1,7-4 0,-12 7 34,0-1 1,-1 1 0,1-1 0,0 1-1,0-1 1,0 1 0,0 0-1,0 0 1,-1 0 0,1 0 0,0 0-1,0 1 1,0-1 0,0 0-1,-1 1 1,1 0 0,0-1 0,0 1-1,-1 0 1,1 0 0,0 0 0,-1 0-1,1 0 1,-1 0 0,1 0-1,-1 0 1,0 1 0,0-1 0,1 1-1,-1-1 1,0 1 0,0-1-1,0 1 1,-1 0 0,1-1 0,0 1-1,0 2 1,0-1 32,1 1-1,-1 0 1,0 0 0,-1 0-1,1 0 1,-1 0 0,0 4-1,0-6 170,-1-2-144,-1-1 0,0 1 0,0-1 0,1 1 0,-1-1 0,0 1 0,1-1 0,-1 0 0,1 0 0,-1 0 0,1 0 0,-1 0 0,1 0 0,0 0 0,-2-2 0,-17-11-150,17 13 84,0-1 0,0 1 0,0 0 0,0 0 0,0 1 0,0-1 0,0 1 0,0 0 0,0-1 0,0 1 0,0 1 0,-1-1 0,1 0 0,0 1 0,-4 1 0,2-1-15,1 1 0,0 0 1,0 0-1,1 0 0,-1 1 0,0 0 1,1-1-1,-1 1 0,-5 7 1,1 0-32,1 0 0,0 1 0,0 0 0,1 0 0,0 1 1,-6 21-1,6-17 10,1 0-1,1 1 1,-4 26 0,8-36 42,0 0 0,0-1 0,0 1 0,0 0-1,1 0 1,1-1 0,-1 1 0,1 0 0,0-1-1,0 1 1,6 10 0,-4-10 28,0-1 1,0 0-1,0 0 0,0 0 0,1-1 0,0 0 1,0 0-1,1 0 0,7 5 0,-10-8-6,0 0 0,0-1-1,0 1 1,0-1-1,1 0 1,-1 0 0,1 0-1,-1 0 1,0 0-1,1-1 1,-1 0-1,1 1 1,0-2 0,-1 1-1,1 0 1,-1-1-1,1 1 1,-1-1 0,0 0-1,1 0 1,5-3-1,-2 0 24,1 0 0,-1-1-1,0 0 1,0 0 0,0 0 0,-1-1-1,1 0 1,5-9 0,40-58 199,-41 57-190,44-61 129,85-90 0,-67 83-152,-42 47 4,-1-2 0,-2-1 1,27-52-1,-15 9-53,47-144 0,-59 130-392,-28 95 398,1-5-139,-9 12-41,4-2 165,1 0 1,0 0 0,1 1-1,-1-1 1,1 1-1,-1 0 1,1-1 0,-3 8-1,-12 39-123,10-29 102,-80 267-308,46-130 260,33-118 126,-6 80 0,13-87 10,1 1-1,2-1 1,1 0-1,1 1 1,2-1 0,11 34-1,-15-61 10,0-1-1,1 1 1,-1 0-1,1-1 1,0 0-1,6 7 1,-8-11-25,0 1 1,0-1 0,0 0 0,0 1 0,0-1-1,1 0 1,-1 0 0,1 0 0,-1 0 0,1 0-1,-1 0 1,1-1 0,-1 1 0,1 0 0,0-1 0,-1 0-1,1 1 1,0-1 0,0 0 0,-1 0 0,1 1-1,0-1 1,0-1 0,-1 1 0,1 0 0,3-1-1,-1-1 17,0 1 1,0-1-1,-1 0 0,1-1 0,-1 1 0,1-1 0,-1 1 0,0-1 0,0 0 1,5-6-1,2-5 54,12-19-1,-21 32-86,19-35 113,17-45 0,-20 43-169,26-46 0,-34 69-6,11-18-194,-19 33 173,0 4 5,-1 6-2,-5 29-157,1 51 0,5-77 257,0 0 0,0 0 0,1 0 0,1 0 0,0-1 0,0 1 1,11 23-1,-13-34-11,0 0 1,1-1 0,-1 1-1,0 0 1,0 0 0,1-1 0,-1 1-1,1-1 1,-1 1 0,1-1-1,0 1 1,0-1 0,0 0-1,-1 0 1,1 0 0,0 0-1,0 0 1,0-1 0,1 1-1,-1 0 1,0-1 0,3 1-1,1-1 26,-1 0-1,1-1 1,-1 1-1,1-1 0,-1 0 1,1 0-1,7-4 1,13-4 40,0-2 1,39-24-1,42-35 137,-71 46-79,-15 9-104,19-19 1,-28 23-46,1 0 0,0 0 1,1 1-1,16-8 1,-29 18 9,-1 0 0,0 0 0,0 0 0,0 0 1,0 0-1,0 0 0,0 0 0,0 0 0,0 0 1,0 0-1,0 0 0,0 0 0,0 0 0,1 0 1,-1 0-1,0 0 0,0 0 0,0 0 0,0 0 1,0 0-1,0 0 0,0 0 0,0 0 0,0 0 1,0 0-1,0 0 0,0 0 0,0 0 0,0 0 1,0 0-1,1 1 0,-1-1 0,0 0 0,0 0 1,0 0-1,0 0 0,0 0 0,0 0 0,0 0 1,0 0-1,0 0 0,0 0 0,0 0 0,0 0 1,0 0-1,0 1 0,0-1 0,0 0 0,0 0 1,0 0-1,0 0 0,0 0 0,0 0 0,0 0 1,0 0-1,0 0 0,0 0 0,0 0 0,-1 0 1,1 0-1,0 1 0,0-1 0,0 0 0,-3 11-133,-12 23 30,2-2-35,8-14 91,0 0-1,1 0 1,-4 32-1,8-43 78,0-1 0,0 0 1,0 0-1,0 1 0,1-1 0,0 0 0,0 0 1,1 1-1,0-1 0,0 0 0,0-1 0,1 1 1,0 0-1,6 8 0,-9-13-17,1 0 1,0 0-1,0 0 1,0 0-1,0 0 0,0 0 1,0 0-1,0-1 1,0 1-1,0 0 0,0 0 1,1-1-1,-1 1 0,0-1 1,0 0-1,1 1 1,-1-1-1,0 0 0,0 1 1,3-1-1,-2 0 18,-1-1 0,1 1 0,0-1 0,0 1 0,0-1 0,-1 0 0,1 1 0,0-1 0,-1 0 0,1 0 0,0 0 0,2-3 0,2-1 38,-1-1 0,1-1 0,-1 1 0,0-1 1,6-10-1,-7 7-52,1 0 1,-2 0 0,1-1 0,-2 1 0,1-1-1,-1 0 1,-1 0 0,0 1 0,0-1-1,-1 0 1,-2-16 0,1 24-10,0-1 0,1 1 0,-1-1 0,0 1 0,-1 0 0,1-1 0,-1 1 0,1 0 0,-1 0 0,0 0 0,0 0 0,0 0 0,-1 0 0,1 1-1,-1-1 1,-4-3 0,1 2-31,-1 0 0,1 0 0,-1 1 0,0 0 0,0 0-1,-13-3 1,20 6 25,-1 0-1,1 0 1,-1 0-1,1-1 1,-1 1-1,1 0 1,-1 0-1,1-1 1,0 1-1,-1 0 1,1-1-1,-1 1 1,1-1-1,0 1 1,-1 0-1,1-1 1,0 1-1,0-1 1,-1 1-1,1-1 1,0 1-1,0-1 1,0 1-1,0-1 1,0 1-1,-1-1 1,1 1-1,0-1 1,0 1-1,0-1 1,0 1-1,1-1 1,-1 0-1,8-5-15,1 2-1,0-1 1,0 1 0,0 0-1,0 1 1,1 0 0,-1 0-1,12-1 1,5-2-89,-9 2 61,0 1 1,0 0-1,0 2 0,1 0 1,-1 0-1,0 2 1,0 0-1,30 7 0,-43-7 47,0 0 0,0 0 0,0 1-1,0 0 1,0-1 0,0 2 0,-1-1-1,1 0 1,-1 1 0,1-1 0,-1 1 0,0 0-1,0 0 1,0 1 0,0-1 0,-1 0-1,0 1 1,1 0 0,-1 0 0,0-1-1,-1 1 1,1 0 0,-1 0 0,0 0 0,0 1-1,1 7 1,0 1 33,-2 1 0,1 0 0,-2-1 0,0 1 0,0-1 1,-1 1-1,-5 15 0,6-25-33,-1 2 11,1-1 0,-1 1-1,1-1 1,1 1 0,-1-1 0,1 1 0,1 11 0,-1-17-1,0 1 0,0-1 1,0 1-1,0-1 0,0 0 1,0 1-1,0-1 0,0 0 1,0 1-1,0-1 0,1 1 1,-1-1-1,0 0 0,0 1 1,0-1-1,1 0 0,-1 1 1,0-1-1,0 0 0,1 0 1,-1 1-1,0-1 0,1 0 0,-1 0 1,0 1-1,1-1 0,-1 0 1,0 0-1,1 0 0,-1 0 1,0 0-1,1 1 0,-1-1 1,1 0-1,-1 0 0,1 0 1,1-1 22,-1 1 0,1 0 0,-1-1 0,1 0 0,-1 1 0,1-1-1,-1 0 1,0 0 0,1 0 0,-1 0 0,2-1 0,56-49 17,56-45-107,-105 89 68,11-10-46,1 2 1,1 1-1,26-13 0,-39 22 3,-7 3 14,1 0 0,0 0 0,0 1 0,0-1 1,5 0-1,-8 2 11,0 0-1,0-1 1,0 1 0,0 0 0,0 0-1,-1 0 1,1 1 0,0-1 0,0 0-1,0 0 1,0 0 0,0 1 0,0-1-1,0 0 1,-1 1 0,1-1 0,0 1-1,0-1 1,0 1 0,-1-1 0,1 1-1,0 0 1,-1-1 0,1 1 0,0 0-1,-1-1 1,1 1 0,-1 0 0,1 1-1,2 6 1,-1 0-1,1 0 0,-2 0 0,1 0 1,-1 0-1,0 0 0,-1 16 1,0-6 11,2 44-61,-2-30 99,1 0 1,7 33 0,-8-62-4,1 1-1,0-1 1,0 1-1,1-1 1,-1 0-1,1 0 1,3 6-1,-5-9-18,1 1-1,0 0 1,-1 0-1,1 0 1,0 0 0,-1-1-1,1 1 1,0 0-1,0-1 1,0 1-1,0-1 1,0 1-1,-1-1 1,1 1-1,0-1 1,0 0-1,0 1 1,0-1 0,0 0-1,0 0 1,0 0-1,1 1 1,-1-1-1,0 0 1,0-1-1,0 1 1,0 0-1,1 0 1,2-2 5,-1 1 0,1-1 0,0 0 0,-1-1 0,1 1 0,-1 0 0,0-1 0,0 0 1,0 0-1,0 0 0,4-6 0,3-5-1218,13-24 0,-13 20-668,11-14-300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5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6816,'0'-5'3072,"18"-1"-2656,1 1-32,-1 5-288,12-4 96,1-1-96,11-1 96,-2 6-128,-4-8 384,-1 8-224,-3-5 736,-4 5-544,-6-4-3488,-4 8 1632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5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5408,'5'3'2432,"39"1"-2112,6-8 1600,3 4-1120,42-8 288,5 0-640,34-12 288,-4 0-416,23-7-32,-19 7-160,3-5 416,-26 5-320,-3 1-288,-8 2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8:5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1175 3328,'6'1'1698,"-4"0"-1433,1 0 1,-1-1 0,1 1 0,-1-1-1,1 0 1,-1 0 0,3 0 0,26-7 1174,-1-2 0,48-21 0,-59 22-1108,-1-1 1,0-1-1,0 0 1,-1-2-1,0 0 1,-1-1-1,16-16 1,-23 20-175,0-1 0,-1 1 0,-1-1 0,1-1 0,-2 0 1,1 0-1,-2 0 0,1 0 0,-2-1 0,1 0 1,-2 0-1,1 0 0,0-13 0,-2 11-86,-1 1 0,0 0 0,-1 0-1,-1 0 1,0 0 0,-1-1 0,0 1 0,-1 0-1,0 1 1,-1-1 0,-1 1 0,-8-17-1,13 28-79,-1 0 0,1 0 0,-1 0 0,1 0 0,0 0-1,-1 0 1,1 0 0,0 0 0,0 0 0,0-1-1,0 1 1,0 0 0,0 0 0,0 0 0,0 0-1,0 0 1,1 0 0,-1-1 0,0 1 0,1 0 0,-1 0-1,2-1 1,-1 0-6,1 0-1,-1 0 1,1 0 0,0 0-1,0 1 1,0-1-1,0 0 1,0 1 0,4-3-1,4 0-19,0 0 0,0 0-1,19-4 1,25-6 78,46-10-239,-88 22 187,1 1-1,-1 0 1,0 1 0,0 0 0,0 1 0,16 3 0,-26-4 7,0 0 0,1 1 0,-1 0 0,0-1 0,0 1 0,0 0 0,0 0 0,0 0 0,0 1 0,0-1 0,-1 0 0,1 1 0,0-1 0,-1 1 0,1-1 0,-1 1 0,1 0 0,-1 0 0,0 0 0,1-1 0,-1 1 0,1 3 0,-1 0 23,0 0-1,0 0 1,0 0-1,0 0 1,-1 0-1,0 0 1,0 1-1,0-1 1,-2 7-1,-15 81 147,-5 51-101,20-123-72,0-11 29,1 0-1,1 18 1,0-25 11,0-1 0,1 0 0,-1 1 0,1-1 0,-1 1 0,1-1 0,0 0 0,0 0 0,0 0 0,0 1 0,0-1 0,1 0 0,-1 0 0,0 0 0,1-1 0,3 4 0,-4-4-9,0 0 0,0-1 0,0 1 0,1 0 0,-1-1 0,0 1-1,1-1 1,-1 0 0,1 1 0,-1-1 0,0 0 0,1 0 0,-1 0 0,1 0 0,-1 0-1,1 0 1,-1 0 0,0 0 0,1-1 0,-1 1 0,1-1 0,-1 1 0,0-1 0,1 1 0,0-2-1,5-1 51,-2-1 0,1 0-1,9-8 1,-13 10-49,239-195 223,-223 181-244,10-9-52,-27 24 34,0 0 0,1 0 1,-1 0-1,1 0 0,-1 0 0,1 1 0,-1-1 1,1 0-1,-1 1 0,1-1 0,-1 1 0,1 0 1,0 0-1,-1-1 0,4 1 0,-4 1 8,-1-1-1,1 0 1,-1 1-1,1-1 0,-1 0 1,1 1-1,-1-1 1,1 1-1,-1-1 1,1 1-1,-1-1 1,1 1-1,-1-1 1,0 1-1,1 0 1,-1-1-1,0 1 1,0-1-1,1 1 1,-1 0-1,0-1 1,0 1-1,0 0 1,0-1-1,0 1 0,0 0 1,0-1-1,0 1 1,0 0-1,0 0 1,0 0 0,-9 102 38,6-79-43,0 1-1,1-1 1,2 0 0,0 1 0,5 25 0,-4-47 32,-1 0 1,1 0 0,0 0 0,0 0-1,1 0 1,-1 0 0,0 0-1,1 0 1,0 0 0,0 0 0,3 3-1,-3-5 3,-1 1-1,0-1 1,1 0 0,-1 0-1,1 0 1,0 0-1,-1 0 1,1-1-1,0 1 1,-1 0-1,1-1 1,0 1 0,0-1-1,0 0 1,0 0-1,-1 1 1,1-1-1,0 0 1,0-1 0,3 1-1,0-2 24,-1 1 0,0-1 0,1 1 0,-1-1-1,0 0 1,0-1 0,0 1 0,0-1 0,-1 0 0,1 1 0,-1-2-1,4-3 1,6-8-5,17-25 0,-28 37-36,20-33 12,21-47 0,-4 6-66,-26 55-111,18-24 0,-31 46 155,0 0 1,0 0-1,0 0 0,0 0 1,0 0-1,0 0 1,0 0-1,0 0 0,0 0 1,0 0-1,0 0 1,0 0-1,0 1 0,0-1 1,0 0-1,0 0 1,1 0-1,-1 0 0,0 0 1,0 0-1,0 0 1,0 0-1,0 0 1,0 0-1,0 0 0,0 0 1,0 0-1,0 0 1,0 0-1,0 0 0,1 0 1,-1 0-1,0 0 1,0 0-1,0 0 0,0 0 1,0 0-1,0 0 1,0 0-1,0 0 0,0 0 1,0-1-1,0 1 1,0 0-1,-2 13 10,0-4-3,-27 184-202,25-157 155,2-22 76,0 0 0,0 0 1,2 0-1,0 0 0,0 0 0,4 21 0,-4-34-18,1 0 1,-1 0-1,0 0 0,0-1 1,1 1-1,-1 0 0,0 0 0,1 0 1,-1 0-1,1 0 0,-1-1 1,1 1-1,-1 0 0,1-1 0,-1 1 1,1 0-1,0-1 0,-1 1 1,1 0-1,0-1 0,0 1 0,-1-1 1,1 0-1,0 1 0,0-1 1,0 0-1,0 1 0,0-1 1,0 0-1,-1 0 0,1 0 0,0 0 1,0 0-1,0 0 0,0 0 1,0 0-1,0 0 0,0 0 0,0 0 1,0 0-1,-1-1 0,1 1 1,0 0-1,1-1 0,4-2 44,0-1 0,0 1 0,-1-1-1,10-8 1,-12 10-63,122-117 310,-75 68-278,164-177 243,-196 204-241,-2 0 0,0 0-1,19-44 1,22-79 108,-37 86-86,21-107 0,-31 121-147,-5 26-8,0 0 0,1-43 0,-6 63 83,0 0-1,1 0 0,-1 0 1,0 1-1,-1-1 0,1 0 0,0 0 1,0 0-1,0 0 0,0 0 1,-1 1-1,1-1 0,0 0 0,-1 0 1,1 0-1,-1 1 0,1-1 1,-1 0-1,1 0 0,-1 1 0,1-1 1,-1 1-1,0-1 0,1 0 1,-2 0-1,1 1 5,0 0 0,-1 0-1,1 0 1,0 1 0,0-1 0,0 0 0,1 0-1,-1 1 1,0-1 0,0 1 0,0-1 0,0 1-1,0-1 1,0 1 0,0-1 0,1 1 0,-1 0-1,0 0 1,1-1 0,-1 1 0,0 0 0,1 0-1,-1 0 1,1 0 0,-1 0 0,0 1 0,-13 23-123,0 1 0,-18 52 0,-10 59-9,20-59 116,-16 60-171,33-114 195,1 0 0,1 0 0,1 46 0,4-23-54,15 80-1,-13-109 100,0 0 0,2 0 0,0 0 0,1-1 0,0 0 1,2 0-1,13 20 0,-19-32 26,1 0 0,0-1 0,0 1-1,0-1 1,0 0 0,10 6 0,-12-8-48,1-1 0,-1 1 0,0-1 0,1 0 0,0 0 0,-1 0 0,1-1 0,0 1 1,-1-1-1,1 1 0,0-1 0,0 0 0,-1 0 0,1 0 0,0 0 0,5-2 0,-2 0 32,0 0 1,0-1-1,0 1 0,0-2 1,0 1-1,-1-1 1,0 1-1,8-8 0,39-40 197,-43 42-211,40-45 196,80-114-1,-126 163-222,0 1 0,0-1-1,-1 1 1,0-1 0,0 0 0,0 0 0,0 0-1,-1 0 1,0 0 0,1-9 0,-2 13-16,0 1 0,0-1-1,0 0 1,0 1 0,0-1 0,0 0 0,0 0 0,0 1 0,0-1 0,-1 0 0,1 1 0,0-1 0,-1 1 0,1-1 0,0 0 0,-1 1 0,1-1 0,-1 1 0,1-1-1,-1 1 1,1-1 0,-1 1 0,1-1 0,-1 1 0,1 0 0,-1-1 0,0 1 0,1 0 0,-1-1 0,0 1 0,1 0 0,-1 0 0,0-1 0,1 1 0,-1 0 0,0 0-1,0 0 1,0 0 0,-2 0-14,0 0 0,0 1 0,0-1 0,1 1-1,-1-1 1,0 1 0,-3 2 0,-1 0-9,0 1-1,0 0 1,1 0-1,-1 1 1,1-1-1,0 2 1,1-1-1,-1 1 1,1-1 0,0 1-1,-7 12 1,8-10 2,-1 0 0,1 1 0,0-1 0,1 1 0,-1 0 1,2-1-1,0 1 0,0 1 0,-1 12 0,2-14 21,1 0 0,1 1-1,-1-1 1,1 1 0,1-1 0,-1 0-1,1 0 1,1 0 0,4 11 0,-4-14 26,-1 0 0,1-1 0,0 1 0,0-1 0,1 0 0,-1 0 0,1 0 0,0 0 0,0-1 0,0 1 0,0-1 0,1 0 0,0 0 0,-1-1 0,1 0 0,5 3 0,-2-3 21,0 0 0,0-1 0,0 0-1,0 0 1,0-1 0,0 1 0,0-2 0,0 1-1,0-1 1,0-1 0,0 1 0,-1-1-1,1-1 1,0 1 0,9-6 0,6-3 65,-1-1 1,-1-1-1,34-26 1,-29 17-20,-2-1 1,-1-1-1,31-42 1,10-11-55,-15 23-574,-52 72 501,-24 139-144,-22 98 481,44-236-213,-4 15 288,8-32-332,0 0-1,0 0 0,1 0 1,-2 0-1,1-1 0,0 1 1,0 0-1,0-1 0,-1 1 1,1 0-1,-1-1 0,-2 2 1,4-3-23,-1 1-1,1-1 1,-1 0 0,1 0 0,-1 1 0,1-1 0,-1 0 0,1 0 0,-1 0 0,0 0-1,1 0 1,-1 0 0,1 0 0,-1 0 0,0 0 0,1 0 0,-1 0 0,1 0 0,-1 0-1,1 0 1,-1 0 0,1-1 0,-1 1 0,0 0 0,1 0 0,-1-1 0,1 1-1,-1-1 1,-1-1 20,0 1 0,1-1 0,-1 0 0,1 0 0,-1 0 0,1 0 0,-2-3 0,0-2-4,0-1 0,0 1 0,-2-10 0,-10-51-62,15 60 20,0 7-15,0-1 0,0 0 0,-1 1 0,1-1 0,0 0 0,-1 1 0,1-1 0,-1 0 0,1 1 0,-1-1 0,-1-1 0,1 0-185,5 6 89,8 9 10,-1 1 142,0 0 0,1-1-1,0 0 1,1-1 0,0-1-1,0 0 1,28 14 0,-29-18 49,0-2 0,-1 0 0,2 0 0,-1-1 0,0 0-1,1-1 1,-1-1 0,15 0 0,-8-1-437,0-1 0,0-1 0,-1-1 0,33-9 0,-32 6-3390,4 4 1083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1000 2720,'0'11'806,"0"-10"-365,0-5-173,3 6 1350,5 7 51,-7-8-1592,-1-1 1,0 0 0,1 0 0,-1 1 0,0-1 0,1 0 0,-1 0 0,0 0 0,1 0 0,-1 0 0,0 0-1,1 0 1,-1 0 0,1 0 0,-1 0 0,0 0 0,1 0 0,-1 0 0,1 0 0,-1 0 0,0 0-1,1 0 1,-1 0 0,0 0 0,1-1 0,-1 1 0,0 0 0,1 0 0,-1 0 0,0-1 0,1 1 0,-1 0-1,1-1 1,14-17 550,-1 0-1,0-2 0,-1 1 0,-1-2 1,11-25-1,8-13-209,97-143 531,-68 122-797,19-25 5,-49 58-39,-2-1-1,23-56 0,16-80 326,-57 144-848,-10 33 146,-2 9 27,-6 17-61,7-16 277,-27 60-155,-54 91 0,81-153 171,-172 300 107,65-71 164,-25 50 125,103-224-174,-48 101 643,57-121 1269,22-39-2062,1 0-1,-1 0 1,1 0 0,0 0 0,0 0-1,0 0 1,0 0 0,4-3 0,9-13 23,23-31-96,1 1-1,3 1 1,74-65 0,44-32-48,82-71 215,-214 196-242,-21 16 13,0-1-1,-1 0 0,10-9 0,-9 9-99,-7 12 25,-7 22-9,4-19 163,-7 34 11,1 0 0,3 0-1,-1 66 1,7-96-35,1 0-1,3 18 0,-3-26 73,1 0-1,-1 0 0,1 0 0,0-1 0,0 1 1,1 0-1,6 9 0,-9-14-41,1-1-1,-1 1 1,1-1-1,-1 1 1,1-1-1,-1 0 0,1 1 1,-1-1-1,1 0 1,-1 1-1,1-1 1,0 0-1,-1 1 1,1-1-1,-1 0 1,1 0-1,0 0 1,-1 0-1,1 0 1,0 0-1,-1 0 1,1 0-1,0 0 1,1 0 15,0 0 1,-1-1-1,1 1 0,-1-1 1,1 0-1,-1 1 0,1-1 1,-1 0-1,3-1 0,-1 0 16,-1-1 0,1 1 0,0-1 0,0 0 0,-1 0 0,0 0 0,1 0-1,2-5 1,0-4-4,-1-1 0,0 0 0,-1 0 0,3-22 0,0-54 112,-7 76-124,0 1 1,-4-18 0,2 19-92,2-1 0,-2-15 1,7 1-65,-4 24 120,0 0 0,1 0 0,-1 1 0,1-1 0,0 0 0,0 0 0,-1 1-1,1-1 1,0 0 0,0 1 0,1-1 0,-1 1 0,0 0 0,0-1 0,1 1 0,-1 0 0,1 0-1,3-2 1,35-20-64,-34 20 72,6-3-41,1 0-1,0 1 1,1 0-1,-1 1 1,1 1-1,-1 0 1,18-1-1,-26 4 27,0 0-1,0 0 1,0 0-1,0 0 1,0 1-1,0 0 1,0 0-1,0 0 1,-1 0-1,1 1 1,0 0-1,-1 0 1,1 0-1,-1 1 1,0-1-1,0 1 1,0 0-1,0 0 1,0 1-1,-1-1 1,1 1-1,-1-1 1,5 8-1,1 7 64,0 1-1,-1 1 1,-1 0-1,8 36 1,-8-28 44,19 47 0,-23-67-53,1 0 0,1 1 0,0-2 0,0 1 0,0 0 0,1-1 0,0 0 0,1 0 0,10 8 0,-14-12-9,1-1 0,-1 0 0,1 0 0,-1 0 0,1 0 0,0-1 0,-1 1 0,1-1 0,0 0 0,0 0 0,0-1 0,0 1 0,0-1 0,0 1 0,0-1 0,0-1 0,0 1 0,0-1 1,0 1-1,0-1 0,0 0 0,0 0 0,0-1 0,-1 1 0,1-1 0,3-2 0,9-5-594,-2-1-1,0-1 1,0 0 0,19-21 0,-21 21-844,26-21-879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27 9056,'-45'-27'4096,"35"27"-3552,7 0 128,6 0-480,2 0 0,8 3-128,6 1-64,-1 4 32,0-3-2848,1 2 1536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1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1283 4064,'7'-9'8064,"19"-37"-6838,2-15-681,3 2 0,3 1 0,2 1 0,58-69 1,-62 90-284,1 1 0,1 1 1,2 2-1,62-42 0,-73 56-129,-20 14-145,1 0 0,-1 0-1,1 0 1,0 0-1,1 1 1,-1 0 0,1 0-1,8-2 1,-13 5 8,-1 0-1,0-1 1,0 1 0,1 0 0,-1 0 0,0 0-1,0 0 1,1 0 0,-1 0 0,0 1-1,0-1 1,1 0 0,-1 1 0,0-1 0,0 1-1,0-1 1,1 1 0,-1-1 0,0 1 0,1 1-1,0 0 13,-1-1-1,1 1 0,-1 0 0,0 0 1,0 0-1,1 0 0,-1 0 1,-1 0-1,1 0 0,1 4 1,0 5 26,0-1 1,-1 1 0,0 20 0,-1-30-38,-3 44 97,-1-1 0,-18 78-1,-2 11 442,22-121-299,0 0 125,3-12-111,3-7 71,35-73 431,12-21-683,11 0-96,-49 83-61,0 1 0,1 0 0,22-20 0,-34 35 60,-1 1 1,1 0-1,0-1 0,0 1 0,0 0 0,-1 0 0,1 0 0,0 0 0,0 0 0,4-1 0,-5 2 23,-1 0-1,0 0 0,1 0 1,-1 0-1,1 0 0,-1 0 1,1 0-1,-1 1 1,1-1-1,-1 0 0,1 0 1,-1 0-1,0 0 0,1 0 1,-1 1-1,1-1 0,-1 0 1,0 1-1,1-1 0,-1 0 1,1 1-1,0 0 2,-1 0 0,1 0 0,-1 0 0,1 0 0,-1 1 0,1-1 0,-1 0 0,0 0 0,0 0 0,1 0-1,-1 3 1,0 22 36,-2 0-1,-6 34 0,7-48-55,-9 47-50,3-18 172,-3 73 0,12-101 265,-2-13-356,0 0 0,0 0 0,1 0 0,-1 1 0,0-1 0,0 0 0,0 0 0,0 0 0,0 0 0,0 0 0,1 0 0,-1 0 0,0 0 0,0 1 0,0-1 0,0 0 0,0 0 0,1 0 0,-1 0 0,0 0 0,0 0 0,0 0 0,0 0 1,1 0-1,-1 0 0,0 0 0,0 0 0,0 0 0,0 0 0,0 0 0,1 0 0,-1 0 0,0 0 0,0 0 0,0 0 0,1-1 0,13-13 280,-13 12-269,62-78 349,70-80-355,-125 153-51,0-1-1,0 1 1,1 1 0,0-1-1,0 2 1,0-1 0,17-6-1,-25 11 29,0 1-1,0-1 1,0 1-1,0-1 1,0 1-1,0 0 1,0 0-1,0-1 0,0 1 1,0 0-1,0 0 1,1 0-1,-1 0 1,0 0-1,0 0 1,0 0-1,0 0 1,0 1-1,0-1 0,0 0 1,0 1-1,0-1 1,0 1-1,0-1 1,0 1-1,0-1 1,0 1-1,0 0 1,0-1-1,0 1 0,-1 0 1,1 0-1,0 0 1,-1-1-1,1 1 1,0 0-1,-1 0 1,1 0-1,-1 0 1,1 0-1,-1 0 1,0 0-1,1 0 0,-1 1 1,0 0-1,2 7-15,-1 0 0,-1 0 0,1 0-1,-3 15 1,2-8-10,-1 8-26,1-3 70,2 21 1,-1-35 21,0 0 0,0 0 0,1 0 0,0 0 0,0-1 0,7 14 0,-8-19-12,0 1 0,0 0 0,0 0 0,0-1 0,1 1 0,-1-1 1,1 1-1,-1-1 0,1 1 0,-1-1 0,1 0 0,0 0 0,0 0 0,-1 0 0,1 0 0,0 0 0,0 0 0,0-1 0,0 1 0,0-1 0,0 0 1,0 1-1,0-1 0,1 0 0,-1 0 0,0 0 0,0 0 0,0-1 0,2 0 0,3-1 36,0 0 0,-1-1 0,1 0 0,-1 0 0,0-1-1,9-6 1,34-33 27,-27 24-87,23-22-185,-19 16 245,0 1 1,2 2-1,44-28 0,-21 23-80,92-34 1,-140 59 34,2 1-49,0-1 0,0 0 0,0 0-1,8-6 1,-79 37-215,49-20 282,1 2 0,1-1-1,0 2 1,-24 23-1,26-22-79,1 1 0,0 0 0,2 1 0,-1 0 0,-13 29 0,10-15 75,2 0 0,-13 47 0,23-69 10,-6 26 28,8-31-37,0 1 0,0-1 1,0 0-1,0 0 0,0 1 0,1-1 0,-1 0 1,1 0-1,-1 0 0,1 1 0,0-1 0,1 3 1,-1-4-10,-1 0 0,1-1 0,0 1 1,-1 0-1,1-1 0,0 1 0,0-1 1,-1 1-1,1-1 0,0 1 0,0-1 1,0 0-1,-1 1 0,1-1 0,0 0 1,0 1-1,0-1 0,0 0 0,0 0 1,0 0-1,0 0 0,0 0 0,0 0 1,-1 0-1,1 0 0,0 0 0,0-1 1,0 1-1,0 0 0,0-1 0,1 1 0,2-2 26,0 0-1,0 0 1,0 0-1,0 0 1,-1-1 0,5-3-1,11-13 84,-1 0 1,-1-2-1,20-30 0,-31 43-104,68-110 247,-22 35-114,-32 51-331,-9 14-67,-8 13 1,-3 6-116,-5 11 305,0 0 0,1 0 0,1 1 1,0-1-1,0 1 0,1 0 0,1 0 0,0 16 0,1-19 88,0 0-1,1 0 0,0 0 0,1 0 0,0 0 1,1 0-1,0-1 0,0 1 0,1-1 0,0 0 0,7 12 1,-7-16-22,-1 0 1,1 0-1,0-1 1,0 0 0,1 0-1,-1 0 1,1 0-1,0-1 1,-1 0 0,2 0-1,-1 0 1,0 0-1,1-1 1,7 3 0,-9-5 16,1 0 0,-1 0 1,1 0-1,-1-1 0,1 0 1,-1 1-1,0-2 0,0 1 0,1 0 1,-1-1-1,0 0 0,0 0 1,0 0-1,0 0 0,4-4 1,3-3 31,-1 1 1,1-2 0,16-20 0,57-84 106,-67 89-80,63-78 27,-46 61-83,51-83 1,3-59 6,-68 140-35,-1 2-7,-1-2-1,-3 0 0,13-58 1,-28 99-22,1-1 1,0 1-1,-1-1 0,0 1 1,0-1-1,-1-5 1,1 8 11,0 0 0,0 0 0,-1 0 1,1 0-1,0 0 0,-1 0 0,1 0 0,-1 0 1,1 0-1,-1 0 0,1 1 0,-1-1 1,0 0-1,1 0 0,-1 1 0,0-1 0,0 0 1,1 1-1,-1-1 0,0 0 0,0 1 0,0-1 1,0 1-1,0 0 0,0-1 0,0 1 1,0 0-1,-1-1 0,-1 1-1,1 0 1,-1 0-1,0 0 0,1 0 0,-1 0 1,1 0-1,-1 1 0,1-1 0,-1 1 1,1 0-1,-1 0 0,1 0 1,-4 2-1,1 0 4,1 0-1,0 0 1,0 0 0,0 0-1,0 1 1,-4 6 0,-1 2 1,1 0 1,0 1-1,-11 27 1,-13 34-100,4 2 0,4 0 0,2 2 0,-15 107 0,34-154 198,-1 53-1,5-68-21,0-1-1,1 0 1,1 1-1,0-1 1,8 21-1,-11-35-44,1 1 0,-1-1 0,1 1 1,0-1-1,-1 0 0,1 1 0,0-1 0,0 0 0,0 1 0,0-1 0,0 0 1,0 0-1,0 0 0,1 0 0,-1 0 0,0 0 0,1-1 0,-1 1 0,0 0 1,3 0-1,-2 0 3,1-1 1,-1 0 0,1 1 0,-1-1-1,1 0 1,-1-1 0,1 1-1,-1 0 1,0-1 0,1 1 0,4-3-1,4-2 53,0-1 1,0 0-1,0 0 0,11-10 0,-15 11-17,100-59 240,-7 4-278,-85 50-42,82-62 4,-87 61 15,-10 11-3,0-1 0,0 1 0,0 0 0,0-1 1,1 1-1,-1 0 0,0 0 0,0-1 0,1 1 1,-1 0-1,0 0 0,0-1 0,1 1 0,-1 0 1,0 0-1,1 0 0,-1-1 0,0 1 0,1 0 1,-1 0-1,0 0 0,1 0 0,-1 0 0,1 0 1,6-6 57,-1 6-92,0 1 1,0-1-1,0 1 1,0 0-1,-1 0 1,1 1-1,0-1 0,-1 1 1,1 1-1,-1-1 1,9 6-1,-10-5 28,-1 0-1,1 0 1,-1 0 0,0 0-1,0 0 1,0 1 0,0-1-1,-1 1 1,1 0-1,-1 0 1,0 0 0,0 0-1,-1 0 1,1 0 0,-1 0-1,2 8 1,-2 3 38,0-1 0,0 15-1,-1-18-26,0 1 0,0-1 0,2 0 0,3 19 0,-5-29 5,0-1 1,1 1-1,-1 0 1,0 0-1,0-1 1,1 1-1,-1 0 1,1 0-1,-1-1 1,0 1-1,1 0 1,-1-1-1,1 1 1,0-1-1,-1 1 1,1-1-1,0 1 1,-1-1-1,1 1 1,0-1-1,-1 1 1,1-1-1,0 0 1,0 1-1,-1-1 1,1 0-1,0 0 1,0 0-1,0 0 1,-1 1-1,1-1 1,0 0-1,1-1 1,0 1 18,1-1 1,-1 1-1,1-1 1,-1 0-1,0 0 1,1 0-1,-1 0 1,0 0-1,3-3 1,211-137 624,-166 111-775,-47 27 119,10-3-281,-12 6 276,-1 0-1,0 1 1,0-1-1,1 0 1,-1 1-1,0-1 1,0 0-1,0 1 1,1-1-1,-1 0 1,0 1-1,0-1 1,0 0-1,0 1 1,0-1-1,0 0 1,0 1-1,0-1 0,0 0 1,0 1-1,0-1 1,0 1-1,0-1 1,0 0-1,0 1 1,0-1-1,-1 0 1,1 1-1,0-1 1,0 0-1,0 1 1,0-1-1,-1 1 1,1 0 6,-3 10-32,0 0 1,1 1 0,0-1 0,1 1 0,0 18-1,2-21 56,0-1-1,0 1 0,1-1 1,0 1-1,4 11 0,-5-17 4,0-1 0,1 1-1,-1-1 1,0 1 0,1-1 0,0 1-1,-1-1 1,1 0 0,0 0-1,0 0 1,0 0 0,1 0-1,-1 0 1,0-1 0,1 1-1,-1-1 1,1 1 0,-1-1 0,1 0-1,3 1 1,-1-1 10,-1-1 1,0 1-1,0-1 1,0 0-1,1-1 1,-1 1-1,0-1 0,0 0 1,0 0-1,0 0 1,1 0-1,-2-1 0,1 1 1,0-1-1,5-3 1,5-4 30,0-1 0,18-17 1,-16 14-44,29-24-84,72-46-1,-99 72 29,0 2 0,1-1 0,0 2 0,0 1 0,0 0 0,1 1 1,33-4-1,-50 9 23,1 1 1,-1 0 0,0 0 0,1 1 0,-1-1 0,1 1 0,-1-1-1,0 1 1,1 0 0,-1 0 0,0 1 0,0-1 0,0 1 0,0 0-1,0-1 1,0 1 0,-1 0 0,1 1 0,0-1 0,-1 0 0,0 1-1,1-1 1,2 6 0,3 5-15,0 0 0,-1 1 0,11 28 0,-11-25-3,7 18 25,26 59 252,-31-77-114,0 0 0,1-1 0,16 20 0,-23-32-86,1 0-1,-1 0 1,1-1 0,0 1 0,1-1-1,-1 0 1,7 3 0,-9-5-478,0 0 0,-1-1 1,1 1-1,0 0 0,0-1 0,0 0 1,4 1-1,3-4-6698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1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2 5472,'-3'-1'249,"0"1"-1,-1 0 1,1 0 0,0 0 0,-1 0-1,1 0 1,0 1 0,0-1 0,-1 1 0,1 0-1,0 0 1,0 0 0,0 0 0,0 1-1,0-1 1,-3 3 0,-2 0 100,-1 1-1,0-1 1,0-1 0,-1 0-1,-17 4 1,1 0 23,14-4-169,-214 61 1946,195-54-2038,1 2-1,0 1 1,1 1 0,1 1-1,0 2 1,1 1 0,-44 38-1,33-18 152,-38 48-1,31-30-3520,39-45 1409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1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45 6880,'-58'-28'3136,"36"23"-2720,12 2 736,5 6-704,-3-3-64,8-3-32,8 3-192,2-5-1632,4 1 800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 5984,'-22'-15'2688,"62"18"-2336,-8-3 896,-1 5-768,41-5 416,4 0-512,47-8 352,-1 3-416,25-7 128,-12 4-288,13-4 224,-12 9-256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1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1102 3072,'-9'0'745,"6"0"-120,7 0 469,-1 12 346,-2-8-1234,0 0 0,0 0-1,1 0 1,-1 0 0,1 0 0,0-1 0,1 1 0,-1 0 0,0-1 0,1 0-1,0 0 1,0 0 0,0 0 0,6 5 0,-5-5 50,0 0-1,1-1 1,-1 1-1,0-1 1,1 0-1,-1 0 1,1 0-1,0-1 1,-1 1 0,1-1-1,0-1 1,7 2-1,-7-3-92,0 1 0,0-1 0,0 0-1,1-1 1,-1 1 0,-1-1 0,1 0 0,0 0-1,0 0 1,-1-1 0,1 0 0,-1 0 0,0 0-1,0 0 1,0-1 0,0 1 0,5-8-1,4-5 88,-1 0-1,20-37 0,-29 47-199,3-4 7,45-88 233,-45 84-258,0 0 0,-2 0 0,0-1 0,0 0 0,1-17 0,-4 28-15,-1 1-14,1-1 0,-1 1-1,0 0 1,0 0 0,-1-6-1,1 8-10,-1-1 0,1 1-1,-1 0 1,1 0-1,-1-1 1,0 1 0,0 0-1,1 0 1,-1 0 0,0 0-1,0 0 1,0 0-1,0 0 1,0 0 0,0 0-1,0 1 1,-2-2-1,0 0-26,0 1 0,0 0 0,0 0 0,0 0 0,0 0 0,0 0-1,0 1 1,0-1 0,0 1 0,0 0 0,0 0 0,-1 0-1,1 0 1,0 0 0,0 1 0,0 0 0,0-1 0,0 1 0,0 0-1,0 1 1,0-1 0,0 0 0,1 1 0,-1 0 0,-4 3-1,1 0 16,0 0-1,1 0 0,-1 0 1,1 1-1,0 0 0,1 0 1,-1 1-1,1-1 0,1 1 1,-4 8-1,-1 4 25,2 1 1,0 0-1,2 0 0,0 0 0,1 1 1,1-1-1,1 1 0,0 0 1,4 27-1,-2-42 47,0 0 0,0 0 0,0-1 0,1 1 0,0-1 0,0 1 0,1-1 0,3 6 0,-5-8-1,1-1 1,0 1-1,0 0 1,1-1-1,-1 0 1,0 0-1,1 1 1,0-1-1,-1-1 1,1 1-1,0 0 1,0-1-1,0 1 1,0-1-1,0 0 1,4 1-1,1-1 54,0 0-1,0 0 0,0 0 1,0-1-1,0 0 1,0-1-1,12-2 1,5-3 103,24-8 1,-12 0-111,0-1 0,-2-1 0,0-2 0,56-40 0,121-108-41,-114 85 160,-66 55-156,-1-2 0,-1 0-1,-2-3 1,48-64 0,-19 9-46,-4-3 0,56-130 0,-76 135 44,-30 71-97,0 1-1,0-1 1,-2 1 0,2-22 0,-3 32 12,0 0 0,0 0 0,0 0 1,-1 0-1,1 0 0,0 0 0,-1 0 1,0 0-1,1 0 0,-1 1 0,0-1 1,0 0-1,-1-2 0,1 3 4,0 0 1,0 0-1,0 0 1,0 0-1,0 0 0,-1 0 1,1 1-1,0-1 0,0 0 1,0 1-1,-1-1 1,1 1-1,0-1 0,-1 1 1,-1 0-1,-3-1-22,0 2-1,1-1 0,-1 1 1,1 0-1,-1 0 1,1 0-1,0 1 1,-10 3-1,-2 3-36,0 0-1,1 1 1,0 0 0,0 2-1,1 0 1,1 0 0,-22 23-1,21-18 50,0 1 0,1 1 0,1 0 0,1 1 0,1 0 0,-11 26-1,0 8 12,2 1 0,2 0 0,3 2 0,2 0-1,-10 111 1,22-148 54,2 0 1,0 0-1,1-1 0,0 1 0,2 0 0,7 23 0,-7-29 5,1 0 0,0 0-1,1-1 1,1 0 0,0 0-1,0-1 1,1 0 0,0 0-1,14 13 1,-16-18 33,1-1 0,0 1 0,1-1 0,-1-1 0,1 1 0,0-1 0,0-1 0,0 1 0,14 3 0,-10-4 22,1-1 0,-1-1 0,0 0 0,1 0-1,-1-1 1,17-2 0,-10-1-25,0 0-1,0-2 1,-1 0-1,1-1 1,-2-1-1,1 0 0,-1-2 1,30-19-1,-34 19-22,-1-1-1,0 0 0,-1-1 0,-1 0 0,1-1 0,-2 0 0,0 0 1,0-1-1,-1-1 0,10-22 0,-17 33-40,1-1 0,-1 1 0,0-1-1,-1 0 1,1 0 0,-1 1 0,1-1 0,-1 0-1,0 0 1,-1 0 0,1 1 0,0-1 0,-1 0 0,0 0-1,0 1 1,-2-6 0,2 7-22,0 1 1,1 0-1,-1 0 1,0 0-1,0 0 1,0 0-1,0-1 1,0 2-1,0-1 1,0 0-1,0 0 1,-1 0-1,1 0 0,0 1 1,0-1-1,-1 0 1,1 1-1,0-1 1,-1 1-1,1 0 1,0-1-1,-1 1 1,1 0-1,-1 0 1,1 0-1,-1 0 0,1 0 1,0 0-1,-1 1 1,1-1-1,-1 0 1,1 1-1,-3 0 1,-2 1-62,-1 1 0,1-1 0,-1 1 0,1 1 1,-7 4-1,5-2 59,0 1 1,1 0 0,-1 0-1,2 0 1,-1 1 0,1 0-1,0 0 1,1 1 0,0 0-1,0 0 1,1 0 0,0 0-1,1 1 1,0-1-1,0 1 1,1 0 0,-2 15-1,3-13 64,0 1 0,1-1-1,0 1 1,1-1-1,0 1 1,1-1-1,0 0 1,1 1-1,1-1 1,0-1-1,0 1 1,1 0 0,10 16-1,-13-25 24,0-1 1,-1 1-1,1-1 0,0 0 0,0 0 1,0 0-1,0 0 0,0 0 0,1 0 1,-1 0-1,1-1 0,4 3 0,-5-3-41,0-1 0,0 0-1,0 1 1,0-1-1,0 0 1,0 0-1,0 0 1,0 0-1,0-1 1,0 1 0,0 0-1,0-1 1,0 1-1,0-1 1,-1 0-1,1 0 1,0 0-1,3-2 1,6-5 31,0-1 0,-1 0 0,0-1 0,0 0 0,-1 0 1,12-18-1,25-27-6,52-36 19,-81 78-100,-1 1 0,1 0 0,1 2 0,28-13 0,-43 21-4,1 1-1,-1 0 1,1 0-1,-1 0 0,6 0 1,-8 1 27,-1 0 0,1 0 1,0 0-1,0 0 0,-1 0 0,1 0 1,0 0-1,-1 0 0,1 0 0,0 0 0,-1 0 1,1 1-1,0-1 0,-1 0 0,1 1 1,0-1-1,-1 0 0,1 1 0,-1-1 1,1 1-1,-1-1 0,1 1 0,-1-1 0,1 1 1,-1-1-1,0 1 0,1 0 0,-1-1 1,1 1-1,-1-1 0,0 1 0,0 0 1,0-1-1,1 2 0,-1 3 4,0 1-1,0-1 1,-1 1-1,0-1 1,0 0-1,0 1 1,0-1-1,-5 10 1,2-2 1,-86 249 286,81-242-215,7-15-15,-1-1 1,2 0 0,-1 1-1,0 0 1,1-1-1,-1 8 1,2-12-40,0 1 0,0-1 0,0 1 1,0-1-1,0 0 0,1 1 0,-1-1 0,0 0 1,0 1-1,1-1 0,-1 0 0,0 1 1,0-1-1,1 0 0,-1 1 0,0-1 0,1 0 1,-1 0-1,0 1 0,1-1 0,-1 0 1,1 0-1,-1 0 0,0 0 0,1 1 0,-1-1 1,1 0-1,-1 0 0,0 0 0,1 0 1,-1 0-1,1 0 0,-1 0 0,1 0 0,-1 0 1,0 0-1,1 0 0,-1-1 0,1 1 1,-1 0-1,1 0 0,11-5 101,0-1 0,-1 0 0,0-1-1,0 0 1,13-11 0,50-49-107,-52 46 20,180-174-92,-200 194 60,0-2-20,1 0-1,0 0 1,0 1 0,0 0-1,0-1 1,0 1 0,1 0-1,-1 1 1,1-1 0,4-1-1,-8 3 26,1 0-1,-1 0 0,1 0 1,-1 1-1,1-1 0,-1 0 1,1 1-1,-1-1 1,0 0-1,1 1 0,-1-1 1,1 0-1,-1 1 0,0-1 1,0 1-1,1-1 0,-1 0 1,0 1-1,0-1 1,1 1-1,-1-1 0,0 1 1,0-1-1,0 1 0,0-1 1,0 1-1,0-1 0,0 1 1,0 0-1,1 20-109,-1-18 79,-1 19-28,-1 0 0,-7 28-1,0 6 58,5-29 19,1-14 43,1-1-1,1 1 1,0 0-1,3 24 0,-2-36-43,0 0 0,0 0-1,0 0 1,0 0 0,1-1-1,-1 1 1,0 0 0,1 0-1,-1 0 1,0-1 0,1 1-1,-1 0 1,1-1-1,-1 1 1,1 0 0,0-1-1,0 2 1,0-2-5,0 0 1,-1 1-1,1-1 0,0 0 0,0 0 1,-1 0-1,1 0 0,0 0 0,0 0 1,-1 0-1,1 0 0,0 0 1,0 0-1,-1-1 0,1 1 0,0 0 1,-1 0-1,1-1 0,0 1 0,-1-1 1,1 1-1,0 0 0,-1-1 0,1 1 1,0-2-1,7-5 52,0-1-1,0 0 1,-1 0 0,9-15-1,0 2-13,7-8-23,1 1-1,37-34 1,-40 44-59,2-4-100,2 1 0,0 1 0,55-32 0,-78 51 116,-1 1 0,0-1 0,1 0 0,-1 1 0,1-1 0,-1 1 0,1-1 0,-1 1 0,0 0 0,1 0 0,0 0 0,-1 0 0,1 0 0,-1 0 0,1 0 0,-1 0 0,1 0 0,-1 1 0,0-1 0,1 1 0,1 0 0,-1 0 5,-1 0 0,0 0 0,0 0 0,0 0 0,0 0 0,0 1 1,0-1-1,0 0 0,0 1 0,-1-1 0,1 0 0,0 1 0,-1-1 0,1 1 0,-1-1 0,0 1 0,1-1 0,-1 1 0,0 2 0,2 19-13,-1-3 32,1-1 1,9 36 0,-10-50 15,0 0 1,1 0 0,0-1-1,0 1 1,0-1 0,1 1 0,-1-1-1,1 0 1,0 0 0,0 0-1,1 0 1,-1-1 0,1 1 0,0-1-1,0 0 1,6 4 0,-7-6-6,0 1 0,0-1 1,1 0-1,-1 0 0,0 0 1,1-1-1,-1 1 0,1-1 1,-1 0-1,0 0 0,1 0 1,-1 0-1,1-1 0,-1 1 1,1-1-1,5-2 0,-1 0 14,-1 0 0,0 0 0,0-1 1,0 0-1,0 0 0,8-8 0,4-4 63,-2 0 0,30-37 0,24-43 346,-68 91-399,7-10-47,-1 1 0,10-25-1,-16 34-22,-1-1 1,0 1-1,0 0 0,-1-1 0,1 0 0,-1 1 0,-1-1 0,1 0 0,-1 1 0,0-1 0,-1-6 0,1 11 20,0 1 0,0 0 1,0 0-1,0-1 0,0 1 0,0 0 1,0 0-1,0-1 0,0 1 0,0 0 1,0 0-1,-1 0 0,1-1 0,0 1 1,0 0-1,0 0 0,0 0 0,0-1 0,-1 1 1,1 0-1,0 0 0,0 0 0,0 0 1,-1 0-1,1-1 0,0 1 0,0 0 1,0 0-1,-1 0 0,1 0 0,0 0 1,0 0-1,-1 0 0,1 0 0,0 0 1,0 0-1,-1 0 0,1 0 0,0 0 0,0 0 1,-1 0-1,1 0 0,0 0 0,0 0 1,0 0-1,-1 1 0,1-1 0,0 0 1,-1 0-1,-12 10-171,7-5 118,0-2 22,1 1-1,0 0 1,0 0-1,1 0 1,-1 1 0,1-1-1,0 1 1,0 0-1,0 0 1,1 1 0,0-1-1,0 1 1,0-1-1,-2 11 1,0-3 45,2 1-1,0 0 1,1 0-1,0 0 1,1 0-1,0 1 1,1-1-1,1 0 1,0 0 0,1 1-1,1-1 1,7 22-1,-9-33 32,0 1 0,1-1 0,-1 0 0,1 1 0,0-1-1,0 0 1,0 0 0,0 0 0,6 5 0,-7-7-19,1 0 0,-1 0 0,1 0 0,-1 0 0,1 0 0,0 0 0,-1-1 0,1 1 0,0-1 0,-1 1 0,1-1 0,0 0 0,0 0 0,0 0 0,-1 0 0,1 0 0,0 0 0,0 0 0,0 0 0,-1-1 0,1 1 0,2-1 0,16-7 79,-1-1 1,-1 0-1,31-20 0,-2 0-21,14-5-33,2 2 0,112-40 1,-157 66-120,-10 2 37,1 1 0,0 0 0,0 1 1,11-2-1,-18 4 27,0 0 1,-1 0-1,1 0 0,0 0 1,-1 0-1,1 0 1,0 0-1,-1 0 1,1 1-1,0-1 0,-1 1 1,1-1-1,-1 1 1,1 0-1,-1-1 1,1 1-1,-1 0 0,0 0 1,1 0-1,-1 0 1,0 0-1,0 1 1,0-1-1,1 0 0,-1 1 1,-1-1-1,1 0 1,0 1-1,1 1 1,-1 2 6,0 0 1,-1 0 0,1 0 0,-1 0-1,0 1 1,0-1 0,-1 0 0,1 0-1,-1 0 1,-3 8 0,1 2 1,-15 72-88,-5 25 351,23-111-238,-1 0 0,1 0 1,0 0-1,0 0 0,0 0 0,0 1 1,0-1-1,0 0 0,0 0 0,0 0 1,1 0-1,-1 0 0,0 0 1,1 1-1,0 0 0,-1-2-15,0 1 0,1-1 1,-1 0-1,0 0 0,1 0 0,-1 0 0,0 0 1,1 1-1,-1-1 0,1 0 0,-1 0 1,0 0-1,1 0 0,-1 0 0,0 0 0,1 0 1,-1 0-1,0 0 0,1 0 0,-1 0 0,1-1 1,-1 1-1,0 0 0,1 0 0,-1 0 1,0 0-1,1 0 0,-1-1 0,0 1 0,1 0 1,3-3 26,0-1 0,-1 1 0,1 0 0,-1-1 0,6-8 0,71-112 211,-56 84-305,-12 19 17,-7 12-25,0 0 1,1 0 0,0 0 0,13-14 0,-19 23 58,0 0 1,1-1-1,-1 1 1,0 0-1,0 0 1,0 0-1,0-1 1,1 1-1,-1 0 0,0 0 1,0 0-1,0 0 1,1 0-1,-1 0 1,0 0-1,0-1 1,1 1-1,-1 0 1,0 0-1,0 0 1,1 0-1,-1 0 1,0 0-1,0 0 1,0 0-1,1 0 1,-1 0-1,0 0 1,0 0-1,1 1 1,-1-1-1,0 0 1,0 0-1,1 0 1,-1 0-1,0 0 1,0 0-1,4 11-168,-3 22 21,-1-27 132,-1 38 47,0-19 32,1 0 0,4 35 0,-3-54-48,0 0 1,1-1-1,0 1 1,0 0-1,0-1 1,0 0-1,1 1 1,4 5 0,-5-9 7,0 1 0,0-1 0,0 0 0,0 1 0,0-1 1,0 0-1,1-1 0,-1 1 0,1 0 0,-1-1 0,1 1 0,0-1 1,0 0-1,-1 0 0,1 0 0,0 0 0,0 0 0,4 0 1,4-1-11,-1 0 1,1-1-1,-1 0 1,1-1-1,-1 0 1,0-1-1,0 0 1,0 0-1,14-8 1,8-5 56,42-28 1,-38 20-33,0-2 0,-2-2 0,-1-1 0,-1-1 0,-1-2 0,-2-1 0,-2-1 0,-1-2 0,-1 0 0,34-72 0,102-275-100,-157 372 42,13-38-91,-16 46 101,0-1 1,0 0 0,-1 1-1,1-1 1,-1 0-1,0 1 1,0-1 0,0 0-1,-1 1 1,1-1 0,-2-4-1,2 8 9,0-1 0,0 0 0,-1 0 0,1 0-1,0 1 1,-1-1 0,1 0 0,-1 0 0,1 1-1,-1-1 1,1 1 0,-1-1 0,1 0 0,-1 1-1,0-1 1,1 1 0,-1-1 0,0 1 0,1-1 0,-1 1-1,0 0 1,0-1 0,1 1 0,-1 0 0,0 0-1,0-1 1,-1 1 0,0 0-5,1 0-1,-1 1 1,0-1-1,0 1 1,1-1-1,-1 1 1,0-1-1,0 1 1,1 0-1,-1 0 1,1 0-1,-2 1 1,-3 3-35,0 0 0,0 0-1,1 1 1,-1-1 0,-3 7 0,-3 7 12,1 0 1,1 1-1,1 0 0,-11 36 0,14-37 39,-53 198 7,50-179-63,-4 20 51,2 1 1,-4 102-1,13-116 35,-1 42-15,4-73 61,0 0 0,0 0 1,8 27-1,-9-40-58,0 1-1,1 0 1,-1-1-1,1 0 1,-1 1 0,1-1-1,0 1 1,0-1-1,-1 0 1,1 1-1,0-1 1,0 0 0,0 0-1,1 0 1,-1 0-1,0 0 1,0 0 0,0 0-1,1 0 1,1 1-1,-1-2-10,0 0-1,0 0 1,0 1-1,0-1 1,-1-1-1,1 1 1,0 0-1,0 0 1,0-1-1,0 1 0,0-1 1,0 1-1,-1-1 1,1 0-1,0 0 1,-1 0-1,3-2 1,15-9 142,-1-2 0,25-24 0,8-7-70,27-15-148,157-90-1,-149 98-2,-85 51 54,0 1 0,0-1 0,0 1 1,0-1-1,0 1 0,0-1 0,0 1 1,0 0-1,1-1 0,-1 1 0,0 0 0,0 0 1,0 0-1,0 0 0,0 0 0,1 0 1,-1 0-1,0 1 0,0-1 0,1 1 1,-1-1 5,0 1 1,-1-1 0,1 1-1,0 0 1,-1-1-1,1 1 1,-1 0 0,1 0-1,-1-1 1,1 1-1,-1 0 1,0 0 0,1 0-1,-1-1 1,0 1 0,0 0-1,0 0 1,1 0-1,-1 1 1,0 5-12,0-1 0,-1 1 0,0-1-1,0 0 1,0 1 0,-3 6 0,-6 18 53,-1 0-1,-2-1 1,-1-1-1,-1 0 1,-2-1-1,0 0 1,-2-1 0,-38 40-1,49-58 43,-1-1 1,-1 0-1,0 0 0,-16 9 0,22-14-50,0-1 0,0 0 0,0 0-1,-1-1 1,1 1 0,0-1 0,-1 0 0,1 0 0,-1 0-1,1-1 1,-1 0 0,1 0 0,-1 0 0,0 0 0,-6-2 0,3-1-18,0 0 0,1 0 0,0 0 1,0-1-1,0 0 0,0-1 1,1 0-1,0 0 0,0 0 1,0-1-1,0 0 0,1 0 0,0 0 1,0-1-1,1 1 0,0-1 1,0 0-1,-5-13 0,8 18-3,1 1-1,-1 0 0,1 0 1,-1-1-1,1 1 0,0-1 1,-1 1-1,1 0 0,0-1 1,0 1-1,0-1 0,0 1 1,0-1-1,0 1 0,1 0 1,-1-1-1,1-1 0,-1 2-2,1 0-1,0 0 1,-1 0-1,1 1 1,0-1-1,0 0 1,0 0-1,-1 0 0,1 1 1,0-1-1,0 1 1,0-1-1,0 0 1,0 1-1,0 0 1,0-1-1,2 0 1,4 0-14,0 0 0,0 0 0,0 1 1,0 0-1,11 0 0,-13 1 0,127 10-322,15 1 556,-119-12-159,-1-1 0,0 0 0,38-9-1,57-23 140,-60 15-76,-53 16-146,49-16-1090,-52 16 455,1-1 1,-1 0-1,0 0 0,0-1 0,0 0 0,7-5 0,-13 8 466,1 1 0,0-1 0,0 1-1,0-1 1,-1 1 0,1-1 0,0 0 0,-1 0 0,1 1-1,-1-1 1,1 0 0,-1 0 0,1 0 0,-1 1 0,0-1-1,1 0 1,-1 0 0,0 0 0,0 0 0,1 0 0,-1 0 0,0 0-1,0 0 1,0 0 0,0 0 0,0 0 0,0 1 0,-1-1-1,1 0 1,0 0 0,-1-2 0,-3-6-2327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1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6816,'-37'-11'2197,"30"10"-1188,7 5-428,5 4 938,-3-7-1347,-1-1-1,1 1 0,0 0 0,0 0 1,0-1-1,0 1 0,0-1 0,0 1 0,0-1 1,0 0-1,4 0 0,8 1 452,339 47 4023,1-31-3959,-314-18-942,129-4 941,-58-9-5154,-60 5 1812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3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1154 1984,'-4'0'250,"-1"0"-1,1 1 1,-1-1-1,-7 3 1,12-3-146,-1 0 0,1 1 0,-1-1 1,1 1-1,0-1 0,-1 1 0,1-1 0,0 1 1,-1-1-1,1 1 0,0-1 0,0 1 0,0-1 1,-1 1-1,1-1 0,0 1 0,0 0 0,0-1 1,0 1-1,0-1 0,0 1 0,0 0 0,0 0 1,-3 13 1724,1-11-1279,1-2-418,1-1 0,-1 1 0,1 0 0,-1 0 0,1-1 0,-1 1 0,1 0 0,-1 0 0,1 0 0,0-1 0,-1 1 0,1 0 1,0 0-1,0 0 0,0 0 0,-1 0 0,1 0 0,0 0 0,0 0 0,0 0 0,1-1 0,-1 1 0,0 0 0,0 0 0,0 0 0,1 0 0,-1 0 0,1 1 0,-1-2-5,1 1-1,-1-1 1,1 1-1,-1-1 1,1 1 0,-1-1-1,1 1 1,-1-1 0,1 0-1,-1 1 1,1-1 0,-1 0-1,1 1 1,0-1-1,-1 0 1,1 0 0,-1 0-1,1 1 1,0-1 0,-1 0-1,1 0 1,0 0-1,-1 0 1,1 0 0,0 0-1,-1 0 1,1-1 0,0 1-1,-1 0 1,1 0-1,0 0 1,0-1 0,25-10 1353,-23 9-1299,26-13 161,0-2 0,-1-1 0,-1-1 0,0-1 0,-2-1 0,0-2 0,23-26 0,-12 5-76,-2-1 1,-2-1 0,37-71-1,-55 88-168,8-16 117,30-47 0,-46 83-309,0 0 0,6-16 0,-12 25 80,0 0 0,0-1 1,0 1-1,0 0 0,0-1 1,0 1-1,0 0 1,0-1-1,0 1 0,1 0 1,-1-1-1,0 1 0,0 0 1,0 0-1,1-1 0,-1 1 1,0 0-1,0 0 0,1-1 1,-1 1-1,0 0 0,1 0 1,-1 0-1,0 0 1,1-1-1,-1 1 0,0 0 1,1 0-1,-1 0 0,0 0 1,1 0-1,-1 0 0,0 0 1,1 0-1,0 0-7,0 1 0,0 0 0,-1-1 0,1 1 1,0-1-1,-1 1 0,1 0 0,-1 0 0,1-1 0,-1 1 0,1 0 0,0 1 0,12 33-189,-12-32 188,5 21-5,-1 0-1,-1 1 0,0 41 0,1-7 27,12 232 177,-17-290-179,1 5 86,-1 1 0,-1-1 0,1 1 0,-1-1 0,0 0 0,-3 8-1,4-13-62,-1 0-1,1 1 1,-1-1-1,0 0 0,0 0 1,1 0-1,-1 1 1,0-1-1,0 0 1,0 0-1,0 0 0,-1-1 1,1 1-1,0 0 1,0 0-1,0-1 1,-1 1-1,1 0 0,0-1 1,-1 1-1,1-1 1,0 0-1,-1 1 0,1-1 1,-1 0-1,1 0 1,0 0-1,-1 0 1,1 0-1,-1 0 0,1-1 1,0 1-1,-3-1 1,-5-1 20,0-1 0,0 0 0,0-1 0,0 1 0,-10-8 1,-20-8 27,26 13-165,-1 0-55,-24-7 1,28 11 55,9 4-33,16 9-9,14 5 136,35 15-1,-56-28 49,1 0 0,-1 0 0,1-1 0,0 0 0,0 0 0,0-1 0,11 1 0,-15-2 9,1-1 1,-1 1-1,1-1 0,-1 0 0,0-1 1,1 1-1,-1-1 0,0 0 0,0 0 0,0 0 1,0-1-1,-1 0 0,6-4 0,3-4 27,-1 0-1,0 0 1,16-22-1,27-45 5,-1 2-55,-50 71-36,16-21-55,1 1 0,39-36 0,-53 55 44,0 1 0,0-1 0,1 1 0,0 0 0,0 1 0,0 0-1,0 0 1,1 1 0,0 0 0,-1 0 0,1 1 0,0 0 0,0 0-1,13 1 1,-10 1-19,1 1-1,-1 0 1,0 2 0,0-1-1,1 1 1,-2 1-1,20 8 1,-12-3 82,-1 1 0,0 0-1,30 25 1,-50-38 390,1-2-409,-1 0 0,0 0 0,-1 0 0,1 1 0,-1-1-1,0 1 1,0-1 0,-5-4 0,3 5-37,0 0-1,0 0 1,-1 1-1,0-1 1,1 1-1,-1 0 1,0 1-1,-1 0 1,1 0-1,0 0 1,-1 0-1,-10 0 1,8 1-17,0 1 0,0 1 0,-1-1 0,1 1 0,0 1 0,0 0 0,0 0 0,-17 7 0,17-4 13,-1-1 1,1 2-1,0 0 0,0 0 0,1 0 1,0 1-1,0 0 0,0 1 1,1 0-1,0 0 0,1 0 0,-11 18 1,11-15-2,0 1 1,0 0 0,1 0-1,1 1 1,0-1 0,0 1-1,2 0 1,-1 0 0,0 26-1,3-33 25,1 0 1,-1 0-1,1 0 0,0 0 0,1 0 0,-1-1 0,1 1 0,0 0 0,1-1 1,-1 1-1,1-1 0,6 9 0,-4-8 25,1 1 1,-1-2 0,1 1-1,1 0 1,-1-1-1,1 0 1,-1-1-1,14 7 1,-10-6 1,0-1 1,0 0-1,1 0 1,0-1-1,-1-1 1,1 0-1,0 0 1,0-1-1,0-1 1,0 1-1,0-2 0,0 0 1,0 0-1,13-4 1,-15 3 1,0-1 0,0 0 0,-1 0 0,0-1 0,1 0 0,-1-1 0,-1 0 0,1 0 0,-1-1 0,0 0 0,8-8 0,40-53-34,-37 45-7,34-51-57,4-5-90,-45 63 102,1 1-1,1 1 1,15-13 0,-22 21 34,1 0-1,-1 0 0,1 1 1,0 0-1,1 0 1,-1 0-1,1 1 0,0 0 1,0 1-1,0 0 1,0 0-1,0 0 0,0 1 1,0 1-1,1-1 0,-1 1 1,0 0-1,0 1 1,1 0-1,10 3 0,-6 0-2,-1 0-1,0 1 0,1 0 1,13 9-1,46 31-17,-58-35 32,-3-3 44,-3-2 63,-1 0 1,12 10 0,-19-15-100,0 0 0,0 0 0,1 0 0,-1 0 0,0 0 0,0 0-1,0 0 1,0 0 0,0 1 0,0-1 0,0 0 0,0 0 0,1 0 0,-1 0 0,0 0 0,0 0 0,0 0 0,0 0 0,0 0 0,0 0-1,1 0 1,-1 0 0,0 0 0,0 0 0,0 0 0,0 0 0,0 0 0,0 0 0,1 0 0,-1 0 0,0 0 0,0 0 0,0 0 0,0 0-1,0 0 1,0 0 0,0-1 0,0 1 0,1 0 0,-1 0 0,0 0 0,0 0 0,3-8 174,-3 6-161,0-1 0,1 1 0,-1-1 0,0 1 0,0-1 0,-2-4 0,1 2-32,-1 0 0,0 0 0,0 0 1,0 0-1,-1 0 0,0 0 0,0 1 1,0 0-1,0-1 0,-1 1 0,0 0 1,1 0-1,-1 1 0,-1 0 0,1-1 1,-1 1-1,-7-4 0,7 5-14,1 0 1,-1 0-1,1 1 0,-1 0 0,0-1 1,1 2-1,-1-1 0,0 0 1,0 1-1,1 0 0,-1 0 0,0 1 1,0-1-1,0 1 0,1 0 0,-1 0 1,0 0-1,1 1 0,-1 0 0,-7 4 1,-1 3-42,-1 0 0,1 1 0,1 1 0,-18 18 0,9-5 56,-25 35-1,40-50 17,0 0-1,1 1 1,0-1-1,1 1 1,0 0 0,-5 21-1,8-26-6,0 0-1,0 1 1,0-1 0,1 1 0,0-1-1,0 1 1,0-1 0,1 1-1,0-1 1,0 0 0,0 1-1,1-1 1,0 0 0,0 0-1,3 6 1,-3-8 35,0 0 1,0 0-1,0 0 1,1 0-1,-1-1 1,1 1-1,-1-1 1,1 1-1,0-1 1,0 0-1,0 0 1,0 0-1,0-1 1,1 1-1,2 0 1,-1 0 10,0-1-1,0 0 1,0-1-1,0 1 1,0-1 0,0 0-1,0 0 1,0-1 0,9-1-1,-3-1 10,-1 0 0,0 0-1,0-1 1,-1-1-1,1 0 1,-1 0 0,0-1-1,0 0 1,13-12 0,-8 3-76,-1 0 0,0-1 1,-1 0-1,-1-1 0,-1 0 1,0 0-1,-2-1 0,0-1 1,0 0-1,-2 0 0,8-38 1,-14 48-184,-3 14 125,2-4 37,-3 16-39,1 1 1,0 0-1,1 0 0,0 35 0,3-45 113,0 0-1,0-1 0,0 1 1,1-1-1,0 1 0,0-1 1,1 1-1,0-1 1,0 0-1,1 0 0,-1-1 1,2 1-1,-1-1 0,6 7 1,-8-12-22,-1 1 1,1-1 0,-1 1 0,1-1 0,0 1-1,0-1 1,0 0 0,0 0 0,0 0 0,0 0 0,0 0-1,0 0 1,0-1 0,0 1 0,1-1 0,-1 0-1,0 1 1,0-1 0,0 0 0,1 0 0,-1 0 0,0-1-1,0 1 1,1 0 0,-1-1 0,0 1 0,3-2-1,1-1 22,1-1-1,0 0 1,-1 0-1,0 0 1,0-1-1,8-7 1,22-24 38,-3-2 0,43-61 1,-68 89-55,38-52 41,42-60 44,-66 87-119,-2-1 0,-1-1 0,20-56 0,-25 46 38,-1 1 0,-2-2 0,-2 1-1,-2-2 1,0-74 0,-7 112-46,0 0 0,0-1 0,-1 1 0,-1 0 1,0 0-1,-1-1 0,0 2 0,-5-15 0,7 23 14,0 1 0,1-1 0,-1 1 0,0-1 0,0 1 0,0 0 0,0 0-1,0-1 1,-1 1 0,1 0 0,0 0 0,0 0 0,-1 0 0,1 0 0,-1 0 0,1 1 0,-1-1-1,1 0 1,-1 1 0,1-1 0,-1 1 0,1-1 0,-1 1 0,0 0 0,1 0 0,-1 0 0,0 0-1,1 0 1,-1 0 0,-3 1 0,1 0-9,0 1-1,-1-1 1,1 1-1,0 0 1,0 1-1,0-1 1,0 1-1,0-1 1,-5 6-1,-2 4-29,0 0-1,0 1 1,1 0 0,0 1-1,2 0 1,-12 24-1,9-18 12,-12 25 33,2 1 1,1 2-1,3 0 0,2 0 0,2 2 0,2 0 0,2 0 0,-3 83 0,11-93 22,2 1 0,1-1 0,3 1-1,15 64 1,-18-95 17,1 0-1,1 0 0,0 0 1,0-1-1,1 1 1,0-1-1,8 11 0,-10-16 4,1-1-1,-1 1 0,1-1 0,-1 1 1,1-1-1,0 0 0,0 0 1,0-1-1,1 1 0,-1-1 0,1 0 1,-1 0-1,1 0 0,0-1 0,0 0 1,0 1-1,5-1 0,1 0-11,1-1 0,-1 0-1,1-1 1,-1 0 0,1-1 0,-1 0-1,1-1 1,-1 0 0,12-5-1,-9 2 16,0-1 0,0-1 0,0 0 0,-1-1 0,0 0 0,12-13 0,-9 8 5,5-4-78,18-22 1,-29 27-1,1 1 1,0 1-1,1 0 1,0 0-1,1 1 0,22-13 1,-33 22 30,0 0 1,0 0-1,0 0 1,0 1-1,1-1 1,-1 1-1,0-1 1,0 1-1,1 0 1,-1 0-1,0 0 0,0 0 1,1 1-1,-1-1 1,0 0-1,0 1 1,1 0-1,-1-1 1,4 3-1,1 1 17,-1 0 0,1 0 0,-1 1 0,8 7-1,-4-3-60,-9-8 93,-3-2-20,-1 1 0,1-1-1,0-1 1,-1 1 0,1 0 0,0 0 0,0-1 0,-1 0 0,1 1-1,-3-4 1,-9-7 14,7 8-34,0 0-1,0 0 1,0 0 0,-1 1-1,-8-3 1,12 5-22,0 0 0,1 1 1,-1-1-1,0 1 0,0 0 0,0 0 0,0 1 0,0-1 0,1 1 1,-1 0-1,0 0 0,0 0 0,1 0 0,-4 3 0,-3 0 14,1 2-1,1-1 1,-1 1-1,1 0 1,0 1 0,0 0-1,1 1 1,-8 9-1,-2 4-68,-27 47 0,39-60 72,1 0 0,0 1-1,0-1 1,1 1 0,0 0 0,1 0-1,-2 9 1,4-14 11,-1-1-1,1 0 1,0 0-1,0 0 1,0 1-1,1-1 1,-1 0-1,1 0 1,-1 0-1,1 0 1,0 0-1,0 0 1,1 0-1,-1 0 1,1 0-1,-1 0 1,1-1 0,0 1-1,0-1 1,0 1-1,0-1 1,0 0-1,5 4 1,-2-2 22,1-1 0,-1 1 0,1-1 0,0 0 0,8 3 0,-10-5-11,-1-1-1,0 1 1,0 0 0,0-1-1,0 0 1,1 0 0,-1 0 0,0 0-1,0 0 1,1-1 0,-1 1 0,5-3-1,-1 1 31,0-1-1,-1-1 0,1 1 1,-1-1-1,0 0 0,0-1 1,0 1-1,0-1 0,-1-1 1,5-5-1,3-4-33,-1-1 1,14-26-1,-8 5 19,0 0 1,-3-1-1,-1-1 0,15-72 0,-27 105-40,-1 3-27,-1-1 0,1 1 0,0 0 0,-1-1 0,0 1 0,1-1 0,-2-4 0,1 8 23,0-1 0,0 1 0,0 0 0,0 0 0,0-1 1,0 1-1,0 0 0,0 0 0,0-1 0,0 1 0,0 0 0,0 0 0,0-1 0,0 1 0,0 0 1,0 0-1,0-1 0,0 1 0,0 0 0,-1 0 0,1-1 0,0 1 0,0 0 0,0 0 1,0 0-1,-1-1 0,1 1 0,0 0 0,0 0 0,-1 0 0,1 0 0,0 0 0,0-1 1,-1 1-1,1 0 0,0 0 0,0 0 0,-1 0 0,-7 9-175,-6 18 91,8-12 70,2-1 0,-1 1 0,2 0 0,-3 23 0,2 63-1,4-89 32,0 0 1,2-1-1,-1 1 0,1 0 0,1-1 1,0 0-1,1 1 0,6 14 0,-8-22 8,0 0-1,0 0 1,1-1-1,-1 1 0,1-1 1,0 1-1,0-1 1,0 0-1,0 0 1,0 0-1,1 0 0,-1-1 1,1 0-1,0 1 1,0-1-1,0 0 1,0-1-1,0 1 0,0-1 1,0 0-1,0 0 1,1 0-1,-1 0 1,0-1-1,1 0 0,4 0 1,7-1 26,0-1 1,0 0-1,1-2 0,-2 0 1,1 0-1,0-2 1,-1 0-1,0 0 0,0-1 1,-1-1-1,0-1 1,0 0-1,-1-1 0,-1 0 1,1-1-1,-1 0 1,-1-1-1,0-1 0,12-17 1,-7 4-17,-2 0 1,15-35-1,-23 48-30,-2-1-1,0 0 1,0 0-1,-1 0 1,-1 0-1,1-24 1,-3 33-30,0 0 1,0 1-1,-1-1 1,1 1-1,-1-1 1,0 1-1,-1-1 1,1 1-1,-1 0 1,0 0-1,0 0 1,0 0-1,0 0 1,-1 0-1,0 0 0,0 1 1,0-1-1,0 1 1,0 0-1,-7-5 1,1-5-26,9 13 57,0 0 0,0 0 0,0 0-1,0 0 1,0 0 0,0 0 0,0 0-1,0 0 1,0 0 0,0 0 0,0 0-1,0 0 1,0 0 0,0 0 0,1 0 0,-1 0-1,0 0 1,0 0 0,0 0 0,0 0-1,0 0 1,0 0 0,0 0 0,0 0-1,0 0 1,0 0 0,0 0 0,0 0 0,0 0-1,0 0 1,0 0 0,0 0 0,0 0-1,0 0 1,0 0 0,0 0 0,0 0-1,0 0 1,0-1 0,0 1 0,0 0 0,0 0-1,0 0 1,0 0 0,0 0 0,0 0-1,0 0 1,0 0 0,0 0 0,0 0-1,0 0 1,0 0 0,0 0 0,0 0 0,9 4-74,13 10 93,-14-6-42,1 0 0,-1 1 1,-1 0-1,0 0 0,0 1 1,-1 0-1,0 0 0,0 0 0,-1 1 1,6 18-1,15 93 93,-19-82-57,1-1 0,18 51 0,-24-85 15,0-1-1,1 1 1,-1 0-1,1-1 1,0 1-1,0-1 1,0 0-1,0 0 0,7 6 1,-7-8 3,0 0 0,-1 0 0,1-1 0,0 1 0,0-1 0,0 1-1,0-1 1,0 0 0,0 0 0,0-1 0,0 1 0,0-1 0,1 1 0,-1-1 0,0 0 0,7-1 0,1-1 9,0 0 1,1-1-1,-1-1 0,-1 0 1,1-1-1,0 0 1,-1 0-1,0-1 0,0 0 1,-1-1-1,14-13 0,-1 0 2,-2 0 0,0-2-1,24-35 1,55-111 6,-59 95 4,-3-7-336,-32 69 172,-5 9-285,-4 9 208,-5 11 103,2 9-34,1 0 0,-4 50 0,6-40 99,-5 43 77,-11 74 153,15-130 30,-10 32-1,9-39 75,6-16-294,0-1-1,0 1 0,0-1 1,-1 1-1,1-1 0,0 1 1,0-1-1,-1 1 0,1-1 1,0 1-1,-1-1 0,1 1 1,-1-1-1,1 0 0,0 1 1,-1-1-1,1 0 1,-1 1-1,1-1 0,-1 0 1,1 0-1,-1 1 0,1-1 1,-2 0-1,1 0 1,-1 0 0,1 0 0,-1 0-1,1 0 1,-1 0 0,1 0 0,-1 0 0,1-1 0,-3 0 0,-4-3-33,-1 1 1,-12-10-1,10 7-29,-3 0 18,0 0 0,-30-6 1,36 10-165,16 3 101,16 3 120,-11-2 7,201 27 353,-186-23-253,1-2 1,30 0 0,-45-4-143,0 0 0,-1-1 0,1-1 0,-1 0 0,1-1 0,18-6 0,3-10-4208,-21 14 1802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4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5028 1 1472,'-4'-1'6503,"-2"5"-3951,-10 11-3317,5-4 1120,-5 2-311,-119 96 216,26-37-95,66-46-85,18-10-41,-53 32 34,-348 161 87,411-203-158,-517 244 444,383-174-378,-312 155 174,365-186-184,-450 223-116,367-170 64,-279 142 441,270-158-198,-171 86 233,58 9 157,-7 3-185,57-47-1,211-114-381,-17 10 315,55-27-222,0-1-1,-1 0 1,1 0 0,0 0 0,-1 0-1,1 0 1,-1-1 0,-4 1 246,7-2-391,1 0 1,-1 0 0,0 0 0,1 0 0,-1 0 0,0 0 0,0 0 0,1 0 0,-1 0 0,0 0-1,0 0 1,0 0 0,-1-1 0,2 1-18,-1 1-1,0-1 1,0 1-1,0-1 1,1 1-1,-1 0 1,0-1-1,1 1 1,-1-1-1,0 1 1,1 0-1,-1-1 0,1 1 1,-1 0-1,0 0 1,1-1-1,-1 1 1,1 0-1,8-7-44,-2-1 125,1 0 0,11-10 0,16-14 191,-28 24-220,177-174 372,-19 38-245,-76 61 1,-25 22-300,16-8 188,-68 55-207,-15 14-62,-7 10 81,-35 34-48,-61 46-1,90-77 116,-445 385-18,451-388 63,-212 189 140,222-199-119,-1 0 1,1 1-1,-1-1 0,1 0 0,-1 1 0,1-1 0,-1 0 1,1 1-1,0-1 0,-1 1 0,1-1 0,0 1 1,-1-1-1,1 1 0,0-1 0,-1 1 0,1-1 1,0 1-1,0-1 0,0 1 0,0 0 0,-1-1 1,1 1-1,0-1 0,0 1 0,0-1 0,0 1 1,0 0-1,1-1 0,-1 1 0,0-1 0,0 2 1,1-2 19,0 1 0,0 0 1,0-1-1,0 1 1,0-1-1,0 1 1,0-1-1,0 0 1,0 1-1,0-1 1,0 0-1,1 0 1,-1 1-1,0-1 0,0 0 1,0 0-1,0 0 1,0-1-1,2 1 1,67-12 652,366-95 89,-330 78-712,20 2-3780,-50 13-4585,-31 5 3996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4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 1728,'-1'-18'936,"2"15"580,-1 12 1898,1-6-3178,-1 0 0,1 0 0,0 0 0,0-1-1,0 1 1,0 0 0,0-1 0,0 1 0,1-1 0,0 1-1,-1-1 1,1 0 0,2 3 0,4 3 201,0 0 0,11 9 1,-1-5-220,0 0 0,22 10 1,1 0 6,80 58 458,-43-26-225,35 20-127,194 171-1,-267-208-281,139 121 137,-79-82-99,62 50 162,53 81 223,-54-47-27,39 8-1,6 5-109,-66-33-102,74 66 211,12-46 28,11 11-139,-103-46-119,-86-77-113,2-2 1,65 46-1,169 70 264,-177-105-234,-48-26-8,1-2 1,1-2 0,1-4 0,70 18-1,-112-37 96,-1-1 0,1 0-1,25-1 1,-44-1-203,-1-1 0,0 0 0,1 0 1,-1 0-1,0 0 0,1 0 0,-1 0 0,1 0 0,-1 0 0,0 0 0,1 0 0,-1-1 1,0 1-1,1 0 0,-1 0 0,0 0 0,1 0 0,-1 0 0,0-1 0,1 1 1,-1 0-1,0 0 0,0-1 0,1 1 0,-1 0 0,1-1 0,-5-7 195,-17-10-139,18 16-70,-1-1-20,0 1 0,0-1-1,-1 1 1,1 0 0,-7-1 0,7 1-7,-1 1 1,1-1 0,0 0-1,0 0 1,0 0 0,0-1-1,-6-4 1,-1-4 78,2 1-1,-1-2 1,2 0 0,-1 0-1,2 0 1,-1-1 0,2 0 0,-9-25-1,-1-10-6,-10-60-1,24 101-46,-8-43-102,-15-58-196,25 108 293,0 0 0,0-1 1,0 1-1,0 0 0,0 0 0,0 0 1,-1 0-1,1 0 0,0-1 0,0 1 0,0 0 1,0 0-1,0 0 0,0 0 0,0-1 1,0 1-1,0 0 0,0 0 0,0 0 1,0-1-1,0 1 0,0 0 0,0 0 0,0 0 1,0 0-1,0-1 0,0 1 0,0 0 1,0 0-1,0 0 0,0 0 0,0-1 0,1 1 1,-1 0-1,0 0 0,0 0 0,0 0 1,0 0-1,0-1 0,0 1 0,1 0 0,-1 0 1,0 0-1,0 0 0,0 0 0,0 0 1,1 0-1,-1 0 0,6 3-102,-2 2 64,-1 0 0,0 1 0,0-1 0,0 1 0,3 10-1,1 1 31,48 102-87,-40-92 124,1 0 1,24 30-1,8 0 62,-28-35-109,0 1-1,21 35 1,-40-57 36,0 1-1,0 0 1,0-1-1,0 1 1,-1 0-1,1 0 1,0-1-1,-1 1 1,1 0 0,-1 0-1,0 0 1,0 0-1,0 0 1,0-1-1,0 1 1,0 0-1,0 0 1,0 0-1,-1 0 1,1 0 0,-1-1-1,1 1 1,-1 0-1,0 0 1,0-1-1,0 1 1,0 0-1,0-1 1,0 1-1,0-1 1,0 1 0,-1-1-1,-1 2 1,-9 8 71,-1-1 1,-1 0 0,1-1-1,-1-1 1,-20 9 0,-79 28-1801,98-39 876,-14 2-3219,2 0 1169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4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78 3136,'8'-18'3498,"-5"12"-2576,0-1 0,0 1 0,-1-1 0,0 1 0,0-1 0,-1 1 0,2-9 0,-3 16-516,-8 12 250,4 6-517,-21 78 154,-52 111 469,66-170-622,2 0 0,1 1 0,-4 55 0,11-80-47,1 0-1,0-1 0,1 1 1,0 0-1,4 14 1,-5-27-47,0 1-1,1 0 1,0 0 0,-1-1 0,1 1 0,0 0-1,0-1 1,0 1 0,0-1 0,0 1 0,0-1 0,0 0-1,0 1 1,1-1 0,-1 0 0,0 0 0,1 0-1,-1 0 1,1 0 0,0 0 0,-1 0 0,1 0 0,0-1-1,-1 1 1,1-1 0,0 1 0,0-1 0,-1 0-1,1 1 1,0-1 0,2 0 0,6-1 89,-1 0 0,1 0 1,-1-1-1,16-4 0,-15 3-69,103-32 164,34-8 46,-142 42-449,23-7 782,-28 8-655,1 0 0,-1 0-1,1 0 1,-1-1 0,1 1-1,-1 0 1,1 0 0,-1 0 0,0-1-1,1 1 1,-1 0 0,1-1-1,-1 1 1,0 0 0,1-1-1,-1 1 1,0 0 0,0-1-1,1 1 1,-1-1 0,0 1-1,0 0 1,1-1 0,-1 1-1,0-1 1,0 1 0,0-1 0,0 1-1,0-1 1,0 1 0,0-1-1,0 1 1,0-1 0,0 1-1,0-1 1,0 1 0,0-1-1,0 1 1,0-1 0,0 1-1,-1-1 1,-12-22-4823,4 13 2800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8064,'-23'-13'2592,"58"11"2917,66 7-985,3 1-3203,328-5-399,-229-2-6121,-203 1 5190,21-1-2862,-9-5-1929,-2 2 1787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45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20 101 5888,'-20'-3'1898,"47"10"982,62-5-444,-51-3-1624,59-4 942,161-28 0,-113 10-1363,172-21 110,-310 44-1162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47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14 627 2560,'-11'13'832,"11"-12"-804,-1 0-1,1-1 1,0 1 0,0-1-1,-1 1 1,1-1-1,0 1 1,0 0 0,0-1-1,0 1 1,0 0 0,0-1-1,0 1 1,0-1 0,0 1-1,0 0 1,0-1 0,0 1-1,1-1 1,-1 1 0,0 0-1,0-1 1,1 1 0,-1-1-1,0 1 1,1 0 0,0 0 142,0 0 1,0-1-1,0 1 0,0 0 1,1-1-1,-1 1 1,0-1-1,0 1 1,0-1-1,1 0 1,-1 0-1,0 1 1,0-1-1,1 0 1,-1 0-1,0 0 1,0 0-1,2 0 1,2 0 413,0 0-314,1 0-1,0 0 0,0-1 0,0 0 1,0 0-1,0 0 0,-1-1 0,1 0 1,-1 0-1,1 0 0,-1-1 0,0 1 1,1-2-1,-1 1 0,-1 0 0,1-1 1,4-4-1,4-4 98,0-2 0,-1 1 1,-1-1-1,11-18 0,171-306 3233,-189 330-3455,0 0 0,0-1 0,-1 1 1,0-1-1,2-11 0,-5 16-110,1 1 1,-1-1-1,1 0 0,-1 1 1,0-1-1,-1 0 0,1 1 1,-1-1-1,1 1 0,-1-1 1,0 1-1,-1-1 0,1 1 1,0 0-1,-1-1 0,-3-5 1,-17-28-106,22 36 66,0 1-1,0 0 1,0-1-1,-1 1 1,1 0-1,0-1 1,0 1-1,0 0 1,0-1-1,0 1 1,0 0-1,0-1 1,0 1-1,0 0 1,1-1-1,-1 1 1,0 0-1,0-1 1,0 1-1,0 0 1,0 0-1,0-1 1,1 1-1,-1 0 1,0 0-1,0-1 1,0 1-1,1 0 1,-1 0-1,0-1 1,0 1-1,1 0 1,-1 0-1,0 0 1,1 0-1,-1-1 1,0 1-1,1 0 1,-1 0-1,0 0 1,0 0-1,1 0 1,0 0-1,19-5-23,-15 4-23,-2 0 40,27-5 71,34-4 0,-55 9-96,1 0 0,-1 1 0,0 0 1,1 1-1,-1 0 0,1 1 0,-1-1 1,12 5-1,-19-5 33,1 0 0,-1 1-1,1-1 1,-1 0 0,0 1 0,0-1 0,1 1 0,-1 0 0,0 0 0,0 0-1,-1 0 1,1 0 0,0 0 0,-1 0 0,1 1 0,-1-1 0,2 4 0,-1 1-4,1 1 0,-1 0 0,-1 0 0,2 11 0,2 15-73,-3-27 153,1 5-66,0 0 0,1 0 0,10 21 0,-13-30 34,1 0 0,-1-1 0,1 1 1,0 0-1,0-1 0,0 1 0,1-1 0,-1 0 0,0 0 1,1 0-1,0 0 0,-1 0 0,1-1 0,0 1 0,0-1 1,0 1-1,0-1 0,0 0 0,0 0 0,5 0 0,-5 0 11,1-1 0,0 0 0,0 0 1,0-1-1,0 1 0,0-1 0,-1 0 0,1 0 0,0 0 0,4-2 0,3-2 106,19-12 0,-13 6-55,-5 4-69,-1 0 1,1-2-1,-1 1 0,17-19 0,-11 10-29,-1 1-5,-1 0 0,15-22 0,-26 31-9,1 0-225,-5 13-19,-8 45 147,7-36 42,-5 22 0,1-18 50,-3 27 1,8-40 70,-1 1 1,1 0-1,0-1 0,0 1 1,1-1-1,0 1 0,2 9 1,-3-15-42,0-1 0,0 0 0,1 1 0,-1-1 1,0 0-1,0 1 0,0-1 0,0 0 0,0 0 0,0 1 1,1-1-1,-1 0 0,0 1 0,0-1 0,0 0 0,1 0 1,-1 0-1,0 1 0,0-1 0,1 0 0,-1 0 0,0 0 1,0 1-1,1-1 0,-1 0 0,0 0 0,1 0 1,-1 0-1,0 0 0,1 0 0,-1 0 0,0 0 0,1 0 1,-1 0-1,0 0 0,1 0 0,9-6 214,-5 3-98,13-11 84,1 0 0,25-27 0,6-4-70,83-53-338,-122 89 124,-3 3 17,-8 6 47,0 0 0,1 0-1,-1 0 1,0 0-1,0 0 1,0 1-1,0-1 1,0 0-1,1 0 1,-1 0 0,0 0-1,0 0 1,0 1-1,0-1 1,0 0-1,0 0 1,0 0-1,0 0 1,0 1-1,0-1 1,0 0 0,0 0-1,0 0 1,0 1-1,0-1 1,0 0-1,0 0 1,0 0-1,0 1 1,0-1 0,0 0-1,0 0 1,0 0-1,0 0 1,0 1-1,0-1 1,0 0-1,0 0 1,-1 0 0,1 0-1,0 1 1,0-1-1,0 0 1,-10 35-392,6-24 405,1 0 0,0 0 0,0 0 0,2 1 0,-2 12 0,4-16 10,-1 0-1,1 0 1,1 0-1,-1 0 1,2-1-1,-1 1 1,1-1-1,0 1 1,0-1-1,1 0 0,0 0 1,6 8-1,-8-11 12,1-1-1,-1 0 1,1 0-1,0 0 1,0 0-1,0-1 0,1 1 1,-1-1-1,0 1 1,1-1-1,0 0 1,-1-1-1,1 1 1,0-1-1,0 1 0,0-1 1,0 0-1,0-1 1,0 1-1,0-1 1,0 0-1,1 0 0,-1 0 1,8-1-1,7-5 41,-1-1 0,1-1 0,-2 0 0,32-20 0,-29 16-25,-8 6-52,5-4 99,1 0 1,30-26-1,-44 33-73,0 0 0,-1-1 0,0 1 0,0-1 0,0 0 0,0 0 0,0 0 1,-1 0-1,0 0 0,1 0 0,-2-1 0,1 1 0,0-1 0,-1 0 0,0 1 0,0-1 0,0-8 0,-1 12-25,0 0 0,0 0 0,0 0-1,0 0 1,0 0 0,0 0 0,0 0 0,-1 0-1,1 1 1,0-1 0,0 0 0,-1 0 0,1 0-1,-1 0 1,1 0 0,-1 1 0,1-1 0,-2-1-1,1 1-5,1 1-1,-1 0 0,0 0 0,1-1 0,-1 1 0,1 0 0,-1 0 0,0 0 0,1-1 1,-1 1-1,0 0 0,1 0 0,-1 0 0,0 0 0,0 1 0,1-1 0,-1 0 0,0 0 1,1 0-1,-1 1 0,-2 0-31,0 0-1,0 0 1,1 1 0,-1 0 0,0-1 0,1 1-1,0 0 1,-1 0 0,1 0 0,-3 4 0,2-1 47,0 0 0,0 1 0,1-1 0,-1 1 1,1 0-1,0 0 0,1-1 0,0 1 0,0 1 1,0-1-1,0 0 0,1 0 0,0 0 0,0 0 0,1 0 1,0 0-1,0 0 0,3 10 0,-1-5 99,1 0 1,0-1-1,0 0 0,1 0 0,0 0 0,1 0 1,0-1-1,0 0 0,14 14 0,-16-19-54,0-1-1,0 1 1,1-1-1,-1 0 1,1 0-1,0 0 1,0-1-1,0 0 1,0 0-1,0 0 1,1 0-1,-1-1 1,0 0-1,1 0 1,-1 0-1,1-1 1,-1 0-1,10-1 1,3-1-386,0-2-1,0 0 1,0-1-1,21-9 1,-11 6-1704,2 4-3884,-7 3 1868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39:5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1038 2144,'-26'10'699,"25"-10"-687,1 0 0,0 0 0,-1 1 1,1-1-1,-1 0 0,1 0 1,0 0-1,-1 0 0,1 1 0,0-1 1,-1 0-1,1 0 0,0 1 1,-1-1-1,1 0 0,0 0 1,0 1-1,-1-1 0,1 0 0,0 1 1,0-1-1,-1 1 0,-1 2 80,0-1 1,1-1-1,0 1 1,0-1-1,0 1 1,0-1-1,0 1 1,0 0-1,1-1 0,-1 1 1,0 0-1,1 0 1,0-1-1,-1 3 1,1-2 52,0-1 1,0 0-1,0 0 0,0 1 1,0-1-1,0 0 0,0 0 1,0 1-1,1-1 0,-1 0 1,0 0-1,1 0 0,-1 0 1,1 0-1,0 1 0,-1-1 1,1 0-1,0 0 0,0 0 1,-1-1-1,1 1 0,0 0 0,0 0 1,0 0-1,0-1 0,0 1 1,0 0-1,0-1 0,0 1 1,1-1-1,-1 1 0,0-1 1,0 0-1,0 1 0,1-1 1,0 0-1,2 0 83,-1 0 0,1 0-1,-1-1 1,0 0 0,1 1-1,-1-1 1,0 0 0,1-1-1,-1 1 1,0 0 0,0-1 0,0 0-1,4-3 1,7-7 157,0 0 1,-1 0 0,-1-2-1,0 1 1,-1-1-1,17-29 1,44-102 745,-42 80-636,-23 50-373,48-104 1083,-45 93-897,-1 0 0,9-44 0,-18 69-330,0 1 0,1-1 0,-1 0 0,0 0 0,0 0 0,1 0 0,-1 0 0,0 0 0,1 0 0,-1 1 0,1-1 0,-1 0 0,2-1 0,-2 2 12,0 0 0,0 0 0,1 0-1,-1 0 1,0 0 0,0 0-1,1-1 1,-1 1 0,0 0 0,0 0-1,1 0 1,-1 0 0,0 0-1,0 0 1,1 1 0,-1-1 0,0 0-1,0 0 1,0 0 0,1 0-1,-1 0 1,0 0 0,0 0 0,1 0-1,-1 1 1,0-1 0,0 0 0,0 0-1,0 0 1,1 0 0,-1 1-1,3 2-4,-1 0-1,0 1 0,1-1 1,1 7-1,4 8-7,0 1 0,-2 0 0,0 0 0,-2 1 0,0 0 0,-1 0 0,1 33 0,-12 142 264,7-181-186,-1 12 48,1-12 17,0 0 0,0 0-1,-2 0 1,1 0 0,-8 20-1,9-32-90,0 0-1,0 0 0,0 0 1,0 0-1,-1 0 0,1-1 1,-1 1-1,1 0 0,-1 0 1,1-1-1,-1 1 0,-2 1 1,3-3-17,0 0 0,0 1 0,0-1 0,1 0 0,-1 1 0,0-1 0,0 0 0,0 0 0,0 0 0,0 0 0,0 0 0,0 0 0,0 0 0,0 0 0,0 0 0,0 0 0,0 0 0,1-1 0,-1 1 0,0 0 0,0-1 0,0 1-1,0-1 1,0 1 0,1-1 0,-1 1 0,0-1 0,1 0 0,-1 1 0,0-1 0,0-1 0,-15-16 14,2-1 0,-14-21-1,17 23-134,5 9-118,7 13-45,8 14-23,-4-11 314,1-1 0,-1 0 0,1 0 0,0 0 0,1-1 0,0 0 0,0 0 0,0 0 0,1-1 0,9 5 0,-12-8 1,0 0 0,0 0 0,0 0 0,1 0-1,-1-1 1,1 0 0,-1 0 0,1 0 0,0-1 0,-1 0 0,1 0-1,-1-1 1,1 1 0,0-1 0,-1 0 0,1-1 0,-1 1 0,6-3-1,10-7 131,-1 0-1,0-2 0,-1 0 1,34-30-1,44-52 92,-60 56-151,136-166 128,-171 203-247,-1 1 0,0-1 1,0 1-1,1 0 0,-1-1 0,1 1 0,-1 0 0,1 0 0,-1 0 0,1 0 0,0 0 0,-1 0 0,1 0 0,0 1 0,0-1 0,0 1 0,0-1 1,0 1-1,-1 0 0,5-1 0,-3 2 26,-1-1 0,1 1 0,-1-1-1,1 1 1,-1 0 0,1 0 0,-1 0 0,0 0 0,1 0 0,-1 0 0,0 1 0,0-1 0,4 5 0,62 58 376,-67-63-138,-1-3-165,0 0 0,-1 0 0,1 0 0,-1 0 0,1 0 1,-1 0-1,0 0 0,0 1 0,0-1 0,0 0 0,0 0 1,0 1-1,-2-3 0,-19-18-153,16 17 112,3 2-53,-1 0 1,1 0-1,-1 1 1,0 0-1,0 0 1,0 0-1,0 0 1,-1 0-1,1 1 1,0 0-1,-1 0 1,1 0-1,-1 0 1,1 1-1,-10 0 1,8 0-31,-1 1 1,1 0-1,-1 0 0,1 0 1,0 1-1,0 0 1,0 0-1,0 1 0,-11 5 1,12-4 27,0 0 0,0 0 0,1 0 0,-1 1 0,1 0 0,0 0 0,0 0 0,1 0 0,0 0 0,0 1 0,0 0 0,0-1 0,1 1 0,-3 12 0,1-4 53,2 0 0,-1 0-1,2 0 1,0 0 0,1 20-1,2-16 1,0-1 0,1 1-1,1 0 1,0-1 0,1 0-1,1 0 1,1 0 0,0 0-1,1-1 1,1-1 0,16 22-1,-21-32 13,-1 0-1,1-1 1,1 1-1,-1-1 1,1 0-1,0-1 1,-1 1-1,12 5 1,-13-8-15,0 1 1,0-1-1,0 0 1,0 0-1,1 0 0,-1-1 1,0 1-1,1-1 1,-1 1-1,1-1 1,-1 0-1,0-1 0,1 1 1,-1 0-1,1-1 1,-1 0-1,0 0 1,4-1-1,2-3-22,-1 0 1,1-1-1,-1 0 1,0 0-1,0-1 1,0 0 0,-1 0-1,10-14 1,14-13-26,5-2 62,0 2 0,50-34 0,-53 45-53,65-34-1,-84 51-13,0 0 1,1 1-1,-1 0 1,1 1-1,0 1 1,0 0-1,1 1 1,16 0-1,-26 2 21,0 1 1,0 0-1,-1 0 0,1 1 0,0-1 1,-1 1-1,1 0 0,6 5 0,15 4-17,-25-11 162,-4 0-116,-1 0 0,1-1-1,0 1 1,0-1 0,0 1 0,-1-1-1,-1-1 1,-15-5 98,11 6-89,-1 1 0,1-1 0,0 1 0,-1 1 0,1 0-1,0 0 1,-1 0 0,-11 5 0,2 0-92,0 0 1,-30 16-1,30-11 40,0 1 1,0 0-1,2 2 1,-1 0-1,2 1 1,0 0-1,1 1 1,0 1-1,2 0 1,0 1-1,0 0 0,-13 33 1,22-46 17,1 0 0,0 1-1,1 0 1,-1-1 0,1 1 0,0 0 0,1-1 0,-1 1-1,1 0 1,0 0 0,1-1 0,1 9 0,-2-12 23,1 1 0,0-1 0,0 0 0,0 1 0,0-1 0,0 0 0,0 0 0,0 0 0,1 1 0,0-1 0,-1-1 0,1 1 0,0 0 0,0 0 0,0-1 0,0 1 0,0-1 1,0 1-1,0-1 0,0 0 0,1 0 0,-1 0 0,0 0 0,1 0 0,-1-1 0,1 1 0,-1-1 0,1 1 0,4-1 0,4 0 7,-1-1-1,1 0 1,-1-1 0,1 0-1,-1-1 1,0 0 0,1 0-1,-2-1 1,1 0 0,0-1-1,-1 0 1,0-1 0,0 0-1,0 0 1,-1 0 0,0-2-1,10-10 1,-4 2-29,-1-2 0,21-36-1,16-45-39,-26 48 32,-22 47-13,5-10-175,-4 13 97,-2 7 50,-1 15-26,3 58-255,-2-69 317,0-1-1,1 1 1,0 0 0,1-1-1,8 18 1,-5-12 82,10 17 37,-15-30-99,0-1-1,0 0 1,0 0 0,0 1 0,0-1-1,0 0 1,0 0 0,1 0 0,-1 0-1,0 0 1,1 0 0,-1-1-1,1 1 1,-1 0 0,1-1 0,-1 1-1,1-1 1,1 1 0,0-1 14,-1 0-1,0 0 1,1-1 0,-1 1 0,1 0-1,-1-1 1,0 1 0,0-1-1,1 0 1,-1 0 0,0 0 0,0 0-1,0 0 1,0-1 0,0 1 0,0 0-1,0-1 1,0 0 0,-1 1-1,1-1 1,1-2 0,4-6 20,0 1 0,-1-2 0,6-11 0,0 1-26,158-277 494,-152 265-489,-2-1-1,-1-1 1,-1-1-1,14-64 1,-13 27-9,8-106 1,-20 138-48,-4-43 1,1 79 7,0 0-1,-1 0 1,1 0-1,-1 1 1,-1-1-1,1 0 1,-3-4 0,4 8 10,-1 0 0,1 0 0,-1 0 0,1 0 0,-1 0 0,0 1 0,1-1 1,-1 0-1,0 1 0,1-1 0,-1 0 0,0 1 0,0-1 0,0 1 0,0-1 1,0 1-1,0-1 0,1 1 0,-1 0 0,0-1 0,0 1 0,0 0 0,0 0 0,0 0 1,0 0-1,0 0 0,0 0 0,0 0 0,0 0 0,0 0 0,0 0 0,0 1 1,0-1-1,0 0 0,0 1 0,0-1 0,0 1 0,-1 0 0,-2 1 3,0 1-1,0-1 0,0 2 1,0-1-1,0 0 0,0 1 1,1-1-1,0 1 0,0 0 1,0 0-1,0 0 0,-3 6 1,-3 10 33,-12 31 0,-7 33-121,4 2 0,-18 129 0,35-170 108,3 0 0,2 72 0,4-84 31,1 0 1,2 0-1,1-1 1,13 40 0,-16-63-12,1 0 1,0 0-1,0-1 1,0 1 0,1-1-1,1 0 1,-1 0-1,1-1 1,8 8 0,-11-12 2,1 1 1,0-1-1,0 0 1,1 0 0,-1 0-1,1-1 1,-1 1-1,1-1 1,0 0 0,0 0-1,0-1 1,0 0-1,0 0 1,0 0 0,1 0-1,-1-1 1,0 0-1,6 0 1,2-2 23,1-1 1,-1 0-1,0-1 0,-1 0 1,1-1-1,-1 0 1,0-1-1,0-1 0,19-13 1,8-10-2,46-46 0,-73 65-43,26-25-12,-10 8-86,2 1 0,37-26-1,-63 51 86,0-1 0,1 1 0,-1 0 0,0 0 0,1 1 0,-1-1 0,1 1-1,0 0 1,-1 0 0,10 0 0,0 1-85,-1 1 0,20 3 1,-27-3 114,12 0 153,-17-1-91,-11-5 214,-4 1-196,3 0-115,1 1 1,-1 1 0,-21-3 0,28 4-13,0 1 1,0 1 0,0-1-1,0 1 1,0-1 0,0 1 0,0 0-1,1 0 1,-1 1 0,0-1-1,1 1 1,-1 0 0,1 0 0,-1 0-1,-3 3 1,0 2 9,0 0 0,0 0 0,1 0 0,0 1 0,1 0 0,-1 0 0,1 0 0,1 1 1,-6 15-1,1 1-34,1 0 0,-6 33 0,13-51 69,0 0-1,0-1 1,0 1-1,1 0 1,0 0-1,0 0 0,1 0 1,-1-1-1,2 1 1,-1 0-1,1-1 1,0 1-1,0-1 1,1 1-1,0-1 0,0 0 1,4 6-1,-6-11-5,0 0-1,0 0 1,0 1-1,0-1 0,0 0 1,0 0-1,0 0 1,0 0-1,1-1 1,-1 1-1,0 0 0,1 0 1,-1-1-1,1 1 1,-1-1-1,1 1 1,-1-1-1,1 1 0,-1-1 1,1 0-1,-1 0 1,1 0-1,-1 0 0,1 0 1,-1 0-1,1 0 1,2-1-1,-1-1 0,0 1 0,0 0 0,0-1 0,0 0 0,0 1 0,0-1-1,-1 0 1,1-1 0,-1 1 0,1 0 0,2-4 0,18-27 85,-1 0 0,-1-1 0,15-37 0,-17 32-57,2 1 0,30-42 1,-16 37-347,-35 43 296,0 0 1,0 0-1,0 0 1,0 0 0,0 0-1,0 1 1,0-1 0,0 0-1,-1 0 1,1 0 0,0 0-1,0 0 1,1 1-1,-1-1 1,0 0 0,0 0-1,0 0 1,0 0 0,0 1-1,0-1 1,0 0 0,0 0-1,0 0 1,0 0-1,0 0 1,0 0 0,0 1-1,0-1 1,1 0 0,-1 0-1,0 0 1,0 0-1,0 0 1,0 0 0,0 0-1,0 0 1,1 0 0,-1 1-1,0-1 1,0 0 0,0 0-1,0 0 1,0 0-1,1 0 1,-1 0 0,0 0-1,0 0 1,0 0 0,0 0-1,0 0 1,1 0 0,-1 0-1,0 0 1,0 0-1,0 0 1,0 0 0,1-1-1,-1 1 1,0 0 0,0 0-1,0 0 1,0 0-1,0 0 1,0 0 0,1 0-1,-1 0 1,0 0 0,0-1-1,0 1 1,1 18-82,-1-15 64,0 0 18,-1 35 11,3 1 1,6 41-1,-6-69 24,0 0 0,1 0 0,0-1-1,1 1 1,0-1 0,0 1 0,1-1 0,1 0 0,0-1 0,0 0 0,1 1-1,8 7 1,-13-14-12,1-1-1,0 1 1,0-1-1,0 0 0,0 0 1,0 0-1,1-1 1,-1 1-1,0-1 1,1 1-1,-1-1 1,1 0-1,0-1 0,-1 1 1,1-1-1,0 1 1,-1-1-1,1 0 1,0 0-1,-1-1 1,1 1-1,0-1 0,-1 0 1,1 0-1,6-2 1,-2-1-3,0 0 0,1 0 0,-1-1 0,0 0 1,-1-1-1,0 0 0,0 0 0,0 0 0,8-10 1,21-32 10,-1-2 0,28-55 0,-53 87-59,2-1 9,-9 16 25,0 0 1,-1-1-1,0 0 0,1 1 0,-1-1 0,-1 0 0,1 0 0,-1 0 0,1 0 0,-1 0 0,0-1 0,0-4 1,-2 2-6,1 6 9,0 1-1,0-1 1,0 0-1,0 1 1,0-1 0,-1 1-1,1-1 1,0 0-1,0 1 1,-1-1-1,1 1 1,0-1-1,-1 1 1,1-1 0,0 1-1,-1-1 1,1 1-1,-1-1 1,1 1-1,-1-1 1,2 0 23,3-6-69,-4 7 42,0 0 0,0 0 1,0 0-1,0-1 1,0 1-1,0 0 0,0 0 1,0 0-1,1 0 1,-1 0-1,0-1 0,0 1 1,0 0-1,0 0 1,0 0-1,1 0 0,-1 0 1,0 0-1,0 0 0,0 0 1,0 0-1,1-1 1,-1 1-1,0 0 0,0 0 1,0 0-1,1 0 1,-1 0-1,0 0 0,0 0 1,0 0-1,1 0 1,-1 0-1,0 0 0,0 1 1,0-1-1,0 0 0,1 0 1,-1 0-1,0 0 1,0 0-1,1 0-4,2 0-1,1-1 0,-1 0 1,0 0-1,1 0 0,5-3 1,14-3-116,-17 6 103,0 1-1,0 0 1,0 0 0,0 0 0,0 1-1,-1 0 1,1 0 0,0 0 0,7 3-1,-11-3 14,0 0-1,1 0 0,-1 1 0,0-1 1,0 0-1,0 1 0,1-1 0,-2 1 1,1 0-1,0 0 0,0-1 0,0 1 1,-1 1-1,1-1 0,-1 0 0,0 0 1,0 0-1,1 1 0,-1-1 1,-1 1-1,1-1 0,1 4 0,4 49-167,-5-35 218,1-1 0,6 22 0,-6-34-10,0 0 1,1 0 0,0-1 0,0 1 0,0-1 0,1 0 0,0 0-1,0 0 1,8 8 0,-10-12-25,0 0 0,0-1 1,0 1-1,1-1 0,-1 1 0,1-1 0,-1 0 0,1 0 0,-1 0 0,1 0 1,0-1-1,-1 1 0,1-1 0,0 1 0,-1-1 0,1 0 0,0 0 0,0 0 1,-1 0-1,1-1 0,4 0 0,1-1 9,1-1-1,-1 0 1,1 0 0,-1 0-1,11-7 1,112-73-105,-91 57 80,-14 9 98,29-24 0,-18 7-86,-34 30-11,0 1 1,0-1 0,0 0 0,0 0 0,-1 0 0,0 0 0,0 0 0,2-6 0,2-5 14,-1 1 0,12-21 0,4-9 9,-20 44-40,-1 0 1,1 0-1,-1 1 1,0-1-1,1 0 1,-1 1-1,0-1 1,1 0-1,-1 1 1,0-1-1,0 0 1,1 1 0,-1-1-1,0 0 1,0 1-1,0-1 1,1 1-1,-1-1 1,0 0-1,0 1 1,0-1-1,0 1 1,0-1-1,0 1 1,5 18 31,0 53-81,-7 111 0,1-176 104,1 1-1,-1-1 1,0 0 0,-1 0 0,0 1 0,0-1 0,-1 0 0,-3 7 0,5-12-24,0-1 1,0 0-1,1 1 0,-1-1 1,-1 0-1,1 0 0,0 0 1,0 0-1,0 0 0,-1 0 1,1 0-1,0 0 0,-1 0 1,1-1-1,0 1 0,-1-1 1,-1 1-1,0 0 3,1-1 0,0 0 1,0 0-1,-1 0 0,1-1 1,0 1-1,0-1 0,0 1 0,-1-1 1,1 0-1,0 0 0,0 1 0,0-1 1,0-1-1,-2-1 0,-22-14-49,-8-6-52,56 34 112,1-1 1,0-1 0,0-1 0,1-1 0,0-2 0,43 6 0,-46-10-1180,1 1 0,25 7 1,-44-8 90,0-1 0,0 1-1,0 1 1,0-1 0,4 3 0,11 11-3491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0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127 965 3392,'13'-67'2053,"-5"45"1411,-6 21-1810,-2 12-1316,-51 205 1300,19-96-1009,6-1 669,-13 162 1,37-259-659,6-52 1853,13-75-1930,28-61-547,75-178 0,-105 305-49,2 1-1,1 1 1,2 0 0,2 2 0,1 0 0,2 2-1,1 0 1,32-30 0,-51 56 1,1 1 0,0-1 0,1 1 0,0 0 0,18-8 0,-24 12 23,1 1 0,-1 0 0,0 0 0,0 0 1,1 1-1,-1-1 0,0 1 0,1 0 1,-1 0-1,5 0 0,-6 1 0,0-1-1,0 1 1,0 0-1,0-1 1,0 1-1,0 0 1,0 0 0,0 0-1,-1 1 1,1-1-1,0 0 1,-1 1 0,1-1-1,0 1 1,-1-1-1,0 1 1,3 3-1,0 2 16,0 0-1,-1 1 1,0 0-1,0 0 1,0 0-1,-1 0 1,2 13-1,-2 3 21,1 35 0,-3-25 35,-2 0-1,-1 0 0,-1 0 0,-2-1 0,-1 1 1,-14 36-1,17-61-17,0-1-1,0 0 1,-1 0 0,0 0 0,-1 0-1,1-1 1,-2 0 0,1 0 0,-1-1 0,1 0-1,-2 0 1,1 0 0,-1-1 0,-11 6-1,9-6-1,0 0 0,-1-1 0,0-1-1,0 1 1,0-2 0,0 1 0,0-2-1,0 1 1,-1-2 0,1 1 0,-14-3-1,3-4-36,20 6 0,0-1 1,1 0-1,-1 1 1,0-1-1,1 1 1,-1-1-1,0 1 0,1 0 1,-1 0-1,0-1 1,0 1-1,1 1 1,-1-1-1,0 0 1,-2 1-1,72 0-329,-13 6 384,-38-4-27,33 1-1,-37-3 17,-1-1-1,1-1 1,-1 0 0,0 0-1,1-2 1,-1 1-1,0-2 1,0 1-1,-1-2 1,1 1-1,15-10 1,-11 3 28,-1 0 1,-1-1-1,1-1 0,-2 0 1,18-22-1,50-80 102,-32 41-25,-4 9-65,-24 32-98,2 1 1,54-58-1,-32 46-305,-42 45 215,-1 6 39,-2 12 3,0-16 48,0 3 11,-3 151-27,0-118-23,-15 79 0,13-100 67,-1 9 25,0 0 0,-3-1 0,-10 25 0,16-44 13,-1 0 0,1 0 0,-1-1 0,-1 0 0,1 0 0,-1 0 0,0 0 0,0-1 0,0 0 0,-1 0 0,0 0 0,0-1 0,0 1 0,-1-2 0,0 1 0,-7 3 0,10-6-38,-1 1 0,1-1 0,-1 0 0,0 0 1,1 0-1,-1-1 0,0 0 0,1 0 1,-1 0-1,0 0 0,0-1 0,1 1 0,-1-1 1,1-1-1,-1 1 0,1-1 0,-1 1 0,1-1 1,0 0-1,0-1 0,-8-5 0,5 2-16,0 0-1,1-1 0,-1 0 1,1 0-1,1 0 1,-1-1-1,1 0 0,1 0 1,0 0-1,-6-15 1,8 18-28,0 0-1,1 0 1,-1 0 0,1 0 0,1-1 0,-1 1 0,1 0 0,0-8 0,0 12 19,0-1 1,0 1 0,1-1 0,-1 1-1,0 0 1,1-1 0,-1 1 0,1 0 0,0-1-1,-1 1 1,1 0 0,0 0 0,0 0 0,0 0-1,0-1 1,0 1 0,0 0 0,0 1 0,0-1-1,0 0 1,1 0 0,-1 0 0,0 1-1,0-1 1,1 1 0,-1-1 0,0 1 0,1-1-1,-1 1 1,1 0 0,-1 0 0,0-1 0,1 1-1,-1 0 1,3 1 0,8 0-44,-1 1 0,1 1 0,-1 0 0,0 0 0,0 1 1,20 10-1,-17-8 36,196 81-7,-201-83 48,1 0 1,0-1-1,0 0 1,0 0-1,0-1 0,0 0 1,1-1-1,-1 0 1,0-1-1,1 0 0,-1-1 1,0 0-1,1 0 1,-1-1-1,0-1 0,0 1 1,0-2-1,0 1 0,-1-2 1,0 1-1,16-10 1,-9 2-18,0 0 0,-1-1 0,0-1 0,0 0 0,-2-1 0,0 0 1,-1-1-1,0 0 0,16-32 0,-19 30 38,-1-1-1,7-22 1,-13 37-59,-1-1-1,1 0 1,-1 0 0,-1 0-1,1 0 1,-1 0 0,0 0 0,0 0-1,0 0 1,-1 0 0,1-1-1,-1 2 1,-1-1 0,-1-6-1,2 9 6,1 1 0,-1-1-1,0 1 1,0-1 0,0 1-1,0 0 1,0-1-1,0 1 1,0 0 0,0 0-1,0 0 1,-1 0 0,1 0-1,0 0 1,-1 0 0,1 0-1,-1 0 1,1 1-1,-1-1 1,-2 0 0,2 1-4,0-1 0,0 1 0,0 1 0,-1-1 0,1 0 1,0 0-1,0 1 0,0-1 0,0 1 0,0 0 0,0-1 1,0 1-1,-3 2 0,-1 1-8,0 0-1,1 0 1,0 0 0,0 1 0,0 0 0,0 0 0,1 0-1,0 0 1,-4 7 0,0 1 93,6-11-80,1 0 0,-1 0 0,1 0 0,-1 1 0,1-1 0,0 0 0,0 1 0,0-1 0,0 1-1,0-1 1,1 1 0,-1-1 0,1 1 0,0 0 0,0-1 0,0 1 0,0 0 0,0 2 0,1-3 25,-1 0 1,0 0 0,1 0-1,-1 0 1,0 0 0,0 0 0,0 0-1,0 0 1,-1 0 0,1 0-1,0 0 1,-1 0 0,0 0 0,1 0-1,-1 0 1,-2 3 0,-16 23-155,17-25 128,0-1 1,0 1-1,0 0 0,1 0 0,-1-1 0,1 1 1,0 0-1,-1 0 0,1 0 0,0 4 0,-6 35-313,6-27 249,-1-5 168,1 0 0,0 0 0,1 0 1,1 19-1,0-20-133,1-1 1,0 1-1,0-1 1,6 15-1,-6-19 40,0 0 0,0 0-1,0 0 1,1-1-1,-1 1 1,1-1-1,0 1 1,0-1 0,0 0-1,1 0 1,6 4-1,-6-4 43,0-1 0,0 0 0,1-1-1,-1 1 1,1-1 0,-1 0 0,1 0-1,0 0 1,-1-1 0,10 0 0,5-1 37,26-5 1,-23 3 42,133-24-31,-129 22-14,-1-1 0,37-14-1,-46 14-61,0 0 1,0-2-1,-1 0 0,22-16 0,-27 17-17,-1-1 0,-1 0-1,1 0 1,-1-1 0,-1 0 0,1-1-1,9-17 1,87-176 18,-97 191-110,-1 0-158,-6 11 194,-4 22 37,-1 9-74,-3 9 71,-1 39 0,5-32-90,0 38 150,4-74-35,1-1 0,0 0 0,1 1 0,-1-1 0,2 0-1,5 15 1,-8-22 7,1-1-1,-1 1 0,1-1 0,0 1 1,0-1-1,0 1 0,0-1 0,0 0 0,0 1 1,0-1-1,0 0 0,0 0 0,0 0 1,1 0-1,-1 0 0,2 1 0,0-1 18,-1-1-1,0 1 1,1-1 0,-1 0-1,0 0 1,1 0-1,-1 0 1,0-1-1,0 1 1,1 0-1,-1-1 1,2-1-1,30-9-4,0-1 0,-1-2 0,-1-1 0,0-2 0,50-36 0,-58 35-3,-2-1 0,0-1 0,-1-1 1,-2 0-1,25-35 0,-32 39-50,0-1-1,8-21 1,-14 24-11,-6 14 47,1-1 0,-1 0 1,1 1-1,-1-1 0,1 1 0,0-1 0,0 1 0,0-1 0,1-1 0,-14 39-242,5-17 141,1 1 1,-4 22-1,8-29 97,-1 0 17,1-1 0,0 0-1,1 1 1,1-1 0,0 15-1,2-13-67,-1 1 0,-2 21 0,0-8 7,3-23 64,-1-1 0,0 1 0,1-1 1,0 1-1,0-1 0,1 0 0,-1 0 0,6 7 0,-4-6-12,-3-2-8,0-1 0,0 0 0,1-1 0,-1 1 0,1 0 0,-1 0 0,1-1 0,0 1-1,-1-1 1,1 1 0,0-1 0,0 0 0,0 0 0,0 1 0,0-1 0,5 1 0,5 3 63,23 3-57,-31-7-4,1 0 0,-1-1-1,0 1 1,0-1-1,1 0 1,-1 0 0,6-1-1,4 0 84,-8 1-209,-5 0 126,0 0 1,0 0-1,0 0 1,-1 1-1,1-1 1,0 0-1,0-1 1,0 1-1,0 0 1,0 0-1,-1 0 0,1 0 1,0-1-1,0 1 1,0 0-1,-1-1 1,1 1-1,0-1 1,0 1-1,0-1 1,0 0-14,-1 1 0,1-1 0,-1 1 1,0 0-1,1 0 0,-1-1 1,1 1-1,-1 0 0,1 0 1,0-1-1,-1 1 0,1 0 0,-1 0 1,1 0-1,-1 0 0,1 0 1,-1 0-1,2 0 0,5-1 60,-2-2-46,0 1 0,1 0 0,11-2 1,3-2 0,0 0-6,0 1 0,24-4 0,-40 9-3,0-1-1,0-1 1,-1 1 0,1 0 0,5-3 0,8-4 2,-10 6 35,-1-1 1,1 0-1,-1 0 0,7-5 0,4-2 82,-6 4-153,78-45 4,-74 41 62,-1-1 0,0 0 1,22-23-1,-12 8 24,-3 4-91,-1-1-1,22-32 1,-17 22 36,-23 31-21,1-1-1,-1 1 1,1 0 0,0 0-1,-1 0 1,1 0 0,0 0 0,0 1-1,0-1 1,4 0 0,-5 2 11,-1 0 0,0 0 1,0 0-1,0 1 1,0-1-1,0 1 0,0-1 1,0 1-1,0-1 1,0 1-1,0-1 1,0 1-1,0 0 0,0 0 1,0-1-1,0 1 1,-1 0-1,1 0 0,0 0 1,-1 0-1,1 0 1,-1 0-1,1 0 0,-1 0 1,1 2-1,13 30-7,8 42 182,-66-143 177,41 65-362,1 1 1,0-1-1,-1 0 0,0 1 1,0 0-1,1-1 1,-1 1-1,0 0 1,-1 1-1,1-1 1,0 0-1,-1 1 1,1 0-1,0 0 1,-1 0-1,-6-1 1,6 2 6,0 0 1,-1 0 0,1 1-1,0 0 1,-1 0-1,1 0 1,0 0 0,0 0-1,0 1 1,0 0 0,0 0-1,0 0 1,0 0 0,-4 5-1,-9 6-17,1 1-1,1 0 1,0 1-1,1 1 1,0 1-1,2 0 0,0 0 1,1 1-1,0 1 1,-7 19-1,15-30 57,0 0 0,1 0 1,0 0-1,0 0 0,0 1 0,1 10 0,1-15-21,0-1-1,0 1 1,1 0-1,-1-1 1,1 1 0,0 0-1,0-1 1,0 1 0,1-1-1,-1 1 1,1-1-1,0 0 1,0 1 0,0-1-1,0 0 1,5 5 0,-2-4 24,-1-1 0,1 1 1,0-1-1,1 0 0,-1 0 1,0-1-1,1 1 0,0-1 1,7 2-1,-4-2 29,0 0 0,-1-1-1,1 1 1,0-2 0,16 0 0,-19-1-39,-1 0 0,1 0 1,-1-1-1,1 1 1,-1-1-1,0-1 1,0 1-1,0-1 1,0 0-1,0 0 0,-1 0 1,6-5-1,-2 0 25,0 0 1,-1 0-1,0 0 0,0-1 0,6-11 0,-5 5-38,0 0 0,-1-1 0,-1 0 0,-1-1 0,0 0 0,3-18 0,4-13 0,59-190 191,-57 199-180,56-162-124,-52 142 41,-1-2 0,12-99 0,-28 153 52,-1 6-6,1 0 1,-1 0-1,0 0 0,0 0 0,0 0 1,0-1-1,0 1 0,0 0 1,0 0-1,0 0 0,0 0 0,0 0 1,-1 0-1,1 0 0,0 0 1,-1 0-1,1 0 0,-1 0 0,1 0 1,-1 0-1,0-2 0,0 3 14,1 0-1,0 0 0,0 0 0,0 0 1,0 0-1,-1 0 0,1-1 1,0 1-1,0 0 0,0 0 1,0 0-1,-1 0 0,1 0 0,0 0 1,0 0-1,0 0 0,-1 0 1,1 0-1,0 0 0,0 0 1,0 0-1,-1 0 0,1 0 0,0 0 1,0 0-1,0 0 0,-1 0 1,1 0-1,0 1 0,0-1 1,0 0-1,0 0 0,-1 0 0,1 0 1,0 0-1,0 0 0,0 0 1,0 1-1,-7 6-25,1 1 0,0 0 0,1 0 0,-1 1 0,2-1 0,-1 1 0,-3 13 0,-19 51-100,3 1 1,-24 132-1,35-116 139,4 0 1,2 102-1,7-176 1,2 61 100,-1-70-71,0-1-1,0 1 0,0 0 0,1-1 0,0 1 1,0-1-1,1 0 0,5 10 0,-6-14-14,-1 0-1,1 0 0,0 0 0,0 0 1,0-1-1,0 1 0,0 0 0,0-1 1,0 1-1,0-1 0,1 0 1,-1 0-1,0 0 0,1 0 0,-1 0 1,1-1-1,0 1 0,-1-1 0,1 1 1,3-1-1,3 0 8,-1-1-1,1 0 1,-1 0 0,0-1-1,10-3 1,11-4-16,-1-2-1,1-2 1,-2 0 0,0-2-1,0-1 1,-2-1 0,35-29-1,-46 33-88,-9 7 28,1 1-1,1 0 1,-1 0-1,1 0 0,0 1 1,9-5-1,-15 9 44,-1 0 0,0 0 0,0 0 0,0 0 0,1 1 0,-1-1 0,0 0 0,0 0 0,0 0 0,1 1 0,-1-1 0,0 0 0,0 0 0,0 0 0,0 1-1,0-1 1,0 0 0,0 0 0,0 1 0,1-1 0,-1 0 0,0 0 0,0 0 0,0 1 0,0-1 0,0 0 0,0 0 0,0 1 0,0-1 0,-1 0 0,1 0 0,0 1 0,0-1 0,0 0-1,0 0 1,0 1 0,0-1 0,-37 59-64,30-48 43,0 2 0,0-1 0,2 1 0,-1 0 0,1 0 0,1 0 0,-4 27 0,7-36 57,2-1 0,-1 1 1,0 0-1,1 0 0,0-1 0,0 1 0,0 0 1,0-1-1,0 1 0,1-1 0,0 0 0,-1 1 1,1-1-1,1 0 0,-1 0 0,0 0 0,1 0 1,-1-1-1,1 1 0,0-1 0,0 1 0,0-1 1,0 0-1,0 0 0,1-1 0,-1 1 0,0 0 1,1-1-1,0 0 0,-1 0 0,1 0 0,-1 0 0,1-1 1,0 1-1,0-1 0,-1 0 0,1 0 0,0-1 1,5 0-1,-3-1-17,-1 1 1,0-1-1,0-1 0,0 1 1,0-1-1,0 0 0,0 0 0,0 0 1,-1 0-1,0-1 0,0 0 1,0 0-1,0 0 0,0-1 1,-1 1-1,0-1 0,0 0 1,4-6-1,-4 3-10,0 0-1,0 0 1,-1 0 0,0 0-1,0 0 1,0 0 0,-1 0-1,-1-1 1,1 1 0,-1 0 0,-1-1-1,-1-10 1,0 8-29,0 0 0,0-1 0,-1 2 0,-1-1 0,0 0 1,0 1-1,-1-1 0,-9-14 0,8 18 12,1 0 0,-1 0 0,0 0 0,0 1 1,0 0-1,-1 0 0,0 1 0,-1 0 0,1 0 0,-1 1 0,0 0 1,0 0-1,0 0 0,0 1 0,-1 1 0,-16-4 0,19 5-29,4 1 33,-1-1-1,0 1 0,0 0 0,1 0 1,-1 0-1,-3 0 0,5 1 5,1-1 1,-1 0-1,0 0 0,1 0 0,-1 1 0,1-1 0,-1 0 0,1 1 0,-1-1 0,1 0 0,-1 1 0,1-1 1,-1 1-1,1-1 0,-1 1 0,1-1 0,-1 1 0,1-1 0,0 1 0,0-1 0,-1 1 0,1-1 0,0 1 0,0 0 1,-1-1-1,1 1 0,0 0 0,0-1 0,0 1 0,0-1 0,0 1 0,0 1 0,0 1 16,1 0 0,0 0-1,-1 0 1,1 0 0,0 0-1,0 0 1,1-1 0,-1 1-1,0 0 1,1-1 0,0 1-1,0-1 1,0 1 0,0-1-1,0 0 1,0 0 0,3 3 0,7 4 43,0 0 0,16 8 0,-20-12-19,4 3-28,1-2 0,0 0 1,0 0-1,0-1 1,0 0-1,1-1 1,19 2-1,-24-4 20,1-2-1,0 1 1,-1-1-1,1-1 1,0 0 0,-1 0-1,1-1 1,-1 0-1,1-1 1,-1 0 0,15-7-1,9-8 11,-1-1 0,54-41 0,53-59 89,-8 5-69,-80 72-265,-51 42 204,1-1 1,-1 1-1,0 0 0,0 0 1,0 0-1,0 0 1,0 0-1,0 0 1,1 0-1,-1 0 1,0 0-1,0 0 1,0 0-1,0 0 1,0 0-1,1 0 1,-1 0-1,0 0 1,0 0-1,0 0 1,0 1-1,0-1 0,0 0 1,1 0-1,-1 0 1,0 0-1,0 0 1,0 0-1,0 0 1,0 0-1,0 0 1,0 1-1,0-1 1,0 0-1,1 0 1,-1 0-1,0 0 1,0 0-1,0 0 1,0 1-1,0-1 1,0 0-1,0 0 0,0 0 1,0 0-1,0 0 1,0 0-1,0 1 1,0-1-1,0 0 1,0 0-1,0 0 1,0 0-1,0 0 1,0 1-1,0-1 1,-1 0-1,1 12-117,-14 151-92,4-64 91,-10 76 63,17-158 139,-1 0 0,0-1 0,-2 1 0,0-1 0,-14 29 0,19-44-65,0 1 0,0-1 1,1 1-1,-1-1 0,0 0 1,0 0-1,-1 1 0,1-1 1,0 0-1,0 0 0,0 0 1,-1 0-1,1 0 1,-1 0-1,1-1 0,-1 1 1,1 0-1,-1-1 0,1 1 1,-1-1-1,1 1 0,-1-1 1,0 0-1,1 0 0,-1 0 1,0 0-1,1 0 0,-1 0 1,0 0-1,1 0 1,-1-1-1,-1 0 0,-1 0 3,0-1 0,0 0 0,0 0-1,1 0 1,-1-1 0,1 1 0,0-1-1,0 0 1,0 0 0,0 0 0,-5-6 0,-16-26-3,8 13 4,-35-41 0,18 24-142,32 38 123,4 9-208,3 0 90,48 61-57,-45-60 194,0-1 0,0 0 0,1-1 0,0 0 0,0 0 0,1-1 0,-1-1 0,1 0 1,1 0-1,20 5 0,-12-5 36,0-1 1,0-1 0,1-1-1,-1 0 1,33-3 0,-43 0-55,-1-1 0,0 0 1,1 0-1,-1-1 0,0 0 0,0 0 0,-1-1 1,1 0-1,10-8 0,8-6 93,34-31-1,-47 38-95,28-28 67,48-58 0,3-2-109,-89 95 28,20-20-55,0 1 0,2 1 1,47-31-1,-71 52 56,0 0-1,0 0 1,0 0 0,0 0 0,0 0 0,0 1-1,0-1 1,0 1 0,0-1 0,0 1 0,0 0-1,0 0 1,0 0 0,0 0 0,1 0 0,-1 0-1,0 1 1,0-1 0,0 1 0,0-1 0,0 1-1,0 0 1,0 0 0,0 0 0,-1 0 0,1 0-1,0 0 1,0 1 0,-1-1 0,1 0 0,-1 1-1,1-1 1,-1 1 0,0 0 0,2 2 0,4 7 12,-1-1 1,-1 1-1,0 0 1,7 22 0,-12-31-10,23 87 388,-20-75-394,1-6 246,-1-13-107,1-12 52,-1-9 20,-1-38 0,-2 55-205,-1 0 0,0 0-1,0 0 1,-1 0 0,0 0 0,-1 0-1,-6-14 1,7 20-8,0 0 1,0 0-1,0 0 0,0 0 0,-1 1 0,1-1 0,-1 1 1,0-1-1,1 1 0,-1 0 0,0 0 0,0 1 0,-1-1 1,1 1-1,0-1 0,-1 1 0,1 0 0,0 0 0,-1 0 1,1 1-1,-1-1 0,1 1 0,-1 0 0,0 0 0,1 0 1,-1 0-1,1 1 0,-1 0 0,1-1 0,-1 1 0,-4 2 1,-2 2-17,0 0 1,1 0 0,0 0-1,0 2 1,0-1 0,1 1 0,0 0-1,0 1 1,1-1 0,-12 17-1,6-5 89,1 1 0,0 1 1,-15 40-1,22-49-71,1 0 0,1 0 0,1 0 1,-1 0-1,2 0 0,-1 1 0,2-1 1,1 21-1,0-23 43,0-1-1,1 0 1,0 0-1,1 0 1,0 0 0,0 0-1,1-1 1,0 1-1,0-1 1,1 0-1,0 0 1,7 8 0,-8-12 9,0 0 1,1-1 0,-1 1 0,1-1-1,0 0 1,0 0 0,0 0 0,0-1 0,1 0-1,-1 0 1,0 0 0,1-1 0,9 2 0,2-1 67,1 0 0,-1-1 0,23-3 1,-30 1-94,1-1 0,-1 0 0,1-1 0,-1 0 0,0 0 0,0-1 1,0-1-1,-1 1 0,0-2 0,0 1 0,0-1 0,0-1 0,10-10 1,9-10 50,-2-1 1,30-41-1,-41 50-55,10-11-54,2 0 0,1 2 0,1 1 0,41-28 0,-61 48 67,1 0-1,0 1 1,0 0 0,0 1-1,21-8 1,-28 12-31,1 0 0,0 0-1,-1 0 1,1 1 0,0-1 0,0 1 0,-1 0-1,1 0 1,0 1 0,0-1 0,-1 1 0,1 0-1,0 0 1,-1 0 0,1 0 0,-1 0 0,1 1 0,-1 0-1,1 0 1,-1 0 0,0 0 0,4 4 0,0 1-11,-1 0 1,0 1 0,0 1-1,0-1 1,-1 1 0,8 17-1,2 3-4,37 58-180,-51-86 225,-1 0 0,0 0 1,1-1-1,-1 1 1,1 0-1,0 0 1,-1 0-1,1-1 1,0 1-1,-1 0 1,1-1-1,0 1 1,0-1-1,-1 1 1,1-1-1,0 1 1,0-1-1,0 1 0,0-1 1,0 0-1,0 1 1,1-1-1,-2 0-5,1-1-1,0 1 0,0 0 0,-1-1 1,1 1-1,0-1 0,-1 1 0,1-1 1,-1 1-1,1-1 0,-1 1 0,1-1 1,-1 1-1,1-1 0,-1 0 1,1 1-1,-1-1 0,0 0 0,1 0 1,-1-1-1,4-7 16,-2 0 1,0-1-1,2-12 1,-4 21-30,3-20 66,-1 1 0,-2-35 0,-1 41-75,0 3-37,0-1 0,0 1 0,-1-1 0,-1 1 0,-3-11 0,5 19 46,0 0 0,-1 0 0,1 0 1,-1 0-1,0 1 0,0-1 0,0 1 1,0-1-1,0 1 0,0 0 0,-1 0 1,1 0-1,-1 0 0,0 0 0,1 0 1,-1 1-1,0-1 0,0 1 1,0 0-1,0 0 0,0 0 0,0 0 1,-4 0-1,0 0-30,-1 1 1,1 0 0,0 0-1,-1 1 1,1 0-1,0 0 1,-1 1-1,1 0 1,0 0-1,0 0 1,-11 6 0,6-1-6,0 0 0,0 0 1,0 1-1,1 1 0,-12 10 1,11-7 9,1 1 0,0 0 1,1 1-1,0 0 1,1 0-1,1 1 1,0 0-1,1 1 1,-6 20-1,9-25 44,1 0 0,1 0 0,0 0 0,0 1 0,1-1 0,0 1 0,1-1 0,1 0 0,-1 1 0,2-1 0,0 1 0,0-1 0,1 0 0,6 16 0,-7-22 13,1 0 1,0 0-1,0-1 0,0 1 1,1-1-1,-1 0 1,1 0-1,0 0 0,1 0 1,-1 0-1,0-1 0,1 0 1,0 0-1,0 0 1,0-1-1,0 0 0,0 0 1,0 0-1,1 0 0,-1-1 1,1 0-1,7 1 1,-5-2-8,0-1 1,0 0 0,0 0-1,-1-1 1,1 0 0,-1 0-1,1-1 1,-1 0 0,0 0-1,0-1 1,0 1 0,0-2-1,0 1 1,-1-1 0,9-8-1,-3 0 22,-1-1-1,0-1 0,-1 0 1,14-28-1,25-72-84,-44 99-18,0 0 0,-1 0 0,-1 0 0,0-1 1,0-26-1,-6 28-106,3 14 160,0 1 1,0 0-1,0 0 0,0 0 0,0-1 0,0 1 0,-1 0 0,1 0 0,0 0 0,0 0 0,0 0 0,0-1 0,-1 1 0,1 0 0,0 0 0,0 0 0,0 0 0,-1 0 0,1 0 0,0 0 0,0 0 0,0 0 1,-1 0-1,1 0 0,0 0 0,0 0 0,0 0 0,-1 0 0,1 0 0,0 0 0,0 0 0,-1 0 0,1 0 0,0 0 0,-2 1-6,1 0 1,0 0-1,0 0 0,0 0 0,0 0 0,0 1 0,0-1 1,0 0-1,0 1 0,1-1 0,-1 0 0,0 1 1,1-1-1,-1 1 0,0 1 0,-8 30-34,1 0 1,2 0-1,1 0 0,-1 56 1,6-75 73,2-1 0,-1 0 0,2 0 0,-1 0 0,2 0 0,0 0 0,7 15 0,-10-26-17,0 1 0,0 0 0,1 0 0,-1-1 1,1 1-1,0-1 0,0 1 0,0-1 0,0 0 1,0 0-1,0 0 0,1 0 0,-1 0 1,1 0-1,3 1 0,-4-2 1,1 0 0,-1 0 0,1-1 1,-1 1-1,1-1 0,-1 0 0,1 1 0,-1-1 0,1 0 0,-1-1 0,1 1 1,-1 0-1,1-1 0,-1 1 0,1-1 0,-1 0 0,1 0 0,3-2 1,7-4 27,0-1 0,0 0 1,-1-1-1,20-20 0,37-48-61,90-121-115,-100 124 216,56-75 167,-90 113-263,-2-2 0,-2-1 0,-1-1 0,17-46 1,62-207-217,-97 288 260,0-2-103,-1-1 0,1 0 0,-1 0-1,0-10 1,-1 17 63,0 0 0,0 0 0,0 0 0,0 0 0,0 1 0,0-1 0,0 0 0,0 0 0,0 0 0,0 0 0,-1 0 0,1 0 0,0 1 0,-1-1 0,1 0 0,-1 0 0,1 0 0,-1 1 0,1-1 0,-1 0 0,0 1 0,1-1 0,-1 0 0,0 1 0,1-1 0,-1 1 0,0-1 0,0 1 0,1 0 0,-1-1 0,0 1 0,0 0 0,0-1 0,0 1 0,0 0 0,0 0 0,1 0 0,-1 0 0,0 0 0,0 0 0,0 0 0,0 0 0,0 0 0,0 0 0,0 0 0,1 1 0,-2-1 0,-2 2-2,0-1 0,0 1 0,0 0 0,0 0 0,1 0 0,-1 1 0,1-1 0,0 1 0,-1 0 0,1 0 0,1 0 0,-4 4 0,-4 6-85,0 0-1,-7 16 1,-21 45 7,-36 103-1,34-75-16,19-50 102,-20 79 0,0 61-2,33-142 127,-2 95 1,10-138-105,1 0 0,-1 0-1,1 0 1,0 0 0,1 0-1,0 0 1,0 0 0,0-1-1,1 1 1,0-1 0,0 1-1,7 9 1,-6-12 20,0 0 0,0 1 0,0-1 0,0-1 0,0 1 0,1 0 0,0-1-1,-1 0 1,1 0 0,1-1 0,-1 1 0,0-1 0,0 0 0,1-1 0,10 3 0,-1-1-26,1-1 1,0-1 0,0 0-1,27-3 1,-36 1 5,-1 0 1,1 0-1,-1-1 0,1 0 1,-1 0-1,0-1 1,0 0-1,0 0 0,0 0 1,0-1-1,-1 0 1,1 0-1,6-7 1,6-9 33,-1 0 1,-1 0 0,22-40-1,-33 51-64,1 1-1,0 0 0,0 0 1,1 0-1,0 1 0,0 0 1,16-12-1,-20 17-4,1 0-1,0-1 0,-1 1 1,1 0-1,0 1 1,0-1-1,1 1 1,-1 0-1,0 0 0,0 0 1,1 0-1,-1 1 1,0 0-1,1 0 1,-1 0-1,0 0 0,1 1 1,-1-1-1,0 1 1,7 2-1,37 17 191,-45-21-169,-7-4 21,-9-10-3,10 12-54,-2-3 22,-1 0 0,0 1 1,0-1-1,-1 1 0,1 1 1,-1-1-1,0 1 1,0 1-1,-10-5 0,14 7 1,-1 0-1,1 0 1,-1 0 0,0 0-1,1 0 1,-1 1-1,0 0 1,1-1 0,-1 1-1,0 1 1,0-1-1,1 1 1,-1-1 0,0 1-1,1 0 1,-1 0-1,1 0 1,-1 1-1,1 0 1,-1-1 0,1 1-1,-5 4 1,-2 3-1,1 0 0,0 1 1,0 0-1,1 1 0,0-1 0,1 1 1,-10 23-1,7-12 11,1 2 1,1 0-1,-6 29 1,12-47 21,1 1 0,-1 0 0,1-1 0,1 1 0,-1 0 0,1-1 0,1 1 0,-1 0 0,1-1 0,0 1 0,0 0 0,1-1 0,0 0 0,0 1 0,1-1 0,4 9 0,-7-14-5,1 0-1,0 0 0,0 0 0,0 0 1,0 0-1,0 0 0,0 0 1,0 0-1,0 0 0,0 0 1,0-1-1,1 1 0,-1 0 1,0-1-1,0 1 0,1-1 1,-1 1-1,0-1 0,1 0 1,-1 1-1,1-1 0,-1 0 1,0 0-1,1 0 0,-1 0 1,1 0-1,-1-1 0,0 1 1,1 0-1,-1-1 0,0 1 1,1-1-1,-1 1 0,0-1 1,0 1-1,2-2 0,3-1 36,-1-1-1,1 0 0,-1 0 1,0-1-1,8-9 1,4-6-71,-2-1 0,25-44 0,-27 41 133,-2 4-177,0 0 0,-2-1 0,9-30 0,-16 39-28,-2 12 87,0 0-1,1 0 1,-1 0 0,0 0-1,0 0 1,0-1 0,-1 1-1,1 0 1,0 0 0,0 0-1,0 0 1,0 0 0,0 0-1,0 0 1,0 0 0,0-1-1,0 1 1,0 0 0,0 0-1,0 0 1,0 0 0,0 0-1,0 0 1,0 0 0,0 0-1,-1 0 1,1 0 0,0 0 0,0 0-1,0-1 1,0 1 0,0 0-1,0 0 1,0 0 0,0 0-1,0 0 1,-1 0 0,1 0-1,0 0 1,0 0 0,0 0-1,0 0 1,0 0 0,0 0-1,-2 1-17,1 0 0,0 0-1,0 0 1,0 0 0,0-1-1,0 2 1,0-1 0,1 0-1,-1 0 1,0 0 0,0 0 0,0 2-1,-3 3 29,1 1-1,0-1 0,1 1 1,-1 0-1,1 0 1,1 0-1,-1 0 0,1 0 1,0 0-1,1 1 1,0-1-1,0 0 0,1 0 1,-1 0-1,1 1 1,1-1-1,0 0 0,0 0 1,0-1-1,1 1 1,0 0-1,0-1 0,0 1 1,1-1-1,0 0 1,0 0-1,1-1 0,0 1 1,0-1-1,0 0 1,0 0-1,1-1 0,0 0 1,0 0-1,0 0 1,0-1-1,1 1 0,-1-1 1,9 2-1,1-1 56,0 0 0,0-1 0,0-1 0,0 0 0,0-2 0,0 1 0,0-2-1,0 0 1,30-7 0,-34 5-47,0 0 1,0-1-1,-1 0 0,0-1 0,0-1 1,0 0-1,-1 0 0,1-1 0,-1 0 0,-1 0 1,0-2-1,0 1 0,13-16 0,-9 6-41,0-2-1,-1 1 1,-1-2-1,0 1 1,-2-1 0,-1-1-1,0 0 1,5-28-1,-12 40 9,1 0 0,-2 0 0,1 0 0,-1 0-1,-1 0 1,0-1 0,-1 1 0,-2-11 0,3 18 2,0 1-1,0-1 1,0 0 0,0 1-1,0-1 1,-1 1 0,1-1 0,-1 1-1,0 0 1,1 0 0,-1 0-1,0 0 1,-3-3 0,8 14 37,0-1 0,1 0 0,0-1 1,6 10-1,-3-6-47,0 0-1,-1 1 1,0 0 0,-1 0 0,0 0-1,3 14 1,15 78-125,-18-73 184,-3-22-10,0 0 1,0 0-1,1 0 1,0 0 0,1 0-1,-1-1 1,2 0-1,-1 0 1,1 0-1,1 0 1,-1-1-1,1 0 1,1 0-1,-1 0 1,1-1-1,0 0 1,0 0-1,1-1 1,0 0-1,0 0 1,0-1 0,0 0-1,1 0 1,0-1-1,0 0 1,14 2-1,-9-3 15,0 0 0,0-1 0,1-1 0,-1 0 0,0-1 0,0-1 0,0 0 0,0-1 0,-1 0 0,1-1 0,-1-1 0,0 0 0,0-1 0,0 0 0,-1-1 0,1 0 0,-2-1 0,1-1 0,18-17 0,2-9 81,-1-2 0,49-77 0,-55 74-106,1 2 0,3 1 0,43-45 0,-47 57-93,-15 14 78,1 1 1,-1 0-1,15-10 1,-16 17-193,-4 7-7,-4 16-87,-2-10 269,2 68 81,1-16-53,-3-1 0,-14 97-1,13-144-2,-2-1 0,0 1 0,0-1 0,-1 1 0,-1-2-1,-1 1 1,1-1 0,-2 0 0,0 0 0,0 0-1,-1-1 1,0-1 0,-13 12 0,18-19 45,0 1 1,-1-1 0,1 0-1,-1 0 1,1 0 0,-1-1-1,0 1 1,0-1 0,0 0-1,0-1 1,0 1 0,-6 0-1,7-2-32,1 0-1,-1 0 1,1 0-1,-1 0 1,1 0-1,-1-1 1,1 0-1,-1 1 1,1-1-1,-1-1 1,1 1 0,0 0-1,0-1 1,0 0-1,0 1 1,0-1-1,0-1 1,0 1-1,-3-4 1,4 4-10,0 1 1,0-1-1,1 0 1,-1 0-1,0 0 1,1 0-1,0 0 1,0 0-1,0 0 0,0-1 1,0 1-1,0 0 1,0-1-1,1 1 1,-1-1-1,1 1 1,-1-1-1,1 1 1,0-1-1,0 1 1,0-1-1,1 1 1,-1 0-1,2-5 0,-2 0-12,15 15 138,22 9 0,-30-14-36,19 7 52,1-2 0,0-1 0,1-2 0,34 4 0,-57-8-148,50 6-39,-1-2 0,1-3-1,-1-2 1,67-8-1,72-26-2728,-65-1-4561,3-2 2043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43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78 567 4384,'-2'-14'1280,"1"8"2986,-5 18-2831,3-1-1365,-2 12 244,-10 23 1,7-24-29,2 2 1,-4 24 0,-5 16 415,14-58-578,-1 1-1,1 0 1,0-1 0,0 1-1,1 0 1,0-1 0,0 1-1,2 10 1,-2-15-82,1 0 1,-1-1-1,0 1 1,1-1-1,-1 1 1,1-1-1,0 0 0,-1 1 1,1-1-1,0 1 1,0-1-1,0 0 1,0 0-1,0 0 1,0 1-1,0-1 0,0 0 1,1 0-1,-1-1 1,0 1-1,1 0 1,-1 0-1,0 0 1,1-1-1,-1 1 1,1-1-1,-1 1 0,1-1 1,-1 0-1,1 0 1,0 1-1,-1-1 1,1 0-1,-1 0 1,1-1-1,-1 1 0,1 0 1,-1 0-1,3-2 1,11-2 66,-1-2 1,0 0-1,-1 0 1,0-1-1,0-1 1,14-10-1,-22 14-65,10-6 27,29-19 33,58-51-1,-83 64 90,-1-1 0,-1-1 0,0-1 0,25-35 0,-42 52-207,-1 4-18,-6 7-70,-9 14-134,10-14 199,-41 74-182,43-74 225,1 0 0,-1-1 0,1 1 0,1 0 0,-1 0 0,2 1 0,-2 16 0,3-24 20,0 1 0,0-1 0,0 1 0,1-1 0,-1 1 0,1-1 0,0 0 0,0 1 0,0-1 0,0 0 0,0 1 0,0-1 0,0 0 0,1 0 0,-1 0 0,1 0 0,0-1 0,-1 1 0,1 0 0,0-1 0,0 1 0,0-1 0,0 1 0,0-1 0,0 0 0,1 0 0,-1 0 0,0 0 0,1 0 0,-1-1 0,4 1 0,3 1 78,0-1 1,1 0-1,-1 0 0,1-1 1,-1-1-1,17-2 1,-5 0-81,0-2 0,0-1 0,0 0 1,-1-1-1,0-2 0,0 0 0,-1-1 1,0-1-1,-1 0 0,24-20 0,-24 15 13,-7 6-56,1 1-1,23-15 1,-34 23 17,-1 1-1,1-1 1,-1 1 0,1 0-1,-1 0 1,1-1 0,-1 1-1,1 0 1,-1 0 0,1-1-1,0 1 1,-1 0 0,1 0-1,-1 0 1,1 0 0,0 0-1,-1 0 1,1 0-1,-1 0 1,1 0 0,0 0-1,-1 1 1,1-1 0,-1 0-1,1 0 1,-1 0 0,1 1-1,0-1 1,-1 0 0,1 1-1,-1-1 1,0 0 0,1 1-1,-1-1 1,1 1 0,-1-1-1,1 0 1,-1 1 0,0-1-1,1 1 1,-1 0-1,0-1 1,0 1 0,1-1-1,-1 1 1,0-1 0,0 1-1,0 0 1,0-1 0,0 1-1,0 0 1,1 4 25,-1-1 1,1 1-1,-1-1 0,-1 10 1,-17 78 480,14-71-278,4-21-202,0 1 0,-1 0 0,1-1-1,0 1 1,0-1 0,0 1-1,0 0 1,0-1 0,0 1-1,0-1 1,0 1 0,0-1 0,0 1-1,0 0 1,1-1 0,-1 1-1,0-1 1,0 1 0,1 0 0,-1-1-13,0 0 1,1 1 0,-1-1 0,0 0 0,1 0 0,-1 0 0,0 0 0,1 0 0,-1 0 0,0 0-1,1 0 1,-1 0 0,0 0 0,1 0 0,-1 0 0,1 0 0,-1 0 0,0 0 0,1 0 0,-1 0-1,0 0 1,1 0 0,-1-1 0,4 0 41,0-1 0,-1 0 0,1-1 0,5-4-1,44-36-34,3 3 0,93-52 0,-143 89-40,0 0-1,1 0 1,-1 0 0,1 1 0,13-3 0,-19 5 18,1 0-1,0-1 1,-1 1 0,1 0 0,0 0-1,0 0 1,-1 1 0,1-1-1,0 0 1,-1 0 0,1 1 0,0-1-1,-1 1 1,1 0 0,-1-1-1,1 1 1,-1 0 0,1 0 0,-1 0-1,0 0 1,1 0 0,-1 0-1,0 0 1,0 1 0,0-1 0,1 0-1,-2 1 1,1-1 0,1 3-1,-1 0 5,0 0 0,0 0 0,-1 1 0,0-1 0,0 0 0,0 1 0,0-1 0,-1 0 0,1 1 0,-1-1 0,-3 7 0,0 8-16,4-15 15,-1 0-33,1 1 0,-1 0-1,1 0 1,1 7 0,-1-10 29,1-1-1,-1 1 1,1-1 0,-1 1 0,1-1 0,0 1-1,-1-1 1,1 1 0,0-1 0,0 1-1,0-1 1,0 0 0,0 0 0,1 1-1,-1-1 1,2 1 0,2 1 57,0 0 0,0-1 0,0 0 0,0 0 0,0 0 0,1 0 0,-1-1 0,0 0 1,1 0-1,-1 0 0,1-1 0,-1 0 0,7-1 0,7 0 46,0-2 1,24-5-1,-8-2-48,-1-2 0,0-1 0,37-21 0,-38 18 17,27-12-35,-1-3 0,-1-2 0,74-58 0,-124 85-38,0-1 1,12-15 0,-14 13-50,-6 9 54,0 0 0,0 0 1,0 0-1,0 0 0,0 0 1,0 0-1,0-1 0,0 1 0,0 0 1,0 0-1,0 0 0,0 0 1,0 0-1,-1 0 0,1 0 1,0-1-1,0 1 0,0 0 0,0 0 1,0 0-1,0 0 0,0 0 1,0 0-1,0 0 0,0 0 1,0 0-1,0 0 0,-1-1 0,1 1 1,0 0-1,0 0 0,0 0 1,0 0-1,0 0 0,0 0 0,0 0 1,-1 0-1,1 0 0,0 0 1,0 0-1,0 0 0,-3 0-3,1 1 0,0-1 0,-1 1 0,1-1 0,0 1 0,0 0-1,-5 2 1,-33 17-78,0 2 0,-61 46 0,72-46 4,2 1-1,1 1 0,1 1 0,-23 29 0,48-53 78,-24 33-63,23-32 73,0 0 0,-1 0 0,1 0 0,1 1 0,-1-1 0,0 0 0,0 0 0,1 1 0,0-1 0,-1 0 0,1 1 0,0-1 0,0 0 0,0 4 0,1-5-6,-1-1 1,0 0-1,0 1 1,1-1-1,-1 1 1,0-1-1,1 0 1,-1 1 0,0-1-1,1 0 1,-1 1-1,1-1 1,-1 0-1,1 1 1,-1-1-1,1 0 1,-1 0-1,1 0 1,-1 1 0,1-1-1,-1 0 1,1 0-1,-1 0 1,1 0-1,-1 0 1,1 0-1,-1 0 1,1 0-1,0 0 1,22-4 67,-18 3-56,13-3 45,-1-2 0,1 0 0,-1 0 0,0-2 0,16-9 0,-6 1 44,0-2 0,26-22 0,-27 16-106,-1 0-1,0-2 1,-2-1 0,35-52 0,-22 21-3,41-93-1,-62 117 22,-1-1 0,-1 0 0,-2-1 0,-2 0 0,-2 0 0,5-48 0,-12 80-28,1 2-6,-1 0-1,0 0 1,1 0-1,-1 0 0,0 0 1,0 0-1,0 0 1,-1 0-1,1 0 0,0 0 1,-1 0-1,1 0 1,-1 0-1,0 1 1,-1-3-1,2 4 13,0-1-1,0 1 1,-1 0 0,1-1-1,0 1 1,-1 0-1,1 0 1,0-1 0,-1 1-1,1 0 1,0 0 0,-1 0-1,1 0 1,0 0 0,-1-1-1,1 1 1,-1 0 0,1 0-1,0 0 1,-1 0-1,1 0 1,-1 0 0,1 0-1,0 0 1,-1 0 0,1 0-1,-1 1 1,1-1 0,0 0-1,-1 0 1,1 0 0,0 0-1,-1 1 1,1-1-1,0 0 1,-1 0 0,1 0-1,0 1 1,-1-1 0,1 1-1,-14 13-144,12-12 126,-15 20-63,0 1 0,1 1 1,1 0-1,1 1 0,1 1 0,2 0 1,0 0-1,-12 50 0,-8 95 19,28-143 109,1 1 1,2 0 0,0-1-1,6 31 1,-5-50-18,1 0 1,0 1 0,1-1 0,0-1 0,1 1-1,0 0 1,0-1 0,1 0 0,0 0 0,6 8-1,-9-13 2,1 0 0,0 0 0,0 0 0,0-1 0,0 1 0,0-1 0,0 1 0,1-1 0,-1 0 0,1-1 0,-1 1 0,1 0 1,0-1-1,0 0 0,-1 0 0,1 0 0,0-1 0,0 1 0,0-1 0,0 0 0,0 0 0,0 0 0,0 0 0,0-1 0,5-1 0,-2 0 5,0-1 1,0 0-1,-1 0 1,1 0-1,-1-1 1,0 0-1,0-1 1,6-4-1,39-43 159,-46 47-162,12-16 25,0-2-1,-2 0 1,0-1 0,-2 0-1,21-52 1,-31 70-54,-1 0 0,0 0 0,0 0 1,0-1-1,-1 1 0,0-1 0,0 1 0,-1-1 1,0 1-1,0-1 0,-2-12 0,2 19-2,0 0-1,0-1 1,0 1-1,0 0 1,0-1-1,0 1 1,0 0-1,0-1 1,0 1-1,0 0 1,0-1-1,0 1 1,-1 0-1,1 0 1,0-1-1,0 1 1,0 0-1,0 0 1,-1-1-1,1 1 1,0 0-1,0 0 1,0-1-1,-1 1 1,1 0-1,0 0 1,0 0-1,-1-1 1,1 1-1,0 0 1,-1 0-1,1 0 1,0 0-1,-1 0 1,1 0-1,0 0 1,-1 0-1,1 0 1,0 0-1,0 0 0,-1 0 1,1 0-1,0 0 1,-1 0-1,1 0 1,0 0-1,-1 0 1,1 0-1,0 0 1,-1 0-1,1 1 1,0-1-1,-1 0 1,-15 15-41,10-6 17,-1 0-1,2 1 0,-1 0 0,1 0 1,-6 17-1,-13 58 20,16-50 20,2 0-1,-4 73 1,10-105-11,0 3 15,0 1 0,0 0 0,1 0-1,0 0 1,3 12 0,-3-18 4,-1 0-1,1 1 1,0-1 0,-1 1 0,1-1 0,0 0 0,0 0 0,0 0 0,0 1 0,0-1-1,0 0 1,0 0 0,1 0 0,-1 0 0,0-1 0,0 1 0,1 0 0,-1 0 0,1-1 0,-1 1-1,1-1 1,-1 1 0,1-1 0,-1 0 0,1 0 0,-1 1 0,1-1 0,-1 0 0,1 0 0,-1-1-1,3 1 1,11-3 78,1 1 0,-2-2 0,1 0-1,0-1 1,18-9 0,68-40 101,5-20-182,-73 48-120,38-21 0,-68 45 64,1 0 0,0 0 0,0 0 0,0 1 1,0-1-1,0 1 0,7-2 0,-10 3 39,0 0 0,0 0-1,0 1 1,0-1 0,0 0 0,0 0 0,0 0 0,0 1-1,0-1 1,0 0 0,0 1 0,-1-1 0,1 1-1,0-1 1,0 1 0,0-1 0,0 1 0,-1 0 0,1-1-1,0 1 1,-1 0 0,1 0 0,0-1 0,-1 1-1,1 0 1,-1 0 0,1 0 0,-1 0 0,1 0 0,-1 0-1,0 0 1,0 0 0,1 0 0,-1 0 0,0 0-1,0 1 1,7 56 136,-6-44-47,0 0 0,1 0 1,0 0-1,1-1 0,1 1 0,9 22 0,-11-33-56,0 0 0,0-1 0,0 1 0,0 0 0,0-1 0,1 0 0,-1 0 0,1 1 0,0-1 0,0-1-1,-1 1 1,1 0 0,0-1 0,0 1 0,1-1 0,-1 0 0,0 0 0,0 0 0,1-1 0,-1 1 0,0-1 0,1 0 0,4 0 0,8 0 67,0-1 0,0-1 0,24-5 0,-30 5-46,22-5-82,58-20-1,-14-7-4343,-35 13 1765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11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24 991 2912,'-2'3'309,"0"0"1,0 0-1,0 0 1,0 1-1,1-1 0,0 1 1,-1-1-1,1 1 1,0-1-1,0 7 0,1-9-208,-4 12 792,4-12-615,-1 1-1,1-1 1,0 1 0,-1 0-1,1-1 1,0 1-1,0 0 1,0-1-1,0 4 1,14-16 2197,-1-7-1978,0-1 0,-2-1 0,0 0 0,15-42 0,-19 46-326,122-258 1823,-128 272-2001,0-1 0,1 1 1,-1 0-1,1-1 0,-1 1 0,1 0 0,0 0 0,0 0 0,0 1 0,0-1 1,0 0-1,1 1 0,-1-1 0,0 1 0,1 0 0,-1 0 0,4-1 0,-3 1-2,1 1-1,-1-1 0,0 1 0,1 0 0,-1 0 0,0 0 0,1 1 0,-1-1 0,0 1 1,0 0-1,0 0 0,1 0 0,-1 0 0,3 2 0,2 2 2,0-1-1,0 1 1,-1 1-1,0-1 1,0 1 0,0 1-1,-1-1 1,0 1-1,0 0 1,0 1-1,-1-1 1,4 10 0,2 3 80,-2 0 1,-1 1 0,11 38-1,-13-33-6,-2 0 0,0 1 0,-2-1 0,-1 1-1,-3 30 1,2-52-12,0 0 0,-1-1-1,1 1 1,-1-1 0,-1 0 0,-1 6-1,3-9-39,-1 0-1,1 0 0,-1 0 1,1 0-1,-1 0 0,0 0 1,0 0-1,1-1 0,-1 1 1,0 0-1,0 0 0,0-1 1,0 1-1,0 0 0,0-1 1,0 1-1,0-1 0,0 1 1,0-1-1,0 0 0,0 1 1,0-1-1,-1 0 0,1 0 0,0 0 1,0 0-1,0 0 0,-3 0 1,0 0 31,-1-1 0,0 0 0,1 0-1,-1-1 1,1 1 0,-1-1 0,1 0 0,0 0 0,0-1 0,-6-3 0,-2-4-56,1 0 0,-11-11 0,1-1-34,9 10 59,0-1 1,1 0-1,0-1 1,2 0-1,-1-1 1,-13-30-1,23 45-26,0 0 1,0-1-1,-1 1 1,1-1-1,0 1 0,0 0 1,-1-1-1,1 1 1,0-1-1,0 1 0,0-1 1,0 1-1,0 0 1,0-1-1,0 1 0,0-1 1,0 1-1,0-1 1,0 1-1,0-1 0,0 1 1,0 0-1,0-1 1,0 1-1,0-1 0,1 1 1,-1-1-1,0 1 1,0 0-1,1-1 0,0 1-5,0 0-1,-1-1 0,1 1 1,0 0-1,0 1 0,-1-1 1,1 0-1,0 0 0,0 0 1,-1 0-1,1 0 0,0 1 1,0-1-1,-1 0 0,2 1 1,29 18 15,-31-18 38,42 30-54,41 26-7,-73-51 72,0 0 1,1-2-1,0 1 0,0-1 1,0-1-1,19 4 0,-24-6-22,-1 0 0,1-1 0,-1 0 0,1 0 0,-1-1 0,1 0 0,-1 1 0,0-2 0,1 1 0,-1-1 0,8-3 0,-5 1 10,-1 0 0,0 0 1,-1-1-1,1 0 0,-1 0 0,0-1 0,6-6 1,3-6 78,-1-1 0,-1-1 0,-1 0 0,14-30 0,-22 41-81,11-23-24,2 1-1,23-34 1,-39 64-28,0-1 0,0 1 0,0-1 0,1 1 0,-1 0 0,0-1 0,1 1 0,-1 0-1,1 0 1,0 0 0,-1 0 0,1 0 0,0 1 0,-1-1 0,1 0 0,0 1 0,0-1 0,0 1 0,-1 0 0,1-1 0,0 1 0,0 0 0,0 0 0,0 0 0,0 1 0,0-1 0,2 1 0,4 1-15,-1 1 0,1 1-1,-1-1 1,0 1 0,8 6 0,12 6 89,-14-9 15,15 7 82,-27-14-132,1 1 0,0 0 0,-1-1 0,1 1 0,0-1 0,0 0 0,-1 0 0,1 1 0,0-1 0,0 0 0,-1 0-1,1-1 1,2 1 0,-4 0-13,0 0 0,0 0-1,0 0 1,1 0 0,-1 0-1,0-1 1,0 1 0,0 0-1,0 0 1,0 0 0,0 0-1,1 0 1,-1 0 0,0 0-1,0 0 1,0 0 0,0 0-1,0 0 1,0-1-1,0 1 1,0 0 0,0 0-1,0 0 1,1 0 0,-1 0-1,0 0 1,0 0 0,0-1-1,0 1 1,0 0 0,0 0-1,0 0 1,0 0 0,0 0-1,0-1 1,0 1 0,0 0-1,0 0 1,0 0 0,0 0-1,0 0 1,0-1-1,-6-5 211,-9-3-106,5 5-137,0 0 1,0 1-1,0 0 1,-1 1 0,1 0-1,0 1 1,-1 0-1,0 0 1,1 1-1,-1 1 1,1 0 0,-17 3-1,21-2 9,0-1-1,1 1 1,-1 0 0,0 1-1,1-1 1,0 1 0,0 0-1,0 0 1,0 1 0,0-1-1,1 1 1,-1 0 0,1 0-1,0 1 1,0-1 0,1 1-1,-1 0 1,1 0 0,0 0-1,0 1 1,1-1 0,0 1-1,-3 7 1,4-4 27,-1 1 0,1 0 0,1 0-1,0-1 1,0 1 0,1 0 0,0 0 0,1-1 0,0 1 0,0 0-1,1-1 1,8 18 0,-10-24 8,1 0 0,-1 0 0,1 0 0,0-1 0,0 1 0,0 0 1,0-1-1,0 1 0,0-1 0,1 0 0,-1 0 0,1 0 0,0 0 0,0 0 0,-1 0 0,1-1 0,0 1 0,1-1 0,-1 0 0,0 0 1,4 1-1,0-2 6,0 1 0,0-1 0,1 0 0,-1-1-1,0 1 1,0-2 0,0 1 0,14-5 0,13-7 9,0-2 0,-1-2-1,-1-1 1,33-23 0,-8 5 17,-5 2 30,-34 21-116,2 0 0,0 2-1,0 0 1,43-16-1,-56 25 24,0 0 0,1 1 0,-1 0 0,1 0-1,8 0 1,-14 1 11,1 1-1,0-1 0,-1 0 0,1 0 1,0 1-1,-1 0 0,1-1 1,-1 1-1,1 0 0,-1 0 0,0 1 1,1-1-1,-1 0 0,0 1 1,0-1-1,0 1 0,2 2 0,-4-4 5,1 0 0,-1 0 0,0 0 0,0 0 0,0 0 0,0 1 0,0-1 0,1 0 0,-1 0 0,0 0 0,0 0 0,0 1 0,0-1 0,0 0 0,0 0 0,0 0 0,0 1 0,0-1 0,0 0 0,0 0 0,0 1 0,0-1 0,0 0 0,0 0 0,0 0 0,0 1 0,0-1 0,0 0 0,0 0 0,0 0 0,0 1 0,0-1 0,0 0 0,0 0 0,0 0 0,-1 0 0,1 1 0,-10 3 164,-15-3 123,24-1-281,-94-8 35,91 8-69,0 0 1,0 0-1,0 1 1,0 0-1,0 0 0,0 0 1,0 0-1,0 1 1,0-1-1,0 1 1,1 0-1,-1 0 1,-3 4-1,2-2 4,0 0 0,0 1 0,1 0 0,-1 0 0,1 0 0,0 0 0,-5 11 0,3-4 16,1 1 0,0 0 0,0 0 0,2 1 0,-1-1 0,2 1 0,-2 17 0,3-23 26,1 1 0,0 0 1,3 17-1,-3-23-8,1-1 1,0 1 0,-1 0-1,1 0 1,0-1-1,0 1 1,1 0 0,-1-1-1,1 1 1,-1-1 0,1 0-1,0 0 1,0 1 0,0-1-1,3 3 1,-4-5 0,0 1 0,0 0 0,1-1 0,-1 1 0,0-1 0,0 1-1,1-1 1,-1 1 0,0-1 0,1 0 0,-1 0 0,0 0 0,1 0 0,-1 0 0,0 0 0,1 0 0,-1 0 0,0 0-1,1-1 1,-1 1 0,0 0 0,0-1 0,1 1 0,-1-1 0,0 0 0,0 1 0,0-1 0,0 0 0,1 0 0,0-1-1,3-2 27,-1-1-1,0 1 0,0-1 0,-1 0 0,5-7 0,14-30 72,-2-1-1,-1-1 0,14-51 0,-33 95-108,1-3-13,0-1-9,1 0-1,-1 0 1,0 1 0,0-1 0,0 0-1,-1 0 1,1-1 0,-1 1 0,0 0 0,-1-5-1,1 9 17,0 0 0,0 0 0,0 0 0,0 0-1,0-1 1,0 1 0,0 0 0,0 0 0,0 0-1,0 0 1,0 0 0,0 0 0,0 0-1,0 0 1,0 0 0,0 0 0,0 0 0,0 0-1,0 0 1,0 0 0,0 0 0,0 0 0,-1 0-1,1 0 1,0 0 0,0 0 0,0 0 0,0 0-1,0 0 1,0 0 0,0 0 0,0 0 0,0 0-1,0 0 1,0 0 0,0 0 0,0 0 0,0 0-1,0 0 1,0 0 0,0 0 0,0 0 0,-1 0-1,1 0 1,0 0 0,0 0 0,0 0 0,0 0-1,0 0 1,0 0 0,0 0 0,0 0-1,0 0 1,0 0 0,0 0 0,0 0 0,0 0-1,0 0 1,0 0 0,0 1 0,0-1 0,0 0-1,0 0 1,0 0 0,0 0 0,0 0 0,0 0-1,-3 8-123,-3 13 81,5-17-29,-3 11 40,0-1 0,2 1 0,0-1-1,0 16 1,2-25 51,0 0 1,0 0-1,0 1 0,1-1 1,0 0-1,0 0 0,1 0 1,-1 0-1,1 0 0,0-1 0,0 1 1,1 0-1,0-1 0,-1 0 1,6 6-1,-7-9-2,0 0 1,0 0-1,1 0 1,-1 0-1,0 0 1,1 0-1,-1 0 1,1-1-1,-1 1 1,1 0-1,-1-1 0,1 1 1,0-1-1,-1 0 1,1 1-1,-1-1 1,1 0-1,0 0 1,-1 0-1,1 0 1,0-1-1,-1 1 0,1 0 1,2-2-1,2 0 11,0 0 0,-1 0 0,1-1-1,-1 0 1,7-5 0,77-58 94,-30 21-95,-53 40-23,96-74-62,-87 65 77,0-1 0,-1 0 0,0-1-1,14-21 1,-8 2 37,-2 0-1,-1-1 1,17-53 0,34-162-121,-67 243 57,10-54-131,-10 55 124,-1-1 0,0 0 0,0 1 0,-1-1 0,-2-13 0,3 20 10,0 1 0,0-1 0,0 1 0,0-1 0,0 1 0,0-1 0,0 1 0,-1-1 0,1 1 0,0 0 0,0-1 0,0 1 0,0-1 0,-1 1 0,1 0 0,0-1 0,-1 1 0,1-1 0,0 1 0,0 0 0,-1 0 0,1-1 0,-1 1 0,1 0 0,0-1 0,-1 1 0,1 0 0,-1 0 0,1 0 0,0-1 0,-1 1 0,1 0 0,-1 0 0,1 0 0,-1 0-1,1 0 1,-1 0 0,1 0 0,0 0 0,-1 0 0,1 0 0,-1 0 0,1 0 0,-1 0 0,1 1 0,-1-1 0,1 0 0,0 0 0,-1 0 0,1 0 0,-1 1 0,-2 1-27,1 0-1,0 0 0,0 0 1,0 0-1,0 0 1,-3 5-1,-5 9 2,1 1 1,0 0-1,-12 37 1,-11 56-26,-1 50-196,19-89 418,-13 81-54,27-147-90,-1 1 0,1-1 0,0 0 0,1 7 0,0 8-6,4 22-38,-4-36 40,0 0-1,0 0 0,1 0 0,0 0 0,0 0 0,0-1 0,4 8 0,4 9-55,-9-18 56,0-1 0,1 0 0,-1 1 0,1-1 0,0 0 1,0 0-1,0 0 0,0 0 0,0 0 0,1-1 0,-1 1 0,1-1 0,0 0 1,5 4-1,-6-5 3,1 0 0,0 0 1,0 0-1,-1 0 0,1 0 0,0-1 1,0 1-1,0-1 0,-1 0 1,1 0-1,0 0 0,0 0 0,0 0 1,0-1-1,0 1 0,-1-1 1,1 0-1,0 0 0,2-1 0,6-4 19,-1 0 0,0 0-1,0-1 1,-1 0-1,1-1 1,7-9-1,-4 5 18,72-73-47,-84 84-6,0 0 1,0 0-1,0 0 0,0 0 1,0 0-1,0-1 1,-1 1-1,1 0 0,0 0 1,-1-1-1,1 1 0,-1 0 1,0-1-1,1 0 0,-1 1-3,0 1 1,0 0-1,0 0 0,0 0 0,0-1 0,0 1 0,-1 0 0,1 0 0,0 0 0,0 0 0,0-1 0,0 1 1,0 0-1,-1 0 0,1 0 0,0 0 0,0 0 0,0-1 0,0 1 0,-1 0 0,1 0 0,0 0 0,0 0 1,0 0-1,-1 0 0,1 0 0,0 0 0,0 0 0,0 0 0,-1 0 0,1 0 0,-15 2-64,9 1 50,1-1-1,0 1 1,0 0-1,0 0 1,0 0-1,0 1 1,1 0-1,-1 0 1,1 0-1,0 1 1,0-1-1,-5 10 1,0 1 9,0 0 0,1 0-1,-8 21 1,10-21 16,2 0 0,-1 0 0,2 0-1,0 1 1,1 0 0,-1 18 0,5-7 44,-1-26-39,-1 0 1,1 0-1,-1 0 1,1 0-1,-1 0 1,1 0-1,-1 0 1,1 0-1,0 0 1,0 0-1,-1 0 1,1 0-1,0 0 1,0-1-1,0 1 1,0 0-1,0-1 1,2 2-1,-2-2-1,-1 0 0,1 0-1,-1 1 1,1-1 0,-1 0 0,1 0-1,0 0 1,-1 0 0,1 0 0,-1 0-1,1 0 1,-1 0 0,1 0 0,-1-1-1,1 1 1,0 0 0,-1 0 0,1 0-1,-1-1 1,1 1 0,-1 0 0,1-1-1,-1 1 1,1-1 0,12-15 158,6-25 22,-16 33-143,51-134 128,-53 141-178,4-11-42,0 0 0,0-1 0,-1 1 0,-1-1 0,4-25 0,-7 38 35,0 0 0,0 0 1,0 1-1,0-1 0,0 0 0,0 0 1,-1 0-1,1 0 0,0 0 1,0 0-1,0 0 0,0 0 0,0 0 1,0 0-1,0 0 0,-1 0 1,1 0-1,0 0 0,0 0 0,0 0 1,0 0-1,0 0 0,0 0 1,0 0-1,-1 0 0,1 0 0,0 0 1,0 0-1,0 0 0,0 0 1,0 0-1,0 0 0,0 0 0,-1 0 1,1 0-1,0-1 0,0 1 1,0 0-1,0 0 0,0 0 0,0 0 1,0 0-1,0 0 0,0 0 1,0 0-1,0-1 0,0 1 0,0 0 1,-1 0-1,1 0 0,0 0 1,0 0-1,0 0 0,0-1 0,-7 13-248,6-10 279,-1 3-36,0 0 0,0 1 0,0 0 0,0-1 0,1 1 0,0 0 0,0 0 0,1 0 0,-1 0 0,1 0 0,0 0 0,2 8 0,-1-8 27,0 1 0,0 0 0,1-1 1,0 1-1,1-1 0,-1 0 0,1 0 0,0 0 0,0 0 1,8 9-1,-10-13-2,1 0 0,0 0 1,-1 0-1,1 0 1,0-1-1,0 1 0,1-1 1,-1 1-1,0-1 1,0 0-1,1 0 0,-1 0 1,0 0-1,1 0 0,-1-1 1,4 1-1,-2-1 22,0 0-1,-1 0 0,1 0 1,0-1-1,0 0 0,0 0 1,-1 0-1,1 0 0,-1-1 1,7-2-1,32-20 270,59-45 1,-25 16-263,-53 37-175,-15 9 54,1 1 0,-1 0 0,1 1-1,1 0 1,-1 0 0,13-3-1,-21 8 78,-1 0 0,1 0-1,-1 0 1,1 0 0,-1 1-1,1-1 1,-1 0-1,1 1 1,-1-1 0,1 0-1,-1 1 1,1-1 0,-1 0-1,0 1 1,1-1-1,-1 1 1,0-1 0,1 1-1,-1-1 1,0 1 0,1-1-1,-1 1 1,0-1 0,0 1-1,0-1 1,0 1-1,1 0 1,5 23 26,-4-16-23,5 13 58,17 37 0,-20-50 10,1-1 0,-1 1 0,1-1 0,0 1 0,1-2 0,0 1 1,9 8-1,-13-13-43,0-1 1,1 1 0,-1-1 0,1 0-1,-1 1 1,1-1 0,-1 0-1,1-1 1,0 1 0,-1 0 0,1-1-1,0 1 1,-1-1 0,1 0-1,0 0 1,0 0 0,0 0-1,-1-1 1,1 1 0,0-1 0,3-1-1,4-1-11,-1-1 0,1-1 0,0 0-1,8-6 1,-14 8-28,93-59-7776,-65 40 1721,0 4 1654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47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14 591 2144,'-3'0'182,"3"0"-154,-1 0-1,1 0 1,-1 0-1,1 0 1,-1 1-1,1-1 1,-1 0 0,1 0-1,0 0 1,-1 0-1,1 0 1,-1 1-1,1-1 1,0 0-1,-1 0 1,1 1 0,-1-1-1,1 0 1,0 0-1,-1 1 1,1-1-1,0 0 1,0 1-1,-1-1 1,1 1 0,0-1-1,-1 2 1719,7 1-386,-4-2-1133,1 0-1,-1 0 1,1 0 0,0-1 0,-1 0 0,1 1 0,-1-1 0,1 0-1,0 0 1,-1 0 0,1-1 0,0 1 0,-1-1 0,1 1-1,4-3 1,3 0 334,0-2 0,14-7 0,17-15 100,0-2 0,55-51 1,-68 51-447,-1 0 0,44-62 0,-61 78-137,-1-1 0,0 0-1,-1-1 1,10-26 0,-17 30-224,-5 10 70,-4 6 0,-12 15-47,1 2 0,0 1 0,-20 32 1,27-37 111,6-9 9,-43 65-9,44-64 14,0-1 1,1 1-1,0 0 1,0 0-1,1 0 0,-2 11 1,5-19 21,0 0 0,-1 0 0,1 0 1,0 0-1,0 1 0,0-1 0,0 0 0,1 0 1,-1 0-1,1 0 0,-1 0 0,1 0 0,0 0 0,0 0 1,-1 0-1,2 0 0,-1 0 0,0-1 0,0 1 1,0 0-1,1-1 0,-1 1 0,1-1 0,-1 1 1,1-1-1,0 1 0,-1-1 0,1 0 0,0 0 0,0 0 1,0 0-1,0-1 0,0 1 0,0 0 0,3 0 1,7 0 154,-1-1 1,1 0 0,-1-1 0,23-4-1,-15 3-107,4-3-18,1 0 0,-1-1 0,0-1 1,-1-1-1,0-1 0,0-2 0,-1 0 1,0-1-1,-1 0 0,28-24 1,-35 25-106,0 2 1,1-1 0,27-12-1,-40 21 48,-1 1-1,1-1 0,0 1 1,0 0-1,-1 0 0,1-1 1,0 1-1,0 0 0,0 0 1,0 0-1,-1-1 0,1 1 1,0 0-1,0 0 0,0 0 1,0 1-1,-1-1 0,1 0 1,0 0-1,0 0 0,0 1 1,-1-1-1,1 0 0,0 1 1,0-1-1,-1 0 0,1 1 1,0-1-1,-1 1 0,1 0 1,0-1-1,0 2 0,0 0 8,0 0 0,0 0 0,-1 0-1,1 0 1,-1 0 0,1 0 0,-1 0-1,0 0 1,1 0 0,-1 0 0,0 0-1,-1 1 1,1 2 0,-6 27 204,-18 55 1,14-56-117,7-21-72,3-10 6,-1 1 1,1 0 0,0-1-1,0 1 1,-1-1 0,1 1-1,0-1 1,0 1-1,0-1 1,0 1 0,0-1-1,0 1 1,0 0 0,0-1-1,0 1 1,0 0 0,1-1 12,0 1 1,0-1 0,0-1 0,-1 1-1,1 0 1,0 0 0,0 0 0,0 0 0,0-1-1,0 1 1,0 0 0,-1-1 0,1 1-1,0-1 1,0 1 0,1-1 0,17-11 192,0 0 0,27-22-1,-2 1-146,-6 6-220,-10 6 39,1 1 1,0 2-1,35-15 1,-63 32 83,0 1 0,-1 0 0,1-1 1,0 1-1,0 0 0,0-1 0,-1 1 1,1 0-1,0 0 0,0 0 0,0 0 1,0 0-1,-1 0 0,1 0 0,0 0 0,0 0 1,0 0-1,0 0 0,-1 0 0,3 1 1,-3 0 4,0-1 0,1 1 0,-1-1 0,1 1 0,-1-1 0,0 1 0,0-1 0,1 1 0,-1 0 0,0-1 0,0 1 0,0-1 0,1 1 0,-1 0 0,0-1 0,0 1 0,0 0 0,0-1 0,0 1 0,-1 1 0,0 4 9,0 1 0,-1-1 0,0 1 0,-3 5 0,4-8 30,-43 109-23,43-110 0,0 0 0,0-1-1,0 1 1,1 0-1,0 0 1,-1 0-1,1 0 1,0 0-1,1 0 1,-1-1-1,0 1 1,1 0-1,0 0 1,1 5-1,-1-7 18,0 1 0,-1-1 0,1 0 1,0 0-1,0 1 0,0-1 0,0 0 0,1 0 0,-1 0 0,0 0 0,0 0 0,1 0 0,-1 0 0,0-1 0,1 1 0,-1 0 0,1-1 0,-1 1 0,0-1 0,1 0 1,0 1-1,-1-1 0,1 0 0,-1 0 0,1 0 0,-1 0 0,1 0 0,-1 0 0,2-1 0,16-2 75,-1-1 0,-1-1 0,1-1 0,-1 0 0,0-2 0,0 0 0,-1 0-1,28-21 1,-35 21-67,1 0 0,-1-1 0,-1 0 0,1-1 0,-2 0 0,1 0 0,5-13 0,36-79-48,-30 46-323,-17 54 325,-2 7 11,-3 12-26,-64 212-540,65-223 590,1 0 1,0 0-1,1 0 0,-1-1 0,2 10 0,-1-15-12,0 1 1,0 0-1,0 0 1,0 0-1,0 0 0,0 0 1,1 0-1,-1 0 1,0 0-1,1-1 1,-1 1-1,0 0 0,1 0 1,-1 0-1,1-1 1,-1 1-1,1 0 1,0-1-1,-1 1 1,1 0-1,0-1 0,-1 1 1,1-1-1,0 1 1,0-1-1,0 1 1,-1-1-1,1 0 0,0 1 1,0-1-1,0 0 1,0 0-1,0 1 1,0-1-1,0 0 0,0 0 1,0 0-1,-1 0 1,1 0-1,0 0 1,2-1-1,1 0 28,0 0 1,0-1-1,0 1 0,-1-1 0,1 0 0,0 0 1,-1 0-1,1 0 0,-1 0 0,0-1 1,1 0-1,-1 0 0,-1 0 0,4-4 1,3-5 9,0 0 0,9-20 0,-16 28-25,39-84 146,-22 45-252,-7 8 102,-10 27-55,1 1 1,-1-1 0,1 1 0,0 0 0,1 0 0,0 0 0,0 0 0,7-7 0,-12 16 0,1 0 0,0 0 0,1 0 1,-1 0-1,0 0 0,1 0 0,-1 0 0,1 0 0,1 3 0,-1 1-54,2 8-21,-1-7 73,-1 0 0,1-1-1,0 1 1,0-1-1,5 9 1,-1-5 83,1 1 0,0-1 0,0 0 0,10 10 0,-13-17-46,0 1 1,0-1-1,0 0 1,0 0-1,0 0 1,1-1-1,-1 0 1,1 0-1,0 0 1,0 0-1,0 0 1,9 1-1,-6-3 27,0 1-1,0-1 0,0 0 1,-1 0-1,1-1 1,0 0-1,0-1 1,0 0-1,-1 0 1,1-1-1,-1 1 1,0-2-1,1 1 1,-1-1-1,7-5 1,-8 5-12,0-1 0,-1 1 1,1-1-1,-1 0 1,0-1-1,-1 1 1,1-1-1,-1 0 1,0 0-1,0 0 0,-1-1 1,0 1-1,0-1 1,-1 0-1,0 0 1,3-13-1,-4 15-9,-1-1 0,0 1 0,1-1 0,-2 0 0,-1-9 0,2 14-11,0-1 1,0 1 0,-1-1-1,1 1 1,-1-1-1,1 1 1,-1 0 0,1-1-1,-1 1 1,0 0 0,0-1-1,0 1 1,0 0 0,0 0-1,0 0 1,0 0 0,0 0-1,0 0 1,0 0 0,-1 0-1,1 0 1,0 1-1,-1-1 1,1 0 0,0 1-1,-3-1 1,0 0-10,-1 1 0,1 0 0,0 1 0,-1-1 0,1 1-1,0 0 1,-1 0 0,1 0 0,0 0 0,0 1 0,0 0 0,0-1 0,0 2 0,0-1-1,1 0 1,-1 1 0,-3 2 0,-6 7-77,-1 1 0,-19 23 0,20-20 39,0 1 1,-13 22 0,21-31 4,1 0 0,0 1 0,0 0 0,1 0 1,0 0-1,1 1 0,-2 11 0,3-19 53,1 1-1,0-1 0,0 1 1,0-1-1,0 0 1,0 1-1,1-1 1,-1 1-1,1-1 1,0 1-1,0-1 1,0 0-1,0 1 0,0-1 1,0 0-1,0 0 1,1 0-1,-1 0 1,1 0-1,-1 0 1,1 0-1,0-1 0,0 1 1,0-1-1,4 3 1,-2-1 38,1-1 0,-1 0 0,1-1 0,0 1 0,0-1 0,0 1 0,0-2 0,0 1 1,0 0-1,0-1 0,9-1 0,6 0-23,-1-1 0,1-2 0,-1 0 1,0-1-1,0 0 0,0-2 0,-1 0 1,0-2-1,0 1 0,-1-2 0,0-1 1,-1 0-1,23-20 0,-27 20-38,0-1 0,0-1-1,-2 0 1,1 0 0,-2-1 0,14-25-1,-11 18-7,-9 16 13,1 0 1,-1 0 0,-1-1-1,1 1 1,-1-1 0,0 0-1,0 1 1,0-1-1,0-6 1,-3 21-52,0 0 0,-5 16 0,0 4-55,2-4 20,-6 68 37,10-84 64,0 1 1,0-1-1,1 1 1,1-1-1,-1 0 0,2 0 1,4 16-1,-6-24 10,-1 0 0,1 0 0,0 0 0,-1 0-1,1 0 1,0 0 0,0 0 0,-1-1 0,1 1 0,0 0-1,0 0 1,0-1 0,0 1 0,0 0 0,0-1-1,0 1 1,0-1 0,0 1 0,1-1 0,-1 0-1,0 1 1,0-1 0,0 0 0,0 0 0,1 0 0,-1 0-1,0 0 1,0 0 0,0 0 0,1 0 0,-1-1-1,0 1 1,2-1 0,4-1 24,0 0 0,-1-1 0,1 0 0,8-5 0,12-9 12,0-2 0,-1 0 0,-1-2 0,-1-1 0,-1-1 0,30-37 0,105-166 82,-122 172-271,-22 36 67,-12 15 24,1 1-1,-1-1 0,0 0 0,0 0 0,3-5 1,-1 17-124,-2 6 187,-1 0 1,-1 0-1,-1 20 1,-1-17-35,0 19-58,-2-2 0,-14 60 0,11-71 105,-1-1-1,0 1 1,-2-1-1,-21 37 1,24-51 70,1 1 0,-1-2 0,0 1 0,-1-1 0,0 0 0,-13 9 0,20-16-72,0 0-1,0 0 1,0 0 0,-1 0 0,1 0-1,0-1 1,-1 1 0,1 0 0,-1-1-1,1 1 1,-1-1 0,1 0 0,-1 1-1,1-1 1,-1 0 0,1 0-1,-1 0 1,1 0 0,-1 0 0,1-1-1,-1 1 1,1 0 0,-3-1 0,2 0-3,0-1 0,0 1 0,0-1 0,0 1 0,0-1 0,0 0 0,0 0 0,1 1 0,-1-1 1,0-1-1,1 1 0,-2-4 0,-2-3-20,2 0 1,-1 0-1,1 0 1,1-1-1,-4-19 0,6-16-473,19 53 250,26 19-265,-36-20 525,1-1 1,0 0 0,0 0-1,1-2 1,14 6 0,-17-7-26,0-2 1,0 1 0,0-1 0,0 0-1,0 0 1,1-1 0,-1-1 0,0 1-1,0-1 1,0 0 0,0-1 0,0 0-1,0 0 1,0-1 0,0 0-1,-1 0 1,0-1 0,1 0 0,-1 0-1,-1-1 1,1 0 0,-1 0 0,1 0-1,-2-1 1,1 0 0,-1 0 0,1-1-1,3-6 1,9-17 96,-1 0 1,-2-2-1,20-55 1,1-5-275,-22 53 12,-14 35 90,-1 5 0,-7 19-42,-4 20-16,2 0 0,2 1-1,2 0 1,-2 54 0,7-83 113,1 1 1,1-1-1,0 0 1,4 24 0,-3-32 20,-1 0 1,0 1 0,1-1 0,0 0 0,0 0 0,0 0-1,5 5 1,-6-7 5,1 0 0,-1 0 0,1-1 0,0 1-1,0-1 1,-1 1 0,1-1 0,0 0 0,0 0-1,1 0 1,-1 0 0,0 0 0,0 0 0,0-1 0,4 1-1,0 0 16,1 0 0,0-1 0,-1 0 0,1-1 0,0 0 0,10-2 0,41-15 22,-48 14-50,15-5 30,-1-2 0,-1 0-1,0-2 1,0-1 0,24-19 0,-22 13 5,-1-2 1,0 0 0,38-48 0,-57 63-36,-2 4-14,0 0 1,-1 0 0,1 0 0,-1 0 0,0-1 0,0 1 0,0-1 0,-1 0 0,1 1 0,-1-1 0,2-6 0,-4 10 0,1 0-1,0 0 1,0 0-1,0 0 1,-1 0-1,1 0 1,0 0-1,0 0 1,0 0-1,-1 0 1,1 0-1,0 0 1,0 0-1,-1 0 1,1 0-1,0 0 1,0 0-1,0 0 1,-1 0-1,1 0 1,0 0-1,0 0 1,-1 0-1,1 0 1,0 0 0,0 0-1,0 0 1,0 1-1,-1-1 1,1 0-1,0 0 1,0 0-1,0 1 1,-8 3-44,-4 8 0,1 0 1,0 1 0,1 1-1,-11 17 1,13-17 16,0-2-16,1 1 0,0 0 0,1 0-1,0 1 1,1 0 0,0 0 0,2 0 0,-3 18-1,5-29 73,1 1 0,0-1 0,0 1 0,0 0 0,1-1 0,-1 1 0,1-1 0,0 1 0,0-1-1,0 1 1,2 3 0,-3-6-13,1 0 0,0 0 0,-1 0 0,1 0 0,0 0 0,0 0 0,-1 0 0,1 0-1,0 0 1,0 0 0,0-1 0,0 1 0,0 0 0,0-1 0,0 1 0,0-1 0,1 1 0,-1-1 0,0 0-1,0 1 1,0-1 0,0 0 0,1 0 0,-1 0 0,0 0 0,0 0 0,0 0 0,1 0 0,-1 0-1,0 0 1,0 0 0,0-1 0,1 1 0,0-1 0,3-2 10,0 1 1,0-1-1,-1 0 0,1 0 0,-1 0 1,0 0-1,0-1 0,0 0 1,-1 1-1,1-2 0,-1 1 1,0 0-1,0-1 0,0 1 0,-1-1 1,4-9-1,1-4-13,-1-1 1,-1 0-1,3-24 0,-5 26-7,-1 0 0,-1 0 0,0 0 1,-1 0-1,-1 0 0,-4-20 0,-8 1-3,9 27-118,4 9 112,0-1-1,0 1 0,0 0 0,0-1 1,0 1-1,0-1 0,0 1 1,0 0-1,0-1 0,0 1 0,0 0 1,0-1-1,0 1 0,1-1 1,-1 1-1,0 0 0,0-1 0,0 1 1,1 0-1,-1 0 0,0-1 1,1 1-1,-1 0 0,0-1 1,0 1-1,1 0 0,-1 0 0,0 0 1,1-1-1,0 1 0,12-6-25,1 2 21,0 0 0,1 1 0,0 1 0,0 0-1,-1 1 1,25 2 0,-33-1-4,-1 1 1,1 0-1,-1 1 0,0-1 0,1 1 1,-1 0-1,0 0 0,0 0 1,5 5-1,-6-5 15,-1 0 0,0 1 0,0 0 0,0 0 0,-1 0 0,1 0 1,-1 0-1,1 1 0,-1-1 0,0 1 0,0-1 0,-1 1 0,3 7 0,0 3-53,-2 0 0,1-1 0,-2 1 0,0 0 0,-1 17 0,-1 0 63,-8 37 0,-3-18 12,8-37-5,1-1 0,1 1 0,0 0-1,-1 14 1,3-27-10,0 0 0,0 1 0,0-1 0,0 0 0,0 1 0,0-1 0,0 0 0,0 1 0,0-1 0,0 0-1,0 1 1,0-1 0,0 0 0,1 1 0,-1-1 0,0 0 0,0 0 0,0 1 0,0-1 0,1 0 0,-1 0 0,0 1 0,0-1-1,0 0 1,1 0 0,-1 1 0,0-1 0,0 0 0,1 0 0,-1 0 0,0 0 0,1 0 0,-1 1 0,0-1 0,1 0 0,-1 0-1,0 0 1,1 0 0,-1 0 0,0 0 0,0 0 0,1 0 0,-1 0 0,0 0 0,1 0 0,-1 0 0,0 0 0,1 0 0,-1-1-1,0 1 1,1 0 0,-1 0 0,0 0 0,0 0 0,1-1 0,-1 1 0,0 0 0,0 0 0,1 0 0,-1-1 0,23-17 149,-17 13-111,160-142 171,3-2-293,-168 148 62,20-14-113,-11 12 14,-9 3 108,-1 0 1,0 0-1,0 0 0,1 1 0,-1-1 1,0 0-1,0 0 0,0 0 0,1 0 0,-1 0 1,0 1-1,0-1 0,0 0 0,1 0 1,-1 0-1,0 1 0,0-1 0,0 0 1,0 0-1,0 0 0,0 1 0,1-1 1,-1 0-1,0 0 0,0 1 0,0-1 0,0 0 1,0 0-1,0 1 0,0-1 0,0 0 1,0 0-1,0 1 0,0-1 0,-2 15-22,0-1 0,-1 1-1,0-1 1,-1 0-1,-1 0 1,-8 17 0,-9 33-8,18-49 111,0-3-27,0 1-1,2 0 1,-3 19 0,5-28-34,0-1 1,0 1-1,0-1 0,1 1 0,-1-1 1,1 1-1,0-1 0,0 0 0,0 1 0,0-1 1,1 0-1,-1 0 0,1 0 0,0 0 1,0 0-1,0 0 0,4 4 0,1-1 81,0 0 0,0 0 0,0-1 0,1 0 0,0 0 0,0-1 0,11 5 0,-13-7-272,1 0 0,0 0 0,-1 0 0,9 0 0,-11-2-448,1 0 0,-1 0 0,0 0 0,1 0 0,-1-1 0,0 0 0,5-1 0,-3 1-1943,-5 1 2357,-1 0 0,1 0 1,-1 0-1,0 0 0,1 0 0,-1 0 1,1-1-1,-1 1 0,1 0 0,-1 0 1,1 0-1,-1 0 0,0-1 0,1 1 1,-1 0-1,1 0 0,-1-1 0,0 1 1,1 0-1,-1-1 0,0 1 0,1 0 1,-1-1-1,0 1 0,1-1 0,-8-19-4871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47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 6656,'-10'-7'2464,"10"10"-1920,10-3 96,3 0-608,1 4 64,4 1-64,-5 10-5728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48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57 7136,'-45'-48'3232,"0"44"-2816,32-1-288,3 10-160,2-5 224,3 0-96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36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347 517 1888,'0'0'-38,"-8"10"5121,-8-9-2150,-1-1-2693,0 0 0,1 1 0,-1 1 0,0 0 0,1 1 0,-20 6 0,21-2-157,-1-1-1,1 2 0,0 0 0,1 1 1,-15 12-1,21-15-93,0 1 1,1 0 0,-1 0-1,2 1 1,-1 0-1,1 1 1,0-1-1,1 1 1,-7 14 0,10-17 34,0-1 0,1 1 0,-1 0 1,1 0-1,1 0 0,-1 0 0,1 0 1,0-1-1,0 1 0,0 0 0,3 8 1,-3-11-2,1 0 1,0 0-1,0 1 1,0-1-1,0-1 1,0 1-1,1 0 1,-1 0-1,1 0 1,0-1-1,0 1 1,0-1-1,0 1 1,0-1-1,1 0 1,-1 0 0,0 0-1,1 0 1,0 0-1,0-1 1,-1 1-1,7 1 1,0 0 25,1-2 1,-1 1 0,1-1 0,0 0-1,0-1 1,0 0 0,13-3 0,69-14 378,-84 15-364,47-12 237,-1-3-1,57-24 1,-99 36-248,-1 0 0,0-1 0,0 0 0,0 0 0,-1-1 0,0-1 0,0 0 0,-1 0 0,0-1 0,-1 0 0,0 0 0,0-1 0,-1 0 0,0-1 0,0 1 0,-2-1 0,7-16 0,3-14 198,19-87-1,-3-49 117,-23 125-216,1-25-144,-9 68 5,0 0 1,-1 0 0,1 0 0,-1 0-1,-1 0 1,-4-13 0,6 20 16,-1-1 1,0 1-1,0 0 1,0 0-1,0 0 1,0-1-1,0 1 1,-1 0-1,1 1 1,-1-1-1,-2-3 1,4 5-28,-1 0 0,1 0 0,-1 0 0,1-1 0,0 1 0,-1 0 0,1 0 0,0 0 0,-1 0 0,1 0 1,0 0-1,-1 0 0,1 0 0,-1 0 0,1 0 0,0 0 0,-1 0 0,1 0 0,0 0 0,-1 0 0,1 1 0,0-1 0,-1 0 0,1 0 0,-1 1 0,0 0-17,0 0-1,-1 0 0,1 0 1,0 0-1,0 1 0,0-1 1,0 1-1,-1 2 0,-6 15-48,0 0 0,1 1 0,-8 38 0,5-4 97,-4 78-1,4-26-70,-13 161 171,24-187 1633,13-100-1361,6-15-386,28-77-1,-35 81-81,-12 30 55,-1 0 1,1-1-1,0 1 1,-1 0-1,1 0 1,0 0-1,0 0 1,0 0-1,0 0 1,0 0-1,0 0 1,0 0-1,0 0 1,0 0-1,0 0 1,0 1 0,1-1-1,-1 1 1,3-2-1,-4 2-1,1 1 0,-1-1 0,1 0-1,-1 0 1,1 0 0,-1 1 0,1-1 0,-1 0 0,1 1-1,-1-1 1,0 0 0,1 1 0,-1-1 0,0 1 0,1-1 0,-1 0-1,0 1 1,1-1 0,-1 1 0,0-1 0,1 2 0,4 12-68,-5-13 62,11 50 122,-9-40-155,0-1 1,0 1 0,1 0 0,0 0 0,9 17 0,-9-24 78,-1 0-1,1-1 1,0 0 0,0 1 0,0-1 0,0 0 0,1 0 0,-1-1-1,1 1 1,-1-1 0,1 1 0,0-1 0,0-1 0,0 1 0,0 0-1,1-1 1,-1 0 0,0 0 0,1 0 0,-1-1 0,0 1 0,1-1-1,4 0 1,9-1 57,0-1 0,-1-1-1,1 0 1,21-7-1,80-29 184,-99 30-255,0 0 1,0-2-1,29-20 0,-31 19-8,-10 7 14,0 0 1,0-1 0,-1 0 0,0 0-1,0 0 1,-1-1 0,0 0 0,0 0-1,7-12 1,-9 12 18,-3 6-36,0 0 1,-1-1-1,1 1 1,0 0-1,-1-1 1,1 1-1,0-1 1,-1 1-1,0 0 0,1-1 1,-1 1-1,0-1 1,0 1-1,0-3 1,0 3-8,0 1 1,0 0-1,0 0 1,0 0-1,0-1 1,0 1 0,-1 0-1,1 0 1,0-1-1,0 1 1,0 0-1,0 0 1,-1 0-1,1 0 1,0-1 0,0 1-1,0 0 1,-1 0-1,1 0 1,0 0-1,0 0 1,-1 0-1,1 0 1,0-1-1,0 1 1,-1 0 0,1 0-1,0 0 1,0 0-1,-1 0 1,1 0-1,-1 0 1,-10 4-48,-8 9-20,-11 14-57,-42 33 55,57-49 63,-23 23 0,35-31-9,-1 1 0,1 0 1,0 0-1,0 0 0,0 1 0,0-1 0,1 1 0,0-1 0,0 1 0,0 0 0,-1 6 0,2-10 25,1 0 0,0 0 0,0 0 0,0 0 0,0 0 0,0 0 0,0 0 0,0 0 0,1 0 0,-1 0 0,0 0-1,0 0 1,1 0 0,-1-1 0,1 1 0,-1 0 0,1 0 0,-1 0 0,1 0 0,-1-1 0,1 1 0,1 1 0,0-1 12,0 1 0,0-1 1,0 0-1,0 0 0,1 0 1,-1 0-1,0 0 0,1 0 1,1 0-1,3 0 26,-1 0-1,1 0 1,-1-1-1,1 0 0,0 0 1,7-1-1,-6-1-6,0 0 0,0 0-1,0 0 1,0-1 0,0 0-1,-1-1 1,1 0 0,-1 0-1,0-1 1,0 1 0,-1-1-1,1-1 1,-1 0 0,0 1-1,0-2 1,-1 1 0,0-1-1,0 0 1,5-10 0,25-51-13,-34 66-24,-1 1-7,0 1-1,0 0 1,0 0-1,1 0 1,-1-1 0,0 1-1,0 0 1,0 0 0,0-1-1,0 1 1,0 0-1,1 0 1,-1-1 0,0 1-1,0 0 1,0-1 0,0 1-1,0 0 1,0 0-1,0-1 1,0 1 0,0 0-1,0 0 1,0-1 0,-1 1-1,1 0 1,0-1-1,0 1 1,0 0 0,0 0-1,0-1 1,0 1 0,-1 0-1,1 0 1,0 0-1,0-1 1,-1 1 0,1 0-4,0 0 1,-1 1-1,1-1 1,0 0-1,-1 0 0,1 1 1,0-1-1,-1 0 1,1 1-1,0-1 1,0 0-1,0 1 1,-1-1-1,1 0 1,0 1-1,0-1 1,0 1-1,0-1 1,-1 1-1,0 8-50,0-1 0,0 1 0,1 0 0,1 15 0,1 4-30,-2-16 78,0-1-1,3 13 1,-3-22 49,1 1 1,-1 0-1,1-1 1,0 1-1,-1-1 1,1 1-1,1-1 1,-1 0-1,0 1 1,0-1-1,1 0 0,-1 0 1,1 0-1,0 0 1,2 2-1,-3-3-29,-1-1-1,1 0 0,0 1 0,0-1 0,0 0 1,0 1-1,-1-1 0,1 0 0,0 0 0,0 0 0,0 0 1,0 0-1,0 0 0,0 0 0,0 0 0,0 0 1,0 0-1,-1 0 0,3-1 0,14-8 45,-13 7-35,98-65 385,-72 46-537,0 0-1,64-29 1,-93 49 133,0 1 0,-1-1 0,1 1 0,0 0 0,-1 0 0,1-1 0,0 1 0,-1 0 0,1 0 0,0 0 0,0 0 0,-1-1 0,1 1 0,0 0 0,-1 0 0,1 1 0,0-1 0,0 0 0,-1 0 0,1 0 0,0 0 0,-1 1 0,1-1 0,0 0 0,-1 1 0,1-1 0,0 0 0,-1 1 0,1-1 0,-1 1 0,1-1 0,-1 1 0,1-1 0,-1 1 0,1 0 0,-1-1 0,1 1 0,-1-1 0,0 1 0,1 0 0,-1-1 0,0 1 0,0 0 0,1 0-1,-1-1 1,0 1 0,0 0 0,0-1 0,0 1 0,0 0 0,0 0 0,0-1 0,0 2 0,0 2 7,-1 1 1,1-1-1,-1 0 0,1 0 0,-1 1 0,0-1 0,-1 0 0,-1 4 0,-54 84 111,57-92-110,0 0-1,0 0 0,0 0 1,0 0-1,0 0 1,0 1-1,-1-1 0,1 0 1,0 0-1,0 0 0,0 0 1,0 0-1,0 1 1,0-1-1,0 0 0,0 0 1,0 0-1,0 0 0,0 0 1,0 1-1,0-1 1,0 0-1,0 0 0,0 0 1,0 0-1,0 1 0,0-1 1,0 0-1,0 0 0,0 0 1,0 0-1,0 0 1,0 1-1,0-1 0,1 0 1,-1 0-1,0 0 0,0 0 1,0 0-1,0 0 1,0 0-1,0 1 0,0-1 1,1 0-1,-1 0 0,0 0 1,0 0-1,0 0 1,0 0-1,0 0 0,1 0 1,-1 0-1,0 0 0,0 0 1,0 0-1,0 0 0,1 0 1,-1 0-1,16-4 209,20-12-22,6-8-171,0-1-1,69-56 0,-104 76-64,0 0-1,0 0 1,0 0-1,0 1 1,17-7-1,-24 11 39,0 0 1,1 0-1,-1 0 1,0-1-1,1 1 0,-1 0 1,1 0-1,-1 0 1,1 0-1,-1 0 1,0 0-1,1 0 0,-1 0 1,1 0-1,-1 0 1,1 1-1,-1-1 0,0 0 1,1 0-1,-1 0 1,1 0-1,-1 1 0,0-1 1,1 0-1,-1 0 1,0 1-1,1-1 1,-1 0-1,1 1 0,4 14-60,-4-10 38,-1 1-1,1-1 0,-1 1 0,-1 5 1,-4 15-7,-3 22 44,8-44 9,0 1-1,0-1 1,0 1 0,0-1-1,1 1 1,0-1-1,-1 0 1,3 6 0,-2-9-2,-1 0 0,1 0 0,-1 1 0,1-1 1,0 0-1,-1 0 0,1-1 0,0 1 0,0 0 1,0 0-1,0 0 0,0 0 0,0-1 0,0 1 0,0 0 1,0-1-1,0 1 0,0-1 0,1 1 0,1 0 3,0-1 0,-1 1 0,1-1 0,-1 0 0,1 0 0,0 0 0,-1 0 0,5-1-1,2-1 18,0 0-1,0-1 0,-1 0 0,9-5 1,225-119-27,-225 116 37,0-1 1,-1 0-1,-1-2 0,0 0 0,-1 0 0,-1-1 0,0-1 0,0 0 0,-2-1 0,0 0 1,10-23-1,-14 17-61,-7 23 7,0 0 0,0-1 0,0 1 1,0 0-1,0-1 0,0 1 0,0-1 1,0 1-1,0 0 0,0-1 0,0 1 1,0 0-1,0-1 0,0 1 0,0-1 1,0 1-1,-1 0 0,1-1 0,0 1 1,0 0-1,0-1 0,-1 1 0,1 0 1,0 0-1,0-1 0,-1 1 0,1 0 1,0 0-1,-1-1 0,1 1 0,0 0 1,-1 0-1,1 0 0,0-1 0,-1 1 1,1 0-1,0 0 0,-1 0 0,1 0 1,0 0-1,-1 0 0,1 0 1,-1 0-1,1 0 0,0 0 0,-1 0 1,1 0-1,0 0 0,-1 0 0,1 0 1,-1 0-1,1 1 0,0-1 0,-1 0 1,1 0-1,0 0 0,-1 1 0,-9 3-83,1 0 0,0 1 0,0 0 0,0 1 0,0 0 0,1 0 0,-10 10 0,-51 57 97,57-60-56,-8 9 30,-19 29 0,34-44 28,0 1 0,1-1 0,0 1 0,0 0 0,1 0-1,0 1 1,0-1 0,-2 15 0,5-22-3,-1 1 1,1 0-1,0 0 0,0 0 0,0-1 0,0 1 0,1 0 0,-1 0 0,0 0 0,1-1 0,-1 1 1,1 0-1,0-1 0,0 1 0,-1 0 0,1-1 0,0 1 0,0-1 0,0 1 0,1-1 1,-1 0-1,0 1 0,0-1 0,1 0 0,-1 0 0,1 0 0,-1 0 0,1 0 0,0 0 0,1 0 1,0 0 18,0 0-1,0 0 1,0 0 0,0-1 0,0 0 0,0 1 0,1-1 0,-1 0 0,0-1 0,0 1 0,0 0 0,0-1 0,0 0 0,0 0 0,0 0 0,5-2 0,-1-1 0,-1 0 0,0 0 1,0 0-1,0-1 0,-1 0 1,1 0-1,-1 0 0,0-1 1,-1 0-1,0 0 0,1 0 1,-2 0-1,1-1 0,-1 1 1,0-1-1,3-11 0,1-9 4,-1 0 0,-1-1-1,1-30 1,-1 13-158,-4 31-62,-2 12 13,-4 24 51,-4 14-21,-1 0 1,-22 52 0,-3 8 114,-25 114-58,-8 62 155,62-252 24,0 0 0,-2-1-1,0 0 1,-1-1-1,-1 1 1,-16 22 0,25-39-58,0-1 1,0 0-1,0 0 1,0 0 0,0 0-1,0 0 1,0 0-1,0-1 1,0 1 0,0 0-1,-1 0 1,1-1-1,0 1 1,-2 0-1,2-1-18,0 0 0,1 0 0,-1 0 0,0 0-1,0 0 1,1 0 0,-1 0 0,0 0 0,0-1-1,1 1 1,-1 0 0,0 0 0,1-1 0,-1 1 0,0 0-1,1-1 1,-1 1 0,0-1 0,0 0 0,-1-1-2,0 0 0,0-1 0,1 1 0,-1-1 0,1 1 0,-1-1 0,1 0 0,0 0 0,0 1 0,0-1 1,-1-6-1,-1-9-10,1-1 0,0 1 0,1-1 0,1 1 0,4-36 0,-2 45-33,-1 1 1,2-1 0,-1 1-1,1-1 1,0 1 0,1 0-1,0 0 1,0 0-1,1 0 1,0 1 0,0 0-1,1 0 1,-1 0 0,14-11-1,-3 6 7,1 1 0,0 0 0,0 1 0,27-11 0,77-20 88,-1-1-20,-13-6 43,-84 37-73,-1-2 1,34-24-1,-46 29 34,-1-1 0,1 0 0,-2 0 0,13-17 0,-18 22-28,1-1 0,-1 0 0,-1-1-1,1 1 1,-1 0 0,1-1-1,-1 1 1,-1-1 0,1 0 0,-1 0-1,1-11 1,-2 14-22,-1 0 1,1 0-1,0 0 1,-1 0 0,0 0-1,0 0 1,0 0-1,0 0 1,0 0-1,0 1 1,-3-4-1,4 5-10,-1 0 0,1 0 0,-1 1 0,0-1 0,1 0 0,-1 1 0,0-1 0,0 0 0,1 1 0,-1-1-1,0 1 1,0-1 0,0 1 0,0-1 0,0 1 0,0 0 0,0-1 0,0 1 0,0 0 0,0 0 0,0 0 0,0 0 0,0 0 0,0 0 0,0 0 0,0 0 0,0 0 0,0 0-1,0 1 1,0-1 0,1 0 0,-1 1 0,0-1 0,0 1 0,0-1 0,0 1 0,-1 0 0,-3 2-25,0 1 0,0 0 1,1-1-1,-1 2 0,1-1 0,0 0 0,0 1 1,1 0-1,-1 0 0,1 0 0,0 0 1,-3 9-1,5-11 41,0-1-1,0 1 1,0 0 0,1 0 0,-1 0 0,1 0 0,0 0-1,0 0 1,0 0 0,0 0 0,1 0 0,-1 0-1,1 0 1,-1 0 0,1 0 0,0-1 0,0 1-1,1 0 1,-1 0 0,0-1 0,1 1 0,0-1 0,-1 1-1,1-1 1,0 0 0,0 0 0,3 2 0,0 0 18,1 0 1,-1-1-1,1 0 0,0 0 1,0 0-1,0-1 1,0 0-1,1 0 1,-1 0-1,0-1 1,1 0-1,-1-1 0,1 1 1,9-1-1,12-2 149,54-9-1,-73 10-145,138-28-1094,-52 5-3458,-41 11 2018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4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45 9312,'-77'-45'4192,"37"45"-3616,26 0-832,5 5 32,1-5-384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39.7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12 457 2496,'-1'1'70,"1"-1"0,-1 1 0,0-1 0,0 0 0,0 1 0,1 0 0,-1-1-1,0 1 1,1 0 0,-1-1 0,0 1 0,1 0 0,-1-1 0,1 1 0,-1 0 0,0 1 0,1-1 21,0-1-1,0 1 1,0 0 0,1-1-1,-1 1 1,0-1 0,0 1-1,0-1 1,1 1 0,-1-1-1,0 0 1,0 1 0,1-1-1,-1 1 1,0-1 0,1 1-1,-1-1 1,0 0 0,1 1-1,-1-1 1,1 0 0,-1 0-1,1 1 1,-1-1 0,1 0-1,-1 0 1,1 1 0,-1-1-1,1 0 1,-1 0 0,1 0-1,-1 0 1,1 0 0,-1 0-1,1 0 1,6 1 407,0-1 0,0 0 0,-1 0 0,1 0 0,0-1 0,0 0 0,10-4 0,-6 3-13,-2 0-233,1-1 0,-1 0-1,0 0 1,1-1 0,-2-1 0,1 1-1,-1-1 1,1-1 0,-1 1-1,8-9 1,-5 4-68,-1-1 0,0-1 0,-1 1 0,0-2-1,14-24 1,-4-5 44,-2 0 0,-1-2 0,12-54 0,-2 0-206,-21 120-156,-3 117-38,-3-77 158,-7 108 140,4-136 74,-2 0-1,-18 63 1,23-94-134,0 0 1,0 0-1,0-1 0,1 1 0,-1-1 1,-1 1-1,1-1 0,0 0 0,-1 1 1,1-1-1,-1 0 0,1 0 1,-5 4-1,5-6-50,0 0 1,0 0-1,0 0 1,0 0-1,0 0 1,0 0-1,0-1 1,0 1-1,0 0 1,0 0-1,0-1 1,1 1-1,-1-1 1,0 1-1,0-1 1,0 1-1,0-1 1,1 1-1,-1-1 1,0 0-1,0 1 1,1-1-1,-1 0 1,0 0-1,1 1 1,-1-2 0,-16-22 139,6 2-74,-25-41 87,23 36-51,11 22-152,-1-1 0,1 1-1,-1 0 1,-4-5 0,2 4-251,2 2-248,8 6 188,4 1 275,-5-2 56,0 1-1,-1 0 1,1-1 0,0 1-1,-1 1 1,5 2-1,4 3 73,1-1-1,0 0 0,0-1 0,1-1 0,0 0 0,18 4 0,-26-8 0,0 0 0,-1 0-1,1-1 1,0 1-1,0-1 1,0-1 0,-1 1-1,1-1 1,0 0-1,0 0 1,-1-1 0,7-2-1,5-3 204,-1-1 0,23-14 0,-20 11-256,-4 2 43,-1-1-1,0-1 0,-1 0 1,0 0-1,0-2 0,-1 1 1,-1-2-1,0 0 0,-1 0 1,-1 0-1,0-1 0,-1-1 1,-1 0-1,0 0 0,7-24 1,-12 31-47,0 0 0,0-1 0,0-11 0,-23 86-379,16-45 316,0 1 0,1 0 0,2 0 0,0 0 0,2 41-1,0-58 78,1 0 0,0 0 0,0-1 0,0 1 0,0-1 0,0 1 0,1-1-1,-1 1 1,1-1 0,0 0 0,0 1 0,1-1 0,-1 0 0,0-1 0,1 1-1,0 0 1,0-1 0,0 1 0,0-1 0,0 0 0,0 0 0,4 2-1,0-2 52,-1 1-1,1-1 0,0 0 0,-1-1 0,1 0 0,0 0 0,0 0 0,0-1 0,0 0 0,0 0 0,10-2 0,5-1 124,30-10-1,-44 11-178,0-1 0,0 0 0,0-1 0,-1 0 0,1 0 0,11-10 0,88-74-105,-96 79 85,1 1 0,0 0 0,0 0 0,1 2 0,23-10 1,67-14 105,-80 24-72,-6 1 73,-16 4-90,-1 1 1,0 0 0,1 0-1,-1 0 1,0 0 0,0 0-1,1 0 1,-1-1 0,0 1-1,0 0 1,1 0 0,-1 0-1,0-1 1,0 1-1,0 0 1,1 0 0,-1-1-1,0 1 1,0 0 0,0 0-1,0-1 1,0 1 0,1 0-1,-1-1 1,0 1-1,0 0 1,0 0 0,0-1-1,0 1 1,0 0 0,0-1-1,0 1 1,0 0 0,0-1-1,0 1 1,0 0-1,0-1 1,-1 1 0,1 0-1,0-1 1,-1 1-4,1-1 1,-1 1-1,0-1 1,0 1-1,1-1 1,-1 1-1,0 0 1,0 0-1,1-1 1,-1 1-1,0 0 1,0 0-1,0 0 0,0 0 1,1 0-1,-1 0 1,0 0-1,0 0 1,0 0-1,0 0 1,1 0-1,-1 1 1,0-1-1,0 0 1,0 1-1,-3 0-2,-6 1-10,-1 2 0,1-1 0,0 1 0,0 1 0,1-1 1,-1 2-1,1-1 0,0 1 0,-15 14 0,10-6-103,-1 0-1,2 2 1,0 0-1,-15 24 1,26-37 105,0 0-1,1 1 1,-1-1 0,1 1-1,-1-1 1,1 1 0,0 0-1,0 0 1,0 5-1,1-8 16,0 0-1,0 0 0,0 0 0,0 1 1,0-1-1,0 0 0,0 0 0,1 0 0,-1 0 1,0 0-1,1 0 0,-1 0 0,1 0 1,-1 0-1,1 0 0,-1 0 0,1 0 1,0-1-1,-1 1 0,1 0 0,0 0 0,0-1 1,0 1-1,0 0 0,-1-1 0,1 1 1,0-1-1,0 1 0,0-1 0,0 1 1,0-1-1,0 0 0,0 1 0,1-1 0,0 0 1,5 1 43,0-1-1,0 0 1,1 0 0,-1 0 0,0-1 0,0 0 0,0-1 0,0 1 0,11-6 0,0 0 87,-1-1-1,22-14 1,-30 16-97,0 0-1,0-1 1,-1 0-1,0-1 0,0 0 1,6-8-1,1-4-83,19-33 1,-25 30 105,-8 17-102,-8 15-108,-36 58-10,-61 130-1,80-137 128,-19 79-1,25-77 195,-31 74 0,47-131-149,-4 8 201,-13 22 1,18-32-186,-1-1 0,1 0 1,-1 0-1,0 0 1,1 0-1,-1 0 0,0 0 1,0 0-1,-1-1 1,1 1-1,0-1 0,0 1 1,-1-1-1,1 0 1,-1 0-1,-3 1 0,5-2-20,-1 0-1,1 0 0,0 0 1,0 0-1,-1-1 0,1 1 1,0 0-1,0-1 0,0 1 1,-1-1-1,1 1 0,0-1 1,0 0-1,0 0 0,0 1 1,0-1-1,-1-1 0,-1-1 9,1 0 0,-1 1 0,1-1-1,0 0 1,-3-6 0,1 0-24,0-1 0,1 1 1,1-1-1,0 1 0,0-1 0,1 0 1,0 0-1,1 0 0,0 0 1,2-15-1,0 6-6,2-1 0,0 1 0,1 1 0,11-28 0,-10 31-10,1 1 0,1 0-1,1 1 1,0 0 0,18-21-1,-19 27 8,-1 0-1,1 1 0,0 0 0,0 1 0,16-8 0,44-17 35,-8 11 13,66-12 0,27-9-142,-118 26 168,0-1-1,48-30 1,-59 32-117,-5 0 53,12-5-81,-20 13 48,-10 4 38,0 0 0,0 1 0,0-1 0,0 1 0,0-1 0,0 1 0,0-1 0,0 1 0,1 0 0,-1 0 0,0-1 1,2 1-1,-2 1-5,-1-1 1,1 0 0,0 1-1,0-1 1,0 1 0,-1 0-1,1-1 1,0 1 0,0 0-1,-1-1 1,1 1 0,-1 0-1,1 0 1,0-1 0,-1 1 0,0 0-1,1 0 1,-1 0 0,1 0-1,-1 1 1,2 2 8,-1 1 0,0-1 1,0 0-1,-1 1 0,1-1 0,-1 1 1,0-1-1,0 1 0,0-1 0,-2 6 1,-11 46 85,8-36 34,5-19-110,-2 8-61,2-8 51,0-1 0,0 0 1,0 0-1,0 0 0,-1 1 0,1-1 1,0 0-1,0 0 0,0 0 0,0 1 1,0-1-1,0 0 0,0 0 0,1 0 1,-1 1-1,0-1 0,0 0 0,0 0 1,0 0-1,0 1 0,0-1 0,0 0 1,0 0-1,0 0 0,1 0 0,-1 1 1,0-1-1,0 0 0,0 0 0,0 0 1,0 0-1,1 0 0,-1 0 0,0 1 1,0-1-1,0 0 0,1 0 0,5-8 423,158-106-227,-57 37-251,-103 75 40,2-2-11,0 0 0,0 0 1,10-4-1,-15 7 15,1 1 0,-1-1 0,1 1 1,-1 0-1,1-1 0,-1 1 1,1 0-1,0 0 0,-1 0 0,1 0 1,-1 0-1,1 0 0,0 0 0,-1 1 1,1-1-1,-1 0 0,1 1 1,-1-1-1,1 1 0,1 1 0,-2-1-1,0 1 0,1-1-1,-1 1 1,-1-1-1,1 1 1,0 0 0,0-1-1,-1 1 1,1 0-1,0-1 1,-1 1 0,0 0-1,1 0 1,-1 0-1,0-1 1,0 1 0,0 0-1,0 0 1,-1 3-1,1 1-15,-1 15 27,1-9-8,0 1 0,0-1 0,3 13-1,-2-22 25,-1 0 0,1 0-1,0 0 1,0 0 0,0 0-1,1 0 1,-1 0-1,1 0 1,0 0 0,-1 0-1,1-1 1,0 1-1,1-1 1,-1 1 0,0-1-1,4 2 1,0 0 17,0-1 0,0 0-1,0 0 1,1 0 0,0-1 0,-1 0 0,1 0-1,0-1 1,0 0 0,0 0 0,0-1 0,0 1-1,0-2 1,7 0 0,-6 0-507,1 0 0,-1-1 1,0 0-1,15-6 0,-18 6-523,1-1-1,-1 0 1,1 0-1,-1-1 1,0 1-1,8-8 1,4-2-1470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40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21 7968,'-16'-7'3616,"11"2"-3136,0 2 448,10 6-608,0-6-288,8 3-32,0-5-32,9 10 32,9-5 352,1 0-192,9 3-5504,-1 9 2912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06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119 186 3552,'-13'3'7333,"31"-10"-6101,-6 7-1043,1-2-1,12-2 1,18-2 216,-21 4-130,0-1 1,41-10-1,-56 11-186,0 0 0,0-1 0,-1 0-1,0 0 1,1 0 0,-1-1 0,0 0 0,-1 0-1,7-6 1,-11 9-66,1-1 0,0 0 0,-1 1 0,0-1 0,1 0 0,-1 0 0,0 0 1,0 0-1,0 0 0,0 0 0,0 0 0,-1 0 0,1 0 0,-1-1 0,1 1 0,-1 0 0,0 0 0,0-1 0,0 1 0,0 0 0,0 0 0,0-1 0,-1 1 0,1 0 0,-1 0 0,1 0 0,-1-1 0,0 1 0,0 0 0,0 0 0,0 0 0,-2-2 0,1 1-37,-1 0 0,1-1 0,-1 1 0,0 0 0,0 1 0,0-1-1,0 0 1,-1 1 0,1 0 0,0-1 0,-1 1 0,0 1 0,0-1 0,1 1 0,-1-1-1,0 1 1,0 0 0,-8-1 0,5 2-16,0 0-1,0 0 1,0 0-1,0 1 1,0 0 0,0 1-1,0-1 1,1 1-1,-1 1 1,-10 4 0,-6 4-30,0 1 0,1 0 1,0 2-1,1 0 1,-33 31-1,45-36 79,1 0 0,0 1 0,0 0 0,1 1 0,0-1 0,1 1 0,0 0 0,-4 13 0,9-20 11,-1 1 0,1-1 1,-1 1-1,1-1 0,1 1 1,-1 0-1,1 0 0,0-1 0,0 1 1,0 0-1,1 0 0,-1-1 1,1 1-1,0 0 0,1-1 1,-1 1-1,1-1 0,0 1 0,0-1 1,0 0-1,0 0 0,1 0 1,0 0-1,4 4 0,-4-5 32,0 0-1,1-1 0,-1 0 1,0 0-1,1 0 0,0 0 1,-1-1-1,1 1 0,0-1 1,0 0-1,0 0 0,0 0 1,0 0-1,5-1 0,4 1 113,1-1-1,25-3 0,-6-3 47,-1-2 0,1-1 0,38-16 0,-65 23-181,-1 0 61,-1 1-1,0-1 1,0 0-1,1 0 1,-1 0 0,5-4-1,0 2-2344,-4 3 752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06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 5408,'0'-1'90,"-1"1"0,0 0 0,1 0-1,-1 0 1,1 0 0,-1 0 0,0 0 0,1 0 0,-1 0 0,1 0 0,-1 1 0,1-1-1,-1 0 1,0 0 0,1 0 0,-1 1 0,1-1 0,-1 0 0,1 1 0,-1-1 0,1 0 0,0 1-1,-1-1 1,1 1 0,-1-1 0,1 1 0,0-1 0,-1 0 0,1 1 0,0 0 0,0-1 0,-1 1-1,1-1 1,0 1 0,0-1 0,0 1 0,-1-1 0,1 2 0,-5 27 917,5-22-672,-6 128 3080,6-132-3177,1-5-649,-1 0 1,1 1-1,0-1 1,0 1 0,0-1-1,0 1 1,0 0-1,3-3 1,3-5-1864,3-5 317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07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8 5408,'0'0'132,"-1"-1"1,0 0-1,1 1 1,-1-1-1,0 0 1,0 1-1,0-1 1,1 1 0,-1 0-1,0-1 1,0 1-1,0-1 1,0 1-1,0 0 1,0 0-1,0 0 1,0 0-1,0 0 1,0 0-1,0 0 1,0 0-1,-1 0 1,-1 1-112,1 0 1,-1 0-1,0 0 0,1 0 1,-5 4-1,-4 1 179,-3 2 7,1 0 1,0 1-1,1 0 0,0 1 1,0 0-1,1 1 1,0 0-1,-17 24 0,25-30-145,0 0-1,1 0 0,-1 0 0,1 0 1,0 1-1,1-1 0,-1 1 0,1 0 1,0-1-1,0 1 0,1 0 0,0-1 0,0 1 1,0 0-1,1 6 0,0-8-3,0-1-1,-1 1 1,1-1-1,0 1 1,0-1-1,1 0 1,-1 1-1,1-1 1,0 0-1,-1 0 1,1 0-1,1 0 1,-1-1-1,0 1 1,1 0-1,-1-1 1,1 0-1,0 1 1,0-1-1,0 0 0,0-1 1,0 1-1,0 0 1,0-1-1,5 2 1,-5-3-8,0 1 1,0-1-1,0 0 1,0 0-1,0 0 0,0 0 1,0-1-1,0 1 1,-1-1-1,1 0 0,0 1 1,0-1-1,0-1 1,-1 1-1,1 0 0,-1-1 1,1 1-1,-1-1 1,1 0-1,-1 0 1,0 0-1,0 0 0,3-3 1,3-5 41,1-1-1,-1 0 1,10-19 0,-15 25-37,3-5 5,0-1-1,0 1 1,-1-1-1,-1 0 1,0-1 0,0 1-1,-1-1 1,-1 1 0,0-1-1,1-12 1,-6 11-133,3 12 64,0 1 0,0 0 0,-1 0 0,1 0 0,0-1 0,0 1 0,0 0 0,0 0 0,-1 0 0,1 0 0,0-1 0,0 1 0,-1 0 0,1 0 0,0 0 0,0 0 0,0 0 0,-1 0 0,1 0 0,0 0 0,0 0 0,-1 0 0,1 0 0,0 0 0,0 0 0,-1 0 0,1 0 0,-1 0 0,0 0-9,0 1 0,0 0 0,0-1 0,0 1 0,0 0 0,0 0 0,0 0 0,0 0 0,0 0 0,1 0 0,-1 0 0,0 0 0,0 0 0,1 0 0,-1 0 0,0 2 0,-9 25 34,1 1 1,1 0-1,-4 33 1,7-35 8,-31 278 805,25-181-450,-35 215 473,45-336-870,1 2 132,-2 0 1,1 0 0,-1 0 0,-3 7 0,5-11-83,0 0 0,-1 0-1,1 0 1,-1 0 0,0 0 0,1-1 0,-1 1-1,0 0 1,1 0 0,-1-1 0,0 1 0,0-1 0,1 1-1,-1 0 1,0-1 0,0 0 0,0 1 0,0-1-1,0 1 1,0-1 0,0 0 0,0 0 0,0 0-1,0 1 1,0-1 0,0 0 0,0 0 0,0 0-1,0-1 1,-1 1 0,0-1 22,-1 0 0,1 0 0,0 0 0,0 0 0,0 0 0,0-1 0,0 1 1,0-1-1,0 0 0,0 1 0,0-1 0,1 0 0,-3-4 0,-19-31 247,19 31-287,-12-28 24,1 0 0,-17-57 0,29 83-11,1-1-1,0 0 0,0 0 1,1 0-1,-1-14 0,2 19-32,0 1 0,1-1 0,0 0-1,-1 0 1,1 0 0,0 1 0,0-1-1,1 1 1,-1-1 0,1 1 0,0-1-1,0 1 1,0 0 0,0 0 0,1 0-1,2-3 1,5-3-7,0 1-1,0 0 1,1 1 0,0 0-1,0 0 1,1 1 0,-1 1-1,1 0 1,1 1 0,-1 0-1,1 1 1,-1 0 0,1 1-1,0 0 1,22 1 0,37 6-260,-69-5-370,0 0 1,1 0-1,-1 0 0,0 1 1,0-1-1,4 2 0,4 4-4002,-3 0 1759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07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 7456,'-8'-11'7168,"8"14"-7104,8 5-32,-3 1 160,3-1-96,6-5-1088,0 2 544,8-10-5280,1 2 3168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15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14 708 2656,'-1'0'56,"0"0"0,1 0-1,-1 0 1,0 1 0,1-1 0,-1 0-1,0 1 1,1-1 0,-1 1 0,1-1 0,-1 0-1,1 1 1,-1-1 0,1 1 0,-1-1 0,1 1-1,-1 0 1,1-1 0,0 1 0,-1-1 0,1 1-1,0 0 1,-1-1 0,1 1 0,0 1 0,0-2 35,1 1 1,-1 0-1,1 0 0,0-1 1,-1 1-1,1 0 1,0-1-1,-1 1 1,1-1-1,0 1 1,0-1-1,-1 1 1,1-1-1,0 0 1,0 1-1,0-1 1,1 0-1,0 1 262,0 0-191,0-1-1,0 0 0,-1 0 0,1 0 0,0 0 1,0 0-1,0 0 0,0 0 0,-1-1 0,1 1 1,0-1-1,0 1 0,-1-1 0,1 1 0,0-1 1,-1 0-1,1 0 0,-1 0 0,1 0 0,-1 0 1,1 0-1,-1-1 0,2-1 0,3-2 169,0-1 1,-1-1-1,1 1 0,5-10 0,5-10 446,17-37 0,-32 62-1442,-2 4 515,-4 12 163,-30 188 393,22-116 33,5-30-44,-25 121 753,6-59 106,24-106 313,3-12-884,1-3-108,2-9-132,15-47 113,9-58-414,-9 33-85,-6 33-9,3 0 0,2 2 1,34-73-1,-38 96-105,2 1 0,0 0 1,1 1-1,2 1 0,0 0 0,1 2 1,1 0-1,24-19 0,-38 35 29,0 0 0,0 0 0,0 0-1,0 1 1,0 0 0,1 0-1,6-1 1,-10 3 22,-1 0 0,1 1-1,-1-1 1,1 1 0,0 0-1,-1 0 1,1 0 0,-1 0 0,1 0-1,-1 1 1,1-1 0,-1 1-1,1 0 1,-1-1 0,1 1-1,-1 0 1,1 0 0,-1 1 0,0-1-1,0 0 1,3 4 0,-2-3 5,0 1-1,0 0 1,0 0 0,-1 0 0,1 0-1,-1 1 1,0-1 0,0 1 0,0-1-1,0 1 1,-1 0 0,0 0 0,1 0-1,-1 0 1,-1 0 0,1 0 0,-1 0-1,1 0 1,-1 0 0,0 0 0,-1 5-1,0-4 22,-1 1-1,1 0 1,-1 0-1,0-1 0,0 1 1,-1-1-1,0 0 0,0 0 1,0 0-1,-1 0 1,1 0-1,-1-1 0,-8 8 1,6-6 21,0-1 1,-1 1 0,0-1-1,0-1 1,-1 1 0,1-1-1,-1 0 1,0-1 0,0 0-1,0 0 1,-1-1 0,1 0-1,-1 0 1,1-1 0,-1 0-1,1-1 1,-1 0 0,1 0-1,-1-1 1,0 0 0,1 0-1,-1-1 1,-8-2 0,10 1-15,0 1-35,1-1 0,0 1-1,-7-5 1,14 7-3,-1-1 1,0 1-1,1-1 1,-1 1-1,0 0 0,1-1 1,-1 1-1,0 0 1,1-1-1,-1 1 1,1 0-1,-1 0 0,1-1 1,-1 1-1,1 0 1,-1 0-1,1 0 0,-1-1 1,1 1-1,-1 0 1,1 0-1,0 0 0,65 3-20,-45-5 6,225-21 170,-223 20-122,0-1 0,0-1 0,-1-1 1,0-1-1,30-14 0,-17-5 357,-34 27-404,-1-2 9,0-9-162,34 72-334,-29-50 522,-2-4 28,1-1-1,0 0 1,0 0 0,9 12 0,-11-17-16,-1 0 0,1 0-1,0-1 1,0 1 0,0-1 0,0 1-1,1-1 1,-1 0 0,0 0 0,0 0-1,1 0 1,-1 0 0,1-1 0,-1 1-1,1-1 1,-1 1 0,1-1 0,-1 0 0,1 0-1,2 0 1,10-3 47,-1 0-1,0 0 1,0-1-1,17-8 1,14-4-28,89-31 32,-33 10-509,-144 79 74,33-30 372,1 0 0,0 1 0,0 0 0,1 1 0,1-1 0,1 1 0,-9 27 0,13-36 19,1 0 1,0 0-1,0 1 1,0-1-1,1 0 1,0 0-1,0 1 1,0-1-1,1 0 1,1 9 0,-1-13-16,-1 1 0,0-1 1,1 1-1,-1-1 1,1 1-1,0-1 1,-1 1-1,1-1 0,0 1 1,0-1-1,0 0 1,0 0-1,0 1 0,0-1 1,0 0-1,1 0 1,-1 0-1,0 0 1,1 0-1,-1 0 0,0-1 1,1 1-1,-1 0 1,1-1-1,-1 1 1,1-1-1,-1 1 0,1-1 1,0 0-1,-1 0 1,1 0-1,0 0 1,-1 0-1,1 0 0,-1 0 1,4-1-1,0 0 20,0-1 0,1 0 0,-1 0 0,0-1 0,0 0 0,-1 1 0,1-1 0,0-1 0,-1 1 0,0-1 0,0 0 0,0 0 0,0 0 0,-1 0 0,1-1 0,-1 1 0,3-6 0,-2 2-6,0-1 1,0 1-1,0-1 1,-1 1-1,-1-1 0,1 0 1,-2 0-1,1 0 1,0-18-1,-2 24-34,0 0 1,-1 0-1,1 0 0,0 0 0,-1 1 0,0-1 0,0 0 0,0 0 1,0 0-1,0 0 0,-1 1 0,1-1 0,-1 1 0,0-1 0,0 1 0,0-1 1,0 1-1,0 0 0,-3-2 0,0 1-30,0 1 0,-1 0 0,1 0 0,-1 0 0,1 1 0,-1 0 0,0 0 0,0 0 0,-9 0 0,2 2 22,1 0 0,1 0 0,-20 5 0,27-4 57,5 0-32,4 0-17,37 1 81,1-1-1,83-9 1,-120 6-43,147-22-363,-105 14 299,-47 9 33,-1-1 0,1 1 0,0 0 0,-1 0 0,1 0 1,0 0-1,0 0 0,-1 0 0,1 0 0,0 0 0,-1 0 0,1 0 0,0 0 0,0 0 0,-1 1 0,2-1 0,-2 1 1,0-1 1,0 1-1,0-1 0,0 1 1,0 0-1,0-1 0,0 1 1,0-1-1,0 1 0,0 0 1,0-1-1,0 1 1,-1-1-1,1 1 0,0-1 1,0 1-1,-1-1 0,1 1 1,0-1-1,0 1 0,-1 0 1,-41 69-156,31-54 146,0 1 1,1 0-1,1 0 1,1 1-1,-7 22 1,13-35 1,1-1 13,0-1-1,0 0 1,0 1-1,0-1 1,1 1 0,-1-1-1,1 1 1,0 0-1,0-1 1,0 1-1,0-1 1,1 1-1,0 3 1,0-7-4,-1 1 0,0-1 0,0 1 1,1-1-1,-1 1 0,0-1 0,1 1 0,-1-1 0,0 1 1,1-1-1,-1 0 0,1 1 0,-1-1 0,1 0 0,-1 1 1,1-1-1,-1 0 0,1 0 0,-1 1 0,1-1 0,-1 0 1,1 0-1,-1 0 0,1 0 0,-1 0 0,1 1 0,-1-1 1,1 0-1,0-1 0,-1 1 0,1 0 0,-1 0 0,1 0 1,-1 0-1,1 0 0,0-1 0,16-10 130,-15 10-102,12-12 40,0-1 0,18-23 0,7-7 43,-12 17-73,50-53-60,-63 63 17,0-1 0,-1 0 1,11-22-1,-7 5 31,-2 0 0,20-72 1,-25 64-117,6-60 1,-15 93 74,0 2 4,0-1-1,-1 1 0,0-1 1,0 1-1,-1-1 0,0 1 0,0-1 1,-5-12-1,6 20-3,-1 0-1,1 0 1,0 0 0,-1 0-1,1 0 1,0 1 0,-1-1-1,1 0 1,-1 0 0,0 0-1,1 1 1,-1-1 0,0 0-1,1 1 1,-1-1 0,0 1-1,0-1 1,1 1 0,-1-1-1,0 1 1,-2-1 0,2 1 0,0 0 0,0 0 0,0 0 0,0 0 0,0 0 0,1 0 0,-1 0 1,0 1-1,0-1 0,0 1 0,0-1 0,0 0 0,0 1 0,0-1 0,1 1 0,-1 0 1,-1 0-1,-2 3-16,0 0 0,1 0 0,-1 1 0,1-1-1,0 1 1,-4 8 0,-16 42-180,-30 114-1,50-158 191,-2 7 39,1 0 0,1 0-1,0 0 1,1 0 0,2 0-1,-1 0 1,2 0 0,1 1-1,0-1 1,1 0 0,1 0-1,0-1 1,2 1 0,0-1-1,11 22 1,-15-34 2,1-1 0,0 1 0,-1-1 0,1 0 0,1 0 0,-1 0 0,1-1 0,-1 1 0,1-1 0,6 4 0,-7-5 0,-1-1 0,1 1 0,0-1 1,-1 0-1,1 0 0,0 0 0,0 0 0,0-1 0,0 1 0,0-1 0,0 0 1,0 0-1,0 0 0,0 0 0,0 0 0,0 0 0,0-1 0,0 0 1,3-1-1,8-4 20,-1-1 0,0-1 0,0 0 0,0-1 1,-1 0-1,19-20 0,-8 10 20,-14 11-71,0 1 1,-1-1-1,13-15 0,-23 30-134,0 0-1,1 0 0,0 0 1,0 0-1,1 9 0,0 54 128,1-61 11,-1-1 40,0-1 0,0 1 0,1 0 0,0-1 0,1 0 1,0 1-1,0-1 0,0 0 0,1 0 0,5 9 1,-8-16-32,0 1 1,1 0 0,-1 0-1,1-1 1,-1 1 0,1-1-1,0 1 1,-1 0 0,1-1 0,-1 1-1,1-1 1,0 0 0,0 1-1,-1-1 1,1 1 0,0-1-1,0 0 1,-1 0 0,1 1-1,0-1 1,0 0 0,0 0-1,0 0 1,-1 0 0,1 0 0,0 0-1,0 0 1,0 0 0,0-1-1,-1 1 1,1 0 0,0 0-1,0-1 1,-1 1 0,1 0-1,0-1 1,0 1 0,-1-1-1,1 1 1,0-1 0,-1 1 0,1-1-1,-1 1 1,2-2 0,3-4 56,0 1 0,0-1 0,8-13 0,-11 16-40,9-14-6,0 0 0,-1 0 1,12-34-1,-21 40-146,-1 11 127,0 0 0,-1 0 0,1 0 0,0 0 0,-1 0-1,1 0 1,0 0 0,0 0 0,-1 1 0,1-1 0,0 0 0,0 0 0,-1 0 0,1 0-1,0 0 1,0 1 0,0-1 0,-1 0 0,1 0 0,0 0 0,0 1 0,0-1 0,-1 0-1,1 0 1,0 1 0,0-1 0,0 0 0,0 0 0,0 1 0,0-1 0,0 0 0,0 0 0,0 1-1,0 0 1,-4 5-117,-8 19-21,-12 32-1,18-38 74,1 1 0,-5 36 0,8-44 107,1 1 0,1-1 1,0 0-1,1 0 0,1 0 0,2 12 0,-4-23-29,0 0 0,0-1 0,0 1 0,0 0 0,1-1-1,-1 1 1,0-1 0,0 1 0,1 0 0,-1-1 0,1 1 0,-1-1-1,0 1 1,1-1 0,-1 1 0,1-1 0,-1 0 0,1 1 0,-1-1-1,1 1 1,-1-1 0,1 0 0,0 1 0,-1-1 0,1 0 0,-1 0-1,1 0 1,0 1 0,-1-1 0,1 0 0,0 0 0,-1 0 0,1 0-1,0 0 1,-1 0 0,1 0 0,-1 0 0,1-1 0,0 1 0,-1 0-1,1 0 1,0 0 0,-1-1 0,1 1 0,-1 0 0,1-1 0,-1 1-1,1 0 1,-1-1 0,2 0 0,2-2 2,1 0 0,-1-1 0,0 0 0,7-7 0,22-27 10,70-60 1,-78 78-14,1 1-1,1 1 1,1 1 0,29-13 0,-8 8-159,70-21-1,-119 43 150,1 0 0,-1-1 0,1 1 0,-1 0 0,1 0 0,-1 0 0,1-1 0,-1 1 0,1 0 0,-1 0 0,1 0 0,-1 0 0,1 0 0,-1 0 0,1 0 1,0 0-1,-1 0 0,1 0 0,-1 1 0,1-1 0,-1 0 0,1 0 0,-1 0 0,1 1 0,0-1 0,-1 1-4,0 0 0,0-1 0,0 1 0,0-1 0,0 1 1,-1 0-1,1-1 0,0 1 0,0 0 0,0-1 0,-1 1 0,1-1 1,0 1-1,-1-1 0,1 1 0,0-1 0,-1 1 0,0 0 1,-26 28-117,23-25 136,-8 8-26,0 1-1,1 1 1,-14 21 0,22-30 22,0 1 0,0-1 0,0 1 1,0 0-1,1 1 0,0-1 0,0 0 0,1 1 1,0-1-1,0 0 0,0 1 0,1 10 1,0-15-3,1 0 1,-1 1-1,1-1 1,-1 0-1,1 0 0,0 1 1,-1-1-1,1 0 1,0 0-1,0 0 1,1 0-1,-1 0 1,0 0-1,1 0 1,-1-1-1,1 1 1,0 0-1,-1-1 1,1 1-1,0-1 0,0 0 1,0 1-1,0-1 1,0 0-1,0 0 1,1 0-1,-1-1 1,0 1-1,0-1 1,1 1-1,2 0 1,1-1 13,0 0 1,1 0 0,-1 0 0,0 0 0,0-1 0,0 0-1,0-1 1,1 1 0,-2-1 0,13-5 0,-5 0 11,0-1 1,0-1-1,-1 0 1,12-11-1,43-45 186,-57 54-258,106-128 102,-109 130-26,28-41 44,-1-1 0,38-80 0,38-117 70,-106 238-180,7-17-188,15-51 0,-26 77 189,1-1 0,-1 0 0,0 0-1,0 0 1,0 0 0,0 0 0,0 0 0,-1-2-1,1 3 22,0 1 0,0 0-1,0 0 1,0-1-1,0 1 1,0 0-1,0 0 1,-1-1-1,1 1 1,0 0-1,0 0 1,0 0-1,0 0 1,-1-1-1,1 1 1,0 0-1,0 0 1,0 0-1,-1 0 1,1-1-1,0 1 1,0 0-1,0 0 1,-1 0-1,1 0 1,0 0 0,-1 0-1,0 0-3,1 0 0,-1 0 1,0 1-1,0-1 0,1 0 0,-1 0 0,0 1 1,1-1-1,-1 1 0,0-1 0,1 1 0,-1-1 1,0 1-1,0 0 0,-6 6-11,0 1 0,0-1-1,1 1 1,0 1 0,1-1 0,-9 19 0,-21 63-202,29-75 197,-23 72-77,-29 154 0,51-195 230,3 1 1,2 48 0,1-74-266,2 0 0,1-1 0,7 38 0,-1-41-1559,-8-17 1584,0 1 0,0-1 1,1 1-1,-1-1 1,0 0-1,0 1 1,1-1-1,-1 0 1,0 1-1,1-1 1,-1 0-1,0 1 0,1-1 1,-1 0-1,0 0 1,1 1-1,-1-1 1,1 0-1,-1 0 1,0 0-1,1 0 1,-1 0-1,1 0 1,-1 1-1,1-1 0,-1 0 1,1 0-1,-1 0 1,0 0-1,1 0 1,-1-1-1,1 1 1,-1 0-1,1 0 1,-1 0-1,0 0 0,1 0 1,-1-1-1,1 1 1,9-13-3927,2 1 1317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15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17 122 6304,'-16'-5'2848,"24"2"-2464,-3-2 1824,-2 5-1280,12-4 1120,7 4-1184,14-8 319,4 5-703,18-10 0,0 6-288,11-10 32,-6 9-128,-5-7 160,-8 2-160,-10 1-3967,-9 4 2079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16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144 638 5888,'-6'-1'1134,"0"1"-1,1 0 1,-12 0 0,-1 1 1056,15-1-2073,-1 1 0,0 0-1,0 0 1,0 0 0,1 0 0,-1 1-1,1-1 1,-1 1 0,1 0 0,-1 0 0,1 0-1,0 0 1,0 1 0,0 0 0,0-1-1,1 1 1,-1 0 0,1 0 0,-1 0 0,1 0-1,-3 7 1,2-5-65,0 0 0,1 1 0,0-1 0,0 1 0,0 0 0,0 0 0,1-1 0,0 1 0,0 0 0,1 0 0,-1 0 0,1 0 0,1 0 0,0 8 0,0-10 9,0 0 0,1 0 0,-1-1 0,1 1-1,0-1 1,0 1 0,0-1 0,0 0 0,0 1 0,1-1-1,-1 0 1,6 4 0,-6-5-29,0-1 1,0 0-1,0 1 1,0-1-1,0 0 0,0 0 1,0 0-1,0 0 1,1 0-1,-1-1 0,0 1 1,0-1-1,1 0 1,-1 1-1,0-1 0,1 0 1,-1 0-1,0 0 1,1-1-1,-1 1 0,0-1 1,4 0-1,2-3 8,0 1 0,0-1 0,0-1 0,-1 0 0,1 0-1,-1 0 1,0-1 0,8-9 0,-1-1 134,0-1-1,15-24 1,-27 37-186,1 0 0,-1 0 0,0-1-1,0 1 1,0-1 0,0 0 0,-1 1 0,0-1 0,1-9 0,-2 11 17,0 0-1,0-1 1,0 1 0,-1 0 0,1 0 0,-1 0 0,0 0 0,0 0 0,0 0 0,0 0 0,0 0 0,-1 0 0,1 0 0,-1 0 0,0 1 0,-2-4 0,-3 0-6,1-1 0,-1 1 0,0 1 1,0-1-1,0 1 0,-13-7 0,-16-3 375,36 15-362,-1 0-1,1 0 1,0 0 0,0 0 0,0 0-1,0 1 1,0-1 0,0 0-1,-1 0 1,1 0 0,0 0 0,0 0-1,0 0 1,0 0 0,0 0 0,0-1-1,-1 1 1,1 0 0,0 0 0,0 0-1,0 0 1,0 0 0,0 0 0,0 0-1,-1 0 1,1 0 0,0 0 0,0 0-1,0 0 1,0 0 0,0-1 0,0 1-1,0 0 1,0 0 0,0 0 0,0 0-1,-1 0 1,1 0 0,0 0 0,0-1-1,0 1 1,0 0 0,0 0 0,0 0-1,0 0 1,0 0 0,0 0 0,0-1-1,0 1 1,0 0 0,0 0 0,0 0-1,0 0 1,0-1 0,11-3 405,25-3-53,-24 4-314,28-4 170,-21 4-117,0 0-1,0-2 0,35-13 0,-40 11-31,0-1-1,-1 0 1,1-1-1,-2-1 0,0 0 1,0 0-1,0-1 0,-2-1 1,1 0-1,14-22 1,1-10 308,41-92 0,-31 59-178,10-27-175,-47 160-367,-47 312 84,-24-5 519,42-244 125,-65 159 0,92-259-24,6-13-91,-3-6-261,1 0 0,-1 0 0,1 0 0,-1 0-1,1 0 1,-1 0 0,1 0 0,-1-1 0,1 1 0,-1 0 0,1 0 0,-1 0 0,1-1 0,-1 1-1,1 0 1,-1 0 0,0-1 0,1 1 0,0-1 0,12-11 44,0 0 0,-1-2 1,0 1-1,-1-2 0,14-22 0,-9 13-55,9-13-35,2 1 0,1 1 1,64-59-1,-56 65-500,2 3 0,73-40 0,-51 36-351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26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230 591 3904,'-1'-1'63,"1"1"1,0 0 0,0-1-1,0 1 1,0-1-1,0 1 1,-1-1-1,1 1 1,0 0-1,0-1 1,-1 1-1,1 0 1,0-1-1,-1 1 1,1 0 0,0-1-1,-1 1 1,1 0-1,-1 0 1,1-1-1,0 1 1,-1 0-1,1 0 1,-1 0-1,1 0 1,-1 0-1,1-1 1,0 1 0,-1 0-1,1 0 1,-1 0-1,-2 1 2394,-1 7-275,-33 155 2190,20-79-3720,-113 354 2907,121-410-3305,6-17-61,3-8-104,-1-1 1,1 0-1,-1 0 1,1 0 0,-1 0-1,0 0 1,0 0 0,0 0-1,0 0 1,-3 2-1,4-4-77,0 1 0,0-1-1,0 0 1,0 0-1,0 0 1,-1 0-1,1 0 1,0 0 0,0 0-1,0 0 1,0 0-1,0 0 1,0 0 0,-1 0-1,1 0 1,0 0-1,0 0 1,0 0 0,0 0-1,0 0 1,0 0-1,-1 0 1,1 0-1,0 0 1,0 0 0,0 0-1,0 0 1,0 0-1,0 0 1,-1-1 0,1 1-1,0 0 1,0 0-1,0 0 1,0 0 0,0 0-1,0 0 1,0 0-1,0 0 1,0-1-1,0 1 1,-1 0 0,1 0-1,0 0 1,0 0-1,0 0 1,0 0 0,0-1-1,0 1 1,0 0-1,0 0 1,0 0 0,0 0-1,0 0 1,0-1-1,0 1 1,0 0-1,0 0 1,0 0 0,1 0-1,-2-13 317,1 9-200,3-54 77,16-84 0,-13 103-114,-5 29-79,9-53-22,1 0-1,26-78 1,-30 123-32,0 0-1,0 0 1,2 0 0,0 2-1,1-1 1,1 1-1,0 0 1,1 1-1,1 0 1,0 1 0,1 1-1,18-14 1,-18 17-85,22-12 1,-30 19 95,-1 1 1,1-1-1,0 1 1,0 1 0,0-1-1,0 1 1,7-1 0,-9 2 61,-1 0 1,0 1-1,0-1 1,0 1-1,0-1 1,0 1 0,0 0-1,0 1 1,0-1-1,0 0 1,-1 1-1,1-1 1,0 1-1,-1 0 1,1 0 0,-1 0-1,0 0 1,1 1-1,-1-1 1,0 0-1,-1 1 1,1 0-1,0-1 1,-1 1 0,1 0-1,-1 0 1,0 0-1,0 0 1,0 0-1,0 0 1,-1 0-1,1 0 1,-1 0 0,0 0-1,0 4 1,-1 0 24,-1 1 0,1 0 0,-2-1 0,1 1 0,-1-1 0,0 0 0,0 0 1,-1 0-1,0-1 0,-1 1 0,1-1 0,-1 0 0,0 0 0,-1 0 0,1-1 1,-1 0-1,0 0 0,0 0 0,-14 6 0,12-6-7,-1-1-1,0 0 1,-1-1-1,1 0 1,-1 0-1,1-1 1,-1 0-1,0-1 1,0 0-1,1 0 1,-1-1-1,0-1 1,0 0-1,0 0 1,-12-3-1,14 2-76,6 2 7,0 0 0,0-1 0,0 1-1,1-1 1,-1 1 0,0-1 0,0 0 0,-2-1 0,14-3-193,0 3 240,0 1 0,17-1 0,6 0 35,-29 1-76,24-2-33,0-1-1,54-16 1,130-60 459,-210 79-400,2 0 11,1-1 0,0 0 0,0 0 0,-1-1 0,0 1 0,6-5 0,-10 7-19,0 0-1,0 0 1,0 0 0,0 0 0,0 0-1,0 0 1,0 0 0,-1 0 0,1 0-1,0 0 1,0 0 0,0 0 0,0 0-1,0 0 1,0 0 0,0-1 0,0 1-1,0 0 1,-1 0 0,1 0 0,0 0-1,0 0 1,0 0 0,0 0 0,0 0-1,0 0 1,0 0 0,0 0-1,0-1 1,0 1 0,0 0 0,0 0-1,0 0 1,0 0 0,0 0 0,0 0-1,0 0 1,0 0 0,0 0 0,0-1-1,0 1 1,0 0 0,0 0 0,0 0-1,0 0 1,0 0 0,0 0 0,-10 3-119,3 1 88,2 0 0,-1 1-1,0 0 1,1 0 0,0 0 0,0 0 0,0 1 0,1-1-1,0 1 1,0 1 0,0-1 0,1 0 0,0 1 0,-4 11-1,4-9 70,1 0 0,-1 0 0,2 1 0,-1-1 0,1 0-1,0 1 1,1-1 0,0 1 0,1-1 0,3 17 0,-2-15 4,-2-7-16,1 0 1,0-1-1,0 1 1,0 0-1,2 3 1,-3-6-23,0-1 0,0 1 0,0-1 0,1 1 0,-1-1 0,0 0 0,1 1 1,-1-1-1,0 0 0,1 1 0,-1-1 0,0 0 0,1 1 0,-1-1 0,1 0 0,-1 0 1,1 0-1,-1 1 0,1-1 0,-1 0 0,0 0 0,1 0 0,-1 0 0,1 0 1,-1 0-1,1 0 0,-1 0 0,1 0 0,-1 0 0,1 0 0,-1 0 0,1 0 0,-1 0 1,1 0-1,-1 0 0,1-1 0,-1 1 0,1 0 0,-1 0 0,0-1 0,1 1 0,-1 0 1,1-1-1,-1 1 0,1-1 0,4-3 12,0-1 1,0 0 0,-1 0-1,1 0 1,-1 0-1,0-1 1,-1 0-1,1 1 1,-1-2-1,0 1 1,2-7 0,-1 2 8,-1 0 0,0 0 1,-1 0-1,0 0 1,1-23-1,-4 25-24,1-1-1,-1 1 0,-3-12 1,3 17-8,0 0 1,0 1 0,0-1 0,-1 0 0,0 0 0,0 1-1,0-1 1,0 1 0,0-1 0,-3-2 0,2 2-514,5 5 241,10 6 212,9 5 276,-8-8-180,-1-1 0,0 0 0,0-1 0,1-1 0,-1 1 0,1-2 1,0 0-1,15-2 0,-4-1 38,-1-1 1,1-1-1,33-13 0,-47 14-53,1-1 0,0 0 0,-1 0 0,0-1 0,0-1 0,-1 0-1,0 0 1,0-1 0,0 0 0,-1 0 0,-1-1 0,1 0 0,-1 0 0,-1-1 0,0 0-1,0 0 1,8-22 0,10-38 7,29-139 0,-47 177-70,-1 0 0,2-52 0,-9 60-257,2 24 295,0 0 1,-1-1-1,1 1 0,0 0 0,0-1 1,0 1-1,0 0 0,0-1 1,0 1-1,-1 0 0,1-1 1,0 1-1,0 0 0,-1-1 0,1 1 1,0 0-1,0 0 0,-1-1 1,1 1-1,0 0 0,-1 0 1,1 0-1,0-1 0,-1 1 1,1 0-1,0 0 0,-1 0 0,1 0 1,0 0-1,-1 0 0,1 0 1,-1 0-1,1 0 0,0 0 1,-1 0-1,1 0 0,0 0 0,-1 0 1,1 0-1,-1 0 0,1 0 1,0 0-1,-1 0 0,1 1 1,0-1-1,-1 0 0,1 0 1,0 0-1,0 1 0,-1-1 0,1 0 1,0 0-1,-1 1 0,1-1 1,0 0-1,0 1 0,-5 4 6,1-1 1,-1 1-1,1 0 0,1 1 0,-1-1 1,1 1-1,0-1 0,-5 13 0,-13 54 28,15-49-78,1-4 66,-42 171-135,41-157 180,1 1-1,2 0 1,1 60 0,4-75-65,0 0 1,1 1 0,1-1-1,0 0 1,2 0 0,0-1-1,11 23 1,-15-38 24,0 0 0,-1 0 0,1 0 0,0 0 0,1 0-1,-1-1 1,0 1 0,1-1 0,0 0 0,-1 0 0,6 4 0,-6-5 0,0-1 0,1 1 0,-1 0 0,0-1 0,0 1 0,0-1 0,0 0 0,0 0 0,1 0 0,-1 0 0,0 0 1,0 0-1,0-1 0,0 1 0,0-1 0,0 1 0,1-1 0,-1 0 0,3-1 0,11-8-11,1 0-1,18-15 1,-16 11 26,19-11 0,159-90 616,-197 115-653,1 0 0,-1 0-1,0-1 1,0 1 0,0 0 0,1 0-1,-1 0 1,0 0 0,0 0-1,0 0 1,0 0 0,1 0 0,-1-1-1,0 1 1,0 0 0,0 0 0,0 0-1,0 0 1,0 0 0,1-1-1,-1 1 1,0 0 0,0 0 0,0 0-1,0-1 1,0 1 0,0 0 0,0 0-1,0 0 1,0 0 0,0-1-1,0 1 1,-6-2-245,-14 5-212,8 1 469,1 0 0,0 1 0,0 0 1,0 1-1,1 0 0,0 0 0,0 1 0,1 1 0,0 0 0,0 0 0,1 1 0,0 0 0,0 0 0,1 1 0,0-1 0,1 2 0,0-1 0,1 1 0,-6 15 1,7-15 2,-14 50-25,16-55 72,1 1 1,0 0-1,0 0 1,1 0-1,-1 0 1,2 11 0,-1-17-45,0 0 1,1 0-1,-1 0 1,0 0 0,0 0-1,1 0 1,-1 0 0,0 0-1,1 0 1,-1 0 0,1-1-1,-1 1 1,1 0-1,-1 0 1,1 0 0,0 0-1,0-1 1,-1 1 0,2 1-1,-1-2-5,0 0-1,0 0 1,-1 0 0,1 1-1,0-1 1,0 0-1,0 0 1,0 0-1,-1 0 1,1 0 0,0 0-1,0 0 1,0-1-1,-1 1 1,1 0 0,0 0-1,0-1 1,1 0-1,3-2 27,1-1-1,-1 1 1,0-1-1,8-9 1,-11 11-20,63-72 255,-17 17-132,-47 56-135,44-47-83,64-90 0,-105 127 317,-4 11-236,0 0 0,0-1 1,0 1-1,0 0 0,0 0 0,0 0 1,0-1-1,0 1 0,-1 0 0,1 0 0,0 0 1,0 0-1,0-1 0,0 1 0,0 0 1,0 0-1,-1 0 0,1 0 0,0 0 0,0 0 1,0-1-1,0 1 0,-1 0 0,1 0 1,0 0-1,0 0 0,0 0 0,-1 0 1,1 0-1,0 0 0,-1 0-10,0 0 1,0 0-1,0 0 0,0 0 1,0 1-1,0-1 1,1 0-1,-1 0 0,0 1 1,0-1-1,0 1 0,0-1 1,1 0-1,-1 1 0,0 0 1,1-1-1,-1 1 0,0-1 1,0 2-1,-5 6 27,0 1 0,1 0 0,0 0 0,0 0 0,1 0 0,1 1 0,-1-1 0,2 1 0,-1 0 0,1 0 0,1 0 0,0 0 0,0 1 0,1-1 0,0 0 0,1 0 0,0 0 0,0 0 0,1 0 0,1 0 0,0 0 1,8 18-2,-10-25 2,0 0 0,0 0 0,1-1 0,-1 1-1,1 0 1,0-1 0,-1 1 0,1-1 0,0 0-1,1 0 1,-1 0 0,0 0 0,0 0 0,1 0-1,0-1 1,-1 1 0,1-1 0,0 1-1,-1-1 1,1 0 0,0 0 0,0 0 0,0-1-1,0 1 1,0-1 0,0 0 0,0 1 0,0-1-1,0-1 1,0 1 0,0 0 0,0-1 0,0 1-1,0-1 1,0 0 0,0 0 0,5-3-1,0 0 41,1-1-1,-1 0 1,0 0-1,0-1 0,7-7 1,34-36 229,-44 43-284,24-26-64,-10 11-101,24-22 0,-41 41 162,0 0-1,0 1 0,0-1 0,0 1 0,0-1 0,0 1 0,1 0 1,3-2-1,-5 3 2,0 0 0,0 0 1,1 0-1,-1 0 0,0 0 0,0 1 1,0-1-1,0 0 0,0 1 0,0-1 1,0 1-1,0-1 0,0 1 0,0-1 1,0 1-1,-1 0 0,1-1 0,0 1 1,0 0-1,0 0 0,-1-1 1,2 3-1,0 0-15,0 0 0,0 0 0,0 0 0,0 0 0,-1 1 0,3 5 1,4 9 88,1-1 34,1 1 0,1-1 0,23 26 0,-29-37-86,0-1 0,1 0 0,-1 0 0,1 0 1,1-1-1,-1 0 0,0 0 0,1-1 0,0 0 0,0 0 0,0 0 0,0-1 0,11 2 0,0-2-164,0 0 1,1-2-1,-1 0 0,1-1 1,-1-1-1,0 0 0,33-10 1,-7-1-4182,84-40 0,-107 42 999,0 0 1,24-18-1,-28 17 1438,19-20 0,33-40-2015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5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64 731 2560,'0'-2'268,"1"0"0,0 0 1,-1-1-1,1 1 0,0 0 0,0 0 1,0 0-1,1 0 0,-1 1 1,0-1-1,1 0 0,-1 0 0,1 1 1,-1-1-1,1 1 0,3-3 0,7-7 2014,-11 10-2033,17-22 3331,-18 23-3434,0-1 1,1 0-1,-1 1 1,0-1-1,1 1 0,-1-1 1,0 0-1,0 1 1,0-1-1,0 0 0,0 0 1,0 1-1,0-1 1,0 0-1,0 0 0,0 0-56,0 1 0,0 0 0,-1-1 0,1 1 0,0 0 0,-1-1 0,1 1 0,0 0-1,0 0 1,-1-1 0,1 1 0,-1 0 0,1 0 0,0-1 0,-1 1 0,1 0-1,-1 0 1,1 0 0,0 0 0,-1 0 0,1 0 0,-1 0 0,1 0 0,-1 0-1,1 0 1,0 0 0,-2 0 0,-2 1 133,1 0 1,-1 1-1,0-1 0,0 1 0,-5 3 1,7-4-183,-2 3 28,-1-1 0,1 0-1,0 1 1,0 0-1,0 0 1,1 0 0,-1 1-1,1-1 1,-5 10-1,1-2-38,2-1 0,0 1 0,-5 16 0,8-18 32,0 1 1,0-1 0,1 1 0,0-1 0,1 1-1,0-1 1,1 1 0,0-1 0,0 1-1,1-1 1,1 0 0,4 12 0,-7-19-23,1 0 0,0 0 1,1-1-1,-1 1 1,1 0-1,-1-1 0,1 1 1,0-1-1,-1 0 1,1 1-1,1-1 0,-1 0 1,0 0-1,0 0 0,1-1 1,-1 1-1,1 0 1,0-1-1,-1 0 0,1 1 1,0-1-1,0 0 1,0-1-1,0 1 0,-1 0 1,1-1-1,4 1 1,-2-2 6,1 1 1,-1-1 0,1 0 0,-1 0 0,0 0 0,1-1 0,-1 1 0,0-2 0,0 1 0,0 0 0,0-1 0,-1 0 0,1 0 0,5-5 0,-1 1-12,-1-1 0,0 0 0,-1 0 0,0-1 0,0 0 0,0 0 0,-1-1 0,-1 1 0,0-1 0,6-16 0,-9 21-46,-1 0-1,1-1 1,-1 1-1,0-1 1,-1 0-1,0 1 1,1-1-1,-2 0 1,1 1-1,-1-1 1,0 1-1,0-1 1,0 1-1,-1-1 1,0 1-1,0 0 1,0-1-1,-1 1 1,1 0-1,-1 1 1,0-1-1,-7-7 1,-12-12 59,-35-28 1,0 0-74,56 51 34,1 1 1,-1-1-1,0 0 1,0 1-1,1-1 1,-1 0 0,1 0-1,-1 0 1,1 0-1,-1 1 1,1-1-1,0 0 1,-1 0-1,1-2 1,3-4 90,-1 4-35,0-2 15,1 1 1,0 0-1,0-1 1,0 1-1,0 0 1,0 0-1,1 1 1,0-1-1,0 1 1,0 0-1,9-6 1,11-9 140,50-49 347,-3-3 0,101-128 0,-165 190-545,89-105-102,-95 113 74,14-13-118,-14 13 117,-1-1 1,0 1-1,1 0 1,-1 0 0,0 0-1,1-1 1,-1 1-1,1 0 1,-1 0 0,0 0-1,1 0 1,-1 0-1,1 0 1,-1 0-1,0 0 1,1 0 0,-1 0-1,1 0 1,-1 0-1,1 0 1,-1 0 0,0 0-1,1 0 1,-1 1-1,0-1 1,1 0-1,-1 0 1,1 0 0,-1 1-1,0-1 1,1 0-1,-1 0 1,0 1 0,1-1-1,-1 0 1,0 1-1,0-1 1,1 0-1,-1 1 1,0-1 0,0 0-1,0 1 1,0-1-1,1 1 1,2 14-26,0-1 1,0 1-1,-2 0 1,0-1-1,0 1 0,-2 15 1,0-4-68,-1 32 47,-14 94 0,-25 53 59,11-86 5,-67 176-1,77-244 96,-186 451 785,200-488-768,-1-1 0,0 0 0,-1 0 0,0-1 1,-11 13-1,18-25-103,1 1-1,-1 0 1,0 0 0,0 0-1,0 0 1,0-1 0,0 1-1,0 0 1,0-1 0,0 1-1,0-1 1,0 1 0,0-1 0,-1 0-1,0 1 1,1-1-4,1 0-1,-1 0 1,0 0 0,1 0-1,-1 0 1,0-1-1,1 1 1,-1 0 0,0 0-1,1-1 1,-1 1 0,1 0-1,-1-1 1,0 1 0,1 0-1,-1-1 1,1 1 0,-1-1-1,1 1 1,-1-2 0,-1-1 44,0-1 1,0 0 0,0 0-1,0 0 1,1 0 0,0 0-1,0 0 1,-1-7 0,0-3-15,0 0 0,1 0 0,1 0 0,0 0 0,1 0 0,0 0 0,2 0 0,-1 0 0,2 0 0,-1 1 1,2-1-1,0 1 0,1 0 0,13-22 0,-8 20-60,1 2 1,0-1-1,1 1 0,0 1 1,1 0-1,1 1 1,0 1-1,0 0 1,23-10-1,16-5-85,88-27-1,-109 41-332,1 3-1,0 0 1,55-4 0,-53 12-3176,0 7 991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28.9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302 482 1248,'7'-5'13333,"-10"6"-13033,1 0 0,0 0 0,0-1 0,-1 1 0,1 1 0,0-1 0,-3 2 0,-7 4 228,-11 2-54,-8 3-68,1 2-1,0 0 0,-53 36 1,79-47-365,-6 5 38,-1 0 0,2 0 1,-1 1-1,-9 13 0,17-21-56,1 1 0,-1 0-1,1 0 1,0 1-1,-1-1 1,1 0 0,0 0-1,0 1 1,0-1-1,1 0 1,-1 1 0,1-1-1,-1 1 1,1-1 0,0 0-1,0 1 1,0-1-1,0 1 1,0-1 0,0 1-1,1-1 1,-1 1-1,1-1 1,0 0 0,0 1-1,0-1 1,0 0-1,2 4 1,-1-3 32,0-1 1,0 0-1,0 1 0,0-1 1,0 0-1,0 0 1,1-1-1,-1 1 0,1 0 1,-1-1-1,1 0 0,0 1 1,-1-1-1,5 1 0,-2-1 24,-1 0 0,1 0 0,0-1 0,0 0 0,0 0 0,0 0 0,0 0 0,5-2-1,-1 0 15,0 0-1,0-1 1,0 0 0,-1 0-1,1-1 1,-1 0-1,0-1 1,13-9-1,-15 9-69,-1 0 1,0 0-1,-1 0 0,1-1 0,-1 1 0,0-1 0,5-9 0,0-5 66,7-21-1,-13 34-50,1-5-113,-1 0-1,0 0 1,0 0 0,-1-1-1,-1 1 1,0-18-1,-4 12-249,0 14 175,0 9 145,1 5 32,1 1-1,-1-1 0,2 0 0,-1 1 0,2-1 1,-1 1-1,1-1 0,1 0 0,0 0 0,4 14 1,1-6 222,0 0 1,0-1-1,2 1 1,17 26-1,-25-43-202,0 1-1,0-1 1,0 0-1,0 1 1,0-1-1,0 0 1,0 0-1,1 0 0,-1 0 1,0 0-1,1 0 1,-1 0-1,0-1 1,1 1-1,-1 0 1,1-1-1,-1 1 1,1-1-1,-1 0 1,1 1-1,1-1 1,0 0-10,-1 0 1,1-1 0,-1 1-1,1-1 1,-1 0 0,0 1 0,1-1-1,-1 0 1,0 0 0,0-1-1,0 1 1,3-2 0,3-4-21,1-1 1,-1 0-1,0 0 1,9-14-1,-2 2-22,-6 8 21,0 0 0,1 0 0,13-12 0,-22 23-23,0 0 1,-1 1 0,1-1-1,0 1 1,0-1-1,0 0 1,-1 1-1,1-1 1,0 1 0,0 0-1,0-1 1,0 1-1,0 0 1,0-1-1,0 1 1,0 0 0,0 0-1,0 0 1,0 0-1,0 0 1,0 0-1,2 0 1,-2 1 14,0-1-1,0 1 1,0 0 0,0 0 0,-1-1 0,1 1-1,0 0 1,0 0 0,0 0 0,-1 0-1,1 0 1,0 0 0,-1 0 0,1 0-1,-1 0 1,1 2 0,2 5 66,-1 1 1,0 0-1,-1-1 0,1 10 1,-1-11-79,-1 6 61,0 1 1,0 0-1,-4 17 0,0 20 226,4-51-275,0 0 1,0 0-1,0 0 1,0 1-1,0-1 1,0 0-1,0 0 1,0 0-1,0 0 1,0 0-1,0 0 1,0 0-1,0 0 1,0 1-1,0-1 1,1 0-1,-1 0 1,0 0-1,0 0 1,0 0-1,0 0 1,0 0-1,0 0 1,0 0-1,0 0 0,0 0 1,0 0-1,0 0 1,1 1-1,-1-1 1,0 0-1,0 0 1,0 0-1,0 0 1,0 0-1,0 0 1,0 0-1,0 0 1,1 0-1,-1 0 1,0 0-1,0 0 1,0 0-1,0 0 1,0 0-1,0 0 1,0-1-1,1 1 1,7-4 222,14-12-65,-18 13-136,32-28 39,25-18-19,-54 45-36,-1 0-1,1 0 0,-1 0 1,1 1-1,0 0 0,0 1 1,0 0-1,8-2 0,-13 4-29,1 0-1,-1 0 0,0 0 0,1 0 0,-1 0 0,0 1 0,1-1 0,-1 1 0,0-1 0,0 1 0,1 0 1,-1 0-1,0 0 0,0 0 0,0 0 0,0 0 0,0 1 0,-1-1 0,4 4 0,2 3 41,0 0 0,0 0-1,6 12 1,3 3 59,-14-20-73,9 11 59,19 18 1,-27-29-53,0 0-1,1 0 1,0 0-1,0 0 1,0-1-1,0 1 1,0-1 0,0 0-1,0-1 1,9 3-1,-5-3 34,-1 0-1,1-1 1,-1 0-1,1-1 1,-1 1-1,1-2 1,-1 1-1,0-1 1,1 0-1,-1 0 1,12-6 0,-1-1-70,-1-1 1,0 0 0,18-15-1,79-62 15,-110 84-19,-3 3 15,0 0 1,-1-1 0,1 1 0,0 0 0,-1-1 0,1 1 0,0-1 0,-1 1 0,1-1 0,-1 1 0,1-1-1,-1 1 1,1-1 0,-1 1 0,0-1 0,1 0 0,-1 1 0,0-1 0,1 0 0,-1 1 0,0-1 0,0 0 0,1-1-1,-21 14-348,12-5 354,0 1-1,1 0 0,0 1 1,0 0-1,1 0 1,0 0-1,1 1 1,0 0-1,1 0 1,-1 0-1,2 0 1,0 1-1,0 0 0,1-1 1,0 1-1,1 0 1,0 0-1,1 0 1,0 0-1,1 0 1,0 0-1,0 0 0,5 13 1,-6-21 0,1 0 0,0 0 0,0-1 0,0 1 0,1 0 1,-1-1-1,1 1 0,3 4 0,-4-6 15,-1-1 0,1 1 0,0-1 0,0 1 0,-1-1 0,1 0 0,0 1 0,0-1 0,0 0 0,-1 1 0,1-1 0,0 0 0,0 0 0,0 0 0,0 0 0,0 0 0,-1 0 0,1 0 0,0 0 0,0 0 0,0 0 0,0 0 0,0-1 0,-1 1 0,1 0 0,0-1 0,0 1 0,0-1 0,-1 1 0,1 0 0,0-1 0,-1 0 0,1 1 0,0-1 0,9-7 21,-2 0 0,1-1-1,-1 0 1,0 0 0,10-16-1,29-56 151,-35 58-147,-2-1 0,14-43-1,-21 57-30,130-534-218,-129 520 98,2-46 0,-5 69 96,-1 0-1,0 0 0,0 0 1,0 0-1,0 0 0,0 0 1,0 1-1,-1-1 0,1 0 1,0 0-1,0 0 0,-1 0 0,1 0 1,-1-1-1,0 2 14,1 0 1,0 1-1,-1-1 1,1 0-1,0 0 0,-1 1 1,1-1-1,0 0 0,-1 1 1,1-1-1,0 0 1,0 1-1,-1-1 0,1 0 1,0 1-1,0-1 0,0 1 1,0-1-1,-1 1 1,1 0-1,-10 38 19,0 32 137,4 0-1,2 0 0,7 75 1,0-109-180,1 0-1,1-1 1,3 0 0,0 0 0,18 43-1,-23-71-500,0 0-1,1 0 0,1-1 0,7 11 0,-8-14-631,0 1 0,0-1 0,10 8 0,9 4-1659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30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34 3552,'12'-9'2538,"-10"9"-2105,-1-1-1,0 0 1,0 1 0,0-1-1,0 0 1,0 1 0,0-1-1,-1 0 1,1 0-1,0 0 1,1-1 0,-4-4 2454,-9 0-155,9 5-2628,0 1 0,0-1 1,0 1-1,1 0 0,-1 0 1,0 0-1,0 0 0,0 0 1,0 0-1,0 1 0,0-1 1,0 0-1,0 1 0,0 0 0,0-1 1,1 1-1,-1 0 0,0 0 1,-1 1-1,-5 3 141,0 1 0,-10 8 0,-13 13 200,-34 39 0,57-56-422,-1 0-1,1 1 1,1 0 0,0 0 0,0 1 0,1 0-1,-8 22 1,13-28 24,0-1 0,0 1 1,1-1-1,0 1 0,-1-1 0,2 1 1,-1 0-1,1-1 0,0 1 0,0-1 1,0 0-1,1 1 0,0-1 0,0 0 0,0 0 1,4 5-1,-5-7-9,0-1 0,1 0 0,-1 0 0,1 0 0,-1-1 0,1 1 0,0 0 0,0 0-1,0-1 1,0 1 0,0-1 0,0 0 0,0 0 0,0 0 0,0 0 0,1 0 0,-1 0 0,0 0 0,1-1 0,-1 1 0,1-1 0,-1 0 0,1 1 0,-1-1 0,0 0 0,1-1 0,-1 1 0,1 0 0,-1-1 0,1 1 0,-1-1 0,0 0 0,1 0-1,-1 0 1,0 0 0,0 0 0,3-2 0,1-1 7,-1 1 0,0-1 0,0 0 0,0-1-1,-1 1 1,1-1 0,5-8 0,1-4 16,10-20-1,-11 17-66,-1-1-1,-2 0 0,0-1 1,-1 0-1,-1 0 0,-1 0 1,2-32-1,-4 41-35,-1 11-6,0 0-1,-1 0 1,1 0-1,-1 0 1,0 0-1,0 0 1,0 0-1,0 0 1,0 0-1,0 0 1,0 0-1,-2-4 1,2 6 43,0 0 0,0 0-1,0 0 1,0 0 0,0 0 0,-1 0 0,1 0-1,0 0 1,0 0 0,0 0 0,0 0 0,0 0-1,-1 0 1,1 0 0,0 0 0,0 1 0,0-1-1,0 0 1,0 0 0,-1 0 0,1 0 0,0 0-1,0 0 1,0 0 0,0 0 0,0 0 0,0 1-1,0-1 1,0 0 0,0 0 0,0 0 0,-1 0-1,1 0 1,0 1 0,0-1 0,0 0 0,0 0-1,0 0 1,0 0 0,0 0 0,0 1 0,0-1-1,0 0 1,0 0 0,0 0 0,-4 13-19,3-10 20,-2 8 56,1 0-1,0 0 0,0 0 1,1 0-1,1 0 1,0 0-1,0 0 0,3 16 1,-1-19 8,-1-1 1,1 1 0,0-1-1,0 0 1,1 0 0,0 0-1,0 0 1,1-1 0,0 1 0,0-1-1,1 0 1,-1 0 0,9 8-1,-10-12-13,0 0-1,0 0 1,0 0 0,0 0-1,0 0 1,1-1-1,-1 0 1,0 1 0,1-1-1,-1-1 1,1 1-1,-1 0 1,1-1 0,0 0-1,-1 0 1,6 0-1,4-2 85,0 0 0,0-1 0,15-5 0,-16 5-113,26-11 4,-1-1 1,57-32-1,27-13 12,-115 58-10,0 0 0,0 0 1,0 1-1,0-1 0,1 1 0,-1 1 0,0-1 1,0 1-1,1 0 0,-1 0 0,0 1 1,0 0-1,1 0 0,6 3 0,-3-1 78,0 2 0,0-1 0,-1 1 0,1 1 0,-1 0 0,-1 0 0,12 11 0,31 29 381,32 28-1,12-2-82,-88-67-370,-16-21-12787,2 7 9292,6 0 383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30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482 0 8896,'-1'0'305,"-1"1"0,0-1 1,0 0-1,1 1 0,-1-1 1,0 1-1,1-1 0,-1 1 1,0 0-1,1 0 0,-1 0 1,1-1-1,-1 2 0,1-1 1,-2 1-1,-19 25 926,9-11 194,-13 15 25,-37 31 1,-63 54 503,98-87-1605,2 1 1,-28 39 0,-23 47 12,66-104-504,11-12 94,1 0 1,-1 0 0,0 0 0,0-1 0,0 1 0,0 0 0,0 0-1,0 0 1,-1-1 0,1 1 0,0 0 0,0 0 0,0 0 0,0-1-1,0 1 1,0 0 0,0 0 0,0 0 0,0 0 0,0-1 0,-1 1-1,1 0 1,0 0 0,0 0 0,0 0 0,0 0 0,0-1 0,-1 1-1,1 0 1,0 0 0,0 0 0,0 0 0,-1 0 0,1 0 0,0 0-1,0 0 1,0 0 0,-1 0 0,1 0 0,0 0 0,0 0 0,0 0-1,-1 0 1,1 0 0,0 0 0,0 0 0,0 0 0,-1 0 0,1 0-1,0 0 1,0 0 0,0 0 0,0 0 0,-1 0 0,1 1 0,0-1-1,0 0 1,0 0 0,0 0 0,-1 0 0,1 0 0,0 1 0,0-1-1,0 0 1,0 0 0,0 1 0,0-18-2732,5 0 908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32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42 923 7296,'-26'-7'2368,"26"7"-2343,0 0 0,0 0 0,-1 0 0,1 0 0,0-1 0,0 1 0,0 0 0,-1 0 0,1 0 1,0 0-1,0 0 0,0 0 0,-1 0 0,1 0 0,0 0 0,0 0 0,-1 0 0,1 0 0,0 0 0,0 0 0,0 0 0,-1 0 1,1 0-1,0 0 0,0 0 0,0 1 0,-1-1 0,1 0 0,0 0 0,0 0 0,0 0 0,-1 0 0,1 0 0,0 1 1,0-1-1,0 0 0,-1 1 44,0 0 1,0 0 0,1 0 0,-1 0 0,0 0 0,1 0-1,-1 0 1,1 0 0,-1 0 0,1 0 0,-1 0 0,1 0-1,0 0 1,0 0 0,-1 2 0,1-2 40,1 0 0,-1 0 0,0 1 0,1-1 0,-1 0 0,1 0 1,-1 0-1,1 0 0,0 0 0,-1 0 0,1 0 0,0-1 0,0 1 0,0 0 0,0 0 0,-1 0 1,1-1-1,0 1 0,0-1 0,2 2 0,1-1 77,-1 1 0,1 0-1,0-1 1,0 0 0,0 0 0,0 0 0,0-1 0,0 1 0,0-1 0,0 0-1,0 0 1,0 0 0,0-1 0,0 1 0,6-3 0,3 0 211,0-1-1,0-1 1,17-8 0,-13 4-45,-1 0 0,-1-2 0,1 1-1,-2-2 1,1 0 0,15-18 0,66-91 1214,-88 108-1395,-6 11 284,-2 10-90,0-3-325,-1 46 307,3 64 184,-2-110-487,1 0 1,-1 0-1,1 0 0,0 0 1,0 0-1,1-1 0,-1 1 1,1 0-1,0-1 0,1 1 1,-1-1-1,1 0 0,5 7 1,-7-10-25,0-1 0,0 1 0,0 0 0,0-1 1,0 1-1,1-1 0,-1 1 0,0-1 0,0 1 1,0-1-1,1 0 0,-1 0 0,0 1 0,0-1 1,1 0-1,-1 0 0,0-1 0,0 1 1,1 0-1,-1 0 0,0 0 0,0-1 0,0 1 1,3-2-1,2-1 30,1 0 1,-1-1-1,8-6 1,-2 2 1,154-102 102,50-37-321,-203 137 135,1 1-1,27-13 1,-35 20 23,-1 0 0,1 0 0,-1 0 0,1 0 0,0 1 0,0 0 0,0 0 1,-1 0-1,1 1 0,12 1 0,-1-1 45,-16 0-149,0 5 38,0-4 66,-1 0 1,1 0-1,-1 0 1,1 0-1,-1 1 1,1-1 0,-1 0-1,0 0 1,0 0-1,1 0 1,-1 1-1,0-1 1,0 0-1,0 0 1,0 1 0,-1 0-1,1 3 7,0-4 139,-1-1-113,-1 1 0,1-1 0,0 0 0,0 1 1,-1-1-1,1 0 0,0 0 0,-1 0 0,1 0 0,0 0 0,-1-1 0,1 1 0,-2-1 0,2 1-41,0 0-1,0-1 0,0 1 1,-1 0-1,1 0 1,0 0-1,0 0 0,0 0 1,-1 0-1,1 0 1,0 0-1,0 0 0,0 1 1,0-1-1,-2 1 1,-27 23-198,21-16 231,-1 0-1,1 0 0,1 1 1,-1 0-1,1 1 1,1-1-1,0 2 1,0-1-1,1 1 0,0 0 1,1 0-1,-5 16 1,9-25-11,1-1 0,-1 1 0,1 0 0,-1-1 0,1 1 0,-1-1 0,1 1 0,0 0 0,0-1 0,0 1 0,0 0 1,0-1-1,1 1 0,-1 0 0,0-1 0,1 1 0,-1-1 0,1 1 0,-1-1 0,1 1 0,0-1 0,0 1 0,0-1 1,0 0-1,2 3 0,-1-2 18,0-1-1,0 0 1,0 0 0,0 1 0,0-1 0,0-1-1,0 1 1,1 0 0,-1 0 0,0-1 0,1 1-1,-1-1 1,1 0 0,-1 0 0,0 0 0,1 0-1,3-1 1,-1 0 17,0 0-1,0 0 0,0-1 1,0 0-1,0 0 0,0 0 1,0-1-1,-1 1 0,1-1 1,-1 0-1,0-1 0,0 1 1,0-1-1,0 0 0,0 0 1,-1 0-1,0 0 1,4-7-1,3-5-17,-1-1 0,0-1 0,10-31 0,-14 34-201,-4 11-342,-3 15 322,0 5 215,0-1 0,1 1-1,1 27 1,0-38 1,1 0-1,0 0 1,-1 1-1,2-1 1,-1 0 0,0 0-1,1 0 1,0 0-1,0 0 1,1-1-1,-1 1 1,1-1-1,0 1 1,7 6 0,-9-10 9,0 0 1,0 0 0,0 0 0,1-1 0,-1 1 0,0 0-1,1-1 1,-1 1 0,0-1 0,1 1 0,-1-1 0,1 0 0,-1 1-1,1-1 1,-1 0 0,1 0 0,-1 0 0,0 0 0,1 0-1,-1-1 1,1 1 0,-1 0 0,3-2 0,2 0 0,-1 0 0,0-1 0,0 0-1,7-5 1,-8 5-4,13-8-2,0-2 0,-1 0 0,0-1 0,-1-1 0,-1 0 0,-1-1 0,0-1 0,14-23 0,10-30-62,37-99 0,-62 140 37,65-168-78,-55 134 29,14-73 1,-36 135 46,5-33-69,-5 34 74,0-1 0,0 1 0,0 0 0,0-1 0,0 1 0,0 0 0,0-1 0,0 1 0,0 0 0,0-1 0,0 1 0,0 0 0,-1 0 0,1-1 0,0 1 0,0 0 0,0-1 0,0 1 0,-1 0 0,1 0 0,0-1 0,0 1 0,0 0 0,-1 0 0,1-1 0,0 1 0,0 0 0,-1 0 0,0 0 2,0 0 0,0 0 0,0 1 0,0-1 0,1 1 1,-1-1-1,0 0 0,0 1 0,0-1 0,1 1 0,-1 0 1,0-1-1,1 1 0,-1 0 0,1-1 0,-2 2 0,-4 7-20,1 0 0,0 0-1,0 0 1,1 0-1,0 1 1,1 0-1,-3 11 1,2-5 32,-6 18-1,2 0 0,2 1 0,-3 51 0,10 107 10,2-148-319,2 0 1,2 0-1,2-1 1,21 61 0,-6-38-3456,-7-22-2514,-15-39 5180,3 7-1453,-8-4-2874,-2-1 1610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32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9 9312,'-80'-8'4192,"65"19"-3616,15-7-896,5 4 64,5 0-2912,7 0 1728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35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47 754 6400,'-22'0'2058,"20"0"-1734,0 1-1,0-1 0,0 0 1,0 1-1,0-1 0,0 1 1,0 0-1,0 0 0,-3 1 1,3 1 1770,14-6-856,-1-1-899,-1-1 0,1 0 1,-1-1-1,0 0 0,-1 0 0,1-1 1,8-9-1,34-35 379,-29 28-296,31-27 1,-52 49-396,-1 0 0,1 0 0,-1 0 1,1 0-1,0 0 0,-1 0 0,1 0 0,0 1 1,3-2-1,-4 2-13,0 0 0,0 0-1,-1 0 1,1 0 0,0 0 0,0 0 0,0 1 0,-1-1 0,1 0 0,0 0 0,0 1 0,0-1 0,-1 0-1,1 1 1,0-1 0,1 1 0,0 2 17,0-1-1,0 0 1,0 1-1,-1 0 1,1-1-1,-1 1 1,1 0-1,-1 0 1,0 0-1,0 0 1,1 3-1,7 31 286,-1 1-1,2 42 1,-7-48-150,1-1-1,2-1 1,0 1 0,17 43 0,-20-67-71,0 0 0,1 0 0,0-1 0,0 1 0,0-1 0,1 0 0,5 5 0,-8-9-55,0 0 1,0 0-1,0-1 0,0 1 1,0-1-1,0 1 0,0-1 1,0 0-1,1 0 0,-1 0 1,0 0-1,1-1 0,-1 1 0,1 0 1,-1-1-1,1 0 0,-1 0 1,1 1-1,-1-1 0,1-1 1,-1 1-1,1 0 0,-1-1 1,1 1-1,2-2 0,6-4 63,1 0 0,-1 0 0,0-2 0,-1 1 0,0-1-1,15-15 1,-9 6-89,0-1 0,-1-1 1,0 0-1,-2-1 0,0 0 0,-1-1 0,-2 0 0,0-1 0,-1 0 0,-1-1 0,-1 0 0,-1 0 0,3-29 1,-6 28-106,1-37 0,-4 59 60,0 0 0,0 0 0,0 0 0,0-1 0,0 1 0,1 0 0,-1 0 0,1 0 0,0 0 0,-1 0 0,1 1 0,0-1 0,0 0 0,0 0 0,1 0 0,-1 1 0,3-4 0,-2 4 25,0-1 0,0 1 0,0 0 0,1 0-1,-1 0 1,0 0 0,0 0 0,1 0 0,-1 1-1,1-1 1,-1 1 0,1-1 0,-1 1 0,5 0 0,8 2 11,0 0 0,-1 0 0,1 1 0,0 1 0,-1 1 1,26 12-1,-11-6 65,-26-10-52,1-1 0,0 1 0,-1-1 0,1 0 0,-1 0 0,1 0 0,0 0 1,-1 0-1,1-1 0,-1 0 0,1 0 0,-1 0 0,1 0 0,-1 0 0,0-1 0,1 1 0,-1-1 0,0 0 0,0 0 0,4-4 0,-1-3 158,-2-15-325,52 26 278,-33 0-185,0-1 0,0-1 1,28-4-1,-44 3 77,0-1-1,-1 1 1,1-1-1,-1-1 1,0 1-1,0-1 1,1 0-1,-2 0 1,1 0-1,0-1 1,-1 0-1,0 0 1,1-1-1,-2 0 1,8-8-1,-10 10-4,0 1 1,0-1-1,0 0 0,-1 0 0,1 0 1,-1 0-1,0 0 0,0-1 0,0 1 0,0 0 1,-1 0-1,1-1 0,-1 1 0,0-1 1,0 1-1,0 0 0,0-1 0,-1 1 1,1 0-1,-1-1 0,0 1 0,0 0 0,0 0 1,0 0-1,-1 0 0,1 0 0,-1 0 1,0 0-1,-2-3 0,1 2-32,0 1 0,0-1 1,0 1-1,-1 0 0,0 0 0,1 0 0,-1 0 0,0 0 1,-1 1-1,1 0 0,0 0 0,-1 0 0,1 0 1,-1 1-1,1-1 0,-1 1 0,0 1 0,1-1 1,-1 1-1,-6-1 0,4 2 14,0 0 0,0 0 0,0 1 0,1 0 0,-1 0 0,1 0 0,-1 1 0,1 0 0,0 0 0,0 1 0,0 0 0,0 0 0,1 0 0,0 1 0,0-1 0,0 1 0,0 0 0,1 1 0,-1-1 0,-3 9 0,-3 5 17,1 1 0,0 0 0,2 1 0,0 0 0,-4 22 0,6-24 18,2 1 0,0-1-1,1 1 1,1 0 0,1-1 0,2 30 0,-1-42 9,1-1 0,0 1 1,0 0-1,1-1 1,0 1-1,0-1 1,1 0-1,0 1 0,0-1 1,0 0-1,1-1 1,0 1-1,0-1 0,0 1 1,1-1-1,-1-1 1,1 1-1,1 0 1,-1-1-1,0 0 0,1-1 1,10 6-1,-4-4 25,-1-1-1,2 0 1,-1-1-1,0 0 1,1-1-1,-1-1 0,1 0 1,0 0-1,-1-1 1,21-3-1,-4-1 17,-1-1-1,0-2 1,42-15 0,-55 16-102,0 0 1,-1-1 0,0-1 0,0 0 0,0-1 0,-1 0 0,-1-1-1,0 0 1,13-15 0,12-18 18,-24 26-27,1 0 1,18-14-1,-2 7-101,-36 28-130,3-3 241,1 1-1,-1-1 1,1 1 0,0-1-1,0 1 1,0 0-1,-1 0 1,2 0 0,-4 4-1,-4 7 7,1-2-12,1 1-1,0-1 1,1 1 0,-5 13-1,7-13 30,0 0 40,0 1 0,-4 21 0,8-30-37,-1 0 0,1 0 0,0 0 0,0 0 0,1 0 0,-1 0 0,1 0 0,0 0 0,0 0 0,0 0 1,0 0-1,4 7 0,-3-8-1,-1-1 1,1 1 0,0 0-1,-1-1 1,1 1 0,1-1-1,-1 1 1,0-1 0,0 0 0,1 0-1,-1 0 1,1 0 0,3 1-1,-2-2 14,-1 0 0,0 0 0,1 0 0,-1-1-1,0 1 1,1-1 0,-1 0 0,1 0 0,-1 0-1,1-1 1,-1 1 0,7-3 0,28-8 62,0-3 0,0-1 0,52-29 0,-70 32-103,0-1 0,-1-1 0,-1-1 1,0 0-1,-1-1 0,-1-1 0,-1 0 1,22-32-1,-7 3-72,-1-2-1,32-77 1,2-36 165,-54 131-123,-1 1 0,-2-1 0,5-52 0,-10 71-12,-1 5 18,1 1 1,-1-1 0,0 1-1,0 0 1,-1-1 0,-1-7-1,2 13 36,0 0 0,0 0 0,0 0 0,-1 0 0,1 0 0,0-1 0,0 1 0,0 0 0,0 0 0,0 0 0,0 0 0,0 0 0,0 0 0,0 0 1,0 0-1,0 0 0,0-1 0,0 1 0,-1 0 0,1 0 0,0 0 0,0 0 0,0 0 0,0 0 0,0 0 0,0 0 0,0 0 0,0 0 0,-1 0 0,1 0 0,0 0 0,0 0 0,0 0 0,0 0 0,0 0 0,0 0 0,0 0 0,-1 0 0,1 0 0,0 0 0,0 0 0,0 0 0,0 0 0,0 0 0,0 0 0,0 0 0,-1 1 0,-5 5-74,-5 9 183,-2 14-134,0 1 0,-14 55 0,16-41 129,2 1 1,-5 70 0,11 90 126,4-201-218,6 87 105,-5-83-67,-1 0 1,1 0-1,0-1 1,1 1-1,0-1 1,0 1-1,0-1 1,10 13-1,-12-18-30,0-1-1,0 1 0,1 0 1,-1-1-1,1 0 0,0 1 1,-1-1-1,1 0 0,0 1 1,0-1-1,-1 0 0,1-1 1,0 1-1,0 0 1,0 0-1,0-1 0,0 1 1,0-1-1,1 0 0,-1 1 1,0-1-1,0 0 0,0 0 1,2-1-1,0 0-35,0 0-1,0 0 1,0-1-1,-1 1 1,1-1-1,-1 0 1,1 0-1,-1 0 1,0 0-1,1-1 1,3-4-1,5-4-46,-1-2 1,0 1-1,-1-1 0,-1-1 0,0 0 1,0 0-1,-2-1 0,9-20 1,-16 29-220,-3 7 247,-7 12 215,3 2-130,1 1-1,1 0 1,0 0-1,-3 29 1,6-33-12,1-1 0,0 1 0,1 0 0,1 0 0,-1 0 0,2 0 0,4 16 1,-6-26-14,0-1 1,1 1 0,-1-1 0,1 1 0,-1-1 0,1 1 0,0-1 0,0 0-1,0 1 1,0-1 0,0 0 0,0 1 0,0-1 0,0 0 0,0 0 0,0 0 0,1 0-1,-1 0 1,0 0 0,1-1 0,-1 1 0,1 0 0,-1-1 0,1 1 0,-1-1-1,1 1 1,-1-1 0,1 0 0,0 0 0,-1 1 0,1-1 0,-1 0 0,1-1 0,0 1-1,-1 0 1,1 0 0,1-1 0,0 0-16,0 0 0,0 0 0,-1 0 0,1-1 1,0 1-1,-1-1 0,1 0 0,-1 0 0,1 1 0,-1-1 0,0-1 0,0 1 0,0 0 0,0-1 0,0 1 0,0-1 1,-1 1-1,1-1 0,0-3 0,1-2-20,-1 0 0,-1-1 0,0 1 0,0 0 0,0-1 0,-1 1 0,-1-1 0,1 1 1,-1 0-1,-3-12 0,-5-13-150,-14-38 1,13 41-113,10 29 278,-1 0-1,1 1 1,0-1-1,0 1 1,0-1 0,0 0-1,0 1 1,0-1 0,0 0-1,0 1 1,0-1 0,0 1-1,1-1 1,-1 0 0,0 1-1,0-1 1,0 1 0,1-1-1,-1 1 1,0-1-1,1 0 1,-1 1 0,0-1-1,1 1 1,-1 0 0,1-1-1,-1 1 1,1-1 0,-1 1-1,1 0 1,-1-1 0,2 0-1,22-7-38,-16 6-6,4-2 45,0 1-1,0 1 1,0 0 0,0 0 0,0 2 0,0-1-1,1 1 1,-1 1 0,0 0 0,0 1-1,19 5 1,-23-5 28,-1 1 0,1-1 0,0 2 0,-1-1 0,1 1 0,-1 0 0,0 1 0,-1 0 0,1 0 0,-1 0 0,0 1 0,0 0 0,-1 0 0,1 0 0,-1 1 0,-1-1 0,7 13 0,-2 2 163,-2 0 0,-1 0 0,0 0 0,3 31 0,-8-45-167,1 0-1,0 0 1,0 0 0,1 0 0,-1-1 0,1 1-1,1-1 1,-1 0 0,1 0 0,0 0-1,1 0 1,0-1 0,7 8 0,-8-10-46,0 0-1,0 0 1,0 0 0,1 0 0,-1-1-1,1 0 1,-1 0 0,1 0 0,0 0-1,0-1 1,0 0 0,0 0 0,0 0-1,0 0 1,0-1 0,0 0 0,1 0-1,-1 0 1,6-2 0,-2 0-659,1 0 0,-1-1 0,0 0 0,0-1 0,-1 0 0,16-9 0,-14 6-1031,0 0-1,-1 0 1,0-1 0,15-18 0,2 0-1322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36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0 8544,'-14'0'3872,"51"0"-3360,-6 0 1408,6 3-1152,21 2 607,0-1-799,19 1 32,-6 1-352,16-6-448,-8 5 96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40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35 3552,'0'-2'238,"0"1"-1,0 0 1,0 0 0,1 0 0,-1 0-1,1 0 1,-1 0 0,1 1 0,-1-1-1,1 0 1,-1 0 0,1 0 0,0 0-1,1-1 1,6-14 13347,-5 14-11962,-3 2-1609,0 0 0,1 0-1,-1 0 1,0 1 0,0-1-1,0 0 1,0 0 0,0 0 0,0 0-1,1 0 1,-1 1 0,0-1 0,0 0-1,0 0 1,0 0 0,0 1 0,0-1-1,0 0 1,0 0 0,0 0 0,0 1-1,0-1 1,0 0 0,0 0 0,0 0-1,0 0 1,0 1 0,0-1-1,0 0 1,0 0 0,0 0 0,0 1-1,0-1 1,0 0 0,-1 0 0,-9 40 672,-10 42-103,4 6-320,-5-1-1,-3 0 1,-37 87 0,58-165-242,-4 4 69,1 1 0,1 0 0,0 0 0,1 0 0,1 1 0,0 0 0,-1 17 0,4-31-84,0-1 0,0 1 0,0-1-1,0 1 1,0-1 0,1 1 0,-1-1 0,0 1 0,0-1 0,0 1 0,0-1 0,1 1-1,-1-1 1,0 1 0,0-1 0,1 1 0,-1-1 0,0 0 0,1 1 0,-1-1 0,0 1 0,1-1-1,-1 0 1,1 1 0,-1-1 0,1 0 0,-1 0 0,0 1 0,1-1 0,-1 0 0,1 0-1,-1 0 1,1 0 0,-1 0 0,1 1 0,0-1 0,-1 0 0,1 0 0,-1 0 0,1 0-1,-1-1 1,1 1 0,0 0 0,4-1 112,0 0 0,0 0 0,8-5 0,-3 3 15,29-12-52,-28 10-47,-1 1 1,1 0-1,18-3 1,-19 5 11,44-8 3,100-3-1,-9 13-746,-150-20-14320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41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95 112 3808,'-13'-16'3712,"13"16"-3558,0-1 0,0 0 0,-1 0 0,1 0 1,0 1-1,0-1 0,-1 0 0,1 0 0,-1 1 1,1-1-1,-1 0 0,1 1 0,-1-1 0,1 1 0,-1-1 1,0 1-1,1-1 0,-1 1 0,0-1 0,1 1 0,-1-1 1,0 1-1,1 0 0,-1-1 0,0 1 0,0 0 1,0 0-1,-1-1 0,-26-2 3071,6-2-586,21 5-2358,0 0 0,0 0-1,0 0 1,0 0 0,0 0-1,0 0 1,0-1-1,0 1 1,0 0 0,0-1-1,-2 0 1,4-2 1758,8 0-1675,15-1 117,23-8-1,13-3-166,122-12 222,-152 24-508,0 1 0,0 2 0,0 1 1,34 6-1,-55-6 261,-1 1-2241,-15 4-1857,3-3 2551,0-1 0,0 0 0,0 0 0,0 0 0,-1 0-1,1 0 1,-1-1 0,1 0 0,-8 1 0,-5-6-2907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41.6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13 2720,'-1'0'68,"1"0"1,-1 0-1,0-1 1,1 1-1,-1 0 0,0 0 1,0 0-1,1 0 1,-1 0-1,0 0 0,0 0 1,1 0-1,-1 0 1,0 0-1,-1 0 1,-19 5 16371,37-6-15617,22-4 0,7-1-367,1 3-256,-1 2 0,1 2 0,0 1 0,-1 3 0,61 14 0,-98-17-175,-2 0-29,0-1 1,0 1-1,0 0 0,0 0 1,-1 1-1,7 3 1,-4-1-216,-21 3-6549,13-8 6459,-1 0-1,0 0 1,1 0 0,-1 0-1,0 0 1,1 0-1,-1 0 1,0 0 0,1 0-1,-1 0 1,0 0 0,1 0-1,-1-1 1,-1 1-1,-6-3-2062,-8 3-2833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4:40:5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15 3552,'0'-6'9264,"-10"6"-5611,2 0-2886,2-1-445,0 2 0,0-1-1,0 0 1,1 1-1,-1 0 1,-11 4-1,0 0-229,0 2 0,1 0 0,-1 1 0,2 1 0,-1 0 0,1 1 0,0 0 0,1 2-1,0 0 1,1 0 0,1 1 0,-22 29 0,27-33-86,1 1 1,1 1-1,0-1 0,0 1 1,1-1-1,-5 20 0,8-26-3,0 1 0,0-1 0,0 1 0,1-1 0,0 0 0,0 1-1,0-1 1,0 1 0,1-1 0,-1 0 0,1 1 0,0-1-1,1 0 1,-1 0 0,1 1 0,0-1 0,0 0 0,0-1 0,5 8-1,-5-8 36,1-1 1,-1 0-1,1 0 0,0 0 0,0 0 0,0 0 0,-1 0 0,2-1 1,-1 1-1,0-1 0,0 0 0,0 0 0,1 0 0,-1-1 0,0 1 0,1-1 1,3 1-1,-2-1 14,0-1 0,-1 1 0,1-1 1,-1 0-1,1 0 0,-1 0 0,1-1 1,-1 0-1,0 1 0,0-2 0,0 1 0,6-4 1,-1-2 1,0 0 0,-1 0 0,1-1 0,-2-1 0,1 1 0,-2-1 0,11-18-1,-2-1 62,18-51 0,-21 43 16,15-71-1,-26 104-221,1-6-222,-2 9 12,-3 5-156,0 6 496,0 0 1,0 0 0,0 1 0,2-1 0,-1 1-1,1-1 1,1 1 0,0 0 0,0-1-1,1 1 1,3 16 0,2-4 89,0 1-1,2-1 1,20 44 0,-25-61-4,1 1 0,0 0 0,4 5 0,-6-10-78,-1 0-1,1 0 0,-1-1 1,1 1-1,0-1 0,-1 1 0,1-1 1,0 0-1,0 0 0,0 0 0,0 0 1,0 0-1,0 0 0,3 1 0,-2-2-222,2 2 557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42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2912,'0'-4'17099,"9"1"-18844,5-2 2570,0 0 0,29-5 1,-37 9-742,42-6 511,86-1-1,-133 8-588,92 2 300,174 27 1,-251-29-856,-6 0-6384,-4-3 4485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43.2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85 3328,'-3'-9'2601,"3"8"-2399,0 1 1,0 0-1,0-1 1,0 1-1,0-1 1,-1 1-1,1-1 0,0 1 1,0 0-1,0-1 1,0 1-1,0-1 0,-1 1 1,1 0-1,0-1 1,0 1-1,-1 0 0,1-1 1,0 1-1,-1 0 1,1 0-1,0-1 1,-1 1-1,1 0 0,0 0 1,-1-1-1,1 1 1,0 0-1,-1 0 0,1 0 1,-1 0-1,1 0 1,-1-1-1,1 1 0,0 0 1,-1 0-1,-23-5 4870,15 5-4400,0 1 0,0-1 0,0 2 0,1-1 0,-11 4 0,12-3-533,-1 0-1,2 1 1,-1 0 0,0 1-1,1 0 1,-1 0 0,1 0-1,0 0 1,0 1 0,1 0-1,-1 0 1,1 1 0,0 0-1,-5 8 1,9-12-133,0 0 1,0 0-1,0-1 0,1 1 1,-1 0-1,0 0 0,1 0 1,0 0-1,-1 0 1,1 0-1,0 0 0,0 0 1,0 0-1,0-1 0,0 1 1,1 0-1,-1 0 0,0 0 1,1 0-1,0 0 0,-1 0 1,1 0-1,0-1 1,0 1-1,0 0 0,0-1 1,0 1-1,2 1 0,-1-1 7,0 0 0,1 0 0,-1 0 0,1 0 0,0 0 0,-1-1 0,1 0 0,0 1 0,0-1 0,0 0 0,0 0 0,0 0 0,0-1 0,0 1 0,1-1 0,3 1 0,0-2 46,0 1-1,-1-1 1,1 0 0,-1-1-1,1 1 1,-1-1-1,12-5 1,-16 6-44,0 0 0,0 0 0,0 0 1,1-1-1,-1 1 0,-1 0 0,1-1 0,0 0 0,0 1 1,0-1-1,-1 0 0,1 0 0,-1 0 0,1 0 0,-1 0 1,0 0-1,0 0 0,0 0 0,0-1 0,0 1 1,-1 0-1,1-1 0,-1 1 0,1-3 0,-1 4-14,0 1 0,0-1 0,0 1-1,0-1 1,0 1 0,0-1 0,0 1 0,0-1 0,0 0-1,-1 1 1,1-1 0,0 1 0,0-1 0,0 1-1,-1-1 1,1 1 0,0 0 0,-1-1 0,1 1 0,0-1-1,-1 1 1,1-1 0,-1 1 0,1 0 0,-1 0-1,1-1 1,-1 0 0,-1 1-15,1 0 0,0 0 1,-1 0-1,1-1 0,0 1 0,-1 0 0,1 0 0,0 1 1,-1-1-1,1 0 0,-2 1 0,-4 1-17,-1 1-1,1 0 1,-7 4 0,13-6 65,-10 4 0,7-3-37,0-1 0,1 1 0,-1 0 0,0 0 0,1 1 0,0-1 0,-6 6 0,8-7 147,6-2 283,-1-1-384,0 0-1,0 0 1,0-1 0,0 0 0,0 0 0,0 0-1,-1 0 1,0 0 0,1-1 0,-1 0 0,0 1-1,-1-1 1,1 0 0,-1 0 0,1-1 0,1-4-1,-2 4-357,-1 1-1,1-1 0,-1 1 0,0-1 0,0 0 0,-1 1 1,0-1-1,1 0 0,-1 0 0,-1-6 0,-1-19-6357,9 2-4403,-6 22 7482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43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3 4992,'-1'-2'9124,"-1"8"-4339,2-2-6161,-8 86 6579,1-30-4577,-27 415 1555,33-407-2287,1-67-316,8-17-12489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44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67 125 9568,'-1'-1'174,"-1"1"1,1-1 0,0 0 0,0 1-1,0-1 1,0 0 0,0 0-1,0 1 1,0-1 0,1 0-1,-1 0 1,0 0 0,0 0 0,1 0-1,-1 0 1,0 0 0,1-1-1,-1 1 1,1 0 0,-1 0 0,1 0-1,0-1 1,0 1 0,-1 0-1,1 0 1,0-1 0,0 1 0,1-3 1375,9-8 1842,5-2-2543,-7 6-317,0 1-1,0 0 1,16-8 0,-15 10-369,1 0 0,0 2 0,0-1 0,0 1 0,1 0 0,-1 1 0,1 1 0,14-1 0,11 1 30,40 5 1,-76-4-192,4 0-1,21 2-6,32 7 0,-51-8 42,0 0 0,0 1 0,-1 0 1,1 0-1,0 0 0,-1 1 0,0 0 0,1 0 1,-1 0-1,0 0 0,5 6 0,-9-8-16,0 0 0,0 1-1,0-1 1,0 0 0,0 1 0,-1-1-1,1 1 1,0-1 0,-1 1 0,1-1-1,-1 1 1,1-1 0,-1 1 0,0-1-1,0 1 1,0-1 0,0 1 0,0 0-1,0-1 1,0 1 0,0-1 0,-1 1-1,1-1 1,-1 1 0,1 0-1,-1-1 1,1 0 0,-1 1 0,0-1-1,0 1 1,-1 1 0,-4 5 95,0-1 1,-1 0-1,0 0 1,-8 7-1,1-2 20,-87 83 377,-48 47-98,137-131-266,9-9-172,1 0 0,0 0-1,-1 0 1,1 0 0,0 0-1,0 1 1,1-1 0,-1 1-1,0 0 1,-2 5 0,4-7 12,0-1 1,0 1-1,0 0 1,0 0-1,0 0 1,1-1-1,-1 1 0,0 0 1,0 0-1,0-1 1,1 1-1,-1 0 1,0 0-1,1-1 1,-1 1-1,1 0 0,-1-1 1,1 1-1,-1-1 1,1 1-1,-1-1 1,1 1-1,0-1 1,-1 1-1,1-1 0,0 1 1,1 0-1,22 12-13,-23-12 29,104 45 93,-63-29-193,-1 1 0,-1 2 0,59 40 0,-91-54 124,1 1 1,-2-1 0,1 1 0,-1 1 0,0-1-1,-1 1 1,0 1 0,9 15 0,-13-20 12,0 0 1,0 0 0,-1 0-1,0 0 1,0 1-1,0-1 1,0 0 0,-1 0-1,0 1 1,0-1-1,0 0 1,0 1 0,-1-1-1,1 0 1,-1 1-1,0-1 1,0 0-1,-1 0 1,1 0 0,-1 0-1,0 0 1,-5 7-1,3-6 30,-1 1 0,1-1-1,-1-1 1,0 1 0,-1-1-1,1 1 1,-1-1 0,0-1-1,-6 4 1,0-1-18,-1 0 0,0-1 1,-20 5-1,11-5-60,1-2 1,-1 0 0,0-1-1,-1-1 1,1-2 0,0 0-1,-28-5 1,22 1-1078,0-2 1,-48-18-1,52 16-415,-31-14-3412,21 3-3705,27 12 4988,5 1-202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1:45.6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24 3072,'-13'17'17215,"13"-18"-17069,0 0-1,1 0 0,-1 0 0,1 0 1,-1 0-1,1 0 0,0 0 0,-1 0 1,1 0-1,0 1 0,-1-1 0,1 0 1,0 1-1,0-1 0,0 0 0,0 1 1,0-1-1,1 0 0,19-8 231,-4 5-234,0 1 0,1 1-1,30-1 1,54 8-14,-53-1 95,54-1 513,-130-5-510,-29-4 1,30 2 56,-28 1-1,-64 3-671,110 2-1162,11 2-481,17 5-1718,10-4 68,49 1 1,-53-4 2671,48 1-3582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2:13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0 787 2400,'1'0'894,"10"0"3596,-7 0-4215,0 0 1,-1-1-1,1 0 0,0 1 0,-1-1 0,1 0 1,-1 0-1,6-3 0,5-5 152,-1 1-1,0-2 1,-1 0 0,0 0-1,0-1 1,-1 0 0,-1-1-1,0-1 1,0 1 0,7-15-1,-1-4 27,-2 0-1,16-51 0,10-69-209,-33 130-397,-7 20 147,1 1 0,-1 0 0,0-1 0,0 1 0,0 0 1,0-1-1,1 1 0,-1 0 0,0 0 0,0-1 0,1 1 0,-1 0 0,0 0 1,1-1-1,-1 1 0,0 0 0,0 0 0,1 0 0,-1 0 0,0-1 1,1 1-1,-1 0 0,1 0 0,-1 0 0,0 0 0,1 0 0,-1 0 1,0 0-1,1 0 0,-1 0 0,0 0 0,1 0 0,-1 0 0,0 0 1,1 0-1,-1 0 0,0 1 0,1-1 0,-1 0 0,0 0 0,1 0 1,-1 0-1,0 1 0,1-1 0,-1 0 0,0 0 0,0 1 0,1-1 1,-1 0-1,0 1 0,0-1 0,0 0 0,1 0 0,-1 1 0,0 0 1,9 13-6,0 1 0,-2 0 0,0 0 0,0 1 0,7 29 0,-10-34-23,4 13 2,-2 1 0,0 0 0,-1 0 0,2 43 0,-7-62 86,0 0 1,0 0 0,-1 1-1,1-1 1,-2 0 0,1 0-1,-3 8 1,3-13-13,0 1 0,0 0 0,0 0-1,0-1 1,0 1 0,-1-1 0,1 1-1,-1-1 1,1 0 0,-1 1 0,1-1 0,-1 0-1,0 0 1,0 0 0,0 0 0,1 0-1,-1-1 1,0 1 0,0-1 0,0 1-1,0-1 1,0 1 0,0-1 0,0 0 0,0 0-1,-4 0 1,-4-1 39,1 0 1,-1-1-1,0 0 0,0-1 1,1 0-1,-1 0 0,-9-6 1,4 3-80,1 1 0,-19-5-1,30 10-56,0-1-1,0 0 0,0 1 1,0-1-1,0 0 0,1-1 1,-6-2-1,34 18-152,0-1-1,1-1 1,29 9 0,-46-18 256,30 8 30,43 6 0,-72-16 2,1 1 0,0-2 0,0 0 0,0 0 0,0-1 0,-1 0 0,1-1 0,16-5 0,-18 4-40,0 0 0,0-1 0,0 0 0,-1-1 0,1 0 0,-1 0 1,0-1-1,10-9 0,0-2-51,1 1 1,1 1 0,0 1-1,1 0 1,1 2 0,0 0-1,42-13 1,-22 8 279,-40 16-243,0 0 0,0-1-1,-1 1 1,1-1-1,-1 1 1,1-1-1,-1 0 1,1 0 0,-1 0-1,3-4 1,-5 6-23,0 0 1,0 0 0,0 0-1,0 0 1,0-1 0,0 1-1,0 0 1,0 0 0,0 0-1,0 0 1,0-1-1,0 1 1,0 0 0,0 0-1,0 0 1,0 0 0,0-1-1,0 1 1,0 0 0,0 0-1,0 0 1,0 0-1,0-1 1,0 1 0,0 0-1,-1 0 1,1 0 0,0 0-1,0 0 1,0-1 0,0 1-1,0 0 1,0 0-1,0 0 1,-1 0 0,1 0-1,0 0 1,0 0 0,0 0-1,-1-1 1,-10-2-26,6 3-1,1 0-1,0 0 1,-1 0-1,-6 1 0,-1 2-18,1 0 0,0 1 0,0 0 0,0 1 0,-12 8 0,2 0 25,-30 25 1,45-33-8,1 0 0,-1 0 0,2 1 0,-1-1 0,0 1 0,1 0 0,0 1 0,1-1 0,-5 10-1,8-15 32,-1-1-1,1 1 1,0 0-1,-1 0 1,1-1-1,0 1 1,-1 0-1,1 0 0,0-1 1,0 1-1,0 0 1,0 0-1,0 0 1,0-1-1,0 1 0,0 0 1,0 0-1,0-1 1,1 1-1,-1 0 1,0 0-1,0-1 1,1 1-1,-1 0 0,0 0 1,1-1-1,-1 1 1,1 0-1,-1-1 1,1 1-1,-1-1 1,1 1-1,-1-1 0,1 1 1,0-1-1,-1 1 1,1-1-1,0 1 1,-1-1-1,1 0 0,0 1 1,0-1-1,-1 0 1,1 0-1,0 0 1,1 1-1,1-1 23,0 0-1,1 0 1,-1 0 0,0 0-1,1 0 1,-1-1 0,0 1-1,1-1 1,-1 0 0,4-1-1,26-13 151,44-24-1,-60 28-130,-1 0 1,0-1-1,-1 0 1,17-19-1,-23 21-117,-6 7 51,-1 0 1,1 0-1,-1 1 1,1-1-1,0 1 1,0-1-1,6-3 1,-9 6 14,1 0-1,-1 0 1,0 0 0,0 0 0,0 0-1,1-1 1,-1 1 0,0 0 0,0 0-1,0 0 1,1 0 0,-1 0 0,0 0-1,0 0 1,1 0 0,-1 0 0,0 0-1,0 0 1,1 0 0,-1 0 0,0 0-1,0 0 1,0 0 0,1 0 0,-1 1-1,0-1 1,0 0 0,0 0 0,1 0 0,-1 0-1,0 0 1,0 0 0,1 1 0,-1 8-122,-6 14-33,5-20 145,-6 16 8,-1-1 1,-1 0-1,0 0 0,-23 30 0,-5 10 40,-58 130-29,11 10 209,82-193-209,-4 9 52,3-9 21,1-1 1,0 1 0,0 0 0,1 0 0,0-1 0,-2 9-1,3-13-74,0 0 0,0 0 0,0 0 0,0 1 0,0-1 0,0 0 0,0 0 0,0 0 0,0 0 0,0 0 0,0 0 0,0 0 0,0 0 0,0 0 0,0 0 0,0 0 0,0 0 0,0 0 0,0 0 0,0 0 0,0 1 0,0-1 0,0 0 0,0 0 0,0 0 0,0 0 0,0 0-1,0 0 1,0 0 0,0 0 0,0 0 0,0 0 0,0 0 0,0 0 0,0 0 0,0 0 0,1 0 0,-1 0 0,0 0 0,0 0 0,0 0 0,0 0 0,0 0 0,0 0 0,0 0 0,0 1 0,0-1 0,0 0 0,0 0 0,0 0 0,0 0 0,0 0 0,0 0 0,1-1 0,-1 1 0,0 0 0,0 0-1,0 0 1,0 0 0,0 0 0,0 0 0,0 0 0,0 0 0,0 0 0,0 0 0,0 0 0,0 0 0,3-4 30,13-28 70,1-1 0,2 2 0,42-54 0,-6 18-58,93-87 0,-91 99-68,-24 20 22,46-64 0,-55 62-68,-19 27-4,2 0-1,-1 0 1,11-11-1,-14 22-6,-2 5 31,-1 11-8,0-16 47,-1 56 4,-12 80 0,13-135 37,0 1 1,0 0 0,0 0-1,0 0 1,0 0-1,0 0 1,1 0 0,1 4-1,-2-6-19,0-1-1,0 1 0,1-1 1,-1 0-1,0 1 1,0-1-1,1 1 0,-1-1 1,0 0-1,0 1 1,1-1-1,-1 0 0,0 1 1,1-1-1,-1 0 1,1 1-1,-1-1 0,0 0 1,1 0-1,-1 1 1,1-1-1,0 0 0,-1 0 13,1 0 0,0 0 0,0 0 0,-1-1 0,1 1 0,0 0 0,0 0 0,-1-1 0,1 1 0,0 0 0,-1-1 0,1 1 0,-1-1-1,1 1 1,0-1 0,-1 1 0,1-1 0,-1 1 0,1-2 0,12-14 212,0-1 0,12-22 0,-23 35-228,7-14-5,0 0-1,10-35 1,3-6-95,5 3-405,-27 56 494,0 0 0,0 0 0,0 0 0,0 0 0,0 0 0,0 0 0,0 0 0,0 0 0,0 0 0,0 0 0,0 0 0,0 0 0,0 1 0,0-1 0,0 0 0,0 0 0,0 0 0,0 0 0,0 0 0,0 0 0,0 0-1,0 0 1,0 0 0,0 0 0,0 0 0,0 0 0,0 0 0,0 0 0,1 0 0,-1 0 0,0 0 0,0 0 0,0 0 0,0 0 0,0 0 0,0 0 0,0 0 0,0 0 0,0 0 0,0 0 0,0 0 0,0 0 0,0 0 0,0 0 0,0 0 0,0 0 0,0 0 0,0 0 0,0 0 0,0 0 0,1 0 0,-1 0 0,0 0 0,0 0 0,0 0 0,0 0 0,0 0 0,0 0 0,0 0 0,0 0-1,0 0 1,0 0 0,0 0 0,0 0 0,0 0 0,0 0 0,0 0 0,1 7-42,0 9 13,-5 36-119,2-41 172,1 0 0,0 0 0,0 0 0,1-1 0,1 1 0,0 0 0,3 15 0,-3-23-8,-1-1 0,1 0 0,0 1 0,0-1 0,0 0 0,1 0 0,-1 0 0,0 1 0,1-1 0,-1-1 0,1 1 0,0 0 0,0 0 0,0-1 0,0 1 0,2 1 0,-1-2 11,-1 0-1,0-1 1,0 1-1,0 0 1,1-1-1,-1 0 1,0 1 0,1-1-1,-1 0 1,0 0-1,0-1 1,1 1-1,-1 0 1,0-1-1,0 1 1,1-1-1,-1 0 1,2-1-1,56-28 90,-22 9-110,205-114 70,-236 130-102,0-1-1,11-11 1,-29 34-15,-143 122-234,115-94 174,28-31 110,9-13 4,1 1-1,0 0 1,0-1-1,0 1 1,0 0-1,1 0 1,-1 0-1,0 0 1,0 2-1,1-4-4,0 1-1,0-1 1,0 1-1,0-1 0,0 1 1,0-1-1,0 1 0,0-1 1,0 1-1,0-1 0,0 1 1,0-1-1,0 1 1,0-1-1,0 1 0,1-1 1,-1 1-1,0-1 0,0 0 1,1 1-1,-1-1 0,0 1 1,0-1-1,1 0 1,-1 1-1,0-1 0,1 0 1,-1 1-1,1-1 0,-1 0 1,0 0-1,1 1 1,-1-1-1,1 0 0,-1 0 1,1 0-1,-1 0 0,2 1 1,2-1 28,1 0 1,-1 0-1,0-1 0,1 1 1,-1-1-1,1 0 1,-1 0-1,0-1 0,1 1 1,-1-1-1,5-2 1,2-2 104,0-1 1,17-13 0,-14 8-106,-1 0 1,0-1 0,-1-1 0,0 0 0,13-22 0,-8 8-110,-2 0 0,15-35 0,-28 58-356,-3 9 248,-3 10 82,-3 27 98,3-22-2,-3 34 0,7-46-4,0 0-1,1 0 1,-1 0 0,1-1 0,0 1 0,1 0-1,0-1 1,5 13 0,-7-18 25,1-1-1,-1 1 1,1 0-1,-1-1 1,1 1-1,0 0 1,-1-1-1,1 1 1,0-1-1,-1 1 1,1-1-1,0 1 1,-1-1-1,1 0 1,0 1-1,0-1 1,0 0-1,-1 0 1,1 0-1,0 1 1,0-1-1,0 0 1,0 0-1,-1 0 1,1 0-1,0 0 1,0-1 0,0 1-1,-1 0 1,1 0-1,0 0 1,1-1-1,2 0 10,-1-1 0,1 1 0,-1-1 1,0 0-1,1 1 0,3-5 0,0 0 24,0-1 0,-1 1-1,0-2 1,11-15 0,17-35-37,-24 39 39,26-42-86,-20 33-242,-6 52 5,-9-22 257,5 19-86,16 36-1,-19-50 94,1 0-1,0 0 1,1 0-1,0 0 1,0-1 0,0 0-1,1 0 1,9 8-1,-10-11 35,0 1 0,0-1 0,0-1 0,0 1 0,1-1 0,-1 0 0,0 0 0,1 0 0,0-1 0,-1 0 0,1 0 0,0 0 1,0-1-1,0 0 0,10-1 0,-9 0 4,0 0 1,0-1 0,0 1 0,0-1-1,-1-1 1,1 0 0,-1 0 0,1 0-1,-1 0 1,0-1 0,0 0 0,9-9-1,-4 2 1,-1 1-1,-1-1 0,0-1 0,0 1 0,-1-1 1,-1-1-1,0 0 0,9-24 0,-14 30-28,0-1 0,1-16 0,-3 23-7,0-1 0,0 0-1,0 0 1,0 1 0,0-1 0,0 0 0,-1 0 0,1 1 0,0-1 0,-1 0 0,0 1 0,1-1 0,-1 0 0,0 1 0,0-1 0,0 1 0,-1-3 0,1 4-3,1 0 0,-1 0 0,0-1-1,1 1 1,-1 0 0,1 0 0,-1 0 0,0 0 0,1 0 0,-1 0-1,0 0 1,1 0 0,-1 0 0,1 0 0,-1 0 0,0 0 0,1 0 0,-1 0-1,0 1 1,1-1 0,-1 0 0,1 0 0,-1 1 0,1-1 0,-1 0-1,1 1 1,-2 0 0,-13 12-140,15-13 145,-12 14-83,1 0 0,1 0-1,0 0 1,-9 20-1,17-30 77,0 0-1,0 0 0,1 0 0,-1 0 1,1 0-1,0 0 0,0 1 0,0 4 0,1-7 15,0 0 0,0-1 0,0 1 0,0 0 0,1 0 0,-1 0 0,0-1 0,1 1 0,0 0 0,-1 0 0,1-1-1,0 1 1,0 0 0,0-1 0,0 1 0,0-1 0,0 1 0,0-1 0,0 0 0,1 0 0,2 3 0,0-2 14,1 1 0,0 0 0,0-1 0,0 0 0,0 0 0,0-1 0,1 1 0,-1-1 0,1-1 0,-1 1 0,1-1 0,7 0 0,4 0-7,0-2 0,30-7-1,-15 0 13,1-2 1,-2-1-1,0-1 0,0-2 0,31-21 0,-26 17-114,-36 19 89,0 0-1,0 0 0,0 0 0,0 0 0,0 0 1,0-1-1,0 1 0,1 0 0,-1 0 1,0 0-1,0 0 0,0 0 0,0 0 0,0 0 1,0 0-1,0 0 0,0 0 0,0 0 1,1 0-1,-1 0 0,0 0 0,0 0 1,0 0-1,0 0 0,0 0 0,0 0 0,0 0 1,0 0-1,1 0 0,-1 0 0,0 0 1,0 0-1,0 0 0,0 1 0,0-1 0,0 0 1,0 0-1,0 0 0,0 0 0,0 0 1,0 0-1,1 0 0,-1 0 0,0 0 0,0 0 1,0 0-1,0 1 0,0-1 0,0 0 1,0 0-1,0 8-36,-4 7 43,-11 23 58,8-23-14,-8 28 1,14-39-63,0 0 1,1 1 0,-1-1 0,1 0 0,0 1 0,0-1-1,0 0 1,0 0 0,1 1 0,0-1 0,1 6-1,-1-8 19,-1-1 0,1 1 0,0-1 0,-1 0 0,1 1 0,0-1 0,0 0-1,-1 0 1,1 0 0,0 0 0,0 0 0,0 0 0,1 0 0,-1 0 0,0 0 0,0 0-1,1 0 1,-1-1 0,0 1 0,1 0 0,-1-1 0,0 1 0,1-1 0,-1 0 0,1 1-1,-1-1 1,1 0 0,-1 0 0,1 0 0,-1 0 0,0 0 0,1 0 0,-1-1 0,1 1 0,2-1-1,2-1 49,1-1-1,0 1 1,0-1-1,-1-1 1,12-7-1,-10 5 5,0 0-1,-1-1 1,0 0-1,0 0 1,0-1-1,9-14 1,-2-1 25,14-29 0,-3-5-53,28-95 0,-41 114-71,-6 21 21,2-5 37,-1-1 0,-2 0 0,0 1 0,4-44 0,-9 60-24,0-1 0,-1 1 1,0 0-1,0-1 1,0 1-1,-4-10 0,5 15-14,-1-1 0,0 1-1,1-1 1,-1 1 0,0-1-1,0 1 1,0 0 0,0-1-1,0 1 1,0 0-1,0 0 1,-1-1 0,1 1-1,0 0 1,0 0 0,-1 1-1,1-1 1,-1 0-1,1 0 1,-1 1 0,1-1-1,-1 1 1,0-1 0,1 1-1,-1 0 1,0-1-1,1 1 1,-1 0 0,0 0-1,-2 0 1,-2 1-26,-1 1 0,1-1 0,-1 1-1,1 0 1,0 0 0,-1 1 0,1 0 0,0 0 0,1 0 0,-1 1 0,-5 4-1,4-1 31,0-1 0,0 1 0,1 0 0,0 1 0,0 0 0,1 0 0,-5 10 0,2-2 5,1 2 0,0-1 0,2 1 0,0 0 0,1 0 0,0 0-1,0 31 1,3-35 18,1 0 0,1 0 0,0-1 0,6 27 0,-6-34 28,1 1-1,1 0 1,-1-1 0,1 0-1,0 1 1,1-1-1,0 0 1,-1-1 0,2 1-1,-1-1 1,9 9-1,-4-7-67,0-1 1,0 0-1,0-1 0,0 1 0,1-2 0,0 1 0,0-2 0,0 1 0,1-1 1,-1-1-1,1 0 0,0 0 0,-1-1 0,22-1 0,-7 0-1977,43-8 0,22-11-6507,-49 10 5106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18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63 837 3392,'4'-64'7317,"-6"72"-7197,0 0 0,0 0-1,-7 15 1,-6 23-114,10-26 47,-20 95 508,22-98-485,1-1-1,1 1 1,1 0 0,3 31-1,-3-44-33,1 1 0,0 0-1,0 0 1,1-1-1,0 1 1,-1-1 0,1 1-1,1-1 1,-1 0 0,1 0-1,0 0 1,-1 0-1,2 0 1,-1 0 0,0-1-1,7 5 1,-6-5 66,1 0 0,0-1 0,-1 1 1,1-1-1,0 0 0,0-1 0,0 1 0,1-1 1,-1 0-1,0 0 0,1-1 0,-1 1 0,0-1 1,9-1-1,0-1 150,0 1 1,0-2-1,27-8 0,-34 8-191,1 0 0,0-1 1,-1 1-1,0-2 0,0 1 0,0-1 0,0 0 0,9-9 0,-5 1 7,0-1-1,0 0 1,-1 0 0,-1-1-1,12-25 1,27-86-100,-45 116 11,0 0 0,-1 0 0,0-1 0,1-19 0,-8 62-518,-2 33 390,3-32 200,0 44-1,4-66-54,1-1-1,0 0 1,1 1-1,0-1 1,0 0 0,1 0-1,0 0 1,8 14-1,-9-20 71,-1-1-1,1 0 0,1 0 1,-1 0-1,0 0 1,5 4-1,-6-6-43,0-1-1,0 1 1,0 0-1,0-1 1,0 1-1,0-1 1,0 1-1,0-1 1,0 1-1,0-1 1,0 0-1,0 1 1,0-1-1,0 0 1,0 0-1,0 0 1,0 0-1,0 0 1,0 0-1,0 0 1,0 0-1,1 0 1,-1-1-1,0 1 1,0 0-1,1-1 1,2-2 9,-1 0 1,1 0 0,-1 0-1,0 0 1,1-1-1,-1 0 1,-1 1 0,1-1-1,0 0 1,-1 0 0,0 0-1,2-7 1,3-2-15,25-58 272,-21 45-333,1 1 0,0 0 1,27-38-1,-37 61 14,0 0 1,0 0 0,1-1-1,-1 1 1,0 1 0,4-4-1,-5 5 21,-1 0-1,1-1 1,0 1-1,-1 0 1,1-1-1,-1 1 0,1 0 1,0 0-1,-1-1 1,1 1-1,0 0 1,-1 0-1,1 0 1,0 0-1,0 0 0,-1 0 1,1 0-1,0 0 1,-1 0-1,1 0 1,0 0-1,-1 1 0,1-1 1,0 0-1,-1 0 1,1 1-1,0-1 1,-1 1-1,1-1 1,-1 0-1,1 1 0,1 2 17,0 0-1,0-1 0,-1 1 0,1 0 0,-1 0 0,0 0 0,0 1 0,0-1 0,0 0 0,-1 0 1,1 0-1,-1 6 0,-1 41 129,-6 8-134,3-33 3,-1 34 0,9-42 130,-4-16-113,0 0 0,1 0 0,-1-1 0,0 1-1,0 0 1,1 0 0,-1-1 0,0 1 0,1 0 0,-1-1-1,1 1 1,-1 0 0,1-1 0,-1 1 0,1-1 0,-1 1 0,1-1-1,-1 1 1,2 0 0,1-2 52,0 0-1,0-1 1,0 1 0,0 0 0,0-1-1,0 0 1,-1 0 0,1 0-1,4-4 1,5-4 83,20-12-149,-2-1 0,-1-1 0,-1-1 0,35-41-1,-48 48-45,25-27-61,-36 41 73,1 0 1,0-1-1,0 2 0,0-1 1,0 1-1,11-6 0,-15 9 15,1-1-1,-1 1 1,0-1-1,0 1 1,1 0-1,-1-1 0,0 1 1,1 0-1,-1 0 1,1 0-1,-1 0 1,0 1-1,1-1 0,-1 0 1,0 0-1,0 1 1,1-1-1,-1 1 1,0-1-1,0 1 1,1-1-1,-1 1 0,0 0 1,0 0-1,0 0 1,0-1-1,0 1 1,0 0-1,0 0 0,0 0 1,-1 1-1,1-1 1,0 0-1,-1 0 1,1 0-1,0 0 0,0 3 1,2 5-9,0 1 0,0-1 1,-1 0-1,1 13 0,-1-10-14,3 19 78,-2-10-28,1 0 0,12 34 0,-13-47 21,1 0 0,1 0 0,0 0 0,0 0 0,0-1 0,8 8 0,-12-14-21,0 0-1,0 0 1,0-1 0,0 1 0,0 0 0,0-1 0,0 1 0,0-1 0,0 1 0,0-1-1,0 0 1,0 1 0,0-1 0,0 0 0,1 0 0,-1 0 0,0 0 0,0 0-1,0 0 1,1 0 0,-1 0 0,0 0 0,0-1 0,0 1 0,0 0 0,0-1-1,0 1 1,0-1 0,0 1 0,0-1 0,0 0 0,0 1 0,0-1 0,0 0-1,0 0 1,1-1 0,4-4 78,-1 0-1,0-1 0,0 1 1,4-10-1,-2 5-152,24-39 98,-13 21-42,29-37 0,-41 58-35,1 1 0,0 0 0,0 1 0,0-1 0,1 1 0,0 1 0,0-1 0,0 1 0,13-5 0,-10 6 27,-1 0 0,1 0 0,0 1 1,0 0-1,0 1 0,0 1 1,1 0-1,-1 0 0,0 1 0,1 0 1,-1 1-1,22 5 0,-5-1 561,-59 5-192,17-7-374,0 2-1,0 0 1,1 0-1,-1 1 0,1 1 1,-17 12-1,16-8-77,1 0 0,1 1-1,-19 22 1,26-27 57,0-1-1,1 1 0,0 0 1,0 0-1,1 1 1,-1-1-1,2 1 1,-1-1-1,-2 16 1,5-22 34,-1 1 1,1 0-1,0-1 0,0 1 1,0 0-1,0 0 1,0-1-1,1 1 1,-1 0-1,0-1 0,1 1 1,-1 0-1,1-1 1,0 1-1,-1-1 0,1 1 1,0-1-1,0 1 1,0-1-1,0 1 1,2 1-1,-1-2 8,1 1 0,-1 0 0,1-1 0,0 1 1,-1-1-1,1 0 0,0 0 0,0 0 0,0 0 0,0-1 0,4 1 0,5 0 33,1 0 0,0-1 0,0-1 0,18-3 0,-19 1-18,0 1-1,0-2 1,0 1-1,0-2 1,-1 0-1,0 0 1,20-13-1,-17 8 22,-1 0-1,0-2 1,0 1-1,-1-2 1,10-13 0,7-15 48,-1-2 0,40-86 0,-47 87-147,8-18 173,23-73 0,-17 14-110,-6-2 1,15-141 0,-41 246-1,2-32-511,-7 44 310,-1 9 116,-4 9 26,-2 17-27,1 1-1,-7 59 0,12-67 51,-33 223-107,6 28 138,27-241 38,-9 182 165,11-209-240,0 15 663,1-20-403,1-4-17,3-15 79,3-20-290,2-1 0,2 2 0,25-57 0,-32 83-61,2 0 1,7-11-1,-12 19 47,0 0-1,1 0 1,-1 0-1,1 1 0,-1-1 1,1 0-1,-1 1 1,1-1-1,0 1 1,0 0-1,0 0 0,0 0 1,-1 0-1,2 0 1,-1 0-1,0 0 1,0 0-1,2 0 0,-3 1 10,0 0 0,-1 0 0,1 1 0,0-1 0,-1 0 0,1 0 0,0 0 0,-1 1 0,1-1 0,0 0 0,-1 1 0,1-1-1,-1 0 1,1 1 0,0-1 0,-1 1 0,1-1 0,-1 1 0,1-1 0,-1 1 0,0 0 0,1-1 0,-1 1 0,0-1 0,1 1 0,-1 0 0,0-1-1,0 1 1,1 1 0,2 22-48,-3-18 34,4 97 61,-3-57-63,8 59 0,-9-100 28,1 0 0,0 0 0,1-1-1,-1 1 1,1-1 0,0 1 0,0-1-1,0 0 1,1 0 0,-1 0-1,7 7 1,-7-9 25,0 0-1,1 0 0,0 0 1,0 0-1,0 0 0,0 0 1,0-1-1,0 1 0,0-1 1,0 0-1,0 0 1,1 0-1,-1 0 0,0-1 1,1 1-1,-1-1 0,4 0 1,5 0-12,0-2 0,0 1 0,0-2 1,-1 1-1,1-2 0,-1 1 0,1-2 0,-1 1 1,10-7-1,3-3-25,0-1-1,35-30 1,-40 29 3,-2-1-1,0-1 1,24-32-1,32-65 131,-64 90-135,-8 16-78,-1 9 84,-1 0 0,1-1 0,0 1 0,0 0-1,-1 0 1,1 0 0,0 0 0,0 0 0,-1 0 0,1 0 0,0 0 0,0 0-1,-1 0 1,1 0 0,0 0 0,0 0 0,0 0 0,-1 0 0,1 1 0,0-1-1,0 0 1,-1 0 0,1 0 0,0 0 0,0 0 0,0 0 0,-1 1 0,1-1-1,0 0 1,0 0 0,0 0 0,0 0 0,0 1 0,-1-1 0,1 0-1,0 1 1,-9 9-70,0 0 0,1 0 0,0 1 0,-12 22 0,8-12 37,-11 16 24,-21 53 0,36-71-21,0 0 0,2 1-1,0 1 1,-5 40 0,11-58 32,0 1-1,0-1 1,0 1 0,1 0-1,-1-1 1,1 1 0,0-1-1,0 1 1,0-1 0,0 1-1,3 3 1,-3-6 10,-1 0 0,1 1 0,0-1 0,0 0 0,0 0 0,0 1 0,0-1-1,0 0 1,0 0 0,0 0 0,0 0 0,1-1 0,-1 1 0,0 0 0,0 0 0,1-1 0,-1 1 0,1-1 0,-1 1 0,1-1 0,-1 1 0,1-1-1,-1 0 1,1 0 0,-1 0 0,1 0 0,-1 0 0,1 0 0,1-1 0,0 0 9,1 0 1,0 0-1,-1-1 1,0 0-1,1 0 1,-1 0-1,0 0 1,0 0-1,0 0 0,0-1 1,-1 0-1,1 1 1,-1-1-1,1 0 1,-1 0-1,3-6 0,2-4 20,0-1 0,8-25 0,-12 28-38,28-99 32,-23 78-25,21-125-164,-33 248-522,5 16 499,2-36 153,-3-65 31,0 1 0,1 0 1,0-1-1,2 10 0,-2-14 19,0 1 1,0-1 0,0 1-1,0-1 1,0 0 0,0 1-1,1-1 1,-1 0-1,1 0 1,-1 0 0,1 0-1,0 0 1,2 2 0,-3-3-15,0-1 0,0 0 0,0 1 0,0-1 0,0 0 1,0 1-1,0-1 0,-1 0 0,1 0 0,0 0 0,0 0 0,0 0 1,0 0-1,0 0 0,0 0 0,0 0 0,0-1 0,0 1 0,0 0 1,0-1-1,0 1 0,0 0 0,-1-1 0,1 1 0,0-1 0,0 1 1,0-1-1,1-1 0,2-2 44,1-1 0,0 1 0,4-8 1,56-79 151,-39 52-209,42-48-1,-36 50-62,-17 19 7,1 0-1,24-21 1,-39 38 51,0 0-1,1 0 0,-1 0 1,0 1-1,1-1 0,-1 0 1,1 0-1,-1 1 0,1-1 1,-1 1-1,1-1 0,-1 1 1,1 0-1,-1-1 1,1 1-1,0 0 0,-1 0 1,1 0-1,1 1 0,-1-1 1,-1 1-1,0-1 0,0 1 1,0 0-1,0-1 0,0 1 1,0 0-1,-1-1 0,1 1 0,0 0 1,0 0-1,0 0 0,-1 0 1,1 0-1,0 0 0,-1 0 1,1 0-1,-1 0 0,0 0 1,1 1-1,-1-1 0,0 0 1,1 0-1,-1 0 0,0 0 1,0 1-1,0 1 0,0 13-14,0 0 0,-1 1-1,-1-1 1,-6 30 0,-25 63 207,22-76-216,9-27 59,0 1 0,1-1 1,-1 1-1,1 0 0,1-1 0,-1 12 0,1-18-20,1 1 0,-1-1-1,0 0 1,1 0 0,-1 1 0,0-1-1,1 0 1,-1 0 0,0 0 0,1 0-1,-1 1 1,0-1 0,1 0-1,-1 0 1,0 0 0,1 0 0,-1 0-1,1 0 1,-1 0 0,0 0-1,1 0 1,-1 0 0,1 0 0,-1 0-1,0 0 1,1 0 0,-1-1-1,0 1 1,1 0 0,-1 0 0,0 0-1,1 0 1,-1-1 0,0 1-1,1 0 1,-1 0 0,0-1 0,15-10 23,-1-1 1,0 0-1,14-19 1,34-46 2,-40 47-79,2 1 1,29-28-1,-50 54 21,0 1 0,0-1 0,0 1 0,0 0-1,1 0 1,6-3 0,-10 4 18,1 1 0,0 0 0,0-1 0,0 1-1,0 0 1,0 0 0,-1 0 0,1 0 0,0 0 0,0 0-1,0 0 1,0 0 0,0 0 0,0 0 0,-1 1 0,1-1-1,0 0 1,0 1 0,0-1 0,-1 0 0,1 1 0,0-1-1,0 1 1,-1-1 0,1 1 0,0 0 0,-1-1 0,1 1-1,0 0 1,-1-1 0,1 1 0,-1 0 0,1 1 0,1 2-3,0 1 1,0-1 0,-1 1 0,1 0 0,-1 0-1,0-1 1,-1 1 0,1 9 0,-3 41 15,1-50-10,-1 27-30,1 0-1,4 43 0,-2-72 55,-1 1 0,1-1 0,0 0 0,0 0 0,0-1 0,0 1 0,0 0 0,1 0 0,-1 0 0,1-1 0,0 1 0,0-1 0,0 1 0,4 3 0,-4-4-18,-1-1 0,1 0-1,0 0 1,0 0 0,0 0 0,0 0 0,0 0 0,0 0 0,0-1 0,0 1 0,0-1-1,0 1 1,0-1 0,0 0 0,0 0 0,0 0 0,0 0 0,0 0 0,1 0-1,-1-1 1,0 1 0,0-1 0,2 0 0,18-9 83,25-15 0,-13 7-61,11-6 5,0-3 0,49-38-1,-65 42-3,-1-1 0,0-2 0,42-52-1,-68 75-28,1 0 0,-1 0 1,1 0-1,-1-1 0,0 1 0,0-1 0,-1 1 0,1-1 0,-1 0 0,2-6 0,-3 9 2,0 0 0,0 1 0,0-1-1,1 0 1,-1 1 0,0-1 0,0 0-1,0 1 1,0-1 0,-1 0 0,1 1 0,0-1-1,0 0 1,0 1 0,0-1 0,-1 0-1,1 1 1,0-1 0,-1 0 0,1 1-1,0-1 1,-1 1 0,1-1 0,-1 1 0,0-2-1,0 2-2,0 0-1,0-1 0,0 1 0,0 0 1,0 0-1,0 0 0,0 0 0,0 0 1,0 0-1,0 0 0,0 0 0,0 0 1,0 0-1,0 0 0,-1 1 0,-4 1-27,1 0-1,-1 1 0,1-1 0,-8 6 0,-2 4 13,0 0-1,1 1 0,0 1 0,1 0 1,-17 25-1,27-36 17,-14 20-39,2 0-1,-16 28 1,25-40 27,0 1 0,1 0 1,1 1-1,0-1 1,0 1-1,-2 23 0,5-31 14,1 0 0,0-1 0,0 1 1,1 0-1,-1-1 0,2 8 0,-1-10 15,0 0 1,-1-1 0,1 1 0,0 0 0,0 0-1,0-1 1,0 1 0,0 0 0,0-1 0,0 1-1,1-1 1,-1 1 0,1-1 0,-1 0 0,1 0-1,-1 0 1,3 2 0,-2-3-1,-1 1 1,1-1-1,0 0 1,-1 0-1,1 1 1,0-1-1,-1 0 1,1 0-1,-1-1 0,1 1 1,0 0-1,-1 0 1,1-1-1,-1 1 1,1-1-1,-1 0 1,1 1-1,-1-1 0,1 0 1,-1 0-1,0 0 1,1 0-1,0-1 1,5-4 4,0 0 1,10-12 0,-8 7 22,-1 0 1,0-1-1,0-1 1,-2 1 0,1-1-1,7-24 1,-4 4-148,10-55 1,-20 88-87,-2 5 53,-6 18-15,-8 31 79,1 17-7,3 1 0,-3 109 0,13-142 11,-6 72-87,4-73 252,-5 28 153,8-58-200,-1 1 0,-1-1 0,1 0 1,-1-1-1,-7 13 0,10-19-38,-1 0 0,1 0 0,-1-1 0,1 1 0,-1 0 0,1 0 0,-1-1 0,1 1 0,-1-1 0,0 1 0,1 0 0,-1-1 0,0 1 0,0-1 0,1 0 0,-1 1 0,0-1 0,0 0 0,0 1 0,1-1 0,-1 0 0,0 0 0,0 0 0,0 1 0,0-1 0,0 0 0,0 0 0,1-1 0,-1 1 0,0 0 0,0 0 0,0 0 0,0 0 0,1-1 0,-3 0 0,0 0 26,0-1-1,0 0 1,0-1-1,0 1 0,0 0 1,-5-6-1,0-2 0,1 0-1,-1-1 0,1 0 0,1 0 1,-7-18-1,-1 0 61,-7-10-42,-26-54-179,46 91 129,1-1-1,-1 1 1,0 0 0,0-1-1,1 1 1,-1-1 0,1 1 0,0 0-1,0-1 1,0 1 0,0-1-1,1-3 1,-1 5-16,1-1 0,-1 1 0,1 0 0,0-1 1,-1 1-1,1 0 0,0 0 0,0-1 0,0 1 0,0 0 0,0 0 0,0 0 0,0 0 1,0 0-1,0 1 0,2-2 0,3-1-12,1 0 0,-1 1 1,1 0-1,0 0 0,0 1 0,13-2 1,-15 3 72,206-26-255,-193 23 218,1-1 0,-1 0 0,0-1 0,0-1 0,-1-1 0,0 0 0,19-12 0,-24 12 9,0-1 0,0 0 1,-1-1-1,0-1 0,-1 0 0,0 0 1,0-1-1,-1 0 0,14-23 0,-14 19-3,-2 1-1,0-1 1,-1 0-1,0 0 1,-1-1-1,-1 1 1,-1-1-1,0 0 1,-1-1-1,0-17 1,-2 26-17,-2-1 0,1 1 0,-1-1 0,-1 1 0,-3-11 0,5 18-9,1 1 4,0-1 1,0 1-1,0-1 1,0 1-1,0 0 1,0-1-1,-1 1 1,1 0-1,0-1 1,0 1-1,0-1 1,-1 1-1,1 0 1,0 0-1,0-1 1,-1 1-1,1 0 0,0-1 1,-1 1-1,1 0 1,0 0-1,-1 0 1,1-1-1,-1 1 1,1 0-1,0 0 1,-1 0-1,1 0 1,0 0-1,-1 0 1,1 0-1,-1 0 1,1 0-1,-1 0 0,0 0-6,0 0 0,0 1 0,0 0 0,0-1 0,0 1 0,0 0 0,0-1 0,0 1 0,0 0 0,0 0 0,-1 1 0,-3 4-46,1 0 0,-7 14 0,3-1 37,-11 40 0,17-51 20,-1 2-23,1 0-1,0 0 0,1 0 1,0 0-1,1 18 0,1-23 32,-1-1 0,0 0 0,1 0 0,0 0-1,0 0 1,0 0 0,1 0 0,-1 0 0,1 0 0,0 0-1,0-1 1,0 1 0,1-1 0,-1 1 0,1-1-1,4 5 1,-3-6 4,-1 0 0,0-1-1,1 1 1,-1-1-1,1 1 1,-1-1 0,1 0-1,-1 0 1,1-1 0,0 1-1,0-1 1,-1 1 0,1-1-1,5-1 1,8-1 82,31-6 0,-33 5-44,38-9-33,0-2 0,-2-3 0,0-2 0,85-44 0,-42 5-28,-50 29 13,-50 35-11,0-1 0,0 1-1,0 0 1,1 0 0,-8 12-1,-12 14-87,-5 0-31,4-6 101,2 1 0,-35 51 0,57-75 31,0-1 1,1 0-1,0 1 1,0 0-1,-1-1 1,1 1-1,1 0 0,-1-1 1,0 1-1,1 0 1,-1 0-1,1-1 0,0 1 1,0 0-1,0 0 1,0 0-1,1 0 1,-1-1-1,1 1 0,-1 0 1,3 3-1,-2-3 9,1-1 0,-1 0-1,1 1 1,0-1 0,0 0 0,0 0-1,0 0 1,0 0 0,1 0-1,-1-1 1,0 1 0,1-1-1,-1 1 1,1-1 0,0 0-1,0 0 1,-1 0 0,1 0 0,5 0-1,-4 0 2,-1-1 0,0 0-1,1 0 1,-1 0 0,0 0 0,1 0-1,-1-1 1,0 0 0,1 1 0,-1-1-1,0 0 1,0-1 0,0 1-1,0 0 1,5-4 0,-2 1 7,0-1 0,0 0 1,-1 0-1,0 0 0,9-11 1,-3 0-23,-1 0 0,0 0 0,-2-1 1,9-21-1,21-73 33,-24 66 69,12-37 12,19-100 0,-15-41 31,-23 164-200,-4 32-16,-1 1 0,-2-36 0,0 56 43,-2-13-72,2 19 95,0 0 0,-1-1 0,1 1 0,0 0-1,0 0 1,0 0 0,0-1 0,0 1 0,-1 0 0,1 0 0,0 0-1,0-1 1,0 1 0,-1 0 0,1 0 0,0 0 0,0 0 0,-1 0 0,1 0-1,0-1 1,0 1 0,-1 0 0,1 0 0,0 0 0,0 0 0,-1 0-1,1 0 1,0 0 0,-1 0 0,1 0 0,0 0 0,0 0 0,-1 0-1,1 0 1,0 1 0,0-1 0,-1 0 0,1 0 0,0 0 0,0 0-1,-1 0 1,1 0 0,0 1 0,0-1 0,0 0 0,-1 0 0,1 0-1,0 1 1,0-1 0,0 0 0,0 0 0,0 0 0,-1 1 0,-3 3-34,1 1 1,-1-1-1,1 1 1,0 0-1,1 0 1,-1 0-1,1 0 1,0 0-1,0 0 1,-1 7-1,-1-2-4,-18 66-67,-22 141 0,37-165 126,2 1 0,3 0 0,2 0-1,8 60 1,-7-100 9,1 0 0,0 0 0,1 0 0,0 0 0,6 12 0,-7-21-23,0 0 0,0 0 1,0 0-1,0-1 0,0 1 1,1-1-1,0 0 0,0 0 1,0 0-1,0 0 0,0 0 1,0 0-1,1-1 0,0 0 1,-1 1-1,1-2 0,0 1 1,0 0-1,4 1 0,29 6-80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19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63 3232,'-3'-3'253,"-3"-5"543,0 0 1,0-1-1,1 1 0,-5-13 0,6 16 886,2 7-1165,-2 16-815,3-9 509,-48 453 2931,24-130-1585,23-306-1275,1-19-100,0 1 1,0-1 0,1 1-1,0-1 1,0 1-1,1-1 1,0 1 0,2 7-1,-3-15-172,0 0 0,0 0 0,0-1 0,0 1 1,0 0-1,0 0 0,0 0 0,0 0 0,0 0 0,0 0 0,0 0 0,0 0 0,0-1 0,0 1 0,0 0 0,0 0 0,0 0 0,0 0 1,0 0-1,0 0 0,0 0 0,0 0 0,1 0 0,-1-1 0,0 1 0,0 0 0,0 0 0,0 0 0,0 0 0,0 0 0,0 0 0,0 0 1,0 0-1,0 0 0,0 0 0,1 0 0,-1 0 0,0 0 0,0 0 0,0 0 0,0 0 0,0 0 0,0 0 0,0 0 0,0 0 0,1 0 1,-1 0-1,0 0 0,0 0 0,0 0 0,0 0 0,0 0 0,0 0 0,0 0 0,0 0 0,0 0 0,1 0 0,-1 0 0,0 0 0,0 0 1,0 0-1,0 0 0,0 0 0,0 1 0,0-1 0,0 0 0,0 0 0,0 0 0,0 0 0,5-12 209,-3 7-60,13-31-38,2 1 0,1 0 1,33-45-1,-29 50-178,50-54 0,-61 72 13,1 1 0,0 1 0,1 0 0,0 1 1,1 0-1,28-13 0,-37 20 33,1 0-1,-1 0 1,1 0 0,0 1-1,0 0 1,0 0 0,0 1-1,9-1 1,-12 2 2,1-1 0,-1 1-1,0-1 1,0 1 0,0 0 0,0 0-1,0 0 1,0 1 0,0-1 0,0 1-1,-1 0 1,1-1 0,-1 1 0,1 0-1,-1 1 1,0-1 0,1 0 0,1 4-1,1 0 22,-1 1-1,0 0 0,-1 1 0,0-1 1,0 1-1,0-1 0,-1 1 0,0 0 1,-1 0-1,1 0 0,-2 0 0,1 12 1,-1-3 47,-2 1 0,0-1 1,0 0-1,-10 32 0,7-34 0,-1 1 1,-1-1-1,0 1 0,-1-2 0,-11 17 1,12-21 21,0-1 1,-1 1-1,0-2 0,0 1 1,-1-1-1,0-1 0,-1 0 1,-13 8-1,6-5 113,0-2 1,-1 0-1,0-1 0,0 0 1,0-2-1,-22 4 0,36-8-191,-3 0 6,0 0 0,0-1 0,0 0 0,0 0 0,1 0 0,-1-1 0,-10-2 0,9 1-223,17 2-123,13 2 210,19-1 225,10 0-28,1-3 1,73-11 0,-110 10-3,-1-2 1,1 0-1,-1 0 0,20-12 1,-22 10-6,1 0 5,-1-1 0,0 0 0,0-1-1,-1 0 1,0-1 0,-1 0 0,16-20 0,1-5 132,27-49 1,-7-3-57,-28 50-124,2 0-1,30-40 1,-37 59-212,-14 46 138,-7 47-99,2-39 157,2 0-1,2 0 1,3 43 0,-1-71 20,0 0 0,1 0 0,0 0-1,0 0 1,5 8 0,-7-14-1,1 0 0,0 0 0,0 0 1,0 0-1,0-1 0,1 1 0,-1 0 0,0 0 0,1-1 0,-1 1 0,1-1 0,-1 0 0,1 1 0,0-1 0,0 0 0,0 0 0,-1 0 0,1 0 0,0 0 0,0 0 0,0-1 0,1 1 1,-1-1-1,3 1 0,-1-1 23,0 0 0,0-1 0,0 0 1,0 1-1,0-1 0,0-1 0,0 1 1,-1 0-1,1-1 0,-1 0 0,1 0 1,-1 0-1,1 0 0,3-5 0,4-2 8,-2-1-1,1-1 0,8-12 0,60-94 74,-18 24-334,-59 92 202,19-26-76,-18 26 78,-1-1-1,1 1 1,-1-1-1,1 1 1,0-1-1,0 1 1,0 0-1,-1 0 1,1 0-1,0 0 1,3-1-1,-4 2 0,0 0 0,-1 0 1,1 1-1,0-1 0,0 0 0,0 0 0,-1 1 0,1-1 0,0 0 0,-1 1 0,1-1 0,0 0 0,-1 1 0,1-1 1,0 1-1,-1-1 0,1 1 0,-1 0 0,1-1 0,-1 1 0,1-1 0,-1 1 0,0 0 0,1-1 0,-1 1 0,0 0 0,1 0 1,-1-1-1,0 1 0,0 0 0,0 0 0,0-1 0,1 3 0,2 26-6,-1 0 1,-1 0-1,-1 0 1,-7 51-1,0-39 53,-2 0-1,-27 78 1,13-60 18,-3-2 1,-2 0-1,-41 61 0,52-92 44,-33 40 0,43-58-39,0-1 1,0 1 0,-1-2 0,0 1 0,0-1 0,-1-1-1,0 1 1,-15 6 0,22-11-54,0 0 1,1 0-1,-1-1 0,0 1 1,0-1-1,0 1 0,0-1 1,1 0-1,-1 1 0,0-1 1,0 0-1,0 0 0,0-1 1,0 1-1,0 0 0,0-1 1,0 1-1,1-1 0,-1 1 1,0-1-1,0 0 0,1 0 1,-1 0-1,0 0 0,1 0 1,-1 0-1,1 0 0,-1 0 1,1-1-1,0 1 0,0-1 1,-1 1-1,1-1 0,0 1 1,0-1-1,0 0 0,1 1 1,-1-1-1,-1-3 0,0 0 4,1 0 0,-1 0-1,1 0 1,0 0 0,0 0 0,1 0-1,0-1 1,0 1 0,0 0-1,1-9 1,1 5-18,0 1-1,1 0 1,-1 1-1,1-1 1,1 0-1,5-9 1,-2 6-31,1 0 0,0 0 1,1 1-1,0 0 0,0 1 0,1 0 1,0 0-1,20-12 0,-6 7-370,35-15 0,-41 22-1494,23-6-1,4 3-674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25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9 719 3392,'-1'1'96,"-5"1"959,4-7-222,6 0 1958,9-2-1657,-11 7-1022,5-4 125,-1 1 0,1-1 0,-1 0 1,1 0-1,-1-1 0,0 0 0,-1 0 0,1 0 0,-1-1 1,0 0-1,-1 0 0,1 0 0,-1 0 0,6-14 0,27-76 1302,-20 50-1126,111-255 1912,-132 310-2739,-24 77-19,23-60 446,1 0 0,1 0 0,2 1 1,0-1-1,2 0 0,1 1 1,7 36-1,-7-56-6,-1 0 0,2-1 0,-1 1 0,1-1 0,0 0 1,0 1-1,6 6 0,-7-10 18,0 0 1,0 0-1,1 0 1,0-1-1,-1 0 0,1 1 1,0-1-1,0 0 1,0 0-1,1-1 1,-1 1-1,0 0 1,1-1-1,-1 0 1,6 1-1,-2-1 40,0-1 0,0 0 0,0 0 0,-1 0 0,1-1 0,0 0 0,0 0 0,-1-1 0,1 0 0,-1 0 0,1-1 0,-1 0 0,0 0 0,0 0 0,0-1 0,7-5 0,5-5 58,0-1-1,-1-1 0,21-24 1,95-123 169,-105 128-243,-15 17-30,8-10-87,-20 26 40,1 0 0,-1 1 0,1-1 0,0 1 0,0-1 1,0 1-1,0 0 0,0 0 0,0-1 0,0 2 0,4-3 0,-5 3 23,-1 0 0,1 0 0,-1 0 0,1 0 1,0 0-1,-1 0 0,1 0 0,0 0 0,-1 0 0,1 0 0,0 0 0,-1 1 0,1-1 0,-1 0 0,1 0 0,-1 1 1,1-1-1,0 0 0,-1 1 0,1-1 0,-1 1 0,1-1 0,-1 0 0,0 1 0,1-1 0,-1 1 0,1-1 0,-1 1 1,0-1-1,1 1 0,-1 0 0,0-1 0,0 1 0,1-1 0,-1 1 0,0 0 0,0-1 0,0 2 0,3 27 78,-3-26-82,-4 94 100,1-52 170,4 62 0,3-91 62,-4-15-308,0-1 0,0 0 0,0 0-1,0 0 1,0 1 0,1-1 0,-1 0-1,0 0 1,0 0 0,0 1-1,0-1 1,1 0 0,-1 0 0,0 0-1,0 0 1,1 0 0,-1 0 0,0 1-1,0-1 1,0 0 0,1 0 0,-1 0-1,0 0 1,0 0 0,1 0 0,0 0 5,-1-1 0,1 1 0,0 0 0,-1 0 1,1-1-1,-1 1 0,1-1 0,-1 1 0,1 0 1,-1-1-1,1 1 0,-1-1 0,1 1 0,-1-1 1,1 0-1,5-10 80,1-1 0,-2 0 1,8-21-1,1-2-32,2 0-54,21-33-1,-31 57-52,1 1 0,0 1-1,1-1 1,0 1-1,0 1 1,1-1-1,14-9 1,-22 17 32,0 0-1,0 0 1,1 0 0,-1 0-1,0 1 1,1-1 0,-1 1-1,0-1 1,1 1 0,-1-1-1,1 1 1,-1 0 0,1 0-1,-1 0 1,1-1 0,-1 2-1,1-1 1,-1 0-1,1 0 1,2 1 0,-2 0 2,0 0 1,0 0 0,-1 0-1,1 1 1,0-1-1,-1 0 1,1 1-1,-1-1 1,1 1-1,-1 0 1,0-1 0,1 1-1,0 2 1,3 7 13,0 0 0,-1 0 1,0 0-1,2 16 1,-5-23-1,0-2-8,3 14 16,0 0-1,8 17 1,-10-28 0,0-1 0,0 0 1,0 0-1,1 0 1,-1-1-1,1 1 1,0-1-1,0 1 1,0-1-1,1 0 0,-1 0 1,8 5-1,-8-7 9,-1 0 0,0-1-1,1 1 1,-1 0 0,1-1-1,-1 0 1,1 1-1,-1-1 1,1 0 0,-1 0-1,1 0 1,-1-1-1,1 1 1,-1-1 0,0 1-1,1-1 1,-1 0 0,0 0-1,1 0 1,-1 0-1,0 0 1,0 0 0,0-1-1,3-1 1,4-4 39,-1 0 0,1-1 0,-2 0 0,9-10 0,58-82 127,-43 62-111,34-38 131,-40 46-745,-29 65 250,3-32 270,-12 162-298,12-136 394,1-1 1,2 0 0,10 52 0,-12-78-43,1-1 0,-1 1 0,1 0 0,0 0 0,-1 0 0,1 0 0,0-1 0,0 1 0,0 0 0,1-1 1,-1 1-1,3 2 0,-4-4-28,0 1 0,1-1 1,-1 0-1,1 0 0,-1 0 0,0 1 1,1-1-1,-1 0 0,1 0 0,-1 0 1,1 0-1,-1 0 0,0 0 1,1 0-1,-1 0 0,1 0 0,-1 0 1,1 0-1,-1 0 0,1 0 1,-1 0-1,1 0 0,0-1 4,0 0-1,0 1 1,0-1 0,0 0-1,0 1 1,0-1 0,-1 0-1,1 0 1,0 0 0,0 0-1,-1 0 1,2-1 0,7-17 113,-1 0 0,-1 0-1,7-26 1,-3 9-73,2-4-64,22-65 95,-28 87-126,1 0 1,1 0-1,18-26 0,-26 43 15,-1 0 1,1 0-1,0 0 0,-1 0 0,1 0 0,0 0 1,0 0-1,0 1 0,0-1 0,-1 0 0,1 0 1,0 1-1,0-1 0,0 1 0,1-1 0,-1 1 0,0-1 1,0 1-1,0-1 0,0 1 0,0 0 0,0 0 1,1 0-1,-1-1 0,2 2 0,0 0-45,0 0 1,0 0-1,0 0 0,-1 1 1,1-1-1,-1 1 1,1 0-1,2 3 0,5 2 166,3 3-70,0-1 0,1 0 0,-1-1-1,2-1 1,-1 0 0,1-1-1,0-1 1,0 0 0,1-1 0,-1-1-1,1 0 1,0-1 0,0-1 0,20 0-1,-24-2 31,-1 0-1,0-1 0,1 0 0,-1 0 0,0-1 0,0-1 1,0 0-1,11-6 0,-16 7-36,0-1 0,0 0 0,-1 0 1,0 0-1,1-1 0,-2 1 0,1-1 0,0-1 0,-1 1 1,0 0-1,0-1 0,-1 0 0,1 0 0,2-8 0,-5 12-24,0 0 0,-1 0 0,1 0 0,-1 0 0,1-1 0,-1 1 0,0 0 0,1 0 0,-1 0 0,0 0 0,-1-1-1,1 1 1,-1-3 0,1 4-4,-1 0 0,1 0 0,-1 0-1,1 0 1,-1 0 0,0 0-1,1 0 1,-1 1 0,0-1 0,0 0-1,0 0 1,0 1 0,1-1-1,-1 0 1,0 1 0,0-1 0,0 1-1,0-1 1,-1 1 0,1 0 0,0-1-1,0 1 1,0 0 0,0 0-1,0-1 1,0 1 0,0 0 0,-1 0-1,0 1 1,-3-1-16,-1 1 0,1 0 0,-1 1 0,1-1-1,0 1 1,-1 0 0,1 0 0,0 1 0,1-1 0,-1 1 0,0 0 0,1 0 0,-1 1-1,1 0 1,-7 7 0,4-3-36,-1 1 0,1 0 0,0 0 0,1 1-1,0-1 1,-8 21 0,11-21 59,1-1 0,0 1 0,0 0 1,0 0-1,2 0 0,-1 0 0,1 0 0,0 0 0,1 0 0,3 15 1,-3-18 18,0 0 0,0 0 1,1-1-1,0 1 1,1-1-1,-1 1 1,1-1-1,0 0 1,0 0-1,1 0 1,-1-1-1,1 1 1,0-1-1,0 1 1,1-2-1,-1 1 1,8 4-1,-10-6-8,1-1-1,-1 0 1,1 0-1,0 0 1,-1 0 0,1-1-1,0 1 1,0-1-1,0 1 1,-1-1 0,1 0-1,0 0 1,0-1-1,5 0 1,-3 0 27,1-1 0,0 0 0,-1 0 1,0-1-1,1 1 0,7-7 0,4-3 53,-2-1 0,0 0-1,15-17 1,-30 29-91,72-80 49,14-14 25,-78 87-182,0 0 0,1 1 0,16-10 0,-25 17 102,1 0 0,-1 0 0,0 0 0,1 0 0,-1 0 0,0 0-1,1 1 1,-1-1 0,0 0 0,0 0 0,1 0 0,-1 0 0,0 0 0,1 0 0,-1 1 0,0-1 0,0 0 0,1 0 0,-1 0-1,0 1 1,0-1 0,0 0 0,1 0 0,-1 0 0,0 1 0,0-1 0,0 0 0,0 1 0,1-1 0,-1 0 0,0 1-1,5 11-1,3 10-4,1 0-1,1 0 0,1-1 1,0 0-1,2-1 0,0-1 1,24 28-1,-33-43 33,1-1 0,-1 1-1,1-1 1,0 1 0,0-1 0,0-1 0,1 1-1,-1-1 1,0 0 0,1 0 0,0 0 0,-1-1-1,1 0 1,0 0 0,0-1 0,-1 1 0,1-1 0,0-1-1,0 1 1,0-1 0,-1 0 0,1 0 0,0 0-1,-1-1 1,1 0 0,-1 0 0,6-3 0,-3-1 15,0 0 0,0 0 1,-1-1-1,12-13 1,0 0 27,4-3 50,31-39 0,-43 47-100,-1 0 1,-1 0-1,0-1 0,9-22 1,23-65-350,-41 103 332,0 0 1,0 0-1,0 0 1,0-1-1,1 1 1,-1 0-1,0 0 0,0 0 1,0 0-1,0 0 1,0 0-1,0 0 1,0 0-1,0 0 0,0 0 1,1 0-1,-1 0 1,0 0-1,0 0 1,0 0-1,0 0 0,0 0 1,0 0-1,0 0 1,1 0-1,-1 0 1,0 0-1,0 0 0,0 0 1,0 0-1,0 0 1,0 0-1,0 0 1,0 0-1,1 0 0,-1 0 1,0 0-1,0 0 1,0 0-1,0 0 1,0 0-1,0 0 0,0 1 1,0-1-1,0 0 1,0 0-1,1 0 1,-1 0-1,0 0 0,0 0 1,0 0-1,0 0 1,0 1-1,0-1 1,0 0-1,0 0 0,0 0 1,0 0-1,0 0 1,0 0-1,0 0 0,0 1 1,3 8-124,1 17 117,-2 0 0,-1-1 0,-4 51 1,1-37 5,1-5 155,-2 0 0,-1 0-1,-15 59 1,18-91-118,1-1 0,0 0-1,-1 1 1,1-1 0,-1 1 0,1-1 0,-1 0 0,1 1-1,-1-1 1,0 0 0,0 0 0,-2 2 0,-3-6 257,-2-11-68,-12-45-94,-4 13-219,24 45 27,5 10-229,10 8 184,2-2 1,36 28-1,-50-41 125,0 0-1,0 0 0,0-1 1,0 0-1,1 1 1,-1-1-1,0 0 0,1-1 1,-1 1-1,0-1 1,1 1-1,-1-1 0,1 0 1,-1 0-1,1-1 0,-1 1 1,0-1-1,1 1 1,-1-1-1,0 0 0,1 0 1,4-3-1,7-4 78,0 0 0,0-1 0,18-15 0,-21 16-72,63-45-251,51-38 455,-95 68-130,-19 16-186,-1-2 1,0 0-1,13-14 1,-28 30 18,0 0-1,1 0 1,-1 1 0,1-1 0,1 1-1,0 0 1,-3 11 0,0 8-34,-2 35 1,6-46 104,2 1-1,-1-1 1,6 29 0,-4-36 21,0 0 0,1 0 0,0 0 0,0 0 0,1-1 0,0 1 1,0-1-1,6 8 0,-8-14-8,-1-1 0,0 1 0,0-1 0,1 0 0,-1 1 0,1-1 1,0 0-1,-1 0 0,1 0 0,0 0 0,-1 0 0,1 0 0,0 0 1,0-1-1,0 1 0,0-1 0,0 1 0,0-1 0,0 0 0,0 0 0,0 1 1,0-2-1,0 1 0,0 0 0,0 0 0,0-1 0,0 1 0,0-1 1,-1 1-1,1-1 0,0 0 0,2-1 0,4-2 55,-1 0 0,0-1 0,0 0 0,-1 0 0,0 0 0,8-9 0,14-18 65,33-52 1,-29 38-105,-11 20-200,-9 16-56,-18 28 163,0 0 0,2 0 1,0 1-1,1 0 0,-1 28 0,5-27 14,3 33 0,-3-46 62,0-1 0,1 0 1,-1 0-1,1 0 0,0 0 0,1 0 1,-1-1-1,1 1 0,6 8 1,-8-12 1,0-1 0,0 0 0,0 0 0,0 0 0,0 0 1,0 0-1,1 0 0,-1 0 0,0-1 0,0 1 0,1 0 1,-1-1-1,0 1 0,1 0 0,-1-1 0,0 0 0,1 1 1,-1-1-1,1 0 0,-1 0 0,3 0 0,-2 0 3,0-1-1,0 1 0,0-1 1,0 0-1,0 0 1,0 0-1,0 0 0,0 0 1,0 0-1,0 0 1,-1-1-1,1 1 0,1-2 1,3-4 9,0-1 0,0 1 0,-1-1 0,0 0 0,6-13 1,35-92 208,-42 102-206,-1 0-1,0-1 0,2-15 1,-4 22-25,-1-1 1,0 1-1,0 0 1,0 0-1,0-1 0,-1 1 1,0 0-1,0 0 1,-2-6-1,0 6-7,1 1-1,0 1 1,-1-1 0,1 0-1,-1 1 1,0-1-1,0 1 1,-1 0-1,1 0 1,-1 0 0,0 0-1,1 1 1,-1-1-1,0 1 1,0 0 0,-1 0-1,-5-1 1,5 1-30,0 1 0,0-1 0,0 1 0,-1 0 1,1 1-1,0 0 0,0-1 0,-1 1 0,1 1 1,0-1-1,0 1 0,-1 0 0,1 0 0,-8 4 1,3 2 11,10-7 20,0 0 1,0 0 0,0 1-1,0-1 1,0 0 0,0 0-1,0 0 1,0 0-1,0 1 1,0-1 0,0 0-1,0 0 1,0 0 0,0 0-1,0 1 1,0-1 0,0 0-1,0 0 1,1 0 0,-1 0-1,0 0 1,0 1-1,0-1 1,0 0 0,0 0-1,0 0 1,0 0 0,0 0-1,1 0 1,-1 1 0,0-1-1,0 0 1,0 0 0,0 0-1,1 0 1,1 1-10,0-1 0,-1 1 0,1 0-1,0-1 1,0 0 0,0 1 0,0-1 0,3 0 0,181-12 346,-40 1-483,-122 10 170,6 0-14,-1 1 1,31 3 0,-57-3-30,0 1 0,1 0 0,-1-1 0,0 1 0,0 1 0,0-1 0,0 0 0,0 1 0,0-1 0,0 1 0,-1 0 0,4 3 0,-4-4 14,-1 0-1,0 1 0,0-1 0,0 1 1,0-1-1,0 1 0,0 0 0,0-1 1,0 1-1,-1 0 0,1-1 0,0 1 1,-1 0-1,0 0 0,1 0 0,-1 0 1,0 0-1,0-1 0,0 1 0,0 0 1,-1 3-1,-1 17 130,1-17-84,1 0 0,0 0 0,-1 0 0,0 0 0,0 0 0,-1 0 0,-3 9 1,5-13 69,4-2 23,5-4 46,39-45 46,-33 33-271,0 2 0,1-1 0,34-24 1,-49 39 32,0 1 0,0-1 0,0 0 0,0 0-1,1 1 1,-1-1 0,0 1 0,0-1 0,1 1 0,-1 0 0,0-1 0,1 1 0,-1 0 0,0 0 0,1 0 0,-1 0 0,0 0 0,1 0 0,-1 1 0,2-1 0,-2 1 6,0-1 0,0 1-1,0 0 1,0 0 0,0-1-1,0 1 1,0 0 0,-1 0-1,1 0 1,0 0 0,0 0 0,-1 0-1,1 0 1,-1 0 0,1 1-1,-1-1 1,1 2 0,1 5 42,0 1 0,-1-1 0,0 1 0,-1 15 0,0-20 18,2 29 341,1-2-3840,-7-17-1911,2-10 2188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3T17:40:25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20 6400,'-31'-11'2880,"36"6"-2496,-5 2 416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21F16-99A9-48E0-8071-42C2195FA138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C303-D9CE-4701-B6FA-581DAB74D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C303-D9CE-4701-B6FA-581DAB74DA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FC303-D9CE-4701-B6FA-581DAB74DA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AA48-1F84-5750-68B9-E43F484F1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4B592-EE97-B4D1-08DF-F1562DC5E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C6E11-FBE4-8242-B5FB-BDF344D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BE250-08F6-B8EB-53C6-70746BE0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25D96-C840-1F6C-CF2E-18340C45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31B7-69E1-80CB-3F33-2245BB4D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A2621-2902-B335-28C7-3BF7B1F72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18EF2-23B0-76DF-A5C6-3BFB43F6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C3299-15C4-AE94-374D-67875557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968F-C46E-9F78-BBEC-46965D6C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6749B-131C-00EE-8F84-962FFF968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D2FDA-1738-1FE8-CF64-655D38872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93497-2AC9-DF53-1296-8E57C349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CC4E-2166-FCA0-28F0-B6A399CD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CD51-BA7F-C93C-290F-63F9B392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2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210D-EE57-8C2F-121F-90DF8AC0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471C-DF57-7ADF-39B8-D58BBE1C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199A-71AF-F065-745E-66D16D86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B63F0-C921-D2C3-3524-F13DD110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A6ADD-4AEB-0AA7-1F4E-999E0FE1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0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F765-7D4F-0EBE-2259-FD96BB0F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5285-4062-50CE-CAC6-81334289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D4187-31FC-9D16-2C6C-74386277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8225F-6280-86CD-E176-3F9E8250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62445-B6E7-3AF2-2D2E-A3BC43F2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FFA7-6997-41E4-3E9D-DDB62EC3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0223-1D83-CE31-0E8C-80941B268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5515C-B65A-DE87-D7BA-3E271984C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EC113-A882-0138-00A1-FB272B4D1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B9A4F-2437-FFA2-F69C-7C29BDC6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D5D04-E91F-8597-71FC-82DABB35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6E91-3605-7B14-742C-F08B3DA7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AE260-7AFF-AACA-D9F3-CB9EAB652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3FDD9-2426-BBB7-35D7-9B163F2B8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40E5B-CCD2-3DFC-F20D-7301834F6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0A484-E2BF-E51F-8826-73FEB7DBA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F52070-6702-6696-AB70-90747135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6AD425-531C-12F1-70A5-1B565D05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71D32-C530-A07C-AF04-CB90AEA0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9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FD43-AA3E-25AE-2303-01405637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5D14C-38FA-D460-D3EF-68D009B9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60166-8AB7-9223-2611-AF9560C0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4EE16-9370-860F-B9B1-93D17456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9E553-7111-954A-6DA1-6573D216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079058-E60C-D2A3-D395-092FA95B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0CA4E-E73A-B706-6C96-4A7FE6DE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3659-39A7-7802-4076-620EFF0C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7331-A1D2-97B6-249E-707FC95B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9F1F6-4EDC-702D-E90B-D4C1FBD14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B759F-D393-BB0F-75C4-61DDC982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376D6-B1D0-E9E5-434D-30036B7B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2C3F2-04EB-C911-C0EA-C3302E09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2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5419-2E00-1EDA-B667-F80D0AE16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B5D7B-4BAC-CB52-AE24-CC8E7C6AA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E5801-9A5A-7A37-8F2C-7916EAEAA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60688-3851-7009-FEED-82B35A31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E1333-BDDE-7749-5D66-D2449BD1E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6AC01-9B9A-1D87-F63C-2F1973CE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6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516A8D-6876-0F29-C626-3200D764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6C32-8B34-F975-92B3-63AC425D3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DC2D-10F9-C139-8619-5D1A13E83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41B0F-3641-46F1-BC58-90E102E3FCA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28EC8-65AE-3E60-ABE6-CD05F3FB0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AA5AF-6DCA-7AAB-954C-3FA4A9E98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4AC8-8383-471C-959C-70DB5959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9.png"/><Relationship Id="rId299" Type="http://schemas.openxmlformats.org/officeDocument/2006/relationships/image" Target="../media/image1230.png"/><Relationship Id="rId21" Type="http://schemas.openxmlformats.org/officeDocument/2006/relationships/image" Target="../media/image1091.png"/><Relationship Id="rId63" Type="http://schemas.openxmlformats.org/officeDocument/2006/relationships/image" Target="../media/image1112.png"/><Relationship Id="rId159" Type="http://schemas.openxmlformats.org/officeDocument/2006/relationships/image" Target="../media/image1160.png"/><Relationship Id="rId324" Type="http://schemas.openxmlformats.org/officeDocument/2006/relationships/customXml" Target="../ink/ink1253.xml"/><Relationship Id="rId366" Type="http://schemas.openxmlformats.org/officeDocument/2006/relationships/customXml" Target="../ink/ink1274.xml"/><Relationship Id="rId531" Type="http://schemas.openxmlformats.org/officeDocument/2006/relationships/image" Target="../media/image1346.png"/><Relationship Id="rId573" Type="http://schemas.openxmlformats.org/officeDocument/2006/relationships/image" Target="../media/image1367.png"/><Relationship Id="rId170" Type="http://schemas.openxmlformats.org/officeDocument/2006/relationships/customXml" Target="../ink/ink1176.xml"/><Relationship Id="rId226" Type="http://schemas.openxmlformats.org/officeDocument/2006/relationships/customXml" Target="../ink/ink1204.xml"/><Relationship Id="rId433" Type="http://schemas.openxmlformats.org/officeDocument/2006/relationships/image" Target="../media/image1297.png"/><Relationship Id="rId268" Type="http://schemas.openxmlformats.org/officeDocument/2006/relationships/customXml" Target="../ink/ink1225.xml"/><Relationship Id="rId475" Type="http://schemas.openxmlformats.org/officeDocument/2006/relationships/image" Target="../media/image1318.png"/><Relationship Id="rId32" Type="http://schemas.openxmlformats.org/officeDocument/2006/relationships/customXml" Target="../ink/ink1107.xml"/><Relationship Id="rId74" Type="http://schemas.openxmlformats.org/officeDocument/2006/relationships/customXml" Target="../ink/ink1128.xml"/><Relationship Id="rId128" Type="http://schemas.openxmlformats.org/officeDocument/2006/relationships/customXml" Target="../ink/ink1155.xml"/><Relationship Id="rId335" Type="http://schemas.openxmlformats.org/officeDocument/2006/relationships/image" Target="../media/image1248.png"/><Relationship Id="rId377" Type="http://schemas.openxmlformats.org/officeDocument/2006/relationships/image" Target="../media/image1269.png"/><Relationship Id="rId500" Type="http://schemas.openxmlformats.org/officeDocument/2006/relationships/customXml" Target="../ink/ink1341.xml"/><Relationship Id="rId542" Type="http://schemas.openxmlformats.org/officeDocument/2006/relationships/customXml" Target="../ink/ink1362.xml"/><Relationship Id="rId584" Type="http://schemas.openxmlformats.org/officeDocument/2006/relationships/customXml" Target="../ink/ink1383.xml"/><Relationship Id="rId5" Type="http://schemas.openxmlformats.org/officeDocument/2006/relationships/image" Target="../media/image10830.png"/><Relationship Id="rId181" Type="http://schemas.openxmlformats.org/officeDocument/2006/relationships/image" Target="../media/image1171.png"/><Relationship Id="rId237" Type="http://schemas.openxmlformats.org/officeDocument/2006/relationships/image" Target="../media/image1199.png"/><Relationship Id="rId402" Type="http://schemas.openxmlformats.org/officeDocument/2006/relationships/customXml" Target="../ink/ink1292.xml"/><Relationship Id="rId279" Type="http://schemas.openxmlformats.org/officeDocument/2006/relationships/image" Target="../media/image1220.png"/><Relationship Id="rId444" Type="http://schemas.openxmlformats.org/officeDocument/2006/relationships/customXml" Target="../ink/ink1313.xml"/><Relationship Id="rId486" Type="http://schemas.openxmlformats.org/officeDocument/2006/relationships/customXml" Target="../ink/ink1334.xml"/><Relationship Id="rId43" Type="http://schemas.openxmlformats.org/officeDocument/2006/relationships/image" Target="../media/image1102.png"/><Relationship Id="rId139" Type="http://schemas.openxmlformats.org/officeDocument/2006/relationships/image" Target="../media/image1150.png"/><Relationship Id="rId290" Type="http://schemas.openxmlformats.org/officeDocument/2006/relationships/customXml" Target="../ink/ink1236.xml"/><Relationship Id="rId304" Type="http://schemas.openxmlformats.org/officeDocument/2006/relationships/customXml" Target="../ink/ink1243.xml"/><Relationship Id="rId346" Type="http://schemas.openxmlformats.org/officeDocument/2006/relationships/customXml" Target="../ink/ink1264.xml"/><Relationship Id="rId388" Type="http://schemas.openxmlformats.org/officeDocument/2006/relationships/customXml" Target="../ink/ink1285.xml"/><Relationship Id="rId511" Type="http://schemas.openxmlformats.org/officeDocument/2006/relationships/image" Target="../media/image1336.png"/><Relationship Id="rId553" Type="http://schemas.openxmlformats.org/officeDocument/2006/relationships/image" Target="../media/image1357.png"/><Relationship Id="rId85" Type="http://schemas.openxmlformats.org/officeDocument/2006/relationships/image" Target="../media/image1123.png"/><Relationship Id="rId150" Type="http://schemas.openxmlformats.org/officeDocument/2006/relationships/customXml" Target="../ink/ink1166.xml"/><Relationship Id="rId192" Type="http://schemas.openxmlformats.org/officeDocument/2006/relationships/customXml" Target="../ink/ink1187.xml"/><Relationship Id="rId206" Type="http://schemas.openxmlformats.org/officeDocument/2006/relationships/customXml" Target="../ink/ink1194.xml"/><Relationship Id="rId413" Type="http://schemas.openxmlformats.org/officeDocument/2006/relationships/image" Target="../media/image1287.png"/><Relationship Id="rId248" Type="http://schemas.openxmlformats.org/officeDocument/2006/relationships/customXml" Target="../ink/ink1215.xml"/><Relationship Id="rId455" Type="http://schemas.openxmlformats.org/officeDocument/2006/relationships/image" Target="../media/image1308.png"/><Relationship Id="rId497" Type="http://schemas.openxmlformats.org/officeDocument/2006/relationships/image" Target="../media/image1329.png"/><Relationship Id="rId12" Type="http://schemas.openxmlformats.org/officeDocument/2006/relationships/customXml" Target="../ink/ink1097.xml"/><Relationship Id="rId108" Type="http://schemas.openxmlformats.org/officeDocument/2006/relationships/customXml" Target="../ink/ink1145.xml"/><Relationship Id="rId315" Type="http://schemas.openxmlformats.org/officeDocument/2006/relationships/image" Target="../media/image1238.png"/><Relationship Id="rId357" Type="http://schemas.openxmlformats.org/officeDocument/2006/relationships/image" Target="../media/image1259.png"/><Relationship Id="rId522" Type="http://schemas.openxmlformats.org/officeDocument/2006/relationships/customXml" Target="../ink/ink1352.xml"/><Relationship Id="rId54" Type="http://schemas.openxmlformats.org/officeDocument/2006/relationships/customXml" Target="../ink/ink1118.xml"/><Relationship Id="rId96" Type="http://schemas.openxmlformats.org/officeDocument/2006/relationships/customXml" Target="../ink/ink1139.xml"/><Relationship Id="rId161" Type="http://schemas.openxmlformats.org/officeDocument/2006/relationships/image" Target="../media/image1161.png"/><Relationship Id="rId217" Type="http://schemas.openxmlformats.org/officeDocument/2006/relationships/image" Target="../media/image1189.png"/><Relationship Id="rId399" Type="http://schemas.openxmlformats.org/officeDocument/2006/relationships/image" Target="../media/image1280.png"/><Relationship Id="rId564" Type="http://schemas.openxmlformats.org/officeDocument/2006/relationships/customXml" Target="../ink/ink1373.xml"/><Relationship Id="rId259" Type="http://schemas.openxmlformats.org/officeDocument/2006/relationships/image" Target="../media/image1210.png"/><Relationship Id="rId424" Type="http://schemas.openxmlformats.org/officeDocument/2006/relationships/customXml" Target="../ink/ink1303.xml"/><Relationship Id="rId466" Type="http://schemas.openxmlformats.org/officeDocument/2006/relationships/customXml" Target="../ink/ink1324.xml"/><Relationship Id="rId23" Type="http://schemas.openxmlformats.org/officeDocument/2006/relationships/image" Target="../media/image1092.png"/><Relationship Id="rId119" Type="http://schemas.openxmlformats.org/officeDocument/2006/relationships/image" Target="../media/image1140.png"/><Relationship Id="rId270" Type="http://schemas.openxmlformats.org/officeDocument/2006/relationships/customXml" Target="../ink/ink1226.xml"/><Relationship Id="rId326" Type="http://schemas.openxmlformats.org/officeDocument/2006/relationships/customXml" Target="../ink/ink1254.xml"/><Relationship Id="rId533" Type="http://schemas.openxmlformats.org/officeDocument/2006/relationships/image" Target="../media/image1347.png"/><Relationship Id="rId65" Type="http://schemas.openxmlformats.org/officeDocument/2006/relationships/image" Target="../media/image1113.png"/><Relationship Id="rId130" Type="http://schemas.openxmlformats.org/officeDocument/2006/relationships/customXml" Target="../ink/ink1156.xml"/><Relationship Id="rId368" Type="http://schemas.openxmlformats.org/officeDocument/2006/relationships/customXml" Target="../ink/ink1275.xml"/><Relationship Id="rId575" Type="http://schemas.openxmlformats.org/officeDocument/2006/relationships/image" Target="../media/image1368.png"/><Relationship Id="rId172" Type="http://schemas.openxmlformats.org/officeDocument/2006/relationships/customXml" Target="../ink/ink1177.xml"/><Relationship Id="rId228" Type="http://schemas.openxmlformats.org/officeDocument/2006/relationships/customXml" Target="../ink/ink1205.xml"/><Relationship Id="rId435" Type="http://schemas.openxmlformats.org/officeDocument/2006/relationships/image" Target="../media/image1298.png"/><Relationship Id="rId477" Type="http://schemas.openxmlformats.org/officeDocument/2006/relationships/image" Target="../media/image1319.png"/><Relationship Id="rId281" Type="http://schemas.openxmlformats.org/officeDocument/2006/relationships/image" Target="../media/image1221.png"/><Relationship Id="rId337" Type="http://schemas.openxmlformats.org/officeDocument/2006/relationships/image" Target="../media/image1249.png"/><Relationship Id="rId502" Type="http://schemas.openxmlformats.org/officeDocument/2006/relationships/customXml" Target="../ink/ink1342.xml"/><Relationship Id="rId34" Type="http://schemas.openxmlformats.org/officeDocument/2006/relationships/customXml" Target="../ink/ink1108.xml"/><Relationship Id="rId76" Type="http://schemas.openxmlformats.org/officeDocument/2006/relationships/customXml" Target="../ink/ink1129.xml"/><Relationship Id="rId141" Type="http://schemas.openxmlformats.org/officeDocument/2006/relationships/image" Target="../media/image1151.png"/><Relationship Id="rId379" Type="http://schemas.openxmlformats.org/officeDocument/2006/relationships/image" Target="../media/image1270.png"/><Relationship Id="rId544" Type="http://schemas.openxmlformats.org/officeDocument/2006/relationships/customXml" Target="../ink/ink1363.xml"/><Relationship Id="rId586" Type="http://schemas.openxmlformats.org/officeDocument/2006/relationships/customXml" Target="../ink/ink1384.xml"/><Relationship Id="rId7" Type="http://schemas.openxmlformats.org/officeDocument/2006/relationships/image" Target="../media/image10840.png"/><Relationship Id="rId183" Type="http://schemas.openxmlformats.org/officeDocument/2006/relationships/image" Target="../media/image1172.png"/><Relationship Id="rId239" Type="http://schemas.openxmlformats.org/officeDocument/2006/relationships/image" Target="../media/image1200.png"/><Relationship Id="rId390" Type="http://schemas.openxmlformats.org/officeDocument/2006/relationships/customXml" Target="../ink/ink1286.xml"/><Relationship Id="rId404" Type="http://schemas.openxmlformats.org/officeDocument/2006/relationships/customXml" Target="../ink/ink1293.xml"/><Relationship Id="rId446" Type="http://schemas.openxmlformats.org/officeDocument/2006/relationships/customXml" Target="../ink/ink1314.xml"/><Relationship Id="rId250" Type="http://schemas.openxmlformats.org/officeDocument/2006/relationships/customXml" Target="../ink/ink1216.xml"/><Relationship Id="rId292" Type="http://schemas.openxmlformats.org/officeDocument/2006/relationships/customXml" Target="../ink/ink1237.xml"/><Relationship Id="rId306" Type="http://schemas.openxmlformats.org/officeDocument/2006/relationships/customXml" Target="../ink/ink1244.xml"/><Relationship Id="rId488" Type="http://schemas.openxmlformats.org/officeDocument/2006/relationships/customXml" Target="../ink/ink1335.xml"/><Relationship Id="rId45" Type="http://schemas.openxmlformats.org/officeDocument/2006/relationships/image" Target="../media/image1103.png"/><Relationship Id="rId87" Type="http://schemas.openxmlformats.org/officeDocument/2006/relationships/image" Target="../media/image1124.png"/><Relationship Id="rId110" Type="http://schemas.openxmlformats.org/officeDocument/2006/relationships/customXml" Target="../ink/ink1146.xml"/><Relationship Id="rId348" Type="http://schemas.openxmlformats.org/officeDocument/2006/relationships/customXml" Target="../ink/ink1265.xml"/><Relationship Id="rId513" Type="http://schemas.openxmlformats.org/officeDocument/2006/relationships/image" Target="../media/image1337.png"/><Relationship Id="rId555" Type="http://schemas.openxmlformats.org/officeDocument/2006/relationships/image" Target="../media/image1358.png"/><Relationship Id="rId152" Type="http://schemas.openxmlformats.org/officeDocument/2006/relationships/customXml" Target="../ink/ink1167.xml"/><Relationship Id="rId194" Type="http://schemas.openxmlformats.org/officeDocument/2006/relationships/customXml" Target="../ink/ink1188.xml"/><Relationship Id="rId208" Type="http://schemas.openxmlformats.org/officeDocument/2006/relationships/customXml" Target="../ink/ink1195.xml"/><Relationship Id="rId415" Type="http://schemas.openxmlformats.org/officeDocument/2006/relationships/image" Target="../media/image1288.png"/><Relationship Id="rId457" Type="http://schemas.openxmlformats.org/officeDocument/2006/relationships/image" Target="../media/image1309.png"/><Relationship Id="rId261" Type="http://schemas.openxmlformats.org/officeDocument/2006/relationships/image" Target="../media/image1211.png"/><Relationship Id="rId499" Type="http://schemas.openxmlformats.org/officeDocument/2006/relationships/image" Target="../media/image1330.png"/><Relationship Id="rId14" Type="http://schemas.openxmlformats.org/officeDocument/2006/relationships/customXml" Target="../ink/ink1098.xml"/><Relationship Id="rId56" Type="http://schemas.openxmlformats.org/officeDocument/2006/relationships/customXml" Target="../ink/ink1119.xml"/><Relationship Id="rId317" Type="http://schemas.openxmlformats.org/officeDocument/2006/relationships/image" Target="../media/image1239.png"/><Relationship Id="rId359" Type="http://schemas.openxmlformats.org/officeDocument/2006/relationships/image" Target="../media/image1260.png"/><Relationship Id="rId524" Type="http://schemas.openxmlformats.org/officeDocument/2006/relationships/customXml" Target="../ink/ink1353.xml"/><Relationship Id="rId566" Type="http://schemas.openxmlformats.org/officeDocument/2006/relationships/customXml" Target="../ink/ink1374.xml"/><Relationship Id="rId98" Type="http://schemas.openxmlformats.org/officeDocument/2006/relationships/customXml" Target="../ink/ink1140.xml"/><Relationship Id="rId121" Type="http://schemas.openxmlformats.org/officeDocument/2006/relationships/image" Target="../media/image1141.png"/><Relationship Id="rId163" Type="http://schemas.openxmlformats.org/officeDocument/2006/relationships/image" Target="../media/image1162.png"/><Relationship Id="rId219" Type="http://schemas.openxmlformats.org/officeDocument/2006/relationships/image" Target="../media/image1190.png"/><Relationship Id="rId370" Type="http://schemas.openxmlformats.org/officeDocument/2006/relationships/customXml" Target="../ink/ink1276.xml"/><Relationship Id="rId426" Type="http://schemas.openxmlformats.org/officeDocument/2006/relationships/customXml" Target="../ink/ink1304.xml"/><Relationship Id="rId230" Type="http://schemas.openxmlformats.org/officeDocument/2006/relationships/customXml" Target="../ink/ink1206.xml"/><Relationship Id="rId468" Type="http://schemas.openxmlformats.org/officeDocument/2006/relationships/customXml" Target="../ink/ink1325.xml"/><Relationship Id="rId25" Type="http://schemas.openxmlformats.org/officeDocument/2006/relationships/image" Target="../media/image1093.png"/><Relationship Id="rId67" Type="http://schemas.openxmlformats.org/officeDocument/2006/relationships/image" Target="../media/image1114.png"/><Relationship Id="rId272" Type="http://schemas.openxmlformats.org/officeDocument/2006/relationships/customXml" Target="../ink/ink1227.xml"/><Relationship Id="rId328" Type="http://schemas.openxmlformats.org/officeDocument/2006/relationships/customXml" Target="../ink/ink1255.xml"/><Relationship Id="rId535" Type="http://schemas.openxmlformats.org/officeDocument/2006/relationships/image" Target="../media/image1348.png"/><Relationship Id="rId577" Type="http://schemas.openxmlformats.org/officeDocument/2006/relationships/image" Target="../media/image1369.png"/><Relationship Id="rId132" Type="http://schemas.openxmlformats.org/officeDocument/2006/relationships/customXml" Target="../ink/ink1157.xml"/><Relationship Id="rId174" Type="http://schemas.openxmlformats.org/officeDocument/2006/relationships/customXml" Target="../ink/ink1178.xml"/><Relationship Id="rId381" Type="http://schemas.openxmlformats.org/officeDocument/2006/relationships/image" Target="../media/image1271.png"/><Relationship Id="rId241" Type="http://schemas.openxmlformats.org/officeDocument/2006/relationships/image" Target="../media/image1201.png"/><Relationship Id="rId437" Type="http://schemas.openxmlformats.org/officeDocument/2006/relationships/image" Target="../media/image1299.png"/><Relationship Id="rId479" Type="http://schemas.openxmlformats.org/officeDocument/2006/relationships/image" Target="../media/image1320.png"/><Relationship Id="rId36" Type="http://schemas.openxmlformats.org/officeDocument/2006/relationships/customXml" Target="../ink/ink1109.xml"/><Relationship Id="rId283" Type="http://schemas.openxmlformats.org/officeDocument/2006/relationships/image" Target="../media/image1222.png"/><Relationship Id="rId339" Type="http://schemas.openxmlformats.org/officeDocument/2006/relationships/image" Target="../media/image1250.png"/><Relationship Id="rId490" Type="http://schemas.openxmlformats.org/officeDocument/2006/relationships/customXml" Target="../ink/ink1336.xml"/><Relationship Id="rId504" Type="http://schemas.openxmlformats.org/officeDocument/2006/relationships/customXml" Target="../ink/ink1343.xml"/><Relationship Id="rId546" Type="http://schemas.openxmlformats.org/officeDocument/2006/relationships/customXml" Target="../ink/ink1364.xml"/><Relationship Id="rId78" Type="http://schemas.openxmlformats.org/officeDocument/2006/relationships/customXml" Target="../ink/ink1130.xml"/><Relationship Id="rId101" Type="http://schemas.openxmlformats.org/officeDocument/2006/relationships/image" Target="../media/image1131.png"/><Relationship Id="rId143" Type="http://schemas.openxmlformats.org/officeDocument/2006/relationships/image" Target="../media/image1152.png"/><Relationship Id="rId185" Type="http://schemas.openxmlformats.org/officeDocument/2006/relationships/image" Target="../media/image1173.png"/><Relationship Id="rId350" Type="http://schemas.openxmlformats.org/officeDocument/2006/relationships/customXml" Target="../ink/ink1266.xml"/><Relationship Id="rId406" Type="http://schemas.openxmlformats.org/officeDocument/2006/relationships/customXml" Target="../ink/ink1294.xml"/><Relationship Id="rId588" Type="http://schemas.openxmlformats.org/officeDocument/2006/relationships/customXml" Target="../ink/ink1385.xml"/><Relationship Id="rId9" Type="http://schemas.openxmlformats.org/officeDocument/2006/relationships/image" Target="../media/image10850.png"/><Relationship Id="rId210" Type="http://schemas.openxmlformats.org/officeDocument/2006/relationships/customXml" Target="../ink/ink1196.xml"/><Relationship Id="rId392" Type="http://schemas.openxmlformats.org/officeDocument/2006/relationships/customXml" Target="../ink/ink1287.xml"/><Relationship Id="rId448" Type="http://schemas.openxmlformats.org/officeDocument/2006/relationships/customXml" Target="../ink/ink1315.xml"/><Relationship Id="rId252" Type="http://schemas.openxmlformats.org/officeDocument/2006/relationships/customXml" Target="../ink/ink1217.xml"/><Relationship Id="rId294" Type="http://schemas.openxmlformats.org/officeDocument/2006/relationships/customXml" Target="../ink/ink1238.xml"/><Relationship Id="rId308" Type="http://schemas.openxmlformats.org/officeDocument/2006/relationships/customXml" Target="../ink/ink1245.xml"/><Relationship Id="rId515" Type="http://schemas.openxmlformats.org/officeDocument/2006/relationships/image" Target="../media/image1338.png"/><Relationship Id="rId47" Type="http://schemas.openxmlformats.org/officeDocument/2006/relationships/image" Target="../media/image1104.png"/><Relationship Id="rId89" Type="http://schemas.openxmlformats.org/officeDocument/2006/relationships/image" Target="../media/image1125.png"/><Relationship Id="rId112" Type="http://schemas.openxmlformats.org/officeDocument/2006/relationships/customXml" Target="../ink/ink1147.xml"/><Relationship Id="rId154" Type="http://schemas.openxmlformats.org/officeDocument/2006/relationships/customXml" Target="../ink/ink1168.xml"/><Relationship Id="rId361" Type="http://schemas.openxmlformats.org/officeDocument/2006/relationships/image" Target="../media/image1261.png"/><Relationship Id="rId557" Type="http://schemas.openxmlformats.org/officeDocument/2006/relationships/image" Target="../media/image1359.png"/><Relationship Id="rId196" Type="http://schemas.openxmlformats.org/officeDocument/2006/relationships/customXml" Target="../ink/ink1189.xml"/><Relationship Id="rId417" Type="http://schemas.openxmlformats.org/officeDocument/2006/relationships/image" Target="../media/image1289.png"/><Relationship Id="rId459" Type="http://schemas.openxmlformats.org/officeDocument/2006/relationships/image" Target="../media/image1310.png"/><Relationship Id="rId16" Type="http://schemas.openxmlformats.org/officeDocument/2006/relationships/customXml" Target="../ink/ink1099.xml"/><Relationship Id="rId221" Type="http://schemas.openxmlformats.org/officeDocument/2006/relationships/image" Target="../media/image1191.png"/><Relationship Id="rId242" Type="http://schemas.openxmlformats.org/officeDocument/2006/relationships/customXml" Target="../ink/ink1212.xml"/><Relationship Id="rId263" Type="http://schemas.openxmlformats.org/officeDocument/2006/relationships/image" Target="../media/image1212.png"/><Relationship Id="rId284" Type="http://schemas.openxmlformats.org/officeDocument/2006/relationships/customXml" Target="../ink/ink1233.xml"/><Relationship Id="rId319" Type="http://schemas.openxmlformats.org/officeDocument/2006/relationships/image" Target="../media/image1240.png"/><Relationship Id="rId470" Type="http://schemas.openxmlformats.org/officeDocument/2006/relationships/customXml" Target="../ink/ink1326.xml"/><Relationship Id="rId491" Type="http://schemas.openxmlformats.org/officeDocument/2006/relationships/image" Target="../media/image1326.png"/><Relationship Id="rId505" Type="http://schemas.openxmlformats.org/officeDocument/2006/relationships/image" Target="../media/image1333.png"/><Relationship Id="rId526" Type="http://schemas.openxmlformats.org/officeDocument/2006/relationships/customXml" Target="../ink/ink1354.xml"/><Relationship Id="rId37" Type="http://schemas.openxmlformats.org/officeDocument/2006/relationships/image" Target="../media/image1099.png"/><Relationship Id="rId58" Type="http://schemas.openxmlformats.org/officeDocument/2006/relationships/customXml" Target="../ink/ink1120.xml"/><Relationship Id="rId79" Type="http://schemas.openxmlformats.org/officeDocument/2006/relationships/image" Target="../media/image1120.png"/><Relationship Id="rId102" Type="http://schemas.openxmlformats.org/officeDocument/2006/relationships/customXml" Target="../ink/ink1142.xml"/><Relationship Id="rId123" Type="http://schemas.openxmlformats.org/officeDocument/2006/relationships/image" Target="../media/image1142.png"/><Relationship Id="rId144" Type="http://schemas.openxmlformats.org/officeDocument/2006/relationships/customXml" Target="../ink/ink1163.xml"/><Relationship Id="rId330" Type="http://schemas.openxmlformats.org/officeDocument/2006/relationships/customXml" Target="../ink/ink1256.xml"/><Relationship Id="rId547" Type="http://schemas.openxmlformats.org/officeDocument/2006/relationships/image" Target="../media/image1354.png"/><Relationship Id="rId568" Type="http://schemas.openxmlformats.org/officeDocument/2006/relationships/customXml" Target="../ink/ink1375.xml"/><Relationship Id="rId589" Type="http://schemas.openxmlformats.org/officeDocument/2006/relationships/image" Target="../media/image1375.png"/><Relationship Id="rId90" Type="http://schemas.openxmlformats.org/officeDocument/2006/relationships/customXml" Target="../ink/ink1136.xml"/><Relationship Id="rId165" Type="http://schemas.openxmlformats.org/officeDocument/2006/relationships/image" Target="../media/image1163.png"/><Relationship Id="rId186" Type="http://schemas.openxmlformats.org/officeDocument/2006/relationships/customXml" Target="../ink/ink1184.xml"/><Relationship Id="rId351" Type="http://schemas.openxmlformats.org/officeDocument/2006/relationships/image" Target="../media/image1256.png"/><Relationship Id="rId372" Type="http://schemas.openxmlformats.org/officeDocument/2006/relationships/customXml" Target="../ink/ink1277.xml"/><Relationship Id="rId393" Type="http://schemas.openxmlformats.org/officeDocument/2006/relationships/image" Target="../media/image1277.png"/><Relationship Id="rId407" Type="http://schemas.openxmlformats.org/officeDocument/2006/relationships/image" Target="../media/image1284.png"/><Relationship Id="rId428" Type="http://schemas.openxmlformats.org/officeDocument/2006/relationships/customXml" Target="../ink/ink1305.xml"/><Relationship Id="rId449" Type="http://schemas.openxmlformats.org/officeDocument/2006/relationships/image" Target="../media/image1305.png"/><Relationship Id="rId211" Type="http://schemas.openxmlformats.org/officeDocument/2006/relationships/image" Target="../media/image1186.png"/><Relationship Id="rId232" Type="http://schemas.openxmlformats.org/officeDocument/2006/relationships/customXml" Target="../ink/ink1207.xml"/><Relationship Id="rId253" Type="http://schemas.openxmlformats.org/officeDocument/2006/relationships/image" Target="../media/image1207.png"/><Relationship Id="rId274" Type="http://schemas.openxmlformats.org/officeDocument/2006/relationships/customXml" Target="../ink/ink1228.xml"/><Relationship Id="rId295" Type="http://schemas.openxmlformats.org/officeDocument/2006/relationships/image" Target="../media/image1228.png"/><Relationship Id="rId309" Type="http://schemas.openxmlformats.org/officeDocument/2006/relationships/image" Target="../media/image1235.png"/><Relationship Id="rId460" Type="http://schemas.openxmlformats.org/officeDocument/2006/relationships/customXml" Target="../ink/ink1321.xml"/><Relationship Id="rId481" Type="http://schemas.openxmlformats.org/officeDocument/2006/relationships/image" Target="../media/image1321.png"/><Relationship Id="rId516" Type="http://schemas.openxmlformats.org/officeDocument/2006/relationships/customXml" Target="../ink/ink1349.xml"/><Relationship Id="rId27" Type="http://schemas.openxmlformats.org/officeDocument/2006/relationships/image" Target="../media/image1094.png"/><Relationship Id="rId48" Type="http://schemas.openxmlformats.org/officeDocument/2006/relationships/customXml" Target="../ink/ink1115.xml"/><Relationship Id="rId69" Type="http://schemas.openxmlformats.org/officeDocument/2006/relationships/image" Target="../media/image1115.png"/><Relationship Id="rId113" Type="http://schemas.openxmlformats.org/officeDocument/2006/relationships/image" Target="../media/image1137.png"/><Relationship Id="rId134" Type="http://schemas.openxmlformats.org/officeDocument/2006/relationships/customXml" Target="../ink/ink1158.xml"/><Relationship Id="rId320" Type="http://schemas.openxmlformats.org/officeDocument/2006/relationships/customXml" Target="../ink/ink1251.xml"/><Relationship Id="rId537" Type="http://schemas.openxmlformats.org/officeDocument/2006/relationships/image" Target="../media/image1349.png"/><Relationship Id="rId558" Type="http://schemas.openxmlformats.org/officeDocument/2006/relationships/customXml" Target="../ink/ink1370.xml"/><Relationship Id="rId579" Type="http://schemas.openxmlformats.org/officeDocument/2006/relationships/image" Target="../media/image1370.png"/><Relationship Id="rId80" Type="http://schemas.openxmlformats.org/officeDocument/2006/relationships/customXml" Target="../ink/ink1131.xml"/><Relationship Id="rId155" Type="http://schemas.openxmlformats.org/officeDocument/2006/relationships/image" Target="../media/image1158.png"/><Relationship Id="rId176" Type="http://schemas.openxmlformats.org/officeDocument/2006/relationships/customXml" Target="../ink/ink1179.xml"/><Relationship Id="rId197" Type="http://schemas.openxmlformats.org/officeDocument/2006/relationships/image" Target="../media/image1179.png"/><Relationship Id="rId341" Type="http://schemas.openxmlformats.org/officeDocument/2006/relationships/image" Target="../media/image1251.png"/><Relationship Id="rId362" Type="http://schemas.openxmlformats.org/officeDocument/2006/relationships/customXml" Target="../ink/ink1272.xml"/><Relationship Id="rId383" Type="http://schemas.openxmlformats.org/officeDocument/2006/relationships/image" Target="../media/image1272.png"/><Relationship Id="rId418" Type="http://schemas.openxmlformats.org/officeDocument/2006/relationships/customXml" Target="../ink/ink1300.xml"/><Relationship Id="rId439" Type="http://schemas.openxmlformats.org/officeDocument/2006/relationships/image" Target="../media/image1300.png"/><Relationship Id="rId590" Type="http://schemas.openxmlformats.org/officeDocument/2006/relationships/customXml" Target="../ink/ink1386.xml"/><Relationship Id="rId201" Type="http://schemas.openxmlformats.org/officeDocument/2006/relationships/image" Target="../media/image1181.png"/><Relationship Id="rId222" Type="http://schemas.openxmlformats.org/officeDocument/2006/relationships/customXml" Target="../ink/ink1202.xml"/><Relationship Id="rId243" Type="http://schemas.openxmlformats.org/officeDocument/2006/relationships/image" Target="../media/image1202.png"/><Relationship Id="rId264" Type="http://schemas.openxmlformats.org/officeDocument/2006/relationships/customXml" Target="../ink/ink1223.xml"/><Relationship Id="rId285" Type="http://schemas.openxmlformats.org/officeDocument/2006/relationships/image" Target="../media/image1223.png"/><Relationship Id="rId450" Type="http://schemas.openxmlformats.org/officeDocument/2006/relationships/customXml" Target="../ink/ink1316.xml"/><Relationship Id="rId471" Type="http://schemas.openxmlformats.org/officeDocument/2006/relationships/image" Target="../media/image1316.png"/><Relationship Id="rId506" Type="http://schemas.openxmlformats.org/officeDocument/2006/relationships/customXml" Target="../ink/ink1344.xml"/><Relationship Id="rId17" Type="http://schemas.openxmlformats.org/officeDocument/2006/relationships/image" Target="../media/image1089.png"/><Relationship Id="rId38" Type="http://schemas.openxmlformats.org/officeDocument/2006/relationships/customXml" Target="../ink/ink1110.xml"/><Relationship Id="rId59" Type="http://schemas.openxmlformats.org/officeDocument/2006/relationships/image" Target="../media/image1110.png"/><Relationship Id="rId103" Type="http://schemas.openxmlformats.org/officeDocument/2006/relationships/image" Target="../media/image1132.png"/><Relationship Id="rId124" Type="http://schemas.openxmlformats.org/officeDocument/2006/relationships/customXml" Target="../ink/ink1153.xml"/><Relationship Id="rId310" Type="http://schemas.openxmlformats.org/officeDocument/2006/relationships/customXml" Target="../ink/ink1246.xml"/><Relationship Id="rId492" Type="http://schemas.openxmlformats.org/officeDocument/2006/relationships/customXml" Target="../ink/ink1337.xml"/><Relationship Id="rId527" Type="http://schemas.openxmlformats.org/officeDocument/2006/relationships/image" Target="../media/image1344.png"/><Relationship Id="rId548" Type="http://schemas.openxmlformats.org/officeDocument/2006/relationships/customXml" Target="../ink/ink1365.xml"/><Relationship Id="rId569" Type="http://schemas.openxmlformats.org/officeDocument/2006/relationships/image" Target="../media/image1365.png"/><Relationship Id="rId70" Type="http://schemas.openxmlformats.org/officeDocument/2006/relationships/customXml" Target="../ink/ink1126.xml"/><Relationship Id="rId91" Type="http://schemas.openxmlformats.org/officeDocument/2006/relationships/image" Target="../media/image1126.png"/><Relationship Id="rId145" Type="http://schemas.openxmlformats.org/officeDocument/2006/relationships/image" Target="../media/image1153.png"/><Relationship Id="rId166" Type="http://schemas.openxmlformats.org/officeDocument/2006/relationships/customXml" Target="../ink/ink1174.xml"/><Relationship Id="rId187" Type="http://schemas.openxmlformats.org/officeDocument/2006/relationships/image" Target="../media/image1174.png"/><Relationship Id="rId331" Type="http://schemas.openxmlformats.org/officeDocument/2006/relationships/image" Target="../media/image1246.png"/><Relationship Id="rId352" Type="http://schemas.openxmlformats.org/officeDocument/2006/relationships/customXml" Target="../ink/ink1267.xml"/><Relationship Id="rId373" Type="http://schemas.openxmlformats.org/officeDocument/2006/relationships/image" Target="../media/image1267.png"/><Relationship Id="rId394" Type="http://schemas.openxmlformats.org/officeDocument/2006/relationships/customXml" Target="../ink/ink1288.xml"/><Relationship Id="rId408" Type="http://schemas.openxmlformats.org/officeDocument/2006/relationships/customXml" Target="../ink/ink1295.xml"/><Relationship Id="rId429" Type="http://schemas.openxmlformats.org/officeDocument/2006/relationships/image" Target="../media/image1295.png"/><Relationship Id="rId580" Type="http://schemas.openxmlformats.org/officeDocument/2006/relationships/customXml" Target="../ink/ink138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97.xml"/><Relationship Id="rId233" Type="http://schemas.openxmlformats.org/officeDocument/2006/relationships/image" Target="../media/image1197.png"/><Relationship Id="rId254" Type="http://schemas.openxmlformats.org/officeDocument/2006/relationships/customXml" Target="../ink/ink1218.xml"/><Relationship Id="rId440" Type="http://schemas.openxmlformats.org/officeDocument/2006/relationships/customXml" Target="../ink/ink1311.xml"/><Relationship Id="rId28" Type="http://schemas.openxmlformats.org/officeDocument/2006/relationships/customXml" Target="../ink/ink1105.xml"/><Relationship Id="rId49" Type="http://schemas.openxmlformats.org/officeDocument/2006/relationships/image" Target="../media/image1105.png"/><Relationship Id="rId114" Type="http://schemas.openxmlformats.org/officeDocument/2006/relationships/customXml" Target="../ink/ink1148.xml"/><Relationship Id="rId275" Type="http://schemas.openxmlformats.org/officeDocument/2006/relationships/image" Target="../media/image1218.png"/><Relationship Id="rId296" Type="http://schemas.openxmlformats.org/officeDocument/2006/relationships/customXml" Target="../ink/ink1239.xml"/><Relationship Id="rId300" Type="http://schemas.openxmlformats.org/officeDocument/2006/relationships/customXml" Target="../ink/ink1241.xml"/><Relationship Id="rId461" Type="http://schemas.openxmlformats.org/officeDocument/2006/relationships/image" Target="../media/image1311.png"/><Relationship Id="rId482" Type="http://schemas.openxmlformats.org/officeDocument/2006/relationships/customXml" Target="../ink/ink1332.xml"/><Relationship Id="rId517" Type="http://schemas.openxmlformats.org/officeDocument/2006/relationships/image" Target="../media/image1339.png"/><Relationship Id="rId538" Type="http://schemas.openxmlformats.org/officeDocument/2006/relationships/customXml" Target="../ink/ink1360.xml"/><Relationship Id="rId559" Type="http://schemas.openxmlformats.org/officeDocument/2006/relationships/image" Target="../media/image1360.png"/><Relationship Id="rId60" Type="http://schemas.openxmlformats.org/officeDocument/2006/relationships/customXml" Target="../ink/ink1121.xml"/><Relationship Id="rId81" Type="http://schemas.openxmlformats.org/officeDocument/2006/relationships/image" Target="../media/image1121.png"/><Relationship Id="rId135" Type="http://schemas.openxmlformats.org/officeDocument/2006/relationships/image" Target="../media/image1148.png"/><Relationship Id="rId156" Type="http://schemas.openxmlformats.org/officeDocument/2006/relationships/customXml" Target="../ink/ink1169.xml"/><Relationship Id="rId177" Type="http://schemas.openxmlformats.org/officeDocument/2006/relationships/image" Target="../media/image1169.png"/><Relationship Id="rId198" Type="http://schemas.openxmlformats.org/officeDocument/2006/relationships/customXml" Target="../ink/ink1190.xml"/><Relationship Id="rId321" Type="http://schemas.openxmlformats.org/officeDocument/2006/relationships/image" Target="../media/image1241.png"/><Relationship Id="rId342" Type="http://schemas.openxmlformats.org/officeDocument/2006/relationships/customXml" Target="../ink/ink1262.xml"/><Relationship Id="rId363" Type="http://schemas.openxmlformats.org/officeDocument/2006/relationships/image" Target="../media/image1262.png"/><Relationship Id="rId384" Type="http://schemas.openxmlformats.org/officeDocument/2006/relationships/customXml" Target="../ink/ink1283.xml"/><Relationship Id="rId419" Type="http://schemas.openxmlformats.org/officeDocument/2006/relationships/image" Target="../media/image1290.png"/><Relationship Id="rId570" Type="http://schemas.openxmlformats.org/officeDocument/2006/relationships/customXml" Target="../ink/ink1376.xml"/><Relationship Id="rId591" Type="http://schemas.openxmlformats.org/officeDocument/2006/relationships/image" Target="../media/image1376.png"/><Relationship Id="rId202" Type="http://schemas.openxmlformats.org/officeDocument/2006/relationships/customXml" Target="../ink/ink1192.xml"/><Relationship Id="rId223" Type="http://schemas.openxmlformats.org/officeDocument/2006/relationships/image" Target="../media/image1192.png"/><Relationship Id="rId244" Type="http://schemas.openxmlformats.org/officeDocument/2006/relationships/customXml" Target="../ink/ink1213.xml"/><Relationship Id="rId430" Type="http://schemas.openxmlformats.org/officeDocument/2006/relationships/customXml" Target="../ink/ink1306.xml"/><Relationship Id="rId18" Type="http://schemas.openxmlformats.org/officeDocument/2006/relationships/customXml" Target="../ink/ink1100.xml"/><Relationship Id="rId39" Type="http://schemas.openxmlformats.org/officeDocument/2006/relationships/image" Target="../media/image1100.png"/><Relationship Id="rId265" Type="http://schemas.openxmlformats.org/officeDocument/2006/relationships/image" Target="../media/image1213.png"/><Relationship Id="rId286" Type="http://schemas.openxmlformats.org/officeDocument/2006/relationships/customXml" Target="../ink/ink1234.xml"/><Relationship Id="rId451" Type="http://schemas.openxmlformats.org/officeDocument/2006/relationships/image" Target="../media/image1306.png"/><Relationship Id="rId472" Type="http://schemas.openxmlformats.org/officeDocument/2006/relationships/customXml" Target="../ink/ink1327.xml"/><Relationship Id="rId493" Type="http://schemas.openxmlformats.org/officeDocument/2006/relationships/image" Target="../media/image1327.png"/><Relationship Id="rId507" Type="http://schemas.openxmlformats.org/officeDocument/2006/relationships/image" Target="../media/image1334.png"/><Relationship Id="rId528" Type="http://schemas.openxmlformats.org/officeDocument/2006/relationships/customXml" Target="../ink/ink1355.xml"/><Relationship Id="rId549" Type="http://schemas.openxmlformats.org/officeDocument/2006/relationships/image" Target="../media/image1355.png"/><Relationship Id="rId50" Type="http://schemas.openxmlformats.org/officeDocument/2006/relationships/customXml" Target="../ink/ink1116.xml"/><Relationship Id="rId104" Type="http://schemas.openxmlformats.org/officeDocument/2006/relationships/customXml" Target="../ink/ink1143.xml"/><Relationship Id="rId125" Type="http://schemas.openxmlformats.org/officeDocument/2006/relationships/image" Target="../media/image1143.png"/><Relationship Id="rId146" Type="http://schemas.openxmlformats.org/officeDocument/2006/relationships/customXml" Target="../ink/ink1164.xml"/><Relationship Id="rId167" Type="http://schemas.openxmlformats.org/officeDocument/2006/relationships/image" Target="../media/image1164.png"/><Relationship Id="rId188" Type="http://schemas.openxmlformats.org/officeDocument/2006/relationships/customXml" Target="../ink/ink1185.xml"/><Relationship Id="rId311" Type="http://schemas.openxmlformats.org/officeDocument/2006/relationships/image" Target="../media/image1236.png"/><Relationship Id="rId332" Type="http://schemas.openxmlformats.org/officeDocument/2006/relationships/customXml" Target="../ink/ink1257.xml"/><Relationship Id="rId353" Type="http://schemas.openxmlformats.org/officeDocument/2006/relationships/image" Target="../media/image1257.png"/><Relationship Id="rId374" Type="http://schemas.openxmlformats.org/officeDocument/2006/relationships/customXml" Target="../ink/ink1278.xml"/><Relationship Id="rId395" Type="http://schemas.openxmlformats.org/officeDocument/2006/relationships/image" Target="../media/image1278.png"/><Relationship Id="rId409" Type="http://schemas.openxmlformats.org/officeDocument/2006/relationships/image" Target="../media/image1285.png"/><Relationship Id="rId560" Type="http://schemas.openxmlformats.org/officeDocument/2006/relationships/customXml" Target="../ink/ink1371.xml"/><Relationship Id="rId581" Type="http://schemas.openxmlformats.org/officeDocument/2006/relationships/image" Target="../media/image1371.png"/><Relationship Id="rId71" Type="http://schemas.openxmlformats.org/officeDocument/2006/relationships/image" Target="../media/image1116.png"/><Relationship Id="rId92" Type="http://schemas.openxmlformats.org/officeDocument/2006/relationships/customXml" Target="../ink/ink1137.xml"/><Relationship Id="rId213" Type="http://schemas.openxmlformats.org/officeDocument/2006/relationships/image" Target="../media/image1187.png"/><Relationship Id="rId234" Type="http://schemas.openxmlformats.org/officeDocument/2006/relationships/customXml" Target="../ink/ink1208.xml"/><Relationship Id="rId420" Type="http://schemas.openxmlformats.org/officeDocument/2006/relationships/customXml" Target="../ink/ink1301.xml"/><Relationship Id="rId2" Type="http://schemas.openxmlformats.org/officeDocument/2006/relationships/customXml" Target="../ink/ink1092.xml"/><Relationship Id="rId29" Type="http://schemas.openxmlformats.org/officeDocument/2006/relationships/image" Target="../media/image1095.png"/><Relationship Id="rId255" Type="http://schemas.openxmlformats.org/officeDocument/2006/relationships/image" Target="../media/image1208.png"/><Relationship Id="rId276" Type="http://schemas.openxmlformats.org/officeDocument/2006/relationships/customXml" Target="../ink/ink1229.xml"/><Relationship Id="rId297" Type="http://schemas.openxmlformats.org/officeDocument/2006/relationships/image" Target="../media/image1229.png"/><Relationship Id="rId441" Type="http://schemas.openxmlformats.org/officeDocument/2006/relationships/image" Target="../media/image1301.png"/><Relationship Id="rId462" Type="http://schemas.openxmlformats.org/officeDocument/2006/relationships/customXml" Target="../ink/ink1322.xml"/><Relationship Id="rId483" Type="http://schemas.openxmlformats.org/officeDocument/2006/relationships/image" Target="../media/image1322.png"/><Relationship Id="rId518" Type="http://schemas.openxmlformats.org/officeDocument/2006/relationships/customXml" Target="../ink/ink1350.xml"/><Relationship Id="rId539" Type="http://schemas.openxmlformats.org/officeDocument/2006/relationships/image" Target="../media/image1350.png"/><Relationship Id="rId40" Type="http://schemas.openxmlformats.org/officeDocument/2006/relationships/customXml" Target="../ink/ink1111.xml"/><Relationship Id="rId115" Type="http://schemas.openxmlformats.org/officeDocument/2006/relationships/image" Target="../media/image1138.png"/><Relationship Id="rId136" Type="http://schemas.openxmlformats.org/officeDocument/2006/relationships/customXml" Target="../ink/ink1159.xml"/><Relationship Id="rId157" Type="http://schemas.openxmlformats.org/officeDocument/2006/relationships/image" Target="../media/image1159.png"/><Relationship Id="rId178" Type="http://schemas.openxmlformats.org/officeDocument/2006/relationships/customXml" Target="../ink/ink1180.xml"/><Relationship Id="rId301" Type="http://schemas.openxmlformats.org/officeDocument/2006/relationships/image" Target="../media/image1231.png"/><Relationship Id="rId322" Type="http://schemas.openxmlformats.org/officeDocument/2006/relationships/customXml" Target="../ink/ink1252.xml"/><Relationship Id="rId343" Type="http://schemas.openxmlformats.org/officeDocument/2006/relationships/image" Target="../media/image1252.png"/><Relationship Id="rId364" Type="http://schemas.openxmlformats.org/officeDocument/2006/relationships/customXml" Target="../ink/ink1273.xml"/><Relationship Id="rId550" Type="http://schemas.openxmlformats.org/officeDocument/2006/relationships/customXml" Target="../ink/ink1366.xml"/><Relationship Id="rId61" Type="http://schemas.openxmlformats.org/officeDocument/2006/relationships/image" Target="../media/image1111.png"/><Relationship Id="rId82" Type="http://schemas.openxmlformats.org/officeDocument/2006/relationships/customXml" Target="../ink/ink1132.xml"/><Relationship Id="rId199" Type="http://schemas.openxmlformats.org/officeDocument/2006/relationships/image" Target="../media/image1180.png"/><Relationship Id="rId203" Type="http://schemas.openxmlformats.org/officeDocument/2006/relationships/image" Target="../media/image1182.png"/><Relationship Id="rId385" Type="http://schemas.openxmlformats.org/officeDocument/2006/relationships/image" Target="../media/image1273.png"/><Relationship Id="rId571" Type="http://schemas.openxmlformats.org/officeDocument/2006/relationships/image" Target="../media/image1366.png"/><Relationship Id="rId592" Type="http://schemas.openxmlformats.org/officeDocument/2006/relationships/customXml" Target="../ink/ink1387.xml"/><Relationship Id="rId19" Type="http://schemas.openxmlformats.org/officeDocument/2006/relationships/image" Target="../media/image1090.png"/><Relationship Id="rId224" Type="http://schemas.openxmlformats.org/officeDocument/2006/relationships/customXml" Target="../ink/ink1203.xml"/><Relationship Id="rId245" Type="http://schemas.openxmlformats.org/officeDocument/2006/relationships/image" Target="../media/image1203.png"/><Relationship Id="rId266" Type="http://schemas.openxmlformats.org/officeDocument/2006/relationships/customXml" Target="../ink/ink1224.xml"/><Relationship Id="rId287" Type="http://schemas.openxmlformats.org/officeDocument/2006/relationships/image" Target="../media/image1224.png"/><Relationship Id="rId410" Type="http://schemas.openxmlformats.org/officeDocument/2006/relationships/customXml" Target="../ink/ink1296.xml"/><Relationship Id="rId431" Type="http://schemas.openxmlformats.org/officeDocument/2006/relationships/image" Target="../media/image1296.png"/><Relationship Id="rId452" Type="http://schemas.openxmlformats.org/officeDocument/2006/relationships/customXml" Target="../ink/ink1317.xml"/><Relationship Id="rId473" Type="http://schemas.openxmlformats.org/officeDocument/2006/relationships/image" Target="../media/image1317.png"/><Relationship Id="rId494" Type="http://schemas.openxmlformats.org/officeDocument/2006/relationships/customXml" Target="../ink/ink1338.xml"/><Relationship Id="rId508" Type="http://schemas.openxmlformats.org/officeDocument/2006/relationships/customXml" Target="../ink/ink1345.xml"/><Relationship Id="rId529" Type="http://schemas.openxmlformats.org/officeDocument/2006/relationships/image" Target="../media/image1345.png"/><Relationship Id="rId30" Type="http://schemas.openxmlformats.org/officeDocument/2006/relationships/customXml" Target="../ink/ink1106.xml"/><Relationship Id="rId105" Type="http://schemas.openxmlformats.org/officeDocument/2006/relationships/image" Target="../media/image1133.png"/><Relationship Id="rId126" Type="http://schemas.openxmlformats.org/officeDocument/2006/relationships/customXml" Target="../ink/ink1154.xml"/><Relationship Id="rId147" Type="http://schemas.openxmlformats.org/officeDocument/2006/relationships/image" Target="../media/image1154.png"/><Relationship Id="rId168" Type="http://schemas.openxmlformats.org/officeDocument/2006/relationships/customXml" Target="../ink/ink1175.xml"/><Relationship Id="rId312" Type="http://schemas.openxmlformats.org/officeDocument/2006/relationships/customXml" Target="../ink/ink1247.xml"/><Relationship Id="rId333" Type="http://schemas.openxmlformats.org/officeDocument/2006/relationships/image" Target="../media/image1247.png"/><Relationship Id="rId354" Type="http://schemas.openxmlformats.org/officeDocument/2006/relationships/customXml" Target="../ink/ink1268.xml"/><Relationship Id="rId540" Type="http://schemas.openxmlformats.org/officeDocument/2006/relationships/customXml" Target="../ink/ink1361.xml"/><Relationship Id="rId51" Type="http://schemas.openxmlformats.org/officeDocument/2006/relationships/image" Target="../media/image1106.png"/><Relationship Id="rId72" Type="http://schemas.openxmlformats.org/officeDocument/2006/relationships/customXml" Target="../ink/ink1127.xml"/><Relationship Id="rId93" Type="http://schemas.openxmlformats.org/officeDocument/2006/relationships/image" Target="../media/image1127.png"/><Relationship Id="rId189" Type="http://schemas.openxmlformats.org/officeDocument/2006/relationships/image" Target="../media/image1175.png"/><Relationship Id="rId375" Type="http://schemas.openxmlformats.org/officeDocument/2006/relationships/image" Target="../media/image1268.png"/><Relationship Id="rId396" Type="http://schemas.openxmlformats.org/officeDocument/2006/relationships/customXml" Target="../ink/ink1289.xml"/><Relationship Id="rId561" Type="http://schemas.openxmlformats.org/officeDocument/2006/relationships/image" Target="../media/image1361.png"/><Relationship Id="rId582" Type="http://schemas.openxmlformats.org/officeDocument/2006/relationships/customXml" Target="../ink/ink1382.xml"/><Relationship Id="rId3" Type="http://schemas.openxmlformats.org/officeDocument/2006/relationships/image" Target="../media/image10820.png"/><Relationship Id="rId214" Type="http://schemas.openxmlformats.org/officeDocument/2006/relationships/customXml" Target="../ink/ink1198.xml"/><Relationship Id="rId235" Type="http://schemas.openxmlformats.org/officeDocument/2006/relationships/image" Target="../media/image1198.png"/><Relationship Id="rId256" Type="http://schemas.openxmlformats.org/officeDocument/2006/relationships/customXml" Target="../ink/ink1219.xml"/><Relationship Id="rId277" Type="http://schemas.openxmlformats.org/officeDocument/2006/relationships/image" Target="../media/image1219.png"/><Relationship Id="rId298" Type="http://schemas.openxmlformats.org/officeDocument/2006/relationships/customXml" Target="../ink/ink1240.xml"/><Relationship Id="rId400" Type="http://schemas.openxmlformats.org/officeDocument/2006/relationships/customXml" Target="../ink/ink1291.xml"/><Relationship Id="rId421" Type="http://schemas.openxmlformats.org/officeDocument/2006/relationships/image" Target="../media/image1291.png"/><Relationship Id="rId442" Type="http://schemas.openxmlformats.org/officeDocument/2006/relationships/customXml" Target="../ink/ink1312.xml"/><Relationship Id="rId463" Type="http://schemas.openxmlformats.org/officeDocument/2006/relationships/image" Target="../media/image1312.png"/><Relationship Id="rId484" Type="http://schemas.openxmlformats.org/officeDocument/2006/relationships/customXml" Target="../ink/ink1333.xml"/><Relationship Id="rId519" Type="http://schemas.openxmlformats.org/officeDocument/2006/relationships/image" Target="../media/image1340.png"/><Relationship Id="rId116" Type="http://schemas.openxmlformats.org/officeDocument/2006/relationships/customXml" Target="../ink/ink1149.xml"/><Relationship Id="rId137" Type="http://schemas.openxmlformats.org/officeDocument/2006/relationships/image" Target="../media/image1149.png"/><Relationship Id="rId158" Type="http://schemas.openxmlformats.org/officeDocument/2006/relationships/customXml" Target="../ink/ink1170.xml"/><Relationship Id="rId302" Type="http://schemas.openxmlformats.org/officeDocument/2006/relationships/customXml" Target="../ink/ink1242.xml"/><Relationship Id="rId323" Type="http://schemas.openxmlformats.org/officeDocument/2006/relationships/image" Target="../media/image1242.png"/><Relationship Id="rId344" Type="http://schemas.openxmlformats.org/officeDocument/2006/relationships/customXml" Target="../ink/ink1263.xml"/><Relationship Id="rId530" Type="http://schemas.openxmlformats.org/officeDocument/2006/relationships/customXml" Target="../ink/ink1356.xml"/><Relationship Id="rId20" Type="http://schemas.openxmlformats.org/officeDocument/2006/relationships/customXml" Target="../ink/ink1101.xml"/><Relationship Id="rId41" Type="http://schemas.openxmlformats.org/officeDocument/2006/relationships/image" Target="../media/image1101.png"/><Relationship Id="rId62" Type="http://schemas.openxmlformats.org/officeDocument/2006/relationships/customXml" Target="../ink/ink1122.xml"/><Relationship Id="rId83" Type="http://schemas.openxmlformats.org/officeDocument/2006/relationships/image" Target="../media/image1122.png"/><Relationship Id="rId179" Type="http://schemas.openxmlformats.org/officeDocument/2006/relationships/image" Target="../media/image1170.png"/><Relationship Id="rId365" Type="http://schemas.openxmlformats.org/officeDocument/2006/relationships/image" Target="../media/image1263.png"/><Relationship Id="rId386" Type="http://schemas.openxmlformats.org/officeDocument/2006/relationships/customXml" Target="../ink/ink1284.xml"/><Relationship Id="rId551" Type="http://schemas.openxmlformats.org/officeDocument/2006/relationships/image" Target="../media/image1356.png"/><Relationship Id="rId572" Type="http://schemas.openxmlformats.org/officeDocument/2006/relationships/customXml" Target="../ink/ink1377.xml"/><Relationship Id="rId593" Type="http://schemas.openxmlformats.org/officeDocument/2006/relationships/image" Target="../media/image1377.png"/><Relationship Id="rId190" Type="http://schemas.openxmlformats.org/officeDocument/2006/relationships/customXml" Target="../ink/ink1186.xml"/><Relationship Id="rId204" Type="http://schemas.openxmlformats.org/officeDocument/2006/relationships/customXml" Target="../ink/ink1193.xml"/><Relationship Id="rId225" Type="http://schemas.openxmlformats.org/officeDocument/2006/relationships/image" Target="../media/image1193.png"/><Relationship Id="rId246" Type="http://schemas.openxmlformats.org/officeDocument/2006/relationships/customXml" Target="../ink/ink1214.xml"/><Relationship Id="rId267" Type="http://schemas.openxmlformats.org/officeDocument/2006/relationships/image" Target="../media/image1214.png"/><Relationship Id="rId288" Type="http://schemas.openxmlformats.org/officeDocument/2006/relationships/customXml" Target="../ink/ink1235.xml"/><Relationship Id="rId411" Type="http://schemas.openxmlformats.org/officeDocument/2006/relationships/image" Target="../media/image1286.png"/><Relationship Id="rId432" Type="http://schemas.openxmlformats.org/officeDocument/2006/relationships/customXml" Target="../ink/ink1307.xml"/><Relationship Id="rId453" Type="http://schemas.openxmlformats.org/officeDocument/2006/relationships/image" Target="../media/image1307.png"/><Relationship Id="rId474" Type="http://schemas.openxmlformats.org/officeDocument/2006/relationships/customXml" Target="../ink/ink1328.xml"/><Relationship Id="rId509" Type="http://schemas.openxmlformats.org/officeDocument/2006/relationships/image" Target="../media/image1335.png"/><Relationship Id="rId106" Type="http://schemas.openxmlformats.org/officeDocument/2006/relationships/customXml" Target="../ink/ink1144.xml"/><Relationship Id="rId127" Type="http://schemas.openxmlformats.org/officeDocument/2006/relationships/image" Target="../media/image1144.png"/><Relationship Id="rId313" Type="http://schemas.openxmlformats.org/officeDocument/2006/relationships/image" Target="../media/image1237.png"/><Relationship Id="rId495" Type="http://schemas.openxmlformats.org/officeDocument/2006/relationships/image" Target="../media/image1328.png"/><Relationship Id="rId10" Type="http://schemas.openxmlformats.org/officeDocument/2006/relationships/customXml" Target="../ink/ink1096.xml"/><Relationship Id="rId31" Type="http://schemas.openxmlformats.org/officeDocument/2006/relationships/image" Target="../media/image1096.png"/><Relationship Id="rId52" Type="http://schemas.openxmlformats.org/officeDocument/2006/relationships/customXml" Target="../ink/ink1117.xml"/><Relationship Id="rId73" Type="http://schemas.openxmlformats.org/officeDocument/2006/relationships/image" Target="../media/image1117.png"/><Relationship Id="rId94" Type="http://schemas.openxmlformats.org/officeDocument/2006/relationships/customXml" Target="../ink/ink1138.xml"/><Relationship Id="rId148" Type="http://schemas.openxmlformats.org/officeDocument/2006/relationships/customXml" Target="../ink/ink1165.xml"/><Relationship Id="rId169" Type="http://schemas.openxmlformats.org/officeDocument/2006/relationships/image" Target="../media/image1165.png"/><Relationship Id="rId334" Type="http://schemas.openxmlformats.org/officeDocument/2006/relationships/customXml" Target="../ink/ink1258.xml"/><Relationship Id="rId355" Type="http://schemas.openxmlformats.org/officeDocument/2006/relationships/image" Target="../media/image1258.png"/><Relationship Id="rId376" Type="http://schemas.openxmlformats.org/officeDocument/2006/relationships/customXml" Target="../ink/ink1279.xml"/><Relationship Id="rId397" Type="http://schemas.openxmlformats.org/officeDocument/2006/relationships/image" Target="../media/image1279.png"/><Relationship Id="rId520" Type="http://schemas.openxmlformats.org/officeDocument/2006/relationships/customXml" Target="../ink/ink1351.xml"/><Relationship Id="rId541" Type="http://schemas.openxmlformats.org/officeDocument/2006/relationships/image" Target="../media/image1351.png"/><Relationship Id="rId562" Type="http://schemas.openxmlformats.org/officeDocument/2006/relationships/customXml" Target="../ink/ink1372.xml"/><Relationship Id="rId583" Type="http://schemas.openxmlformats.org/officeDocument/2006/relationships/image" Target="../media/image1372.png"/><Relationship Id="rId4" Type="http://schemas.openxmlformats.org/officeDocument/2006/relationships/customXml" Target="../ink/ink1093.xml"/><Relationship Id="rId180" Type="http://schemas.openxmlformats.org/officeDocument/2006/relationships/customXml" Target="../ink/ink1181.xml"/><Relationship Id="rId215" Type="http://schemas.openxmlformats.org/officeDocument/2006/relationships/image" Target="../media/image1188.png"/><Relationship Id="rId236" Type="http://schemas.openxmlformats.org/officeDocument/2006/relationships/customXml" Target="../ink/ink1209.xml"/><Relationship Id="rId257" Type="http://schemas.openxmlformats.org/officeDocument/2006/relationships/image" Target="../media/image1209.png"/><Relationship Id="rId278" Type="http://schemas.openxmlformats.org/officeDocument/2006/relationships/customXml" Target="../ink/ink1230.xml"/><Relationship Id="rId401" Type="http://schemas.openxmlformats.org/officeDocument/2006/relationships/image" Target="../media/image1281.png"/><Relationship Id="rId422" Type="http://schemas.openxmlformats.org/officeDocument/2006/relationships/customXml" Target="../ink/ink1302.xml"/><Relationship Id="rId443" Type="http://schemas.openxmlformats.org/officeDocument/2006/relationships/image" Target="../media/image1302.png"/><Relationship Id="rId464" Type="http://schemas.openxmlformats.org/officeDocument/2006/relationships/customXml" Target="../ink/ink1323.xml"/><Relationship Id="rId303" Type="http://schemas.openxmlformats.org/officeDocument/2006/relationships/image" Target="../media/image1232.png"/><Relationship Id="rId485" Type="http://schemas.openxmlformats.org/officeDocument/2006/relationships/image" Target="../media/image1323.png"/><Relationship Id="rId42" Type="http://schemas.openxmlformats.org/officeDocument/2006/relationships/customXml" Target="../ink/ink1112.xml"/><Relationship Id="rId84" Type="http://schemas.openxmlformats.org/officeDocument/2006/relationships/customXml" Target="../ink/ink1133.xml"/><Relationship Id="rId138" Type="http://schemas.openxmlformats.org/officeDocument/2006/relationships/customXml" Target="../ink/ink1160.xml"/><Relationship Id="rId345" Type="http://schemas.openxmlformats.org/officeDocument/2006/relationships/image" Target="../media/image1253.png"/><Relationship Id="rId387" Type="http://schemas.openxmlformats.org/officeDocument/2006/relationships/image" Target="../media/image1274.png"/><Relationship Id="rId510" Type="http://schemas.openxmlformats.org/officeDocument/2006/relationships/customXml" Target="../ink/ink1346.xml"/><Relationship Id="rId552" Type="http://schemas.openxmlformats.org/officeDocument/2006/relationships/customXml" Target="../ink/ink1367.xml"/><Relationship Id="rId191" Type="http://schemas.openxmlformats.org/officeDocument/2006/relationships/image" Target="../media/image1176.png"/><Relationship Id="rId205" Type="http://schemas.openxmlformats.org/officeDocument/2006/relationships/image" Target="../media/image1183.png"/><Relationship Id="rId247" Type="http://schemas.openxmlformats.org/officeDocument/2006/relationships/image" Target="../media/image1204.png"/><Relationship Id="rId412" Type="http://schemas.openxmlformats.org/officeDocument/2006/relationships/customXml" Target="../ink/ink1297.xml"/><Relationship Id="rId107" Type="http://schemas.openxmlformats.org/officeDocument/2006/relationships/image" Target="../media/image1134.png"/><Relationship Id="rId289" Type="http://schemas.openxmlformats.org/officeDocument/2006/relationships/image" Target="../media/image1225.png"/><Relationship Id="rId454" Type="http://schemas.openxmlformats.org/officeDocument/2006/relationships/customXml" Target="../ink/ink1318.xml"/><Relationship Id="rId496" Type="http://schemas.openxmlformats.org/officeDocument/2006/relationships/customXml" Target="../ink/ink1339.xml"/><Relationship Id="rId11" Type="http://schemas.openxmlformats.org/officeDocument/2006/relationships/image" Target="../media/image10860.png"/><Relationship Id="rId53" Type="http://schemas.openxmlformats.org/officeDocument/2006/relationships/image" Target="../media/image1107.png"/><Relationship Id="rId149" Type="http://schemas.openxmlformats.org/officeDocument/2006/relationships/image" Target="../media/image1155.png"/><Relationship Id="rId314" Type="http://schemas.openxmlformats.org/officeDocument/2006/relationships/customXml" Target="../ink/ink1248.xml"/><Relationship Id="rId356" Type="http://schemas.openxmlformats.org/officeDocument/2006/relationships/customXml" Target="../ink/ink1269.xml"/><Relationship Id="rId398" Type="http://schemas.openxmlformats.org/officeDocument/2006/relationships/customXml" Target="../ink/ink1290.xml"/><Relationship Id="rId521" Type="http://schemas.openxmlformats.org/officeDocument/2006/relationships/image" Target="../media/image1341.png"/><Relationship Id="rId563" Type="http://schemas.openxmlformats.org/officeDocument/2006/relationships/image" Target="../media/image1362.png"/><Relationship Id="rId95" Type="http://schemas.openxmlformats.org/officeDocument/2006/relationships/image" Target="../media/image1128.png"/><Relationship Id="rId160" Type="http://schemas.openxmlformats.org/officeDocument/2006/relationships/customXml" Target="../ink/ink1171.xml"/><Relationship Id="rId216" Type="http://schemas.openxmlformats.org/officeDocument/2006/relationships/customXml" Target="../ink/ink1199.xml"/><Relationship Id="rId423" Type="http://schemas.openxmlformats.org/officeDocument/2006/relationships/image" Target="../media/image1292.png"/><Relationship Id="rId258" Type="http://schemas.openxmlformats.org/officeDocument/2006/relationships/customXml" Target="../ink/ink1220.xml"/><Relationship Id="rId465" Type="http://schemas.openxmlformats.org/officeDocument/2006/relationships/image" Target="../media/image1313.png"/><Relationship Id="rId22" Type="http://schemas.openxmlformats.org/officeDocument/2006/relationships/customXml" Target="../ink/ink1102.xml"/><Relationship Id="rId64" Type="http://schemas.openxmlformats.org/officeDocument/2006/relationships/customXml" Target="../ink/ink1123.xml"/><Relationship Id="rId118" Type="http://schemas.openxmlformats.org/officeDocument/2006/relationships/customXml" Target="../ink/ink1150.xml"/><Relationship Id="rId325" Type="http://schemas.openxmlformats.org/officeDocument/2006/relationships/image" Target="../media/image1243.png"/><Relationship Id="rId367" Type="http://schemas.openxmlformats.org/officeDocument/2006/relationships/image" Target="../media/image1264.png"/><Relationship Id="rId532" Type="http://schemas.openxmlformats.org/officeDocument/2006/relationships/customXml" Target="../ink/ink1357.xml"/><Relationship Id="rId574" Type="http://schemas.openxmlformats.org/officeDocument/2006/relationships/customXml" Target="../ink/ink1378.xml"/><Relationship Id="rId171" Type="http://schemas.openxmlformats.org/officeDocument/2006/relationships/image" Target="../media/image1166.png"/><Relationship Id="rId227" Type="http://schemas.openxmlformats.org/officeDocument/2006/relationships/image" Target="../media/image1194.png"/><Relationship Id="rId269" Type="http://schemas.openxmlformats.org/officeDocument/2006/relationships/image" Target="../media/image1215.png"/><Relationship Id="rId434" Type="http://schemas.openxmlformats.org/officeDocument/2006/relationships/customXml" Target="../ink/ink1308.xml"/><Relationship Id="rId476" Type="http://schemas.openxmlformats.org/officeDocument/2006/relationships/customXml" Target="../ink/ink1329.xml"/><Relationship Id="rId33" Type="http://schemas.openxmlformats.org/officeDocument/2006/relationships/image" Target="../media/image1097.png"/><Relationship Id="rId129" Type="http://schemas.openxmlformats.org/officeDocument/2006/relationships/image" Target="../media/image1145.png"/><Relationship Id="rId280" Type="http://schemas.openxmlformats.org/officeDocument/2006/relationships/customXml" Target="../ink/ink1231.xml"/><Relationship Id="rId336" Type="http://schemas.openxmlformats.org/officeDocument/2006/relationships/customXml" Target="../ink/ink1259.xml"/><Relationship Id="rId501" Type="http://schemas.openxmlformats.org/officeDocument/2006/relationships/image" Target="../media/image1331.png"/><Relationship Id="rId543" Type="http://schemas.openxmlformats.org/officeDocument/2006/relationships/image" Target="../media/image1352.png"/><Relationship Id="rId75" Type="http://schemas.openxmlformats.org/officeDocument/2006/relationships/image" Target="../media/image1118.png"/><Relationship Id="rId140" Type="http://schemas.openxmlformats.org/officeDocument/2006/relationships/customXml" Target="../ink/ink1161.xml"/><Relationship Id="rId182" Type="http://schemas.openxmlformats.org/officeDocument/2006/relationships/customXml" Target="../ink/ink1182.xml"/><Relationship Id="rId378" Type="http://schemas.openxmlformats.org/officeDocument/2006/relationships/customXml" Target="../ink/ink1280.xml"/><Relationship Id="rId403" Type="http://schemas.openxmlformats.org/officeDocument/2006/relationships/image" Target="../media/image1282.png"/><Relationship Id="rId585" Type="http://schemas.openxmlformats.org/officeDocument/2006/relationships/image" Target="../media/image1373.png"/><Relationship Id="rId6" Type="http://schemas.openxmlformats.org/officeDocument/2006/relationships/customXml" Target="../ink/ink1094.xml"/><Relationship Id="rId238" Type="http://schemas.openxmlformats.org/officeDocument/2006/relationships/customXml" Target="../ink/ink1210.xml"/><Relationship Id="rId445" Type="http://schemas.openxmlformats.org/officeDocument/2006/relationships/image" Target="../media/image1303.png"/><Relationship Id="rId487" Type="http://schemas.openxmlformats.org/officeDocument/2006/relationships/image" Target="../media/image1324.png"/><Relationship Id="rId291" Type="http://schemas.openxmlformats.org/officeDocument/2006/relationships/image" Target="../media/image1226.png"/><Relationship Id="rId305" Type="http://schemas.openxmlformats.org/officeDocument/2006/relationships/image" Target="../media/image1233.png"/><Relationship Id="rId347" Type="http://schemas.openxmlformats.org/officeDocument/2006/relationships/image" Target="../media/image1254.png"/><Relationship Id="rId512" Type="http://schemas.openxmlformats.org/officeDocument/2006/relationships/customXml" Target="../ink/ink1347.xml"/><Relationship Id="rId44" Type="http://schemas.openxmlformats.org/officeDocument/2006/relationships/customXml" Target="../ink/ink1113.xml"/><Relationship Id="rId86" Type="http://schemas.openxmlformats.org/officeDocument/2006/relationships/customXml" Target="../ink/ink1134.xml"/><Relationship Id="rId151" Type="http://schemas.openxmlformats.org/officeDocument/2006/relationships/image" Target="../media/image1156.png"/><Relationship Id="rId389" Type="http://schemas.openxmlformats.org/officeDocument/2006/relationships/image" Target="../media/image1275.png"/><Relationship Id="rId554" Type="http://schemas.openxmlformats.org/officeDocument/2006/relationships/customXml" Target="../ink/ink1368.xml"/><Relationship Id="rId193" Type="http://schemas.openxmlformats.org/officeDocument/2006/relationships/image" Target="../media/image1177.png"/><Relationship Id="rId207" Type="http://schemas.openxmlformats.org/officeDocument/2006/relationships/image" Target="../media/image1184.png"/><Relationship Id="rId249" Type="http://schemas.openxmlformats.org/officeDocument/2006/relationships/image" Target="../media/image1205.png"/><Relationship Id="rId414" Type="http://schemas.openxmlformats.org/officeDocument/2006/relationships/customXml" Target="../ink/ink1298.xml"/><Relationship Id="rId456" Type="http://schemas.openxmlformats.org/officeDocument/2006/relationships/customXml" Target="../ink/ink1319.xml"/><Relationship Id="rId498" Type="http://schemas.openxmlformats.org/officeDocument/2006/relationships/customXml" Target="../ink/ink1340.xml"/><Relationship Id="rId13" Type="http://schemas.openxmlformats.org/officeDocument/2006/relationships/image" Target="../media/image10870.png"/><Relationship Id="rId109" Type="http://schemas.openxmlformats.org/officeDocument/2006/relationships/image" Target="../media/image1135.png"/><Relationship Id="rId260" Type="http://schemas.openxmlformats.org/officeDocument/2006/relationships/customXml" Target="../ink/ink1221.xml"/><Relationship Id="rId316" Type="http://schemas.openxmlformats.org/officeDocument/2006/relationships/customXml" Target="../ink/ink1249.xml"/><Relationship Id="rId523" Type="http://schemas.openxmlformats.org/officeDocument/2006/relationships/image" Target="../media/image1342.png"/><Relationship Id="rId55" Type="http://schemas.openxmlformats.org/officeDocument/2006/relationships/image" Target="../media/image1108.png"/><Relationship Id="rId97" Type="http://schemas.openxmlformats.org/officeDocument/2006/relationships/image" Target="../media/image1129.png"/><Relationship Id="rId120" Type="http://schemas.openxmlformats.org/officeDocument/2006/relationships/customXml" Target="../ink/ink1151.xml"/><Relationship Id="rId358" Type="http://schemas.openxmlformats.org/officeDocument/2006/relationships/customXml" Target="../ink/ink1270.xml"/><Relationship Id="rId565" Type="http://schemas.openxmlformats.org/officeDocument/2006/relationships/image" Target="../media/image1363.png"/><Relationship Id="rId162" Type="http://schemas.openxmlformats.org/officeDocument/2006/relationships/customXml" Target="../ink/ink1172.xml"/><Relationship Id="rId218" Type="http://schemas.openxmlformats.org/officeDocument/2006/relationships/customXml" Target="../ink/ink1200.xml"/><Relationship Id="rId425" Type="http://schemas.openxmlformats.org/officeDocument/2006/relationships/image" Target="../media/image1293.png"/><Relationship Id="rId467" Type="http://schemas.openxmlformats.org/officeDocument/2006/relationships/image" Target="../media/image1314.png"/><Relationship Id="rId271" Type="http://schemas.openxmlformats.org/officeDocument/2006/relationships/image" Target="../media/image1216.png"/><Relationship Id="rId24" Type="http://schemas.openxmlformats.org/officeDocument/2006/relationships/customXml" Target="../ink/ink1103.xml"/><Relationship Id="rId66" Type="http://schemas.openxmlformats.org/officeDocument/2006/relationships/customXml" Target="../ink/ink1124.xml"/><Relationship Id="rId131" Type="http://schemas.openxmlformats.org/officeDocument/2006/relationships/image" Target="../media/image1146.png"/><Relationship Id="rId327" Type="http://schemas.openxmlformats.org/officeDocument/2006/relationships/image" Target="../media/image1244.png"/><Relationship Id="rId369" Type="http://schemas.openxmlformats.org/officeDocument/2006/relationships/image" Target="../media/image1265.png"/><Relationship Id="rId534" Type="http://schemas.openxmlformats.org/officeDocument/2006/relationships/customXml" Target="../ink/ink1358.xml"/><Relationship Id="rId576" Type="http://schemas.openxmlformats.org/officeDocument/2006/relationships/customXml" Target="../ink/ink1379.xml"/><Relationship Id="rId173" Type="http://schemas.openxmlformats.org/officeDocument/2006/relationships/image" Target="../media/image1167.png"/><Relationship Id="rId229" Type="http://schemas.openxmlformats.org/officeDocument/2006/relationships/image" Target="../media/image1195.png"/><Relationship Id="rId380" Type="http://schemas.openxmlformats.org/officeDocument/2006/relationships/customXml" Target="../ink/ink1281.xml"/><Relationship Id="rId436" Type="http://schemas.openxmlformats.org/officeDocument/2006/relationships/customXml" Target="../ink/ink1309.xml"/><Relationship Id="rId240" Type="http://schemas.openxmlformats.org/officeDocument/2006/relationships/customXml" Target="../ink/ink1211.xml"/><Relationship Id="rId478" Type="http://schemas.openxmlformats.org/officeDocument/2006/relationships/customXml" Target="../ink/ink1330.xml"/><Relationship Id="rId35" Type="http://schemas.openxmlformats.org/officeDocument/2006/relationships/image" Target="../media/image1098.png"/><Relationship Id="rId77" Type="http://schemas.openxmlformats.org/officeDocument/2006/relationships/image" Target="../media/image1119.png"/><Relationship Id="rId100" Type="http://schemas.openxmlformats.org/officeDocument/2006/relationships/customXml" Target="../ink/ink1141.xml"/><Relationship Id="rId282" Type="http://schemas.openxmlformats.org/officeDocument/2006/relationships/customXml" Target="../ink/ink1232.xml"/><Relationship Id="rId338" Type="http://schemas.openxmlformats.org/officeDocument/2006/relationships/customXml" Target="../ink/ink1260.xml"/><Relationship Id="rId503" Type="http://schemas.openxmlformats.org/officeDocument/2006/relationships/image" Target="../media/image1332.png"/><Relationship Id="rId545" Type="http://schemas.openxmlformats.org/officeDocument/2006/relationships/image" Target="../media/image1353.png"/><Relationship Id="rId587" Type="http://schemas.openxmlformats.org/officeDocument/2006/relationships/image" Target="../media/image1374.png"/><Relationship Id="rId8" Type="http://schemas.openxmlformats.org/officeDocument/2006/relationships/customXml" Target="../ink/ink1095.xml"/><Relationship Id="rId142" Type="http://schemas.openxmlformats.org/officeDocument/2006/relationships/customXml" Target="../ink/ink1162.xml"/><Relationship Id="rId184" Type="http://schemas.openxmlformats.org/officeDocument/2006/relationships/customXml" Target="../ink/ink1183.xml"/><Relationship Id="rId391" Type="http://schemas.openxmlformats.org/officeDocument/2006/relationships/image" Target="../media/image1276.png"/><Relationship Id="rId405" Type="http://schemas.openxmlformats.org/officeDocument/2006/relationships/image" Target="../media/image1283.png"/><Relationship Id="rId447" Type="http://schemas.openxmlformats.org/officeDocument/2006/relationships/image" Target="../media/image1304.png"/><Relationship Id="rId251" Type="http://schemas.openxmlformats.org/officeDocument/2006/relationships/image" Target="../media/image1206.png"/><Relationship Id="rId489" Type="http://schemas.openxmlformats.org/officeDocument/2006/relationships/image" Target="../media/image1325.png"/><Relationship Id="rId46" Type="http://schemas.openxmlformats.org/officeDocument/2006/relationships/customXml" Target="../ink/ink1114.xml"/><Relationship Id="rId293" Type="http://schemas.openxmlformats.org/officeDocument/2006/relationships/image" Target="../media/image1227.png"/><Relationship Id="rId307" Type="http://schemas.openxmlformats.org/officeDocument/2006/relationships/image" Target="../media/image1234.png"/><Relationship Id="rId349" Type="http://schemas.openxmlformats.org/officeDocument/2006/relationships/image" Target="../media/image1255.png"/><Relationship Id="rId514" Type="http://schemas.openxmlformats.org/officeDocument/2006/relationships/customXml" Target="../ink/ink1348.xml"/><Relationship Id="rId556" Type="http://schemas.openxmlformats.org/officeDocument/2006/relationships/customXml" Target="../ink/ink1369.xml"/><Relationship Id="rId88" Type="http://schemas.openxmlformats.org/officeDocument/2006/relationships/customXml" Target="../ink/ink1135.xml"/><Relationship Id="rId111" Type="http://schemas.openxmlformats.org/officeDocument/2006/relationships/image" Target="../media/image1136.png"/><Relationship Id="rId153" Type="http://schemas.openxmlformats.org/officeDocument/2006/relationships/image" Target="../media/image1157.png"/><Relationship Id="rId195" Type="http://schemas.openxmlformats.org/officeDocument/2006/relationships/image" Target="../media/image1178.png"/><Relationship Id="rId209" Type="http://schemas.openxmlformats.org/officeDocument/2006/relationships/image" Target="../media/image1185.png"/><Relationship Id="rId360" Type="http://schemas.openxmlformats.org/officeDocument/2006/relationships/customXml" Target="../ink/ink1271.xml"/><Relationship Id="rId416" Type="http://schemas.openxmlformats.org/officeDocument/2006/relationships/customXml" Target="../ink/ink1299.xml"/><Relationship Id="rId220" Type="http://schemas.openxmlformats.org/officeDocument/2006/relationships/customXml" Target="../ink/ink1201.xml"/><Relationship Id="rId458" Type="http://schemas.openxmlformats.org/officeDocument/2006/relationships/customXml" Target="../ink/ink1320.xml"/><Relationship Id="rId15" Type="http://schemas.openxmlformats.org/officeDocument/2006/relationships/image" Target="../media/image10880.png"/><Relationship Id="rId57" Type="http://schemas.openxmlformats.org/officeDocument/2006/relationships/image" Target="../media/image1109.png"/><Relationship Id="rId262" Type="http://schemas.openxmlformats.org/officeDocument/2006/relationships/customXml" Target="../ink/ink1222.xml"/><Relationship Id="rId318" Type="http://schemas.openxmlformats.org/officeDocument/2006/relationships/customXml" Target="../ink/ink1250.xml"/><Relationship Id="rId525" Type="http://schemas.openxmlformats.org/officeDocument/2006/relationships/image" Target="../media/image1343.png"/><Relationship Id="rId567" Type="http://schemas.openxmlformats.org/officeDocument/2006/relationships/image" Target="../media/image1364.png"/><Relationship Id="rId99" Type="http://schemas.openxmlformats.org/officeDocument/2006/relationships/image" Target="../media/image1130.png"/><Relationship Id="rId122" Type="http://schemas.openxmlformats.org/officeDocument/2006/relationships/customXml" Target="../ink/ink1152.xml"/><Relationship Id="rId164" Type="http://schemas.openxmlformats.org/officeDocument/2006/relationships/customXml" Target="../ink/ink1173.xml"/><Relationship Id="rId371" Type="http://schemas.openxmlformats.org/officeDocument/2006/relationships/image" Target="../media/image1266.png"/><Relationship Id="rId427" Type="http://schemas.openxmlformats.org/officeDocument/2006/relationships/image" Target="../media/image1294.png"/><Relationship Id="rId469" Type="http://schemas.openxmlformats.org/officeDocument/2006/relationships/image" Target="../media/image1315.png"/><Relationship Id="rId26" Type="http://schemas.openxmlformats.org/officeDocument/2006/relationships/customXml" Target="../ink/ink1104.xml"/><Relationship Id="rId231" Type="http://schemas.openxmlformats.org/officeDocument/2006/relationships/image" Target="../media/image1196.png"/><Relationship Id="rId273" Type="http://schemas.openxmlformats.org/officeDocument/2006/relationships/image" Target="../media/image1217.png"/><Relationship Id="rId329" Type="http://schemas.openxmlformats.org/officeDocument/2006/relationships/image" Target="../media/image1245.png"/><Relationship Id="rId480" Type="http://schemas.openxmlformats.org/officeDocument/2006/relationships/customXml" Target="../ink/ink1331.xml"/><Relationship Id="rId536" Type="http://schemas.openxmlformats.org/officeDocument/2006/relationships/customXml" Target="../ink/ink1359.xml"/><Relationship Id="rId68" Type="http://schemas.openxmlformats.org/officeDocument/2006/relationships/customXml" Target="../ink/ink1125.xml"/><Relationship Id="rId133" Type="http://schemas.openxmlformats.org/officeDocument/2006/relationships/image" Target="../media/image1147.png"/><Relationship Id="rId175" Type="http://schemas.openxmlformats.org/officeDocument/2006/relationships/image" Target="../media/image1168.png"/><Relationship Id="rId340" Type="http://schemas.openxmlformats.org/officeDocument/2006/relationships/customXml" Target="../ink/ink1261.xml"/><Relationship Id="rId578" Type="http://schemas.openxmlformats.org/officeDocument/2006/relationships/customXml" Target="../ink/ink1380.xml"/><Relationship Id="rId200" Type="http://schemas.openxmlformats.org/officeDocument/2006/relationships/customXml" Target="../ink/ink1191.xml"/><Relationship Id="rId382" Type="http://schemas.openxmlformats.org/officeDocument/2006/relationships/customXml" Target="../ink/ink1282.xml"/><Relationship Id="rId438" Type="http://schemas.openxmlformats.org/officeDocument/2006/relationships/customXml" Target="../ink/ink1310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5.xml"/><Relationship Id="rId299" Type="http://schemas.openxmlformats.org/officeDocument/2006/relationships/customXml" Target="../ink/ink1536.xml"/><Relationship Id="rId21" Type="http://schemas.openxmlformats.org/officeDocument/2006/relationships/customXml" Target="../ink/ink1397.xml"/><Relationship Id="rId63" Type="http://schemas.openxmlformats.org/officeDocument/2006/relationships/customXml" Target="../ink/ink1418.xml"/><Relationship Id="rId159" Type="http://schemas.openxmlformats.org/officeDocument/2006/relationships/customXml" Target="../ink/ink1466.xml"/><Relationship Id="rId324" Type="http://schemas.openxmlformats.org/officeDocument/2006/relationships/image" Target="../media/image1476.png"/><Relationship Id="rId366" Type="http://schemas.openxmlformats.org/officeDocument/2006/relationships/image" Target="../media/image1497.png"/><Relationship Id="rId170" Type="http://schemas.openxmlformats.org/officeDocument/2006/relationships/image" Target="../media/image1399.png"/><Relationship Id="rId226" Type="http://schemas.openxmlformats.org/officeDocument/2006/relationships/image" Target="../media/image1427.png"/><Relationship Id="rId433" Type="http://schemas.openxmlformats.org/officeDocument/2006/relationships/customXml" Target="../ink/ink1603.xml"/><Relationship Id="rId268" Type="http://schemas.openxmlformats.org/officeDocument/2006/relationships/image" Target="../media/image1448.png"/><Relationship Id="rId32" Type="http://schemas.openxmlformats.org/officeDocument/2006/relationships/image" Target="../media/image13310.png"/><Relationship Id="rId74" Type="http://schemas.openxmlformats.org/officeDocument/2006/relationships/image" Target="../media/image13510.png"/><Relationship Id="rId128" Type="http://schemas.openxmlformats.org/officeDocument/2006/relationships/image" Target="../media/image1378.png"/><Relationship Id="rId335" Type="http://schemas.openxmlformats.org/officeDocument/2006/relationships/customXml" Target="../ink/ink1554.xml"/><Relationship Id="rId377" Type="http://schemas.openxmlformats.org/officeDocument/2006/relationships/customXml" Target="../ink/ink1575.xml"/><Relationship Id="rId5" Type="http://schemas.openxmlformats.org/officeDocument/2006/relationships/customXml" Target="../ink/ink1389.xml"/><Relationship Id="rId181" Type="http://schemas.openxmlformats.org/officeDocument/2006/relationships/customXml" Target="../ink/ink1477.xml"/><Relationship Id="rId237" Type="http://schemas.openxmlformats.org/officeDocument/2006/relationships/customXml" Target="../ink/ink1505.xml"/><Relationship Id="rId402" Type="http://schemas.openxmlformats.org/officeDocument/2006/relationships/image" Target="../media/image1515.png"/><Relationship Id="rId279" Type="http://schemas.openxmlformats.org/officeDocument/2006/relationships/customXml" Target="../ink/ink1526.xml"/><Relationship Id="rId444" Type="http://schemas.openxmlformats.org/officeDocument/2006/relationships/image" Target="../media/image1536.png"/><Relationship Id="rId43" Type="http://schemas.openxmlformats.org/officeDocument/2006/relationships/customXml" Target="../ink/ink1408.xml"/><Relationship Id="rId139" Type="http://schemas.openxmlformats.org/officeDocument/2006/relationships/customXml" Target="../ink/ink1456.xml"/><Relationship Id="rId290" Type="http://schemas.openxmlformats.org/officeDocument/2006/relationships/image" Target="../media/image1459.png"/><Relationship Id="rId304" Type="http://schemas.openxmlformats.org/officeDocument/2006/relationships/image" Target="../media/image1466.png"/><Relationship Id="rId346" Type="http://schemas.openxmlformats.org/officeDocument/2006/relationships/image" Target="../media/image1487.png"/><Relationship Id="rId388" Type="http://schemas.openxmlformats.org/officeDocument/2006/relationships/image" Target="../media/image1508.png"/><Relationship Id="rId85" Type="http://schemas.openxmlformats.org/officeDocument/2006/relationships/customXml" Target="../ink/ink1429.xml"/><Relationship Id="rId150" Type="http://schemas.openxmlformats.org/officeDocument/2006/relationships/image" Target="../media/image1389.png"/><Relationship Id="rId192" Type="http://schemas.openxmlformats.org/officeDocument/2006/relationships/image" Target="../media/image1410.png"/><Relationship Id="rId206" Type="http://schemas.openxmlformats.org/officeDocument/2006/relationships/image" Target="../media/image1417.png"/><Relationship Id="rId413" Type="http://schemas.openxmlformats.org/officeDocument/2006/relationships/customXml" Target="../ink/ink1593.xml"/><Relationship Id="rId248" Type="http://schemas.openxmlformats.org/officeDocument/2006/relationships/image" Target="../media/image1438.png"/><Relationship Id="rId12" Type="http://schemas.openxmlformats.org/officeDocument/2006/relationships/image" Target="../media/image13210.png"/><Relationship Id="rId108" Type="http://schemas.openxmlformats.org/officeDocument/2006/relationships/image" Target="../media/image13680.png"/><Relationship Id="rId315" Type="http://schemas.openxmlformats.org/officeDocument/2006/relationships/customXml" Target="../ink/ink1544.xml"/><Relationship Id="rId357" Type="http://schemas.openxmlformats.org/officeDocument/2006/relationships/customXml" Target="../ink/ink1565.xml"/><Relationship Id="rId54" Type="http://schemas.openxmlformats.org/officeDocument/2006/relationships/image" Target="../media/image13420.png"/><Relationship Id="rId75" Type="http://schemas.openxmlformats.org/officeDocument/2006/relationships/customXml" Target="../ink/ink1424.xml"/><Relationship Id="rId96" Type="http://schemas.openxmlformats.org/officeDocument/2006/relationships/image" Target="../media/image13620.png"/><Relationship Id="rId140" Type="http://schemas.openxmlformats.org/officeDocument/2006/relationships/image" Target="../media/image1384.png"/><Relationship Id="rId161" Type="http://schemas.openxmlformats.org/officeDocument/2006/relationships/customXml" Target="../ink/ink1467.xml"/><Relationship Id="rId182" Type="http://schemas.openxmlformats.org/officeDocument/2006/relationships/image" Target="../media/image1405.png"/><Relationship Id="rId217" Type="http://schemas.openxmlformats.org/officeDocument/2006/relationships/customXml" Target="../ink/ink1495.xml"/><Relationship Id="rId378" Type="http://schemas.openxmlformats.org/officeDocument/2006/relationships/image" Target="../media/image1503.png"/><Relationship Id="rId399" Type="http://schemas.openxmlformats.org/officeDocument/2006/relationships/customXml" Target="../ink/ink1586.xml"/><Relationship Id="rId403" Type="http://schemas.openxmlformats.org/officeDocument/2006/relationships/customXml" Target="../ink/ink1588.xml"/><Relationship Id="rId6" Type="http://schemas.openxmlformats.org/officeDocument/2006/relationships/image" Target="../media/image13180.png"/><Relationship Id="rId238" Type="http://schemas.openxmlformats.org/officeDocument/2006/relationships/image" Target="../media/image1433.png"/><Relationship Id="rId259" Type="http://schemas.openxmlformats.org/officeDocument/2006/relationships/customXml" Target="../ink/ink1516.xml"/><Relationship Id="rId424" Type="http://schemas.openxmlformats.org/officeDocument/2006/relationships/image" Target="../media/image1526.png"/><Relationship Id="rId445" Type="http://schemas.openxmlformats.org/officeDocument/2006/relationships/customXml" Target="../ink/ink1609.xml"/><Relationship Id="rId23" Type="http://schemas.openxmlformats.org/officeDocument/2006/relationships/customXml" Target="../ink/ink1398.xml"/><Relationship Id="rId119" Type="http://schemas.openxmlformats.org/officeDocument/2006/relationships/customXml" Target="../ink/ink1446.xml"/><Relationship Id="rId270" Type="http://schemas.openxmlformats.org/officeDocument/2006/relationships/image" Target="../media/image1449.png"/><Relationship Id="rId291" Type="http://schemas.openxmlformats.org/officeDocument/2006/relationships/customXml" Target="../ink/ink1532.xml"/><Relationship Id="rId305" Type="http://schemas.openxmlformats.org/officeDocument/2006/relationships/customXml" Target="../ink/ink1539.xml"/><Relationship Id="rId326" Type="http://schemas.openxmlformats.org/officeDocument/2006/relationships/image" Target="../media/image1477.png"/><Relationship Id="rId347" Type="http://schemas.openxmlformats.org/officeDocument/2006/relationships/customXml" Target="../ink/ink1560.xml"/><Relationship Id="rId44" Type="http://schemas.openxmlformats.org/officeDocument/2006/relationships/image" Target="../media/image13370.png"/><Relationship Id="rId65" Type="http://schemas.openxmlformats.org/officeDocument/2006/relationships/customXml" Target="../ink/ink1419.xml"/><Relationship Id="rId86" Type="http://schemas.openxmlformats.org/officeDocument/2006/relationships/image" Target="../media/image13570.png"/><Relationship Id="rId130" Type="http://schemas.openxmlformats.org/officeDocument/2006/relationships/image" Target="../media/image1379.png"/><Relationship Id="rId151" Type="http://schemas.openxmlformats.org/officeDocument/2006/relationships/customXml" Target="../ink/ink1462.xml"/><Relationship Id="rId368" Type="http://schemas.openxmlformats.org/officeDocument/2006/relationships/image" Target="../media/image1498.png"/><Relationship Id="rId389" Type="http://schemas.openxmlformats.org/officeDocument/2006/relationships/customXml" Target="../ink/ink1581.xml"/><Relationship Id="rId172" Type="http://schemas.openxmlformats.org/officeDocument/2006/relationships/image" Target="../media/image1400.png"/><Relationship Id="rId193" Type="http://schemas.openxmlformats.org/officeDocument/2006/relationships/customXml" Target="../ink/ink1483.xml"/><Relationship Id="rId207" Type="http://schemas.openxmlformats.org/officeDocument/2006/relationships/customXml" Target="../ink/ink1490.xml"/><Relationship Id="rId228" Type="http://schemas.openxmlformats.org/officeDocument/2006/relationships/image" Target="../media/image1428.png"/><Relationship Id="rId249" Type="http://schemas.openxmlformats.org/officeDocument/2006/relationships/customXml" Target="../ink/ink1511.xml"/><Relationship Id="rId414" Type="http://schemas.openxmlformats.org/officeDocument/2006/relationships/image" Target="../media/image1521.png"/><Relationship Id="rId435" Type="http://schemas.openxmlformats.org/officeDocument/2006/relationships/customXml" Target="../ink/ink1604.xml"/><Relationship Id="rId13" Type="http://schemas.openxmlformats.org/officeDocument/2006/relationships/customXml" Target="../ink/ink1393.xml"/><Relationship Id="rId109" Type="http://schemas.openxmlformats.org/officeDocument/2006/relationships/customXml" Target="../ink/ink1441.xml"/><Relationship Id="rId260" Type="http://schemas.openxmlformats.org/officeDocument/2006/relationships/image" Target="../media/image1444.png"/><Relationship Id="rId281" Type="http://schemas.openxmlformats.org/officeDocument/2006/relationships/customXml" Target="../ink/ink1527.xml"/><Relationship Id="rId316" Type="http://schemas.openxmlformats.org/officeDocument/2006/relationships/image" Target="../media/image1472.png"/><Relationship Id="rId337" Type="http://schemas.openxmlformats.org/officeDocument/2006/relationships/customXml" Target="../ink/ink1555.xml"/><Relationship Id="rId34" Type="http://schemas.openxmlformats.org/officeDocument/2006/relationships/image" Target="../media/image13320.png"/><Relationship Id="rId55" Type="http://schemas.openxmlformats.org/officeDocument/2006/relationships/customXml" Target="../ink/ink1414.xml"/><Relationship Id="rId76" Type="http://schemas.openxmlformats.org/officeDocument/2006/relationships/image" Target="../media/image13520.png"/><Relationship Id="rId97" Type="http://schemas.openxmlformats.org/officeDocument/2006/relationships/customXml" Target="../ink/ink1435.xml"/><Relationship Id="rId120" Type="http://schemas.openxmlformats.org/officeDocument/2006/relationships/image" Target="../media/image13740.png"/><Relationship Id="rId141" Type="http://schemas.openxmlformats.org/officeDocument/2006/relationships/customXml" Target="../ink/ink1457.xml"/><Relationship Id="rId358" Type="http://schemas.openxmlformats.org/officeDocument/2006/relationships/image" Target="../media/image1493.png"/><Relationship Id="rId379" Type="http://schemas.openxmlformats.org/officeDocument/2006/relationships/customXml" Target="../ink/ink1576.xml"/><Relationship Id="rId7" Type="http://schemas.openxmlformats.org/officeDocument/2006/relationships/customXml" Target="../ink/ink1390.xml"/><Relationship Id="rId162" Type="http://schemas.openxmlformats.org/officeDocument/2006/relationships/image" Target="../media/image1395.png"/><Relationship Id="rId183" Type="http://schemas.openxmlformats.org/officeDocument/2006/relationships/customXml" Target="../ink/ink1478.xml"/><Relationship Id="rId218" Type="http://schemas.openxmlformats.org/officeDocument/2006/relationships/image" Target="../media/image1423.png"/><Relationship Id="rId239" Type="http://schemas.openxmlformats.org/officeDocument/2006/relationships/customXml" Target="../ink/ink1506.xml"/><Relationship Id="rId390" Type="http://schemas.openxmlformats.org/officeDocument/2006/relationships/image" Target="../media/image1509.png"/><Relationship Id="rId404" Type="http://schemas.openxmlformats.org/officeDocument/2006/relationships/image" Target="../media/image1516.png"/><Relationship Id="rId425" Type="http://schemas.openxmlformats.org/officeDocument/2006/relationships/customXml" Target="../ink/ink1599.xml"/><Relationship Id="rId446" Type="http://schemas.openxmlformats.org/officeDocument/2006/relationships/image" Target="../media/image1537.png"/><Relationship Id="rId250" Type="http://schemas.openxmlformats.org/officeDocument/2006/relationships/image" Target="../media/image1439.png"/><Relationship Id="rId271" Type="http://schemas.openxmlformats.org/officeDocument/2006/relationships/customXml" Target="../ink/ink1522.xml"/><Relationship Id="rId292" Type="http://schemas.openxmlformats.org/officeDocument/2006/relationships/image" Target="../media/image1460.png"/><Relationship Id="rId306" Type="http://schemas.openxmlformats.org/officeDocument/2006/relationships/image" Target="../media/image1467.png"/><Relationship Id="rId24" Type="http://schemas.openxmlformats.org/officeDocument/2006/relationships/image" Target="../media/image13270.png"/><Relationship Id="rId45" Type="http://schemas.openxmlformats.org/officeDocument/2006/relationships/customXml" Target="../ink/ink1409.xml"/><Relationship Id="rId66" Type="http://schemas.openxmlformats.org/officeDocument/2006/relationships/image" Target="../media/image13470.png"/><Relationship Id="rId87" Type="http://schemas.openxmlformats.org/officeDocument/2006/relationships/customXml" Target="../ink/ink1430.xml"/><Relationship Id="rId110" Type="http://schemas.openxmlformats.org/officeDocument/2006/relationships/image" Target="../media/image13690.png"/><Relationship Id="rId131" Type="http://schemas.openxmlformats.org/officeDocument/2006/relationships/customXml" Target="../ink/ink1452.xml"/><Relationship Id="rId327" Type="http://schemas.openxmlformats.org/officeDocument/2006/relationships/customXml" Target="../ink/ink1550.xml"/><Relationship Id="rId348" Type="http://schemas.openxmlformats.org/officeDocument/2006/relationships/image" Target="../media/image1488.png"/><Relationship Id="rId369" Type="http://schemas.openxmlformats.org/officeDocument/2006/relationships/customXml" Target="../ink/ink1571.xml"/><Relationship Id="rId152" Type="http://schemas.openxmlformats.org/officeDocument/2006/relationships/image" Target="../media/image1390.png"/><Relationship Id="rId173" Type="http://schemas.openxmlformats.org/officeDocument/2006/relationships/customXml" Target="../ink/ink1473.xml"/><Relationship Id="rId194" Type="http://schemas.openxmlformats.org/officeDocument/2006/relationships/image" Target="../media/image1411.png"/><Relationship Id="rId208" Type="http://schemas.openxmlformats.org/officeDocument/2006/relationships/image" Target="../media/image1418.png"/><Relationship Id="rId229" Type="http://schemas.openxmlformats.org/officeDocument/2006/relationships/customXml" Target="../ink/ink1501.xml"/><Relationship Id="rId380" Type="http://schemas.openxmlformats.org/officeDocument/2006/relationships/image" Target="../media/image1504.png"/><Relationship Id="rId415" Type="http://schemas.openxmlformats.org/officeDocument/2006/relationships/customXml" Target="../ink/ink1594.xml"/><Relationship Id="rId436" Type="http://schemas.openxmlformats.org/officeDocument/2006/relationships/image" Target="../media/image1532.png"/><Relationship Id="rId240" Type="http://schemas.openxmlformats.org/officeDocument/2006/relationships/image" Target="../media/image1434.png"/><Relationship Id="rId261" Type="http://schemas.openxmlformats.org/officeDocument/2006/relationships/customXml" Target="../ink/ink1517.xml"/><Relationship Id="rId14" Type="http://schemas.openxmlformats.org/officeDocument/2006/relationships/image" Target="../media/image13220.png"/><Relationship Id="rId35" Type="http://schemas.openxmlformats.org/officeDocument/2006/relationships/customXml" Target="../ink/ink1404.xml"/><Relationship Id="rId56" Type="http://schemas.openxmlformats.org/officeDocument/2006/relationships/image" Target="../media/image13430.png"/><Relationship Id="rId77" Type="http://schemas.openxmlformats.org/officeDocument/2006/relationships/customXml" Target="../ink/ink1425.xml"/><Relationship Id="rId100" Type="http://schemas.openxmlformats.org/officeDocument/2006/relationships/image" Target="../media/image13640.png"/><Relationship Id="rId282" Type="http://schemas.openxmlformats.org/officeDocument/2006/relationships/image" Target="../media/image1455.png"/><Relationship Id="rId317" Type="http://schemas.openxmlformats.org/officeDocument/2006/relationships/customXml" Target="../ink/ink1545.xml"/><Relationship Id="rId338" Type="http://schemas.openxmlformats.org/officeDocument/2006/relationships/image" Target="../media/image1483.png"/><Relationship Id="rId359" Type="http://schemas.openxmlformats.org/officeDocument/2006/relationships/customXml" Target="../ink/ink1566.xml"/><Relationship Id="rId8" Type="http://schemas.openxmlformats.org/officeDocument/2006/relationships/image" Target="../media/image13190.png"/><Relationship Id="rId98" Type="http://schemas.openxmlformats.org/officeDocument/2006/relationships/image" Target="../media/image13630.png"/><Relationship Id="rId121" Type="http://schemas.openxmlformats.org/officeDocument/2006/relationships/customXml" Target="../ink/ink1447.xml"/><Relationship Id="rId142" Type="http://schemas.openxmlformats.org/officeDocument/2006/relationships/image" Target="../media/image1385.png"/><Relationship Id="rId163" Type="http://schemas.openxmlformats.org/officeDocument/2006/relationships/customXml" Target="../ink/ink1468.xml"/><Relationship Id="rId184" Type="http://schemas.openxmlformats.org/officeDocument/2006/relationships/image" Target="../media/image1406.png"/><Relationship Id="rId219" Type="http://schemas.openxmlformats.org/officeDocument/2006/relationships/customXml" Target="../ink/ink1496.xml"/><Relationship Id="rId370" Type="http://schemas.openxmlformats.org/officeDocument/2006/relationships/image" Target="../media/image1499.png"/><Relationship Id="rId391" Type="http://schemas.openxmlformats.org/officeDocument/2006/relationships/customXml" Target="../ink/ink1582.xml"/><Relationship Id="rId405" Type="http://schemas.openxmlformats.org/officeDocument/2006/relationships/customXml" Target="../ink/ink1589.xml"/><Relationship Id="rId426" Type="http://schemas.openxmlformats.org/officeDocument/2006/relationships/image" Target="../media/image1527.png"/><Relationship Id="rId230" Type="http://schemas.openxmlformats.org/officeDocument/2006/relationships/image" Target="../media/image1429.png"/><Relationship Id="rId251" Type="http://schemas.openxmlformats.org/officeDocument/2006/relationships/customXml" Target="../ink/ink1512.xml"/><Relationship Id="rId25" Type="http://schemas.openxmlformats.org/officeDocument/2006/relationships/customXml" Target="../ink/ink1399.xml"/><Relationship Id="rId46" Type="http://schemas.openxmlformats.org/officeDocument/2006/relationships/image" Target="../media/image13380.png"/><Relationship Id="rId67" Type="http://schemas.openxmlformats.org/officeDocument/2006/relationships/customXml" Target="../ink/ink1420.xml"/><Relationship Id="rId272" Type="http://schemas.openxmlformats.org/officeDocument/2006/relationships/image" Target="../media/image1450.png"/><Relationship Id="rId293" Type="http://schemas.openxmlformats.org/officeDocument/2006/relationships/customXml" Target="../ink/ink1533.xml"/><Relationship Id="rId307" Type="http://schemas.openxmlformats.org/officeDocument/2006/relationships/customXml" Target="../ink/ink1540.xml"/><Relationship Id="rId328" Type="http://schemas.openxmlformats.org/officeDocument/2006/relationships/image" Target="../media/image1478.png"/><Relationship Id="rId349" Type="http://schemas.openxmlformats.org/officeDocument/2006/relationships/customXml" Target="../ink/ink1561.xml"/><Relationship Id="rId88" Type="http://schemas.openxmlformats.org/officeDocument/2006/relationships/image" Target="../media/image13580.png"/><Relationship Id="rId111" Type="http://schemas.openxmlformats.org/officeDocument/2006/relationships/customXml" Target="../ink/ink1442.xml"/><Relationship Id="rId132" Type="http://schemas.openxmlformats.org/officeDocument/2006/relationships/image" Target="../media/image1380.png"/><Relationship Id="rId153" Type="http://schemas.openxmlformats.org/officeDocument/2006/relationships/customXml" Target="../ink/ink1463.xml"/><Relationship Id="rId174" Type="http://schemas.openxmlformats.org/officeDocument/2006/relationships/image" Target="../media/image1401.png"/><Relationship Id="rId195" Type="http://schemas.openxmlformats.org/officeDocument/2006/relationships/customXml" Target="../ink/ink1484.xml"/><Relationship Id="rId209" Type="http://schemas.openxmlformats.org/officeDocument/2006/relationships/customXml" Target="../ink/ink1491.xml"/><Relationship Id="rId360" Type="http://schemas.openxmlformats.org/officeDocument/2006/relationships/image" Target="../media/image1494.png"/><Relationship Id="rId381" Type="http://schemas.openxmlformats.org/officeDocument/2006/relationships/customXml" Target="../ink/ink1577.xml"/><Relationship Id="rId416" Type="http://schemas.openxmlformats.org/officeDocument/2006/relationships/image" Target="../media/image1522.png"/><Relationship Id="rId220" Type="http://schemas.openxmlformats.org/officeDocument/2006/relationships/image" Target="../media/image1424.png"/><Relationship Id="rId241" Type="http://schemas.openxmlformats.org/officeDocument/2006/relationships/customXml" Target="../ink/ink1507.xml"/><Relationship Id="rId437" Type="http://schemas.openxmlformats.org/officeDocument/2006/relationships/customXml" Target="../ink/ink1605.xml"/><Relationship Id="rId15" Type="http://schemas.openxmlformats.org/officeDocument/2006/relationships/customXml" Target="../ink/ink1394.xml"/><Relationship Id="rId36" Type="http://schemas.openxmlformats.org/officeDocument/2006/relationships/image" Target="../media/image13330.png"/><Relationship Id="rId57" Type="http://schemas.openxmlformats.org/officeDocument/2006/relationships/customXml" Target="../ink/ink1415.xml"/><Relationship Id="rId262" Type="http://schemas.openxmlformats.org/officeDocument/2006/relationships/image" Target="../media/image1445.png"/><Relationship Id="rId283" Type="http://schemas.openxmlformats.org/officeDocument/2006/relationships/customXml" Target="../ink/ink1528.xml"/><Relationship Id="rId318" Type="http://schemas.openxmlformats.org/officeDocument/2006/relationships/image" Target="../media/image1473.png"/><Relationship Id="rId339" Type="http://schemas.openxmlformats.org/officeDocument/2006/relationships/customXml" Target="../ink/ink1556.xml"/><Relationship Id="rId78" Type="http://schemas.openxmlformats.org/officeDocument/2006/relationships/image" Target="../media/image13530.png"/><Relationship Id="rId99" Type="http://schemas.openxmlformats.org/officeDocument/2006/relationships/customXml" Target="../ink/ink1436.xml"/><Relationship Id="rId101" Type="http://schemas.openxmlformats.org/officeDocument/2006/relationships/customXml" Target="../ink/ink1437.xml"/><Relationship Id="rId122" Type="http://schemas.openxmlformats.org/officeDocument/2006/relationships/image" Target="../media/image13750.png"/><Relationship Id="rId143" Type="http://schemas.openxmlformats.org/officeDocument/2006/relationships/customXml" Target="../ink/ink1458.xml"/><Relationship Id="rId164" Type="http://schemas.openxmlformats.org/officeDocument/2006/relationships/image" Target="../media/image1396.png"/><Relationship Id="rId185" Type="http://schemas.openxmlformats.org/officeDocument/2006/relationships/customXml" Target="../ink/ink1479.xml"/><Relationship Id="rId350" Type="http://schemas.openxmlformats.org/officeDocument/2006/relationships/image" Target="../media/image1489.png"/><Relationship Id="rId371" Type="http://schemas.openxmlformats.org/officeDocument/2006/relationships/customXml" Target="../ink/ink1572.xml"/><Relationship Id="rId406" Type="http://schemas.openxmlformats.org/officeDocument/2006/relationships/image" Target="../media/image1517.png"/><Relationship Id="rId9" Type="http://schemas.openxmlformats.org/officeDocument/2006/relationships/customXml" Target="../ink/ink1391.xml"/><Relationship Id="rId210" Type="http://schemas.openxmlformats.org/officeDocument/2006/relationships/image" Target="../media/image1419.png"/><Relationship Id="rId392" Type="http://schemas.openxmlformats.org/officeDocument/2006/relationships/image" Target="../media/image1510.png"/><Relationship Id="rId427" Type="http://schemas.openxmlformats.org/officeDocument/2006/relationships/customXml" Target="../ink/ink1600.xml"/><Relationship Id="rId26" Type="http://schemas.openxmlformats.org/officeDocument/2006/relationships/image" Target="../media/image13280.png"/><Relationship Id="rId231" Type="http://schemas.openxmlformats.org/officeDocument/2006/relationships/customXml" Target="../ink/ink1502.xml"/><Relationship Id="rId252" Type="http://schemas.openxmlformats.org/officeDocument/2006/relationships/image" Target="../media/image1440.png"/><Relationship Id="rId273" Type="http://schemas.openxmlformats.org/officeDocument/2006/relationships/customXml" Target="../ink/ink1523.xml"/><Relationship Id="rId294" Type="http://schemas.openxmlformats.org/officeDocument/2006/relationships/image" Target="../media/image1461.png"/><Relationship Id="rId308" Type="http://schemas.openxmlformats.org/officeDocument/2006/relationships/image" Target="../media/image1468.png"/><Relationship Id="rId329" Type="http://schemas.openxmlformats.org/officeDocument/2006/relationships/customXml" Target="../ink/ink1551.xml"/><Relationship Id="rId47" Type="http://schemas.openxmlformats.org/officeDocument/2006/relationships/customXml" Target="../ink/ink1410.xml"/><Relationship Id="rId68" Type="http://schemas.openxmlformats.org/officeDocument/2006/relationships/image" Target="../media/image13480.png"/><Relationship Id="rId89" Type="http://schemas.openxmlformats.org/officeDocument/2006/relationships/customXml" Target="../ink/ink1431.xml"/><Relationship Id="rId112" Type="http://schemas.openxmlformats.org/officeDocument/2006/relationships/image" Target="../media/image13700.png"/><Relationship Id="rId133" Type="http://schemas.openxmlformats.org/officeDocument/2006/relationships/customXml" Target="../ink/ink1453.xml"/><Relationship Id="rId154" Type="http://schemas.openxmlformats.org/officeDocument/2006/relationships/image" Target="../media/image1391.png"/><Relationship Id="rId175" Type="http://schemas.openxmlformats.org/officeDocument/2006/relationships/customXml" Target="../ink/ink1474.xml"/><Relationship Id="rId340" Type="http://schemas.openxmlformats.org/officeDocument/2006/relationships/image" Target="../media/image1484.png"/><Relationship Id="rId361" Type="http://schemas.openxmlformats.org/officeDocument/2006/relationships/customXml" Target="../ink/ink1567.xml"/><Relationship Id="rId196" Type="http://schemas.openxmlformats.org/officeDocument/2006/relationships/image" Target="../media/image1412.png"/><Relationship Id="rId200" Type="http://schemas.openxmlformats.org/officeDocument/2006/relationships/image" Target="../media/image1414.png"/><Relationship Id="rId382" Type="http://schemas.openxmlformats.org/officeDocument/2006/relationships/image" Target="../media/image1505.png"/><Relationship Id="rId417" Type="http://schemas.openxmlformats.org/officeDocument/2006/relationships/customXml" Target="../ink/ink1595.xml"/><Relationship Id="rId438" Type="http://schemas.openxmlformats.org/officeDocument/2006/relationships/image" Target="../media/image1533.png"/><Relationship Id="rId16" Type="http://schemas.openxmlformats.org/officeDocument/2006/relationships/image" Target="../media/image13230.png"/><Relationship Id="rId221" Type="http://schemas.openxmlformats.org/officeDocument/2006/relationships/customXml" Target="../ink/ink1497.xml"/><Relationship Id="rId242" Type="http://schemas.openxmlformats.org/officeDocument/2006/relationships/image" Target="../media/image1435.png"/><Relationship Id="rId263" Type="http://schemas.openxmlformats.org/officeDocument/2006/relationships/customXml" Target="../ink/ink1518.xml"/><Relationship Id="rId284" Type="http://schemas.openxmlformats.org/officeDocument/2006/relationships/image" Target="../media/image1456.png"/><Relationship Id="rId319" Type="http://schemas.openxmlformats.org/officeDocument/2006/relationships/customXml" Target="../ink/ink1546.xml"/><Relationship Id="rId37" Type="http://schemas.openxmlformats.org/officeDocument/2006/relationships/customXml" Target="../ink/ink1405.xml"/><Relationship Id="rId58" Type="http://schemas.openxmlformats.org/officeDocument/2006/relationships/image" Target="../media/image13440.png"/><Relationship Id="rId79" Type="http://schemas.openxmlformats.org/officeDocument/2006/relationships/customXml" Target="../ink/ink1426.xml"/><Relationship Id="rId102" Type="http://schemas.openxmlformats.org/officeDocument/2006/relationships/image" Target="../media/image13650.png"/><Relationship Id="rId123" Type="http://schemas.openxmlformats.org/officeDocument/2006/relationships/customXml" Target="../ink/ink1448.xml"/><Relationship Id="rId144" Type="http://schemas.openxmlformats.org/officeDocument/2006/relationships/image" Target="../media/image1386.png"/><Relationship Id="rId330" Type="http://schemas.openxmlformats.org/officeDocument/2006/relationships/image" Target="../media/image1479.png"/><Relationship Id="rId90" Type="http://schemas.openxmlformats.org/officeDocument/2006/relationships/image" Target="../media/image13590.png"/><Relationship Id="rId165" Type="http://schemas.openxmlformats.org/officeDocument/2006/relationships/customXml" Target="../ink/ink1469.xml"/><Relationship Id="rId186" Type="http://schemas.openxmlformats.org/officeDocument/2006/relationships/image" Target="../media/image1407.png"/><Relationship Id="rId351" Type="http://schemas.openxmlformats.org/officeDocument/2006/relationships/customXml" Target="../ink/ink1562.xml"/><Relationship Id="rId372" Type="http://schemas.openxmlformats.org/officeDocument/2006/relationships/image" Target="../media/image1500.png"/><Relationship Id="rId393" Type="http://schemas.openxmlformats.org/officeDocument/2006/relationships/customXml" Target="../ink/ink1583.xml"/><Relationship Id="rId407" Type="http://schemas.openxmlformats.org/officeDocument/2006/relationships/customXml" Target="../ink/ink1590.xml"/><Relationship Id="rId428" Type="http://schemas.openxmlformats.org/officeDocument/2006/relationships/image" Target="../media/image1528.png"/><Relationship Id="rId211" Type="http://schemas.openxmlformats.org/officeDocument/2006/relationships/customXml" Target="../ink/ink1492.xml"/><Relationship Id="rId232" Type="http://schemas.openxmlformats.org/officeDocument/2006/relationships/image" Target="../media/image1430.png"/><Relationship Id="rId253" Type="http://schemas.openxmlformats.org/officeDocument/2006/relationships/customXml" Target="../ink/ink1513.xml"/><Relationship Id="rId274" Type="http://schemas.openxmlformats.org/officeDocument/2006/relationships/image" Target="../media/image1451.png"/><Relationship Id="rId295" Type="http://schemas.openxmlformats.org/officeDocument/2006/relationships/customXml" Target="../ink/ink1534.xml"/><Relationship Id="rId309" Type="http://schemas.openxmlformats.org/officeDocument/2006/relationships/customXml" Target="../ink/ink1541.xml"/><Relationship Id="rId27" Type="http://schemas.openxmlformats.org/officeDocument/2006/relationships/customXml" Target="../ink/ink1400.xml"/><Relationship Id="rId48" Type="http://schemas.openxmlformats.org/officeDocument/2006/relationships/image" Target="../media/image13390.png"/><Relationship Id="rId69" Type="http://schemas.openxmlformats.org/officeDocument/2006/relationships/customXml" Target="../ink/ink1421.xml"/><Relationship Id="rId113" Type="http://schemas.openxmlformats.org/officeDocument/2006/relationships/customXml" Target="../ink/ink1443.xml"/><Relationship Id="rId134" Type="http://schemas.openxmlformats.org/officeDocument/2006/relationships/image" Target="../media/image1381.png"/><Relationship Id="rId320" Type="http://schemas.openxmlformats.org/officeDocument/2006/relationships/image" Target="../media/image1474.png"/><Relationship Id="rId80" Type="http://schemas.openxmlformats.org/officeDocument/2006/relationships/image" Target="../media/image13540.png"/><Relationship Id="rId155" Type="http://schemas.openxmlformats.org/officeDocument/2006/relationships/customXml" Target="../ink/ink1464.xml"/><Relationship Id="rId176" Type="http://schemas.openxmlformats.org/officeDocument/2006/relationships/image" Target="../media/image1402.png"/><Relationship Id="rId197" Type="http://schemas.openxmlformats.org/officeDocument/2006/relationships/customXml" Target="../ink/ink1485.xml"/><Relationship Id="rId341" Type="http://schemas.openxmlformats.org/officeDocument/2006/relationships/customXml" Target="../ink/ink1557.xml"/><Relationship Id="rId362" Type="http://schemas.openxmlformats.org/officeDocument/2006/relationships/image" Target="../media/image1495.png"/><Relationship Id="rId383" Type="http://schemas.openxmlformats.org/officeDocument/2006/relationships/customXml" Target="../ink/ink1578.xml"/><Relationship Id="rId418" Type="http://schemas.openxmlformats.org/officeDocument/2006/relationships/image" Target="../media/image1523.png"/><Relationship Id="rId439" Type="http://schemas.openxmlformats.org/officeDocument/2006/relationships/customXml" Target="../ink/ink1606.xml"/><Relationship Id="rId201" Type="http://schemas.openxmlformats.org/officeDocument/2006/relationships/customXml" Target="../ink/ink1487.xml"/><Relationship Id="rId222" Type="http://schemas.openxmlformats.org/officeDocument/2006/relationships/image" Target="../media/image1425.png"/><Relationship Id="rId243" Type="http://schemas.openxmlformats.org/officeDocument/2006/relationships/customXml" Target="../ink/ink1508.xml"/><Relationship Id="rId264" Type="http://schemas.openxmlformats.org/officeDocument/2006/relationships/image" Target="../media/image1446.png"/><Relationship Id="rId285" Type="http://schemas.openxmlformats.org/officeDocument/2006/relationships/customXml" Target="../ink/ink1529.xml"/><Relationship Id="rId17" Type="http://schemas.openxmlformats.org/officeDocument/2006/relationships/customXml" Target="../ink/ink1395.xml"/><Relationship Id="rId38" Type="http://schemas.openxmlformats.org/officeDocument/2006/relationships/image" Target="../media/image13340.png"/><Relationship Id="rId59" Type="http://schemas.openxmlformats.org/officeDocument/2006/relationships/customXml" Target="../ink/ink1416.xml"/><Relationship Id="rId103" Type="http://schemas.openxmlformats.org/officeDocument/2006/relationships/customXml" Target="../ink/ink1438.xml"/><Relationship Id="rId124" Type="http://schemas.openxmlformats.org/officeDocument/2006/relationships/image" Target="../media/image13760.png"/><Relationship Id="rId310" Type="http://schemas.openxmlformats.org/officeDocument/2006/relationships/image" Target="../media/image1469.png"/><Relationship Id="rId70" Type="http://schemas.openxmlformats.org/officeDocument/2006/relationships/image" Target="../media/image13490.png"/><Relationship Id="rId91" Type="http://schemas.openxmlformats.org/officeDocument/2006/relationships/customXml" Target="../ink/ink1432.xml"/><Relationship Id="rId145" Type="http://schemas.openxmlformats.org/officeDocument/2006/relationships/customXml" Target="../ink/ink1459.xml"/><Relationship Id="rId166" Type="http://schemas.openxmlformats.org/officeDocument/2006/relationships/image" Target="../media/image1397.png"/><Relationship Id="rId187" Type="http://schemas.openxmlformats.org/officeDocument/2006/relationships/customXml" Target="../ink/ink1480.xml"/><Relationship Id="rId331" Type="http://schemas.openxmlformats.org/officeDocument/2006/relationships/customXml" Target="../ink/ink1552.xml"/><Relationship Id="rId352" Type="http://schemas.openxmlformats.org/officeDocument/2006/relationships/image" Target="../media/image1490.png"/><Relationship Id="rId373" Type="http://schemas.openxmlformats.org/officeDocument/2006/relationships/customXml" Target="../ink/ink1573.xml"/><Relationship Id="rId394" Type="http://schemas.openxmlformats.org/officeDocument/2006/relationships/image" Target="../media/image1511.png"/><Relationship Id="rId408" Type="http://schemas.openxmlformats.org/officeDocument/2006/relationships/image" Target="../media/image1518.png"/><Relationship Id="rId429" Type="http://schemas.openxmlformats.org/officeDocument/2006/relationships/customXml" Target="../ink/ink160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420.png"/><Relationship Id="rId233" Type="http://schemas.openxmlformats.org/officeDocument/2006/relationships/customXml" Target="../ink/ink1503.xml"/><Relationship Id="rId254" Type="http://schemas.openxmlformats.org/officeDocument/2006/relationships/image" Target="../media/image1441.png"/><Relationship Id="rId440" Type="http://schemas.openxmlformats.org/officeDocument/2006/relationships/image" Target="../media/image1534.png"/><Relationship Id="rId28" Type="http://schemas.openxmlformats.org/officeDocument/2006/relationships/image" Target="../media/image13290.png"/><Relationship Id="rId49" Type="http://schemas.openxmlformats.org/officeDocument/2006/relationships/customXml" Target="../ink/ink1411.xml"/><Relationship Id="rId114" Type="http://schemas.openxmlformats.org/officeDocument/2006/relationships/image" Target="../media/image13710.png"/><Relationship Id="rId275" Type="http://schemas.openxmlformats.org/officeDocument/2006/relationships/customXml" Target="../ink/ink1524.xml"/><Relationship Id="rId296" Type="http://schemas.openxmlformats.org/officeDocument/2006/relationships/image" Target="../media/image1462.png"/><Relationship Id="rId300" Type="http://schemas.openxmlformats.org/officeDocument/2006/relationships/image" Target="../media/image1464.png"/><Relationship Id="rId60" Type="http://schemas.openxmlformats.org/officeDocument/2006/relationships/image" Target="../media/image13450.png"/><Relationship Id="rId81" Type="http://schemas.openxmlformats.org/officeDocument/2006/relationships/customXml" Target="../ink/ink1427.xml"/><Relationship Id="rId135" Type="http://schemas.openxmlformats.org/officeDocument/2006/relationships/customXml" Target="../ink/ink1454.xml"/><Relationship Id="rId156" Type="http://schemas.openxmlformats.org/officeDocument/2006/relationships/image" Target="../media/image1392.png"/><Relationship Id="rId177" Type="http://schemas.openxmlformats.org/officeDocument/2006/relationships/customXml" Target="../ink/ink1475.xml"/><Relationship Id="rId198" Type="http://schemas.openxmlformats.org/officeDocument/2006/relationships/image" Target="../media/image1413.png"/><Relationship Id="rId321" Type="http://schemas.openxmlformats.org/officeDocument/2006/relationships/customXml" Target="../ink/ink1547.xml"/><Relationship Id="rId342" Type="http://schemas.openxmlformats.org/officeDocument/2006/relationships/image" Target="../media/image1485.png"/><Relationship Id="rId363" Type="http://schemas.openxmlformats.org/officeDocument/2006/relationships/customXml" Target="../ink/ink1568.xml"/><Relationship Id="rId384" Type="http://schemas.openxmlformats.org/officeDocument/2006/relationships/image" Target="../media/image1506.png"/><Relationship Id="rId419" Type="http://schemas.openxmlformats.org/officeDocument/2006/relationships/customXml" Target="../ink/ink1596.xml"/><Relationship Id="rId202" Type="http://schemas.openxmlformats.org/officeDocument/2006/relationships/image" Target="../media/image1415.png"/><Relationship Id="rId223" Type="http://schemas.openxmlformats.org/officeDocument/2006/relationships/customXml" Target="../ink/ink1498.xml"/><Relationship Id="rId244" Type="http://schemas.openxmlformats.org/officeDocument/2006/relationships/image" Target="../media/image1436.png"/><Relationship Id="rId430" Type="http://schemas.openxmlformats.org/officeDocument/2006/relationships/image" Target="../media/image1529.png"/><Relationship Id="rId18" Type="http://schemas.openxmlformats.org/officeDocument/2006/relationships/image" Target="../media/image13240.png"/><Relationship Id="rId39" Type="http://schemas.openxmlformats.org/officeDocument/2006/relationships/customXml" Target="../ink/ink1406.xml"/><Relationship Id="rId265" Type="http://schemas.openxmlformats.org/officeDocument/2006/relationships/customXml" Target="../ink/ink1519.xml"/><Relationship Id="rId286" Type="http://schemas.openxmlformats.org/officeDocument/2006/relationships/image" Target="../media/image1457.png"/><Relationship Id="rId50" Type="http://schemas.openxmlformats.org/officeDocument/2006/relationships/image" Target="../media/image13400.png"/><Relationship Id="rId104" Type="http://schemas.openxmlformats.org/officeDocument/2006/relationships/image" Target="../media/image13660.png"/><Relationship Id="rId125" Type="http://schemas.openxmlformats.org/officeDocument/2006/relationships/customXml" Target="../ink/ink1449.xml"/><Relationship Id="rId146" Type="http://schemas.openxmlformats.org/officeDocument/2006/relationships/image" Target="../media/image1387.png"/><Relationship Id="rId167" Type="http://schemas.openxmlformats.org/officeDocument/2006/relationships/customXml" Target="../ink/ink1470.xml"/><Relationship Id="rId188" Type="http://schemas.openxmlformats.org/officeDocument/2006/relationships/image" Target="../media/image1408.png"/><Relationship Id="rId311" Type="http://schemas.openxmlformats.org/officeDocument/2006/relationships/customXml" Target="../ink/ink1542.xml"/><Relationship Id="rId332" Type="http://schemas.openxmlformats.org/officeDocument/2006/relationships/image" Target="../media/image1480.png"/><Relationship Id="rId353" Type="http://schemas.openxmlformats.org/officeDocument/2006/relationships/customXml" Target="../ink/ink1563.xml"/><Relationship Id="rId374" Type="http://schemas.openxmlformats.org/officeDocument/2006/relationships/image" Target="../media/image1501.png"/><Relationship Id="rId395" Type="http://schemas.openxmlformats.org/officeDocument/2006/relationships/customXml" Target="../ink/ink1584.xml"/><Relationship Id="rId409" Type="http://schemas.openxmlformats.org/officeDocument/2006/relationships/customXml" Target="../ink/ink1591.xml"/><Relationship Id="rId71" Type="http://schemas.openxmlformats.org/officeDocument/2006/relationships/customXml" Target="../ink/ink1422.xml"/><Relationship Id="rId92" Type="http://schemas.openxmlformats.org/officeDocument/2006/relationships/image" Target="../media/image13600.png"/><Relationship Id="rId213" Type="http://schemas.openxmlformats.org/officeDocument/2006/relationships/customXml" Target="../ink/ink1493.xml"/><Relationship Id="rId234" Type="http://schemas.openxmlformats.org/officeDocument/2006/relationships/image" Target="../media/image1431.png"/><Relationship Id="rId420" Type="http://schemas.openxmlformats.org/officeDocument/2006/relationships/image" Target="../media/image1524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01.xml"/><Relationship Id="rId255" Type="http://schemas.openxmlformats.org/officeDocument/2006/relationships/customXml" Target="../ink/ink1514.xml"/><Relationship Id="rId276" Type="http://schemas.openxmlformats.org/officeDocument/2006/relationships/image" Target="../media/image1452.png"/><Relationship Id="rId297" Type="http://schemas.openxmlformats.org/officeDocument/2006/relationships/customXml" Target="../ink/ink1535.xml"/><Relationship Id="rId441" Type="http://schemas.openxmlformats.org/officeDocument/2006/relationships/customXml" Target="../ink/ink1607.xml"/><Relationship Id="rId40" Type="http://schemas.openxmlformats.org/officeDocument/2006/relationships/image" Target="../media/image13350.png"/><Relationship Id="rId115" Type="http://schemas.openxmlformats.org/officeDocument/2006/relationships/customXml" Target="../ink/ink1444.xml"/><Relationship Id="rId136" Type="http://schemas.openxmlformats.org/officeDocument/2006/relationships/image" Target="../media/image1382.png"/><Relationship Id="rId157" Type="http://schemas.openxmlformats.org/officeDocument/2006/relationships/customXml" Target="../ink/ink1465.xml"/><Relationship Id="rId178" Type="http://schemas.openxmlformats.org/officeDocument/2006/relationships/image" Target="../media/image1403.png"/><Relationship Id="rId301" Type="http://schemas.openxmlformats.org/officeDocument/2006/relationships/customXml" Target="../ink/ink1537.xml"/><Relationship Id="rId322" Type="http://schemas.openxmlformats.org/officeDocument/2006/relationships/image" Target="../media/image1475.png"/><Relationship Id="rId343" Type="http://schemas.openxmlformats.org/officeDocument/2006/relationships/customXml" Target="../ink/ink1558.xml"/><Relationship Id="rId364" Type="http://schemas.openxmlformats.org/officeDocument/2006/relationships/image" Target="../media/image1496.png"/><Relationship Id="rId61" Type="http://schemas.openxmlformats.org/officeDocument/2006/relationships/customXml" Target="../ink/ink1417.xml"/><Relationship Id="rId82" Type="http://schemas.openxmlformats.org/officeDocument/2006/relationships/image" Target="../media/image13550.png"/><Relationship Id="rId199" Type="http://schemas.openxmlformats.org/officeDocument/2006/relationships/customXml" Target="../ink/ink1486.xml"/><Relationship Id="rId203" Type="http://schemas.openxmlformats.org/officeDocument/2006/relationships/customXml" Target="../ink/ink1488.xml"/><Relationship Id="rId385" Type="http://schemas.openxmlformats.org/officeDocument/2006/relationships/customXml" Target="../ink/ink1579.xml"/><Relationship Id="rId19" Type="http://schemas.openxmlformats.org/officeDocument/2006/relationships/customXml" Target="../ink/ink1396.xml"/><Relationship Id="rId224" Type="http://schemas.openxmlformats.org/officeDocument/2006/relationships/image" Target="../media/image1426.png"/><Relationship Id="rId245" Type="http://schemas.openxmlformats.org/officeDocument/2006/relationships/customXml" Target="../ink/ink1509.xml"/><Relationship Id="rId266" Type="http://schemas.openxmlformats.org/officeDocument/2006/relationships/image" Target="../media/image1447.png"/><Relationship Id="rId287" Type="http://schemas.openxmlformats.org/officeDocument/2006/relationships/customXml" Target="../ink/ink1530.xml"/><Relationship Id="rId410" Type="http://schemas.openxmlformats.org/officeDocument/2006/relationships/image" Target="../media/image1519.png"/><Relationship Id="rId431" Type="http://schemas.openxmlformats.org/officeDocument/2006/relationships/customXml" Target="../ink/ink1602.xml"/><Relationship Id="rId30" Type="http://schemas.openxmlformats.org/officeDocument/2006/relationships/image" Target="../media/image13300.png"/><Relationship Id="rId105" Type="http://schemas.openxmlformats.org/officeDocument/2006/relationships/customXml" Target="../ink/ink1439.xml"/><Relationship Id="rId126" Type="http://schemas.openxmlformats.org/officeDocument/2006/relationships/image" Target="../media/image13770.png"/><Relationship Id="rId147" Type="http://schemas.openxmlformats.org/officeDocument/2006/relationships/customXml" Target="../ink/ink1460.xml"/><Relationship Id="rId168" Type="http://schemas.openxmlformats.org/officeDocument/2006/relationships/image" Target="../media/image1398.png"/><Relationship Id="rId312" Type="http://schemas.openxmlformats.org/officeDocument/2006/relationships/image" Target="../media/image1470.png"/><Relationship Id="rId333" Type="http://schemas.openxmlformats.org/officeDocument/2006/relationships/customXml" Target="../ink/ink1553.xml"/><Relationship Id="rId354" Type="http://schemas.openxmlformats.org/officeDocument/2006/relationships/image" Target="../media/image1491.png"/><Relationship Id="rId51" Type="http://schemas.openxmlformats.org/officeDocument/2006/relationships/customXml" Target="../ink/ink1412.xml"/><Relationship Id="rId72" Type="http://schemas.openxmlformats.org/officeDocument/2006/relationships/image" Target="../media/image13500.png"/><Relationship Id="rId93" Type="http://schemas.openxmlformats.org/officeDocument/2006/relationships/customXml" Target="../ink/ink1433.xml"/><Relationship Id="rId189" Type="http://schemas.openxmlformats.org/officeDocument/2006/relationships/customXml" Target="../ink/ink1481.xml"/><Relationship Id="rId375" Type="http://schemas.openxmlformats.org/officeDocument/2006/relationships/customXml" Target="../ink/ink1574.xml"/><Relationship Id="rId396" Type="http://schemas.openxmlformats.org/officeDocument/2006/relationships/image" Target="../media/image1512.png"/><Relationship Id="rId3" Type="http://schemas.openxmlformats.org/officeDocument/2006/relationships/customXml" Target="../ink/ink1388.xml"/><Relationship Id="rId214" Type="http://schemas.openxmlformats.org/officeDocument/2006/relationships/image" Target="../media/image1421.png"/><Relationship Id="rId235" Type="http://schemas.openxmlformats.org/officeDocument/2006/relationships/customXml" Target="../ink/ink1504.xml"/><Relationship Id="rId256" Type="http://schemas.openxmlformats.org/officeDocument/2006/relationships/image" Target="../media/image1442.png"/><Relationship Id="rId277" Type="http://schemas.openxmlformats.org/officeDocument/2006/relationships/customXml" Target="../ink/ink1525.xml"/><Relationship Id="rId298" Type="http://schemas.openxmlformats.org/officeDocument/2006/relationships/image" Target="../media/image1463.png"/><Relationship Id="rId400" Type="http://schemas.openxmlformats.org/officeDocument/2006/relationships/image" Target="../media/image1514.png"/><Relationship Id="rId421" Type="http://schemas.openxmlformats.org/officeDocument/2006/relationships/customXml" Target="../ink/ink1597.xml"/><Relationship Id="rId442" Type="http://schemas.openxmlformats.org/officeDocument/2006/relationships/image" Target="../media/image1535.png"/><Relationship Id="rId116" Type="http://schemas.openxmlformats.org/officeDocument/2006/relationships/image" Target="../media/image13720.png"/><Relationship Id="rId137" Type="http://schemas.openxmlformats.org/officeDocument/2006/relationships/customXml" Target="../ink/ink1455.xml"/><Relationship Id="rId158" Type="http://schemas.openxmlformats.org/officeDocument/2006/relationships/image" Target="../media/image1393.png"/><Relationship Id="rId302" Type="http://schemas.openxmlformats.org/officeDocument/2006/relationships/image" Target="../media/image1465.png"/><Relationship Id="rId323" Type="http://schemas.openxmlformats.org/officeDocument/2006/relationships/customXml" Target="../ink/ink1548.xml"/><Relationship Id="rId344" Type="http://schemas.openxmlformats.org/officeDocument/2006/relationships/image" Target="../media/image1486.png"/><Relationship Id="rId20" Type="http://schemas.openxmlformats.org/officeDocument/2006/relationships/image" Target="../media/image13250.png"/><Relationship Id="rId41" Type="http://schemas.openxmlformats.org/officeDocument/2006/relationships/customXml" Target="../ink/ink1407.xml"/><Relationship Id="rId62" Type="http://schemas.openxmlformats.org/officeDocument/2006/relationships/image" Target="../media/image9.png"/><Relationship Id="rId83" Type="http://schemas.openxmlformats.org/officeDocument/2006/relationships/customXml" Target="../ink/ink1428.xml"/><Relationship Id="rId179" Type="http://schemas.openxmlformats.org/officeDocument/2006/relationships/customXml" Target="../ink/ink1476.xml"/><Relationship Id="rId365" Type="http://schemas.openxmlformats.org/officeDocument/2006/relationships/customXml" Target="../ink/ink1569.xml"/><Relationship Id="rId386" Type="http://schemas.openxmlformats.org/officeDocument/2006/relationships/image" Target="../media/image1507.png"/><Relationship Id="rId190" Type="http://schemas.openxmlformats.org/officeDocument/2006/relationships/image" Target="../media/image1409.png"/><Relationship Id="rId204" Type="http://schemas.openxmlformats.org/officeDocument/2006/relationships/image" Target="../media/image1416.png"/><Relationship Id="rId225" Type="http://schemas.openxmlformats.org/officeDocument/2006/relationships/customXml" Target="../ink/ink1499.xml"/><Relationship Id="rId246" Type="http://schemas.openxmlformats.org/officeDocument/2006/relationships/image" Target="../media/image1437.png"/><Relationship Id="rId267" Type="http://schemas.openxmlformats.org/officeDocument/2006/relationships/customXml" Target="../ink/ink1520.xml"/><Relationship Id="rId288" Type="http://schemas.openxmlformats.org/officeDocument/2006/relationships/image" Target="../media/image1458.png"/><Relationship Id="rId411" Type="http://schemas.openxmlformats.org/officeDocument/2006/relationships/customXml" Target="../ink/ink1592.xml"/><Relationship Id="rId432" Type="http://schemas.openxmlformats.org/officeDocument/2006/relationships/image" Target="../media/image1530.png"/><Relationship Id="rId106" Type="http://schemas.openxmlformats.org/officeDocument/2006/relationships/image" Target="../media/image13670.png"/><Relationship Id="rId127" Type="http://schemas.openxmlformats.org/officeDocument/2006/relationships/customXml" Target="../ink/ink1450.xml"/><Relationship Id="rId313" Type="http://schemas.openxmlformats.org/officeDocument/2006/relationships/customXml" Target="../ink/ink1543.xml"/><Relationship Id="rId10" Type="http://schemas.openxmlformats.org/officeDocument/2006/relationships/image" Target="../media/image13200.png"/><Relationship Id="rId31" Type="http://schemas.openxmlformats.org/officeDocument/2006/relationships/customXml" Target="../ink/ink1402.xml"/><Relationship Id="rId52" Type="http://schemas.openxmlformats.org/officeDocument/2006/relationships/image" Target="../media/image13410.png"/><Relationship Id="rId73" Type="http://schemas.openxmlformats.org/officeDocument/2006/relationships/customXml" Target="../ink/ink1423.xml"/><Relationship Id="rId94" Type="http://schemas.openxmlformats.org/officeDocument/2006/relationships/image" Target="../media/image13610.png"/><Relationship Id="rId148" Type="http://schemas.openxmlformats.org/officeDocument/2006/relationships/image" Target="../media/image1388.png"/><Relationship Id="rId169" Type="http://schemas.openxmlformats.org/officeDocument/2006/relationships/customXml" Target="../ink/ink1471.xml"/><Relationship Id="rId334" Type="http://schemas.openxmlformats.org/officeDocument/2006/relationships/image" Target="../media/image1481.png"/><Relationship Id="rId355" Type="http://schemas.openxmlformats.org/officeDocument/2006/relationships/customXml" Target="../ink/ink1564.xml"/><Relationship Id="rId376" Type="http://schemas.openxmlformats.org/officeDocument/2006/relationships/image" Target="../media/image1502.png"/><Relationship Id="rId397" Type="http://schemas.openxmlformats.org/officeDocument/2006/relationships/customXml" Target="../ink/ink1585.xml"/><Relationship Id="rId4" Type="http://schemas.openxmlformats.org/officeDocument/2006/relationships/image" Target="../media/image13170.png"/><Relationship Id="rId180" Type="http://schemas.openxmlformats.org/officeDocument/2006/relationships/image" Target="../media/image1404.png"/><Relationship Id="rId215" Type="http://schemas.openxmlformats.org/officeDocument/2006/relationships/customXml" Target="../ink/ink1494.xml"/><Relationship Id="rId236" Type="http://schemas.openxmlformats.org/officeDocument/2006/relationships/image" Target="../media/image1432.png"/><Relationship Id="rId257" Type="http://schemas.openxmlformats.org/officeDocument/2006/relationships/customXml" Target="../ink/ink1515.xml"/><Relationship Id="rId278" Type="http://schemas.openxmlformats.org/officeDocument/2006/relationships/image" Target="../media/image1453.png"/><Relationship Id="rId401" Type="http://schemas.openxmlformats.org/officeDocument/2006/relationships/customXml" Target="../ink/ink1587.xml"/><Relationship Id="rId422" Type="http://schemas.openxmlformats.org/officeDocument/2006/relationships/image" Target="../media/image1525.png"/><Relationship Id="rId443" Type="http://schemas.openxmlformats.org/officeDocument/2006/relationships/customXml" Target="../ink/ink1608.xml"/><Relationship Id="rId303" Type="http://schemas.openxmlformats.org/officeDocument/2006/relationships/customXml" Target="../ink/ink1538.xml"/><Relationship Id="rId42" Type="http://schemas.openxmlformats.org/officeDocument/2006/relationships/image" Target="../media/image13360.png"/><Relationship Id="rId84" Type="http://schemas.openxmlformats.org/officeDocument/2006/relationships/image" Target="../media/image13560.png"/><Relationship Id="rId138" Type="http://schemas.openxmlformats.org/officeDocument/2006/relationships/image" Target="../media/image1383.png"/><Relationship Id="rId345" Type="http://schemas.openxmlformats.org/officeDocument/2006/relationships/customXml" Target="../ink/ink1559.xml"/><Relationship Id="rId387" Type="http://schemas.openxmlformats.org/officeDocument/2006/relationships/customXml" Target="../ink/ink1580.xml"/><Relationship Id="rId191" Type="http://schemas.openxmlformats.org/officeDocument/2006/relationships/customXml" Target="../ink/ink1482.xml"/><Relationship Id="rId205" Type="http://schemas.openxmlformats.org/officeDocument/2006/relationships/customXml" Target="../ink/ink1489.xml"/><Relationship Id="rId247" Type="http://schemas.openxmlformats.org/officeDocument/2006/relationships/customXml" Target="../ink/ink1510.xml"/><Relationship Id="rId412" Type="http://schemas.openxmlformats.org/officeDocument/2006/relationships/image" Target="../media/image1520.png"/><Relationship Id="rId107" Type="http://schemas.openxmlformats.org/officeDocument/2006/relationships/customXml" Target="../ink/ink1440.xml"/><Relationship Id="rId289" Type="http://schemas.openxmlformats.org/officeDocument/2006/relationships/customXml" Target="../ink/ink1531.xml"/><Relationship Id="rId11" Type="http://schemas.openxmlformats.org/officeDocument/2006/relationships/customXml" Target="../ink/ink1392.xml"/><Relationship Id="rId53" Type="http://schemas.openxmlformats.org/officeDocument/2006/relationships/customXml" Target="../ink/ink1413.xml"/><Relationship Id="rId149" Type="http://schemas.openxmlformats.org/officeDocument/2006/relationships/customXml" Target="../ink/ink1461.xml"/><Relationship Id="rId314" Type="http://schemas.openxmlformats.org/officeDocument/2006/relationships/image" Target="../media/image1471.png"/><Relationship Id="rId356" Type="http://schemas.openxmlformats.org/officeDocument/2006/relationships/image" Target="../media/image1492.png"/><Relationship Id="rId398" Type="http://schemas.openxmlformats.org/officeDocument/2006/relationships/image" Target="../media/image1513.png"/><Relationship Id="rId95" Type="http://schemas.openxmlformats.org/officeDocument/2006/relationships/customXml" Target="../ink/ink1434.xml"/><Relationship Id="rId160" Type="http://schemas.openxmlformats.org/officeDocument/2006/relationships/image" Target="../media/image1394.png"/><Relationship Id="rId216" Type="http://schemas.openxmlformats.org/officeDocument/2006/relationships/image" Target="../media/image1422.png"/><Relationship Id="rId423" Type="http://schemas.openxmlformats.org/officeDocument/2006/relationships/customXml" Target="../ink/ink1598.xml"/><Relationship Id="rId258" Type="http://schemas.openxmlformats.org/officeDocument/2006/relationships/image" Target="../media/image1443.png"/><Relationship Id="rId22" Type="http://schemas.openxmlformats.org/officeDocument/2006/relationships/image" Target="../media/image13260.png"/><Relationship Id="rId64" Type="http://schemas.openxmlformats.org/officeDocument/2006/relationships/image" Target="../media/image13460.png"/><Relationship Id="rId118" Type="http://schemas.openxmlformats.org/officeDocument/2006/relationships/image" Target="../media/image13730.png"/><Relationship Id="rId325" Type="http://schemas.openxmlformats.org/officeDocument/2006/relationships/customXml" Target="../ink/ink1549.xml"/><Relationship Id="rId367" Type="http://schemas.openxmlformats.org/officeDocument/2006/relationships/customXml" Target="../ink/ink1570.xml"/><Relationship Id="rId171" Type="http://schemas.openxmlformats.org/officeDocument/2006/relationships/customXml" Target="../ink/ink1472.xml"/><Relationship Id="rId227" Type="http://schemas.openxmlformats.org/officeDocument/2006/relationships/customXml" Target="../ink/ink1500.xml"/><Relationship Id="rId269" Type="http://schemas.openxmlformats.org/officeDocument/2006/relationships/customXml" Target="../ink/ink1521.xml"/><Relationship Id="rId434" Type="http://schemas.openxmlformats.org/officeDocument/2006/relationships/image" Target="../media/image1531.png"/><Relationship Id="rId33" Type="http://schemas.openxmlformats.org/officeDocument/2006/relationships/customXml" Target="../ink/ink1403.xml"/><Relationship Id="rId129" Type="http://schemas.openxmlformats.org/officeDocument/2006/relationships/customXml" Target="../ink/ink1451.xml"/><Relationship Id="rId280" Type="http://schemas.openxmlformats.org/officeDocument/2006/relationships/image" Target="../media/image1454.png"/><Relationship Id="rId336" Type="http://schemas.openxmlformats.org/officeDocument/2006/relationships/image" Target="../media/image1482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22.xml"/><Relationship Id="rId21" Type="http://schemas.openxmlformats.org/officeDocument/2006/relationships/image" Target="../media/image1547.png"/><Relationship Id="rId34" Type="http://schemas.openxmlformats.org/officeDocument/2006/relationships/customXml" Target="../ink/ink1626.xml"/><Relationship Id="rId42" Type="http://schemas.openxmlformats.org/officeDocument/2006/relationships/customXml" Target="../ink/ink1630.xml"/><Relationship Id="rId47" Type="http://schemas.openxmlformats.org/officeDocument/2006/relationships/image" Target="../media/image1560.png"/><Relationship Id="rId50" Type="http://schemas.openxmlformats.org/officeDocument/2006/relationships/customXml" Target="../ink/ink1634.xml"/><Relationship Id="rId55" Type="http://schemas.openxmlformats.org/officeDocument/2006/relationships/image" Target="../media/image1564.png"/><Relationship Id="rId63" Type="http://schemas.openxmlformats.org/officeDocument/2006/relationships/image" Target="../media/image1568.png"/><Relationship Id="rId68" Type="http://schemas.openxmlformats.org/officeDocument/2006/relationships/customXml" Target="../ink/ink1643.xml"/><Relationship Id="rId76" Type="http://schemas.openxmlformats.org/officeDocument/2006/relationships/customXml" Target="../ink/ink1647.xml"/><Relationship Id="rId84" Type="http://schemas.openxmlformats.org/officeDocument/2006/relationships/customXml" Target="../ink/ink1651.xml"/><Relationship Id="rId89" Type="http://schemas.openxmlformats.org/officeDocument/2006/relationships/image" Target="../media/image1581.png"/><Relationship Id="rId97" Type="http://schemas.openxmlformats.org/officeDocument/2006/relationships/image" Target="../media/image1585.png"/><Relationship Id="rId7" Type="http://schemas.openxmlformats.org/officeDocument/2006/relationships/image" Target="../media/image1540.png"/><Relationship Id="rId71" Type="http://schemas.openxmlformats.org/officeDocument/2006/relationships/image" Target="../media/image1572.png"/><Relationship Id="rId92" Type="http://schemas.openxmlformats.org/officeDocument/2006/relationships/customXml" Target="../ink/ink1655.xml"/><Relationship Id="rId2" Type="http://schemas.openxmlformats.org/officeDocument/2006/relationships/customXml" Target="../ink/ink1610.xml"/><Relationship Id="rId16" Type="http://schemas.openxmlformats.org/officeDocument/2006/relationships/customXml" Target="../ink/ink1617.xml"/><Relationship Id="rId29" Type="http://schemas.openxmlformats.org/officeDocument/2006/relationships/image" Target="../media/image1551.png"/><Relationship Id="rId11" Type="http://schemas.openxmlformats.org/officeDocument/2006/relationships/image" Target="../media/image1542.png"/><Relationship Id="rId24" Type="http://schemas.openxmlformats.org/officeDocument/2006/relationships/customXml" Target="../ink/ink1621.xml"/><Relationship Id="rId32" Type="http://schemas.openxmlformats.org/officeDocument/2006/relationships/customXml" Target="../ink/ink1625.xml"/><Relationship Id="rId37" Type="http://schemas.openxmlformats.org/officeDocument/2006/relationships/image" Target="../media/image1555.png"/><Relationship Id="rId40" Type="http://schemas.openxmlformats.org/officeDocument/2006/relationships/customXml" Target="../ink/ink1629.xml"/><Relationship Id="rId45" Type="http://schemas.openxmlformats.org/officeDocument/2006/relationships/image" Target="../media/image1559.png"/><Relationship Id="rId53" Type="http://schemas.openxmlformats.org/officeDocument/2006/relationships/image" Target="../media/image1563.png"/><Relationship Id="rId58" Type="http://schemas.openxmlformats.org/officeDocument/2006/relationships/customXml" Target="../ink/ink1638.xml"/><Relationship Id="rId66" Type="http://schemas.openxmlformats.org/officeDocument/2006/relationships/customXml" Target="../ink/ink1642.xml"/><Relationship Id="rId74" Type="http://schemas.openxmlformats.org/officeDocument/2006/relationships/customXml" Target="../ink/ink1646.xml"/><Relationship Id="rId79" Type="http://schemas.openxmlformats.org/officeDocument/2006/relationships/image" Target="../media/image1576.png"/><Relationship Id="rId87" Type="http://schemas.openxmlformats.org/officeDocument/2006/relationships/image" Target="../media/image1580.png"/><Relationship Id="rId5" Type="http://schemas.openxmlformats.org/officeDocument/2006/relationships/image" Target="../media/image1539.png"/><Relationship Id="rId61" Type="http://schemas.openxmlformats.org/officeDocument/2006/relationships/image" Target="../media/image1567.png"/><Relationship Id="rId82" Type="http://schemas.openxmlformats.org/officeDocument/2006/relationships/customXml" Target="../ink/ink1650.xml"/><Relationship Id="rId90" Type="http://schemas.openxmlformats.org/officeDocument/2006/relationships/customXml" Target="../ink/ink1654.xml"/><Relationship Id="rId95" Type="http://schemas.openxmlformats.org/officeDocument/2006/relationships/image" Target="../media/image1584.png"/><Relationship Id="rId19" Type="http://schemas.openxmlformats.org/officeDocument/2006/relationships/image" Target="../media/image1546.png"/><Relationship Id="rId14" Type="http://schemas.openxmlformats.org/officeDocument/2006/relationships/customXml" Target="../ink/ink1616.xml"/><Relationship Id="rId22" Type="http://schemas.openxmlformats.org/officeDocument/2006/relationships/customXml" Target="../ink/ink1620.xml"/><Relationship Id="rId27" Type="http://schemas.openxmlformats.org/officeDocument/2006/relationships/image" Target="../media/image1550.png"/><Relationship Id="rId30" Type="http://schemas.openxmlformats.org/officeDocument/2006/relationships/customXml" Target="../ink/ink1624.xml"/><Relationship Id="rId35" Type="http://schemas.openxmlformats.org/officeDocument/2006/relationships/image" Target="../media/image1554.png"/><Relationship Id="rId43" Type="http://schemas.openxmlformats.org/officeDocument/2006/relationships/image" Target="../media/image1558.png"/><Relationship Id="rId48" Type="http://schemas.openxmlformats.org/officeDocument/2006/relationships/customXml" Target="../ink/ink1633.xml"/><Relationship Id="rId56" Type="http://schemas.openxmlformats.org/officeDocument/2006/relationships/customXml" Target="../ink/ink1637.xml"/><Relationship Id="rId64" Type="http://schemas.openxmlformats.org/officeDocument/2006/relationships/customXml" Target="../ink/ink1641.xml"/><Relationship Id="rId69" Type="http://schemas.openxmlformats.org/officeDocument/2006/relationships/image" Target="../media/image1571.png"/><Relationship Id="rId77" Type="http://schemas.openxmlformats.org/officeDocument/2006/relationships/image" Target="../media/image1575.png"/><Relationship Id="rId8" Type="http://schemas.openxmlformats.org/officeDocument/2006/relationships/customXml" Target="../ink/ink1613.xml"/><Relationship Id="rId51" Type="http://schemas.openxmlformats.org/officeDocument/2006/relationships/image" Target="../media/image1562.png"/><Relationship Id="rId72" Type="http://schemas.openxmlformats.org/officeDocument/2006/relationships/customXml" Target="../ink/ink1645.xml"/><Relationship Id="rId80" Type="http://schemas.openxmlformats.org/officeDocument/2006/relationships/customXml" Target="../ink/ink1649.xml"/><Relationship Id="rId85" Type="http://schemas.openxmlformats.org/officeDocument/2006/relationships/image" Target="../media/image1579.png"/><Relationship Id="rId93" Type="http://schemas.openxmlformats.org/officeDocument/2006/relationships/image" Target="../media/image1583.png"/><Relationship Id="rId3" Type="http://schemas.openxmlformats.org/officeDocument/2006/relationships/image" Target="../media/image1538.png"/><Relationship Id="rId12" Type="http://schemas.openxmlformats.org/officeDocument/2006/relationships/customXml" Target="../ink/ink1615.xml"/><Relationship Id="rId17" Type="http://schemas.openxmlformats.org/officeDocument/2006/relationships/image" Target="../media/image1545.png"/><Relationship Id="rId25" Type="http://schemas.openxmlformats.org/officeDocument/2006/relationships/image" Target="../media/image1549.png"/><Relationship Id="rId33" Type="http://schemas.openxmlformats.org/officeDocument/2006/relationships/image" Target="../media/image1553.png"/><Relationship Id="rId38" Type="http://schemas.openxmlformats.org/officeDocument/2006/relationships/customXml" Target="../ink/ink1628.xml"/><Relationship Id="rId46" Type="http://schemas.openxmlformats.org/officeDocument/2006/relationships/customXml" Target="../ink/ink1632.xml"/><Relationship Id="rId59" Type="http://schemas.openxmlformats.org/officeDocument/2006/relationships/image" Target="../media/image1566.png"/><Relationship Id="rId67" Type="http://schemas.openxmlformats.org/officeDocument/2006/relationships/image" Target="../media/image1570.png"/><Relationship Id="rId20" Type="http://schemas.openxmlformats.org/officeDocument/2006/relationships/customXml" Target="../ink/ink1619.xml"/><Relationship Id="rId41" Type="http://schemas.openxmlformats.org/officeDocument/2006/relationships/image" Target="../media/image1557.png"/><Relationship Id="rId54" Type="http://schemas.openxmlformats.org/officeDocument/2006/relationships/customXml" Target="../ink/ink1636.xml"/><Relationship Id="rId62" Type="http://schemas.openxmlformats.org/officeDocument/2006/relationships/customXml" Target="../ink/ink1640.xml"/><Relationship Id="rId70" Type="http://schemas.openxmlformats.org/officeDocument/2006/relationships/customXml" Target="../ink/ink1644.xml"/><Relationship Id="rId75" Type="http://schemas.openxmlformats.org/officeDocument/2006/relationships/image" Target="../media/image1574.png"/><Relationship Id="rId83" Type="http://schemas.openxmlformats.org/officeDocument/2006/relationships/image" Target="../media/image1578.png"/><Relationship Id="rId88" Type="http://schemas.openxmlformats.org/officeDocument/2006/relationships/customXml" Target="../ink/ink1653.xml"/><Relationship Id="rId91" Type="http://schemas.openxmlformats.org/officeDocument/2006/relationships/image" Target="../media/image1582.png"/><Relationship Id="rId96" Type="http://schemas.openxmlformats.org/officeDocument/2006/relationships/customXml" Target="../ink/ink165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12.xml"/><Relationship Id="rId15" Type="http://schemas.openxmlformats.org/officeDocument/2006/relationships/image" Target="../media/image1544.png"/><Relationship Id="rId23" Type="http://schemas.openxmlformats.org/officeDocument/2006/relationships/image" Target="../media/image1548.png"/><Relationship Id="rId28" Type="http://schemas.openxmlformats.org/officeDocument/2006/relationships/customXml" Target="../ink/ink1623.xml"/><Relationship Id="rId36" Type="http://schemas.openxmlformats.org/officeDocument/2006/relationships/customXml" Target="../ink/ink1627.xml"/><Relationship Id="rId49" Type="http://schemas.openxmlformats.org/officeDocument/2006/relationships/image" Target="../media/image1561.png"/><Relationship Id="rId57" Type="http://schemas.openxmlformats.org/officeDocument/2006/relationships/image" Target="../media/image1565.png"/><Relationship Id="rId10" Type="http://schemas.openxmlformats.org/officeDocument/2006/relationships/customXml" Target="../ink/ink1614.xml"/><Relationship Id="rId31" Type="http://schemas.openxmlformats.org/officeDocument/2006/relationships/image" Target="../media/image1552.png"/><Relationship Id="rId44" Type="http://schemas.openxmlformats.org/officeDocument/2006/relationships/customXml" Target="../ink/ink1631.xml"/><Relationship Id="rId52" Type="http://schemas.openxmlformats.org/officeDocument/2006/relationships/customXml" Target="../ink/ink1635.xml"/><Relationship Id="rId60" Type="http://schemas.openxmlformats.org/officeDocument/2006/relationships/customXml" Target="../ink/ink1639.xml"/><Relationship Id="rId65" Type="http://schemas.openxmlformats.org/officeDocument/2006/relationships/image" Target="../media/image1569.png"/><Relationship Id="rId73" Type="http://schemas.openxmlformats.org/officeDocument/2006/relationships/image" Target="../media/image1573.png"/><Relationship Id="rId78" Type="http://schemas.openxmlformats.org/officeDocument/2006/relationships/customXml" Target="../ink/ink1648.xml"/><Relationship Id="rId81" Type="http://schemas.openxmlformats.org/officeDocument/2006/relationships/image" Target="../media/image1577.png"/><Relationship Id="rId86" Type="http://schemas.openxmlformats.org/officeDocument/2006/relationships/customXml" Target="../ink/ink1652.xml"/><Relationship Id="rId94" Type="http://schemas.openxmlformats.org/officeDocument/2006/relationships/customXml" Target="../ink/ink1656.xml"/><Relationship Id="rId4" Type="http://schemas.openxmlformats.org/officeDocument/2006/relationships/customXml" Target="../ink/ink1611.xml"/><Relationship Id="rId9" Type="http://schemas.openxmlformats.org/officeDocument/2006/relationships/image" Target="../media/image1541.png"/><Relationship Id="rId13" Type="http://schemas.openxmlformats.org/officeDocument/2006/relationships/image" Target="../media/image1543.png"/><Relationship Id="rId18" Type="http://schemas.openxmlformats.org/officeDocument/2006/relationships/customXml" Target="../ink/ink1618.xml"/><Relationship Id="rId39" Type="http://schemas.openxmlformats.org/officeDocument/2006/relationships/image" Target="../media/image155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43.png"/><Relationship Id="rId21" Type="http://schemas.openxmlformats.org/officeDocument/2006/relationships/image" Target="../media/image1595.png"/><Relationship Id="rId42" Type="http://schemas.openxmlformats.org/officeDocument/2006/relationships/customXml" Target="../ink/ink1678.xml"/><Relationship Id="rId63" Type="http://schemas.openxmlformats.org/officeDocument/2006/relationships/image" Target="../media/image1616.png"/><Relationship Id="rId84" Type="http://schemas.openxmlformats.org/officeDocument/2006/relationships/customXml" Target="../ink/ink1699.xml"/><Relationship Id="rId138" Type="http://schemas.openxmlformats.org/officeDocument/2006/relationships/customXml" Target="../ink/ink1726.xml"/><Relationship Id="rId159" Type="http://schemas.openxmlformats.org/officeDocument/2006/relationships/image" Target="../media/image1664.png"/><Relationship Id="rId170" Type="http://schemas.openxmlformats.org/officeDocument/2006/relationships/customXml" Target="../ink/ink1742.xml"/><Relationship Id="rId191" Type="http://schemas.openxmlformats.org/officeDocument/2006/relationships/image" Target="../media/image1680.png"/><Relationship Id="rId205" Type="http://schemas.openxmlformats.org/officeDocument/2006/relationships/image" Target="../media/image1687.png"/><Relationship Id="rId226" Type="http://schemas.openxmlformats.org/officeDocument/2006/relationships/customXml" Target="../ink/ink1770.xml"/><Relationship Id="rId247" Type="http://schemas.openxmlformats.org/officeDocument/2006/relationships/image" Target="../media/image1708.png"/><Relationship Id="rId107" Type="http://schemas.openxmlformats.org/officeDocument/2006/relationships/image" Target="../media/image1638.png"/><Relationship Id="rId11" Type="http://schemas.openxmlformats.org/officeDocument/2006/relationships/image" Target="../media/image1590.png"/><Relationship Id="rId32" Type="http://schemas.openxmlformats.org/officeDocument/2006/relationships/customXml" Target="../ink/ink1673.xml"/><Relationship Id="rId53" Type="http://schemas.openxmlformats.org/officeDocument/2006/relationships/image" Target="../media/image1611.png"/><Relationship Id="rId74" Type="http://schemas.openxmlformats.org/officeDocument/2006/relationships/customXml" Target="../ink/ink1694.xml"/><Relationship Id="rId128" Type="http://schemas.openxmlformats.org/officeDocument/2006/relationships/customXml" Target="../ink/ink1721.xml"/><Relationship Id="rId149" Type="http://schemas.openxmlformats.org/officeDocument/2006/relationships/image" Target="../media/image1659.png"/><Relationship Id="rId5" Type="http://schemas.openxmlformats.org/officeDocument/2006/relationships/image" Target="../media/image1587.png"/><Relationship Id="rId95" Type="http://schemas.openxmlformats.org/officeDocument/2006/relationships/image" Target="../media/image1632.png"/><Relationship Id="rId160" Type="http://schemas.openxmlformats.org/officeDocument/2006/relationships/customXml" Target="../ink/ink1737.xml"/><Relationship Id="rId181" Type="http://schemas.openxmlformats.org/officeDocument/2006/relationships/image" Target="../media/image1675.png"/><Relationship Id="rId216" Type="http://schemas.openxmlformats.org/officeDocument/2006/relationships/customXml" Target="../ink/ink1765.xml"/><Relationship Id="rId237" Type="http://schemas.openxmlformats.org/officeDocument/2006/relationships/image" Target="../media/image1703.png"/><Relationship Id="rId258" Type="http://schemas.openxmlformats.org/officeDocument/2006/relationships/customXml" Target="../ink/ink1786.xml"/><Relationship Id="rId22" Type="http://schemas.openxmlformats.org/officeDocument/2006/relationships/customXml" Target="../ink/ink1668.xml"/><Relationship Id="rId43" Type="http://schemas.openxmlformats.org/officeDocument/2006/relationships/image" Target="../media/image1606.png"/><Relationship Id="rId64" Type="http://schemas.openxmlformats.org/officeDocument/2006/relationships/customXml" Target="../ink/ink1689.xml"/><Relationship Id="rId118" Type="http://schemas.openxmlformats.org/officeDocument/2006/relationships/customXml" Target="../ink/ink1716.xml"/><Relationship Id="rId139" Type="http://schemas.openxmlformats.org/officeDocument/2006/relationships/image" Target="../media/image1654.png"/><Relationship Id="rId85" Type="http://schemas.openxmlformats.org/officeDocument/2006/relationships/image" Target="../media/image1627.png"/><Relationship Id="rId150" Type="http://schemas.openxmlformats.org/officeDocument/2006/relationships/customXml" Target="../ink/ink1732.xml"/><Relationship Id="rId171" Type="http://schemas.openxmlformats.org/officeDocument/2006/relationships/image" Target="../media/image1670.png"/><Relationship Id="rId192" Type="http://schemas.openxmlformats.org/officeDocument/2006/relationships/customXml" Target="../ink/ink1753.xml"/><Relationship Id="rId206" Type="http://schemas.openxmlformats.org/officeDocument/2006/relationships/customXml" Target="../ink/ink1760.xml"/><Relationship Id="rId227" Type="http://schemas.openxmlformats.org/officeDocument/2006/relationships/image" Target="../media/image1698.png"/><Relationship Id="rId248" Type="http://schemas.openxmlformats.org/officeDocument/2006/relationships/customXml" Target="../ink/ink1781.xml"/><Relationship Id="rId12" Type="http://schemas.openxmlformats.org/officeDocument/2006/relationships/customXml" Target="../ink/ink1663.xml"/><Relationship Id="rId33" Type="http://schemas.openxmlformats.org/officeDocument/2006/relationships/image" Target="../media/image1601.png"/><Relationship Id="rId108" Type="http://schemas.openxmlformats.org/officeDocument/2006/relationships/customXml" Target="../ink/ink1711.xml"/><Relationship Id="rId129" Type="http://schemas.openxmlformats.org/officeDocument/2006/relationships/image" Target="../media/image1649.png"/><Relationship Id="rId54" Type="http://schemas.openxmlformats.org/officeDocument/2006/relationships/customXml" Target="../ink/ink1684.xml"/><Relationship Id="rId75" Type="http://schemas.openxmlformats.org/officeDocument/2006/relationships/image" Target="../media/image1622.png"/><Relationship Id="rId96" Type="http://schemas.openxmlformats.org/officeDocument/2006/relationships/customXml" Target="../ink/ink1705.xml"/><Relationship Id="rId140" Type="http://schemas.openxmlformats.org/officeDocument/2006/relationships/customXml" Target="../ink/ink1727.xml"/><Relationship Id="rId161" Type="http://schemas.openxmlformats.org/officeDocument/2006/relationships/image" Target="../media/image1665.png"/><Relationship Id="rId182" Type="http://schemas.openxmlformats.org/officeDocument/2006/relationships/customXml" Target="../ink/ink1748.xml"/><Relationship Id="rId217" Type="http://schemas.openxmlformats.org/officeDocument/2006/relationships/image" Target="../media/image169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60.xml"/><Relationship Id="rId212" Type="http://schemas.openxmlformats.org/officeDocument/2006/relationships/customXml" Target="../ink/ink1763.xml"/><Relationship Id="rId233" Type="http://schemas.openxmlformats.org/officeDocument/2006/relationships/image" Target="../media/image1701.png"/><Relationship Id="rId238" Type="http://schemas.openxmlformats.org/officeDocument/2006/relationships/customXml" Target="../ink/ink1776.xml"/><Relationship Id="rId254" Type="http://schemas.openxmlformats.org/officeDocument/2006/relationships/customXml" Target="../ink/ink1784.xml"/><Relationship Id="rId259" Type="http://schemas.openxmlformats.org/officeDocument/2006/relationships/image" Target="../media/image1714.png"/><Relationship Id="rId23" Type="http://schemas.openxmlformats.org/officeDocument/2006/relationships/image" Target="../media/image1596.png"/><Relationship Id="rId28" Type="http://schemas.openxmlformats.org/officeDocument/2006/relationships/customXml" Target="../ink/ink1671.xml"/><Relationship Id="rId49" Type="http://schemas.openxmlformats.org/officeDocument/2006/relationships/image" Target="../media/image1609.png"/><Relationship Id="rId114" Type="http://schemas.openxmlformats.org/officeDocument/2006/relationships/customXml" Target="../ink/ink1714.xml"/><Relationship Id="rId119" Type="http://schemas.openxmlformats.org/officeDocument/2006/relationships/image" Target="../media/image1644.png"/><Relationship Id="rId44" Type="http://schemas.openxmlformats.org/officeDocument/2006/relationships/customXml" Target="../ink/ink1679.xml"/><Relationship Id="rId60" Type="http://schemas.openxmlformats.org/officeDocument/2006/relationships/customXml" Target="../ink/ink1687.xml"/><Relationship Id="rId65" Type="http://schemas.openxmlformats.org/officeDocument/2006/relationships/image" Target="../media/image1617.png"/><Relationship Id="rId81" Type="http://schemas.openxmlformats.org/officeDocument/2006/relationships/image" Target="../media/image1625.png"/><Relationship Id="rId86" Type="http://schemas.openxmlformats.org/officeDocument/2006/relationships/customXml" Target="../ink/ink1700.xml"/><Relationship Id="rId130" Type="http://schemas.openxmlformats.org/officeDocument/2006/relationships/customXml" Target="../ink/ink1722.xml"/><Relationship Id="rId135" Type="http://schemas.openxmlformats.org/officeDocument/2006/relationships/image" Target="../media/image1652.png"/><Relationship Id="rId151" Type="http://schemas.openxmlformats.org/officeDocument/2006/relationships/image" Target="../media/image1660.png"/><Relationship Id="rId156" Type="http://schemas.openxmlformats.org/officeDocument/2006/relationships/customXml" Target="../ink/ink1735.xml"/><Relationship Id="rId177" Type="http://schemas.openxmlformats.org/officeDocument/2006/relationships/image" Target="../media/image1673.png"/><Relationship Id="rId198" Type="http://schemas.openxmlformats.org/officeDocument/2006/relationships/customXml" Target="../ink/ink1756.xml"/><Relationship Id="rId172" Type="http://schemas.openxmlformats.org/officeDocument/2006/relationships/customXml" Target="../ink/ink1743.xml"/><Relationship Id="rId193" Type="http://schemas.openxmlformats.org/officeDocument/2006/relationships/image" Target="../media/image1681.png"/><Relationship Id="rId202" Type="http://schemas.openxmlformats.org/officeDocument/2006/relationships/customXml" Target="../ink/ink1758.xml"/><Relationship Id="rId207" Type="http://schemas.openxmlformats.org/officeDocument/2006/relationships/image" Target="../media/image1688.png"/><Relationship Id="rId223" Type="http://schemas.openxmlformats.org/officeDocument/2006/relationships/image" Target="../media/image1696.png"/><Relationship Id="rId228" Type="http://schemas.openxmlformats.org/officeDocument/2006/relationships/customXml" Target="../ink/ink1771.xml"/><Relationship Id="rId244" Type="http://schemas.openxmlformats.org/officeDocument/2006/relationships/customXml" Target="../ink/ink1779.xml"/><Relationship Id="rId249" Type="http://schemas.openxmlformats.org/officeDocument/2006/relationships/image" Target="../media/image1709.png"/><Relationship Id="rId13" Type="http://schemas.openxmlformats.org/officeDocument/2006/relationships/image" Target="../media/image1591.png"/><Relationship Id="rId18" Type="http://schemas.openxmlformats.org/officeDocument/2006/relationships/customXml" Target="../ink/ink1666.xml"/><Relationship Id="rId39" Type="http://schemas.openxmlformats.org/officeDocument/2006/relationships/image" Target="../media/image1604.png"/><Relationship Id="rId109" Type="http://schemas.openxmlformats.org/officeDocument/2006/relationships/image" Target="../media/image1639.png"/><Relationship Id="rId34" Type="http://schemas.openxmlformats.org/officeDocument/2006/relationships/customXml" Target="../ink/ink1674.xml"/><Relationship Id="rId50" Type="http://schemas.openxmlformats.org/officeDocument/2006/relationships/customXml" Target="../ink/ink1682.xml"/><Relationship Id="rId55" Type="http://schemas.openxmlformats.org/officeDocument/2006/relationships/image" Target="../media/image1612.png"/><Relationship Id="rId76" Type="http://schemas.openxmlformats.org/officeDocument/2006/relationships/customXml" Target="../ink/ink1695.xml"/><Relationship Id="rId97" Type="http://schemas.openxmlformats.org/officeDocument/2006/relationships/image" Target="../media/image1633.png"/><Relationship Id="rId104" Type="http://schemas.openxmlformats.org/officeDocument/2006/relationships/customXml" Target="../ink/ink1709.xml"/><Relationship Id="rId120" Type="http://schemas.openxmlformats.org/officeDocument/2006/relationships/customXml" Target="../ink/ink1717.xml"/><Relationship Id="rId125" Type="http://schemas.openxmlformats.org/officeDocument/2006/relationships/image" Target="../media/image1647.png"/><Relationship Id="rId141" Type="http://schemas.openxmlformats.org/officeDocument/2006/relationships/image" Target="../media/image1655.png"/><Relationship Id="rId146" Type="http://schemas.openxmlformats.org/officeDocument/2006/relationships/customXml" Target="../ink/ink1730.xml"/><Relationship Id="rId167" Type="http://schemas.openxmlformats.org/officeDocument/2006/relationships/image" Target="../media/image1668.png"/><Relationship Id="rId188" Type="http://schemas.openxmlformats.org/officeDocument/2006/relationships/customXml" Target="../ink/ink1751.xml"/><Relationship Id="rId7" Type="http://schemas.openxmlformats.org/officeDocument/2006/relationships/image" Target="../media/image1588.png"/><Relationship Id="rId71" Type="http://schemas.openxmlformats.org/officeDocument/2006/relationships/image" Target="../media/image1620.png"/><Relationship Id="rId92" Type="http://schemas.openxmlformats.org/officeDocument/2006/relationships/customXml" Target="../ink/ink1703.xml"/><Relationship Id="rId162" Type="http://schemas.openxmlformats.org/officeDocument/2006/relationships/customXml" Target="../ink/ink1738.xml"/><Relationship Id="rId183" Type="http://schemas.openxmlformats.org/officeDocument/2006/relationships/image" Target="../media/image1676.png"/><Relationship Id="rId213" Type="http://schemas.openxmlformats.org/officeDocument/2006/relationships/image" Target="../media/image1691.png"/><Relationship Id="rId218" Type="http://schemas.openxmlformats.org/officeDocument/2006/relationships/customXml" Target="../ink/ink1766.xml"/><Relationship Id="rId234" Type="http://schemas.openxmlformats.org/officeDocument/2006/relationships/customXml" Target="../ink/ink1774.xml"/><Relationship Id="rId239" Type="http://schemas.openxmlformats.org/officeDocument/2006/relationships/image" Target="../media/image1704.png"/><Relationship Id="rId2" Type="http://schemas.openxmlformats.org/officeDocument/2006/relationships/customXml" Target="../ink/ink1658.xml"/><Relationship Id="rId29" Type="http://schemas.openxmlformats.org/officeDocument/2006/relationships/image" Target="../media/image1599.png"/><Relationship Id="rId250" Type="http://schemas.openxmlformats.org/officeDocument/2006/relationships/customXml" Target="../ink/ink1782.xml"/><Relationship Id="rId255" Type="http://schemas.openxmlformats.org/officeDocument/2006/relationships/image" Target="../media/image1712.png"/><Relationship Id="rId24" Type="http://schemas.openxmlformats.org/officeDocument/2006/relationships/customXml" Target="../ink/ink1669.xml"/><Relationship Id="rId40" Type="http://schemas.openxmlformats.org/officeDocument/2006/relationships/customXml" Target="../ink/ink1677.xml"/><Relationship Id="rId45" Type="http://schemas.openxmlformats.org/officeDocument/2006/relationships/image" Target="../media/image1607.png"/><Relationship Id="rId66" Type="http://schemas.openxmlformats.org/officeDocument/2006/relationships/customXml" Target="../ink/ink1690.xml"/><Relationship Id="rId87" Type="http://schemas.openxmlformats.org/officeDocument/2006/relationships/image" Target="../media/image1628.png"/><Relationship Id="rId110" Type="http://schemas.openxmlformats.org/officeDocument/2006/relationships/customXml" Target="../ink/ink1712.xml"/><Relationship Id="rId115" Type="http://schemas.openxmlformats.org/officeDocument/2006/relationships/image" Target="../media/image1642.png"/><Relationship Id="rId131" Type="http://schemas.openxmlformats.org/officeDocument/2006/relationships/image" Target="../media/image1650.png"/><Relationship Id="rId136" Type="http://schemas.openxmlformats.org/officeDocument/2006/relationships/customXml" Target="../ink/ink1725.xml"/><Relationship Id="rId157" Type="http://schemas.openxmlformats.org/officeDocument/2006/relationships/image" Target="../media/image1663.png"/><Relationship Id="rId178" Type="http://schemas.openxmlformats.org/officeDocument/2006/relationships/customXml" Target="../ink/ink1746.xml"/><Relationship Id="rId61" Type="http://schemas.openxmlformats.org/officeDocument/2006/relationships/image" Target="../media/image1615.png"/><Relationship Id="rId82" Type="http://schemas.openxmlformats.org/officeDocument/2006/relationships/customXml" Target="../ink/ink1698.xml"/><Relationship Id="rId152" Type="http://schemas.openxmlformats.org/officeDocument/2006/relationships/customXml" Target="../ink/ink1733.xml"/><Relationship Id="rId173" Type="http://schemas.openxmlformats.org/officeDocument/2006/relationships/image" Target="../media/image1671.png"/><Relationship Id="rId194" Type="http://schemas.openxmlformats.org/officeDocument/2006/relationships/customXml" Target="../ink/ink1754.xml"/><Relationship Id="rId199" Type="http://schemas.openxmlformats.org/officeDocument/2006/relationships/image" Target="../media/image1684.png"/><Relationship Id="rId203" Type="http://schemas.openxmlformats.org/officeDocument/2006/relationships/image" Target="../media/image1686.png"/><Relationship Id="rId208" Type="http://schemas.openxmlformats.org/officeDocument/2006/relationships/customXml" Target="../ink/ink1761.xml"/><Relationship Id="rId229" Type="http://schemas.openxmlformats.org/officeDocument/2006/relationships/image" Target="../media/image1699.png"/><Relationship Id="rId19" Type="http://schemas.openxmlformats.org/officeDocument/2006/relationships/image" Target="../media/image1594.png"/><Relationship Id="rId224" Type="http://schemas.openxmlformats.org/officeDocument/2006/relationships/customXml" Target="../ink/ink1769.xml"/><Relationship Id="rId240" Type="http://schemas.openxmlformats.org/officeDocument/2006/relationships/customXml" Target="../ink/ink1777.xml"/><Relationship Id="rId245" Type="http://schemas.openxmlformats.org/officeDocument/2006/relationships/image" Target="../media/image1707.png"/><Relationship Id="rId14" Type="http://schemas.openxmlformats.org/officeDocument/2006/relationships/customXml" Target="../ink/ink1664.xml"/><Relationship Id="rId30" Type="http://schemas.openxmlformats.org/officeDocument/2006/relationships/customXml" Target="../ink/ink1672.xml"/><Relationship Id="rId35" Type="http://schemas.openxmlformats.org/officeDocument/2006/relationships/image" Target="../media/image1602.png"/><Relationship Id="rId56" Type="http://schemas.openxmlformats.org/officeDocument/2006/relationships/customXml" Target="../ink/ink1685.xml"/><Relationship Id="rId77" Type="http://schemas.openxmlformats.org/officeDocument/2006/relationships/image" Target="../media/image1623.png"/><Relationship Id="rId100" Type="http://schemas.openxmlformats.org/officeDocument/2006/relationships/customXml" Target="../ink/ink1707.xml"/><Relationship Id="rId105" Type="http://schemas.openxmlformats.org/officeDocument/2006/relationships/image" Target="../media/image1637.png"/><Relationship Id="rId126" Type="http://schemas.openxmlformats.org/officeDocument/2006/relationships/customXml" Target="../ink/ink1720.xml"/><Relationship Id="rId147" Type="http://schemas.openxmlformats.org/officeDocument/2006/relationships/image" Target="../media/image1658.png"/><Relationship Id="rId168" Type="http://schemas.openxmlformats.org/officeDocument/2006/relationships/customXml" Target="../ink/ink1741.xml"/><Relationship Id="rId8" Type="http://schemas.openxmlformats.org/officeDocument/2006/relationships/customXml" Target="../ink/ink1661.xml"/><Relationship Id="rId51" Type="http://schemas.openxmlformats.org/officeDocument/2006/relationships/image" Target="../media/image1610.png"/><Relationship Id="rId72" Type="http://schemas.openxmlformats.org/officeDocument/2006/relationships/customXml" Target="../ink/ink1693.xml"/><Relationship Id="rId93" Type="http://schemas.openxmlformats.org/officeDocument/2006/relationships/image" Target="../media/image1631.png"/><Relationship Id="rId98" Type="http://schemas.openxmlformats.org/officeDocument/2006/relationships/customXml" Target="../ink/ink1706.xml"/><Relationship Id="rId121" Type="http://schemas.openxmlformats.org/officeDocument/2006/relationships/image" Target="../media/image1645.png"/><Relationship Id="rId142" Type="http://schemas.openxmlformats.org/officeDocument/2006/relationships/customXml" Target="../ink/ink1728.xml"/><Relationship Id="rId163" Type="http://schemas.openxmlformats.org/officeDocument/2006/relationships/image" Target="../media/image1666.png"/><Relationship Id="rId184" Type="http://schemas.openxmlformats.org/officeDocument/2006/relationships/customXml" Target="../ink/ink1749.xml"/><Relationship Id="rId189" Type="http://schemas.openxmlformats.org/officeDocument/2006/relationships/image" Target="../media/image1679.png"/><Relationship Id="rId219" Type="http://schemas.openxmlformats.org/officeDocument/2006/relationships/image" Target="../media/image1694.png"/><Relationship Id="rId3" Type="http://schemas.openxmlformats.org/officeDocument/2006/relationships/image" Target="../media/image1586.png"/><Relationship Id="rId214" Type="http://schemas.openxmlformats.org/officeDocument/2006/relationships/customXml" Target="../ink/ink1764.xml"/><Relationship Id="rId230" Type="http://schemas.openxmlformats.org/officeDocument/2006/relationships/customXml" Target="../ink/ink1772.xml"/><Relationship Id="rId235" Type="http://schemas.openxmlformats.org/officeDocument/2006/relationships/image" Target="../media/image1702.png"/><Relationship Id="rId251" Type="http://schemas.openxmlformats.org/officeDocument/2006/relationships/image" Target="../media/image1710.png"/><Relationship Id="rId256" Type="http://schemas.openxmlformats.org/officeDocument/2006/relationships/customXml" Target="../ink/ink1785.xml"/><Relationship Id="rId25" Type="http://schemas.openxmlformats.org/officeDocument/2006/relationships/image" Target="../media/image1597.png"/><Relationship Id="rId46" Type="http://schemas.openxmlformats.org/officeDocument/2006/relationships/customXml" Target="../ink/ink1680.xml"/><Relationship Id="rId67" Type="http://schemas.openxmlformats.org/officeDocument/2006/relationships/image" Target="../media/image1618.png"/><Relationship Id="rId116" Type="http://schemas.openxmlformats.org/officeDocument/2006/relationships/customXml" Target="../ink/ink1715.xml"/><Relationship Id="rId137" Type="http://schemas.openxmlformats.org/officeDocument/2006/relationships/image" Target="../media/image1653.png"/><Relationship Id="rId158" Type="http://schemas.openxmlformats.org/officeDocument/2006/relationships/customXml" Target="../ink/ink1736.xml"/><Relationship Id="rId20" Type="http://schemas.openxmlformats.org/officeDocument/2006/relationships/customXml" Target="../ink/ink1667.xml"/><Relationship Id="rId41" Type="http://schemas.openxmlformats.org/officeDocument/2006/relationships/image" Target="../media/image1605.png"/><Relationship Id="rId62" Type="http://schemas.openxmlformats.org/officeDocument/2006/relationships/customXml" Target="../ink/ink1688.xml"/><Relationship Id="rId83" Type="http://schemas.openxmlformats.org/officeDocument/2006/relationships/image" Target="../media/image1626.png"/><Relationship Id="rId88" Type="http://schemas.openxmlformats.org/officeDocument/2006/relationships/customXml" Target="../ink/ink1701.xml"/><Relationship Id="rId111" Type="http://schemas.openxmlformats.org/officeDocument/2006/relationships/image" Target="../media/image1640.png"/><Relationship Id="rId132" Type="http://schemas.openxmlformats.org/officeDocument/2006/relationships/customXml" Target="../ink/ink1723.xml"/><Relationship Id="rId153" Type="http://schemas.openxmlformats.org/officeDocument/2006/relationships/image" Target="../media/image1661.png"/><Relationship Id="rId174" Type="http://schemas.openxmlformats.org/officeDocument/2006/relationships/customXml" Target="../ink/ink1744.xml"/><Relationship Id="rId179" Type="http://schemas.openxmlformats.org/officeDocument/2006/relationships/image" Target="../media/image1674.png"/><Relationship Id="rId195" Type="http://schemas.openxmlformats.org/officeDocument/2006/relationships/image" Target="../media/image1682.png"/><Relationship Id="rId209" Type="http://schemas.openxmlformats.org/officeDocument/2006/relationships/image" Target="../media/image1689.png"/><Relationship Id="rId190" Type="http://schemas.openxmlformats.org/officeDocument/2006/relationships/customXml" Target="../ink/ink1752.xml"/><Relationship Id="rId204" Type="http://schemas.openxmlformats.org/officeDocument/2006/relationships/customXml" Target="../ink/ink1759.xml"/><Relationship Id="rId220" Type="http://schemas.openxmlformats.org/officeDocument/2006/relationships/customXml" Target="../ink/ink1767.xml"/><Relationship Id="rId225" Type="http://schemas.openxmlformats.org/officeDocument/2006/relationships/image" Target="../media/image1697.png"/><Relationship Id="rId241" Type="http://schemas.openxmlformats.org/officeDocument/2006/relationships/image" Target="../media/image1705.png"/><Relationship Id="rId246" Type="http://schemas.openxmlformats.org/officeDocument/2006/relationships/customXml" Target="../ink/ink1780.xml"/><Relationship Id="rId15" Type="http://schemas.openxmlformats.org/officeDocument/2006/relationships/image" Target="../media/image1592.png"/><Relationship Id="rId36" Type="http://schemas.openxmlformats.org/officeDocument/2006/relationships/customXml" Target="../ink/ink1675.xml"/><Relationship Id="rId57" Type="http://schemas.openxmlformats.org/officeDocument/2006/relationships/image" Target="../media/image1613.png"/><Relationship Id="rId106" Type="http://schemas.openxmlformats.org/officeDocument/2006/relationships/customXml" Target="../ink/ink1710.xml"/><Relationship Id="rId127" Type="http://schemas.openxmlformats.org/officeDocument/2006/relationships/image" Target="../media/image1648.png"/><Relationship Id="rId10" Type="http://schemas.openxmlformats.org/officeDocument/2006/relationships/customXml" Target="../ink/ink1662.xml"/><Relationship Id="rId31" Type="http://schemas.openxmlformats.org/officeDocument/2006/relationships/image" Target="../media/image1600.png"/><Relationship Id="rId52" Type="http://schemas.openxmlformats.org/officeDocument/2006/relationships/customXml" Target="../ink/ink1683.xml"/><Relationship Id="rId73" Type="http://schemas.openxmlformats.org/officeDocument/2006/relationships/image" Target="../media/image1621.png"/><Relationship Id="rId78" Type="http://schemas.openxmlformats.org/officeDocument/2006/relationships/customXml" Target="../ink/ink1696.xml"/><Relationship Id="rId94" Type="http://schemas.openxmlformats.org/officeDocument/2006/relationships/customXml" Target="../ink/ink1704.xml"/><Relationship Id="rId99" Type="http://schemas.openxmlformats.org/officeDocument/2006/relationships/image" Target="../media/image1634.png"/><Relationship Id="rId101" Type="http://schemas.openxmlformats.org/officeDocument/2006/relationships/image" Target="../media/image1635.png"/><Relationship Id="rId122" Type="http://schemas.openxmlformats.org/officeDocument/2006/relationships/customXml" Target="../ink/ink1718.xml"/><Relationship Id="rId143" Type="http://schemas.openxmlformats.org/officeDocument/2006/relationships/image" Target="../media/image1656.png"/><Relationship Id="rId148" Type="http://schemas.openxmlformats.org/officeDocument/2006/relationships/customXml" Target="../ink/ink1731.xml"/><Relationship Id="rId164" Type="http://schemas.openxmlformats.org/officeDocument/2006/relationships/customXml" Target="../ink/ink1739.xml"/><Relationship Id="rId169" Type="http://schemas.openxmlformats.org/officeDocument/2006/relationships/image" Target="../media/image1669.png"/><Relationship Id="rId185" Type="http://schemas.openxmlformats.org/officeDocument/2006/relationships/image" Target="../media/image1677.png"/><Relationship Id="rId4" Type="http://schemas.openxmlformats.org/officeDocument/2006/relationships/customXml" Target="../ink/ink1659.xml"/><Relationship Id="rId9" Type="http://schemas.openxmlformats.org/officeDocument/2006/relationships/image" Target="../media/image1589.png"/><Relationship Id="rId180" Type="http://schemas.openxmlformats.org/officeDocument/2006/relationships/customXml" Target="../ink/ink1747.xml"/><Relationship Id="rId210" Type="http://schemas.openxmlformats.org/officeDocument/2006/relationships/customXml" Target="../ink/ink1762.xml"/><Relationship Id="rId215" Type="http://schemas.openxmlformats.org/officeDocument/2006/relationships/image" Target="../media/image1692.png"/><Relationship Id="rId236" Type="http://schemas.openxmlformats.org/officeDocument/2006/relationships/customXml" Target="../ink/ink1775.xml"/><Relationship Id="rId257" Type="http://schemas.openxmlformats.org/officeDocument/2006/relationships/image" Target="../media/image1713.png"/><Relationship Id="rId26" Type="http://schemas.openxmlformats.org/officeDocument/2006/relationships/customXml" Target="../ink/ink1670.xml"/><Relationship Id="rId231" Type="http://schemas.openxmlformats.org/officeDocument/2006/relationships/image" Target="../media/image1700.png"/><Relationship Id="rId252" Type="http://schemas.openxmlformats.org/officeDocument/2006/relationships/customXml" Target="../ink/ink1783.xml"/><Relationship Id="rId47" Type="http://schemas.openxmlformats.org/officeDocument/2006/relationships/image" Target="../media/image1608.png"/><Relationship Id="rId68" Type="http://schemas.openxmlformats.org/officeDocument/2006/relationships/customXml" Target="../ink/ink1691.xml"/><Relationship Id="rId89" Type="http://schemas.openxmlformats.org/officeDocument/2006/relationships/image" Target="../media/image1629.png"/><Relationship Id="rId112" Type="http://schemas.openxmlformats.org/officeDocument/2006/relationships/customXml" Target="../ink/ink1713.xml"/><Relationship Id="rId133" Type="http://schemas.openxmlformats.org/officeDocument/2006/relationships/image" Target="../media/image1651.png"/><Relationship Id="rId154" Type="http://schemas.openxmlformats.org/officeDocument/2006/relationships/customXml" Target="../ink/ink1734.xml"/><Relationship Id="rId175" Type="http://schemas.openxmlformats.org/officeDocument/2006/relationships/image" Target="../media/image1672.png"/><Relationship Id="rId196" Type="http://schemas.openxmlformats.org/officeDocument/2006/relationships/customXml" Target="../ink/ink1755.xml"/><Relationship Id="rId200" Type="http://schemas.openxmlformats.org/officeDocument/2006/relationships/customXml" Target="../ink/ink1757.xml"/><Relationship Id="rId16" Type="http://schemas.openxmlformats.org/officeDocument/2006/relationships/customXml" Target="../ink/ink1665.xml"/><Relationship Id="rId221" Type="http://schemas.openxmlformats.org/officeDocument/2006/relationships/image" Target="../media/image1695.png"/><Relationship Id="rId242" Type="http://schemas.openxmlformats.org/officeDocument/2006/relationships/customXml" Target="../ink/ink1778.xml"/><Relationship Id="rId37" Type="http://schemas.openxmlformats.org/officeDocument/2006/relationships/image" Target="../media/image1603.png"/><Relationship Id="rId58" Type="http://schemas.openxmlformats.org/officeDocument/2006/relationships/customXml" Target="../ink/ink1686.xml"/><Relationship Id="rId79" Type="http://schemas.openxmlformats.org/officeDocument/2006/relationships/image" Target="../media/image1624.png"/><Relationship Id="rId102" Type="http://schemas.openxmlformats.org/officeDocument/2006/relationships/customXml" Target="../ink/ink1708.xml"/><Relationship Id="rId123" Type="http://schemas.openxmlformats.org/officeDocument/2006/relationships/image" Target="../media/image1646.png"/><Relationship Id="rId144" Type="http://schemas.openxmlformats.org/officeDocument/2006/relationships/customXml" Target="../ink/ink1729.xml"/><Relationship Id="rId90" Type="http://schemas.openxmlformats.org/officeDocument/2006/relationships/customXml" Target="../ink/ink1702.xml"/><Relationship Id="rId165" Type="http://schemas.openxmlformats.org/officeDocument/2006/relationships/image" Target="../media/image1667.png"/><Relationship Id="rId186" Type="http://schemas.openxmlformats.org/officeDocument/2006/relationships/customXml" Target="../ink/ink1750.xml"/><Relationship Id="rId211" Type="http://schemas.openxmlformats.org/officeDocument/2006/relationships/image" Target="../media/image1690.png"/><Relationship Id="rId232" Type="http://schemas.openxmlformats.org/officeDocument/2006/relationships/customXml" Target="../ink/ink1773.xml"/><Relationship Id="rId253" Type="http://schemas.openxmlformats.org/officeDocument/2006/relationships/image" Target="../media/image1711.png"/><Relationship Id="rId27" Type="http://schemas.openxmlformats.org/officeDocument/2006/relationships/image" Target="../media/image1598.png"/><Relationship Id="rId48" Type="http://schemas.openxmlformats.org/officeDocument/2006/relationships/customXml" Target="../ink/ink1681.xml"/><Relationship Id="rId69" Type="http://schemas.openxmlformats.org/officeDocument/2006/relationships/image" Target="../media/image1619.png"/><Relationship Id="rId113" Type="http://schemas.openxmlformats.org/officeDocument/2006/relationships/image" Target="../media/image1641.png"/><Relationship Id="rId134" Type="http://schemas.openxmlformats.org/officeDocument/2006/relationships/customXml" Target="../ink/ink1724.xml"/><Relationship Id="rId80" Type="http://schemas.openxmlformats.org/officeDocument/2006/relationships/customXml" Target="../ink/ink1697.xml"/><Relationship Id="rId155" Type="http://schemas.openxmlformats.org/officeDocument/2006/relationships/image" Target="../media/image1662.png"/><Relationship Id="rId176" Type="http://schemas.openxmlformats.org/officeDocument/2006/relationships/customXml" Target="../ink/ink1745.xml"/><Relationship Id="rId197" Type="http://schemas.openxmlformats.org/officeDocument/2006/relationships/image" Target="../media/image1683.png"/><Relationship Id="rId201" Type="http://schemas.openxmlformats.org/officeDocument/2006/relationships/image" Target="../media/image1685.png"/><Relationship Id="rId222" Type="http://schemas.openxmlformats.org/officeDocument/2006/relationships/customXml" Target="../ink/ink1768.xml"/><Relationship Id="rId243" Type="http://schemas.openxmlformats.org/officeDocument/2006/relationships/image" Target="../media/image1706.png"/><Relationship Id="rId17" Type="http://schemas.openxmlformats.org/officeDocument/2006/relationships/image" Target="../media/image1593.png"/><Relationship Id="rId38" Type="http://schemas.openxmlformats.org/officeDocument/2006/relationships/customXml" Target="../ink/ink1676.xml"/><Relationship Id="rId59" Type="http://schemas.openxmlformats.org/officeDocument/2006/relationships/image" Target="../media/image1614.png"/><Relationship Id="rId103" Type="http://schemas.openxmlformats.org/officeDocument/2006/relationships/image" Target="../media/image1636.png"/><Relationship Id="rId124" Type="http://schemas.openxmlformats.org/officeDocument/2006/relationships/customXml" Target="../ink/ink1719.xml"/><Relationship Id="rId70" Type="http://schemas.openxmlformats.org/officeDocument/2006/relationships/customXml" Target="../ink/ink1692.xml"/><Relationship Id="rId91" Type="http://schemas.openxmlformats.org/officeDocument/2006/relationships/image" Target="../media/image1630.png"/><Relationship Id="rId145" Type="http://schemas.openxmlformats.org/officeDocument/2006/relationships/image" Target="../media/image1657.png"/><Relationship Id="rId166" Type="http://schemas.openxmlformats.org/officeDocument/2006/relationships/customXml" Target="../ink/ink1740.xml"/><Relationship Id="rId187" Type="http://schemas.openxmlformats.org/officeDocument/2006/relationships/image" Target="../media/image167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4.xml"/><Relationship Id="rId21" Type="http://schemas.openxmlformats.org/officeDocument/2006/relationships/customXml" Target="../ink/ink1796.xml"/><Relationship Id="rId42" Type="http://schemas.openxmlformats.org/officeDocument/2006/relationships/image" Target="../media/image1734.png"/><Relationship Id="rId63" Type="http://schemas.openxmlformats.org/officeDocument/2006/relationships/customXml" Target="../ink/ink1817.xml"/><Relationship Id="rId84" Type="http://schemas.openxmlformats.org/officeDocument/2006/relationships/image" Target="../media/image1755.png"/><Relationship Id="rId138" Type="http://schemas.openxmlformats.org/officeDocument/2006/relationships/image" Target="../media/image1782.png"/><Relationship Id="rId159" Type="http://schemas.openxmlformats.org/officeDocument/2006/relationships/customXml" Target="../ink/ink1865.xml"/><Relationship Id="rId170" Type="http://schemas.openxmlformats.org/officeDocument/2006/relationships/image" Target="../media/image1798.png"/><Relationship Id="rId191" Type="http://schemas.openxmlformats.org/officeDocument/2006/relationships/customXml" Target="../ink/ink1881.xml"/><Relationship Id="rId205" Type="http://schemas.openxmlformats.org/officeDocument/2006/relationships/customXml" Target="../ink/ink1888.xml"/><Relationship Id="rId226" Type="http://schemas.openxmlformats.org/officeDocument/2006/relationships/image" Target="../media/image1826.png"/><Relationship Id="rId107" Type="http://schemas.openxmlformats.org/officeDocument/2006/relationships/customXml" Target="../ink/ink1839.xml"/><Relationship Id="rId11" Type="http://schemas.openxmlformats.org/officeDocument/2006/relationships/customXml" Target="../ink/ink1791.xml"/><Relationship Id="rId32" Type="http://schemas.openxmlformats.org/officeDocument/2006/relationships/image" Target="../media/image1729.png"/><Relationship Id="rId53" Type="http://schemas.openxmlformats.org/officeDocument/2006/relationships/customXml" Target="../ink/ink1812.xml"/><Relationship Id="rId74" Type="http://schemas.openxmlformats.org/officeDocument/2006/relationships/image" Target="../media/image1750.png"/><Relationship Id="rId128" Type="http://schemas.openxmlformats.org/officeDocument/2006/relationships/image" Target="../media/image1777.png"/><Relationship Id="rId149" Type="http://schemas.openxmlformats.org/officeDocument/2006/relationships/customXml" Target="../ink/ink1860.xml"/><Relationship Id="rId5" Type="http://schemas.openxmlformats.org/officeDocument/2006/relationships/customXml" Target="../ink/ink1788.xml"/><Relationship Id="rId95" Type="http://schemas.openxmlformats.org/officeDocument/2006/relationships/customXml" Target="../ink/ink1833.xml"/><Relationship Id="rId160" Type="http://schemas.openxmlformats.org/officeDocument/2006/relationships/image" Target="../media/image1793.png"/><Relationship Id="rId181" Type="http://schemas.openxmlformats.org/officeDocument/2006/relationships/customXml" Target="../ink/ink1876.xml"/><Relationship Id="rId216" Type="http://schemas.openxmlformats.org/officeDocument/2006/relationships/image" Target="../media/image1821.png"/><Relationship Id="rId211" Type="http://schemas.openxmlformats.org/officeDocument/2006/relationships/customXml" Target="../ink/ink1891.xml"/><Relationship Id="rId22" Type="http://schemas.openxmlformats.org/officeDocument/2006/relationships/image" Target="../media/image1724.png"/><Relationship Id="rId27" Type="http://schemas.openxmlformats.org/officeDocument/2006/relationships/customXml" Target="../ink/ink1799.xml"/><Relationship Id="rId43" Type="http://schemas.openxmlformats.org/officeDocument/2006/relationships/customXml" Target="../ink/ink1807.xml"/><Relationship Id="rId48" Type="http://schemas.openxmlformats.org/officeDocument/2006/relationships/image" Target="../media/image1737.png"/><Relationship Id="rId64" Type="http://schemas.openxmlformats.org/officeDocument/2006/relationships/image" Target="../media/image1745.png"/><Relationship Id="rId69" Type="http://schemas.openxmlformats.org/officeDocument/2006/relationships/customXml" Target="../ink/ink1820.xml"/><Relationship Id="rId113" Type="http://schemas.openxmlformats.org/officeDocument/2006/relationships/customXml" Target="../ink/ink1842.xml"/><Relationship Id="rId118" Type="http://schemas.openxmlformats.org/officeDocument/2006/relationships/image" Target="../media/image1772.png"/><Relationship Id="rId134" Type="http://schemas.openxmlformats.org/officeDocument/2006/relationships/image" Target="../media/image1780.png"/><Relationship Id="rId139" Type="http://schemas.openxmlformats.org/officeDocument/2006/relationships/customXml" Target="../ink/ink1855.xml"/><Relationship Id="rId80" Type="http://schemas.openxmlformats.org/officeDocument/2006/relationships/image" Target="../media/image1753.png"/><Relationship Id="rId85" Type="http://schemas.openxmlformats.org/officeDocument/2006/relationships/customXml" Target="../ink/ink1828.xml"/><Relationship Id="rId150" Type="http://schemas.openxmlformats.org/officeDocument/2006/relationships/image" Target="../media/image1788.png"/><Relationship Id="rId155" Type="http://schemas.openxmlformats.org/officeDocument/2006/relationships/customXml" Target="../ink/ink1863.xml"/><Relationship Id="rId171" Type="http://schemas.openxmlformats.org/officeDocument/2006/relationships/customXml" Target="../ink/ink1871.xml"/><Relationship Id="rId176" Type="http://schemas.openxmlformats.org/officeDocument/2006/relationships/image" Target="../media/image1801.png"/><Relationship Id="rId192" Type="http://schemas.openxmlformats.org/officeDocument/2006/relationships/image" Target="../media/image1809.png"/><Relationship Id="rId197" Type="http://schemas.openxmlformats.org/officeDocument/2006/relationships/customXml" Target="../ink/ink1884.xml"/><Relationship Id="rId206" Type="http://schemas.openxmlformats.org/officeDocument/2006/relationships/image" Target="../media/image1816.png"/><Relationship Id="rId201" Type="http://schemas.openxmlformats.org/officeDocument/2006/relationships/customXml" Target="../ink/ink1886.xml"/><Relationship Id="rId222" Type="http://schemas.openxmlformats.org/officeDocument/2006/relationships/image" Target="../media/image1824.png"/><Relationship Id="rId12" Type="http://schemas.openxmlformats.org/officeDocument/2006/relationships/image" Target="../media/image1719.png"/><Relationship Id="rId17" Type="http://schemas.openxmlformats.org/officeDocument/2006/relationships/customXml" Target="../ink/ink1794.xml"/><Relationship Id="rId33" Type="http://schemas.openxmlformats.org/officeDocument/2006/relationships/customXml" Target="../ink/ink1802.xml"/><Relationship Id="rId38" Type="http://schemas.openxmlformats.org/officeDocument/2006/relationships/image" Target="../media/image1732.png"/><Relationship Id="rId59" Type="http://schemas.openxmlformats.org/officeDocument/2006/relationships/customXml" Target="../ink/ink1815.xml"/><Relationship Id="rId103" Type="http://schemas.openxmlformats.org/officeDocument/2006/relationships/customXml" Target="../ink/ink1837.xml"/><Relationship Id="rId108" Type="http://schemas.openxmlformats.org/officeDocument/2006/relationships/image" Target="../media/image1767.png"/><Relationship Id="rId124" Type="http://schemas.openxmlformats.org/officeDocument/2006/relationships/image" Target="../media/image1775.png"/><Relationship Id="rId129" Type="http://schemas.openxmlformats.org/officeDocument/2006/relationships/customXml" Target="../ink/ink1850.xml"/><Relationship Id="rId54" Type="http://schemas.openxmlformats.org/officeDocument/2006/relationships/image" Target="../media/image1740.png"/><Relationship Id="rId70" Type="http://schemas.openxmlformats.org/officeDocument/2006/relationships/image" Target="../media/image1748.png"/><Relationship Id="rId75" Type="http://schemas.openxmlformats.org/officeDocument/2006/relationships/customXml" Target="../ink/ink1823.xml"/><Relationship Id="rId91" Type="http://schemas.openxmlformats.org/officeDocument/2006/relationships/customXml" Target="../ink/ink1831.xml"/><Relationship Id="rId96" Type="http://schemas.openxmlformats.org/officeDocument/2006/relationships/image" Target="../media/image1761.png"/><Relationship Id="rId140" Type="http://schemas.openxmlformats.org/officeDocument/2006/relationships/image" Target="../media/image1783.png"/><Relationship Id="rId145" Type="http://schemas.openxmlformats.org/officeDocument/2006/relationships/customXml" Target="../ink/ink1858.xml"/><Relationship Id="rId161" Type="http://schemas.openxmlformats.org/officeDocument/2006/relationships/customXml" Target="../ink/ink1866.xml"/><Relationship Id="rId166" Type="http://schemas.openxmlformats.org/officeDocument/2006/relationships/image" Target="../media/image1796.png"/><Relationship Id="rId182" Type="http://schemas.openxmlformats.org/officeDocument/2006/relationships/image" Target="../media/image1804.png"/><Relationship Id="rId187" Type="http://schemas.openxmlformats.org/officeDocument/2006/relationships/customXml" Target="../ink/ink1879.xml"/><Relationship Id="rId217" Type="http://schemas.openxmlformats.org/officeDocument/2006/relationships/customXml" Target="../ink/ink18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6.png"/><Relationship Id="rId212" Type="http://schemas.openxmlformats.org/officeDocument/2006/relationships/image" Target="../media/image1819.png"/><Relationship Id="rId23" Type="http://schemas.openxmlformats.org/officeDocument/2006/relationships/customXml" Target="../ink/ink1797.xml"/><Relationship Id="rId28" Type="http://schemas.openxmlformats.org/officeDocument/2006/relationships/image" Target="../media/image1727.png"/><Relationship Id="rId49" Type="http://schemas.openxmlformats.org/officeDocument/2006/relationships/customXml" Target="../ink/ink1810.xml"/><Relationship Id="rId114" Type="http://schemas.openxmlformats.org/officeDocument/2006/relationships/image" Target="../media/image1770.png"/><Relationship Id="rId119" Type="http://schemas.openxmlformats.org/officeDocument/2006/relationships/customXml" Target="../ink/ink1845.xml"/><Relationship Id="rId44" Type="http://schemas.openxmlformats.org/officeDocument/2006/relationships/image" Target="../media/image1735.png"/><Relationship Id="rId60" Type="http://schemas.openxmlformats.org/officeDocument/2006/relationships/image" Target="../media/image1743.png"/><Relationship Id="rId65" Type="http://schemas.openxmlformats.org/officeDocument/2006/relationships/customXml" Target="../ink/ink1818.xml"/><Relationship Id="rId81" Type="http://schemas.openxmlformats.org/officeDocument/2006/relationships/customXml" Target="../ink/ink1826.xml"/><Relationship Id="rId86" Type="http://schemas.openxmlformats.org/officeDocument/2006/relationships/image" Target="../media/image1756.png"/><Relationship Id="rId130" Type="http://schemas.openxmlformats.org/officeDocument/2006/relationships/image" Target="../media/image1778.png"/><Relationship Id="rId135" Type="http://schemas.openxmlformats.org/officeDocument/2006/relationships/customXml" Target="../ink/ink1853.xml"/><Relationship Id="rId151" Type="http://schemas.openxmlformats.org/officeDocument/2006/relationships/customXml" Target="../ink/ink1861.xml"/><Relationship Id="rId156" Type="http://schemas.openxmlformats.org/officeDocument/2006/relationships/image" Target="../media/image1791.png"/><Relationship Id="rId177" Type="http://schemas.openxmlformats.org/officeDocument/2006/relationships/customXml" Target="../ink/ink1874.xml"/><Relationship Id="rId198" Type="http://schemas.openxmlformats.org/officeDocument/2006/relationships/image" Target="../media/image1812.png"/><Relationship Id="rId172" Type="http://schemas.openxmlformats.org/officeDocument/2006/relationships/image" Target="../media/image1799.png"/><Relationship Id="rId193" Type="http://schemas.openxmlformats.org/officeDocument/2006/relationships/customXml" Target="../ink/ink1882.xml"/><Relationship Id="rId202" Type="http://schemas.openxmlformats.org/officeDocument/2006/relationships/image" Target="../media/image1814.png"/><Relationship Id="rId207" Type="http://schemas.openxmlformats.org/officeDocument/2006/relationships/customXml" Target="../ink/ink1889.xml"/><Relationship Id="rId223" Type="http://schemas.openxmlformats.org/officeDocument/2006/relationships/customXml" Target="../ink/ink1897.xml"/><Relationship Id="rId13" Type="http://schemas.openxmlformats.org/officeDocument/2006/relationships/customXml" Target="../ink/ink1792.xml"/><Relationship Id="rId18" Type="http://schemas.openxmlformats.org/officeDocument/2006/relationships/image" Target="../media/image1722.png"/><Relationship Id="rId39" Type="http://schemas.openxmlformats.org/officeDocument/2006/relationships/customXml" Target="../ink/ink1805.xml"/><Relationship Id="rId109" Type="http://schemas.openxmlformats.org/officeDocument/2006/relationships/customXml" Target="../ink/ink1840.xml"/><Relationship Id="rId34" Type="http://schemas.openxmlformats.org/officeDocument/2006/relationships/image" Target="../media/image1730.png"/><Relationship Id="rId50" Type="http://schemas.openxmlformats.org/officeDocument/2006/relationships/image" Target="../media/image1738.png"/><Relationship Id="rId55" Type="http://schemas.openxmlformats.org/officeDocument/2006/relationships/customXml" Target="../ink/ink1813.xml"/><Relationship Id="rId76" Type="http://schemas.openxmlformats.org/officeDocument/2006/relationships/image" Target="../media/image1751.png"/><Relationship Id="rId97" Type="http://schemas.openxmlformats.org/officeDocument/2006/relationships/customXml" Target="../ink/ink1834.xml"/><Relationship Id="rId104" Type="http://schemas.openxmlformats.org/officeDocument/2006/relationships/image" Target="../media/image1765.png"/><Relationship Id="rId120" Type="http://schemas.openxmlformats.org/officeDocument/2006/relationships/image" Target="../media/image1773.png"/><Relationship Id="rId125" Type="http://schemas.openxmlformats.org/officeDocument/2006/relationships/customXml" Target="../ink/ink1848.xml"/><Relationship Id="rId141" Type="http://schemas.openxmlformats.org/officeDocument/2006/relationships/customXml" Target="../ink/ink1856.xml"/><Relationship Id="rId146" Type="http://schemas.openxmlformats.org/officeDocument/2006/relationships/image" Target="../media/image1786.png"/><Relationship Id="rId167" Type="http://schemas.openxmlformats.org/officeDocument/2006/relationships/customXml" Target="../ink/ink1869.xml"/><Relationship Id="rId188" Type="http://schemas.openxmlformats.org/officeDocument/2006/relationships/image" Target="../media/image1807.png"/><Relationship Id="rId7" Type="http://schemas.openxmlformats.org/officeDocument/2006/relationships/customXml" Target="../ink/ink1789.xml"/><Relationship Id="rId71" Type="http://schemas.openxmlformats.org/officeDocument/2006/relationships/customXml" Target="../ink/ink1821.xml"/><Relationship Id="rId92" Type="http://schemas.openxmlformats.org/officeDocument/2006/relationships/image" Target="../media/image1759.png"/><Relationship Id="rId162" Type="http://schemas.openxmlformats.org/officeDocument/2006/relationships/image" Target="../media/image1794.png"/><Relationship Id="rId183" Type="http://schemas.openxmlformats.org/officeDocument/2006/relationships/customXml" Target="../ink/ink1877.xml"/><Relationship Id="rId213" Type="http://schemas.openxmlformats.org/officeDocument/2006/relationships/customXml" Target="../ink/ink1892.xml"/><Relationship Id="rId218" Type="http://schemas.openxmlformats.org/officeDocument/2006/relationships/image" Target="../media/image1822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800.xml"/><Relationship Id="rId24" Type="http://schemas.openxmlformats.org/officeDocument/2006/relationships/image" Target="../media/image1725.png"/><Relationship Id="rId40" Type="http://schemas.openxmlformats.org/officeDocument/2006/relationships/image" Target="../media/image1733.png"/><Relationship Id="rId45" Type="http://schemas.openxmlformats.org/officeDocument/2006/relationships/customXml" Target="../ink/ink1808.xml"/><Relationship Id="rId66" Type="http://schemas.openxmlformats.org/officeDocument/2006/relationships/image" Target="../media/image1746.png"/><Relationship Id="rId87" Type="http://schemas.openxmlformats.org/officeDocument/2006/relationships/customXml" Target="../ink/ink1829.xml"/><Relationship Id="rId110" Type="http://schemas.openxmlformats.org/officeDocument/2006/relationships/image" Target="../media/image1768.png"/><Relationship Id="rId115" Type="http://schemas.openxmlformats.org/officeDocument/2006/relationships/customXml" Target="../ink/ink1843.xml"/><Relationship Id="rId131" Type="http://schemas.openxmlformats.org/officeDocument/2006/relationships/customXml" Target="../ink/ink1851.xml"/><Relationship Id="rId136" Type="http://schemas.openxmlformats.org/officeDocument/2006/relationships/image" Target="../media/image1781.png"/><Relationship Id="rId157" Type="http://schemas.openxmlformats.org/officeDocument/2006/relationships/customXml" Target="../ink/ink1864.xml"/><Relationship Id="rId178" Type="http://schemas.openxmlformats.org/officeDocument/2006/relationships/image" Target="../media/image1802.png"/><Relationship Id="rId61" Type="http://schemas.openxmlformats.org/officeDocument/2006/relationships/customXml" Target="../ink/ink1816.xml"/><Relationship Id="rId82" Type="http://schemas.openxmlformats.org/officeDocument/2006/relationships/image" Target="../media/image1754.png"/><Relationship Id="rId152" Type="http://schemas.openxmlformats.org/officeDocument/2006/relationships/image" Target="../media/image1789.png"/><Relationship Id="rId173" Type="http://schemas.openxmlformats.org/officeDocument/2006/relationships/customXml" Target="../ink/ink1872.xml"/><Relationship Id="rId194" Type="http://schemas.openxmlformats.org/officeDocument/2006/relationships/image" Target="../media/image1810.png"/><Relationship Id="rId199" Type="http://schemas.openxmlformats.org/officeDocument/2006/relationships/customXml" Target="../ink/ink1885.xml"/><Relationship Id="rId203" Type="http://schemas.openxmlformats.org/officeDocument/2006/relationships/customXml" Target="../ink/ink1887.xml"/><Relationship Id="rId208" Type="http://schemas.openxmlformats.org/officeDocument/2006/relationships/image" Target="../media/image1817.png"/><Relationship Id="rId19" Type="http://schemas.openxmlformats.org/officeDocument/2006/relationships/customXml" Target="../ink/ink1795.xml"/><Relationship Id="rId224" Type="http://schemas.openxmlformats.org/officeDocument/2006/relationships/image" Target="../media/image1825.png"/><Relationship Id="rId14" Type="http://schemas.openxmlformats.org/officeDocument/2006/relationships/image" Target="../media/image1720.png"/><Relationship Id="rId30" Type="http://schemas.openxmlformats.org/officeDocument/2006/relationships/image" Target="../media/image1728.png"/><Relationship Id="rId35" Type="http://schemas.openxmlformats.org/officeDocument/2006/relationships/customXml" Target="../ink/ink1803.xml"/><Relationship Id="rId56" Type="http://schemas.openxmlformats.org/officeDocument/2006/relationships/image" Target="../media/image1741.png"/><Relationship Id="rId77" Type="http://schemas.openxmlformats.org/officeDocument/2006/relationships/customXml" Target="../ink/ink1824.xml"/><Relationship Id="rId100" Type="http://schemas.openxmlformats.org/officeDocument/2006/relationships/image" Target="../media/image1763.png"/><Relationship Id="rId105" Type="http://schemas.openxmlformats.org/officeDocument/2006/relationships/customXml" Target="../ink/ink1838.xml"/><Relationship Id="rId126" Type="http://schemas.openxmlformats.org/officeDocument/2006/relationships/image" Target="../media/image1776.png"/><Relationship Id="rId147" Type="http://schemas.openxmlformats.org/officeDocument/2006/relationships/customXml" Target="../ink/ink1859.xml"/><Relationship Id="rId168" Type="http://schemas.openxmlformats.org/officeDocument/2006/relationships/image" Target="../media/image1797.png"/><Relationship Id="rId8" Type="http://schemas.openxmlformats.org/officeDocument/2006/relationships/image" Target="../media/image1717.png"/><Relationship Id="rId51" Type="http://schemas.openxmlformats.org/officeDocument/2006/relationships/customXml" Target="../ink/ink1811.xml"/><Relationship Id="rId72" Type="http://schemas.openxmlformats.org/officeDocument/2006/relationships/image" Target="../media/image1749.png"/><Relationship Id="rId93" Type="http://schemas.openxmlformats.org/officeDocument/2006/relationships/customXml" Target="../ink/ink1832.xml"/><Relationship Id="rId98" Type="http://schemas.openxmlformats.org/officeDocument/2006/relationships/image" Target="../media/image1762.png"/><Relationship Id="rId121" Type="http://schemas.openxmlformats.org/officeDocument/2006/relationships/customXml" Target="../ink/ink1846.xml"/><Relationship Id="rId142" Type="http://schemas.openxmlformats.org/officeDocument/2006/relationships/image" Target="../media/image1784.png"/><Relationship Id="rId163" Type="http://schemas.openxmlformats.org/officeDocument/2006/relationships/customXml" Target="../ink/ink1867.xml"/><Relationship Id="rId184" Type="http://schemas.openxmlformats.org/officeDocument/2006/relationships/image" Target="../media/image1805.png"/><Relationship Id="rId189" Type="http://schemas.openxmlformats.org/officeDocument/2006/relationships/customXml" Target="../ink/ink1880.xml"/><Relationship Id="rId219" Type="http://schemas.openxmlformats.org/officeDocument/2006/relationships/customXml" Target="../ink/ink1895.xml"/><Relationship Id="rId3" Type="http://schemas.openxmlformats.org/officeDocument/2006/relationships/customXml" Target="../ink/ink1787.xml"/><Relationship Id="rId214" Type="http://schemas.openxmlformats.org/officeDocument/2006/relationships/image" Target="../media/image1820.png"/><Relationship Id="rId25" Type="http://schemas.openxmlformats.org/officeDocument/2006/relationships/customXml" Target="../ink/ink1798.xml"/><Relationship Id="rId46" Type="http://schemas.openxmlformats.org/officeDocument/2006/relationships/image" Target="../media/image1736.png"/><Relationship Id="rId67" Type="http://schemas.openxmlformats.org/officeDocument/2006/relationships/customXml" Target="../ink/ink1819.xml"/><Relationship Id="rId116" Type="http://schemas.openxmlformats.org/officeDocument/2006/relationships/image" Target="../media/image1771.png"/><Relationship Id="rId137" Type="http://schemas.openxmlformats.org/officeDocument/2006/relationships/customXml" Target="../ink/ink1854.xml"/><Relationship Id="rId158" Type="http://schemas.openxmlformats.org/officeDocument/2006/relationships/image" Target="../media/image1792.png"/><Relationship Id="rId20" Type="http://schemas.openxmlformats.org/officeDocument/2006/relationships/image" Target="../media/image1723.png"/><Relationship Id="rId41" Type="http://schemas.openxmlformats.org/officeDocument/2006/relationships/customXml" Target="../ink/ink1806.xml"/><Relationship Id="rId62" Type="http://schemas.openxmlformats.org/officeDocument/2006/relationships/image" Target="../media/image1744.png"/><Relationship Id="rId83" Type="http://schemas.openxmlformats.org/officeDocument/2006/relationships/customXml" Target="../ink/ink1827.xml"/><Relationship Id="rId88" Type="http://schemas.openxmlformats.org/officeDocument/2006/relationships/image" Target="../media/image1757.png"/><Relationship Id="rId111" Type="http://schemas.openxmlformats.org/officeDocument/2006/relationships/customXml" Target="../ink/ink1841.xml"/><Relationship Id="rId132" Type="http://schemas.openxmlformats.org/officeDocument/2006/relationships/image" Target="../media/image1779.png"/><Relationship Id="rId153" Type="http://schemas.openxmlformats.org/officeDocument/2006/relationships/customXml" Target="../ink/ink1862.xml"/><Relationship Id="rId174" Type="http://schemas.openxmlformats.org/officeDocument/2006/relationships/image" Target="../media/image1800.png"/><Relationship Id="rId179" Type="http://schemas.openxmlformats.org/officeDocument/2006/relationships/customXml" Target="../ink/ink1875.xml"/><Relationship Id="rId195" Type="http://schemas.openxmlformats.org/officeDocument/2006/relationships/customXml" Target="../ink/ink1883.xml"/><Relationship Id="rId209" Type="http://schemas.openxmlformats.org/officeDocument/2006/relationships/customXml" Target="../ink/ink1890.xml"/><Relationship Id="rId190" Type="http://schemas.openxmlformats.org/officeDocument/2006/relationships/image" Target="../media/image1808.png"/><Relationship Id="rId204" Type="http://schemas.openxmlformats.org/officeDocument/2006/relationships/image" Target="../media/image1815.png"/><Relationship Id="rId220" Type="http://schemas.openxmlformats.org/officeDocument/2006/relationships/image" Target="../media/image1823.png"/><Relationship Id="rId225" Type="http://schemas.openxmlformats.org/officeDocument/2006/relationships/customXml" Target="../ink/ink1898.xml"/><Relationship Id="rId15" Type="http://schemas.openxmlformats.org/officeDocument/2006/relationships/customXml" Target="../ink/ink1793.xml"/><Relationship Id="rId36" Type="http://schemas.openxmlformats.org/officeDocument/2006/relationships/image" Target="../media/image1731.png"/><Relationship Id="rId57" Type="http://schemas.openxmlformats.org/officeDocument/2006/relationships/customXml" Target="../ink/ink1814.xml"/><Relationship Id="rId106" Type="http://schemas.openxmlformats.org/officeDocument/2006/relationships/image" Target="../media/image1766.png"/><Relationship Id="rId127" Type="http://schemas.openxmlformats.org/officeDocument/2006/relationships/customXml" Target="../ink/ink1849.xml"/><Relationship Id="rId10" Type="http://schemas.openxmlformats.org/officeDocument/2006/relationships/image" Target="../media/image1718.png"/><Relationship Id="rId31" Type="http://schemas.openxmlformats.org/officeDocument/2006/relationships/customXml" Target="../ink/ink1801.xml"/><Relationship Id="rId52" Type="http://schemas.openxmlformats.org/officeDocument/2006/relationships/image" Target="../media/image1739.png"/><Relationship Id="rId73" Type="http://schemas.openxmlformats.org/officeDocument/2006/relationships/customXml" Target="../ink/ink1822.xml"/><Relationship Id="rId78" Type="http://schemas.openxmlformats.org/officeDocument/2006/relationships/image" Target="../media/image1752.png"/><Relationship Id="rId94" Type="http://schemas.openxmlformats.org/officeDocument/2006/relationships/image" Target="../media/image1760.png"/><Relationship Id="rId99" Type="http://schemas.openxmlformats.org/officeDocument/2006/relationships/customXml" Target="../ink/ink1835.xml"/><Relationship Id="rId101" Type="http://schemas.openxmlformats.org/officeDocument/2006/relationships/customXml" Target="../ink/ink1836.xml"/><Relationship Id="rId122" Type="http://schemas.openxmlformats.org/officeDocument/2006/relationships/image" Target="../media/image1774.png"/><Relationship Id="rId143" Type="http://schemas.openxmlformats.org/officeDocument/2006/relationships/customXml" Target="../ink/ink1857.xml"/><Relationship Id="rId148" Type="http://schemas.openxmlformats.org/officeDocument/2006/relationships/image" Target="../media/image1787.png"/><Relationship Id="rId164" Type="http://schemas.openxmlformats.org/officeDocument/2006/relationships/image" Target="../media/image1795.png"/><Relationship Id="rId169" Type="http://schemas.openxmlformats.org/officeDocument/2006/relationships/customXml" Target="../ink/ink1870.xml"/><Relationship Id="rId185" Type="http://schemas.openxmlformats.org/officeDocument/2006/relationships/customXml" Target="../ink/ink1878.xml"/><Relationship Id="rId4" Type="http://schemas.openxmlformats.org/officeDocument/2006/relationships/image" Target="../media/image1715.png"/><Relationship Id="rId9" Type="http://schemas.openxmlformats.org/officeDocument/2006/relationships/customXml" Target="../ink/ink1790.xml"/><Relationship Id="rId180" Type="http://schemas.openxmlformats.org/officeDocument/2006/relationships/image" Target="../media/image1803.png"/><Relationship Id="rId210" Type="http://schemas.openxmlformats.org/officeDocument/2006/relationships/image" Target="../media/image1818.png"/><Relationship Id="rId215" Type="http://schemas.openxmlformats.org/officeDocument/2006/relationships/customXml" Target="../ink/ink1893.xml"/><Relationship Id="rId26" Type="http://schemas.openxmlformats.org/officeDocument/2006/relationships/image" Target="../media/image1726.png"/><Relationship Id="rId47" Type="http://schemas.openxmlformats.org/officeDocument/2006/relationships/customXml" Target="../ink/ink1809.xml"/><Relationship Id="rId68" Type="http://schemas.openxmlformats.org/officeDocument/2006/relationships/image" Target="../media/image1747.png"/><Relationship Id="rId89" Type="http://schemas.openxmlformats.org/officeDocument/2006/relationships/customXml" Target="../ink/ink1830.xml"/><Relationship Id="rId112" Type="http://schemas.openxmlformats.org/officeDocument/2006/relationships/image" Target="../media/image1769.png"/><Relationship Id="rId133" Type="http://schemas.openxmlformats.org/officeDocument/2006/relationships/customXml" Target="../ink/ink1852.xml"/><Relationship Id="rId154" Type="http://schemas.openxmlformats.org/officeDocument/2006/relationships/image" Target="../media/image1790.png"/><Relationship Id="rId175" Type="http://schemas.openxmlformats.org/officeDocument/2006/relationships/customXml" Target="../ink/ink1873.xml"/><Relationship Id="rId196" Type="http://schemas.openxmlformats.org/officeDocument/2006/relationships/image" Target="../media/image1811.png"/><Relationship Id="rId200" Type="http://schemas.openxmlformats.org/officeDocument/2006/relationships/image" Target="../media/image1813.png"/><Relationship Id="rId16" Type="http://schemas.openxmlformats.org/officeDocument/2006/relationships/image" Target="../media/image1721.png"/><Relationship Id="rId221" Type="http://schemas.openxmlformats.org/officeDocument/2006/relationships/customXml" Target="../ink/ink1896.xml"/><Relationship Id="rId37" Type="http://schemas.openxmlformats.org/officeDocument/2006/relationships/customXml" Target="../ink/ink1804.xml"/><Relationship Id="rId58" Type="http://schemas.openxmlformats.org/officeDocument/2006/relationships/image" Target="../media/image1742.png"/><Relationship Id="rId79" Type="http://schemas.openxmlformats.org/officeDocument/2006/relationships/customXml" Target="../ink/ink1825.xml"/><Relationship Id="rId102" Type="http://schemas.openxmlformats.org/officeDocument/2006/relationships/image" Target="../media/image1764.png"/><Relationship Id="rId123" Type="http://schemas.openxmlformats.org/officeDocument/2006/relationships/customXml" Target="../ink/ink1847.xml"/><Relationship Id="rId144" Type="http://schemas.openxmlformats.org/officeDocument/2006/relationships/image" Target="../media/image1785.png"/><Relationship Id="rId90" Type="http://schemas.openxmlformats.org/officeDocument/2006/relationships/image" Target="../media/image1758.png"/><Relationship Id="rId165" Type="http://schemas.openxmlformats.org/officeDocument/2006/relationships/customXml" Target="../ink/ink1868.xml"/><Relationship Id="rId186" Type="http://schemas.openxmlformats.org/officeDocument/2006/relationships/image" Target="../media/image1806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83.png"/><Relationship Id="rId299" Type="http://schemas.openxmlformats.org/officeDocument/2006/relationships/image" Target="../media/image1974.png"/><Relationship Id="rId303" Type="http://schemas.openxmlformats.org/officeDocument/2006/relationships/image" Target="../media/image1976.png"/><Relationship Id="rId21" Type="http://schemas.openxmlformats.org/officeDocument/2006/relationships/image" Target="../media/image1836.png"/><Relationship Id="rId42" Type="http://schemas.openxmlformats.org/officeDocument/2006/relationships/customXml" Target="../ink/ink1919.xml"/><Relationship Id="rId63" Type="http://schemas.openxmlformats.org/officeDocument/2006/relationships/image" Target="../media/image1856.png"/><Relationship Id="rId84" Type="http://schemas.openxmlformats.org/officeDocument/2006/relationships/customXml" Target="../ink/ink1940.xml"/><Relationship Id="rId138" Type="http://schemas.openxmlformats.org/officeDocument/2006/relationships/customXml" Target="../ink/ink1967.xml"/><Relationship Id="rId159" Type="http://schemas.openxmlformats.org/officeDocument/2006/relationships/image" Target="../media/image1904.png"/><Relationship Id="rId170" Type="http://schemas.openxmlformats.org/officeDocument/2006/relationships/customXml" Target="../ink/ink1983.xml"/><Relationship Id="rId191" Type="http://schemas.openxmlformats.org/officeDocument/2006/relationships/image" Target="../media/image1920.png"/><Relationship Id="rId205" Type="http://schemas.openxmlformats.org/officeDocument/2006/relationships/image" Target="../media/image1927.png"/><Relationship Id="rId226" Type="http://schemas.openxmlformats.org/officeDocument/2006/relationships/customXml" Target="../ink/ink2011.xml"/><Relationship Id="rId247" Type="http://schemas.openxmlformats.org/officeDocument/2006/relationships/image" Target="../media/image1948.png"/><Relationship Id="rId107" Type="http://schemas.openxmlformats.org/officeDocument/2006/relationships/image" Target="../media/image1878.png"/><Relationship Id="rId268" Type="http://schemas.openxmlformats.org/officeDocument/2006/relationships/customXml" Target="../ink/ink2032.xml"/><Relationship Id="rId289" Type="http://schemas.openxmlformats.org/officeDocument/2006/relationships/image" Target="../media/image1969.png"/><Relationship Id="rId11" Type="http://schemas.openxmlformats.org/officeDocument/2006/relationships/image" Target="../media/image1831.png"/><Relationship Id="rId32" Type="http://schemas.openxmlformats.org/officeDocument/2006/relationships/customXml" Target="../ink/ink1914.xml"/><Relationship Id="rId53" Type="http://schemas.openxmlformats.org/officeDocument/2006/relationships/image" Target="../media/image1851.png"/><Relationship Id="rId74" Type="http://schemas.openxmlformats.org/officeDocument/2006/relationships/customXml" Target="../ink/ink1935.xml"/><Relationship Id="rId128" Type="http://schemas.openxmlformats.org/officeDocument/2006/relationships/customXml" Target="../ink/ink1962.xml"/><Relationship Id="rId149" Type="http://schemas.openxmlformats.org/officeDocument/2006/relationships/image" Target="../media/image1899.png"/><Relationship Id="rId5" Type="http://schemas.openxmlformats.org/officeDocument/2006/relationships/image" Target="../media/image1828.png"/><Relationship Id="rId95" Type="http://schemas.openxmlformats.org/officeDocument/2006/relationships/image" Target="../media/image1872.png"/><Relationship Id="rId160" Type="http://schemas.openxmlformats.org/officeDocument/2006/relationships/customXml" Target="../ink/ink1978.xml"/><Relationship Id="rId181" Type="http://schemas.openxmlformats.org/officeDocument/2006/relationships/image" Target="../media/image1915.png"/><Relationship Id="rId216" Type="http://schemas.openxmlformats.org/officeDocument/2006/relationships/customXml" Target="../ink/ink2006.xml"/><Relationship Id="rId237" Type="http://schemas.openxmlformats.org/officeDocument/2006/relationships/image" Target="../media/image1943.png"/><Relationship Id="rId258" Type="http://schemas.openxmlformats.org/officeDocument/2006/relationships/customXml" Target="../ink/ink2027.xml"/><Relationship Id="rId279" Type="http://schemas.openxmlformats.org/officeDocument/2006/relationships/image" Target="../media/image1964.png"/><Relationship Id="rId22" Type="http://schemas.openxmlformats.org/officeDocument/2006/relationships/customXml" Target="../ink/ink1909.xml"/><Relationship Id="rId43" Type="http://schemas.openxmlformats.org/officeDocument/2006/relationships/image" Target="../media/image173.png"/><Relationship Id="rId64" Type="http://schemas.openxmlformats.org/officeDocument/2006/relationships/customXml" Target="../ink/ink1930.xml"/><Relationship Id="rId118" Type="http://schemas.openxmlformats.org/officeDocument/2006/relationships/customXml" Target="../ink/ink1957.xml"/><Relationship Id="rId139" Type="http://schemas.openxmlformats.org/officeDocument/2006/relationships/image" Target="../media/image1894.png"/><Relationship Id="rId290" Type="http://schemas.openxmlformats.org/officeDocument/2006/relationships/customXml" Target="../ink/ink2043.xml"/><Relationship Id="rId304" Type="http://schemas.openxmlformats.org/officeDocument/2006/relationships/customXml" Target="../ink/ink2050.xml"/><Relationship Id="rId85" Type="http://schemas.openxmlformats.org/officeDocument/2006/relationships/image" Target="../media/image1867.png"/><Relationship Id="rId150" Type="http://schemas.openxmlformats.org/officeDocument/2006/relationships/customXml" Target="../ink/ink1973.xml"/><Relationship Id="rId171" Type="http://schemas.openxmlformats.org/officeDocument/2006/relationships/image" Target="../media/image1910.png"/><Relationship Id="rId192" Type="http://schemas.openxmlformats.org/officeDocument/2006/relationships/customXml" Target="../ink/ink1994.xml"/><Relationship Id="rId206" Type="http://schemas.openxmlformats.org/officeDocument/2006/relationships/customXml" Target="../ink/ink2001.xml"/><Relationship Id="rId227" Type="http://schemas.openxmlformats.org/officeDocument/2006/relationships/image" Target="../media/image1938.png"/><Relationship Id="rId248" Type="http://schemas.openxmlformats.org/officeDocument/2006/relationships/customXml" Target="../ink/ink2022.xml"/><Relationship Id="rId269" Type="http://schemas.openxmlformats.org/officeDocument/2006/relationships/image" Target="../media/image1959.png"/><Relationship Id="rId12" Type="http://schemas.openxmlformats.org/officeDocument/2006/relationships/customXml" Target="../ink/ink1904.xml"/><Relationship Id="rId33" Type="http://schemas.openxmlformats.org/officeDocument/2006/relationships/image" Target="../media/image1842.png"/><Relationship Id="rId108" Type="http://schemas.openxmlformats.org/officeDocument/2006/relationships/customXml" Target="../ink/ink1952.xml"/><Relationship Id="rId129" Type="http://schemas.openxmlformats.org/officeDocument/2006/relationships/image" Target="../media/image1889.png"/><Relationship Id="rId280" Type="http://schemas.openxmlformats.org/officeDocument/2006/relationships/customXml" Target="../ink/ink2038.xml"/><Relationship Id="rId54" Type="http://schemas.openxmlformats.org/officeDocument/2006/relationships/customXml" Target="../ink/ink1925.xml"/><Relationship Id="rId75" Type="http://schemas.openxmlformats.org/officeDocument/2006/relationships/image" Target="../media/image1862.png"/><Relationship Id="rId96" Type="http://schemas.openxmlformats.org/officeDocument/2006/relationships/customXml" Target="../ink/ink1946.xml"/><Relationship Id="rId140" Type="http://schemas.openxmlformats.org/officeDocument/2006/relationships/customXml" Target="../ink/ink1968.xml"/><Relationship Id="rId161" Type="http://schemas.openxmlformats.org/officeDocument/2006/relationships/image" Target="../media/image1905.png"/><Relationship Id="rId182" Type="http://schemas.openxmlformats.org/officeDocument/2006/relationships/customXml" Target="../ink/ink1989.xml"/><Relationship Id="rId217" Type="http://schemas.openxmlformats.org/officeDocument/2006/relationships/image" Target="../media/image1933.png"/><Relationship Id="rId6" Type="http://schemas.openxmlformats.org/officeDocument/2006/relationships/customXml" Target="../ink/ink1901.xml"/><Relationship Id="rId238" Type="http://schemas.openxmlformats.org/officeDocument/2006/relationships/customXml" Target="../ink/ink2017.xml"/><Relationship Id="rId259" Type="http://schemas.openxmlformats.org/officeDocument/2006/relationships/image" Target="../media/image1954.png"/><Relationship Id="rId23" Type="http://schemas.openxmlformats.org/officeDocument/2006/relationships/image" Target="../media/image1837.png"/><Relationship Id="rId119" Type="http://schemas.openxmlformats.org/officeDocument/2006/relationships/image" Target="../media/image1884.png"/><Relationship Id="rId270" Type="http://schemas.openxmlformats.org/officeDocument/2006/relationships/customXml" Target="../ink/ink2033.xml"/><Relationship Id="rId291" Type="http://schemas.openxmlformats.org/officeDocument/2006/relationships/image" Target="../media/image1970.png"/><Relationship Id="rId305" Type="http://schemas.openxmlformats.org/officeDocument/2006/relationships/image" Target="../media/image1977.png"/><Relationship Id="rId44" Type="http://schemas.openxmlformats.org/officeDocument/2006/relationships/customXml" Target="../ink/ink1920.xml"/><Relationship Id="rId65" Type="http://schemas.openxmlformats.org/officeDocument/2006/relationships/image" Target="../media/image1857.png"/><Relationship Id="rId86" Type="http://schemas.openxmlformats.org/officeDocument/2006/relationships/customXml" Target="../ink/ink1941.xml"/><Relationship Id="rId130" Type="http://schemas.openxmlformats.org/officeDocument/2006/relationships/customXml" Target="../ink/ink1963.xml"/><Relationship Id="rId151" Type="http://schemas.openxmlformats.org/officeDocument/2006/relationships/image" Target="../media/image1900.png"/><Relationship Id="rId172" Type="http://schemas.openxmlformats.org/officeDocument/2006/relationships/customXml" Target="../ink/ink1984.xml"/><Relationship Id="rId193" Type="http://schemas.openxmlformats.org/officeDocument/2006/relationships/image" Target="../media/image1921.png"/><Relationship Id="rId207" Type="http://schemas.openxmlformats.org/officeDocument/2006/relationships/image" Target="../media/image1928.png"/><Relationship Id="rId228" Type="http://schemas.openxmlformats.org/officeDocument/2006/relationships/customXml" Target="../ink/ink2012.xml"/><Relationship Id="rId249" Type="http://schemas.openxmlformats.org/officeDocument/2006/relationships/image" Target="../media/image1949.png"/><Relationship Id="rId13" Type="http://schemas.openxmlformats.org/officeDocument/2006/relationships/image" Target="../media/image1832.png"/><Relationship Id="rId109" Type="http://schemas.openxmlformats.org/officeDocument/2006/relationships/image" Target="../media/image1879.png"/><Relationship Id="rId260" Type="http://schemas.openxmlformats.org/officeDocument/2006/relationships/customXml" Target="../ink/ink2028.xml"/><Relationship Id="rId281" Type="http://schemas.openxmlformats.org/officeDocument/2006/relationships/image" Target="../media/image1965.png"/><Relationship Id="rId34" Type="http://schemas.openxmlformats.org/officeDocument/2006/relationships/customXml" Target="../ink/ink1915.xml"/><Relationship Id="rId55" Type="http://schemas.openxmlformats.org/officeDocument/2006/relationships/image" Target="../media/image1852.png"/><Relationship Id="rId76" Type="http://schemas.openxmlformats.org/officeDocument/2006/relationships/customXml" Target="../ink/ink1936.xml"/><Relationship Id="rId97" Type="http://schemas.openxmlformats.org/officeDocument/2006/relationships/image" Target="../media/image1873.png"/><Relationship Id="rId120" Type="http://schemas.openxmlformats.org/officeDocument/2006/relationships/customXml" Target="../ink/ink1958.xml"/><Relationship Id="rId141" Type="http://schemas.openxmlformats.org/officeDocument/2006/relationships/image" Target="../media/image1895.png"/><Relationship Id="rId7" Type="http://schemas.openxmlformats.org/officeDocument/2006/relationships/image" Target="../media/image1829.png"/><Relationship Id="rId162" Type="http://schemas.openxmlformats.org/officeDocument/2006/relationships/customXml" Target="../ink/ink1979.xml"/><Relationship Id="rId183" Type="http://schemas.openxmlformats.org/officeDocument/2006/relationships/image" Target="../media/image1916.png"/><Relationship Id="rId218" Type="http://schemas.openxmlformats.org/officeDocument/2006/relationships/customXml" Target="../ink/ink2007.xml"/><Relationship Id="rId239" Type="http://schemas.openxmlformats.org/officeDocument/2006/relationships/image" Target="../media/image1944.png"/><Relationship Id="rId250" Type="http://schemas.openxmlformats.org/officeDocument/2006/relationships/customXml" Target="../ink/ink2023.xml"/><Relationship Id="rId271" Type="http://schemas.openxmlformats.org/officeDocument/2006/relationships/image" Target="../media/image1960.png"/><Relationship Id="rId292" Type="http://schemas.openxmlformats.org/officeDocument/2006/relationships/customXml" Target="../ink/ink2044.xml"/><Relationship Id="rId306" Type="http://schemas.openxmlformats.org/officeDocument/2006/relationships/customXml" Target="../ink/ink2051.xml"/><Relationship Id="rId24" Type="http://schemas.openxmlformats.org/officeDocument/2006/relationships/customXml" Target="../ink/ink1910.xml"/><Relationship Id="rId40" Type="http://schemas.openxmlformats.org/officeDocument/2006/relationships/customXml" Target="../ink/ink1918.xml"/><Relationship Id="rId45" Type="http://schemas.openxmlformats.org/officeDocument/2006/relationships/image" Target="../media/image1847.png"/><Relationship Id="rId66" Type="http://schemas.openxmlformats.org/officeDocument/2006/relationships/customXml" Target="../ink/ink1931.xml"/><Relationship Id="rId87" Type="http://schemas.openxmlformats.org/officeDocument/2006/relationships/image" Target="../media/image1868.png"/><Relationship Id="rId110" Type="http://schemas.openxmlformats.org/officeDocument/2006/relationships/customXml" Target="../ink/ink1953.xml"/><Relationship Id="rId115" Type="http://schemas.openxmlformats.org/officeDocument/2006/relationships/image" Target="../media/image1882.png"/><Relationship Id="rId131" Type="http://schemas.openxmlformats.org/officeDocument/2006/relationships/image" Target="../media/image1890.png"/><Relationship Id="rId136" Type="http://schemas.openxmlformats.org/officeDocument/2006/relationships/customXml" Target="../ink/ink1966.xml"/><Relationship Id="rId157" Type="http://schemas.openxmlformats.org/officeDocument/2006/relationships/image" Target="../media/image1903.png"/><Relationship Id="rId178" Type="http://schemas.openxmlformats.org/officeDocument/2006/relationships/customXml" Target="../ink/ink1987.xml"/><Relationship Id="rId301" Type="http://schemas.openxmlformats.org/officeDocument/2006/relationships/image" Target="../media/image1975.png"/><Relationship Id="rId61" Type="http://schemas.openxmlformats.org/officeDocument/2006/relationships/image" Target="../media/image1855.png"/><Relationship Id="rId82" Type="http://schemas.openxmlformats.org/officeDocument/2006/relationships/customXml" Target="../ink/ink1939.xml"/><Relationship Id="rId152" Type="http://schemas.openxmlformats.org/officeDocument/2006/relationships/customXml" Target="../ink/ink1974.xml"/><Relationship Id="rId173" Type="http://schemas.openxmlformats.org/officeDocument/2006/relationships/image" Target="../media/image1911.png"/><Relationship Id="rId194" Type="http://schemas.openxmlformats.org/officeDocument/2006/relationships/customXml" Target="../ink/ink1995.xml"/><Relationship Id="rId199" Type="http://schemas.openxmlformats.org/officeDocument/2006/relationships/image" Target="../media/image1924.png"/><Relationship Id="rId203" Type="http://schemas.openxmlformats.org/officeDocument/2006/relationships/image" Target="../media/image1926.png"/><Relationship Id="rId208" Type="http://schemas.openxmlformats.org/officeDocument/2006/relationships/customXml" Target="../ink/ink2002.xml"/><Relationship Id="rId229" Type="http://schemas.openxmlformats.org/officeDocument/2006/relationships/image" Target="../media/image1939.png"/><Relationship Id="rId19" Type="http://schemas.openxmlformats.org/officeDocument/2006/relationships/image" Target="../media/image1835.png"/><Relationship Id="rId224" Type="http://schemas.openxmlformats.org/officeDocument/2006/relationships/customXml" Target="../ink/ink2010.xml"/><Relationship Id="rId240" Type="http://schemas.openxmlformats.org/officeDocument/2006/relationships/customXml" Target="../ink/ink2018.xml"/><Relationship Id="rId245" Type="http://schemas.openxmlformats.org/officeDocument/2006/relationships/image" Target="../media/image1947.png"/><Relationship Id="rId261" Type="http://schemas.openxmlformats.org/officeDocument/2006/relationships/image" Target="../media/image1955.png"/><Relationship Id="rId266" Type="http://schemas.openxmlformats.org/officeDocument/2006/relationships/customXml" Target="../ink/ink2031.xml"/><Relationship Id="rId287" Type="http://schemas.openxmlformats.org/officeDocument/2006/relationships/image" Target="../media/image1968.png"/><Relationship Id="rId14" Type="http://schemas.openxmlformats.org/officeDocument/2006/relationships/customXml" Target="../ink/ink1905.xml"/><Relationship Id="rId30" Type="http://schemas.openxmlformats.org/officeDocument/2006/relationships/customXml" Target="../ink/ink1913.xml"/><Relationship Id="rId35" Type="http://schemas.openxmlformats.org/officeDocument/2006/relationships/image" Target="../media/image1843.png"/><Relationship Id="rId56" Type="http://schemas.openxmlformats.org/officeDocument/2006/relationships/customXml" Target="../ink/ink1926.xml"/><Relationship Id="rId77" Type="http://schemas.openxmlformats.org/officeDocument/2006/relationships/image" Target="../media/image1863.png"/><Relationship Id="rId100" Type="http://schemas.openxmlformats.org/officeDocument/2006/relationships/customXml" Target="../ink/ink1948.xml"/><Relationship Id="rId105" Type="http://schemas.openxmlformats.org/officeDocument/2006/relationships/image" Target="../media/image1877.png"/><Relationship Id="rId126" Type="http://schemas.openxmlformats.org/officeDocument/2006/relationships/customXml" Target="../ink/ink1961.xml"/><Relationship Id="rId147" Type="http://schemas.openxmlformats.org/officeDocument/2006/relationships/image" Target="../media/image1898.png"/><Relationship Id="rId168" Type="http://schemas.openxmlformats.org/officeDocument/2006/relationships/customXml" Target="../ink/ink1982.xml"/><Relationship Id="rId282" Type="http://schemas.openxmlformats.org/officeDocument/2006/relationships/customXml" Target="../ink/ink2039.xml"/><Relationship Id="rId8" Type="http://schemas.openxmlformats.org/officeDocument/2006/relationships/customXml" Target="../ink/ink1902.xml"/><Relationship Id="rId51" Type="http://schemas.openxmlformats.org/officeDocument/2006/relationships/image" Target="../media/image1850.png"/><Relationship Id="rId72" Type="http://schemas.openxmlformats.org/officeDocument/2006/relationships/customXml" Target="../ink/ink1934.xml"/><Relationship Id="rId93" Type="http://schemas.openxmlformats.org/officeDocument/2006/relationships/image" Target="../media/image1871.png"/><Relationship Id="rId98" Type="http://schemas.openxmlformats.org/officeDocument/2006/relationships/customXml" Target="../ink/ink1947.xml"/><Relationship Id="rId121" Type="http://schemas.openxmlformats.org/officeDocument/2006/relationships/image" Target="../media/image1885.png"/><Relationship Id="rId142" Type="http://schemas.openxmlformats.org/officeDocument/2006/relationships/customXml" Target="../ink/ink1969.xml"/><Relationship Id="rId163" Type="http://schemas.openxmlformats.org/officeDocument/2006/relationships/image" Target="../media/image1906.png"/><Relationship Id="rId184" Type="http://schemas.openxmlformats.org/officeDocument/2006/relationships/customXml" Target="../ink/ink1990.xml"/><Relationship Id="rId189" Type="http://schemas.openxmlformats.org/officeDocument/2006/relationships/image" Target="../media/image1919.png"/><Relationship Id="rId219" Type="http://schemas.openxmlformats.org/officeDocument/2006/relationships/image" Target="../media/image1934.png"/><Relationship Id="rId3" Type="http://schemas.openxmlformats.org/officeDocument/2006/relationships/image" Target="../media/image1827.png"/><Relationship Id="rId214" Type="http://schemas.openxmlformats.org/officeDocument/2006/relationships/customXml" Target="../ink/ink2005.xml"/><Relationship Id="rId230" Type="http://schemas.openxmlformats.org/officeDocument/2006/relationships/customXml" Target="../ink/ink2013.xml"/><Relationship Id="rId235" Type="http://schemas.openxmlformats.org/officeDocument/2006/relationships/image" Target="../media/image1942.png"/><Relationship Id="rId251" Type="http://schemas.openxmlformats.org/officeDocument/2006/relationships/image" Target="../media/image1950.png"/><Relationship Id="rId256" Type="http://schemas.openxmlformats.org/officeDocument/2006/relationships/customXml" Target="../ink/ink2026.xml"/><Relationship Id="rId277" Type="http://schemas.openxmlformats.org/officeDocument/2006/relationships/image" Target="../media/image1963.png"/><Relationship Id="rId298" Type="http://schemas.openxmlformats.org/officeDocument/2006/relationships/customXml" Target="../ink/ink2047.xml"/><Relationship Id="rId25" Type="http://schemas.openxmlformats.org/officeDocument/2006/relationships/image" Target="../media/image1838.png"/><Relationship Id="rId46" Type="http://schemas.openxmlformats.org/officeDocument/2006/relationships/customXml" Target="../ink/ink1921.xml"/><Relationship Id="rId67" Type="http://schemas.openxmlformats.org/officeDocument/2006/relationships/image" Target="../media/image1858.png"/><Relationship Id="rId116" Type="http://schemas.openxmlformats.org/officeDocument/2006/relationships/customXml" Target="../ink/ink1956.xml"/><Relationship Id="rId137" Type="http://schemas.openxmlformats.org/officeDocument/2006/relationships/image" Target="../media/image1893.png"/><Relationship Id="rId158" Type="http://schemas.openxmlformats.org/officeDocument/2006/relationships/customXml" Target="../ink/ink1977.xml"/><Relationship Id="rId272" Type="http://schemas.openxmlformats.org/officeDocument/2006/relationships/customXml" Target="../ink/ink2034.xml"/><Relationship Id="rId293" Type="http://schemas.openxmlformats.org/officeDocument/2006/relationships/image" Target="../media/image1971.png"/><Relationship Id="rId302" Type="http://schemas.openxmlformats.org/officeDocument/2006/relationships/customXml" Target="../ink/ink2049.xml"/><Relationship Id="rId307" Type="http://schemas.openxmlformats.org/officeDocument/2006/relationships/image" Target="../media/image1978.png"/><Relationship Id="rId20" Type="http://schemas.openxmlformats.org/officeDocument/2006/relationships/customXml" Target="../ink/ink1908.xml"/><Relationship Id="rId41" Type="http://schemas.openxmlformats.org/officeDocument/2006/relationships/image" Target="../media/image1846.png"/><Relationship Id="rId62" Type="http://schemas.openxmlformats.org/officeDocument/2006/relationships/customXml" Target="../ink/ink1929.xml"/><Relationship Id="rId83" Type="http://schemas.openxmlformats.org/officeDocument/2006/relationships/image" Target="../media/image1866.png"/><Relationship Id="rId88" Type="http://schemas.openxmlformats.org/officeDocument/2006/relationships/customXml" Target="../ink/ink1942.xml"/><Relationship Id="rId111" Type="http://schemas.openxmlformats.org/officeDocument/2006/relationships/image" Target="../media/image1880.png"/><Relationship Id="rId132" Type="http://schemas.openxmlformats.org/officeDocument/2006/relationships/customXml" Target="../ink/ink1964.xml"/><Relationship Id="rId153" Type="http://schemas.openxmlformats.org/officeDocument/2006/relationships/image" Target="../media/image1901.png"/><Relationship Id="rId174" Type="http://schemas.openxmlformats.org/officeDocument/2006/relationships/customXml" Target="../ink/ink1985.xml"/><Relationship Id="rId179" Type="http://schemas.openxmlformats.org/officeDocument/2006/relationships/image" Target="../media/image1914.png"/><Relationship Id="rId195" Type="http://schemas.openxmlformats.org/officeDocument/2006/relationships/image" Target="../media/image1922.png"/><Relationship Id="rId209" Type="http://schemas.openxmlformats.org/officeDocument/2006/relationships/image" Target="../media/image1929.png"/><Relationship Id="rId190" Type="http://schemas.openxmlformats.org/officeDocument/2006/relationships/customXml" Target="../ink/ink1993.xml"/><Relationship Id="rId204" Type="http://schemas.openxmlformats.org/officeDocument/2006/relationships/customXml" Target="../ink/ink2000.xml"/><Relationship Id="rId220" Type="http://schemas.openxmlformats.org/officeDocument/2006/relationships/customXml" Target="../ink/ink2008.xml"/><Relationship Id="rId225" Type="http://schemas.openxmlformats.org/officeDocument/2006/relationships/image" Target="../media/image1937.png"/><Relationship Id="rId241" Type="http://schemas.openxmlformats.org/officeDocument/2006/relationships/image" Target="../media/image1945.png"/><Relationship Id="rId246" Type="http://schemas.openxmlformats.org/officeDocument/2006/relationships/customXml" Target="../ink/ink2021.xml"/><Relationship Id="rId267" Type="http://schemas.openxmlformats.org/officeDocument/2006/relationships/image" Target="../media/image1958.png"/><Relationship Id="rId288" Type="http://schemas.openxmlformats.org/officeDocument/2006/relationships/customXml" Target="../ink/ink2042.xml"/><Relationship Id="rId15" Type="http://schemas.openxmlformats.org/officeDocument/2006/relationships/image" Target="../media/image1833.png"/><Relationship Id="rId36" Type="http://schemas.openxmlformats.org/officeDocument/2006/relationships/customXml" Target="../ink/ink1916.xml"/><Relationship Id="rId57" Type="http://schemas.openxmlformats.org/officeDocument/2006/relationships/image" Target="../media/image1853.png"/><Relationship Id="rId106" Type="http://schemas.openxmlformats.org/officeDocument/2006/relationships/customXml" Target="../ink/ink1951.xml"/><Relationship Id="rId127" Type="http://schemas.openxmlformats.org/officeDocument/2006/relationships/image" Target="../media/image1888.png"/><Relationship Id="rId262" Type="http://schemas.openxmlformats.org/officeDocument/2006/relationships/customXml" Target="../ink/ink2029.xml"/><Relationship Id="rId283" Type="http://schemas.openxmlformats.org/officeDocument/2006/relationships/image" Target="../media/image1966.png"/><Relationship Id="rId10" Type="http://schemas.openxmlformats.org/officeDocument/2006/relationships/customXml" Target="../ink/ink1903.xml"/><Relationship Id="rId31" Type="http://schemas.openxmlformats.org/officeDocument/2006/relationships/image" Target="../media/image1841.png"/><Relationship Id="rId52" Type="http://schemas.openxmlformats.org/officeDocument/2006/relationships/customXml" Target="../ink/ink1924.xml"/><Relationship Id="rId73" Type="http://schemas.openxmlformats.org/officeDocument/2006/relationships/image" Target="../media/image1861.png"/><Relationship Id="rId78" Type="http://schemas.openxmlformats.org/officeDocument/2006/relationships/customXml" Target="../ink/ink1937.xml"/><Relationship Id="rId94" Type="http://schemas.openxmlformats.org/officeDocument/2006/relationships/customXml" Target="../ink/ink1945.xml"/><Relationship Id="rId99" Type="http://schemas.openxmlformats.org/officeDocument/2006/relationships/image" Target="../media/image1874.png"/><Relationship Id="rId101" Type="http://schemas.openxmlformats.org/officeDocument/2006/relationships/image" Target="../media/image1875.png"/><Relationship Id="rId122" Type="http://schemas.openxmlformats.org/officeDocument/2006/relationships/customXml" Target="../ink/ink1959.xml"/><Relationship Id="rId143" Type="http://schemas.openxmlformats.org/officeDocument/2006/relationships/image" Target="../media/image1896.png"/><Relationship Id="rId148" Type="http://schemas.openxmlformats.org/officeDocument/2006/relationships/customXml" Target="../ink/ink1972.xml"/><Relationship Id="rId164" Type="http://schemas.openxmlformats.org/officeDocument/2006/relationships/customXml" Target="../ink/ink1980.xml"/><Relationship Id="rId169" Type="http://schemas.openxmlformats.org/officeDocument/2006/relationships/image" Target="../media/image1909.png"/><Relationship Id="rId185" Type="http://schemas.openxmlformats.org/officeDocument/2006/relationships/image" Target="../media/image1917.png"/><Relationship Id="rId4" Type="http://schemas.openxmlformats.org/officeDocument/2006/relationships/customXml" Target="../ink/ink1900.xml"/><Relationship Id="rId9" Type="http://schemas.openxmlformats.org/officeDocument/2006/relationships/image" Target="../media/image1830.png"/><Relationship Id="rId180" Type="http://schemas.openxmlformats.org/officeDocument/2006/relationships/customXml" Target="../ink/ink1988.xml"/><Relationship Id="rId210" Type="http://schemas.openxmlformats.org/officeDocument/2006/relationships/customXml" Target="../ink/ink2003.xml"/><Relationship Id="rId215" Type="http://schemas.openxmlformats.org/officeDocument/2006/relationships/image" Target="../media/image1932.png"/><Relationship Id="rId236" Type="http://schemas.openxmlformats.org/officeDocument/2006/relationships/customXml" Target="../ink/ink2016.xml"/><Relationship Id="rId257" Type="http://schemas.openxmlformats.org/officeDocument/2006/relationships/image" Target="../media/image1953.png"/><Relationship Id="rId278" Type="http://schemas.openxmlformats.org/officeDocument/2006/relationships/customXml" Target="../ink/ink2037.xml"/><Relationship Id="rId26" Type="http://schemas.openxmlformats.org/officeDocument/2006/relationships/customXml" Target="../ink/ink1911.xml"/><Relationship Id="rId231" Type="http://schemas.openxmlformats.org/officeDocument/2006/relationships/image" Target="../media/image1940.png"/><Relationship Id="rId252" Type="http://schemas.openxmlformats.org/officeDocument/2006/relationships/customXml" Target="../ink/ink2024.xml"/><Relationship Id="rId273" Type="http://schemas.openxmlformats.org/officeDocument/2006/relationships/image" Target="../media/image1961.png"/><Relationship Id="rId294" Type="http://schemas.openxmlformats.org/officeDocument/2006/relationships/customXml" Target="../ink/ink2045.xml"/><Relationship Id="rId308" Type="http://schemas.openxmlformats.org/officeDocument/2006/relationships/customXml" Target="../ink/ink2052.xml"/><Relationship Id="rId47" Type="http://schemas.openxmlformats.org/officeDocument/2006/relationships/image" Target="../media/image1848.png"/><Relationship Id="rId68" Type="http://schemas.openxmlformats.org/officeDocument/2006/relationships/customXml" Target="../ink/ink1932.xml"/><Relationship Id="rId89" Type="http://schemas.openxmlformats.org/officeDocument/2006/relationships/image" Target="../media/image1869.png"/><Relationship Id="rId112" Type="http://schemas.openxmlformats.org/officeDocument/2006/relationships/customXml" Target="../ink/ink1954.xml"/><Relationship Id="rId133" Type="http://schemas.openxmlformats.org/officeDocument/2006/relationships/image" Target="../media/image1891.png"/><Relationship Id="rId154" Type="http://schemas.openxmlformats.org/officeDocument/2006/relationships/customXml" Target="../ink/ink1975.xml"/><Relationship Id="rId175" Type="http://schemas.openxmlformats.org/officeDocument/2006/relationships/image" Target="../media/image1912.png"/><Relationship Id="rId196" Type="http://schemas.openxmlformats.org/officeDocument/2006/relationships/customXml" Target="../ink/ink1996.xml"/><Relationship Id="rId200" Type="http://schemas.openxmlformats.org/officeDocument/2006/relationships/customXml" Target="../ink/ink1998.xml"/><Relationship Id="rId16" Type="http://schemas.openxmlformats.org/officeDocument/2006/relationships/customXml" Target="../ink/ink1906.xml"/><Relationship Id="rId221" Type="http://schemas.openxmlformats.org/officeDocument/2006/relationships/image" Target="../media/image1935.png"/><Relationship Id="rId242" Type="http://schemas.openxmlformats.org/officeDocument/2006/relationships/customXml" Target="../ink/ink2019.xml"/><Relationship Id="rId263" Type="http://schemas.openxmlformats.org/officeDocument/2006/relationships/image" Target="../media/image1956.png"/><Relationship Id="rId284" Type="http://schemas.openxmlformats.org/officeDocument/2006/relationships/customXml" Target="../ink/ink2040.xml"/><Relationship Id="rId37" Type="http://schemas.openxmlformats.org/officeDocument/2006/relationships/image" Target="../media/image1844.png"/><Relationship Id="rId58" Type="http://schemas.openxmlformats.org/officeDocument/2006/relationships/customXml" Target="../ink/ink1927.xml"/><Relationship Id="rId79" Type="http://schemas.openxmlformats.org/officeDocument/2006/relationships/image" Target="../media/image1864.png"/><Relationship Id="rId102" Type="http://schemas.openxmlformats.org/officeDocument/2006/relationships/customXml" Target="../ink/ink1949.xml"/><Relationship Id="rId123" Type="http://schemas.openxmlformats.org/officeDocument/2006/relationships/image" Target="../media/image1886.png"/><Relationship Id="rId144" Type="http://schemas.openxmlformats.org/officeDocument/2006/relationships/customXml" Target="../ink/ink1970.xml"/><Relationship Id="rId90" Type="http://schemas.openxmlformats.org/officeDocument/2006/relationships/customXml" Target="../ink/ink1943.xml"/><Relationship Id="rId165" Type="http://schemas.openxmlformats.org/officeDocument/2006/relationships/image" Target="../media/image1907.png"/><Relationship Id="rId186" Type="http://schemas.openxmlformats.org/officeDocument/2006/relationships/customXml" Target="../ink/ink1991.xml"/><Relationship Id="rId211" Type="http://schemas.openxmlformats.org/officeDocument/2006/relationships/image" Target="../media/image1930.png"/><Relationship Id="rId232" Type="http://schemas.openxmlformats.org/officeDocument/2006/relationships/customXml" Target="../ink/ink2014.xml"/><Relationship Id="rId253" Type="http://schemas.openxmlformats.org/officeDocument/2006/relationships/image" Target="../media/image1951.png"/><Relationship Id="rId274" Type="http://schemas.openxmlformats.org/officeDocument/2006/relationships/customXml" Target="../ink/ink2035.xml"/><Relationship Id="rId295" Type="http://schemas.openxmlformats.org/officeDocument/2006/relationships/image" Target="../media/image1972.png"/><Relationship Id="rId309" Type="http://schemas.openxmlformats.org/officeDocument/2006/relationships/image" Target="../media/image1979.png"/><Relationship Id="rId27" Type="http://schemas.openxmlformats.org/officeDocument/2006/relationships/image" Target="../media/image1839.png"/><Relationship Id="rId48" Type="http://schemas.openxmlformats.org/officeDocument/2006/relationships/customXml" Target="../ink/ink1922.xml"/><Relationship Id="rId69" Type="http://schemas.openxmlformats.org/officeDocument/2006/relationships/image" Target="../media/image1859.png"/><Relationship Id="rId113" Type="http://schemas.openxmlformats.org/officeDocument/2006/relationships/image" Target="../media/image1881.png"/><Relationship Id="rId134" Type="http://schemas.openxmlformats.org/officeDocument/2006/relationships/customXml" Target="../ink/ink1965.xml"/><Relationship Id="rId80" Type="http://schemas.openxmlformats.org/officeDocument/2006/relationships/customXml" Target="../ink/ink1938.xml"/><Relationship Id="rId155" Type="http://schemas.openxmlformats.org/officeDocument/2006/relationships/image" Target="../media/image1902.png"/><Relationship Id="rId176" Type="http://schemas.openxmlformats.org/officeDocument/2006/relationships/customXml" Target="../ink/ink1986.xml"/><Relationship Id="rId197" Type="http://schemas.openxmlformats.org/officeDocument/2006/relationships/image" Target="../media/image1923.png"/><Relationship Id="rId201" Type="http://schemas.openxmlformats.org/officeDocument/2006/relationships/image" Target="../media/image1925.png"/><Relationship Id="rId222" Type="http://schemas.openxmlformats.org/officeDocument/2006/relationships/customXml" Target="../ink/ink2009.xml"/><Relationship Id="rId243" Type="http://schemas.openxmlformats.org/officeDocument/2006/relationships/image" Target="../media/image1946.png"/><Relationship Id="rId264" Type="http://schemas.openxmlformats.org/officeDocument/2006/relationships/customXml" Target="../ink/ink2030.xml"/><Relationship Id="rId285" Type="http://schemas.openxmlformats.org/officeDocument/2006/relationships/image" Target="../media/image1967.png"/><Relationship Id="rId17" Type="http://schemas.openxmlformats.org/officeDocument/2006/relationships/image" Target="../media/image1834.png"/><Relationship Id="rId38" Type="http://schemas.openxmlformats.org/officeDocument/2006/relationships/customXml" Target="../ink/ink1917.xml"/><Relationship Id="rId59" Type="http://schemas.openxmlformats.org/officeDocument/2006/relationships/image" Target="../media/image1854.png"/><Relationship Id="rId103" Type="http://schemas.openxmlformats.org/officeDocument/2006/relationships/image" Target="../media/image1876.png"/><Relationship Id="rId124" Type="http://schemas.openxmlformats.org/officeDocument/2006/relationships/customXml" Target="../ink/ink1960.xml"/><Relationship Id="rId70" Type="http://schemas.openxmlformats.org/officeDocument/2006/relationships/customXml" Target="../ink/ink1933.xml"/><Relationship Id="rId91" Type="http://schemas.openxmlformats.org/officeDocument/2006/relationships/image" Target="../media/image1870.png"/><Relationship Id="rId145" Type="http://schemas.openxmlformats.org/officeDocument/2006/relationships/image" Target="../media/image1897.png"/><Relationship Id="rId166" Type="http://schemas.openxmlformats.org/officeDocument/2006/relationships/customXml" Target="../ink/ink1981.xml"/><Relationship Id="rId187" Type="http://schemas.openxmlformats.org/officeDocument/2006/relationships/image" Target="../media/image191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004.xml"/><Relationship Id="rId233" Type="http://schemas.openxmlformats.org/officeDocument/2006/relationships/image" Target="../media/image1941.png"/><Relationship Id="rId254" Type="http://schemas.openxmlformats.org/officeDocument/2006/relationships/customXml" Target="../ink/ink2025.xml"/><Relationship Id="rId28" Type="http://schemas.openxmlformats.org/officeDocument/2006/relationships/customXml" Target="../ink/ink1912.xml"/><Relationship Id="rId49" Type="http://schemas.openxmlformats.org/officeDocument/2006/relationships/image" Target="../media/image1849.png"/><Relationship Id="rId114" Type="http://schemas.openxmlformats.org/officeDocument/2006/relationships/customXml" Target="../ink/ink1955.xml"/><Relationship Id="rId275" Type="http://schemas.openxmlformats.org/officeDocument/2006/relationships/image" Target="../media/image1962.png"/><Relationship Id="rId296" Type="http://schemas.openxmlformats.org/officeDocument/2006/relationships/customXml" Target="../ink/ink2046.xml"/><Relationship Id="rId300" Type="http://schemas.openxmlformats.org/officeDocument/2006/relationships/customXml" Target="../ink/ink2048.xml"/><Relationship Id="rId60" Type="http://schemas.openxmlformats.org/officeDocument/2006/relationships/customXml" Target="../ink/ink1928.xml"/><Relationship Id="rId81" Type="http://schemas.openxmlformats.org/officeDocument/2006/relationships/image" Target="../media/image1865.png"/><Relationship Id="rId135" Type="http://schemas.openxmlformats.org/officeDocument/2006/relationships/image" Target="../media/image1892.png"/><Relationship Id="rId156" Type="http://schemas.openxmlformats.org/officeDocument/2006/relationships/customXml" Target="../ink/ink1976.xml"/><Relationship Id="rId177" Type="http://schemas.openxmlformats.org/officeDocument/2006/relationships/image" Target="../media/image1913.png"/><Relationship Id="rId198" Type="http://schemas.openxmlformats.org/officeDocument/2006/relationships/customXml" Target="../ink/ink1997.xml"/><Relationship Id="rId202" Type="http://schemas.openxmlformats.org/officeDocument/2006/relationships/customXml" Target="../ink/ink1999.xml"/><Relationship Id="rId223" Type="http://schemas.openxmlformats.org/officeDocument/2006/relationships/image" Target="../media/image1936.png"/><Relationship Id="rId244" Type="http://schemas.openxmlformats.org/officeDocument/2006/relationships/customXml" Target="../ink/ink2020.xml"/><Relationship Id="rId18" Type="http://schemas.openxmlformats.org/officeDocument/2006/relationships/customXml" Target="../ink/ink1907.xml"/><Relationship Id="rId39" Type="http://schemas.openxmlformats.org/officeDocument/2006/relationships/image" Target="../media/image1845.png"/><Relationship Id="rId265" Type="http://schemas.openxmlformats.org/officeDocument/2006/relationships/image" Target="../media/image1957.png"/><Relationship Id="rId286" Type="http://schemas.openxmlformats.org/officeDocument/2006/relationships/customXml" Target="../ink/ink2041.xml"/><Relationship Id="rId50" Type="http://schemas.openxmlformats.org/officeDocument/2006/relationships/customXml" Target="../ink/ink1923.xml"/><Relationship Id="rId104" Type="http://schemas.openxmlformats.org/officeDocument/2006/relationships/customXml" Target="../ink/ink1950.xml"/><Relationship Id="rId125" Type="http://schemas.openxmlformats.org/officeDocument/2006/relationships/image" Target="../media/image1887.png"/><Relationship Id="rId146" Type="http://schemas.openxmlformats.org/officeDocument/2006/relationships/customXml" Target="../ink/ink1971.xml"/><Relationship Id="rId167" Type="http://schemas.openxmlformats.org/officeDocument/2006/relationships/image" Target="../media/image1908.png"/><Relationship Id="rId188" Type="http://schemas.openxmlformats.org/officeDocument/2006/relationships/customXml" Target="../ink/ink1992.xml"/><Relationship Id="rId71" Type="http://schemas.openxmlformats.org/officeDocument/2006/relationships/image" Target="../media/image1860.png"/><Relationship Id="rId92" Type="http://schemas.openxmlformats.org/officeDocument/2006/relationships/customXml" Target="../ink/ink1944.xml"/><Relationship Id="rId213" Type="http://schemas.openxmlformats.org/officeDocument/2006/relationships/image" Target="../media/image1931.png"/><Relationship Id="rId234" Type="http://schemas.openxmlformats.org/officeDocument/2006/relationships/customXml" Target="../ink/ink2015.xml"/><Relationship Id="rId2" Type="http://schemas.openxmlformats.org/officeDocument/2006/relationships/customXml" Target="../ink/ink1899.xml"/><Relationship Id="rId29" Type="http://schemas.openxmlformats.org/officeDocument/2006/relationships/image" Target="../media/image1840.png"/><Relationship Id="rId255" Type="http://schemas.openxmlformats.org/officeDocument/2006/relationships/image" Target="../media/image1952.png"/><Relationship Id="rId276" Type="http://schemas.openxmlformats.org/officeDocument/2006/relationships/customXml" Target="../ink/ink2036.xml"/><Relationship Id="rId297" Type="http://schemas.openxmlformats.org/officeDocument/2006/relationships/image" Target="../media/image197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36.png"/><Relationship Id="rId299" Type="http://schemas.openxmlformats.org/officeDocument/2006/relationships/image" Target="../media/image2127.png"/><Relationship Id="rId303" Type="http://schemas.openxmlformats.org/officeDocument/2006/relationships/image" Target="../media/image2129.png"/><Relationship Id="rId21" Type="http://schemas.openxmlformats.org/officeDocument/2006/relationships/image" Target="../media/image1989.png"/><Relationship Id="rId42" Type="http://schemas.openxmlformats.org/officeDocument/2006/relationships/customXml" Target="../ink/ink2073.xml"/><Relationship Id="rId63" Type="http://schemas.openxmlformats.org/officeDocument/2006/relationships/image" Target="../media/image2009.png"/><Relationship Id="rId84" Type="http://schemas.openxmlformats.org/officeDocument/2006/relationships/customXml" Target="../ink/ink2094.xml"/><Relationship Id="rId138" Type="http://schemas.openxmlformats.org/officeDocument/2006/relationships/customXml" Target="../ink/ink2121.xml"/><Relationship Id="rId159" Type="http://schemas.openxmlformats.org/officeDocument/2006/relationships/image" Target="../media/image2057.png"/><Relationship Id="rId324" Type="http://schemas.openxmlformats.org/officeDocument/2006/relationships/customXml" Target="../ink/ink2214.xml"/><Relationship Id="rId345" Type="http://schemas.openxmlformats.org/officeDocument/2006/relationships/image" Target="../media/image2150.png"/><Relationship Id="rId170" Type="http://schemas.openxmlformats.org/officeDocument/2006/relationships/customXml" Target="../ink/ink2137.xml"/><Relationship Id="rId191" Type="http://schemas.openxmlformats.org/officeDocument/2006/relationships/image" Target="../media/image2073.png"/><Relationship Id="rId205" Type="http://schemas.openxmlformats.org/officeDocument/2006/relationships/image" Target="../media/image2080.png"/><Relationship Id="rId226" Type="http://schemas.openxmlformats.org/officeDocument/2006/relationships/customXml" Target="../ink/ink2165.xml"/><Relationship Id="rId247" Type="http://schemas.openxmlformats.org/officeDocument/2006/relationships/image" Target="../media/image2101.png"/><Relationship Id="rId107" Type="http://schemas.openxmlformats.org/officeDocument/2006/relationships/image" Target="../media/image2031.png"/><Relationship Id="rId268" Type="http://schemas.openxmlformats.org/officeDocument/2006/relationships/customXml" Target="../ink/ink2186.xml"/><Relationship Id="rId289" Type="http://schemas.openxmlformats.org/officeDocument/2006/relationships/image" Target="../media/image2122.png"/><Relationship Id="rId11" Type="http://schemas.openxmlformats.org/officeDocument/2006/relationships/image" Target="../media/image1984.png"/><Relationship Id="rId32" Type="http://schemas.openxmlformats.org/officeDocument/2006/relationships/customXml" Target="../ink/ink2068.xml"/><Relationship Id="rId53" Type="http://schemas.openxmlformats.org/officeDocument/2006/relationships/image" Target="../media/image2004.png"/><Relationship Id="rId74" Type="http://schemas.openxmlformats.org/officeDocument/2006/relationships/customXml" Target="../ink/ink2089.xml"/><Relationship Id="rId128" Type="http://schemas.openxmlformats.org/officeDocument/2006/relationships/customXml" Target="../ink/ink2116.xml"/><Relationship Id="rId149" Type="http://schemas.openxmlformats.org/officeDocument/2006/relationships/image" Target="../media/image2052.png"/><Relationship Id="rId314" Type="http://schemas.openxmlformats.org/officeDocument/2006/relationships/customXml" Target="../ink/ink2209.xml"/><Relationship Id="rId335" Type="http://schemas.openxmlformats.org/officeDocument/2006/relationships/image" Target="../media/image2145.png"/><Relationship Id="rId5" Type="http://schemas.openxmlformats.org/officeDocument/2006/relationships/image" Target="../media/image1981.png"/><Relationship Id="rId95" Type="http://schemas.openxmlformats.org/officeDocument/2006/relationships/image" Target="../media/image2025.png"/><Relationship Id="rId160" Type="http://schemas.openxmlformats.org/officeDocument/2006/relationships/customXml" Target="../ink/ink2132.xml"/><Relationship Id="rId181" Type="http://schemas.openxmlformats.org/officeDocument/2006/relationships/image" Target="../media/image2068.png"/><Relationship Id="rId216" Type="http://schemas.openxmlformats.org/officeDocument/2006/relationships/customXml" Target="../ink/ink2160.xml"/><Relationship Id="rId237" Type="http://schemas.openxmlformats.org/officeDocument/2006/relationships/image" Target="../media/image2096.png"/><Relationship Id="rId258" Type="http://schemas.openxmlformats.org/officeDocument/2006/relationships/customXml" Target="../ink/ink2181.xml"/><Relationship Id="rId279" Type="http://schemas.openxmlformats.org/officeDocument/2006/relationships/image" Target="../media/image2117.png"/><Relationship Id="rId22" Type="http://schemas.openxmlformats.org/officeDocument/2006/relationships/customXml" Target="../ink/ink2063.xml"/><Relationship Id="rId43" Type="http://schemas.openxmlformats.org/officeDocument/2006/relationships/image" Target="../media/image2000.png"/><Relationship Id="rId64" Type="http://schemas.openxmlformats.org/officeDocument/2006/relationships/customXml" Target="../ink/ink2084.xml"/><Relationship Id="rId118" Type="http://schemas.openxmlformats.org/officeDocument/2006/relationships/customXml" Target="../ink/ink2111.xml"/><Relationship Id="rId139" Type="http://schemas.openxmlformats.org/officeDocument/2006/relationships/image" Target="../media/image2047.png"/><Relationship Id="rId290" Type="http://schemas.openxmlformats.org/officeDocument/2006/relationships/customXml" Target="../ink/ink2197.xml"/><Relationship Id="rId304" Type="http://schemas.openxmlformats.org/officeDocument/2006/relationships/customXml" Target="../ink/ink2204.xml"/><Relationship Id="rId325" Type="http://schemas.openxmlformats.org/officeDocument/2006/relationships/image" Target="../media/image2140.png"/><Relationship Id="rId346" Type="http://schemas.openxmlformats.org/officeDocument/2006/relationships/customXml" Target="../ink/ink2225.xml"/><Relationship Id="rId85" Type="http://schemas.openxmlformats.org/officeDocument/2006/relationships/image" Target="../media/image2020.png"/><Relationship Id="rId150" Type="http://schemas.openxmlformats.org/officeDocument/2006/relationships/customXml" Target="../ink/ink2127.xml"/><Relationship Id="rId171" Type="http://schemas.openxmlformats.org/officeDocument/2006/relationships/image" Target="../media/image2063.png"/><Relationship Id="rId192" Type="http://schemas.openxmlformats.org/officeDocument/2006/relationships/customXml" Target="../ink/ink2148.xml"/><Relationship Id="rId206" Type="http://schemas.openxmlformats.org/officeDocument/2006/relationships/customXml" Target="../ink/ink2155.xml"/><Relationship Id="rId227" Type="http://schemas.openxmlformats.org/officeDocument/2006/relationships/image" Target="../media/image2091.png"/><Relationship Id="rId248" Type="http://schemas.openxmlformats.org/officeDocument/2006/relationships/customXml" Target="../ink/ink2176.xml"/><Relationship Id="rId269" Type="http://schemas.openxmlformats.org/officeDocument/2006/relationships/image" Target="../media/image2112.png"/><Relationship Id="rId12" Type="http://schemas.openxmlformats.org/officeDocument/2006/relationships/customXml" Target="../ink/ink2058.xml"/><Relationship Id="rId33" Type="http://schemas.openxmlformats.org/officeDocument/2006/relationships/image" Target="../media/image1995.png"/><Relationship Id="rId108" Type="http://schemas.openxmlformats.org/officeDocument/2006/relationships/customXml" Target="../ink/ink2106.xml"/><Relationship Id="rId129" Type="http://schemas.openxmlformats.org/officeDocument/2006/relationships/image" Target="../media/image2042.png"/><Relationship Id="rId280" Type="http://schemas.openxmlformats.org/officeDocument/2006/relationships/customXml" Target="../ink/ink2192.xml"/><Relationship Id="rId315" Type="http://schemas.openxmlformats.org/officeDocument/2006/relationships/image" Target="../media/image2135.png"/><Relationship Id="rId336" Type="http://schemas.openxmlformats.org/officeDocument/2006/relationships/customXml" Target="../ink/ink2220.xml"/><Relationship Id="rId54" Type="http://schemas.openxmlformats.org/officeDocument/2006/relationships/customXml" Target="../ink/ink2079.xml"/><Relationship Id="rId75" Type="http://schemas.openxmlformats.org/officeDocument/2006/relationships/image" Target="../media/image2015.png"/><Relationship Id="rId96" Type="http://schemas.openxmlformats.org/officeDocument/2006/relationships/customXml" Target="../ink/ink2100.xml"/><Relationship Id="rId140" Type="http://schemas.openxmlformats.org/officeDocument/2006/relationships/customXml" Target="../ink/ink2122.xml"/><Relationship Id="rId161" Type="http://schemas.openxmlformats.org/officeDocument/2006/relationships/image" Target="../media/image2058.png"/><Relationship Id="rId182" Type="http://schemas.openxmlformats.org/officeDocument/2006/relationships/customXml" Target="../ink/ink2143.xml"/><Relationship Id="rId217" Type="http://schemas.openxmlformats.org/officeDocument/2006/relationships/image" Target="../media/image2086.png"/><Relationship Id="rId6" Type="http://schemas.openxmlformats.org/officeDocument/2006/relationships/customXml" Target="../ink/ink2055.xml"/><Relationship Id="rId238" Type="http://schemas.openxmlformats.org/officeDocument/2006/relationships/customXml" Target="../ink/ink2171.xml"/><Relationship Id="rId259" Type="http://schemas.openxmlformats.org/officeDocument/2006/relationships/image" Target="../media/image2107.png"/><Relationship Id="rId23" Type="http://schemas.openxmlformats.org/officeDocument/2006/relationships/image" Target="../media/image1990.png"/><Relationship Id="rId119" Type="http://schemas.openxmlformats.org/officeDocument/2006/relationships/image" Target="../media/image2037.png"/><Relationship Id="rId270" Type="http://schemas.openxmlformats.org/officeDocument/2006/relationships/customXml" Target="../ink/ink2187.xml"/><Relationship Id="rId291" Type="http://schemas.openxmlformats.org/officeDocument/2006/relationships/image" Target="../media/image2123.png"/><Relationship Id="rId305" Type="http://schemas.openxmlformats.org/officeDocument/2006/relationships/image" Target="../media/image2130.png"/><Relationship Id="rId326" Type="http://schemas.openxmlformats.org/officeDocument/2006/relationships/customXml" Target="../ink/ink2215.xml"/><Relationship Id="rId347" Type="http://schemas.openxmlformats.org/officeDocument/2006/relationships/image" Target="../media/image2151.png"/><Relationship Id="rId44" Type="http://schemas.openxmlformats.org/officeDocument/2006/relationships/customXml" Target="../ink/ink2074.xml"/><Relationship Id="rId65" Type="http://schemas.openxmlformats.org/officeDocument/2006/relationships/image" Target="../media/image2010.png"/><Relationship Id="rId86" Type="http://schemas.openxmlformats.org/officeDocument/2006/relationships/customXml" Target="../ink/ink2095.xml"/><Relationship Id="rId130" Type="http://schemas.openxmlformats.org/officeDocument/2006/relationships/customXml" Target="../ink/ink2117.xml"/><Relationship Id="rId151" Type="http://schemas.openxmlformats.org/officeDocument/2006/relationships/image" Target="../media/image2053.png"/><Relationship Id="rId172" Type="http://schemas.openxmlformats.org/officeDocument/2006/relationships/customXml" Target="../ink/ink2138.xml"/><Relationship Id="rId193" Type="http://schemas.openxmlformats.org/officeDocument/2006/relationships/image" Target="../media/image2074.png"/><Relationship Id="rId207" Type="http://schemas.openxmlformats.org/officeDocument/2006/relationships/image" Target="../media/image2081.png"/><Relationship Id="rId228" Type="http://schemas.openxmlformats.org/officeDocument/2006/relationships/customXml" Target="../ink/ink2166.xml"/><Relationship Id="rId249" Type="http://schemas.openxmlformats.org/officeDocument/2006/relationships/image" Target="../media/image2102.png"/><Relationship Id="rId13" Type="http://schemas.openxmlformats.org/officeDocument/2006/relationships/image" Target="../media/image1985.png"/><Relationship Id="rId109" Type="http://schemas.openxmlformats.org/officeDocument/2006/relationships/image" Target="../media/image2032.png"/><Relationship Id="rId260" Type="http://schemas.openxmlformats.org/officeDocument/2006/relationships/customXml" Target="../ink/ink2182.xml"/><Relationship Id="rId281" Type="http://schemas.openxmlformats.org/officeDocument/2006/relationships/image" Target="../media/image2118.png"/><Relationship Id="rId316" Type="http://schemas.openxmlformats.org/officeDocument/2006/relationships/customXml" Target="../ink/ink2210.xml"/><Relationship Id="rId337" Type="http://schemas.openxmlformats.org/officeDocument/2006/relationships/image" Target="../media/image2146.png"/><Relationship Id="rId34" Type="http://schemas.openxmlformats.org/officeDocument/2006/relationships/customXml" Target="../ink/ink2069.xml"/><Relationship Id="rId55" Type="http://schemas.openxmlformats.org/officeDocument/2006/relationships/image" Target="../media/image2005.png"/><Relationship Id="rId76" Type="http://schemas.openxmlformats.org/officeDocument/2006/relationships/customXml" Target="../ink/ink2090.xml"/><Relationship Id="rId97" Type="http://schemas.openxmlformats.org/officeDocument/2006/relationships/image" Target="../media/image2026.png"/><Relationship Id="rId120" Type="http://schemas.openxmlformats.org/officeDocument/2006/relationships/customXml" Target="../ink/ink2112.xml"/><Relationship Id="rId141" Type="http://schemas.openxmlformats.org/officeDocument/2006/relationships/image" Target="../media/image2048.png"/><Relationship Id="rId7" Type="http://schemas.openxmlformats.org/officeDocument/2006/relationships/image" Target="../media/image1982.png"/><Relationship Id="rId162" Type="http://schemas.openxmlformats.org/officeDocument/2006/relationships/customXml" Target="../ink/ink2133.xml"/><Relationship Id="rId183" Type="http://schemas.openxmlformats.org/officeDocument/2006/relationships/image" Target="../media/image2069.png"/><Relationship Id="rId218" Type="http://schemas.openxmlformats.org/officeDocument/2006/relationships/customXml" Target="../ink/ink2161.xml"/><Relationship Id="rId239" Type="http://schemas.openxmlformats.org/officeDocument/2006/relationships/image" Target="../media/image2097.png"/><Relationship Id="rId250" Type="http://schemas.openxmlformats.org/officeDocument/2006/relationships/customXml" Target="../ink/ink2177.xml"/><Relationship Id="rId271" Type="http://schemas.openxmlformats.org/officeDocument/2006/relationships/image" Target="../media/image2113.png"/><Relationship Id="rId292" Type="http://schemas.openxmlformats.org/officeDocument/2006/relationships/customXml" Target="../ink/ink2198.xml"/><Relationship Id="rId306" Type="http://schemas.openxmlformats.org/officeDocument/2006/relationships/customXml" Target="../ink/ink2205.xml"/><Relationship Id="rId24" Type="http://schemas.openxmlformats.org/officeDocument/2006/relationships/customXml" Target="../ink/ink2064.xml"/><Relationship Id="rId45" Type="http://schemas.openxmlformats.org/officeDocument/2006/relationships/image" Target="../media/image263.png"/><Relationship Id="rId66" Type="http://schemas.openxmlformats.org/officeDocument/2006/relationships/customXml" Target="../ink/ink2085.xml"/><Relationship Id="rId87" Type="http://schemas.openxmlformats.org/officeDocument/2006/relationships/image" Target="../media/image2021.png"/><Relationship Id="rId110" Type="http://schemas.openxmlformats.org/officeDocument/2006/relationships/customXml" Target="../ink/ink2107.xml"/><Relationship Id="rId131" Type="http://schemas.openxmlformats.org/officeDocument/2006/relationships/image" Target="../media/image2043.png"/><Relationship Id="rId327" Type="http://schemas.openxmlformats.org/officeDocument/2006/relationships/image" Target="../media/image2141.png"/><Relationship Id="rId348" Type="http://schemas.openxmlformats.org/officeDocument/2006/relationships/customXml" Target="../ink/ink2226.xml"/><Relationship Id="rId152" Type="http://schemas.openxmlformats.org/officeDocument/2006/relationships/customXml" Target="../ink/ink2128.xml"/><Relationship Id="rId173" Type="http://schemas.openxmlformats.org/officeDocument/2006/relationships/image" Target="../media/image2064.png"/><Relationship Id="rId194" Type="http://schemas.openxmlformats.org/officeDocument/2006/relationships/customXml" Target="../ink/ink2149.xml"/><Relationship Id="rId208" Type="http://schemas.openxmlformats.org/officeDocument/2006/relationships/customXml" Target="../ink/ink2156.xml"/><Relationship Id="rId229" Type="http://schemas.openxmlformats.org/officeDocument/2006/relationships/image" Target="../media/image2092.png"/><Relationship Id="rId240" Type="http://schemas.openxmlformats.org/officeDocument/2006/relationships/customXml" Target="../ink/ink2172.xml"/><Relationship Id="rId261" Type="http://schemas.openxmlformats.org/officeDocument/2006/relationships/image" Target="../media/image2108.png"/><Relationship Id="rId14" Type="http://schemas.openxmlformats.org/officeDocument/2006/relationships/customXml" Target="../ink/ink2059.xml"/><Relationship Id="rId35" Type="http://schemas.openxmlformats.org/officeDocument/2006/relationships/image" Target="../media/image1996.png"/><Relationship Id="rId56" Type="http://schemas.openxmlformats.org/officeDocument/2006/relationships/customXml" Target="../ink/ink2080.xml"/><Relationship Id="rId77" Type="http://schemas.openxmlformats.org/officeDocument/2006/relationships/image" Target="../media/image2016.png"/><Relationship Id="rId100" Type="http://schemas.openxmlformats.org/officeDocument/2006/relationships/customXml" Target="../ink/ink2102.xml"/><Relationship Id="rId282" Type="http://schemas.openxmlformats.org/officeDocument/2006/relationships/customXml" Target="../ink/ink2193.xml"/><Relationship Id="rId317" Type="http://schemas.openxmlformats.org/officeDocument/2006/relationships/image" Target="../media/image2136.png"/><Relationship Id="rId338" Type="http://schemas.openxmlformats.org/officeDocument/2006/relationships/customXml" Target="../ink/ink2221.xml"/><Relationship Id="rId8" Type="http://schemas.openxmlformats.org/officeDocument/2006/relationships/customXml" Target="../ink/ink2056.xml"/><Relationship Id="rId98" Type="http://schemas.openxmlformats.org/officeDocument/2006/relationships/customXml" Target="../ink/ink2101.xml"/><Relationship Id="rId121" Type="http://schemas.openxmlformats.org/officeDocument/2006/relationships/image" Target="../media/image2038.png"/><Relationship Id="rId142" Type="http://schemas.openxmlformats.org/officeDocument/2006/relationships/customXml" Target="../ink/ink2123.xml"/><Relationship Id="rId163" Type="http://schemas.openxmlformats.org/officeDocument/2006/relationships/image" Target="../media/image2059.png"/><Relationship Id="rId184" Type="http://schemas.openxmlformats.org/officeDocument/2006/relationships/customXml" Target="../ink/ink2144.xml"/><Relationship Id="rId219" Type="http://schemas.openxmlformats.org/officeDocument/2006/relationships/image" Target="../media/image2087.png"/><Relationship Id="rId230" Type="http://schemas.openxmlformats.org/officeDocument/2006/relationships/customXml" Target="../ink/ink2167.xml"/><Relationship Id="rId251" Type="http://schemas.openxmlformats.org/officeDocument/2006/relationships/image" Target="../media/image2103.png"/><Relationship Id="rId25" Type="http://schemas.openxmlformats.org/officeDocument/2006/relationships/image" Target="../media/image1991.png"/><Relationship Id="rId46" Type="http://schemas.openxmlformats.org/officeDocument/2006/relationships/customXml" Target="../ink/ink2075.xml"/><Relationship Id="rId67" Type="http://schemas.openxmlformats.org/officeDocument/2006/relationships/image" Target="../media/image2011.png"/><Relationship Id="rId272" Type="http://schemas.openxmlformats.org/officeDocument/2006/relationships/customXml" Target="../ink/ink2188.xml"/><Relationship Id="rId293" Type="http://schemas.openxmlformats.org/officeDocument/2006/relationships/image" Target="../media/image2124.png"/><Relationship Id="rId307" Type="http://schemas.openxmlformats.org/officeDocument/2006/relationships/image" Target="../media/image2131.png"/><Relationship Id="rId328" Type="http://schemas.openxmlformats.org/officeDocument/2006/relationships/customXml" Target="../ink/ink2216.xml"/><Relationship Id="rId349" Type="http://schemas.openxmlformats.org/officeDocument/2006/relationships/image" Target="../media/image2152.png"/><Relationship Id="rId88" Type="http://schemas.openxmlformats.org/officeDocument/2006/relationships/customXml" Target="../ink/ink2096.xml"/><Relationship Id="rId111" Type="http://schemas.openxmlformats.org/officeDocument/2006/relationships/image" Target="../media/image2033.png"/><Relationship Id="rId132" Type="http://schemas.openxmlformats.org/officeDocument/2006/relationships/customXml" Target="../ink/ink2118.xml"/><Relationship Id="rId153" Type="http://schemas.openxmlformats.org/officeDocument/2006/relationships/image" Target="../media/image2054.png"/><Relationship Id="rId174" Type="http://schemas.openxmlformats.org/officeDocument/2006/relationships/customXml" Target="../ink/ink2139.xml"/><Relationship Id="rId195" Type="http://schemas.openxmlformats.org/officeDocument/2006/relationships/image" Target="../media/image2075.png"/><Relationship Id="rId209" Type="http://schemas.openxmlformats.org/officeDocument/2006/relationships/image" Target="../media/image2082.png"/><Relationship Id="rId190" Type="http://schemas.openxmlformats.org/officeDocument/2006/relationships/customXml" Target="../ink/ink2147.xml"/><Relationship Id="rId204" Type="http://schemas.openxmlformats.org/officeDocument/2006/relationships/customXml" Target="../ink/ink2154.xml"/><Relationship Id="rId220" Type="http://schemas.openxmlformats.org/officeDocument/2006/relationships/customXml" Target="../ink/ink2162.xml"/><Relationship Id="rId225" Type="http://schemas.openxmlformats.org/officeDocument/2006/relationships/image" Target="../media/image2090.png"/><Relationship Id="rId241" Type="http://schemas.openxmlformats.org/officeDocument/2006/relationships/image" Target="../media/image2098.png"/><Relationship Id="rId246" Type="http://schemas.openxmlformats.org/officeDocument/2006/relationships/customXml" Target="../ink/ink2175.xml"/><Relationship Id="rId267" Type="http://schemas.openxmlformats.org/officeDocument/2006/relationships/image" Target="../media/image2111.png"/><Relationship Id="rId288" Type="http://schemas.openxmlformats.org/officeDocument/2006/relationships/customXml" Target="../ink/ink2196.xml"/><Relationship Id="rId15" Type="http://schemas.openxmlformats.org/officeDocument/2006/relationships/image" Target="../media/image1986.png"/><Relationship Id="rId36" Type="http://schemas.openxmlformats.org/officeDocument/2006/relationships/customXml" Target="../ink/ink2070.xml"/><Relationship Id="rId57" Type="http://schemas.openxmlformats.org/officeDocument/2006/relationships/image" Target="../media/image2006.png"/><Relationship Id="rId106" Type="http://schemas.openxmlformats.org/officeDocument/2006/relationships/customXml" Target="../ink/ink2105.xml"/><Relationship Id="rId127" Type="http://schemas.openxmlformats.org/officeDocument/2006/relationships/image" Target="../media/image2041.png"/><Relationship Id="rId262" Type="http://schemas.openxmlformats.org/officeDocument/2006/relationships/customXml" Target="../ink/ink2183.xml"/><Relationship Id="rId283" Type="http://schemas.openxmlformats.org/officeDocument/2006/relationships/image" Target="../media/image2119.png"/><Relationship Id="rId313" Type="http://schemas.openxmlformats.org/officeDocument/2006/relationships/image" Target="../media/image2134.png"/><Relationship Id="rId318" Type="http://schemas.openxmlformats.org/officeDocument/2006/relationships/customXml" Target="../ink/ink2211.xml"/><Relationship Id="rId339" Type="http://schemas.openxmlformats.org/officeDocument/2006/relationships/image" Target="../media/image2147.png"/><Relationship Id="rId10" Type="http://schemas.openxmlformats.org/officeDocument/2006/relationships/customXml" Target="../ink/ink2057.xml"/><Relationship Id="rId31" Type="http://schemas.openxmlformats.org/officeDocument/2006/relationships/image" Target="../media/image1994.png"/><Relationship Id="rId52" Type="http://schemas.openxmlformats.org/officeDocument/2006/relationships/customXml" Target="../ink/ink2078.xml"/><Relationship Id="rId73" Type="http://schemas.openxmlformats.org/officeDocument/2006/relationships/image" Target="../media/image2014.png"/><Relationship Id="rId78" Type="http://schemas.openxmlformats.org/officeDocument/2006/relationships/customXml" Target="../ink/ink2091.xml"/><Relationship Id="rId94" Type="http://schemas.openxmlformats.org/officeDocument/2006/relationships/customXml" Target="../ink/ink2099.xml"/><Relationship Id="rId99" Type="http://schemas.openxmlformats.org/officeDocument/2006/relationships/image" Target="../media/image2027.png"/><Relationship Id="rId101" Type="http://schemas.openxmlformats.org/officeDocument/2006/relationships/image" Target="../media/image2028.png"/><Relationship Id="rId122" Type="http://schemas.openxmlformats.org/officeDocument/2006/relationships/customXml" Target="../ink/ink2113.xml"/><Relationship Id="rId143" Type="http://schemas.openxmlformats.org/officeDocument/2006/relationships/image" Target="../media/image2049.png"/><Relationship Id="rId148" Type="http://schemas.openxmlformats.org/officeDocument/2006/relationships/customXml" Target="../ink/ink2126.xml"/><Relationship Id="rId164" Type="http://schemas.openxmlformats.org/officeDocument/2006/relationships/customXml" Target="../ink/ink2134.xml"/><Relationship Id="rId169" Type="http://schemas.openxmlformats.org/officeDocument/2006/relationships/image" Target="../media/image2062.png"/><Relationship Id="rId185" Type="http://schemas.openxmlformats.org/officeDocument/2006/relationships/image" Target="../media/image2070.png"/><Relationship Id="rId334" Type="http://schemas.openxmlformats.org/officeDocument/2006/relationships/customXml" Target="../ink/ink2219.xml"/><Relationship Id="rId350" Type="http://schemas.openxmlformats.org/officeDocument/2006/relationships/customXml" Target="../ink/ink2227.xml"/><Relationship Id="rId355" Type="http://schemas.openxmlformats.org/officeDocument/2006/relationships/image" Target="../media/image2155.png"/><Relationship Id="rId4" Type="http://schemas.openxmlformats.org/officeDocument/2006/relationships/customXml" Target="../ink/ink2054.xml"/><Relationship Id="rId9" Type="http://schemas.openxmlformats.org/officeDocument/2006/relationships/image" Target="../media/image1983.png"/><Relationship Id="rId180" Type="http://schemas.openxmlformats.org/officeDocument/2006/relationships/customXml" Target="../ink/ink2142.xml"/><Relationship Id="rId210" Type="http://schemas.openxmlformats.org/officeDocument/2006/relationships/customXml" Target="../ink/ink2157.xml"/><Relationship Id="rId215" Type="http://schemas.openxmlformats.org/officeDocument/2006/relationships/image" Target="../media/image2085.png"/><Relationship Id="rId236" Type="http://schemas.openxmlformats.org/officeDocument/2006/relationships/customXml" Target="../ink/ink2170.xml"/><Relationship Id="rId257" Type="http://schemas.openxmlformats.org/officeDocument/2006/relationships/image" Target="../media/image2106.png"/><Relationship Id="rId278" Type="http://schemas.openxmlformats.org/officeDocument/2006/relationships/customXml" Target="../ink/ink2191.xml"/><Relationship Id="rId26" Type="http://schemas.openxmlformats.org/officeDocument/2006/relationships/customXml" Target="../ink/ink2065.xml"/><Relationship Id="rId231" Type="http://schemas.openxmlformats.org/officeDocument/2006/relationships/image" Target="../media/image2093.png"/><Relationship Id="rId252" Type="http://schemas.openxmlformats.org/officeDocument/2006/relationships/customXml" Target="../ink/ink2178.xml"/><Relationship Id="rId273" Type="http://schemas.openxmlformats.org/officeDocument/2006/relationships/image" Target="../media/image2114.png"/><Relationship Id="rId294" Type="http://schemas.openxmlformats.org/officeDocument/2006/relationships/customXml" Target="../ink/ink2199.xml"/><Relationship Id="rId308" Type="http://schemas.openxmlformats.org/officeDocument/2006/relationships/customXml" Target="../ink/ink2206.xml"/><Relationship Id="rId329" Type="http://schemas.openxmlformats.org/officeDocument/2006/relationships/image" Target="../media/image2142.png"/><Relationship Id="rId47" Type="http://schemas.openxmlformats.org/officeDocument/2006/relationships/image" Target="../media/image2001.png"/><Relationship Id="rId68" Type="http://schemas.openxmlformats.org/officeDocument/2006/relationships/customXml" Target="../ink/ink2086.xml"/><Relationship Id="rId89" Type="http://schemas.openxmlformats.org/officeDocument/2006/relationships/image" Target="../media/image2022.png"/><Relationship Id="rId112" Type="http://schemas.openxmlformats.org/officeDocument/2006/relationships/customXml" Target="../ink/ink2108.xml"/><Relationship Id="rId133" Type="http://schemas.openxmlformats.org/officeDocument/2006/relationships/image" Target="../media/image2044.png"/><Relationship Id="rId154" Type="http://schemas.openxmlformats.org/officeDocument/2006/relationships/customXml" Target="../ink/ink2129.xml"/><Relationship Id="rId175" Type="http://schemas.openxmlformats.org/officeDocument/2006/relationships/image" Target="../media/image2065.png"/><Relationship Id="rId340" Type="http://schemas.openxmlformats.org/officeDocument/2006/relationships/customXml" Target="../ink/ink2222.xml"/><Relationship Id="rId196" Type="http://schemas.openxmlformats.org/officeDocument/2006/relationships/customXml" Target="../ink/ink2150.xml"/><Relationship Id="rId200" Type="http://schemas.openxmlformats.org/officeDocument/2006/relationships/customXml" Target="../ink/ink2152.xml"/><Relationship Id="rId16" Type="http://schemas.openxmlformats.org/officeDocument/2006/relationships/customXml" Target="../ink/ink2060.xml"/><Relationship Id="rId221" Type="http://schemas.openxmlformats.org/officeDocument/2006/relationships/image" Target="../media/image2088.png"/><Relationship Id="rId242" Type="http://schemas.openxmlformats.org/officeDocument/2006/relationships/customXml" Target="../ink/ink2173.xml"/><Relationship Id="rId263" Type="http://schemas.openxmlformats.org/officeDocument/2006/relationships/image" Target="../media/image2109.png"/><Relationship Id="rId284" Type="http://schemas.openxmlformats.org/officeDocument/2006/relationships/customXml" Target="../ink/ink2194.xml"/><Relationship Id="rId319" Type="http://schemas.openxmlformats.org/officeDocument/2006/relationships/image" Target="../media/image2137.png"/><Relationship Id="rId37" Type="http://schemas.openxmlformats.org/officeDocument/2006/relationships/image" Target="../media/image1997.png"/><Relationship Id="rId58" Type="http://schemas.openxmlformats.org/officeDocument/2006/relationships/customXml" Target="../ink/ink2081.xml"/><Relationship Id="rId79" Type="http://schemas.openxmlformats.org/officeDocument/2006/relationships/image" Target="../media/image2017.png"/><Relationship Id="rId102" Type="http://schemas.openxmlformats.org/officeDocument/2006/relationships/customXml" Target="../ink/ink2103.xml"/><Relationship Id="rId123" Type="http://schemas.openxmlformats.org/officeDocument/2006/relationships/image" Target="../media/image2039.png"/><Relationship Id="rId144" Type="http://schemas.openxmlformats.org/officeDocument/2006/relationships/customXml" Target="../ink/ink2124.xml"/><Relationship Id="rId330" Type="http://schemas.openxmlformats.org/officeDocument/2006/relationships/customXml" Target="../ink/ink2217.xml"/><Relationship Id="rId90" Type="http://schemas.openxmlformats.org/officeDocument/2006/relationships/customXml" Target="../ink/ink2097.xml"/><Relationship Id="rId165" Type="http://schemas.openxmlformats.org/officeDocument/2006/relationships/image" Target="../media/image2060.png"/><Relationship Id="rId186" Type="http://schemas.openxmlformats.org/officeDocument/2006/relationships/customXml" Target="../ink/ink2145.xml"/><Relationship Id="rId351" Type="http://schemas.openxmlformats.org/officeDocument/2006/relationships/image" Target="../media/image2153.png"/><Relationship Id="rId211" Type="http://schemas.openxmlformats.org/officeDocument/2006/relationships/image" Target="../media/image2083.png"/><Relationship Id="rId232" Type="http://schemas.openxmlformats.org/officeDocument/2006/relationships/customXml" Target="../ink/ink2168.xml"/><Relationship Id="rId253" Type="http://schemas.openxmlformats.org/officeDocument/2006/relationships/image" Target="../media/image2104.png"/><Relationship Id="rId274" Type="http://schemas.openxmlformats.org/officeDocument/2006/relationships/customXml" Target="../ink/ink2189.xml"/><Relationship Id="rId295" Type="http://schemas.openxmlformats.org/officeDocument/2006/relationships/image" Target="../media/image2125.png"/><Relationship Id="rId309" Type="http://schemas.openxmlformats.org/officeDocument/2006/relationships/image" Target="../media/image2132.png"/><Relationship Id="rId27" Type="http://schemas.openxmlformats.org/officeDocument/2006/relationships/image" Target="../media/image1992.png"/><Relationship Id="rId48" Type="http://schemas.openxmlformats.org/officeDocument/2006/relationships/customXml" Target="../ink/ink2076.xml"/><Relationship Id="rId69" Type="http://schemas.openxmlformats.org/officeDocument/2006/relationships/image" Target="../media/image2012.png"/><Relationship Id="rId113" Type="http://schemas.openxmlformats.org/officeDocument/2006/relationships/image" Target="../media/image2034.png"/><Relationship Id="rId134" Type="http://schemas.openxmlformats.org/officeDocument/2006/relationships/customXml" Target="../ink/ink2119.xml"/><Relationship Id="rId320" Type="http://schemas.openxmlformats.org/officeDocument/2006/relationships/customXml" Target="../ink/ink2212.xml"/><Relationship Id="rId80" Type="http://schemas.openxmlformats.org/officeDocument/2006/relationships/customXml" Target="../ink/ink2092.xml"/><Relationship Id="rId155" Type="http://schemas.openxmlformats.org/officeDocument/2006/relationships/image" Target="../media/image2055.png"/><Relationship Id="rId176" Type="http://schemas.openxmlformats.org/officeDocument/2006/relationships/customXml" Target="../ink/ink2140.xml"/><Relationship Id="rId197" Type="http://schemas.openxmlformats.org/officeDocument/2006/relationships/image" Target="../media/image2076.png"/><Relationship Id="rId341" Type="http://schemas.openxmlformats.org/officeDocument/2006/relationships/image" Target="../media/image2148.png"/><Relationship Id="rId201" Type="http://schemas.openxmlformats.org/officeDocument/2006/relationships/image" Target="../media/image2078.png"/><Relationship Id="rId222" Type="http://schemas.openxmlformats.org/officeDocument/2006/relationships/customXml" Target="../ink/ink2163.xml"/><Relationship Id="rId243" Type="http://schemas.openxmlformats.org/officeDocument/2006/relationships/image" Target="../media/image2099.png"/><Relationship Id="rId264" Type="http://schemas.openxmlformats.org/officeDocument/2006/relationships/customXml" Target="../ink/ink2184.xml"/><Relationship Id="rId285" Type="http://schemas.openxmlformats.org/officeDocument/2006/relationships/image" Target="../media/image2120.png"/><Relationship Id="rId17" Type="http://schemas.openxmlformats.org/officeDocument/2006/relationships/image" Target="../media/image1987.png"/><Relationship Id="rId38" Type="http://schemas.openxmlformats.org/officeDocument/2006/relationships/customXml" Target="../ink/ink2071.xml"/><Relationship Id="rId59" Type="http://schemas.openxmlformats.org/officeDocument/2006/relationships/image" Target="../media/image2007.png"/><Relationship Id="rId103" Type="http://schemas.openxmlformats.org/officeDocument/2006/relationships/image" Target="../media/image2029.png"/><Relationship Id="rId124" Type="http://schemas.openxmlformats.org/officeDocument/2006/relationships/customXml" Target="../ink/ink2114.xml"/><Relationship Id="rId310" Type="http://schemas.openxmlformats.org/officeDocument/2006/relationships/customXml" Target="../ink/ink2207.xml"/><Relationship Id="rId70" Type="http://schemas.openxmlformats.org/officeDocument/2006/relationships/customXml" Target="../ink/ink2087.xml"/><Relationship Id="rId91" Type="http://schemas.openxmlformats.org/officeDocument/2006/relationships/image" Target="../media/image2023.png"/><Relationship Id="rId145" Type="http://schemas.openxmlformats.org/officeDocument/2006/relationships/image" Target="../media/image2050.png"/><Relationship Id="rId166" Type="http://schemas.openxmlformats.org/officeDocument/2006/relationships/customXml" Target="../ink/ink2135.xml"/><Relationship Id="rId187" Type="http://schemas.openxmlformats.org/officeDocument/2006/relationships/image" Target="../media/image2071.png"/><Relationship Id="rId331" Type="http://schemas.openxmlformats.org/officeDocument/2006/relationships/image" Target="../media/image2143.png"/><Relationship Id="rId352" Type="http://schemas.openxmlformats.org/officeDocument/2006/relationships/customXml" Target="../ink/ink222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58.xml"/><Relationship Id="rId233" Type="http://schemas.openxmlformats.org/officeDocument/2006/relationships/image" Target="../media/image2094.png"/><Relationship Id="rId254" Type="http://schemas.openxmlformats.org/officeDocument/2006/relationships/customXml" Target="../ink/ink2179.xml"/><Relationship Id="rId28" Type="http://schemas.openxmlformats.org/officeDocument/2006/relationships/customXml" Target="../ink/ink2066.xml"/><Relationship Id="rId49" Type="http://schemas.openxmlformats.org/officeDocument/2006/relationships/image" Target="../media/image2002.png"/><Relationship Id="rId114" Type="http://schemas.openxmlformats.org/officeDocument/2006/relationships/customXml" Target="../ink/ink2109.xml"/><Relationship Id="rId275" Type="http://schemas.openxmlformats.org/officeDocument/2006/relationships/image" Target="../media/image2115.png"/><Relationship Id="rId296" Type="http://schemas.openxmlformats.org/officeDocument/2006/relationships/customXml" Target="../ink/ink2200.xml"/><Relationship Id="rId300" Type="http://schemas.openxmlformats.org/officeDocument/2006/relationships/customXml" Target="../ink/ink2202.xml"/><Relationship Id="rId60" Type="http://schemas.openxmlformats.org/officeDocument/2006/relationships/customXml" Target="../ink/ink2082.xml"/><Relationship Id="rId81" Type="http://schemas.openxmlformats.org/officeDocument/2006/relationships/image" Target="../media/image2018.png"/><Relationship Id="rId135" Type="http://schemas.openxmlformats.org/officeDocument/2006/relationships/image" Target="../media/image2045.png"/><Relationship Id="rId156" Type="http://schemas.openxmlformats.org/officeDocument/2006/relationships/customXml" Target="../ink/ink2130.xml"/><Relationship Id="rId177" Type="http://schemas.openxmlformats.org/officeDocument/2006/relationships/image" Target="../media/image2066.png"/><Relationship Id="rId198" Type="http://schemas.openxmlformats.org/officeDocument/2006/relationships/customXml" Target="../ink/ink2151.xml"/><Relationship Id="rId321" Type="http://schemas.openxmlformats.org/officeDocument/2006/relationships/image" Target="../media/image2138.png"/><Relationship Id="rId342" Type="http://schemas.openxmlformats.org/officeDocument/2006/relationships/customXml" Target="../ink/ink2223.xml"/><Relationship Id="rId202" Type="http://schemas.openxmlformats.org/officeDocument/2006/relationships/customXml" Target="../ink/ink2153.xml"/><Relationship Id="rId223" Type="http://schemas.openxmlformats.org/officeDocument/2006/relationships/image" Target="../media/image2089.png"/><Relationship Id="rId244" Type="http://schemas.openxmlformats.org/officeDocument/2006/relationships/customXml" Target="../ink/ink2174.xml"/><Relationship Id="rId18" Type="http://schemas.openxmlformats.org/officeDocument/2006/relationships/customXml" Target="../ink/ink2061.xml"/><Relationship Id="rId39" Type="http://schemas.openxmlformats.org/officeDocument/2006/relationships/image" Target="../media/image1998.png"/><Relationship Id="rId265" Type="http://schemas.openxmlformats.org/officeDocument/2006/relationships/image" Target="../media/image2110.png"/><Relationship Id="rId286" Type="http://schemas.openxmlformats.org/officeDocument/2006/relationships/customXml" Target="../ink/ink2195.xml"/><Relationship Id="rId50" Type="http://schemas.openxmlformats.org/officeDocument/2006/relationships/customXml" Target="../ink/ink2077.xml"/><Relationship Id="rId104" Type="http://schemas.openxmlformats.org/officeDocument/2006/relationships/customXml" Target="../ink/ink2104.xml"/><Relationship Id="rId125" Type="http://schemas.openxmlformats.org/officeDocument/2006/relationships/image" Target="../media/image2040.png"/><Relationship Id="rId146" Type="http://schemas.openxmlformats.org/officeDocument/2006/relationships/customXml" Target="../ink/ink2125.xml"/><Relationship Id="rId167" Type="http://schemas.openxmlformats.org/officeDocument/2006/relationships/image" Target="../media/image2061.png"/><Relationship Id="rId188" Type="http://schemas.openxmlformats.org/officeDocument/2006/relationships/customXml" Target="../ink/ink2146.xml"/><Relationship Id="rId311" Type="http://schemas.openxmlformats.org/officeDocument/2006/relationships/image" Target="../media/image2133.png"/><Relationship Id="rId332" Type="http://schemas.openxmlformats.org/officeDocument/2006/relationships/customXml" Target="../ink/ink2218.xml"/><Relationship Id="rId353" Type="http://schemas.openxmlformats.org/officeDocument/2006/relationships/image" Target="../media/image2154.png"/><Relationship Id="rId71" Type="http://schemas.openxmlformats.org/officeDocument/2006/relationships/image" Target="../media/image2013.png"/><Relationship Id="rId92" Type="http://schemas.openxmlformats.org/officeDocument/2006/relationships/customXml" Target="../ink/ink2098.xml"/><Relationship Id="rId213" Type="http://schemas.openxmlformats.org/officeDocument/2006/relationships/image" Target="../media/image2084.png"/><Relationship Id="rId234" Type="http://schemas.openxmlformats.org/officeDocument/2006/relationships/customXml" Target="../ink/ink2169.xml"/><Relationship Id="rId2" Type="http://schemas.openxmlformats.org/officeDocument/2006/relationships/customXml" Target="../ink/ink2053.xml"/><Relationship Id="rId29" Type="http://schemas.openxmlformats.org/officeDocument/2006/relationships/image" Target="../media/image1993.png"/><Relationship Id="rId255" Type="http://schemas.openxmlformats.org/officeDocument/2006/relationships/image" Target="../media/image2105.png"/><Relationship Id="rId276" Type="http://schemas.openxmlformats.org/officeDocument/2006/relationships/customXml" Target="../ink/ink2190.xml"/><Relationship Id="rId297" Type="http://schemas.openxmlformats.org/officeDocument/2006/relationships/image" Target="../media/image2126.png"/><Relationship Id="rId40" Type="http://schemas.openxmlformats.org/officeDocument/2006/relationships/customXml" Target="../ink/ink2072.xml"/><Relationship Id="rId115" Type="http://schemas.openxmlformats.org/officeDocument/2006/relationships/image" Target="../media/image2035.png"/><Relationship Id="rId136" Type="http://schemas.openxmlformats.org/officeDocument/2006/relationships/customXml" Target="../ink/ink2120.xml"/><Relationship Id="rId157" Type="http://schemas.openxmlformats.org/officeDocument/2006/relationships/image" Target="../media/image2056.png"/><Relationship Id="rId178" Type="http://schemas.openxmlformats.org/officeDocument/2006/relationships/customXml" Target="../ink/ink2141.xml"/><Relationship Id="rId301" Type="http://schemas.openxmlformats.org/officeDocument/2006/relationships/image" Target="../media/image2128.png"/><Relationship Id="rId322" Type="http://schemas.openxmlformats.org/officeDocument/2006/relationships/customXml" Target="../ink/ink2213.xml"/><Relationship Id="rId343" Type="http://schemas.openxmlformats.org/officeDocument/2006/relationships/image" Target="../media/image2149.png"/><Relationship Id="rId61" Type="http://schemas.openxmlformats.org/officeDocument/2006/relationships/image" Target="../media/image2008.png"/><Relationship Id="rId82" Type="http://schemas.openxmlformats.org/officeDocument/2006/relationships/customXml" Target="../ink/ink2093.xml"/><Relationship Id="rId199" Type="http://schemas.openxmlformats.org/officeDocument/2006/relationships/image" Target="../media/image2077.png"/><Relationship Id="rId203" Type="http://schemas.openxmlformats.org/officeDocument/2006/relationships/image" Target="../media/image2079.png"/><Relationship Id="rId19" Type="http://schemas.openxmlformats.org/officeDocument/2006/relationships/image" Target="../media/image1988.png"/><Relationship Id="rId224" Type="http://schemas.openxmlformats.org/officeDocument/2006/relationships/customXml" Target="../ink/ink2164.xml"/><Relationship Id="rId245" Type="http://schemas.openxmlformats.org/officeDocument/2006/relationships/image" Target="../media/image2100.png"/><Relationship Id="rId266" Type="http://schemas.openxmlformats.org/officeDocument/2006/relationships/customXml" Target="../ink/ink2185.xml"/><Relationship Id="rId287" Type="http://schemas.openxmlformats.org/officeDocument/2006/relationships/image" Target="../media/image2121.png"/><Relationship Id="rId30" Type="http://schemas.openxmlformats.org/officeDocument/2006/relationships/customXml" Target="../ink/ink2067.xml"/><Relationship Id="rId105" Type="http://schemas.openxmlformats.org/officeDocument/2006/relationships/image" Target="../media/image2030.png"/><Relationship Id="rId126" Type="http://schemas.openxmlformats.org/officeDocument/2006/relationships/customXml" Target="../ink/ink2115.xml"/><Relationship Id="rId147" Type="http://schemas.openxmlformats.org/officeDocument/2006/relationships/image" Target="../media/image2051.png"/><Relationship Id="rId168" Type="http://schemas.openxmlformats.org/officeDocument/2006/relationships/customXml" Target="../ink/ink2136.xml"/><Relationship Id="rId312" Type="http://schemas.openxmlformats.org/officeDocument/2006/relationships/customXml" Target="../ink/ink2208.xml"/><Relationship Id="rId333" Type="http://schemas.openxmlformats.org/officeDocument/2006/relationships/image" Target="../media/image2144.png"/><Relationship Id="rId354" Type="http://schemas.openxmlformats.org/officeDocument/2006/relationships/customXml" Target="../ink/ink2229.xml"/><Relationship Id="rId51" Type="http://schemas.openxmlformats.org/officeDocument/2006/relationships/image" Target="../media/image2003.png"/><Relationship Id="rId72" Type="http://schemas.openxmlformats.org/officeDocument/2006/relationships/customXml" Target="../ink/ink2088.xml"/><Relationship Id="rId93" Type="http://schemas.openxmlformats.org/officeDocument/2006/relationships/image" Target="../media/image2024.png"/><Relationship Id="rId189" Type="http://schemas.openxmlformats.org/officeDocument/2006/relationships/image" Target="../media/image2072.png"/><Relationship Id="rId3" Type="http://schemas.openxmlformats.org/officeDocument/2006/relationships/image" Target="../media/image1980.png"/><Relationship Id="rId214" Type="http://schemas.openxmlformats.org/officeDocument/2006/relationships/customXml" Target="../ink/ink2159.xml"/><Relationship Id="rId235" Type="http://schemas.openxmlformats.org/officeDocument/2006/relationships/image" Target="../media/image2095.png"/><Relationship Id="rId256" Type="http://schemas.openxmlformats.org/officeDocument/2006/relationships/customXml" Target="../ink/ink2180.xml"/><Relationship Id="rId277" Type="http://schemas.openxmlformats.org/officeDocument/2006/relationships/image" Target="../media/image2116.png"/><Relationship Id="rId298" Type="http://schemas.openxmlformats.org/officeDocument/2006/relationships/customXml" Target="../ink/ink2201.xml"/><Relationship Id="rId116" Type="http://schemas.openxmlformats.org/officeDocument/2006/relationships/customXml" Target="../ink/ink2110.xml"/><Relationship Id="rId137" Type="http://schemas.openxmlformats.org/officeDocument/2006/relationships/image" Target="../media/image2046.png"/><Relationship Id="rId158" Type="http://schemas.openxmlformats.org/officeDocument/2006/relationships/customXml" Target="../ink/ink2131.xml"/><Relationship Id="rId302" Type="http://schemas.openxmlformats.org/officeDocument/2006/relationships/customXml" Target="../ink/ink2203.xml"/><Relationship Id="rId323" Type="http://schemas.openxmlformats.org/officeDocument/2006/relationships/image" Target="../media/image2139.png"/><Relationship Id="rId344" Type="http://schemas.openxmlformats.org/officeDocument/2006/relationships/customXml" Target="../ink/ink2224.xml"/><Relationship Id="rId20" Type="http://schemas.openxmlformats.org/officeDocument/2006/relationships/customXml" Target="../ink/ink2062.xml"/><Relationship Id="rId41" Type="http://schemas.openxmlformats.org/officeDocument/2006/relationships/image" Target="../media/image1999.png"/><Relationship Id="rId62" Type="http://schemas.openxmlformats.org/officeDocument/2006/relationships/customXml" Target="../ink/ink2083.xml"/><Relationship Id="rId83" Type="http://schemas.openxmlformats.org/officeDocument/2006/relationships/image" Target="../media/image2019.png"/><Relationship Id="rId179" Type="http://schemas.openxmlformats.org/officeDocument/2006/relationships/image" Target="../media/image206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6.png"/><Relationship Id="rId21" Type="http://schemas.openxmlformats.org/officeDocument/2006/relationships/image" Target="../media/image2158.png"/><Relationship Id="rId42" Type="http://schemas.openxmlformats.org/officeDocument/2006/relationships/customXml" Target="../ink/ink2250.xml"/><Relationship Id="rId47" Type="http://schemas.openxmlformats.org/officeDocument/2006/relationships/image" Target="../media/image2171.png"/><Relationship Id="rId63" Type="http://schemas.openxmlformats.org/officeDocument/2006/relationships/image" Target="../media/image2179.png"/><Relationship Id="rId68" Type="http://schemas.openxmlformats.org/officeDocument/2006/relationships/customXml" Target="../ink/ink2263.xml"/><Relationship Id="rId84" Type="http://schemas.openxmlformats.org/officeDocument/2006/relationships/customXml" Target="../ink/ink2271.xml"/><Relationship Id="rId89" Type="http://schemas.openxmlformats.org/officeDocument/2006/relationships/image" Target="../media/image2192.png"/><Relationship Id="rId112" Type="http://schemas.openxmlformats.org/officeDocument/2006/relationships/customXml" Target="../ink/ink2285.xml"/><Relationship Id="rId133" Type="http://schemas.openxmlformats.org/officeDocument/2006/relationships/image" Target="../media/image2214.png"/><Relationship Id="rId138" Type="http://schemas.openxmlformats.org/officeDocument/2006/relationships/customXml" Target="../ink/ink2298.xml"/><Relationship Id="rId154" Type="http://schemas.openxmlformats.org/officeDocument/2006/relationships/customXml" Target="../ink/ink2306.xml"/><Relationship Id="rId159" Type="http://schemas.openxmlformats.org/officeDocument/2006/relationships/image" Target="../media/image2227.png"/><Relationship Id="rId175" Type="http://schemas.openxmlformats.org/officeDocument/2006/relationships/image" Target="../media/image2235.png"/><Relationship Id="rId170" Type="http://schemas.openxmlformats.org/officeDocument/2006/relationships/customXml" Target="../ink/ink2314.xml"/><Relationship Id="rId191" Type="http://schemas.openxmlformats.org/officeDocument/2006/relationships/image" Target="../media/image2243.png"/><Relationship Id="rId16" Type="http://schemas.openxmlformats.org/officeDocument/2006/relationships/customXml" Target="../ink/ink2237.xml"/><Relationship Id="rId107" Type="http://schemas.openxmlformats.org/officeDocument/2006/relationships/image" Target="../media/image2201.png"/><Relationship Id="rId11" Type="http://schemas.openxmlformats.org/officeDocument/2006/relationships/image" Target="../media/image21530.png"/><Relationship Id="rId32" Type="http://schemas.openxmlformats.org/officeDocument/2006/relationships/customXml" Target="../ink/ink2245.xml"/><Relationship Id="rId37" Type="http://schemas.openxmlformats.org/officeDocument/2006/relationships/image" Target="../media/image2166.png"/><Relationship Id="rId53" Type="http://schemas.openxmlformats.org/officeDocument/2006/relationships/image" Target="../media/image2174.png"/><Relationship Id="rId58" Type="http://schemas.openxmlformats.org/officeDocument/2006/relationships/customXml" Target="../ink/ink2258.xml"/><Relationship Id="rId74" Type="http://schemas.openxmlformats.org/officeDocument/2006/relationships/customXml" Target="../ink/ink2266.xml"/><Relationship Id="rId79" Type="http://schemas.openxmlformats.org/officeDocument/2006/relationships/image" Target="../media/image2187.png"/><Relationship Id="rId102" Type="http://schemas.openxmlformats.org/officeDocument/2006/relationships/customXml" Target="../ink/ink2280.xml"/><Relationship Id="rId123" Type="http://schemas.openxmlformats.org/officeDocument/2006/relationships/image" Target="../media/image2209.png"/><Relationship Id="rId128" Type="http://schemas.openxmlformats.org/officeDocument/2006/relationships/customXml" Target="../ink/ink2293.xml"/><Relationship Id="rId144" Type="http://schemas.openxmlformats.org/officeDocument/2006/relationships/customXml" Target="../ink/ink2301.xml"/><Relationship Id="rId149" Type="http://schemas.openxmlformats.org/officeDocument/2006/relationships/image" Target="../media/image2222.png"/><Relationship Id="rId5" Type="http://schemas.openxmlformats.org/officeDocument/2006/relationships/image" Target="../media/image21500.png"/><Relationship Id="rId90" Type="http://schemas.openxmlformats.org/officeDocument/2006/relationships/customXml" Target="../ink/ink2274.xml"/><Relationship Id="rId95" Type="http://schemas.openxmlformats.org/officeDocument/2006/relationships/image" Target="../media/image2195.png"/><Relationship Id="rId160" Type="http://schemas.openxmlformats.org/officeDocument/2006/relationships/customXml" Target="../ink/ink2309.xml"/><Relationship Id="rId165" Type="http://schemas.openxmlformats.org/officeDocument/2006/relationships/image" Target="../media/image2230.png"/><Relationship Id="rId181" Type="http://schemas.openxmlformats.org/officeDocument/2006/relationships/image" Target="../media/image2238.png"/><Relationship Id="rId186" Type="http://schemas.openxmlformats.org/officeDocument/2006/relationships/customXml" Target="../ink/ink2322.xml"/><Relationship Id="rId22" Type="http://schemas.openxmlformats.org/officeDocument/2006/relationships/customXml" Target="../ink/ink2240.xml"/><Relationship Id="rId27" Type="http://schemas.openxmlformats.org/officeDocument/2006/relationships/image" Target="../media/image2161.png"/><Relationship Id="rId43" Type="http://schemas.openxmlformats.org/officeDocument/2006/relationships/image" Target="../media/image2169.png"/><Relationship Id="rId48" Type="http://schemas.openxmlformats.org/officeDocument/2006/relationships/customXml" Target="../ink/ink2253.xml"/><Relationship Id="rId64" Type="http://schemas.openxmlformats.org/officeDocument/2006/relationships/customXml" Target="../ink/ink2261.xml"/><Relationship Id="rId69" Type="http://schemas.openxmlformats.org/officeDocument/2006/relationships/image" Target="../media/image2182.png"/><Relationship Id="rId113" Type="http://schemas.openxmlformats.org/officeDocument/2006/relationships/image" Target="../media/image2204.png"/><Relationship Id="rId118" Type="http://schemas.openxmlformats.org/officeDocument/2006/relationships/customXml" Target="../ink/ink2288.xml"/><Relationship Id="rId134" Type="http://schemas.openxmlformats.org/officeDocument/2006/relationships/customXml" Target="../ink/ink2296.xml"/><Relationship Id="rId139" Type="http://schemas.openxmlformats.org/officeDocument/2006/relationships/image" Target="../media/image2217.png"/><Relationship Id="rId80" Type="http://schemas.openxmlformats.org/officeDocument/2006/relationships/customXml" Target="../ink/ink2269.xml"/><Relationship Id="rId85" Type="http://schemas.openxmlformats.org/officeDocument/2006/relationships/image" Target="../media/image2190.png"/><Relationship Id="rId150" Type="http://schemas.openxmlformats.org/officeDocument/2006/relationships/customXml" Target="../ink/ink2304.xml"/><Relationship Id="rId155" Type="http://schemas.openxmlformats.org/officeDocument/2006/relationships/image" Target="../media/image2225.png"/><Relationship Id="rId171" Type="http://schemas.openxmlformats.org/officeDocument/2006/relationships/image" Target="../media/image2233.png"/><Relationship Id="rId176" Type="http://schemas.openxmlformats.org/officeDocument/2006/relationships/customXml" Target="../ink/ink2317.xml"/><Relationship Id="rId192" Type="http://schemas.openxmlformats.org/officeDocument/2006/relationships/customXml" Target="../ink/ink2325.xml"/><Relationship Id="rId12" Type="http://schemas.openxmlformats.org/officeDocument/2006/relationships/customXml" Target="../ink/ink2235.xml"/><Relationship Id="rId17" Type="http://schemas.openxmlformats.org/officeDocument/2006/relationships/image" Target="../media/image2156.png"/><Relationship Id="rId33" Type="http://schemas.openxmlformats.org/officeDocument/2006/relationships/image" Target="../media/image2164.png"/><Relationship Id="rId38" Type="http://schemas.openxmlformats.org/officeDocument/2006/relationships/customXml" Target="../ink/ink2248.xml"/><Relationship Id="rId59" Type="http://schemas.openxmlformats.org/officeDocument/2006/relationships/image" Target="../media/image2177.png"/><Relationship Id="rId103" Type="http://schemas.openxmlformats.org/officeDocument/2006/relationships/image" Target="../media/image2199.png"/><Relationship Id="rId108" Type="http://schemas.openxmlformats.org/officeDocument/2006/relationships/customXml" Target="../ink/ink2283.xml"/><Relationship Id="rId124" Type="http://schemas.openxmlformats.org/officeDocument/2006/relationships/customXml" Target="../ink/ink2291.xml"/><Relationship Id="rId129" Type="http://schemas.openxmlformats.org/officeDocument/2006/relationships/image" Target="../media/image2212.png"/><Relationship Id="rId54" Type="http://schemas.openxmlformats.org/officeDocument/2006/relationships/customXml" Target="../ink/ink2256.xml"/><Relationship Id="rId70" Type="http://schemas.openxmlformats.org/officeDocument/2006/relationships/customXml" Target="../ink/ink2264.xml"/><Relationship Id="rId75" Type="http://schemas.openxmlformats.org/officeDocument/2006/relationships/image" Target="../media/image2185.png"/><Relationship Id="rId91" Type="http://schemas.openxmlformats.org/officeDocument/2006/relationships/image" Target="../media/image2193.png"/><Relationship Id="rId96" Type="http://schemas.openxmlformats.org/officeDocument/2006/relationships/customXml" Target="../ink/ink2277.xml"/><Relationship Id="rId140" Type="http://schemas.openxmlformats.org/officeDocument/2006/relationships/customXml" Target="../ink/ink2299.xml"/><Relationship Id="rId145" Type="http://schemas.openxmlformats.org/officeDocument/2006/relationships/image" Target="../media/image2220.png"/><Relationship Id="rId161" Type="http://schemas.openxmlformats.org/officeDocument/2006/relationships/image" Target="../media/image2228.png"/><Relationship Id="rId166" Type="http://schemas.openxmlformats.org/officeDocument/2006/relationships/customXml" Target="../ink/ink2312.xml"/><Relationship Id="rId182" Type="http://schemas.openxmlformats.org/officeDocument/2006/relationships/customXml" Target="../ink/ink2320.xml"/><Relationship Id="rId187" Type="http://schemas.openxmlformats.org/officeDocument/2006/relationships/image" Target="../media/image22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32.xml"/><Relationship Id="rId23" Type="http://schemas.openxmlformats.org/officeDocument/2006/relationships/image" Target="../media/image2159.png"/><Relationship Id="rId28" Type="http://schemas.openxmlformats.org/officeDocument/2006/relationships/customXml" Target="../ink/ink2243.xml"/><Relationship Id="rId49" Type="http://schemas.openxmlformats.org/officeDocument/2006/relationships/image" Target="../media/image2172.png"/><Relationship Id="rId114" Type="http://schemas.openxmlformats.org/officeDocument/2006/relationships/customXml" Target="../ink/ink2286.xml"/><Relationship Id="rId119" Type="http://schemas.openxmlformats.org/officeDocument/2006/relationships/image" Target="../media/image2207.png"/><Relationship Id="rId44" Type="http://schemas.openxmlformats.org/officeDocument/2006/relationships/customXml" Target="../ink/ink2251.xml"/><Relationship Id="rId60" Type="http://schemas.openxmlformats.org/officeDocument/2006/relationships/customXml" Target="../ink/ink2259.xml"/><Relationship Id="rId65" Type="http://schemas.openxmlformats.org/officeDocument/2006/relationships/image" Target="../media/image2180.png"/><Relationship Id="rId81" Type="http://schemas.openxmlformats.org/officeDocument/2006/relationships/image" Target="../media/image2188.png"/><Relationship Id="rId86" Type="http://schemas.openxmlformats.org/officeDocument/2006/relationships/customXml" Target="../ink/ink2272.xml"/><Relationship Id="rId130" Type="http://schemas.openxmlformats.org/officeDocument/2006/relationships/customXml" Target="../ink/ink2294.xml"/><Relationship Id="rId135" Type="http://schemas.openxmlformats.org/officeDocument/2006/relationships/image" Target="../media/image2215.png"/><Relationship Id="rId151" Type="http://schemas.openxmlformats.org/officeDocument/2006/relationships/image" Target="../media/image2223.png"/><Relationship Id="rId156" Type="http://schemas.openxmlformats.org/officeDocument/2006/relationships/customXml" Target="../ink/ink2307.xml"/><Relationship Id="rId177" Type="http://schemas.openxmlformats.org/officeDocument/2006/relationships/image" Target="../media/image2236.png"/><Relationship Id="rId172" Type="http://schemas.openxmlformats.org/officeDocument/2006/relationships/customXml" Target="../ink/ink2315.xml"/><Relationship Id="rId193" Type="http://schemas.openxmlformats.org/officeDocument/2006/relationships/image" Target="../media/image2244.png"/><Relationship Id="rId13" Type="http://schemas.openxmlformats.org/officeDocument/2006/relationships/image" Target="../media/image21540.png"/><Relationship Id="rId18" Type="http://schemas.openxmlformats.org/officeDocument/2006/relationships/customXml" Target="../ink/ink2238.xml"/><Relationship Id="rId39" Type="http://schemas.openxmlformats.org/officeDocument/2006/relationships/image" Target="../media/image2167.png"/><Relationship Id="rId109" Type="http://schemas.openxmlformats.org/officeDocument/2006/relationships/image" Target="../media/image2202.png"/><Relationship Id="rId34" Type="http://schemas.openxmlformats.org/officeDocument/2006/relationships/customXml" Target="../ink/ink2246.xml"/><Relationship Id="rId50" Type="http://schemas.openxmlformats.org/officeDocument/2006/relationships/customXml" Target="../ink/ink2254.xml"/><Relationship Id="rId55" Type="http://schemas.openxmlformats.org/officeDocument/2006/relationships/image" Target="../media/image2175.png"/><Relationship Id="rId76" Type="http://schemas.openxmlformats.org/officeDocument/2006/relationships/customXml" Target="../ink/ink2267.xml"/><Relationship Id="rId97" Type="http://schemas.openxmlformats.org/officeDocument/2006/relationships/image" Target="../media/image2196.png"/><Relationship Id="rId104" Type="http://schemas.openxmlformats.org/officeDocument/2006/relationships/customXml" Target="../ink/ink2281.xml"/><Relationship Id="rId120" Type="http://schemas.openxmlformats.org/officeDocument/2006/relationships/customXml" Target="../ink/ink2289.xml"/><Relationship Id="rId125" Type="http://schemas.openxmlformats.org/officeDocument/2006/relationships/image" Target="../media/image2210.png"/><Relationship Id="rId141" Type="http://schemas.openxmlformats.org/officeDocument/2006/relationships/image" Target="../media/image2218.png"/><Relationship Id="rId146" Type="http://schemas.openxmlformats.org/officeDocument/2006/relationships/customXml" Target="../ink/ink2302.xml"/><Relationship Id="rId167" Type="http://schemas.openxmlformats.org/officeDocument/2006/relationships/image" Target="../media/image2231.png"/><Relationship Id="rId188" Type="http://schemas.openxmlformats.org/officeDocument/2006/relationships/customXml" Target="../ink/ink2323.xml"/><Relationship Id="rId7" Type="http://schemas.openxmlformats.org/officeDocument/2006/relationships/image" Target="../media/image21510.png"/><Relationship Id="rId71" Type="http://schemas.openxmlformats.org/officeDocument/2006/relationships/image" Target="../media/image2183.png"/><Relationship Id="rId92" Type="http://schemas.openxmlformats.org/officeDocument/2006/relationships/customXml" Target="../ink/ink2275.xml"/><Relationship Id="rId162" Type="http://schemas.openxmlformats.org/officeDocument/2006/relationships/customXml" Target="../ink/ink2310.xml"/><Relationship Id="rId183" Type="http://schemas.openxmlformats.org/officeDocument/2006/relationships/image" Target="../media/image2239.png"/><Relationship Id="rId2" Type="http://schemas.openxmlformats.org/officeDocument/2006/relationships/customXml" Target="../ink/ink2230.xml"/><Relationship Id="rId29" Type="http://schemas.openxmlformats.org/officeDocument/2006/relationships/image" Target="../media/image2162.png"/><Relationship Id="rId24" Type="http://schemas.openxmlformats.org/officeDocument/2006/relationships/customXml" Target="../ink/ink2241.xml"/><Relationship Id="rId40" Type="http://schemas.openxmlformats.org/officeDocument/2006/relationships/customXml" Target="../ink/ink2249.xml"/><Relationship Id="rId45" Type="http://schemas.openxmlformats.org/officeDocument/2006/relationships/image" Target="../media/image2170.png"/><Relationship Id="rId66" Type="http://schemas.openxmlformats.org/officeDocument/2006/relationships/customXml" Target="../ink/ink2262.xml"/><Relationship Id="rId87" Type="http://schemas.openxmlformats.org/officeDocument/2006/relationships/image" Target="../media/image2191.png"/><Relationship Id="rId110" Type="http://schemas.openxmlformats.org/officeDocument/2006/relationships/customXml" Target="../ink/ink2284.xml"/><Relationship Id="rId115" Type="http://schemas.openxmlformats.org/officeDocument/2006/relationships/image" Target="../media/image2205.png"/><Relationship Id="rId131" Type="http://schemas.openxmlformats.org/officeDocument/2006/relationships/image" Target="../media/image2213.png"/><Relationship Id="rId136" Type="http://schemas.openxmlformats.org/officeDocument/2006/relationships/customXml" Target="../ink/ink2297.xml"/><Relationship Id="rId157" Type="http://schemas.openxmlformats.org/officeDocument/2006/relationships/image" Target="../media/image2226.png"/><Relationship Id="rId178" Type="http://schemas.openxmlformats.org/officeDocument/2006/relationships/customXml" Target="../ink/ink2318.xml"/><Relationship Id="rId61" Type="http://schemas.openxmlformats.org/officeDocument/2006/relationships/image" Target="../media/image2178.png"/><Relationship Id="rId82" Type="http://schemas.openxmlformats.org/officeDocument/2006/relationships/customXml" Target="../ink/ink2270.xml"/><Relationship Id="rId152" Type="http://schemas.openxmlformats.org/officeDocument/2006/relationships/customXml" Target="../ink/ink2305.xml"/><Relationship Id="rId173" Type="http://schemas.openxmlformats.org/officeDocument/2006/relationships/image" Target="../media/image2234.png"/><Relationship Id="rId194" Type="http://schemas.openxmlformats.org/officeDocument/2006/relationships/customXml" Target="../ink/ink2326.xml"/><Relationship Id="rId19" Type="http://schemas.openxmlformats.org/officeDocument/2006/relationships/image" Target="../media/image2157.png"/><Relationship Id="rId14" Type="http://schemas.openxmlformats.org/officeDocument/2006/relationships/customXml" Target="../ink/ink2236.xml"/><Relationship Id="rId30" Type="http://schemas.openxmlformats.org/officeDocument/2006/relationships/customXml" Target="../ink/ink2244.xml"/><Relationship Id="rId35" Type="http://schemas.openxmlformats.org/officeDocument/2006/relationships/image" Target="../media/image2165.png"/><Relationship Id="rId56" Type="http://schemas.openxmlformats.org/officeDocument/2006/relationships/customXml" Target="../ink/ink2257.xml"/><Relationship Id="rId77" Type="http://schemas.openxmlformats.org/officeDocument/2006/relationships/image" Target="../media/image2186.png"/><Relationship Id="rId100" Type="http://schemas.openxmlformats.org/officeDocument/2006/relationships/customXml" Target="../ink/ink2279.xml"/><Relationship Id="rId105" Type="http://schemas.openxmlformats.org/officeDocument/2006/relationships/image" Target="../media/image2200.png"/><Relationship Id="rId126" Type="http://schemas.openxmlformats.org/officeDocument/2006/relationships/customXml" Target="../ink/ink2292.xml"/><Relationship Id="rId147" Type="http://schemas.openxmlformats.org/officeDocument/2006/relationships/image" Target="../media/image2221.png"/><Relationship Id="rId168" Type="http://schemas.openxmlformats.org/officeDocument/2006/relationships/customXml" Target="../ink/ink2313.xml"/><Relationship Id="rId8" Type="http://schemas.openxmlformats.org/officeDocument/2006/relationships/customXml" Target="../ink/ink2233.xml"/><Relationship Id="rId51" Type="http://schemas.openxmlformats.org/officeDocument/2006/relationships/image" Target="../media/image2173.png"/><Relationship Id="rId72" Type="http://schemas.openxmlformats.org/officeDocument/2006/relationships/customXml" Target="../ink/ink2265.xml"/><Relationship Id="rId93" Type="http://schemas.openxmlformats.org/officeDocument/2006/relationships/image" Target="../media/image2194.png"/><Relationship Id="rId98" Type="http://schemas.openxmlformats.org/officeDocument/2006/relationships/customXml" Target="../ink/ink2278.xml"/><Relationship Id="rId121" Type="http://schemas.openxmlformats.org/officeDocument/2006/relationships/image" Target="../media/image2208.png"/><Relationship Id="rId142" Type="http://schemas.openxmlformats.org/officeDocument/2006/relationships/customXml" Target="../ink/ink2300.xml"/><Relationship Id="rId163" Type="http://schemas.openxmlformats.org/officeDocument/2006/relationships/image" Target="../media/image2229.png"/><Relationship Id="rId184" Type="http://schemas.openxmlformats.org/officeDocument/2006/relationships/customXml" Target="../ink/ink2321.xml"/><Relationship Id="rId189" Type="http://schemas.openxmlformats.org/officeDocument/2006/relationships/image" Target="../media/image2242.png"/><Relationship Id="rId3" Type="http://schemas.openxmlformats.org/officeDocument/2006/relationships/image" Target="../media/image21490.png"/><Relationship Id="rId25" Type="http://schemas.openxmlformats.org/officeDocument/2006/relationships/image" Target="../media/image2160.png"/><Relationship Id="rId46" Type="http://schemas.openxmlformats.org/officeDocument/2006/relationships/customXml" Target="../ink/ink2252.xml"/><Relationship Id="rId67" Type="http://schemas.openxmlformats.org/officeDocument/2006/relationships/image" Target="../media/image2181.png"/><Relationship Id="rId116" Type="http://schemas.openxmlformats.org/officeDocument/2006/relationships/customXml" Target="../ink/ink2287.xml"/><Relationship Id="rId137" Type="http://schemas.openxmlformats.org/officeDocument/2006/relationships/image" Target="../media/image2216.png"/><Relationship Id="rId158" Type="http://schemas.openxmlformats.org/officeDocument/2006/relationships/customXml" Target="../ink/ink2308.xml"/><Relationship Id="rId20" Type="http://schemas.openxmlformats.org/officeDocument/2006/relationships/customXml" Target="../ink/ink2239.xml"/><Relationship Id="rId41" Type="http://schemas.openxmlformats.org/officeDocument/2006/relationships/image" Target="../media/image2168.png"/><Relationship Id="rId62" Type="http://schemas.openxmlformats.org/officeDocument/2006/relationships/customXml" Target="../ink/ink2260.xml"/><Relationship Id="rId83" Type="http://schemas.openxmlformats.org/officeDocument/2006/relationships/image" Target="../media/image2189.png"/><Relationship Id="rId88" Type="http://schemas.openxmlformats.org/officeDocument/2006/relationships/customXml" Target="../ink/ink2273.xml"/><Relationship Id="rId111" Type="http://schemas.openxmlformats.org/officeDocument/2006/relationships/image" Target="../media/image2203.png"/><Relationship Id="rId132" Type="http://schemas.openxmlformats.org/officeDocument/2006/relationships/customXml" Target="../ink/ink2295.xml"/><Relationship Id="rId153" Type="http://schemas.openxmlformats.org/officeDocument/2006/relationships/image" Target="../media/image2224.png"/><Relationship Id="rId174" Type="http://schemas.openxmlformats.org/officeDocument/2006/relationships/customXml" Target="../ink/ink2316.xml"/><Relationship Id="rId179" Type="http://schemas.openxmlformats.org/officeDocument/2006/relationships/image" Target="../media/image2237.png"/><Relationship Id="rId195" Type="http://schemas.openxmlformats.org/officeDocument/2006/relationships/image" Target="../media/image2245.png"/><Relationship Id="rId190" Type="http://schemas.openxmlformats.org/officeDocument/2006/relationships/customXml" Target="../ink/ink2324.xml"/><Relationship Id="rId15" Type="http://schemas.openxmlformats.org/officeDocument/2006/relationships/image" Target="../media/image21550.png"/><Relationship Id="rId36" Type="http://schemas.openxmlformats.org/officeDocument/2006/relationships/customXml" Target="../ink/ink2247.xml"/><Relationship Id="rId57" Type="http://schemas.openxmlformats.org/officeDocument/2006/relationships/image" Target="../media/image2176.png"/><Relationship Id="rId106" Type="http://schemas.openxmlformats.org/officeDocument/2006/relationships/customXml" Target="../ink/ink2282.xml"/><Relationship Id="rId127" Type="http://schemas.openxmlformats.org/officeDocument/2006/relationships/image" Target="../media/image2211.png"/><Relationship Id="rId10" Type="http://schemas.openxmlformats.org/officeDocument/2006/relationships/customXml" Target="../ink/ink2234.xml"/><Relationship Id="rId31" Type="http://schemas.openxmlformats.org/officeDocument/2006/relationships/image" Target="../media/image2163.png"/><Relationship Id="rId52" Type="http://schemas.openxmlformats.org/officeDocument/2006/relationships/customXml" Target="../ink/ink2255.xml"/><Relationship Id="rId73" Type="http://schemas.openxmlformats.org/officeDocument/2006/relationships/image" Target="../media/image2184.png"/><Relationship Id="rId78" Type="http://schemas.openxmlformats.org/officeDocument/2006/relationships/customXml" Target="../ink/ink2268.xml"/><Relationship Id="rId94" Type="http://schemas.openxmlformats.org/officeDocument/2006/relationships/customXml" Target="../ink/ink2276.xml"/><Relationship Id="rId99" Type="http://schemas.openxmlformats.org/officeDocument/2006/relationships/image" Target="../media/image2197.png"/><Relationship Id="rId101" Type="http://schemas.openxmlformats.org/officeDocument/2006/relationships/image" Target="../media/image2198.png"/><Relationship Id="rId122" Type="http://schemas.openxmlformats.org/officeDocument/2006/relationships/customXml" Target="../ink/ink2290.xml"/><Relationship Id="rId143" Type="http://schemas.openxmlformats.org/officeDocument/2006/relationships/image" Target="../media/image2219.png"/><Relationship Id="rId148" Type="http://schemas.openxmlformats.org/officeDocument/2006/relationships/customXml" Target="../ink/ink2303.xml"/><Relationship Id="rId164" Type="http://schemas.openxmlformats.org/officeDocument/2006/relationships/customXml" Target="../ink/ink2311.xml"/><Relationship Id="rId169" Type="http://schemas.openxmlformats.org/officeDocument/2006/relationships/image" Target="../media/image2232.png"/><Relationship Id="rId185" Type="http://schemas.openxmlformats.org/officeDocument/2006/relationships/image" Target="../media/image2240.png"/><Relationship Id="rId4" Type="http://schemas.openxmlformats.org/officeDocument/2006/relationships/customXml" Target="../ink/ink2231.xml"/><Relationship Id="rId9" Type="http://schemas.openxmlformats.org/officeDocument/2006/relationships/image" Target="../media/image21520.png"/><Relationship Id="rId180" Type="http://schemas.openxmlformats.org/officeDocument/2006/relationships/customXml" Target="../ink/ink2319.xml"/><Relationship Id="rId26" Type="http://schemas.openxmlformats.org/officeDocument/2006/relationships/customXml" Target="../ink/ink224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1.png"/><Relationship Id="rId21" Type="http://schemas.openxmlformats.org/officeDocument/2006/relationships/image" Target="../media/image2255.png"/><Relationship Id="rId42" Type="http://schemas.openxmlformats.org/officeDocument/2006/relationships/customXml" Target="../ink/ink2347.xml"/><Relationship Id="rId63" Type="http://schemas.openxmlformats.org/officeDocument/2006/relationships/image" Target="../media/image9.png"/><Relationship Id="rId84" Type="http://schemas.openxmlformats.org/officeDocument/2006/relationships/customXml" Target="../ink/ink2368.xml"/><Relationship Id="rId138" Type="http://schemas.openxmlformats.org/officeDocument/2006/relationships/customXml" Target="../ink/ink2395.xml"/><Relationship Id="rId159" Type="http://schemas.openxmlformats.org/officeDocument/2006/relationships/image" Target="../media/image2322.png"/><Relationship Id="rId170" Type="http://schemas.openxmlformats.org/officeDocument/2006/relationships/customXml" Target="../ink/ink2411.xml"/><Relationship Id="rId191" Type="http://schemas.openxmlformats.org/officeDocument/2006/relationships/image" Target="../media/image2338.png"/><Relationship Id="rId205" Type="http://schemas.openxmlformats.org/officeDocument/2006/relationships/image" Target="../media/image2345.png"/><Relationship Id="rId16" Type="http://schemas.openxmlformats.org/officeDocument/2006/relationships/customXml" Target="../ink/ink2334.xml"/><Relationship Id="rId107" Type="http://schemas.openxmlformats.org/officeDocument/2006/relationships/image" Target="../media/image2296.png"/><Relationship Id="rId11" Type="http://schemas.openxmlformats.org/officeDocument/2006/relationships/image" Target="../media/image2250.png"/><Relationship Id="rId32" Type="http://schemas.openxmlformats.org/officeDocument/2006/relationships/customXml" Target="../ink/ink2342.xml"/><Relationship Id="rId37" Type="http://schemas.openxmlformats.org/officeDocument/2006/relationships/image" Target="../media/image2262.png"/><Relationship Id="rId53" Type="http://schemas.openxmlformats.org/officeDocument/2006/relationships/image" Target="../media/image2270.png"/><Relationship Id="rId58" Type="http://schemas.openxmlformats.org/officeDocument/2006/relationships/customXml" Target="../ink/ink2355.xml"/><Relationship Id="rId74" Type="http://schemas.openxmlformats.org/officeDocument/2006/relationships/customXml" Target="../ink/ink2363.xml"/><Relationship Id="rId79" Type="http://schemas.openxmlformats.org/officeDocument/2006/relationships/image" Target="../media/image2282.png"/><Relationship Id="rId102" Type="http://schemas.openxmlformats.org/officeDocument/2006/relationships/customXml" Target="../ink/ink2377.xml"/><Relationship Id="rId123" Type="http://schemas.openxmlformats.org/officeDocument/2006/relationships/image" Target="../media/image2304.png"/><Relationship Id="rId128" Type="http://schemas.openxmlformats.org/officeDocument/2006/relationships/customXml" Target="../ink/ink2390.xml"/><Relationship Id="rId144" Type="http://schemas.openxmlformats.org/officeDocument/2006/relationships/customXml" Target="../ink/ink2398.xml"/><Relationship Id="rId149" Type="http://schemas.openxmlformats.org/officeDocument/2006/relationships/image" Target="../media/image2317.png"/><Relationship Id="rId5" Type="http://schemas.openxmlformats.org/officeDocument/2006/relationships/image" Target="../media/image2247.png"/><Relationship Id="rId90" Type="http://schemas.openxmlformats.org/officeDocument/2006/relationships/customXml" Target="../ink/ink2371.xml"/><Relationship Id="rId95" Type="http://schemas.openxmlformats.org/officeDocument/2006/relationships/image" Target="../media/image2290.png"/><Relationship Id="rId160" Type="http://schemas.openxmlformats.org/officeDocument/2006/relationships/customXml" Target="../ink/ink2406.xml"/><Relationship Id="rId165" Type="http://schemas.openxmlformats.org/officeDocument/2006/relationships/image" Target="../media/image2325.png"/><Relationship Id="rId181" Type="http://schemas.openxmlformats.org/officeDocument/2006/relationships/image" Target="../media/image2333.png"/><Relationship Id="rId186" Type="http://schemas.openxmlformats.org/officeDocument/2006/relationships/customXml" Target="../ink/ink2419.xml"/><Relationship Id="rId22" Type="http://schemas.openxmlformats.org/officeDocument/2006/relationships/customXml" Target="../ink/ink2337.xml"/><Relationship Id="rId27" Type="http://schemas.openxmlformats.org/officeDocument/2006/relationships/image" Target="../media/image2258.png"/><Relationship Id="rId43" Type="http://schemas.openxmlformats.org/officeDocument/2006/relationships/image" Target="../media/image2265.png"/><Relationship Id="rId48" Type="http://schemas.openxmlformats.org/officeDocument/2006/relationships/customXml" Target="../ink/ink2350.xml"/><Relationship Id="rId64" Type="http://schemas.openxmlformats.org/officeDocument/2006/relationships/customXml" Target="../ink/ink2358.xml"/><Relationship Id="rId69" Type="http://schemas.openxmlformats.org/officeDocument/2006/relationships/image" Target="../media/image2277.png"/><Relationship Id="rId113" Type="http://schemas.openxmlformats.org/officeDocument/2006/relationships/image" Target="../media/image2299.png"/><Relationship Id="rId118" Type="http://schemas.openxmlformats.org/officeDocument/2006/relationships/customXml" Target="../ink/ink2385.xml"/><Relationship Id="rId134" Type="http://schemas.openxmlformats.org/officeDocument/2006/relationships/customXml" Target="../ink/ink2393.xml"/><Relationship Id="rId139" Type="http://schemas.openxmlformats.org/officeDocument/2006/relationships/image" Target="../media/image2312.png"/><Relationship Id="rId80" Type="http://schemas.openxmlformats.org/officeDocument/2006/relationships/customXml" Target="../ink/ink2366.xml"/><Relationship Id="rId85" Type="http://schemas.openxmlformats.org/officeDocument/2006/relationships/image" Target="../media/image2285.png"/><Relationship Id="rId150" Type="http://schemas.openxmlformats.org/officeDocument/2006/relationships/customXml" Target="../ink/ink2401.xml"/><Relationship Id="rId155" Type="http://schemas.openxmlformats.org/officeDocument/2006/relationships/image" Target="../media/image2320.png"/><Relationship Id="rId171" Type="http://schemas.openxmlformats.org/officeDocument/2006/relationships/image" Target="../media/image2328.png"/><Relationship Id="rId176" Type="http://schemas.openxmlformats.org/officeDocument/2006/relationships/customXml" Target="../ink/ink2414.xml"/><Relationship Id="rId192" Type="http://schemas.openxmlformats.org/officeDocument/2006/relationships/customXml" Target="../ink/ink2422.xml"/><Relationship Id="rId197" Type="http://schemas.openxmlformats.org/officeDocument/2006/relationships/image" Target="../media/image2341.png"/><Relationship Id="rId206" Type="http://schemas.openxmlformats.org/officeDocument/2006/relationships/customXml" Target="../ink/ink2429.xml"/><Relationship Id="rId201" Type="http://schemas.openxmlformats.org/officeDocument/2006/relationships/image" Target="../media/image2343.png"/><Relationship Id="rId12" Type="http://schemas.openxmlformats.org/officeDocument/2006/relationships/customXml" Target="../ink/ink2332.xml"/><Relationship Id="rId17" Type="http://schemas.openxmlformats.org/officeDocument/2006/relationships/image" Target="../media/image2253.png"/><Relationship Id="rId33" Type="http://schemas.openxmlformats.org/officeDocument/2006/relationships/image" Target="../media/image2260.png"/><Relationship Id="rId38" Type="http://schemas.openxmlformats.org/officeDocument/2006/relationships/customXml" Target="../ink/ink2345.xml"/><Relationship Id="rId59" Type="http://schemas.openxmlformats.org/officeDocument/2006/relationships/image" Target="../media/image2273.png"/><Relationship Id="rId103" Type="http://schemas.openxmlformats.org/officeDocument/2006/relationships/image" Target="../media/image2294.png"/><Relationship Id="rId108" Type="http://schemas.openxmlformats.org/officeDocument/2006/relationships/customXml" Target="../ink/ink2380.xml"/><Relationship Id="rId124" Type="http://schemas.openxmlformats.org/officeDocument/2006/relationships/customXml" Target="../ink/ink2388.xml"/><Relationship Id="rId129" Type="http://schemas.openxmlformats.org/officeDocument/2006/relationships/image" Target="../media/image2307.png"/><Relationship Id="rId54" Type="http://schemas.openxmlformats.org/officeDocument/2006/relationships/customXml" Target="../ink/ink2353.xml"/><Relationship Id="rId70" Type="http://schemas.openxmlformats.org/officeDocument/2006/relationships/customXml" Target="../ink/ink2361.xml"/><Relationship Id="rId75" Type="http://schemas.openxmlformats.org/officeDocument/2006/relationships/image" Target="../media/image2280.png"/><Relationship Id="rId91" Type="http://schemas.openxmlformats.org/officeDocument/2006/relationships/image" Target="../media/image2288.png"/><Relationship Id="rId96" Type="http://schemas.openxmlformats.org/officeDocument/2006/relationships/customXml" Target="../ink/ink2374.xml"/><Relationship Id="rId140" Type="http://schemas.openxmlformats.org/officeDocument/2006/relationships/customXml" Target="../ink/ink2396.xml"/><Relationship Id="rId145" Type="http://schemas.openxmlformats.org/officeDocument/2006/relationships/image" Target="../media/image2315.png"/><Relationship Id="rId161" Type="http://schemas.openxmlformats.org/officeDocument/2006/relationships/image" Target="../media/image2323.png"/><Relationship Id="rId166" Type="http://schemas.openxmlformats.org/officeDocument/2006/relationships/customXml" Target="../ink/ink2409.xml"/><Relationship Id="rId182" Type="http://schemas.openxmlformats.org/officeDocument/2006/relationships/customXml" Target="../ink/ink2417.xml"/><Relationship Id="rId187" Type="http://schemas.openxmlformats.org/officeDocument/2006/relationships/image" Target="../media/image233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29.xml"/><Relationship Id="rId23" Type="http://schemas.openxmlformats.org/officeDocument/2006/relationships/image" Target="../media/image2256.png"/><Relationship Id="rId28" Type="http://schemas.openxmlformats.org/officeDocument/2006/relationships/customXml" Target="../ink/ink2340.xml"/><Relationship Id="rId49" Type="http://schemas.openxmlformats.org/officeDocument/2006/relationships/image" Target="../media/image2268.png"/><Relationship Id="rId114" Type="http://schemas.openxmlformats.org/officeDocument/2006/relationships/customXml" Target="../ink/ink2383.xml"/><Relationship Id="rId119" Type="http://schemas.openxmlformats.org/officeDocument/2006/relationships/image" Target="../media/image2302.png"/><Relationship Id="rId44" Type="http://schemas.openxmlformats.org/officeDocument/2006/relationships/customXml" Target="../ink/ink2348.xml"/><Relationship Id="rId60" Type="http://schemas.openxmlformats.org/officeDocument/2006/relationships/customXml" Target="../ink/ink2356.xml"/><Relationship Id="rId65" Type="http://schemas.openxmlformats.org/officeDocument/2006/relationships/image" Target="../media/image2275.png"/><Relationship Id="rId81" Type="http://schemas.openxmlformats.org/officeDocument/2006/relationships/image" Target="../media/image2283.png"/><Relationship Id="rId86" Type="http://schemas.openxmlformats.org/officeDocument/2006/relationships/customXml" Target="../ink/ink2369.xml"/><Relationship Id="rId130" Type="http://schemas.openxmlformats.org/officeDocument/2006/relationships/customXml" Target="../ink/ink2391.xml"/><Relationship Id="rId135" Type="http://schemas.openxmlformats.org/officeDocument/2006/relationships/image" Target="../media/image2310.png"/><Relationship Id="rId151" Type="http://schemas.openxmlformats.org/officeDocument/2006/relationships/image" Target="../media/image2318.png"/><Relationship Id="rId156" Type="http://schemas.openxmlformats.org/officeDocument/2006/relationships/customXml" Target="../ink/ink2404.xml"/><Relationship Id="rId177" Type="http://schemas.openxmlformats.org/officeDocument/2006/relationships/image" Target="../media/image2331.png"/><Relationship Id="rId198" Type="http://schemas.openxmlformats.org/officeDocument/2006/relationships/customXml" Target="../ink/ink2425.xml"/><Relationship Id="rId172" Type="http://schemas.openxmlformats.org/officeDocument/2006/relationships/customXml" Target="../ink/ink2412.xml"/><Relationship Id="rId193" Type="http://schemas.openxmlformats.org/officeDocument/2006/relationships/image" Target="../media/image2339.png"/><Relationship Id="rId202" Type="http://schemas.openxmlformats.org/officeDocument/2006/relationships/customXml" Target="../ink/ink2427.xml"/><Relationship Id="rId207" Type="http://schemas.openxmlformats.org/officeDocument/2006/relationships/image" Target="../media/image2346.png"/><Relationship Id="rId13" Type="http://schemas.openxmlformats.org/officeDocument/2006/relationships/image" Target="../media/image2251.png"/><Relationship Id="rId18" Type="http://schemas.openxmlformats.org/officeDocument/2006/relationships/customXml" Target="../ink/ink2335.xml"/><Relationship Id="rId39" Type="http://schemas.openxmlformats.org/officeDocument/2006/relationships/image" Target="../media/image2263.png"/><Relationship Id="rId109" Type="http://schemas.openxmlformats.org/officeDocument/2006/relationships/image" Target="../media/image2297.png"/><Relationship Id="rId34" Type="http://schemas.openxmlformats.org/officeDocument/2006/relationships/customXml" Target="../ink/ink2343.xml"/><Relationship Id="rId50" Type="http://schemas.openxmlformats.org/officeDocument/2006/relationships/customXml" Target="../ink/ink2351.xml"/><Relationship Id="rId55" Type="http://schemas.openxmlformats.org/officeDocument/2006/relationships/image" Target="../media/image2271.png"/><Relationship Id="rId76" Type="http://schemas.openxmlformats.org/officeDocument/2006/relationships/customXml" Target="../ink/ink2364.xml"/><Relationship Id="rId97" Type="http://schemas.openxmlformats.org/officeDocument/2006/relationships/image" Target="../media/image2291.png"/><Relationship Id="rId104" Type="http://schemas.openxmlformats.org/officeDocument/2006/relationships/customXml" Target="../ink/ink2378.xml"/><Relationship Id="rId120" Type="http://schemas.openxmlformats.org/officeDocument/2006/relationships/customXml" Target="../ink/ink2386.xml"/><Relationship Id="rId125" Type="http://schemas.openxmlformats.org/officeDocument/2006/relationships/image" Target="../media/image2305.png"/><Relationship Id="rId141" Type="http://schemas.openxmlformats.org/officeDocument/2006/relationships/image" Target="../media/image2313.png"/><Relationship Id="rId146" Type="http://schemas.openxmlformats.org/officeDocument/2006/relationships/customXml" Target="../ink/ink2399.xml"/><Relationship Id="rId167" Type="http://schemas.openxmlformats.org/officeDocument/2006/relationships/image" Target="../media/image2326.png"/><Relationship Id="rId188" Type="http://schemas.openxmlformats.org/officeDocument/2006/relationships/customXml" Target="../ink/ink2420.xml"/><Relationship Id="rId7" Type="http://schemas.openxmlformats.org/officeDocument/2006/relationships/image" Target="../media/image2248.png"/><Relationship Id="rId71" Type="http://schemas.openxmlformats.org/officeDocument/2006/relationships/image" Target="../media/image2278.png"/><Relationship Id="rId92" Type="http://schemas.openxmlformats.org/officeDocument/2006/relationships/customXml" Target="../ink/ink2372.xml"/><Relationship Id="rId162" Type="http://schemas.openxmlformats.org/officeDocument/2006/relationships/customXml" Target="../ink/ink2407.xml"/><Relationship Id="rId183" Type="http://schemas.openxmlformats.org/officeDocument/2006/relationships/image" Target="../media/image2334.png"/><Relationship Id="rId2" Type="http://schemas.openxmlformats.org/officeDocument/2006/relationships/customXml" Target="../ink/ink2327.xml"/><Relationship Id="rId29" Type="http://schemas.openxmlformats.org/officeDocument/2006/relationships/image" Target="../media/image2259.png"/><Relationship Id="rId24" Type="http://schemas.openxmlformats.org/officeDocument/2006/relationships/customXml" Target="../ink/ink2338.xml"/><Relationship Id="rId40" Type="http://schemas.openxmlformats.org/officeDocument/2006/relationships/customXml" Target="../ink/ink2346.xml"/><Relationship Id="rId45" Type="http://schemas.openxmlformats.org/officeDocument/2006/relationships/image" Target="../media/image2266.png"/><Relationship Id="rId66" Type="http://schemas.openxmlformats.org/officeDocument/2006/relationships/customXml" Target="../ink/ink2359.xml"/><Relationship Id="rId87" Type="http://schemas.openxmlformats.org/officeDocument/2006/relationships/image" Target="../media/image2286.png"/><Relationship Id="rId110" Type="http://schemas.openxmlformats.org/officeDocument/2006/relationships/customXml" Target="../ink/ink2381.xml"/><Relationship Id="rId115" Type="http://schemas.openxmlformats.org/officeDocument/2006/relationships/image" Target="../media/image2300.png"/><Relationship Id="rId131" Type="http://schemas.openxmlformats.org/officeDocument/2006/relationships/image" Target="../media/image2308.png"/><Relationship Id="rId136" Type="http://schemas.openxmlformats.org/officeDocument/2006/relationships/customXml" Target="../ink/ink2394.xml"/><Relationship Id="rId157" Type="http://schemas.openxmlformats.org/officeDocument/2006/relationships/image" Target="../media/image2321.png"/><Relationship Id="rId178" Type="http://schemas.openxmlformats.org/officeDocument/2006/relationships/customXml" Target="../ink/ink2415.xml"/><Relationship Id="rId61" Type="http://schemas.openxmlformats.org/officeDocument/2006/relationships/image" Target="../media/image2274.png"/><Relationship Id="rId82" Type="http://schemas.openxmlformats.org/officeDocument/2006/relationships/customXml" Target="../ink/ink2367.xml"/><Relationship Id="rId152" Type="http://schemas.openxmlformats.org/officeDocument/2006/relationships/customXml" Target="../ink/ink2402.xml"/><Relationship Id="rId173" Type="http://schemas.openxmlformats.org/officeDocument/2006/relationships/image" Target="../media/image2329.png"/><Relationship Id="rId194" Type="http://schemas.openxmlformats.org/officeDocument/2006/relationships/customXml" Target="../ink/ink2423.xml"/><Relationship Id="rId199" Type="http://schemas.openxmlformats.org/officeDocument/2006/relationships/image" Target="../media/image2342.png"/><Relationship Id="rId203" Type="http://schemas.openxmlformats.org/officeDocument/2006/relationships/image" Target="../media/image2344.png"/><Relationship Id="rId208" Type="http://schemas.openxmlformats.org/officeDocument/2006/relationships/customXml" Target="../ink/ink2430.xml"/><Relationship Id="rId19" Type="http://schemas.openxmlformats.org/officeDocument/2006/relationships/image" Target="../media/image2254.png"/><Relationship Id="rId14" Type="http://schemas.openxmlformats.org/officeDocument/2006/relationships/customXml" Target="../ink/ink2333.xml"/><Relationship Id="rId30" Type="http://schemas.openxmlformats.org/officeDocument/2006/relationships/customXml" Target="../ink/ink2341.xml"/><Relationship Id="rId35" Type="http://schemas.openxmlformats.org/officeDocument/2006/relationships/image" Target="../media/image2261.png"/><Relationship Id="rId56" Type="http://schemas.openxmlformats.org/officeDocument/2006/relationships/customXml" Target="../ink/ink2354.xml"/><Relationship Id="rId77" Type="http://schemas.openxmlformats.org/officeDocument/2006/relationships/image" Target="../media/image2281.png"/><Relationship Id="rId100" Type="http://schemas.openxmlformats.org/officeDocument/2006/relationships/customXml" Target="../ink/ink2376.xml"/><Relationship Id="rId105" Type="http://schemas.openxmlformats.org/officeDocument/2006/relationships/image" Target="../media/image2295.png"/><Relationship Id="rId126" Type="http://schemas.openxmlformats.org/officeDocument/2006/relationships/customXml" Target="../ink/ink2389.xml"/><Relationship Id="rId147" Type="http://schemas.openxmlformats.org/officeDocument/2006/relationships/image" Target="../media/image2316.png"/><Relationship Id="rId168" Type="http://schemas.openxmlformats.org/officeDocument/2006/relationships/customXml" Target="../ink/ink2410.xml"/><Relationship Id="rId8" Type="http://schemas.openxmlformats.org/officeDocument/2006/relationships/customXml" Target="../ink/ink2330.xml"/><Relationship Id="rId51" Type="http://schemas.openxmlformats.org/officeDocument/2006/relationships/image" Target="../media/image2269.png"/><Relationship Id="rId72" Type="http://schemas.openxmlformats.org/officeDocument/2006/relationships/customXml" Target="../ink/ink2362.xml"/><Relationship Id="rId93" Type="http://schemas.openxmlformats.org/officeDocument/2006/relationships/image" Target="../media/image2289.png"/><Relationship Id="rId98" Type="http://schemas.openxmlformats.org/officeDocument/2006/relationships/customXml" Target="../ink/ink2375.xml"/><Relationship Id="rId121" Type="http://schemas.openxmlformats.org/officeDocument/2006/relationships/image" Target="../media/image2303.png"/><Relationship Id="rId142" Type="http://schemas.openxmlformats.org/officeDocument/2006/relationships/customXml" Target="../ink/ink2397.xml"/><Relationship Id="rId163" Type="http://schemas.openxmlformats.org/officeDocument/2006/relationships/image" Target="../media/image2324.png"/><Relationship Id="rId184" Type="http://schemas.openxmlformats.org/officeDocument/2006/relationships/customXml" Target="../ink/ink2418.xml"/><Relationship Id="rId189" Type="http://schemas.openxmlformats.org/officeDocument/2006/relationships/image" Target="../media/image2337.png"/><Relationship Id="rId3" Type="http://schemas.openxmlformats.org/officeDocument/2006/relationships/image" Target="../media/image2246.png"/><Relationship Id="rId25" Type="http://schemas.openxmlformats.org/officeDocument/2006/relationships/image" Target="../media/image2257.png"/><Relationship Id="rId46" Type="http://schemas.openxmlformats.org/officeDocument/2006/relationships/customXml" Target="../ink/ink2349.xml"/><Relationship Id="rId67" Type="http://schemas.openxmlformats.org/officeDocument/2006/relationships/image" Target="../media/image2276.png"/><Relationship Id="rId116" Type="http://schemas.openxmlformats.org/officeDocument/2006/relationships/customXml" Target="../ink/ink2384.xml"/><Relationship Id="rId137" Type="http://schemas.openxmlformats.org/officeDocument/2006/relationships/image" Target="../media/image2311.png"/><Relationship Id="rId158" Type="http://schemas.openxmlformats.org/officeDocument/2006/relationships/customXml" Target="../ink/ink2405.xml"/><Relationship Id="rId20" Type="http://schemas.openxmlformats.org/officeDocument/2006/relationships/customXml" Target="../ink/ink2336.xml"/><Relationship Id="rId41" Type="http://schemas.openxmlformats.org/officeDocument/2006/relationships/image" Target="../media/image2264.png"/><Relationship Id="rId62" Type="http://schemas.openxmlformats.org/officeDocument/2006/relationships/customXml" Target="../ink/ink2357.xml"/><Relationship Id="rId83" Type="http://schemas.openxmlformats.org/officeDocument/2006/relationships/image" Target="../media/image2284.png"/><Relationship Id="rId88" Type="http://schemas.openxmlformats.org/officeDocument/2006/relationships/customXml" Target="../ink/ink2370.xml"/><Relationship Id="rId111" Type="http://schemas.openxmlformats.org/officeDocument/2006/relationships/image" Target="../media/image2298.png"/><Relationship Id="rId132" Type="http://schemas.openxmlformats.org/officeDocument/2006/relationships/customXml" Target="../ink/ink2392.xml"/><Relationship Id="rId153" Type="http://schemas.openxmlformats.org/officeDocument/2006/relationships/image" Target="../media/image2319.png"/><Relationship Id="rId174" Type="http://schemas.openxmlformats.org/officeDocument/2006/relationships/customXml" Target="../ink/ink2413.xml"/><Relationship Id="rId179" Type="http://schemas.openxmlformats.org/officeDocument/2006/relationships/image" Target="../media/image2332.png"/><Relationship Id="rId195" Type="http://schemas.openxmlformats.org/officeDocument/2006/relationships/image" Target="../media/image2340.png"/><Relationship Id="rId209" Type="http://schemas.openxmlformats.org/officeDocument/2006/relationships/image" Target="../media/image2347.png"/><Relationship Id="rId190" Type="http://schemas.openxmlformats.org/officeDocument/2006/relationships/customXml" Target="../ink/ink2421.xml"/><Relationship Id="rId204" Type="http://schemas.openxmlformats.org/officeDocument/2006/relationships/customXml" Target="../ink/ink2428.xml"/><Relationship Id="rId15" Type="http://schemas.openxmlformats.org/officeDocument/2006/relationships/image" Target="../media/image2252.png"/><Relationship Id="rId36" Type="http://schemas.openxmlformats.org/officeDocument/2006/relationships/customXml" Target="../ink/ink2344.xml"/><Relationship Id="rId57" Type="http://schemas.openxmlformats.org/officeDocument/2006/relationships/image" Target="../media/image2272.png"/><Relationship Id="rId106" Type="http://schemas.openxmlformats.org/officeDocument/2006/relationships/customXml" Target="../ink/ink2379.xml"/><Relationship Id="rId127" Type="http://schemas.openxmlformats.org/officeDocument/2006/relationships/image" Target="../media/image2306.png"/><Relationship Id="rId10" Type="http://schemas.openxmlformats.org/officeDocument/2006/relationships/customXml" Target="../ink/ink2331.xml"/><Relationship Id="rId31" Type="http://schemas.openxmlformats.org/officeDocument/2006/relationships/image" Target="../media/image648.png"/><Relationship Id="rId52" Type="http://schemas.openxmlformats.org/officeDocument/2006/relationships/customXml" Target="../ink/ink2352.xml"/><Relationship Id="rId73" Type="http://schemas.openxmlformats.org/officeDocument/2006/relationships/image" Target="../media/image2279.png"/><Relationship Id="rId78" Type="http://schemas.openxmlformats.org/officeDocument/2006/relationships/customXml" Target="../ink/ink2365.xml"/><Relationship Id="rId94" Type="http://schemas.openxmlformats.org/officeDocument/2006/relationships/customXml" Target="../ink/ink2373.xml"/><Relationship Id="rId99" Type="http://schemas.openxmlformats.org/officeDocument/2006/relationships/image" Target="../media/image2292.png"/><Relationship Id="rId101" Type="http://schemas.openxmlformats.org/officeDocument/2006/relationships/image" Target="../media/image2293.png"/><Relationship Id="rId122" Type="http://schemas.openxmlformats.org/officeDocument/2006/relationships/customXml" Target="../ink/ink2387.xml"/><Relationship Id="rId143" Type="http://schemas.openxmlformats.org/officeDocument/2006/relationships/image" Target="../media/image2314.png"/><Relationship Id="rId148" Type="http://schemas.openxmlformats.org/officeDocument/2006/relationships/customXml" Target="../ink/ink2400.xml"/><Relationship Id="rId164" Type="http://schemas.openxmlformats.org/officeDocument/2006/relationships/customXml" Target="../ink/ink2408.xml"/><Relationship Id="rId169" Type="http://schemas.openxmlformats.org/officeDocument/2006/relationships/image" Target="../media/image2327.png"/><Relationship Id="rId185" Type="http://schemas.openxmlformats.org/officeDocument/2006/relationships/image" Target="../media/image2335.png"/><Relationship Id="rId4" Type="http://schemas.openxmlformats.org/officeDocument/2006/relationships/customXml" Target="../ink/ink2328.xml"/><Relationship Id="rId9" Type="http://schemas.openxmlformats.org/officeDocument/2006/relationships/image" Target="../media/image2249.png"/><Relationship Id="rId180" Type="http://schemas.openxmlformats.org/officeDocument/2006/relationships/customXml" Target="../ink/ink2416.xml"/><Relationship Id="rId26" Type="http://schemas.openxmlformats.org/officeDocument/2006/relationships/customXml" Target="../ink/ink2339.xml"/><Relationship Id="rId47" Type="http://schemas.openxmlformats.org/officeDocument/2006/relationships/image" Target="../media/image2267.png"/><Relationship Id="rId68" Type="http://schemas.openxmlformats.org/officeDocument/2006/relationships/customXml" Target="../ink/ink2360.xml"/><Relationship Id="rId89" Type="http://schemas.openxmlformats.org/officeDocument/2006/relationships/image" Target="../media/image2287.png"/><Relationship Id="rId112" Type="http://schemas.openxmlformats.org/officeDocument/2006/relationships/customXml" Target="../ink/ink2382.xml"/><Relationship Id="rId133" Type="http://schemas.openxmlformats.org/officeDocument/2006/relationships/image" Target="../media/image2309.png"/><Relationship Id="rId154" Type="http://schemas.openxmlformats.org/officeDocument/2006/relationships/customXml" Target="../ink/ink2403.xml"/><Relationship Id="rId175" Type="http://schemas.openxmlformats.org/officeDocument/2006/relationships/image" Target="../media/image2330.png"/><Relationship Id="rId196" Type="http://schemas.openxmlformats.org/officeDocument/2006/relationships/customXml" Target="../ink/ink2424.xml"/><Relationship Id="rId200" Type="http://schemas.openxmlformats.org/officeDocument/2006/relationships/customXml" Target="../ink/ink2426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customXml" Target="../ink/ink150.xml"/><Relationship Id="rId303" Type="http://schemas.openxmlformats.org/officeDocument/2006/relationships/customXml" Target="../ink/ink152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image" Target="../media/image133.png"/><Relationship Id="rId289" Type="http://schemas.openxmlformats.org/officeDocument/2006/relationships/customXml" Target="../ink/ink145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image" Target="../media/image156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image" Target="../media/image128.png"/><Relationship Id="rId279" Type="http://schemas.openxmlformats.org/officeDocument/2006/relationships/customXml" Target="../ink/ink140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customXml" Target="../ink/ink135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image" Target="../media/image139.png"/><Relationship Id="rId315" Type="http://schemas.openxmlformats.org/officeDocument/2006/relationships/customXml" Target="../ink/ink158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customXml" Target="../ink/ink130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image" Target="../media/image134.png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customXml" Target="../ink/ink125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image" Target="../media/image129.png"/><Relationship Id="rId281" Type="http://schemas.openxmlformats.org/officeDocument/2006/relationships/customXml" Target="../ink/ink141.xml"/><Relationship Id="rId316" Type="http://schemas.openxmlformats.org/officeDocument/2006/relationships/image" Target="../media/image157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image" Target="../media/image124.png"/><Relationship Id="rId271" Type="http://schemas.openxmlformats.org/officeDocument/2006/relationships/customXml" Target="../ink/ink136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customXml" Target="../ink/ink131.xml"/><Relationship Id="rId266" Type="http://schemas.openxmlformats.org/officeDocument/2006/relationships/image" Target="../media/image132.png"/><Relationship Id="rId287" Type="http://schemas.openxmlformats.org/officeDocument/2006/relationships/customXml" Target="../ink/ink144.xm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image" Target="../media/image140.png"/><Relationship Id="rId312" Type="http://schemas.openxmlformats.org/officeDocument/2006/relationships/image" Target="../media/image155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customXml" Target="../ink/ink126.xml"/><Relationship Id="rId256" Type="http://schemas.openxmlformats.org/officeDocument/2006/relationships/image" Target="../media/image127.png"/><Relationship Id="rId277" Type="http://schemas.openxmlformats.org/officeDocument/2006/relationships/customXml" Target="../ink/ink139.xml"/><Relationship Id="rId298" Type="http://schemas.openxmlformats.org/officeDocument/2006/relationships/image" Target="../media/image148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image" Target="../media/image135.png"/><Relationship Id="rId293" Type="http://schemas.openxmlformats.org/officeDocument/2006/relationships/customXml" Target="../ink/ink147.xml"/><Relationship Id="rId302" Type="http://schemas.openxmlformats.org/officeDocument/2006/relationships/image" Target="../media/image150.png"/><Relationship Id="rId307" Type="http://schemas.openxmlformats.org/officeDocument/2006/relationships/customXml" Target="../ink/ink154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customXml" Target="../ink/ink134.xml"/><Relationship Id="rId288" Type="http://schemas.openxmlformats.org/officeDocument/2006/relationships/image" Target="../media/image143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image" Target="../media/image130.png"/><Relationship Id="rId283" Type="http://schemas.openxmlformats.org/officeDocument/2006/relationships/customXml" Target="../ink/ink142.xml"/><Relationship Id="rId313" Type="http://schemas.openxmlformats.org/officeDocument/2006/relationships/customXml" Target="../ink/ink157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customXml" Target="../ink/ink129.xml"/><Relationship Id="rId278" Type="http://schemas.openxmlformats.org/officeDocument/2006/relationships/image" Target="../media/image138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image" Target="../media/image125.png"/><Relationship Id="rId273" Type="http://schemas.openxmlformats.org/officeDocument/2006/relationships/customXml" Target="../ink/ink137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customXml" Target="../ink/ink132.xml"/><Relationship Id="rId284" Type="http://schemas.openxmlformats.org/officeDocument/2006/relationships/image" Target="../media/image14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customXml" Target="../ink/ink127.xml"/><Relationship Id="rId274" Type="http://schemas.openxmlformats.org/officeDocument/2006/relationships/image" Target="../media/image136.png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image" Target="../media/image131.png"/><Relationship Id="rId285" Type="http://schemas.openxmlformats.org/officeDocument/2006/relationships/customXml" Target="../ink/ink143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image" Target="../media/image154.png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image" Target="../media/image126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customXml" Target="../ink/ink138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customXml" Target="../ink/ink133.xml"/><Relationship Id="rId286" Type="http://schemas.openxmlformats.org/officeDocument/2006/relationships/image" Target="../media/image142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customXml" Target="../ink/ink156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customXml" Target="../ink/ink128.xml"/><Relationship Id="rId276" Type="http://schemas.openxmlformats.org/officeDocument/2006/relationships/image" Target="../media/image137.png"/><Relationship Id="rId297" Type="http://schemas.openxmlformats.org/officeDocument/2006/relationships/customXml" Target="../ink/ink149.xml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customXml" Target="../ink/ink15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customXml" Target="../ink/ink167.xml"/><Relationship Id="rId26" Type="http://schemas.openxmlformats.org/officeDocument/2006/relationships/customXml" Target="../ink/ink171.xml"/><Relationship Id="rId39" Type="http://schemas.openxmlformats.org/officeDocument/2006/relationships/image" Target="../media/image176.png"/><Relationship Id="rId21" Type="http://schemas.openxmlformats.org/officeDocument/2006/relationships/image" Target="../media/image167.png"/><Relationship Id="rId34" Type="http://schemas.openxmlformats.org/officeDocument/2006/relationships/customXml" Target="../ink/ink175.xml"/><Relationship Id="rId42" Type="http://schemas.openxmlformats.org/officeDocument/2006/relationships/customXml" Target="../ink/ink179.xml"/><Relationship Id="rId47" Type="http://schemas.openxmlformats.org/officeDocument/2006/relationships/image" Target="../media/image180.png"/><Relationship Id="rId50" Type="http://schemas.openxmlformats.org/officeDocument/2006/relationships/customXml" Target="../ink/ink183.xml"/><Relationship Id="rId55" Type="http://schemas.openxmlformats.org/officeDocument/2006/relationships/image" Target="../media/image184.png"/><Relationship Id="rId63" Type="http://schemas.openxmlformats.org/officeDocument/2006/relationships/image" Target="../media/image188.png"/><Relationship Id="rId68" Type="http://schemas.openxmlformats.org/officeDocument/2006/relationships/customXml" Target="../ink/ink192.xml"/><Relationship Id="rId76" Type="http://schemas.openxmlformats.org/officeDocument/2006/relationships/customXml" Target="../ink/ink196.xml"/><Relationship Id="rId7" Type="http://schemas.openxmlformats.org/officeDocument/2006/relationships/image" Target="../media/image160.png"/><Relationship Id="rId71" Type="http://schemas.openxmlformats.org/officeDocument/2006/relationships/image" Target="../media/image192.png"/><Relationship Id="rId2" Type="http://schemas.openxmlformats.org/officeDocument/2006/relationships/customXml" Target="../ink/ink159.xml"/><Relationship Id="rId16" Type="http://schemas.openxmlformats.org/officeDocument/2006/relationships/customXml" Target="../ink/ink166.xml"/><Relationship Id="rId29" Type="http://schemas.openxmlformats.org/officeDocument/2006/relationships/image" Target="../media/image171.png"/><Relationship Id="rId11" Type="http://schemas.openxmlformats.org/officeDocument/2006/relationships/image" Target="../media/image162.png"/><Relationship Id="rId24" Type="http://schemas.openxmlformats.org/officeDocument/2006/relationships/customXml" Target="../ink/ink170.xml"/><Relationship Id="rId32" Type="http://schemas.openxmlformats.org/officeDocument/2006/relationships/customXml" Target="../ink/ink174.xml"/><Relationship Id="rId37" Type="http://schemas.openxmlformats.org/officeDocument/2006/relationships/image" Target="../media/image175.png"/><Relationship Id="rId40" Type="http://schemas.openxmlformats.org/officeDocument/2006/relationships/customXml" Target="../ink/ink178.xml"/><Relationship Id="rId45" Type="http://schemas.openxmlformats.org/officeDocument/2006/relationships/image" Target="../media/image179.png"/><Relationship Id="rId53" Type="http://schemas.openxmlformats.org/officeDocument/2006/relationships/image" Target="../media/image183.png"/><Relationship Id="rId58" Type="http://schemas.openxmlformats.org/officeDocument/2006/relationships/customXml" Target="../ink/ink187.xml"/><Relationship Id="rId66" Type="http://schemas.openxmlformats.org/officeDocument/2006/relationships/customXml" Target="../ink/ink191.xml"/><Relationship Id="rId74" Type="http://schemas.openxmlformats.org/officeDocument/2006/relationships/customXml" Target="../ink/ink195.xml"/><Relationship Id="rId79" Type="http://schemas.openxmlformats.org/officeDocument/2006/relationships/image" Target="../media/image196.png"/><Relationship Id="rId5" Type="http://schemas.openxmlformats.org/officeDocument/2006/relationships/image" Target="../media/image159.png"/><Relationship Id="rId61" Type="http://schemas.openxmlformats.org/officeDocument/2006/relationships/image" Target="../media/image187.png"/><Relationship Id="rId10" Type="http://schemas.openxmlformats.org/officeDocument/2006/relationships/customXml" Target="../ink/ink163.xml"/><Relationship Id="rId19" Type="http://schemas.openxmlformats.org/officeDocument/2006/relationships/image" Target="../media/image166.png"/><Relationship Id="rId31" Type="http://schemas.openxmlformats.org/officeDocument/2006/relationships/image" Target="../media/image172.png"/><Relationship Id="rId44" Type="http://schemas.openxmlformats.org/officeDocument/2006/relationships/customXml" Target="../ink/ink180.xml"/><Relationship Id="rId52" Type="http://schemas.openxmlformats.org/officeDocument/2006/relationships/customXml" Target="../ink/ink184.xml"/><Relationship Id="rId60" Type="http://schemas.openxmlformats.org/officeDocument/2006/relationships/customXml" Target="../ink/ink188.xml"/><Relationship Id="rId65" Type="http://schemas.openxmlformats.org/officeDocument/2006/relationships/image" Target="../media/image189.png"/><Relationship Id="rId73" Type="http://schemas.openxmlformats.org/officeDocument/2006/relationships/image" Target="../media/image193.png"/><Relationship Id="rId78" Type="http://schemas.openxmlformats.org/officeDocument/2006/relationships/customXml" Target="../ink/ink197.xml"/><Relationship Id="rId4" Type="http://schemas.openxmlformats.org/officeDocument/2006/relationships/customXml" Target="../ink/ink160.xml"/><Relationship Id="rId9" Type="http://schemas.openxmlformats.org/officeDocument/2006/relationships/image" Target="../media/image161.png"/><Relationship Id="rId14" Type="http://schemas.openxmlformats.org/officeDocument/2006/relationships/customXml" Target="../ink/ink165.xml"/><Relationship Id="rId22" Type="http://schemas.openxmlformats.org/officeDocument/2006/relationships/customXml" Target="../ink/ink169.xml"/><Relationship Id="rId27" Type="http://schemas.openxmlformats.org/officeDocument/2006/relationships/image" Target="../media/image170.png"/><Relationship Id="rId30" Type="http://schemas.openxmlformats.org/officeDocument/2006/relationships/customXml" Target="../ink/ink173.xml"/><Relationship Id="rId35" Type="http://schemas.openxmlformats.org/officeDocument/2006/relationships/image" Target="../media/image174.png"/><Relationship Id="rId43" Type="http://schemas.openxmlformats.org/officeDocument/2006/relationships/image" Target="../media/image178.png"/><Relationship Id="rId48" Type="http://schemas.openxmlformats.org/officeDocument/2006/relationships/customXml" Target="../ink/ink182.xml"/><Relationship Id="rId56" Type="http://schemas.openxmlformats.org/officeDocument/2006/relationships/customXml" Target="../ink/ink186.xml"/><Relationship Id="rId64" Type="http://schemas.openxmlformats.org/officeDocument/2006/relationships/customXml" Target="../ink/ink190.xml"/><Relationship Id="rId69" Type="http://schemas.openxmlformats.org/officeDocument/2006/relationships/image" Target="../media/image191.png"/><Relationship Id="rId77" Type="http://schemas.openxmlformats.org/officeDocument/2006/relationships/image" Target="../media/image195.png"/><Relationship Id="rId8" Type="http://schemas.openxmlformats.org/officeDocument/2006/relationships/customXml" Target="../ink/ink162.xml"/><Relationship Id="rId51" Type="http://schemas.openxmlformats.org/officeDocument/2006/relationships/image" Target="../media/image182.png"/><Relationship Id="rId72" Type="http://schemas.openxmlformats.org/officeDocument/2006/relationships/customXml" Target="../ink/ink194.xml"/><Relationship Id="rId3" Type="http://schemas.openxmlformats.org/officeDocument/2006/relationships/image" Target="../media/image158.png"/><Relationship Id="rId12" Type="http://schemas.openxmlformats.org/officeDocument/2006/relationships/customXml" Target="../ink/ink164.xml"/><Relationship Id="rId17" Type="http://schemas.openxmlformats.org/officeDocument/2006/relationships/image" Target="../media/image165.png"/><Relationship Id="rId25" Type="http://schemas.openxmlformats.org/officeDocument/2006/relationships/image" Target="../media/image169.png"/><Relationship Id="rId33" Type="http://schemas.openxmlformats.org/officeDocument/2006/relationships/image" Target="../media/image173.png"/><Relationship Id="rId38" Type="http://schemas.openxmlformats.org/officeDocument/2006/relationships/customXml" Target="../ink/ink177.xml"/><Relationship Id="rId46" Type="http://schemas.openxmlformats.org/officeDocument/2006/relationships/customXml" Target="../ink/ink181.xml"/><Relationship Id="rId59" Type="http://schemas.openxmlformats.org/officeDocument/2006/relationships/image" Target="../media/image186.png"/><Relationship Id="rId67" Type="http://schemas.openxmlformats.org/officeDocument/2006/relationships/image" Target="../media/image190.png"/><Relationship Id="rId20" Type="http://schemas.openxmlformats.org/officeDocument/2006/relationships/customXml" Target="../ink/ink168.xml"/><Relationship Id="rId41" Type="http://schemas.openxmlformats.org/officeDocument/2006/relationships/image" Target="../media/image177.png"/><Relationship Id="rId54" Type="http://schemas.openxmlformats.org/officeDocument/2006/relationships/customXml" Target="../ink/ink185.xml"/><Relationship Id="rId62" Type="http://schemas.openxmlformats.org/officeDocument/2006/relationships/customXml" Target="../ink/ink189.xml"/><Relationship Id="rId70" Type="http://schemas.openxmlformats.org/officeDocument/2006/relationships/customXml" Target="../ink/ink193.xml"/><Relationship Id="rId75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1.xml"/><Relationship Id="rId15" Type="http://schemas.openxmlformats.org/officeDocument/2006/relationships/image" Target="../media/image164.png"/><Relationship Id="rId23" Type="http://schemas.openxmlformats.org/officeDocument/2006/relationships/image" Target="../media/image168.png"/><Relationship Id="rId28" Type="http://schemas.openxmlformats.org/officeDocument/2006/relationships/customXml" Target="../ink/ink172.xml"/><Relationship Id="rId36" Type="http://schemas.openxmlformats.org/officeDocument/2006/relationships/customXml" Target="../ink/ink176.xml"/><Relationship Id="rId49" Type="http://schemas.openxmlformats.org/officeDocument/2006/relationships/image" Target="../media/image181.png"/><Relationship Id="rId57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4.png"/><Relationship Id="rId299" Type="http://schemas.openxmlformats.org/officeDocument/2006/relationships/image" Target="../media/image344.png"/><Relationship Id="rId303" Type="http://schemas.openxmlformats.org/officeDocument/2006/relationships/image" Target="../media/image346.png"/><Relationship Id="rId21" Type="http://schemas.openxmlformats.org/officeDocument/2006/relationships/image" Target="../media/image206.png"/><Relationship Id="rId42" Type="http://schemas.openxmlformats.org/officeDocument/2006/relationships/customXml" Target="../ink/ink218.xml"/><Relationship Id="rId63" Type="http://schemas.openxmlformats.org/officeDocument/2006/relationships/image" Target="../media/image227.png"/><Relationship Id="rId84" Type="http://schemas.openxmlformats.org/officeDocument/2006/relationships/customXml" Target="../ink/ink239.xml"/><Relationship Id="rId138" Type="http://schemas.openxmlformats.org/officeDocument/2006/relationships/customXml" Target="../ink/ink266.xml"/><Relationship Id="rId159" Type="http://schemas.openxmlformats.org/officeDocument/2006/relationships/image" Target="../media/image274.png"/><Relationship Id="rId324" Type="http://schemas.openxmlformats.org/officeDocument/2006/relationships/customXml" Target="../ink/ink359.xml"/><Relationship Id="rId345" Type="http://schemas.openxmlformats.org/officeDocument/2006/relationships/image" Target="../media/image367.png"/><Relationship Id="rId170" Type="http://schemas.openxmlformats.org/officeDocument/2006/relationships/customXml" Target="../ink/ink282.xml"/><Relationship Id="rId191" Type="http://schemas.openxmlformats.org/officeDocument/2006/relationships/image" Target="../media/image290.png"/><Relationship Id="rId205" Type="http://schemas.openxmlformats.org/officeDocument/2006/relationships/image" Target="../media/image297.png"/><Relationship Id="rId226" Type="http://schemas.openxmlformats.org/officeDocument/2006/relationships/customXml" Target="../ink/ink310.xml"/><Relationship Id="rId247" Type="http://schemas.openxmlformats.org/officeDocument/2006/relationships/image" Target="../media/image318.png"/><Relationship Id="rId107" Type="http://schemas.openxmlformats.org/officeDocument/2006/relationships/image" Target="../media/image249.png"/><Relationship Id="rId268" Type="http://schemas.openxmlformats.org/officeDocument/2006/relationships/customXml" Target="../ink/ink331.xml"/><Relationship Id="rId289" Type="http://schemas.openxmlformats.org/officeDocument/2006/relationships/image" Target="../media/image339.png"/><Relationship Id="rId11" Type="http://schemas.openxmlformats.org/officeDocument/2006/relationships/image" Target="../media/image201.png"/><Relationship Id="rId32" Type="http://schemas.openxmlformats.org/officeDocument/2006/relationships/customXml" Target="../ink/ink213.xml"/><Relationship Id="rId53" Type="http://schemas.openxmlformats.org/officeDocument/2006/relationships/image" Target="../media/image222.png"/><Relationship Id="rId74" Type="http://schemas.openxmlformats.org/officeDocument/2006/relationships/customXml" Target="../ink/ink234.xml"/><Relationship Id="rId128" Type="http://schemas.openxmlformats.org/officeDocument/2006/relationships/customXml" Target="../ink/ink261.xml"/><Relationship Id="rId149" Type="http://schemas.openxmlformats.org/officeDocument/2006/relationships/image" Target="../media/image269.png"/><Relationship Id="rId314" Type="http://schemas.openxmlformats.org/officeDocument/2006/relationships/customXml" Target="../ink/ink354.xml"/><Relationship Id="rId335" Type="http://schemas.openxmlformats.org/officeDocument/2006/relationships/image" Target="../media/image362.png"/><Relationship Id="rId356" Type="http://schemas.openxmlformats.org/officeDocument/2006/relationships/customXml" Target="../ink/ink375.xml"/><Relationship Id="rId5" Type="http://schemas.openxmlformats.org/officeDocument/2006/relationships/image" Target="../media/image198.png"/><Relationship Id="rId95" Type="http://schemas.openxmlformats.org/officeDocument/2006/relationships/image" Target="../media/image243.png"/><Relationship Id="rId160" Type="http://schemas.openxmlformats.org/officeDocument/2006/relationships/customXml" Target="../ink/ink277.xml"/><Relationship Id="rId181" Type="http://schemas.openxmlformats.org/officeDocument/2006/relationships/image" Target="../media/image285.png"/><Relationship Id="rId216" Type="http://schemas.openxmlformats.org/officeDocument/2006/relationships/customXml" Target="../ink/ink305.xml"/><Relationship Id="rId237" Type="http://schemas.openxmlformats.org/officeDocument/2006/relationships/image" Target="../media/image313.png"/><Relationship Id="rId258" Type="http://schemas.openxmlformats.org/officeDocument/2006/relationships/customXml" Target="../ink/ink326.xml"/><Relationship Id="rId279" Type="http://schemas.openxmlformats.org/officeDocument/2006/relationships/image" Target="../media/image334.png"/><Relationship Id="rId22" Type="http://schemas.openxmlformats.org/officeDocument/2006/relationships/customXml" Target="../ink/ink208.xml"/><Relationship Id="rId43" Type="http://schemas.openxmlformats.org/officeDocument/2006/relationships/image" Target="../media/image217.png"/><Relationship Id="rId64" Type="http://schemas.openxmlformats.org/officeDocument/2006/relationships/customXml" Target="../ink/ink229.xml"/><Relationship Id="rId118" Type="http://schemas.openxmlformats.org/officeDocument/2006/relationships/customXml" Target="../ink/ink256.xml"/><Relationship Id="rId139" Type="http://schemas.openxmlformats.org/officeDocument/2006/relationships/image" Target="../media/image265.png"/><Relationship Id="rId290" Type="http://schemas.openxmlformats.org/officeDocument/2006/relationships/customXml" Target="../ink/ink342.xml"/><Relationship Id="rId304" Type="http://schemas.openxmlformats.org/officeDocument/2006/relationships/customXml" Target="../ink/ink349.xml"/><Relationship Id="rId325" Type="http://schemas.openxmlformats.org/officeDocument/2006/relationships/image" Target="../media/image357.png"/><Relationship Id="rId346" Type="http://schemas.openxmlformats.org/officeDocument/2006/relationships/customXml" Target="../ink/ink370.xml"/><Relationship Id="rId85" Type="http://schemas.openxmlformats.org/officeDocument/2006/relationships/image" Target="../media/image238.png"/><Relationship Id="rId150" Type="http://schemas.openxmlformats.org/officeDocument/2006/relationships/customXml" Target="../ink/ink272.xml"/><Relationship Id="rId171" Type="http://schemas.openxmlformats.org/officeDocument/2006/relationships/image" Target="../media/image280.png"/><Relationship Id="rId192" Type="http://schemas.openxmlformats.org/officeDocument/2006/relationships/customXml" Target="../ink/ink293.xml"/><Relationship Id="rId206" Type="http://schemas.openxmlformats.org/officeDocument/2006/relationships/customXml" Target="../ink/ink300.xml"/><Relationship Id="rId227" Type="http://schemas.openxmlformats.org/officeDocument/2006/relationships/image" Target="../media/image308.png"/><Relationship Id="rId248" Type="http://schemas.openxmlformats.org/officeDocument/2006/relationships/customXml" Target="../ink/ink321.xml"/><Relationship Id="rId269" Type="http://schemas.openxmlformats.org/officeDocument/2006/relationships/image" Target="../media/image329.png"/><Relationship Id="rId12" Type="http://schemas.openxmlformats.org/officeDocument/2006/relationships/customXml" Target="../ink/ink203.xml"/><Relationship Id="rId33" Type="http://schemas.openxmlformats.org/officeDocument/2006/relationships/image" Target="../media/image212.png"/><Relationship Id="rId108" Type="http://schemas.openxmlformats.org/officeDocument/2006/relationships/customXml" Target="../ink/ink251.xml"/><Relationship Id="rId129" Type="http://schemas.openxmlformats.org/officeDocument/2006/relationships/image" Target="../media/image260.png"/><Relationship Id="rId280" Type="http://schemas.openxmlformats.org/officeDocument/2006/relationships/customXml" Target="../ink/ink337.xml"/><Relationship Id="rId315" Type="http://schemas.openxmlformats.org/officeDocument/2006/relationships/image" Target="../media/image352.png"/><Relationship Id="rId336" Type="http://schemas.openxmlformats.org/officeDocument/2006/relationships/customXml" Target="../ink/ink365.xml"/><Relationship Id="rId357" Type="http://schemas.openxmlformats.org/officeDocument/2006/relationships/image" Target="../media/image373.png"/><Relationship Id="rId54" Type="http://schemas.openxmlformats.org/officeDocument/2006/relationships/customXml" Target="../ink/ink224.xml"/><Relationship Id="rId75" Type="http://schemas.openxmlformats.org/officeDocument/2006/relationships/image" Target="../media/image233.png"/><Relationship Id="rId96" Type="http://schemas.openxmlformats.org/officeDocument/2006/relationships/customXml" Target="../ink/ink245.xml"/><Relationship Id="rId140" Type="http://schemas.openxmlformats.org/officeDocument/2006/relationships/customXml" Target="../ink/ink267.xml"/><Relationship Id="rId161" Type="http://schemas.openxmlformats.org/officeDocument/2006/relationships/image" Target="../media/image275.png"/><Relationship Id="rId182" Type="http://schemas.openxmlformats.org/officeDocument/2006/relationships/customXml" Target="../ink/ink288.xml"/><Relationship Id="rId217" Type="http://schemas.openxmlformats.org/officeDocument/2006/relationships/image" Target="../media/image303.png"/><Relationship Id="rId6" Type="http://schemas.openxmlformats.org/officeDocument/2006/relationships/customXml" Target="../ink/ink200.xml"/><Relationship Id="rId238" Type="http://schemas.openxmlformats.org/officeDocument/2006/relationships/customXml" Target="../ink/ink316.xml"/><Relationship Id="rId259" Type="http://schemas.openxmlformats.org/officeDocument/2006/relationships/image" Target="../media/image324.png"/><Relationship Id="rId23" Type="http://schemas.openxmlformats.org/officeDocument/2006/relationships/image" Target="../media/image207.png"/><Relationship Id="rId119" Type="http://schemas.openxmlformats.org/officeDocument/2006/relationships/image" Target="../media/image255.png"/><Relationship Id="rId270" Type="http://schemas.openxmlformats.org/officeDocument/2006/relationships/customXml" Target="../ink/ink332.xml"/><Relationship Id="rId291" Type="http://schemas.openxmlformats.org/officeDocument/2006/relationships/image" Target="../media/image340.png"/><Relationship Id="rId305" Type="http://schemas.openxmlformats.org/officeDocument/2006/relationships/image" Target="../media/image347.png"/><Relationship Id="rId326" Type="http://schemas.openxmlformats.org/officeDocument/2006/relationships/customXml" Target="../ink/ink360.xml"/><Relationship Id="rId347" Type="http://schemas.openxmlformats.org/officeDocument/2006/relationships/image" Target="../media/image368.png"/><Relationship Id="rId44" Type="http://schemas.openxmlformats.org/officeDocument/2006/relationships/customXml" Target="../ink/ink219.xml"/><Relationship Id="rId65" Type="http://schemas.openxmlformats.org/officeDocument/2006/relationships/image" Target="../media/image228.png"/><Relationship Id="rId86" Type="http://schemas.openxmlformats.org/officeDocument/2006/relationships/customXml" Target="../ink/ink240.xml"/><Relationship Id="rId130" Type="http://schemas.openxmlformats.org/officeDocument/2006/relationships/customXml" Target="../ink/ink262.xml"/><Relationship Id="rId151" Type="http://schemas.openxmlformats.org/officeDocument/2006/relationships/image" Target="../media/image270.png"/><Relationship Id="rId172" Type="http://schemas.openxmlformats.org/officeDocument/2006/relationships/customXml" Target="../ink/ink283.xml"/><Relationship Id="rId193" Type="http://schemas.openxmlformats.org/officeDocument/2006/relationships/image" Target="../media/image291.png"/><Relationship Id="rId207" Type="http://schemas.openxmlformats.org/officeDocument/2006/relationships/image" Target="../media/image298.png"/><Relationship Id="rId228" Type="http://schemas.openxmlformats.org/officeDocument/2006/relationships/customXml" Target="../ink/ink311.xml"/><Relationship Id="rId249" Type="http://schemas.openxmlformats.org/officeDocument/2006/relationships/image" Target="../media/image319.png"/><Relationship Id="rId13" Type="http://schemas.openxmlformats.org/officeDocument/2006/relationships/image" Target="../media/image202.png"/><Relationship Id="rId109" Type="http://schemas.openxmlformats.org/officeDocument/2006/relationships/image" Target="../media/image250.png"/><Relationship Id="rId260" Type="http://schemas.openxmlformats.org/officeDocument/2006/relationships/customXml" Target="../ink/ink327.xml"/><Relationship Id="rId281" Type="http://schemas.openxmlformats.org/officeDocument/2006/relationships/image" Target="../media/image335.png"/><Relationship Id="rId316" Type="http://schemas.openxmlformats.org/officeDocument/2006/relationships/customXml" Target="../ink/ink355.xml"/><Relationship Id="rId337" Type="http://schemas.openxmlformats.org/officeDocument/2006/relationships/image" Target="../media/image363.png"/><Relationship Id="rId34" Type="http://schemas.openxmlformats.org/officeDocument/2006/relationships/customXml" Target="../ink/ink214.xml"/><Relationship Id="rId55" Type="http://schemas.openxmlformats.org/officeDocument/2006/relationships/image" Target="../media/image223.png"/><Relationship Id="rId76" Type="http://schemas.openxmlformats.org/officeDocument/2006/relationships/customXml" Target="../ink/ink235.xml"/><Relationship Id="rId97" Type="http://schemas.openxmlformats.org/officeDocument/2006/relationships/image" Target="../media/image244.png"/><Relationship Id="rId120" Type="http://schemas.openxmlformats.org/officeDocument/2006/relationships/customXml" Target="../ink/ink257.xml"/><Relationship Id="rId141" Type="http://schemas.openxmlformats.org/officeDocument/2006/relationships/image" Target="../media/image129.png"/><Relationship Id="rId358" Type="http://schemas.openxmlformats.org/officeDocument/2006/relationships/customXml" Target="../ink/ink376.xml"/><Relationship Id="rId7" Type="http://schemas.openxmlformats.org/officeDocument/2006/relationships/image" Target="../media/image199.png"/><Relationship Id="rId162" Type="http://schemas.openxmlformats.org/officeDocument/2006/relationships/customXml" Target="../ink/ink278.xml"/><Relationship Id="rId183" Type="http://schemas.openxmlformats.org/officeDocument/2006/relationships/image" Target="../media/image286.png"/><Relationship Id="rId218" Type="http://schemas.openxmlformats.org/officeDocument/2006/relationships/customXml" Target="../ink/ink306.xml"/><Relationship Id="rId239" Type="http://schemas.openxmlformats.org/officeDocument/2006/relationships/image" Target="../media/image314.png"/><Relationship Id="rId250" Type="http://schemas.openxmlformats.org/officeDocument/2006/relationships/customXml" Target="../ink/ink322.xml"/><Relationship Id="rId271" Type="http://schemas.openxmlformats.org/officeDocument/2006/relationships/image" Target="../media/image330.png"/><Relationship Id="rId292" Type="http://schemas.openxmlformats.org/officeDocument/2006/relationships/customXml" Target="../ink/ink343.xml"/><Relationship Id="rId306" Type="http://schemas.openxmlformats.org/officeDocument/2006/relationships/customXml" Target="../ink/ink350.xml"/><Relationship Id="rId24" Type="http://schemas.openxmlformats.org/officeDocument/2006/relationships/customXml" Target="../ink/ink209.xml"/><Relationship Id="rId45" Type="http://schemas.openxmlformats.org/officeDocument/2006/relationships/image" Target="../media/image218.png"/><Relationship Id="rId66" Type="http://schemas.openxmlformats.org/officeDocument/2006/relationships/customXml" Target="../ink/ink230.xml"/><Relationship Id="rId87" Type="http://schemas.openxmlformats.org/officeDocument/2006/relationships/image" Target="../media/image239.png"/><Relationship Id="rId110" Type="http://schemas.openxmlformats.org/officeDocument/2006/relationships/customXml" Target="../ink/ink252.xml"/><Relationship Id="rId131" Type="http://schemas.openxmlformats.org/officeDocument/2006/relationships/image" Target="../media/image261.png"/><Relationship Id="rId327" Type="http://schemas.openxmlformats.org/officeDocument/2006/relationships/image" Target="../media/image358.png"/><Relationship Id="rId348" Type="http://schemas.openxmlformats.org/officeDocument/2006/relationships/customXml" Target="../ink/ink371.xml"/><Relationship Id="rId152" Type="http://schemas.openxmlformats.org/officeDocument/2006/relationships/customXml" Target="../ink/ink273.xml"/><Relationship Id="rId173" Type="http://schemas.openxmlformats.org/officeDocument/2006/relationships/image" Target="../media/image281.png"/><Relationship Id="rId194" Type="http://schemas.openxmlformats.org/officeDocument/2006/relationships/customXml" Target="../ink/ink294.xml"/><Relationship Id="rId208" Type="http://schemas.openxmlformats.org/officeDocument/2006/relationships/customXml" Target="../ink/ink301.xml"/><Relationship Id="rId229" Type="http://schemas.openxmlformats.org/officeDocument/2006/relationships/image" Target="../media/image309.png"/><Relationship Id="rId240" Type="http://schemas.openxmlformats.org/officeDocument/2006/relationships/customXml" Target="../ink/ink317.xml"/><Relationship Id="rId261" Type="http://schemas.openxmlformats.org/officeDocument/2006/relationships/image" Target="../media/image325.png"/><Relationship Id="rId14" Type="http://schemas.openxmlformats.org/officeDocument/2006/relationships/customXml" Target="../ink/ink204.xml"/><Relationship Id="rId35" Type="http://schemas.openxmlformats.org/officeDocument/2006/relationships/image" Target="../media/image213.png"/><Relationship Id="rId56" Type="http://schemas.openxmlformats.org/officeDocument/2006/relationships/customXml" Target="../ink/ink225.xml"/><Relationship Id="rId77" Type="http://schemas.openxmlformats.org/officeDocument/2006/relationships/image" Target="../media/image234.png"/><Relationship Id="rId100" Type="http://schemas.openxmlformats.org/officeDocument/2006/relationships/customXml" Target="../ink/ink247.xml"/><Relationship Id="rId282" Type="http://schemas.openxmlformats.org/officeDocument/2006/relationships/customXml" Target="../ink/ink338.xml"/><Relationship Id="rId317" Type="http://schemas.openxmlformats.org/officeDocument/2006/relationships/image" Target="../media/image353.png"/><Relationship Id="rId338" Type="http://schemas.openxmlformats.org/officeDocument/2006/relationships/customXml" Target="../ink/ink366.xml"/><Relationship Id="rId359" Type="http://schemas.openxmlformats.org/officeDocument/2006/relationships/image" Target="../media/image374.png"/><Relationship Id="rId8" Type="http://schemas.openxmlformats.org/officeDocument/2006/relationships/customXml" Target="../ink/ink201.xml"/><Relationship Id="rId98" Type="http://schemas.openxmlformats.org/officeDocument/2006/relationships/customXml" Target="../ink/ink246.xml"/><Relationship Id="rId121" Type="http://schemas.openxmlformats.org/officeDocument/2006/relationships/image" Target="../media/image256.png"/><Relationship Id="rId142" Type="http://schemas.openxmlformats.org/officeDocument/2006/relationships/customXml" Target="../ink/ink268.xml"/><Relationship Id="rId163" Type="http://schemas.openxmlformats.org/officeDocument/2006/relationships/image" Target="../media/image276.png"/><Relationship Id="rId184" Type="http://schemas.openxmlformats.org/officeDocument/2006/relationships/customXml" Target="../ink/ink289.xml"/><Relationship Id="rId219" Type="http://schemas.openxmlformats.org/officeDocument/2006/relationships/image" Target="../media/image304.png"/><Relationship Id="rId230" Type="http://schemas.openxmlformats.org/officeDocument/2006/relationships/customXml" Target="../ink/ink312.xml"/><Relationship Id="rId251" Type="http://schemas.openxmlformats.org/officeDocument/2006/relationships/image" Target="../media/image320.png"/><Relationship Id="rId25" Type="http://schemas.openxmlformats.org/officeDocument/2006/relationships/image" Target="../media/image208.png"/><Relationship Id="rId46" Type="http://schemas.openxmlformats.org/officeDocument/2006/relationships/customXml" Target="../ink/ink220.xml"/><Relationship Id="rId67" Type="http://schemas.openxmlformats.org/officeDocument/2006/relationships/image" Target="../media/image229.png"/><Relationship Id="rId272" Type="http://schemas.openxmlformats.org/officeDocument/2006/relationships/customXml" Target="../ink/ink333.xml"/><Relationship Id="rId293" Type="http://schemas.openxmlformats.org/officeDocument/2006/relationships/image" Target="../media/image341.png"/><Relationship Id="rId307" Type="http://schemas.openxmlformats.org/officeDocument/2006/relationships/image" Target="../media/image348.png"/><Relationship Id="rId328" Type="http://schemas.openxmlformats.org/officeDocument/2006/relationships/customXml" Target="../ink/ink361.xml"/><Relationship Id="rId349" Type="http://schemas.openxmlformats.org/officeDocument/2006/relationships/image" Target="../media/image369.png"/><Relationship Id="rId88" Type="http://schemas.openxmlformats.org/officeDocument/2006/relationships/customXml" Target="../ink/ink241.xml"/><Relationship Id="rId111" Type="http://schemas.openxmlformats.org/officeDocument/2006/relationships/image" Target="../media/image251.png"/><Relationship Id="rId132" Type="http://schemas.openxmlformats.org/officeDocument/2006/relationships/customXml" Target="../ink/ink263.xml"/><Relationship Id="rId153" Type="http://schemas.openxmlformats.org/officeDocument/2006/relationships/image" Target="../media/image271.png"/><Relationship Id="rId174" Type="http://schemas.openxmlformats.org/officeDocument/2006/relationships/customXml" Target="../ink/ink284.xml"/><Relationship Id="rId195" Type="http://schemas.openxmlformats.org/officeDocument/2006/relationships/image" Target="../media/image292.png"/><Relationship Id="rId209" Type="http://schemas.openxmlformats.org/officeDocument/2006/relationships/image" Target="../media/image299.png"/><Relationship Id="rId360" Type="http://schemas.openxmlformats.org/officeDocument/2006/relationships/customXml" Target="../ink/ink377.xml"/><Relationship Id="rId220" Type="http://schemas.openxmlformats.org/officeDocument/2006/relationships/customXml" Target="../ink/ink307.xml"/><Relationship Id="rId241" Type="http://schemas.openxmlformats.org/officeDocument/2006/relationships/image" Target="../media/image315.png"/><Relationship Id="rId15" Type="http://schemas.openxmlformats.org/officeDocument/2006/relationships/image" Target="../media/image203.png"/><Relationship Id="rId36" Type="http://schemas.openxmlformats.org/officeDocument/2006/relationships/customXml" Target="../ink/ink215.xml"/><Relationship Id="rId57" Type="http://schemas.openxmlformats.org/officeDocument/2006/relationships/image" Target="../media/image224.png"/><Relationship Id="rId106" Type="http://schemas.openxmlformats.org/officeDocument/2006/relationships/customXml" Target="../ink/ink250.xml"/><Relationship Id="rId127" Type="http://schemas.openxmlformats.org/officeDocument/2006/relationships/image" Target="../media/image259.png"/><Relationship Id="rId262" Type="http://schemas.openxmlformats.org/officeDocument/2006/relationships/customXml" Target="../ink/ink328.xml"/><Relationship Id="rId283" Type="http://schemas.openxmlformats.org/officeDocument/2006/relationships/image" Target="../media/image336.png"/><Relationship Id="rId313" Type="http://schemas.openxmlformats.org/officeDocument/2006/relationships/image" Target="../media/image351.png"/><Relationship Id="rId318" Type="http://schemas.openxmlformats.org/officeDocument/2006/relationships/customXml" Target="../ink/ink356.xml"/><Relationship Id="rId339" Type="http://schemas.openxmlformats.org/officeDocument/2006/relationships/image" Target="../media/image364.png"/><Relationship Id="rId10" Type="http://schemas.openxmlformats.org/officeDocument/2006/relationships/customXml" Target="../ink/ink202.xml"/><Relationship Id="rId31" Type="http://schemas.openxmlformats.org/officeDocument/2006/relationships/image" Target="../media/image211.png"/><Relationship Id="rId52" Type="http://schemas.openxmlformats.org/officeDocument/2006/relationships/customXml" Target="../ink/ink223.xml"/><Relationship Id="rId73" Type="http://schemas.openxmlformats.org/officeDocument/2006/relationships/image" Target="../media/image232.png"/><Relationship Id="rId78" Type="http://schemas.openxmlformats.org/officeDocument/2006/relationships/customXml" Target="../ink/ink236.xml"/><Relationship Id="rId94" Type="http://schemas.openxmlformats.org/officeDocument/2006/relationships/customXml" Target="../ink/ink244.xml"/><Relationship Id="rId99" Type="http://schemas.openxmlformats.org/officeDocument/2006/relationships/image" Target="../media/image245.png"/><Relationship Id="rId101" Type="http://schemas.openxmlformats.org/officeDocument/2006/relationships/image" Target="../media/image246.png"/><Relationship Id="rId122" Type="http://schemas.openxmlformats.org/officeDocument/2006/relationships/customXml" Target="../ink/ink258.xml"/><Relationship Id="rId143" Type="http://schemas.openxmlformats.org/officeDocument/2006/relationships/image" Target="../media/image266.png"/><Relationship Id="rId148" Type="http://schemas.openxmlformats.org/officeDocument/2006/relationships/customXml" Target="../ink/ink271.xml"/><Relationship Id="rId164" Type="http://schemas.openxmlformats.org/officeDocument/2006/relationships/customXml" Target="../ink/ink279.xml"/><Relationship Id="rId169" Type="http://schemas.openxmlformats.org/officeDocument/2006/relationships/image" Target="../media/image279.png"/><Relationship Id="rId185" Type="http://schemas.openxmlformats.org/officeDocument/2006/relationships/image" Target="../media/image287.png"/><Relationship Id="rId334" Type="http://schemas.openxmlformats.org/officeDocument/2006/relationships/customXml" Target="../ink/ink364.xml"/><Relationship Id="rId350" Type="http://schemas.openxmlformats.org/officeDocument/2006/relationships/customXml" Target="../ink/ink372.xml"/><Relationship Id="rId355" Type="http://schemas.openxmlformats.org/officeDocument/2006/relationships/image" Target="../media/image372.png"/><Relationship Id="rId4" Type="http://schemas.openxmlformats.org/officeDocument/2006/relationships/customXml" Target="../ink/ink199.xml"/><Relationship Id="rId9" Type="http://schemas.openxmlformats.org/officeDocument/2006/relationships/image" Target="../media/image200.png"/><Relationship Id="rId180" Type="http://schemas.openxmlformats.org/officeDocument/2006/relationships/customXml" Target="../ink/ink287.xml"/><Relationship Id="rId210" Type="http://schemas.openxmlformats.org/officeDocument/2006/relationships/customXml" Target="../ink/ink302.xml"/><Relationship Id="rId215" Type="http://schemas.openxmlformats.org/officeDocument/2006/relationships/image" Target="../media/image302.png"/><Relationship Id="rId236" Type="http://schemas.openxmlformats.org/officeDocument/2006/relationships/customXml" Target="../ink/ink315.xml"/><Relationship Id="rId257" Type="http://schemas.openxmlformats.org/officeDocument/2006/relationships/image" Target="../media/image323.png"/><Relationship Id="rId278" Type="http://schemas.openxmlformats.org/officeDocument/2006/relationships/customXml" Target="../ink/ink336.xml"/><Relationship Id="rId26" Type="http://schemas.openxmlformats.org/officeDocument/2006/relationships/customXml" Target="../ink/ink210.xml"/><Relationship Id="rId231" Type="http://schemas.openxmlformats.org/officeDocument/2006/relationships/image" Target="../media/image310.png"/><Relationship Id="rId252" Type="http://schemas.openxmlformats.org/officeDocument/2006/relationships/customXml" Target="../ink/ink323.xml"/><Relationship Id="rId273" Type="http://schemas.openxmlformats.org/officeDocument/2006/relationships/image" Target="../media/image331.png"/><Relationship Id="rId294" Type="http://schemas.openxmlformats.org/officeDocument/2006/relationships/customXml" Target="../ink/ink344.xml"/><Relationship Id="rId308" Type="http://schemas.openxmlformats.org/officeDocument/2006/relationships/customXml" Target="../ink/ink351.xml"/><Relationship Id="rId329" Type="http://schemas.openxmlformats.org/officeDocument/2006/relationships/image" Target="../media/image359.png"/><Relationship Id="rId47" Type="http://schemas.openxmlformats.org/officeDocument/2006/relationships/image" Target="../media/image219.png"/><Relationship Id="rId68" Type="http://schemas.openxmlformats.org/officeDocument/2006/relationships/customXml" Target="../ink/ink231.xml"/><Relationship Id="rId89" Type="http://schemas.openxmlformats.org/officeDocument/2006/relationships/image" Target="../media/image240.png"/><Relationship Id="rId112" Type="http://schemas.openxmlformats.org/officeDocument/2006/relationships/customXml" Target="../ink/ink253.xml"/><Relationship Id="rId133" Type="http://schemas.openxmlformats.org/officeDocument/2006/relationships/image" Target="../media/image262.png"/><Relationship Id="rId154" Type="http://schemas.openxmlformats.org/officeDocument/2006/relationships/customXml" Target="../ink/ink274.xml"/><Relationship Id="rId175" Type="http://schemas.openxmlformats.org/officeDocument/2006/relationships/image" Target="../media/image282.png"/><Relationship Id="rId340" Type="http://schemas.openxmlformats.org/officeDocument/2006/relationships/customXml" Target="../ink/ink367.xml"/><Relationship Id="rId361" Type="http://schemas.openxmlformats.org/officeDocument/2006/relationships/image" Target="../media/image375.png"/><Relationship Id="rId196" Type="http://schemas.openxmlformats.org/officeDocument/2006/relationships/customXml" Target="../ink/ink295.xml"/><Relationship Id="rId200" Type="http://schemas.openxmlformats.org/officeDocument/2006/relationships/customXml" Target="../ink/ink297.xml"/><Relationship Id="rId16" Type="http://schemas.openxmlformats.org/officeDocument/2006/relationships/customXml" Target="../ink/ink205.xml"/><Relationship Id="rId221" Type="http://schemas.openxmlformats.org/officeDocument/2006/relationships/image" Target="../media/image305.png"/><Relationship Id="rId242" Type="http://schemas.openxmlformats.org/officeDocument/2006/relationships/customXml" Target="../ink/ink318.xml"/><Relationship Id="rId263" Type="http://schemas.openxmlformats.org/officeDocument/2006/relationships/image" Target="../media/image326.png"/><Relationship Id="rId284" Type="http://schemas.openxmlformats.org/officeDocument/2006/relationships/customXml" Target="../ink/ink339.xml"/><Relationship Id="rId319" Type="http://schemas.openxmlformats.org/officeDocument/2006/relationships/image" Target="../media/image354.png"/><Relationship Id="rId37" Type="http://schemas.openxmlformats.org/officeDocument/2006/relationships/image" Target="../media/image214.png"/><Relationship Id="rId58" Type="http://schemas.openxmlformats.org/officeDocument/2006/relationships/customXml" Target="../ink/ink226.xml"/><Relationship Id="rId79" Type="http://schemas.openxmlformats.org/officeDocument/2006/relationships/image" Target="../media/image235.png"/><Relationship Id="rId102" Type="http://schemas.openxmlformats.org/officeDocument/2006/relationships/customXml" Target="../ink/ink248.xml"/><Relationship Id="rId123" Type="http://schemas.openxmlformats.org/officeDocument/2006/relationships/image" Target="../media/image257.png"/><Relationship Id="rId144" Type="http://schemas.openxmlformats.org/officeDocument/2006/relationships/customXml" Target="../ink/ink269.xml"/><Relationship Id="rId330" Type="http://schemas.openxmlformats.org/officeDocument/2006/relationships/customXml" Target="../ink/ink362.xml"/><Relationship Id="rId90" Type="http://schemas.openxmlformats.org/officeDocument/2006/relationships/customXml" Target="../ink/ink242.xml"/><Relationship Id="rId165" Type="http://schemas.openxmlformats.org/officeDocument/2006/relationships/image" Target="../media/image277.png"/><Relationship Id="rId186" Type="http://schemas.openxmlformats.org/officeDocument/2006/relationships/customXml" Target="../ink/ink290.xml"/><Relationship Id="rId351" Type="http://schemas.openxmlformats.org/officeDocument/2006/relationships/image" Target="../media/image370.png"/><Relationship Id="rId211" Type="http://schemas.openxmlformats.org/officeDocument/2006/relationships/image" Target="../media/image300.png"/><Relationship Id="rId232" Type="http://schemas.openxmlformats.org/officeDocument/2006/relationships/customXml" Target="../ink/ink313.xml"/><Relationship Id="rId253" Type="http://schemas.openxmlformats.org/officeDocument/2006/relationships/image" Target="../media/image321.png"/><Relationship Id="rId274" Type="http://schemas.openxmlformats.org/officeDocument/2006/relationships/customXml" Target="../ink/ink334.xml"/><Relationship Id="rId295" Type="http://schemas.openxmlformats.org/officeDocument/2006/relationships/image" Target="../media/image342.png"/><Relationship Id="rId309" Type="http://schemas.openxmlformats.org/officeDocument/2006/relationships/image" Target="../media/image349.png"/><Relationship Id="rId27" Type="http://schemas.openxmlformats.org/officeDocument/2006/relationships/image" Target="../media/image209.png"/><Relationship Id="rId48" Type="http://schemas.openxmlformats.org/officeDocument/2006/relationships/customXml" Target="../ink/ink221.xml"/><Relationship Id="rId69" Type="http://schemas.openxmlformats.org/officeDocument/2006/relationships/image" Target="../media/image230.png"/><Relationship Id="rId113" Type="http://schemas.openxmlformats.org/officeDocument/2006/relationships/image" Target="../media/image252.png"/><Relationship Id="rId134" Type="http://schemas.openxmlformats.org/officeDocument/2006/relationships/customXml" Target="../ink/ink264.xml"/><Relationship Id="rId320" Type="http://schemas.openxmlformats.org/officeDocument/2006/relationships/customXml" Target="../ink/ink357.xml"/><Relationship Id="rId80" Type="http://schemas.openxmlformats.org/officeDocument/2006/relationships/customXml" Target="../ink/ink237.xml"/><Relationship Id="rId155" Type="http://schemas.openxmlformats.org/officeDocument/2006/relationships/image" Target="../media/image272.png"/><Relationship Id="rId176" Type="http://schemas.openxmlformats.org/officeDocument/2006/relationships/customXml" Target="../ink/ink285.xml"/><Relationship Id="rId197" Type="http://schemas.openxmlformats.org/officeDocument/2006/relationships/image" Target="../media/image293.png"/><Relationship Id="rId341" Type="http://schemas.openxmlformats.org/officeDocument/2006/relationships/image" Target="../media/image365.png"/><Relationship Id="rId201" Type="http://schemas.openxmlformats.org/officeDocument/2006/relationships/image" Target="../media/image295.png"/><Relationship Id="rId222" Type="http://schemas.openxmlformats.org/officeDocument/2006/relationships/customXml" Target="../ink/ink308.xml"/><Relationship Id="rId243" Type="http://schemas.openxmlformats.org/officeDocument/2006/relationships/image" Target="../media/image316.png"/><Relationship Id="rId264" Type="http://schemas.openxmlformats.org/officeDocument/2006/relationships/customXml" Target="../ink/ink329.xml"/><Relationship Id="rId285" Type="http://schemas.openxmlformats.org/officeDocument/2006/relationships/image" Target="../media/image337.png"/><Relationship Id="rId17" Type="http://schemas.openxmlformats.org/officeDocument/2006/relationships/image" Target="../media/image204.png"/><Relationship Id="rId38" Type="http://schemas.openxmlformats.org/officeDocument/2006/relationships/customXml" Target="../ink/ink216.xml"/><Relationship Id="rId59" Type="http://schemas.openxmlformats.org/officeDocument/2006/relationships/image" Target="../media/image225.png"/><Relationship Id="rId103" Type="http://schemas.openxmlformats.org/officeDocument/2006/relationships/image" Target="../media/image247.png"/><Relationship Id="rId124" Type="http://schemas.openxmlformats.org/officeDocument/2006/relationships/customXml" Target="../ink/ink259.xml"/><Relationship Id="rId310" Type="http://schemas.openxmlformats.org/officeDocument/2006/relationships/customXml" Target="../ink/ink352.xml"/><Relationship Id="rId70" Type="http://schemas.openxmlformats.org/officeDocument/2006/relationships/customXml" Target="../ink/ink232.xml"/><Relationship Id="rId91" Type="http://schemas.openxmlformats.org/officeDocument/2006/relationships/image" Target="../media/image241.png"/><Relationship Id="rId145" Type="http://schemas.openxmlformats.org/officeDocument/2006/relationships/image" Target="../media/image267.png"/><Relationship Id="rId166" Type="http://schemas.openxmlformats.org/officeDocument/2006/relationships/customXml" Target="../ink/ink280.xml"/><Relationship Id="rId187" Type="http://schemas.openxmlformats.org/officeDocument/2006/relationships/image" Target="../media/image288.png"/><Relationship Id="rId331" Type="http://schemas.openxmlformats.org/officeDocument/2006/relationships/image" Target="../media/image360.png"/><Relationship Id="rId352" Type="http://schemas.openxmlformats.org/officeDocument/2006/relationships/customXml" Target="../ink/ink37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3.xml"/><Relationship Id="rId233" Type="http://schemas.openxmlformats.org/officeDocument/2006/relationships/image" Target="../media/image311.png"/><Relationship Id="rId254" Type="http://schemas.openxmlformats.org/officeDocument/2006/relationships/customXml" Target="../ink/ink324.xml"/><Relationship Id="rId28" Type="http://schemas.openxmlformats.org/officeDocument/2006/relationships/customXml" Target="../ink/ink211.xml"/><Relationship Id="rId49" Type="http://schemas.openxmlformats.org/officeDocument/2006/relationships/image" Target="../media/image220.png"/><Relationship Id="rId114" Type="http://schemas.openxmlformats.org/officeDocument/2006/relationships/customXml" Target="../ink/ink254.xml"/><Relationship Id="rId275" Type="http://schemas.openxmlformats.org/officeDocument/2006/relationships/image" Target="../media/image332.png"/><Relationship Id="rId296" Type="http://schemas.openxmlformats.org/officeDocument/2006/relationships/customXml" Target="../ink/ink345.xml"/><Relationship Id="rId300" Type="http://schemas.openxmlformats.org/officeDocument/2006/relationships/customXml" Target="../ink/ink347.xml"/><Relationship Id="rId60" Type="http://schemas.openxmlformats.org/officeDocument/2006/relationships/customXml" Target="../ink/ink227.xml"/><Relationship Id="rId81" Type="http://schemas.openxmlformats.org/officeDocument/2006/relationships/image" Target="../media/image236.png"/><Relationship Id="rId135" Type="http://schemas.openxmlformats.org/officeDocument/2006/relationships/image" Target="../media/image263.png"/><Relationship Id="rId156" Type="http://schemas.openxmlformats.org/officeDocument/2006/relationships/customXml" Target="../ink/ink275.xml"/><Relationship Id="rId177" Type="http://schemas.openxmlformats.org/officeDocument/2006/relationships/image" Target="../media/image283.png"/><Relationship Id="rId198" Type="http://schemas.openxmlformats.org/officeDocument/2006/relationships/customXml" Target="../ink/ink296.xml"/><Relationship Id="rId321" Type="http://schemas.openxmlformats.org/officeDocument/2006/relationships/image" Target="../media/image355.png"/><Relationship Id="rId342" Type="http://schemas.openxmlformats.org/officeDocument/2006/relationships/customXml" Target="../ink/ink368.xml"/><Relationship Id="rId202" Type="http://schemas.openxmlformats.org/officeDocument/2006/relationships/customXml" Target="../ink/ink298.xml"/><Relationship Id="rId223" Type="http://schemas.openxmlformats.org/officeDocument/2006/relationships/image" Target="../media/image306.png"/><Relationship Id="rId244" Type="http://schemas.openxmlformats.org/officeDocument/2006/relationships/customXml" Target="../ink/ink319.xml"/><Relationship Id="rId18" Type="http://schemas.openxmlformats.org/officeDocument/2006/relationships/customXml" Target="../ink/ink206.xml"/><Relationship Id="rId39" Type="http://schemas.openxmlformats.org/officeDocument/2006/relationships/image" Target="../media/image215.png"/><Relationship Id="rId265" Type="http://schemas.openxmlformats.org/officeDocument/2006/relationships/image" Target="../media/image327.png"/><Relationship Id="rId286" Type="http://schemas.openxmlformats.org/officeDocument/2006/relationships/customXml" Target="../ink/ink340.xml"/><Relationship Id="rId50" Type="http://schemas.openxmlformats.org/officeDocument/2006/relationships/customXml" Target="../ink/ink222.xml"/><Relationship Id="rId104" Type="http://schemas.openxmlformats.org/officeDocument/2006/relationships/customXml" Target="../ink/ink249.xml"/><Relationship Id="rId125" Type="http://schemas.openxmlformats.org/officeDocument/2006/relationships/image" Target="../media/image258.png"/><Relationship Id="rId146" Type="http://schemas.openxmlformats.org/officeDocument/2006/relationships/customXml" Target="../ink/ink270.xml"/><Relationship Id="rId167" Type="http://schemas.openxmlformats.org/officeDocument/2006/relationships/image" Target="../media/image278.png"/><Relationship Id="rId188" Type="http://schemas.openxmlformats.org/officeDocument/2006/relationships/customXml" Target="../ink/ink291.xml"/><Relationship Id="rId311" Type="http://schemas.openxmlformats.org/officeDocument/2006/relationships/image" Target="../media/image350.png"/><Relationship Id="rId332" Type="http://schemas.openxmlformats.org/officeDocument/2006/relationships/customXml" Target="../ink/ink363.xml"/><Relationship Id="rId353" Type="http://schemas.openxmlformats.org/officeDocument/2006/relationships/image" Target="../media/image371.png"/><Relationship Id="rId71" Type="http://schemas.openxmlformats.org/officeDocument/2006/relationships/image" Target="../media/image231.png"/><Relationship Id="rId92" Type="http://schemas.openxmlformats.org/officeDocument/2006/relationships/customXml" Target="../ink/ink243.xml"/><Relationship Id="rId213" Type="http://schemas.openxmlformats.org/officeDocument/2006/relationships/image" Target="../media/image301.png"/><Relationship Id="rId234" Type="http://schemas.openxmlformats.org/officeDocument/2006/relationships/customXml" Target="../ink/ink314.xml"/><Relationship Id="rId2" Type="http://schemas.openxmlformats.org/officeDocument/2006/relationships/customXml" Target="../ink/ink198.xml"/><Relationship Id="rId29" Type="http://schemas.openxmlformats.org/officeDocument/2006/relationships/image" Target="../media/image210.png"/><Relationship Id="rId255" Type="http://schemas.openxmlformats.org/officeDocument/2006/relationships/image" Target="../media/image322.png"/><Relationship Id="rId276" Type="http://schemas.openxmlformats.org/officeDocument/2006/relationships/customXml" Target="../ink/ink335.xml"/><Relationship Id="rId297" Type="http://schemas.openxmlformats.org/officeDocument/2006/relationships/image" Target="../media/image343.png"/><Relationship Id="rId40" Type="http://schemas.openxmlformats.org/officeDocument/2006/relationships/customXml" Target="../ink/ink217.xml"/><Relationship Id="rId115" Type="http://schemas.openxmlformats.org/officeDocument/2006/relationships/image" Target="../media/image253.png"/><Relationship Id="rId136" Type="http://schemas.openxmlformats.org/officeDocument/2006/relationships/customXml" Target="../ink/ink265.xml"/><Relationship Id="rId157" Type="http://schemas.openxmlformats.org/officeDocument/2006/relationships/image" Target="../media/image273.png"/><Relationship Id="rId178" Type="http://schemas.openxmlformats.org/officeDocument/2006/relationships/customXml" Target="../ink/ink286.xml"/><Relationship Id="rId301" Type="http://schemas.openxmlformats.org/officeDocument/2006/relationships/image" Target="../media/image345.png"/><Relationship Id="rId322" Type="http://schemas.openxmlformats.org/officeDocument/2006/relationships/customXml" Target="../ink/ink358.xml"/><Relationship Id="rId343" Type="http://schemas.openxmlformats.org/officeDocument/2006/relationships/image" Target="../media/image366.png"/><Relationship Id="rId61" Type="http://schemas.openxmlformats.org/officeDocument/2006/relationships/image" Target="../media/image226.png"/><Relationship Id="rId82" Type="http://schemas.openxmlformats.org/officeDocument/2006/relationships/customXml" Target="../ink/ink238.xml"/><Relationship Id="rId199" Type="http://schemas.openxmlformats.org/officeDocument/2006/relationships/image" Target="../media/image294.png"/><Relationship Id="rId203" Type="http://schemas.openxmlformats.org/officeDocument/2006/relationships/image" Target="../media/image296.png"/><Relationship Id="rId19" Type="http://schemas.openxmlformats.org/officeDocument/2006/relationships/image" Target="../media/image205.png"/><Relationship Id="rId224" Type="http://schemas.openxmlformats.org/officeDocument/2006/relationships/customXml" Target="../ink/ink309.xml"/><Relationship Id="rId245" Type="http://schemas.openxmlformats.org/officeDocument/2006/relationships/image" Target="../media/image317.png"/><Relationship Id="rId266" Type="http://schemas.openxmlformats.org/officeDocument/2006/relationships/customXml" Target="../ink/ink330.xml"/><Relationship Id="rId287" Type="http://schemas.openxmlformats.org/officeDocument/2006/relationships/image" Target="../media/image338.png"/><Relationship Id="rId30" Type="http://schemas.openxmlformats.org/officeDocument/2006/relationships/customXml" Target="../ink/ink212.xml"/><Relationship Id="rId105" Type="http://schemas.openxmlformats.org/officeDocument/2006/relationships/image" Target="../media/image248.png"/><Relationship Id="rId126" Type="http://schemas.openxmlformats.org/officeDocument/2006/relationships/customXml" Target="../ink/ink260.xml"/><Relationship Id="rId147" Type="http://schemas.openxmlformats.org/officeDocument/2006/relationships/image" Target="../media/image268.png"/><Relationship Id="rId168" Type="http://schemas.openxmlformats.org/officeDocument/2006/relationships/customXml" Target="../ink/ink281.xml"/><Relationship Id="rId312" Type="http://schemas.openxmlformats.org/officeDocument/2006/relationships/customXml" Target="../ink/ink353.xml"/><Relationship Id="rId333" Type="http://schemas.openxmlformats.org/officeDocument/2006/relationships/image" Target="../media/image361.png"/><Relationship Id="rId354" Type="http://schemas.openxmlformats.org/officeDocument/2006/relationships/customXml" Target="../ink/ink374.xml"/><Relationship Id="rId51" Type="http://schemas.openxmlformats.org/officeDocument/2006/relationships/image" Target="../media/image221.png"/><Relationship Id="rId72" Type="http://schemas.openxmlformats.org/officeDocument/2006/relationships/customXml" Target="../ink/ink233.xml"/><Relationship Id="rId93" Type="http://schemas.openxmlformats.org/officeDocument/2006/relationships/image" Target="../media/image242.png"/><Relationship Id="rId189" Type="http://schemas.openxmlformats.org/officeDocument/2006/relationships/image" Target="../media/image289.png"/><Relationship Id="rId3" Type="http://schemas.openxmlformats.org/officeDocument/2006/relationships/image" Target="../media/image197.png"/><Relationship Id="rId214" Type="http://schemas.openxmlformats.org/officeDocument/2006/relationships/customXml" Target="../ink/ink304.xml"/><Relationship Id="rId235" Type="http://schemas.openxmlformats.org/officeDocument/2006/relationships/image" Target="../media/image312.png"/><Relationship Id="rId256" Type="http://schemas.openxmlformats.org/officeDocument/2006/relationships/customXml" Target="../ink/ink325.xml"/><Relationship Id="rId277" Type="http://schemas.openxmlformats.org/officeDocument/2006/relationships/image" Target="../media/image333.png"/><Relationship Id="rId298" Type="http://schemas.openxmlformats.org/officeDocument/2006/relationships/customXml" Target="../ink/ink346.xml"/><Relationship Id="rId116" Type="http://schemas.openxmlformats.org/officeDocument/2006/relationships/customXml" Target="../ink/ink255.xml"/><Relationship Id="rId137" Type="http://schemas.openxmlformats.org/officeDocument/2006/relationships/image" Target="../media/image264.png"/><Relationship Id="rId158" Type="http://schemas.openxmlformats.org/officeDocument/2006/relationships/customXml" Target="../ink/ink276.xml"/><Relationship Id="rId302" Type="http://schemas.openxmlformats.org/officeDocument/2006/relationships/customXml" Target="../ink/ink348.xml"/><Relationship Id="rId323" Type="http://schemas.openxmlformats.org/officeDocument/2006/relationships/image" Target="../media/image356.png"/><Relationship Id="rId344" Type="http://schemas.openxmlformats.org/officeDocument/2006/relationships/customXml" Target="../ink/ink369.xml"/><Relationship Id="rId20" Type="http://schemas.openxmlformats.org/officeDocument/2006/relationships/customXml" Target="../ink/ink207.xml"/><Relationship Id="rId41" Type="http://schemas.openxmlformats.org/officeDocument/2006/relationships/image" Target="../media/image216.png"/><Relationship Id="rId62" Type="http://schemas.openxmlformats.org/officeDocument/2006/relationships/customXml" Target="../ink/ink228.xml"/><Relationship Id="rId83" Type="http://schemas.openxmlformats.org/officeDocument/2006/relationships/image" Target="../media/image237.png"/><Relationship Id="rId179" Type="http://schemas.openxmlformats.org/officeDocument/2006/relationships/image" Target="../media/image284.png"/><Relationship Id="rId190" Type="http://schemas.openxmlformats.org/officeDocument/2006/relationships/customXml" Target="../ink/ink292.xml"/><Relationship Id="rId204" Type="http://schemas.openxmlformats.org/officeDocument/2006/relationships/customXml" Target="../ink/ink299.xml"/><Relationship Id="rId225" Type="http://schemas.openxmlformats.org/officeDocument/2006/relationships/image" Target="../media/image307.png"/><Relationship Id="rId246" Type="http://schemas.openxmlformats.org/officeDocument/2006/relationships/customXml" Target="../ink/ink320.xml"/><Relationship Id="rId267" Type="http://schemas.openxmlformats.org/officeDocument/2006/relationships/image" Target="../media/image328.png"/><Relationship Id="rId288" Type="http://schemas.openxmlformats.org/officeDocument/2006/relationships/customXml" Target="../ink/ink34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3.png"/><Relationship Id="rId21" Type="http://schemas.openxmlformats.org/officeDocument/2006/relationships/image" Target="../media/image385.png"/><Relationship Id="rId42" Type="http://schemas.openxmlformats.org/officeDocument/2006/relationships/customXml" Target="../ink/ink398.xml"/><Relationship Id="rId63" Type="http://schemas.openxmlformats.org/officeDocument/2006/relationships/image" Target="../media/image406.png"/><Relationship Id="rId84" Type="http://schemas.openxmlformats.org/officeDocument/2006/relationships/customXml" Target="../ink/ink419.xml"/><Relationship Id="rId138" Type="http://schemas.openxmlformats.org/officeDocument/2006/relationships/customXml" Target="../ink/ink446.xml"/><Relationship Id="rId159" Type="http://schemas.openxmlformats.org/officeDocument/2006/relationships/image" Target="../media/image454.png"/><Relationship Id="rId170" Type="http://schemas.openxmlformats.org/officeDocument/2006/relationships/customXml" Target="../ink/ink462.xml"/><Relationship Id="rId191" Type="http://schemas.openxmlformats.org/officeDocument/2006/relationships/image" Target="../media/image470.png"/><Relationship Id="rId205" Type="http://schemas.openxmlformats.org/officeDocument/2006/relationships/image" Target="../media/image477.png"/><Relationship Id="rId16" Type="http://schemas.openxmlformats.org/officeDocument/2006/relationships/customXml" Target="../ink/ink385.xml"/><Relationship Id="rId107" Type="http://schemas.openxmlformats.org/officeDocument/2006/relationships/image" Target="../media/image428.png"/><Relationship Id="rId11" Type="http://schemas.openxmlformats.org/officeDocument/2006/relationships/image" Target="../media/image380.png"/><Relationship Id="rId32" Type="http://schemas.openxmlformats.org/officeDocument/2006/relationships/customXml" Target="../ink/ink393.xml"/><Relationship Id="rId37" Type="http://schemas.openxmlformats.org/officeDocument/2006/relationships/image" Target="../media/image393.png"/><Relationship Id="rId53" Type="http://schemas.openxmlformats.org/officeDocument/2006/relationships/image" Target="../media/image401.png"/><Relationship Id="rId58" Type="http://schemas.openxmlformats.org/officeDocument/2006/relationships/customXml" Target="../ink/ink406.xml"/><Relationship Id="rId74" Type="http://schemas.openxmlformats.org/officeDocument/2006/relationships/customXml" Target="../ink/ink414.xml"/><Relationship Id="rId79" Type="http://schemas.openxmlformats.org/officeDocument/2006/relationships/image" Target="../media/image414.png"/><Relationship Id="rId102" Type="http://schemas.openxmlformats.org/officeDocument/2006/relationships/customXml" Target="../ink/ink428.xml"/><Relationship Id="rId123" Type="http://schemas.openxmlformats.org/officeDocument/2006/relationships/image" Target="../media/image436.png"/><Relationship Id="rId128" Type="http://schemas.openxmlformats.org/officeDocument/2006/relationships/customXml" Target="../ink/ink441.xml"/><Relationship Id="rId144" Type="http://schemas.openxmlformats.org/officeDocument/2006/relationships/customXml" Target="../ink/ink449.xml"/><Relationship Id="rId149" Type="http://schemas.openxmlformats.org/officeDocument/2006/relationships/image" Target="../media/image449.png"/><Relationship Id="rId5" Type="http://schemas.openxmlformats.org/officeDocument/2006/relationships/image" Target="../media/image377.png"/><Relationship Id="rId90" Type="http://schemas.openxmlformats.org/officeDocument/2006/relationships/customXml" Target="../ink/ink422.xml"/><Relationship Id="rId95" Type="http://schemas.openxmlformats.org/officeDocument/2006/relationships/image" Target="../media/image422.png"/><Relationship Id="rId160" Type="http://schemas.openxmlformats.org/officeDocument/2006/relationships/customXml" Target="../ink/ink457.xml"/><Relationship Id="rId165" Type="http://schemas.openxmlformats.org/officeDocument/2006/relationships/image" Target="../media/image457.png"/><Relationship Id="rId181" Type="http://schemas.openxmlformats.org/officeDocument/2006/relationships/image" Target="../media/image465.png"/><Relationship Id="rId186" Type="http://schemas.openxmlformats.org/officeDocument/2006/relationships/customXml" Target="../ink/ink470.xml"/><Relationship Id="rId22" Type="http://schemas.openxmlformats.org/officeDocument/2006/relationships/customXml" Target="../ink/ink388.xml"/><Relationship Id="rId27" Type="http://schemas.openxmlformats.org/officeDocument/2006/relationships/image" Target="../media/image388.png"/><Relationship Id="rId43" Type="http://schemas.openxmlformats.org/officeDocument/2006/relationships/image" Target="../media/image396.png"/><Relationship Id="rId48" Type="http://schemas.openxmlformats.org/officeDocument/2006/relationships/customXml" Target="../ink/ink401.xml"/><Relationship Id="rId64" Type="http://schemas.openxmlformats.org/officeDocument/2006/relationships/customXml" Target="../ink/ink409.xml"/><Relationship Id="rId69" Type="http://schemas.openxmlformats.org/officeDocument/2006/relationships/image" Target="../media/image409.png"/><Relationship Id="rId113" Type="http://schemas.openxmlformats.org/officeDocument/2006/relationships/image" Target="../media/image431.png"/><Relationship Id="rId118" Type="http://schemas.openxmlformats.org/officeDocument/2006/relationships/customXml" Target="../ink/ink436.xml"/><Relationship Id="rId134" Type="http://schemas.openxmlformats.org/officeDocument/2006/relationships/customXml" Target="../ink/ink444.xml"/><Relationship Id="rId139" Type="http://schemas.openxmlformats.org/officeDocument/2006/relationships/image" Target="../media/image444.png"/><Relationship Id="rId80" Type="http://schemas.openxmlformats.org/officeDocument/2006/relationships/customXml" Target="../ink/ink417.xml"/><Relationship Id="rId85" Type="http://schemas.openxmlformats.org/officeDocument/2006/relationships/image" Target="../media/image417.png"/><Relationship Id="rId150" Type="http://schemas.openxmlformats.org/officeDocument/2006/relationships/customXml" Target="../ink/ink452.xml"/><Relationship Id="rId155" Type="http://schemas.openxmlformats.org/officeDocument/2006/relationships/image" Target="../media/image452.png"/><Relationship Id="rId171" Type="http://schemas.openxmlformats.org/officeDocument/2006/relationships/image" Target="../media/image460.png"/><Relationship Id="rId176" Type="http://schemas.openxmlformats.org/officeDocument/2006/relationships/customXml" Target="../ink/ink465.xml"/><Relationship Id="rId192" Type="http://schemas.openxmlformats.org/officeDocument/2006/relationships/customXml" Target="../ink/ink473.xml"/><Relationship Id="rId197" Type="http://schemas.openxmlformats.org/officeDocument/2006/relationships/image" Target="../media/image473.png"/><Relationship Id="rId206" Type="http://schemas.openxmlformats.org/officeDocument/2006/relationships/customXml" Target="../ink/ink480.xml"/><Relationship Id="rId201" Type="http://schemas.openxmlformats.org/officeDocument/2006/relationships/image" Target="../media/image475.png"/><Relationship Id="rId12" Type="http://schemas.openxmlformats.org/officeDocument/2006/relationships/customXml" Target="../ink/ink383.xml"/><Relationship Id="rId17" Type="http://schemas.openxmlformats.org/officeDocument/2006/relationships/image" Target="../media/image383.png"/><Relationship Id="rId33" Type="http://schemas.openxmlformats.org/officeDocument/2006/relationships/image" Target="../media/image391.png"/><Relationship Id="rId38" Type="http://schemas.openxmlformats.org/officeDocument/2006/relationships/customXml" Target="../ink/ink396.xml"/><Relationship Id="rId59" Type="http://schemas.openxmlformats.org/officeDocument/2006/relationships/image" Target="../media/image404.png"/><Relationship Id="rId103" Type="http://schemas.openxmlformats.org/officeDocument/2006/relationships/image" Target="../media/image426.png"/><Relationship Id="rId108" Type="http://schemas.openxmlformats.org/officeDocument/2006/relationships/customXml" Target="../ink/ink431.xml"/><Relationship Id="rId124" Type="http://schemas.openxmlformats.org/officeDocument/2006/relationships/customXml" Target="../ink/ink439.xml"/><Relationship Id="rId129" Type="http://schemas.openxmlformats.org/officeDocument/2006/relationships/image" Target="../media/image439.png"/><Relationship Id="rId54" Type="http://schemas.openxmlformats.org/officeDocument/2006/relationships/customXml" Target="../ink/ink404.xml"/><Relationship Id="rId70" Type="http://schemas.openxmlformats.org/officeDocument/2006/relationships/customXml" Target="../ink/ink412.xml"/><Relationship Id="rId75" Type="http://schemas.openxmlformats.org/officeDocument/2006/relationships/image" Target="../media/image412.png"/><Relationship Id="rId91" Type="http://schemas.openxmlformats.org/officeDocument/2006/relationships/image" Target="../media/image420.png"/><Relationship Id="rId96" Type="http://schemas.openxmlformats.org/officeDocument/2006/relationships/customXml" Target="../ink/ink425.xml"/><Relationship Id="rId140" Type="http://schemas.openxmlformats.org/officeDocument/2006/relationships/customXml" Target="../ink/ink447.xml"/><Relationship Id="rId145" Type="http://schemas.openxmlformats.org/officeDocument/2006/relationships/image" Target="../media/image447.png"/><Relationship Id="rId161" Type="http://schemas.openxmlformats.org/officeDocument/2006/relationships/image" Target="../media/image455.png"/><Relationship Id="rId166" Type="http://schemas.openxmlformats.org/officeDocument/2006/relationships/customXml" Target="../ink/ink460.xml"/><Relationship Id="rId182" Type="http://schemas.openxmlformats.org/officeDocument/2006/relationships/customXml" Target="../ink/ink468.xml"/><Relationship Id="rId187" Type="http://schemas.openxmlformats.org/officeDocument/2006/relationships/image" Target="../media/image46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0.xml"/><Relationship Id="rId23" Type="http://schemas.openxmlformats.org/officeDocument/2006/relationships/image" Target="../media/image386.png"/><Relationship Id="rId28" Type="http://schemas.openxmlformats.org/officeDocument/2006/relationships/customXml" Target="../ink/ink391.xml"/><Relationship Id="rId49" Type="http://schemas.openxmlformats.org/officeDocument/2006/relationships/image" Target="../media/image399.png"/><Relationship Id="rId114" Type="http://schemas.openxmlformats.org/officeDocument/2006/relationships/customXml" Target="../ink/ink434.xml"/><Relationship Id="rId119" Type="http://schemas.openxmlformats.org/officeDocument/2006/relationships/image" Target="../media/image434.png"/><Relationship Id="rId44" Type="http://schemas.openxmlformats.org/officeDocument/2006/relationships/customXml" Target="../ink/ink399.xml"/><Relationship Id="rId60" Type="http://schemas.openxmlformats.org/officeDocument/2006/relationships/customXml" Target="../ink/ink407.xml"/><Relationship Id="rId65" Type="http://schemas.openxmlformats.org/officeDocument/2006/relationships/image" Target="../media/image407.png"/><Relationship Id="rId81" Type="http://schemas.openxmlformats.org/officeDocument/2006/relationships/image" Target="../media/image415.png"/><Relationship Id="rId86" Type="http://schemas.openxmlformats.org/officeDocument/2006/relationships/customXml" Target="../ink/ink420.xml"/><Relationship Id="rId130" Type="http://schemas.openxmlformats.org/officeDocument/2006/relationships/customXml" Target="../ink/ink442.xml"/><Relationship Id="rId135" Type="http://schemas.openxmlformats.org/officeDocument/2006/relationships/image" Target="../media/image442.png"/><Relationship Id="rId151" Type="http://schemas.openxmlformats.org/officeDocument/2006/relationships/image" Target="../media/image450.png"/><Relationship Id="rId156" Type="http://schemas.openxmlformats.org/officeDocument/2006/relationships/customXml" Target="../ink/ink455.xml"/><Relationship Id="rId177" Type="http://schemas.openxmlformats.org/officeDocument/2006/relationships/image" Target="../media/image463.png"/><Relationship Id="rId198" Type="http://schemas.openxmlformats.org/officeDocument/2006/relationships/customXml" Target="../ink/ink476.xml"/><Relationship Id="rId172" Type="http://schemas.openxmlformats.org/officeDocument/2006/relationships/customXml" Target="../ink/ink463.xml"/><Relationship Id="rId193" Type="http://schemas.openxmlformats.org/officeDocument/2006/relationships/image" Target="../media/image471.png"/><Relationship Id="rId202" Type="http://schemas.openxmlformats.org/officeDocument/2006/relationships/customXml" Target="../ink/ink478.xml"/><Relationship Id="rId207" Type="http://schemas.openxmlformats.org/officeDocument/2006/relationships/image" Target="../media/image478.png"/><Relationship Id="rId13" Type="http://schemas.openxmlformats.org/officeDocument/2006/relationships/image" Target="../media/image381.png"/><Relationship Id="rId18" Type="http://schemas.openxmlformats.org/officeDocument/2006/relationships/customXml" Target="../ink/ink386.xml"/><Relationship Id="rId39" Type="http://schemas.openxmlformats.org/officeDocument/2006/relationships/image" Target="../media/image394.png"/><Relationship Id="rId109" Type="http://schemas.openxmlformats.org/officeDocument/2006/relationships/image" Target="../media/image429.png"/><Relationship Id="rId34" Type="http://schemas.openxmlformats.org/officeDocument/2006/relationships/customXml" Target="../ink/ink394.xml"/><Relationship Id="rId50" Type="http://schemas.openxmlformats.org/officeDocument/2006/relationships/customXml" Target="../ink/ink402.xml"/><Relationship Id="rId55" Type="http://schemas.openxmlformats.org/officeDocument/2006/relationships/image" Target="../media/image402.png"/><Relationship Id="rId76" Type="http://schemas.openxmlformats.org/officeDocument/2006/relationships/customXml" Target="../ink/ink415.xml"/><Relationship Id="rId97" Type="http://schemas.openxmlformats.org/officeDocument/2006/relationships/image" Target="../media/image423.png"/><Relationship Id="rId104" Type="http://schemas.openxmlformats.org/officeDocument/2006/relationships/customXml" Target="../ink/ink429.xml"/><Relationship Id="rId120" Type="http://schemas.openxmlformats.org/officeDocument/2006/relationships/customXml" Target="../ink/ink437.xml"/><Relationship Id="rId125" Type="http://schemas.openxmlformats.org/officeDocument/2006/relationships/image" Target="../media/image437.png"/><Relationship Id="rId141" Type="http://schemas.openxmlformats.org/officeDocument/2006/relationships/image" Target="../media/image445.png"/><Relationship Id="rId146" Type="http://schemas.openxmlformats.org/officeDocument/2006/relationships/customXml" Target="../ink/ink450.xml"/><Relationship Id="rId167" Type="http://schemas.openxmlformats.org/officeDocument/2006/relationships/image" Target="../media/image458.png"/><Relationship Id="rId188" Type="http://schemas.openxmlformats.org/officeDocument/2006/relationships/customXml" Target="../ink/ink471.xml"/><Relationship Id="rId7" Type="http://schemas.openxmlformats.org/officeDocument/2006/relationships/image" Target="../media/image378.png"/><Relationship Id="rId71" Type="http://schemas.openxmlformats.org/officeDocument/2006/relationships/image" Target="../media/image410.png"/><Relationship Id="rId92" Type="http://schemas.openxmlformats.org/officeDocument/2006/relationships/customXml" Target="../ink/ink423.xml"/><Relationship Id="rId162" Type="http://schemas.openxmlformats.org/officeDocument/2006/relationships/customXml" Target="../ink/ink458.xml"/><Relationship Id="rId183" Type="http://schemas.openxmlformats.org/officeDocument/2006/relationships/image" Target="../media/image466.png"/><Relationship Id="rId2" Type="http://schemas.openxmlformats.org/officeDocument/2006/relationships/customXml" Target="../ink/ink378.xml"/><Relationship Id="rId29" Type="http://schemas.openxmlformats.org/officeDocument/2006/relationships/image" Target="../media/image389.png"/><Relationship Id="rId24" Type="http://schemas.openxmlformats.org/officeDocument/2006/relationships/customXml" Target="../ink/ink389.xml"/><Relationship Id="rId40" Type="http://schemas.openxmlformats.org/officeDocument/2006/relationships/customXml" Target="../ink/ink397.xml"/><Relationship Id="rId45" Type="http://schemas.openxmlformats.org/officeDocument/2006/relationships/image" Target="../media/image397.png"/><Relationship Id="rId66" Type="http://schemas.openxmlformats.org/officeDocument/2006/relationships/customXml" Target="../ink/ink410.xml"/><Relationship Id="rId87" Type="http://schemas.openxmlformats.org/officeDocument/2006/relationships/image" Target="../media/image418.png"/><Relationship Id="rId110" Type="http://schemas.openxmlformats.org/officeDocument/2006/relationships/customXml" Target="../ink/ink432.xml"/><Relationship Id="rId115" Type="http://schemas.openxmlformats.org/officeDocument/2006/relationships/image" Target="../media/image432.png"/><Relationship Id="rId131" Type="http://schemas.openxmlformats.org/officeDocument/2006/relationships/image" Target="../media/image440.png"/><Relationship Id="rId136" Type="http://schemas.openxmlformats.org/officeDocument/2006/relationships/customXml" Target="../ink/ink445.xml"/><Relationship Id="rId157" Type="http://schemas.openxmlformats.org/officeDocument/2006/relationships/image" Target="../media/image453.png"/><Relationship Id="rId178" Type="http://schemas.openxmlformats.org/officeDocument/2006/relationships/customXml" Target="../ink/ink466.xml"/><Relationship Id="rId61" Type="http://schemas.openxmlformats.org/officeDocument/2006/relationships/image" Target="../media/image405.png"/><Relationship Id="rId82" Type="http://schemas.openxmlformats.org/officeDocument/2006/relationships/customXml" Target="../ink/ink418.xml"/><Relationship Id="rId152" Type="http://schemas.openxmlformats.org/officeDocument/2006/relationships/customXml" Target="../ink/ink453.xml"/><Relationship Id="rId173" Type="http://schemas.openxmlformats.org/officeDocument/2006/relationships/image" Target="../media/image461.png"/><Relationship Id="rId194" Type="http://schemas.openxmlformats.org/officeDocument/2006/relationships/customXml" Target="../ink/ink474.xml"/><Relationship Id="rId199" Type="http://schemas.openxmlformats.org/officeDocument/2006/relationships/image" Target="../media/image474.png"/><Relationship Id="rId203" Type="http://schemas.openxmlformats.org/officeDocument/2006/relationships/image" Target="../media/image476.png"/><Relationship Id="rId19" Type="http://schemas.openxmlformats.org/officeDocument/2006/relationships/image" Target="../media/image384.png"/><Relationship Id="rId14" Type="http://schemas.openxmlformats.org/officeDocument/2006/relationships/customXml" Target="../ink/ink384.xml"/><Relationship Id="rId30" Type="http://schemas.openxmlformats.org/officeDocument/2006/relationships/customXml" Target="../ink/ink392.xml"/><Relationship Id="rId35" Type="http://schemas.openxmlformats.org/officeDocument/2006/relationships/image" Target="../media/image392.png"/><Relationship Id="rId56" Type="http://schemas.openxmlformats.org/officeDocument/2006/relationships/customXml" Target="../ink/ink405.xml"/><Relationship Id="rId77" Type="http://schemas.openxmlformats.org/officeDocument/2006/relationships/image" Target="../media/image413.png"/><Relationship Id="rId100" Type="http://schemas.openxmlformats.org/officeDocument/2006/relationships/customXml" Target="../ink/ink427.xml"/><Relationship Id="rId105" Type="http://schemas.openxmlformats.org/officeDocument/2006/relationships/image" Target="../media/image427.png"/><Relationship Id="rId126" Type="http://schemas.openxmlformats.org/officeDocument/2006/relationships/customXml" Target="../ink/ink440.xml"/><Relationship Id="rId147" Type="http://schemas.openxmlformats.org/officeDocument/2006/relationships/image" Target="../media/image448.png"/><Relationship Id="rId168" Type="http://schemas.openxmlformats.org/officeDocument/2006/relationships/customXml" Target="../ink/ink461.xml"/><Relationship Id="rId8" Type="http://schemas.openxmlformats.org/officeDocument/2006/relationships/customXml" Target="../ink/ink381.xml"/><Relationship Id="rId51" Type="http://schemas.openxmlformats.org/officeDocument/2006/relationships/image" Target="../media/image400.png"/><Relationship Id="rId72" Type="http://schemas.openxmlformats.org/officeDocument/2006/relationships/customXml" Target="../ink/ink413.xml"/><Relationship Id="rId93" Type="http://schemas.openxmlformats.org/officeDocument/2006/relationships/image" Target="../media/image421.png"/><Relationship Id="rId98" Type="http://schemas.openxmlformats.org/officeDocument/2006/relationships/customXml" Target="../ink/ink426.xml"/><Relationship Id="rId121" Type="http://schemas.openxmlformats.org/officeDocument/2006/relationships/image" Target="../media/image435.png"/><Relationship Id="rId142" Type="http://schemas.openxmlformats.org/officeDocument/2006/relationships/customXml" Target="../ink/ink448.xml"/><Relationship Id="rId163" Type="http://schemas.openxmlformats.org/officeDocument/2006/relationships/image" Target="../media/image456.png"/><Relationship Id="rId184" Type="http://schemas.openxmlformats.org/officeDocument/2006/relationships/customXml" Target="../ink/ink469.xml"/><Relationship Id="rId189" Type="http://schemas.openxmlformats.org/officeDocument/2006/relationships/image" Target="../media/image469.png"/><Relationship Id="rId3" Type="http://schemas.openxmlformats.org/officeDocument/2006/relationships/image" Target="../media/image376.png"/><Relationship Id="rId25" Type="http://schemas.openxmlformats.org/officeDocument/2006/relationships/image" Target="../media/image387.png"/><Relationship Id="rId46" Type="http://schemas.openxmlformats.org/officeDocument/2006/relationships/customXml" Target="../ink/ink400.xml"/><Relationship Id="rId67" Type="http://schemas.openxmlformats.org/officeDocument/2006/relationships/image" Target="../media/image408.png"/><Relationship Id="rId116" Type="http://schemas.openxmlformats.org/officeDocument/2006/relationships/customXml" Target="../ink/ink435.xml"/><Relationship Id="rId137" Type="http://schemas.openxmlformats.org/officeDocument/2006/relationships/image" Target="../media/image443.png"/><Relationship Id="rId158" Type="http://schemas.openxmlformats.org/officeDocument/2006/relationships/customXml" Target="../ink/ink456.xml"/><Relationship Id="rId20" Type="http://schemas.openxmlformats.org/officeDocument/2006/relationships/customXml" Target="../ink/ink387.xml"/><Relationship Id="rId41" Type="http://schemas.openxmlformats.org/officeDocument/2006/relationships/image" Target="../media/image395.png"/><Relationship Id="rId62" Type="http://schemas.openxmlformats.org/officeDocument/2006/relationships/customXml" Target="../ink/ink408.xml"/><Relationship Id="rId83" Type="http://schemas.openxmlformats.org/officeDocument/2006/relationships/image" Target="../media/image416.png"/><Relationship Id="rId88" Type="http://schemas.openxmlformats.org/officeDocument/2006/relationships/customXml" Target="../ink/ink421.xml"/><Relationship Id="rId111" Type="http://schemas.openxmlformats.org/officeDocument/2006/relationships/image" Target="../media/image430.png"/><Relationship Id="rId132" Type="http://schemas.openxmlformats.org/officeDocument/2006/relationships/customXml" Target="../ink/ink443.xml"/><Relationship Id="rId153" Type="http://schemas.openxmlformats.org/officeDocument/2006/relationships/image" Target="../media/image451.png"/><Relationship Id="rId174" Type="http://schemas.openxmlformats.org/officeDocument/2006/relationships/customXml" Target="../ink/ink464.xml"/><Relationship Id="rId179" Type="http://schemas.openxmlformats.org/officeDocument/2006/relationships/image" Target="../media/image464.png"/><Relationship Id="rId195" Type="http://schemas.openxmlformats.org/officeDocument/2006/relationships/image" Target="../media/image472.png"/><Relationship Id="rId190" Type="http://schemas.openxmlformats.org/officeDocument/2006/relationships/customXml" Target="../ink/ink472.xml"/><Relationship Id="rId204" Type="http://schemas.openxmlformats.org/officeDocument/2006/relationships/customXml" Target="../ink/ink479.xml"/><Relationship Id="rId15" Type="http://schemas.openxmlformats.org/officeDocument/2006/relationships/image" Target="../media/image382.png"/><Relationship Id="rId36" Type="http://schemas.openxmlformats.org/officeDocument/2006/relationships/customXml" Target="../ink/ink395.xml"/><Relationship Id="rId57" Type="http://schemas.openxmlformats.org/officeDocument/2006/relationships/image" Target="../media/image403.png"/><Relationship Id="rId106" Type="http://schemas.openxmlformats.org/officeDocument/2006/relationships/customXml" Target="../ink/ink430.xml"/><Relationship Id="rId127" Type="http://schemas.openxmlformats.org/officeDocument/2006/relationships/image" Target="../media/image438.png"/><Relationship Id="rId10" Type="http://schemas.openxmlformats.org/officeDocument/2006/relationships/customXml" Target="../ink/ink382.xml"/><Relationship Id="rId31" Type="http://schemas.openxmlformats.org/officeDocument/2006/relationships/image" Target="../media/image390.png"/><Relationship Id="rId52" Type="http://schemas.openxmlformats.org/officeDocument/2006/relationships/customXml" Target="../ink/ink403.xml"/><Relationship Id="rId73" Type="http://schemas.openxmlformats.org/officeDocument/2006/relationships/image" Target="../media/image411.png"/><Relationship Id="rId78" Type="http://schemas.openxmlformats.org/officeDocument/2006/relationships/customXml" Target="../ink/ink416.xml"/><Relationship Id="rId94" Type="http://schemas.openxmlformats.org/officeDocument/2006/relationships/customXml" Target="../ink/ink424.xml"/><Relationship Id="rId99" Type="http://schemas.openxmlformats.org/officeDocument/2006/relationships/image" Target="../media/image424.png"/><Relationship Id="rId101" Type="http://schemas.openxmlformats.org/officeDocument/2006/relationships/image" Target="../media/image425.png"/><Relationship Id="rId122" Type="http://schemas.openxmlformats.org/officeDocument/2006/relationships/customXml" Target="../ink/ink438.xml"/><Relationship Id="rId143" Type="http://schemas.openxmlformats.org/officeDocument/2006/relationships/image" Target="../media/image446.png"/><Relationship Id="rId148" Type="http://schemas.openxmlformats.org/officeDocument/2006/relationships/customXml" Target="../ink/ink451.xml"/><Relationship Id="rId164" Type="http://schemas.openxmlformats.org/officeDocument/2006/relationships/customXml" Target="../ink/ink459.xml"/><Relationship Id="rId169" Type="http://schemas.openxmlformats.org/officeDocument/2006/relationships/image" Target="../media/image459.png"/><Relationship Id="rId185" Type="http://schemas.openxmlformats.org/officeDocument/2006/relationships/image" Target="../media/image467.png"/><Relationship Id="rId4" Type="http://schemas.openxmlformats.org/officeDocument/2006/relationships/customXml" Target="../ink/ink379.xml"/><Relationship Id="rId9" Type="http://schemas.openxmlformats.org/officeDocument/2006/relationships/image" Target="../media/image379.png"/><Relationship Id="rId180" Type="http://schemas.openxmlformats.org/officeDocument/2006/relationships/customXml" Target="../ink/ink467.xml"/><Relationship Id="rId26" Type="http://schemas.openxmlformats.org/officeDocument/2006/relationships/customXml" Target="../ink/ink390.xml"/><Relationship Id="rId47" Type="http://schemas.openxmlformats.org/officeDocument/2006/relationships/image" Target="../media/image398.png"/><Relationship Id="rId68" Type="http://schemas.openxmlformats.org/officeDocument/2006/relationships/customXml" Target="../ink/ink411.xml"/><Relationship Id="rId89" Type="http://schemas.openxmlformats.org/officeDocument/2006/relationships/image" Target="../media/image419.png"/><Relationship Id="rId112" Type="http://schemas.openxmlformats.org/officeDocument/2006/relationships/customXml" Target="../ink/ink433.xml"/><Relationship Id="rId133" Type="http://schemas.openxmlformats.org/officeDocument/2006/relationships/image" Target="../media/image441.png"/><Relationship Id="rId154" Type="http://schemas.openxmlformats.org/officeDocument/2006/relationships/customXml" Target="../ink/ink454.xml"/><Relationship Id="rId175" Type="http://schemas.openxmlformats.org/officeDocument/2006/relationships/image" Target="../media/image462.png"/><Relationship Id="rId196" Type="http://schemas.openxmlformats.org/officeDocument/2006/relationships/customXml" Target="../ink/ink475.xml"/><Relationship Id="rId200" Type="http://schemas.openxmlformats.org/officeDocument/2006/relationships/customXml" Target="../ink/ink47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3.xml"/><Relationship Id="rId117" Type="http://schemas.openxmlformats.org/officeDocument/2006/relationships/image" Target="../media/image536.png"/><Relationship Id="rId21" Type="http://schemas.openxmlformats.org/officeDocument/2006/relationships/image" Target="../media/image488.png"/><Relationship Id="rId42" Type="http://schemas.openxmlformats.org/officeDocument/2006/relationships/customXml" Target="../ink/ink501.xml"/><Relationship Id="rId47" Type="http://schemas.openxmlformats.org/officeDocument/2006/relationships/image" Target="../media/image501.png"/><Relationship Id="rId63" Type="http://schemas.openxmlformats.org/officeDocument/2006/relationships/image" Target="../media/image509.png"/><Relationship Id="rId68" Type="http://schemas.openxmlformats.org/officeDocument/2006/relationships/customXml" Target="../ink/ink514.xml"/><Relationship Id="rId84" Type="http://schemas.openxmlformats.org/officeDocument/2006/relationships/customXml" Target="../ink/ink522.xml"/><Relationship Id="rId89" Type="http://schemas.openxmlformats.org/officeDocument/2006/relationships/image" Target="../media/image522.png"/><Relationship Id="rId112" Type="http://schemas.openxmlformats.org/officeDocument/2006/relationships/customXml" Target="../ink/ink536.xml"/><Relationship Id="rId133" Type="http://schemas.openxmlformats.org/officeDocument/2006/relationships/image" Target="../media/image544.png"/><Relationship Id="rId138" Type="http://schemas.openxmlformats.org/officeDocument/2006/relationships/customXml" Target="../ink/ink549.xml"/><Relationship Id="rId154" Type="http://schemas.openxmlformats.org/officeDocument/2006/relationships/customXml" Target="../ink/ink557.xml"/><Relationship Id="rId159" Type="http://schemas.openxmlformats.org/officeDocument/2006/relationships/image" Target="../media/image557.png"/><Relationship Id="rId175" Type="http://schemas.openxmlformats.org/officeDocument/2006/relationships/image" Target="../media/image565.png"/><Relationship Id="rId170" Type="http://schemas.openxmlformats.org/officeDocument/2006/relationships/customXml" Target="../ink/ink565.xml"/><Relationship Id="rId16" Type="http://schemas.openxmlformats.org/officeDocument/2006/relationships/customXml" Target="../ink/ink488.xml"/><Relationship Id="rId107" Type="http://schemas.openxmlformats.org/officeDocument/2006/relationships/image" Target="../media/image531.png"/><Relationship Id="rId11" Type="http://schemas.openxmlformats.org/officeDocument/2006/relationships/image" Target="../media/image483.png"/><Relationship Id="rId32" Type="http://schemas.openxmlformats.org/officeDocument/2006/relationships/customXml" Target="../ink/ink496.xml"/><Relationship Id="rId37" Type="http://schemas.openxmlformats.org/officeDocument/2006/relationships/image" Target="../media/image496.png"/><Relationship Id="rId53" Type="http://schemas.openxmlformats.org/officeDocument/2006/relationships/image" Target="../media/image504.png"/><Relationship Id="rId58" Type="http://schemas.openxmlformats.org/officeDocument/2006/relationships/customXml" Target="../ink/ink509.xml"/><Relationship Id="rId74" Type="http://schemas.openxmlformats.org/officeDocument/2006/relationships/customXml" Target="../ink/ink517.xml"/><Relationship Id="rId79" Type="http://schemas.openxmlformats.org/officeDocument/2006/relationships/image" Target="../media/image517.png"/><Relationship Id="rId102" Type="http://schemas.openxmlformats.org/officeDocument/2006/relationships/customXml" Target="../ink/ink531.xml"/><Relationship Id="rId123" Type="http://schemas.openxmlformats.org/officeDocument/2006/relationships/image" Target="../media/image539.png"/><Relationship Id="rId128" Type="http://schemas.openxmlformats.org/officeDocument/2006/relationships/customXml" Target="../ink/ink544.xml"/><Relationship Id="rId144" Type="http://schemas.openxmlformats.org/officeDocument/2006/relationships/customXml" Target="../ink/ink552.xml"/><Relationship Id="rId149" Type="http://schemas.openxmlformats.org/officeDocument/2006/relationships/image" Target="../media/image552.png"/><Relationship Id="rId5" Type="http://schemas.openxmlformats.org/officeDocument/2006/relationships/image" Target="../media/image480.png"/><Relationship Id="rId90" Type="http://schemas.openxmlformats.org/officeDocument/2006/relationships/customXml" Target="../ink/ink525.xml"/><Relationship Id="rId95" Type="http://schemas.openxmlformats.org/officeDocument/2006/relationships/image" Target="../media/image525.png"/><Relationship Id="rId160" Type="http://schemas.openxmlformats.org/officeDocument/2006/relationships/customXml" Target="../ink/ink560.xml"/><Relationship Id="rId165" Type="http://schemas.openxmlformats.org/officeDocument/2006/relationships/image" Target="../media/image560.png"/><Relationship Id="rId181" Type="http://schemas.openxmlformats.org/officeDocument/2006/relationships/image" Target="../media/image568.png"/><Relationship Id="rId186" Type="http://schemas.openxmlformats.org/officeDocument/2006/relationships/customXml" Target="../ink/ink573.xml"/><Relationship Id="rId22" Type="http://schemas.openxmlformats.org/officeDocument/2006/relationships/customXml" Target="../ink/ink491.xml"/><Relationship Id="rId27" Type="http://schemas.openxmlformats.org/officeDocument/2006/relationships/image" Target="../media/image491.png"/><Relationship Id="rId43" Type="http://schemas.openxmlformats.org/officeDocument/2006/relationships/image" Target="../media/image499.png"/><Relationship Id="rId48" Type="http://schemas.openxmlformats.org/officeDocument/2006/relationships/customXml" Target="../ink/ink504.xml"/><Relationship Id="rId64" Type="http://schemas.openxmlformats.org/officeDocument/2006/relationships/customXml" Target="../ink/ink512.xml"/><Relationship Id="rId69" Type="http://schemas.openxmlformats.org/officeDocument/2006/relationships/image" Target="../media/image512.png"/><Relationship Id="rId113" Type="http://schemas.openxmlformats.org/officeDocument/2006/relationships/image" Target="../media/image534.png"/><Relationship Id="rId118" Type="http://schemas.openxmlformats.org/officeDocument/2006/relationships/customXml" Target="../ink/ink539.xml"/><Relationship Id="rId134" Type="http://schemas.openxmlformats.org/officeDocument/2006/relationships/customXml" Target="../ink/ink547.xml"/><Relationship Id="rId139" Type="http://schemas.openxmlformats.org/officeDocument/2006/relationships/image" Target="../media/image547.png"/><Relationship Id="rId80" Type="http://schemas.openxmlformats.org/officeDocument/2006/relationships/customXml" Target="../ink/ink520.xml"/><Relationship Id="rId85" Type="http://schemas.openxmlformats.org/officeDocument/2006/relationships/image" Target="../media/image520.png"/><Relationship Id="rId150" Type="http://schemas.openxmlformats.org/officeDocument/2006/relationships/customXml" Target="../ink/ink555.xml"/><Relationship Id="rId155" Type="http://schemas.openxmlformats.org/officeDocument/2006/relationships/image" Target="../media/image555.png"/><Relationship Id="rId171" Type="http://schemas.openxmlformats.org/officeDocument/2006/relationships/image" Target="../media/image563.png"/><Relationship Id="rId176" Type="http://schemas.openxmlformats.org/officeDocument/2006/relationships/customXml" Target="../ink/ink568.xml"/><Relationship Id="rId12" Type="http://schemas.openxmlformats.org/officeDocument/2006/relationships/customXml" Target="../ink/ink486.xml"/><Relationship Id="rId17" Type="http://schemas.openxmlformats.org/officeDocument/2006/relationships/image" Target="../media/image486.png"/><Relationship Id="rId33" Type="http://schemas.openxmlformats.org/officeDocument/2006/relationships/image" Target="../media/image494.png"/><Relationship Id="rId38" Type="http://schemas.openxmlformats.org/officeDocument/2006/relationships/customXml" Target="../ink/ink499.xml"/><Relationship Id="rId59" Type="http://schemas.openxmlformats.org/officeDocument/2006/relationships/image" Target="../media/image507.png"/><Relationship Id="rId103" Type="http://schemas.openxmlformats.org/officeDocument/2006/relationships/image" Target="../media/image529.png"/><Relationship Id="rId108" Type="http://schemas.openxmlformats.org/officeDocument/2006/relationships/customXml" Target="../ink/ink534.xml"/><Relationship Id="rId124" Type="http://schemas.openxmlformats.org/officeDocument/2006/relationships/customXml" Target="../ink/ink542.xml"/><Relationship Id="rId129" Type="http://schemas.openxmlformats.org/officeDocument/2006/relationships/image" Target="../media/image542.png"/><Relationship Id="rId54" Type="http://schemas.openxmlformats.org/officeDocument/2006/relationships/customXml" Target="../ink/ink507.xml"/><Relationship Id="rId70" Type="http://schemas.openxmlformats.org/officeDocument/2006/relationships/customXml" Target="../ink/ink515.xml"/><Relationship Id="rId75" Type="http://schemas.openxmlformats.org/officeDocument/2006/relationships/image" Target="../media/image515.png"/><Relationship Id="rId91" Type="http://schemas.openxmlformats.org/officeDocument/2006/relationships/image" Target="../media/image523.png"/><Relationship Id="rId96" Type="http://schemas.openxmlformats.org/officeDocument/2006/relationships/customXml" Target="../ink/ink528.xml"/><Relationship Id="rId140" Type="http://schemas.openxmlformats.org/officeDocument/2006/relationships/customXml" Target="../ink/ink550.xml"/><Relationship Id="rId145" Type="http://schemas.openxmlformats.org/officeDocument/2006/relationships/image" Target="../media/image550.png"/><Relationship Id="rId161" Type="http://schemas.openxmlformats.org/officeDocument/2006/relationships/image" Target="../media/image558.png"/><Relationship Id="rId166" Type="http://schemas.openxmlformats.org/officeDocument/2006/relationships/customXml" Target="../ink/ink563.xml"/><Relationship Id="rId182" Type="http://schemas.openxmlformats.org/officeDocument/2006/relationships/customXml" Target="../ink/ink571.xml"/><Relationship Id="rId187" Type="http://schemas.openxmlformats.org/officeDocument/2006/relationships/image" Target="../media/image57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83.xml"/><Relationship Id="rId23" Type="http://schemas.openxmlformats.org/officeDocument/2006/relationships/image" Target="../media/image489.png"/><Relationship Id="rId28" Type="http://schemas.openxmlformats.org/officeDocument/2006/relationships/customXml" Target="../ink/ink494.xml"/><Relationship Id="rId49" Type="http://schemas.openxmlformats.org/officeDocument/2006/relationships/image" Target="../media/image502.png"/><Relationship Id="rId114" Type="http://schemas.openxmlformats.org/officeDocument/2006/relationships/customXml" Target="../ink/ink537.xml"/><Relationship Id="rId119" Type="http://schemas.openxmlformats.org/officeDocument/2006/relationships/image" Target="../media/image537.png"/><Relationship Id="rId44" Type="http://schemas.openxmlformats.org/officeDocument/2006/relationships/customXml" Target="../ink/ink502.xml"/><Relationship Id="rId60" Type="http://schemas.openxmlformats.org/officeDocument/2006/relationships/customXml" Target="../ink/ink510.xml"/><Relationship Id="rId65" Type="http://schemas.openxmlformats.org/officeDocument/2006/relationships/image" Target="../media/image510.png"/><Relationship Id="rId81" Type="http://schemas.openxmlformats.org/officeDocument/2006/relationships/image" Target="../media/image518.png"/><Relationship Id="rId86" Type="http://schemas.openxmlformats.org/officeDocument/2006/relationships/customXml" Target="../ink/ink523.xml"/><Relationship Id="rId130" Type="http://schemas.openxmlformats.org/officeDocument/2006/relationships/customXml" Target="../ink/ink545.xml"/><Relationship Id="rId135" Type="http://schemas.openxmlformats.org/officeDocument/2006/relationships/image" Target="../media/image545.png"/><Relationship Id="rId151" Type="http://schemas.openxmlformats.org/officeDocument/2006/relationships/image" Target="../media/image553.png"/><Relationship Id="rId156" Type="http://schemas.openxmlformats.org/officeDocument/2006/relationships/customXml" Target="../ink/ink558.xml"/><Relationship Id="rId177" Type="http://schemas.openxmlformats.org/officeDocument/2006/relationships/image" Target="../media/image566.png"/><Relationship Id="rId172" Type="http://schemas.openxmlformats.org/officeDocument/2006/relationships/customXml" Target="../ink/ink566.xml"/><Relationship Id="rId13" Type="http://schemas.openxmlformats.org/officeDocument/2006/relationships/image" Target="../media/image484.png"/><Relationship Id="rId18" Type="http://schemas.openxmlformats.org/officeDocument/2006/relationships/customXml" Target="../ink/ink489.xml"/><Relationship Id="rId39" Type="http://schemas.openxmlformats.org/officeDocument/2006/relationships/image" Target="../media/image497.png"/><Relationship Id="rId109" Type="http://schemas.openxmlformats.org/officeDocument/2006/relationships/image" Target="../media/image532.png"/><Relationship Id="rId34" Type="http://schemas.openxmlformats.org/officeDocument/2006/relationships/customXml" Target="../ink/ink497.xml"/><Relationship Id="rId50" Type="http://schemas.openxmlformats.org/officeDocument/2006/relationships/customXml" Target="../ink/ink505.xml"/><Relationship Id="rId55" Type="http://schemas.openxmlformats.org/officeDocument/2006/relationships/image" Target="../media/image505.png"/><Relationship Id="rId76" Type="http://schemas.openxmlformats.org/officeDocument/2006/relationships/customXml" Target="../ink/ink518.xml"/><Relationship Id="rId97" Type="http://schemas.openxmlformats.org/officeDocument/2006/relationships/image" Target="../media/image526.png"/><Relationship Id="rId104" Type="http://schemas.openxmlformats.org/officeDocument/2006/relationships/customXml" Target="../ink/ink532.xml"/><Relationship Id="rId120" Type="http://schemas.openxmlformats.org/officeDocument/2006/relationships/customXml" Target="../ink/ink540.xml"/><Relationship Id="rId125" Type="http://schemas.openxmlformats.org/officeDocument/2006/relationships/image" Target="../media/image540.png"/><Relationship Id="rId141" Type="http://schemas.openxmlformats.org/officeDocument/2006/relationships/image" Target="../media/image548.png"/><Relationship Id="rId146" Type="http://schemas.openxmlformats.org/officeDocument/2006/relationships/customXml" Target="../ink/ink553.xml"/><Relationship Id="rId167" Type="http://schemas.openxmlformats.org/officeDocument/2006/relationships/image" Target="../media/image561.png"/><Relationship Id="rId188" Type="http://schemas.openxmlformats.org/officeDocument/2006/relationships/customXml" Target="../ink/ink574.xml"/><Relationship Id="rId7" Type="http://schemas.openxmlformats.org/officeDocument/2006/relationships/image" Target="../media/image481.png"/><Relationship Id="rId71" Type="http://schemas.openxmlformats.org/officeDocument/2006/relationships/image" Target="../media/image513.png"/><Relationship Id="rId92" Type="http://schemas.openxmlformats.org/officeDocument/2006/relationships/customXml" Target="../ink/ink526.xml"/><Relationship Id="rId162" Type="http://schemas.openxmlformats.org/officeDocument/2006/relationships/customXml" Target="../ink/ink561.xml"/><Relationship Id="rId183" Type="http://schemas.openxmlformats.org/officeDocument/2006/relationships/image" Target="../media/image569.png"/><Relationship Id="rId2" Type="http://schemas.openxmlformats.org/officeDocument/2006/relationships/customXml" Target="../ink/ink481.xml"/><Relationship Id="rId29" Type="http://schemas.openxmlformats.org/officeDocument/2006/relationships/image" Target="../media/image492.png"/><Relationship Id="rId24" Type="http://schemas.openxmlformats.org/officeDocument/2006/relationships/customXml" Target="../ink/ink492.xml"/><Relationship Id="rId40" Type="http://schemas.openxmlformats.org/officeDocument/2006/relationships/customXml" Target="../ink/ink500.xml"/><Relationship Id="rId45" Type="http://schemas.openxmlformats.org/officeDocument/2006/relationships/image" Target="../media/image500.png"/><Relationship Id="rId66" Type="http://schemas.openxmlformats.org/officeDocument/2006/relationships/customXml" Target="../ink/ink513.xml"/><Relationship Id="rId87" Type="http://schemas.openxmlformats.org/officeDocument/2006/relationships/image" Target="../media/image521.png"/><Relationship Id="rId110" Type="http://schemas.openxmlformats.org/officeDocument/2006/relationships/customXml" Target="../ink/ink535.xml"/><Relationship Id="rId115" Type="http://schemas.openxmlformats.org/officeDocument/2006/relationships/image" Target="../media/image535.png"/><Relationship Id="rId131" Type="http://schemas.openxmlformats.org/officeDocument/2006/relationships/image" Target="../media/image543.png"/><Relationship Id="rId136" Type="http://schemas.openxmlformats.org/officeDocument/2006/relationships/customXml" Target="../ink/ink548.xml"/><Relationship Id="rId157" Type="http://schemas.openxmlformats.org/officeDocument/2006/relationships/image" Target="../media/image556.png"/><Relationship Id="rId178" Type="http://schemas.openxmlformats.org/officeDocument/2006/relationships/customXml" Target="../ink/ink569.xml"/><Relationship Id="rId61" Type="http://schemas.openxmlformats.org/officeDocument/2006/relationships/image" Target="../media/image508.png"/><Relationship Id="rId82" Type="http://schemas.openxmlformats.org/officeDocument/2006/relationships/customXml" Target="../ink/ink521.xml"/><Relationship Id="rId152" Type="http://schemas.openxmlformats.org/officeDocument/2006/relationships/customXml" Target="../ink/ink556.xml"/><Relationship Id="rId173" Type="http://schemas.openxmlformats.org/officeDocument/2006/relationships/image" Target="../media/image564.png"/><Relationship Id="rId19" Type="http://schemas.openxmlformats.org/officeDocument/2006/relationships/image" Target="../media/image487.png"/><Relationship Id="rId14" Type="http://schemas.openxmlformats.org/officeDocument/2006/relationships/customXml" Target="../ink/ink487.xml"/><Relationship Id="rId30" Type="http://schemas.openxmlformats.org/officeDocument/2006/relationships/customXml" Target="../ink/ink495.xml"/><Relationship Id="rId35" Type="http://schemas.openxmlformats.org/officeDocument/2006/relationships/image" Target="../media/image495.png"/><Relationship Id="rId56" Type="http://schemas.openxmlformats.org/officeDocument/2006/relationships/customXml" Target="../ink/ink508.xml"/><Relationship Id="rId77" Type="http://schemas.openxmlformats.org/officeDocument/2006/relationships/image" Target="../media/image516.png"/><Relationship Id="rId100" Type="http://schemas.openxmlformats.org/officeDocument/2006/relationships/customXml" Target="../ink/ink530.xml"/><Relationship Id="rId105" Type="http://schemas.openxmlformats.org/officeDocument/2006/relationships/image" Target="../media/image530.png"/><Relationship Id="rId126" Type="http://schemas.openxmlformats.org/officeDocument/2006/relationships/customXml" Target="../ink/ink543.xml"/><Relationship Id="rId147" Type="http://schemas.openxmlformats.org/officeDocument/2006/relationships/image" Target="../media/image551.png"/><Relationship Id="rId168" Type="http://schemas.openxmlformats.org/officeDocument/2006/relationships/customXml" Target="../ink/ink564.xml"/><Relationship Id="rId8" Type="http://schemas.openxmlformats.org/officeDocument/2006/relationships/customXml" Target="../ink/ink484.xml"/><Relationship Id="rId51" Type="http://schemas.openxmlformats.org/officeDocument/2006/relationships/image" Target="../media/image503.png"/><Relationship Id="rId72" Type="http://schemas.openxmlformats.org/officeDocument/2006/relationships/customXml" Target="../ink/ink516.xml"/><Relationship Id="rId93" Type="http://schemas.openxmlformats.org/officeDocument/2006/relationships/image" Target="../media/image524.png"/><Relationship Id="rId98" Type="http://schemas.openxmlformats.org/officeDocument/2006/relationships/customXml" Target="../ink/ink529.xml"/><Relationship Id="rId121" Type="http://schemas.openxmlformats.org/officeDocument/2006/relationships/image" Target="../media/image538.png"/><Relationship Id="rId142" Type="http://schemas.openxmlformats.org/officeDocument/2006/relationships/customXml" Target="../ink/ink551.xml"/><Relationship Id="rId163" Type="http://schemas.openxmlformats.org/officeDocument/2006/relationships/image" Target="../media/image559.png"/><Relationship Id="rId184" Type="http://schemas.openxmlformats.org/officeDocument/2006/relationships/customXml" Target="../ink/ink572.xml"/><Relationship Id="rId189" Type="http://schemas.openxmlformats.org/officeDocument/2006/relationships/image" Target="../media/image572.png"/><Relationship Id="rId3" Type="http://schemas.openxmlformats.org/officeDocument/2006/relationships/image" Target="../media/image479.png"/><Relationship Id="rId25" Type="http://schemas.openxmlformats.org/officeDocument/2006/relationships/image" Target="../media/image490.png"/><Relationship Id="rId46" Type="http://schemas.openxmlformats.org/officeDocument/2006/relationships/customXml" Target="../ink/ink503.xml"/><Relationship Id="rId67" Type="http://schemas.openxmlformats.org/officeDocument/2006/relationships/image" Target="../media/image511.png"/><Relationship Id="rId116" Type="http://schemas.openxmlformats.org/officeDocument/2006/relationships/customXml" Target="../ink/ink538.xml"/><Relationship Id="rId137" Type="http://schemas.openxmlformats.org/officeDocument/2006/relationships/image" Target="../media/image546.png"/><Relationship Id="rId158" Type="http://schemas.openxmlformats.org/officeDocument/2006/relationships/customXml" Target="../ink/ink559.xml"/><Relationship Id="rId20" Type="http://schemas.openxmlformats.org/officeDocument/2006/relationships/customXml" Target="../ink/ink490.xml"/><Relationship Id="rId41" Type="http://schemas.openxmlformats.org/officeDocument/2006/relationships/image" Target="../media/image498.png"/><Relationship Id="rId62" Type="http://schemas.openxmlformats.org/officeDocument/2006/relationships/customXml" Target="../ink/ink511.xml"/><Relationship Id="rId83" Type="http://schemas.openxmlformats.org/officeDocument/2006/relationships/image" Target="../media/image519.png"/><Relationship Id="rId88" Type="http://schemas.openxmlformats.org/officeDocument/2006/relationships/customXml" Target="../ink/ink524.xml"/><Relationship Id="rId111" Type="http://schemas.openxmlformats.org/officeDocument/2006/relationships/image" Target="../media/image533.png"/><Relationship Id="rId132" Type="http://schemas.openxmlformats.org/officeDocument/2006/relationships/customXml" Target="../ink/ink546.xml"/><Relationship Id="rId153" Type="http://schemas.openxmlformats.org/officeDocument/2006/relationships/image" Target="../media/image554.png"/><Relationship Id="rId174" Type="http://schemas.openxmlformats.org/officeDocument/2006/relationships/customXml" Target="../ink/ink567.xml"/><Relationship Id="rId179" Type="http://schemas.openxmlformats.org/officeDocument/2006/relationships/image" Target="../media/image567.png"/><Relationship Id="rId15" Type="http://schemas.openxmlformats.org/officeDocument/2006/relationships/image" Target="../media/image485.png"/><Relationship Id="rId36" Type="http://schemas.openxmlformats.org/officeDocument/2006/relationships/customXml" Target="../ink/ink498.xml"/><Relationship Id="rId57" Type="http://schemas.openxmlformats.org/officeDocument/2006/relationships/image" Target="../media/image506.png"/><Relationship Id="rId106" Type="http://schemas.openxmlformats.org/officeDocument/2006/relationships/customXml" Target="../ink/ink533.xml"/><Relationship Id="rId127" Type="http://schemas.openxmlformats.org/officeDocument/2006/relationships/image" Target="../media/image541.png"/><Relationship Id="rId10" Type="http://schemas.openxmlformats.org/officeDocument/2006/relationships/customXml" Target="../ink/ink485.xml"/><Relationship Id="rId31" Type="http://schemas.openxmlformats.org/officeDocument/2006/relationships/image" Target="../media/image493.png"/><Relationship Id="rId52" Type="http://schemas.openxmlformats.org/officeDocument/2006/relationships/customXml" Target="../ink/ink506.xml"/><Relationship Id="rId73" Type="http://schemas.openxmlformats.org/officeDocument/2006/relationships/image" Target="../media/image514.png"/><Relationship Id="rId78" Type="http://schemas.openxmlformats.org/officeDocument/2006/relationships/customXml" Target="../ink/ink519.xml"/><Relationship Id="rId94" Type="http://schemas.openxmlformats.org/officeDocument/2006/relationships/customXml" Target="../ink/ink527.xml"/><Relationship Id="rId99" Type="http://schemas.openxmlformats.org/officeDocument/2006/relationships/image" Target="../media/image527.png"/><Relationship Id="rId101" Type="http://schemas.openxmlformats.org/officeDocument/2006/relationships/image" Target="../media/image528.png"/><Relationship Id="rId122" Type="http://schemas.openxmlformats.org/officeDocument/2006/relationships/customXml" Target="../ink/ink541.xml"/><Relationship Id="rId143" Type="http://schemas.openxmlformats.org/officeDocument/2006/relationships/image" Target="../media/image549.png"/><Relationship Id="rId148" Type="http://schemas.openxmlformats.org/officeDocument/2006/relationships/customXml" Target="../ink/ink554.xml"/><Relationship Id="rId164" Type="http://schemas.openxmlformats.org/officeDocument/2006/relationships/customXml" Target="../ink/ink562.xml"/><Relationship Id="rId169" Type="http://schemas.openxmlformats.org/officeDocument/2006/relationships/image" Target="../media/image562.png"/><Relationship Id="rId185" Type="http://schemas.openxmlformats.org/officeDocument/2006/relationships/image" Target="../media/image570.png"/><Relationship Id="rId4" Type="http://schemas.openxmlformats.org/officeDocument/2006/relationships/customXml" Target="../ink/ink482.xml"/><Relationship Id="rId9" Type="http://schemas.openxmlformats.org/officeDocument/2006/relationships/image" Target="../media/image482.png"/><Relationship Id="rId180" Type="http://schemas.openxmlformats.org/officeDocument/2006/relationships/customXml" Target="../ink/ink57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9.png"/><Relationship Id="rId299" Type="http://schemas.openxmlformats.org/officeDocument/2006/relationships/image" Target="../media/image720.png"/><Relationship Id="rId303" Type="http://schemas.openxmlformats.org/officeDocument/2006/relationships/image" Target="../media/image722.png"/><Relationship Id="rId21" Type="http://schemas.openxmlformats.org/officeDocument/2006/relationships/image" Target="../media/image582.png"/><Relationship Id="rId42" Type="http://schemas.openxmlformats.org/officeDocument/2006/relationships/customXml" Target="../ink/ink595.xml"/><Relationship Id="rId63" Type="http://schemas.openxmlformats.org/officeDocument/2006/relationships/image" Target="../media/image603.png"/><Relationship Id="rId84" Type="http://schemas.openxmlformats.org/officeDocument/2006/relationships/customXml" Target="../ink/ink616.xml"/><Relationship Id="rId138" Type="http://schemas.openxmlformats.org/officeDocument/2006/relationships/customXml" Target="../ink/ink643.xml"/><Relationship Id="rId159" Type="http://schemas.openxmlformats.org/officeDocument/2006/relationships/image" Target="../media/image650.png"/><Relationship Id="rId170" Type="http://schemas.openxmlformats.org/officeDocument/2006/relationships/customXml" Target="../ink/ink659.xml"/><Relationship Id="rId191" Type="http://schemas.openxmlformats.org/officeDocument/2006/relationships/image" Target="../media/image666.png"/><Relationship Id="rId205" Type="http://schemas.openxmlformats.org/officeDocument/2006/relationships/image" Target="../media/image673.png"/><Relationship Id="rId226" Type="http://schemas.openxmlformats.org/officeDocument/2006/relationships/customXml" Target="../ink/ink687.xml"/><Relationship Id="rId247" Type="http://schemas.openxmlformats.org/officeDocument/2006/relationships/image" Target="../media/image694.png"/><Relationship Id="rId107" Type="http://schemas.openxmlformats.org/officeDocument/2006/relationships/image" Target="../media/image624.png"/><Relationship Id="rId268" Type="http://schemas.openxmlformats.org/officeDocument/2006/relationships/customXml" Target="../ink/ink708.xml"/><Relationship Id="rId289" Type="http://schemas.openxmlformats.org/officeDocument/2006/relationships/image" Target="../media/image715.png"/><Relationship Id="rId11" Type="http://schemas.openxmlformats.org/officeDocument/2006/relationships/image" Target="../media/image577.png"/><Relationship Id="rId32" Type="http://schemas.openxmlformats.org/officeDocument/2006/relationships/customXml" Target="../ink/ink590.xml"/><Relationship Id="rId53" Type="http://schemas.openxmlformats.org/officeDocument/2006/relationships/image" Target="../media/image598.png"/><Relationship Id="rId74" Type="http://schemas.openxmlformats.org/officeDocument/2006/relationships/customXml" Target="../ink/ink611.xml"/><Relationship Id="rId128" Type="http://schemas.openxmlformats.org/officeDocument/2006/relationships/customXml" Target="../ink/ink638.xml"/><Relationship Id="rId149" Type="http://schemas.openxmlformats.org/officeDocument/2006/relationships/image" Target="../media/image645.png"/><Relationship Id="rId314" Type="http://schemas.openxmlformats.org/officeDocument/2006/relationships/customXml" Target="../ink/ink731.xml"/><Relationship Id="rId5" Type="http://schemas.openxmlformats.org/officeDocument/2006/relationships/image" Target="../media/image574.png"/><Relationship Id="rId95" Type="http://schemas.openxmlformats.org/officeDocument/2006/relationships/image" Target="../media/image618.png"/><Relationship Id="rId160" Type="http://schemas.openxmlformats.org/officeDocument/2006/relationships/customXml" Target="../ink/ink654.xml"/><Relationship Id="rId181" Type="http://schemas.openxmlformats.org/officeDocument/2006/relationships/image" Target="../media/image661.png"/><Relationship Id="rId216" Type="http://schemas.openxmlformats.org/officeDocument/2006/relationships/customXml" Target="../ink/ink682.xml"/><Relationship Id="rId237" Type="http://schemas.openxmlformats.org/officeDocument/2006/relationships/image" Target="../media/image689.png"/><Relationship Id="rId258" Type="http://schemas.openxmlformats.org/officeDocument/2006/relationships/customXml" Target="../ink/ink703.xml"/><Relationship Id="rId279" Type="http://schemas.openxmlformats.org/officeDocument/2006/relationships/image" Target="../media/image710.png"/><Relationship Id="rId22" Type="http://schemas.openxmlformats.org/officeDocument/2006/relationships/customXml" Target="../ink/ink585.xml"/><Relationship Id="rId43" Type="http://schemas.openxmlformats.org/officeDocument/2006/relationships/image" Target="../media/image593.png"/><Relationship Id="rId64" Type="http://schemas.openxmlformats.org/officeDocument/2006/relationships/customXml" Target="../ink/ink606.xml"/><Relationship Id="rId118" Type="http://schemas.openxmlformats.org/officeDocument/2006/relationships/customXml" Target="../ink/ink633.xml"/><Relationship Id="rId139" Type="http://schemas.openxmlformats.org/officeDocument/2006/relationships/image" Target="../media/image640.png"/><Relationship Id="rId290" Type="http://schemas.openxmlformats.org/officeDocument/2006/relationships/customXml" Target="../ink/ink719.xml"/><Relationship Id="rId304" Type="http://schemas.openxmlformats.org/officeDocument/2006/relationships/customXml" Target="../ink/ink726.xml"/><Relationship Id="rId85" Type="http://schemas.openxmlformats.org/officeDocument/2006/relationships/image" Target="../media/image613.png"/><Relationship Id="rId150" Type="http://schemas.openxmlformats.org/officeDocument/2006/relationships/customXml" Target="../ink/ink649.xml"/><Relationship Id="rId171" Type="http://schemas.openxmlformats.org/officeDocument/2006/relationships/image" Target="../media/image656.png"/><Relationship Id="rId192" Type="http://schemas.openxmlformats.org/officeDocument/2006/relationships/customXml" Target="../ink/ink670.xml"/><Relationship Id="rId206" Type="http://schemas.openxmlformats.org/officeDocument/2006/relationships/customXml" Target="../ink/ink677.xml"/><Relationship Id="rId227" Type="http://schemas.openxmlformats.org/officeDocument/2006/relationships/image" Target="../media/image684.png"/><Relationship Id="rId248" Type="http://schemas.openxmlformats.org/officeDocument/2006/relationships/customXml" Target="../ink/ink698.xml"/><Relationship Id="rId269" Type="http://schemas.openxmlformats.org/officeDocument/2006/relationships/image" Target="../media/image705.png"/><Relationship Id="rId12" Type="http://schemas.openxmlformats.org/officeDocument/2006/relationships/customXml" Target="../ink/ink580.xml"/><Relationship Id="rId33" Type="http://schemas.openxmlformats.org/officeDocument/2006/relationships/image" Target="../media/image588.png"/><Relationship Id="rId108" Type="http://schemas.openxmlformats.org/officeDocument/2006/relationships/customXml" Target="../ink/ink628.xml"/><Relationship Id="rId129" Type="http://schemas.openxmlformats.org/officeDocument/2006/relationships/image" Target="../media/image635.png"/><Relationship Id="rId280" Type="http://schemas.openxmlformats.org/officeDocument/2006/relationships/customXml" Target="../ink/ink714.xml"/><Relationship Id="rId315" Type="http://schemas.openxmlformats.org/officeDocument/2006/relationships/image" Target="../media/image728.png"/><Relationship Id="rId54" Type="http://schemas.openxmlformats.org/officeDocument/2006/relationships/customXml" Target="../ink/ink601.xml"/><Relationship Id="rId75" Type="http://schemas.openxmlformats.org/officeDocument/2006/relationships/image" Target="../media/image608.png"/><Relationship Id="rId96" Type="http://schemas.openxmlformats.org/officeDocument/2006/relationships/customXml" Target="../ink/ink622.xml"/><Relationship Id="rId140" Type="http://schemas.openxmlformats.org/officeDocument/2006/relationships/customXml" Target="../ink/ink644.xml"/><Relationship Id="rId161" Type="http://schemas.openxmlformats.org/officeDocument/2006/relationships/image" Target="../media/image651.png"/><Relationship Id="rId182" Type="http://schemas.openxmlformats.org/officeDocument/2006/relationships/customXml" Target="../ink/ink665.xml"/><Relationship Id="rId217" Type="http://schemas.openxmlformats.org/officeDocument/2006/relationships/image" Target="../media/image679.png"/><Relationship Id="rId6" Type="http://schemas.openxmlformats.org/officeDocument/2006/relationships/customXml" Target="../ink/ink577.xml"/><Relationship Id="rId238" Type="http://schemas.openxmlformats.org/officeDocument/2006/relationships/customXml" Target="../ink/ink693.xml"/><Relationship Id="rId259" Type="http://schemas.openxmlformats.org/officeDocument/2006/relationships/image" Target="../media/image700.png"/><Relationship Id="rId23" Type="http://schemas.openxmlformats.org/officeDocument/2006/relationships/image" Target="../media/image583.png"/><Relationship Id="rId119" Type="http://schemas.openxmlformats.org/officeDocument/2006/relationships/image" Target="../media/image630.png"/><Relationship Id="rId270" Type="http://schemas.openxmlformats.org/officeDocument/2006/relationships/customXml" Target="../ink/ink709.xml"/><Relationship Id="rId291" Type="http://schemas.openxmlformats.org/officeDocument/2006/relationships/image" Target="../media/image716.png"/><Relationship Id="rId305" Type="http://schemas.openxmlformats.org/officeDocument/2006/relationships/image" Target="../media/image723.png"/><Relationship Id="rId44" Type="http://schemas.openxmlformats.org/officeDocument/2006/relationships/customXml" Target="../ink/ink596.xml"/><Relationship Id="rId65" Type="http://schemas.openxmlformats.org/officeDocument/2006/relationships/image" Target="../media/image604.png"/><Relationship Id="rId86" Type="http://schemas.openxmlformats.org/officeDocument/2006/relationships/customXml" Target="../ink/ink617.xml"/><Relationship Id="rId130" Type="http://schemas.openxmlformats.org/officeDocument/2006/relationships/customXml" Target="../ink/ink639.xml"/><Relationship Id="rId151" Type="http://schemas.openxmlformats.org/officeDocument/2006/relationships/image" Target="../media/image646.png"/><Relationship Id="rId172" Type="http://schemas.openxmlformats.org/officeDocument/2006/relationships/customXml" Target="../ink/ink660.xml"/><Relationship Id="rId193" Type="http://schemas.openxmlformats.org/officeDocument/2006/relationships/image" Target="../media/image667.png"/><Relationship Id="rId207" Type="http://schemas.openxmlformats.org/officeDocument/2006/relationships/image" Target="../media/image674.png"/><Relationship Id="rId228" Type="http://schemas.openxmlformats.org/officeDocument/2006/relationships/customXml" Target="../ink/ink688.xml"/><Relationship Id="rId249" Type="http://schemas.openxmlformats.org/officeDocument/2006/relationships/image" Target="../media/image695.png"/><Relationship Id="rId13" Type="http://schemas.openxmlformats.org/officeDocument/2006/relationships/image" Target="../media/image578.png"/><Relationship Id="rId109" Type="http://schemas.openxmlformats.org/officeDocument/2006/relationships/image" Target="../media/image625.png"/><Relationship Id="rId260" Type="http://schemas.openxmlformats.org/officeDocument/2006/relationships/customXml" Target="../ink/ink704.xml"/><Relationship Id="rId281" Type="http://schemas.openxmlformats.org/officeDocument/2006/relationships/image" Target="../media/image711.png"/><Relationship Id="rId316" Type="http://schemas.openxmlformats.org/officeDocument/2006/relationships/customXml" Target="../ink/ink732.xml"/><Relationship Id="rId34" Type="http://schemas.openxmlformats.org/officeDocument/2006/relationships/customXml" Target="../ink/ink591.xml"/><Relationship Id="rId55" Type="http://schemas.openxmlformats.org/officeDocument/2006/relationships/image" Target="../media/image599.png"/><Relationship Id="rId76" Type="http://schemas.openxmlformats.org/officeDocument/2006/relationships/customXml" Target="../ink/ink612.xml"/><Relationship Id="rId97" Type="http://schemas.openxmlformats.org/officeDocument/2006/relationships/image" Target="../media/image619.png"/><Relationship Id="rId120" Type="http://schemas.openxmlformats.org/officeDocument/2006/relationships/customXml" Target="../ink/ink634.xml"/><Relationship Id="rId141" Type="http://schemas.openxmlformats.org/officeDocument/2006/relationships/image" Target="../media/image641.png"/><Relationship Id="rId7" Type="http://schemas.openxmlformats.org/officeDocument/2006/relationships/image" Target="../media/image575.png"/><Relationship Id="rId162" Type="http://schemas.openxmlformats.org/officeDocument/2006/relationships/customXml" Target="../ink/ink655.xml"/><Relationship Id="rId183" Type="http://schemas.openxmlformats.org/officeDocument/2006/relationships/image" Target="../media/image662.png"/><Relationship Id="rId218" Type="http://schemas.openxmlformats.org/officeDocument/2006/relationships/customXml" Target="../ink/ink683.xml"/><Relationship Id="rId239" Type="http://schemas.openxmlformats.org/officeDocument/2006/relationships/image" Target="../media/image690.png"/><Relationship Id="rId250" Type="http://schemas.openxmlformats.org/officeDocument/2006/relationships/customXml" Target="../ink/ink699.xml"/><Relationship Id="rId271" Type="http://schemas.openxmlformats.org/officeDocument/2006/relationships/image" Target="../media/image706.png"/><Relationship Id="rId292" Type="http://schemas.openxmlformats.org/officeDocument/2006/relationships/customXml" Target="../ink/ink720.xml"/><Relationship Id="rId306" Type="http://schemas.openxmlformats.org/officeDocument/2006/relationships/customXml" Target="../ink/ink727.xml"/><Relationship Id="rId24" Type="http://schemas.openxmlformats.org/officeDocument/2006/relationships/customXml" Target="../ink/ink586.xml"/><Relationship Id="rId45" Type="http://schemas.openxmlformats.org/officeDocument/2006/relationships/image" Target="../media/image594.png"/><Relationship Id="rId66" Type="http://schemas.openxmlformats.org/officeDocument/2006/relationships/customXml" Target="../ink/ink607.xml"/><Relationship Id="rId87" Type="http://schemas.openxmlformats.org/officeDocument/2006/relationships/image" Target="../media/image614.png"/><Relationship Id="rId110" Type="http://schemas.openxmlformats.org/officeDocument/2006/relationships/customXml" Target="../ink/ink629.xml"/><Relationship Id="rId131" Type="http://schemas.openxmlformats.org/officeDocument/2006/relationships/image" Target="../media/image636.png"/><Relationship Id="rId152" Type="http://schemas.openxmlformats.org/officeDocument/2006/relationships/customXml" Target="../ink/ink650.xml"/><Relationship Id="rId173" Type="http://schemas.openxmlformats.org/officeDocument/2006/relationships/image" Target="../media/image657.png"/><Relationship Id="rId194" Type="http://schemas.openxmlformats.org/officeDocument/2006/relationships/customXml" Target="../ink/ink671.xml"/><Relationship Id="rId208" Type="http://schemas.openxmlformats.org/officeDocument/2006/relationships/customXml" Target="../ink/ink678.xml"/><Relationship Id="rId229" Type="http://schemas.openxmlformats.org/officeDocument/2006/relationships/image" Target="../media/image685.png"/><Relationship Id="rId19" Type="http://schemas.openxmlformats.org/officeDocument/2006/relationships/image" Target="../media/image581.png"/><Relationship Id="rId224" Type="http://schemas.openxmlformats.org/officeDocument/2006/relationships/customXml" Target="../ink/ink686.xml"/><Relationship Id="rId240" Type="http://schemas.openxmlformats.org/officeDocument/2006/relationships/customXml" Target="../ink/ink694.xml"/><Relationship Id="rId245" Type="http://schemas.openxmlformats.org/officeDocument/2006/relationships/image" Target="../media/image693.png"/><Relationship Id="rId261" Type="http://schemas.openxmlformats.org/officeDocument/2006/relationships/image" Target="../media/image701.png"/><Relationship Id="rId266" Type="http://schemas.openxmlformats.org/officeDocument/2006/relationships/customXml" Target="../ink/ink707.xml"/><Relationship Id="rId287" Type="http://schemas.openxmlformats.org/officeDocument/2006/relationships/image" Target="../media/image714.png"/><Relationship Id="rId14" Type="http://schemas.openxmlformats.org/officeDocument/2006/relationships/customXml" Target="../ink/ink581.xml"/><Relationship Id="rId30" Type="http://schemas.openxmlformats.org/officeDocument/2006/relationships/customXml" Target="../ink/ink589.xml"/><Relationship Id="rId35" Type="http://schemas.openxmlformats.org/officeDocument/2006/relationships/image" Target="../media/image589.png"/><Relationship Id="rId56" Type="http://schemas.openxmlformats.org/officeDocument/2006/relationships/customXml" Target="../ink/ink602.xml"/><Relationship Id="rId77" Type="http://schemas.openxmlformats.org/officeDocument/2006/relationships/image" Target="../media/image609.png"/><Relationship Id="rId100" Type="http://schemas.openxmlformats.org/officeDocument/2006/relationships/customXml" Target="../ink/ink624.xml"/><Relationship Id="rId105" Type="http://schemas.openxmlformats.org/officeDocument/2006/relationships/image" Target="../media/image623.png"/><Relationship Id="rId126" Type="http://schemas.openxmlformats.org/officeDocument/2006/relationships/customXml" Target="../ink/ink637.xml"/><Relationship Id="rId147" Type="http://schemas.openxmlformats.org/officeDocument/2006/relationships/image" Target="../media/image644.png"/><Relationship Id="rId168" Type="http://schemas.openxmlformats.org/officeDocument/2006/relationships/customXml" Target="../ink/ink658.xml"/><Relationship Id="rId282" Type="http://schemas.openxmlformats.org/officeDocument/2006/relationships/customXml" Target="../ink/ink715.xml"/><Relationship Id="rId312" Type="http://schemas.openxmlformats.org/officeDocument/2006/relationships/customXml" Target="../ink/ink730.xml"/><Relationship Id="rId317" Type="http://schemas.openxmlformats.org/officeDocument/2006/relationships/image" Target="../media/image729.png"/><Relationship Id="rId8" Type="http://schemas.openxmlformats.org/officeDocument/2006/relationships/customXml" Target="../ink/ink578.xml"/><Relationship Id="rId51" Type="http://schemas.openxmlformats.org/officeDocument/2006/relationships/image" Target="../media/image597.png"/><Relationship Id="rId72" Type="http://schemas.openxmlformats.org/officeDocument/2006/relationships/customXml" Target="../ink/ink610.xml"/><Relationship Id="rId93" Type="http://schemas.openxmlformats.org/officeDocument/2006/relationships/image" Target="../media/image617.png"/><Relationship Id="rId98" Type="http://schemas.openxmlformats.org/officeDocument/2006/relationships/customXml" Target="../ink/ink623.xml"/><Relationship Id="rId121" Type="http://schemas.openxmlformats.org/officeDocument/2006/relationships/image" Target="../media/image631.png"/><Relationship Id="rId142" Type="http://schemas.openxmlformats.org/officeDocument/2006/relationships/customXml" Target="../ink/ink645.xml"/><Relationship Id="rId163" Type="http://schemas.openxmlformats.org/officeDocument/2006/relationships/image" Target="../media/image652.png"/><Relationship Id="rId184" Type="http://schemas.openxmlformats.org/officeDocument/2006/relationships/customXml" Target="../ink/ink666.xml"/><Relationship Id="rId189" Type="http://schemas.openxmlformats.org/officeDocument/2006/relationships/image" Target="../media/image665.png"/><Relationship Id="rId219" Type="http://schemas.openxmlformats.org/officeDocument/2006/relationships/image" Target="../media/image680.png"/><Relationship Id="rId3" Type="http://schemas.openxmlformats.org/officeDocument/2006/relationships/image" Target="../media/image573.png"/><Relationship Id="rId214" Type="http://schemas.openxmlformats.org/officeDocument/2006/relationships/customXml" Target="../ink/ink681.xml"/><Relationship Id="rId230" Type="http://schemas.openxmlformats.org/officeDocument/2006/relationships/customXml" Target="../ink/ink689.xml"/><Relationship Id="rId235" Type="http://schemas.openxmlformats.org/officeDocument/2006/relationships/image" Target="../media/image688.png"/><Relationship Id="rId251" Type="http://schemas.openxmlformats.org/officeDocument/2006/relationships/image" Target="../media/image696.png"/><Relationship Id="rId256" Type="http://schemas.openxmlformats.org/officeDocument/2006/relationships/customXml" Target="../ink/ink702.xml"/><Relationship Id="rId277" Type="http://schemas.openxmlformats.org/officeDocument/2006/relationships/image" Target="../media/image709.png"/><Relationship Id="rId298" Type="http://schemas.openxmlformats.org/officeDocument/2006/relationships/customXml" Target="../ink/ink723.xml"/><Relationship Id="rId25" Type="http://schemas.openxmlformats.org/officeDocument/2006/relationships/image" Target="../media/image584.png"/><Relationship Id="rId46" Type="http://schemas.openxmlformats.org/officeDocument/2006/relationships/customXml" Target="../ink/ink597.xml"/><Relationship Id="rId67" Type="http://schemas.openxmlformats.org/officeDocument/2006/relationships/image" Target="../media/image564.png"/><Relationship Id="rId116" Type="http://schemas.openxmlformats.org/officeDocument/2006/relationships/customXml" Target="../ink/ink632.xml"/><Relationship Id="rId137" Type="http://schemas.openxmlformats.org/officeDocument/2006/relationships/image" Target="../media/image639.png"/><Relationship Id="rId158" Type="http://schemas.openxmlformats.org/officeDocument/2006/relationships/customXml" Target="../ink/ink653.xml"/><Relationship Id="rId272" Type="http://schemas.openxmlformats.org/officeDocument/2006/relationships/customXml" Target="../ink/ink710.xml"/><Relationship Id="rId293" Type="http://schemas.openxmlformats.org/officeDocument/2006/relationships/image" Target="../media/image717.png"/><Relationship Id="rId302" Type="http://schemas.openxmlformats.org/officeDocument/2006/relationships/customXml" Target="../ink/ink725.xml"/><Relationship Id="rId307" Type="http://schemas.openxmlformats.org/officeDocument/2006/relationships/image" Target="../media/image724.png"/><Relationship Id="rId20" Type="http://schemas.openxmlformats.org/officeDocument/2006/relationships/customXml" Target="../ink/ink584.xml"/><Relationship Id="rId41" Type="http://schemas.openxmlformats.org/officeDocument/2006/relationships/image" Target="../media/image592.png"/><Relationship Id="rId62" Type="http://schemas.openxmlformats.org/officeDocument/2006/relationships/customXml" Target="../ink/ink605.xml"/><Relationship Id="rId83" Type="http://schemas.openxmlformats.org/officeDocument/2006/relationships/image" Target="../media/image612.png"/><Relationship Id="rId88" Type="http://schemas.openxmlformats.org/officeDocument/2006/relationships/customXml" Target="../ink/ink618.xml"/><Relationship Id="rId111" Type="http://schemas.openxmlformats.org/officeDocument/2006/relationships/image" Target="../media/image626.png"/><Relationship Id="rId132" Type="http://schemas.openxmlformats.org/officeDocument/2006/relationships/customXml" Target="../ink/ink640.xml"/><Relationship Id="rId153" Type="http://schemas.openxmlformats.org/officeDocument/2006/relationships/image" Target="../media/image647.png"/><Relationship Id="rId174" Type="http://schemas.openxmlformats.org/officeDocument/2006/relationships/customXml" Target="../ink/ink661.xml"/><Relationship Id="rId179" Type="http://schemas.openxmlformats.org/officeDocument/2006/relationships/image" Target="../media/image660.png"/><Relationship Id="rId195" Type="http://schemas.openxmlformats.org/officeDocument/2006/relationships/image" Target="../media/image668.png"/><Relationship Id="rId209" Type="http://schemas.openxmlformats.org/officeDocument/2006/relationships/image" Target="../media/image675.png"/><Relationship Id="rId190" Type="http://schemas.openxmlformats.org/officeDocument/2006/relationships/customXml" Target="../ink/ink669.xml"/><Relationship Id="rId204" Type="http://schemas.openxmlformats.org/officeDocument/2006/relationships/customXml" Target="../ink/ink676.xml"/><Relationship Id="rId220" Type="http://schemas.openxmlformats.org/officeDocument/2006/relationships/customXml" Target="../ink/ink684.xml"/><Relationship Id="rId225" Type="http://schemas.openxmlformats.org/officeDocument/2006/relationships/image" Target="../media/image683.png"/><Relationship Id="rId241" Type="http://schemas.openxmlformats.org/officeDocument/2006/relationships/image" Target="../media/image691.png"/><Relationship Id="rId246" Type="http://schemas.openxmlformats.org/officeDocument/2006/relationships/customXml" Target="../ink/ink697.xml"/><Relationship Id="rId267" Type="http://schemas.openxmlformats.org/officeDocument/2006/relationships/image" Target="../media/image704.png"/><Relationship Id="rId288" Type="http://schemas.openxmlformats.org/officeDocument/2006/relationships/customXml" Target="../ink/ink718.xml"/><Relationship Id="rId15" Type="http://schemas.openxmlformats.org/officeDocument/2006/relationships/image" Target="../media/image579.png"/><Relationship Id="rId36" Type="http://schemas.openxmlformats.org/officeDocument/2006/relationships/customXml" Target="../ink/ink592.xml"/><Relationship Id="rId57" Type="http://schemas.openxmlformats.org/officeDocument/2006/relationships/image" Target="../media/image600.png"/><Relationship Id="rId106" Type="http://schemas.openxmlformats.org/officeDocument/2006/relationships/customXml" Target="../ink/ink627.xml"/><Relationship Id="rId127" Type="http://schemas.openxmlformats.org/officeDocument/2006/relationships/image" Target="../media/image634.png"/><Relationship Id="rId262" Type="http://schemas.openxmlformats.org/officeDocument/2006/relationships/customXml" Target="../ink/ink705.xml"/><Relationship Id="rId283" Type="http://schemas.openxmlformats.org/officeDocument/2006/relationships/image" Target="../media/image712.png"/><Relationship Id="rId313" Type="http://schemas.openxmlformats.org/officeDocument/2006/relationships/image" Target="../media/image727.png"/><Relationship Id="rId318" Type="http://schemas.openxmlformats.org/officeDocument/2006/relationships/customXml" Target="../ink/ink733.xml"/><Relationship Id="rId10" Type="http://schemas.openxmlformats.org/officeDocument/2006/relationships/customXml" Target="../ink/ink579.xml"/><Relationship Id="rId31" Type="http://schemas.openxmlformats.org/officeDocument/2006/relationships/image" Target="../media/image587.png"/><Relationship Id="rId52" Type="http://schemas.openxmlformats.org/officeDocument/2006/relationships/customXml" Target="../ink/ink600.xml"/><Relationship Id="rId73" Type="http://schemas.openxmlformats.org/officeDocument/2006/relationships/image" Target="../media/image607.png"/><Relationship Id="rId78" Type="http://schemas.openxmlformats.org/officeDocument/2006/relationships/customXml" Target="../ink/ink613.xml"/><Relationship Id="rId94" Type="http://schemas.openxmlformats.org/officeDocument/2006/relationships/customXml" Target="../ink/ink621.xml"/><Relationship Id="rId99" Type="http://schemas.openxmlformats.org/officeDocument/2006/relationships/image" Target="../media/image620.png"/><Relationship Id="rId101" Type="http://schemas.openxmlformats.org/officeDocument/2006/relationships/image" Target="../media/image621.png"/><Relationship Id="rId122" Type="http://schemas.openxmlformats.org/officeDocument/2006/relationships/customXml" Target="../ink/ink635.xml"/><Relationship Id="rId143" Type="http://schemas.openxmlformats.org/officeDocument/2006/relationships/image" Target="../media/image642.png"/><Relationship Id="rId148" Type="http://schemas.openxmlformats.org/officeDocument/2006/relationships/customXml" Target="../ink/ink648.xml"/><Relationship Id="rId164" Type="http://schemas.openxmlformats.org/officeDocument/2006/relationships/customXml" Target="../ink/ink656.xml"/><Relationship Id="rId169" Type="http://schemas.openxmlformats.org/officeDocument/2006/relationships/image" Target="../media/image655.png"/><Relationship Id="rId185" Type="http://schemas.openxmlformats.org/officeDocument/2006/relationships/image" Target="../media/image663.png"/><Relationship Id="rId4" Type="http://schemas.openxmlformats.org/officeDocument/2006/relationships/customXml" Target="../ink/ink576.xml"/><Relationship Id="rId9" Type="http://schemas.openxmlformats.org/officeDocument/2006/relationships/image" Target="../media/image576.png"/><Relationship Id="rId180" Type="http://schemas.openxmlformats.org/officeDocument/2006/relationships/customXml" Target="../ink/ink664.xml"/><Relationship Id="rId210" Type="http://schemas.openxmlformats.org/officeDocument/2006/relationships/customXml" Target="../ink/ink679.xml"/><Relationship Id="rId215" Type="http://schemas.openxmlformats.org/officeDocument/2006/relationships/image" Target="../media/image678.png"/><Relationship Id="rId236" Type="http://schemas.openxmlformats.org/officeDocument/2006/relationships/customXml" Target="../ink/ink692.xml"/><Relationship Id="rId257" Type="http://schemas.openxmlformats.org/officeDocument/2006/relationships/image" Target="../media/image699.png"/><Relationship Id="rId278" Type="http://schemas.openxmlformats.org/officeDocument/2006/relationships/customXml" Target="../ink/ink713.xml"/><Relationship Id="rId26" Type="http://schemas.openxmlformats.org/officeDocument/2006/relationships/customXml" Target="../ink/ink587.xml"/><Relationship Id="rId231" Type="http://schemas.openxmlformats.org/officeDocument/2006/relationships/image" Target="../media/image686.png"/><Relationship Id="rId252" Type="http://schemas.openxmlformats.org/officeDocument/2006/relationships/customXml" Target="../ink/ink700.xml"/><Relationship Id="rId273" Type="http://schemas.openxmlformats.org/officeDocument/2006/relationships/image" Target="../media/image707.png"/><Relationship Id="rId294" Type="http://schemas.openxmlformats.org/officeDocument/2006/relationships/customXml" Target="../ink/ink721.xml"/><Relationship Id="rId308" Type="http://schemas.openxmlformats.org/officeDocument/2006/relationships/customXml" Target="../ink/ink728.xml"/><Relationship Id="rId47" Type="http://schemas.openxmlformats.org/officeDocument/2006/relationships/image" Target="../media/image595.png"/><Relationship Id="rId68" Type="http://schemas.openxmlformats.org/officeDocument/2006/relationships/customXml" Target="../ink/ink608.xml"/><Relationship Id="rId89" Type="http://schemas.openxmlformats.org/officeDocument/2006/relationships/image" Target="../media/image615.png"/><Relationship Id="rId112" Type="http://schemas.openxmlformats.org/officeDocument/2006/relationships/customXml" Target="../ink/ink630.xml"/><Relationship Id="rId133" Type="http://schemas.openxmlformats.org/officeDocument/2006/relationships/image" Target="../media/image637.png"/><Relationship Id="rId154" Type="http://schemas.openxmlformats.org/officeDocument/2006/relationships/customXml" Target="../ink/ink651.xml"/><Relationship Id="rId175" Type="http://schemas.openxmlformats.org/officeDocument/2006/relationships/image" Target="../media/image658.png"/><Relationship Id="rId196" Type="http://schemas.openxmlformats.org/officeDocument/2006/relationships/customXml" Target="../ink/ink672.xml"/><Relationship Id="rId200" Type="http://schemas.openxmlformats.org/officeDocument/2006/relationships/customXml" Target="../ink/ink674.xml"/><Relationship Id="rId16" Type="http://schemas.openxmlformats.org/officeDocument/2006/relationships/customXml" Target="../ink/ink582.xml"/><Relationship Id="rId221" Type="http://schemas.openxmlformats.org/officeDocument/2006/relationships/image" Target="../media/image681.png"/><Relationship Id="rId242" Type="http://schemas.openxmlformats.org/officeDocument/2006/relationships/customXml" Target="../ink/ink695.xml"/><Relationship Id="rId263" Type="http://schemas.openxmlformats.org/officeDocument/2006/relationships/image" Target="../media/image702.png"/><Relationship Id="rId284" Type="http://schemas.openxmlformats.org/officeDocument/2006/relationships/customXml" Target="../ink/ink716.xml"/><Relationship Id="rId319" Type="http://schemas.openxmlformats.org/officeDocument/2006/relationships/image" Target="../media/image730.png"/><Relationship Id="rId37" Type="http://schemas.openxmlformats.org/officeDocument/2006/relationships/image" Target="../media/image590.png"/><Relationship Id="rId58" Type="http://schemas.openxmlformats.org/officeDocument/2006/relationships/customXml" Target="../ink/ink603.xml"/><Relationship Id="rId79" Type="http://schemas.openxmlformats.org/officeDocument/2006/relationships/image" Target="../media/image610.png"/><Relationship Id="rId102" Type="http://schemas.openxmlformats.org/officeDocument/2006/relationships/customXml" Target="../ink/ink625.xml"/><Relationship Id="rId123" Type="http://schemas.openxmlformats.org/officeDocument/2006/relationships/image" Target="../media/image632.png"/><Relationship Id="rId144" Type="http://schemas.openxmlformats.org/officeDocument/2006/relationships/customXml" Target="../ink/ink646.xml"/><Relationship Id="rId90" Type="http://schemas.openxmlformats.org/officeDocument/2006/relationships/customXml" Target="../ink/ink619.xml"/><Relationship Id="rId165" Type="http://schemas.openxmlformats.org/officeDocument/2006/relationships/image" Target="../media/image653.png"/><Relationship Id="rId186" Type="http://schemas.openxmlformats.org/officeDocument/2006/relationships/customXml" Target="../ink/ink667.xml"/><Relationship Id="rId211" Type="http://schemas.openxmlformats.org/officeDocument/2006/relationships/image" Target="../media/image676.png"/><Relationship Id="rId232" Type="http://schemas.openxmlformats.org/officeDocument/2006/relationships/customXml" Target="../ink/ink690.xml"/><Relationship Id="rId253" Type="http://schemas.openxmlformats.org/officeDocument/2006/relationships/image" Target="../media/image697.png"/><Relationship Id="rId274" Type="http://schemas.openxmlformats.org/officeDocument/2006/relationships/customXml" Target="../ink/ink711.xml"/><Relationship Id="rId295" Type="http://schemas.openxmlformats.org/officeDocument/2006/relationships/image" Target="../media/image718.png"/><Relationship Id="rId309" Type="http://schemas.openxmlformats.org/officeDocument/2006/relationships/image" Target="../media/image725.png"/><Relationship Id="rId27" Type="http://schemas.openxmlformats.org/officeDocument/2006/relationships/image" Target="../media/image585.png"/><Relationship Id="rId48" Type="http://schemas.openxmlformats.org/officeDocument/2006/relationships/customXml" Target="../ink/ink598.xml"/><Relationship Id="rId69" Type="http://schemas.openxmlformats.org/officeDocument/2006/relationships/image" Target="../media/image605.png"/><Relationship Id="rId113" Type="http://schemas.openxmlformats.org/officeDocument/2006/relationships/image" Target="../media/image627.png"/><Relationship Id="rId134" Type="http://schemas.openxmlformats.org/officeDocument/2006/relationships/customXml" Target="../ink/ink641.xml"/><Relationship Id="rId80" Type="http://schemas.openxmlformats.org/officeDocument/2006/relationships/customXml" Target="../ink/ink614.xml"/><Relationship Id="rId155" Type="http://schemas.openxmlformats.org/officeDocument/2006/relationships/image" Target="../media/image648.png"/><Relationship Id="rId176" Type="http://schemas.openxmlformats.org/officeDocument/2006/relationships/customXml" Target="../ink/ink662.xml"/><Relationship Id="rId197" Type="http://schemas.openxmlformats.org/officeDocument/2006/relationships/image" Target="../media/image669.png"/><Relationship Id="rId201" Type="http://schemas.openxmlformats.org/officeDocument/2006/relationships/image" Target="../media/image671.png"/><Relationship Id="rId222" Type="http://schemas.openxmlformats.org/officeDocument/2006/relationships/customXml" Target="../ink/ink685.xml"/><Relationship Id="rId243" Type="http://schemas.openxmlformats.org/officeDocument/2006/relationships/image" Target="../media/image692.png"/><Relationship Id="rId264" Type="http://schemas.openxmlformats.org/officeDocument/2006/relationships/customXml" Target="../ink/ink706.xml"/><Relationship Id="rId285" Type="http://schemas.openxmlformats.org/officeDocument/2006/relationships/image" Target="../media/image713.png"/><Relationship Id="rId17" Type="http://schemas.openxmlformats.org/officeDocument/2006/relationships/image" Target="../media/image580.png"/><Relationship Id="rId38" Type="http://schemas.openxmlformats.org/officeDocument/2006/relationships/customXml" Target="../ink/ink593.xml"/><Relationship Id="rId59" Type="http://schemas.openxmlformats.org/officeDocument/2006/relationships/image" Target="../media/image601.png"/><Relationship Id="rId103" Type="http://schemas.openxmlformats.org/officeDocument/2006/relationships/image" Target="../media/image622.png"/><Relationship Id="rId124" Type="http://schemas.openxmlformats.org/officeDocument/2006/relationships/customXml" Target="../ink/ink636.xml"/><Relationship Id="rId310" Type="http://schemas.openxmlformats.org/officeDocument/2006/relationships/customXml" Target="../ink/ink729.xml"/><Relationship Id="rId70" Type="http://schemas.openxmlformats.org/officeDocument/2006/relationships/customXml" Target="../ink/ink609.xml"/><Relationship Id="rId91" Type="http://schemas.openxmlformats.org/officeDocument/2006/relationships/image" Target="../media/image616.png"/><Relationship Id="rId145" Type="http://schemas.openxmlformats.org/officeDocument/2006/relationships/image" Target="../media/image643.png"/><Relationship Id="rId166" Type="http://schemas.openxmlformats.org/officeDocument/2006/relationships/customXml" Target="../ink/ink657.xml"/><Relationship Id="rId187" Type="http://schemas.openxmlformats.org/officeDocument/2006/relationships/image" Target="../media/image66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80.xml"/><Relationship Id="rId233" Type="http://schemas.openxmlformats.org/officeDocument/2006/relationships/image" Target="../media/image687.png"/><Relationship Id="rId254" Type="http://schemas.openxmlformats.org/officeDocument/2006/relationships/customXml" Target="../ink/ink701.xml"/><Relationship Id="rId28" Type="http://schemas.openxmlformats.org/officeDocument/2006/relationships/customXml" Target="../ink/ink588.xml"/><Relationship Id="rId49" Type="http://schemas.openxmlformats.org/officeDocument/2006/relationships/image" Target="../media/image596.png"/><Relationship Id="rId114" Type="http://schemas.openxmlformats.org/officeDocument/2006/relationships/customXml" Target="../ink/ink631.xml"/><Relationship Id="rId275" Type="http://schemas.openxmlformats.org/officeDocument/2006/relationships/image" Target="../media/image708.png"/><Relationship Id="rId296" Type="http://schemas.openxmlformats.org/officeDocument/2006/relationships/customXml" Target="../ink/ink722.xml"/><Relationship Id="rId300" Type="http://schemas.openxmlformats.org/officeDocument/2006/relationships/customXml" Target="../ink/ink724.xml"/><Relationship Id="rId60" Type="http://schemas.openxmlformats.org/officeDocument/2006/relationships/customXml" Target="../ink/ink604.xml"/><Relationship Id="rId81" Type="http://schemas.openxmlformats.org/officeDocument/2006/relationships/image" Target="../media/image611.png"/><Relationship Id="rId135" Type="http://schemas.openxmlformats.org/officeDocument/2006/relationships/image" Target="../media/image638.png"/><Relationship Id="rId156" Type="http://schemas.openxmlformats.org/officeDocument/2006/relationships/customXml" Target="../ink/ink652.xml"/><Relationship Id="rId177" Type="http://schemas.openxmlformats.org/officeDocument/2006/relationships/image" Target="../media/image659.png"/><Relationship Id="rId198" Type="http://schemas.openxmlformats.org/officeDocument/2006/relationships/customXml" Target="../ink/ink673.xml"/><Relationship Id="rId202" Type="http://schemas.openxmlformats.org/officeDocument/2006/relationships/customXml" Target="../ink/ink675.xml"/><Relationship Id="rId223" Type="http://schemas.openxmlformats.org/officeDocument/2006/relationships/image" Target="../media/image682.png"/><Relationship Id="rId244" Type="http://schemas.openxmlformats.org/officeDocument/2006/relationships/customXml" Target="../ink/ink696.xml"/><Relationship Id="rId18" Type="http://schemas.openxmlformats.org/officeDocument/2006/relationships/customXml" Target="../ink/ink583.xml"/><Relationship Id="rId39" Type="http://schemas.openxmlformats.org/officeDocument/2006/relationships/image" Target="../media/image591.png"/><Relationship Id="rId265" Type="http://schemas.openxmlformats.org/officeDocument/2006/relationships/image" Target="../media/image703.png"/><Relationship Id="rId286" Type="http://schemas.openxmlformats.org/officeDocument/2006/relationships/customXml" Target="../ink/ink717.xml"/><Relationship Id="rId50" Type="http://schemas.openxmlformats.org/officeDocument/2006/relationships/customXml" Target="../ink/ink599.xml"/><Relationship Id="rId104" Type="http://schemas.openxmlformats.org/officeDocument/2006/relationships/customXml" Target="../ink/ink626.xml"/><Relationship Id="rId125" Type="http://schemas.openxmlformats.org/officeDocument/2006/relationships/image" Target="../media/image633.png"/><Relationship Id="rId146" Type="http://schemas.openxmlformats.org/officeDocument/2006/relationships/customXml" Target="../ink/ink647.xml"/><Relationship Id="rId167" Type="http://schemas.openxmlformats.org/officeDocument/2006/relationships/image" Target="../media/image654.png"/><Relationship Id="rId188" Type="http://schemas.openxmlformats.org/officeDocument/2006/relationships/customXml" Target="../ink/ink668.xml"/><Relationship Id="rId311" Type="http://schemas.openxmlformats.org/officeDocument/2006/relationships/image" Target="../media/image726.png"/><Relationship Id="rId71" Type="http://schemas.openxmlformats.org/officeDocument/2006/relationships/image" Target="../media/image606.png"/><Relationship Id="rId92" Type="http://schemas.openxmlformats.org/officeDocument/2006/relationships/customXml" Target="../ink/ink620.xml"/><Relationship Id="rId213" Type="http://schemas.openxmlformats.org/officeDocument/2006/relationships/image" Target="../media/image677.png"/><Relationship Id="rId234" Type="http://schemas.openxmlformats.org/officeDocument/2006/relationships/customXml" Target="../ink/ink691.xml"/><Relationship Id="rId2" Type="http://schemas.openxmlformats.org/officeDocument/2006/relationships/customXml" Target="../ink/ink575.xml"/><Relationship Id="rId29" Type="http://schemas.openxmlformats.org/officeDocument/2006/relationships/image" Target="../media/image586.png"/><Relationship Id="rId255" Type="http://schemas.openxmlformats.org/officeDocument/2006/relationships/image" Target="../media/image698.png"/><Relationship Id="rId276" Type="http://schemas.openxmlformats.org/officeDocument/2006/relationships/customXml" Target="../ink/ink712.xml"/><Relationship Id="rId297" Type="http://schemas.openxmlformats.org/officeDocument/2006/relationships/image" Target="../media/image719.png"/><Relationship Id="rId40" Type="http://schemas.openxmlformats.org/officeDocument/2006/relationships/customXml" Target="../ink/ink594.xml"/><Relationship Id="rId115" Type="http://schemas.openxmlformats.org/officeDocument/2006/relationships/image" Target="../media/image628.png"/><Relationship Id="rId136" Type="http://schemas.openxmlformats.org/officeDocument/2006/relationships/customXml" Target="../ink/ink642.xml"/><Relationship Id="rId157" Type="http://schemas.openxmlformats.org/officeDocument/2006/relationships/image" Target="../media/image649.png"/><Relationship Id="rId178" Type="http://schemas.openxmlformats.org/officeDocument/2006/relationships/customXml" Target="../ink/ink663.xml"/><Relationship Id="rId301" Type="http://schemas.openxmlformats.org/officeDocument/2006/relationships/image" Target="../media/image721.png"/><Relationship Id="rId61" Type="http://schemas.openxmlformats.org/officeDocument/2006/relationships/image" Target="../media/image602.png"/><Relationship Id="rId82" Type="http://schemas.openxmlformats.org/officeDocument/2006/relationships/customXml" Target="../ink/ink615.xml"/><Relationship Id="rId199" Type="http://schemas.openxmlformats.org/officeDocument/2006/relationships/image" Target="../media/image670.png"/><Relationship Id="rId203" Type="http://schemas.openxmlformats.org/officeDocument/2006/relationships/image" Target="../media/image672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8.png"/><Relationship Id="rId299" Type="http://schemas.openxmlformats.org/officeDocument/2006/relationships/image" Target="../media/image879.png"/><Relationship Id="rId21" Type="http://schemas.openxmlformats.org/officeDocument/2006/relationships/image" Target="../media/image740.png"/><Relationship Id="rId63" Type="http://schemas.openxmlformats.org/officeDocument/2006/relationships/image" Target="../media/image761.png"/><Relationship Id="rId159" Type="http://schemas.openxmlformats.org/officeDocument/2006/relationships/image" Target="../media/image809.png"/><Relationship Id="rId324" Type="http://schemas.openxmlformats.org/officeDocument/2006/relationships/customXml" Target="../ink/ink895.xml"/><Relationship Id="rId366" Type="http://schemas.openxmlformats.org/officeDocument/2006/relationships/customXml" Target="../ink/ink916.xml"/><Relationship Id="rId170" Type="http://schemas.openxmlformats.org/officeDocument/2006/relationships/customXml" Target="../ink/ink818.xml"/><Relationship Id="rId226" Type="http://schemas.openxmlformats.org/officeDocument/2006/relationships/customXml" Target="../ink/ink846.xml"/><Relationship Id="rId268" Type="http://schemas.openxmlformats.org/officeDocument/2006/relationships/customXml" Target="../ink/ink867.xml"/><Relationship Id="rId32" Type="http://schemas.openxmlformats.org/officeDocument/2006/relationships/customXml" Target="../ink/ink749.xml"/><Relationship Id="rId74" Type="http://schemas.openxmlformats.org/officeDocument/2006/relationships/customXml" Target="../ink/ink770.xml"/><Relationship Id="rId128" Type="http://schemas.openxmlformats.org/officeDocument/2006/relationships/customXml" Target="../ink/ink797.xml"/><Relationship Id="rId335" Type="http://schemas.openxmlformats.org/officeDocument/2006/relationships/image" Target="../media/image897.png"/><Relationship Id="rId377" Type="http://schemas.openxmlformats.org/officeDocument/2006/relationships/image" Target="../media/image918.png"/><Relationship Id="rId5" Type="http://schemas.openxmlformats.org/officeDocument/2006/relationships/image" Target="../media/image732.png"/><Relationship Id="rId95" Type="http://schemas.openxmlformats.org/officeDocument/2006/relationships/image" Target="../media/image777.png"/><Relationship Id="rId160" Type="http://schemas.openxmlformats.org/officeDocument/2006/relationships/customXml" Target="../ink/ink813.xml"/><Relationship Id="rId181" Type="http://schemas.openxmlformats.org/officeDocument/2006/relationships/image" Target="../media/image820.png"/><Relationship Id="rId216" Type="http://schemas.openxmlformats.org/officeDocument/2006/relationships/customXml" Target="../ink/ink841.xml"/><Relationship Id="rId237" Type="http://schemas.openxmlformats.org/officeDocument/2006/relationships/image" Target="../media/image848.png"/><Relationship Id="rId402" Type="http://schemas.openxmlformats.org/officeDocument/2006/relationships/customXml" Target="../ink/ink934.xml"/><Relationship Id="rId258" Type="http://schemas.openxmlformats.org/officeDocument/2006/relationships/customXml" Target="../ink/ink862.xml"/><Relationship Id="rId279" Type="http://schemas.openxmlformats.org/officeDocument/2006/relationships/image" Target="../media/image869.png"/><Relationship Id="rId22" Type="http://schemas.openxmlformats.org/officeDocument/2006/relationships/customXml" Target="../ink/ink744.xml"/><Relationship Id="rId43" Type="http://schemas.openxmlformats.org/officeDocument/2006/relationships/image" Target="../media/image751.png"/><Relationship Id="rId64" Type="http://schemas.openxmlformats.org/officeDocument/2006/relationships/customXml" Target="../ink/ink765.xml"/><Relationship Id="rId118" Type="http://schemas.openxmlformats.org/officeDocument/2006/relationships/customXml" Target="../ink/ink792.xml"/><Relationship Id="rId139" Type="http://schemas.openxmlformats.org/officeDocument/2006/relationships/image" Target="../media/image799.png"/><Relationship Id="rId290" Type="http://schemas.openxmlformats.org/officeDocument/2006/relationships/customXml" Target="../ink/ink878.xml"/><Relationship Id="rId304" Type="http://schemas.openxmlformats.org/officeDocument/2006/relationships/customXml" Target="../ink/ink885.xml"/><Relationship Id="rId325" Type="http://schemas.openxmlformats.org/officeDocument/2006/relationships/image" Target="../media/image892.png"/><Relationship Id="rId346" Type="http://schemas.openxmlformats.org/officeDocument/2006/relationships/customXml" Target="../ink/ink906.xml"/><Relationship Id="rId367" Type="http://schemas.openxmlformats.org/officeDocument/2006/relationships/image" Target="../media/image913.png"/><Relationship Id="rId388" Type="http://schemas.openxmlformats.org/officeDocument/2006/relationships/customXml" Target="../ink/ink927.xml"/><Relationship Id="rId85" Type="http://schemas.openxmlformats.org/officeDocument/2006/relationships/image" Target="../media/image772.png"/><Relationship Id="rId150" Type="http://schemas.openxmlformats.org/officeDocument/2006/relationships/customXml" Target="../ink/ink808.xml"/><Relationship Id="rId171" Type="http://schemas.openxmlformats.org/officeDocument/2006/relationships/image" Target="../media/image815.png"/><Relationship Id="rId192" Type="http://schemas.openxmlformats.org/officeDocument/2006/relationships/customXml" Target="../ink/ink829.xml"/><Relationship Id="rId206" Type="http://schemas.openxmlformats.org/officeDocument/2006/relationships/customXml" Target="../ink/ink836.xml"/><Relationship Id="rId227" Type="http://schemas.openxmlformats.org/officeDocument/2006/relationships/image" Target="../media/image843.png"/><Relationship Id="rId248" Type="http://schemas.openxmlformats.org/officeDocument/2006/relationships/customXml" Target="../ink/ink857.xml"/><Relationship Id="rId269" Type="http://schemas.openxmlformats.org/officeDocument/2006/relationships/image" Target="../media/image864.png"/><Relationship Id="rId12" Type="http://schemas.openxmlformats.org/officeDocument/2006/relationships/customXml" Target="../ink/ink739.xml"/><Relationship Id="rId33" Type="http://schemas.openxmlformats.org/officeDocument/2006/relationships/image" Target="../media/image746.png"/><Relationship Id="rId108" Type="http://schemas.openxmlformats.org/officeDocument/2006/relationships/customXml" Target="../ink/ink787.xml"/><Relationship Id="rId129" Type="http://schemas.openxmlformats.org/officeDocument/2006/relationships/image" Target="../media/image794.png"/><Relationship Id="rId280" Type="http://schemas.openxmlformats.org/officeDocument/2006/relationships/customXml" Target="../ink/ink873.xml"/><Relationship Id="rId315" Type="http://schemas.openxmlformats.org/officeDocument/2006/relationships/image" Target="../media/image887.png"/><Relationship Id="rId336" Type="http://schemas.openxmlformats.org/officeDocument/2006/relationships/customXml" Target="../ink/ink901.xml"/><Relationship Id="rId357" Type="http://schemas.openxmlformats.org/officeDocument/2006/relationships/image" Target="../media/image908.png"/><Relationship Id="rId54" Type="http://schemas.openxmlformats.org/officeDocument/2006/relationships/customXml" Target="../ink/ink760.xml"/><Relationship Id="rId75" Type="http://schemas.openxmlformats.org/officeDocument/2006/relationships/image" Target="../media/image767.png"/><Relationship Id="rId96" Type="http://schemas.openxmlformats.org/officeDocument/2006/relationships/customXml" Target="../ink/ink781.xml"/><Relationship Id="rId140" Type="http://schemas.openxmlformats.org/officeDocument/2006/relationships/customXml" Target="../ink/ink803.xml"/><Relationship Id="rId161" Type="http://schemas.openxmlformats.org/officeDocument/2006/relationships/image" Target="../media/image810.png"/><Relationship Id="rId182" Type="http://schemas.openxmlformats.org/officeDocument/2006/relationships/customXml" Target="../ink/ink824.xml"/><Relationship Id="rId217" Type="http://schemas.openxmlformats.org/officeDocument/2006/relationships/image" Target="../media/image838.png"/><Relationship Id="rId378" Type="http://schemas.openxmlformats.org/officeDocument/2006/relationships/customXml" Target="../ink/ink922.xml"/><Relationship Id="rId399" Type="http://schemas.openxmlformats.org/officeDocument/2006/relationships/image" Target="../media/image929.png"/><Relationship Id="rId403" Type="http://schemas.openxmlformats.org/officeDocument/2006/relationships/image" Target="../media/image931.png"/><Relationship Id="rId6" Type="http://schemas.openxmlformats.org/officeDocument/2006/relationships/customXml" Target="../ink/ink736.xml"/><Relationship Id="rId238" Type="http://schemas.openxmlformats.org/officeDocument/2006/relationships/customXml" Target="../ink/ink852.xml"/><Relationship Id="rId259" Type="http://schemas.openxmlformats.org/officeDocument/2006/relationships/image" Target="../media/image859.png"/><Relationship Id="rId23" Type="http://schemas.openxmlformats.org/officeDocument/2006/relationships/image" Target="../media/image741.png"/><Relationship Id="rId119" Type="http://schemas.openxmlformats.org/officeDocument/2006/relationships/image" Target="../media/image789.png"/><Relationship Id="rId270" Type="http://schemas.openxmlformats.org/officeDocument/2006/relationships/customXml" Target="../ink/ink868.xml"/><Relationship Id="rId291" Type="http://schemas.openxmlformats.org/officeDocument/2006/relationships/image" Target="../media/image875.png"/><Relationship Id="rId305" Type="http://schemas.openxmlformats.org/officeDocument/2006/relationships/image" Target="../media/image882.png"/><Relationship Id="rId326" Type="http://schemas.openxmlformats.org/officeDocument/2006/relationships/customXml" Target="../ink/ink896.xml"/><Relationship Id="rId347" Type="http://schemas.openxmlformats.org/officeDocument/2006/relationships/image" Target="../media/image903.png"/><Relationship Id="rId44" Type="http://schemas.openxmlformats.org/officeDocument/2006/relationships/customXml" Target="../ink/ink755.xml"/><Relationship Id="rId65" Type="http://schemas.openxmlformats.org/officeDocument/2006/relationships/image" Target="../media/image762.png"/><Relationship Id="rId86" Type="http://schemas.openxmlformats.org/officeDocument/2006/relationships/customXml" Target="../ink/ink776.xml"/><Relationship Id="rId130" Type="http://schemas.openxmlformats.org/officeDocument/2006/relationships/customXml" Target="../ink/ink798.xml"/><Relationship Id="rId151" Type="http://schemas.openxmlformats.org/officeDocument/2006/relationships/image" Target="../media/image805.png"/><Relationship Id="rId368" Type="http://schemas.openxmlformats.org/officeDocument/2006/relationships/customXml" Target="../ink/ink917.xml"/><Relationship Id="rId389" Type="http://schemas.openxmlformats.org/officeDocument/2006/relationships/image" Target="../media/image924.png"/><Relationship Id="rId172" Type="http://schemas.openxmlformats.org/officeDocument/2006/relationships/customXml" Target="../ink/ink819.xml"/><Relationship Id="rId193" Type="http://schemas.openxmlformats.org/officeDocument/2006/relationships/image" Target="../media/image826.png"/><Relationship Id="rId207" Type="http://schemas.openxmlformats.org/officeDocument/2006/relationships/image" Target="../media/image833.png"/><Relationship Id="rId228" Type="http://schemas.openxmlformats.org/officeDocument/2006/relationships/customXml" Target="../ink/ink847.xml"/><Relationship Id="rId249" Type="http://schemas.openxmlformats.org/officeDocument/2006/relationships/image" Target="../media/image854.png"/><Relationship Id="rId13" Type="http://schemas.openxmlformats.org/officeDocument/2006/relationships/image" Target="../media/image736.png"/><Relationship Id="rId109" Type="http://schemas.openxmlformats.org/officeDocument/2006/relationships/image" Target="../media/image784.png"/><Relationship Id="rId260" Type="http://schemas.openxmlformats.org/officeDocument/2006/relationships/customXml" Target="../ink/ink863.xml"/><Relationship Id="rId281" Type="http://schemas.openxmlformats.org/officeDocument/2006/relationships/image" Target="../media/image870.png"/><Relationship Id="rId316" Type="http://schemas.openxmlformats.org/officeDocument/2006/relationships/customXml" Target="../ink/ink891.xml"/><Relationship Id="rId337" Type="http://schemas.openxmlformats.org/officeDocument/2006/relationships/image" Target="../media/image898.png"/><Relationship Id="rId34" Type="http://schemas.openxmlformats.org/officeDocument/2006/relationships/customXml" Target="../ink/ink750.xml"/><Relationship Id="rId55" Type="http://schemas.openxmlformats.org/officeDocument/2006/relationships/image" Target="../media/image757.png"/><Relationship Id="rId76" Type="http://schemas.openxmlformats.org/officeDocument/2006/relationships/customXml" Target="../ink/ink771.xml"/><Relationship Id="rId97" Type="http://schemas.openxmlformats.org/officeDocument/2006/relationships/image" Target="../media/image778.png"/><Relationship Id="rId120" Type="http://schemas.openxmlformats.org/officeDocument/2006/relationships/customXml" Target="../ink/ink793.xml"/><Relationship Id="rId141" Type="http://schemas.openxmlformats.org/officeDocument/2006/relationships/image" Target="../media/image800.png"/><Relationship Id="rId358" Type="http://schemas.openxmlformats.org/officeDocument/2006/relationships/customXml" Target="../ink/ink912.xml"/><Relationship Id="rId379" Type="http://schemas.openxmlformats.org/officeDocument/2006/relationships/image" Target="../media/image919.png"/><Relationship Id="rId7" Type="http://schemas.openxmlformats.org/officeDocument/2006/relationships/image" Target="../media/image733.png"/><Relationship Id="rId162" Type="http://schemas.openxmlformats.org/officeDocument/2006/relationships/customXml" Target="../ink/ink814.xml"/><Relationship Id="rId183" Type="http://schemas.openxmlformats.org/officeDocument/2006/relationships/image" Target="../media/image821.png"/><Relationship Id="rId218" Type="http://schemas.openxmlformats.org/officeDocument/2006/relationships/customXml" Target="../ink/ink842.xml"/><Relationship Id="rId239" Type="http://schemas.openxmlformats.org/officeDocument/2006/relationships/image" Target="../media/image849.png"/><Relationship Id="rId390" Type="http://schemas.openxmlformats.org/officeDocument/2006/relationships/customXml" Target="../ink/ink928.xml"/><Relationship Id="rId404" Type="http://schemas.openxmlformats.org/officeDocument/2006/relationships/customXml" Target="../ink/ink935.xml"/><Relationship Id="rId250" Type="http://schemas.openxmlformats.org/officeDocument/2006/relationships/customXml" Target="../ink/ink858.xml"/><Relationship Id="rId271" Type="http://schemas.openxmlformats.org/officeDocument/2006/relationships/image" Target="../media/image865.png"/><Relationship Id="rId292" Type="http://schemas.openxmlformats.org/officeDocument/2006/relationships/customXml" Target="../ink/ink879.xml"/><Relationship Id="rId306" Type="http://schemas.openxmlformats.org/officeDocument/2006/relationships/customXml" Target="../ink/ink886.xml"/><Relationship Id="rId24" Type="http://schemas.openxmlformats.org/officeDocument/2006/relationships/customXml" Target="../ink/ink745.xml"/><Relationship Id="rId45" Type="http://schemas.openxmlformats.org/officeDocument/2006/relationships/image" Target="../media/image752.png"/><Relationship Id="rId66" Type="http://schemas.openxmlformats.org/officeDocument/2006/relationships/customXml" Target="../ink/ink766.xml"/><Relationship Id="rId87" Type="http://schemas.openxmlformats.org/officeDocument/2006/relationships/image" Target="../media/image773.png"/><Relationship Id="rId110" Type="http://schemas.openxmlformats.org/officeDocument/2006/relationships/customXml" Target="../ink/ink788.xml"/><Relationship Id="rId131" Type="http://schemas.openxmlformats.org/officeDocument/2006/relationships/image" Target="../media/image795.png"/><Relationship Id="rId327" Type="http://schemas.openxmlformats.org/officeDocument/2006/relationships/image" Target="../media/image893.png"/><Relationship Id="rId348" Type="http://schemas.openxmlformats.org/officeDocument/2006/relationships/customXml" Target="../ink/ink907.xml"/><Relationship Id="rId369" Type="http://schemas.openxmlformats.org/officeDocument/2006/relationships/image" Target="../media/image914.png"/><Relationship Id="rId152" Type="http://schemas.openxmlformats.org/officeDocument/2006/relationships/customXml" Target="../ink/ink809.xml"/><Relationship Id="rId173" Type="http://schemas.openxmlformats.org/officeDocument/2006/relationships/image" Target="../media/image816.png"/><Relationship Id="rId194" Type="http://schemas.openxmlformats.org/officeDocument/2006/relationships/customXml" Target="../ink/ink830.xml"/><Relationship Id="rId208" Type="http://schemas.openxmlformats.org/officeDocument/2006/relationships/customXml" Target="../ink/ink837.xml"/><Relationship Id="rId229" Type="http://schemas.openxmlformats.org/officeDocument/2006/relationships/image" Target="../media/image844.png"/><Relationship Id="rId380" Type="http://schemas.openxmlformats.org/officeDocument/2006/relationships/customXml" Target="../ink/ink923.xml"/><Relationship Id="rId240" Type="http://schemas.openxmlformats.org/officeDocument/2006/relationships/customXml" Target="../ink/ink853.xml"/><Relationship Id="rId261" Type="http://schemas.openxmlformats.org/officeDocument/2006/relationships/image" Target="../media/image860.png"/><Relationship Id="rId14" Type="http://schemas.openxmlformats.org/officeDocument/2006/relationships/customXml" Target="../ink/ink740.xml"/><Relationship Id="rId35" Type="http://schemas.openxmlformats.org/officeDocument/2006/relationships/image" Target="../media/image747.png"/><Relationship Id="rId56" Type="http://schemas.openxmlformats.org/officeDocument/2006/relationships/customXml" Target="../ink/ink761.xml"/><Relationship Id="rId77" Type="http://schemas.openxmlformats.org/officeDocument/2006/relationships/image" Target="../media/image768.png"/><Relationship Id="rId100" Type="http://schemas.openxmlformats.org/officeDocument/2006/relationships/customXml" Target="../ink/ink783.xml"/><Relationship Id="rId282" Type="http://schemas.openxmlformats.org/officeDocument/2006/relationships/customXml" Target="../ink/ink874.xml"/><Relationship Id="rId317" Type="http://schemas.openxmlformats.org/officeDocument/2006/relationships/image" Target="../media/image888.png"/><Relationship Id="rId338" Type="http://schemas.openxmlformats.org/officeDocument/2006/relationships/customXml" Target="../ink/ink902.xml"/><Relationship Id="rId359" Type="http://schemas.openxmlformats.org/officeDocument/2006/relationships/image" Target="../media/image909.png"/><Relationship Id="rId8" Type="http://schemas.openxmlformats.org/officeDocument/2006/relationships/customXml" Target="../ink/ink737.xml"/><Relationship Id="rId98" Type="http://schemas.openxmlformats.org/officeDocument/2006/relationships/customXml" Target="../ink/ink782.xml"/><Relationship Id="rId121" Type="http://schemas.openxmlformats.org/officeDocument/2006/relationships/image" Target="../media/image790.png"/><Relationship Id="rId142" Type="http://schemas.openxmlformats.org/officeDocument/2006/relationships/customXml" Target="../ink/ink804.xml"/><Relationship Id="rId163" Type="http://schemas.openxmlformats.org/officeDocument/2006/relationships/image" Target="../media/image811.png"/><Relationship Id="rId184" Type="http://schemas.openxmlformats.org/officeDocument/2006/relationships/customXml" Target="../ink/ink825.xml"/><Relationship Id="rId219" Type="http://schemas.openxmlformats.org/officeDocument/2006/relationships/image" Target="../media/image839.png"/><Relationship Id="rId370" Type="http://schemas.openxmlformats.org/officeDocument/2006/relationships/customXml" Target="../ink/ink918.xml"/><Relationship Id="rId391" Type="http://schemas.openxmlformats.org/officeDocument/2006/relationships/image" Target="../media/image925.png"/><Relationship Id="rId405" Type="http://schemas.openxmlformats.org/officeDocument/2006/relationships/image" Target="../media/image932.png"/><Relationship Id="rId230" Type="http://schemas.openxmlformats.org/officeDocument/2006/relationships/customXml" Target="../ink/ink848.xml"/><Relationship Id="rId251" Type="http://schemas.openxmlformats.org/officeDocument/2006/relationships/image" Target="../media/image855.png"/><Relationship Id="rId25" Type="http://schemas.openxmlformats.org/officeDocument/2006/relationships/image" Target="../media/image742.png"/><Relationship Id="rId46" Type="http://schemas.openxmlformats.org/officeDocument/2006/relationships/customXml" Target="../ink/ink756.xml"/><Relationship Id="rId67" Type="http://schemas.openxmlformats.org/officeDocument/2006/relationships/image" Target="../media/image763.png"/><Relationship Id="rId272" Type="http://schemas.openxmlformats.org/officeDocument/2006/relationships/customXml" Target="../ink/ink869.xml"/><Relationship Id="rId293" Type="http://schemas.openxmlformats.org/officeDocument/2006/relationships/image" Target="../media/image876.png"/><Relationship Id="rId307" Type="http://schemas.openxmlformats.org/officeDocument/2006/relationships/image" Target="../media/image883.png"/><Relationship Id="rId328" Type="http://schemas.openxmlformats.org/officeDocument/2006/relationships/customXml" Target="../ink/ink897.xml"/><Relationship Id="rId349" Type="http://schemas.openxmlformats.org/officeDocument/2006/relationships/image" Target="../media/image904.png"/><Relationship Id="rId88" Type="http://schemas.openxmlformats.org/officeDocument/2006/relationships/customXml" Target="../ink/ink777.xml"/><Relationship Id="rId111" Type="http://schemas.openxmlformats.org/officeDocument/2006/relationships/image" Target="../media/image785.png"/><Relationship Id="rId132" Type="http://schemas.openxmlformats.org/officeDocument/2006/relationships/customXml" Target="../ink/ink799.xml"/><Relationship Id="rId153" Type="http://schemas.openxmlformats.org/officeDocument/2006/relationships/image" Target="../media/image806.png"/><Relationship Id="rId174" Type="http://schemas.openxmlformats.org/officeDocument/2006/relationships/customXml" Target="../ink/ink820.xml"/><Relationship Id="rId195" Type="http://schemas.openxmlformats.org/officeDocument/2006/relationships/image" Target="../media/image827.png"/><Relationship Id="rId209" Type="http://schemas.openxmlformats.org/officeDocument/2006/relationships/image" Target="../media/image834.png"/><Relationship Id="rId360" Type="http://schemas.openxmlformats.org/officeDocument/2006/relationships/customXml" Target="../ink/ink913.xml"/><Relationship Id="rId381" Type="http://schemas.openxmlformats.org/officeDocument/2006/relationships/image" Target="../media/image920.png"/><Relationship Id="rId220" Type="http://schemas.openxmlformats.org/officeDocument/2006/relationships/customXml" Target="../ink/ink843.xml"/><Relationship Id="rId241" Type="http://schemas.openxmlformats.org/officeDocument/2006/relationships/image" Target="../media/image850.png"/><Relationship Id="rId15" Type="http://schemas.openxmlformats.org/officeDocument/2006/relationships/image" Target="../media/image737.png"/><Relationship Id="rId36" Type="http://schemas.openxmlformats.org/officeDocument/2006/relationships/customXml" Target="../ink/ink751.xml"/><Relationship Id="rId57" Type="http://schemas.openxmlformats.org/officeDocument/2006/relationships/image" Target="../media/image758.png"/><Relationship Id="rId262" Type="http://schemas.openxmlformats.org/officeDocument/2006/relationships/customXml" Target="../ink/ink864.xml"/><Relationship Id="rId283" Type="http://schemas.openxmlformats.org/officeDocument/2006/relationships/image" Target="../media/image871.png"/><Relationship Id="rId318" Type="http://schemas.openxmlformats.org/officeDocument/2006/relationships/customXml" Target="../ink/ink892.xml"/><Relationship Id="rId339" Type="http://schemas.openxmlformats.org/officeDocument/2006/relationships/image" Target="../media/image899.png"/><Relationship Id="rId78" Type="http://schemas.openxmlformats.org/officeDocument/2006/relationships/customXml" Target="../ink/ink772.xml"/><Relationship Id="rId99" Type="http://schemas.openxmlformats.org/officeDocument/2006/relationships/image" Target="../media/image779.png"/><Relationship Id="rId101" Type="http://schemas.openxmlformats.org/officeDocument/2006/relationships/image" Target="../media/image780.png"/><Relationship Id="rId122" Type="http://schemas.openxmlformats.org/officeDocument/2006/relationships/customXml" Target="../ink/ink794.xml"/><Relationship Id="rId143" Type="http://schemas.openxmlformats.org/officeDocument/2006/relationships/image" Target="../media/image801.png"/><Relationship Id="rId164" Type="http://schemas.openxmlformats.org/officeDocument/2006/relationships/customXml" Target="../ink/ink815.xml"/><Relationship Id="rId185" Type="http://schemas.openxmlformats.org/officeDocument/2006/relationships/image" Target="../media/image822.png"/><Relationship Id="rId350" Type="http://schemas.openxmlformats.org/officeDocument/2006/relationships/customXml" Target="../ink/ink908.xml"/><Relationship Id="rId371" Type="http://schemas.openxmlformats.org/officeDocument/2006/relationships/image" Target="../media/image915.png"/><Relationship Id="rId406" Type="http://schemas.openxmlformats.org/officeDocument/2006/relationships/customXml" Target="../ink/ink936.xml"/><Relationship Id="rId9" Type="http://schemas.openxmlformats.org/officeDocument/2006/relationships/image" Target="../media/image734.png"/><Relationship Id="rId210" Type="http://schemas.openxmlformats.org/officeDocument/2006/relationships/customXml" Target="../ink/ink838.xml"/><Relationship Id="rId392" Type="http://schemas.openxmlformats.org/officeDocument/2006/relationships/customXml" Target="../ink/ink929.xml"/><Relationship Id="rId26" Type="http://schemas.openxmlformats.org/officeDocument/2006/relationships/customXml" Target="../ink/ink746.xml"/><Relationship Id="rId231" Type="http://schemas.openxmlformats.org/officeDocument/2006/relationships/image" Target="../media/image845.png"/><Relationship Id="rId252" Type="http://schemas.openxmlformats.org/officeDocument/2006/relationships/customXml" Target="../ink/ink859.xml"/><Relationship Id="rId273" Type="http://schemas.openxmlformats.org/officeDocument/2006/relationships/image" Target="../media/image866.png"/><Relationship Id="rId294" Type="http://schemas.openxmlformats.org/officeDocument/2006/relationships/customXml" Target="../ink/ink880.xml"/><Relationship Id="rId308" Type="http://schemas.openxmlformats.org/officeDocument/2006/relationships/customXml" Target="../ink/ink887.xml"/><Relationship Id="rId329" Type="http://schemas.openxmlformats.org/officeDocument/2006/relationships/image" Target="../media/image894.png"/><Relationship Id="rId47" Type="http://schemas.openxmlformats.org/officeDocument/2006/relationships/image" Target="../media/image753.png"/><Relationship Id="rId68" Type="http://schemas.openxmlformats.org/officeDocument/2006/relationships/customXml" Target="../ink/ink767.xml"/><Relationship Id="rId89" Type="http://schemas.openxmlformats.org/officeDocument/2006/relationships/image" Target="../media/image774.png"/><Relationship Id="rId112" Type="http://schemas.openxmlformats.org/officeDocument/2006/relationships/customXml" Target="../ink/ink789.xml"/><Relationship Id="rId133" Type="http://schemas.openxmlformats.org/officeDocument/2006/relationships/image" Target="../media/image796.png"/><Relationship Id="rId154" Type="http://schemas.openxmlformats.org/officeDocument/2006/relationships/customXml" Target="../ink/ink810.xml"/><Relationship Id="rId175" Type="http://schemas.openxmlformats.org/officeDocument/2006/relationships/image" Target="../media/image817.png"/><Relationship Id="rId340" Type="http://schemas.openxmlformats.org/officeDocument/2006/relationships/customXml" Target="../ink/ink903.xml"/><Relationship Id="rId361" Type="http://schemas.openxmlformats.org/officeDocument/2006/relationships/image" Target="../media/image910.png"/><Relationship Id="rId196" Type="http://schemas.openxmlformats.org/officeDocument/2006/relationships/customXml" Target="../ink/ink831.xml"/><Relationship Id="rId200" Type="http://schemas.openxmlformats.org/officeDocument/2006/relationships/customXml" Target="../ink/ink833.xml"/><Relationship Id="rId382" Type="http://schemas.openxmlformats.org/officeDocument/2006/relationships/customXml" Target="../ink/ink924.xml"/><Relationship Id="rId16" Type="http://schemas.openxmlformats.org/officeDocument/2006/relationships/customXml" Target="../ink/ink741.xml"/><Relationship Id="rId221" Type="http://schemas.openxmlformats.org/officeDocument/2006/relationships/image" Target="../media/image840.png"/><Relationship Id="rId242" Type="http://schemas.openxmlformats.org/officeDocument/2006/relationships/customXml" Target="../ink/ink854.xml"/><Relationship Id="rId263" Type="http://schemas.openxmlformats.org/officeDocument/2006/relationships/image" Target="../media/image861.png"/><Relationship Id="rId284" Type="http://schemas.openxmlformats.org/officeDocument/2006/relationships/customXml" Target="../ink/ink875.xml"/><Relationship Id="rId319" Type="http://schemas.openxmlformats.org/officeDocument/2006/relationships/image" Target="../media/image889.png"/><Relationship Id="rId37" Type="http://schemas.openxmlformats.org/officeDocument/2006/relationships/image" Target="../media/image748.png"/><Relationship Id="rId58" Type="http://schemas.openxmlformats.org/officeDocument/2006/relationships/customXml" Target="../ink/ink762.xml"/><Relationship Id="rId79" Type="http://schemas.openxmlformats.org/officeDocument/2006/relationships/image" Target="../media/image769.png"/><Relationship Id="rId102" Type="http://schemas.openxmlformats.org/officeDocument/2006/relationships/customXml" Target="../ink/ink784.xml"/><Relationship Id="rId123" Type="http://schemas.openxmlformats.org/officeDocument/2006/relationships/image" Target="../media/image791.png"/><Relationship Id="rId144" Type="http://schemas.openxmlformats.org/officeDocument/2006/relationships/customXml" Target="../ink/ink805.xml"/><Relationship Id="rId330" Type="http://schemas.openxmlformats.org/officeDocument/2006/relationships/customXml" Target="../ink/ink898.xml"/><Relationship Id="rId90" Type="http://schemas.openxmlformats.org/officeDocument/2006/relationships/customXml" Target="../ink/ink778.xml"/><Relationship Id="rId165" Type="http://schemas.openxmlformats.org/officeDocument/2006/relationships/image" Target="../media/image812.png"/><Relationship Id="rId186" Type="http://schemas.openxmlformats.org/officeDocument/2006/relationships/customXml" Target="../ink/ink826.xml"/><Relationship Id="rId351" Type="http://schemas.openxmlformats.org/officeDocument/2006/relationships/image" Target="../media/image905.png"/><Relationship Id="rId372" Type="http://schemas.openxmlformats.org/officeDocument/2006/relationships/customXml" Target="../ink/ink919.xml"/><Relationship Id="rId393" Type="http://schemas.openxmlformats.org/officeDocument/2006/relationships/image" Target="../media/image926.png"/><Relationship Id="rId407" Type="http://schemas.openxmlformats.org/officeDocument/2006/relationships/image" Target="../media/image933.png"/><Relationship Id="rId211" Type="http://schemas.openxmlformats.org/officeDocument/2006/relationships/image" Target="../media/image835.png"/><Relationship Id="rId232" Type="http://schemas.openxmlformats.org/officeDocument/2006/relationships/customXml" Target="../ink/ink849.xml"/><Relationship Id="rId253" Type="http://schemas.openxmlformats.org/officeDocument/2006/relationships/image" Target="../media/image856.png"/><Relationship Id="rId274" Type="http://schemas.openxmlformats.org/officeDocument/2006/relationships/customXml" Target="../ink/ink870.xml"/><Relationship Id="rId295" Type="http://schemas.openxmlformats.org/officeDocument/2006/relationships/image" Target="../media/image877.png"/><Relationship Id="rId309" Type="http://schemas.openxmlformats.org/officeDocument/2006/relationships/image" Target="../media/image884.png"/><Relationship Id="rId27" Type="http://schemas.openxmlformats.org/officeDocument/2006/relationships/image" Target="../media/image743.png"/><Relationship Id="rId48" Type="http://schemas.openxmlformats.org/officeDocument/2006/relationships/customXml" Target="../ink/ink757.xml"/><Relationship Id="rId69" Type="http://schemas.openxmlformats.org/officeDocument/2006/relationships/image" Target="../media/image764.png"/><Relationship Id="rId113" Type="http://schemas.openxmlformats.org/officeDocument/2006/relationships/image" Target="../media/image786.png"/><Relationship Id="rId134" Type="http://schemas.openxmlformats.org/officeDocument/2006/relationships/customXml" Target="../ink/ink800.xml"/><Relationship Id="rId320" Type="http://schemas.openxmlformats.org/officeDocument/2006/relationships/customXml" Target="../ink/ink893.xml"/><Relationship Id="rId80" Type="http://schemas.openxmlformats.org/officeDocument/2006/relationships/customXml" Target="../ink/ink773.xml"/><Relationship Id="rId155" Type="http://schemas.openxmlformats.org/officeDocument/2006/relationships/image" Target="../media/image807.png"/><Relationship Id="rId176" Type="http://schemas.openxmlformats.org/officeDocument/2006/relationships/customXml" Target="../ink/ink821.xml"/><Relationship Id="rId197" Type="http://schemas.openxmlformats.org/officeDocument/2006/relationships/image" Target="../media/image828.png"/><Relationship Id="rId341" Type="http://schemas.openxmlformats.org/officeDocument/2006/relationships/image" Target="../media/image900.png"/><Relationship Id="rId362" Type="http://schemas.openxmlformats.org/officeDocument/2006/relationships/customXml" Target="../ink/ink914.xml"/><Relationship Id="rId383" Type="http://schemas.openxmlformats.org/officeDocument/2006/relationships/image" Target="../media/image921.png"/><Relationship Id="rId201" Type="http://schemas.openxmlformats.org/officeDocument/2006/relationships/image" Target="../media/image830.png"/><Relationship Id="rId222" Type="http://schemas.openxmlformats.org/officeDocument/2006/relationships/customXml" Target="../ink/ink844.xml"/><Relationship Id="rId243" Type="http://schemas.openxmlformats.org/officeDocument/2006/relationships/image" Target="../media/image851.png"/><Relationship Id="rId264" Type="http://schemas.openxmlformats.org/officeDocument/2006/relationships/customXml" Target="../ink/ink865.xml"/><Relationship Id="rId285" Type="http://schemas.openxmlformats.org/officeDocument/2006/relationships/image" Target="../media/image872.png"/><Relationship Id="rId17" Type="http://schemas.openxmlformats.org/officeDocument/2006/relationships/image" Target="../media/image738.png"/><Relationship Id="rId38" Type="http://schemas.openxmlformats.org/officeDocument/2006/relationships/customXml" Target="../ink/ink752.xml"/><Relationship Id="rId59" Type="http://schemas.openxmlformats.org/officeDocument/2006/relationships/image" Target="../media/image759.png"/><Relationship Id="rId103" Type="http://schemas.openxmlformats.org/officeDocument/2006/relationships/image" Target="../media/image781.png"/><Relationship Id="rId124" Type="http://schemas.openxmlformats.org/officeDocument/2006/relationships/customXml" Target="../ink/ink795.xml"/><Relationship Id="rId310" Type="http://schemas.openxmlformats.org/officeDocument/2006/relationships/customXml" Target="../ink/ink888.xml"/><Relationship Id="rId70" Type="http://schemas.openxmlformats.org/officeDocument/2006/relationships/customXml" Target="../ink/ink768.xml"/><Relationship Id="rId91" Type="http://schemas.openxmlformats.org/officeDocument/2006/relationships/image" Target="../media/image775.png"/><Relationship Id="rId145" Type="http://schemas.openxmlformats.org/officeDocument/2006/relationships/image" Target="../media/image802.png"/><Relationship Id="rId166" Type="http://schemas.openxmlformats.org/officeDocument/2006/relationships/customXml" Target="../ink/ink816.xml"/><Relationship Id="rId187" Type="http://schemas.openxmlformats.org/officeDocument/2006/relationships/image" Target="../media/image823.png"/><Relationship Id="rId331" Type="http://schemas.openxmlformats.org/officeDocument/2006/relationships/image" Target="../media/image895.png"/><Relationship Id="rId352" Type="http://schemas.openxmlformats.org/officeDocument/2006/relationships/customXml" Target="../ink/ink909.xml"/><Relationship Id="rId373" Type="http://schemas.openxmlformats.org/officeDocument/2006/relationships/image" Target="../media/image916.png"/><Relationship Id="rId394" Type="http://schemas.openxmlformats.org/officeDocument/2006/relationships/customXml" Target="../ink/ink930.xml"/><Relationship Id="rId408" Type="http://schemas.openxmlformats.org/officeDocument/2006/relationships/customXml" Target="../ink/ink93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39.xml"/><Relationship Id="rId233" Type="http://schemas.openxmlformats.org/officeDocument/2006/relationships/image" Target="../media/image846.png"/><Relationship Id="rId254" Type="http://schemas.openxmlformats.org/officeDocument/2006/relationships/customXml" Target="../ink/ink860.xml"/><Relationship Id="rId28" Type="http://schemas.openxmlformats.org/officeDocument/2006/relationships/customXml" Target="../ink/ink747.xml"/><Relationship Id="rId49" Type="http://schemas.openxmlformats.org/officeDocument/2006/relationships/image" Target="../media/image754.png"/><Relationship Id="rId114" Type="http://schemas.openxmlformats.org/officeDocument/2006/relationships/customXml" Target="../ink/ink790.xml"/><Relationship Id="rId275" Type="http://schemas.openxmlformats.org/officeDocument/2006/relationships/image" Target="../media/image867.png"/><Relationship Id="rId296" Type="http://schemas.openxmlformats.org/officeDocument/2006/relationships/customXml" Target="../ink/ink881.xml"/><Relationship Id="rId300" Type="http://schemas.openxmlformats.org/officeDocument/2006/relationships/customXml" Target="../ink/ink883.xml"/><Relationship Id="rId60" Type="http://schemas.openxmlformats.org/officeDocument/2006/relationships/customXml" Target="../ink/ink763.xml"/><Relationship Id="rId81" Type="http://schemas.openxmlformats.org/officeDocument/2006/relationships/image" Target="../media/image770.png"/><Relationship Id="rId135" Type="http://schemas.openxmlformats.org/officeDocument/2006/relationships/image" Target="../media/image797.png"/><Relationship Id="rId156" Type="http://schemas.openxmlformats.org/officeDocument/2006/relationships/customXml" Target="../ink/ink811.xml"/><Relationship Id="rId177" Type="http://schemas.openxmlformats.org/officeDocument/2006/relationships/image" Target="../media/image818.png"/><Relationship Id="rId198" Type="http://schemas.openxmlformats.org/officeDocument/2006/relationships/customXml" Target="../ink/ink832.xml"/><Relationship Id="rId321" Type="http://schemas.openxmlformats.org/officeDocument/2006/relationships/image" Target="../media/image890.png"/><Relationship Id="rId342" Type="http://schemas.openxmlformats.org/officeDocument/2006/relationships/customXml" Target="../ink/ink904.xml"/><Relationship Id="rId363" Type="http://schemas.openxmlformats.org/officeDocument/2006/relationships/image" Target="../media/image911.png"/><Relationship Id="rId384" Type="http://schemas.openxmlformats.org/officeDocument/2006/relationships/customXml" Target="../ink/ink925.xml"/><Relationship Id="rId202" Type="http://schemas.openxmlformats.org/officeDocument/2006/relationships/customXml" Target="../ink/ink834.xml"/><Relationship Id="rId223" Type="http://schemas.openxmlformats.org/officeDocument/2006/relationships/image" Target="../media/image841.png"/><Relationship Id="rId244" Type="http://schemas.openxmlformats.org/officeDocument/2006/relationships/customXml" Target="../ink/ink855.xml"/><Relationship Id="rId18" Type="http://schemas.openxmlformats.org/officeDocument/2006/relationships/customXml" Target="../ink/ink742.xml"/><Relationship Id="rId39" Type="http://schemas.openxmlformats.org/officeDocument/2006/relationships/image" Target="../media/image749.png"/><Relationship Id="rId265" Type="http://schemas.openxmlformats.org/officeDocument/2006/relationships/image" Target="../media/image862.png"/><Relationship Id="rId286" Type="http://schemas.openxmlformats.org/officeDocument/2006/relationships/customXml" Target="../ink/ink876.xml"/><Relationship Id="rId50" Type="http://schemas.openxmlformats.org/officeDocument/2006/relationships/customXml" Target="../ink/ink758.xml"/><Relationship Id="rId104" Type="http://schemas.openxmlformats.org/officeDocument/2006/relationships/customXml" Target="../ink/ink785.xml"/><Relationship Id="rId125" Type="http://schemas.openxmlformats.org/officeDocument/2006/relationships/image" Target="../media/image792.png"/><Relationship Id="rId146" Type="http://schemas.openxmlformats.org/officeDocument/2006/relationships/customXml" Target="../ink/ink806.xml"/><Relationship Id="rId167" Type="http://schemas.openxmlformats.org/officeDocument/2006/relationships/image" Target="../media/image813.png"/><Relationship Id="rId188" Type="http://schemas.openxmlformats.org/officeDocument/2006/relationships/customXml" Target="../ink/ink827.xml"/><Relationship Id="rId311" Type="http://schemas.openxmlformats.org/officeDocument/2006/relationships/image" Target="../media/image885.png"/><Relationship Id="rId332" Type="http://schemas.openxmlformats.org/officeDocument/2006/relationships/customXml" Target="../ink/ink899.xml"/><Relationship Id="rId353" Type="http://schemas.openxmlformats.org/officeDocument/2006/relationships/image" Target="../media/image906.png"/><Relationship Id="rId374" Type="http://schemas.openxmlformats.org/officeDocument/2006/relationships/customXml" Target="../ink/ink920.xml"/><Relationship Id="rId395" Type="http://schemas.openxmlformats.org/officeDocument/2006/relationships/image" Target="../media/image927.png"/><Relationship Id="rId409" Type="http://schemas.openxmlformats.org/officeDocument/2006/relationships/image" Target="../media/image934.png"/><Relationship Id="rId71" Type="http://schemas.openxmlformats.org/officeDocument/2006/relationships/image" Target="../media/image765.png"/><Relationship Id="rId92" Type="http://schemas.openxmlformats.org/officeDocument/2006/relationships/customXml" Target="../ink/ink779.xml"/><Relationship Id="rId213" Type="http://schemas.openxmlformats.org/officeDocument/2006/relationships/image" Target="../media/image836.png"/><Relationship Id="rId234" Type="http://schemas.openxmlformats.org/officeDocument/2006/relationships/customXml" Target="../ink/ink850.xml"/><Relationship Id="rId2" Type="http://schemas.openxmlformats.org/officeDocument/2006/relationships/customXml" Target="../ink/ink734.xml"/><Relationship Id="rId29" Type="http://schemas.openxmlformats.org/officeDocument/2006/relationships/image" Target="../media/image744.png"/><Relationship Id="rId255" Type="http://schemas.openxmlformats.org/officeDocument/2006/relationships/image" Target="../media/image857.png"/><Relationship Id="rId276" Type="http://schemas.openxmlformats.org/officeDocument/2006/relationships/customXml" Target="../ink/ink871.xml"/><Relationship Id="rId297" Type="http://schemas.openxmlformats.org/officeDocument/2006/relationships/image" Target="../media/image878.png"/><Relationship Id="rId40" Type="http://schemas.openxmlformats.org/officeDocument/2006/relationships/customXml" Target="../ink/ink753.xml"/><Relationship Id="rId115" Type="http://schemas.openxmlformats.org/officeDocument/2006/relationships/image" Target="../media/image787.png"/><Relationship Id="rId136" Type="http://schemas.openxmlformats.org/officeDocument/2006/relationships/customXml" Target="../ink/ink801.xml"/><Relationship Id="rId157" Type="http://schemas.openxmlformats.org/officeDocument/2006/relationships/image" Target="../media/image808.png"/><Relationship Id="rId178" Type="http://schemas.openxmlformats.org/officeDocument/2006/relationships/customXml" Target="../ink/ink822.xml"/><Relationship Id="rId301" Type="http://schemas.openxmlformats.org/officeDocument/2006/relationships/image" Target="../media/image880.png"/><Relationship Id="rId322" Type="http://schemas.openxmlformats.org/officeDocument/2006/relationships/customXml" Target="../ink/ink894.xml"/><Relationship Id="rId343" Type="http://schemas.openxmlformats.org/officeDocument/2006/relationships/image" Target="../media/image901.png"/><Relationship Id="rId364" Type="http://schemas.openxmlformats.org/officeDocument/2006/relationships/customXml" Target="../ink/ink915.xml"/><Relationship Id="rId61" Type="http://schemas.openxmlformats.org/officeDocument/2006/relationships/image" Target="../media/image760.png"/><Relationship Id="rId82" Type="http://schemas.openxmlformats.org/officeDocument/2006/relationships/customXml" Target="../ink/ink774.xml"/><Relationship Id="rId199" Type="http://schemas.openxmlformats.org/officeDocument/2006/relationships/image" Target="../media/image829.png"/><Relationship Id="rId203" Type="http://schemas.openxmlformats.org/officeDocument/2006/relationships/image" Target="../media/image831.png"/><Relationship Id="rId385" Type="http://schemas.openxmlformats.org/officeDocument/2006/relationships/image" Target="../media/image922.png"/><Relationship Id="rId19" Type="http://schemas.openxmlformats.org/officeDocument/2006/relationships/image" Target="../media/image739.png"/><Relationship Id="rId224" Type="http://schemas.openxmlformats.org/officeDocument/2006/relationships/customXml" Target="../ink/ink845.xml"/><Relationship Id="rId245" Type="http://schemas.openxmlformats.org/officeDocument/2006/relationships/image" Target="../media/image852.png"/><Relationship Id="rId266" Type="http://schemas.openxmlformats.org/officeDocument/2006/relationships/customXml" Target="../ink/ink866.xml"/><Relationship Id="rId287" Type="http://schemas.openxmlformats.org/officeDocument/2006/relationships/image" Target="../media/image873.png"/><Relationship Id="rId30" Type="http://schemas.openxmlformats.org/officeDocument/2006/relationships/customXml" Target="../ink/ink748.xml"/><Relationship Id="rId105" Type="http://schemas.openxmlformats.org/officeDocument/2006/relationships/image" Target="../media/image782.png"/><Relationship Id="rId126" Type="http://schemas.openxmlformats.org/officeDocument/2006/relationships/customXml" Target="../ink/ink796.xml"/><Relationship Id="rId147" Type="http://schemas.openxmlformats.org/officeDocument/2006/relationships/image" Target="../media/image803.png"/><Relationship Id="rId168" Type="http://schemas.openxmlformats.org/officeDocument/2006/relationships/customXml" Target="../ink/ink817.xml"/><Relationship Id="rId312" Type="http://schemas.openxmlformats.org/officeDocument/2006/relationships/customXml" Target="../ink/ink889.xml"/><Relationship Id="rId333" Type="http://schemas.openxmlformats.org/officeDocument/2006/relationships/image" Target="../media/image896.png"/><Relationship Id="rId354" Type="http://schemas.openxmlformats.org/officeDocument/2006/relationships/customXml" Target="../ink/ink910.xml"/><Relationship Id="rId51" Type="http://schemas.openxmlformats.org/officeDocument/2006/relationships/image" Target="../media/image755.png"/><Relationship Id="rId72" Type="http://schemas.openxmlformats.org/officeDocument/2006/relationships/customXml" Target="../ink/ink769.xml"/><Relationship Id="rId93" Type="http://schemas.openxmlformats.org/officeDocument/2006/relationships/image" Target="../media/image776.png"/><Relationship Id="rId189" Type="http://schemas.openxmlformats.org/officeDocument/2006/relationships/image" Target="../media/image824.png"/><Relationship Id="rId375" Type="http://schemas.openxmlformats.org/officeDocument/2006/relationships/image" Target="../media/image917.png"/><Relationship Id="rId396" Type="http://schemas.openxmlformats.org/officeDocument/2006/relationships/customXml" Target="../ink/ink931.xml"/><Relationship Id="rId3" Type="http://schemas.openxmlformats.org/officeDocument/2006/relationships/image" Target="../media/image731.png"/><Relationship Id="rId214" Type="http://schemas.openxmlformats.org/officeDocument/2006/relationships/customXml" Target="../ink/ink840.xml"/><Relationship Id="rId235" Type="http://schemas.openxmlformats.org/officeDocument/2006/relationships/image" Target="../media/image847.png"/><Relationship Id="rId256" Type="http://schemas.openxmlformats.org/officeDocument/2006/relationships/customXml" Target="../ink/ink861.xml"/><Relationship Id="rId277" Type="http://schemas.openxmlformats.org/officeDocument/2006/relationships/image" Target="../media/image868.png"/><Relationship Id="rId298" Type="http://schemas.openxmlformats.org/officeDocument/2006/relationships/customXml" Target="../ink/ink882.xml"/><Relationship Id="rId400" Type="http://schemas.openxmlformats.org/officeDocument/2006/relationships/customXml" Target="../ink/ink933.xml"/><Relationship Id="rId116" Type="http://schemas.openxmlformats.org/officeDocument/2006/relationships/customXml" Target="../ink/ink791.xml"/><Relationship Id="rId137" Type="http://schemas.openxmlformats.org/officeDocument/2006/relationships/image" Target="../media/image798.png"/><Relationship Id="rId158" Type="http://schemas.openxmlformats.org/officeDocument/2006/relationships/customXml" Target="../ink/ink812.xml"/><Relationship Id="rId302" Type="http://schemas.openxmlformats.org/officeDocument/2006/relationships/customXml" Target="../ink/ink884.xml"/><Relationship Id="rId323" Type="http://schemas.openxmlformats.org/officeDocument/2006/relationships/image" Target="../media/image891.png"/><Relationship Id="rId344" Type="http://schemas.openxmlformats.org/officeDocument/2006/relationships/customXml" Target="../ink/ink905.xml"/><Relationship Id="rId20" Type="http://schemas.openxmlformats.org/officeDocument/2006/relationships/customXml" Target="../ink/ink743.xml"/><Relationship Id="rId41" Type="http://schemas.openxmlformats.org/officeDocument/2006/relationships/image" Target="../media/image750.png"/><Relationship Id="rId62" Type="http://schemas.openxmlformats.org/officeDocument/2006/relationships/customXml" Target="../ink/ink764.xml"/><Relationship Id="rId83" Type="http://schemas.openxmlformats.org/officeDocument/2006/relationships/image" Target="../media/image771.png"/><Relationship Id="rId179" Type="http://schemas.openxmlformats.org/officeDocument/2006/relationships/image" Target="../media/image819.png"/><Relationship Id="rId365" Type="http://schemas.openxmlformats.org/officeDocument/2006/relationships/image" Target="../media/image912.png"/><Relationship Id="rId386" Type="http://schemas.openxmlformats.org/officeDocument/2006/relationships/customXml" Target="../ink/ink926.xml"/><Relationship Id="rId190" Type="http://schemas.openxmlformats.org/officeDocument/2006/relationships/customXml" Target="../ink/ink828.xml"/><Relationship Id="rId204" Type="http://schemas.openxmlformats.org/officeDocument/2006/relationships/customXml" Target="../ink/ink835.xml"/><Relationship Id="rId225" Type="http://schemas.openxmlformats.org/officeDocument/2006/relationships/image" Target="../media/image842.png"/><Relationship Id="rId246" Type="http://schemas.openxmlformats.org/officeDocument/2006/relationships/customXml" Target="../ink/ink856.xml"/><Relationship Id="rId267" Type="http://schemas.openxmlformats.org/officeDocument/2006/relationships/image" Target="../media/image863.png"/><Relationship Id="rId288" Type="http://schemas.openxmlformats.org/officeDocument/2006/relationships/customXml" Target="../ink/ink877.xml"/><Relationship Id="rId106" Type="http://schemas.openxmlformats.org/officeDocument/2006/relationships/customXml" Target="../ink/ink786.xml"/><Relationship Id="rId127" Type="http://schemas.openxmlformats.org/officeDocument/2006/relationships/image" Target="../media/image793.png"/><Relationship Id="rId313" Type="http://schemas.openxmlformats.org/officeDocument/2006/relationships/image" Target="../media/image886.png"/><Relationship Id="rId10" Type="http://schemas.openxmlformats.org/officeDocument/2006/relationships/customXml" Target="../ink/ink738.xml"/><Relationship Id="rId31" Type="http://schemas.openxmlformats.org/officeDocument/2006/relationships/image" Target="../media/image745.png"/><Relationship Id="rId52" Type="http://schemas.openxmlformats.org/officeDocument/2006/relationships/customXml" Target="../ink/ink759.xml"/><Relationship Id="rId73" Type="http://schemas.openxmlformats.org/officeDocument/2006/relationships/image" Target="../media/image766.png"/><Relationship Id="rId94" Type="http://schemas.openxmlformats.org/officeDocument/2006/relationships/customXml" Target="../ink/ink780.xml"/><Relationship Id="rId148" Type="http://schemas.openxmlformats.org/officeDocument/2006/relationships/customXml" Target="../ink/ink807.xml"/><Relationship Id="rId169" Type="http://schemas.openxmlformats.org/officeDocument/2006/relationships/image" Target="../media/image814.png"/><Relationship Id="rId334" Type="http://schemas.openxmlformats.org/officeDocument/2006/relationships/customXml" Target="../ink/ink900.xml"/><Relationship Id="rId355" Type="http://schemas.openxmlformats.org/officeDocument/2006/relationships/image" Target="../media/image907.png"/><Relationship Id="rId376" Type="http://schemas.openxmlformats.org/officeDocument/2006/relationships/customXml" Target="../ink/ink921.xml"/><Relationship Id="rId397" Type="http://schemas.openxmlformats.org/officeDocument/2006/relationships/image" Target="../media/image928.png"/><Relationship Id="rId4" Type="http://schemas.openxmlformats.org/officeDocument/2006/relationships/customXml" Target="../ink/ink735.xml"/><Relationship Id="rId180" Type="http://schemas.openxmlformats.org/officeDocument/2006/relationships/customXml" Target="../ink/ink823.xml"/><Relationship Id="rId215" Type="http://schemas.openxmlformats.org/officeDocument/2006/relationships/image" Target="../media/image837.png"/><Relationship Id="rId236" Type="http://schemas.openxmlformats.org/officeDocument/2006/relationships/customXml" Target="../ink/ink851.xml"/><Relationship Id="rId257" Type="http://schemas.openxmlformats.org/officeDocument/2006/relationships/image" Target="../media/image858.png"/><Relationship Id="rId278" Type="http://schemas.openxmlformats.org/officeDocument/2006/relationships/customXml" Target="../ink/ink872.xml"/><Relationship Id="rId401" Type="http://schemas.openxmlformats.org/officeDocument/2006/relationships/image" Target="../media/image930.png"/><Relationship Id="rId303" Type="http://schemas.openxmlformats.org/officeDocument/2006/relationships/image" Target="../media/image881.png"/><Relationship Id="rId42" Type="http://schemas.openxmlformats.org/officeDocument/2006/relationships/customXml" Target="../ink/ink754.xml"/><Relationship Id="rId84" Type="http://schemas.openxmlformats.org/officeDocument/2006/relationships/customXml" Target="../ink/ink775.xml"/><Relationship Id="rId138" Type="http://schemas.openxmlformats.org/officeDocument/2006/relationships/customXml" Target="../ink/ink802.xml"/><Relationship Id="rId345" Type="http://schemas.openxmlformats.org/officeDocument/2006/relationships/image" Target="../media/image902.png"/><Relationship Id="rId387" Type="http://schemas.openxmlformats.org/officeDocument/2006/relationships/image" Target="../media/image923.png"/><Relationship Id="rId191" Type="http://schemas.openxmlformats.org/officeDocument/2006/relationships/image" Target="../media/image825.png"/><Relationship Id="rId205" Type="http://schemas.openxmlformats.org/officeDocument/2006/relationships/image" Target="../media/image832.png"/><Relationship Id="rId247" Type="http://schemas.openxmlformats.org/officeDocument/2006/relationships/image" Target="../media/image853.png"/><Relationship Id="rId107" Type="http://schemas.openxmlformats.org/officeDocument/2006/relationships/image" Target="../media/image783.png"/><Relationship Id="rId289" Type="http://schemas.openxmlformats.org/officeDocument/2006/relationships/image" Target="../media/image874.png"/><Relationship Id="rId11" Type="http://schemas.openxmlformats.org/officeDocument/2006/relationships/image" Target="../media/image735.png"/><Relationship Id="rId53" Type="http://schemas.openxmlformats.org/officeDocument/2006/relationships/image" Target="../media/image756.png"/><Relationship Id="rId149" Type="http://schemas.openxmlformats.org/officeDocument/2006/relationships/image" Target="../media/image804.png"/><Relationship Id="rId314" Type="http://schemas.openxmlformats.org/officeDocument/2006/relationships/customXml" Target="../ink/ink890.xml"/><Relationship Id="rId356" Type="http://schemas.openxmlformats.org/officeDocument/2006/relationships/customXml" Target="../ink/ink911.xml"/><Relationship Id="rId398" Type="http://schemas.openxmlformats.org/officeDocument/2006/relationships/customXml" Target="../ink/ink93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2.png"/><Relationship Id="rId299" Type="http://schemas.openxmlformats.org/officeDocument/2006/relationships/image" Target="../media/image1083.png"/><Relationship Id="rId303" Type="http://schemas.openxmlformats.org/officeDocument/2006/relationships/image" Target="../media/image1085.png"/><Relationship Id="rId21" Type="http://schemas.openxmlformats.org/officeDocument/2006/relationships/image" Target="../media/image944.png"/><Relationship Id="rId42" Type="http://schemas.openxmlformats.org/officeDocument/2006/relationships/customXml" Target="../ink/ink958.xml"/><Relationship Id="rId63" Type="http://schemas.openxmlformats.org/officeDocument/2006/relationships/image" Target="../media/image965.png"/><Relationship Id="rId84" Type="http://schemas.openxmlformats.org/officeDocument/2006/relationships/customXml" Target="../ink/ink979.xml"/><Relationship Id="rId138" Type="http://schemas.openxmlformats.org/officeDocument/2006/relationships/customXml" Target="../ink/ink1006.xml"/><Relationship Id="rId159" Type="http://schemas.openxmlformats.org/officeDocument/2006/relationships/image" Target="../media/image1013.png"/><Relationship Id="rId170" Type="http://schemas.openxmlformats.org/officeDocument/2006/relationships/customXml" Target="../ink/ink1022.xml"/><Relationship Id="rId191" Type="http://schemas.openxmlformats.org/officeDocument/2006/relationships/image" Target="../media/image1029.png"/><Relationship Id="rId205" Type="http://schemas.openxmlformats.org/officeDocument/2006/relationships/image" Target="../media/image1036.png"/><Relationship Id="rId226" Type="http://schemas.openxmlformats.org/officeDocument/2006/relationships/customXml" Target="../ink/ink1050.xml"/><Relationship Id="rId247" Type="http://schemas.openxmlformats.org/officeDocument/2006/relationships/image" Target="../media/image1057.png"/><Relationship Id="rId107" Type="http://schemas.openxmlformats.org/officeDocument/2006/relationships/image" Target="../media/image987.png"/><Relationship Id="rId268" Type="http://schemas.openxmlformats.org/officeDocument/2006/relationships/customXml" Target="../ink/ink1071.xml"/><Relationship Id="rId289" Type="http://schemas.openxmlformats.org/officeDocument/2006/relationships/image" Target="../media/image1078.png"/><Relationship Id="rId11" Type="http://schemas.openxmlformats.org/officeDocument/2006/relationships/image" Target="../media/image939.png"/><Relationship Id="rId32" Type="http://schemas.openxmlformats.org/officeDocument/2006/relationships/customXml" Target="../ink/ink953.xml"/><Relationship Id="rId53" Type="http://schemas.openxmlformats.org/officeDocument/2006/relationships/image" Target="../media/image960.png"/><Relationship Id="rId74" Type="http://schemas.openxmlformats.org/officeDocument/2006/relationships/customXml" Target="../ink/ink974.xml"/><Relationship Id="rId128" Type="http://schemas.openxmlformats.org/officeDocument/2006/relationships/customXml" Target="../ink/ink1001.xml"/><Relationship Id="rId149" Type="http://schemas.openxmlformats.org/officeDocument/2006/relationships/image" Target="../media/image1008.png"/><Relationship Id="rId5" Type="http://schemas.openxmlformats.org/officeDocument/2006/relationships/image" Target="../media/image936.png"/><Relationship Id="rId95" Type="http://schemas.openxmlformats.org/officeDocument/2006/relationships/image" Target="../media/image981.png"/><Relationship Id="rId160" Type="http://schemas.openxmlformats.org/officeDocument/2006/relationships/customXml" Target="../ink/ink1017.xml"/><Relationship Id="rId181" Type="http://schemas.openxmlformats.org/officeDocument/2006/relationships/image" Target="../media/image1024.png"/><Relationship Id="rId216" Type="http://schemas.openxmlformats.org/officeDocument/2006/relationships/customXml" Target="../ink/ink1045.xml"/><Relationship Id="rId237" Type="http://schemas.openxmlformats.org/officeDocument/2006/relationships/image" Target="../media/image1052.png"/><Relationship Id="rId258" Type="http://schemas.openxmlformats.org/officeDocument/2006/relationships/customXml" Target="../ink/ink1066.xml"/><Relationship Id="rId279" Type="http://schemas.openxmlformats.org/officeDocument/2006/relationships/image" Target="../media/image1073.png"/><Relationship Id="rId22" Type="http://schemas.openxmlformats.org/officeDocument/2006/relationships/customXml" Target="../ink/ink948.xml"/><Relationship Id="rId43" Type="http://schemas.openxmlformats.org/officeDocument/2006/relationships/image" Target="../media/image955.png"/><Relationship Id="rId64" Type="http://schemas.openxmlformats.org/officeDocument/2006/relationships/customXml" Target="../ink/ink969.xml"/><Relationship Id="rId118" Type="http://schemas.openxmlformats.org/officeDocument/2006/relationships/customXml" Target="../ink/ink996.xml"/><Relationship Id="rId139" Type="http://schemas.openxmlformats.org/officeDocument/2006/relationships/image" Target="../media/image1003.png"/><Relationship Id="rId290" Type="http://schemas.openxmlformats.org/officeDocument/2006/relationships/customXml" Target="../ink/ink1082.xml"/><Relationship Id="rId304" Type="http://schemas.openxmlformats.org/officeDocument/2006/relationships/customXml" Target="../ink/ink1089.xml"/><Relationship Id="rId85" Type="http://schemas.openxmlformats.org/officeDocument/2006/relationships/image" Target="../media/image976.png"/><Relationship Id="rId150" Type="http://schemas.openxmlformats.org/officeDocument/2006/relationships/customXml" Target="../ink/ink1012.xml"/><Relationship Id="rId171" Type="http://schemas.openxmlformats.org/officeDocument/2006/relationships/image" Target="../media/image1019.png"/><Relationship Id="rId192" Type="http://schemas.openxmlformats.org/officeDocument/2006/relationships/customXml" Target="../ink/ink1033.xml"/><Relationship Id="rId206" Type="http://schemas.openxmlformats.org/officeDocument/2006/relationships/customXml" Target="../ink/ink1040.xml"/><Relationship Id="rId227" Type="http://schemas.openxmlformats.org/officeDocument/2006/relationships/image" Target="../media/image1047.png"/><Relationship Id="rId248" Type="http://schemas.openxmlformats.org/officeDocument/2006/relationships/customXml" Target="../ink/ink1061.xml"/><Relationship Id="rId269" Type="http://schemas.openxmlformats.org/officeDocument/2006/relationships/image" Target="../media/image1068.png"/><Relationship Id="rId12" Type="http://schemas.openxmlformats.org/officeDocument/2006/relationships/customXml" Target="../ink/ink943.xml"/><Relationship Id="rId33" Type="http://schemas.openxmlformats.org/officeDocument/2006/relationships/image" Target="../media/image950.png"/><Relationship Id="rId108" Type="http://schemas.openxmlformats.org/officeDocument/2006/relationships/customXml" Target="../ink/ink991.xml"/><Relationship Id="rId129" Type="http://schemas.openxmlformats.org/officeDocument/2006/relationships/image" Target="../media/image998.png"/><Relationship Id="rId280" Type="http://schemas.openxmlformats.org/officeDocument/2006/relationships/customXml" Target="../ink/ink1077.xml"/><Relationship Id="rId54" Type="http://schemas.openxmlformats.org/officeDocument/2006/relationships/customXml" Target="../ink/ink964.xml"/><Relationship Id="rId75" Type="http://schemas.openxmlformats.org/officeDocument/2006/relationships/image" Target="../media/image971.png"/><Relationship Id="rId96" Type="http://schemas.openxmlformats.org/officeDocument/2006/relationships/customXml" Target="../ink/ink985.xml"/><Relationship Id="rId140" Type="http://schemas.openxmlformats.org/officeDocument/2006/relationships/customXml" Target="../ink/ink1007.xml"/><Relationship Id="rId161" Type="http://schemas.openxmlformats.org/officeDocument/2006/relationships/image" Target="../media/image1014.png"/><Relationship Id="rId182" Type="http://schemas.openxmlformats.org/officeDocument/2006/relationships/customXml" Target="../ink/ink1028.xml"/><Relationship Id="rId217" Type="http://schemas.openxmlformats.org/officeDocument/2006/relationships/image" Target="../media/image1042.png"/><Relationship Id="rId6" Type="http://schemas.openxmlformats.org/officeDocument/2006/relationships/customXml" Target="../ink/ink940.xml"/><Relationship Id="rId238" Type="http://schemas.openxmlformats.org/officeDocument/2006/relationships/customXml" Target="../ink/ink1056.xml"/><Relationship Id="rId259" Type="http://schemas.openxmlformats.org/officeDocument/2006/relationships/image" Target="../media/image1063.png"/><Relationship Id="rId23" Type="http://schemas.openxmlformats.org/officeDocument/2006/relationships/image" Target="../media/image945.png"/><Relationship Id="rId119" Type="http://schemas.openxmlformats.org/officeDocument/2006/relationships/image" Target="../media/image993.png"/><Relationship Id="rId270" Type="http://schemas.openxmlformats.org/officeDocument/2006/relationships/customXml" Target="../ink/ink1072.xml"/><Relationship Id="rId291" Type="http://schemas.openxmlformats.org/officeDocument/2006/relationships/image" Target="../media/image1079.png"/><Relationship Id="rId305" Type="http://schemas.openxmlformats.org/officeDocument/2006/relationships/image" Target="../media/image1086.png"/><Relationship Id="rId44" Type="http://schemas.openxmlformats.org/officeDocument/2006/relationships/customXml" Target="../ink/ink959.xml"/><Relationship Id="rId65" Type="http://schemas.openxmlformats.org/officeDocument/2006/relationships/image" Target="../media/image966.png"/><Relationship Id="rId86" Type="http://schemas.openxmlformats.org/officeDocument/2006/relationships/customXml" Target="../ink/ink980.xml"/><Relationship Id="rId130" Type="http://schemas.openxmlformats.org/officeDocument/2006/relationships/customXml" Target="../ink/ink1002.xml"/><Relationship Id="rId151" Type="http://schemas.openxmlformats.org/officeDocument/2006/relationships/image" Target="../media/image1009.png"/><Relationship Id="rId172" Type="http://schemas.openxmlformats.org/officeDocument/2006/relationships/customXml" Target="../ink/ink1023.xml"/><Relationship Id="rId193" Type="http://schemas.openxmlformats.org/officeDocument/2006/relationships/image" Target="../media/image1030.png"/><Relationship Id="rId207" Type="http://schemas.openxmlformats.org/officeDocument/2006/relationships/image" Target="../media/image1037.png"/><Relationship Id="rId228" Type="http://schemas.openxmlformats.org/officeDocument/2006/relationships/customXml" Target="../ink/ink1051.xml"/><Relationship Id="rId249" Type="http://schemas.openxmlformats.org/officeDocument/2006/relationships/image" Target="../media/image1058.png"/><Relationship Id="rId13" Type="http://schemas.openxmlformats.org/officeDocument/2006/relationships/image" Target="../media/image940.png"/><Relationship Id="rId109" Type="http://schemas.openxmlformats.org/officeDocument/2006/relationships/image" Target="../media/image988.png"/><Relationship Id="rId260" Type="http://schemas.openxmlformats.org/officeDocument/2006/relationships/customXml" Target="../ink/ink1067.xml"/><Relationship Id="rId281" Type="http://schemas.openxmlformats.org/officeDocument/2006/relationships/image" Target="../media/image1074.png"/><Relationship Id="rId34" Type="http://schemas.openxmlformats.org/officeDocument/2006/relationships/customXml" Target="../ink/ink954.xml"/><Relationship Id="rId55" Type="http://schemas.openxmlformats.org/officeDocument/2006/relationships/image" Target="../media/image961.png"/><Relationship Id="rId76" Type="http://schemas.openxmlformats.org/officeDocument/2006/relationships/customXml" Target="../ink/ink975.xml"/><Relationship Id="rId97" Type="http://schemas.openxmlformats.org/officeDocument/2006/relationships/image" Target="../media/image982.png"/><Relationship Id="rId120" Type="http://schemas.openxmlformats.org/officeDocument/2006/relationships/customXml" Target="../ink/ink997.xml"/><Relationship Id="rId141" Type="http://schemas.openxmlformats.org/officeDocument/2006/relationships/image" Target="../media/image1004.png"/><Relationship Id="rId7" Type="http://schemas.openxmlformats.org/officeDocument/2006/relationships/image" Target="../media/image937.png"/><Relationship Id="rId162" Type="http://schemas.openxmlformats.org/officeDocument/2006/relationships/customXml" Target="../ink/ink1018.xml"/><Relationship Id="rId183" Type="http://schemas.openxmlformats.org/officeDocument/2006/relationships/image" Target="../media/image1025.png"/><Relationship Id="rId218" Type="http://schemas.openxmlformats.org/officeDocument/2006/relationships/customXml" Target="../ink/ink1046.xml"/><Relationship Id="rId239" Type="http://schemas.openxmlformats.org/officeDocument/2006/relationships/image" Target="../media/image1053.png"/><Relationship Id="rId250" Type="http://schemas.openxmlformats.org/officeDocument/2006/relationships/customXml" Target="../ink/ink1062.xml"/><Relationship Id="rId271" Type="http://schemas.openxmlformats.org/officeDocument/2006/relationships/image" Target="../media/image1069.png"/><Relationship Id="rId292" Type="http://schemas.openxmlformats.org/officeDocument/2006/relationships/customXml" Target="../ink/ink1083.xml"/><Relationship Id="rId306" Type="http://schemas.openxmlformats.org/officeDocument/2006/relationships/customXml" Target="../ink/ink1090.xml"/><Relationship Id="rId24" Type="http://schemas.openxmlformats.org/officeDocument/2006/relationships/customXml" Target="../ink/ink949.xml"/><Relationship Id="rId40" Type="http://schemas.openxmlformats.org/officeDocument/2006/relationships/customXml" Target="../ink/ink957.xml"/><Relationship Id="rId45" Type="http://schemas.openxmlformats.org/officeDocument/2006/relationships/image" Target="../media/image956.png"/><Relationship Id="rId66" Type="http://schemas.openxmlformats.org/officeDocument/2006/relationships/customXml" Target="../ink/ink970.xml"/><Relationship Id="rId87" Type="http://schemas.openxmlformats.org/officeDocument/2006/relationships/image" Target="../media/image977.png"/><Relationship Id="rId110" Type="http://schemas.openxmlformats.org/officeDocument/2006/relationships/customXml" Target="../ink/ink992.xml"/><Relationship Id="rId115" Type="http://schemas.openxmlformats.org/officeDocument/2006/relationships/image" Target="../media/image991.png"/><Relationship Id="rId131" Type="http://schemas.openxmlformats.org/officeDocument/2006/relationships/image" Target="../media/image999.png"/><Relationship Id="rId136" Type="http://schemas.openxmlformats.org/officeDocument/2006/relationships/customXml" Target="../ink/ink1005.xml"/><Relationship Id="rId157" Type="http://schemas.openxmlformats.org/officeDocument/2006/relationships/image" Target="../media/image1012.png"/><Relationship Id="rId178" Type="http://schemas.openxmlformats.org/officeDocument/2006/relationships/customXml" Target="../ink/ink1026.xml"/><Relationship Id="rId301" Type="http://schemas.openxmlformats.org/officeDocument/2006/relationships/image" Target="../media/image1084.png"/><Relationship Id="rId61" Type="http://schemas.openxmlformats.org/officeDocument/2006/relationships/image" Target="../media/image964.png"/><Relationship Id="rId82" Type="http://schemas.openxmlformats.org/officeDocument/2006/relationships/customXml" Target="../ink/ink978.xml"/><Relationship Id="rId152" Type="http://schemas.openxmlformats.org/officeDocument/2006/relationships/customXml" Target="../ink/ink1013.xml"/><Relationship Id="rId173" Type="http://schemas.openxmlformats.org/officeDocument/2006/relationships/image" Target="../media/image1020.png"/><Relationship Id="rId194" Type="http://schemas.openxmlformats.org/officeDocument/2006/relationships/customXml" Target="../ink/ink1034.xml"/><Relationship Id="rId199" Type="http://schemas.openxmlformats.org/officeDocument/2006/relationships/image" Target="../media/image1033.png"/><Relationship Id="rId203" Type="http://schemas.openxmlformats.org/officeDocument/2006/relationships/image" Target="../media/image1035.png"/><Relationship Id="rId208" Type="http://schemas.openxmlformats.org/officeDocument/2006/relationships/customXml" Target="../ink/ink1041.xml"/><Relationship Id="rId229" Type="http://schemas.openxmlformats.org/officeDocument/2006/relationships/image" Target="../media/image1048.png"/><Relationship Id="rId19" Type="http://schemas.openxmlformats.org/officeDocument/2006/relationships/image" Target="../media/image943.png"/><Relationship Id="rId224" Type="http://schemas.openxmlformats.org/officeDocument/2006/relationships/customXml" Target="../ink/ink1049.xml"/><Relationship Id="rId240" Type="http://schemas.openxmlformats.org/officeDocument/2006/relationships/customXml" Target="../ink/ink1057.xml"/><Relationship Id="rId245" Type="http://schemas.openxmlformats.org/officeDocument/2006/relationships/image" Target="../media/image1056.png"/><Relationship Id="rId261" Type="http://schemas.openxmlformats.org/officeDocument/2006/relationships/image" Target="../media/image1064.png"/><Relationship Id="rId266" Type="http://schemas.openxmlformats.org/officeDocument/2006/relationships/customXml" Target="../ink/ink1070.xml"/><Relationship Id="rId287" Type="http://schemas.openxmlformats.org/officeDocument/2006/relationships/image" Target="../media/image1077.png"/><Relationship Id="rId14" Type="http://schemas.openxmlformats.org/officeDocument/2006/relationships/customXml" Target="../ink/ink944.xml"/><Relationship Id="rId30" Type="http://schemas.openxmlformats.org/officeDocument/2006/relationships/customXml" Target="../ink/ink952.xml"/><Relationship Id="rId35" Type="http://schemas.openxmlformats.org/officeDocument/2006/relationships/image" Target="../media/image951.png"/><Relationship Id="rId56" Type="http://schemas.openxmlformats.org/officeDocument/2006/relationships/customXml" Target="../ink/ink965.xml"/><Relationship Id="rId77" Type="http://schemas.openxmlformats.org/officeDocument/2006/relationships/image" Target="../media/image972.png"/><Relationship Id="rId100" Type="http://schemas.openxmlformats.org/officeDocument/2006/relationships/customXml" Target="../ink/ink987.xml"/><Relationship Id="rId105" Type="http://schemas.openxmlformats.org/officeDocument/2006/relationships/image" Target="../media/image986.png"/><Relationship Id="rId126" Type="http://schemas.openxmlformats.org/officeDocument/2006/relationships/customXml" Target="../ink/ink1000.xml"/><Relationship Id="rId147" Type="http://schemas.openxmlformats.org/officeDocument/2006/relationships/image" Target="../media/image1007.png"/><Relationship Id="rId168" Type="http://schemas.openxmlformats.org/officeDocument/2006/relationships/customXml" Target="../ink/ink1021.xml"/><Relationship Id="rId282" Type="http://schemas.openxmlformats.org/officeDocument/2006/relationships/customXml" Target="../ink/ink1078.xml"/><Relationship Id="rId8" Type="http://schemas.openxmlformats.org/officeDocument/2006/relationships/customXml" Target="../ink/ink941.xml"/><Relationship Id="rId51" Type="http://schemas.openxmlformats.org/officeDocument/2006/relationships/image" Target="../media/image959.png"/><Relationship Id="rId72" Type="http://schemas.openxmlformats.org/officeDocument/2006/relationships/customXml" Target="../ink/ink973.xml"/><Relationship Id="rId93" Type="http://schemas.openxmlformats.org/officeDocument/2006/relationships/image" Target="../media/image980.png"/><Relationship Id="rId98" Type="http://schemas.openxmlformats.org/officeDocument/2006/relationships/customXml" Target="../ink/ink986.xml"/><Relationship Id="rId121" Type="http://schemas.openxmlformats.org/officeDocument/2006/relationships/image" Target="../media/image994.png"/><Relationship Id="rId142" Type="http://schemas.openxmlformats.org/officeDocument/2006/relationships/customXml" Target="../ink/ink1008.xml"/><Relationship Id="rId163" Type="http://schemas.openxmlformats.org/officeDocument/2006/relationships/image" Target="../media/image1015.png"/><Relationship Id="rId184" Type="http://schemas.openxmlformats.org/officeDocument/2006/relationships/customXml" Target="../ink/ink1029.xml"/><Relationship Id="rId189" Type="http://schemas.openxmlformats.org/officeDocument/2006/relationships/image" Target="../media/image1028.png"/><Relationship Id="rId219" Type="http://schemas.openxmlformats.org/officeDocument/2006/relationships/image" Target="../media/image1043.png"/><Relationship Id="rId3" Type="http://schemas.openxmlformats.org/officeDocument/2006/relationships/image" Target="../media/image935.png"/><Relationship Id="rId214" Type="http://schemas.openxmlformats.org/officeDocument/2006/relationships/customXml" Target="../ink/ink1044.xml"/><Relationship Id="rId230" Type="http://schemas.openxmlformats.org/officeDocument/2006/relationships/customXml" Target="../ink/ink1052.xml"/><Relationship Id="rId235" Type="http://schemas.openxmlformats.org/officeDocument/2006/relationships/image" Target="../media/image1051.png"/><Relationship Id="rId251" Type="http://schemas.openxmlformats.org/officeDocument/2006/relationships/image" Target="../media/image1059.png"/><Relationship Id="rId256" Type="http://schemas.openxmlformats.org/officeDocument/2006/relationships/customXml" Target="../ink/ink1065.xml"/><Relationship Id="rId277" Type="http://schemas.openxmlformats.org/officeDocument/2006/relationships/image" Target="../media/image1072.png"/><Relationship Id="rId298" Type="http://schemas.openxmlformats.org/officeDocument/2006/relationships/customXml" Target="../ink/ink1086.xml"/><Relationship Id="rId25" Type="http://schemas.openxmlformats.org/officeDocument/2006/relationships/image" Target="../media/image946.png"/><Relationship Id="rId46" Type="http://schemas.openxmlformats.org/officeDocument/2006/relationships/customXml" Target="../ink/ink960.xml"/><Relationship Id="rId67" Type="http://schemas.openxmlformats.org/officeDocument/2006/relationships/image" Target="../media/image967.png"/><Relationship Id="rId116" Type="http://schemas.openxmlformats.org/officeDocument/2006/relationships/customXml" Target="../ink/ink995.xml"/><Relationship Id="rId137" Type="http://schemas.openxmlformats.org/officeDocument/2006/relationships/image" Target="../media/image1002.png"/><Relationship Id="rId158" Type="http://schemas.openxmlformats.org/officeDocument/2006/relationships/customXml" Target="../ink/ink1016.xml"/><Relationship Id="rId272" Type="http://schemas.openxmlformats.org/officeDocument/2006/relationships/customXml" Target="../ink/ink1073.xml"/><Relationship Id="rId293" Type="http://schemas.openxmlformats.org/officeDocument/2006/relationships/image" Target="../media/image1080.png"/><Relationship Id="rId302" Type="http://schemas.openxmlformats.org/officeDocument/2006/relationships/customXml" Target="../ink/ink1088.xml"/><Relationship Id="rId307" Type="http://schemas.openxmlformats.org/officeDocument/2006/relationships/image" Target="../media/image1087.png"/><Relationship Id="rId20" Type="http://schemas.openxmlformats.org/officeDocument/2006/relationships/customXml" Target="../ink/ink947.xml"/><Relationship Id="rId41" Type="http://schemas.openxmlformats.org/officeDocument/2006/relationships/image" Target="../media/image954.png"/><Relationship Id="rId62" Type="http://schemas.openxmlformats.org/officeDocument/2006/relationships/customXml" Target="../ink/ink968.xml"/><Relationship Id="rId83" Type="http://schemas.openxmlformats.org/officeDocument/2006/relationships/image" Target="../media/image975.png"/><Relationship Id="rId88" Type="http://schemas.openxmlformats.org/officeDocument/2006/relationships/customXml" Target="../ink/ink981.xml"/><Relationship Id="rId111" Type="http://schemas.openxmlformats.org/officeDocument/2006/relationships/image" Target="../media/image989.png"/><Relationship Id="rId132" Type="http://schemas.openxmlformats.org/officeDocument/2006/relationships/customXml" Target="../ink/ink1003.xml"/><Relationship Id="rId153" Type="http://schemas.openxmlformats.org/officeDocument/2006/relationships/image" Target="../media/image1010.png"/><Relationship Id="rId174" Type="http://schemas.openxmlformats.org/officeDocument/2006/relationships/customXml" Target="../ink/ink1024.xml"/><Relationship Id="rId179" Type="http://schemas.openxmlformats.org/officeDocument/2006/relationships/image" Target="../media/image1023.png"/><Relationship Id="rId195" Type="http://schemas.openxmlformats.org/officeDocument/2006/relationships/image" Target="../media/image1031.png"/><Relationship Id="rId209" Type="http://schemas.openxmlformats.org/officeDocument/2006/relationships/image" Target="../media/image1038.png"/><Relationship Id="rId190" Type="http://schemas.openxmlformats.org/officeDocument/2006/relationships/customXml" Target="../ink/ink1032.xml"/><Relationship Id="rId204" Type="http://schemas.openxmlformats.org/officeDocument/2006/relationships/customXml" Target="../ink/ink1039.xml"/><Relationship Id="rId220" Type="http://schemas.openxmlformats.org/officeDocument/2006/relationships/customXml" Target="../ink/ink1047.xml"/><Relationship Id="rId225" Type="http://schemas.openxmlformats.org/officeDocument/2006/relationships/image" Target="../media/image1046.png"/><Relationship Id="rId241" Type="http://schemas.openxmlformats.org/officeDocument/2006/relationships/image" Target="../media/image1054.png"/><Relationship Id="rId246" Type="http://schemas.openxmlformats.org/officeDocument/2006/relationships/customXml" Target="../ink/ink1060.xml"/><Relationship Id="rId267" Type="http://schemas.openxmlformats.org/officeDocument/2006/relationships/image" Target="../media/image1067.png"/><Relationship Id="rId288" Type="http://schemas.openxmlformats.org/officeDocument/2006/relationships/customXml" Target="../ink/ink1081.xml"/><Relationship Id="rId15" Type="http://schemas.openxmlformats.org/officeDocument/2006/relationships/image" Target="../media/image941.png"/><Relationship Id="rId36" Type="http://schemas.openxmlformats.org/officeDocument/2006/relationships/customXml" Target="../ink/ink955.xml"/><Relationship Id="rId57" Type="http://schemas.openxmlformats.org/officeDocument/2006/relationships/image" Target="../media/image962.png"/><Relationship Id="rId106" Type="http://schemas.openxmlformats.org/officeDocument/2006/relationships/customXml" Target="../ink/ink990.xml"/><Relationship Id="rId127" Type="http://schemas.openxmlformats.org/officeDocument/2006/relationships/image" Target="../media/image997.png"/><Relationship Id="rId262" Type="http://schemas.openxmlformats.org/officeDocument/2006/relationships/customXml" Target="../ink/ink1068.xml"/><Relationship Id="rId283" Type="http://schemas.openxmlformats.org/officeDocument/2006/relationships/image" Target="../media/image1075.png"/><Relationship Id="rId10" Type="http://schemas.openxmlformats.org/officeDocument/2006/relationships/customXml" Target="../ink/ink942.xml"/><Relationship Id="rId31" Type="http://schemas.openxmlformats.org/officeDocument/2006/relationships/image" Target="../media/image949.png"/><Relationship Id="rId52" Type="http://schemas.openxmlformats.org/officeDocument/2006/relationships/customXml" Target="../ink/ink963.xml"/><Relationship Id="rId73" Type="http://schemas.openxmlformats.org/officeDocument/2006/relationships/image" Target="../media/image970.png"/><Relationship Id="rId78" Type="http://schemas.openxmlformats.org/officeDocument/2006/relationships/customXml" Target="../ink/ink976.xml"/><Relationship Id="rId94" Type="http://schemas.openxmlformats.org/officeDocument/2006/relationships/customXml" Target="../ink/ink984.xml"/><Relationship Id="rId99" Type="http://schemas.openxmlformats.org/officeDocument/2006/relationships/image" Target="../media/image983.png"/><Relationship Id="rId101" Type="http://schemas.openxmlformats.org/officeDocument/2006/relationships/image" Target="../media/image984.png"/><Relationship Id="rId122" Type="http://schemas.openxmlformats.org/officeDocument/2006/relationships/customXml" Target="../ink/ink998.xml"/><Relationship Id="rId143" Type="http://schemas.openxmlformats.org/officeDocument/2006/relationships/image" Target="../media/image1005.png"/><Relationship Id="rId148" Type="http://schemas.openxmlformats.org/officeDocument/2006/relationships/customXml" Target="../ink/ink1011.xml"/><Relationship Id="rId164" Type="http://schemas.openxmlformats.org/officeDocument/2006/relationships/customXml" Target="../ink/ink1019.xml"/><Relationship Id="rId169" Type="http://schemas.openxmlformats.org/officeDocument/2006/relationships/image" Target="../media/image1018.png"/><Relationship Id="rId185" Type="http://schemas.openxmlformats.org/officeDocument/2006/relationships/image" Target="../media/image1026.png"/><Relationship Id="rId4" Type="http://schemas.openxmlformats.org/officeDocument/2006/relationships/customXml" Target="../ink/ink939.xml"/><Relationship Id="rId9" Type="http://schemas.openxmlformats.org/officeDocument/2006/relationships/image" Target="../media/image938.png"/><Relationship Id="rId180" Type="http://schemas.openxmlformats.org/officeDocument/2006/relationships/customXml" Target="../ink/ink1027.xml"/><Relationship Id="rId210" Type="http://schemas.openxmlformats.org/officeDocument/2006/relationships/customXml" Target="../ink/ink1042.xml"/><Relationship Id="rId215" Type="http://schemas.openxmlformats.org/officeDocument/2006/relationships/image" Target="../media/image1041.png"/><Relationship Id="rId236" Type="http://schemas.openxmlformats.org/officeDocument/2006/relationships/customXml" Target="../ink/ink1055.xml"/><Relationship Id="rId257" Type="http://schemas.openxmlformats.org/officeDocument/2006/relationships/image" Target="../media/image1062.png"/><Relationship Id="rId278" Type="http://schemas.openxmlformats.org/officeDocument/2006/relationships/customXml" Target="../ink/ink1076.xml"/><Relationship Id="rId26" Type="http://schemas.openxmlformats.org/officeDocument/2006/relationships/customXml" Target="../ink/ink950.xml"/><Relationship Id="rId231" Type="http://schemas.openxmlformats.org/officeDocument/2006/relationships/image" Target="../media/image1049.png"/><Relationship Id="rId252" Type="http://schemas.openxmlformats.org/officeDocument/2006/relationships/customXml" Target="../ink/ink1063.xml"/><Relationship Id="rId273" Type="http://schemas.openxmlformats.org/officeDocument/2006/relationships/image" Target="../media/image1070.png"/><Relationship Id="rId294" Type="http://schemas.openxmlformats.org/officeDocument/2006/relationships/customXml" Target="../ink/ink1084.xml"/><Relationship Id="rId308" Type="http://schemas.openxmlformats.org/officeDocument/2006/relationships/customXml" Target="../ink/ink1091.xml"/><Relationship Id="rId47" Type="http://schemas.openxmlformats.org/officeDocument/2006/relationships/image" Target="../media/image957.png"/><Relationship Id="rId68" Type="http://schemas.openxmlformats.org/officeDocument/2006/relationships/customXml" Target="../ink/ink971.xml"/><Relationship Id="rId89" Type="http://schemas.openxmlformats.org/officeDocument/2006/relationships/image" Target="../media/image978.png"/><Relationship Id="rId112" Type="http://schemas.openxmlformats.org/officeDocument/2006/relationships/customXml" Target="../ink/ink993.xml"/><Relationship Id="rId133" Type="http://schemas.openxmlformats.org/officeDocument/2006/relationships/image" Target="../media/image1000.png"/><Relationship Id="rId154" Type="http://schemas.openxmlformats.org/officeDocument/2006/relationships/customXml" Target="../ink/ink1014.xml"/><Relationship Id="rId175" Type="http://schemas.openxmlformats.org/officeDocument/2006/relationships/image" Target="../media/image1021.png"/><Relationship Id="rId196" Type="http://schemas.openxmlformats.org/officeDocument/2006/relationships/customXml" Target="../ink/ink1035.xml"/><Relationship Id="rId200" Type="http://schemas.openxmlformats.org/officeDocument/2006/relationships/customXml" Target="../ink/ink1037.xml"/><Relationship Id="rId16" Type="http://schemas.openxmlformats.org/officeDocument/2006/relationships/customXml" Target="../ink/ink945.xml"/><Relationship Id="rId221" Type="http://schemas.openxmlformats.org/officeDocument/2006/relationships/image" Target="../media/image1044.png"/><Relationship Id="rId242" Type="http://schemas.openxmlformats.org/officeDocument/2006/relationships/customXml" Target="../ink/ink1058.xml"/><Relationship Id="rId263" Type="http://schemas.openxmlformats.org/officeDocument/2006/relationships/image" Target="../media/image1065.png"/><Relationship Id="rId284" Type="http://schemas.openxmlformats.org/officeDocument/2006/relationships/customXml" Target="../ink/ink1079.xml"/><Relationship Id="rId37" Type="http://schemas.openxmlformats.org/officeDocument/2006/relationships/image" Target="../media/image952.png"/><Relationship Id="rId58" Type="http://schemas.openxmlformats.org/officeDocument/2006/relationships/customXml" Target="../ink/ink966.xml"/><Relationship Id="rId79" Type="http://schemas.openxmlformats.org/officeDocument/2006/relationships/image" Target="../media/image973.png"/><Relationship Id="rId102" Type="http://schemas.openxmlformats.org/officeDocument/2006/relationships/customXml" Target="../ink/ink988.xml"/><Relationship Id="rId123" Type="http://schemas.openxmlformats.org/officeDocument/2006/relationships/image" Target="../media/image995.png"/><Relationship Id="rId144" Type="http://schemas.openxmlformats.org/officeDocument/2006/relationships/customXml" Target="../ink/ink1009.xml"/><Relationship Id="rId90" Type="http://schemas.openxmlformats.org/officeDocument/2006/relationships/customXml" Target="../ink/ink982.xml"/><Relationship Id="rId165" Type="http://schemas.openxmlformats.org/officeDocument/2006/relationships/image" Target="../media/image1016.png"/><Relationship Id="rId186" Type="http://schemas.openxmlformats.org/officeDocument/2006/relationships/customXml" Target="../ink/ink1030.xml"/><Relationship Id="rId211" Type="http://schemas.openxmlformats.org/officeDocument/2006/relationships/image" Target="../media/image1039.png"/><Relationship Id="rId232" Type="http://schemas.openxmlformats.org/officeDocument/2006/relationships/customXml" Target="../ink/ink1053.xml"/><Relationship Id="rId253" Type="http://schemas.openxmlformats.org/officeDocument/2006/relationships/image" Target="../media/image1060.png"/><Relationship Id="rId274" Type="http://schemas.openxmlformats.org/officeDocument/2006/relationships/customXml" Target="../ink/ink1074.xml"/><Relationship Id="rId295" Type="http://schemas.openxmlformats.org/officeDocument/2006/relationships/image" Target="../media/image1081.png"/><Relationship Id="rId309" Type="http://schemas.openxmlformats.org/officeDocument/2006/relationships/image" Target="../media/image1088.png"/><Relationship Id="rId27" Type="http://schemas.openxmlformats.org/officeDocument/2006/relationships/image" Target="../media/image947.png"/><Relationship Id="rId48" Type="http://schemas.openxmlformats.org/officeDocument/2006/relationships/customXml" Target="../ink/ink961.xml"/><Relationship Id="rId69" Type="http://schemas.openxmlformats.org/officeDocument/2006/relationships/image" Target="../media/image968.png"/><Relationship Id="rId113" Type="http://schemas.openxmlformats.org/officeDocument/2006/relationships/image" Target="../media/image990.png"/><Relationship Id="rId134" Type="http://schemas.openxmlformats.org/officeDocument/2006/relationships/customXml" Target="../ink/ink1004.xml"/><Relationship Id="rId80" Type="http://schemas.openxmlformats.org/officeDocument/2006/relationships/customXml" Target="../ink/ink977.xml"/><Relationship Id="rId155" Type="http://schemas.openxmlformats.org/officeDocument/2006/relationships/image" Target="../media/image1011.png"/><Relationship Id="rId176" Type="http://schemas.openxmlformats.org/officeDocument/2006/relationships/customXml" Target="../ink/ink1025.xml"/><Relationship Id="rId197" Type="http://schemas.openxmlformats.org/officeDocument/2006/relationships/image" Target="../media/image1032.png"/><Relationship Id="rId201" Type="http://schemas.openxmlformats.org/officeDocument/2006/relationships/image" Target="../media/image1034.png"/><Relationship Id="rId222" Type="http://schemas.openxmlformats.org/officeDocument/2006/relationships/customXml" Target="../ink/ink1048.xml"/><Relationship Id="rId243" Type="http://schemas.openxmlformats.org/officeDocument/2006/relationships/image" Target="../media/image1055.png"/><Relationship Id="rId264" Type="http://schemas.openxmlformats.org/officeDocument/2006/relationships/customXml" Target="../ink/ink1069.xml"/><Relationship Id="rId285" Type="http://schemas.openxmlformats.org/officeDocument/2006/relationships/image" Target="../media/image1076.png"/><Relationship Id="rId17" Type="http://schemas.openxmlformats.org/officeDocument/2006/relationships/image" Target="../media/image942.png"/><Relationship Id="rId38" Type="http://schemas.openxmlformats.org/officeDocument/2006/relationships/customXml" Target="../ink/ink956.xml"/><Relationship Id="rId59" Type="http://schemas.openxmlformats.org/officeDocument/2006/relationships/image" Target="../media/image963.png"/><Relationship Id="rId103" Type="http://schemas.openxmlformats.org/officeDocument/2006/relationships/image" Target="../media/image985.png"/><Relationship Id="rId124" Type="http://schemas.openxmlformats.org/officeDocument/2006/relationships/customXml" Target="../ink/ink999.xml"/><Relationship Id="rId70" Type="http://schemas.openxmlformats.org/officeDocument/2006/relationships/customXml" Target="../ink/ink972.xml"/><Relationship Id="rId91" Type="http://schemas.openxmlformats.org/officeDocument/2006/relationships/image" Target="../media/image979.png"/><Relationship Id="rId145" Type="http://schemas.openxmlformats.org/officeDocument/2006/relationships/image" Target="../media/image1006.png"/><Relationship Id="rId166" Type="http://schemas.openxmlformats.org/officeDocument/2006/relationships/customXml" Target="../ink/ink1020.xml"/><Relationship Id="rId187" Type="http://schemas.openxmlformats.org/officeDocument/2006/relationships/image" Target="../media/image10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43.xml"/><Relationship Id="rId233" Type="http://schemas.openxmlformats.org/officeDocument/2006/relationships/image" Target="../media/image1050.png"/><Relationship Id="rId254" Type="http://schemas.openxmlformats.org/officeDocument/2006/relationships/customXml" Target="../ink/ink1064.xml"/><Relationship Id="rId28" Type="http://schemas.openxmlformats.org/officeDocument/2006/relationships/customXml" Target="../ink/ink951.xml"/><Relationship Id="rId49" Type="http://schemas.openxmlformats.org/officeDocument/2006/relationships/image" Target="../media/image958.png"/><Relationship Id="rId114" Type="http://schemas.openxmlformats.org/officeDocument/2006/relationships/customXml" Target="../ink/ink994.xml"/><Relationship Id="rId275" Type="http://schemas.openxmlformats.org/officeDocument/2006/relationships/image" Target="../media/image1071.png"/><Relationship Id="rId296" Type="http://schemas.openxmlformats.org/officeDocument/2006/relationships/customXml" Target="../ink/ink1085.xml"/><Relationship Id="rId300" Type="http://schemas.openxmlformats.org/officeDocument/2006/relationships/customXml" Target="../ink/ink1087.xml"/><Relationship Id="rId60" Type="http://schemas.openxmlformats.org/officeDocument/2006/relationships/customXml" Target="../ink/ink967.xml"/><Relationship Id="rId81" Type="http://schemas.openxmlformats.org/officeDocument/2006/relationships/image" Target="../media/image974.png"/><Relationship Id="rId135" Type="http://schemas.openxmlformats.org/officeDocument/2006/relationships/image" Target="../media/image1001.png"/><Relationship Id="rId156" Type="http://schemas.openxmlformats.org/officeDocument/2006/relationships/customXml" Target="../ink/ink1015.xml"/><Relationship Id="rId177" Type="http://schemas.openxmlformats.org/officeDocument/2006/relationships/image" Target="../media/image1022.png"/><Relationship Id="rId198" Type="http://schemas.openxmlformats.org/officeDocument/2006/relationships/customXml" Target="../ink/ink1036.xml"/><Relationship Id="rId202" Type="http://schemas.openxmlformats.org/officeDocument/2006/relationships/customXml" Target="../ink/ink1038.xml"/><Relationship Id="rId223" Type="http://schemas.openxmlformats.org/officeDocument/2006/relationships/image" Target="../media/image1045.png"/><Relationship Id="rId244" Type="http://schemas.openxmlformats.org/officeDocument/2006/relationships/customXml" Target="../ink/ink1059.xml"/><Relationship Id="rId18" Type="http://schemas.openxmlformats.org/officeDocument/2006/relationships/customXml" Target="../ink/ink946.xml"/><Relationship Id="rId39" Type="http://schemas.openxmlformats.org/officeDocument/2006/relationships/image" Target="../media/image953.png"/><Relationship Id="rId265" Type="http://schemas.openxmlformats.org/officeDocument/2006/relationships/image" Target="../media/image1066.png"/><Relationship Id="rId286" Type="http://schemas.openxmlformats.org/officeDocument/2006/relationships/customXml" Target="../ink/ink1080.xml"/><Relationship Id="rId50" Type="http://schemas.openxmlformats.org/officeDocument/2006/relationships/customXml" Target="../ink/ink962.xml"/><Relationship Id="rId104" Type="http://schemas.openxmlformats.org/officeDocument/2006/relationships/customXml" Target="../ink/ink989.xml"/><Relationship Id="rId125" Type="http://schemas.openxmlformats.org/officeDocument/2006/relationships/image" Target="../media/image996.png"/><Relationship Id="rId146" Type="http://schemas.openxmlformats.org/officeDocument/2006/relationships/customXml" Target="../ink/ink1010.xml"/><Relationship Id="rId167" Type="http://schemas.openxmlformats.org/officeDocument/2006/relationships/image" Target="../media/image1017.png"/><Relationship Id="rId188" Type="http://schemas.openxmlformats.org/officeDocument/2006/relationships/customXml" Target="../ink/ink1031.xml"/><Relationship Id="rId71" Type="http://schemas.openxmlformats.org/officeDocument/2006/relationships/image" Target="../media/image969.png"/><Relationship Id="rId92" Type="http://schemas.openxmlformats.org/officeDocument/2006/relationships/customXml" Target="../ink/ink983.xml"/><Relationship Id="rId213" Type="http://schemas.openxmlformats.org/officeDocument/2006/relationships/image" Target="../media/image1040.png"/><Relationship Id="rId234" Type="http://schemas.openxmlformats.org/officeDocument/2006/relationships/customXml" Target="../ink/ink1054.xml"/><Relationship Id="rId2" Type="http://schemas.openxmlformats.org/officeDocument/2006/relationships/customXml" Target="../ink/ink938.xml"/><Relationship Id="rId29" Type="http://schemas.openxmlformats.org/officeDocument/2006/relationships/image" Target="../media/image948.png"/><Relationship Id="rId255" Type="http://schemas.openxmlformats.org/officeDocument/2006/relationships/image" Target="../media/image1061.png"/><Relationship Id="rId276" Type="http://schemas.openxmlformats.org/officeDocument/2006/relationships/customXml" Target="../ink/ink1075.xml"/><Relationship Id="rId297" Type="http://schemas.openxmlformats.org/officeDocument/2006/relationships/image" Target="../media/image10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A67D-173E-BBFF-16F1-D9E7A13AEC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LL3 Section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A7A6C-A1E5-9CEA-DFE2-87D97FDA1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Parity</a:t>
            </a:r>
          </a:p>
        </p:txBody>
      </p:sp>
    </p:spTree>
    <p:extLst>
      <p:ext uri="{BB962C8B-B14F-4D97-AF65-F5344CB8AC3E}">
        <p14:creationId xmlns:p14="http://schemas.microsoft.com/office/powerpoint/2010/main" val="327142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D62AA75-0944-F294-62BB-3AB7C37BA263}"/>
              </a:ext>
            </a:extLst>
          </p:cNvPr>
          <p:cNvGrpSpPr/>
          <p:nvPr/>
        </p:nvGrpSpPr>
        <p:grpSpPr>
          <a:xfrm>
            <a:off x="933730" y="158129"/>
            <a:ext cx="4442400" cy="627480"/>
            <a:chOff x="933730" y="158129"/>
            <a:chExt cx="444240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E396B2E-57B2-D3E4-CF2B-B19B5597EE1A}"/>
                    </a:ext>
                  </a:extLst>
                </p14:cNvPr>
                <p14:cNvContentPartPr/>
                <p14:nvPr/>
              </p14:nvContentPartPr>
              <p14:xfrm>
                <a:off x="933730" y="319769"/>
                <a:ext cx="270360" cy="318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E396B2E-57B2-D3E4-CF2B-B19B5597EE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5090" y="310769"/>
                  <a:ext cx="288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DCCF27-892B-7C4B-8C32-61462E9E4F6F}"/>
                    </a:ext>
                  </a:extLst>
                </p14:cNvPr>
                <p14:cNvContentPartPr/>
                <p14:nvPr/>
              </p14:nvContentPartPr>
              <p14:xfrm>
                <a:off x="1316410" y="241289"/>
                <a:ext cx="780120" cy="380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DCCF27-892B-7C4B-8C32-61462E9E4F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7770" y="232649"/>
                  <a:ext cx="797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08E603-600A-2E92-5919-1C02D856A7B9}"/>
                    </a:ext>
                  </a:extLst>
                </p14:cNvPr>
                <p14:cNvContentPartPr/>
                <p14:nvPr/>
              </p14:nvContentPartPr>
              <p14:xfrm>
                <a:off x="1938850" y="369809"/>
                <a:ext cx="192960" cy="22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08E603-600A-2E92-5919-1C02D856A7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0210" y="360809"/>
                  <a:ext cx="210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388BA8-5353-F860-7EDD-7A91C06256BE}"/>
                    </a:ext>
                  </a:extLst>
                </p14:cNvPr>
                <p14:cNvContentPartPr/>
                <p14:nvPr/>
              </p14:nvContentPartPr>
              <p14:xfrm>
                <a:off x="1385530" y="350009"/>
                <a:ext cx="474120" cy="75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388BA8-5353-F860-7EDD-7A91C06256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6890" y="341369"/>
                  <a:ext cx="4917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A15222-1A55-F3EC-14BE-20A0B6F420CE}"/>
                    </a:ext>
                  </a:extLst>
                </p14:cNvPr>
                <p14:cNvContentPartPr/>
                <p14:nvPr/>
              </p14:nvContentPartPr>
              <p14:xfrm>
                <a:off x="2413690" y="314369"/>
                <a:ext cx="249120" cy="47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A15222-1A55-F3EC-14BE-20A0B6F420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05050" y="305369"/>
                  <a:ext cx="2667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FB1C97-EE0A-8D67-47CE-28C74E8B4A53}"/>
                    </a:ext>
                  </a:extLst>
                </p14:cNvPr>
                <p14:cNvContentPartPr/>
                <p14:nvPr/>
              </p14:nvContentPartPr>
              <p14:xfrm>
                <a:off x="2909050" y="349649"/>
                <a:ext cx="24480" cy="28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FB1C97-EE0A-8D67-47CE-28C74E8B4A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0050" y="340649"/>
                  <a:ext cx="42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6E19F4-CE83-E610-D8F8-140015B5A2BF}"/>
                    </a:ext>
                  </a:extLst>
                </p14:cNvPr>
                <p14:cNvContentPartPr/>
                <p14:nvPr/>
              </p14:nvContentPartPr>
              <p14:xfrm>
                <a:off x="2900050" y="321569"/>
                <a:ext cx="186120" cy="22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6E19F4-CE83-E610-D8F8-140015B5A2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91410" y="312929"/>
                  <a:ext cx="203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FFFFE3-4593-6448-E9B6-94C58974230C}"/>
                    </a:ext>
                  </a:extLst>
                </p14:cNvPr>
                <p14:cNvContentPartPr/>
                <p14:nvPr/>
              </p14:nvContentPartPr>
              <p14:xfrm>
                <a:off x="2902930" y="158129"/>
                <a:ext cx="122400" cy="14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FFFFE3-4593-6448-E9B6-94C5897423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93930" y="149129"/>
                  <a:ext cx="140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B6F4EA-AF8E-3BA7-6F48-5B35D38D1E60}"/>
                    </a:ext>
                  </a:extLst>
                </p14:cNvPr>
                <p14:cNvContentPartPr/>
                <p14:nvPr/>
              </p14:nvContentPartPr>
              <p14:xfrm>
                <a:off x="3377770" y="451169"/>
                <a:ext cx="416160" cy="175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B6F4EA-AF8E-3BA7-6F48-5B35D38D1E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9130" y="442169"/>
                  <a:ext cx="43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8077E0-6205-77AE-B82C-08C6C90451FB}"/>
                    </a:ext>
                  </a:extLst>
                </p14:cNvPr>
                <p14:cNvContentPartPr/>
                <p14:nvPr/>
              </p14:nvContentPartPr>
              <p14:xfrm>
                <a:off x="3554530" y="378809"/>
                <a:ext cx="35640" cy="1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8077E0-6205-77AE-B82C-08C6C90451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5530" y="370169"/>
                  <a:ext cx="5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D92E5A-A3E6-5640-52D6-F40ACA7CFC21}"/>
                    </a:ext>
                  </a:extLst>
                </p14:cNvPr>
                <p14:cNvContentPartPr/>
                <p14:nvPr/>
              </p14:nvContentPartPr>
              <p14:xfrm>
                <a:off x="4003810" y="191969"/>
                <a:ext cx="1372320" cy="57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D92E5A-A3E6-5640-52D6-F40ACA7CFC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4810" y="182969"/>
                  <a:ext cx="138996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093F66-08E0-3580-45DE-8FC86598AACD}"/>
                    </a:ext>
                  </a:extLst>
                </p14:cNvPr>
                <p14:cNvContentPartPr/>
                <p14:nvPr/>
              </p14:nvContentPartPr>
              <p14:xfrm>
                <a:off x="4334290" y="326969"/>
                <a:ext cx="45720" cy="10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093F66-08E0-3580-45DE-8FC86598AA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25650" y="317969"/>
                  <a:ext cx="633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E5C100-E3B5-3FF7-63BE-DA918DD3C3B1}"/>
              </a:ext>
            </a:extLst>
          </p:cNvPr>
          <p:cNvGrpSpPr/>
          <p:nvPr/>
        </p:nvGrpSpPr>
        <p:grpSpPr>
          <a:xfrm>
            <a:off x="5776450" y="153089"/>
            <a:ext cx="5317200" cy="522000"/>
            <a:chOff x="5776450" y="153089"/>
            <a:chExt cx="531720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D9F3A4-7EC2-66DD-C88B-050679048498}"/>
                    </a:ext>
                  </a:extLst>
                </p14:cNvPr>
                <p14:cNvContentPartPr/>
                <p14:nvPr/>
              </p14:nvContentPartPr>
              <p14:xfrm>
                <a:off x="5776450" y="153089"/>
                <a:ext cx="633240" cy="38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D9F3A4-7EC2-66DD-C88B-0506790484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67450" y="144089"/>
                  <a:ext cx="650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521529-901E-A57F-22B0-C72676D39108}"/>
                    </a:ext>
                  </a:extLst>
                </p14:cNvPr>
                <p14:cNvContentPartPr/>
                <p14:nvPr/>
              </p14:nvContentPartPr>
              <p14:xfrm>
                <a:off x="6100090" y="289529"/>
                <a:ext cx="247680" cy="5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521529-901E-A57F-22B0-C72676D391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91450" y="280889"/>
                  <a:ext cx="265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24FD82-7936-AD42-FBA9-AE434CA7B7C1}"/>
                    </a:ext>
                  </a:extLst>
                </p14:cNvPr>
                <p14:cNvContentPartPr/>
                <p14:nvPr/>
              </p14:nvContentPartPr>
              <p14:xfrm>
                <a:off x="6027370" y="176129"/>
                <a:ext cx="24120" cy="1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24FD82-7936-AD42-FBA9-AE434CA7B7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18730" y="167129"/>
                  <a:ext cx="4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4783411-F64C-61DB-5A50-A2CD662054B9}"/>
                    </a:ext>
                  </a:extLst>
                </p14:cNvPr>
                <p14:cNvContentPartPr/>
                <p14:nvPr/>
              </p14:nvContentPartPr>
              <p14:xfrm>
                <a:off x="6603370" y="290249"/>
                <a:ext cx="1125720" cy="36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4783411-F64C-61DB-5A50-A2CD662054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94730" y="281249"/>
                  <a:ext cx="11433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4F6C49-CC51-90BD-4D2E-73C2C98DF648}"/>
                    </a:ext>
                  </a:extLst>
                </p14:cNvPr>
                <p14:cNvContentPartPr/>
                <p14:nvPr/>
              </p14:nvContentPartPr>
              <p14:xfrm>
                <a:off x="7595890" y="358649"/>
                <a:ext cx="20448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4F6C49-CC51-90BD-4D2E-73C2C98DF6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86890" y="349649"/>
                  <a:ext cx="22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7463323-D53B-1FDA-4EE8-DCD63234A668}"/>
                    </a:ext>
                  </a:extLst>
                </p14:cNvPr>
                <p14:cNvContentPartPr/>
                <p14:nvPr/>
              </p14:nvContentPartPr>
              <p14:xfrm>
                <a:off x="7847890" y="192689"/>
                <a:ext cx="476640" cy="335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7463323-D53B-1FDA-4EE8-DCD63234A6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39250" y="184049"/>
                  <a:ext cx="4942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F5BA94-4C3D-C931-EB40-B2877BD96EDB}"/>
                    </a:ext>
                  </a:extLst>
                </p14:cNvPr>
                <p14:cNvContentPartPr/>
                <p14:nvPr/>
              </p14:nvContentPartPr>
              <p14:xfrm>
                <a:off x="7893610" y="256409"/>
                <a:ext cx="347760" cy="39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F5BA94-4C3D-C931-EB40-B2877BD96E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84610" y="247409"/>
                  <a:ext cx="365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44E8F1-73ED-C7BD-B030-6E8F2DD03FFF}"/>
                    </a:ext>
                  </a:extLst>
                </p14:cNvPr>
                <p14:cNvContentPartPr/>
                <p14:nvPr/>
              </p14:nvContentPartPr>
              <p14:xfrm>
                <a:off x="8484010" y="218609"/>
                <a:ext cx="1221120" cy="448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44E8F1-73ED-C7BD-B030-6E8F2DD03F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75010" y="209609"/>
                  <a:ext cx="123876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631A1E-910E-9874-47E4-8472CA87B0C9}"/>
                    </a:ext>
                  </a:extLst>
                </p14:cNvPr>
                <p14:cNvContentPartPr/>
                <p14:nvPr/>
              </p14:nvContentPartPr>
              <p14:xfrm>
                <a:off x="9322450" y="321929"/>
                <a:ext cx="383760" cy="2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631A1E-910E-9874-47E4-8472CA87B0C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13810" y="312929"/>
                  <a:ext cx="40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650BEC-2AA0-92E7-DDED-3CCFDBC8F32C}"/>
                    </a:ext>
                  </a:extLst>
                </p14:cNvPr>
                <p14:cNvContentPartPr/>
                <p14:nvPr/>
              </p14:nvContentPartPr>
              <p14:xfrm>
                <a:off x="9217330" y="276569"/>
                <a:ext cx="71640" cy="19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650BEC-2AA0-92E7-DDED-3CCFDBC8F3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08330" y="267569"/>
                  <a:ext cx="89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68D918-AA7D-BD96-DDB3-D9D1CD859B91}"/>
                    </a:ext>
                  </a:extLst>
                </p14:cNvPr>
                <p14:cNvContentPartPr/>
                <p14:nvPr/>
              </p14:nvContentPartPr>
              <p14:xfrm>
                <a:off x="10003570" y="199529"/>
                <a:ext cx="1028520" cy="47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68D918-AA7D-BD96-DDB3-D9D1CD859B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94570" y="190889"/>
                  <a:ext cx="104616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6659905-6FCA-7064-BB6C-13269C8C1E46}"/>
                    </a:ext>
                  </a:extLst>
                </p14:cNvPr>
                <p14:cNvContentPartPr/>
                <p14:nvPr/>
              </p14:nvContentPartPr>
              <p14:xfrm>
                <a:off x="10890610" y="328769"/>
                <a:ext cx="203040" cy="18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6659905-6FCA-7064-BB6C-13269C8C1E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81970" y="319769"/>
                  <a:ext cx="220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EAB2DE-CB2C-03EC-C426-740DA9B237B7}"/>
                    </a:ext>
                  </a:extLst>
                </p14:cNvPr>
                <p14:cNvContentPartPr/>
                <p14:nvPr/>
              </p14:nvContentPartPr>
              <p14:xfrm>
                <a:off x="10832650" y="279449"/>
                <a:ext cx="16560" cy="12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EAB2DE-CB2C-03EC-C426-740DA9B237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23650" y="270809"/>
                  <a:ext cx="342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907A6A-AB83-9ADC-1A3D-746F7064CE34}"/>
                  </a:ext>
                </a:extLst>
              </p14:cNvPr>
              <p14:cNvContentPartPr/>
              <p14:nvPr/>
            </p14:nvContentPartPr>
            <p14:xfrm>
              <a:off x="1456525" y="1020089"/>
              <a:ext cx="183960" cy="603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907A6A-AB83-9ADC-1A3D-746F7064CE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47885" y="1011089"/>
                <a:ext cx="201600" cy="62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361E6EF1-41AA-3791-1515-B53F45F409F4}"/>
              </a:ext>
            </a:extLst>
          </p:cNvPr>
          <p:cNvGrpSpPr/>
          <p:nvPr/>
        </p:nvGrpSpPr>
        <p:grpSpPr>
          <a:xfrm>
            <a:off x="1763605" y="831089"/>
            <a:ext cx="5649480" cy="968400"/>
            <a:chOff x="1763605" y="831089"/>
            <a:chExt cx="5649480" cy="9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ECAC19-0107-948A-7645-59D4DFFEADE6}"/>
                    </a:ext>
                  </a:extLst>
                </p14:cNvPr>
                <p14:cNvContentPartPr/>
                <p14:nvPr/>
              </p14:nvContentPartPr>
              <p14:xfrm>
                <a:off x="1763605" y="1165169"/>
                <a:ext cx="419400" cy="178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ECAC19-0107-948A-7645-59D4DFFEAD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54605" y="1156529"/>
                  <a:ext cx="437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BCD4795-CACF-16BD-2729-58C08AFA45CF}"/>
                    </a:ext>
                  </a:extLst>
                </p14:cNvPr>
                <p14:cNvContentPartPr/>
                <p14:nvPr/>
              </p14:nvContentPartPr>
              <p14:xfrm>
                <a:off x="1970965" y="1114409"/>
                <a:ext cx="34560" cy="318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BCD4795-CACF-16BD-2729-58C08AFA45C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62325" y="1105409"/>
                  <a:ext cx="522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3A7290D-AF11-1168-758B-C86E0109AE06}"/>
                    </a:ext>
                  </a:extLst>
                </p14:cNvPr>
                <p14:cNvContentPartPr/>
                <p14:nvPr/>
              </p14:nvContentPartPr>
              <p14:xfrm>
                <a:off x="2048365" y="1444529"/>
                <a:ext cx="189000" cy="308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3A7290D-AF11-1168-758B-C86E0109AE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39365" y="1435889"/>
                  <a:ext cx="206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D052A8C-8526-723C-BEAC-688C64ABCB3F}"/>
                    </a:ext>
                  </a:extLst>
                </p14:cNvPr>
                <p14:cNvContentPartPr/>
                <p14:nvPr/>
              </p14:nvContentPartPr>
              <p14:xfrm>
                <a:off x="2285605" y="1037369"/>
                <a:ext cx="100080" cy="142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D052A8C-8526-723C-BEAC-688C64ABCB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76965" y="1028369"/>
                  <a:ext cx="117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8AFAED-B284-7EBE-F11D-DDEB52C4FFAD}"/>
                    </a:ext>
                  </a:extLst>
                </p14:cNvPr>
                <p14:cNvContentPartPr/>
                <p14:nvPr/>
              </p14:nvContentPartPr>
              <p14:xfrm>
                <a:off x="2230525" y="1047809"/>
                <a:ext cx="213120" cy="150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8AFAED-B284-7EBE-F11D-DDEB52C4FF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21525" y="1039169"/>
                  <a:ext cx="230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92C9064-2120-4D62-D582-B8DF1C6FE469}"/>
                    </a:ext>
                  </a:extLst>
                </p14:cNvPr>
                <p14:cNvContentPartPr/>
                <p14:nvPr/>
              </p14:nvContentPartPr>
              <p14:xfrm>
                <a:off x="2361565" y="961049"/>
                <a:ext cx="31320" cy="241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92C9064-2120-4D62-D582-B8DF1C6FE46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52565" y="952049"/>
                  <a:ext cx="48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660666-B347-D560-B568-353B28241E0D}"/>
                    </a:ext>
                  </a:extLst>
                </p14:cNvPr>
                <p14:cNvContentPartPr/>
                <p14:nvPr/>
              </p14:nvContentPartPr>
              <p14:xfrm>
                <a:off x="2261125" y="1125209"/>
                <a:ext cx="213480" cy="2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660666-B347-D560-B568-353B28241E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52125" y="1116209"/>
                  <a:ext cx="231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FA170D-D504-A3E6-133A-1E5AAAE67F65}"/>
                    </a:ext>
                  </a:extLst>
                </p14:cNvPr>
                <p14:cNvContentPartPr/>
                <p14:nvPr/>
              </p14:nvContentPartPr>
              <p14:xfrm>
                <a:off x="2631565" y="1180649"/>
                <a:ext cx="29520" cy="354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FA170D-D504-A3E6-133A-1E5AAAE67F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22925" y="1172009"/>
                  <a:ext cx="471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0A73D03-75DA-F46D-86FA-51F9C0CEF64F}"/>
                    </a:ext>
                  </a:extLst>
                </p14:cNvPr>
                <p14:cNvContentPartPr/>
                <p14:nvPr/>
              </p14:nvContentPartPr>
              <p14:xfrm>
                <a:off x="2580445" y="1176329"/>
                <a:ext cx="203760" cy="18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0A73D03-75DA-F46D-86FA-51F9C0CEF6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71445" y="1167689"/>
                  <a:ext cx="221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796E36-7740-C97D-CFDD-6DE63AA5A585}"/>
                    </a:ext>
                  </a:extLst>
                </p14:cNvPr>
                <p14:cNvContentPartPr/>
                <p14:nvPr/>
              </p14:nvContentPartPr>
              <p14:xfrm>
                <a:off x="2667565" y="983009"/>
                <a:ext cx="99360" cy="153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796E36-7740-C97D-CFDD-6DE63AA5A58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58925" y="974369"/>
                  <a:ext cx="11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68EAAB-44FF-E78B-4E47-CA0774B9D1C9}"/>
                    </a:ext>
                  </a:extLst>
                </p14:cNvPr>
                <p14:cNvContentPartPr/>
                <p14:nvPr/>
              </p14:nvContentPartPr>
              <p14:xfrm>
                <a:off x="2989405" y="1142129"/>
                <a:ext cx="403560" cy="10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68EAAB-44FF-E78B-4E47-CA0774B9D1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80765" y="1133129"/>
                  <a:ext cx="421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BCAF3AF-4A7F-E1E8-E950-7236D345A504}"/>
                    </a:ext>
                  </a:extLst>
                </p14:cNvPr>
                <p14:cNvContentPartPr/>
                <p14:nvPr/>
              </p14:nvContentPartPr>
              <p14:xfrm>
                <a:off x="3178765" y="1076249"/>
                <a:ext cx="18000" cy="386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BCAF3AF-4A7F-E1E8-E950-7236D345A50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69765" y="1067249"/>
                  <a:ext cx="356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08208F1-C624-5DF0-2BF3-1EF6B43DDD28}"/>
                    </a:ext>
                  </a:extLst>
                </p14:cNvPr>
                <p14:cNvContentPartPr/>
                <p14:nvPr/>
              </p14:nvContentPartPr>
              <p14:xfrm>
                <a:off x="3261925" y="1495289"/>
                <a:ext cx="180000" cy="304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08208F1-C624-5DF0-2BF3-1EF6B43DDD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52925" y="1486289"/>
                  <a:ext cx="1976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9ECE19-0DBB-8682-0861-8E1BBF7B623F}"/>
                    </a:ext>
                  </a:extLst>
                </p14:cNvPr>
                <p14:cNvContentPartPr/>
                <p14:nvPr/>
              </p14:nvContentPartPr>
              <p14:xfrm>
                <a:off x="3618325" y="1152929"/>
                <a:ext cx="136800" cy="299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9ECE19-0DBB-8682-0861-8E1BBF7B62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09685" y="1144289"/>
                  <a:ext cx="1544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C8C3C8-F135-85E1-AB5F-8D7E6BDADFFA}"/>
                    </a:ext>
                  </a:extLst>
                </p14:cNvPr>
                <p14:cNvContentPartPr/>
                <p14:nvPr/>
              </p14:nvContentPartPr>
              <p14:xfrm>
                <a:off x="3794365" y="1138529"/>
                <a:ext cx="198720" cy="299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C8C3C8-F135-85E1-AB5F-8D7E6BDADF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85365" y="1129529"/>
                  <a:ext cx="216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ADC5E30-BEF3-0C20-B4EF-57753EF531FF}"/>
                    </a:ext>
                  </a:extLst>
                </p14:cNvPr>
                <p14:cNvContentPartPr/>
                <p14:nvPr/>
              </p14:nvContentPartPr>
              <p14:xfrm>
                <a:off x="4324645" y="1184609"/>
                <a:ext cx="232200" cy="41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ADC5E30-BEF3-0C20-B4EF-57753EF531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16005" y="1175969"/>
                  <a:ext cx="249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9368929-6602-2424-DB34-78A26FDAAE87}"/>
                    </a:ext>
                  </a:extLst>
                </p14:cNvPr>
                <p14:cNvContentPartPr/>
                <p14:nvPr/>
              </p14:nvContentPartPr>
              <p14:xfrm>
                <a:off x="4305925" y="1281809"/>
                <a:ext cx="264960" cy="50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9368929-6602-2424-DB34-78A26FDAAE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97285" y="1273169"/>
                  <a:ext cx="282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8EB44D-550B-142E-8785-33F986B25693}"/>
                    </a:ext>
                  </a:extLst>
                </p14:cNvPr>
                <p14:cNvContentPartPr/>
                <p14:nvPr/>
              </p14:nvContentPartPr>
              <p14:xfrm>
                <a:off x="4851325" y="904889"/>
                <a:ext cx="170640" cy="672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8EB44D-550B-142E-8785-33F986B256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42325" y="896249"/>
                  <a:ext cx="18828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BA36CE-A88D-02C7-78A6-B7D9A17EC5F8}"/>
                    </a:ext>
                  </a:extLst>
                </p14:cNvPr>
                <p14:cNvContentPartPr/>
                <p14:nvPr/>
              </p14:nvContentPartPr>
              <p14:xfrm>
                <a:off x="5157685" y="998849"/>
                <a:ext cx="400680" cy="154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BA36CE-A88D-02C7-78A6-B7D9A17EC5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48685" y="990209"/>
                  <a:ext cx="418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426AE4-FD79-8D49-F9A6-74268705A3D5}"/>
                    </a:ext>
                  </a:extLst>
                </p14:cNvPr>
                <p14:cNvContentPartPr/>
                <p14:nvPr/>
              </p14:nvContentPartPr>
              <p14:xfrm>
                <a:off x="5328325" y="923969"/>
                <a:ext cx="20160" cy="401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426AE4-FD79-8D49-F9A6-74268705A3D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19685" y="915329"/>
                  <a:ext cx="37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3017A3-553E-2790-2680-024689261CA0}"/>
                    </a:ext>
                  </a:extLst>
                </p14:cNvPr>
                <p14:cNvContentPartPr/>
                <p14:nvPr/>
              </p14:nvContentPartPr>
              <p14:xfrm>
                <a:off x="5612725" y="831089"/>
                <a:ext cx="86400" cy="239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3017A3-553E-2790-2680-024689261C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604085" y="822089"/>
                  <a:ext cx="104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E217185-54A5-2B61-DA84-245F7748915B}"/>
                    </a:ext>
                  </a:extLst>
                </p14:cNvPr>
                <p14:cNvContentPartPr/>
                <p14:nvPr/>
              </p14:nvContentPartPr>
              <p14:xfrm>
                <a:off x="5546125" y="909929"/>
                <a:ext cx="146880" cy="48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E217185-54A5-2B61-DA84-245F774891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37485" y="901289"/>
                  <a:ext cx="164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B44D61-440B-719B-3667-C67338D5D89C}"/>
                    </a:ext>
                  </a:extLst>
                </p14:cNvPr>
                <p14:cNvContentPartPr/>
                <p14:nvPr/>
              </p14:nvContentPartPr>
              <p14:xfrm>
                <a:off x="5585725" y="832529"/>
                <a:ext cx="216360" cy="218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B44D61-440B-719B-3667-C67338D5D8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76725" y="823529"/>
                  <a:ext cx="234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8564E5B-DAD2-76DA-38DC-2837C45ED91E}"/>
                    </a:ext>
                  </a:extLst>
                </p14:cNvPr>
                <p14:cNvContentPartPr/>
                <p14:nvPr/>
              </p14:nvContentPartPr>
              <p14:xfrm>
                <a:off x="5763925" y="981569"/>
                <a:ext cx="380160" cy="171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8564E5B-DAD2-76DA-38DC-2837C45ED9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54925" y="972569"/>
                  <a:ext cx="39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37AE11E-3F42-5A29-8736-6CA6B3270F86}"/>
                    </a:ext>
                  </a:extLst>
                </p14:cNvPr>
                <p14:cNvContentPartPr/>
                <p14:nvPr/>
              </p14:nvContentPartPr>
              <p14:xfrm>
                <a:off x="5947165" y="927929"/>
                <a:ext cx="48960" cy="410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37AE11E-3F42-5A29-8736-6CA6B3270F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38525" y="919289"/>
                  <a:ext cx="666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C7E4722-7677-ACD7-0D8D-B434B8B4E453}"/>
                    </a:ext>
                  </a:extLst>
                </p14:cNvPr>
                <p14:cNvContentPartPr/>
                <p14:nvPr/>
              </p14:nvContentPartPr>
              <p14:xfrm>
                <a:off x="5420125" y="1371809"/>
                <a:ext cx="138240" cy="212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C7E4722-7677-ACD7-0D8D-B434B8B4E4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11485" y="1363169"/>
                  <a:ext cx="155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44FB533-BF1A-966B-97CC-AE269FC86478}"/>
                    </a:ext>
                  </a:extLst>
                </p14:cNvPr>
                <p14:cNvContentPartPr/>
                <p14:nvPr/>
              </p14:nvContentPartPr>
              <p14:xfrm>
                <a:off x="6040045" y="1385129"/>
                <a:ext cx="108000" cy="227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44FB533-BF1A-966B-97CC-AE269FC864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1045" y="1376489"/>
                  <a:ext cx="125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22A096E-2F04-4525-453B-725FC4C03A04}"/>
                    </a:ext>
                  </a:extLst>
                </p14:cNvPr>
                <p14:cNvContentPartPr/>
                <p14:nvPr/>
              </p14:nvContentPartPr>
              <p14:xfrm>
                <a:off x="6025285" y="1422569"/>
                <a:ext cx="103680" cy="7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22A096E-2F04-4525-453B-725FC4C03A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16645" y="1413929"/>
                  <a:ext cx="121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7CF7914-956B-832D-39D0-4E240E168983}"/>
                    </a:ext>
                  </a:extLst>
                </p14:cNvPr>
                <p14:cNvContentPartPr/>
                <p14:nvPr/>
              </p14:nvContentPartPr>
              <p14:xfrm>
                <a:off x="6342805" y="982649"/>
                <a:ext cx="119880" cy="317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7CF7914-956B-832D-39D0-4E240E1689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33805" y="974009"/>
                  <a:ext cx="137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D3413C-8B9A-56C1-B661-FDCE5665CB94}"/>
                    </a:ext>
                  </a:extLst>
                </p14:cNvPr>
                <p14:cNvContentPartPr/>
                <p14:nvPr/>
              </p14:nvContentPartPr>
              <p14:xfrm>
                <a:off x="6527845" y="974729"/>
                <a:ext cx="183600" cy="383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D3413C-8B9A-56C1-B661-FDCE5665CB9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19205" y="965729"/>
                  <a:ext cx="2012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426E07E-F122-AD11-AEB0-FD635538C129}"/>
                    </a:ext>
                  </a:extLst>
                </p14:cNvPr>
                <p14:cNvContentPartPr/>
                <p14:nvPr/>
              </p14:nvContentPartPr>
              <p14:xfrm>
                <a:off x="6910525" y="1147169"/>
                <a:ext cx="223560" cy="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426E07E-F122-AD11-AEB0-FD635538C12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01525" y="1138529"/>
                  <a:ext cx="241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F9D1BA-B213-EBD3-7653-593CD8AFE462}"/>
                    </a:ext>
                  </a:extLst>
                </p14:cNvPr>
                <p14:cNvContentPartPr/>
                <p14:nvPr/>
              </p14:nvContentPartPr>
              <p14:xfrm>
                <a:off x="6897925" y="1199009"/>
                <a:ext cx="222480" cy="1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F9D1BA-B213-EBD3-7653-593CD8AFE4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88925" y="1190009"/>
                  <a:ext cx="240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874CE78-BADD-8E33-0308-277B15BAC05B}"/>
                    </a:ext>
                  </a:extLst>
                </p14:cNvPr>
                <p14:cNvContentPartPr/>
                <p14:nvPr/>
              </p14:nvContentPartPr>
              <p14:xfrm>
                <a:off x="7220125" y="986609"/>
                <a:ext cx="192960" cy="403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874CE78-BADD-8E33-0308-277B15BAC0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11125" y="977969"/>
                  <a:ext cx="21060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67434B2-64B0-236F-6C7D-A4F123CB2C87}"/>
              </a:ext>
            </a:extLst>
          </p:cNvPr>
          <p:cNvGrpSpPr/>
          <p:nvPr/>
        </p:nvGrpSpPr>
        <p:grpSpPr>
          <a:xfrm>
            <a:off x="1426285" y="1914689"/>
            <a:ext cx="6234120" cy="828000"/>
            <a:chOff x="1426285" y="1914689"/>
            <a:chExt cx="623412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99B9A37-A717-4F12-3EC2-17A3AAAA5AF0}"/>
                    </a:ext>
                  </a:extLst>
                </p14:cNvPr>
                <p14:cNvContentPartPr/>
                <p14:nvPr/>
              </p14:nvContentPartPr>
              <p14:xfrm>
                <a:off x="1426285" y="2099369"/>
                <a:ext cx="196920" cy="588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99B9A37-A717-4F12-3EC2-17A3AAAA5A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17645" y="2090729"/>
                  <a:ext cx="21456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E9EDDAF-2E69-0FAA-9C78-09E0AAB45F7F}"/>
                    </a:ext>
                  </a:extLst>
                </p14:cNvPr>
                <p14:cNvContentPartPr/>
                <p14:nvPr/>
              </p14:nvContentPartPr>
              <p14:xfrm>
                <a:off x="1747405" y="2203409"/>
                <a:ext cx="442800" cy="154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E9EDDAF-2E69-0FAA-9C78-09E0AAB45F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38765" y="2194769"/>
                  <a:ext cx="460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C94695F-D7C6-77D8-2FF3-290576B29FFE}"/>
                    </a:ext>
                  </a:extLst>
                </p14:cNvPr>
                <p14:cNvContentPartPr/>
                <p14:nvPr/>
              </p14:nvContentPartPr>
              <p14:xfrm>
                <a:off x="1946845" y="2161649"/>
                <a:ext cx="24840" cy="350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C94695F-D7C6-77D8-2FF3-290576B29FF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37845" y="2153009"/>
                  <a:ext cx="424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C23621-B5E4-D5B7-274C-62AC4A7446B7}"/>
                    </a:ext>
                  </a:extLst>
                </p14:cNvPr>
                <p14:cNvContentPartPr/>
                <p14:nvPr/>
              </p14:nvContentPartPr>
              <p14:xfrm>
                <a:off x="2085445" y="2620289"/>
                <a:ext cx="133200" cy="122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C23621-B5E4-D5B7-274C-62AC4A7446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76445" y="2611289"/>
                  <a:ext cx="150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3C70D9-B030-228B-67A9-E8FDF9EF26B9}"/>
                    </a:ext>
                  </a:extLst>
                </p14:cNvPr>
                <p14:cNvContentPartPr/>
                <p14:nvPr/>
              </p14:nvContentPartPr>
              <p14:xfrm>
                <a:off x="2277685" y="1985609"/>
                <a:ext cx="116280" cy="18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3C70D9-B030-228B-67A9-E8FDF9EF26B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69045" y="1976609"/>
                  <a:ext cx="13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5CFEAC-049D-4E9E-B59B-AECFBB010D2C}"/>
                    </a:ext>
                  </a:extLst>
                </p14:cNvPr>
                <p14:cNvContentPartPr/>
                <p14:nvPr/>
              </p14:nvContentPartPr>
              <p14:xfrm>
                <a:off x="2226205" y="1986329"/>
                <a:ext cx="225720" cy="196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5CFEAC-049D-4E9E-B59B-AECFBB010D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17205" y="1977689"/>
                  <a:ext cx="243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53F4616-2B10-90F0-0838-05A922998DD2}"/>
                    </a:ext>
                  </a:extLst>
                </p14:cNvPr>
                <p14:cNvContentPartPr/>
                <p14:nvPr/>
              </p14:nvContentPartPr>
              <p14:xfrm>
                <a:off x="2376685" y="1942049"/>
                <a:ext cx="39960" cy="242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53F4616-2B10-90F0-0838-05A922998D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67685" y="1933409"/>
                  <a:ext cx="57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B75CF1-4B71-0B3A-F008-B5960A95308C}"/>
                    </a:ext>
                  </a:extLst>
                </p14:cNvPr>
                <p14:cNvContentPartPr/>
                <p14:nvPr/>
              </p14:nvContentPartPr>
              <p14:xfrm>
                <a:off x="2224765" y="2102609"/>
                <a:ext cx="223920" cy="53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B75CF1-4B71-0B3A-F008-B5960A9530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16125" y="2093969"/>
                  <a:ext cx="241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CFC8824-CBF1-B8C3-213F-FFF0EF05173B}"/>
                    </a:ext>
                  </a:extLst>
                </p14:cNvPr>
                <p14:cNvContentPartPr/>
                <p14:nvPr/>
              </p14:nvContentPartPr>
              <p14:xfrm>
                <a:off x="2541925" y="2271089"/>
                <a:ext cx="22680" cy="340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CFC8824-CBF1-B8C3-213F-FFF0EF0517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532925" y="2262089"/>
                  <a:ext cx="403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83B4E94-B56D-179A-B07F-909E56871E12}"/>
                    </a:ext>
                  </a:extLst>
                </p14:cNvPr>
                <p14:cNvContentPartPr/>
                <p14:nvPr/>
              </p14:nvContentPartPr>
              <p14:xfrm>
                <a:off x="2496205" y="2259569"/>
                <a:ext cx="199080" cy="169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83B4E94-B56D-179A-B07F-909E56871E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87565" y="2250569"/>
                  <a:ext cx="21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1AFA0C-AE35-5D84-9B96-700D24F4BA15}"/>
                    </a:ext>
                  </a:extLst>
                </p14:cNvPr>
                <p14:cNvContentPartPr/>
                <p14:nvPr/>
              </p14:nvContentPartPr>
              <p14:xfrm>
                <a:off x="2565685" y="2091449"/>
                <a:ext cx="131760" cy="97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1AFA0C-AE35-5D84-9B96-700D24F4BA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56685" y="2082449"/>
                  <a:ext cx="149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B1B15CC-5A5E-10C2-2BB4-13F803CCA69D}"/>
                    </a:ext>
                  </a:extLst>
                </p14:cNvPr>
                <p14:cNvContentPartPr/>
                <p14:nvPr/>
              </p14:nvContentPartPr>
              <p14:xfrm>
                <a:off x="2867365" y="2198369"/>
                <a:ext cx="393840" cy="162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B1B15CC-5A5E-10C2-2BB4-13F803CCA6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58725" y="2189729"/>
                  <a:ext cx="411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19B51AC-7B69-7AA8-6F0F-BD379D57D07C}"/>
                    </a:ext>
                  </a:extLst>
                </p14:cNvPr>
                <p14:cNvContentPartPr/>
                <p14:nvPr/>
              </p14:nvContentPartPr>
              <p14:xfrm>
                <a:off x="3044125" y="2118089"/>
                <a:ext cx="55080" cy="480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19B51AC-7B69-7AA8-6F0F-BD379D57D0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35485" y="2109089"/>
                  <a:ext cx="727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DE38290-6671-0359-A6A7-4F590B887DC6}"/>
                    </a:ext>
                  </a:extLst>
                </p14:cNvPr>
                <p14:cNvContentPartPr/>
                <p14:nvPr/>
              </p14:nvContentPartPr>
              <p14:xfrm>
                <a:off x="3225565" y="2521649"/>
                <a:ext cx="131760" cy="137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DE38290-6671-0359-A6A7-4F590B887D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16925" y="2513009"/>
                  <a:ext cx="149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CF8338-4A74-E417-FB01-49FBC1CD4E57}"/>
                    </a:ext>
                  </a:extLst>
                </p14:cNvPr>
                <p14:cNvContentPartPr/>
                <p14:nvPr/>
              </p14:nvContentPartPr>
              <p14:xfrm>
                <a:off x="3579805" y="2154809"/>
                <a:ext cx="161640" cy="329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CF8338-4A74-E417-FB01-49FBC1CD4E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70805" y="2146169"/>
                  <a:ext cx="179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2618D6B-A027-DD80-3CB2-423AC31CD718}"/>
                    </a:ext>
                  </a:extLst>
                </p14:cNvPr>
                <p14:cNvContentPartPr/>
                <p14:nvPr/>
              </p14:nvContentPartPr>
              <p14:xfrm>
                <a:off x="3778885" y="2178569"/>
                <a:ext cx="227880" cy="304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2618D6B-A027-DD80-3CB2-423AC31CD71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70245" y="2169929"/>
                  <a:ext cx="245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F33153-172E-C812-F412-343A38C46EEC}"/>
                    </a:ext>
                  </a:extLst>
                </p14:cNvPr>
                <p14:cNvContentPartPr/>
                <p14:nvPr/>
              </p14:nvContentPartPr>
              <p14:xfrm>
                <a:off x="4296205" y="2215649"/>
                <a:ext cx="246960" cy="29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F33153-172E-C812-F412-343A38C46E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87205" y="2207009"/>
                  <a:ext cx="264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0F7CF1-E1E6-FFAE-BF20-5447D8BD5939}"/>
                    </a:ext>
                  </a:extLst>
                </p14:cNvPr>
                <p14:cNvContentPartPr/>
                <p14:nvPr/>
              </p14:nvContentPartPr>
              <p14:xfrm>
                <a:off x="4313485" y="2334089"/>
                <a:ext cx="23652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0F7CF1-E1E6-FFAE-BF20-5447D8BD593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04485" y="2325449"/>
                  <a:ext cx="254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F5224BB-EAEC-2214-4DCE-BA867A15FF9F}"/>
                    </a:ext>
                  </a:extLst>
                </p14:cNvPr>
                <p14:cNvContentPartPr/>
                <p14:nvPr/>
              </p14:nvContentPartPr>
              <p14:xfrm>
                <a:off x="4809205" y="1914689"/>
                <a:ext cx="240120" cy="685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F5224BB-EAEC-2214-4DCE-BA867A15FF9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00205" y="1905689"/>
                  <a:ext cx="25776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407FCB-794B-47F3-329D-716B7B1D3272}"/>
                    </a:ext>
                  </a:extLst>
                </p14:cNvPr>
                <p14:cNvContentPartPr/>
                <p14:nvPr/>
              </p14:nvContentPartPr>
              <p14:xfrm>
                <a:off x="5104045" y="2142929"/>
                <a:ext cx="438480" cy="11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407FCB-794B-47F3-329D-716B7B1D327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95045" y="2133929"/>
                  <a:ext cx="456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BE8EB4B-5F3B-CB50-5455-9395135FFE9B}"/>
                    </a:ext>
                  </a:extLst>
                </p14:cNvPr>
                <p14:cNvContentPartPr/>
                <p14:nvPr/>
              </p14:nvContentPartPr>
              <p14:xfrm>
                <a:off x="5345245" y="2004329"/>
                <a:ext cx="9000" cy="430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BE8EB4B-5F3B-CB50-5455-9395135FFE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36605" y="1995689"/>
                  <a:ext cx="2664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043652B-4C34-CE6B-042C-EF3380C9DA82}"/>
                    </a:ext>
                  </a:extLst>
                </p14:cNvPr>
                <p14:cNvContentPartPr/>
                <p14:nvPr/>
              </p14:nvContentPartPr>
              <p14:xfrm>
                <a:off x="5514085" y="2460089"/>
                <a:ext cx="145080" cy="190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043652B-4C34-CE6B-042C-EF3380C9DA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05085" y="2451449"/>
                  <a:ext cx="162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869DFF-DF6E-CB16-0D11-7440F81D3C4D}"/>
                    </a:ext>
                  </a:extLst>
                </p14:cNvPr>
                <p14:cNvContentPartPr/>
                <p14:nvPr/>
              </p14:nvContentPartPr>
              <p14:xfrm>
                <a:off x="5697325" y="1949249"/>
                <a:ext cx="96480" cy="186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869DFF-DF6E-CB16-0D11-7440F81D3C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88685" y="1940609"/>
                  <a:ext cx="114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BEC9C55-531C-B805-4831-77E93D242118}"/>
                    </a:ext>
                  </a:extLst>
                </p14:cNvPr>
                <p14:cNvContentPartPr/>
                <p14:nvPr/>
              </p14:nvContentPartPr>
              <p14:xfrm>
                <a:off x="5649805" y="1946369"/>
                <a:ext cx="203040" cy="189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BEC9C55-531C-B805-4831-77E93D2421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41165" y="1937729"/>
                  <a:ext cx="220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C68BBE8-C6A1-A4C5-615E-147F594ACCE4}"/>
                    </a:ext>
                  </a:extLst>
                </p14:cNvPr>
                <p14:cNvContentPartPr/>
                <p14:nvPr/>
              </p14:nvContentPartPr>
              <p14:xfrm>
                <a:off x="5806405" y="1916849"/>
                <a:ext cx="19440" cy="199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C68BBE8-C6A1-A4C5-615E-147F594ACC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97405" y="1907849"/>
                  <a:ext cx="37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C90A03-74D5-8538-6B8E-0BA263792265}"/>
                    </a:ext>
                  </a:extLst>
                </p14:cNvPr>
                <p14:cNvContentPartPr/>
                <p14:nvPr/>
              </p14:nvContentPartPr>
              <p14:xfrm>
                <a:off x="5612005" y="2042849"/>
                <a:ext cx="236160" cy="15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C90A03-74D5-8538-6B8E-0BA2637922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03005" y="2033849"/>
                  <a:ext cx="253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131A23D-91FA-18F9-8A36-D9F54BD034B2}"/>
                    </a:ext>
                  </a:extLst>
                </p14:cNvPr>
                <p14:cNvContentPartPr/>
                <p14:nvPr/>
              </p14:nvContentPartPr>
              <p14:xfrm>
                <a:off x="4638565" y="2352809"/>
                <a:ext cx="198000" cy="51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131A23D-91FA-18F9-8A36-D9F54BD034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29565" y="2344169"/>
                  <a:ext cx="215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2865BA1-07C1-E76D-9EED-F16EEEFD0D4F}"/>
                    </a:ext>
                  </a:extLst>
                </p14:cNvPr>
                <p14:cNvContentPartPr/>
                <p14:nvPr/>
              </p14:nvContentPartPr>
              <p14:xfrm>
                <a:off x="6026365" y="2046089"/>
                <a:ext cx="480960" cy="121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2865BA1-07C1-E76D-9EED-F16EEEFD0D4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17725" y="2037089"/>
                  <a:ext cx="498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2AD9313-0E27-4E18-22C5-ED76D3ECC359}"/>
                    </a:ext>
                  </a:extLst>
                </p14:cNvPr>
                <p14:cNvContentPartPr/>
                <p14:nvPr/>
              </p14:nvContentPartPr>
              <p14:xfrm>
                <a:off x="6235885" y="1954649"/>
                <a:ext cx="28080" cy="450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2AD9313-0E27-4E18-22C5-ED76D3ECC3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26885" y="1945649"/>
                  <a:ext cx="457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AF65902-2AB7-93C1-4F66-C60CA59B9FEB}"/>
                    </a:ext>
                  </a:extLst>
                </p14:cNvPr>
                <p14:cNvContentPartPr/>
                <p14:nvPr/>
              </p14:nvContentPartPr>
              <p14:xfrm>
                <a:off x="6356485" y="2407169"/>
                <a:ext cx="165960" cy="136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AF65902-2AB7-93C1-4F66-C60CA59B9F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47485" y="2398169"/>
                  <a:ext cx="183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B1A4F1B-8112-F278-6CCA-A998A04A65EF}"/>
                    </a:ext>
                  </a:extLst>
                </p14:cNvPr>
                <p14:cNvContentPartPr/>
                <p14:nvPr/>
              </p14:nvContentPartPr>
              <p14:xfrm>
                <a:off x="6646285" y="2027369"/>
                <a:ext cx="182880" cy="434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B1A4F1B-8112-F278-6CCA-A998A04A65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37645" y="2018729"/>
                  <a:ext cx="2005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D67D2AD-411F-6F4C-E622-1A173F9A3311}"/>
                    </a:ext>
                  </a:extLst>
                </p14:cNvPr>
                <p14:cNvContentPartPr/>
                <p14:nvPr/>
              </p14:nvContentPartPr>
              <p14:xfrm>
                <a:off x="6882445" y="2075609"/>
                <a:ext cx="243000" cy="386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D67D2AD-411F-6F4C-E622-1A173F9A331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73445" y="2066609"/>
                  <a:ext cx="2606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311FE54-0BF5-7D15-7466-1E8A1CAA0647}"/>
                    </a:ext>
                  </a:extLst>
                </p14:cNvPr>
                <p14:cNvContentPartPr/>
                <p14:nvPr/>
              </p14:nvContentPartPr>
              <p14:xfrm>
                <a:off x="7171525" y="2206649"/>
                <a:ext cx="239760" cy="22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311FE54-0BF5-7D15-7466-1E8A1CAA06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62885" y="2197649"/>
                  <a:ext cx="257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B8BD948-135C-F7E6-947D-0B34DFD557B0}"/>
                    </a:ext>
                  </a:extLst>
                </p14:cNvPr>
                <p14:cNvContentPartPr/>
                <p14:nvPr/>
              </p14:nvContentPartPr>
              <p14:xfrm>
                <a:off x="7201765" y="2303129"/>
                <a:ext cx="220320" cy="45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B8BD948-135C-F7E6-947D-0B34DFD557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92765" y="2294129"/>
                  <a:ext cx="237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D38F91-0B24-CA69-7756-0CC357705AA2}"/>
                    </a:ext>
                  </a:extLst>
                </p14:cNvPr>
                <p14:cNvContentPartPr/>
                <p14:nvPr/>
              </p14:nvContentPartPr>
              <p14:xfrm>
                <a:off x="7620445" y="1960409"/>
                <a:ext cx="39960" cy="441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D38F91-0B24-CA69-7756-0CC357705A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11445" y="1951409"/>
                  <a:ext cx="5760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0E04AAA-9DBB-A457-41F7-B9EBF2D43A3F}"/>
              </a:ext>
            </a:extLst>
          </p:cNvPr>
          <p:cNvGrpSpPr/>
          <p:nvPr/>
        </p:nvGrpSpPr>
        <p:grpSpPr>
          <a:xfrm>
            <a:off x="1380205" y="2900729"/>
            <a:ext cx="6825600" cy="1003320"/>
            <a:chOff x="1380205" y="2900729"/>
            <a:chExt cx="6825600" cy="10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F3EE22C-3F51-DC6D-E2C9-594CEF7E6F36}"/>
                    </a:ext>
                  </a:extLst>
                </p14:cNvPr>
                <p14:cNvContentPartPr/>
                <p14:nvPr/>
              </p14:nvContentPartPr>
              <p14:xfrm>
                <a:off x="1380205" y="3193769"/>
                <a:ext cx="146880" cy="581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F3EE22C-3F51-DC6D-E2C9-594CEF7E6F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71565" y="3185129"/>
                  <a:ext cx="1645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3E27B22-4EA9-A002-418D-6E1B0FAD3700}"/>
                    </a:ext>
                  </a:extLst>
                </p14:cNvPr>
                <p14:cNvContentPartPr/>
                <p14:nvPr/>
              </p14:nvContentPartPr>
              <p14:xfrm>
                <a:off x="1698805" y="3325529"/>
                <a:ext cx="452520" cy="133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3E27B22-4EA9-A002-418D-6E1B0FAD37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89805" y="3316529"/>
                  <a:ext cx="470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CC88982-0AE5-77E3-1F10-2FF44FE44DD0}"/>
                    </a:ext>
                  </a:extLst>
                </p14:cNvPr>
                <p14:cNvContentPartPr/>
                <p14:nvPr/>
              </p14:nvContentPartPr>
              <p14:xfrm>
                <a:off x="1939285" y="3168209"/>
                <a:ext cx="13680" cy="474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CC88982-0AE5-77E3-1F10-2FF44FE44D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30645" y="3159209"/>
                  <a:ext cx="313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FC1FC43-4F28-8E17-EFDF-8C661B740406}"/>
                    </a:ext>
                  </a:extLst>
                </p14:cNvPr>
                <p14:cNvContentPartPr/>
                <p14:nvPr/>
              </p14:nvContentPartPr>
              <p14:xfrm>
                <a:off x="2027845" y="3657089"/>
                <a:ext cx="159840" cy="246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FC1FC43-4F28-8E17-EFDF-8C661B74040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19205" y="3648449"/>
                  <a:ext cx="177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8304F5A-3C18-6A5D-53C8-8353F608D48C}"/>
                    </a:ext>
                  </a:extLst>
                </p14:cNvPr>
                <p14:cNvContentPartPr/>
                <p14:nvPr/>
              </p14:nvContentPartPr>
              <p14:xfrm>
                <a:off x="2222245" y="3144449"/>
                <a:ext cx="123120" cy="160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8304F5A-3C18-6A5D-53C8-8353F608D48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13245" y="3135449"/>
                  <a:ext cx="140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5BB2BF3-7556-91F7-5378-D0A037C5AEAA}"/>
                    </a:ext>
                  </a:extLst>
                </p14:cNvPr>
                <p14:cNvContentPartPr/>
                <p14:nvPr/>
              </p14:nvContentPartPr>
              <p14:xfrm>
                <a:off x="2202085" y="3105209"/>
                <a:ext cx="217800" cy="222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5BB2BF3-7556-91F7-5378-D0A037C5AE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93085" y="3096569"/>
                  <a:ext cx="235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08D4F7B-2D1E-F32A-4310-3F36498AC9EA}"/>
                    </a:ext>
                  </a:extLst>
                </p14:cNvPr>
                <p14:cNvContentPartPr/>
                <p14:nvPr/>
              </p14:nvContentPartPr>
              <p14:xfrm>
                <a:off x="2278045" y="3080009"/>
                <a:ext cx="39600" cy="232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08D4F7B-2D1E-F32A-4310-3F36498AC9E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69405" y="3071009"/>
                  <a:ext cx="57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39174BD-C3AE-DEE7-FBF2-0A42F9410E56}"/>
                    </a:ext>
                  </a:extLst>
                </p14:cNvPr>
                <p14:cNvContentPartPr/>
                <p14:nvPr/>
              </p14:nvContentPartPr>
              <p14:xfrm>
                <a:off x="2186605" y="3231209"/>
                <a:ext cx="224280" cy="7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39174BD-C3AE-DEE7-FBF2-0A42F9410E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77965" y="3222569"/>
                  <a:ext cx="241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6E604D4-B8F3-83D4-697A-84082517122E}"/>
                    </a:ext>
                  </a:extLst>
                </p14:cNvPr>
                <p14:cNvContentPartPr/>
                <p14:nvPr/>
              </p14:nvContentPartPr>
              <p14:xfrm>
                <a:off x="2569285" y="3305369"/>
                <a:ext cx="34200" cy="294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6E604D4-B8F3-83D4-697A-84082517122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60285" y="3296729"/>
                  <a:ext cx="51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ED4647-17AE-4408-A4EC-865CBD34B43A}"/>
                    </a:ext>
                  </a:extLst>
                </p14:cNvPr>
                <p14:cNvContentPartPr/>
                <p14:nvPr/>
              </p14:nvContentPartPr>
              <p14:xfrm>
                <a:off x="2533285" y="3247409"/>
                <a:ext cx="207720" cy="178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ED4647-17AE-4408-A4EC-865CBD34B43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24645" y="3238409"/>
                  <a:ext cx="225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C83D5A8-9682-8021-D13F-12CAF059657C}"/>
                    </a:ext>
                  </a:extLst>
                </p14:cNvPr>
                <p14:cNvContentPartPr/>
                <p14:nvPr/>
              </p14:nvContentPartPr>
              <p14:xfrm>
                <a:off x="2654245" y="3031409"/>
                <a:ext cx="92520" cy="126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C83D5A8-9682-8021-D13F-12CAF05965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45605" y="3022769"/>
                  <a:ext cx="110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0FBB03B-7030-6CAE-68EE-BCBBE7121E9D}"/>
                    </a:ext>
                  </a:extLst>
                </p14:cNvPr>
                <p14:cNvContentPartPr/>
                <p14:nvPr/>
              </p14:nvContentPartPr>
              <p14:xfrm>
                <a:off x="2960605" y="3221849"/>
                <a:ext cx="447120" cy="183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0FBB03B-7030-6CAE-68EE-BCBBE7121E9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51605" y="3213209"/>
                  <a:ext cx="464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63DBAED-E2DC-514F-394F-39E26286FDD4}"/>
                    </a:ext>
                  </a:extLst>
                </p14:cNvPr>
                <p14:cNvContentPartPr/>
                <p14:nvPr/>
              </p14:nvContentPartPr>
              <p14:xfrm>
                <a:off x="3176245" y="3162089"/>
                <a:ext cx="23040" cy="402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63DBAED-E2DC-514F-394F-39E26286FDD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67605" y="3153449"/>
                  <a:ext cx="40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E66244-6344-860E-BFA2-FB4953C46F66}"/>
                    </a:ext>
                  </a:extLst>
                </p14:cNvPr>
                <p14:cNvContentPartPr/>
                <p14:nvPr/>
              </p14:nvContentPartPr>
              <p14:xfrm>
                <a:off x="3289645" y="3640529"/>
                <a:ext cx="170280" cy="94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E66244-6344-860E-BFA2-FB4953C46F6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81005" y="3631529"/>
                  <a:ext cx="187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A177AF-136F-32EE-ED81-D82841BAB4E2}"/>
                    </a:ext>
                  </a:extLst>
                </p14:cNvPr>
                <p14:cNvContentPartPr/>
                <p14:nvPr/>
              </p14:nvContentPartPr>
              <p14:xfrm>
                <a:off x="3625885" y="3235529"/>
                <a:ext cx="140400" cy="368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A177AF-136F-32EE-ED81-D82841BAB4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17245" y="3226529"/>
                  <a:ext cx="1580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AB6EE0D-AFA1-1E16-A5F1-AAEFA32907DF}"/>
                    </a:ext>
                  </a:extLst>
                </p14:cNvPr>
                <p14:cNvContentPartPr/>
                <p14:nvPr/>
              </p14:nvContentPartPr>
              <p14:xfrm>
                <a:off x="3809845" y="3227609"/>
                <a:ext cx="231120" cy="334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AB6EE0D-AFA1-1E16-A5F1-AAEFA32907D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01205" y="3218609"/>
                  <a:ext cx="248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4B20541-C760-8807-F56D-0186EEBA1FB3}"/>
                    </a:ext>
                  </a:extLst>
                </p14:cNvPr>
                <p14:cNvContentPartPr/>
                <p14:nvPr/>
              </p14:nvContentPartPr>
              <p14:xfrm>
                <a:off x="4282885" y="3351809"/>
                <a:ext cx="252720" cy="45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4B20541-C760-8807-F56D-0186EEBA1FB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74245" y="3342809"/>
                  <a:ext cx="270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6DE3322-C051-5A67-790E-2CD439A1CB12}"/>
                    </a:ext>
                  </a:extLst>
                </p14:cNvPr>
                <p14:cNvContentPartPr/>
                <p14:nvPr/>
              </p14:nvContentPartPr>
              <p14:xfrm>
                <a:off x="4301245" y="3455849"/>
                <a:ext cx="250560" cy="29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6DE3322-C051-5A67-790E-2CD439A1CB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92605" y="3446849"/>
                  <a:ext cx="268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D9BFB5E-997B-3396-82A2-7FA155B2FF29}"/>
                    </a:ext>
                  </a:extLst>
                </p14:cNvPr>
                <p14:cNvContentPartPr/>
                <p14:nvPr/>
              </p14:nvContentPartPr>
              <p14:xfrm>
                <a:off x="4733245" y="3365489"/>
                <a:ext cx="168840" cy="20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D9BFB5E-997B-3396-82A2-7FA155B2FF2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24245" y="3356849"/>
                  <a:ext cx="186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CCA2795-AF1B-C9BE-FA5B-9ACC9131A612}"/>
                    </a:ext>
                  </a:extLst>
                </p14:cNvPr>
                <p14:cNvContentPartPr/>
                <p14:nvPr/>
              </p14:nvContentPartPr>
              <p14:xfrm>
                <a:off x="5086765" y="3008009"/>
                <a:ext cx="167040" cy="69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CCA2795-AF1B-C9BE-FA5B-9ACC9131A61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77765" y="2999009"/>
                  <a:ext cx="18468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88156F5-BAAE-68C8-8168-E39E898F506B}"/>
                    </a:ext>
                  </a:extLst>
                </p14:cNvPr>
                <p14:cNvContentPartPr/>
                <p14:nvPr/>
              </p14:nvContentPartPr>
              <p14:xfrm>
                <a:off x="5335165" y="3186569"/>
                <a:ext cx="460080" cy="186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88156F5-BAAE-68C8-8168-E39E898F506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26525" y="3177929"/>
                  <a:ext cx="477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E62BAF1-E793-7EF9-D15A-F24A08C12177}"/>
                    </a:ext>
                  </a:extLst>
                </p14:cNvPr>
                <p14:cNvContentPartPr/>
                <p14:nvPr/>
              </p14:nvContentPartPr>
              <p14:xfrm>
                <a:off x="5577445" y="3065609"/>
                <a:ext cx="18720" cy="434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E62BAF1-E793-7EF9-D15A-F24A08C1217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68805" y="3056609"/>
                  <a:ext cx="363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F6B28A6-2BCB-F56E-C670-D83C1870C177}"/>
                    </a:ext>
                  </a:extLst>
                </p14:cNvPr>
                <p14:cNvContentPartPr/>
                <p14:nvPr/>
              </p14:nvContentPartPr>
              <p14:xfrm>
                <a:off x="5678245" y="3484289"/>
                <a:ext cx="160920" cy="242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F6B28A6-2BCB-F56E-C670-D83C1870C1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69605" y="3475289"/>
                  <a:ext cx="178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198C18A-519E-2382-C5CA-C63D6051C4CD}"/>
                    </a:ext>
                  </a:extLst>
                </p14:cNvPr>
                <p14:cNvContentPartPr/>
                <p14:nvPr/>
              </p14:nvContentPartPr>
              <p14:xfrm>
                <a:off x="5883445" y="2986049"/>
                <a:ext cx="115200" cy="213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198C18A-519E-2382-C5CA-C63D6051C4C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74805" y="2977409"/>
                  <a:ext cx="132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D37FAF6-DBB7-060A-F0B2-232B81D06B1B}"/>
                    </a:ext>
                  </a:extLst>
                </p14:cNvPr>
                <p14:cNvContentPartPr/>
                <p14:nvPr/>
              </p14:nvContentPartPr>
              <p14:xfrm>
                <a:off x="5848165" y="2960849"/>
                <a:ext cx="248400" cy="238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D37FAF6-DBB7-060A-F0B2-232B81D06B1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39165" y="2951849"/>
                  <a:ext cx="266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1C3B958-0819-713C-4BDF-B35E02B1B4FA}"/>
                    </a:ext>
                  </a:extLst>
                </p14:cNvPr>
                <p14:cNvContentPartPr/>
                <p14:nvPr/>
              </p14:nvContentPartPr>
              <p14:xfrm>
                <a:off x="5979205" y="2900729"/>
                <a:ext cx="66600" cy="296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1C3B958-0819-713C-4BDF-B35E02B1B4F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70205" y="2891729"/>
                  <a:ext cx="84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D069775-11AE-F4FE-2DF1-3D28682D6CD3}"/>
                    </a:ext>
                  </a:extLst>
                </p14:cNvPr>
                <p14:cNvContentPartPr/>
                <p14:nvPr/>
              </p14:nvContentPartPr>
              <p14:xfrm>
                <a:off x="5837365" y="3104489"/>
                <a:ext cx="226800" cy="3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D069775-11AE-F4FE-2DF1-3D28682D6CD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28725" y="3095849"/>
                  <a:ext cx="244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25B213B-27B3-FC67-A447-E60B89D29020}"/>
                    </a:ext>
                  </a:extLst>
                </p14:cNvPr>
                <p14:cNvContentPartPr/>
                <p14:nvPr/>
              </p14:nvContentPartPr>
              <p14:xfrm>
                <a:off x="6144445" y="3124649"/>
                <a:ext cx="498960" cy="209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25B213B-27B3-FC67-A447-E60B89D2902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35805" y="3116009"/>
                  <a:ext cx="516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F4353BC-2979-7B48-455E-17D7A9EFCA42}"/>
                    </a:ext>
                  </a:extLst>
                </p14:cNvPr>
                <p14:cNvContentPartPr/>
                <p14:nvPr/>
              </p14:nvContentPartPr>
              <p14:xfrm>
                <a:off x="6393205" y="3045809"/>
                <a:ext cx="27360" cy="441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F4353BC-2979-7B48-455E-17D7A9EFCA4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84205" y="3037169"/>
                  <a:ext cx="450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A40F3D7-6E7C-59C9-6D53-2E8183595DE5}"/>
                    </a:ext>
                  </a:extLst>
                </p14:cNvPr>
                <p14:cNvContentPartPr/>
                <p14:nvPr/>
              </p14:nvContentPartPr>
              <p14:xfrm>
                <a:off x="6587605" y="3506249"/>
                <a:ext cx="144720" cy="160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A40F3D7-6E7C-59C9-6D53-2E8183595D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78605" y="3497249"/>
                  <a:ext cx="162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3E050D3-8F9A-A34E-0EF6-6372AA331E3B}"/>
                    </a:ext>
                  </a:extLst>
                </p14:cNvPr>
                <p14:cNvContentPartPr/>
                <p14:nvPr/>
              </p14:nvContentPartPr>
              <p14:xfrm>
                <a:off x="6912325" y="3078209"/>
                <a:ext cx="163800" cy="388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3E050D3-8F9A-A34E-0EF6-6372AA331E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03685" y="3069209"/>
                  <a:ext cx="1814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021036D-5088-12BB-410C-943E0EFA98A9}"/>
                    </a:ext>
                  </a:extLst>
                </p14:cNvPr>
                <p14:cNvContentPartPr/>
                <p14:nvPr/>
              </p14:nvContentPartPr>
              <p14:xfrm>
                <a:off x="7138405" y="3073169"/>
                <a:ext cx="221400" cy="390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021036D-5088-12BB-410C-943E0EFA98A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29405" y="3064169"/>
                  <a:ext cx="239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E95943D-570D-1063-2A91-1E7096A619E5}"/>
                    </a:ext>
                  </a:extLst>
                </p14:cNvPr>
                <p14:cNvContentPartPr/>
                <p14:nvPr/>
              </p14:nvContentPartPr>
              <p14:xfrm>
                <a:off x="7471045" y="3186209"/>
                <a:ext cx="224280" cy="32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E95943D-570D-1063-2A91-1E7096A619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62045" y="3177209"/>
                  <a:ext cx="241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D302FA0-C627-3893-6F0E-DBDF6E6ACDE4}"/>
                    </a:ext>
                  </a:extLst>
                </p14:cNvPr>
                <p14:cNvContentPartPr/>
                <p14:nvPr/>
              </p14:nvContentPartPr>
              <p14:xfrm>
                <a:off x="7433605" y="3268289"/>
                <a:ext cx="213120" cy="29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D302FA0-C627-3893-6F0E-DBDF6E6ACDE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24605" y="3259289"/>
                  <a:ext cx="230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249951E-2353-B3C1-9089-CB54933A414D}"/>
                    </a:ext>
                  </a:extLst>
                </p14:cNvPr>
                <p14:cNvContentPartPr/>
                <p14:nvPr/>
              </p14:nvContentPartPr>
              <p14:xfrm>
                <a:off x="7832845" y="2994329"/>
                <a:ext cx="372960" cy="362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249951E-2353-B3C1-9089-CB54933A41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23845" y="2985689"/>
                  <a:ext cx="390600" cy="37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8C392D33-76F9-45DD-7A86-F1495B8243C4}"/>
                  </a:ext>
                </a:extLst>
              </p14:cNvPr>
              <p14:cNvContentPartPr/>
              <p14:nvPr/>
            </p14:nvContentPartPr>
            <p14:xfrm>
              <a:off x="5388085" y="3912689"/>
              <a:ext cx="1410120" cy="2124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8C392D33-76F9-45DD-7A86-F1495B8243C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379085" y="3903689"/>
                <a:ext cx="142776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4711C3F-5602-0533-614A-BDE856D85AE2}"/>
              </a:ext>
            </a:extLst>
          </p:cNvPr>
          <p:cNvGrpSpPr/>
          <p:nvPr/>
        </p:nvGrpSpPr>
        <p:grpSpPr>
          <a:xfrm>
            <a:off x="4501405" y="4100969"/>
            <a:ext cx="3816000" cy="1101960"/>
            <a:chOff x="4501405" y="4100969"/>
            <a:chExt cx="3816000" cy="11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B2947DA-B821-BC15-0C67-607E3C3F5371}"/>
                    </a:ext>
                  </a:extLst>
                </p14:cNvPr>
                <p14:cNvContentPartPr/>
                <p14:nvPr/>
              </p14:nvContentPartPr>
              <p14:xfrm>
                <a:off x="4544605" y="4177649"/>
                <a:ext cx="1301760" cy="529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B2947DA-B821-BC15-0C67-607E3C3F53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35965" y="4169009"/>
                  <a:ext cx="13194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C864CA-5DB4-87CB-D298-E780A9BA010C}"/>
                    </a:ext>
                  </a:extLst>
                </p14:cNvPr>
                <p14:cNvContentPartPr/>
                <p14:nvPr/>
              </p14:nvContentPartPr>
              <p14:xfrm>
                <a:off x="4916845" y="4253249"/>
                <a:ext cx="370800" cy="19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C864CA-5DB4-87CB-D298-E780A9BA01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08205" y="4244249"/>
                  <a:ext cx="38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AB5AD67-AF00-032D-954E-19BA9F66AC64}"/>
                    </a:ext>
                  </a:extLst>
                </p14:cNvPr>
                <p14:cNvContentPartPr/>
                <p14:nvPr/>
              </p14:nvContentPartPr>
              <p14:xfrm>
                <a:off x="4735405" y="4187009"/>
                <a:ext cx="16200" cy="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AB5AD67-AF00-032D-954E-19BA9F66AC6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26765" y="4178369"/>
                  <a:ext cx="33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99777D6-EA7A-8BAA-BDC6-6D58ACF1B711}"/>
                    </a:ext>
                  </a:extLst>
                </p14:cNvPr>
                <p14:cNvContentPartPr/>
                <p14:nvPr/>
              </p14:nvContentPartPr>
              <p14:xfrm>
                <a:off x="6136885" y="4190249"/>
                <a:ext cx="306000" cy="456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99777D6-EA7A-8BAA-BDC6-6D58ACF1B7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27885" y="4181249"/>
                  <a:ext cx="3236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EE90867-34EA-B096-BA18-8D9C4A83A77A}"/>
                    </a:ext>
                  </a:extLst>
                </p14:cNvPr>
                <p14:cNvContentPartPr/>
                <p14:nvPr/>
              </p14:nvContentPartPr>
              <p14:xfrm>
                <a:off x="6699205" y="4260089"/>
                <a:ext cx="192600" cy="165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EE90867-34EA-B096-BA18-8D9C4A83A77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90565" y="4251449"/>
                  <a:ext cx="210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7E51DC-3464-9C86-E5C5-623BB05399E4}"/>
                    </a:ext>
                  </a:extLst>
                </p14:cNvPr>
                <p14:cNvContentPartPr/>
                <p14:nvPr/>
              </p14:nvContentPartPr>
              <p14:xfrm>
                <a:off x="7211485" y="4262249"/>
                <a:ext cx="20880" cy="16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7E51DC-3464-9C86-E5C5-623BB05399E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02485" y="4253249"/>
                  <a:ext cx="38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179B812-3827-D3CD-D83B-48C1E5566DBF}"/>
                    </a:ext>
                  </a:extLst>
                </p14:cNvPr>
                <p14:cNvContentPartPr/>
                <p14:nvPr/>
              </p14:nvContentPartPr>
              <p14:xfrm>
                <a:off x="6896125" y="4260809"/>
                <a:ext cx="263520" cy="208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179B812-3827-D3CD-D83B-48C1E5566DB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87125" y="4252169"/>
                  <a:ext cx="281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DF5ECF5-4BCF-68C2-1FD2-3688678FD21D}"/>
                    </a:ext>
                  </a:extLst>
                </p14:cNvPr>
                <p14:cNvContentPartPr/>
                <p14:nvPr/>
              </p14:nvContentPartPr>
              <p14:xfrm>
                <a:off x="7381765" y="4100969"/>
                <a:ext cx="539640" cy="349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DF5ECF5-4BCF-68C2-1FD2-3688678FD21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72765" y="4091969"/>
                  <a:ext cx="557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25C014-30A2-CE5E-09E1-2D7A0A597307}"/>
                    </a:ext>
                  </a:extLst>
                </p14:cNvPr>
                <p14:cNvContentPartPr/>
                <p14:nvPr/>
              </p14:nvContentPartPr>
              <p14:xfrm>
                <a:off x="4501405" y="4676609"/>
                <a:ext cx="1387080" cy="486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25C014-30A2-CE5E-09E1-2D7A0A5973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92405" y="4667969"/>
                  <a:ext cx="14047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8FC05D-A952-9105-2CC0-09E61A471664}"/>
                    </a:ext>
                  </a:extLst>
                </p14:cNvPr>
                <p14:cNvContentPartPr/>
                <p14:nvPr/>
              </p14:nvContentPartPr>
              <p14:xfrm>
                <a:off x="5612725" y="4726289"/>
                <a:ext cx="48240" cy="13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8FC05D-A952-9105-2CC0-09E61A4716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04085" y="4717649"/>
                  <a:ext cx="6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14555C-B3DA-4F36-B219-EA365B98809D}"/>
                    </a:ext>
                  </a:extLst>
                </p14:cNvPr>
                <p14:cNvContentPartPr/>
                <p14:nvPr/>
              </p14:nvContentPartPr>
              <p14:xfrm>
                <a:off x="5299165" y="4679129"/>
                <a:ext cx="460440" cy="70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14555C-B3DA-4F36-B219-EA365B98809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90525" y="4670489"/>
                  <a:ext cx="478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A3974C4-8287-DC40-E2DC-CFF819F542CB}"/>
                    </a:ext>
                  </a:extLst>
                </p14:cNvPr>
                <p14:cNvContentPartPr/>
                <p14:nvPr/>
              </p14:nvContentPartPr>
              <p14:xfrm>
                <a:off x="6116725" y="4781369"/>
                <a:ext cx="663480" cy="186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A3974C4-8287-DC40-E2DC-CFF819F542C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07725" y="4772369"/>
                  <a:ext cx="681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DDA5728-E4E9-717D-77F2-2E38864EF071}"/>
                    </a:ext>
                  </a:extLst>
                </p14:cNvPr>
                <p14:cNvContentPartPr/>
                <p14:nvPr/>
              </p14:nvContentPartPr>
              <p14:xfrm>
                <a:off x="6970645" y="4625129"/>
                <a:ext cx="448560" cy="323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DDA5728-E4E9-717D-77F2-2E38864EF07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61645" y="4616489"/>
                  <a:ext cx="466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8F73FEE-0C5D-7770-2B8B-02B37A7723BD}"/>
                    </a:ext>
                  </a:extLst>
                </p14:cNvPr>
                <p14:cNvContentPartPr/>
                <p14:nvPr/>
              </p14:nvContentPartPr>
              <p14:xfrm>
                <a:off x="7486165" y="4760129"/>
                <a:ext cx="831240" cy="442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8F73FEE-0C5D-7770-2B8B-02B37A7723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477525" y="4751129"/>
                  <a:ext cx="84888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B98EE82-DBF8-6761-6EEE-FBC67582D32B}"/>
              </a:ext>
            </a:extLst>
          </p:cNvPr>
          <p:cNvGrpSpPr/>
          <p:nvPr/>
        </p:nvGrpSpPr>
        <p:grpSpPr>
          <a:xfrm>
            <a:off x="8978365" y="769169"/>
            <a:ext cx="2491560" cy="819720"/>
            <a:chOff x="8978365" y="769169"/>
            <a:chExt cx="2491560" cy="8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0F68AE3-F80F-4DC7-D2EB-2F89F672DE84}"/>
                    </a:ext>
                  </a:extLst>
                </p14:cNvPr>
                <p14:cNvContentPartPr/>
                <p14:nvPr/>
              </p14:nvContentPartPr>
              <p14:xfrm>
                <a:off x="8978365" y="1181369"/>
                <a:ext cx="211680" cy="407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0F68AE3-F80F-4DC7-D2EB-2F89F672DE8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69365" y="1172729"/>
                  <a:ext cx="2293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19E2CF2-7BD5-7D24-E07B-A6BD4572272F}"/>
                    </a:ext>
                  </a:extLst>
                </p14:cNvPr>
                <p14:cNvContentPartPr/>
                <p14:nvPr/>
              </p14:nvContentPartPr>
              <p14:xfrm>
                <a:off x="9354925" y="1182809"/>
                <a:ext cx="161640" cy="7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19E2CF2-7BD5-7D24-E07B-A6BD4572272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45925" y="1174169"/>
                  <a:ext cx="179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94D8E79-A2D8-B371-EF7B-7A7053F0A9DC}"/>
                    </a:ext>
                  </a:extLst>
                </p14:cNvPr>
                <p14:cNvContentPartPr/>
                <p14:nvPr/>
              </p14:nvContentPartPr>
              <p14:xfrm>
                <a:off x="9288685" y="1314209"/>
                <a:ext cx="23292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94D8E79-A2D8-B371-EF7B-7A7053F0A9D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80045" y="1305209"/>
                  <a:ext cx="250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9089EC5-687A-E4EE-3F84-DE95212E808C}"/>
                    </a:ext>
                  </a:extLst>
                </p14:cNvPr>
                <p14:cNvContentPartPr/>
                <p14:nvPr/>
              </p14:nvContentPartPr>
              <p14:xfrm>
                <a:off x="9740125" y="915689"/>
                <a:ext cx="64440" cy="141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9089EC5-687A-E4EE-3F84-DE95212E808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31125" y="907049"/>
                  <a:ext cx="82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61957F7-7603-F9E7-4E08-8531E817C23B}"/>
                    </a:ext>
                  </a:extLst>
                </p14:cNvPr>
                <p14:cNvContentPartPr/>
                <p14:nvPr/>
              </p14:nvContentPartPr>
              <p14:xfrm>
                <a:off x="9884845" y="889409"/>
                <a:ext cx="68040" cy="208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61957F7-7603-F9E7-4E08-8531E817C23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875845" y="880409"/>
                  <a:ext cx="85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E6C05A8-FDC2-EB3F-CAD1-19372520EFBF}"/>
                    </a:ext>
                  </a:extLst>
                </p14:cNvPr>
                <p14:cNvContentPartPr/>
                <p14:nvPr/>
              </p14:nvContentPartPr>
              <p14:xfrm>
                <a:off x="9844165" y="905609"/>
                <a:ext cx="1380240" cy="614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E6C05A8-FDC2-EB3F-CAD1-19372520EF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835525" y="896609"/>
                  <a:ext cx="139788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53F5542-9D49-CBD4-47F4-8A49EF9B9CA9}"/>
                    </a:ext>
                  </a:extLst>
                </p14:cNvPr>
                <p14:cNvContentPartPr/>
                <p14:nvPr/>
              </p14:nvContentPartPr>
              <p14:xfrm>
                <a:off x="11262925" y="782129"/>
                <a:ext cx="64080" cy="182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53F5542-9D49-CBD4-47F4-8A49EF9B9CA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53925" y="773129"/>
                  <a:ext cx="81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A13AD23-6CB9-9D60-168C-A861887D8D6F}"/>
                    </a:ext>
                  </a:extLst>
                </p14:cNvPr>
                <p14:cNvContentPartPr/>
                <p14:nvPr/>
              </p14:nvContentPartPr>
              <p14:xfrm>
                <a:off x="11367685" y="769169"/>
                <a:ext cx="102240" cy="242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A13AD23-6CB9-9D60-168C-A861887D8D6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59045" y="760169"/>
                  <a:ext cx="1198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2A5CABE-BEB4-A233-A1ED-300962E0F6CA}"/>
              </a:ext>
            </a:extLst>
          </p:cNvPr>
          <p:cNvGrpSpPr/>
          <p:nvPr/>
        </p:nvGrpSpPr>
        <p:grpSpPr>
          <a:xfrm>
            <a:off x="8876125" y="1686449"/>
            <a:ext cx="2432160" cy="714960"/>
            <a:chOff x="8876125" y="1686449"/>
            <a:chExt cx="243216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F124E6E-3A98-1B49-3F36-1E1C422D39A4}"/>
                    </a:ext>
                  </a:extLst>
                </p14:cNvPr>
                <p14:cNvContentPartPr/>
                <p14:nvPr/>
              </p14:nvContentPartPr>
              <p14:xfrm>
                <a:off x="8876125" y="1998569"/>
                <a:ext cx="206280" cy="197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F124E6E-3A98-1B49-3F36-1E1C422D39A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867125" y="1989929"/>
                  <a:ext cx="223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7BB8E4E-4534-3A1D-E4A2-8F25F10AF46B}"/>
                    </a:ext>
                  </a:extLst>
                </p14:cNvPr>
                <p14:cNvContentPartPr/>
                <p14:nvPr/>
              </p14:nvContentPartPr>
              <p14:xfrm>
                <a:off x="9219565" y="2007209"/>
                <a:ext cx="180360" cy="12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7BB8E4E-4534-3A1D-E4A2-8F25F10AF4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10925" y="1998569"/>
                  <a:ext cx="19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79F77C0-4183-371E-5361-D812788C30EE}"/>
                    </a:ext>
                  </a:extLst>
                </p14:cNvPr>
                <p14:cNvContentPartPr/>
                <p14:nvPr/>
              </p14:nvContentPartPr>
              <p14:xfrm>
                <a:off x="9193645" y="2155529"/>
                <a:ext cx="176040" cy="7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79F77C0-4183-371E-5361-D812788C30E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184645" y="2146529"/>
                  <a:ext cx="193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86D61A3-789A-C1D3-A2C0-37A53F03454E}"/>
                    </a:ext>
                  </a:extLst>
                </p14:cNvPr>
                <p14:cNvContentPartPr/>
                <p14:nvPr/>
              </p14:nvContentPartPr>
              <p14:xfrm>
                <a:off x="9512965" y="1756289"/>
                <a:ext cx="110520" cy="174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86D61A3-789A-C1D3-A2C0-37A53F03454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03965" y="1747649"/>
                  <a:ext cx="128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E0A6AC7-3577-C0E3-C040-48CE56CC82AB}"/>
                    </a:ext>
                  </a:extLst>
                </p14:cNvPr>
                <p14:cNvContentPartPr/>
                <p14:nvPr/>
              </p14:nvContentPartPr>
              <p14:xfrm>
                <a:off x="9659125" y="1740809"/>
                <a:ext cx="53280" cy="209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E0A6AC7-3577-C0E3-C040-48CE56CC82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50125" y="1731809"/>
                  <a:ext cx="70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C3FE543-E5CD-2BCD-6212-CDF8F167FBC1}"/>
                    </a:ext>
                  </a:extLst>
                </p14:cNvPr>
                <p14:cNvContentPartPr/>
                <p14:nvPr/>
              </p14:nvContentPartPr>
              <p14:xfrm>
                <a:off x="9681085" y="2022329"/>
                <a:ext cx="371880" cy="195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C3FE543-E5CD-2BCD-6212-CDF8F167FBC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72445" y="2013689"/>
                  <a:ext cx="389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19EFD94-F621-BA73-17B1-C8A3F1CED862}"/>
                    </a:ext>
                  </a:extLst>
                </p14:cNvPr>
                <p14:cNvContentPartPr/>
                <p14:nvPr/>
              </p14:nvContentPartPr>
              <p14:xfrm>
                <a:off x="10148005" y="1825049"/>
                <a:ext cx="1018800" cy="576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19EFD94-F621-BA73-17B1-C8A3F1CED86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39005" y="1816049"/>
                  <a:ext cx="103644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A096BAB-1A00-0187-6DB3-88D60E52816F}"/>
                    </a:ext>
                  </a:extLst>
                </p14:cNvPr>
                <p14:cNvContentPartPr/>
                <p14:nvPr/>
              </p14:nvContentPartPr>
              <p14:xfrm>
                <a:off x="11093365" y="1745489"/>
                <a:ext cx="66960" cy="159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A096BAB-1A00-0187-6DB3-88D60E52816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84725" y="1736489"/>
                  <a:ext cx="84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843966-52C5-BF84-A33E-7BFB681FF29A}"/>
                    </a:ext>
                  </a:extLst>
                </p14:cNvPr>
                <p14:cNvContentPartPr/>
                <p14:nvPr/>
              </p14:nvContentPartPr>
              <p14:xfrm>
                <a:off x="11296045" y="1686449"/>
                <a:ext cx="12240" cy="199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843966-52C5-BF84-A33E-7BFB681FF29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87045" y="1677809"/>
                  <a:ext cx="2988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462932B-9248-EBD8-2F50-C3B8B6E96722}"/>
                  </a:ext>
                </a:extLst>
              </p14:cNvPr>
              <p14:cNvContentPartPr/>
              <p14:nvPr/>
            </p14:nvContentPartPr>
            <p14:xfrm>
              <a:off x="11374525" y="1160849"/>
              <a:ext cx="676440" cy="1868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462932B-9248-EBD8-2F50-C3B8B6E96722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365525" y="1152209"/>
                <a:ext cx="6940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A84187BC-87A3-7EF3-9863-D51CA27F9BE6}"/>
                  </a:ext>
                </a:extLst>
              </p14:cNvPr>
              <p14:cNvContentPartPr/>
              <p14:nvPr/>
            </p14:nvContentPartPr>
            <p14:xfrm>
              <a:off x="11357965" y="1760609"/>
              <a:ext cx="656280" cy="410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A84187BC-87A3-7EF3-9863-D51CA27F9BE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1348965" y="1751969"/>
                <a:ext cx="67392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7737AE3-120F-CAF4-5161-E73A92E57483}"/>
              </a:ext>
            </a:extLst>
          </p:cNvPr>
          <p:cNvGrpSpPr/>
          <p:nvPr/>
        </p:nvGrpSpPr>
        <p:grpSpPr>
          <a:xfrm>
            <a:off x="840205" y="5377169"/>
            <a:ext cx="596880" cy="329040"/>
            <a:chOff x="840205" y="5377169"/>
            <a:chExt cx="5968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808657A-4499-D43C-DA5A-D37D62060833}"/>
                    </a:ext>
                  </a:extLst>
                </p14:cNvPr>
                <p14:cNvContentPartPr/>
                <p14:nvPr/>
              </p14:nvContentPartPr>
              <p14:xfrm>
                <a:off x="840205" y="5435129"/>
                <a:ext cx="56880" cy="271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808657A-4499-D43C-DA5A-D37D6206083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1565" y="5426489"/>
                  <a:ext cx="74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2AE60D3-9ED6-C6EC-99E8-219A89EFEC44}"/>
                    </a:ext>
                  </a:extLst>
                </p14:cNvPr>
                <p14:cNvContentPartPr/>
                <p14:nvPr/>
              </p14:nvContentPartPr>
              <p14:xfrm>
                <a:off x="861085" y="5377169"/>
                <a:ext cx="245880" cy="102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2AE60D3-9ED6-C6EC-99E8-219A89EFEC4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52445" y="5368529"/>
                  <a:ext cx="263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73E3584-175B-D4B2-8E17-7770E2A12004}"/>
                    </a:ext>
                  </a:extLst>
                </p14:cNvPr>
                <p14:cNvContentPartPr/>
                <p14:nvPr/>
              </p14:nvContentPartPr>
              <p14:xfrm>
                <a:off x="861445" y="5478689"/>
                <a:ext cx="181800" cy="41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73E3584-175B-D4B2-8E17-7770E2A120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2805" y="5469689"/>
                  <a:ext cx="199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3E5B6D5-5379-9C06-1092-D5D19487A3D5}"/>
                    </a:ext>
                  </a:extLst>
                </p14:cNvPr>
                <p14:cNvContentPartPr/>
                <p14:nvPr/>
              </p14:nvContentPartPr>
              <p14:xfrm>
                <a:off x="1078885" y="5519729"/>
                <a:ext cx="358200" cy="176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3E5B6D5-5379-9C06-1092-D5D19487A3D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70245" y="5511089"/>
                  <a:ext cx="37584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C6955B5-6DBB-6B83-13B7-03CFA511B914}"/>
                  </a:ext>
                </a:extLst>
              </p14:cNvPr>
              <p14:cNvContentPartPr/>
              <p14:nvPr/>
            </p14:nvContentPartPr>
            <p14:xfrm>
              <a:off x="1700245" y="5221649"/>
              <a:ext cx="768600" cy="4708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C6955B5-6DBB-6B83-13B7-03CFA511B91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691245" y="5213009"/>
                <a:ext cx="7862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461205ED-AAFE-7BEB-9C3C-83D2B37709E4}"/>
                  </a:ext>
                </a:extLst>
              </p14:cNvPr>
              <p14:cNvContentPartPr/>
              <p14:nvPr/>
            </p14:nvContentPartPr>
            <p14:xfrm>
              <a:off x="1741645" y="5284649"/>
              <a:ext cx="408960" cy="489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461205ED-AAFE-7BEB-9C3C-83D2B37709E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732645" y="5276009"/>
                <a:ext cx="4266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F09752A-56D0-BDBE-1C09-399890806602}"/>
              </a:ext>
            </a:extLst>
          </p:cNvPr>
          <p:cNvGrpSpPr/>
          <p:nvPr/>
        </p:nvGrpSpPr>
        <p:grpSpPr>
          <a:xfrm>
            <a:off x="2711125" y="5197529"/>
            <a:ext cx="2048400" cy="608400"/>
            <a:chOff x="2711125" y="5197529"/>
            <a:chExt cx="204840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534CA37-B965-E8C0-8BFF-0AF4456C587D}"/>
                    </a:ext>
                  </a:extLst>
                </p14:cNvPr>
                <p14:cNvContentPartPr/>
                <p14:nvPr/>
              </p14:nvContentPartPr>
              <p14:xfrm>
                <a:off x="2711125" y="5197529"/>
                <a:ext cx="1244880" cy="439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534CA37-B965-E8C0-8BFF-0AF4456C587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02485" y="5188889"/>
                  <a:ext cx="12625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44497AE-F3EC-7D3B-7F0E-D297BC26CD8F}"/>
                    </a:ext>
                  </a:extLst>
                </p14:cNvPr>
                <p14:cNvContentPartPr/>
                <p14:nvPr/>
              </p14:nvContentPartPr>
              <p14:xfrm>
                <a:off x="4297645" y="5291849"/>
                <a:ext cx="158760" cy="395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44497AE-F3EC-7D3B-7F0E-D297BC26CD8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289005" y="5282849"/>
                  <a:ext cx="176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B625782-A6A6-573C-7846-92035C25CF1E}"/>
                    </a:ext>
                  </a:extLst>
                </p14:cNvPr>
                <p14:cNvContentPartPr/>
                <p14:nvPr/>
              </p14:nvContentPartPr>
              <p14:xfrm>
                <a:off x="4235005" y="5458529"/>
                <a:ext cx="266040" cy="50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B625782-A6A6-573C-7846-92035C25CF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26005" y="5449529"/>
                  <a:ext cx="283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6A7A61C-BD44-8562-55DC-295813FEBFC7}"/>
                    </a:ext>
                  </a:extLst>
                </p14:cNvPr>
                <p14:cNvContentPartPr/>
                <p14:nvPr/>
              </p14:nvContentPartPr>
              <p14:xfrm>
                <a:off x="4631725" y="5603609"/>
                <a:ext cx="127800" cy="202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6A7A61C-BD44-8562-55DC-295813FEBFC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22725" y="5594969"/>
                  <a:ext cx="1454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8800761C-3345-C0D7-F003-86E68D09DF54}"/>
              </a:ext>
            </a:extLst>
          </p:cNvPr>
          <p:cNvGrpSpPr/>
          <p:nvPr/>
        </p:nvGrpSpPr>
        <p:grpSpPr>
          <a:xfrm>
            <a:off x="5283325" y="5191049"/>
            <a:ext cx="1635840" cy="514440"/>
            <a:chOff x="5283325" y="5191049"/>
            <a:chExt cx="163584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3BB5A0E-C820-9A74-FF17-33EF70CE035A}"/>
                    </a:ext>
                  </a:extLst>
                </p14:cNvPr>
                <p14:cNvContentPartPr/>
                <p14:nvPr/>
              </p14:nvContentPartPr>
              <p14:xfrm>
                <a:off x="5311405" y="5328569"/>
                <a:ext cx="148680" cy="376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3BB5A0E-C820-9A74-FF17-33EF70CE035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02405" y="5319929"/>
                  <a:ext cx="1663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BDC89D3-051F-6820-43C4-FC194F65D557}"/>
                    </a:ext>
                  </a:extLst>
                </p14:cNvPr>
                <p14:cNvContentPartPr/>
                <p14:nvPr/>
              </p14:nvContentPartPr>
              <p14:xfrm>
                <a:off x="5283325" y="5531249"/>
                <a:ext cx="154080" cy="32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BDC89D3-051F-6820-43C4-FC194F65D55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74685" y="5522609"/>
                  <a:ext cx="171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6C6411-47ED-CEC5-CCEB-9DA270E49C84}"/>
                    </a:ext>
                  </a:extLst>
                </p14:cNvPr>
                <p14:cNvContentPartPr/>
                <p14:nvPr/>
              </p14:nvContentPartPr>
              <p14:xfrm>
                <a:off x="5309245" y="5191049"/>
                <a:ext cx="146880" cy="79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6C6411-47ED-CEC5-CCEB-9DA270E49C8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00605" y="5182409"/>
                  <a:ext cx="164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6FEBF92-EF22-9879-344F-5AB43D621993}"/>
                    </a:ext>
                  </a:extLst>
                </p14:cNvPr>
                <p14:cNvContentPartPr/>
                <p14:nvPr/>
              </p14:nvContentPartPr>
              <p14:xfrm>
                <a:off x="5730445" y="5509289"/>
                <a:ext cx="340560" cy="181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6FEBF92-EF22-9879-344F-5AB43D6219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721805" y="5500289"/>
                  <a:ext cx="358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4FFBB89-D284-6804-86B0-6C35B6D1D191}"/>
                    </a:ext>
                  </a:extLst>
                </p14:cNvPr>
                <p14:cNvContentPartPr/>
                <p14:nvPr/>
              </p14:nvContentPartPr>
              <p14:xfrm>
                <a:off x="5868325" y="5358809"/>
                <a:ext cx="25560" cy="18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4FFBB89-D284-6804-86B0-6C35B6D1D19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859325" y="5350169"/>
                  <a:ext cx="43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10C9E17-C431-2073-55FD-04EB138A332D}"/>
                    </a:ext>
                  </a:extLst>
                </p14:cNvPr>
                <p14:cNvContentPartPr/>
                <p14:nvPr/>
              </p14:nvContentPartPr>
              <p14:xfrm>
                <a:off x="6279085" y="5250809"/>
                <a:ext cx="640080" cy="401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10C9E17-C431-2073-55FD-04EB138A332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70085" y="5242169"/>
                  <a:ext cx="65772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275BC1B-83D7-CEEF-4001-BFB44A5759DD}"/>
              </a:ext>
            </a:extLst>
          </p:cNvPr>
          <p:cNvGrpSpPr/>
          <p:nvPr/>
        </p:nvGrpSpPr>
        <p:grpSpPr>
          <a:xfrm>
            <a:off x="7176205" y="5228849"/>
            <a:ext cx="2757600" cy="574920"/>
            <a:chOff x="7176205" y="5228849"/>
            <a:chExt cx="275760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3608682-6E6C-CCA6-1133-7BC6F4A5AF77}"/>
                    </a:ext>
                  </a:extLst>
                </p14:cNvPr>
                <p14:cNvContentPartPr/>
                <p14:nvPr/>
              </p14:nvContentPartPr>
              <p14:xfrm>
                <a:off x="7176205" y="5228849"/>
                <a:ext cx="1714320" cy="5749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3608682-6E6C-CCA6-1133-7BC6F4A5AF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67205" y="5219849"/>
                  <a:ext cx="17319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D48BF76-3110-D3CC-03F2-3430DDB1656B}"/>
                    </a:ext>
                  </a:extLst>
                </p14:cNvPr>
                <p14:cNvContentPartPr/>
                <p14:nvPr/>
              </p14:nvContentPartPr>
              <p14:xfrm>
                <a:off x="7547365" y="5304089"/>
                <a:ext cx="44280" cy="46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D48BF76-3110-D3CC-03F2-3430DDB1656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38725" y="5295449"/>
                  <a:ext cx="61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CD52112-4703-F94B-86D9-844CC6D7AB41}"/>
                    </a:ext>
                  </a:extLst>
                </p14:cNvPr>
                <p14:cNvContentPartPr/>
                <p14:nvPr/>
              </p14:nvContentPartPr>
              <p14:xfrm>
                <a:off x="9137845" y="5411369"/>
                <a:ext cx="217440" cy="110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CD52112-4703-F94B-86D9-844CC6D7AB4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129205" y="5402369"/>
                  <a:ext cx="23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0C9BFF8-57F9-9C88-10FF-2F8343A7A931}"/>
                    </a:ext>
                  </a:extLst>
                </p14:cNvPr>
                <p14:cNvContentPartPr/>
                <p14:nvPr/>
              </p14:nvContentPartPr>
              <p14:xfrm>
                <a:off x="9410365" y="5528369"/>
                <a:ext cx="29160" cy="57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0C9BFF8-57F9-9C88-10FF-2F8343A7A93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401725" y="5519369"/>
                  <a:ext cx="46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B854119-BF50-82FC-CE91-76C451F3D368}"/>
                    </a:ext>
                  </a:extLst>
                </p14:cNvPr>
                <p14:cNvContentPartPr/>
                <p14:nvPr/>
              </p14:nvContentPartPr>
              <p14:xfrm>
                <a:off x="9493165" y="5436209"/>
                <a:ext cx="132120" cy="92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B854119-BF50-82FC-CE91-76C451F3D36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84525" y="5427569"/>
                  <a:ext cx="149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E8D3E46-BCA8-7638-1363-05E72ABC490C}"/>
                    </a:ext>
                  </a:extLst>
                </p14:cNvPr>
                <p14:cNvContentPartPr/>
                <p14:nvPr/>
              </p14:nvContentPartPr>
              <p14:xfrm>
                <a:off x="9652645" y="5534489"/>
                <a:ext cx="13680" cy="44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E8D3E46-BCA8-7638-1363-05E72ABC490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44005" y="5525849"/>
                  <a:ext cx="31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582E0F9-4452-AF81-683E-82238DE541BB}"/>
                    </a:ext>
                  </a:extLst>
                </p14:cNvPr>
                <p14:cNvContentPartPr/>
                <p14:nvPr/>
              </p14:nvContentPartPr>
              <p14:xfrm>
                <a:off x="9766405" y="5252249"/>
                <a:ext cx="60120" cy="253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582E0F9-4452-AF81-683E-82238DE541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757765" y="5243249"/>
                  <a:ext cx="77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F39D7EC-C5F4-A766-48F0-DC34C439ADA9}"/>
                    </a:ext>
                  </a:extLst>
                </p14:cNvPr>
                <p14:cNvContentPartPr/>
                <p14:nvPr/>
              </p14:nvContentPartPr>
              <p14:xfrm>
                <a:off x="9694765" y="5339369"/>
                <a:ext cx="239040" cy="28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F39D7EC-C5F4-A766-48F0-DC34C439ADA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686125" y="5330729"/>
                  <a:ext cx="2566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5BC33D6-333F-8E0B-63B7-38314E53F15E}"/>
              </a:ext>
            </a:extLst>
          </p:cNvPr>
          <p:cNvGrpSpPr/>
          <p:nvPr/>
        </p:nvGrpSpPr>
        <p:grpSpPr>
          <a:xfrm>
            <a:off x="888805" y="5912489"/>
            <a:ext cx="1014840" cy="574920"/>
            <a:chOff x="888805" y="5912489"/>
            <a:chExt cx="101484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C7C2695-DE16-7C06-AF36-BC758A9E52EF}"/>
                    </a:ext>
                  </a:extLst>
                </p14:cNvPr>
                <p14:cNvContentPartPr/>
                <p14:nvPr/>
              </p14:nvContentPartPr>
              <p14:xfrm>
                <a:off x="888805" y="5912489"/>
                <a:ext cx="1014840" cy="574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C7C2695-DE16-7C06-AF36-BC758A9E52E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9805" y="5903489"/>
                  <a:ext cx="10324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5284A59-BE2B-2B59-6436-14B7B0F994A2}"/>
                    </a:ext>
                  </a:extLst>
                </p14:cNvPr>
                <p14:cNvContentPartPr/>
                <p14:nvPr/>
              </p14:nvContentPartPr>
              <p14:xfrm>
                <a:off x="1421245" y="5929769"/>
                <a:ext cx="432000" cy="106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5284A59-BE2B-2B59-6436-14B7B0F994A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412245" y="5920769"/>
                  <a:ext cx="4496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E134657-58FF-8376-C73D-623A06969602}"/>
              </a:ext>
            </a:extLst>
          </p:cNvPr>
          <p:cNvGrpSpPr/>
          <p:nvPr/>
        </p:nvGrpSpPr>
        <p:grpSpPr>
          <a:xfrm>
            <a:off x="2212525" y="5844809"/>
            <a:ext cx="1567800" cy="626040"/>
            <a:chOff x="2212525" y="5844809"/>
            <a:chExt cx="156780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46046C8-C60D-1407-C8DE-27DB6283219D}"/>
                    </a:ext>
                  </a:extLst>
                </p14:cNvPr>
                <p14:cNvContentPartPr/>
                <p14:nvPr/>
              </p14:nvContentPartPr>
              <p14:xfrm>
                <a:off x="2212525" y="5845169"/>
                <a:ext cx="1201680" cy="625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46046C8-C60D-1407-C8DE-27DB6283219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203885" y="5836169"/>
                  <a:ext cx="121932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BE8FE66-26C3-9A75-6D90-F35FC1E68102}"/>
                    </a:ext>
                  </a:extLst>
                </p14:cNvPr>
                <p14:cNvContentPartPr/>
                <p14:nvPr/>
              </p14:nvContentPartPr>
              <p14:xfrm>
                <a:off x="3260845" y="6080249"/>
                <a:ext cx="212400" cy="239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BE8FE66-26C3-9A75-6D90-F35FC1E6810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51845" y="6071609"/>
                  <a:ext cx="230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8BACE74-0145-4E89-187E-9486B530607D}"/>
                    </a:ext>
                  </a:extLst>
                </p14:cNvPr>
                <p14:cNvContentPartPr/>
                <p14:nvPr/>
              </p14:nvContentPartPr>
              <p14:xfrm>
                <a:off x="3216205" y="5844809"/>
                <a:ext cx="564120" cy="437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8BACE74-0145-4E89-187E-9486B530607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207205" y="5835809"/>
                  <a:ext cx="581760" cy="45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7BF1B94D-FD5F-8E31-886E-A21A69CAA759}"/>
                  </a:ext>
                </a:extLst>
              </p14:cNvPr>
              <p14:cNvContentPartPr/>
              <p14:nvPr/>
            </p14:nvContentPartPr>
            <p14:xfrm>
              <a:off x="4204765" y="6050009"/>
              <a:ext cx="228240" cy="2959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7BF1B94D-FD5F-8E31-886E-A21A69CAA759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196125" y="6041009"/>
                <a:ext cx="2458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EFBD6C56-318D-8F98-4143-9D61274CC3DB}"/>
                  </a:ext>
                </a:extLst>
              </p14:cNvPr>
              <p14:cNvContentPartPr/>
              <p14:nvPr/>
            </p14:nvContentPartPr>
            <p14:xfrm>
              <a:off x="4526965" y="5994209"/>
              <a:ext cx="690840" cy="3852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EFBD6C56-318D-8F98-4143-9D61274CC3DB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517965" y="5985569"/>
                <a:ext cx="7084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8C9960D6-197A-3D07-0A19-6A1CD8F7B085}"/>
                  </a:ext>
                </a:extLst>
              </p14:cNvPr>
              <p14:cNvContentPartPr/>
              <p14:nvPr/>
            </p14:nvContentPartPr>
            <p14:xfrm>
              <a:off x="5055805" y="6211289"/>
              <a:ext cx="244080" cy="2304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8C9960D6-197A-3D07-0A19-6A1CD8F7B08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5046805" y="6202649"/>
                <a:ext cx="2617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4B4A7A5E-9D28-A2E8-4A4A-F3D9B6A9D7AF}"/>
                  </a:ext>
                </a:extLst>
              </p14:cNvPr>
              <p14:cNvContentPartPr/>
              <p14:nvPr/>
            </p14:nvContentPartPr>
            <p14:xfrm>
              <a:off x="4571605" y="6121649"/>
              <a:ext cx="450360" cy="60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4B4A7A5E-9D28-A2E8-4A4A-F3D9B6A9D7AF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562965" y="6113009"/>
                <a:ext cx="468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B9CA174C-8969-3313-B35D-4DE86ADCFBF2}"/>
                  </a:ext>
                </a:extLst>
              </p14:cNvPr>
              <p14:cNvContentPartPr/>
              <p14:nvPr/>
            </p14:nvContentPartPr>
            <p14:xfrm>
              <a:off x="5508685" y="5969369"/>
              <a:ext cx="1114200" cy="4014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B9CA174C-8969-3313-B35D-4DE86ADCFBF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499685" y="5960729"/>
                <a:ext cx="11318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98280675-97CD-DE7A-FD83-E77CC5421533}"/>
                  </a:ext>
                </a:extLst>
              </p14:cNvPr>
              <p14:cNvContentPartPr/>
              <p14:nvPr/>
            </p14:nvContentPartPr>
            <p14:xfrm>
              <a:off x="6346765" y="6138569"/>
              <a:ext cx="187920" cy="338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98280675-97CD-DE7A-FD83-E77CC5421533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337765" y="6129929"/>
                <a:ext cx="2055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F3B905C-7733-6236-FC98-3C707733E49E}"/>
                  </a:ext>
                </a:extLst>
              </p14:cNvPr>
              <p14:cNvContentPartPr/>
              <p14:nvPr/>
            </p14:nvContentPartPr>
            <p14:xfrm>
              <a:off x="6701365" y="6214169"/>
              <a:ext cx="151200" cy="79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F3B905C-7733-6236-FC98-3C707733E49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6692725" y="6205529"/>
                <a:ext cx="168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4957B568-39C1-FD92-2A5A-66034037DF1E}"/>
                  </a:ext>
                </a:extLst>
              </p14:cNvPr>
              <p14:cNvContentPartPr/>
              <p14:nvPr/>
            </p14:nvContentPartPr>
            <p14:xfrm>
              <a:off x="6668965" y="6261329"/>
              <a:ext cx="151560" cy="792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957B568-39C1-FD92-2A5A-66034037DF1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6659965" y="6252689"/>
                <a:ext cx="169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0B00469-0160-2BFC-941E-628BEB475EA7}"/>
                  </a:ext>
                </a:extLst>
              </p14:cNvPr>
              <p14:cNvContentPartPr/>
              <p14:nvPr/>
            </p14:nvContentPartPr>
            <p14:xfrm>
              <a:off x="6992965" y="6103649"/>
              <a:ext cx="175320" cy="2073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0B00469-0160-2BFC-941E-628BEB475EA7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6984325" y="6095009"/>
                <a:ext cx="192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97A505DC-4510-00F7-5B32-8076693E616D}"/>
                  </a:ext>
                </a:extLst>
              </p14:cNvPr>
              <p14:cNvContentPartPr/>
              <p14:nvPr/>
            </p14:nvContentPartPr>
            <p14:xfrm>
              <a:off x="7430725" y="6199409"/>
              <a:ext cx="411840" cy="1324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97A505DC-4510-00F7-5B32-8076693E616D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7421725" y="6190769"/>
                <a:ext cx="4294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DA4075E-05B1-272B-0A02-F699A0908C07}"/>
                  </a:ext>
                </a:extLst>
              </p14:cNvPr>
              <p14:cNvContentPartPr/>
              <p14:nvPr/>
            </p14:nvContentPartPr>
            <p14:xfrm>
              <a:off x="7647445" y="6183929"/>
              <a:ext cx="250920" cy="1699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DA4075E-05B1-272B-0A02-F699A0908C07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638805" y="6175289"/>
                <a:ext cx="2685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9DBFEC6-877E-17C7-D7E8-63BA813D59D3}"/>
                  </a:ext>
                </a:extLst>
              </p14:cNvPr>
              <p14:cNvContentPartPr/>
              <p14:nvPr/>
            </p14:nvContentPartPr>
            <p14:xfrm>
              <a:off x="7908445" y="6065129"/>
              <a:ext cx="527400" cy="48456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9DBFEC6-877E-17C7-D7E8-63BA813D59D3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7899805" y="6056129"/>
                <a:ext cx="54504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F01CC154-0933-3137-8481-771AF5F29110}"/>
                  </a:ext>
                </a:extLst>
              </p14:cNvPr>
              <p14:cNvContentPartPr/>
              <p14:nvPr/>
            </p14:nvContentPartPr>
            <p14:xfrm>
              <a:off x="8228485" y="6109769"/>
              <a:ext cx="259560" cy="381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F01CC154-0933-3137-8481-771AF5F29110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8219485" y="6100769"/>
                <a:ext cx="277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A7A8CBA8-9579-C170-07F1-EF7183D6C5A6}"/>
                  </a:ext>
                </a:extLst>
              </p14:cNvPr>
              <p14:cNvContentPartPr/>
              <p14:nvPr/>
            </p14:nvContentPartPr>
            <p14:xfrm>
              <a:off x="8727445" y="6014009"/>
              <a:ext cx="211680" cy="4255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A7A8CBA8-9579-C170-07F1-EF7183D6C5A6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8718805" y="6005369"/>
                <a:ext cx="2293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B657294B-3D3B-3AAD-5CB2-F7612433A384}"/>
                  </a:ext>
                </a:extLst>
              </p14:cNvPr>
              <p14:cNvContentPartPr/>
              <p14:nvPr/>
            </p14:nvContentPartPr>
            <p14:xfrm>
              <a:off x="8673445" y="6221369"/>
              <a:ext cx="216000" cy="3708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B657294B-3D3B-3AAD-5CB2-F7612433A384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664445" y="6212729"/>
                <a:ext cx="233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0872D30-A5DF-4B69-0091-68CDE1EE0A4D}"/>
                  </a:ext>
                </a:extLst>
              </p14:cNvPr>
              <p14:cNvContentPartPr/>
              <p14:nvPr/>
            </p14:nvContentPartPr>
            <p14:xfrm>
              <a:off x="8864245" y="6280409"/>
              <a:ext cx="321840" cy="13212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0872D30-A5DF-4B69-0091-68CDE1EE0A4D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8855245" y="6271769"/>
                <a:ext cx="339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A03CEB7C-DACA-110B-166E-B881493C4862}"/>
                  </a:ext>
                </a:extLst>
              </p14:cNvPr>
              <p14:cNvContentPartPr/>
              <p14:nvPr/>
            </p14:nvContentPartPr>
            <p14:xfrm>
              <a:off x="9498205" y="6214889"/>
              <a:ext cx="190080" cy="3128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A03CEB7C-DACA-110B-166E-B881493C486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489205" y="6205889"/>
                <a:ext cx="2077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7DF299E3-B7AA-EEA1-4184-B15E55DD0ACE}"/>
                  </a:ext>
                </a:extLst>
              </p14:cNvPr>
              <p14:cNvContentPartPr/>
              <p14:nvPr/>
            </p14:nvContentPartPr>
            <p14:xfrm>
              <a:off x="9788365" y="6174569"/>
              <a:ext cx="294120" cy="1940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7DF299E3-B7AA-EEA1-4184-B15E55DD0ACE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9779365" y="6165929"/>
                <a:ext cx="3117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2160EC01-5E70-7020-B070-B4134C16CB1A}"/>
                  </a:ext>
                </a:extLst>
              </p14:cNvPr>
              <p14:cNvContentPartPr/>
              <p14:nvPr/>
            </p14:nvContentPartPr>
            <p14:xfrm>
              <a:off x="10182925" y="6146849"/>
              <a:ext cx="152280" cy="3999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2160EC01-5E70-7020-B070-B4134C16CB1A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0174285" y="6138209"/>
                <a:ext cx="1699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EE73A217-3FD3-EF86-F3A7-F12AC647CC54}"/>
                  </a:ext>
                </a:extLst>
              </p14:cNvPr>
              <p14:cNvContentPartPr/>
              <p14:nvPr/>
            </p14:nvContentPartPr>
            <p14:xfrm>
              <a:off x="10417285" y="6426209"/>
              <a:ext cx="137880" cy="1155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EE73A217-3FD3-EF86-F3A7-F12AC647CC5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408645" y="6417569"/>
                <a:ext cx="15552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C6208A4-372F-D620-3F2E-FAB3BFD90D67}"/>
              </a:ext>
            </a:extLst>
          </p:cNvPr>
          <p:cNvGrpSpPr/>
          <p:nvPr/>
        </p:nvGrpSpPr>
        <p:grpSpPr>
          <a:xfrm>
            <a:off x="10819045" y="6211649"/>
            <a:ext cx="920160" cy="172800"/>
            <a:chOff x="10819045" y="6211649"/>
            <a:chExt cx="92016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A820811-B7A7-4826-C9BC-496B8C9CB8E9}"/>
                    </a:ext>
                  </a:extLst>
                </p14:cNvPr>
                <p14:cNvContentPartPr/>
                <p14:nvPr/>
              </p14:nvContentPartPr>
              <p14:xfrm>
                <a:off x="10819045" y="6211649"/>
                <a:ext cx="245880" cy="166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A820811-B7A7-4826-C9BC-496B8C9CB8E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10045" y="6202649"/>
                  <a:ext cx="263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3D1AD00-04D7-EA5D-E768-AF8BD1079ACD}"/>
                    </a:ext>
                  </a:extLst>
                </p14:cNvPr>
                <p14:cNvContentPartPr/>
                <p14:nvPr/>
              </p14:nvContentPartPr>
              <p14:xfrm>
                <a:off x="11086525" y="6245489"/>
                <a:ext cx="278640" cy="128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3D1AD00-04D7-EA5D-E768-AF8BD1079AC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077525" y="6236849"/>
                  <a:ext cx="29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68EA3FF-5F3E-5F7C-C641-CA57FB17E8BC}"/>
                    </a:ext>
                  </a:extLst>
                </p14:cNvPr>
                <p14:cNvContentPartPr/>
                <p14:nvPr/>
              </p14:nvContentPartPr>
              <p14:xfrm>
                <a:off x="11274085" y="6218489"/>
                <a:ext cx="60120" cy="33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68EA3FF-5F3E-5F7C-C641-CA57FB17E8B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65085" y="6209849"/>
                  <a:ext cx="77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47767EA-7BF1-9DEA-3622-2984EBFEBCEA}"/>
                    </a:ext>
                  </a:extLst>
                </p14:cNvPr>
                <p14:cNvContentPartPr/>
                <p14:nvPr/>
              </p14:nvContentPartPr>
              <p14:xfrm>
                <a:off x="11510605" y="6222089"/>
                <a:ext cx="228600" cy="162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47767EA-7BF1-9DEA-3622-2984EBFEBCE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501965" y="6213449"/>
                  <a:ext cx="2462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BE598A30-C9C7-06B2-81F9-141C495CC3C7}"/>
              </a:ext>
            </a:extLst>
          </p:cNvPr>
          <p:cNvGrpSpPr/>
          <p:nvPr/>
        </p:nvGrpSpPr>
        <p:grpSpPr>
          <a:xfrm>
            <a:off x="403885" y="1119809"/>
            <a:ext cx="726120" cy="578520"/>
            <a:chOff x="403885" y="1119809"/>
            <a:chExt cx="72612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C920DA6-C2EF-C397-99BB-6CEB0F885642}"/>
                    </a:ext>
                  </a:extLst>
                </p14:cNvPr>
                <p14:cNvContentPartPr/>
                <p14:nvPr/>
              </p14:nvContentPartPr>
              <p14:xfrm>
                <a:off x="403885" y="1119809"/>
                <a:ext cx="203760" cy="334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C920DA6-C2EF-C397-99BB-6CEB0F88564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95245" y="1111169"/>
                  <a:ext cx="2214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9AD2211-C204-C99C-8385-8CC775CD9EA9}"/>
                    </a:ext>
                  </a:extLst>
                </p14:cNvPr>
                <p14:cNvContentPartPr/>
                <p14:nvPr/>
              </p14:nvContentPartPr>
              <p14:xfrm>
                <a:off x="546805" y="1441649"/>
                <a:ext cx="83160" cy="231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9AD2211-C204-C99C-8385-8CC775CD9EA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7805" y="1432649"/>
                  <a:ext cx="100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FC89410-97EA-69F8-AE88-7A8C6877D7DC}"/>
                    </a:ext>
                  </a:extLst>
                </p14:cNvPr>
                <p14:cNvContentPartPr/>
                <p14:nvPr/>
              </p14:nvContentPartPr>
              <p14:xfrm>
                <a:off x="684325" y="1462529"/>
                <a:ext cx="146160" cy="2358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FC89410-97EA-69F8-AE88-7A8C6877D7D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75685" y="1453889"/>
                  <a:ext cx="163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CAA7F53-6500-04C4-4B02-E7520D9B71C0}"/>
                    </a:ext>
                  </a:extLst>
                </p14:cNvPr>
                <p14:cNvContentPartPr/>
                <p14:nvPr/>
              </p14:nvContentPartPr>
              <p14:xfrm>
                <a:off x="951085" y="1214489"/>
                <a:ext cx="172800" cy="223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CAA7F53-6500-04C4-4B02-E7520D9B71C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42085" y="1205849"/>
                  <a:ext cx="190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A77B8A4-0288-88F9-A19F-FEC82E9571D8}"/>
                    </a:ext>
                  </a:extLst>
                </p14:cNvPr>
                <p14:cNvContentPartPr/>
                <p14:nvPr/>
              </p14:nvContentPartPr>
              <p14:xfrm>
                <a:off x="959365" y="1311329"/>
                <a:ext cx="170640" cy="140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A77B8A4-0288-88F9-A19F-FEC82E9571D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50725" y="1302329"/>
                  <a:ext cx="188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E3496F7-B537-96E0-495A-AFD5601381E0}"/>
                    </a:ext>
                  </a:extLst>
                </p14:cNvPr>
                <p14:cNvContentPartPr/>
                <p14:nvPr/>
              </p14:nvContentPartPr>
              <p14:xfrm>
                <a:off x="957925" y="1377569"/>
                <a:ext cx="150120" cy="14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E3496F7-B537-96E0-495A-AFD5601381E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49285" y="1368929"/>
                  <a:ext cx="16776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3E049F5-5B7D-FBC2-2E49-32A32FA80F98}"/>
              </a:ext>
            </a:extLst>
          </p:cNvPr>
          <p:cNvGrpSpPr/>
          <p:nvPr/>
        </p:nvGrpSpPr>
        <p:grpSpPr>
          <a:xfrm>
            <a:off x="380845" y="2293049"/>
            <a:ext cx="751320" cy="594000"/>
            <a:chOff x="380845" y="2293049"/>
            <a:chExt cx="75132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EA02E53-CAEF-A4FD-5C94-2084135A7F11}"/>
                    </a:ext>
                  </a:extLst>
                </p14:cNvPr>
                <p14:cNvContentPartPr/>
                <p14:nvPr/>
              </p14:nvContentPartPr>
              <p14:xfrm>
                <a:off x="426565" y="2303489"/>
                <a:ext cx="61200" cy="392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EA02E53-CAEF-A4FD-5C94-2084135A7F1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17925" y="2294849"/>
                  <a:ext cx="788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E2D8E79-6F1D-683E-BC80-260F27C05616}"/>
                    </a:ext>
                  </a:extLst>
                </p14:cNvPr>
                <p14:cNvContentPartPr/>
                <p14:nvPr/>
              </p14:nvContentPartPr>
              <p14:xfrm>
                <a:off x="380845" y="2293049"/>
                <a:ext cx="236520" cy="157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E2D8E79-6F1D-683E-BC80-260F27C0561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72205" y="2284049"/>
                  <a:ext cx="254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2466106-9217-BD6F-5914-331BA7C870BF}"/>
                    </a:ext>
                  </a:extLst>
                </p14:cNvPr>
                <p14:cNvContentPartPr/>
                <p14:nvPr/>
              </p14:nvContentPartPr>
              <p14:xfrm>
                <a:off x="574525" y="2709929"/>
                <a:ext cx="74160" cy="159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2466106-9217-BD6F-5914-331BA7C870B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5885" y="2701289"/>
                  <a:ext cx="91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0177373-6331-ADAD-DB93-8C96D8437747}"/>
                    </a:ext>
                  </a:extLst>
                </p14:cNvPr>
                <p14:cNvContentPartPr/>
                <p14:nvPr/>
              </p14:nvContentPartPr>
              <p14:xfrm>
                <a:off x="707005" y="2717489"/>
                <a:ext cx="147600" cy="169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0177373-6331-ADAD-DB93-8C96D843774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98005" y="2708849"/>
                  <a:ext cx="165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93520F6-8617-2E96-7121-64C6ED43E3AA}"/>
                    </a:ext>
                  </a:extLst>
                </p14:cNvPr>
                <p14:cNvContentPartPr/>
                <p14:nvPr/>
              </p14:nvContentPartPr>
              <p14:xfrm>
                <a:off x="957565" y="2417609"/>
                <a:ext cx="174600" cy="72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93520F6-8617-2E96-7121-64C6ED43E3A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48565" y="2408609"/>
                  <a:ext cx="192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D28A296-C150-B90A-CE08-0109F8ABE3C8}"/>
                    </a:ext>
                  </a:extLst>
                </p14:cNvPr>
                <p14:cNvContentPartPr/>
                <p14:nvPr/>
              </p14:nvContentPartPr>
              <p14:xfrm>
                <a:off x="977725" y="2490329"/>
                <a:ext cx="151920" cy="15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D28A296-C150-B90A-CE08-0109F8ABE3C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69085" y="2481689"/>
                  <a:ext cx="169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294EF7F-5F9B-3075-A3C7-EA8755EFDA93}"/>
                    </a:ext>
                  </a:extLst>
                </p14:cNvPr>
                <p14:cNvContentPartPr/>
                <p14:nvPr/>
              </p14:nvContentPartPr>
              <p14:xfrm>
                <a:off x="977005" y="2574569"/>
                <a:ext cx="143280" cy="51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294EF7F-5F9B-3075-A3C7-EA8755EFDA9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68005" y="2565929"/>
                  <a:ext cx="1609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84608CB-237C-1707-BCB9-9E1699590A20}"/>
              </a:ext>
            </a:extLst>
          </p:cNvPr>
          <p:cNvGrpSpPr/>
          <p:nvPr/>
        </p:nvGrpSpPr>
        <p:grpSpPr>
          <a:xfrm>
            <a:off x="373645" y="3422369"/>
            <a:ext cx="759600" cy="599400"/>
            <a:chOff x="373645" y="3422369"/>
            <a:chExt cx="75960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4F4927-AB49-089B-BF10-DC21DE3337CB}"/>
                    </a:ext>
                  </a:extLst>
                </p14:cNvPr>
                <p14:cNvContentPartPr/>
                <p14:nvPr/>
              </p14:nvContentPartPr>
              <p14:xfrm>
                <a:off x="373645" y="3422369"/>
                <a:ext cx="205200" cy="379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4F4927-AB49-089B-BF10-DC21DE3337C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65005" y="3413729"/>
                  <a:ext cx="222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E60DBC0-EA96-DCFE-6F68-D10A9E99A915}"/>
                    </a:ext>
                  </a:extLst>
                </p14:cNvPr>
                <p14:cNvContentPartPr/>
                <p14:nvPr/>
              </p14:nvContentPartPr>
              <p14:xfrm>
                <a:off x="528445" y="3760049"/>
                <a:ext cx="101880" cy="2617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E60DBC0-EA96-DCFE-6F68-D10A9E99A91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19805" y="3751049"/>
                  <a:ext cx="119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D6BB38E-5EC6-687A-349B-5D61CFEF44D1}"/>
                    </a:ext>
                  </a:extLst>
                </p14:cNvPr>
                <p14:cNvContentPartPr/>
                <p14:nvPr/>
              </p14:nvContentPartPr>
              <p14:xfrm>
                <a:off x="707725" y="3794969"/>
                <a:ext cx="134640" cy="159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D6BB38E-5EC6-687A-349B-5D61CFEF44D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9085" y="3785969"/>
                  <a:ext cx="152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FDB0D17-07D7-5B58-3468-46F42F3B9683}"/>
                    </a:ext>
                  </a:extLst>
                </p14:cNvPr>
                <p14:cNvContentPartPr/>
                <p14:nvPr/>
              </p14:nvContentPartPr>
              <p14:xfrm>
                <a:off x="940285" y="3455489"/>
                <a:ext cx="192960" cy="14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FDB0D17-07D7-5B58-3468-46F42F3B968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31645" y="3446849"/>
                  <a:ext cx="21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1D026F4-C27C-87CE-1082-B6F07153099D}"/>
                    </a:ext>
                  </a:extLst>
                </p14:cNvPr>
                <p14:cNvContentPartPr/>
                <p14:nvPr/>
              </p14:nvContentPartPr>
              <p14:xfrm>
                <a:off x="950365" y="3517049"/>
                <a:ext cx="177840" cy="133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1D026F4-C27C-87CE-1082-B6F07153099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1725" y="3508049"/>
                  <a:ext cx="195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247A549-128B-08F6-6A79-828F4A3F0DBA}"/>
                    </a:ext>
                  </a:extLst>
                </p14:cNvPr>
                <p14:cNvContentPartPr/>
                <p14:nvPr/>
              </p14:nvContentPartPr>
              <p14:xfrm>
                <a:off x="944245" y="3622529"/>
                <a:ext cx="179640" cy="6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247A549-128B-08F6-6A79-828F4A3F0DB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5245" y="3613529"/>
                  <a:ext cx="1972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82F4BCC-0321-8148-A917-E3416DE1B11C}"/>
                  </a:ext>
                </a:extLst>
              </p14:cNvPr>
              <p14:cNvContentPartPr/>
              <p14:nvPr/>
            </p14:nvContentPartPr>
            <p14:xfrm>
              <a:off x="7447997" y="2013976"/>
              <a:ext cx="123480" cy="57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82F4BCC-0321-8148-A917-E3416DE1B11C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439357" y="2004976"/>
                <a:ext cx="1411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73CF32-918B-E595-B0E1-FBF84BCB5C50}"/>
                  </a:ext>
                </a:extLst>
              </p14:cNvPr>
              <p14:cNvContentPartPr/>
              <p14:nvPr/>
            </p14:nvContentPartPr>
            <p14:xfrm>
              <a:off x="1399277" y="6447736"/>
              <a:ext cx="190800" cy="273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73CF32-918B-E595-B0E1-FBF84BCB5C50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381637" y="6429736"/>
                <a:ext cx="2264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897694-DE13-F446-3F3D-EE968D81DC94}"/>
                  </a:ext>
                </a:extLst>
              </p14:cNvPr>
              <p14:cNvContentPartPr/>
              <p14:nvPr/>
            </p14:nvContentPartPr>
            <p14:xfrm>
              <a:off x="1664957" y="6607576"/>
              <a:ext cx="1049400" cy="140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897694-DE13-F446-3F3D-EE968D81DC9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1646957" y="6589936"/>
                <a:ext cx="1085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C5B8931-9DDC-9863-D8FB-129AA6F3BA56}"/>
                  </a:ext>
                </a:extLst>
              </p14:cNvPr>
              <p14:cNvContentPartPr/>
              <p14:nvPr/>
            </p14:nvContentPartPr>
            <p14:xfrm>
              <a:off x="2964557" y="6434776"/>
              <a:ext cx="151200" cy="40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C5B8931-9DDC-9863-D8FB-129AA6F3BA5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2946557" y="6416776"/>
                <a:ext cx="1868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0F90A9-19C3-0013-383C-635CE863D83A}"/>
                  </a:ext>
                </a:extLst>
              </p14:cNvPr>
              <p14:cNvContentPartPr/>
              <p14:nvPr/>
            </p14:nvContentPartPr>
            <p14:xfrm>
              <a:off x="3275597" y="6477238"/>
              <a:ext cx="129960" cy="361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0F90A9-19C3-0013-383C-635CE863D83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257957" y="6459238"/>
                <a:ext cx="1656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61D213-A118-F4B3-771D-E04EFAD29B6A}"/>
                  </a:ext>
                </a:extLst>
              </p14:cNvPr>
              <p14:cNvContentPartPr/>
              <p14:nvPr/>
            </p14:nvContentPartPr>
            <p14:xfrm>
              <a:off x="3208637" y="6628438"/>
              <a:ext cx="267480" cy="11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61D213-A118-F4B3-771D-E04EFAD29B6A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190637" y="6610798"/>
                <a:ext cx="303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4B016E60-768B-2B04-4D22-EEF94BAE0EE0}"/>
                  </a:ext>
                </a:extLst>
              </p14:cNvPr>
              <p14:cNvContentPartPr/>
              <p14:nvPr/>
            </p14:nvContentPartPr>
            <p14:xfrm>
              <a:off x="3460997" y="6675238"/>
              <a:ext cx="95040" cy="13608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4B016E60-768B-2B04-4D22-EEF94BAE0EE0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443357" y="6657238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6BC02FB3-8E3D-1A6D-5300-CF5F907F0558}"/>
                  </a:ext>
                </a:extLst>
              </p14:cNvPr>
              <p14:cNvContentPartPr/>
              <p14:nvPr/>
            </p14:nvContentPartPr>
            <p14:xfrm>
              <a:off x="3619037" y="6522958"/>
              <a:ext cx="24120" cy="22680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6BC02FB3-8E3D-1A6D-5300-CF5F907F0558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3601037" y="6504958"/>
                <a:ext cx="59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6E475BC9-ADA1-23A6-1EC9-879CAE1C8C88}"/>
                  </a:ext>
                </a:extLst>
              </p14:cNvPr>
              <p14:cNvContentPartPr/>
              <p14:nvPr/>
            </p14:nvContentPartPr>
            <p14:xfrm>
              <a:off x="3590597" y="6472918"/>
              <a:ext cx="190440" cy="16632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6E475BC9-ADA1-23A6-1EC9-879CAE1C8C88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3572597" y="6455278"/>
                <a:ext cx="2260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B68046F-2C55-76FD-9EAA-7E8FC73A321F}"/>
                  </a:ext>
                </a:extLst>
              </p14:cNvPr>
              <p14:cNvContentPartPr/>
              <p14:nvPr/>
            </p14:nvContentPartPr>
            <p14:xfrm>
              <a:off x="3768437" y="6421438"/>
              <a:ext cx="159840" cy="41688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B68046F-2C55-76FD-9EAA-7E8FC73A321F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3750437" y="6403438"/>
                <a:ext cx="1954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19A3B51-3F2E-759A-8B03-1AB6FB311ED8}"/>
                  </a:ext>
                </a:extLst>
              </p14:cNvPr>
              <p14:cNvContentPartPr/>
              <p14:nvPr/>
            </p14:nvContentPartPr>
            <p14:xfrm>
              <a:off x="3317357" y="6312358"/>
              <a:ext cx="107640" cy="1227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19A3B51-3F2E-759A-8B03-1AB6FB311ED8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3299717" y="6294718"/>
                <a:ext cx="1432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8F64062-D996-7635-D264-1640B665ECF0}"/>
                  </a:ext>
                </a:extLst>
              </p14:cNvPr>
              <p14:cNvContentPartPr/>
              <p14:nvPr/>
            </p14:nvContentPartPr>
            <p14:xfrm>
              <a:off x="3606437" y="6330358"/>
              <a:ext cx="91080" cy="1008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8F64062-D996-7635-D264-1640B665ECF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3588797" y="6312358"/>
                <a:ext cx="1267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7AE3228A-15A1-20CB-9177-A8B83B4BE1AD}"/>
              </a:ext>
            </a:extLst>
          </p:cNvPr>
          <p:cNvGrpSpPr/>
          <p:nvPr/>
        </p:nvGrpSpPr>
        <p:grpSpPr>
          <a:xfrm>
            <a:off x="4018277" y="6397678"/>
            <a:ext cx="2521440" cy="429120"/>
            <a:chOff x="4018277" y="6397678"/>
            <a:chExt cx="252144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F41EF8C-4EF0-1DD4-C1ED-4979705822DC}"/>
                    </a:ext>
                  </a:extLst>
                </p14:cNvPr>
                <p14:cNvContentPartPr/>
                <p14:nvPr/>
              </p14:nvContentPartPr>
              <p14:xfrm>
                <a:off x="4018277" y="6482998"/>
                <a:ext cx="303840" cy="146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F41EF8C-4EF0-1DD4-C1ED-4979705822D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000277" y="6464998"/>
                  <a:ext cx="339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69F3A09-06EA-D2E5-FD31-87DDF32B28AC}"/>
                    </a:ext>
                  </a:extLst>
                </p14:cNvPr>
                <p14:cNvContentPartPr/>
                <p14:nvPr/>
              </p14:nvContentPartPr>
              <p14:xfrm>
                <a:off x="4149677" y="6450598"/>
                <a:ext cx="31320" cy="304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69F3A09-06EA-D2E5-FD31-87DDF32B28A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131677" y="6432598"/>
                  <a:ext cx="6696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06A2381-7D81-0FC5-9A03-E07FFE84029E}"/>
                    </a:ext>
                  </a:extLst>
                </p14:cNvPr>
                <p14:cNvContentPartPr/>
                <p14:nvPr/>
              </p14:nvContentPartPr>
              <p14:xfrm>
                <a:off x="4485917" y="6626998"/>
                <a:ext cx="142200" cy="9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06A2381-7D81-0FC5-9A03-E07FFE84029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467917" y="6609358"/>
                  <a:ext cx="177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7ECE2E-67F7-B7C6-F491-8F5E7E089380}"/>
                    </a:ext>
                  </a:extLst>
                </p14:cNvPr>
                <p14:cNvContentPartPr/>
                <p14:nvPr/>
              </p14:nvContentPartPr>
              <p14:xfrm>
                <a:off x="4504997" y="6698278"/>
                <a:ext cx="121320" cy="6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7ECE2E-67F7-B7C6-F491-8F5E7E08938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487357" y="6680278"/>
                  <a:ext cx="156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D1C496-E1B3-C807-2B7A-D2FFC1DABFD1}"/>
                    </a:ext>
                  </a:extLst>
                </p14:cNvPr>
                <p14:cNvContentPartPr/>
                <p14:nvPr/>
              </p14:nvContentPartPr>
              <p14:xfrm>
                <a:off x="4795157" y="6472918"/>
                <a:ext cx="126360" cy="330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D1C496-E1B3-C807-2B7A-D2FFC1DABFD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777517" y="6454918"/>
                  <a:ext cx="162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608C709-D091-D745-557E-C31C54640DCA}"/>
                    </a:ext>
                  </a:extLst>
                </p14:cNvPr>
                <p14:cNvContentPartPr/>
                <p14:nvPr/>
              </p14:nvContentPartPr>
              <p14:xfrm>
                <a:off x="4747277" y="6647158"/>
                <a:ext cx="164520" cy="16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608C709-D091-D745-557E-C31C54640DC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729637" y="6629518"/>
                  <a:ext cx="200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5CB977D-48D6-8F04-CC7F-008EE645AFB7}"/>
                    </a:ext>
                  </a:extLst>
                </p14:cNvPr>
                <p14:cNvContentPartPr/>
                <p14:nvPr/>
              </p14:nvContentPartPr>
              <p14:xfrm>
                <a:off x="4809917" y="6397678"/>
                <a:ext cx="59760" cy="68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5CB977D-48D6-8F04-CC7F-008EE645AFB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791917" y="6379678"/>
                  <a:ext cx="95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FD40EA8-0477-C56D-7B9C-49706D8563BB}"/>
                    </a:ext>
                  </a:extLst>
                </p14:cNvPr>
                <p14:cNvContentPartPr/>
                <p14:nvPr/>
              </p14:nvContentPartPr>
              <p14:xfrm>
                <a:off x="5018357" y="6527998"/>
                <a:ext cx="12960" cy="29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FD40EA8-0477-C56D-7B9C-49706D8563B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000357" y="6510358"/>
                  <a:ext cx="48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7CB905-4C41-F64C-989F-A01C2E3CF2CD}"/>
                    </a:ext>
                  </a:extLst>
                </p14:cNvPr>
                <p14:cNvContentPartPr/>
                <p14:nvPr/>
              </p14:nvContentPartPr>
              <p14:xfrm>
                <a:off x="4990277" y="6590998"/>
                <a:ext cx="126000" cy="131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7CB905-4C41-F64C-989F-A01C2E3CF2C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972277" y="6573358"/>
                  <a:ext cx="161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3BCF52-EAB0-7980-60D2-4561945FC840}"/>
                    </a:ext>
                  </a:extLst>
                </p14:cNvPr>
                <p14:cNvContentPartPr/>
                <p14:nvPr/>
              </p14:nvContentPartPr>
              <p14:xfrm>
                <a:off x="4991357" y="6453118"/>
                <a:ext cx="104040" cy="110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3BCF52-EAB0-7980-60D2-4561945FC84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973717" y="6435478"/>
                  <a:ext cx="13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1B5BF15-F0D4-CE5A-4517-9266D76C2ABE}"/>
                    </a:ext>
                  </a:extLst>
                </p14:cNvPr>
                <p14:cNvContentPartPr/>
                <p14:nvPr/>
              </p14:nvContentPartPr>
              <p14:xfrm>
                <a:off x="5209157" y="6575158"/>
                <a:ext cx="282960" cy="795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1B5BF15-F0D4-CE5A-4517-9266D76C2AB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91157" y="6557158"/>
                  <a:ext cx="31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5F8456B-5361-20F7-56FA-5971F4FE09E4}"/>
                    </a:ext>
                  </a:extLst>
                </p14:cNvPr>
                <p14:cNvContentPartPr/>
                <p14:nvPr/>
              </p14:nvContentPartPr>
              <p14:xfrm>
                <a:off x="5316437" y="6488758"/>
                <a:ext cx="17280" cy="3351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5F8456B-5361-20F7-56FA-5971F4FE09E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298437" y="6470758"/>
                  <a:ext cx="529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4DB17FE-7A2F-5604-A941-76006302F849}"/>
                    </a:ext>
                  </a:extLst>
                </p14:cNvPr>
                <p14:cNvContentPartPr/>
                <p14:nvPr/>
              </p14:nvContentPartPr>
              <p14:xfrm>
                <a:off x="5601917" y="6653278"/>
                <a:ext cx="89640" cy="3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4DB17FE-7A2F-5604-A941-76006302F84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583917" y="6635638"/>
                  <a:ext cx="125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226EDD-A44E-AF51-C394-1390FDDBC214}"/>
                    </a:ext>
                  </a:extLst>
                </p14:cNvPr>
                <p14:cNvContentPartPr/>
                <p14:nvPr/>
              </p14:nvContentPartPr>
              <p14:xfrm>
                <a:off x="5837357" y="6477238"/>
                <a:ext cx="12960" cy="262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226EDD-A44E-AF51-C394-1390FDDBC21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819717" y="6459238"/>
                  <a:ext cx="48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B913DF4-FFEA-F9F3-0420-A84A38339AD0}"/>
                    </a:ext>
                  </a:extLst>
                </p14:cNvPr>
                <p14:cNvContentPartPr/>
                <p14:nvPr/>
              </p14:nvContentPartPr>
              <p14:xfrm>
                <a:off x="5822237" y="6495958"/>
                <a:ext cx="100800" cy="181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B913DF4-FFEA-F9F3-0420-A84A38339AD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04597" y="6478318"/>
                  <a:ext cx="136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51F891F-34C3-4702-84A5-69CC5516E0F9}"/>
                    </a:ext>
                  </a:extLst>
                </p14:cNvPr>
                <p14:cNvContentPartPr/>
                <p14:nvPr/>
              </p14:nvContentPartPr>
              <p14:xfrm>
                <a:off x="5830877" y="6424678"/>
                <a:ext cx="56160" cy="51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51F891F-34C3-4702-84A5-69CC5516E0F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812877" y="6407038"/>
                  <a:ext cx="91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89C678A-D087-90F0-7C67-5FBAA55E5E8F}"/>
                    </a:ext>
                  </a:extLst>
                </p14:cNvPr>
                <p14:cNvContentPartPr/>
                <p14:nvPr/>
              </p14:nvContentPartPr>
              <p14:xfrm>
                <a:off x="6044357" y="6487318"/>
                <a:ext cx="90360" cy="236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9C678A-D087-90F0-7C67-5FBAA55E5E8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026717" y="6469318"/>
                  <a:ext cx="126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7CADB17-F6B3-8635-11C2-0589B7B7286C}"/>
                    </a:ext>
                  </a:extLst>
                </p14:cNvPr>
                <p14:cNvContentPartPr/>
                <p14:nvPr/>
              </p14:nvContentPartPr>
              <p14:xfrm>
                <a:off x="6008717" y="6609718"/>
                <a:ext cx="149400" cy="19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7CADB17-F6B3-8635-11C2-0589B7B7286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991077" y="6592078"/>
                  <a:ext cx="185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FFCA2C7-74CB-5B3B-BBAE-D5E56F487C9B}"/>
                    </a:ext>
                  </a:extLst>
                </p14:cNvPr>
                <p14:cNvContentPartPr/>
                <p14:nvPr/>
              </p14:nvContentPartPr>
              <p14:xfrm>
                <a:off x="6232997" y="6474358"/>
                <a:ext cx="306720" cy="1875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FFCA2C7-74CB-5B3B-BBAE-D5E56F487C9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215357" y="6456718"/>
                  <a:ext cx="342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D2BA6CF-1504-4356-A15A-821D77435E88}"/>
                    </a:ext>
                  </a:extLst>
                </p14:cNvPr>
                <p14:cNvContentPartPr/>
                <p14:nvPr/>
              </p14:nvContentPartPr>
              <p14:xfrm>
                <a:off x="6368717" y="6456718"/>
                <a:ext cx="11880" cy="2700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D2BA6CF-1504-4356-A15A-821D77435E8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350717" y="6438718"/>
                  <a:ext cx="475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369BA05-306B-17EE-F4FF-83858E0AE24F}"/>
                    </a:ext>
                  </a:extLst>
                </p14:cNvPr>
                <p14:cNvContentPartPr/>
                <p14:nvPr/>
              </p14:nvContentPartPr>
              <p14:xfrm>
                <a:off x="6062357" y="6419998"/>
                <a:ext cx="55800" cy="457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369BA05-306B-17EE-F4FF-83858E0AE24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044357" y="6402358"/>
                  <a:ext cx="9144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475AD02-FCA0-0F48-AC2C-D31C8A0AE10B}"/>
              </a:ext>
            </a:extLst>
          </p:cNvPr>
          <p:cNvGrpSpPr/>
          <p:nvPr/>
        </p:nvGrpSpPr>
        <p:grpSpPr>
          <a:xfrm>
            <a:off x="6766517" y="6378958"/>
            <a:ext cx="1534320" cy="431640"/>
            <a:chOff x="6766517" y="6378958"/>
            <a:chExt cx="153432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B8801E8-ABF7-E29D-E802-3C00192617F2}"/>
                    </a:ext>
                  </a:extLst>
                </p14:cNvPr>
                <p14:cNvContentPartPr/>
                <p14:nvPr/>
              </p14:nvContentPartPr>
              <p14:xfrm>
                <a:off x="6766517" y="6637798"/>
                <a:ext cx="200160" cy="115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B8801E8-ABF7-E29D-E802-3C00192617F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748877" y="6620158"/>
                  <a:ext cx="235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95A5978-570D-B42E-ED57-AE77B9354EF4}"/>
                    </a:ext>
                  </a:extLst>
                </p14:cNvPr>
                <p14:cNvContentPartPr/>
                <p14:nvPr/>
              </p14:nvContentPartPr>
              <p14:xfrm>
                <a:off x="6848237" y="6678478"/>
                <a:ext cx="264240" cy="230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95A5978-570D-B42E-ED57-AE77B9354EF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30597" y="6660478"/>
                  <a:ext cx="299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F3FB79-237B-C65B-4CD2-64C785D30853}"/>
                    </a:ext>
                  </a:extLst>
                </p14:cNvPr>
                <p14:cNvContentPartPr/>
                <p14:nvPr/>
              </p14:nvContentPartPr>
              <p14:xfrm>
                <a:off x="7269437" y="6480118"/>
                <a:ext cx="102240" cy="293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F3FB79-237B-C65B-4CD2-64C785D3085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251797" y="6462118"/>
                  <a:ext cx="137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DEB0E2-4533-C17C-6AC3-6891582381A1}"/>
                    </a:ext>
                  </a:extLst>
                </p14:cNvPr>
                <p14:cNvContentPartPr/>
                <p14:nvPr/>
              </p14:nvContentPartPr>
              <p14:xfrm>
                <a:off x="7297877" y="6646078"/>
                <a:ext cx="72000" cy="27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DEB0E2-4533-C17C-6AC3-6891582381A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280237" y="6628438"/>
                  <a:ext cx="107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07FEDB6-56B8-68F8-3951-1EFA98DFEDFA}"/>
                    </a:ext>
                  </a:extLst>
                </p14:cNvPr>
                <p14:cNvContentPartPr/>
                <p14:nvPr/>
              </p14:nvContentPartPr>
              <p14:xfrm>
                <a:off x="7302557" y="6378958"/>
                <a:ext cx="61560" cy="69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07FEDB6-56B8-68F8-3951-1EFA98DFED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284557" y="6361318"/>
                  <a:ext cx="97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022E962-AFE1-F282-A5F3-1D1F1C3BB082}"/>
                    </a:ext>
                  </a:extLst>
                </p14:cNvPr>
                <p14:cNvContentPartPr/>
                <p14:nvPr/>
              </p14:nvContentPartPr>
              <p14:xfrm>
                <a:off x="7500557" y="6529078"/>
                <a:ext cx="33840" cy="2728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022E962-AFE1-F282-A5F3-1D1F1C3BB08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482557" y="6511438"/>
                  <a:ext cx="69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20B15A5-054E-2EEA-85AA-06D13469C1E7}"/>
                    </a:ext>
                  </a:extLst>
                </p14:cNvPr>
                <p14:cNvContentPartPr/>
                <p14:nvPr/>
              </p14:nvContentPartPr>
              <p14:xfrm>
                <a:off x="7479317" y="6476878"/>
                <a:ext cx="156240" cy="181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20B15A5-054E-2EEA-85AA-06D13469C1E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461677" y="6458878"/>
                  <a:ext cx="191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2DCF2A9-E816-6AF6-5994-DDED7B7948F6}"/>
                    </a:ext>
                  </a:extLst>
                </p14:cNvPr>
                <p14:cNvContentPartPr/>
                <p14:nvPr/>
              </p14:nvContentPartPr>
              <p14:xfrm>
                <a:off x="7712597" y="6568678"/>
                <a:ext cx="326880" cy="1317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2DCF2A9-E816-6AF6-5994-DDED7B7948F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694597" y="6551038"/>
                  <a:ext cx="362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6E1544C-ED29-A1B5-FBA9-A8C4C1EBA598}"/>
                    </a:ext>
                  </a:extLst>
                </p14:cNvPr>
                <p14:cNvContentPartPr/>
                <p14:nvPr/>
              </p14:nvContentPartPr>
              <p14:xfrm>
                <a:off x="7882517" y="6457798"/>
                <a:ext cx="14760" cy="352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6E1544C-ED29-A1B5-FBA9-A8C4C1EBA59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864877" y="6439798"/>
                  <a:ext cx="50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2CFB4A4-E66A-E8FF-D125-3CB220F6DD09}"/>
                    </a:ext>
                  </a:extLst>
                </p14:cNvPr>
                <p14:cNvContentPartPr/>
                <p14:nvPr/>
              </p14:nvContentPartPr>
              <p14:xfrm>
                <a:off x="8120117" y="6676678"/>
                <a:ext cx="180720" cy="17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2CFB4A4-E66A-E8FF-D125-3CB220F6DD09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102117" y="6658678"/>
                  <a:ext cx="2163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24028935-A9AF-5DE7-2AE0-4D57B2C0F6CF}"/>
              </a:ext>
            </a:extLst>
          </p:cNvPr>
          <p:cNvGrpSpPr/>
          <p:nvPr/>
        </p:nvGrpSpPr>
        <p:grpSpPr>
          <a:xfrm>
            <a:off x="8441597" y="6436558"/>
            <a:ext cx="1983240" cy="391320"/>
            <a:chOff x="8441597" y="6436558"/>
            <a:chExt cx="198324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78E85FE-648A-1921-E817-596E21D74C8A}"/>
                    </a:ext>
                  </a:extLst>
                </p14:cNvPr>
                <p14:cNvContentPartPr/>
                <p14:nvPr/>
              </p14:nvContentPartPr>
              <p14:xfrm>
                <a:off x="8543477" y="6529078"/>
                <a:ext cx="55800" cy="2988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78E85FE-648A-1921-E817-596E21D74C8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525477" y="6511438"/>
                  <a:ext cx="914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135B0BC-8C09-2458-2D19-B15FD8C6C1DB}"/>
                    </a:ext>
                  </a:extLst>
                </p14:cNvPr>
                <p14:cNvContentPartPr/>
                <p14:nvPr/>
              </p14:nvContentPartPr>
              <p14:xfrm>
                <a:off x="8441597" y="6689638"/>
                <a:ext cx="196560" cy="21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135B0BC-8C09-2458-2D19-B15FD8C6C1D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423957" y="6671998"/>
                  <a:ext cx="23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87A8D24-9247-79F5-A737-4494294C0C61}"/>
                    </a:ext>
                  </a:extLst>
                </p14:cNvPr>
                <p14:cNvContentPartPr/>
                <p14:nvPr/>
              </p14:nvContentPartPr>
              <p14:xfrm>
                <a:off x="8451317" y="6436558"/>
                <a:ext cx="160920" cy="70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87A8D24-9247-79F5-A737-4494294C0C6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433677" y="6418918"/>
                  <a:ext cx="196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EEF8A57-DA9D-C995-6E8F-A7F5450E4B6E}"/>
                    </a:ext>
                  </a:extLst>
                </p14:cNvPr>
                <p14:cNvContentPartPr/>
                <p14:nvPr/>
              </p14:nvContentPartPr>
              <p14:xfrm>
                <a:off x="8769197" y="6614038"/>
                <a:ext cx="36720" cy="1663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EEF8A57-DA9D-C995-6E8F-A7F5450E4B6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751557" y="6596038"/>
                  <a:ext cx="72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CD98987-330D-39F9-4649-D4B9939E21E9}"/>
                    </a:ext>
                  </a:extLst>
                </p14:cNvPr>
                <p14:cNvContentPartPr/>
                <p14:nvPr/>
              </p14:nvContentPartPr>
              <p14:xfrm>
                <a:off x="8728157" y="6517918"/>
                <a:ext cx="166320" cy="136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CD98987-330D-39F9-4649-D4B9939E21E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710157" y="6499918"/>
                  <a:ext cx="20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1525022-2E9A-0DE3-830E-86BEEBA45ADF}"/>
                    </a:ext>
                  </a:extLst>
                </p14:cNvPr>
                <p14:cNvContentPartPr/>
                <p14:nvPr/>
              </p14:nvContentPartPr>
              <p14:xfrm>
                <a:off x="8959637" y="6554998"/>
                <a:ext cx="344520" cy="128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1525022-2E9A-0DE3-830E-86BEEBA45AD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941637" y="6536998"/>
                  <a:ext cx="380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842F18C-3A2C-343E-1C9C-78CD84C8D33E}"/>
                    </a:ext>
                  </a:extLst>
                </p14:cNvPr>
                <p14:cNvContentPartPr/>
                <p14:nvPr/>
              </p14:nvContentPartPr>
              <p14:xfrm>
                <a:off x="9134957" y="6486238"/>
                <a:ext cx="47880" cy="315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842F18C-3A2C-343E-1C9C-78CD84C8D33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116957" y="6468598"/>
                  <a:ext cx="83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E529668-6DE4-D4BD-4292-87A2695B4DEA}"/>
                    </a:ext>
                  </a:extLst>
                </p14:cNvPr>
                <p14:cNvContentPartPr/>
                <p14:nvPr/>
              </p14:nvContentPartPr>
              <p14:xfrm>
                <a:off x="9381197" y="6647158"/>
                <a:ext cx="186120" cy="32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E529668-6DE4-D4BD-4292-87A2695B4DE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363197" y="6629158"/>
                  <a:ext cx="221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BB6C24B-812E-7CF5-FA11-7B3959AA001C}"/>
                    </a:ext>
                  </a:extLst>
                </p14:cNvPr>
                <p14:cNvContentPartPr/>
                <p14:nvPr/>
              </p14:nvContentPartPr>
              <p14:xfrm>
                <a:off x="9363917" y="6690718"/>
                <a:ext cx="177120" cy="43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BB6C24B-812E-7CF5-FA11-7B3959AA001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346277" y="6673078"/>
                  <a:ext cx="212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EFCCCC9-3DBD-F840-505F-0E1FCC69DC90}"/>
                    </a:ext>
                  </a:extLst>
                </p14:cNvPr>
                <p14:cNvContentPartPr/>
                <p14:nvPr/>
              </p14:nvContentPartPr>
              <p14:xfrm>
                <a:off x="9605477" y="6603958"/>
                <a:ext cx="193320" cy="972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EFCCCC9-3DBD-F840-505F-0E1FCC69DC9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587477" y="6586318"/>
                  <a:ext cx="228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926558F-F5A4-9BB9-8F32-45A0F8CA97DC}"/>
                    </a:ext>
                  </a:extLst>
                </p14:cNvPr>
                <p14:cNvContentPartPr/>
                <p14:nvPr/>
              </p14:nvContentPartPr>
              <p14:xfrm>
                <a:off x="10032797" y="6593878"/>
                <a:ext cx="90720" cy="1918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926558F-F5A4-9BB9-8F32-45A0F8CA97D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014797" y="6576238"/>
                  <a:ext cx="126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DEEF0BB-B778-86DF-50AC-CD35E114DF81}"/>
                    </a:ext>
                  </a:extLst>
                </p14:cNvPr>
                <p14:cNvContentPartPr/>
                <p14:nvPr/>
              </p14:nvContentPartPr>
              <p14:xfrm>
                <a:off x="9908597" y="6700078"/>
                <a:ext cx="237600" cy="180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DEEF0BB-B778-86DF-50AC-CD35E114DF8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890597" y="6682078"/>
                  <a:ext cx="273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971C5AE-E3FD-0DFE-F9EC-7DEC53CFE4D5}"/>
                    </a:ext>
                  </a:extLst>
                </p14:cNvPr>
                <p14:cNvContentPartPr/>
                <p14:nvPr/>
              </p14:nvContentPartPr>
              <p14:xfrm>
                <a:off x="10155557" y="6688558"/>
                <a:ext cx="95760" cy="723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971C5AE-E3FD-0DFE-F9EC-7DEC53CFE4D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137557" y="6670558"/>
                  <a:ext cx="131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F72C9BF-2003-71E0-1527-A225E4A12AA5}"/>
                    </a:ext>
                  </a:extLst>
                </p14:cNvPr>
                <p14:cNvContentPartPr/>
                <p14:nvPr/>
              </p14:nvContentPartPr>
              <p14:xfrm>
                <a:off x="10320437" y="6682438"/>
                <a:ext cx="104400" cy="543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F72C9BF-2003-71E0-1527-A225E4A12AA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302797" y="6664438"/>
                  <a:ext cx="1400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4389F378-42E5-1362-7E5C-391054070364}"/>
              </a:ext>
            </a:extLst>
          </p:cNvPr>
          <p:cNvGrpSpPr/>
          <p:nvPr/>
        </p:nvGrpSpPr>
        <p:grpSpPr>
          <a:xfrm>
            <a:off x="10696277" y="6445558"/>
            <a:ext cx="1139760" cy="397080"/>
            <a:chOff x="10696277" y="6445558"/>
            <a:chExt cx="113976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2638C25-9B1C-B55E-F9BE-31CDFB5A9DED}"/>
                    </a:ext>
                  </a:extLst>
                </p14:cNvPr>
                <p14:cNvContentPartPr/>
                <p14:nvPr/>
              </p14:nvContentPartPr>
              <p14:xfrm>
                <a:off x="10696277" y="6630958"/>
                <a:ext cx="121680" cy="936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2638C25-9B1C-B55E-F9BE-31CDFB5A9DE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678637" y="6613318"/>
                  <a:ext cx="157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2DED599-C65D-B807-4489-BE4DEAB69F9F}"/>
                    </a:ext>
                  </a:extLst>
                </p14:cNvPr>
                <p14:cNvContentPartPr/>
                <p14:nvPr/>
              </p14:nvContentPartPr>
              <p14:xfrm>
                <a:off x="10844237" y="6445558"/>
                <a:ext cx="585360" cy="3772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2DED599-C65D-B807-4489-BE4DEAB69F9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826237" y="6427918"/>
                  <a:ext cx="6210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9B43D04-095E-0460-3294-504B6256ED7B}"/>
                    </a:ext>
                  </a:extLst>
                </p14:cNvPr>
                <p14:cNvContentPartPr/>
                <p14:nvPr/>
              </p14:nvContentPartPr>
              <p14:xfrm>
                <a:off x="11659277" y="6513958"/>
                <a:ext cx="176760" cy="3286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9B43D04-095E-0460-3294-504B6256ED7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641637" y="6495958"/>
                  <a:ext cx="212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08EE2D0-F5F9-14B2-5FE1-5EAC4597FD12}"/>
                    </a:ext>
                  </a:extLst>
                </p14:cNvPr>
                <p14:cNvContentPartPr/>
                <p14:nvPr/>
              </p14:nvContentPartPr>
              <p14:xfrm>
                <a:off x="11611037" y="6668038"/>
                <a:ext cx="174240" cy="324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08EE2D0-F5F9-14B2-5FE1-5EAC4597FD1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593037" y="6650038"/>
                  <a:ext cx="209880" cy="6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858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821B79-E7D8-CB81-D22A-2AE698B6ED9A}"/>
              </a:ext>
            </a:extLst>
          </p:cNvPr>
          <p:cNvGrpSpPr/>
          <p:nvPr/>
        </p:nvGrpSpPr>
        <p:grpSpPr>
          <a:xfrm>
            <a:off x="763525" y="274889"/>
            <a:ext cx="696960" cy="397800"/>
            <a:chOff x="763525" y="274889"/>
            <a:chExt cx="6969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E513918-F710-161F-5CA2-F7B2CDD74547}"/>
                    </a:ext>
                  </a:extLst>
                </p14:cNvPr>
                <p14:cNvContentPartPr/>
                <p14:nvPr/>
              </p14:nvContentPartPr>
              <p14:xfrm>
                <a:off x="769285" y="357689"/>
                <a:ext cx="94320" cy="303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E513918-F710-161F-5CA2-F7B2CDD7454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0285" y="348689"/>
                  <a:ext cx="111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0C975CC-689F-B8E1-0880-265E89A6E11B}"/>
                    </a:ext>
                  </a:extLst>
                </p14:cNvPr>
                <p14:cNvContentPartPr/>
                <p14:nvPr/>
              </p14:nvContentPartPr>
              <p14:xfrm>
                <a:off x="831205" y="274889"/>
                <a:ext cx="230040" cy="113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0C975CC-689F-B8E1-0880-265E89A6E11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2565" y="265889"/>
                  <a:ext cx="247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2FCCC0-4C6B-5760-690A-66E4CDEDCC8B}"/>
                    </a:ext>
                  </a:extLst>
                </p14:cNvPr>
                <p14:cNvContentPartPr/>
                <p14:nvPr/>
              </p14:nvContentPartPr>
              <p14:xfrm>
                <a:off x="763525" y="444809"/>
                <a:ext cx="254880" cy="52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2FCCC0-4C6B-5760-690A-66E4CDEDCC8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4525" y="436169"/>
                  <a:ext cx="272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D3C413E-EEEB-EEC6-A9F4-E38ABEC2BB3F}"/>
                    </a:ext>
                  </a:extLst>
                </p14:cNvPr>
                <p14:cNvContentPartPr/>
                <p14:nvPr/>
              </p14:nvContentPartPr>
              <p14:xfrm>
                <a:off x="1109845" y="490169"/>
                <a:ext cx="350640" cy="18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D3C413E-EEEB-EEC6-A9F4-E38ABEC2BB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1205" y="481169"/>
                  <a:ext cx="36828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8DF38A9-90C5-840B-38CE-F271B34DFAA6}"/>
                  </a:ext>
                </a:extLst>
              </p14:cNvPr>
              <p14:cNvContentPartPr/>
              <p14:nvPr/>
            </p14:nvContentPartPr>
            <p14:xfrm>
              <a:off x="1746685" y="268409"/>
              <a:ext cx="1393920" cy="555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8DF38A9-90C5-840B-38CE-F271B34DFA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7685" y="259769"/>
                <a:ext cx="1411560" cy="57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0094A3D-952F-C271-D374-069537721203}"/>
              </a:ext>
            </a:extLst>
          </p:cNvPr>
          <p:cNvGrpSpPr/>
          <p:nvPr/>
        </p:nvGrpSpPr>
        <p:grpSpPr>
          <a:xfrm>
            <a:off x="3121885" y="170849"/>
            <a:ext cx="1949400" cy="460440"/>
            <a:chOff x="3121885" y="170849"/>
            <a:chExt cx="194940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044611-9005-14BA-F8E2-016C4BCEEF76}"/>
                    </a:ext>
                  </a:extLst>
                </p14:cNvPr>
                <p14:cNvContentPartPr/>
                <p14:nvPr/>
              </p14:nvContentPartPr>
              <p14:xfrm>
                <a:off x="3121885" y="170849"/>
                <a:ext cx="1350360" cy="46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044611-9005-14BA-F8E2-016C4BCEEF7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12885" y="162209"/>
                  <a:ext cx="13680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C73E92-0382-00D3-CC5A-50118B784FBF}"/>
                    </a:ext>
                  </a:extLst>
                </p14:cNvPr>
                <p14:cNvContentPartPr/>
                <p14:nvPr/>
              </p14:nvContentPartPr>
              <p14:xfrm>
                <a:off x="4836925" y="243209"/>
                <a:ext cx="197280" cy="370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C73E92-0382-00D3-CC5A-50118B784F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27925" y="234569"/>
                  <a:ext cx="2149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F2FBBE-FD9A-B394-5F6B-9A80F8EFE7C2}"/>
                    </a:ext>
                  </a:extLst>
                </p14:cNvPr>
                <p14:cNvContentPartPr/>
                <p14:nvPr/>
              </p14:nvContentPartPr>
              <p14:xfrm>
                <a:off x="4827205" y="419249"/>
                <a:ext cx="244080" cy="3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F2FBBE-FD9A-B394-5F6B-9A80F8EFE7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18565" y="410249"/>
                  <a:ext cx="2617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02BDED-7EE9-791C-17E9-DD0565A9C7F1}"/>
              </a:ext>
            </a:extLst>
          </p:cNvPr>
          <p:cNvGrpSpPr/>
          <p:nvPr/>
        </p:nvGrpSpPr>
        <p:grpSpPr>
          <a:xfrm>
            <a:off x="1599445" y="952769"/>
            <a:ext cx="1832400" cy="646560"/>
            <a:chOff x="1599445" y="952769"/>
            <a:chExt cx="183240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4F2216-6B1E-9044-298B-7D543E3FD2C0}"/>
                    </a:ext>
                  </a:extLst>
                </p14:cNvPr>
                <p14:cNvContentPartPr/>
                <p14:nvPr/>
              </p14:nvContentPartPr>
              <p14:xfrm>
                <a:off x="1651285" y="1207289"/>
                <a:ext cx="8640" cy="343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4F2216-6B1E-9044-298B-7D543E3FD2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42285" y="1198649"/>
                  <a:ext cx="262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221F2E-41DA-BD97-AA5F-A7C1967AEE4D}"/>
                    </a:ext>
                  </a:extLst>
                </p14:cNvPr>
                <p14:cNvContentPartPr/>
                <p14:nvPr/>
              </p14:nvContentPartPr>
              <p14:xfrm>
                <a:off x="1599445" y="1186769"/>
                <a:ext cx="249840" cy="21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221F2E-41DA-BD97-AA5F-A7C1967AEE4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90445" y="1178129"/>
                  <a:ext cx="267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9C57F1-90F0-F225-0B1D-7878D6C5D465}"/>
                    </a:ext>
                  </a:extLst>
                </p14:cNvPr>
                <p14:cNvContentPartPr/>
                <p14:nvPr/>
              </p14:nvContentPartPr>
              <p14:xfrm>
                <a:off x="1684405" y="996689"/>
                <a:ext cx="142200" cy="14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9C57F1-90F0-F225-0B1D-7878D6C5D46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75765" y="987689"/>
                  <a:ext cx="159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6645A7-70E6-B929-998C-C38729ACC0B3}"/>
                    </a:ext>
                  </a:extLst>
                </p14:cNvPr>
                <p14:cNvContentPartPr/>
                <p14:nvPr/>
              </p14:nvContentPartPr>
              <p14:xfrm>
                <a:off x="1950805" y="1057529"/>
                <a:ext cx="203040" cy="52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6645A7-70E6-B929-998C-C38729ACC0B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41805" y="1048529"/>
                  <a:ext cx="22068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3566728-EBC2-8F56-A3C3-0C6133DCC372}"/>
                    </a:ext>
                  </a:extLst>
                </p14:cNvPr>
                <p14:cNvContentPartPr/>
                <p14:nvPr/>
              </p14:nvContentPartPr>
              <p14:xfrm>
                <a:off x="2169325" y="1166609"/>
                <a:ext cx="129600" cy="326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3566728-EBC2-8F56-A3C3-0C6133DCC3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60685" y="1157969"/>
                  <a:ext cx="147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5D38D1-885D-1243-8275-E88F9551D3B9}"/>
                    </a:ext>
                  </a:extLst>
                </p14:cNvPr>
                <p14:cNvContentPartPr/>
                <p14:nvPr/>
              </p14:nvContentPartPr>
              <p14:xfrm>
                <a:off x="2141605" y="1378649"/>
                <a:ext cx="176760" cy="1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5D38D1-885D-1243-8275-E88F9551D3B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32605" y="1370009"/>
                  <a:ext cx="194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885D07-388C-0F73-8A14-E9B051C3FA05}"/>
                    </a:ext>
                  </a:extLst>
                </p14:cNvPr>
                <p14:cNvContentPartPr/>
                <p14:nvPr/>
              </p14:nvContentPartPr>
              <p14:xfrm>
                <a:off x="2224765" y="985889"/>
                <a:ext cx="138960" cy="13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885D07-388C-0F73-8A14-E9B051C3FA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16125" y="977249"/>
                  <a:ext cx="156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519949-44F8-B99F-6822-A58E188307C9}"/>
                    </a:ext>
                  </a:extLst>
                </p14:cNvPr>
                <p14:cNvContentPartPr/>
                <p14:nvPr/>
              </p14:nvContentPartPr>
              <p14:xfrm>
                <a:off x="2455165" y="1169129"/>
                <a:ext cx="303480" cy="133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519949-44F8-B99F-6822-A58E188307C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46525" y="1160129"/>
                  <a:ext cx="321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AAE186-AD37-0D42-9B4E-2976158E2D1E}"/>
                    </a:ext>
                  </a:extLst>
                </p14:cNvPr>
                <p14:cNvContentPartPr/>
                <p14:nvPr/>
              </p14:nvContentPartPr>
              <p14:xfrm>
                <a:off x="2629405" y="1100729"/>
                <a:ext cx="31320" cy="38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AAE186-AD37-0D42-9B4E-2976158E2D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20405" y="1091729"/>
                  <a:ext cx="489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14A197-BE8C-E63F-C8C0-53575348DDD6}"/>
                    </a:ext>
                  </a:extLst>
                </p14:cNvPr>
                <p14:cNvContentPartPr/>
                <p14:nvPr/>
              </p14:nvContentPartPr>
              <p14:xfrm>
                <a:off x="2791405" y="952769"/>
                <a:ext cx="173880" cy="64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14A197-BE8C-E63F-C8C0-53575348DDD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782405" y="943769"/>
                  <a:ext cx="19152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9C4B03-1940-9A79-DBA7-AC9C0DAF2BDB}"/>
                    </a:ext>
                  </a:extLst>
                </p14:cNvPr>
                <p14:cNvContentPartPr/>
                <p14:nvPr/>
              </p14:nvContentPartPr>
              <p14:xfrm>
                <a:off x="3217645" y="1207649"/>
                <a:ext cx="189360" cy="41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9C4B03-1940-9A79-DBA7-AC9C0DAF2B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09005" y="1198649"/>
                  <a:ext cx="207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55D0B8-B031-6E34-8959-E46C9D3AD3C3}"/>
                    </a:ext>
                  </a:extLst>
                </p14:cNvPr>
                <p14:cNvContentPartPr/>
                <p14:nvPr/>
              </p14:nvContentPartPr>
              <p14:xfrm>
                <a:off x="3202885" y="1345529"/>
                <a:ext cx="228960" cy="39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55D0B8-B031-6E34-8959-E46C9D3AD3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94245" y="1336529"/>
                  <a:ext cx="2466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1B42F1-18CC-D8BB-A0EB-8C08B58941E4}"/>
              </a:ext>
            </a:extLst>
          </p:cNvPr>
          <p:cNvGrpSpPr/>
          <p:nvPr/>
        </p:nvGrpSpPr>
        <p:grpSpPr>
          <a:xfrm>
            <a:off x="3750445" y="898409"/>
            <a:ext cx="1380240" cy="565560"/>
            <a:chOff x="3750445" y="898409"/>
            <a:chExt cx="138024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8B824B-E84E-C38D-3B89-787156034AC1}"/>
                    </a:ext>
                  </a:extLst>
                </p14:cNvPr>
                <p14:cNvContentPartPr/>
                <p14:nvPr/>
              </p14:nvContentPartPr>
              <p14:xfrm>
                <a:off x="3750445" y="1206209"/>
                <a:ext cx="152640" cy="2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8B824B-E84E-C38D-3B89-787156034A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41805" y="1197569"/>
                  <a:ext cx="170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4C0213-9674-B889-4546-2768D1E3104A}"/>
                    </a:ext>
                  </a:extLst>
                </p14:cNvPr>
                <p14:cNvContentPartPr/>
                <p14:nvPr/>
              </p14:nvContentPartPr>
              <p14:xfrm>
                <a:off x="4032685" y="1050689"/>
                <a:ext cx="185760" cy="413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4C0213-9674-B889-4546-2768D1E310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23685" y="1041689"/>
                  <a:ext cx="203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D10377C-9F46-56E0-749E-AC1505B430B5}"/>
                    </a:ext>
                  </a:extLst>
                </p14:cNvPr>
                <p14:cNvContentPartPr/>
                <p14:nvPr/>
              </p14:nvContentPartPr>
              <p14:xfrm>
                <a:off x="4004605" y="1337969"/>
                <a:ext cx="191160" cy="2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D10377C-9F46-56E0-749E-AC1505B430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95965" y="1328969"/>
                  <a:ext cx="20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3AF72E-6B62-7865-E717-5760DC88AC35}"/>
                    </a:ext>
                  </a:extLst>
                </p14:cNvPr>
                <p14:cNvContentPartPr/>
                <p14:nvPr/>
              </p14:nvContentPartPr>
              <p14:xfrm>
                <a:off x="4013245" y="898409"/>
                <a:ext cx="160560" cy="6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3AF72E-6B62-7865-E717-5760DC88AC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04605" y="889769"/>
                  <a:ext cx="178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DE2E56-96E4-D8EE-33FC-073D338970E7}"/>
                    </a:ext>
                  </a:extLst>
                </p14:cNvPr>
                <p14:cNvContentPartPr/>
                <p14:nvPr/>
              </p14:nvContentPartPr>
              <p14:xfrm>
                <a:off x="4484125" y="1095329"/>
                <a:ext cx="16920" cy="323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DE2E56-96E4-D8EE-33FC-073D338970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75125" y="1086329"/>
                  <a:ext cx="345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514526-5665-3882-1E7B-50555FA7D48E}"/>
                    </a:ext>
                  </a:extLst>
                </p14:cNvPr>
                <p14:cNvContentPartPr/>
                <p14:nvPr/>
              </p14:nvContentPartPr>
              <p14:xfrm>
                <a:off x="4448125" y="1073369"/>
                <a:ext cx="202680" cy="165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514526-5665-3882-1E7B-50555FA7D48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39125" y="1064729"/>
                  <a:ext cx="220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5B4FD0-0AB4-9079-A5D9-8762AA3736DC}"/>
                    </a:ext>
                  </a:extLst>
                </p14:cNvPr>
                <p14:cNvContentPartPr/>
                <p14:nvPr/>
              </p14:nvContentPartPr>
              <p14:xfrm>
                <a:off x="4473325" y="907049"/>
                <a:ext cx="1159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5B4FD0-0AB4-9079-A5D9-8762AA3736D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64325" y="898409"/>
                  <a:ext cx="133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F91339D-9987-871C-27AB-012A853E36DB}"/>
                    </a:ext>
                  </a:extLst>
                </p14:cNvPr>
                <p14:cNvContentPartPr/>
                <p14:nvPr/>
              </p14:nvContentPartPr>
              <p14:xfrm>
                <a:off x="4759165" y="1126649"/>
                <a:ext cx="371520" cy="124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F91339D-9987-871C-27AB-012A853E36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50525" y="1118009"/>
                  <a:ext cx="389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26A4A4-8BB0-4CE0-4814-7A62176E1034}"/>
                    </a:ext>
                  </a:extLst>
                </p14:cNvPr>
                <p14:cNvContentPartPr/>
                <p14:nvPr/>
              </p14:nvContentPartPr>
              <p14:xfrm>
                <a:off x="4913605" y="957449"/>
                <a:ext cx="96480" cy="48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26A4A4-8BB0-4CE0-4814-7A62176E103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04965" y="948809"/>
                  <a:ext cx="11412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D46E1B0-C733-DD24-3D8A-13DE93EB0B4C}"/>
              </a:ext>
            </a:extLst>
          </p:cNvPr>
          <p:cNvGrpSpPr/>
          <p:nvPr/>
        </p:nvGrpSpPr>
        <p:grpSpPr>
          <a:xfrm>
            <a:off x="2380285" y="1904249"/>
            <a:ext cx="419040" cy="513720"/>
            <a:chOff x="2380285" y="1904249"/>
            <a:chExt cx="41904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841243-C12C-EC4D-F783-3DCA5193BF14}"/>
                    </a:ext>
                  </a:extLst>
                </p14:cNvPr>
                <p14:cNvContentPartPr/>
                <p14:nvPr/>
              </p14:nvContentPartPr>
              <p14:xfrm>
                <a:off x="2380285" y="2172449"/>
                <a:ext cx="8640" cy="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841243-C12C-EC4D-F783-3DCA5193BF1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71645" y="2163809"/>
                  <a:ext cx="26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0280090-29D6-AD03-BB79-F22AF00DD597}"/>
                    </a:ext>
                  </a:extLst>
                </p14:cNvPr>
                <p14:cNvContentPartPr/>
                <p14:nvPr/>
              </p14:nvContentPartPr>
              <p14:xfrm>
                <a:off x="2399365" y="2109089"/>
                <a:ext cx="25560" cy="30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0280090-29D6-AD03-BB79-F22AF00DD59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90365" y="2100449"/>
                  <a:ext cx="43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B6515E-7A89-160E-9374-F41318FED43F}"/>
                    </a:ext>
                  </a:extLst>
                </p14:cNvPr>
                <p14:cNvContentPartPr/>
                <p14:nvPr/>
              </p14:nvContentPartPr>
              <p14:xfrm>
                <a:off x="2387125" y="2006489"/>
                <a:ext cx="153720" cy="19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B6515E-7A89-160E-9374-F41318FED43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78485" y="1997849"/>
                  <a:ext cx="171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9949B6C-CBE2-5CEE-0E75-13FA2C4674C5}"/>
                    </a:ext>
                  </a:extLst>
                </p14:cNvPr>
                <p14:cNvContentPartPr/>
                <p14:nvPr/>
              </p14:nvContentPartPr>
              <p14:xfrm>
                <a:off x="2409805" y="1904249"/>
                <a:ext cx="87840" cy="56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9949B6C-CBE2-5CEE-0E75-13FA2C4674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01165" y="1895249"/>
                  <a:ext cx="105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237911-1269-ADE0-E495-85916F017236}"/>
                    </a:ext>
                  </a:extLst>
                </p14:cNvPr>
                <p14:cNvContentPartPr/>
                <p14:nvPr/>
              </p14:nvContentPartPr>
              <p14:xfrm>
                <a:off x="2705005" y="2034929"/>
                <a:ext cx="92520" cy="375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237911-1269-ADE0-E495-85916F01723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96005" y="2026289"/>
                  <a:ext cx="1101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3A25F7-3D05-CB33-5909-8F98D904BCD6}"/>
                    </a:ext>
                  </a:extLst>
                </p14:cNvPr>
                <p14:cNvContentPartPr/>
                <p14:nvPr/>
              </p14:nvContentPartPr>
              <p14:xfrm>
                <a:off x="2653885" y="2244809"/>
                <a:ext cx="145440" cy="2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3A25F7-3D05-CB33-5909-8F98D904BCD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45245" y="2236169"/>
                  <a:ext cx="163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7FF6D7-D23F-C2EC-85C5-74085C308F56}"/>
                    </a:ext>
                  </a:extLst>
                </p14:cNvPr>
                <p14:cNvContentPartPr/>
                <p14:nvPr/>
              </p14:nvContentPartPr>
              <p14:xfrm>
                <a:off x="2700685" y="1920449"/>
                <a:ext cx="86400" cy="81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7FF6D7-D23F-C2EC-85C5-74085C308F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92045" y="1911449"/>
                  <a:ext cx="1040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523701-B9D8-4A96-9517-FD7A508F274B}"/>
              </a:ext>
            </a:extLst>
          </p:cNvPr>
          <p:cNvGrpSpPr/>
          <p:nvPr/>
        </p:nvGrpSpPr>
        <p:grpSpPr>
          <a:xfrm>
            <a:off x="3188125" y="1727129"/>
            <a:ext cx="1135440" cy="663840"/>
            <a:chOff x="3188125" y="1727129"/>
            <a:chExt cx="113544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32D83FE-7F20-2AFF-EE45-21F4C30B67E0}"/>
                    </a:ext>
                  </a:extLst>
                </p14:cNvPr>
                <p14:cNvContentPartPr/>
                <p14:nvPr/>
              </p14:nvContentPartPr>
              <p14:xfrm>
                <a:off x="3212245" y="2160569"/>
                <a:ext cx="193680" cy="18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32D83FE-7F20-2AFF-EE45-21F4C30B67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03605" y="2151569"/>
                  <a:ext cx="211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EEDC80-CF03-C519-B320-BB16363664CA}"/>
                    </a:ext>
                  </a:extLst>
                </p14:cNvPr>
                <p14:cNvContentPartPr/>
                <p14:nvPr/>
              </p14:nvContentPartPr>
              <p14:xfrm>
                <a:off x="3188125" y="2284409"/>
                <a:ext cx="109080" cy="24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EEDC80-CF03-C519-B320-BB16363664C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79125" y="2275769"/>
                  <a:ext cx="12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170D71-3338-BA83-6749-0DA8C901F0A6}"/>
                    </a:ext>
                  </a:extLst>
                </p14:cNvPr>
                <p14:cNvContentPartPr/>
                <p14:nvPr/>
              </p14:nvContentPartPr>
              <p14:xfrm>
                <a:off x="3576565" y="2187569"/>
                <a:ext cx="162360" cy="5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170D71-3338-BA83-6749-0DA8C901F0A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67565" y="2178929"/>
                  <a:ext cx="180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C9177E-9706-3901-D48E-F8C8DFFB3697}"/>
                    </a:ext>
                  </a:extLst>
                </p14:cNvPr>
                <p14:cNvContentPartPr/>
                <p14:nvPr/>
              </p14:nvContentPartPr>
              <p14:xfrm>
                <a:off x="3868885" y="1946369"/>
                <a:ext cx="153360" cy="402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C9177E-9706-3901-D48E-F8C8DFFB369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59885" y="1937729"/>
                  <a:ext cx="171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D1D4F3B-1080-E73A-E3F4-BA3EB063FCB9}"/>
                    </a:ext>
                  </a:extLst>
                </p14:cNvPr>
                <p14:cNvContentPartPr/>
                <p14:nvPr/>
              </p14:nvContentPartPr>
              <p14:xfrm>
                <a:off x="3790045" y="2178209"/>
                <a:ext cx="21492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D1D4F3B-1080-E73A-E3F4-BA3EB063FCB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81405" y="2169209"/>
                  <a:ext cx="23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7919B34-3ACF-558F-DD0C-AEC2925D0AA4}"/>
                    </a:ext>
                  </a:extLst>
                </p14:cNvPr>
                <p14:cNvContentPartPr/>
                <p14:nvPr/>
              </p14:nvContentPartPr>
              <p14:xfrm>
                <a:off x="3861685" y="1727129"/>
                <a:ext cx="154080" cy="129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7919B34-3ACF-558F-DD0C-AEC2925D0AA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53045" y="1718489"/>
                  <a:ext cx="17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9ABCC7-5FDF-D3EA-1268-46BFC8909D37}"/>
                    </a:ext>
                  </a:extLst>
                </p14:cNvPr>
                <p14:cNvContentPartPr/>
                <p14:nvPr/>
              </p14:nvContentPartPr>
              <p14:xfrm>
                <a:off x="4204045" y="2083889"/>
                <a:ext cx="32400" cy="307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9ABCC7-5FDF-D3EA-1268-46BFC8909D3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195405" y="2074889"/>
                  <a:ext cx="500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B09A3A0-534F-8080-AC93-F1627AC453BA}"/>
                    </a:ext>
                  </a:extLst>
                </p14:cNvPr>
                <p14:cNvContentPartPr/>
                <p14:nvPr/>
              </p14:nvContentPartPr>
              <p14:xfrm>
                <a:off x="4168405" y="1995689"/>
                <a:ext cx="144360" cy="204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B09A3A0-534F-8080-AC93-F1627AC453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59765" y="1987049"/>
                  <a:ext cx="162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A92AEB-6904-06C1-61EA-F7614C050CBC}"/>
                    </a:ext>
                  </a:extLst>
                </p14:cNvPr>
                <p14:cNvContentPartPr/>
                <p14:nvPr/>
              </p14:nvContentPartPr>
              <p14:xfrm>
                <a:off x="4231405" y="1831169"/>
                <a:ext cx="92160" cy="88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A92AEB-6904-06C1-61EA-F7614C050C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22765" y="1822169"/>
                  <a:ext cx="1098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746E515-A1FE-A270-8260-A2FDFF291AA2}"/>
              </a:ext>
            </a:extLst>
          </p:cNvPr>
          <p:cNvGrpSpPr/>
          <p:nvPr/>
        </p:nvGrpSpPr>
        <p:grpSpPr>
          <a:xfrm>
            <a:off x="5859685" y="1680329"/>
            <a:ext cx="5212440" cy="633600"/>
            <a:chOff x="5859685" y="1680329"/>
            <a:chExt cx="521244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3F85291-894F-688E-3D92-C81F0DE7B949}"/>
                    </a:ext>
                  </a:extLst>
                </p14:cNvPr>
                <p14:cNvContentPartPr/>
                <p14:nvPr/>
              </p14:nvContentPartPr>
              <p14:xfrm>
                <a:off x="5911885" y="1961849"/>
                <a:ext cx="15840" cy="351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3F85291-894F-688E-3D92-C81F0DE7B9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03245" y="1952849"/>
                  <a:ext cx="33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010FD7-9CD6-F60A-5081-C19F8650EEEF}"/>
                    </a:ext>
                  </a:extLst>
                </p14:cNvPr>
                <p14:cNvContentPartPr/>
                <p14:nvPr/>
              </p14:nvContentPartPr>
              <p14:xfrm>
                <a:off x="5859685" y="1943129"/>
                <a:ext cx="240480" cy="20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010FD7-9CD6-F60A-5081-C19F8650EE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50685" y="1934129"/>
                  <a:ext cx="258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029BF42-0674-962C-7BC9-F5F8C80ACAE5}"/>
                    </a:ext>
                  </a:extLst>
                </p14:cNvPr>
                <p14:cNvContentPartPr/>
                <p14:nvPr/>
              </p14:nvContentPartPr>
              <p14:xfrm>
                <a:off x="5955085" y="1747289"/>
                <a:ext cx="146520" cy="13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29BF42-0674-962C-7BC9-F5F8C80ACAE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46445" y="1738649"/>
                  <a:ext cx="164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DE9FA3-9815-8269-CD1A-F2A408DDF615}"/>
                    </a:ext>
                  </a:extLst>
                </p14:cNvPr>
                <p14:cNvContentPartPr/>
                <p14:nvPr/>
              </p14:nvContentPartPr>
              <p14:xfrm>
                <a:off x="6522445" y="1903169"/>
                <a:ext cx="663840" cy="327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DE9FA3-9815-8269-CD1A-F2A408DDF61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513445" y="1894169"/>
                  <a:ext cx="6814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1D9A2C-D9C8-F8F7-9C4A-1FCD4F7F47CC}"/>
                    </a:ext>
                  </a:extLst>
                </p14:cNvPr>
                <p14:cNvContentPartPr/>
                <p14:nvPr/>
              </p14:nvContentPartPr>
              <p14:xfrm>
                <a:off x="7608565" y="1877609"/>
                <a:ext cx="96480" cy="335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1D9A2C-D9C8-F8F7-9C4A-1FCD4F7F47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99565" y="1868609"/>
                  <a:ext cx="114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63B15A-3328-2521-1A0C-C9896085EF60}"/>
                    </a:ext>
                  </a:extLst>
                </p14:cNvPr>
                <p14:cNvContentPartPr/>
                <p14:nvPr/>
              </p14:nvContentPartPr>
              <p14:xfrm>
                <a:off x="7515325" y="2106929"/>
                <a:ext cx="189000" cy="4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63B15A-3328-2521-1A0C-C9896085EF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06685" y="2098289"/>
                  <a:ext cx="206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72388B9-38D2-07FF-9308-0A283D10C60C}"/>
                    </a:ext>
                  </a:extLst>
                </p14:cNvPr>
                <p14:cNvContentPartPr/>
                <p14:nvPr/>
              </p14:nvContentPartPr>
              <p14:xfrm>
                <a:off x="7583365" y="1680329"/>
                <a:ext cx="155160" cy="92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72388B9-38D2-07FF-9308-0A283D10C6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74365" y="1671329"/>
                  <a:ext cx="172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3E00A08-754D-B07E-3FB3-EA8360E44E71}"/>
                    </a:ext>
                  </a:extLst>
                </p14:cNvPr>
                <p14:cNvContentPartPr/>
                <p14:nvPr/>
              </p14:nvContentPartPr>
              <p14:xfrm>
                <a:off x="8287165" y="1714529"/>
                <a:ext cx="756000" cy="451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3E00A08-754D-B07E-3FB3-EA8360E44E7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78525" y="1705529"/>
                  <a:ext cx="7736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A52690-28F9-9087-6B75-1849DCDA3C96}"/>
                    </a:ext>
                  </a:extLst>
                </p14:cNvPr>
                <p14:cNvContentPartPr/>
                <p14:nvPr/>
              </p14:nvContentPartPr>
              <p14:xfrm>
                <a:off x="9019045" y="1867889"/>
                <a:ext cx="12240" cy="38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A52690-28F9-9087-6B75-1849DCDA3C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10045" y="1858889"/>
                  <a:ext cx="29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37FF95-D8D4-9110-24AE-C094BC337EBE}"/>
                    </a:ext>
                  </a:extLst>
                </p14:cNvPr>
                <p14:cNvContentPartPr/>
                <p14:nvPr/>
              </p14:nvContentPartPr>
              <p14:xfrm>
                <a:off x="8641405" y="1831529"/>
                <a:ext cx="515520" cy="79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37FF95-D8D4-9110-24AE-C094BC337EB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32765" y="1822529"/>
                  <a:ext cx="533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F07DAB-DF71-BDA6-5481-7CF2695FD4E8}"/>
                    </a:ext>
                  </a:extLst>
                </p14:cNvPr>
                <p14:cNvContentPartPr/>
                <p14:nvPr/>
              </p14:nvContentPartPr>
              <p14:xfrm>
                <a:off x="8252965" y="2231129"/>
                <a:ext cx="623520" cy="8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F07DAB-DF71-BDA6-5481-7CF2695FD4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43965" y="2222129"/>
                  <a:ext cx="64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23F9D7-9D62-9D4F-93EB-50F5689AC33B}"/>
                    </a:ext>
                  </a:extLst>
                </p14:cNvPr>
                <p14:cNvContentPartPr/>
                <p14:nvPr/>
              </p14:nvContentPartPr>
              <p14:xfrm>
                <a:off x="9245125" y="1694369"/>
                <a:ext cx="1827000" cy="513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23F9D7-9D62-9D4F-93EB-50F5689AC33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36485" y="1685369"/>
                  <a:ext cx="184464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84F9FBA-C47F-9354-480A-41A9A162CC3E}"/>
                    </a:ext>
                  </a:extLst>
                </p14:cNvPr>
                <p14:cNvContentPartPr/>
                <p14:nvPr/>
              </p14:nvContentPartPr>
              <p14:xfrm>
                <a:off x="10725085" y="1916489"/>
                <a:ext cx="271440" cy="7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84F9FBA-C47F-9354-480A-41A9A162CC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16445" y="1907489"/>
                  <a:ext cx="2890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9395C84-B550-29A7-6627-6C78F48E95FF}"/>
              </a:ext>
            </a:extLst>
          </p:cNvPr>
          <p:cNvGrpSpPr/>
          <p:nvPr/>
        </p:nvGrpSpPr>
        <p:grpSpPr>
          <a:xfrm>
            <a:off x="182665" y="2582669"/>
            <a:ext cx="3398040" cy="583200"/>
            <a:chOff x="182665" y="2582669"/>
            <a:chExt cx="339804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EC7D6B-123C-DEC0-4FDA-9B0B10C7EAF0}"/>
                    </a:ext>
                  </a:extLst>
                </p14:cNvPr>
                <p14:cNvContentPartPr/>
                <p14:nvPr/>
              </p14:nvContentPartPr>
              <p14:xfrm>
                <a:off x="182665" y="2599949"/>
                <a:ext cx="1161720" cy="565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EEC7D6B-123C-DEC0-4FDA-9B0B10C7EA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3665" y="2591309"/>
                  <a:ext cx="11793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1A3C52-A786-C298-DAB1-1BFD35876E23}"/>
                    </a:ext>
                  </a:extLst>
                </p14:cNvPr>
                <p14:cNvContentPartPr/>
                <p14:nvPr/>
              </p14:nvContentPartPr>
              <p14:xfrm>
                <a:off x="1197505" y="2853749"/>
                <a:ext cx="196560" cy="260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1A3C52-A786-C298-DAB1-1BFD35876E2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88505" y="2845109"/>
                  <a:ext cx="214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FDB8C3-45E8-CE6F-96CE-DEC1F1C64F5B}"/>
                    </a:ext>
                  </a:extLst>
                </p14:cNvPr>
                <p14:cNvContentPartPr/>
                <p14:nvPr/>
              </p14:nvContentPartPr>
              <p14:xfrm>
                <a:off x="618265" y="2790389"/>
                <a:ext cx="527040" cy="42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FDB8C3-45E8-CE6F-96CE-DEC1F1C64F5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9625" y="2781389"/>
                  <a:ext cx="544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B8C134-A626-4203-B1C0-6196474A8704}"/>
                    </a:ext>
                  </a:extLst>
                </p14:cNvPr>
                <p14:cNvContentPartPr/>
                <p14:nvPr/>
              </p14:nvContentPartPr>
              <p14:xfrm>
                <a:off x="1605745" y="2582669"/>
                <a:ext cx="1322640" cy="506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B8C134-A626-4203-B1C0-6196474A870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97105" y="2574029"/>
                  <a:ext cx="13402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3E19123-DDCD-4D30-1C57-1931EF12569C}"/>
                    </a:ext>
                  </a:extLst>
                </p14:cNvPr>
                <p14:cNvContentPartPr/>
                <p14:nvPr/>
              </p14:nvContentPartPr>
              <p14:xfrm>
                <a:off x="2703385" y="2817389"/>
                <a:ext cx="293040" cy="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3E19123-DDCD-4D30-1C57-1931EF12569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94745" y="2808389"/>
                  <a:ext cx="310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31B575-1B75-0ABB-5638-8B9F3BB8E8DB}"/>
                    </a:ext>
                  </a:extLst>
                </p14:cNvPr>
                <p14:cNvContentPartPr/>
                <p14:nvPr/>
              </p14:nvContentPartPr>
              <p14:xfrm>
                <a:off x="3153745" y="2681669"/>
                <a:ext cx="426960" cy="440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31B575-1B75-0ABB-5638-8B9F3BB8E8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44745" y="2673029"/>
                  <a:ext cx="44460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2704504-E35E-75B2-AB79-5E810B8039B5}"/>
              </a:ext>
            </a:extLst>
          </p:cNvPr>
          <p:cNvGrpSpPr/>
          <p:nvPr/>
        </p:nvGrpSpPr>
        <p:grpSpPr>
          <a:xfrm>
            <a:off x="3974905" y="2390069"/>
            <a:ext cx="3184200" cy="864000"/>
            <a:chOff x="3974905" y="2390069"/>
            <a:chExt cx="318420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5783332-5107-D2A4-76C6-C75E1AC12EFF}"/>
                    </a:ext>
                  </a:extLst>
                </p14:cNvPr>
                <p14:cNvContentPartPr/>
                <p14:nvPr/>
              </p14:nvContentPartPr>
              <p14:xfrm>
                <a:off x="3974905" y="2825669"/>
                <a:ext cx="152640" cy="310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5783332-5107-D2A4-76C6-C75E1AC12EF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65905" y="2817029"/>
                  <a:ext cx="170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1595EB6-41DE-8C80-DD34-32D94CDCA6E3}"/>
                    </a:ext>
                  </a:extLst>
                </p14:cNvPr>
                <p14:cNvContentPartPr/>
                <p14:nvPr/>
              </p14:nvContentPartPr>
              <p14:xfrm>
                <a:off x="4238785" y="2830709"/>
                <a:ext cx="347760" cy="167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1595EB6-41DE-8C80-DD34-32D94CDCA6E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29785" y="2822069"/>
                  <a:ext cx="365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28FA45D-EEB9-7778-5619-71A30BC56A25}"/>
                    </a:ext>
                  </a:extLst>
                </p14:cNvPr>
                <p14:cNvContentPartPr/>
                <p14:nvPr/>
              </p14:nvContentPartPr>
              <p14:xfrm>
                <a:off x="4695625" y="2827829"/>
                <a:ext cx="172440" cy="426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28FA45D-EEB9-7778-5619-71A30BC56A2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86985" y="2819189"/>
                  <a:ext cx="1900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66BA5D1-451F-3EFA-A413-3414F77DC10D}"/>
                    </a:ext>
                  </a:extLst>
                </p14:cNvPr>
                <p14:cNvContentPartPr/>
                <p14:nvPr/>
              </p14:nvContentPartPr>
              <p14:xfrm>
                <a:off x="5155345" y="2390069"/>
                <a:ext cx="2003760" cy="612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66BA5D1-451F-3EFA-A413-3414F77DC1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46705" y="2381069"/>
                  <a:ext cx="202140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1BC151B-D535-90EF-E756-C4EDEAE924AC}"/>
                    </a:ext>
                  </a:extLst>
                </p14:cNvPr>
                <p14:cNvContentPartPr/>
                <p14:nvPr/>
              </p14:nvContentPartPr>
              <p14:xfrm>
                <a:off x="6517945" y="2563229"/>
                <a:ext cx="363600" cy="38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1BC151B-D535-90EF-E756-C4EDEAE924A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509305" y="2554229"/>
                  <a:ext cx="381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092E1F-5AB8-3B76-42E9-1067534FD81B}"/>
                    </a:ext>
                  </a:extLst>
                </p14:cNvPr>
                <p14:cNvContentPartPr/>
                <p14:nvPr/>
              </p14:nvContentPartPr>
              <p14:xfrm>
                <a:off x="6369985" y="2564309"/>
                <a:ext cx="13680" cy="6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092E1F-5AB8-3B76-42E9-1067534FD81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61345" y="255566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549160E-D919-03D3-EC8F-BC80A676ECE8}"/>
                    </a:ext>
                  </a:extLst>
                </p14:cNvPr>
                <p14:cNvContentPartPr/>
                <p14:nvPr/>
              </p14:nvContentPartPr>
              <p14:xfrm>
                <a:off x="5116465" y="2690309"/>
                <a:ext cx="438480" cy="2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549160E-D919-03D3-EC8F-BC80A676ECE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107465" y="2681309"/>
                  <a:ext cx="45612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FF1A4D2-C69B-B701-E328-B14AE8ADE5F9}"/>
                  </a:ext>
                </a:extLst>
              </p14:cNvPr>
              <p14:cNvContentPartPr/>
              <p14:nvPr/>
            </p14:nvContentPartPr>
            <p14:xfrm>
              <a:off x="608725" y="3333746"/>
              <a:ext cx="167040" cy="583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FF1A4D2-C69B-B701-E328-B14AE8ADE5F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00085" y="3325106"/>
                <a:ext cx="184680" cy="60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191644A-2DF8-DD9E-68DF-E7B58A04C8A6}"/>
              </a:ext>
            </a:extLst>
          </p:cNvPr>
          <p:cNvGrpSpPr/>
          <p:nvPr/>
        </p:nvGrpSpPr>
        <p:grpSpPr>
          <a:xfrm>
            <a:off x="974125" y="3303506"/>
            <a:ext cx="2457360" cy="849240"/>
            <a:chOff x="974125" y="3303506"/>
            <a:chExt cx="2457360" cy="84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DD3363-BCBC-D8AC-FDE6-88CA3A576B99}"/>
                    </a:ext>
                  </a:extLst>
                </p14:cNvPr>
                <p14:cNvContentPartPr/>
                <p14:nvPr/>
              </p14:nvContentPartPr>
              <p14:xfrm>
                <a:off x="974125" y="3448946"/>
                <a:ext cx="333360" cy="169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DD3363-BCBC-D8AC-FDE6-88CA3A576B9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5485" y="3439946"/>
                  <a:ext cx="351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183FF97-926A-6EDD-03E9-4B30F9248BB5}"/>
                    </a:ext>
                  </a:extLst>
                </p14:cNvPr>
                <p14:cNvContentPartPr/>
                <p14:nvPr/>
              </p14:nvContentPartPr>
              <p14:xfrm>
                <a:off x="1159525" y="3369386"/>
                <a:ext cx="52560" cy="462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183FF97-926A-6EDD-03E9-4B30F9248BB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50525" y="3360386"/>
                  <a:ext cx="702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3196991-30FB-4CF4-B61A-EF0DAC5E952A}"/>
                    </a:ext>
                  </a:extLst>
                </p14:cNvPr>
                <p14:cNvContentPartPr/>
                <p14:nvPr/>
              </p14:nvContentPartPr>
              <p14:xfrm>
                <a:off x="1348165" y="3303506"/>
                <a:ext cx="127800" cy="232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3196991-30FB-4CF4-B61A-EF0DAC5E95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39525" y="3294866"/>
                  <a:ext cx="145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61C789-221C-DD1D-D02C-A17D7253B3F1}"/>
                    </a:ext>
                  </a:extLst>
                </p14:cNvPr>
                <p14:cNvContentPartPr/>
                <p14:nvPr/>
              </p14:nvContentPartPr>
              <p14:xfrm>
                <a:off x="1301005" y="3354266"/>
                <a:ext cx="140760" cy="152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61C789-221C-DD1D-D02C-A17D7253B3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92365" y="3345626"/>
                  <a:ext cx="158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4874C36-B5AD-B6D7-7512-96A653325BFE}"/>
                    </a:ext>
                  </a:extLst>
                </p14:cNvPr>
                <p14:cNvContentPartPr/>
                <p14:nvPr/>
              </p14:nvContentPartPr>
              <p14:xfrm>
                <a:off x="1344565" y="3338786"/>
                <a:ext cx="192960" cy="235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4874C36-B5AD-B6D7-7512-96A653325B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35565" y="3329786"/>
                  <a:ext cx="210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BC93234-847E-3A31-F8CF-9A45B543678D}"/>
                    </a:ext>
                  </a:extLst>
                </p14:cNvPr>
                <p14:cNvContentPartPr/>
                <p14:nvPr/>
              </p14:nvContentPartPr>
              <p14:xfrm>
                <a:off x="1277245" y="3870506"/>
                <a:ext cx="158400" cy="265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BC93234-847E-3A31-F8CF-9A45B54367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68245" y="3861866"/>
                  <a:ext cx="176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A1D70C-1A99-EEED-7936-6C3244B3505C}"/>
                    </a:ext>
                  </a:extLst>
                </p14:cNvPr>
                <p14:cNvContentPartPr/>
                <p14:nvPr/>
              </p14:nvContentPartPr>
              <p14:xfrm>
                <a:off x="1754965" y="3538586"/>
                <a:ext cx="15120" cy="330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A1D70C-1A99-EEED-7936-6C3244B350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45965" y="3529586"/>
                  <a:ext cx="32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45499A-4E01-0DB5-2FC1-EBF61D173AB8}"/>
                    </a:ext>
                  </a:extLst>
                </p14:cNvPr>
                <p14:cNvContentPartPr/>
                <p14:nvPr/>
              </p14:nvContentPartPr>
              <p14:xfrm>
                <a:off x="1712485" y="3525266"/>
                <a:ext cx="203760" cy="150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45499A-4E01-0DB5-2FC1-EBF61D173AB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03845" y="3516266"/>
                  <a:ext cx="221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59EBF0-D1AD-6EF5-B8F4-0473982407F7}"/>
                    </a:ext>
                  </a:extLst>
                </p14:cNvPr>
                <p14:cNvContentPartPr/>
                <p14:nvPr/>
              </p14:nvContentPartPr>
              <p14:xfrm>
                <a:off x="1784845" y="3358586"/>
                <a:ext cx="68040" cy="10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59EBF0-D1AD-6EF5-B8F4-0473982407F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75845" y="3349586"/>
                  <a:ext cx="8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525D74A-A641-8C73-39C4-94F14F5462C3}"/>
                    </a:ext>
                  </a:extLst>
                </p14:cNvPr>
                <p14:cNvContentPartPr/>
                <p14:nvPr/>
              </p14:nvContentPartPr>
              <p14:xfrm>
                <a:off x="2009125" y="3562346"/>
                <a:ext cx="100440" cy="315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525D74A-A641-8C73-39C4-94F14F5462C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00125" y="3553346"/>
                  <a:ext cx="1180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79620C-74B4-7707-FB50-D4C416723A07}"/>
                    </a:ext>
                  </a:extLst>
                </p14:cNvPr>
                <p14:cNvContentPartPr/>
                <p14:nvPr/>
              </p14:nvContentPartPr>
              <p14:xfrm>
                <a:off x="2005525" y="3709226"/>
                <a:ext cx="185040" cy="33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79620C-74B4-7707-FB50-D4C416723A0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96525" y="3700586"/>
                  <a:ext cx="202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8A1346-C6D4-2F9D-3DB0-7C7EA3B25B18}"/>
                    </a:ext>
                  </a:extLst>
                </p14:cNvPr>
                <p14:cNvContentPartPr/>
                <p14:nvPr/>
              </p14:nvContentPartPr>
              <p14:xfrm>
                <a:off x="2039005" y="3382706"/>
                <a:ext cx="72360" cy="12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8A1346-C6D4-2F9D-3DB0-7C7EA3B25B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30365" y="3373706"/>
                  <a:ext cx="90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8A23FF5-7863-F854-6DB2-4CB6ED48DEE8}"/>
                    </a:ext>
                  </a:extLst>
                </p14:cNvPr>
                <p14:cNvContentPartPr/>
                <p14:nvPr/>
              </p14:nvContentPartPr>
              <p14:xfrm>
                <a:off x="2343565" y="3439946"/>
                <a:ext cx="335160" cy="181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8A23FF5-7863-F854-6DB2-4CB6ED48DEE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34925" y="3430946"/>
                  <a:ext cx="352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6AF2D7-32C0-B04C-637F-53EF41336A2E}"/>
                    </a:ext>
                  </a:extLst>
                </p14:cNvPr>
                <p14:cNvContentPartPr/>
                <p14:nvPr/>
              </p14:nvContentPartPr>
              <p14:xfrm>
                <a:off x="2533645" y="3394586"/>
                <a:ext cx="11880" cy="464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6AF2D7-32C0-B04C-637F-53EF41336A2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25005" y="3385946"/>
                  <a:ext cx="295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EF3833-661F-2BE2-3197-C2551AECC8C5}"/>
                    </a:ext>
                  </a:extLst>
                </p14:cNvPr>
                <p14:cNvContentPartPr/>
                <p14:nvPr/>
              </p14:nvContentPartPr>
              <p14:xfrm>
                <a:off x="2644885" y="3868346"/>
                <a:ext cx="175320" cy="284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EF3833-661F-2BE2-3197-C2551AECC8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36245" y="3859706"/>
                  <a:ext cx="192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FE081CC-D315-A0E0-DDAB-5D3DF00B7BB7}"/>
                    </a:ext>
                  </a:extLst>
                </p14:cNvPr>
                <p14:cNvContentPartPr/>
                <p14:nvPr/>
              </p14:nvContentPartPr>
              <p14:xfrm>
                <a:off x="3032245" y="3411146"/>
                <a:ext cx="94320" cy="407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FE081CC-D315-A0E0-DDAB-5D3DF00B7BB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23605" y="3402506"/>
                  <a:ext cx="1119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BC996E4-7890-4B21-9EFA-A5248AB64957}"/>
                    </a:ext>
                  </a:extLst>
                </p14:cNvPr>
                <p14:cNvContentPartPr/>
                <p14:nvPr/>
              </p14:nvContentPartPr>
              <p14:xfrm>
                <a:off x="3187405" y="3394586"/>
                <a:ext cx="244080" cy="409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BC996E4-7890-4B21-9EFA-A5248AB6495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178405" y="3385946"/>
                  <a:ext cx="26172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EBD49C5-A20A-EAF6-ABE2-A8693A2C0B50}"/>
              </a:ext>
            </a:extLst>
          </p:cNvPr>
          <p:cNvGrpSpPr/>
          <p:nvPr/>
        </p:nvGrpSpPr>
        <p:grpSpPr>
          <a:xfrm>
            <a:off x="3809125" y="3589346"/>
            <a:ext cx="222120" cy="68400"/>
            <a:chOff x="3809125" y="3589346"/>
            <a:chExt cx="222120" cy="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892A257-64FE-F732-F79E-4E84E1EF52DD}"/>
                    </a:ext>
                  </a:extLst>
                </p14:cNvPr>
                <p14:cNvContentPartPr/>
                <p14:nvPr/>
              </p14:nvContentPartPr>
              <p14:xfrm>
                <a:off x="3809125" y="3589346"/>
                <a:ext cx="180720" cy="1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892A257-64FE-F732-F79E-4E84E1EF52D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00485" y="3580706"/>
                  <a:ext cx="198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EE7E78B-6B44-6759-B44F-DAA2B563463D}"/>
                    </a:ext>
                  </a:extLst>
                </p14:cNvPr>
                <p14:cNvContentPartPr/>
                <p14:nvPr/>
              </p14:nvContentPartPr>
              <p14:xfrm>
                <a:off x="3853045" y="3636866"/>
                <a:ext cx="178200" cy="20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EE7E78B-6B44-6759-B44F-DAA2B563463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44045" y="3628226"/>
                  <a:ext cx="1958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046E528-D1E1-B9A4-5B02-6D42992FB74B}"/>
              </a:ext>
            </a:extLst>
          </p:cNvPr>
          <p:cNvGrpSpPr/>
          <p:nvPr/>
        </p:nvGrpSpPr>
        <p:grpSpPr>
          <a:xfrm>
            <a:off x="4361365" y="3315746"/>
            <a:ext cx="977400" cy="646920"/>
            <a:chOff x="4361365" y="3315746"/>
            <a:chExt cx="97740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A7CD944-9E14-1B91-E906-6EC0FA99B7C1}"/>
                    </a:ext>
                  </a:extLst>
                </p14:cNvPr>
                <p14:cNvContentPartPr/>
                <p14:nvPr/>
              </p14:nvContentPartPr>
              <p14:xfrm>
                <a:off x="4361365" y="3363266"/>
                <a:ext cx="132840" cy="494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A7CD944-9E14-1B91-E906-6EC0FA99B7C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352725" y="3354266"/>
                  <a:ext cx="1504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C3DC15-E93F-70EE-2ACF-418635F2C59F}"/>
                    </a:ext>
                  </a:extLst>
                </p14:cNvPr>
                <p14:cNvContentPartPr/>
                <p14:nvPr/>
              </p14:nvContentPartPr>
              <p14:xfrm>
                <a:off x="4602205" y="3474866"/>
                <a:ext cx="36360" cy="333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C3DC15-E93F-70EE-2ACF-418635F2C5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593205" y="3465866"/>
                  <a:ext cx="540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F838C52-F4EF-757F-2CC0-36ACDC08E7AC}"/>
                    </a:ext>
                  </a:extLst>
                </p14:cNvPr>
                <p14:cNvContentPartPr/>
                <p14:nvPr/>
              </p14:nvContentPartPr>
              <p14:xfrm>
                <a:off x="4565125" y="3459746"/>
                <a:ext cx="234720" cy="171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F838C52-F4EF-757F-2CC0-36ACDC08E7A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56125" y="3451106"/>
                  <a:ext cx="252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4757E2-58AB-6F5E-CF12-A1C2D1D0EE31}"/>
                    </a:ext>
                  </a:extLst>
                </p14:cNvPr>
                <p14:cNvContentPartPr/>
                <p14:nvPr/>
              </p14:nvContentPartPr>
              <p14:xfrm>
                <a:off x="4955365" y="3434906"/>
                <a:ext cx="178920" cy="401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4757E2-58AB-6F5E-CF12-A1C2D1D0EE3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946725" y="3425906"/>
                  <a:ext cx="1965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DA02293-DED5-D534-C31D-2D91375127E8}"/>
                    </a:ext>
                  </a:extLst>
                </p14:cNvPr>
                <p14:cNvContentPartPr/>
                <p14:nvPr/>
              </p14:nvContentPartPr>
              <p14:xfrm>
                <a:off x="4902805" y="3666026"/>
                <a:ext cx="183600" cy="17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DA02293-DED5-D534-C31D-2D91375127E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93805" y="3657386"/>
                  <a:ext cx="20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015185B-954F-47A1-AF20-A3D32AF3A770}"/>
                    </a:ext>
                  </a:extLst>
                </p14:cNvPr>
                <p14:cNvContentPartPr/>
                <p14:nvPr/>
              </p14:nvContentPartPr>
              <p14:xfrm>
                <a:off x="5138965" y="3315746"/>
                <a:ext cx="199800" cy="646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015185B-954F-47A1-AF20-A3D32AF3A7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29965" y="3306746"/>
                  <a:ext cx="217440" cy="66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621BBFF-9B52-71B9-A763-FDA3E131826A}"/>
              </a:ext>
            </a:extLst>
          </p:cNvPr>
          <p:cNvGrpSpPr/>
          <p:nvPr/>
        </p:nvGrpSpPr>
        <p:grpSpPr>
          <a:xfrm>
            <a:off x="5452885" y="3860426"/>
            <a:ext cx="343440" cy="325080"/>
            <a:chOff x="5452885" y="3860426"/>
            <a:chExt cx="3434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76A2CD3-8BE7-D700-B035-71BC6541FE6F}"/>
                    </a:ext>
                  </a:extLst>
                </p14:cNvPr>
                <p14:cNvContentPartPr/>
                <p14:nvPr/>
              </p14:nvContentPartPr>
              <p14:xfrm>
                <a:off x="5452885" y="3860426"/>
                <a:ext cx="147240" cy="294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76A2CD3-8BE7-D700-B035-71BC6541FE6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43885" y="3851426"/>
                  <a:ext cx="164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39AFDBB-0123-8BE6-8D06-23B57AC94C25}"/>
                    </a:ext>
                  </a:extLst>
                </p14:cNvPr>
                <p14:cNvContentPartPr/>
                <p14:nvPr/>
              </p14:nvContentPartPr>
              <p14:xfrm>
                <a:off x="5698405" y="3871586"/>
                <a:ext cx="97920" cy="313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39AFDBB-0123-8BE6-8D06-23B57AC94C2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89765" y="3862586"/>
                  <a:ext cx="11556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A2162F0-B1DE-018F-7D12-37B958A01B56}"/>
              </a:ext>
            </a:extLst>
          </p:cNvPr>
          <p:cNvGrpSpPr/>
          <p:nvPr/>
        </p:nvGrpSpPr>
        <p:grpSpPr>
          <a:xfrm>
            <a:off x="6173245" y="3478760"/>
            <a:ext cx="248400" cy="133920"/>
            <a:chOff x="6173245" y="3478760"/>
            <a:chExt cx="24840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41230D3-9A7A-C34C-B4A3-3D9BEBD86718}"/>
                    </a:ext>
                  </a:extLst>
                </p14:cNvPr>
                <p14:cNvContentPartPr/>
                <p14:nvPr/>
              </p14:nvContentPartPr>
              <p14:xfrm>
                <a:off x="6173245" y="3478760"/>
                <a:ext cx="248400" cy="13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41230D3-9A7A-C34C-B4A3-3D9BEBD8671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64605" y="3470120"/>
                  <a:ext cx="266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B705799-30E1-D5EE-B892-8FF3C841820B}"/>
                    </a:ext>
                  </a:extLst>
                </p14:cNvPr>
                <p14:cNvContentPartPr/>
                <p14:nvPr/>
              </p14:nvContentPartPr>
              <p14:xfrm>
                <a:off x="6202765" y="3604040"/>
                <a:ext cx="190080" cy="8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B705799-30E1-D5EE-B892-8FF3C84182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94125" y="3595400"/>
                  <a:ext cx="2077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3D4310A-D49F-C3D2-33D5-DD74FCD831A2}"/>
              </a:ext>
            </a:extLst>
          </p:cNvPr>
          <p:cNvGrpSpPr/>
          <p:nvPr/>
        </p:nvGrpSpPr>
        <p:grpSpPr>
          <a:xfrm>
            <a:off x="6768325" y="3260600"/>
            <a:ext cx="378360" cy="819000"/>
            <a:chOff x="6768325" y="3260600"/>
            <a:chExt cx="37836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EA9A6DC-62FD-28A6-C4EA-5A2F8840A192}"/>
                    </a:ext>
                  </a:extLst>
                </p14:cNvPr>
                <p14:cNvContentPartPr/>
                <p14:nvPr/>
              </p14:nvContentPartPr>
              <p14:xfrm>
                <a:off x="6768325" y="3260600"/>
                <a:ext cx="378360" cy="46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EA9A6DC-62FD-28A6-C4EA-5A2F8840A19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59325" y="3251960"/>
                  <a:ext cx="3960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8178448-9B99-D7F1-D9E8-30C274FA58AE}"/>
                    </a:ext>
                  </a:extLst>
                </p14:cNvPr>
                <p14:cNvContentPartPr/>
                <p14:nvPr/>
              </p14:nvContentPartPr>
              <p14:xfrm>
                <a:off x="6932485" y="3801680"/>
                <a:ext cx="140040" cy="277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8178448-9B99-D7F1-D9E8-30C274FA58A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23485" y="3792680"/>
                  <a:ext cx="15768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6CB7FA3-3891-25DB-8395-A2580701E4AC}"/>
              </a:ext>
            </a:extLst>
          </p:cNvPr>
          <p:cNvGrpSpPr/>
          <p:nvPr/>
        </p:nvGrpSpPr>
        <p:grpSpPr>
          <a:xfrm>
            <a:off x="7424965" y="3178880"/>
            <a:ext cx="1379880" cy="835920"/>
            <a:chOff x="7424965" y="3178880"/>
            <a:chExt cx="1379880" cy="83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71714BC-18C4-50BA-AC83-AFB8BAE5DFE7}"/>
                    </a:ext>
                  </a:extLst>
                </p14:cNvPr>
                <p14:cNvContentPartPr/>
                <p14:nvPr/>
              </p14:nvContentPartPr>
              <p14:xfrm>
                <a:off x="7453045" y="3327920"/>
                <a:ext cx="30600" cy="237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71714BC-18C4-50BA-AC83-AFB8BAE5DFE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444045" y="3318920"/>
                  <a:ext cx="48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A68C4C-0892-8E5D-957D-90F3B1CC6FA7}"/>
                    </a:ext>
                  </a:extLst>
                </p14:cNvPr>
                <p14:cNvContentPartPr/>
                <p14:nvPr/>
              </p14:nvContentPartPr>
              <p14:xfrm>
                <a:off x="7424965" y="3293000"/>
                <a:ext cx="187560" cy="142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A68C4C-0892-8E5D-957D-90F3B1CC6FA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16325" y="3284360"/>
                  <a:ext cx="20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574E46-27E5-CEEA-1C72-779648C4C378}"/>
                    </a:ext>
                  </a:extLst>
                </p14:cNvPr>
                <p14:cNvContentPartPr/>
                <p14:nvPr/>
              </p14:nvContentPartPr>
              <p14:xfrm>
                <a:off x="7550245" y="3578480"/>
                <a:ext cx="123480" cy="37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574E46-27E5-CEEA-1C72-779648C4C37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41605" y="3569840"/>
                  <a:ext cx="141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53AFC7C-4A96-6828-710C-43250D543645}"/>
                    </a:ext>
                  </a:extLst>
                </p14:cNvPr>
                <p14:cNvContentPartPr/>
                <p14:nvPr/>
              </p14:nvContentPartPr>
              <p14:xfrm>
                <a:off x="7805125" y="3511160"/>
                <a:ext cx="138960" cy="268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53AFC7C-4A96-6828-710C-43250D54364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796125" y="3502520"/>
                  <a:ext cx="156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34B0C0-54D4-2985-86C4-5C92B61B7766}"/>
                    </a:ext>
                  </a:extLst>
                </p14:cNvPr>
                <p14:cNvContentPartPr/>
                <p14:nvPr/>
              </p14:nvContentPartPr>
              <p14:xfrm>
                <a:off x="8241085" y="3178880"/>
                <a:ext cx="135720" cy="38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34B0C0-54D4-2985-86C4-5C92B61B776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232445" y="3170240"/>
                  <a:ext cx="1533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EA6C9A0-9BD6-7AE2-B559-1A3DB6D55070}"/>
                    </a:ext>
                  </a:extLst>
                </p14:cNvPr>
                <p14:cNvContentPartPr/>
                <p14:nvPr/>
              </p14:nvContentPartPr>
              <p14:xfrm>
                <a:off x="8115805" y="3395240"/>
                <a:ext cx="218880" cy="3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EA6C9A0-9BD6-7AE2-B559-1A3DB6D5507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106805" y="3386600"/>
                  <a:ext cx="236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AD1A97D-3C38-A64A-A3AB-669F6E18A684}"/>
                    </a:ext>
                  </a:extLst>
                </p14:cNvPr>
                <p14:cNvContentPartPr/>
                <p14:nvPr/>
              </p14:nvContentPartPr>
              <p14:xfrm>
                <a:off x="8378245" y="3531320"/>
                <a:ext cx="153720" cy="262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AD1A97D-3C38-A64A-A3AB-669F6E18A68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69605" y="3522680"/>
                  <a:ext cx="171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3AA343-D235-902D-C196-E3A785A6CCFC}"/>
                    </a:ext>
                  </a:extLst>
                </p14:cNvPr>
                <p14:cNvContentPartPr/>
                <p14:nvPr/>
              </p14:nvContentPartPr>
              <p14:xfrm>
                <a:off x="8629165" y="3684680"/>
                <a:ext cx="175680" cy="330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3AA343-D235-902D-C196-E3A785A6CCF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620165" y="3676040"/>
                  <a:ext cx="19332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9A842D2-EFC7-92E5-3A75-3D9496AEB657}"/>
              </a:ext>
            </a:extLst>
          </p:cNvPr>
          <p:cNvGrpSpPr/>
          <p:nvPr/>
        </p:nvGrpSpPr>
        <p:grpSpPr>
          <a:xfrm>
            <a:off x="9414325" y="3101120"/>
            <a:ext cx="863640" cy="558720"/>
            <a:chOff x="9414325" y="3101120"/>
            <a:chExt cx="86364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540067E-9EEE-88F9-AE71-4C053E9A709F}"/>
                    </a:ext>
                  </a:extLst>
                </p14:cNvPr>
                <p14:cNvContentPartPr/>
                <p14:nvPr/>
              </p14:nvContentPartPr>
              <p14:xfrm>
                <a:off x="9414325" y="3101120"/>
                <a:ext cx="157320" cy="541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540067E-9EEE-88F9-AE71-4C053E9A709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405685" y="3092480"/>
                  <a:ext cx="17496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46F25A-4443-B342-A9C0-8C76E1948AB1}"/>
                    </a:ext>
                  </a:extLst>
                </p14:cNvPr>
                <p14:cNvContentPartPr/>
                <p14:nvPr/>
              </p14:nvContentPartPr>
              <p14:xfrm>
                <a:off x="9607285" y="3277160"/>
                <a:ext cx="21960" cy="312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46F25A-4443-B342-A9C0-8C76E1948AB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598285" y="3268520"/>
                  <a:ext cx="39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D0AE77-A6CA-A354-28A4-B6E822A52115}"/>
                    </a:ext>
                  </a:extLst>
                </p14:cNvPr>
                <p14:cNvContentPartPr/>
                <p14:nvPr/>
              </p14:nvContentPartPr>
              <p14:xfrm>
                <a:off x="9680005" y="3295880"/>
                <a:ext cx="74160" cy="363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D0AE77-A6CA-A354-28A4-B6E822A5211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71005" y="3287240"/>
                  <a:ext cx="91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06B9092-1C4A-329E-2085-8EFC2C2BB455}"/>
                    </a:ext>
                  </a:extLst>
                </p14:cNvPr>
                <p14:cNvContentPartPr/>
                <p14:nvPr/>
              </p14:nvContentPartPr>
              <p14:xfrm>
                <a:off x="9865405" y="3592160"/>
                <a:ext cx="17280" cy="34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06B9092-1C4A-329E-2085-8EFC2C2BB45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56765" y="3583160"/>
                  <a:ext cx="34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0EC0F0-C1D4-964A-1E72-CDF7999FAF51}"/>
                    </a:ext>
                  </a:extLst>
                </p14:cNvPr>
                <p14:cNvContentPartPr/>
                <p14:nvPr/>
              </p14:nvContentPartPr>
              <p14:xfrm>
                <a:off x="9949285" y="3328280"/>
                <a:ext cx="61560" cy="298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0EC0F0-C1D4-964A-1E72-CDF7999FAF5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40285" y="3319280"/>
                  <a:ext cx="79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A7C80B9-E0A2-FDF8-0107-5A7E4F21BC06}"/>
                    </a:ext>
                  </a:extLst>
                </p14:cNvPr>
                <p14:cNvContentPartPr/>
                <p14:nvPr/>
              </p14:nvContentPartPr>
              <p14:xfrm>
                <a:off x="10101925" y="3379760"/>
                <a:ext cx="176040" cy="274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A7C80B9-E0A2-FDF8-0107-5A7E4F21BC0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093285" y="3370760"/>
                  <a:ext cx="193680" cy="29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83A65A0-1F5E-2676-35A7-7C6A579F2C8B}"/>
                  </a:ext>
                </a:extLst>
              </p14:cNvPr>
              <p14:cNvContentPartPr/>
              <p14:nvPr/>
            </p14:nvContentPartPr>
            <p14:xfrm>
              <a:off x="10377339" y="3130716"/>
              <a:ext cx="192240" cy="6339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83A65A0-1F5E-2676-35A7-7C6A579F2C8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368339" y="3121716"/>
                <a:ext cx="209880" cy="65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CF1A23D-232A-517D-0A92-F1B6B641B008}"/>
              </a:ext>
            </a:extLst>
          </p:cNvPr>
          <p:cNvGrpSpPr/>
          <p:nvPr/>
        </p:nvGrpSpPr>
        <p:grpSpPr>
          <a:xfrm>
            <a:off x="6139924" y="4589539"/>
            <a:ext cx="254880" cy="118440"/>
            <a:chOff x="6139924" y="4589539"/>
            <a:chExt cx="25488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9A05281-1DC1-7BC3-BDB1-77C57B2A90C2}"/>
                    </a:ext>
                  </a:extLst>
                </p14:cNvPr>
                <p14:cNvContentPartPr/>
                <p14:nvPr/>
              </p14:nvContentPartPr>
              <p14:xfrm>
                <a:off x="6139924" y="4589539"/>
                <a:ext cx="216000" cy="15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9A05281-1DC1-7BC3-BDB1-77C57B2A90C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31284" y="4580899"/>
                  <a:ext cx="233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11C8878-1682-44BE-BD60-9050FA27F7CD}"/>
                    </a:ext>
                  </a:extLst>
                </p14:cNvPr>
                <p14:cNvContentPartPr/>
                <p14:nvPr/>
              </p14:nvContentPartPr>
              <p14:xfrm>
                <a:off x="6148924" y="4680619"/>
                <a:ext cx="245880" cy="27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11C8878-1682-44BE-BD60-9050FA27F7C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40284" y="4671979"/>
                  <a:ext cx="2635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93B559D-3907-F86B-FA7A-CB34458839A1}"/>
              </a:ext>
            </a:extLst>
          </p:cNvPr>
          <p:cNvGrpSpPr/>
          <p:nvPr/>
        </p:nvGrpSpPr>
        <p:grpSpPr>
          <a:xfrm>
            <a:off x="6686044" y="4472179"/>
            <a:ext cx="598320" cy="656280"/>
            <a:chOff x="6686044" y="4472179"/>
            <a:chExt cx="59832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370DADF-46B3-948E-7932-10CB3F1C5A22}"/>
                    </a:ext>
                  </a:extLst>
                </p14:cNvPr>
                <p14:cNvContentPartPr/>
                <p14:nvPr/>
              </p14:nvContentPartPr>
              <p14:xfrm>
                <a:off x="6765244" y="4477579"/>
                <a:ext cx="26640" cy="399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370DADF-46B3-948E-7932-10CB3F1C5A2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56604" y="4468939"/>
                  <a:ext cx="442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FEAF73F-AA61-D883-09EE-929D18F06934}"/>
                    </a:ext>
                  </a:extLst>
                </p14:cNvPr>
                <p14:cNvContentPartPr/>
                <p14:nvPr/>
              </p14:nvContentPartPr>
              <p14:xfrm>
                <a:off x="6686044" y="4472179"/>
                <a:ext cx="261000" cy="186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FEAF73F-AA61-D883-09EE-929D18F0693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77404" y="4463539"/>
                  <a:ext cx="278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500649D-C28B-88FA-54A8-251DCB8A1CE6}"/>
                    </a:ext>
                  </a:extLst>
                </p14:cNvPr>
                <p14:cNvContentPartPr/>
                <p14:nvPr/>
              </p14:nvContentPartPr>
              <p14:xfrm>
                <a:off x="6925444" y="4838659"/>
                <a:ext cx="118080" cy="280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500649D-C28B-88FA-54A8-251DCB8A1CE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16804" y="4829659"/>
                  <a:ext cx="135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DDFBD0B-B546-89CE-1918-E6CAA72BF1DB}"/>
                    </a:ext>
                  </a:extLst>
                </p14:cNvPr>
                <p14:cNvContentPartPr/>
                <p14:nvPr/>
              </p14:nvContentPartPr>
              <p14:xfrm>
                <a:off x="7154764" y="4860619"/>
                <a:ext cx="129600" cy="267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DDFBD0B-B546-89CE-1918-E6CAA72BF1D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45764" y="4851619"/>
                  <a:ext cx="1472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1C64020-3BD5-F0E7-BC41-A1CCA4430579}"/>
              </a:ext>
            </a:extLst>
          </p:cNvPr>
          <p:cNvGrpSpPr/>
          <p:nvPr/>
        </p:nvGrpSpPr>
        <p:grpSpPr>
          <a:xfrm>
            <a:off x="7474804" y="4432939"/>
            <a:ext cx="633960" cy="716400"/>
            <a:chOff x="7474804" y="4432939"/>
            <a:chExt cx="63396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19EABB2-BE42-7CFD-A36D-50C258AAE83C}"/>
                    </a:ext>
                  </a:extLst>
                </p14:cNvPr>
                <p14:cNvContentPartPr/>
                <p14:nvPr/>
              </p14:nvContentPartPr>
              <p14:xfrm>
                <a:off x="7516924" y="4432939"/>
                <a:ext cx="218520" cy="483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19EABB2-BE42-7CFD-A36D-50C258AAE83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08284" y="4423939"/>
                  <a:ext cx="2361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02721CF-C97C-391C-2971-A1EC80A08719}"/>
                    </a:ext>
                  </a:extLst>
                </p14:cNvPr>
                <p14:cNvContentPartPr/>
                <p14:nvPr/>
              </p14:nvContentPartPr>
              <p14:xfrm>
                <a:off x="7474804" y="4674139"/>
                <a:ext cx="245160" cy="17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02721CF-C97C-391C-2971-A1EC80A0871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65804" y="4665139"/>
                  <a:ext cx="262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60B4B8-4571-3B91-DC93-0B64B1588318}"/>
                    </a:ext>
                  </a:extLst>
                </p14:cNvPr>
                <p14:cNvContentPartPr/>
                <p14:nvPr/>
              </p14:nvContentPartPr>
              <p14:xfrm>
                <a:off x="7696204" y="4857739"/>
                <a:ext cx="149400" cy="282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60B4B8-4571-3B91-DC93-0B64B158831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687564" y="4848739"/>
                  <a:ext cx="167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7CD047F-EEE2-7227-3A55-AFCB7947DED1}"/>
                    </a:ext>
                  </a:extLst>
                </p14:cNvPr>
                <p14:cNvContentPartPr/>
                <p14:nvPr/>
              </p14:nvContentPartPr>
              <p14:xfrm>
                <a:off x="7939564" y="4881139"/>
                <a:ext cx="169200" cy="268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7CD047F-EEE2-7227-3A55-AFCB7947DED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30564" y="4872499"/>
                  <a:ext cx="1868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8CB510E-CF1B-497A-A805-EB1B75EBF657}"/>
              </a:ext>
            </a:extLst>
          </p:cNvPr>
          <p:cNvGrpSpPr/>
          <p:nvPr/>
        </p:nvGrpSpPr>
        <p:grpSpPr>
          <a:xfrm>
            <a:off x="2055385" y="4650203"/>
            <a:ext cx="1072080" cy="636120"/>
            <a:chOff x="2055385" y="4650203"/>
            <a:chExt cx="107208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ADE0FA-F369-C7B4-1323-0F1F5B64325F}"/>
                    </a:ext>
                  </a:extLst>
                </p14:cNvPr>
                <p14:cNvContentPartPr/>
                <p14:nvPr/>
              </p14:nvContentPartPr>
              <p14:xfrm>
                <a:off x="2055385" y="4650203"/>
                <a:ext cx="227880" cy="380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ADE0FA-F369-C7B4-1323-0F1F5B64325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046745" y="4641563"/>
                  <a:ext cx="2455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CEF5999-AFF3-752D-733C-43B94958E52C}"/>
                    </a:ext>
                  </a:extLst>
                </p14:cNvPr>
                <p14:cNvContentPartPr/>
                <p14:nvPr/>
              </p14:nvContentPartPr>
              <p14:xfrm>
                <a:off x="2221705" y="5030363"/>
                <a:ext cx="99360" cy="255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CEF5999-AFF3-752D-733C-43B94958E52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12705" y="5021363"/>
                  <a:ext cx="1170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3567BE6-6FD5-2B1B-351F-1082FB9713A2}"/>
                    </a:ext>
                  </a:extLst>
                </p14:cNvPr>
                <p14:cNvContentPartPr/>
                <p14:nvPr/>
              </p14:nvContentPartPr>
              <p14:xfrm>
                <a:off x="2352745" y="4991483"/>
                <a:ext cx="171720" cy="269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3567BE6-6FD5-2B1B-351F-1082FB9713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44105" y="4982483"/>
                  <a:ext cx="1893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E63848E-15EF-82A2-CC89-6DD7E57E3D84}"/>
                    </a:ext>
                  </a:extLst>
                </p14:cNvPr>
                <p14:cNvContentPartPr/>
                <p14:nvPr/>
              </p14:nvContentPartPr>
              <p14:xfrm>
                <a:off x="2689705" y="4776923"/>
                <a:ext cx="131760" cy="5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E63848E-15EF-82A2-CC89-6DD7E57E3D8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681065" y="4767923"/>
                  <a:ext cx="149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813841-41E9-4A50-79AD-9CFEF1DF86F7}"/>
                    </a:ext>
                  </a:extLst>
                </p14:cNvPr>
                <p14:cNvContentPartPr/>
                <p14:nvPr/>
              </p14:nvContentPartPr>
              <p14:xfrm>
                <a:off x="2661625" y="4837043"/>
                <a:ext cx="171720" cy="9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813841-41E9-4A50-79AD-9CFEF1DF86F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52985" y="4828043"/>
                  <a:ext cx="189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D72794E-99CD-3B89-A858-719571B3B265}"/>
                    </a:ext>
                  </a:extLst>
                </p14:cNvPr>
                <p14:cNvContentPartPr/>
                <p14:nvPr/>
              </p14:nvContentPartPr>
              <p14:xfrm>
                <a:off x="2897785" y="4691603"/>
                <a:ext cx="229680" cy="225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D72794E-99CD-3B89-A858-719571B3B26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889145" y="4682963"/>
                  <a:ext cx="24732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6462C7D-A810-9973-0EB4-30E5AC26EA70}"/>
              </a:ext>
            </a:extLst>
          </p:cNvPr>
          <p:cNvGrpSpPr/>
          <p:nvPr/>
        </p:nvGrpSpPr>
        <p:grpSpPr>
          <a:xfrm>
            <a:off x="3532825" y="4584323"/>
            <a:ext cx="896760" cy="384480"/>
            <a:chOff x="3532825" y="4584323"/>
            <a:chExt cx="89676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B285CB6-EA94-9C87-F520-46D6F0F84018}"/>
                    </a:ext>
                  </a:extLst>
                </p14:cNvPr>
                <p14:cNvContentPartPr/>
                <p14:nvPr/>
              </p14:nvContentPartPr>
              <p14:xfrm>
                <a:off x="3532825" y="4804283"/>
                <a:ext cx="92520" cy="123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B285CB6-EA94-9C87-F520-46D6F0F8401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23825" y="4795643"/>
                  <a:ext cx="110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A7CF887-D020-C8CE-5C58-A727792932B4}"/>
                    </a:ext>
                  </a:extLst>
                </p14:cNvPr>
                <p14:cNvContentPartPr/>
                <p14:nvPr/>
              </p14:nvContentPartPr>
              <p14:xfrm>
                <a:off x="3706345" y="4819403"/>
                <a:ext cx="140400" cy="105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A7CF887-D020-C8CE-5C58-A727792932B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97705" y="4810403"/>
                  <a:ext cx="158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135C881-8374-63DE-C80E-08E0FC358E49}"/>
                    </a:ext>
                  </a:extLst>
                </p14:cNvPr>
                <p14:cNvContentPartPr/>
                <p14:nvPr/>
              </p14:nvContentPartPr>
              <p14:xfrm>
                <a:off x="3950785" y="4584323"/>
                <a:ext cx="50760" cy="324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135C881-8374-63DE-C80E-08E0FC358E4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42145" y="4575323"/>
                  <a:ext cx="684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02FC7C-E760-C82E-58A4-4172C8FAF154}"/>
                    </a:ext>
                  </a:extLst>
                </p14:cNvPr>
                <p14:cNvContentPartPr/>
                <p14:nvPr/>
              </p14:nvContentPartPr>
              <p14:xfrm>
                <a:off x="4042225" y="4823003"/>
                <a:ext cx="387360" cy="145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02FC7C-E760-C82E-58A4-4172C8FAF15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33225" y="4814363"/>
                  <a:ext cx="4050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D5ADEA1-593B-8FFC-5534-4B3799CBBFFF}"/>
              </a:ext>
            </a:extLst>
          </p:cNvPr>
          <p:cNvGrpSpPr/>
          <p:nvPr/>
        </p:nvGrpSpPr>
        <p:grpSpPr>
          <a:xfrm>
            <a:off x="4658905" y="4682243"/>
            <a:ext cx="677160" cy="514080"/>
            <a:chOff x="4658905" y="4682243"/>
            <a:chExt cx="67716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4C5AA6B-E6A8-FCD0-5E80-42C8D5E4628F}"/>
                    </a:ext>
                  </a:extLst>
                </p14:cNvPr>
                <p14:cNvContentPartPr/>
                <p14:nvPr/>
              </p14:nvContentPartPr>
              <p14:xfrm>
                <a:off x="4658905" y="4835243"/>
                <a:ext cx="145080" cy="361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4C5AA6B-E6A8-FCD0-5E80-42C8D5E4628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650265" y="4826603"/>
                  <a:ext cx="1627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1F9195F-B0B7-3FA1-9FEB-34557D20853B}"/>
                    </a:ext>
                  </a:extLst>
                </p14:cNvPr>
                <p14:cNvContentPartPr/>
                <p14:nvPr/>
              </p14:nvContentPartPr>
              <p14:xfrm>
                <a:off x="4882465" y="4874843"/>
                <a:ext cx="129960" cy="10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1F9195F-B0B7-3FA1-9FEB-34557D2085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73465" y="4866203"/>
                  <a:ext cx="147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33334D1-1801-B771-B2FC-FD5A73D33DB4}"/>
                    </a:ext>
                  </a:extLst>
                </p14:cNvPr>
                <p14:cNvContentPartPr/>
                <p14:nvPr/>
              </p14:nvContentPartPr>
              <p14:xfrm>
                <a:off x="4876705" y="4981763"/>
                <a:ext cx="145080" cy="23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33334D1-1801-B771-B2FC-FD5A73D33DB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67705" y="4972763"/>
                  <a:ext cx="162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5CF2E02-5DFC-7DA6-6AE6-6F35BDBA42BB}"/>
                    </a:ext>
                  </a:extLst>
                </p14:cNvPr>
                <p14:cNvContentPartPr/>
                <p14:nvPr/>
              </p14:nvContentPartPr>
              <p14:xfrm>
                <a:off x="5163265" y="4682243"/>
                <a:ext cx="172800" cy="342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5CF2E02-5DFC-7DA6-6AE6-6F35BDBA42B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154625" y="4673243"/>
                  <a:ext cx="190440" cy="35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67BEB28-1A57-48CD-F60B-792F298DBAA8}"/>
              </a:ext>
            </a:extLst>
          </p:cNvPr>
          <p:cNvGrpSpPr/>
          <p:nvPr/>
        </p:nvGrpSpPr>
        <p:grpSpPr>
          <a:xfrm>
            <a:off x="7879444" y="5464119"/>
            <a:ext cx="1518120" cy="455400"/>
            <a:chOff x="7879444" y="5464119"/>
            <a:chExt cx="15181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19A2739-8951-3235-F052-889E885BBE70}"/>
                    </a:ext>
                  </a:extLst>
                </p14:cNvPr>
                <p14:cNvContentPartPr/>
                <p14:nvPr/>
              </p14:nvContentPartPr>
              <p14:xfrm>
                <a:off x="7879444" y="5662839"/>
                <a:ext cx="120240" cy="190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19A2739-8951-3235-F052-889E885BBE7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70804" y="5654199"/>
                  <a:ext cx="137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04F001C-DC7A-050B-C661-9355852893A3}"/>
                    </a:ext>
                  </a:extLst>
                </p14:cNvPr>
                <p14:cNvContentPartPr/>
                <p14:nvPr/>
              </p14:nvContentPartPr>
              <p14:xfrm>
                <a:off x="8164924" y="5712519"/>
                <a:ext cx="11160" cy="116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04F001C-DC7A-050B-C661-9355852893A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155924" y="5703519"/>
                  <a:ext cx="28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ACBA979-D1EA-9C6E-1C79-011796BD5BA1}"/>
                    </a:ext>
                  </a:extLst>
                </p14:cNvPr>
                <p14:cNvContentPartPr/>
                <p14:nvPr/>
              </p14:nvContentPartPr>
              <p14:xfrm>
                <a:off x="8175724" y="5637999"/>
                <a:ext cx="32400" cy="18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ACBA979-D1EA-9C6E-1C79-011796BD5BA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166724" y="5629359"/>
                  <a:ext cx="50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9B29D0C-2A8D-FC4D-EAD3-98D699CEA09E}"/>
                    </a:ext>
                  </a:extLst>
                </p14:cNvPr>
                <p14:cNvContentPartPr/>
                <p14:nvPr/>
              </p14:nvContentPartPr>
              <p14:xfrm>
                <a:off x="8251684" y="5726559"/>
                <a:ext cx="194400" cy="102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9B29D0C-2A8D-FC4D-EAD3-98D699CEA09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43044" y="5717559"/>
                  <a:ext cx="212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B4C999A-0323-9542-CF9D-079C0A93CD90}"/>
                    </a:ext>
                  </a:extLst>
                </p14:cNvPr>
                <p14:cNvContentPartPr/>
                <p14:nvPr/>
              </p14:nvContentPartPr>
              <p14:xfrm>
                <a:off x="8545084" y="5698479"/>
                <a:ext cx="10440" cy="118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B4C999A-0323-9542-CF9D-079C0A93CD9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36444" y="5689839"/>
                  <a:ext cx="28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3B0F542-3B52-5A3B-EC14-CC0D57992E91}"/>
                    </a:ext>
                  </a:extLst>
                </p14:cNvPr>
                <p14:cNvContentPartPr/>
                <p14:nvPr/>
              </p14:nvContentPartPr>
              <p14:xfrm>
                <a:off x="8529244" y="5626119"/>
                <a:ext cx="26280" cy="6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3B0F542-3B52-5A3B-EC14-CC0D57992E9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20604" y="5617479"/>
                  <a:ext cx="43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BA40D9D-4571-4F8E-3B39-6F71204F0994}"/>
                    </a:ext>
                  </a:extLst>
                </p14:cNvPr>
                <p14:cNvContentPartPr/>
                <p14:nvPr/>
              </p14:nvContentPartPr>
              <p14:xfrm>
                <a:off x="8714644" y="5556279"/>
                <a:ext cx="11520" cy="287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BA40D9D-4571-4F8E-3B39-6F71204F099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706004" y="5547639"/>
                  <a:ext cx="29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12054BB-7BE3-4DC9-97D7-31047C3DF25C}"/>
                    </a:ext>
                  </a:extLst>
                </p14:cNvPr>
                <p14:cNvContentPartPr/>
                <p14:nvPr/>
              </p14:nvContentPartPr>
              <p14:xfrm>
                <a:off x="8761444" y="5736279"/>
                <a:ext cx="291240" cy="99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12054BB-7BE3-4DC9-97D7-31047C3DF25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52444" y="5727639"/>
                  <a:ext cx="308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E6F10B5-0803-0721-0087-0B56F6A7F345}"/>
                    </a:ext>
                  </a:extLst>
                </p14:cNvPr>
                <p14:cNvContentPartPr/>
                <p14:nvPr/>
              </p14:nvContentPartPr>
              <p14:xfrm>
                <a:off x="9107764" y="5464119"/>
                <a:ext cx="25200" cy="357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E6F10B5-0803-0721-0087-0B56F6A7F34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98764" y="5455479"/>
                  <a:ext cx="428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BA0012B-EA2D-5D1A-3CB6-7B8BFC679102}"/>
                    </a:ext>
                  </a:extLst>
                </p14:cNvPr>
                <p14:cNvContentPartPr/>
                <p14:nvPr/>
              </p14:nvContentPartPr>
              <p14:xfrm>
                <a:off x="9247084" y="5685159"/>
                <a:ext cx="150480" cy="234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BA0012B-EA2D-5D1A-3CB6-7B8BFC67910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38084" y="5676159"/>
                  <a:ext cx="16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2EA60E6-070D-AD2B-219E-A41EFC36BA00}"/>
                    </a:ext>
                  </a:extLst>
                </p14:cNvPr>
                <p14:cNvContentPartPr/>
                <p14:nvPr/>
              </p14:nvContentPartPr>
              <p14:xfrm>
                <a:off x="9251764" y="5706039"/>
                <a:ext cx="48240" cy="140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2EA60E6-070D-AD2B-219E-A41EFC36BA0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243124" y="5697399"/>
                  <a:ext cx="658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A4858C5-0D99-EF28-52DE-05C4222FDACE}"/>
              </a:ext>
            </a:extLst>
          </p:cNvPr>
          <p:cNvGrpSpPr/>
          <p:nvPr/>
        </p:nvGrpSpPr>
        <p:grpSpPr>
          <a:xfrm>
            <a:off x="9901924" y="5214639"/>
            <a:ext cx="883080" cy="849960"/>
            <a:chOff x="9901924" y="5214639"/>
            <a:chExt cx="88308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C2AAC31-627F-A230-5B4E-9F6DB4201FBA}"/>
                    </a:ext>
                  </a:extLst>
                </p14:cNvPr>
                <p14:cNvContentPartPr/>
                <p14:nvPr/>
              </p14:nvContentPartPr>
              <p14:xfrm>
                <a:off x="9968884" y="5380959"/>
                <a:ext cx="138240" cy="383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C2AAC31-627F-A230-5B4E-9F6DB4201FB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959884" y="5372319"/>
                  <a:ext cx="1558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DF86D31-D551-16D6-FCE0-C6879A17FCC0}"/>
                    </a:ext>
                  </a:extLst>
                </p14:cNvPr>
                <p14:cNvContentPartPr/>
                <p14:nvPr/>
              </p14:nvContentPartPr>
              <p14:xfrm>
                <a:off x="9901924" y="5582199"/>
                <a:ext cx="288720" cy="16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DF86D31-D551-16D6-FCE0-C6879A17FCC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92924" y="5573199"/>
                  <a:ext cx="306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F267AD8-817F-EC9C-A66E-F658EC7D273C}"/>
                    </a:ext>
                  </a:extLst>
                </p14:cNvPr>
                <p14:cNvContentPartPr/>
                <p14:nvPr/>
              </p14:nvContentPartPr>
              <p14:xfrm>
                <a:off x="10286764" y="5389599"/>
                <a:ext cx="36720" cy="344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F267AD8-817F-EC9C-A66E-F658EC7D273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78124" y="5380959"/>
                  <a:ext cx="54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F786E3A-BE26-32F0-C674-7D70004043BF}"/>
                    </a:ext>
                  </a:extLst>
                </p14:cNvPr>
                <p14:cNvContentPartPr/>
                <p14:nvPr/>
              </p14:nvContentPartPr>
              <p14:xfrm>
                <a:off x="10260844" y="5353599"/>
                <a:ext cx="171360" cy="123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F786E3A-BE26-32F0-C674-7D70004043B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251844" y="5344599"/>
                  <a:ext cx="189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3EC5E49-C2ED-A1C2-B0FD-CB21E650D4B9}"/>
                    </a:ext>
                  </a:extLst>
                </p14:cNvPr>
                <p14:cNvContentPartPr/>
                <p14:nvPr/>
              </p14:nvContentPartPr>
              <p14:xfrm>
                <a:off x="10405204" y="5214639"/>
                <a:ext cx="169560" cy="602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3EC5E49-C2ED-A1C2-B0FD-CB21E650D4B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396204" y="5205639"/>
                  <a:ext cx="1872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F5445A8-1582-63C4-308A-089AFC79D0F3}"/>
                    </a:ext>
                  </a:extLst>
                </p14:cNvPr>
                <p14:cNvContentPartPr/>
                <p14:nvPr/>
              </p14:nvContentPartPr>
              <p14:xfrm>
                <a:off x="10517524" y="5747079"/>
                <a:ext cx="122400" cy="222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F5445A8-1582-63C4-308A-089AFC79D0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508884" y="5738079"/>
                  <a:ext cx="140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E2F1727-0918-E948-8D6D-B1D404436FD3}"/>
                    </a:ext>
                  </a:extLst>
                </p14:cNvPr>
                <p14:cNvContentPartPr/>
                <p14:nvPr/>
              </p14:nvContentPartPr>
              <p14:xfrm>
                <a:off x="10609684" y="5779119"/>
                <a:ext cx="175320" cy="285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E2F1727-0918-E948-8D6D-B1D404436FD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600684" y="5770479"/>
                  <a:ext cx="19296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C621667-BC6C-FA09-2B12-81E8F02800C1}"/>
              </a:ext>
            </a:extLst>
          </p:cNvPr>
          <p:cNvGrpSpPr/>
          <p:nvPr/>
        </p:nvGrpSpPr>
        <p:grpSpPr>
          <a:xfrm>
            <a:off x="9492978" y="5324799"/>
            <a:ext cx="294840" cy="540360"/>
            <a:chOff x="9492978" y="5324799"/>
            <a:chExt cx="29484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65892E5-543F-A187-F858-4D535DE2F270}"/>
                    </a:ext>
                  </a:extLst>
                </p14:cNvPr>
                <p14:cNvContentPartPr/>
                <p14:nvPr/>
              </p14:nvContentPartPr>
              <p14:xfrm>
                <a:off x="9492978" y="5324799"/>
                <a:ext cx="155160" cy="540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65892E5-543F-A187-F858-4D535DE2F27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484338" y="5316159"/>
                  <a:ext cx="17280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05D1253-5201-0775-0503-10B026D1B526}"/>
                    </a:ext>
                  </a:extLst>
                </p14:cNvPr>
                <p14:cNvContentPartPr/>
                <p14:nvPr/>
              </p14:nvContentPartPr>
              <p14:xfrm>
                <a:off x="9618618" y="5636919"/>
                <a:ext cx="169200" cy="13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05D1253-5201-0775-0503-10B026D1B52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09978" y="5628279"/>
                  <a:ext cx="1868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E791280-E7C4-A05B-F65C-EE13B8A4BB04}"/>
              </a:ext>
            </a:extLst>
          </p:cNvPr>
          <p:cNvGrpSpPr/>
          <p:nvPr/>
        </p:nvGrpSpPr>
        <p:grpSpPr>
          <a:xfrm>
            <a:off x="10820658" y="5302839"/>
            <a:ext cx="1251360" cy="585360"/>
            <a:chOff x="10820658" y="5302839"/>
            <a:chExt cx="125136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C7270FC-FFF7-5B9D-4681-4744E9E0549B}"/>
                    </a:ext>
                  </a:extLst>
                </p14:cNvPr>
                <p14:cNvContentPartPr/>
                <p14:nvPr/>
              </p14:nvContentPartPr>
              <p14:xfrm>
                <a:off x="10820658" y="5473479"/>
                <a:ext cx="201600" cy="27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C7270FC-FFF7-5B9D-4681-4744E9E0549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12018" y="5464479"/>
                  <a:ext cx="219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A17EA4A-CF89-5140-CA5A-BC9387683F61}"/>
                    </a:ext>
                  </a:extLst>
                </p14:cNvPr>
                <p14:cNvContentPartPr/>
                <p14:nvPr/>
              </p14:nvContentPartPr>
              <p14:xfrm>
                <a:off x="10821738" y="5567079"/>
                <a:ext cx="208800" cy="1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A17EA4A-CF89-5140-CA5A-BC9387683F6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13098" y="5558439"/>
                  <a:ext cx="226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24275C3-83D3-E484-F7DE-20B7664AE8AB}"/>
                    </a:ext>
                  </a:extLst>
                </p14:cNvPr>
                <p14:cNvContentPartPr/>
                <p14:nvPr/>
              </p14:nvContentPartPr>
              <p14:xfrm>
                <a:off x="11163018" y="5523159"/>
                <a:ext cx="146880" cy="9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24275C3-83D3-E484-F7DE-20B7664AE8A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154378" y="5514519"/>
                  <a:ext cx="164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C1AD1CF-7CCE-EE1E-A74C-04C52BEFE03A}"/>
                    </a:ext>
                  </a:extLst>
                </p14:cNvPr>
                <p14:cNvContentPartPr/>
                <p14:nvPr/>
              </p14:nvContentPartPr>
              <p14:xfrm>
                <a:off x="11386578" y="5306439"/>
                <a:ext cx="152280" cy="340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C1AD1CF-7CCE-EE1E-A74C-04C52BEFE03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77938" y="5297799"/>
                  <a:ext cx="1699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F0E4E92-2868-E3BC-6A03-A2A6991B1E4B}"/>
                    </a:ext>
                  </a:extLst>
                </p14:cNvPr>
                <p14:cNvContentPartPr/>
                <p14:nvPr/>
              </p14:nvContentPartPr>
              <p14:xfrm>
                <a:off x="11328618" y="5418759"/>
                <a:ext cx="196200" cy="33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F0E4E92-2868-E3BC-6A03-A2A6991B1E4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319978" y="5409759"/>
                  <a:ext cx="213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7B49058-9480-C89B-3BE8-71F7399DCA67}"/>
                    </a:ext>
                  </a:extLst>
                </p14:cNvPr>
                <p14:cNvContentPartPr/>
                <p14:nvPr/>
              </p14:nvContentPartPr>
              <p14:xfrm>
                <a:off x="11514378" y="5597319"/>
                <a:ext cx="82440" cy="237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7B49058-9480-C89B-3BE8-71F7399DCA6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505378" y="5588679"/>
                  <a:ext cx="100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6D5D891-E05C-7031-7F0E-9FE1B1DD3D99}"/>
                    </a:ext>
                  </a:extLst>
                </p14:cNvPr>
                <p14:cNvContentPartPr/>
                <p14:nvPr/>
              </p14:nvContentPartPr>
              <p14:xfrm>
                <a:off x="11628498" y="5621799"/>
                <a:ext cx="132480" cy="258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6D5D891-E05C-7031-7F0E-9FE1B1DD3D9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619498" y="5612799"/>
                  <a:ext cx="150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2ABE9C9-C509-1AA1-0DCB-638E9399F9DF}"/>
                    </a:ext>
                  </a:extLst>
                </p14:cNvPr>
                <p14:cNvContentPartPr/>
                <p14:nvPr/>
              </p14:nvContentPartPr>
              <p14:xfrm>
                <a:off x="11784018" y="5316519"/>
                <a:ext cx="20160" cy="314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2ABE9C9-C509-1AA1-0DCB-638E9399F9D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775378" y="5307519"/>
                  <a:ext cx="378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05F0436-CF27-2A7A-487F-05539AEBD749}"/>
                    </a:ext>
                  </a:extLst>
                </p14:cNvPr>
                <p14:cNvContentPartPr/>
                <p14:nvPr/>
              </p14:nvContentPartPr>
              <p14:xfrm>
                <a:off x="11750538" y="5302839"/>
                <a:ext cx="155520" cy="201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05F0436-CF27-2A7A-487F-05539AEBD74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741898" y="5294199"/>
                  <a:ext cx="173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A1BFE8C-9FA7-F278-5BF6-6E9C73A3A588}"/>
                    </a:ext>
                  </a:extLst>
                </p14:cNvPr>
                <p14:cNvContentPartPr/>
                <p14:nvPr/>
              </p14:nvContentPartPr>
              <p14:xfrm>
                <a:off x="11863578" y="5624319"/>
                <a:ext cx="105480" cy="199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A1BFE8C-9FA7-F278-5BF6-6E9C73A3A58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854938" y="5615679"/>
                  <a:ext cx="123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DB56A91-618C-AEED-74EC-954AA06E4C0F}"/>
                    </a:ext>
                  </a:extLst>
                </p14:cNvPr>
                <p14:cNvContentPartPr/>
                <p14:nvPr/>
              </p14:nvContentPartPr>
              <p14:xfrm>
                <a:off x="11972298" y="5642319"/>
                <a:ext cx="99720" cy="245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DB56A91-618C-AEED-74EC-954AA06E4C0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963658" y="5633319"/>
                  <a:ext cx="117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0075150-ED64-2F77-A0FA-8B00124EE2CB}"/>
                    </a:ext>
                  </a:extLst>
                </p14:cNvPr>
                <p14:cNvContentPartPr/>
                <p14:nvPr/>
              </p14:nvContentPartPr>
              <p14:xfrm>
                <a:off x="11717058" y="5641599"/>
                <a:ext cx="43200" cy="65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0075150-ED64-2F77-A0FA-8B00124EE2C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708058" y="5632599"/>
                  <a:ext cx="608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B80226A-CE72-D268-5F6A-A496AB2C2759}"/>
              </a:ext>
            </a:extLst>
          </p:cNvPr>
          <p:cNvGrpSpPr/>
          <p:nvPr/>
        </p:nvGrpSpPr>
        <p:grpSpPr>
          <a:xfrm>
            <a:off x="8315161" y="4636660"/>
            <a:ext cx="345960" cy="145080"/>
            <a:chOff x="8315161" y="4636660"/>
            <a:chExt cx="34596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CED7FC3-C4E6-3964-24A6-46B51A74261C}"/>
                    </a:ext>
                  </a:extLst>
                </p14:cNvPr>
                <p14:cNvContentPartPr/>
                <p14:nvPr/>
              </p14:nvContentPartPr>
              <p14:xfrm>
                <a:off x="8315161" y="4636660"/>
                <a:ext cx="273240" cy="20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CED7FC3-C4E6-3964-24A6-46B51A74261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306521" y="4628020"/>
                  <a:ext cx="290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ED39E10-FF2D-4090-DF08-E2F523D28774}"/>
                    </a:ext>
                  </a:extLst>
                </p14:cNvPr>
                <p14:cNvContentPartPr/>
                <p14:nvPr/>
              </p14:nvContentPartPr>
              <p14:xfrm>
                <a:off x="8365201" y="4745020"/>
                <a:ext cx="295920" cy="36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ED39E10-FF2D-4090-DF08-E2F523D2877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356561" y="4736380"/>
                  <a:ext cx="3135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82DE130-019E-C99B-FEC6-F59658DEE57A}"/>
              </a:ext>
            </a:extLst>
          </p:cNvPr>
          <p:cNvGrpSpPr/>
          <p:nvPr/>
        </p:nvGrpSpPr>
        <p:grpSpPr>
          <a:xfrm>
            <a:off x="8860201" y="4514620"/>
            <a:ext cx="1507680" cy="558720"/>
            <a:chOff x="8860201" y="4514620"/>
            <a:chExt cx="150768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013F174-0314-7FAA-8919-28CCF21BAEA3}"/>
                    </a:ext>
                  </a:extLst>
                </p14:cNvPr>
                <p14:cNvContentPartPr/>
                <p14:nvPr/>
              </p14:nvContentPartPr>
              <p14:xfrm>
                <a:off x="8860201" y="4704700"/>
                <a:ext cx="198720" cy="33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013F174-0314-7FAA-8919-28CCF21BAEA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851201" y="4696060"/>
                  <a:ext cx="216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307D129-93E1-01A0-1972-DA9EC70BC6FE}"/>
                    </a:ext>
                  </a:extLst>
                </p14:cNvPr>
                <p14:cNvContentPartPr/>
                <p14:nvPr/>
              </p14:nvContentPartPr>
              <p14:xfrm>
                <a:off x="9268801" y="4522540"/>
                <a:ext cx="148680" cy="410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307D129-93E1-01A0-1972-DA9EC70BC6F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260161" y="4513540"/>
                  <a:ext cx="1663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4749CF6-BD97-1683-1F9E-118F4061ADF9}"/>
                    </a:ext>
                  </a:extLst>
                </p14:cNvPr>
                <p14:cNvContentPartPr/>
                <p14:nvPr/>
              </p14:nvContentPartPr>
              <p14:xfrm>
                <a:off x="9168721" y="4719820"/>
                <a:ext cx="277560" cy="20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4749CF6-BD97-1683-1F9E-118F4061ADF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160081" y="4711180"/>
                  <a:ext cx="295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DE3E849-E5DA-2874-F9EF-44E70AACE4DF}"/>
                    </a:ext>
                  </a:extLst>
                </p14:cNvPr>
                <p14:cNvContentPartPr/>
                <p14:nvPr/>
              </p14:nvContentPartPr>
              <p14:xfrm>
                <a:off x="9407041" y="4856980"/>
                <a:ext cx="146520" cy="177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DE3E849-E5DA-2874-F9EF-44E70AACE4D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398401" y="4847980"/>
                  <a:ext cx="164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2000366-04F0-F586-F723-DF5E136B4B5B}"/>
                    </a:ext>
                  </a:extLst>
                </p14:cNvPr>
                <p14:cNvContentPartPr/>
                <p14:nvPr/>
              </p14:nvContentPartPr>
              <p14:xfrm>
                <a:off x="9627001" y="4834660"/>
                <a:ext cx="171720" cy="212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2000366-04F0-F586-F723-DF5E136B4B5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618361" y="4826020"/>
                  <a:ext cx="189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FC5474F-53F8-33D7-14C5-229CA5DB5F43}"/>
                    </a:ext>
                  </a:extLst>
                </p14:cNvPr>
                <p14:cNvContentPartPr/>
                <p14:nvPr/>
              </p14:nvContentPartPr>
              <p14:xfrm>
                <a:off x="9856681" y="4542340"/>
                <a:ext cx="41400" cy="308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FC5474F-53F8-33D7-14C5-229CA5DB5F4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47681" y="4533700"/>
                  <a:ext cx="59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C5D40C7-1ADE-4F2E-561E-5C48C25375D8}"/>
                    </a:ext>
                  </a:extLst>
                </p14:cNvPr>
                <p14:cNvContentPartPr/>
                <p14:nvPr/>
              </p14:nvContentPartPr>
              <p14:xfrm>
                <a:off x="9818881" y="4514620"/>
                <a:ext cx="261360" cy="160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C5D40C7-1ADE-4F2E-561E-5C48C25375D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810241" y="4505980"/>
                  <a:ext cx="279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65B5832-1EE8-806A-EBC3-2EE4DF283D49}"/>
                    </a:ext>
                  </a:extLst>
                </p14:cNvPr>
                <p14:cNvContentPartPr/>
                <p14:nvPr/>
              </p14:nvContentPartPr>
              <p14:xfrm>
                <a:off x="9958201" y="4892620"/>
                <a:ext cx="124920" cy="160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65B5832-1EE8-806A-EBC3-2EE4DF283D4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949561" y="4883620"/>
                  <a:ext cx="142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B26EA2E-F1C8-FDAB-023B-0EE33B58B7DC}"/>
                    </a:ext>
                  </a:extLst>
                </p14:cNvPr>
                <p14:cNvContentPartPr/>
                <p14:nvPr/>
              </p14:nvContentPartPr>
              <p14:xfrm>
                <a:off x="10150441" y="4917460"/>
                <a:ext cx="217440" cy="155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B26EA2E-F1C8-FDAB-023B-0EE33B58B7D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141441" y="4908460"/>
                  <a:ext cx="2350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E7FA9A73-7544-7699-3892-8F13AC454AB6}"/>
                  </a:ext>
                </a:extLst>
              </p14:cNvPr>
              <p14:cNvContentPartPr/>
              <p14:nvPr/>
            </p14:nvContentPartPr>
            <p14:xfrm>
              <a:off x="5480965" y="4811249"/>
              <a:ext cx="861840" cy="414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E7FA9A73-7544-7699-3892-8F13AC454AB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472325" y="4802609"/>
                <a:ext cx="8794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DC6232-5259-0BA1-5396-14B8D1A3C5DD}"/>
                  </a:ext>
                </a:extLst>
              </p14:cNvPr>
              <p14:cNvContentPartPr/>
              <p14:nvPr/>
            </p14:nvContentPartPr>
            <p14:xfrm>
              <a:off x="484525" y="5589569"/>
              <a:ext cx="1197720" cy="2847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DC6232-5259-0BA1-5396-14B8D1A3C5DD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75525" y="5580929"/>
                <a:ext cx="12153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C85D1DEE-1B7D-9890-79E5-21F7867F456B}"/>
                  </a:ext>
                </a:extLst>
              </p14:cNvPr>
              <p14:cNvContentPartPr/>
              <p14:nvPr/>
            </p14:nvContentPartPr>
            <p14:xfrm>
              <a:off x="857125" y="5400929"/>
              <a:ext cx="21240" cy="172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C85D1DEE-1B7D-9890-79E5-21F7867F456B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848485" y="5392289"/>
                <a:ext cx="388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4B273578-E5D8-469B-EE42-EEAB9DA569CE}"/>
              </a:ext>
            </a:extLst>
          </p:cNvPr>
          <p:cNvGrpSpPr/>
          <p:nvPr/>
        </p:nvGrpSpPr>
        <p:grpSpPr>
          <a:xfrm>
            <a:off x="1947925" y="5516129"/>
            <a:ext cx="479160" cy="567000"/>
            <a:chOff x="1947925" y="5516129"/>
            <a:chExt cx="47916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6006711-976C-C1F0-FACA-5EBF611B24DA}"/>
                    </a:ext>
                  </a:extLst>
                </p14:cNvPr>
                <p14:cNvContentPartPr/>
                <p14:nvPr/>
              </p14:nvContentPartPr>
              <p14:xfrm>
                <a:off x="1990765" y="5525849"/>
                <a:ext cx="9720" cy="288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6006711-976C-C1F0-FACA-5EBF611B24D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982125" y="5516849"/>
                  <a:ext cx="27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600F32D-3821-1A08-E319-A7998514D9BA}"/>
                    </a:ext>
                  </a:extLst>
                </p14:cNvPr>
                <p14:cNvContentPartPr/>
                <p14:nvPr/>
              </p14:nvContentPartPr>
              <p14:xfrm>
                <a:off x="1947925" y="5516129"/>
                <a:ext cx="235440" cy="1882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600F32D-3821-1A08-E319-A7998514D9B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38925" y="5507129"/>
                  <a:ext cx="253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22D55E3-E62F-1F71-C92E-780AA390506D}"/>
                    </a:ext>
                  </a:extLst>
                </p14:cNvPr>
                <p14:cNvContentPartPr/>
                <p14:nvPr/>
              </p14:nvContentPartPr>
              <p14:xfrm>
                <a:off x="2174005" y="5810609"/>
                <a:ext cx="63000" cy="213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22D55E3-E62F-1F71-C92E-780AA390506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65365" y="5801969"/>
                  <a:ext cx="80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83A9E13-5531-00BF-3B91-A7BC0D4E0F46}"/>
                    </a:ext>
                  </a:extLst>
                </p14:cNvPr>
                <p14:cNvContentPartPr/>
                <p14:nvPr/>
              </p14:nvContentPartPr>
              <p14:xfrm>
                <a:off x="2272645" y="5789369"/>
                <a:ext cx="154440" cy="293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83A9E13-5531-00BF-3B91-A7BC0D4E0F4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64005" y="5780729"/>
                  <a:ext cx="1720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BB20FD2C-B31B-42B0-8492-21AA973EBF2B}"/>
              </a:ext>
            </a:extLst>
          </p:cNvPr>
          <p:cNvGrpSpPr/>
          <p:nvPr/>
        </p:nvGrpSpPr>
        <p:grpSpPr>
          <a:xfrm>
            <a:off x="2694925" y="5461049"/>
            <a:ext cx="546120" cy="308520"/>
            <a:chOff x="2694925" y="5461049"/>
            <a:chExt cx="5461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ACEA602-066C-6D26-ACAC-CF84DBD99B1B}"/>
                    </a:ext>
                  </a:extLst>
                </p14:cNvPr>
                <p14:cNvContentPartPr/>
                <p14:nvPr/>
              </p14:nvContentPartPr>
              <p14:xfrm>
                <a:off x="2698885" y="5597849"/>
                <a:ext cx="206280" cy="29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ACEA602-066C-6D26-ACAC-CF84DBD99B1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89885" y="5588849"/>
                  <a:ext cx="22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4CCF312-E785-C084-4B7E-FF78DF98440D}"/>
                    </a:ext>
                  </a:extLst>
                </p14:cNvPr>
                <p14:cNvContentPartPr/>
                <p14:nvPr/>
              </p14:nvContentPartPr>
              <p14:xfrm>
                <a:off x="2694925" y="5706929"/>
                <a:ext cx="245880" cy="26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4CCF312-E785-C084-4B7E-FF78DF98440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686285" y="5698289"/>
                  <a:ext cx="263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257BCD2-A137-A225-810E-7896F3D2B3D8}"/>
                    </a:ext>
                  </a:extLst>
                </p14:cNvPr>
                <p14:cNvContentPartPr/>
                <p14:nvPr/>
              </p14:nvContentPartPr>
              <p14:xfrm>
                <a:off x="3075805" y="5461049"/>
                <a:ext cx="165240" cy="308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257BCD2-A137-A225-810E-7896F3D2B3D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66805" y="5452409"/>
                  <a:ext cx="18288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A6EC1C89-C8C1-4A88-358F-881DCD884749}"/>
                  </a:ext>
                </a:extLst>
              </p14:cNvPr>
              <p14:cNvContentPartPr/>
              <p14:nvPr/>
            </p14:nvContentPartPr>
            <p14:xfrm>
              <a:off x="3466765" y="5728169"/>
              <a:ext cx="68760" cy="1620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A6EC1C89-C8C1-4A88-358F-881DCD88474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457765" y="5719529"/>
                <a:ext cx="8640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836F07EB-4C1A-B459-0E3B-F140911E2651}"/>
              </a:ext>
            </a:extLst>
          </p:cNvPr>
          <p:cNvGrpSpPr/>
          <p:nvPr/>
        </p:nvGrpSpPr>
        <p:grpSpPr>
          <a:xfrm>
            <a:off x="3830365" y="5461409"/>
            <a:ext cx="1271880" cy="722520"/>
            <a:chOff x="3830365" y="5461409"/>
            <a:chExt cx="127188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75324BF-C9E4-7B07-0DAC-D222F71D527B}"/>
                    </a:ext>
                  </a:extLst>
                </p14:cNvPr>
                <p14:cNvContentPartPr/>
                <p14:nvPr/>
              </p14:nvContentPartPr>
              <p14:xfrm>
                <a:off x="3900565" y="5461409"/>
                <a:ext cx="150480" cy="326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75324BF-C9E4-7B07-0DAC-D222F71D527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91565" y="5452409"/>
                  <a:ext cx="168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0E04E5E-F822-5A71-1EE8-3DC983999F31}"/>
                    </a:ext>
                  </a:extLst>
                </p14:cNvPr>
                <p14:cNvContentPartPr/>
                <p14:nvPr/>
              </p14:nvContentPartPr>
              <p14:xfrm>
                <a:off x="3830365" y="5618009"/>
                <a:ext cx="243360" cy="51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0E04E5E-F822-5A71-1EE8-3DC983999F3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821365" y="5609009"/>
                  <a:ext cx="261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8EB82F9-C5F9-E2DA-90E0-69748A5D5066}"/>
                    </a:ext>
                  </a:extLst>
                </p14:cNvPr>
                <p14:cNvContentPartPr/>
                <p14:nvPr/>
              </p14:nvContentPartPr>
              <p14:xfrm>
                <a:off x="4054645" y="5855249"/>
                <a:ext cx="155880" cy="261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8EB82F9-C5F9-E2DA-90E0-69748A5D506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046005" y="5846609"/>
                  <a:ext cx="173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F6F1AD0-30AD-709A-CDF9-6FD7C0BF5217}"/>
                    </a:ext>
                  </a:extLst>
                </p14:cNvPr>
                <p14:cNvContentPartPr/>
                <p14:nvPr/>
              </p14:nvContentPartPr>
              <p14:xfrm>
                <a:off x="4093525" y="5852369"/>
                <a:ext cx="80280" cy="75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F6F1AD0-30AD-709A-CDF9-6FD7C0BF521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84525" y="5843369"/>
                  <a:ext cx="97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00E9D37-61DF-D636-E3C1-EBFFCE53673A}"/>
                    </a:ext>
                  </a:extLst>
                </p14:cNvPr>
                <p14:cNvContentPartPr/>
                <p14:nvPr/>
              </p14:nvContentPartPr>
              <p14:xfrm>
                <a:off x="4284325" y="5829689"/>
                <a:ext cx="150120" cy="354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00E9D37-61DF-D636-E3C1-EBFFCE53673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275685" y="5820689"/>
                  <a:ext cx="1677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37F9494-7A9B-56FF-ABD4-7A3D371E5C8F}"/>
                    </a:ext>
                  </a:extLst>
                </p14:cNvPr>
                <p14:cNvContentPartPr/>
                <p14:nvPr/>
              </p14:nvContentPartPr>
              <p14:xfrm>
                <a:off x="4544245" y="5566169"/>
                <a:ext cx="185040" cy="27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37F9494-7A9B-56FF-ABD4-7A3D371E5C8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35605" y="5557529"/>
                  <a:ext cx="202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D19DD76-80BE-F8B2-41A3-B60A03FB6001}"/>
                    </a:ext>
                  </a:extLst>
                </p14:cNvPr>
                <p14:cNvContentPartPr/>
                <p14:nvPr/>
              </p14:nvContentPartPr>
              <p14:xfrm>
                <a:off x="4532725" y="5687489"/>
                <a:ext cx="191160" cy="11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D19DD76-80BE-F8B2-41A3-B60A03FB600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524085" y="5678489"/>
                  <a:ext cx="20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CABC660-2C08-EE43-36F8-EA4BCE018AA9}"/>
                    </a:ext>
                  </a:extLst>
                </p14:cNvPr>
                <p14:cNvContentPartPr/>
                <p14:nvPr/>
              </p14:nvContentPartPr>
              <p14:xfrm>
                <a:off x="4850245" y="5505329"/>
                <a:ext cx="252000" cy="269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CABC660-2C08-EE43-36F8-EA4BCE018AA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41245" y="5496689"/>
                  <a:ext cx="26964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B033785F-EA3C-D5FE-B0CE-EA9C9DA9DFF0}"/>
                  </a:ext>
                </a:extLst>
              </p14:cNvPr>
              <p14:cNvContentPartPr/>
              <p14:nvPr/>
            </p14:nvContentPartPr>
            <p14:xfrm>
              <a:off x="365005" y="6215609"/>
              <a:ext cx="699120" cy="50472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B033785F-EA3C-D5FE-B0CE-EA9C9DA9DFF0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56365" y="6206609"/>
                <a:ext cx="71676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119243E3-12C3-CAF9-3D9D-46AC55A08739}"/>
                  </a:ext>
                </a:extLst>
              </p14:cNvPr>
              <p14:cNvContentPartPr/>
              <p14:nvPr/>
            </p14:nvContentPartPr>
            <p14:xfrm>
              <a:off x="1446445" y="6297329"/>
              <a:ext cx="1340640" cy="40572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119243E3-12C3-CAF9-3D9D-46AC55A0873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437805" y="6288689"/>
                <a:ext cx="13582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86707E1F-BE71-BAEF-A310-9CECAE031383}"/>
                  </a:ext>
                </a:extLst>
              </p14:cNvPr>
              <p14:cNvContentPartPr/>
              <p14:nvPr/>
            </p14:nvContentPartPr>
            <p14:xfrm>
              <a:off x="2829565" y="6257369"/>
              <a:ext cx="1294920" cy="441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86707E1F-BE71-BAEF-A310-9CECAE03138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2820925" y="6248729"/>
                <a:ext cx="131256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5965C013-CAC0-DCA4-2E80-53E7A7B9F3B8}"/>
              </a:ext>
            </a:extLst>
          </p:cNvPr>
          <p:cNvGrpSpPr/>
          <p:nvPr/>
        </p:nvGrpSpPr>
        <p:grpSpPr>
          <a:xfrm>
            <a:off x="4462885" y="6410009"/>
            <a:ext cx="231840" cy="327960"/>
            <a:chOff x="4462885" y="6410009"/>
            <a:chExt cx="23184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EBEE230-695D-10B9-0176-685081C757CA}"/>
                    </a:ext>
                  </a:extLst>
                </p14:cNvPr>
                <p14:cNvContentPartPr/>
                <p14:nvPr/>
              </p14:nvContentPartPr>
              <p14:xfrm>
                <a:off x="4490245" y="6410009"/>
                <a:ext cx="129240" cy="327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EBEE230-695D-10B9-0176-685081C757C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481605" y="6401009"/>
                  <a:ext cx="146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5C403E4-BD80-9AF3-75F2-6513F50BF1A3}"/>
                    </a:ext>
                  </a:extLst>
                </p14:cNvPr>
                <p14:cNvContentPartPr/>
                <p14:nvPr/>
              </p14:nvContentPartPr>
              <p14:xfrm>
                <a:off x="4462885" y="6554729"/>
                <a:ext cx="231840" cy="15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5C403E4-BD80-9AF3-75F2-6513F50BF1A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454245" y="6545729"/>
                  <a:ext cx="2494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E592AD3-E337-9CA8-57AF-8938BD81F921}"/>
                  </a:ext>
                </a:extLst>
              </p14:cNvPr>
              <p14:cNvContentPartPr/>
              <p14:nvPr/>
            </p14:nvContentPartPr>
            <p14:xfrm>
              <a:off x="4856365" y="6693689"/>
              <a:ext cx="57600" cy="414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E592AD3-E337-9CA8-57AF-8938BD81F921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847365" y="6684689"/>
                <a:ext cx="7524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1B20082-96F5-92A3-F806-102509309150}"/>
              </a:ext>
            </a:extLst>
          </p:cNvPr>
          <p:cNvGrpSpPr/>
          <p:nvPr/>
        </p:nvGrpSpPr>
        <p:grpSpPr>
          <a:xfrm>
            <a:off x="5307805" y="6312809"/>
            <a:ext cx="542160" cy="356760"/>
            <a:chOff x="5307805" y="6312809"/>
            <a:chExt cx="5421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7FEA51A-DA88-8AF4-14BA-EEFCB37000FD}"/>
                    </a:ext>
                  </a:extLst>
                </p14:cNvPr>
                <p14:cNvContentPartPr/>
                <p14:nvPr/>
              </p14:nvContentPartPr>
              <p14:xfrm>
                <a:off x="5307805" y="6312809"/>
                <a:ext cx="172440" cy="345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7FEA51A-DA88-8AF4-14BA-EEFCB37000F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99165" y="6304169"/>
                  <a:ext cx="190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9029500-09B4-EF6A-39E5-728144BD9F8F}"/>
                    </a:ext>
                  </a:extLst>
                </p14:cNvPr>
                <p14:cNvContentPartPr/>
                <p14:nvPr/>
              </p14:nvContentPartPr>
              <p14:xfrm>
                <a:off x="5347765" y="6529529"/>
                <a:ext cx="147600" cy="12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9029500-09B4-EF6A-39E5-728144BD9F8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39125" y="6520529"/>
                  <a:ext cx="165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CE05370-B07A-88CF-66EB-53EFEC9F129C}"/>
                    </a:ext>
                  </a:extLst>
                </p14:cNvPr>
                <p14:cNvContentPartPr/>
                <p14:nvPr/>
              </p14:nvContentPartPr>
              <p14:xfrm>
                <a:off x="5578525" y="6505049"/>
                <a:ext cx="121320" cy="101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CE05370-B07A-88CF-66EB-53EFEC9F129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69885" y="6496049"/>
                  <a:ext cx="138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F5B49C7-E197-CDD4-6040-3F9DB0449A7E}"/>
                    </a:ext>
                  </a:extLst>
                </p14:cNvPr>
                <p14:cNvContentPartPr/>
                <p14:nvPr/>
              </p14:nvContentPartPr>
              <p14:xfrm>
                <a:off x="5770405" y="6367529"/>
                <a:ext cx="79560" cy="302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F5B49C7-E197-CDD4-6040-3F9DB0449A7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61405" y="6358889"/>
                  <a:ext cx="972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A4F133F-674B-7B15-18CD-8562D181AB3A}"/>
              </a:ext>
            </a:extLst>
          </p:cNvPr>
          <p:cNvGrpSpPr/>
          <p:nvPr/>
        </p:nvGrpSpPr>
        <p:grpSpPr>
          <a:xfrm>
            <a:off x="6199885" y="6291929"/>
            <a:ext cx="1415880" cy="476280"/>
            <a:chOff x="6199885" y="6291929"/>
            <a:chExt cx="141588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F195A20-B901-936F-BA6E-4C9FB51167C5}"/>
                    </a:ext>
                  </a:extLst>
                </p14:cNvPr>
                <p14:cNvContentPartPr/>
                <p14:nvPr/>
              </p14:nvContentPartPr>
              <p14:xfrm>
                <a:off x="6290965" y="6291929"/>
                <a:ext cx="159120" cy="430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F195A20-B901-936F-BA6E-4C9FB51167C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282325" y="6283289"/>
                  <a:ext cx="1767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5D34567-3F6E-4754-4291-0BE4453A8F22}"/>
                    </a:ext>
                  </a:extLst>
                </p14:cNvPr>
                <p14:cNvContentPartPr/>
                <p14:nvPr/>
              </p14:nvContentPartPr>
              <p14:xfrm>
                <a:off x="6199885" y="6498209"/>
                <a:ext cx="249840" cy="12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5D34567-3F6E-4754-4291-0BE4453A8F2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90885" y="6489209"/>
                  <a:ext cx="267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F18D9D1-A453-22F8-2FE6-A5F1B3122C13}"/>
                    </a:ext>
                  </a:extLst>
                </p14:cNvPr>
                <p14:cNvContentPartPr/>
                <p14:nvPr/>
              </p14:nvContentPartPr>
              <p14:xfrm>
                <a:off x="6519205" y="6651569"/>
                <a:ext cx="136080" cy="116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F18D9D1-A453-22F8-2FE6-A5F1B3122C1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10565" y="6642929"/>
                  <a:ext cx="153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20839B4-C4B4-6670-3B57-A5786CF7F19A}"/>
                    </a:ext>
                  </a:extLst>
                </p14:cNvPr>
                <p14:cNvContentPartPr/>
                <p14:nvPr/>
              </p14:nvContentPartPr>
              <p14:xfrm>
                <a:off x="6745285" y="6663449"/>
                <a:ext cx="136800" cy="95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20839B4-C4B4-6670-3B57-A5786CF7F19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736285" y="6654809"/>
                  <a:ext cx="154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2799A1E-81BB-D738-754C-F34723FEB523}"/>
                    </a:ext>
                  </a:extLst>
                </p14:cNvPr>
                <p14:cNvContentPartPr/>
                <p14:nvPr/>
              </p14:nvContentPartPr>
              <p14:xfrm>
                <a:off x="7019245" y="6496769"/>
                <a:ext cx="127800" cy="4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2799A1E-81BB-D738-754C-F34723FEB52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010245" y="6488129"/>
                  <a:ext cx="145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B29DBC6-2D24-B4B3-1760-28B5F7429505}"/>
                    </a:ext>
                  </a:extLst>
                </p14:cNvPr>
                <p14:cNvContentPartPr/>
                <p14:nvPr/>
              </p14:nvContentPartPr>
              <p14:xfrm>
                <a:off x="6971365" y="6566609"/>
                <a:ext cx="174240" cy="97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B29DBC6-2D24-B4B3-1760-28B5F742950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62725" y="6557969"/>
                  <a:ext cx="191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D917295-FB4A-193A-2FDD-7B59B2895A1F}"/>
                    </a:ext>
                  </a:extLst>
                </p14:cNvPr>
                <p14:cNvContentPartPr/>
                <p14:nvPr/>
              </p14:nvContentPartPr>
              <p14:xfrm>
                <a:off x="7241365" y="6423329"/>
                <a:ext cx="244800" cy="231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D917295-FB4A-193A-2FDD-7B59B2895A1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232365" y="6414329"/>
                  <a:ext cx="262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424DF78-2013-9ACE-A869-3FA737B546E1}"/>
                    </a:ext>
                  </a:extLst>
                </p14:cNvPr>
                <p14:cNvContentPartPr/>
                <p14:nvPr/>
              </p14:nvContentPartPr>
              <p14:xfrm>
                <a:off x="7602085" y="6663809"/>
                <a:ext cx="13680" cy="48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424DF78-2013-9ACE-A869-3FA737B546E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593445" y="6655169"/>
                  <a:ext cx="3132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991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4EC5D53-4F21-C56E-F96C-11C705A3ED95}"/>
              </a:ext>
            </a:extLst>
          </p:cNvPr>
          <p:cNvGrpSpPr/>
          <p:nvPr/>
        </p:nvGrpSpPr>
        <p:grpSpPr>
          <a:xfrm>
            <a:off x="1426645" y="140249"/>
            <a:ext cx="6475680" cy="642240"/>
            <a:chOff x="1426645" y="140249"/>
            <a:chExt cx="647568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9FECC62-D3BA-E7E6-9350-727A458FE604}"/>
                    </a:ext>
                  </a:extLst>
                </p14:cNvPr>
                <p14:cNvContentPartPr/>
                <p14:nvPr/>
              </p14:nvContentPartPr>
              <p14:xfrm>
                <a:off x="1426645" y="306209"/>
                <a:ext cx="212760" cy="34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9FECC62-D3BA-E7E6-9350-727A458FE60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17645" y="297569"/>
                  <a:ext cx="230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87E640D-37CC-785F-7AFC-1E80DAE1617F}"/>
                    </a:ext>
                  </a:extLst>
                </p14:cNvPr>
                <p14:cNvContentPartPr/>
                <p14:nvPr/>
              </p14:nvContentPartPr>
              <p14:xfrm>
                <a:off x="1704205" y="178049"/>
                <a:ext cx="1484640" cy="453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87E640D-37CC-785F-7AFC-1E80DAE161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95565" y="169409"/>
                  <a:ext cx="1502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4E9B990-106D-9BC5-D93C-447F8DAE6E11}"/>
                    </a:ext>
                  </a:extLst>
                </p14:cNvPr>
                <p14:cNvContentPartPr/>
                <p14:nvPr/>
              </p14:nvContentPartPr>
              <p14:xfrm>
                <a:off x="2780605" y="328529"/>
                <a:ext cx="78480" cy="33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4E9B990-106D-9BC5-D93C-447F8DAE6E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71605" y="319529"/>
                  <a:ext cx="96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CF9D970-C252-CD05-20A4-86C477630C6F}"/>
                    </a:ext>
                  </a:extLst>
                </p14:cNvPr>
                <p14:cNvContentPartPr/>
                <p14:nvPr/>
              </p14:nvContentPartPr>
              <p14:xfrm>
                <a:off x="2434285" y="243569"/>
                <a:ext cx="318960" cy="74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CF9D970-C252-CD05-20A4-86C477630C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25645" y="234569"/>
                  <a:ext cx="336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B96AF0-7F26-9C35-F54C-F1923B1C399F}"/>
                    </a:ext>
                  </a:extLst>
                </p14:cNvPr>
                <p14:cNvContentPartPr/>
                <p14:nvPr/>
              </p14:nvContentPartPr>
              <p14:xfrm>
                <a:off x="3517525" y="171569"/>
                <a:ext cx="1295280" cy="50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B96AF0-7F26-9C35-F54C-F1923B1C39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08525" y="162569"/>
                  <a:ext cx="13129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420897-B476-B788-0C4C-7A8937F2EFA0}"/>
                    </a:ext>
                  </a:extLst>
                </p14:cNvPr>
                <p14:cNvContentPartPr/>
                <p14:nvPr/>
              </p14:nvContentPartPr>
              <p14:xfrm>
                <a:off x="5054005" y="167969"/>
                <a:ext cx="788760" cy="614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420897-B476-B788-0C4C-7A8937F2EF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45365" y="159329"/>
                  <a:ext cx="80640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8AFDD8-F5F0-502B-10DA-2424D38C1A82}"/>
                    </a:ext>
                  </a:extLst>
                </p14:cNvPr>
                <p14:cNvContentPartPr/>
                <p14:nvPr/>
              </p14:nvContentPartPr>
              <p14:xfrm>
                <a:off x="6117805" y="140249"/>
                <a:ext cx="1784520" cy="47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8AFDD8-F5F0-502B-10DA-2424D38C1A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08805" y="131249"/>
                  <a:ext cx="180216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1AAC18-35BC-9E12-591B-E5A5D18F0D62}"/>
              </a:ext>
            </a:extLst>
          </p:cNvPr>
          <p:cNvGrpSpPr/>
          <p:nvPr/>
        </p:nvGrpSpPr>
        <p:grpSpPr>
          <a:xfrm>
            <a:off x="2232325" y="919649"/>
            <a:ext cx="2924640" cy="519120"/>
            <a:chOff x="2232325" y="919649"/>
            <a:chExt cx="292464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527089-1539-9079-7313-D7C9A89EF31E}"/>
                    </a:ext>
                  </a:extLst>
                </p14:cNvPr>
                <p14:cNvContentPartPr/>
                <p14:nvPr/>
              </p14:nvContentPartPr>
              <p14:xfrm>
                <a:off x="2265085" y="1060769"/>
                <a:ext cx="227160" cy="34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527089-1539-9079-7313-D7C9A89EF3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56085" y="1052129"/>
                  <a:ext cx="244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E9691B-B4BC-8F93-F2BC-686DAED984AC}"/>
                    </a:ext>
                  </a:extLst>
                </p14:cNvPr>
                <p14:cNvContentPartPr/>
                <p14:nvPr/>
              </p14:nvContentPartPr>
              <p14:xfrm>
                <a:off x="2232325" y="1172729"/>
                <a:ext cx="25236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E9691B-B4BC-8F93-F2BC-686DAED984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3325" y="1164089"/>
                  <a:ext cx="270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D1DCC2-23BC-8C1B-D2F7-4BDE02D928B5}"/>
                    </a:ext>
                  </a:extLst>
                </p14:cNvPr>
                <p14:cNvContentPartPr/>
                <p14:nvPr/>
              </p14:nvContentPartPr>
              <p14:xfrm>
                <a:off x="2478565" y="1199009"/>
                <a:ext cx="734760" cy="22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D1DCC2-23BC-8C1B-D2F7-4BDE02D928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69565" y="1190369"/>
                  <a:ext cx="752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FE7E54-346A-936D-8336-E17E15F55503}"/>
                    </a:ext>
                  </a:extLst>
                </p14:cNvPr>
                <p14:cNvContentPartPr/>
                <p14:nvPr/>
              </p14:nvContentPartPr>
              <p14:xfrm>
                <a:off x="3477565" y="919649"/>
                <a:ext cx="1679400" cy="519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FE7E54-346A-936D-8336-E17E15F555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8565" y="910649"/>
                  <a:ext cx="1697040" cy="53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3B8062-3D84-7379-1413-9A88EF583489}"/>
              </a:ext>
            </a:extLst>
          </p:cNvPr>
          <p:cNvGrpSpPr/>
          <p:nvPr/>
        </p:nvGrpSpPr>
        <p:grpSpPr>
          <a:xfrm>
            <a:off x="6342085" y="1069049"/>
            <a:ext cx="1136160" cy="401760"/>
            <a:chOff x="6342085" y="1069049"/>
            <a:chExt cx="113616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2B273F-D4D2-BC8B-07DB-00DEE38ACA62}"/>
                    </a:ext>
                  </a:extLst>
                </p14:cNvPr>
                <p14:cNvContentPartPr/>
                <p14:nvPr/>
              </p14:nvContentPartPr>
              <p14:xfrm>
                <a:off x="6342085" y="1136009"/>
                <a:ext cx="231480" cy="33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2B273F-D4D2-BC8B-07DB-00DEE38ACA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33085" y="1127369"/>
                  <a:ext cx="249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B71EDA-EE90-DCF0-2D0D-02A99F35508B}"/>
                    </a:ext>
                  </a:extLst>
                </p14:cNvPr>
                <p14:cNvContentPartPr/>
                <p14:nvPr/>
              </p14:nvContentPartPr>
              <p14:xfrm>
                <a:off x="6679045" y="1081289"/>
                <a:ext cx="479520" cy="129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B71EDA-EE90-DCF0-2D0D-02A99F35508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70045" y="1072289"/>
                  <a:ext cx="497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F17A06-02B9-D6E3-B061-637A9B178CBC}"/>
                    </a:ext>
                  </a:extLst>
                </p14:cNvPr>
                <p14:cNvContentPartPr/>
                <p14:nvPr/>
              </p14:nvContentPartPr>
              <p14:xfrm>
                <a:off x="7307965" y="1069049"/>
                <a:ext cx="170280" cy="354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F17A06-02B9-D6E3-B061-637A9B178CB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98965" y="1060409"/>
                  <a:ext cx="18792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390444-4594-AEA3-8154-20FEEC03C1D6}"/>
              </a:ext>
            </a:extLst>
          </p:cNvPr>
          <p:cNvGrpSpPr/>
          <p:nvPr/>
        </p:nvGrpSpPr>
        <p:grpSpPr>
          <a:xfrm>
            <a:off x="7724125" y="1011809"/>
            <a:ext cx="1647720" cy="438480"/>
            <a:chOff x="7724125" y="1011809"/>
            <a:chExt cx="164772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704EAC-96F2-320B-F4F1-F0A3365AB12D}"/>
                    </a:ext>
                  </a:extLst>
                </p14:cNvPr>
                <p14:cNvContentPartPr/>
                <p14:nvPr/>
              </p14:nvContentPartPr>
              <p14:xfrm>
                <a:off x="7724125" y="1227809"/>
                <a:ext cx="138600" cy="22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704EAC-96F2-320B-F4F1-F0A3365AB1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15485" y="1218809"/>
                  <a:ext cx="156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F5C403-1460-1D83-A921-A9C5FD62BD49}"/>
                    </a:ext>
                  </a:extLst>
                </p14:cNvPr>
                <p14:cNvContentPartPr/>
                <p14:nvPr/>
              </p14:nvContentPartPr>
              <p14:xfrm>
                <a:off x="8236765" y="1071569"/>
                <a:ext cx="223560" cy="15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F5C403-1460-1D83-A921-A9C5FD62BD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27765" y="1062929"/>
                  <a:ext cx="241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0A54C7-DF0A-AA98-3565-393AF51D99B7}"/>
                    </a:ext>
                  </a:extLst>
                </p14:cNvPr>
                <p14:cNvContentPartPr/>
                <p14:nvPr/>
              </p14:nvContentPartPr>
              <p14:xfrm>
                <a:off x="8558245" y="1011809"/>
                <a:ext cx="430200" cy="19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0A54C7-DF0A-AA98-3565-393AF51D99B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49245" y="1002809"/>
                  <a:ext cx="447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D79EE0-86AF-B96B-4B18-187BB9D5B5C3}"/>
                    </a:ext>
                  </a:extLst>
                </p14:cNvPr>
                <p14:cNvContentPartPr/>
                <p14:nvPr/>
              </p14:nvContentPartPr>
              <p14:xfrm>
                <a:off x="9147565" y="1025489"/>
                <a:ext cx="224280" cy="156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D79EE0-86AF-B96B-4B18-187BB9D5B5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38565" y="1016489"/>
                  <a:ext cx="2419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407C83-51D6-B895-E442-D6E19E777F8D}"/>
              </a:ext>
            </a:extLst>
          </p:cNvPr>
          <p:cNvGrpSpPr/>
          <p:nvPr/>
        </p:nvGrpSpPr>
        <p:grpSpPr>
          <a:xfrm>
            <a:off x="9951445" y="812009"/>
            <a:ext cx="1465920" cy="502920"/>
            <a:chOff x="9951445" y="812009"/>
            <a:chExt cx="146592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AFE51A-C0D0-8928-9741-DD523059ADD0}"/>
                    </a:ext>
                  </a:extLst>
                </p14:cNvPr>
                <p14:cNvContentPartPr/>
                <p14:nvPr/>
              </p14:nvContentPartPr>
              <p14:xfrm>
                <a:off x="9951445" y="1130249"/>
                <a:ext cx="186840" cy="124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AFE51A-C0D0-8928-9741-DD523059AD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42805" y="1121609"/>
                  <a:ext cx="204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A2E767-744A-ADF6-504E-41E4DF3E33DC}"/>
                    </a:ext>
                  </a:extLst>
                </p14:cNvPr>
                <p14:cNvContentPartPr/>
                <p14:nvPr/>
              </p14:nvContentPartPr>
              <p14:xfrm>
                <a:off x="10239445" y="812009"/>
                <a:ext cx="51840" cy="465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A2E767-744A-ADF6-504E-41E4DF3E33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30445" y="803009"/>
                  <a:ext cx="6948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B0D4EB-2A2C-4128-DEBB-71E35282A352}"/>
                    </a:ext>
                  </a:extLst>
                </p14:cNvPr>
                <p14:cNvContentPartPr/>
                <p14:nvPr/>
              </p14:nvContentPartPr>
              <p14:xfrm>
                <a:off x="10328725" y="841169"/>
                <a:ext cx="98280" cy="473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B0D4EB-2A2C-4128-DEBB-71E35282A3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19725" y="832529"/>
                  <a:ext cx="1159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9C9435-20A3-79DF-7C05-BF7933C85A54}"/>
                    </a:ext>
                  </a:extLst>
                </p14:cNvPr>
                <p14:cNvContentPartPr/>
                <p14:nvPr/>
              </p14:nvContentPartPr>
              <p14:xfrm>
                <a:off x="10470565" y="917489"/>
                <a:ext cx="946800" cy="395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9C9435-20A3-79DF-7C05-BF7933C85A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61925" y="908489"/>
                  <a:ext cx="96444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D5A5EC-FAEB-F473-9E49-9DC2167CA083}"/>
              </a:ext>
            </a:extLst>
          </p:cNvPr>
          <p:cNvGrpSpPr/>
          <p:nvPr/>
        </p:nvGrpSpPr>
        <p:grpSpPr>
          <a:xfrm>
            <a:off x="7184845" y="1886609"/>
            <a:ext cx="1188360" cy="396000"/>
            <a:chOff x="7184845" y="1886609"/>
            <a:chExt cx="11883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48D908-A3A6-5965-7B3B-EAD7F4C74DC3}"/>
                    </a:ext>
                  </a:extLst>
                </p14:cNvPr>
                <p14:cNvContentPartPr/>
                <p14:nvPr/>
              </p14:nvContentPartPr>
              <p14:xfrm>
                <a:off x="7184845" y="1921529"/>
                <a:ext cx="233280" cy="361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48D908-A3A6-5965-7B3B-EAD7F4C74DC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76205" y="1912529"/>
                  <a:ext cx="2509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9F64DA-7F7F-01A6-19B2-E0533B5BEA14}"/>
                    </a:ext>
                  </a:extLst>
                </p14:cNvPr>
                <p14:cNvContentPartPr/>
                <p14:nvPr/>
              </p14:nvContentPartPr>
              <p14:xfrm>
                <a:off x="7456645" y="1928009"/>
                <a:ext cx="520560" cy="85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9F64DA-7F7F-01A6-19B2-E0533B5BEA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48005" y="1919009"/>
                  <a:ext cx="538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EB212B-454A-E17C-6570-63CB4FA3267A}"/>
                    </a:ext>
                  </a:extLst>
                </p14:cNvPr>
                <p14:cNvContentPartPr/>
                <p14:nvPr/>
              </p14:nvContentPartPr>
              <p14:xfrm>
                <a:off x="7470325" y="1943849"/>
                <a:ext cx="155520" cy="11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EB212B-454A-E17C-6570-63CB4FA326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61685" y="1935209"/>
                  <a:ext cx="173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4A5357-7CF7-630B-1FE4-5FA3F37BC363}"/>
                    </a:ext>
                  </a:extLst>
                </p14:cNvPr>
                <p14:cNvContentPartPr/>
                <p14:nvPr/>
              </p14:nvContentPartPr>
              <p14:xfrm>
                <a:off x="8159005" y="1886609"/>
                <a:ext cx="214200" cy="14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4A5357-7CF7-630B-1FE4-5FA3F37BC3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50365" y="1877609"/>
                  <a:ext cx="2318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F3B578-5009-1E7C-41C4-82D1A7120D50}"/>
              </a:ext>
            </a:extLst>
          </p:cNvPr>
          <p:cNvGrpSpPr/>
          <p:nvPr/>
        </p:nvGrpSpPr>
        <p:grpSpPr>
          <a:xfrm>
            <a:off x="9497485" y="1490249"/>
            <a:ext cx="1996200" cy="653040"/>
            <a:chOff x="9497485" y="1490249"/>
            <a:chExt cx="199620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0C250D2-CEA9-2876-F788-9B4055BC440C}"/>
                    </a:ext>
                  </a:extLst>
                </p14:cNvPr>
                <p14:cNvContentPartPr/>
                <p14:nvPr/>
              </p14:nvContentPartPr>
              <p14:xfrm>
                <a:off x="9497485" y="1490249"/>
                <a:ext cx="1996200" cy="65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0C250D2-CEA9-2876-F788-9B4055BC44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88485" y="1481249"/>
                  <a:ext cx="201384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9131DE-2CE3-1F1E-616A-A7CC986B81B2}"/>
                    </a:ext>
                  </a:extLst>
                </p14:cNvPr>
                <p14:cNvContentPartPr/>
                <p14:nvPr/>
              </p14:nvContentPartPr>
              <p14:xfrm>
                <a:off x="10536445" y="1545689"/>
                <a:ext cx="24120" cy="2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9131DE-2CE3-1F1E-616A-A7CC986B81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27445" y="1536689"/>
                  <a:ext cx="417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949C8DA-7387-7C88-48CD-94C52571C573}"/>
                  </a:ext>
                </a:extLst>
              </p14:cNvPr>
              <p14:cNvContentPartPr/>
              <p14:nvPr/>
            </p14:nvContentPartPr>
            <p14:xfrm>
              <a:off x="1968445" y="2923409"/>
              <a:ext cx="1425600" cy="710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949C8DA-7387-7C88-48CD-94C52571C5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59445" y="2914409"/>
                <a:ext cx="1443240" cy="7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E4690D-13F8-0272-07D4-89F9E603CAFD}"/>
                  </a:ext>
                </a:extLst>
              </p14:cNvPr>
              <p14:cNvContentPartPr/>
              <p14:nvPr/>
            </p14:nvContentPartPr>
            <p14:xfrm>
              <a:off x="3540205" y="2880569"/>
              <a:ext cx="1582200" cy="487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E4690D-13F8-0272-07D4-89F9E603CAF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531205" y="2871569"/>
                <a:ext cx="1599840" cy="5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B58BC65-5F34-0803-A2B1-9B43FB3CA0F6}"/>
              </a:ext>
            </a:extLst>
          </p:cNvPr>
          <p:cNvGrpSpPr/>
          <p:nvPr/>
        </p:nvGrpSpPr>
        <p:grpSpPr>
          <a:xfrm>
            <a:off x="6241645" y="3078569"/>
            <a:ext cx="709920" cy="410040"/>
            <a:chOff x="6241645" y="3078569"/>
            <a:chExt cx="70992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6F9C042-A9FA-6198-07FA-364FB92FB595}"/>
                    </a:ext>
                  </a:extLst>
                </p14:cNvPr>
                <p14:cNvContentPartPr/>
                <p14:nvPr/>
              </p14:nvContentPartPr>
              <p14:xfrm>
                <a:off x="6241645" y="3143009"/>
                <a:ext cx="219240" cy="345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6F9C042-A9FA-6198-07FA-364FB92FB5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33005" y="3134369"/>
                  <a:ext cx="2368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9646E4-0C0C-9EFD-4F82-E73B3EC4B611}"/>
                    </a:ext>
                  </a:extLst>
                </p14:cNvPr>
                <p14:cNvContentPartPr/>
                <p14:nvPr/>
              </p14:nvContentPartPr>
              <p14:xfrm>
                <a:off x="6542605" y="3078569"/>
                <a:ext cx="408960" cy="165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9646E4-0C0C-9EFD-4F82-E73B3EC4B6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33965" y="3069929"/>
                  <a:ext cx="4266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7F5E108-B926-7D37-41BC-B191A550D987}"/>
              </a:ext>
            </a:extLst>
          </p:cNvPr>
          <p:cNvGrpSpPr/>
          <p:nvPr/>
        </p:nvGrpSpPr>
        <p:grpSpPr>
          <a:xfrm>
            <a:off x="7145245" y="2968769"/>
            <a:ext cx="1964160" cy="509040"/>
            <a:chOff x="7145245" y="2968769"/>
            <a:chExt cx="196416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935D632-0BA9-3B4E-0245-8A42B7F1F3CE}"/>
                    </a:ext>
                  </a:extLst>
                </p14:cNvPr>
                <p14:cNvContentPartPr/>
                <p14:nvPr/>
              </p14:nvContentPartPr>
              <p14:xfrm>
                <a:off x="7156045" y="3070289"/>
                <a:ext cx="8640" cy="3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935D632-0BA9-3B4E-0245-8A42B7F1F3C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47045" y="3061649"/>
                  <a:ext cx="26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FFDF19-FD8E-CB81-57AE-6450F0356174}"/>
                    </a:ext>
                  </a:extLst>
                </p14:cNvPr>
                <p14:cNvContentPartPr/>
                <p14:nvPr/>
              </p14:nvContentPartPr>
              <p14:xfrm>
                <a:off x="7145245" y="3067769"/>
                <a:ext cx="212040" cy="16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FFDF19-FD8E-CB81-57AE-6450F03561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36245" y="3058769"/>
                  <a:ext cx="229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E78B61-473F-B945-9E04-0C00FE475336}"/>
                    </a:ext>
                  </a:extLst>
                </p14:cNvPr>
                <p14:cNvContentPartPr/>
                <p14:nvPr/>
              </p14:nvContentPartPr>
              <p14:xfrm>
                <a:off x="7463845" y="3253889"/>
                <a:ext cx="145080" cy="223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E78B61-473F-B945-9E04-0C00FE4753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54845" y="3245249"/>
                  <a:ext cx="162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FE5924B-DC76-FA6C-B852-9C4C3F810527}"/>
                    </a:ext>
                  </a:extLst>
                </p14:cNvPr>
                <p14:cNvContentPartPr/>
                <p14:nvPr/>
              </p14:nvContentPartPr>
              <p14:xfrm>
                <a:off x="7949125" y="3029609"/>
                <a:ext cx="286560" cy="178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FE5924B-DC76-FA6C-B852-9C4C3F81052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40485" y="3020609"/>
                  <a:ext cx="304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08FD12-B8AD-3041-4D02-63E0C5E08BFB}"/>
                    </a:ext>
                  </a:extLst>
                </p14:cNvPr>
                <p14:cNvContentPartPr/>
                <p14:nvPr/>
              </p14:nvContentPartPr>
              <p14:xfrm>
                <a:off x="8407045" y="2996489"/>
                <a:ext cx="373680" cy="210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08FD12-B8AD-3041-4D02-63E0C5E08B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98405" y="2987849"/>
                  <a:ext cx="391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D98EE6B-2A57-1AA3-8165-964129185730}"/>
                    </a:ext>
                  </a:extLst>
                </p14:cNvPr>
                <p14:cNvContentPartPr/>
                <p14:nvPr/>
              </p14:nvContentPartPr>
              <p14:xfrm>
                <a:off x="8920765" y="2968769"/>
                <a:ext cx="188640" cy="504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D98EE6B-2A57-1AA3-8165-9641291857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11765" y="2959769"/>
                  <a:ext cx="206280" cy="52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5491BC3-1EA8-F0F4-20AD-B41D3062D8CD}"/>
                  </a:ext>
                </a:extLst>
              </p14:cNvPr>
              <p14:cNvContentPartPr/>
              <p14:nvPr/>
            </p14:nvContentPartPr>
            <p14:xfrm>
              <a:off x="9760285" y="2550449"/>
              <a:ext cx="1567800" cy="551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5491BC3-1EA8-F0F4-20AD-B41D3062D8C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751645" y="2541449"/>
                <a:ext cx="1585440" cy="56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49F894A-241F-1EFB-9C91-5F9A678BD2CB}"/>
              </a:ext>
            </a:extLst>
          </p:cNvPr>
          <p:cNvGrpSpPr/>
          <p:nvPr/>
        </p:nvGrpSpPr>
        <p:grpSpPr>
          <a:xfrm>
            <a:off x="6321925" y="4126169"/>
            <a:ext cx="1383120" cy="426600"/>
            <a:chOff x="6321925" y="4126169"/>
            <a:chExt cx="138312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8C9ABC2-383C-8908-8B9D-EB52074F532B}"/>
                    </a:ext>
                  </a:extLst>
                </p14:cNvPr>
                <p14:cNvContentPartPr/>
                <p14:nvPr/>
              </p14:nvContentPartPr>
              <p14:xfrm>
                <a:off x="6321925" y="4166849"/>
                <a:ext cx="179640" cy="385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8C9ABC2-383C-8908-8B9D-EB52074F532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13285" y="4157849"/>
                  <a:ext cx="197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5B5295-BD59-5FCB-B6EB-690A873E842C}"/>
                    </a:ext>
                  </a:extLst>
                </p14:cNvPr>
                <p14:cNvContentPartPr/>
                <p14:nvPr/>
              </p14:nvContentPartPr>
              <p14:xfrm>
                <a:off x="6621085" y="4134449"/>
                <a:ext cx="426240" cy="147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5B5295-BD59-5FCB-B6EB-690A873E84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12085" y="4125449"/>
                  <a:ext cx="443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FC307A-AB00-3F92-B0BF-4C86643D3605}"/>
                    </a:ext>
                  </a:extLst>
                </p14:cNvPr>
                <p14:cNvContentPartPr/>
                <p14:nvPr/>
              </p14:nvContentPartPr>
              <p14:xfrm>
                <a:off x="7181245" y="4126169"/>
                <a:ext cx="201240" cy="40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FC307A-AB00-3F92-B0BF-4C86643D36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72245" y="4117529"/>
                  <a:ext cx="2188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0E919F0-0B73-FFCE-E57C-B7CA62E6406F}"/>
                    </a:ext>
                  </a:extLst>
                </p14:cNvPr>
                <p14:cNvContentPartPr/>
                <p14:nvPr/>
              </p14:nvContentPartPr>
              <p14:xfrm>
                <a:off x="7655005" y="4264049"/>
                <a:ext cx="50040" cy="14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0E919F0-0B73-FFCE-E57C-B7CA62E6406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46005" y="4255049"/>
                  <a:ext cx="6768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BC36B4-BE37-D7E7-2709-7C597D68C6B4}"/>
                  </a:ext>
                </a:extLst>
              </p14:cNvPr>
              <p14:cNvContentPartPr/>
              <p14:nvPr/>
            </p14:nvContentPartPr>
            <p14:xfrm>
              <a:off x="8431165" y="3998729"/>
              <a:ext cx="416880" cy="1908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BC36B4-BE37-D7E7-2709-7C597D68C6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22525" y="3990089"/>
                <a:ext cx="4345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3E35791-B881-4879-C178-6ED1D412D1E0}"/>
                  </a:ext>
                </a:extLst>
              </p14:cNvPr>
              <p14:cNvContentPartPr/>
              <p14:nvPr/>
            </p14:nvContentPartPr>
            <p14:xfrm>
              <a:off x="8082325" y="4005569"/>
              <a:ext cx="218160" cy="192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3E35791-B881-4879-C178-6ED1D412D1E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073685" y="3996929"/>
                <a:ext cx="2358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3686DF6-A878-D57A-38ED-E5288977C88A}"/>
                  </a:ext>
                </a:extLst>
              </p14:cNvPr>
              <p14:cNvContentPartPr/>
              <p14:nvPr/>
            </p14:nvContentPartPr>
            <p14:xfrm>
              <a:off x="8991685" y="3954809"/>
              <a:ext cx="247320" cy="229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3686DF6-A878-D57A-38ED-E5288977C88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982685" y="3945809"/>
                <a:ext cx="26496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CD73649E-6184-138D-847B-5C0EB91FD329}"/>
              </a:ext>
            </a:extLst>
          </p:cNvPr>
          <p:cNvGrpSpPr/>
          <p:nvPr/>
        </p:nvGrpSpPr>
        <p:grpSpPr>
          <a:xfrm>
            <a:off x="9756325" y="3505529"/>
            <a:ext cx="2033280" cy="713520"/>
            <a:chOff x="9756325" y="3505529"/>
            <a:chExt cx="203328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CCFB87C-EE86-2E2F-5A8D-39F840C37DEC}"/>
                    </a:ext>
                  </a:extLst>
                </p14:cNvPr>
                <p14:cNvContentPartPr/>
                <p14:nvPr/>
              </p14:nvContentPartPr>
              <p14:xfrm>
                <a:off x="9756325" y="3505529"/>
                <a:ext cx="2033280" cy="713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CCFB87C-EE86-2E2F-5A8D-39F840C37D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47685" y="3496889"/>
                  <a:ext cx="205092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02A9EF-93A2-8B7C-36B3-21A3BE876D55}"/>
                    </a:ext>
                  </a:extLst>
                </p14:cNvPr>
                <p14:cNvContentPartPr/>
                <p14:nvPr/>
              </p14:nvContentPartPr>
              <p14:xfrm>
                <a:off x="10725085" y="3555929"/>
                <a:ext cx="34920" cy="56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02A9EF-93A2-8B7C-36B3-21A3BE876D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16445" y="3546929"/>
                  <a:ext cx="5256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8525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4D5A4A-1A32-585B-43C1-4F23CCA9E660}"/>
              </a:ext>
            </a:extLst>
          </p:cNvPr>
          <p:cNvGrpSpPr/>
          <p:nvPr/>
        </p:nvGrpSpPr>
        <p:grpSpPr>
          <a:xfrm>
            <a:off x="950005" y="65729"/>
            <a:ext cx="3879360" cy="594720"/>
            <a:chOff x="950005" y="65729"/>
            <a:chExt cx="387936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735C8EE-CC88-C5C0-F790-BF8725D7A09C}"/>
                    </a:ext>
                  </a:extLst>
                </p14:cNvPr>
                <p14:cNvContentPartPr/>
                <p14:nvPr/>
              </p14:nvContentPartPr>
              <p14:xfrm>
                <a:off x="950005" y="65729"/>
                <a:ext cx="1301040" cy="433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735C8EE-CC88-C5C0-F790-BF8725D7A0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1365" y="57089"/>
                  <a:ext cx="13186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B6C32A-D037-573D-09BD-039D628C3073}"/>
                    </a:ext>
                  </a:extLst>
                </p14:cNvPr>
                <p14:cNvContentPartPr/>
                <p14:nvPr/>
              </p14:nvContentPartPr>
              <p14:xfrm>
                <a:off x="1565965" y="198209"/>
                <a:ext cx="381600" cy="75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B6C32A-D037-573D-09BD-039D628C30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56965" y="189209"/>
                  <a:ext cx="399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1E1D800-0068-AD86-FEB6-C4215E8697A2}"/>
                    </a:ext>
                  </a:extLst>
                </p14:cNvPr>
                <p14:cNvContentPartPr/>
                <p14:nvPr/>
              </p14:nvContentPartPr>
              <p14:xfrm>
                <a:off x="2521405" y="223049"/>
                <a:ext cx="758520" cy="437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1E1D800-0068-AD86-FEB6-C4215E8697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12405" y="214049"/>
                  <a:ext cx="7761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262A1E-0384-66DA-4B59-520D05C97D38}"/>
                    </a:ext>
                  </a:extLst>
                </p14:cNvPr>
                <p14:cNvContentPartPr/>
                <p14:nvPr/>
              </p14:nvContentPartPr>
              <p14:xfrm>
                <a:off x="3468565" y="134129"/>
                <a:ext cx="555480" cy="347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262A1E-0384-66DA-4B59-520D05C97D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59925" y="125129"/>
                  <a:ext cx="573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05BD42-F33D-F8B3-8004-D3485DA737EE}"/>
                    </a:ext>
                  </a:extLst>
                </p14:cNvPr>
                <p14:cNvContentPartPr/>
                <p14:nvPr/>
              </p14:nvContentPartPr>
              <p14:xfrm>
                <a:off x="3495565" y="172289"/>
                <a:ext cx="339480" cy="10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05BD42-F33D-F8B3-8004-D3485DA737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6565" y="163649"/>
                  <a:ext cx="357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530DE50-B5E8-8864-0CDE-03E038BA098A}"/>
                    </a:ext>
                  </a:extLst>
                </p14:cNvPr>
                <p14:cNvContentPartPr/>
                <p14:nvPr/>
              </p14:nvContentPartPr>
              <p14:xfrm>
                <a:off x="4214125" y="198209"/>
                <a:ext cx="615240" cy="239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530DE50-B5E8-8864-0CDE-03E038BA09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5485" y="189209"/>
                  <a:ext cx="63288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8CD16D-A644-E764-255A-EC393F9C1053}"/>
              </a:ext>
            </a:extLst>
          </p:cNvPr>
          <p:cNvGrpSpPr/>
          <p:nvPr/>
        </p:nvGrpSpPr>
        <p:grpSpPr>
          <a:xfrm>
            <a:off x="5036005" y="90209"/>
            <a:ext cx="3532320" cy="561240"/>
            <a:chOff x="5036005" y="90209"/>
            <a:chExt cx="35323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F5FC5A-3C82-EE86-E8E7-947739DACDCA}"/>
                    </a:ext>
                  </a:extLst>
                </p14:cNvPr>
                <p14:cNvContentPartPr/>
                <p14:nvPr/>
              </p14:nvContentPartPr>
              <p14:xfrm>
                <a:off x="5036005" y="90209"/>
                <a:ext cx="1548720" cy="33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F5FC5A-3C82-EE86-E8E7-947739DACD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27365" y="81569"/>
                  <a:ext cx="15663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1A7E80-D219-5E7C-12DD-B2C27C3440DB}"/>
                    </a:ext>
                  </a:extLst>
                </p14:cNvPr>
                <p14:cNvContentPartPr/>
                <p14:nvPr/>
              </p14:nvContentPartPr>
              <p14:xfrm>
                <a:off x="5893525" y="151769"/>
                <a:ext cx="354600" cy="40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1A7E80-D219-5E7C-12DD-B2C27C3440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84525" y="142769"/>
                  <a:ext cx="372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E80EEA6-332D-823F-8B90-E43DA7DDC948}"/>
                    </a:ext>
                  </a:extLst>
                </p14:cNvPr>
                <p14:cNvContentPartPr/>
                <p14:nvPr/>
              </p14:nvContentPartPr>
              <p14:xfrm>
                <a:off x="6810805" y="119009"/>
                <a:ext cx="1007640" cy="351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E80EEA6-332D-823F-8B90-E43DA7DDC9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01805" y="110369"/>
                  <a:ext cx="1025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462A7E-3D06-AF3B-7B99-D48668417444}"/>
                    </a:ext>
                  </a:extLst>
                </p14:cNvPr>
                <p14:cNvContentPartPr/>
                <p14:nvPr/>
              </p14:nvContentPartPr>
              <p14:xfrm>
                <a:off x="7972885" y="164009"/>
                <a:ext cx="595440" cy="487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462A7E-3D06-AF3B-7B99-D486684174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63885" y="155009"/>
                  <a:ext cx="613080" cy="50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CB910B0-1D7C-6576-A97E-E9BB7CDA9D12}"/>
                  </a:ext>
                </a:extLst>
              </p14:cNvPr>
              <p14:cNvContentPartPr/>
              <p14:nvPr/>
            </p14:nvContentPartPr>
            <p14:xfrm>
              <a:off x="8744005" y="135929"/>
              <a:ext cx="1607040" cy="419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CB910B0-1D7C-6576-A97E-E9BB7CDA9D1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35365" y="127289"/>
                <a:ext cx="162468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8660DD2-113D-AF5A-186E-C10FB7EE6BF5}"/>
              </a:ext>
            </a:extLst>
          </p:cNvPr>
          <p:cNvGrpSpPr/>
          <p:nvPr/>
        </p:nvGrpSpPr>
        <p:grpSpPr>
          <a:xfrm>
            <a:off x="302725" y="95249"/>
            <a:ext cx="446760" cy="518760"/>
            <a:chOff x="302725" y="95249"/>
            <a:chExt cx="44676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8AEE84-1892-CEBD-FF5C-F853EB698547}"/>
                    </a:ext>
                  </a:extLst>
                </p14:cNvPr>
                <p14:cNvContentPartPr/>
                <p14:nvPr/>
              </p14:nvContentPartPr>
              <p14:xfrm>
                <a:off x="401005" y="189569"/>
                <a:ext cx="193680" cy="271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8AEE84-1892-CEBD-FF5C-F853EB6985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2005" y="180569"/>
                  <a:ext cx="2113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7AD7BC-2FE1-4EF9-F80E-331D832D4020}"/>
                    </a:ext>
                  </a:extLst>
                </p14:cNvPr>
                <p14:cNvContentPartPr/>
                <p14:nvPr/>
              </p14:nvContentPartPr>
              <p14:xfrm>
                <a:off x="302725" y="95249"/>
                <a:ext cx="446760" cy="518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7AD7BC-2FE1-4EF9-F80E-331D832D40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085" y="86609"/>
                  <a:ext cx="46440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A134730-81E9-E68B-FBBF-255F3345C27A}"/>
              </a:ext>
            </a:extLst>
          </p:cNvPr>
          <p:cNvGrpSpPr/>
          <p:nvPr/>
        </p:nvGrpSpPr>
        <p:grpSpPr>
          <a:xfrm>
            <a:off x="1090405" y="847649"/>
            <a:ext cx="4462920" cy="885600"/>
            <a:chOff x="1090405" y="847649"/>
            <a:chExt cx="4462920" cy="88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DC94B1-E0EF-1AD8-1E6C-1EC0DB878D75}"/>
                    </a:ext>
                  </a:extLst>
                </p14:cNvPr>
                <p14:cNvContentPartPr/>
                <p14:nvPr/>
              </p14:nvContentPartPr>
              <p14:xfrm>
                <a:off x="1113445" y="1001369"/>
                <a:ext cx="146160" cy="38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DC94B1-E0EF-1AD8-1E6C-1EC0DB878D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4805" y="992369"/>
                  <a:ext cx="1638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5A64CD-B204-0EBD-94BD-327F1E4DA74D}"/>
                    </a:ext>
                  </a:extLst>
                </p14:cNvPr>
                <p14:cNvContentPartPr/>
                <p14:nvPr/>
              </p14:nvContentPartPr>
              <p14:xfrm>
                <a:off x="1090405" y="1131329"/>
                <a:ext cx="242280" cy="3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5A64CD-B204-0EBD-94BD-327F1E4DA7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81765" y="1122689"/>
                  <a:ext cx="259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113F3A-A3A0-5F5A-00A5-7E508E4FDE60}"/>
                    </a:ext>
                  </a:extLst>
                </p14:cNvPr>
                <p14:cNvContentPartPr/>
                <p14:nvPr/>
              </p14:nvContentPartPr>
              <p14:xfrm>
                <a:off x="1220365" y="1395929"/>
                <a:ext cx="152280" cy="141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113F3A-A3A0-5F5A-00A5-7E508E4FDE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11365" y="1386929"/>
                  <a:ext cx="169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B9EBAB-D7A2-8920-7A9A-8404E063BB83}"/>
                    </a:ext>
                  </a:extLst>
                </p14:cNvPr>
                <p14:cNvContentPartPr/>
                <p14:nvPr/>
              </p14:nvContentPartPr>
              <p14:xfrm>
                <a:off x="1426645" y="1413929"/>
                <a:ext cx="146880" cy="319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B9EBAB-D7A2-8920-7A9A-8404E063BB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7645" y="1405289"/>
                  <a:ext cx="1645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CD8D84-4A0C-D000-FC9B-CA6A0DB31A63}"/>
                    </a:ext>
                  </a:extLst>
                </p14:cNvPr>
                <p14:cNvContentPartPr/>
                <p14:nvPr/>
              </p14:nvContentPartPr>
              <p14:xfrm>
                <a:off x="1784125" y="1107929"/>
                <a:ext cx="201240" cy="1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CD8D84-4A0C-D000-FC9B-CA6A0DB31A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75125" y="1098929"/>
                  <a:ext cx="218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53DA2A-1A8F-BC0B-2A04-D09B6ECB66F9}"/>
                    </a:ext>
                  </a:extLst>
                </p14:cNvPr>
                <p14:cNvContentPartPr/>
                <p14:nvPr/>
              </p14:nvContentPartPr>
              <p14:xfrm>
                <a:off x="1809325" y="1186049"/>
                <a:ext cx="183960" cy="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53DA2A-1A8F-BC0B-2A04-D09B6ECB66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00685" y="1177409"/>
                  <a:ext cx="20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E08AD9-7DD5-F758-A4F2-939CFE1194BC}"/>
                    </a:ext>
                  </a:extLst>
                </p14:cNvPr>
                <p14:cNvContentPartPr/>
                <p14:nvPr/>
              </p14:nvContentPartPr>
              <p14:xfrm>
                <a:off x="2218645" y="852329"/>
                <a:ext cx="261000" cy="836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E08AD9-7DD5-F758-A4F2-939CFE1194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9645" y="843689"/>
                  <a:ext cx="278640" cy="85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4853BEC-574D-8138-0165-0B6D86BBAA37}"/>
                    </a:ext>
                  </a:extLst>
                </p14:cNvPr>
                <p14:cNvContentPartPr/>
                <p14:nvPr/>
              </p14:nvContentPartPr>
              <p14:xfrm>
                <a:off x="2579725" y="1097129"/>
                <a:ext cx="527400" cy="15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4853BEC-574D-8138-0165-0B6D86BBAA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71085" y="1088129"/>
                  <a:ext cx="545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874E36-287C-4640-70AC-F1BFD701FD3C}"/>
                    </a:ext>
                  </a:extLst>
                </p14:cNvPr>
                <p14:cNvContentPartPr/>
                <p14:nvPr/>
              </p14:nvContentPartPr>
              <p14:xfrm>
                <a:off x="2847565" y="1041689"/>
                <a:ext cx="84600" cy="40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874E36-287C-4640-70AC-F1BFD701FD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38565" y="1033049"/>
                  <a:ext cx="102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2C23AA-12E3-1494-AF88-61687F378320}"/>
                    </a:ext>
                  </a:extLst>
                </p14:cNvPr>
                <p14:cNvContentPartPr/>
                <p14:nvPr/>
              </p14:nvContentPartPr>
              <p14:xfrm>
                <a:off x="2985445" y="1416449"/>
                <a:ext cx="195840" cy="159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2C23AA-12E3-1494-AF88-61687F37832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76445" y="1407809"/>
                  <a:ext cx="213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E5C686-76B4-EB05-4C6D-4D3A5B6B4820}"/>
                    </a:ext>
                  </a:extLst>
                </p14:cNvPr>
                <p14:cNvContentPartPr/>
                <p14:nvPr/>
              </p14:nvContentPartPr>
              <p14:xfrm>
                <a:off x="3264085" y="908129"/>
                <a:ext cx="146880" cy="20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E5C686-76B4-EB05-4C6D-4D3A5B6B482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55085" y="899129"/>
                  <a:ext cx="164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FF9B1B8-E59B-07FC-7756-0B0EB5E68B3D}"/>
                    </a:ext>
                  </a:extLst>
                </p14:cNvPr>
                <p14:cNvContentPartPr/>
                <p14:nvPr/>
              </p14:nvContentPartPr>
              <p14:xfrm>
                <a:off x="3262285" y="901649"/>
                <a:ext cx="204840" cy="168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FF9B1B8-E59B-07FC-7756-0B0EB5E68B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53285" y="893009"/>
                  <a:ext cx="222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6E00C6-8411-3420-C8E0-1A7703C424D8}"/>
                    </a:ext>
                  </a:extLst>
                </p14:cNvPr>
                <p14:cNvContentPartPr/>
                <p14:nvPr/>
              </p14:nvContentPartPr>
              <p14:xfrm>
                <a:off x="3212965" y="967889"/>
                <a:ext cx="281160" cy="2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6E00C6-8411-3420-C8E0-1A7703C424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04325" y="959249"/>
                  <a:ext cx="29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17B8C57-C4C3-1B1B-57B4-5807670D987C}"/>
                    </a:ext>
                  </a:extLst>
                </p14:cNvPr>
                <p14:cNvContentPartPr/>
                <p14:nvPr/>
              </p14:nvContentPartPr>
              <p14:xfrm>
                <a:off x="3318805" y="865289"/>
                <a:ext cx="73080" cy="32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17B8C57-C4C3-1B1B-57B4-5807670D987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10165" y="856289"/>
                  <a:ext cx="907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717426-652B-AAD7-8E01-DC6E7A0AB371}"/>
                    </a:ext>
                  </a:extLst>
                </p14:cNvPr>
                <p14:cNvContentPartPr/>
                <p14:nvPr/>
              </p14:nvContentPartPr>
              <p14:xfrm>
                <a:off x="3756205" y="1101449"/>
                <a:ext cx="227880" cy="408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717426-652B-AAD7-8E01-DC6E7A0AB3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47565" y="1092449"/>
                  <a:ext cx="245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6A31A4A-AC10-C446-C88E-7194A81B907B}"/>
                    </a:ext>
                  </a:extLst>
                </p14:cNvPr>
                <p14:cNvContentPartPr/>
                <p14:nvPr/>
              </p14:nvContentPartPr>
              <p14:xfrm>
                <a:off x="3719125" y="1361009"/>
                <a:ext cx="230040" cy="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6A31A4A-AC10-C446-C88E-7194A81B90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10125" y="1352009"/>
                  <a:ext cx="247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D2B626-66AC-EE76-30AF-4A67C76E8F61}"/>
                    </a:ext>
                  </a:extLst>
                </p14:cNvPr>
                <p14:cNvContentPartPr/>
                <p14:nvPr/>
              </p14:nvContentPartPr>
              <p14:xfrm>
                <a:off x="3774565" y="847649"/>
                <a:ext cx="212400" cy="10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D2B626-66AC-EE76-30AF-4A67C76E8F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65925" y="838649"/>
                  <a:ext cx="230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614086-4E6F-4C3E-5BF4-10E3E6068AB6}"/>
                    </a:ext>
                  </a:extLst>
                </p14:cNvPr>
                <p14:cNvContentPartPr/>
                <p14:nvPr/>
              </p14:nvContentPartPr>
              <p14:xfrm>
                <a:off x="4260205" y="1054649"/>
                <a:ext cx="465480" cy="160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614086-4E6F-4C3E-5BF4-10E3E6068AB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51205" y="1046009"/>
                  <a:ext cx="48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AC0317-27B5-1775-E4A7-F447C39F1DD9}"/>
                    </a:ext>
                  </a:extLst>
                </p14:cNvPr>
                <p14:cNvContentPartPr/>
                <p14:nvPr/>
              </p14:nvContentPartPr>
              <p14:xfrm>
                <a:off x="4486645" y="948089"/>
                <a:ext cx="50040" cy="502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AC0317-27B5-1775-E4A7-F447C39F1D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78005" y="939449"/>
                  <a:ext cx="676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29EC34-D4E2-7DD7-E732-481517DFB44B}"/>
                    </a:ext>
                  </a:extLst>
                </p14:cNvPr>
                <p14:cNvContentPartPr/>
                <p14:nvPr/>
              </p14:nvContentPartPr>
              <p14:xfrm>
                <a:off x="4601485" y="1400969"/>
                <a:ext cx="208080" cy="30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29EC34-D4E2-7DD7-E732-481517DFB44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92485" y="1391969"/>
                  <a:ext cx="225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B37A2D-9753-76F4-6CA9-BD3334702C84}"/>
                    </a:ext>
                  </a:extLst>
                </p14:cNvPr>
                <p14:cNvContentPartPr/>
                <p14:nvPr/>
              </p14:nvContentPartPr>
              <p14:xfrm>
                <a:off x="5107645" y="997409"/>
                <a:ext cx="213480" cy="38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B37A2D-9753-76F4-6CA9-BD3334702C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99005" y="988409"/>
                  <a:ext cx="2311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E3A4F6D-8111-7504-21C6-A68AA7A09BB9}"/>
                    </a:ext>
                  </a:extLst>
                </p14:cNvPr>
                <p14:cNvContentPartPr/>
                <p14:nvPr/>
              </p14:nvContentPartPr>
              <p14:xfrm>
                <a:off x="5435605" y="1217369"/>
                <a:ext cx="117720" cy="339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E3A4F6D-8111-7504-21C6-A68AA7A09B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26965" y="1208729"/>
                  <a:ext cx="13536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E6B4F9-EC8B-9FFA-6B23-E8A20FC7E586}"/>
              </a:ext>
            </a:extLst>
          </p:cNvPr>
          <p:cNvGrpSpPr/>
          <p:nvPr/>
        </p:nvGrpSpPr>
        <p:grpSpPr>
          <a:xfrm>
            <a:off x="2518525" y="1694009"/>
            <a:ext cx="512280" cy="729720"/>
            <a:chOff x="2518525" y="1694009"/>
            <a:chExt cx="51228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7A2C98-BA84-3960-7948-E46F518832F4}"/>
                    </a:ext>
                  </a:extLst>
                </p14:cNvPr>
                <p14:cNvContentPartPr/>
                <p14:nvPr/>
              </p14:nvContentPartPr>
              <p14:xfrm>
                <a:off x="2773045" y="1694009"/>
                <a:ext cx="180360" cy="40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7A2C98-BA84-3960-7948-E46F518832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64405" y="1685369"/>
                  <a:ext cx="1980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60FFDC-5169-7C9B-1468-75A742C54457}"/>
                    </a:ext>
                  </a:extLst>
                </p14:cNvPr>
                <p14:cNvContentPartPr/>
                <p14:nvPr/>
              </p14:nvContentPartPr>
              <p14:xfrm>
                <a:off x="2518525" y="2060489"/>
                <a:ext cx="512280" cy="36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60FFDC-5169-7C9B-1468-75A742C544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09525" y="2051849"/>
                  <a:ext cx="52992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575D916-254E-2AD5-3C49-04D177806045}"/>
              </a:ext>
            </a:extLst>
          </p:cNvPr>
          <p:cNvGrpSpPr/>
          <p:nvPr/>
        </p:nvGrpSpPr>
        <p:grpSpPr>
          <a:xfrm>
            <a:off x="4313125" y="1822889"/>
            <a:ext cx="716040" cy="582480"/>
            <a:chOff x="4313125" y="1822889"/>
            <a:chExt cx="71604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2E9B2E-0988-F22E-14C7-DB8483678C59}"/>
                    </a:ext>
                  </a:extLst>
                </p14:cNvPr>
                <p14:cNvContentPartPr/>
                <p14:nvPr/>
              </p14:nvContentPartPr>
              <p14:xfrm>
                <a:off x="4489525" y="1822889"/>
                <a:ext cx="128880" cy="274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2E9B2E-0988-F22E-14C7-DB8483678C5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80525" y="1813889"/>
                  <a:ext cx="146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B14649-6130-E017-5054-0ACCF6DA8208}"/>
                    </a:ext>
                  </a:extLst>
                </p14:cNvPr>
                <p14:cNvContentPartPr/>
                <p14:nvPr/>
              </p14:nvContentPartPr>
              <p14:xfrm>
                <a:off x="4313125" y="2199809"/>
                <a:ext cx="716040" cy="20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B14649-6130-E017-5054-0ACCF6DA82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04125" y="2191169"/>
                  <a:ext cx="73368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8F67E2E-463C-B988-0048-FAEBF4827E5E}"/>
                  </a:ext>
                </a:extLst>
              </p14:cNvPr>
              <p14:cNvContentPartPr/>
              <p14:nvPr/>
            </p14:nvContentPartPr>
            <p14:xfrm>
              <a:off x="7032925" y="830009"/>
              <a:ext cx="1013760" cy="379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8F67E2E-463C-B988-0048-FAEBF4827E5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24285" y="821369"/>
                <a:ext cx="103140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1040F1C-3426-3345-AA51-694F7DEE8009}"/>
              </a:ext>
            </a:extLst>
          </p:cNvPr>
          <p:cNvGrpSpPr/>
          <p:nvPr/>
        </p:nvGrpSpPr>
        <p:grpSpPr>
          <a:xfrm>
            <a:off x="8199325" y="820649"/>
            <a:ext cx="1806840" cy="381600"/>
            <a:chOff x="8199325" y="820649"/>
            <a:chExt cx="18068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B08ECB6-4E07-8C2E-F757-AD238ECF82AA}"/>
                    </a:ext>
                  </a:extLst>
                </p14:cNvPr>
                <p14:cNvContentPartPr/>
                <p14:nvPr/>
              </p14:nvContentPartPr>
              <p14:xfrm>
                <a:off x="8199325" y="931529"/>
                <a:ext cx="1806840" cy="270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B08ECB6-4E07-8C2E-F757-AD238ECF82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90685" y="922529"/>
                  <a:ext cx="1824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9AEC86-4B5B-F756-6BDA-A0F4112BAFE0}"/>
                    </a:ext>
                  </a:extLst>
                </p14:cNvPr>
                <p14:cNvContentPartPr/>
                <p14:nvPr/>
              </p14:nvContentPartPr>
              <p14:xfrm>
                <a:off x="9561925" y="820649"/>
                <a:ext cx="43200" cy="26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9AEC86-4B5B-F756-6BDA-A0F4112BAF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53285" y="811649"/>
                  <a:ext cx="60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D899FF-3BF1-0EAF-2E58-042A39EB0386}"/>
                    </a:ext>
                  </a:extLst>
                </p14:cNvPr>
                <p14:cNvContentPartPr/>
                <p14:nvPr/>
              </p14:nvContentPartPr>
              <p14:xfrm>
                <a:off x="8422885" y="840089"/>
                <a:ext cx="61560" cy="38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D899FF-3BF1-0EAF-2E58-042A39EB03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14245" y="831449"/>
                  <a:ext cx="792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B08A473-EA63-2F74-BFA1-0290040FDA4C}"/>
              </a:ext>
            </a:extLst>
          </p:cNvPr>
          <p:cNvGrpSpPr/>
          <p:nvPr/>
        </p:nvGrpSpPr>
        <p:grpSpPr>
          <a:xfrm>
            <a:off x="6818005" y="1332569"/>
            <a:ext cx="4786560" cy="1203480"/>
            <a:chOff x="6818005" y="1332569"/>
            <a:chExt cx="4786560" cy="12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19CB3A6-9283-58C6-5BF7-0A8A55448080}"/>
                    </a:ext>
                  </a:extLst>
                </p14:cNvPr>
                <p14:cNvContentPartPr/>
                <p14:nvPr/>
              </p14:nvContentPartPr>
              <p14:xfrm>
                <a:off x="6911245" y="1379009"/>
                <a:ext cx="1779480" cy="523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19CB3A6-9283-58C6-5BF7-0A8A554480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02605" y="1370009"/>
                  <a:ext cx="17971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BBD3F6E-6D75-C561-9A30-5DD5D7AA3C1E}"/>
                    </a:ext>
                  </a:extLst>
                </p14:cNvPr>
                <p14:cNvContentPartPr/>
                <p14:nvPr/>
              </p14:nvContentPartPr>
              <p14:xfrm>
                <a:off x="7349725" y="1437329"/>
                <a:ext cx="385560" cy="23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BBD3F6E-6D75-C561-9A30-5DD5D7AA3C1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41085" y="1428329"/>
                  <a:ext cx="403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4045CF-7E53-B7D7-52AF-0A32AEF78F6B}"/>
                    </a:ext>
                  </a:extLst>
                </p14:cNvPr>
                <p14:cNvContentPartPr/>
                <p14:nvPr/>
              </p14:nvContentPartPr>
              <p14:xfrm>
                <a:off x="7113205" y="1377569"/>
                <a:ext cx="27360" cy="3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4045CF-7E53-B7D7-52AF-0A32AEF78F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04205" y="1368929"/>
                  <a:ext cx="45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270DDEA-AACE-73EB-9A4D-1B4A4A6ABAA0}"/>
                    </a:ext>
                  </a:extLst>
                </p14:cNvPr>
                <p14:cNvContentPartPr/>
                <p14:nvPr/>
              </p14:nvContentPartPr>
              <p14:xfrm>
                <a:off x="8985205" y="1332569"/>
                <a:ext cx="1398600" cy="536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270DDEA-AACE-73EB-9A4D-1B4A4A6ABA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76565" y="1323929"/>
                  <a:ext cx="14162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C010AE-65F5-65CC-3608-F1A21CB6D43D}"/>
                    </a:ext>
                  </a:extLst>
                </p14:cNvPr>
                <p14:cNvContentPartPr/>
                <p14:nvPr/>
              </p14:nvContentPartPr>
              <p14:xfrm>
                <a:off x="10538605" y="1475849"/>
                <a:ext cx="984600" cy="42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C010AE-65F5-65CC-3608-F1A21CB6D4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29965" y="1467209"/>
                  <a:ext cx="10022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190BBE-0F27-A0C9-84F1-D50F848A964F}"/>
                    </a:ext>
                  </a:extLst>
                </p14:cNvPr>
                <p14:cNvContentPartPr/>
                <p14:nvPr/>
              </p14:nvContentPartPr>
              <p14:xfrm>
                <a:off x="11026765" y="1411049"/>
                <a:ext cx="7200" cy="9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190BBE-0F27-A0C9-84F1-D50F848A96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17765" y="1402049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9F62A85-716A-9B7D-D9A6-E68E4BF4BD40}"/>
                    </a:ext>
                  </a:extLst>
                </p14:cNvPr>
                <p14:cNvContentPartPr/>
                <p14:nvPr/>
              </p14:nvContentPartPr>
              <p14:xfrm>
                <a:off x="6818005" y="2063729"/>
                <a:ext cx="411120" cy="472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9F62A85-716A-9B7D-D9A6-E68E4BF4BD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09365" y="2055089"/>
                  <a:ext cx="4287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A84977-D114-3974-01AD-DE5CBABE3818}"/>
                    </a:ext>
                  </a:extLst>
                </p14:cNvPr>
                <p14:cNvContentPartPr/>
                <p14:nvPr/>
              </p14:nvContentPartPr>
              <p14:xfrm>
                <a:off x="6924205" y="1984169"/>
                <a:ext cx="59400" cy="73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A84977-D114-3974-01AD-DE5CBABE38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15565" y="1975529"/>
                  <a:ext cx="7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9108A66-1FA5-BDD0-310D-7FE43652BE27}"/>
                    </a:ext>
                  </a:extLst>
                </p14:cNvPr>
                <p14:cNvContentPartPr/>
                <p14:nvPr/>
              </p14:nvContentPartPr>
              <p14:xfrm>
                <a:off x="7659685" y="2061569"/>
                <a:ext cx="95760" cy="32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9108A66-1FA5-BDD0-310D-7FE43652BE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51045" y="2052929"/>
                  <a:ext cx="113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44D7CE-A226-34C1-20DA-5A2F823DD182}"/>
                    </a:ext>
                  </a:extLst>
                </p14:cNvPr>
                <p14:cNvContentPartPr/>
                <p14:nvPr/>
              </p14:nvContentPartPr>
              <p14:xfrm>
                <a:off x="7605685" y="2191889"/>
                <a:ext cx="199440" cy="42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44D7CE-A226-34C1-20DA-5A2F823DD1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97045" y="2183249"/>
                  <a:ext cx="21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D64708-D5B5-C338-275A-7CDCE9AFFB42}"/>
                    </a:ext>
                  </a:extLst>
                </p14:cNvPr>
                <p14:cNvContentPartPr/>
                <p14:nvPr/>
              </p14:nvContentPartPr>
              <p14:xfrm>
                <a:off x="8056045" y="2191529"/>
                <a:ext cx="375120" cy="182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D64708-D5B5-C338-275A-7CDCE9AFFB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47405" y="2182889"/>
                  <a:ext cx="392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BFF0AA8-36AD-BBD1-7ED2-991FB3746B8F}"/>
                    </a:ext>
                  </a:extLst>
                </p14:cNvPr>
                <p14:cNvContentPartPr/>
                <p14:nvPr/>
              </p14:nvContentPartPr>
              <p14:xfrm>
                <a:off x="8193205" y="1990649"/>
                <a:ext cx="11520" cy="66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BFF0AA8-36AD-BBD1-7ED2-991FB3746B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84205" y="1981649"/>
                  <a:ext cx="29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24B390C-FE02-37F4-938E-721625FC9C09}"/>
                    </a:ext>
                  </a:extLst>
                </p14:cNvPr>
                <p14:cNvContentPartPr/>
                <p14:nvPr/>
              </p14:nvContentPartPr>
              <p14:xfrm>
                <a:off x="8712685" y="2210609"/>
                <a:ext cx="252000" cy="17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24B390C-FE02-37F4-938E-721625FC9C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03685" y="2201969"/>
                  <a:ext cx="269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B7C64CB-6FC8-F4F1-4016-3AF86C6475B8}"/>
                    </a:ext>
                  </a:extLst>
                </p14:cNvPr>
                <p14:cNvContentPartPr/>
                <p14:nvPr/>
              </p14:nvContentPartPr>
              <p14:xfrm>
                <a:off x="9189325" y="1942409"/>
                <a:ext cx="834840" cy="404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B7C64CB-6FC8-F4F1-4016-3AF86C6475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80685" y="1933769"/>
                  <a:ext cx="852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0032BE6-6B45-9122-6BAC-D4BB72ED8C53}"/>
                    </a:ext>
                  </a:extLst>
                </p14:cNvPr>
                <p14:cNvContentPartPr/>
                <p14:nvPr/>
              </p14:nvContentPartPr>
              <p14:xfrm>
                <a:off x="9182485" y="2091809"/>
                <a:ext cx="359640" cy="60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0032BE6-6B45-9122-6BAC-D4BB72ED8C5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73845" y="2083169"/>
                  <a:ext cx="377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D7FA8C7-15E5-0996-4F56-4221D674BD59}"/>
                    </a:ext>
                  </a:extLst>
                </p14:cNvPr>
                <p14:cNvContentPartPr/>
                <p14:nvPr/>
              </p14:nvContentPartPr>
              <p14:xfrm>
                <a:off x="10220005" y="1943489"/>
                <a:ext cx="1384560" cy="435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D7FA8C7-15E5-0996-4F56-4221D674BD5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11365" y="1934849"/>
                  <a:ext cx="1402200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99789F5-2BBB-4DA6-B94B-EA87477AFD50}"/>
                  </a:ext>
                </a:extLst>
              </p14:cNvPr>
              <p14:cNvContentPartPr/>
              <p14:nvPr/>
            </p14:nvContentPartPr>
            <p14:xfrm>
              <a:off x="1131445" y="3046529"/>
              <a:ext cx="138240" cy="348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99789F5-2BBB-4DA6-B94B-EA87477AFD5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122805" y="3037529"/>
                <a:ext cx="15588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9BBD442-B388-8FCC-7208-5C10530150DF}"/>
              </a:ext>
            </a:extLst>
          </p:cNvPr>
          <p:cNvGrpSpPr/>
          <p:nvPr/>
        </p:nvGrpSpPr>
        <p:grpSpPr>
          <a:xfrm>
            <a:off x="1191925" y="2851049"/>
            <a:ext cx="3375000" cy="691560"/>
            <a:chOff x="1191925" y="2851049"/>
            <a:chExt cx="337500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D331684-C37B-F9C9-CE68-F73FC102003A}"/>
                    </a:ext>
                  </a:extLst>
                </p14:cNvPr>
                <p14:cNvContentPartPr/>
                <p14:nvPr/>
              </p14:nvContentPartPr>
              <p14:xfrm>
                <a:off x="1191925" y="2910809"/>
                <a:ext cx="1535040" cy="631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D331684-C37B-F9C9-CE68-F73FC10200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83285" y="2901809"/>
                  <a:ext cx="15526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00FFD1-64D2-ED7D-4661-7402CAB80675}"/>
                    </a:ext>
                  </a:extLst>
                </p14:cNvPr>
                <p14:cNvContentPartPr/>
                <p14:nvPr/>
              </p14:nvContentPartPr>
              <p14:xfrm>
                <a:off x="1481005" y="3036449"/>
                <a:ext cx="396720" cy="12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00FFD1-64D2-ED7D-4661-7402CAB806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72005" y="3027809"/>
                  <a:ext cx="414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915A1CD-4736-850F-F405-BCD48FEF6069}"/>
                    </a:ext>
                  </a:extLst>
                </p14:cNvPr>
                <p14:cNvContentPartPr/>
                <p14:nvPr/>
              </p14:nvContentPartPr>
              <p14:xfrm>
                <a:off x="2971405" y="3131849"/>
                <a:ext cx="775080" cy="137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915A1CD-4736-850F-F405-BCD48FEF606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62405" y="3123209"/>
                  <a:ext cx="792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F037A6-A634-9CE9-6A49-19B7F05763EF}"/>
                    </a:ext>
                  </a:extLst>
                </p14:cNvPr>
                <p14:cNvContentPartPr/>
                <p14:nvPr/>
              </p14:nvContentPartPr>
              <p14:xfrm>
                <a:off x="4013245" y="2851049"/>
                <a:ext cx="553680" cy="408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F037A6-A634-9CE9-6A49-19B7F05763E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04605" y="2842049"/>
                  <a:ext cx="57132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4A02572-3E65-5042-FFF7-918E26A0D00F}"/>
                  </a:ext>
                </a:extLst>
              </p14:cNvPr>
              <p14:cNvContentPartPr/>
              <p14:nvPr/>
            </p14:nvContentPartPr>
            <p14:xfrm>
              <a:off x="4840885" y="2996849"/>
              <a:ext cx="1225440" cy="434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4A02572-3E65-5042-FFF7-918E26A0D00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31885" y="2988209"/>
                <a:ext cx="1243080" cy="45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6681E729-08C5-671D-F73E-8400B9E6971C}"/>
              </a:ext>
            </a:extLst>
          </p:cNvPr>
          <p:cNvGrpSpPr/>
          <p:nvPr/>
        </p:nvGrpSpPr>
        <p:grpSpPr>
          <a:xfrm>
            <a:off x="6425245" y="2677889"/>
            <a:ext cx="3124080" cy="583920"/>
            <a:chOff x="6425245" y="2677889"/>
            <a:chExt cx="312408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05621FA-BAA5-0F7D-4864-EA25B82D1CC9}"/>
                    </a:ext>
                  </a:extLst>
                </p14:cNvPr>
                <p14:cNvContentPartPr/>
                <p14:nvPr/>
              </p14:nvContentPartPr>
              <p14:xfrm>
                <a:off x="6425245" y="2750609"/>
                <a:ext cx="1491120" cy="440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05621FA-BAA5-0F7D-4864-EA25B82D1C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416245" y="2741609"/>
                  <a:ext cx="15087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DFB3419-FAAB-62F8-55E3-60EF40FE12C7}"/>
                    </a:ext>
                  </a:extLst>
                </p14:cNvPr>
                <p14:cNvContentPartPr/>
                <p14:nvPr/>
              </p14:nvContentPartPr>
              <p14:xfrm>
                <a:off x="7660045" y="2900729"/>
                <a:ext cx="226440" cy="2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DFB3419-FAAB-62F8-55E3-60EF40FE12C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51405" y="2891729"/>
                  <a:ext cx="244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7C353F3-5A81-7CE7-4D5D-5CF305C9E0CE}"/>
                    </a:ext>
                  </a:extLst>
                </p14:cNvPr>
                <p14:cNvContentPartPr/>
                <p14:nvPr/>
              </p14:nvContentPartPr>
              <p14:xfrm>
                <a:off x="8222725" y="2677889"/>
                <a:ext cx="1326600" cy="583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7C353F3-5A81-7CE7-4D5D-5CF305C9E0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14085" y="2668889"/>
                  <a:ext cx="1344240" cy="60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8BF0508-F44F-49BE-D78B-4949C729B6EF}"/>
                  </a:ext>
                </a:extLst>
              </p14:cNvPr>
              <p14:cNvContentPartPr/>
              <p14:nvPr/>
            </p14:nvContentPartPr>
            <p14:xfrm>
              <a:off x="1145485" y="3675809"/>
              <a:ext cx="781560" cy="3092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8BF0508-F44F-49BE-D78B-4949C729B6E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136845" y="3666809"/>
                <a:ext cx="799200" cy="32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55E9B89-1EAD-FB6F-5ED3-E55202112331}"/>
              </a:ext>
            </a:extLst>
          </p:cNvPr>
          <p:cNvGrpSpPr/>
          <p:nvPr/>
        </p:nvGrpSpPr>
        <p:grpSpPr>
          <a:xfrm>
            <a:off x="2243485" y="3476369"/>
            <a:ext cx="2563920" cy="677520"/>
            <a:chOff x="2243485" y="3476369"/>
            <a:chExt cx="256392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EACD2E-0906-AB44-DDCD-FE880741474C}"/>
                    </a:ext>
                  </a:extLst>
                </p14:cNvPr>
                <p14:cNvContentPartPr/>
                <p14:nvPr/>
              </p14:nvContentPartPr>
              <p14:xfrm>
                <a:off x="2243485" y="3476369"/>
                <a:ext cx="1827360" cy="47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EACD2E-0906-AB44-DDCD-FE88074147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34845" y="3467369"/>
                  <a:ext cx="18450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06DD72-589B-08B6-81A7-D90FABB92AC9}"/>
                    </a:ext>
                  </a:extLst>
                </p14:cNvPr>
                <p14:cNvContentPartPr/>
                <p14:nvPr/>
              </p14:nvContentPartPr>
              <p14:xfrm>
                <a:off x="3151765" y="3613889"/>
                <a:ext cx="76680" cy="2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06DD72-589B-08B6-81A7-D90FABB92A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43125" y="3604889"/>
                  <a:ext cx="94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A399229-3067-50D4-CD22-1902C937BD8D}"/>
                    </a:ext>
                  </a:extLst>
                </p14:cNvPr>
                <p14:cNvContentPartPr/>
                <p14:nvPr/>
              </p14:nvContentPartPr>
              <p14:xfrm>
                <a:off x="4484485" y="3517769"/>
                <a:ext cx="322920" cy="63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A399229-3067-50D4-CD22-1902C937BD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75845" y="3509129"/>
                  <a:ext cx="340560" cy="65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7A9A555-FEEA-F8DE-67BA-BDC38A976904}"/>
              </a:ext>
            </a:extLst>
          </p:cNvPr>
          <p:cNvGrpSpPr/>
          <p:nvPr/>
        </p:nvGrpSpPr>
        <p:grpSpPr>
          <a:xfrm>
            <a:off x="4999285" y="3288089"/>
            <a:ext cx="3192480" cy="757800"/>
            <a:chOff x="4999285" y="3288089"/>
            <a:chExt cx="319248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47F0E1B-DE40-89A9-9AA9-21F396CA95E4}"/>
                    </a:ext>
                  </a:extLst>
                </p14:cNvPr>
                <p14:cNvContentPartPr/>
                <p14:nvPr/>
              </p14:nvContentPartPr>
              <p14:xfrm>
                <a:off x="4999285" y="3288089"/>
                <a:ext cx="2201400" cy="757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47F0E1B-DE40-89A9-9AA9-21F396CA95E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90285" y="3279449"/>
                  <a:ext cx="221904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65B3E4A-18FE-9168-D5F5-9113C530E87A}"/>
                    </a:ext>
                  </a:extLst>
                </p14:cNvPr>
                <p14:cNvContentPartPr/>
                <p14:nvPr/>
              </p14:nvContentPartPr>
              <p14:xfrm>
                <a:off x="6809725" y="3453329"/>
                <a:ext cx="48240" cy="19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65B3E4A-18FE-9168-D5F5-9113C530E8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01085" y="3444329"/>
                  <a:ext cx="65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00CAA94-3448-93D2-ED2F-26CE57F31558}"/>
                    </a:ext>
                  </a:extLst>
                </p14:cNvPr>
                <p14:cNvContentPartPr/>
                <p14:nvPr/>
              </p14:nvContentPartPr>
              <p14:xfrm>
                <a:off x="6483205" y="3445769"/>
                <a:ext cx="308160" cy="36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00CAA94-3448-93D2-ED2F-26CE57F3155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74205" y="3436769"/>
                  <a:ext cx="325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E8F90D-A1C3-62C7-EDC8-D2D7DE551309}"/>
                    </a:ext>
                  </a:extLst>
                </p14:cNvPr>
                <p14:cNvContentPartPr/>
                <p14:nvPr/>
              </p14:nvContentPartPr>
              <p14:xfrm>
                <a:off x="5157685" y="3427409"/>
                <a:ext cx="615240" cy="87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E8F90D-A1C3-62C7-EDC8-D2D7DE55130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49045" y="3418769"/>
                  <a:ext cx="632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AC66C0F-CA1E-F70B-FDDC-9CE730CAFD70}"/>
                    </a:ext>
                  </a:extLst>
                </p14:cNvPr>
                <p14:cNvContentPartPr/>
                <p14:nvPr/>
              </p14:nvContentPartPr>
              <p14:xfrm>
                <a:off x="7579765" y="3662129"/>
                <a:ext cx="612000" cy="108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AC66C0F-CA1E-F70B-FDDC-9CE730CAFD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70765" y="3653489"/>
                  <a:ext cx="6296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3F0B67D-0A66-87D7-2561-5059BEB44511}"/>
              </a:ext>
            </a:extLst>
          </p:cNvPr>
          <p:cNvGrpSpPr/>
          <p:nvPr/>
        </p:nvGrpSpPr>
        <p:grpSpPr>
          <a:xfrm>
            <a:off x="8386165" y="3266849"/>
            <a:ext cx="3672720" cy="780120"/>
            <a:chOff x="8386165" y="3266849"/>
            <a:chExt cx="367272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1886F9C-6D7C-E296-8582-9574F0A35E5B}"/>
                    </a:ext>
                  </a:extLst>
                </p14:cNvPr>
                <p14:cNvContentPartPr/>
                <p14:nvPr/>
              </p14:nvContentPartPr>
              <p14:xfrm>
                <a:off x="8386165" y="3411569"/>
                <a:ext cx="1809000" cy="442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1886F9C-6D7C-E296-8582-9574F0A35E5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77165" y="3402929"/>
                  <a:ext cx="18266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05663B-1E75-E862-DBCF-10BB189DCE5B}"/>
                    </a:ext>
                  </a:extLst>
                </p14:cNvPr>
                <p14:cNvContentPartPr/>
                <p14:nvPr/>
              </p14:nvContentPartPr>
              <p14:xfrm>
                <a:off x="10555525" y="3359009"/>
                <a:ext cx="212760" cy="539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05663B-1E75-E862-DBCF-10BB189DCE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46885" y="3350369"/>
                  <a:ext cx="23040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615569A-2591-065D-C64E-8F03ECB52277}"/>
                    </a:ext>
                  </a:extLst>
                </p14:cNvPr>
                <p14:cNvContentPartPr/>
                <p14:nvPr/>
              </p14:nvContentPartPr>
              <p14:xfrm>
                <a:off x="10790245" y="3622169"/>
                <a:ext cx="195480" cy="127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615569A-2591-065D-C64E-8F03ECB522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1605" y="3613169"/>
                  <a:ext cx="213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B3996E4-1FDB-D7D3-5ABB-723D8A676951}"/>
                    </a:ext>
                  </a:extLst>
                </p14:cNvPr>
                <p14:cNvContentPartPr/>
                <p14:nvPr/>
              </p14:nvContentPartPr>
              <p14:xfrm>
                <a:off x="11205685" y="3542609"/>
                <a:ext cx="141840" cy="3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B3996E4-1FDB-D7D3-5ABB-723D8A6769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96685" y="3533609"/>
                  <a:ext cx="159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0450EBF-1479-28AB-F2DC-957849DC6180}"/>
                    </a:ext>
                  </a:extLst>
                </p14:cNvPr>
                <p14:cNvContentPartPr/>
                <p14:nvPr/>
              </p14:nvContentPartPr>
              <p14:xfrm>
                <a:off x="11200285" y="3634409"/>
                <a:ext cx="165960" cy="38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0450EBF-1479-28AB-F2DC-957849DC61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91645" y="3625769"/>
                  <a:ext cx="183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154347-92A3-4818-1888-8A773576C66A}"/>
                    </a:ext>
                  </a:extLst>
                </p14:cNvPr>
                <p14:cNvContentPartPr/>
                <p14:nvPr/>
              </p14:nvContentPartPr>
              <p14:xfrm>
                <a:off x="11200285" y="3715049"/>
                <a:ext cx="138960" cy="15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154347-92A3-4818-1888-8A773576C66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91645" y="3706049"/>
                  <a:ext cx="156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627C59-B6FF-C87B-034D-1C3BF9907E98}"/>
                    </a:ext>
                  </a:extLst>
                </p14:cNvPr>
                <p14:cNvContentPartPr/>
                <p14:nvPr/>
              </p14:nvContentPartPr>
              <p14:xfrm>
                <a:off x="11523925" y="3660329"/>
                <a:ext cx="11664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627C59-B6FF-C87B-034D-1C3BF9907E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15285" y="3651689"/>
                  <a:ext cx="13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1F55098-2F7E-0A9D-47D6-BFA7A783185A}"/>
                    </a:ext>
                  </a:extLst>
                </p14:cNvPr>
                <p14:cNvContentPartPr/>
                <p14:nvPr/>
              </p14:nvContentPartPr>
              <p14:xfrm>
                <a:off x="11778805" y="3588329"/>
                <a:ext cx="94680" cy="345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1F55098-2F7E-0A9D-47D6-BFA7A783185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770165" y="3579329"/>
                  <a:ext cx="1123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696E162-13DC-AEC0-7BF4-8C2EE0C94F30}"/>
                    </a:ext>
                  </a:extLst>
                </p14:cNvPr>
                <p14:cNvContentPartPr/>
                <p14:nvPr/>
              </p14:nvContentPartPr>
              <p14:xfrm>
                <a:off x="11842885" y="3266849"/>
                <a:ext cx="216000" cy="780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696E162-13DC-AEC0-7BF4-8C2EE0C94F3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833885" y="3258209"/>
                  <a:ext cx="233640" cy="79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95F08A1-37DF-095E-4E1F-E5284CC8FC43}"/>
              </a:ext>
            </a:extLst>
          </p:cNvPr>
          <p:cNvGrpSpPr/>
          <p:nvPr/>
        </p:nvGrpSpPr>
        <p:grpSpPr>
          <a:xfrm>
            <a:off x="3744325" y="4513889"/>
            <a:ext cx="2161440" cy="738000"/>
            <a:chOff x="3744325" y="4513889"/>
            <a:chExt cx="216144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389BC27-BF1F-7A30-CEA1-55402438E3FF}"/>
                    </a:ext>
                  </a:extLst>
                </p14:cNvPr>
                <p14:cNvContentPartPr/>
                <p14:nvPr/>
              </p14:nvContentPartPr>
              <p14:xfrm>
                <a:off x="3811285" y="4551329"/>
                <a:ext cx="158760" cy="40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389BC27-BF1F-7A30-CEA1-55402438E3F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02645" y="4542689"/>
                  <a:ext cx="1764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2420DBA-AFDA-7322-595F-2405C8B3AA44}"/>
                    </a:ext>
                  </a:extLst>
                </p14:cNvPr>
                <p14:cNvContentPartPr/>
                <p14:nvPr/>
              </p14:nvContentPartPr>
              <p14:xfrm>
                <a:off x="3744325" y="4727729"/>
                <a:ext cx="276840" cy="2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2420DBA-AFDA-7322-595F-2405C8B3AA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35325" y="4718729"/>
                  <a:ext cx="294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928EBB-57BB-A1A2-8DDE-05D5AA752214}"/>
                    </a:ext>
                  </a:extLst>
                </p14:cNvPr>
                <p14:cNvContentPartPr/>
                <p14:nvPr/>
              </p14:nvContentPartPr>
              <p14:xfrm>
                <a:off x="4015045" y="4952729"/>
                <a:ext cx="157320" cy="89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928EBB-57BB-A1A2-8DDE-05D5AA75221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06405" y="4943729"/>
                  <a:ext cx="174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3F9B443-243D-D54F-3C42-A63D94FC1FD0}"/>
                    </a:ext>
                  </a:extLst>
                </p14:cNvPr>
                <p14:cNvContentPartPr/>
                <p14:nvPr/>
              </p14:nvContentPartPr>
              <p14:xfrm>
                <a:off x="4216645" y="4963889"/>
                <a:ext cx="139320" cy="288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3F9B443-243D-D54F-3C42-A63D94FC1F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08005" y="4954889"/>
                  <a:ext cx="156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E247F7-01FA-8757-8E0C-27EC4C09530A}"/>
                    </a:ext>
                  </a:extLst>
                </p14:cNvPr>
                <p14:cNvContentPartPr/>
                <p14:nvPr/>
              </p14:nvContentPartPr>
              <p14:xfrm>
                <a:off x="4765645" y="4674089"/>
                <a:ext cx="262800" cy="52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E247F7-01FA-8757-8E0C-27EC4C0953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56645" y="4665089"/>
                  <a:ext cx="280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47A1694-798F-1BF1-7981-4A68BC48974A}"/>
                    </a:ext>
                  </a:extLst>
                </p14:cNvPr>
                <p14:cNvContentPartPr/>
                <p14:nvPr/>
              </p14:nvContentPartPr>
              <p14:xfrm>
                <a:off x="4754845" y="4762289"/>
                <a:ext cx="306360" cy="28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47A1694-798F-1BF1-7981-4A68BC4897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45845" y="4753289"/>
                  <a:ext cx="324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5702BF-5BDE-D5E1-A48F-E2AFC37505AF}"/>
                    </a:ext>
                  </a:extLst>
                </p14:cNvPr>
                <p14:cNvContentPartPr/>
                <p14:nvPr/>
              </p14:nvContentPartPr>
              <p14:xfrm>
                <a:off x="5279365" y="4739609"/>
                <a:ext cx="210600" cy="32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5702BF-5BDE-D5E1-A48F-E2AFC37505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70365" y="4730609"/>
                  <a:ext cx="228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AD65947-8147-4DD5-5DCB-ABBEB7CC3F50}"/>
                    </a:ext>
                  </a:extLst>
                </p14:cNvPr>
                <p14:cNvContentPartPr/>
                <p14:nvPr/>
              </p14:nvContentPartPr>
              <p14:xfrm>
                <a:off x="5735485" y="4513889"/>
                <a:ext cx="123840" cy="45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AD65947-8147-4DD5-5DCB-ABBEB7CC3F5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26485" y="4504889"/>
                  <a:ext cx="1414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F145D88-01BA-25E8-6848-804196A3D150}"/>
                    </a:ext>
                  </a:extLst>
                </p14:cNvPr>
                <p14:cNvContentPartPr/>
                <p14:nvPr/>
              </p14:nvContentPartPr>
              <p14:xfrm>
                <a:off x="5635045" y="4728089"/>
                <a:ext cx="270720" cy="54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F145D88-01BA-25E8-6848-804196A3D1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26405" y="4719449"/>
                  <a:ext cx="28836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0653E03-8BDA-FD84-D3D2-E32267452321}"/>
              </a:ext>
            </a:extLst>
          </p:cNvPr>
          <p:cNvGrpSpPr/>
          <p:nvPr/>
        </p:nvGrpSpPr>
        <p:grpSpPr>
          <a:xfrm>
            <a:off x="5924125" y="4948409"/>
            <a:ext cx="323280" cy="306000"/>
            <a:chOff x="5924125" y="4948409"/>
            <a:chExt cx="3232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12B98F-5764-90D5-1A87-884A3DA89CFA}"/>
                    </a:ext>
                  </a:extLst>
                </p14:cNvPr>
                <p14:cNvContentPartPr/>
                <p14:nvPr/>
              </p14:nvContentPartPr>
              <p14:xfrm>
                <a:off x="5924125" y="4948409"/>
                <a:ext cx="130680" cy="81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12B98F-5764-90D5-1A87-884A3DA89C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15485" y="4939409"/>
                  <a:ext cx="148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135E4EB-E9B3-2EEF-4C32-DCB5D72CEB55}"/>
                    </a:ext>
                  </a:extLst>
                </p14:cNvPr>
                <p14:cNvContentPartPr/>
                <p14:nvPr/>
              </p14:nvContentPartPr>
              <p14:xfrm>
                <a:off x="6090445" y="4976129"/>
                <a:ext cx="156960" cy="278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135E4EB-E9B3-2EEF-4C32-DCB5D72CEB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81445" y="4967489"/>
                  <a:ext cx="17460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174250A-1910-DC30-5D79-2F7084A2E633}"/>
              </a:ext>
            </a:extLst>
          </p:cNvPr>
          <p:cNvGrpSpPr/>
          <p:nvPr/>
        </p:nvGrpSpPr>
        <p:grpSpPr>
          <a:xfrm>
            <a:off x="257725" y="5556089"/>
            <a:ext cx="9554040" cy="768240"/>
            <a:chOff x="257725" y="5556089"/>
            <a:chExt cx="9554040" cy="76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BD9DF98-A562-9E33-B263-BEA706B52EF7}"/>
                    </a:ext>
                  </a:extLst>
                </p14:cNvPr>
                <p14:cNvContentPartPr/>
                <p14:nvPr/>
              </p14:nvContentPartPr>
              <p14:xfrm>
                <a:off x="302725" y="5720609"/>
                <a:ext cx="155880" cy="364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BD9DF98-A562-9E33-B263-BEA706B52EF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4085" y="5711609"/>
                  <a:ext cx="1735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7FE6583-F9E6-220D-1792-041FD86FBEB2}"/>
                    </a:ext>
                  </a:extLst>
                </p14:cNvPr>
                <p14:cNvContentPartPr/>
                <p14:nvPr/>
              </p14:nvContentPartPr>
              <p14:xfrm>
                <a:off x="257725" y="5705129"/>
                <a:ext cx="313200" cy="41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7FE6583-F9E6-220D-1792-041FD86FBE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9085" y="5696489"/>
                  <a:ext cx="330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950D5D8-EFD5-13FB-DE0F-DA741496FF64}"/>
                    </a:ext>
                  </a:extLst>
                </p14:cNvPr>
                <p14:cNvContentPartPr/>
                <p14:nvPr/>
              </p14:nvContentPartPr>
              <p14:xfrm>
                <a:off x="482365" y="5641409"/>
                <a:ext cx="316800" cy="511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950D5D8-EFD5-13FB-DE0F-DA741496FF6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73725" y="5632769"/>
                  <a:ext cx="3344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5927CA3-5C60-B96D-2BF5-6B04A3DAA672}"/>
                    </a:ext>
                  </a:extLst>
                </p14:cNvPr>
                <p14:cNvContentPartPr/>
                <p14:nvPr/>
              </p14:nvContentPartPr>
              <p14:xfrm>
                <a:off x="1039285" y="5717729"/>
                <a:ext cx="655560" cy="55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5927CA3-5C60-B96D-2BF5-6B04A3DAA6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0645" y="5709089"/>
                  <a:ext cx="67320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7C51218-01A4-8483-8552-3ED3689B3C56}"/>
                    </a:ext>
                  </a:extLst>
                </p14:cNvPr>
                <p14:cNvContentPartPr/>
                <p14:nvPr/>
              </p14:nvContentPartPr>
              <p14:xfrm>
                <a:off x="1878085" y="5705489"/>
                <a:ext cx="954360" cy="569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7C51218-01A4-8483-8552-3ED3689B3C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69085" y="5696849"/>
                  <a:ext cx="9720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FEA9AFD-C630-C205-B66F-BCA2C819A778}"/>
                    </a:ext>
                  </a:extLst>
                </p14:cNvPr>
                <p14:cNvContentPartPr/>
                <p14:nvPr/>
              </p14:nvContentPartPr>
              <p14:xfrm>
                <a:off x="2544805" y="5790089"/>
                <a:ext cx="15480" cy="23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FEA9AFD-C630-C205-B66F-BCA2C819A77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36165" y="5781449"/>
                  <a:ext cx="33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96F7FD-1B1A-4751-0A2E-6BA071832A3E}"/>
                    </a:ext>
                  </a:extLst>
                </p14:cNvPr>
                <p14:cNvContentPartPr/>
                <p14:nvPr/>
              </p14:nvContentPartPr>
              <p14:xfrm>
                <a:off x="1861885" y="5777489"/>
                <a:ext cx="457920" cy="50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96F7FD-1B1A-4751-0A2E-6BA071832A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53245" y="5768849"/>
                  <a:ext cx="47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074116-7B45-7F67-157B-557C95B2220A}"/>
                    </a:ext>
                  </a:extLst>
                </p14:cNvPr>
                <p14:cNvContentPartPr/>
                <p14:nvPr/>
              </p14:nvContentPartPr>
              <p14:xfrm>
                <a:off x="3110005" y="5556089"/>
                <a:ext cx="753120" cy="46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074116-7B45-7F67-157B-557C95B2220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01365" y="5547449"/>
                  <a:ext cx="7707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A275BBF-BA92-B24E-F6C0-9DAE468B1260}"/>
                    </a:ext>
                  </a:extLst>
                </p14:cNvPr>
                <p14:cNvContentPartPr/>
                <p14:nvPr/>
              </p14:nvContentPartPr>
              <p14:xfrm>
                <a:off x="3701125" y="5731049"/>
                <a:ext cx="244080" cy="16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A275BBF-BA92-B24E-F6C0-9DAE468B12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92125" y="5722409"/>
                  <a:ext cx="261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633A37-7D60-C959-DFFF-6CB501BF43DF}"/>
                    </a:ext>
                  </a:extLst>
                </p14:cNvPr>
                <p14:cNvContentPartPr/>
                <p14:nvPr/>
              </p14:nvContentPartPr>
              <p14:xfrm>
                <a:off x="3230965" y="5727809"/>
                <a:ext cx="364680" cy="86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633A37-7D60-C959-DFFF-6CB501BF43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21965" y="5719169"/>
                  <a:ext cx="382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375CA97-7EDE-3EFB-BF58-0B6CE9C5534A}"/>
                    </a:ext>
                  </a:extLst>
                </p14:cNvPr>
                <p14:cNvContentPartPr/>
                <p14:nvPr/>
              </p14:nvContentPartPr>
              <p14:xfrm>
                <a:off x="4129885" y="5594969"/>
                <a:ext cx="1373400" cy="619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375CA97-7EDE-3EFB-BF58-0B6CE9C553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21245" y="5585969"/>
                  <a:ext cx="139104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2A6D003-AAA1-F3E4-BD22-BC2D224636F4}"/>
                    </a:ext>
                  </a:extLst>
                </p14:cNvPr>
                <p14:cNvContentPartPr/>
                <p14:nvPr/>
              </p14:nvContentPartPr>
              <p14:xfrm>
                <a:off x="5689405" y="5594249"/>
                <a:ext cx="582480" cy="452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2A6D003-AAA1-F3E4-BD22-BC2D224636F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80405" y="5585249"/>
                  <a:ext cx="6001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FF8A946-92E4-94CE-8E4C-5E32D56C7587}"/>
                    </a:ext>
                  </a:extLst>
                </p14:cNvPr>
                <p14:cNvContentPartPr/>
                <p14:nvPr/>
              </p14:nvContentPartPr>
              <p14:xfrm>
                <a:off x="5956165" y="5736809"/>
                <a:ext cx="342720" cy="24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FF8A946-92E4-94CE-8E4C-5E32D56C75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47165" y="5727809"/>
                  <a:ext cx="360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350D48A-3A7D-1B65-8386-BF382E06F06F}"/>
                    </a:ext>
                  </a:extLst>
                </p14:cNvPr>
                <p14:cNvContentPartPr/>
                <p14:nvPr/>
              </p14:nvContentPartPr>
              <p14:xfrm>
                <a:off x="5789125" y="5629889"/>
                <a:ext cx="54360" cy="19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350D48A-3A7D-1B65-8386-BF382E06F06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80485" y="5620889"/>
                  <a:ext cx="72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48EBA2-69BD-6BBC-5036-13380F0053F1}"/>
                    </a:ext>
                  </a:extLst>
                </p14:cNvPr>
                <p14:cNvContentPartPr/>
                <p14:nvPr/>
              </p14:nvContentPartPr>
              <p14:xfrm>
                <a:off x="6422365" y="5566529"/>
                <a:ext cx="1671480" cy="757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48EBA2-69BD-6BBC-5036-13380F0053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13725" y="5557529"/>
                  <a:ext cx="168912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1B72324-561A-2D32-581E-F6B7F4729CD1}"/>
                    </a:ext>
                  </a:extLst>
                </p14:cNvPr>
                <p14:cNvContentPartPr/>
                <p14:nvPr/>
              </p14:nvContentPartPr>
              <p14:xfrm>
                <a:off x="7393645" y="5663009"/>
                <a:ext cx="499320" cy="51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1B72324-561A-2D32-581E-F6B7F4729CD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84645" y="5654369"/>
                  <a:ext cx="516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D256C5-F3F3-5768-BC99-A94CB42AB60D}"/>
                    </a:ext>
                  </a:extLst>
                </p14:cNvPr>
                <p14:cNvContentPartPr/>
                <p14:nvPr/>
              </p14:nvContentPartPr>
              <p14:xfrm>
                <a:off x="8387965" y="5781089"/>
                <a:ext cx="422640" cy="168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D256C5-F3F3-5768-BC99-A94CB42AB60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78965" y="5772089"/>
                  <a:ext cx="440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B7BA0C2-AA6D-16A2-770C-10FF652E7A74}"/>
                    </a:ext>
                  </a:extLst>
                </p14:cNvPr>
                <p14:cNvContentPartPr/>
                <p14:nvPr/>
              </p14:nvContentPartPr>
              <p14:xfrm>
                <a:off x="8604325" y="5632769"/>
                <a:ext cx="32400" cy="1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B7BA0C2-AA6D-16A2-770C-10FF652E7A7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95685" y="5624129"/>
                  <a:ext cx="50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AE14C6B-B510-7388-474C-CD833F6CD27C}"/>
                    </a:ext>
                  </a:extLst>
                </p14:cNvPr>
                <p14:cNvContentPartPr/>
                <p14:nvPr/>
              </p14:nvContentPartPr>
              <p14:xfrm>
                <a:off x="8993485" y="5729969"/>
                <a:ext cx="818280" cy="354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AE14C6B-B510-7388-474C-CD833F6CD2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84845" y="5720969"/>
                  <a:ext cx="835920" cy="37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E56F97A-A006-7BDF-FC00-95560FBDC89B}"/>
                  </a:ext>
                </a:extLst>
              </p14:cNvPr>
              <p14:cNvContentPartPr/>
              <p14:nvPr/>
            </p14:nvContentPartPr>
            <p14:xfrm>
              <a:off x="9927325" y="5731049"/>
              <a:ext cx="27720" cy="500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E56F97A-A006-7BDF-FC00-95560FBDC89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918685" y="5722409"/>
                <a:ext cx="453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13E21D2B-ACE9-59E3-3524-D7B7E3BDFF47}"/>
                  </a:ext>
                </a:extLst>
              </p14:cNvPr>
              <p14:cNvContentPartPr/>
              <p14:nvPr/>
            </p14:nvContentPartPr>
            <p14:xfrm>
              <a:off x="9880165" y="5959289"/>
              <a:ext cx="53280" cy="266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13E21D2B-ACE9-59E3-3524-D7B7E3BDFF4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871525" y="5950289"/>
                <a:ext cx="7092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E87DA13-D0B4-B7C1-F431-DC3A977C7228}"/>
              </a:ext>
            </a:extLst>
          </p:cNvPr>
          <p:cNvGrpSpPr/>
          <p:nvPr/>
        </p:nvGrpSpPr>
        <p:grpSpPr>
          <a:xfrm>
            <a:off x="9492085" y="5591009"/>
            <a:ext cx="2553840" cy="1184760"/>
            <a:chOff x="9492085" y="5591009"/>
            <a:chExt cx="2553840" cy="11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DA59DC-5EB0-A5D4-8E6D-4477FA9DB2E0}"/>
                    </a:ext>
                  </a:extLst>
                </p14:cNvPr>
                <p14:cNvContentPartPr/>
                <p14:nvPr/>
              </p14:nvContentPartPr>
              <p14:xfrm>
                <a:off x="10516285" y="5591009"/>
                <a:ext cx="156600" cy="469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DA59DC-5EB0-A5D4-8E6D-4477FA9DB2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507645" y="5582009"/>
                  <a:ext cx="1742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C0B856E-354F-4107-AD1C-1BEFEF919211}"/>
                    </a:ext>
                  </a:extLst>
                </p14:cNvPr>
                <p14:cNvContentPartPr/>
                <p14:nvPr/>
              </p14:nvContentPartPr>
              <p14:xfrm>
                <a:off x="10454725" y="5852729"/>
                <a:ext cx="262800" cy="39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C0B856E-354F-4107-AD1C-1BEFEF91921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46085" y="5844089"/>
                  <a:ext cx="280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DE766C0-F6E4-1D93-C6F5-2C8DF289DC73}"/>
                    </a:ext>
                  </a:extLst>
                </p14:cNvPr>
                <p14:cNvContentPartPr/>
                <p14:nvPr/>
              </p14:nvContentPartPr>
              <p14:xfrm>
                <a:off x="10742725" y="5993129"/>
                <a:ext cx="189000" cy="203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DE766C0-F6E4-1D93-C6F5-2C8DF289DC7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34085" y="5984129"/>
                  <a:ext cx="206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02F24FE-1EC5-0F1F-FB37-794600F13044}"/>
                    </a:ext>
                  </a:extLst>
                </p14:cNvPr>
                <p14:cNvContentPartPr/>
                <p14:nvPr/>
              </p14:nvContentPartPr>
              <p14:xfrm>
                <a:off x="11002285" y="6005009"/>
                <a:ext cx="168120" cy="362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02F24FE-1EC5-0F1F-FB37-794600F1304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93285" y="5996009"/>
                  <a:ext cx="1857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32A2511-BB05-9825-B68A-EA9B6F465CEC}"/>
                    </a:ext>
                  </a:extLst>
                </p14:cNvPr>
                <p14:cNvContentPartPr/>
                <p14:nvPr/>
              </p14:nvContentPartPr>
              <p14:xfrm>
                <a:off x="11237005" y="5796209"/>
                <a:ext cx="206280" cy="18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32A2511-BB05-9825-B68A-EA9B6F465CE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28365" y="5787569"/>
                  <a:ext cx="223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367C20E-7DE6-86C9-3BAF-33C7E7256B03}"/>
                    </a:ext>
                  </a:extLst>
                </p14:cNvPr>
                <p14:cNvContentPartPr/>
                <p14:nvPr/>
              </p14:nvContentPartPr>
              <p14:xfrm>
                <a:off x="11247085" y="5929769"/>
                <a:ext cx="182160" cy="3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367C20E-7DE6-86C9-3BAF-33C7E7256B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238085" y="5920769"/>
                  <a:ext cx="199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343CEE7-5B77-DB7B-7E85-AC3C2D731AF7}"/>
                    </a:ext>
                  </a:extLst>
                </p14:cNvPr>
                <p14:cNvContentPartPr/>
                <p14:nvPr/>
              </p14:nvContentPartPr>
              <p14:xfrm>
                <a:off x="11522125" y="5736809"/>
                <a:ext cx="258120" cy="243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343CEE7-5B77-DB7B-7E85-AC3C2D731A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13125" y="5728169"/>
                  <a:ext cx="275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73EFA21-90A5-538C-48EA-36652A01D38F}"/>
                    </a:ext>
                  </a:extLst>
                </p14:cNvPr>
                <p14:cNvContentPartPr/>
                <p14:nvPr/>
              </p14:nvContentPartPr>
              <p14:xfrm>
                <a:off x="9492085" y="6310649"/>
                <a:ext cx="450360" cy="438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73EFA21-90A5-538C-48EA-36652A01D3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83445" y="6302009"/>
                  <a:ext cx="4680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D318B0A-539F-FD65-E4CD-09CB8E6B5DC0}"/>
                    </a:ext>
                  </a:extLst>
                </p14:cNvPr>
                <p14:cNvContentPartPr/>
                <p14:nvPr/>
              </p14:nvContentPartPr>
              <p14:xfrm>
                <a:off x="10000045" y="6300929"/>
                <a:ext cx="794160" cy="469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D318B0A-539F-FD65-E4CD-09CB8E6B5DC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991045" y="6292289"/>
                  <a:ext cx="8118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D1B59A4-1604-A2BD-1BBC-E74002EF569A}"/>
                    </a:ext>
                  </a:extLst>
                </p14:cNvPr>
                <p14:cNvContentPartPr/>
                <p14:nvPr/>
              </p14:nvContentPartPr>
              <p14:xfrm>
                <a:off x="10109125" y="6491009"/>
                <a:ext cx="362880" cy="83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D1B59A4-1604-A2BD-1BBC-E74002EF569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00125" y="6482369"/>
                  <a:ext cx="380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E4B4FA8-79C1-C1EC-F642-F97F27C67B9B}"/>
                    </a:ext>
                  </a:extLst>
                </p14:cNvPr>
                <p14:cNvContentPartPr/>
                <p14:nvPr/>
              </p14:nvContentPartPr>
              <p14:xfrm>
                <a:off x="10916605" y="6391289"/>
                <a:ext cx="1129320" cy="38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E4B4FA8-79C1-C1EC-F642-F97F27C67B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07605" y="6382649"/>
                  <a:ext cx="1146960" cy="40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159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697B59C-415E-9ECC-6F1D-E3C1A198C80C}"/>
              </a:ext>
            </a:extLst>
          </p:cNvPr>
          <p:cNvGrpSpPr/>
          <p:nvPr/>
        </p:nvGrpSpPr>
        <p:grpSpPr>
          <a:xfrm>
            <a:off x="218125" y="135929"/>
            <a:ext cx="6442200" cy="627840"/>
            <a:chOff x="218125" y="135929"/>
            <a:chExt cx="644220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C53A0B-3F20-E716-2A43-A8642C2815A5}"/>
                    </a:ext>
                  </a:extLst>
                </p14:cNvPr>
                <p14:cNvContentPartPr/>
                <p14:nvPr/>
              </p14:nvContentPartPr>
              <p14:xfrm>
                <a:off x="394165" y="255449"/>
                <a:ext cx="368640" cy="321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C53A0B-3F20-E716-2A43-A8642C2815A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5525" y="246809"/>
                  <a:ext cx="3862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44F864E-57FF-BE1A-2F1F-2B1DE80F9DC3}"/>
                    </a:ext>
                  </a:extLst>
                </p14:cNvPr>
                <p14:cNvContentPartPr/>
                <p14:nvPr/>
              </p14:nvContentPartPr>
              <p14:xfrm>
                <a:off x="218125" y="135929"/>
                <a:ext cx="696600" cy="567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44F864E-57FF-BE1A-2F1F-2B1DE80F9D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9485" y="127289"/>
                  <a:ext cx="71424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FFF561-4D46-EA69-CA5A-DFE897FC4165}"/>
                    </a:ext>
                  </a:extLst>
                </p14:cNvPr>
                <p14:cNvContentPartPr/>
                <p14:nvPr/>
              </p14:nvContentPartPr>
              <p14:xfrm>
                <a:off x="1199485" y="162929"/>
                <a:ext cx="1652400" cy="50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FFF561-4D46-EA69-CA5A-DFE897FC416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0845" y="153929"/>
                  <a:ext cx="167004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1A30CB-C936-F10A-BF8E-5688E1073BA9}"/>
                    </a:ext>
                  </a:extLst>
                </p14:cNvPr>
                <p14:cNvContentPartPr/>
                <p14:nvPr/>
              </p14:nvContentPartPr>
              <p14:xfrm>
                <a:off x="2482165" y="359849"/>
                <a:ext cx="38160" cy="5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1A30CB-C936-F10A-BF8E-5688E1073B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73525" y="351209"/>
                  <a:ext cx="55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0BEE50-58B3-A996-4C17-0939D5EAFA39}"/>
                    </a:ext>
                  </a:extLst>
                </p14:cNvPr>
                <p14:cNvContentPartPr/>
                <p14:nvPr/>
              </p14:nvContentPartPr>
              <p14:xfrm>
                <a:off x="2095885" y="273809"/>
                <a:ext cx="497520" cy="89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0BEE50-58B3-A996-4C17-0939D5EAFA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86885" y="264809"/>
                  <a:ext cx="515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835857-4B36-8F51-3AE2-BE8C17B21561}"/>
                    </a:ext>
                  </a:extLst>
                </p14:cNvPr>
                <p14:cNvContentPartPr/>
                <p14:nvPr/>
              </p14:nvContentPartPr>
              <p14:xfrm>
                <a:off x="3000205" y="142409"/>
                <a:ext cx="1090440" cy="523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835857-4B36-8F51-3AE2-BE8C17B215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91565" y="133769"/>
                  <a:ext cx="11080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9F748B-3A0F-7FE6-611F-5BEFFB651BC5}"/>
                    </a:ext>
                  </a:extLst>
                </p14:cNvPr>
                <p14:cNvContentPartPr/>
                <p14:nvPr/>
              </p14:nvContentPartPr>
              <p14:xfrm>
                <a:off x="4292245" y="161489"/>
                <a:ext cx="552600" cy="602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9F748B-3A0F-7FE6-611F-5BEFFB651B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83245" y="152849"/>
                  <a:ext cx="5702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5B6BC7-CEED-1D26-4E41-A9F2052C651B}"/>
                    </a:ext>
                  </a:extLst>
                </p14:cNvPr>
                <p14:cNvContentPartPr/>
                <p14:nvPr/>
              </p14:nvContentPartPr>
              <p14:xfrm>
                <a:off x="5190445" y="364889"/>
                <a:ext cx="164160" cy="198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5B6BC7-CEED-1D26-4E41-A9F2052C65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81805" y="356249"/>
                  <a:ext cx="181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04E021-2E8A-EC83-9A34-549FB8142E9D}"/>
                    </a:ext>
                  </a:extLst>
                </p14:cNvPr>
                <p14:cNvContentPartPr/>
                <p14:nvPr/>
              </p14:nvContentPartPr>
              <p14:xfrm>
                <a:off x="5412565" y="205769"/>
                <a:ext cx="1029960" cy="38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04E021-2E8A-EC83-9A34-549FB8142E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03565" y="196769"/>
                  <a:ext cx="10476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B387A4-A888-6584-EF16-4218B69DF184}"/>
                    </a:ext>
                  </a:extLst>
                </p14:cNvPr>
                <p14:cNvContentPartPr/>
                <p14:nvPr/>
              </p14:nvContentPartPr>
              <p14:xfrm>
                <a:off x="5810365" y="245369"/>
                <a:ext cx="301680" cy="3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B387A4-A888-6584-EF16-4218B69DF1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01725" y="236729"/>
                  <a:ext cx="31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A6721F2-5BC2-F724-C35D-2CBAA47DFAF6}"/>
                    </a:ext>
                  </a:extLst>
                </p14:cNvPr>
                <p14:cNvContentPartPr/>
                <p14:nvPr/>
              </p14:nvContentPartPr>
              <p14:xfrm>
                <a:off x="6389965" y="368129"/>
                <a:ext cx="270360" cy="218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A6721F2-5BC2-F724-C35D-2CBAA47DFA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81325" y="359129"/>
                  <a:ext cx="28800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1CFB29-A79C-6174-6125-0AEB60AED09A}"/>
              </a:ext>
            </a:extLst>
          </p:cNvPr>
          <p:cNvGrpSpPr/>
          <p:nvPr/>
        </p:nvGrpSpPr>
        <p:grpSpPr>
          <a:xfrm>
            <a:off x="809245" y="1092901"/>
            <a:ext cx="7518600" cy="748800"/>
            <a:chOff x="2328085" y="841889"/>
            <a:chExt cx="751860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DB2E1F-C40F-C3BE-7406-051498B28D6F}"/>
                    </a:ext>
                  </a:extLst>
                </p14:cNvPr>
                <p14:cNvContentPartPr/>
                <p14:nvPr/>
              </p14:nvContentPartPr>
              <p14:xfrm>
                <a:off x="2328085" y="1168049"/>
                <a:ext cx="139320" cy="208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DB2E1F-C40F-C3BE-7406-051498B28D6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19445" y="1159049"/>
                  <a:ext cx="156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D538F2-DD3E-4372-2E54-5FF5102BCF40}"/>
                    </a:ext>
                  </a:extLst>
                </p14:cNvPr>
                <p14:cNvContentPartPr/>
                <p14:nvPr/>
              </p14:nvContentPartPr>
              <p14:xfrm>
                <a:off x="2481805" y="949529"/>
                <a:ext cx="827280" cy="40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D538F2-DD3E-4372-2E54-5FF5102BCF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72805" y="940529"/>
                  <a:ext cx="8449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6525F3-6287-C6EE-C0F7-68E2E48EE2FD}"/>
                    </a:ext>
                  </a:extLst>
                </p14:cNvPr>
                <p14:cNvContentPartPr/>
                <p14:nvPr/>
              </p14:nvContentPartPr>
              <p14:xfrm>
                <a:off x="3107125" y="989849"/>
                <a:ext cx="31320" cy="1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6525F3-6287-C6EE-C0F7-68E2E48EE2F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98485" y="981209"/>
                  <a:ext cx="48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CEE5DD-7E17-933B-3498-16B3DD7B0C6E}"/>
                    </a:ext>
                  </a:extLst>
                </p14:cNvPr>
                <p14:cNvContentPartPr/>
                <p14:nvPr/>
              </p14:nvContentPartPr>
              <p14:xfrm>
                <a:off x="3378925" y="1150049"/>
                <a:ext cx="572040" cy="322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CEE5DD-7E17-933B-3498-16B3DD7B0C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69925" y="1141049"/>
                  <a:ext cx="5896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C5ED56-9071-DEC7-4298-421759418747}"/>
                    </a:ext>
                  </a:extLst>
                </p14:cNvPr>
                <p14:cNvContentPartPr/>
                <p14:nvPr/>
              </p14:nvContentPartPr>
              <p14:xfrm>
                <a:off x="4192525" y="932249"/>
                <a:ext cx="131040" cy="46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C5ED56-9071-DEC7-4298-4217594187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83885" y="923609"/>
                  <a:ext cx="1486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929FA10-83FC-BB3B-2646-33F44E3CCCBC}"/>
                    </a:ext>
                  </a:extLst>
                </p14:cNvPr>
                <p14:cNvContentPartPr/>
                <p14:nvPr/>
              </p14:nvContentPartPr>
              <p14:xfrm>
                <a:off x="4334005" y="1146809"/>
                <a:ext cx="171360" cy="300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929FA10-83FC-BB3B-2646-33F44E3CCC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25005" y="1138169"/>
                  <a:ext cx="1890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990B315-52A2-6087-4967-C37B2DCF53A4}"/>
                    </a:ext>
                  </a:extLst>
                </p14:cNvPr>
                <p14:cNvContentPartPr/>
                <p14:nvPr/>
              </p14:nvContentPartPr>
              <p14:xfrm>
                <a:off x="4609405" y="934769"/>
                <a:ext cx="798840" cy="363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90B315-52A2-6087-4967-C37B2DCF53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00765" y="925769"/>
                  <a:ext cx="8164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9DE9C2-081F-36F2-C5D0-1AFEB5EEEB80}"/>
                    </a:ext>
                  </a:extLst>
                </p14:cNvPr>
                <p14:cNvContentPartPr/>
                <p14:nvPr/>
              </p14:nvContentPartPr>
              <p14:xfrm>
                <a:off x="5330125" y="841889"/>
                <a:ext cx="247320" cy="60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9DE9C2-081F-36F2-C5D0-1AFEB5EEEB8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21125" y="833249"/>
                  <a:ext cx="26496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309922-2CB0-54AD-899E-CCD192C0AD2D}"/>
                    </a:ext>
                  </a:extLst>
                </p14:cNvPr>
                <p14:cNvContentPartPr/>
                <p14:nvPr/>
              </p14:nvContentPartPr>
              <p14:xfrm>
                <a:off x="5855725" y="1071569"/>
                <a:ext cx="234360" cy="28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309922-2CB0-54AD-899E-CCD192C0AD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46725" y="1062569"/>
                  <a:ext cx="252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F6F30F4-BA22-07F5-16E5-7F805A022301}"/>
                    </a:ext>
                  </a:extLst>
                </p14:cNvPr>
                <p14:cNvContentPartPr/>
                <p14:nvPr/>
              </p14:nvContentPartPr>
              <p14:xfrm>
                <a:off x="6101245" y="945569"/>
                <a:ext cx="1090440" cy="41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F6F30F4-BA22-07F5-16E5-7F805A02230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92245" y="936569"/>
                  <a:ext cx="11080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49F086-E208-F871-2D90-3DC2225506C4}"/>
                    </a:ext>
                  </a:extLst>
                </p14:cNvPr>
                <p14:cNvContentPartPr/>
                <p14:nvPr/>
              </p14:nvContentPartPr>
              <p14:xfrm>
                <a:off x="6442165" y="1061129"/>
                <a:ext cx="480600" cy="1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49F086-E208-F871-2D90-3DC2225506C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33525" y="1052129"/>
                  <a:ext cx="498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218189-FFDB-A60A-FF2D-B9C0951E6E41}"/>
                    </a:ext>
                  </a:extLst>
                </p14:cNvPr>
                <p14:cNvContentPartPr/>
                <p14:nvPr/>
              </p14:nvContentPartPr>
              <p14:xfrm>
                <a:off x="7449085" y="925409"/>
                <a:ext cx="1290960" cy="665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218189-FFDB-A60A-FF2D-B9C0951E6E4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40085" y="916409"/>
                  <a:ext cx="130860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E080B5-F298-8016-2B3D-966F9594043B}"/>
                    </a:ext>
                  </a:extLst>
                </p14:cNvPr>
                <p14:cNvContentPartPr/>
                <p14:nvPr/>
              </p14:nvContentPartPr>
              <p14:xfrm>
                <a:off x="8939845" y="1125209"/>
                <a:ext cx="906840" cy="331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E080B5-F298-8016-2B3D-966F959404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31205" y="1116209"/>
                  <a:ext cx="9244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EE56BA4-0978-EFBD-87FB-F681BC3ABF15}"/>
                    </a:ext>
                  </a:extLst>
                </p14:cNvPr>
                <p14:cNvContentPartPr/>
                <p14:nvPr/>
              </p14:nvContentPartPr>
              <p14:xfrm>
                <a:off x="9375085" y="888689"/>
                <a:ext cx="34200" cy="21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EE56BA4-0978-EFBD-87FB-F681BC3ABF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66445" y="879689"/>
                  <a:ext cx="518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6B65DA7-06B6-92F3-273E-C475D6952E66}"/>
                  </a:ext>
                </a:extLst>
              </p14:cNvPr>
              <p14:cNvContentPartPr/>
              <p14:nvPr/>
            </p14:nvContentPartPr>
            <p14:xfrm>
              <a:off x="8602165" y="1181369"/>
              <a:ext cx="1185120" cy="412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6B65DA7-06B6-92F3-273E-C475D6952E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593165" y="1172729"/>
                <a:ext cx="120276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455B3D4-6DF1-4E8C-467B-5FABEA2B298A}"/>
              </a:ext>
            </a:extLst>
          </p:cNvPr>
          <p:cNvGrpSpPr/>
          <p:nvPr/>
        </p:nvGrpSpPr>
        <p:grpSpPr>
          <a:xfrm>
            <a:off x="9986365" y="1144289"/>
            <a:ext cx="1854720" cy="402480"/>
            <a:chOff x="9986365" y="1144289"/>
            <a:chExt cx="185472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D13A78-E5D4-6D24-6EDD-8737221D56B6}"/>
                    </a:ext>
                  </a:extLst>
                </p14:cNvPr>
                <p14:cNvContentPartPr/>
                <p14:nvPr/>
              </p14:nvContentPartPr>
              <p14:xfrm>
                <a:off x="9986365" y="1347329"/>
                <a:ext cx="1854720" cy="19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D13A78-E5D4-6D24-6EDD-8737221D56B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77365" y="1338329"/>
                  <a:ext cx="1872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82DBF7-2353-5F54-BF11-F0DBA71F541F}"/>
                    </a:ext>
                  </a:extLst>
                </p14:cNvPr>
                <p14:cNvContentPartPr/>
                <p14:nvPr/>
              </p14:nvContentPartPr>
              <p14:xfrm>
                <a:off x="11565325" y="1265609"/>
                <a:ext cx="44280" cy="31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82DBF7-2353-5F54-BF11-F0DBA71F541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556325" y="1256609"/>
                  <a:ext cx="61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563FC2-8E32-B969-0AC5-536E5CE32526}"/>
                    </a:ext>
                  </a:extLst>
                </p14:cNvPr>
                <p14:cNvContentPartPr/>
                <p14:nvPr/>
              </p14:nvContentPartPr>
              <p14:xfrm>
                <a:off x="10265725" y="1144289"/>
                <a:ext cx="42480" cy="3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563FC2-8E32-B969-0AC5-536E5CE325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56725" y="1135289"/>
                  <a:ext cx="601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81FC58D-6C79-4493-31BF-213998D1BCF8}"/>
                  </a:ext>
                </a:extLst>
              </p14:cNvPr>
              <p14:cNvContentPartPr/>
              <p14:nvPr/>
            </p14:nvContentPartPr>
            <p14:xfrm>
              <a:off x="8449885" y="1978769"/>
              <a:ext cx="261000" cy="24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81FC58D-6C79-4493-31BF-213998D1BCF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41245" y="1970129"/>
                <a:ext cx="2786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F21A823-2CD5-2FF4-5138-366DB8A36803}"/>
              </a:ext>
            </a:extLst>
          </p:cNvPr>
          <p:cNvGrpSpPr/>
          <p:nvPr/>
        </p:nvGrpSpPr>
        <p:grpSpPr>
          <a:xfrm>
            <a:off x="7748245" y="2124569"/>
            <a:ext cx="2298960" cy="269640"/>
            <a:chOff x="7748245" y="2124569"/>
            <a:chExt cx="22989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A8537B8-EC71-7A21-78AB-869403CBFF92}"/>
                    </a:ext>
                  </a:extLst>
                </p14:cNvPr>
                <p14:cNvContentPartPr/>
                <p14:nvPr/>
              </p14:nvContentPartPr>
              <p14:xfrm>
                <a:off x="7748245" y="2124569"/>
                <a:ext cx="194760" cy="12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A8537B8-EC71-7A21-78AB-869403CBFF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39605" y="2115569"/>
                  <a:ext cx="212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46B7B1-1303-B4CD-345A-ECA3CF165201}"/>
                    </a:ext>
                  </a:extLst>
                </p14:cNvPr>
                <p14:cNvContentPartPr/>
                <p14:nvPr/>
              </p14:nvContentPartPr>
              <p14:xfrm>
                <a:off x="7971805" y="2142569"/>
                <a:ext cx="171720" cy="251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46B7B1-1303-B4CD-345A-ECA3CF16520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62805" y="2133569"/>
                  <a:ext cx="189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81FB93A-8D8D-D72A-E35B-41A3E409A5A0}"/>
                    </a:ext>
                  </a:extLst>
                </p14:cNvPr>
                <p14:cNvContentPartPr/>
                <p14:nvPr/>
              </p14:nvContentPartPr>
              <p14:xfrm>
                <a:off x="7928965" y="2327969"/>
                <a:ext cx="293760" cy="47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81FB93A-8D8D-D72A-E35B-41A3E409A5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19965" y="2318969"/>
                  <a:ext cx="311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7A00ED1-DB64-1CE7-7793-8CA05ECDFBF2}"/>
                    </a:ext>
                  </a:extLst>
                </p14:cNvPr>
                <p14:cNvContentPartPr/>
                <p14:nvPr/>
              </p14:nvContentPartPr>
              <p14:xfrm>
                <a:off x="8476165" y="2177849"/>
                <a:ext cx="197640" cy="171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7A00ED1-DB64-1CE7-7793-8CA05ECDFB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67525" y="2169209"/>
                  <a:ext cx="215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D3CF9F-3F8B-AA77-5A9A-42E5F7126D0F}"/>
                    </a:ext>
                  </a:extLst>
                </p14:cNvPr>
                <p14:cNvContentPartPr/>
                <p14:nvPr/>
              </p14:nvContentPartPr>
              <p14:xfrm>
                <a:off x="8962525" y="2150489"/>
                <a:ext cx="419760" cy="9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D3CF9F-3F8B-AA77-5A9A-42E5F7126D0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53885" y="2141489"/>
                  <a:ext cx="437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AA1235B-B0A3-B97B-15DB-2F265BB4331B}"/>
                    </a:ext>
                  </a:extLst>
                </p14:cNvPr>
                <p14:cNvContentPartPr/>
                <p14:nvPr/>
              </p14:nvContentPartPr>
              <p14:xfrm>
                <a:off x="9556165" y="2194769"/>
                <a:ext cx="157680" cy="1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AA1235B-B0A3-B97B-15DB-2F265BB4331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47165" y="2185769"/>
                  <a:ext cx="17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A634A0-0759-2D28-B1EF-D2E2F7D0996C}"/>
                    </a:ext>
                  </a:extLst>
                </p14:cNvPr>
                <p14:cNvContentPartPr/>
                <p14:nvPr/>
              </p14:nvContentPartPr>
              <p14:xfrm>
                <a:off x="9885925" y="2149409"/>
                <a:ext cx="161280" cy="13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A634A0-0759-2D28-B1EF-D2E2F7D0996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77285" y="2140409"/>
                  <a:ext cx="17892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AF2916-F238-D491-E38A-7A9E72C128FC}"/>
                  </a:ext>
                </a:extLst>
              </p14:cNvPr>
              <p14:cNvContentPartPr/>
              <p14:nvPr/>
            </p14:nvContentPartPr>
            <p14:xfrm>
              <a:off x="9894205" y="1967969"/>
              <a:ext cx="28800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AF2916-F238-D491-E38A-7A9E72C128F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885565" y="1958969"/>
                <a:ext cx="3056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E30E7922-7DE6-5E02-C4C5-2F2A4E6A5178}"/>
              </a:ext>
            </a:extLst>
          </p:cNvPr>
          <p:cNvGrpSpPr/>
          <p:nvPr/>
        </p:nvGrpSpPr>
        <p:grpSpPr>
          <a:xfrm>
            <a:off x="888085" y="2699489"/>
            <a:ext cx="1160280" cy="505800"/>
            <a:chOff x="888085" y="2699489"/>
            <a:chExt cx="11602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D2B7A1-21F1-254D-E2E1-8B669CD2A399}"/>
                    </a:ext>
                  </a:extLst>
                </p14:cNvPr>
                <p14:cNvContentPartPr/>
                <p14:nvPr/>
              </p14:nvContentPartPr>
              <p14:xfrm>
                <a:off x="888085" y="2961569"/>
                <a:ext cx="480600" cy="24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D2B7A1-21F1-254D-E2E1-8B669CD2A3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9445" y="2952569"/>
                  <a:ext cx="498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755D48-5DCF-5828-C952-C512B1F73C64}"/>
                    </a:ext>
                  </a:extLst>
                </p14:cNvPr>
                <p14:cNvContentPartPr/>
                <p14:nvPr/>
              </p14:nvContentPartPr>
              <p14:xfrm>
                <a:off x="1205605" y="2926649"/>
                <a:ext cx="226080" cy="268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755D48-5DCF-5828-C952-C512B1F73C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96965" y="2917649"/>
                  <a:ext cx="243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A04CBA-8FAD-554A-AAF8-1836D031BF50}"/>
                    </a:ext>
                  </a:extLst>
                </p14:cNvPr>
                <p14:cNvContentPartPr/>
                <p14:nvPr/>
              </p14:nvContentPartPr>
              <p14:xfrm>
                <a:off x="1347085" y="2699489"/>
                <a:ext cx="701280" cy="48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A04CBA-8FAD-554A-AAF8-1836D031BF5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38445" y="2690489"/>
                  <a:ext cx="7189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7D51FE-98D5-2AD8-B6CF-5890AEB315C8}"/>
                    </a:ext>
                  </a:extLst>
                </p14:cNvPr>
                <p14:cNvContentPartPr/>
                <p14:nvPr/>
              </p14:nvContentPartPr>
              <p14:xfrm>
                <a:off x="1635805" y="2720009"/>
                <a:ext cx="26280" cy="31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7D51FE-98D5-2AD8-B6CF-5890AEB315C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26805" y="2711369"/>
                  <a:ext cx="439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63F5752-88BC-6B53-9707-BE65AA8559DF}"/>
              </a:ext>
            </a:extLst>
          </p:cNvPr>
          <p:cNvGrpSpPr/>
          <p:nvPr/>
        </p:nvGrpSpPr>
        <p:grpSpPr>
          <a:xfrm>
            <a:off x="2351485" y="2714249"/>
            <a:ext cx="1299240" cy="466920"/>
            <a:chOff x="2351485" y="2714249"/>
            <a:chExt cx="129924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B7FABD-022F-31B9-9CFF-7F92C697D5D8}"/>
                    </a:ext>
                  </a:extLst>
                </p14:cNvPr>
                <p14:cNvContentPartPr/>
                <p14:nvPr/>
              </p14:nvContentPartPr>
              <p14:xfrm>
                <a:off x="2351485" y="2956889"/>
                <a:ext cx="196200" cy="224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B7FABD-022F-31B9-9CFF-7F92C697D5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42485" y="2948249"/>
                  <a:ext cx="213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1396D8-311D-2336-3FDE-B29F2465E8EE}"/>
                    </a:ext>
                  </a:extLst>
                </p14:cNvPr>
                <p14:cNvContentPartPr/>
                <p14:nvPr/>
              </p14:nvContentPartPr>
              <p14:xfrm>
                <a:off x="2607445" y="2714249"/>
                <a:ext cx="1043280" cy="45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1396D8-311D-2336-3FDE-B29F2465E8E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98445" y="2705249"/>
                  <a:ext cx="106092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44299E-093F-4B3C-DFE7-0F422FE3161D}"/>
                    </a:ext>
                  </a:extLst>
                </p14:cNvPr>
                <p14:cNvContentPartPr/>
                <p14:nvPr/>
              </p14:nvContentPartPr>
              <p14:xfrm>
                <a:off x="2926765" y="2879129"/>
                <a:ext cx="335880" cy="16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44299E-093F-4B3C-DFE7-0F422FE3161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17765" y="2870489"/>
                  <a:ext cx="3535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87A2924-F72C-D4A4-F8A1-BD00EA7DF87C}"/>
              </a:ext>
            </a:extLst>
          </p:cNvPr>
          <p:cNvGrpSpPr/>
          <p:nvPr/>
        </p:nvGrpSpPr>
        <p:grpSpPr>
          <a:xfrm>
            <a:off x="4008565" y="2978849"/>
            <a:ext cx="1500840" cy="218880"/>
            <a:chOff x="4008565" y="2978849"/>
            <a:chExt cx="150084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2B8E5C-D26E-7946-BACF-C072C84E282A}"/>
                    </a:ext>
                  </a:extLst>
                </p14:cNvPr>
                <p14:cNvContentPartPr/>
                <p14:nvPr/>
              </p14:nvContentPartPr>
              <p14:xfrm>
                <a:off x="4008565" y="2996849"/>
                <a:ext cx="635040" cy="199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2B8E5C-D26E-7946-BACF-C072C84E28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99925" y="2988209"/>
                  <a:ext cx="652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544E8C-E0B8-5B38-4D0B-C1DCE03AA5A3}"/>
                    </a:ext>
                  </a:extLst>
                </p14:cNvPr>
                <p14:cNvContentPartPr/>
                <p14:nvPr/>
              </p14:nvContentPartPr>
              <p14:xfrm>
                <a:off x="5041765" y="2978849"/>
                <a:ext cx="467640" cy="21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544E8C-E0B8-5B38-4D0B-C1DCE03AA5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32765" y="2970209"/>
                  <a:ext cx="4852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A070631-9510-4746-A55C-8A3757B444B9}"/>
              </a:ext>
            </a:extLst>
          </p:cNvPr>
          <p:cNvGrpSpPr/>
          <p:nvPr/>
        </p:nvGrpSpPr>
        <p:grpSpPr>
          <a:xfrm>
            <a:off x="5644045" y="2754209"/>
            <a:ext cx="2624400" cy="693360"/>
            <a:chOff x="5644045" y="2754209"/>
            <a:chExt cx="262440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2756767-3739-1723-E72F-CA13324F19F2}"/>
                    </a:ext>
                  </a:extLst>
                </p14:cNvPr>
                <p14:cNvContentPartPr/>
                <p14:nvPr/>
              </p14:nvContentPartPr>
              <p14:xfrm>
                <a:off x="5644045" y="2754209"/>
                <a:ext cx="1709640" cy="693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2756767-3739-1723-E72F-CA13324F19F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35045" y="2745569"/>
                  <a:ext cx="1727280" cy="7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11CACC-74D3-6C9A-5171-F3529C2262EA}"/>
                    </a:ext>
                  </a:extLst>
                </p14:cNvPr>
                <p14:cNvContentPartPr/>
                <p14:nvPr/>
              </p14:nvContentPartPr>
              <p14:xfrm>
                <a:off x="7729165" y="2798129"/>
                <a:ext cx="539280" cy="598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11CACC-74D3-6C9A-5171-F3529C2262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20525" y="2789489"/>
                  <a:ext cx="556920" cy="61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182BFE5-B7C7-C39C-541A-A3CC780E5E42}"/>
              </a:ext>
            </a:extLst>
          </p:cNvPr>
          <p:cNvGrpSpPr/>
          <p:nvPr/>
        </p:nvGrpSpPr>
        <p:grpSpPr>
          <a:xfrm>
            <a:off x="8621605" y="2750969"/>
            <a:ext cx="2230920" cy="342720"/>
            <a:chOff x="8621605" y="2750969"/>
            <a:chExt cx="223092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71B5212-3747-18DC-3E73-BCA3F1A9BDED}"/>
                    </a:ext>
                  </a:extLst>
                </p14:cNvPr>
                <p14:cNvContentPartPr/>
                <p14:nvPr/>
              </p14:nvContentPartPr>
              <p14:xfrm>
                <a:off x="8621605" y="2852849"/>
                <a:ext cx="2230920" cy="240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71B5212-3747-18DC-3E73-BCA3F1A9BDE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12965" y="2844209"/>
                  <a:ext cx="2248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472992F-4F82-D57A-0106-E231C2275C41}"/>
                    </a:ext>
                  </a:extLst>
                </p14:cNvPr>
                <p14:cNvContentPartPr/>
                <p14:nvPr/>
              </p14:nvContentPartPr>
              <p14:xfrm>
                <a:off x="10454365" y="2803889"/>
                <a:ext cx="22320" cy="23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472992F-4F82-D57A-0106-E231C2275C4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45725" y="2794889"/>
                  <a:ext cx="3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15FAE68-EA37-7D5A-1122-5837C2900367}"/>
                    </a:ext>
                  </a:extLst>
                </p14:cNvPr>
                <p14:cNvContentPartPr/>
                <p14:nvPr/>
              </p14:nvContentPartPr>
              <p14:xfrm>
                <a:off x="8726365" y="2750969"/>
                <a:ext cx="88560" cy="45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15FAE68-EA37-7D5A-1122-5837C290036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17365" y="2741969"/>
                  <a:ext cx="10620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D40D759-E388-7C1B-8673-D9113FF9F1E6}"/>
              </a:ext>
            </a:extLst>
          </p:cNvPr>
          <p:cNvGrpSpPr/>
          <p:nvPr/>
        </p:nvGrpSpPr>
        <p:grpSpPr>
          <a:xfrm>
            <a:off x="5697325" y="3828449"/>
            <a:ext cx="687240" cy="466560"/>
            <a:chOff x="5697325" y="3828449"/>
            <a:chExt cx="6872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CA81E0-6C25-D609-F882-30E3C7305C5F}"/>
                    </a:ext>
                  </a:extLst>
                </p14:cNvPr>
                <p14:cNvContentPartPr/>
                <p14:nvPr/>
              </p14:nvContentPartPr>
              <p14:xfrm>
                <a:off x="5697325" y="3828449"/>
                <a:ext cx="193320" cy="190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CA81E0-6C25-D609-F882-30E3C7305C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88325" y="3819809"/>
                  <a:ext cx="210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AAA54E1-4730-AB70-7237-99EEA79BEA4E}"/>
                    </a:ext>
                  </a:extLst>
                </p14:cNvPr>
                <p14:cNvContentPartPr/>
                <p14:nvPr/>
              </p14:nvContentPartPr>
              <p14:xfrm>
                <a:off x="5996125" y="3963089"/>
                <a:ext cx="30600" cy="58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AAA54E1-4730-AB70-7237-99EEA79BEA4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87125" y="3954089"/>
                  <a:ext cx="48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5B064CB-4626-87AA-6826-ED2B4569D3C1}"/>
                    </a:ext>
                  </a:extLst>
                </p14:cNvPr>
                <p14:cNvContentPartPr/>
                <p14:nvPr/>
              </p14:nvContentPartPr>
              <p14:xfrm>
                <a:off x="6105925" y="3837809"/>
                <a:ext cx="227880" cy="45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5B064CB-4626-87AA-6826-ED2B4569D3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96925" y="3829169"/>
                  <a:ext cx="245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12E386-A55D-5C1D-B5BE-67081D365CDA}"/>
                    </a:ext>
                  </a:extLst>
                </p14:cNvPr>
                <p14:cNvContentPartPr/>
                <p14:nvPr/>
              </p14:nvContentPartPr>
              <p14:xfrm>
                <a:off x="6384205" y="4073609"/>
                <a:ext cx="360" cy="6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12E386-A55D-5C1D-B5BE-67081D365CD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75565" y="4064969"/>
                  <a:ext cx="180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A3F13E9-2DCE-6DDD-1B9C-C88139F644C8}"/>
              </a:ext>
            </a:extLst>
          </p:cNvPr>
          <p:cNvGrpSpPr/>
          <p:nvPr/>
        </p:nvGrpSpPr>
        <p:grpSpPr>
          <a:xfrm>
            <a:off x="6887845" y="3478529"/>
            <a:ext cx="5153040" cy="736920"/>
            <a:chOff x="6887845" y="3478529"/>
            <a:chExt cx="515304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3A3738-D714-C612-CF52-4778CCF8BE78}"/>
                    </a:ext>
                  </a:extLst>
                </p14:cNvPr>
                <p14:cNvContentPartPr/>
                <p14:nvPr/>
              </p14:nvContentPartPr>
              <p14:xfrm>
                <a:off x="6933565" y="3796769"/>
                <a:ext cx="299520" cy="363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3A3738-D714-C612-CF52-4778CCF8BE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24925" y="3788129"/>
                  <a:ext cx="3171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B87E32D-90B0-AF2B-CA6A-BDC67EC28891}"/>
                    </a:ext>
                  </a:extLst>
                </p14:cNvPr>
                <p14:cNvContentPartPr/>
                <p14:nvPr/>
              </p14:nvContentPartPr>
              <p14:xfrm>
                <a:off x="6887845" y="3705689"/>
                <a:ext cx="290520" cy="24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B87E32D-90B0-AF2B-CA6A-BDC67EC2889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78845" y="3696689"/>
                  <a:ext cx="308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A1C465D-405C-B01B-A8E8-92B4D8ADDBBB}"/>
                    </a:ext>
                  </a:extLst>
                </p14:cNvPr>
                <p14:cNvContentPartPr/>
                <p14:nvPr/>
              </p14:nvContentPartPr>
              <p14:xfrm>
                <a:off x="7457725" y="3915209"/>
                <a:ext cx="195120" cy="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A1C465D-405C-B01B-A8E8-92B4D8ADDBB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449085" y="3906209"/>
                  <a:ext cx="212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B207A3-4DF5-ED88-0DA1-7B1CE34224E9}"/>
                    </a:ext>
                  </a:extLst>
                </p14:cNvPr>
                <p14:cNvContentPartPr/>
                <p14:nvPr/>
              </p14:nvContentPartPr>
              <p14:xfrm>
                <a:off x="7448725" y="3974969"/>
                <a:ext cx="187920" cy="6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B207A3-4DF5-ED88-0DA1-7B1CE34224E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39725" y="3965969"/>
                  <a:ext cx="20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204A00-F7FB-7291-437F-27F8EBECACC9}"/>
                    </a:ext>
                  </a:extLst>
                </p14:cNvPr>
                <p14:cNvContentPartPr/>
                <p14:nvPr/>
              </p14:nvContentPartPr>
              <p14:xfrm>
                <a:off x="7791085" y="3922049"/>
                <a:ext cx="182520" cy="127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204A00-F7FB-7291-437F-27F8EBECACC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82085" y="3913409"/>
                  <a:ext cx="200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6381E67-4982-5A48-956B-767794B06B88}"/>
                    </a:ext>
                  </a:extLst>
                </p14:cNvPr>
                <p14:cNvContentPartPr/>
                <p14:nvPr/>
              </p14:nvContentPartPr>
              <p14:xfrm>
                <a:off x="7734205" y="3757169"/>
                <a:ext cx="262800" cy="12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6381E67-4982-5A48-956B-767794B06B8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725565" y="3748169"/>
                  <a:ext cx="28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0C1171F-F873-679A-6FA6-F5386A01FAE8}"/>
                    </a:ext>
                  </a:extLst>
                </p14:cNvPr>
                <p14:cNvContentPartPr/>
                <p14:nvPr/>
              </p14:nvContentPartPr>
              <p14:xfrm>
                <a:off x="8186365" y="3896129"/>
                <a:ext cx="223200" cy="192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0C1171F-F873-679A-6FA6-F5386A01FAE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177365" y="3887489"/>
                  <a:ext cx="24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178194-94A2-B308-22C1-A0DF0EA480E0}"/>
                    </a:ext>
                  </a:extLst>
                </p14:cNvPr>
                <p14:cNvContentPartPr/>
                <p14:nvPr/>
              </p14:nvContentPartPr>
              <p14:xfrm>
                <a:off x="8206525" y="3881009"/>
                <a:ext cx="124920" cy="228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178194-94A2-B308-22C1-A0DF0EA480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97525" y="3872369"/>
                  <a:ext cx="142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0073453-3EA5-17C1-D26D-A599A95D3B18}"/>
                    </a:ext>
                  </a:extLst>
                </p14:cNvPr>
                <p14:cNvContentPartPr/>
                <p14:nvPr/>
              </p14:nvContentPartPr>
              <p14:xfrm>
                <a:off x="8477965" y="3822689"/>
                <a:ext cx="201600" cy="392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0073453-3EA5-17C1-D26D-A599A95D3B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69325" y="3814049"/>
                  <a:ext cx="2192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A055A05-B206-35DC-FD0C-AA07B64D187A}"/>
                    </a:ext>
                  </a:extLst>
                </p14:cNvPr>
                <p14:cNvContentPartPr/>
                <p14:nvPr/>
              </p14:nvContentPartPr>
              <p14:xfrm>
                <a:off x="8495965" y="3690569"/>
                <a:ext cx="194760" cy="39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A055A05-B206-35DC-FD0C-AA07B64D187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86965" y="3681569"/>
                  <a:ext cx="212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BDF4060-4401-969C-D12F-10EDA4B34254}"/>
                    </a:ext>
                  </a:extLst>
                </p14:cNvPr>
                <p14:cNvContentPartPr/>
                <p14:nvPr/>
              </p14:nvContentPartPr>
              <p14:xfrm>
                <a:off x="9027325" y="3734489"/>
                <a:ext cx="506880" cy="232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BDF4060-4401-969C-D12F-10EDA4B342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18685" y="3725489"/>
                  <a:ext cx="524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049ECC6-DBD5-BEE1-8D1C-53AA33218A4A}"/>
                    </a:ext>
                  </a:extLst>
                </p14:cNvPr>
                <p14:cNvContentPartPr/>
                <p14:nvPr/>
              </p14:nvContentPartPr>
              <p14:xfrm>
                <a:off x="9754165" y="3813329"/>
                <a:ext cx="190080" cy="48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049ECC6-DBD5-BEE1-8D1C-53AA33218A4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45525" y="3804329"/>
                  <a:ext cx="207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A8227F-EC85-B19C-1726-9F7CB429F8D4}"/>
                    </a:ext>
                  </a:extLst>
                </p14:cNvPr>
                <p14:cNvContentPartPr/>
                <p14:nvPr/>
              </p14:nvContentPartPr>
              <p14:xfrm>
                <a:off x="10010845" y="3782729"/>
                <a:ext cx="226800" cy="18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A8227F-EC85-B19C-1726-9F7CB429F8D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01845" y="3774089"/>
                  <a:ext cx="244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415712-1A0C-A1FD-BEBA-411E7CA49CD5}"/>
                    </a:ext>
                  </a:extLst>
                </p14:cNvPr>
                <p14:cNvContentPartPr/>
                <p14:nvPr/>
              </p14:nvContentPartPr>
              <p14:xfrm>
                <a:off x="10006885" y="3654569"/>
                <a:ext cx="21132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415712-1A0C-A1FD-BEBA-411E7CA49CD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98245" y="3645929"/>
                  <a:ext cx="22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55BDC2-9864-7905-97E4-ED006BDF0C76}"/>
                    </a:ext>
                  </a:extLst>
                </p14:cNvPr>
                <p14:cNvContentPartPr/>
                <p14:nvPr/>
              </p14:nvContentPartPr>
              <p14:xfrm>
                <a:off x="10454365" y="3731609"/>
                <a:ext cx="181440" cy="219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55BDC2-9864-7905-97E4-ED006BDF0C7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445725" y="3722969"/>
                  <a:ext cx="199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C5C67C-E1D3-1623-520F-02AB3DF3B877}"/>
                    </a:ext>
                  </a:extLst>
                </p14:cNvPr>
                <p14:cNvContentPartPr/>
                <p14:nvPr/>
              </p14:nvContentPartPr>
              <p14:xfrm>
                <a:off x="10482085" y="3728009"/>
                <a:ext cx="116280" cy="244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C5C67C-E1D3-1623-520F-02AB3DF3B8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73445" y="3719369"/>
                  <a:ext cx="133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47F3EFA-0876-0F0D-C539-41E1261DCF68}"/>
                    </a:ext>
                  </a:extLst>
                </p14:cNvPr>
                <p14:cNvContentPartPr/>
                <p14:nvPr/>
              </p14:nvContentPartPr>
              <p14:xfrm>
                <a:off x="10798525" y="3849689"/>
                <a:ext cx="191160" cy="21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47F3EFA-0876-0F0D-C539-41E1261DCF6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89885" y="3841049"/>
                  <a:ext cx="208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0B9773C-352E-080F-D440-45AEEF701343}"/>
                    </a:ext>
                  </a:extLst>
                </p14:cNvPr>
                <p14:cNvContentPartPr/>
                <p14:nvPr/>
              </p14:nvContentPartPr>
              <p14:xfrm>
                <a:off x="11038645" y="3738809"/>
                <a:ext cx="212400" cy="311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0B9773C-352E-080F-D440-45AEEF7013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30005" y="3730169"/>
                  <a:ext cx="2300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0B7358-5880-894A-F495-4EA0AB3BFFB8}"/>
                    </a:ext>
                  </a:extLst>
                </p14:cNvPr>
                <p14:cNvContentPartPr/>
                <p14:nvPr/>
              </p14:nvContentPartPr>
              <p14:xfrm>
                <a:off x="11049085" y="3573929"/>
                <a:ext cx="191160" cy="72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0B7358-5880-894A-F495-4EA0AB3BFFB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40445" y="3565289"/>
                  <a:ext cx="208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0FA302-9808-95EB-B648-469AEF21CCAD}"/>
                    </a:ext>
                  </a:extLst>
                </p14:cNvPr>
                <p14:cNvContentPartPr/>
                <p14:nvPr/>
              </p14:nvContentPartPr>
              <p14:xfrm>
                <a:off x="11355085" y="3785969"/>
                <a:ext cx="178920" cy="41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0FA302-9808-95EB-B648-469AEF21CC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46445" y="3776969"/>
                  <a:ext cx="196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2C6721-0754-FA29-D740-D08DEE473E79}"/>
                    </a:ext>
                  </a:extLst>
                </p14:cNvPr>
                <p14:cNvContentPartPr/>
                <p14:nvPr/>
              </p14:nvContentPartPr>
              <p14:xfrm>
                <a:off x="11367685" y="3901169"/>
                <a:ext cx="186120" cy="1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2C6721-0754-FA29-D740-D08DEE473E7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59045" y="3892529"/>
                  <a:ext cx="203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9AA48B8-86B5-AED3-89E3-8B933B83F558}"/>
                    </a:ext>
                  </a:extLst>
                </p14:cNvPr>
                <p14:cNvContentPartPr/>
                <p14:nvPr/>
              </p14:nvContentPartPr>
              <p14:xfrm>
                <a:off x="11719405" y="3678689"/>
                <a:ext cx="201240" cy="29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9AA48B8-86B5-AED3-89E3-8B933B83F55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710405" y="3669689"/>
                  <a:ext cx="2188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CDF2843-C90A-41CC-24B7-747D9D108337}"/>
                    </a:ext>
                  </a:extLst>
                </p14:cNvPr>
                <p14:cNvContentPartPr/>
                <p14:nvPr/>
              </p14:nvContentPartPr>
              <p14:xfrm>
                <a:off x="11704285" y="3478529"/>
                <a:ext cx="336600" cy="3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CDF2843-C90A-41CC-24B7-747D9D10833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695645" y="3469529"/>
                  <a:ext cx="3542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24CB530-E771-C87D-C042-857337E76FC4}"/>
              </a:ext>
            </a:extLst>
          </p:cNvPr>
          <p:cNvGrpSpPr/>
          <p:nvPr/>
        </p:nvGrpSpPr>
        <p:grpSpPr>
          <a:xfrm>
            <a:off x="1164565" y="4476449"/>
            <a:ext cx="4662360" cy="1117440"/>
            <a:chOff x="1164565" y="4476449"/>
            <a:chExt cx="466236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4D4B716-2430-1A96-72BD-EB5D99F4E68C}"/>
                    </a:ext>
                  </a:extLst>
                </p14:cNvPr>
                <p14:cNvContentPartPr/>
                <p14:nvPr/>
              </p14:nvContentPartPr>
              <p14:xfrm>
                <a:off x="1164565" y="4476449"/>
                <a:ext cx="1730520" cy="474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4D4B716-2430-1A96-72BD-EB5D99F4E6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55565" y="4467809"/>
                  <a:ext cx="17481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9CC4C3C-0973-7708-87DA-82058B1CB00E}"/>
                    </a:ext>
                  </a:extLst>
                </p14:cNvPr>
                <p14:cNvContentPartPr/>
                <p14:nvPr/>
              </p14:nvContentPartPr>
              <p14:xfrm>
                <a:off x="2514205" y="4659689"/>
                <a:ext cx="3816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9CC4C3C-0973-7708-87DA-82058B1CB0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05565" y="4651049"/>
                  <a:ext cx="55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5B3DDE2-515A-661E-45D4-7574C984A0AA}"/>
                    </a:ext>
                  </a:extLst>
                </p14:cNvPr>
                <p14:cNvContentPartPr/>
                <p14:nvPr/>
              </p14:nvContentPartPr>
              <p14:xfrm>
                <a:off x="2068885" y="4594169"/>
                <a:ext cx="420840" cy="76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5B3DDE2-515A-661E-45D4-7574C984A0A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59885" y="4585529"/>
                  <a:ext cx="438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41415D3-4F27-55FE-3994-D3BCCF62893D}"/>
                    </a:ext>
                  </a:extLst>
                </p14:cNvPr>
                <p14:cNvContentPartPr/>
                <p14:nvPr/>
              </p14:nvContentPartPr>
              <p14:xfrm>
                <a:off x="3107845" y="4477889"/>
                <a:ext cx="1277280" cy="472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41415D3-4F27-55FE-3994-D3BCCF62893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99205" y="4469249"/>
                  <a:ext cx="12949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D3F8E4B-0035-5A09-A96B-F9C8F1CF9514}"/>
                    </a:ext>
                  </a:extLst>
                </p14:cNvPr>
                <p14:cNvContentPartPr/>
                <p14:nvPr/>
              </p14:nvContentPartPr>
              <p14:xfrm>
                <a:off x="3143845" y="5035169"/>
                <a:ext cx="875160" cy="558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D3F8E4B-0035-5A09-A96B-F9C8F1CF95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34845" y="5026529"/>
                  <a:ext cx="8928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84159F8-013C-63F7-1211-2616D97263CC}"/>
                    </a:ext>
                  </a:extLst>
                </p14:cNvPr>
                <p14:cNvContentPartPr/>
                <p14:nvPr/>
              </p14:nvContentPartPr>
              <p14:xfrm>
                <a:off x="4300885" y="5222369"/>
                <a:ext cx="208440" cy="21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84159F8-013C-63F7-1211-2616D97263C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91885" y="5213729"/>
                  <a:ext cx="226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8F3591F-3694-1EC6-4DB7-F3FFE606C77F}"/>
                    </a:ext>
                  </a:extLst>
                </p14:cNvPr>
                <p14:cNvContentPartPr/>
                <p14:nvPr/>
              </p14:nvContentPartPr>
              <p14:xfrm>
                <a:off x="4558645" y="5012489"/>
                <a:ext cx="1268280" cy="412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8F3591F-3694-1EC6-4DB7-F3FFE606C77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49645" y="5003489"/>
                  <a:ext cx="12859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819BFFC-6D2B-BD37-F639-9F2642879E9C}"/>
                    </a:ext>
                  </a:extLst>
                </p14:cNvPr>
                <p14:cNvContentPartPr/>
                <p14:nvPr/>
              </p14:nvContentPartPr>
              <p14:xfrm>
                <a:off x="4830085" y="5054969"/>
                <a:ext cx="484920" cy="43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819BFFC-6D2B-BD37-F639-9F2642879E9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21085" y="5045969"/>
                  <a:ext cx="50256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3B1BA7E-C03C-C13E-7ED1-BC16ED8C7606}"/>
              </a:ext>
            </a:extLst>
          </p:cNvPr>
          <p:cNvGrpSpPr/>
          <p:nvPr/>
        </p:nvGrpSpPr>
        <p:grpSpPr>
          <a:xfrm>
            <a:off x="6657805" y="5114729"/>
            <a:ext cx="1599840" cy="398160"/>
            <a:chOff x="6657805" y="5114729"/>
            <a:chExt cx="159984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1195FFF-5B1E-5530-DB13-51D07DC3DABB}"/>
                    </a:ext>
                  </a:extLst>
                </p14:cNvPr>
                <p14:cNvContentPartPr/>
                <p14:nvPr/>
              </p14:nvContentPartPr>
              <p14:xfrm>
                <a:off x="6657805" y="5191049"/>
                <a:ext cx="168840" cy="321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1195FFF-5B1E-5530-DB13-51D07DC3DA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49165" y="5182049"/>
                  <a:ext cx="186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39EE019-59F1-AED1-7316-205BFFA883C6}"/>
                    </a:ext>
                  </a:extLst>
                </p14:cNvPr>
                <p14:cNvContentPartPr/>
                <p14:nvPr/>
              </p14:nvContentPartPr>
              <p14:xfrm>
                <a:off x="6998005" y="5148929"/>
                <a:ext cx="568800" cy="127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39EE019-59F1-AED1-7316-205BFFA883C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89005" y="5140289"/>
                  <a:ext cx="586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7AE19F9-5644-0D7D-8EEE-EBA8662FC7FD}"/>
                    </a:ext>
                  </a:extLst>
                </p14:cNvPr>
                <p14:cNvContentPartPr/>
                <p14:nvPr/>
              </p14:nvContentPartPr>
              <p14:xfrm>
                <a:off x="7735285" y="5114729"/>
                <a:ext cx="287640" cy="179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7AE19F9-5644-0D7D-8EEE-EBA8662FC7F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26285" y="5106089"/>
                  <a:ext cx="305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363DD76-EB2E-9842-B03C-A8DAF429ABFA}"/>
                    </a:ext>
                  </a:extLst>
                </p14:cNvPr>
                <p14:cNvContentPartPr/>
                <p14:nvPr/>
              </p14:nvContentPartPr>
              <p14:xfrm>
                <a:off x="8112565" y="5306969"/>
                <a:ext cx="145080" cy="19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363DD76-EB2E-9842-B03C-A8DAF429ABF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03925" y="5298329"/>
                  <a:ext cx="1627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8E5B4C9-C5E0-3EF5-085A-1E69CA83A126}"/>
              </a:ext>
            </a:extLst>
          </p:cNvPr>
          <p:cNvGrpSpPr/>
          <p:nvPr/>
        </p:nvGrpSpPr>
        <p:grpSpPr>
          <a:xfrm>
            <a:off x="8698285" y="5085569"/>
            <a:ext cx="1073520" cy="543600"/>
            <a:chOff x="8698285" y="5085569"/>
            <a:chExt cx="107352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95ACF16-BB17-8933-2B90-1FCF29A59880}"/>
                    </a:ext>
                  </a:extLst>
                </p14:cNvPr>
                <p14:cNvContentPartPr/>
                <p14:nvPr/>
              </p14:nvContentPartPr>
              <p14:xfrm>
                <a:off x="8698285" y="5124089"/>
                <a:ext cx="264960" cy="163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95ACF16-BB17-8933-2B90-1FCF29A5988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89645" y="5115449"/>
                  <a:ext cx="282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9317C8F-2B94-5890-7BAE-CED621F9519B}"/>
                    </a:ext>
                  </a:extLst>
                </p14:cNvPr>
                <p14:cNvContentPartPr/>
                <p14:nvPr/>
              </p14:nvContentPartPr>
              <p14:xfrm>
                <a:off x="9012565" y="5109689"/>
                <a:ext cx="432000" cy="167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9317C8F-2B94-5890-7BAE-CED621F9519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03925" y="5101049"/>
                  <a:ext cx="449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654573B-D0B4-2F3D-38AB-25CCDC5E5E0B}"/>
                    </a:ext>
                  </a:extLst>
                </p14:cNvPr>
                <p14:cNvContentPartPr/>
                <p14:nvPr/>
              </p14:nvContentPartPr>
              <p14:xfrm>
                <a:off x="9554365" y="5085569"/>
                <a:ext cx="217440" cy="543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654573B-D0B4-2F3D-38AB-25CCDC5E5E0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45725" y="5076929"/>
                  <a:ext cx="235080" cy="56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C6E387F-613A-1478-678D-1ABF16601EDB}"/>
              </a:ext>
            </a:extLst>
          </p:cNvPr>
          <p:cNvGrpSpPr/>
          <p:nvPr/>
        </p:nvGrpSpPr>
        <p:grpSpPr>
          <a:xfrm>
            <a:off x="3119005" y="5785049"/>
            <a:ext cx="2741400" cy="489960"/>
            <a:chOff x="3119005" y="5785049"/>
            <a:chExt cx="274140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BDE0A85-9598-4F97-3351-9A2E526D72A9}"/>
                    </a:ext>
                  </a:extLst>
                </p14:cNvPr>
                <p14:cNvContentPartPr/>
                <p14:nvPr/>
              </p14:nvContentPartPr>
              <p14:xfrm>
                <a:off x="3119005" y="6046409"/>
                <a:ext cx="497880" cy="209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BDE0A85-9598-4F97-3351-9A2E526D72A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10005" y="6037409"/>
                  <a:ext cx="515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FDB08B3-3BEE-2281-DBE1-4751F3553212}"/>
                    </a:ext>
                  </a:extLst>
                </p14:cNvPr>
                <p14:cNvContentPartPr/>
                <p14:nvPr/>
              </p14:nvContentPartPr>
              <p14:xfrm>
                <a:off x="3416005" y="6031289"/>
                <a:ext cx="289440" cy="240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FDB08B3-3BEE-2281-DBE1-4751F355321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407365" y="6022649"/>
                  <a:ext cx="307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8AC52C-08BA-FF7F-4EF5-E4393CB0BF99}"/>
                    </a:ext>
                  </a:extLst>
                </p14:cNvPr>
                <p14:cNvContentPartPr/>
                <p14:nvPr/>
              </p14:nvContentPartPr>
              <p14:xfrm>
                <a:off x="3533365" y="5811329"/>
                <a:ext cx="736200" cy="463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8AC52C-08BA-FF7F-4EF5-E4393CB0BF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24365" y="5802689"/>
                  <a:ext cx="7538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47D93F4-EED8-5827-764F-9BD845B60DB6}"/>
                    </a:ext>
                  </a:extLst>
                </p14:cNvPr>
                <p14:cNvContentPartPr/>
                <p14:nvPr/>
              </p14:nvContentPartPr>
              <p14:xfrm>
                <a:off x="3799045" y="5841569"/>
                <a:ext cx="85320" cy="14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47D93F4-EED8-5827-764F-9BD845B60DB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90045" y="5832929"/>
                  <a:ext cx="10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B7075C2-B9AF-6FC7-C161-3A5A71BB5587}"/>
                    </a:ext>
                  </a:extLst>
                </p14:cNvPr>
                <p14:cNvContentPartPr/>
                <p14:nvPr/>
              </p14:nvContentPartPr>
              <p14:xfrm>
                <a:off x="4508965" y="6006809"/>
                <a:ext cx="250560" cy="234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B7075C2-B9AF-6FC7-C161-3A5A71BB558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99965" y="5998169"/>
                  <a:ext cx="268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2C67836-65B3-C8CB-5B45-3C918E006770}"/>
                    </a:ext>
                  </a:extLst>
                </p14:cNvPr>
                <p14:cNvContentPartPr/>
                <p14:nvPr/>
              </p14:nvContentPartPr>
              <p14:xfrm>
                <a:off x="4779685" y="5785049"/>
                <a:ext cx="1080720" cy="458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2C67836-65B3-C8CB-5B45-3C918E00677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70685" y="5776049"/>
                  <a:ext cx="10983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91C0F6-7CFF-1F3D-9254-1C6A1F6EE169}"/>
                    </a:ext>
                  </a:extLst>
                </p14:cNvPr>
                <p14:cNvContentPartPr/>
                <p14:nvPr/>
              </p14:nvContentPartPr>
              <p14:xfrm>
                <a:off x="4969045" y="5956769"/>
                <a:ext cx="639000" cy="33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91C0F6-7CFF-1F3D-9254-1C6A1F6EE16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60045" y="5948129"/>
                  <a:ext cx="6566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1578CCA-B266-BC42-5D01-1C613F8DB46D}"/>
              </a:ext>
            </a:extLst>
          </p:cNvPr>
          <p:cNvGrpSpPr/>
          <p:nvPr/>
        </p:nvGrpSpPr>
        <p:grpSpPr>
          <a:xfrm>
            <a:off x="6621805" y="6026609"/>
            <a:ext cx="1762920" cy="478080"/>
            <a:chOff x="6621805" y="6026609"/>
            <a:chExt cx="17629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CD0E45-1F54-D777-E618-2A3BC35A6CC2}"/>
                    </a:ext>
                  </a:extLst>
                </p14:cNvPr>
                <p14:cNvContentPartPr/>
                <p14:nvPr/>
              </p14:nvContentPartPr>
              <p14:xfrm>
                <a:off x="6621805" y="6061169"/>
                <a:ext cx="180360" cy="440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CD0E45-1F54-D777-E618-2A3BC35A6C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13165" y="6052529"/>
                  <a:ext cx="1980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8CCFC51-A863-477F-DB06-9C231BFE04C5}"/>
                    </a:ext>
                  </a:extLst>
                </p14:cNvPr>
                <p14:cNvContentPartPr/>
                <p14:nvPr/>
              </p14:nvContentPartPr>
              <p14:xfrm>
                <a:off x="6698485" y="6084569"/>
                <a:ext cx="37080" cy="12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8CCFC51-A863-477F-DB06-9C231BFE04C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89485" y="6075569"/>
                  <a:ext cx="54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B9BB5A7-DF2C-73DB-F644-C52FF97E4ACB}"/>
                    </a:ext>
                  </a:extLst>
                </p14:cNvPr>
                <p14:cNvContentPartPr/>
                <p14:nvPr/>
              </p14:nvContentPartPr>
              <p14:xfrm>
                <a:off x="6978565" y="6029849"/>
                <a:ext cx="452520" cy="218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B9BB5A7-DF2C-73DB-F644-C52FF97E4AC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69565" y="6021209"/>
                  <a:ext cx="470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F7A452-AE37-339F-B184-87EE386857CF}"/>
                    </a:ext>
                  </a:extLst>
                </p14:cNvPr>
                <p14:cNvContentPartPr/>
                <p14:nvPr/>
              </p14:nvContentPartPr>
              <p14:xfrm>
                <a:off x="7666165" y="6026609"/>
                <a:ext cx="215280" cy="478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F7A452-AE37-339F-B184-87EE386857C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57165" y="6017969"/>
                  <a:ext cx="2329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0D99AF-077F-7FBA-916B-8E95C9E3A6F2}"/>
                    </a:ext>
                  </a:extLst>
                </p14:cNvPr>
                <p14:cNvContentPartPr/>
                <p14:nvPr/>
              </p14:nvContentPartPr>
              <p14:xfrm>
                <a:off x="8196445" y="6169169"/>
                <a:ext cx="188280" cy="19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0D99AF-077F-7FBA-916B-8E95C9E3A6F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187805" y="6160169"/>
                  <a:ext cx="20592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2771FAA-31CC-452D-2ECB-21EB6F48908A}"/>
              </a:ext>
            </a:extLst>
          </p:cNvPr>
          <p:cNvGrpSpPr/>
          <p:nvPr/>
        </p:nvGrpSpPr>
        <p:grpSpPr>
          <a:xfrm>
            <a:off x="8801245" y="5993129"/>
            <a:ext cx="1281240" cy="239760"/>
            <a:chOff x="8801245" y="5993129"/>
            <a:chExt cx="128124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57182F4-CC1A-ED58-3030-78636EB48FA8}"/>
                    </a:ext>
                  </a:extLst>
                </p14:cNvPr>
                <p14:cNvContentPartPr/>
                <p14:nvPr/>
              </p14:nvContentPartPr>
              <p14:xfrm>
                <a:off x="8801245" y="5993129"/>
                <a:ext cx="257040" cy="236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57182F4-CC1A-ED58-3030-78636EB48FA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92245" y="5984489"/>
                  <a:ext cx="274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BC8510-971D-81D2-732D-74F9F7539890}"/>
                    </a:ext>
                  </a:extLst>
                </p14:cNvPr>
                <p14:cNvContentPartPr/>
                <p14:nvPr/>
              </p14:nvContentPartPr>
              <p14:xfrm>
                <a:off x="9165565" y="5993849"/>
                <a:ext cx="406440" cy="237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BC8510-971D-81D2-732D-74F9F753989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56565" y="5984849"/>
                  <a:ext cx="424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E214103-E1B9-ED9F-F0ED-C0FB89E921F8}"/>
                    </a:ext>
                  </a:extLst>
                </p14:cNvPr>
                <p14:cNvContentPartPr/>
                <p14:nvPr/>
              </p14:nvContentPartPr>
              <p14:xfrm>
                <a:off x="9718165" y="6002849"/>
                <a:ext cx="364320" cy="230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E214103-E1B9-ED9F-F0ED-C0FB89E921F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09165" y="5993849"/>
                  <a:ext cx="3819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284FA36-6F4A-7719-C8AD-8BDB4B058451}"/>
              </a:ext>
            </a:extLst>
          </p:cNvPr>
          <p:cNvGrpSpPr/>
          <p:nvPr/>
        </p:nvGrpSpPr>
        <p:grpSpPr>
          <a:xfrm>
            <a:off x="10509085" y="5357009"/>
            <a:ext cx="1162080" cy="388080"/>
            <a:chOff x="10509085" y="5357009"/>
            <a:chExt cx="116208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4319AB-6A8B-7173-22C5-A6FA42A8A984}"/>
                    </a:ext>
                  </a:extLst>
                </p14:cNvPr>
                <p14:cNvContentPartPr/>
                <p14:nvPr/>
              </p14:nvContentPartPr>
              <p14:xfrm>
                <a:off x="10527805" y="5454929"/>
                <a:ext cx="136440" cy="284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4319AB-6A8B-7173-22C5-A6FA42A8A98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19165" y="5445929"/>
                  <a:ext cx="154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EA9CB0-2B8D-F11D-A858-77B876563501}"/>
                    </a:ext>
                  </a:extLst>
                </p14:cNvPr>
                <p14:cNvContentPartPr/>
                <p14:nvPr/>
              </p14:nvContentPartPr>
              <p14:xfrm>
                <a:off x="10509085" y="5634569"/>
                <a:ext cx="128160" cy="51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EA9CB0-2B8D-F11D-A858-77B87656350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00445" y="5625929"/>
                  <a:ext cx="145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C70B964-3314-4929-C6AC-5EB800720094}"/>
                    </a:ext>
                  </a:extLst>
                </p14:cNvPr>
                <p14:cNvContentPartPr/>
                <p14:nvPr/>
              </p14:nvContentPartPr>
              <p14:xfrm>
                <a:off x="10707805" y="5357009"/>
                <a:ext cx="963360" cy="388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C70B964-3314-4929-C6AC-5EB80072009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99165" y="5348009"/>
                  <a:ext cx="981000" cy="40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7749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DC83B25-90E7-75E9-BE33-836CCDC2ADC3}"/>
              </a:ext>
            </a:extLst>
          </p:cNvPr>
          <p:cNvGrpSpPr/>
          <p:nvPr/>
        </p:nvGrpSpPr>
        <p:grpSpPr>
          <a:xfrm>
            <a:off x="8111845" y="132689"/>
            <a:ext cx="1802880" cy="582840"/>
            <a:chOff x="8111845" y="132689"/>
            <a:chExt cx="180288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2DA4381-1480-7F26-30A0-9A43A888880E}"/>
                    </a:ext>
                  </a:extLst>
                </p14:cNvPr>
                <p14:cNvContentPartPr/>
                <p14:nvPr/>
              </p14:nvContentPartPr>
              <p14:xfrm>
                <a:off x="8111845" y="132689"/>
                <a:ext cx="1802880" cy="582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2DA4381-1480-7F26-30A0-9A43A88888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02845" y="124049"/>
                  <a:ext cx="182052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B62438-6BE6-524A-4A91-E117F3544DEF}"/>
                    </a:ext>
                  </a:extLst>
                </p14:cNvPr>
                <p14:cNvContentPartPr/>
                <p14:nvPr/>
              </p14:nvContentPartPr>
              <p14:xfrm>
                <a:off x="8797285" y="301529"/>
                <a:ext cx="549000" cy="2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B62438-6BE6-524A-4A91-E117F3544D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788645" y="292529"/>
                  <a:ext cx="5666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D16E83-FB5F-37B0-F0E9-C2F944E8B297}"/>
              </a:ext>
            </a:extLst>
          </p:cNvPr>
          <p:cNvGrpSpPr/>
          <p:nvPr/>
        </p:nvGrpSpPr>
        <p:grpSpPr>
          <a:xfrm>
            <a:off x="216685" y="121529"/>
            <a:ext cx="7634520" cy="1473480"/>
            <a:chOff x="216685" y="121529"/>
            <a:chExt cx="7634520" cy="14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4422790-BCFB-9A2E-1FA0-54AC3221D816}"/>
                    </a:ext>
                  </a:extLst>
                </p14:cNvPr>
                <p14:cNvContentPartPr/>
                <p14:nvPr/>
              </p14:nvContentPartPr>
              <p14:xfrm>
                <a:off x="400645" y="317009"/>
                <a:ext cx="275040" cy="262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4422790-BCFB-9A2E-1FA0-54AC3221D8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2005" y="308369"/>
                  <a:ext cx="292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B2C709-9CA3-C3B6-96AC-00A082C3D478}"/>
                    </a:ext>
                  </a:extLst>
                </p14:cNvPr>
                <p14:cNvContentPartPr/>
                <p14:nvPr/>
              </p14:nvContentPartPr>
              <p14:xfrm>
                <a:off x="216685" y="178409"/>
                <a:ext cx="645120" cy="507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B2C709-9CA3-C3B6-96AC-00A082C3D4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8045" y="169769"/>
                  <a:ext cx="6627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BF8E42-16B8-37C2-9DBC-29D002CFE5F6}"/>
                    </a:ext>
                  </a:extLst>
                </p14:cNvPr>
                <p14:cNvContentPartPr/>
                <p14:nvPr/>
              </p14:nvContentPartPr>
              <p14:xfrm>
                <a:off x="1076725" y="177689"/>
                <a:ext cx="159120" cy="397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BF8E42-16B8-37C2-9DBC-29D002CFE5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7725" y="168689"/>
                  <a:ext cx="1767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72469A-479A-EF7A-1B53-060F69306974}"/>
                    </a:ext>
                  </a:extLst>
                </p14:cNvPr>
                <p14:cNvContentPartPr/>
                <p14:nvPr/>
              </p14:nvContentPartPr>
              <p14:xfrm>
                <a:off x="1244485" y="225929"/>
                <a:ext cx="874080" cy="536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72469A-479A-EF7A-1B53-060F693069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5485" y="216929"/>
                  <a:ext cx="8917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11A853-D7D5-B0A3-EABD-C58B63B998A9}"/>
                    </a:ext>
                  </a:extLst>
                </p14:cNvPr>
                <p14:cNvContentPartPr/>
                <p14:nvPr/>
              </p14:nvContentPartPr>
              <p14:xfrm>
                <a:off x="1754245" y="375329"/>
                <a:ext cx="298080" cy="1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11A853-D7D5-B0A3-EABD-C58B63B998A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5605" y="366689"/>
                  <a:ext cx="315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2C12EE-C70C-A76F-B36C-23E58E81F22C}"/>
                    </a:ext>
                  </a:extLst>
                </p14:cNvPr>
                <p14:cNvContentPartPr/>
                <p14:nvPr/>
              </p14:nvContentPartPr>
              <p14:xfrm>
                <a:off x="1657765" y="288929"/>
                <a:ext cx="12240" cy="7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2C12EE-C70C-A76F-B36C-23E58E81F2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49125" y="279929"/>
                  <a:ext cx="2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BB9727-8D82-E214-44DC-08AC7EF72E01}"/>
                    </a:ext>
                  </a:extLst>
                </p14:cNvPr>
                <p14:cNvContentPartPr/>
                <p14:nvPr/>
              </p14:nvContentPartPr>
              <p14:xfrm>
                <a:off x="2479285" y="315209"/>
                <a:ext cx="277920" cy="581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BB9727-8D82-E214-44DC-08AC7EF72E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0285" y="306209"/>
                  <a:ext cx="2955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748F1F-A9B9-3D2F-2683-765A2499CEAD}"/>
                    </a:ext>
                  </a:extLst>
                </p14:cNvPr>
                <p14:cNvContentPartPr/>
                <p14:nvPr/>
              </p14:nvContentPartPr>
              <p14:xfrm>
                <a:off x="2987245" y="163649"/>
                <a:ext cx="537480" cy="466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748F1F-A9B9-3D2F-2683-765A2499CE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8245" y="154649"/>
                  <a:ext cx="55512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14DBFE-7AEB-1887-7630-26D094BCEB41}"/>
                    </a:ext>
                  </a:extLst>
                </p14:cNvPr>
                <p14:cNvContentPartPr/>
                <p14:nvPr/>
              </p14:nvContentPartPr>
              <p14:xfrm>
                <a:off x="3015325" y="385769"/>
                <a:ext cx="344520" cy="2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14DBFE-7AEB-1887-7630-26D094BCEB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06685" y="376769"/>
                  <a:ext cx="362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FA2CCB-D7A2-8BE2-DBB2-98D72E0C06A4}"/>
                    </a:ext>
                  </a:extLst>
                </p14:cNvPr>
                <p14:cNvContentPartPr/>
                <p14:nvPr/>
              </p14:nvContentPartPr>
              <p14:xfrm>
                <a:off x="3746125" y="121529"/>
                <a:ext cx="1075320" cy="518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FA2CCB-D7A2-8BE2-DBB2-98D72E0C06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37125" y="112529"/>
                  <a:ext cx="10929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A81960-4395-3C4F-A983-95474F6B76A7}"/>
                    </a:ext>
                  </a:extLst>
                </p14:cNvPr>
                <p14:cNvContentPartPr/>
                <p14:nvPr/>
              </p14:nvContentPartPr>
              <p14:xfrm>
                <a:off x="4361005" y="328529"/>
                <a:ext cx="359640" cy="11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A81960-4395-3C4F-A983-95474F6B76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2005" y="319529"/>
                  <a:ext cx="37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73F8DA8-4A2D-EBD4-C52C-6AC77F701BD6}"/>
                    </a:ext>
                  </a:extLst>
                </p14:cNvPr>
                <p14:cNvContentPartPr/>
                <p14:nvPr/>
              </p14:nvContentPartPr>
              <p14:xfrm>
                <a:off x="3989485" y="271289"/>
                <a:ext cx="473760" cy="40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73F8DA8-4A2D-EBD4-C52C-6AC77F701B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0845" y="262289"/>
                  <a:ext cx="491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5D2A0C-0FC0-287F-C02B-B0C963220804}"/>
                    </a:ext>
                  </a:extLst>
                </p14:cNvPr>
                <p14:cNvContentPartPr/>
                <p14:nvPr/>
              </p14:nvContentPartPr>
              <p14:xfrm>
                <a:off x="5106925" y="198209"/>
                <a:ext cx="426240" cy="637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5D2A0C-0FC0-287F-C02B-B0C9632208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97925" y="189209"/>
                  <a:ext cx="44388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4BB755-15CD-A541-22E5-D5B31AAD8325}"/>
                    </a:ext>
                  </a:extLst>
                </p14:cNvPr>
                <p14:cNvContentPartPr/>
                <p14:nvPr/>
              </p14:nvContentPartPr>
              <p14:xfrm>
                <a:off x="5926645" y="358769"/>
                <a:ext cx="250560" cy="153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4BB755-15CD-A541-22E5-D5B31AAD83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17645" y="350129"/>
                  <a:ext cx="268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D59F09-3CFF-60A2-7FF8-EFBF9E8D685B}"/>
                    </a:ext>
                  </a:extLst>
                </p14:cNvPr>
                <p14:cNvContentPartPr/>
                <p14:nvPr/>
              </p14:nvContentPartPr>
              <p14:xfrm>
                <a:off x="6503005" y="133049"/>
                <a:ext cx="1348200" cy="63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D59F09-3CFF-60A2-7FF8-EFBF9E8D68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94365" y="124409"/>
                  <a:ext cx="136584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17BA70-1131-820C-44EC-695A15FC1D1C}"/>
                    </a:ext>
                  </a:extLst>
                </p14:cNvPr>
                <p14:cNvContentPartPr/>
                <p14:nvPr/>
              </p14:nvContentPartPr>
              <p14:xfrm>
                <a:off x="7004125" y="172289"/>
                <a:ext cx="41400" cy="1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17BA70-1131-820C-44EC-695A15FC1D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95485" y="163649"/>
                  <a:ext cx="59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C5400C-059A-32A7-DCF5-375120F43595}"/>
                    </a:ext>
                  </a:extLst>
                </p14:cNvPr>
                <p14:cNvContentPartPr/>
                <p14:nvPr/>
              </p14:nvContentPartPr>
              <p14:xfrm>
                <a:off x="1118125" y="851249"/>
                <a:ext cx="891000" cy="492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C5400C-059A-32A7-DCF5-375120F435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9485" y="842609"/>
                  <a:ext cx="9086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EB624F-1504-444C-C466-E01CD41D912C}"/>
                    </a:ext>
                  </a:extLst>
                </p14:cNvPr>
                <p14:cNvContentPartPr/>
                <p14:nvPr/>
              </p14:nvContentPartPr>
              <p14:xfrm>
                <a:off x="1646605" y="1008569"/>
                <a:ext cx="221040" cy="2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EB624F-1504-444C-C466-E01CD41D91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7965" y="999929"/>
                  <a:ext cx="238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7F5C32-E1EB-BF2C-21D0-0820335AA585}"/>
                    </a:ext>
                  </a:extLst>
                </p14:cNvPr>
                <p14:cNvContentPartPr/>
                <p14:nvPr/>
              </p14:nvContentPartPr>
              <p14:xfrm>
                <a:off x="1419445" y="930809"/>
                <a:ext cx="2124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7F5C32-E1EB-BF2C-21D0-0820335AA5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10445" y="921809"/>
                  <a:ext cx="3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4EE3A5-7DA7-96D2-604A-6A9E09C14556}"/>
                    </a:ext>
                  </a:extLst>
                </p14:cNvPr>
                <p14:cNvContentPartPr/>
                <p14:nvPr/>
              </p14:nvContentPartPr>
              <p14:xfrm>
                <a:off x="2311885" y="866009"/>
                <a:ext cx="1923840" cy="72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4EE3A5-7DA7-96D2-604A-6A9E09C1455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02885" y="857369"/>
                  <a:ext cx="194148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87719E0-8D0E-E73F-AC98-AE1303EFE764}"/>
                    </a:ext>
                  </a:extLst>
                </p14:cNvPr>
                <p14:cNvContentPartPr/>
                <p14:nvPr/>
              </p14:nvContentPartPr>
              <p14:xfrm>
                <a:off x="4330405" y="890849"/>
                <a:ext cx="2491560" cy="48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87719E0-8D0E-E73F-AC98-AE1303EFE76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21765" y="882209"/>
                  <a:ext cx="25092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DAEE495-4E8F-60C6-7038-73E89BBE9491}"/>
                    </a:ext>
                  </a:extLst>
                </p14:cNvPr>
                <p14:cNvContentPartPr/>
                <p14:nvPr/>
              </p14:nvContentPartPr>
              <p14:xfrm>
                <a:off x="5811805" y="989849"/>
                <a:ext cx="349560" cy="44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DAEE495-4E8F-60C6-7038-73E89BBE94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02805" y="981209"/>
                  <a:ext cx="367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E890E4-F76A-3B6A-0E75-87FA74B99882}"/>
                    </a:ext>
                  </a:extLst>
                </p14:cNvPr>
                <p14:cNvContentPartPr/>
                <p14:nvPr/>
              </p14:nvContentPartPr>
              <p14:xfrm>
                <a:off x="7115005" y="866009"/>
                <a:ext cx="459720" cy="357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E890E4-F76A-3B6A-0E75-87FA74B998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06365" y="857369"/>
                  <a:ext cx="47736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F28CC9-51B8-1B25-AC00-9FF947CF587B}"/>
                  </a:ext>
                </a:extLst>
              </p14:cNvPr>
              <p14:cNvContentPartPr/>
              <p14:nvPr/>
            </p14:nvContentPartPr>
            <p14:xfrm>
              <a:off x="1303525" y="1820729"/>
              <a:ext cx="137160" cy="399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F28CC9-51B8-1B25-AC00-9FF947CF587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94885" y="1812089"/>
                <a:ext cx="15480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6BED62F-E59B-C825-C549-59A2602E7F92}"/>
              </a:ext>
            </a:extLst>
          </p:cNvPr>
          <p:cNvGrpSpPr/>
          <p:nvPr/>
        </p:nvGrpSpPr>
        <p:grpSpPr>
          <a:xfrm>
            <a:off x="1380925" y="1830449"/>
            <a:ext cx="1394280" cy="412200"/>
            <a:chOff x="1380925" y="1830449"/>
            <a:chExt cx="139428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20CE88-BBD2-24D3-9943-3E4B14600F5C}"/>
                    </a:ext>
                  </a:extLst>
                </p14:cNvPr>
                <p14:cNvContentPartPr/>
                <p14:nvPr/>
              </p14:nvContentPartPr>
              <p14:xfrm>
                <a:off x="1380925" y="1987769"/>
                <a:ext cx="1394280" cy="254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20CE88-BBD2-24D3-9943-3E4B14600F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71925" y="1978769"/>
                  <a:ext cx="1411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64898B8-F16A-5579-C8B8-9F40FB579004}"/>
                    </a:ext>
                  </a:extLst>
                </p14:cNvPr>
                <p14:cNvContentPartPr/>
                <p14:nvPr/>
              </p14:nvContentPartPr>
              <p14:xfrm>
                <a:off x="2401165" y="1830449"/>
                <a:ext cx="68400" cy="62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64898B8-F16A-5579-C8B8-9F40FB5790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92165" y="1821809"/>
                  <a:ext cx="860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6284E3-E4F6-8C9A-4F9F-FD38E95B1C40}"/>
              </a:ext>
            </a:extLst>
          </p:cNvPr>
          <p:cNvGrpSpPr/>
          <p:nvPr/>
        </p:nvGrpSpPr>
        <p:grpSpPr>
          <a:xfrm>
            <a:off x="3259405" y="1908209"/>
            <a:ext cx="5607720" cy="535680"/>
            <a:chOff x="3259405" y="1908209"/>
            <a:chExt cx="56077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9EB824-DE85-E72B-01F2-FDC4F7900E94}"/>
                    </a:ext>
                  </a:extLst>
                </p14:cNvPr>
                <p14:cNvContentPartPr/>
                <p14:nvPr/>
              </p14:nvContentPartPr>
              <p14:xfrm>
                <a:off x="3290005" y="1984889"/>
                <a:ext cx="211680" cy="233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9EB824-DE85-E72B-01F2-FDC4F7900E9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81005" y="1975889"/>
                  <a:ext cx="229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150B4E-4808-CFDF-3D7B-B37CE96DB8F9}"/>
                    </a:ext>
                  </a:extLst>
                </p14:cNvPr>
                <p14:cNvContentPartPr/>
                <p14:nvPr/>
              </p14:nvContentPartPr>
              <p14:xfrm>
                <a:off x="3259405" y="1982369"/>
                <a:ext cx="324000" cy="225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150B4E-4808-CFDF-3D7B-B37CE96DB8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50765" y="1973369"/>
                  <a:ext cx="341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D6EF35-E2B4-8457-B187-8478EEE77755}"/>
                    </a:ext>
                  </a:extLst>
                </p14:cNvPr>
                <p14:cNvContentPartPr/>
                <p14:nvPr/>
              </p14:nvContentPartPr>
              <p14:xfrm>
                <a:off x="3692125" y="1981649"/>
                <a:ext cx="403560" cy="202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D6EF35-E2B4-8457-B187-8478EEE777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3125" y="1972649"/>
                  <a:ext cx="421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9868A3-07AE-FB99-D223-0F3385DF778D}"/>
                    </a:ext>
                  </a:extLst>
                </p14:cNvPr>
                <p14:cNvContentPartPr/>
                <p14:nvPr/>
              </p14:nvContentPartPr>
              <p14:xfrm>
                <a:off x="4314925" y="2069849"/>
                <a:ext cx="111240" cy="2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9868A3-07AE-FB99-D223-0F3385DF77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05925" y="2060849"/>
                  <a:ext cx="128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3B2232-4804-78DA-7794-DBC362E551BE}"/>
                    </a:ext>
                  </a:extLst>
                </p14:cNvPr>
                <p14:cNvContentPartPr/>
                <p14:nvPr/>
              </p14:nvContentPartPr>
              <p14:xfrm>
                <a:off x="4578085" y="1968329"/>
                <a:ext cx="154440" cy="226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3B2232-4804-78DA-7794-DBC362E551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69445" y="1959329"/>
                  <a:ext cx="172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ABD948-9FCB-ACEF-271E-D8CB5E53E47C}"/>
                    </a:ext>
                  </a:extLst>
                </p14:cNvPr>
                <p14:cNvContentPartPr/>
                <p14:nvPr/>
              </p14:nvContentPartPr>
              <p14:xfrm>
                <a:off x="4444525" y="1965449"/>
                <a:ext cx="393840" cy="267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ABD948-9FCB-ACEF-271E-D8CB5E53E4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35885" y="1956449"/>
                  <a:ext cx="411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EAF3A3-9F75-836E-1ECD-42E54F66F332}"/>
                    </a:ext>
                  </a:extLst>
                </p14:cNvPr>
                <p14:cNvContentPartPr/>
                <p14:nvPr/>
              </p14:nvContentPartPr>
              <p14:xfrm>
                <a:off x="4913605" y="2212049"/>
                <a:ext cx="106920" cy="21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EAF3A3-9F75-836E-1ECD-42E54F66F3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04605" y="2203049"/>
                  <a:ext cx="12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DA4400-115B-1289-65A9-63E3747D7A75}"/>
                    </a:ext>
                  </a:extLst>
                </p14:cNvPr>
                <p14:cNvContentPartPr/>
                <p14:nvPr/>
              </p14:nvContentPartPr>
              <p14:xfrm>
                <a:off x="5357485" y="1968689"/>
                <a:ext cx="235440" cy="47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DA4400-115B-1289-65A9-63E3747D7A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48485" y="1959689"/>
                  <a:ext cx="2530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D0F316-68C0-DDEE-9530-D55CFC4B26F9}"/>
                    </a:ext>
                  </a:extLst>
                </p14:cNvPr>
                <p14:cNvContentPartPr/>
                <p14:nvPr/>
              </p14:nvContentPartPr>
              <p14:xfrm>
                <a:off x="5796685" y="1971929"/>
                <a:ext cx="461880" cy="185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D0F316-68C0-DDEE-9530-D55CFC4B26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88045" y="1963289"/>
                  <a:ext cx="479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09D744A-AC7C-6634-43B0-15E6AB6B7A94}"/>
                    </a:ext>
                  </a:extLst>
                </p14:cNvPr>
                <p14:cNvContentPartPr/>
                <p14:nvPr/>
              </p14:nvContentPartPr>
              <p14:xfrm>
                <a:off x="6406165" y="2027369"/>
                <a:ext cx="14184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09D744A-AC7C-6634-43B0-15E6AB6B7A9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97525" y="2018369"/>
                  <a:ext cx="159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243A319-EF5A-C50E-2788-5EAE7E56599C}"/>
                    </a:ext>
                  </a:extLst>
                </p14:cNvPr>
                <p14:cNvContentPartPr/>
                <p14:nvPr/>
              </p14:nvContentPartPr>
              <p14:xfrm>
                <a:off x="6587605" y="1949969"/>
                <a:ext cx="195480" cy="461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243A319-EF5A-C50E-2788-5EAE7E5659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78605" y="1941329"/>
                  <a:ext cx="2131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5CF7F63-ACA1-5520-313F-62E74D3ED8EB}"/>
                    </a:ext>
                  </a:extLst>
                </p14:cNvPr>
                <p14:cNvContentPartPr/>
                <p14:nvPr/>
              </p14:nvContentPartPr>
              <p14:xfrm>
                <a:off x="7076125" y="2147249"/>
                <a:ext cx="138240" cy="285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5CF7F63-ACA1-5520-313F-62E74D3ED8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67125" y="2138609"/>
                  <a:ext cx="155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7C3D3A-F9B5-32AA-4322-5D4569527D14}"/>
                    </a:ext>
                  </a:extLst>
                </p14:cNvPr>
                <p14:cNvContentPartPr/>
                <p14:nvPr/>
              </p14:nvContentPartPr>
              <p14:xfrm>
                <a:off x="7580125" y="1953209"/>
                <a:ext cx="250560" cy="22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7C3D3A-F9B5-32AA-4322-5D4569527D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71485" y="1944209"/>
                  <a:ext cx="268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6A088A-E285-610B-7E64-E543F0C86C48}"/>
                    </a:ext>
                  </a:extLst>
                </p14:cNvPr>
                <p14:cNvContentPartPr/>
                <p14:nvPr/>
              </p14:nvContentPartPr>
              <p14:xfrm>
                <a:off x="7951285" y="1947089"/>
                <a:ext cx="424800" cy="151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6A088A-E285-610B-7E64-E543F0C86C4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42645" y="1938449"/>
                  <a:ext cx="442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7C56A9C-BAD0-0544-8ACF-7E25BD47A781}"/>
                    </a:ext>
                  </a:extLst>
                </p14:cNvPr>
                <p14:cNvContentPartPr/>
                <p14:nvPr/>
              </p14:nvContentPartPr>
              <p14:xfrm>
                <a:off x="8496685" y="2000729"/>
                <a:ext cx="9180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7C56A9C-BAD0-0544-8ACF-7E25BD47A7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88045" y="1992089"/>
                  <a:ext cx="109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06E206-4120-73EF-8DD5-C2CC162F0BDA}"/>
                    </a:ext>
                  </a:extLst>
                </p14:cNvPr>
                <p14:cNvContentPartPr/>
                <p14:nvPr/>
              </p14:nvContentPartPr>
              <p14:xfrm>
                <a:off x="8712325" y="1908209"/>
                <a:ext cx="154800" cy="251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06E206-4120-73EF-8DD5-C2CC162F0B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03325" y="1899569"/>
                  <a:ext cx="172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827AB84-6616-2B7F-4ED6-DC1EF775BC42}"/>
                    </a:ext>
                  </a:extLst>
                </p14:cNvPr>
                <p14:cNvContentPartPr/>
                <p14:nvPr/>
              </p14:nvContentPartPr>
              <p14:xfrm>
                <a:off x="8643565" y="1984169"/>
                <a:ext cx="133920" cy="22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827AB84-6616-2B7F-4ED6-DC1EF775BC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34925" y="1975169"/>
                  <a:ext cx="151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ADE017-0CB6-5478-2D67-6F18DC0CBCF3}"/>
                    </a:ext>
                  </a:extLst>
                </p14:cNvPr>
                <p14:cNvContentPartPr/>
                <p14:nvPr/>
              </p14:nvContentPartPr>
              <p14:xfrm>
                <a:off x="7611085" y="2033129"/>
                <a:ext cx="192240" cy="55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ADE017-0CB6-5478-2D67-6F18DC0CBC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02085" y="2024489"/>
                  <a:ext cx="20988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4BE121F-6230-E50D-CC6E-73041CA0F944}"/>
              </a:ext>
            </a:extLst>
          </p:cNvPr>
          <p:cNvGrpSpPr/>
          <p:nvPr/>
        </p:nvGrpSpPr>
        <p:grpSpPr>
          <a:xfrm>
            <a:off x="9177085" y="1789409"/>
            <a:ext cx="1307880" cy="402120"/>
            <a:chOff x="9177085" y="1789409"/>
            <a:chExt cx="130788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D8BA91-ACE5-15A0-D036-4C8254281737}"/>
                    </a:ext>
                  </a:extLst>
                </p14:cNvPr>
                <p14:cNvContentPartPr/>
                <p14:nvPr/>
              </p14:nvContentPartPr>
              <p14:xfrm>
                <a:off x="9177085" y="1789409"/>
                <a:ext cx="1307880" cy="402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D8BA91-ACE5-15A0-D036-4C82542817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68445" y="1780769"/>
                  <a:ext cx="13255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8E78BA-7A0B-CAD0-AB68-CC0E7FE54D80}"/>
                    </a:ext>
                  </a:extLst>
                </p14:cNvPr>
                <p14:cNvContentPartPr/>
                <p14:nvPr/>
              </p14:nvContentPartPr>
              <p14:xfrm>
                <a:off x="10027765" y="1957889"/>
                <a:ext cx="41400" cy="1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8E78BA-7A0B-CAD0-AB68-CC0E7FE54D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18765" y="1948889"/>
                  <a:ext cx="59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0EF77D-8606-DFD7-D17F-1EC72459A091}"/>
                    </a:ext>
                  </a:extLst>
                </p14:cNvPr>
                <p14:cNvContentPartPr/>
                <p14:nvPr/>
              </p14:nvContentPartPr>
              <p14:xfrm>
                <a:off x="9398845" y="1950329"/>
                <a:ext cx="513360" cy="41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0EF77D-8606-DFD7-D17F-1EC72459A09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90205" y="1941329"/>
                  <a:ext cx="5310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1B793FE-74EB-ECE3-4878-0A7765CB06F4}"/>
              </a:ext>
            </a:extLst>
          </p:cNvPr>
          <p:cNvGrpSpPr/>
          <p:nvPr/>
        </p:nvGrpSpPr>
        <p:grpSpPr>
          <a:xfrm>
            <a:off x="3044125" y="2883809"/>
            <a:ext cx="1397520" cy="411840"/>
            <a:chOff x="3044125" y="2883809"/>
            <a:chExt cx="139752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1DC8799-B52A-41EB-CE4A-CD5C4B6346A6}"/>
                    </a:ext>
                  </a:extLst>
                </p14:cNvPr>
                <p14:cNvContentPartPr/>
                <p14:nvPr/>
              </p14:nvContentPartPr>
              <p14:xfrm>
                <a:off x="3044125" y="2889209"/>
                <a:ext cx="204840" cy="16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1DC8799-B52A-41EB-CE4A-CD5C4B6346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5485" y="2880209"/>
                  <a:ext cx="222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2E8E3A-C1E5-67AF-CD27-27D1A59BA995}"/>
                    </a:ext>
                  </a:extLst>
                </p14:cNvPr>
                <p14:cNvContentPartPr/>
                <p14:nvPr/>
              </p14:nvContentPartPr>
              <p14:xfrm>
                <a:off x="3321685" y="2907929"/>
                <a:ext cx="307800" cy="120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2E8E3A-C1E5-67AF-CD27-27D1A59BA9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12685" y="2898929"/>
                  <a:ext cx="32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A45FEF4-8910-2F09-73B0-244E2FAA7E86}"/>
                    </a:ext>
                  </a:extLst>
                </p14:cNvPr>
                <p14:cNvContentPartPr/>
                <p14:nvPr/>
              </p14:nvContentPartPr>
              <p14:xfrm>
                <a:off x="3783205" y="2883809"/>
                <a:ext cx="190080" cy="142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A45FEF4-8910-2F09-73B0-244E2FAA7E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74205" y="2874809"/>
                  <a:ext cx="207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3F76A29-539A-852C-2B3A-5B1148CE1243}"/>
                    </a:ext>
                  </a:extLst>
                </p14:cNvPr>
                <p14:cNvContentPartPr/>
                <p14:nvPr/>
              </p14:nvContentPartPr>
              <p14:xfrm>
                <a:off x="4287925" y="3044369"/>
                <a:ext cx="153720" cy="251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3F76A29-539A-852C-2B3A-5B1148CE12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79285" y="3035729"/>
                  <a:ext cx="17136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8DB043-1F9B-5338-2EA5-BD1F62DDCA1E}"/>
              </a:ext>
            </a:extLst>
          </p:cNvPr>
          <p:cNvGrpSpPr/>
          <p:nvPr/>
        </p:nvGrpSpPr>
        <p:grpSpPr>
          <a:xfrm>
            <a:off x="4995685" y="2767169"/>
            <a:ext cx="1655640" cy="390240"/>
            <a:chOff x="4995685" y="2767169"/>
            <a:chExt cx="165564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471F9C-B6D5-4C8D-B9EA-335203C4F907}"/>
                    </a:ext>
                  </a:extLst>
                </p14:cNvPr>
                <p14:cNvContentPartPr/>
                <p14:nvPr/>
              </p14:nvContentPartPr>
              <p14:xfrm>
                <a:off x="4995685" y="2767169"/>
                <a:ext cx="202320" cy="33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471F9C-B6D5-4C8D-B9EA-335203C4F90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87045" y="2758529"/>
                  <a:ext cx="219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B9C467B-F8B2-66B9-BA00-08824313FC3E}"/>
                    </a:ext>
                  </a:extLst>
                </p14:cNvPr>
                <p14:cNvContentPartPr/>
                <p14:nvPr/>
              </p14:nvContentPartPr>
              <p14:xfrm>
                <a:off x="5028445" y="2918729"/>
                <a:ext cx="177480" cy="8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B9C467B-F8B2-66B9-BA00-08824313FC3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19805" y="2910089"/>
                  <a:ext cx="195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5772AB1-62A4-615E-3856-4A9B30F1437B}"/>
                    </a:ext>
                  </a:extLst>
                </p14:cNvPr>
                <p14:cNvContentPartPr/>
                <p14:nvPr/>
              </p14:nvContentPartPr>
              <p14:xfrm>
                <a:off x="5339125" y="2832689"/>
                <a:ext cx="455400" cy="134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5772AB1-62A4-615E-3856-4A9B30F1437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30485" y="2823689"/>
                  <a:ext cx="473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031A8C-0736-EBC7-ED09-464A57F4D54B}"/>
                    </a:ext>
                  </a:extLst>
                </p14:cNvPr>
                <p14:cNvContentPartPr/>
                <p14:nvPr/>
              </p14:nvContentPartPr>
              <p14:xfrm>
                <a:off x="5851765" y="2893889"/>
                <a:ext cx="46800" cy="222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031A8C-0736-EBC7-ED09-464A57F4D54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43125" y="2884889"/>
                  <a:ext cx="64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DF322C4-1F34-95B9-ABE2-B34155234E38}"/>
                    </a:ext>
                  </a:extLst>
                </p14:cNvPr>
                <p14:cNvContentPartPr/>
                <p14:nvPr/>
              </p14:nvContentPartPr>
              <p14:xfrm>
                <a:off x="5939245" y="2885609"/>
                <a:ext cx="72000" cy="27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DF322C4-1F34-95B9-ABE2-B34155234E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30605" y="2876609"/>
                  <a:ext cx="89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0CAFD48-EDEE-8ECF-149B-918ECFD878F8}"/>
                    </a:ext>
                  </a:extLst>
                </p14:cNvPr>
                <p14:cNvContentPartPr/>
                <p14:nvPr/>
              </p14:nvContentPartPr>
              <p14:xfrm>
                <a:off x="5789485" y="2862209"/>
                <a:ext cx="371520" cy="120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0CAFD48-EDEE-8ECF-149B-918ECFD878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80845" y="2853209"/>
                  <a:ext cx="389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BEA684-F202-9980-B7DC-332B9DEADF9D}"/>
                    </a:ext>
                  </a:extLst>
                </p14:cNvPr>
                <p14:cNvContentPartPr/>
                <p14:nvPr/>
              </p14:nvContentPartPr>
              <p14:xfrm>
                <a:off x="6157765" y="3003329"/>
                <a:ext cx="181080" cy="1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BEA684-F202-9980-B7DC-332B9DEADF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49125" y="2994329"/>
                  <a:ext cx="19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B52D560-156C-ACB0-35FB-68601E3501EB}"/>
                    </a:ext>
                  </a:extLst>
                </p14:cNvPr>
                <p14:cNvContentPartPr/>
                <p14:nvPr/>
              </p14:nvContentPartPr>
              <p14:xfrm>
                <a:off x="6441085" y="2821889"/>
                <a:ext cx="210240" cy="280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B52D560-156C-ACB0-35FB-68601E3501E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32445" y="2813249"/>
                  <a:ext cx="22788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0E33D92-5D2C-0527-084E-383200828AE8}"/>
              </a:ext>
            </a:extLst>
          </p:cNvPr>
          <p:cNvGrpSpPr/>
          <p:nvPr/>
        </p:nvGrpSpPr>
        <p:grpSpPr>
          <a:xfrm>
            <a:off x="6891805" y="2615969"/>
            <a:ext cx="1296720" cy="648720"/>
            <a:chOff x="6891805" y="2615969"/>
            <a:chExt cx="129672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03A79A-EB8B-A7B6-7D85-C2AA842CBF43}"/>
                    </a:ext>
                  </a:extLst>
                </p14:cNvPr>
                <p14:cNvContentPartPr/>
                <p14:nvPr/>
              </p14:nvContentPartPr>
              <p14:xfrm>
                <a:off x="6891805" y="3065249"/>
                <a:ext cx="125280" cy="19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03A79A-EB8B-A7B6-7D85-C2AA842CBF4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82805" y="3056249"/>
                  <a:ext cx="142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C5F290-4D76-8EB8-49ED-1DBE854B0713}"/>
                    </a:ext>
                  </a:extLst>
                </p14:cNvPr>
                <p14:cNvContentPartPr/>
                <p14:nvPr/>
              </p14:nvContentPartPr>
              <p14:xfrm>
                <a:off x="7391485" y="2751329"/>
                <a:ext cx="262440" cy="198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C5F290-4D76-8EB8-49ED-1DBE854B07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82485" y="2742689"/>
                  <a:ext cx="280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3D1964-DC73-1889-3A4F-6CB300E3F866}"/>
                    </a:ext>
                  </a:extLst>
                </p14:cNvPr>
                <p14:cNvContentPartPr/>
                <p14:nvPr/>
              </p14:nvContentPartPr>
              <p14:xfrm>
                <a:off x="7473205" y="2615969"/>
                <a:ext cx="89640" cy="450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3D1964-DC73-1889-3A4F-6CB300E3F8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64565" y="2606969"/>
                  <a:ext cx="1072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DBE92E-DF66-9966-B8BB-71881EA918A2}"/>
                    </a:ext>
                  </a:extLst>
                </p14:cNvPr>
                <p14:cNvContentPartPr/>
                <p14:nvPr/>
              </p14:nvContentPartPr>
              <p14:xfrm>
                <a:off x="7810885" y="2786609"/>
                <a:ext cx="377640" cy="190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DBE92E-DF66-9966-B8BB-71881EA918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02245" y="2777609"/>
                  <a:ext cx="39528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F653CF0-6D70-31B1-3132-03B6E7C54364}"/>
              </a:ext>
            </a:extLst>
          </p:cNvPr>
          <p:cNvGrpSpPr/>
          <p:nvPr/>
        </p:nvGrpSpPr>
        <p:grpSpPr>
          <a:xfrm>
            <a:off x="8422525" y="2636129"/>
            <a:ext cx="1019160" cy="466200"/>
            <a:chOff x="8422525" y="2636129"/>
            <a:chExt cx="10191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3E51EFF-AED6-91F6-A8D2-AF17141556E1}"/>
                    </a:ext>
                  </a:extLst>
                </p14:cNvPr>
                <p14:cNvContentPartPr/>
                <p14:nvPr/>
              </p14:nvContentPartPr>
              <p14:xfrm>
                <a:off x="8472565" y="2755289"/>
                <a:ext cx="25200" cy="222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3E51EFF-AED6-91F6-A8D2-AF17141556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63925" y="2746289"/>
                  <a:ext cx="42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9E6762F-83FB-3873-F36E-759B4A65DCE8}"/>
                    </a:ext>
                  </a:extLst>
                </p14:cNvPr>
                <p14:cNvContentPartPr/>
                <p14:nvPr/>
              </p14:nvContentPartPr>
              <p14:xfrm>
                <a:off x="8583445" y="2736209"/>
                <a:ext cx="45720" cy="230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9E6762F-83FB-3873-F36E-759B4A65DCE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4805" y="2727569"/>
                  <a:ext cx="63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DE9EEF-9158-C4E6-CFE3-615721DD25D3}"/>
                    </a:ext>
                  </a:extLst>
                </p14:cNvPr>
                <p14:cNvContentPartPr/>
                <p14:nvPr/>
              </p14:nvContentPartPr>
              <p14:xfrm>
                <a:off x="8422525" y="2723969"/>
                <a:ext cx="310320" cy="78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DE9EEF-9158-C4E6-CFE3-615721DD25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13525" y="2715329"/>
                  <a:ext cx="327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C8A102-C44C-1846-1885-0633D41E4BC6}"/>
                    </a:ext>
                  </a:extLst>
                </p14:cNvPr>
                <p14:cNvContentPartPr/>
                <p14:nvPr/>
              </p14:nvContentPartPr>
              <p14:xfrm>
                <a:off x="8927605" y="2732249"/>
                <a:ext cx="16560" cy="236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C8A102-C44C-1846-1885-0633D41E4B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18965" y="2723609"/>
                  <a:ext cx="34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41B1584-0149-B89F-4688-8248275103D8}"/>
                    </a:ext>
                  </a:extLst>
                </p14:cNvPr>
                <p14:cNvContentPartPr/>
                <p14:nvPr/>
              </p14:nvContentPartPr>
              <p14:xfrm>
                <a:off x="8773165" y="2909009"/>
                <a:ext cx="261360" cy="2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41B1584-0149-B89F-4688-8248275103D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64525" y="2900369"/>
                  <a:ext cx="279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58A7B9A-72C2-A8A5-0F48-C5C7F5C52378}"/>
                    </a:ext>
                  </a:extLst>
                </p14:cNvPr>
                <p14:cNvContentPartPr/>
                <p14:nvPr/>
              </p14:nvContentPartPr>
              <p14:xfrm>
                <a:off x="9186805" y="2744489"/>
                <a:ext cx="254880" cy="213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58A7B9A-72C2-A8A5-0F48-C5C7F5C523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77805" y="2735849"/>
                  <a:ext cx="272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D25A38-6775-269A-11D3-39FB140F0531}"/>
                    </a:ext>
                  </a:extLst>
                </p14:cNvPr>
                <p14:cNvContentPartPr/>
                <p14:nvPr/>
              </p14:nvContentPartPr>
              <p14:xfrm>
                <a:off x="9259885" y="2636129"/>
                <a:ext cx="59040" cy="46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D25A38-6775-269A-11D3-39FB140F05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50885" y="2627489"/>
                  <a:ext cx="76680" cy="48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FCC566-10DA-229E-4D1E-594D67B2BB82}"/>
              </a:ext>
            </a:extLst>
          </p:cNvPr>
          <p:cNvGrpSpPr/>
          <p:nvPr/>
        </p:nvGrpSpPr>
        <p:grpSpPr>
          <a:xfrm>
            <a:off x="9803845" y="2436329"/>
            <a:ext cx="1581120" cy="817920"/>
            <a:chOff x="9803845" y="2436329"/>
            <a:chExt cx="158112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981961B-83E4-3EF0-8AD6-6BD9B94681B1}"/>
                    </a:ext>
                  </a:extLst>
                </p14:cNvPr>
                <p14:cNvContentPartPr/>
                <p14:nvPr/>
              </p14:nvContentPartPr>
              <p14:xfrm>
                <a:off x="9803845" y="2436329"/>
                <a:ext cx="1581120" cy="81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981961B-83E4-3EF0-8AD6-6BD9B94681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94845" y="2427689"/>
                  <a:ext cx="159876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E89993F-5C7F-1B85-1C89-031832E853E9}"/>
                    </a:ext>
                  </a:extLst>
                </p14:cNvPr>
                <p14:cNvContentPartPr/>
                <p14:nvPr/>
              </p14:nvContentPartPr>
              <p14:xfrm>
                <a:off x="10972405" y="2572049"/>
                <a:ext cx="27360" cy="12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E89993F-5C7F-1B85-1C89-031832E853E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63765" y="2563409"/>
                  <a:ext cx="450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DCD9336-CC57-3430-5E53-2DAB8F8340A0}"/>
                  </a:ext>
                </a:extLst>
              </p14:cNvPr>
              <p14:cNvContentPartPr/>
              <p14:nvPr/>
            </p14:nvContentPartPr>
            <p14:xfrm>
              <a:off x="9894925" y="3006209"/>
              <a:ext cx="1423440" cy="643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DCD9336-CC57-3430-5E53-2DAB8F8340A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885925" y="2997209"/>
                <a:ext cx="1441080" cy="66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E33BC39-8405-1912-1C78-71FAEB9A9CF2}"/>
              </a:ext>
            </a:extLst>
          </p:cNvPr>
          <p:cNvGrpSpPr/>
          <p:nvPr/>
        </p:nvGrpSpPr>
        <p:grpSpPr>
          <a:xfrm>
            <a:off x="1412965" y="3751409"/>
            <a:ext cx="2570040" cy="1813680"/>
            <a:chOff x="1412965" y="3751409"/>
            <a:chExt cx="2570040" cy="18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5D75E2-4EBD-5426-7695-4CDBBF013FB7}"/>
                    </a:ext>
                  </a:extLst>
                </p14:cNvPr>
                <p14:cNvContentPartPr/>
                <p14:nvPr/>
              </p14:nvContentPartPr>
              <p14:xfrm>
                <a:off x="2427445" y="3751409"/>
                <a:ext cx="108000" cy="1813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5D75E2-4EBD-5426-7695-4CDBBF013FB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18805" y="3742769"/>
                  <a:ext cx="125640" cy="18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6A7D38-3985-4BA2-06CB-022C6E69005F}"/>
                    </a:ext>
                  </a:extLst>
                </p14:cNvPr>
                <p14:cNvContentPartPr/>
                <p14:nvPr/>
              </p14:nvContentPartPr>
              <p14:xfrm>
                <a:off x="1412965" y="4523609"/>
                <a:ext cx="2570040" cy="135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6A7D38-3985-4BA2-06CB-022C6E6900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04325" y="4514609"/>
                  <a:ext cx="2587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C50FC1E-B2EF-C643-8E4A-885118853714}"/>
                    </a:ext>
                  </a:extLst>
                </p14:cNvPr>
                <p14:cNvContentPartPr/>
                <p14:nvPr/>
              </p14:nvContentPartPr>
              <p14:xfrm>
                <a:off x="1785565" y="4133009"/>
                <a:ext cx="1478880" cy="977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C50FC1E-B2EF-C643-8E4A-88511885371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76925" y="4124009"/>
                  <a:ext cx="1496520" cy="9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C8A81EC-E43A-FA64-DC6D-D31822C21537}"/>
              </a:ext>
            </a:extLst>
          </p:cNvPr>
          <p:cNvGrpSpPr/>
          <p:nvPr/>
        </p:nvGrpSpPr>
        <p:grpSpPr>
          <a:xfrm>
            <a:off x="2318725" y="3685889"/>
            <a:ext cx="855360" cy="1491480"/>
            <a:chOff x="2318725" y="3685889"/>
            <a:chExt cx="855360" cy="14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E8779B-B605-23CC-CBB8-F0F91AD470C3}"/>
                    </a:ext>
                  </a:extLst>
                </p14:cNvPr>
                <p14:cNvContentPartPr/>
                <p14:nvPr/>
              </p14:nvContentPartPr>
              <p14:xfrm>
                <a:off x="2456245" y="3685889"/>
                <a:ext cx="717840" cy="1019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E8779B-B605-23CC-CBB8-F0F91AD470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47605" y="3676889"/>
                  <a:ext cx="73548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ABFEE28-4A25-1BB3-3686-69902344CCE9}"/>
                    </a:ext>
                  </a:extLst>
                </p14:cNvPr>
                <p14:cNvContentPartPr/>
                <p14:nvPr/>
              </p14:nvContentPartPr>
              <p14:xfrm>
                <a:off x="3157885" y="3856169"/>
                <a:ext cx="7560" cy="9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ABFEE28-4A25-1BB3-3686-69902344CC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48885" y="3847529"/>
                  <a:ext cx="25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1AEFE99-1C6A-E962-5F00-3E8FC34EF38C}"/>
                    </a:ext>
                  </a:extLst>
                </p14:cNvPr>
                <p14:cNvContentPartPr/>
                <p14:nvPr/>
              </p14:nvContentPartPr>
              <p14:xfrm>
                <a:off x="3139525" y="4066049"/>
                <a:ext cx="15840" cy="138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1AEFE99-1C6A-E962-5F00-3E8FC34EF3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30525" y="4057409"/>
                  <a:ext cx="33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43173E9-7803-3770-DBE6-D8CE017D7195}"/>
                    </a:ext>
                  </a:extLst>
                </p14:cNvPr>
                <p14:cNvContentPartPr/>
                <p14:nvPr/>
              </p14:nvContentPartPr>
              <p14:xfrm>
                <a:off x="3131245" y="4332449"/>
                <a:ext cx="19080" cy="13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43173E9-7803-3770-DBE6-D8CE017D719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22245" y="4323449"/>
                  <a:ext cx="36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51F8B6-5166-943F-7F18-1C1A7ACABBDB}"/>
                    </a:ext>
                  </a:extLst>
                </p14:cNvPr>
                <p14:cNvContentPartPr/>
                <p14:nvPr/>
              </p14:nvContentPartPr>
              <p14:xfrm>
                <a:off x="3116125" y="4667249"/>
                <a:ext cx="8640" cy="83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51F8B6-5166-943F-7F18-1C1A7ACABB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07125" y="4658609"/>
                  <a:ext cx="26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0CF8B60-0FBC-6377-9E10-7E0BEDD966B7}"/>
                    </a:ext>
                  </a:extLst>
                </p14:cNvPr>
                <p14:cNvContentPartPr/>
                <p14:nvPr/>
              </p14:nvContentPartPr>
              <p14:xfrm>
                <a:off x="3112165" y="4924649"/>
                <a:ext cx="5400" cy="60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0CF8B60-0FBC-6377-9E10-7E0BEDD966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03525" y="4916009"/>
                  <a:ext cx="23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9DC2AF1-68C1-CC6A-9524-D99F205DF359}"/>
                    </a:ext>
                  </a:extLst>
                </p14:cNvPr>
                <p14:cNvContentPartPr/>
                <p14:nvPr/>
              </p14:nvContentPartPr>
              <p14:xfrm>
                <a:off x="2482165" y="4678049"/>
                <a:ext cx="167040" cy="57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9DC2AF1-68C1-CC6A-9524-D99F205DF35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73525" y="4669049"/>
                  <a:ext cx="184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10090F6-FEE2-DC28-04B3-882904B1D4BF}"/>
                    </a:ext>
                  </a:extLst>
                </p14:cNvPr>
                <p14:cNvContentPartPr/>
                <p14:nvPr/>
              </p14:nvContentPartPr>
              <p14:xfrm>
                <a:off x="2703925" y="4760849"/>
                <a:ext cx="49320" cy="74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10090F6-FEE2-DC28-04B3-882904B1D4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94925" y="4752209"/>
                  <a:ext cx="66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90AFBFA-82AA-3994-DC82-93AED3AB2F01}"/>
                    </a:ext>
                  </a:extLst>
                </p14:cNvPr>
                <p14:cNvContentPartPr/>
                <p14:nvPr/>
              </p14:nvContentPartPr>
              <p14:xfrm>
                <a:off x="2822725" y="4862369"/>
                <a:ext cx="92160" cy="39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90AFBFA-82AA-3994-DC82-93AED3AB2F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14085" y="4853369"/>
                  <a:ext cx="109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CB8E4-8B24-63DF-9227-7B3C9C995676}"/>
                    </a:ext>
                  </a:extLst>
                </p14:cNvPr>
                <p14:cNvContentPartPr/>
                <p14:nvPr/>
              </p14:nvContentPartPr>
              <p14:xfrm>
                <a:off x="3007045" y="4939769"/>
                <a:ext cx="58320" cy="41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CB8E4-8B24-63DF-9227-7B3C9C9956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98405" y="4930769"/>
                  <a:ext cx="75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7D3E076-7366-82C8-4637-91D89E4A8D54}"/>
                    </a:ext>
                  </a:extLst>
                </p14:cNvPr>
                <p14:cNvContentPartPr/>
                <p14:nvPr/>
              </p14:nvContentPartPr>
              <p14:xfrm>
                <a:off x="2318725" y="4791809"/>
                <a:ext cx="429480" cy="115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7D3E076-7366-82C8-4637-91D89E4A8D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10085" y="4782809"/>
                  <a:ext cx="447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DE612D4-DB84-F7F4-18CE-BCCC812F4218}"/>
                    </a:ext>
                  </a:extLst>
                </p14:cNvPr>
                <p14:cNvContentPartPr/>
                <p14:nvPr/>
              </p14:nvContentPartPr>
              <p14:xfrm>
                <a:off x="2487925" y="4036169"/>
                <a:ext cx="311040" cy="178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DE612D4-DB84-F7F4-18CE-BCCC812F42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79285" y="4027529"/>
                  <a:ext cx="328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F45AA7B-5FE5-E54F-ADBE-7D21E2E9EA39}"/>
                    </a:ext>
                  </a:extLst>
                </p14:cNvPr>
                <p14:cNvContentPartPr/>
                <p14:nvPr/>
              </p14:nvContentPartPr>
              <p14:xfrm>
                <a:off x="2661805" y="3735929"/>
                <a:ext cx="114120" cy="227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F45AA7B-5FE5-E54F-ADBE-7D21E2E9EA3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52805" y="3726929"/>
                  <a:ext cx="131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E20324-12FB-A10F-0E9C-4FD325816312}"/>
                    </a:ext>
                  </a:extLst>
                </p14:cNvPr>
                <p14:cNvContentPartPr/>
                <p14:nvPr/>
              </p14:nvContentPartPr>
              <p14:xfrm>
                <a:off x="2595925" y="5006729"/>
                <a:ext cx="142920" cy="128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E20324-12FB-A10F-0E9C-4FD32581631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87285" y="4997729"/>
                  <a:ext cx="160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DEADE3B-35DE-396F-7B0B-111B9B0BC938}"/>
                    </a:ext>
                  </a:extLst>
                </p14:cNvPr>
                <p14:cNvContentPartPr/>
                <p14:nvPr/>
              </p14:nvContentPartPr>
              <p14:xfrm>
                <a:off x="2693125" y="4934729"/>
                <a:ext cx="12960" cy="242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DEADE3B-35DE-396F-7B0B-111B9B0BC9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84485" y="4926089"/>
                  <a:ext cx="3060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CC3E03A-1DDC-B053-521D-BDC222B6E026}"/>
                  </a:ext>
                </a:extLst>
              </p14:cNvPr>
              <p14:cNvContentPartPr/>
              <p14:nvPr/>
            </p14:nvContentPartPr>
            <p14:xfrm>
              <a:off x="3203605" y="3478169"/>
              <a:ext cx="171720" cy="168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CC3E03A-1DDC-B053-521D-BDC222B6E02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194605" y="3469529"/>
                <a:ext cx="1893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F914F29-8922-B1A6-6F4C-DC1111B46AE8}"/>
                  </a:ext>
                </a:extLst>
              </p14:cNvPr>
              <p14:cNvContentPartPr/>
              <p14:nvPr/>
            </p14:nvContentPartPr>
            <p14:xfrm>
              <a:off x="1499725" y="4925369"/>
              <a:ext cx="788760" cy="857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F914F29-8922-B1A6-6F4C-DC1111B46AE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491085" y="4916369"/>
                <a:ext cx="80640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F699702-F32A-CEA9-E015-89E551518528}"/>
                  </a:ext>
                </a:extLst>
              </p14:cNvPr>
              <p14:cNvContentPartPr/>
              <p14:nvPr/>
            </p14:nvContentPartPr>
            <p14:xfrm>
              <a:off x="2066365" y="4287089"/>
              <a:ext cx="428400" cy="803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F699702-F32A-CEA9-E015-89E55151852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057725" y="4278449"/>
                <a:ext cx="446040" cy="82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14B6BD8-C6F9-36F0-E487-90F62B098B6E}"/>
              </a:ext>
            </a:extLst>
          </p:cNvPr>
          <p:cNvGrpSpPr/>
          <p:nvPr/>
        </p:nvGrpSpPr>
        <p:grpSpPr>
          <a:xfrm>
            <a:off x="1523845" y="5643209"/>
            <a:ext cx="15120" cy="60840"/>
            <a:chOff x="1523845" y="5643209"/>
            <a:chExt cx="15120" cy="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E4B8EA3-6F5C-603C-1355-9DED6B4239DB}"/>
                    </a:ext>
                  </a:extLst>
                </p14:cNvPr>
                <p14:cNvContentPartPr/>
                <p14:nvPr/>
              </p14:nvContentPartPr>
              <p14:xfrm>
                <a:off x="1523845" y="5701169"/>
                <a:ext cx="360" cy="2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E4B8EA3-6F5C-603C-1355-9DED6B4239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14845" y="5692529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9880F9F-C678-7B1F-10F8-764B2B6C3917}"/>
                    </a:ext>
                  </a:extLst>
                </p14:cNvPr>
                <p14:cNvContentPartPr/>
                <p14:nvPr/>
              </p14:nvContentPartPr>
              <p14:xfrm>
                <a:off x="1524925" y="5643209"/>
                <a:ext cx="14040" cy="11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9880F9F-C678-7B1F-10F8-764B2B6C39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16285" y="5634569"/>
                  <a:ext cx="3168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EFFC55EC-0E0A-471E-00B6-246E5B7BF146}"/>
                  </a:ext>
                </a:extLst>
              </p14:cNvPr>
              <p14:cNvContentPartPr/>
              <p14:nvPr/>
            </p14:nvContentPartPr>
            <p14:xfrm>
              <a:off x="1554085" y="5238209"/>
              <a:ext cx="65160" cy="246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EFFC55EC-0E0A-471E-00B6-246E5B7BF14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545085" y="5229209"/>
                <a:ext cx="828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E9A9BE8-D9C6-E23F-ADE9-3F092A22A616}"/>
                  </a:ext>
                </a:extLst>
              </p14:cNvPr>
              <p14:cNvContentPartPr/>
              <p14:nvPr/>
            </p14:nvContentPartPr>
            <p14:xfrm>
              <a:off x="1409725" y="5922209"/>
              <a:ext cx="136440" cy="128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E9A9BE8-D9C6-E23F-ADE9-3F092A22A61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401085" y="5913209"/>
                <a:ext cx="15408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6230235-F664-43F4-7788-E5408C71C339}"/>
              </a:ext>
            </a:extLst>
          </p:cNvPr>
          <p:cNvGrpSpPr/>
          <p:nvPr/>
        </p:nvGrpSpPr>
        <p:grpSpPr>
          <a:xfrm>
            <a:off x="1406125" y="3483209"/>
            <a:ext cx="1303200" cy="1574640"/>
            <a:chOff x="1406125" y="3483209"/>
            <a:chExt cx="1303200" cy="15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F74349F-6C2E-CCA7-365C-D425E2302EA0}"/>
                    </a:ext>
                  </a:extLst>
                </p14:cNvPr>
                <p14:cNvContentPartPr/>
                <p14:nvPr/>
              </p14:nvContentPartPr>
              <p14:xfrm>
                <a:off x="1599805" y="4765529"/>
                <a:ext cx="56880" cy="292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F74349F-6C2E-CCA7-365C-D425E2302EA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91165" y="4756529"/>
                  <a:ext cx="74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C7A5DA5-E86E-FBCF-6936-EC12A0318D74}"/>
                    </a:ext>
                  </a:extLst>
                </p14:cNvPr>
                <p14:cNvContentPartPr/>
                <p14:nvPr/>
              </p14:nvContentPartPr>
              <p14:xfrm>
                <a:off x="1659565" y="4586609"/>
                <a:ext cx="24120" cy="15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C7A5DA5-E86E-FBCF-6936-EC12A0318D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50925" y="4577969"/>
                  <a:ext cx="4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DB038B5-A690-F303-2E18-364128F3589A}"/>
                    </a:ext>
                  </a:extLst>
                </p14:cNvPr>
                <p14:cNvContentPartPr/>
                <p14:nvPr/>
              </p14:nvContentPartPr>
              <p14:xfrm>
                <a:off x="1661725" y="4374569"/>
                <a:ext cx="7200" cy="44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DB038B5-A690-F303-2E18-364128F3589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52725" y="4365929"/>
                  <a:ext cx="24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55ABC58-43D4-B230-D8BC-4D4F592ADAAD}"/>
                    </a:ext>
                  </a:extLst>
                </p14:cNvPr>
                <p14:cNvContentPartPr/>
                <p14:nvPr/>
              </p14:nvContentPartPr>
              <p14:xfrm>
                <a:off x="1686925" y="4270169"/>
                <a:ext cx="7200" cy="5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55ABC58-43D4-B230-D8BC-4D4F592ADA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77925" y="4261169"/>
                  <a:ext cx="24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8795F34-472B-2B4E-217D-263BEFC1932D}"/>
                    </a:ext>
                  </a:extLst>
                </p14:cNvPr>
                <p14:cNvContentPartPr/>
                <p14:nvPr/>
              </p14:nvContentPartPr>
              <p14:xfrm>
                <a:off x="2390365" y="4611089"/>
                <a:ext cx="29160" cy="9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8795F34-472B-2B4E-217D-263BEFC1932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81725" y="4602449"/>
                  <a:ext cx="46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C87B8D-3D4D-BD6D-59AB-CB46821B0782}"/>
                    </a:ext>
                  </a:extLst>
                </p14:cNvPr>
                <p14:cNvContentPartPr/>
                <p14:nvPr/>
              </p14:nvContentPartPr>
              <p14:xfrm>
                <a:off x="2192725" y="4497329"/>
                <a:ext cx="129960" cy="69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C87B8D-3D4D-BD6D-59AB-CB46821B07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84085" y="4488329"/>
                  <a:ext cx="147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910E256-D47C-3150-BA62-9CDDF2EBC41E}"/>
                    </a:ext>
                  </a:extLst>
                </p14:cNvPr>
                <p14:cNvContentPartPr/>
                <p14:nvPr/>
              </p14:nvContentPartPr>
              <p14:xfrm>
                <a:off x="1979965" y="4444409"/>
                <a:ext cx="41400" cy="18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910E256-D47C-3150-BA62-9CDDF2EBC4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71325" y="4435769"/>
                  <a:ext cx="59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CB66A21-35C8-06F5-9052-AA4096ECA9D3}"/>
                    </a:ext>
                  </a:extLst>
                </p14:cNvPr>
                <p14:cNvContentPartPr/>
                <p14:nvPr/>
              </p14:nvContentPartPr>
              <p14:xfrm>
                <a:off x="1714285" y="4256849"/>
                <a:ext cx="198000" cy="123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CB66A21-35C8-06F5-9052-AA4096ECA9D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05645" y="4248209"/>
                  <a:ext cx="215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1D7BA66-4C7D-A505-5B00-11D23D2F6071}"/>
                    </a:ext>
                  </a:extLst>
                </p14:cNvPr>
                <p14:cNvContentPartPr/>
                <p14:nvPr/>
              </p14:nvContentPartPr>
              <p14:xfrm>
                <a:off x="1640845" y="4205369"/>
                <a:ext cx="63360" cy="6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1D7BA66-4C7D-A505-5B00-11D23D2F607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31845" y="4196369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764116E-3574-04A6-371E-97DBFC51A88B}"/>
                    </a:ext>
                  </a:extLst>
                </p14:cNvPr>
                <p14:cNvContentPartPr/>
                <p14:nvPr/>
              </p14:nvContentPartPr>
              <p14:xfrm>
                <a:off x="2398645" y="4465289"/>
                <a:ext cx="310680" cy="266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764116E-3574-04A6-371E-97DBFC51A88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89645" y="4456289"/>
                  <a:ext cx="328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748217D-5F33-6CDB-745F-611C00DDEC06}"/>
                    </a:ext>
                  </a:extLst>
                </p14:cNvPr>
                <p14:cNvContentPartPr/>
                <p14:nvPr/>
              </p14:nvContentPartPr>
              <p14:xfrm>
                <a:off x="2331325" y="4502729"/>
                <a:ext cx="91080" cy="69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748217D-5F33-6CDB-745F-611C00DDEC0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22325" y="4494089"/>
                  <a:ext cx="108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4976610-BC2C-7FCC-1F3B-AA6D4822499B}"/>
                    </a:ext>
                  </a:extLst>
                </p14:cNvPr>
                <p14:cNvContentPartPr/>
                <p14:nvPr/>
              </p14:nvContentPartPr>
              <p14:xfrm>
                <a:off x="1406125" y="3483209"/>
                <a:ext cx="829440" cy="810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4976610-BC2C-7FCC-1F3B-AA6D482249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397125" y="3474569"/>
                  <a:ext cx="847080" cy="82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05723AD-39D9-078A-DA82-70DD4224CECB}"/>
              </a:ext>
            </a:extLst>
          </p:cNvPr>
          <p:cNvGrpSpPr/>
          <p:nvPr/>
        </p:nvGrpSpPr>
        <p:grpSpPr>
          <a:xfrm>
            <a:off x="665245" y="3122849"/>
            <a:ext cx="672120" cy="309960"/>
            <a:chOff x="665245" y="3122849"/>
            <a:chExt cx="67212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5B8CFA2-6961-2D8E-B218-DC836506CB48}"/>
                    </a:ext>
                  </a:extLst>
                </p14:cNvPr>
                <p14:cNvContentPartPr/>
                <p14:nvPr/>
              </p14:nvContentPartPr>
              <p14:xfrm>
                <a:off x="750205" y="3206009"/>
                <a:ext cx="72720" cy="225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5B8CFA2-6961-2D8E-B218-DC836506CB4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1565" y="3197369"/>
                  <a:ext cx="90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56262D-FBB0-02F3-DE17-4F6F32F5EB5A}"/>
                    </a:ext>
                  </a:extLst>
                </p14:cNvPr>
                <p14:cNvContentPartPr/>
                <p14:nvPr/>
              </p14:nvContentPartPr>
              <p14:xfrm>
                <a:off x="861445" y="3224009"/>
                <a:ext cx="9360" cy="208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56262D-FBB0-02F3-DE17-4F6F32F5EB5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2445" y="3215009"/>
                  <a:ext cx="27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5CB8D23-D487-F753-6E59-E50EAFB309E2}"/>
                    </a:ext>
                  </a:extLst>
                </p14:cNvPr>
                <p14:cNvContentPartPr/>
                <p14:nvPr/>
              </p14:nvContentPartPr>
              <p14:xfrm>
                <a:off x="665245" y="3201689"/>
                <a:ext cx="266040" cy="60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5CB8D23-D487-F753-6E59-E50EAFB309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6245" y="3193049"/>
                  <a:ext cx="283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D04B8E5-47A6-48D6-EDB2-44289A45B325}"/>
                    </a:ext>
                  </a:extLst>
                </p14:cNvPr>
                <p14:cNvContentPartPr/>
                <p14:nvPr/>
              </p14:nvContentPartPr>
              <p14:xfrm>
                <a:off x="948205" y="3268289"/>
                <a:ext cx="159840" cy="34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D04B8E5-47A6-48D6-EDB2-44289A45B32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39205" y="3259289"/>
                  <a:ext cx="177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5D997DE-0095-3CB5-6642-25D21E02E1F5}"/>
                    </a:ext>
                  </a:extLst>
                </p14:cNvPr>
                <p14:cNvContentPartPr/>
                <p14:nvPr/>
              </p14:nvContentPartPr>
              <p14:xfrm>
                <a:off x="1158805" y="3122849"/>
                <a:ext cx="178560" cy="177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5D997DE-0095-3CB5-6642-25D21E02E1F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9805" y="3113849"/>
                  <a:ext cx="19620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18E3720-1ED4-B970-77E5-5EFCC8027BE8}"/>
              </a:ext>
            </a:extLst>
          </p:cNvPr>
          <p:cNvGrpSpPr/>
          <p:nvPr/>
        </p:nvGrpSpPr>
        <p:grpSpPr>
          <a:xfrm>
            <a:off x="5827645" y="4166849"/>
            <a:ext cx="5968440" cy="778680"/>
            <a:chOff x="5827645" y="4166849"/>
            <a:chExt cx="5968440" cy="77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216ADCA-B266-B09B-5130-9266542F151C}"/>
                    </a:ext>
                  </a:extLst>
                </p14:cNvPr>
                <p14:cNvContentPartPr/>
                <p14:nvPr/>
              </p14:nvContentPartPr>
              <p14:xfrm>
                <a:off x="5827645" y="4399409"/>
                <a:ext cx="1364040" cy="543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216ADCA-B266-B09B-5130-9266542F151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18645" y="4390769"/>
                  <a:ext cx="138168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8BCCA84-D6C5-79E7-9B1F-4E436C040613}"/>
                    </a:ext>
                  </a:extLst>
                </p14:cNvPr>
                <p14:cNvContentPartPr/>
                <p14:nvPr/>
              </p14:nvContentPartPr>
              <p14:xfrm>
                <a:off x="7385365" y="4292129"/>
                <a:ext cx="872640" cy="653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8BCCA84-D6C5-79E7-9B1F-4E436C0406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76365" y="4283489"/>
                  <a:ext cx="89028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D26AE8A-C906-1965-7EB7-B66F7C086CB5}"/>
                    </a:ext>
                  </a:extLst>
                </p14:cNvPr>
                <p14:cNvContentPartPr/>
                <p14:nvPr/>
              </p14:nvContentPartPr>
              <p14:xfrm>
                <a:off x="8007445" y="4476449"/>
                <a:ext cx="267120" cy="45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D26AE8A-C906-1965-7EB7-B66F7C086CB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98805" y="4467809"/>
                  <a:ext cx="284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9F95022-62D3-B807-B193-34120897EFC1}"/>
                    </a:ext>
                  </a:extLst>
                </p14:cNvPr>
                <p14:cNvContentPartPr/>
                <p14:nvPr/>
              </p14:nvContentPartPr>
              <p14:xfrm>
                <a:off x="8514685" y="4387169"/>
                <a:ext cx="359640" cy="511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9F95022-62D3-B807-B193-34120897EF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06045" y="4378529"/>
                  <a:ext cx="3772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2D9DB99-3955-00C7-0432-268C395771B3}"/>
                    </a:ext>
                  </a:extLst>
                </p14:cNvPr>
                <p14:cNvContentPartPr/>
                <p14:nvPr/>
              </p14:nvContentPartPr>
              <p14:xfrm>
                <a:off x="9165925" y="4166849"/>
                <a:ext cx="2630160" cy="662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2D9DB99-3955-00C7-0432-268C395771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56925" y="4157849"/>
                  <a:ext cx="264780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962006-D1F5-CB7F-4ABA-75770E2A5BCC}"/>
                    </a:ext>
                  </a:extLst>
                </p14:cNvPr>
                <p14:cNvContentPartPr/>
                <p14:nvPr/>
              </p14:nvContentPartPr>
              <p14:xfrm>
                <a:off x="11081485" y="4331009"/>
                <a:ext cx="496440" cy="89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962006-D1F5-CB7F-4ABA-75770E2A5BC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072485" y="4322369"/>
                  <a:ext cx="5140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92C49E7-8AF4-4BCF-74AF-F366714C72B9}"/>
              </a:ext>
            </a:extLst>
          </p:cNvPr>
          <p:cNvGrpSpPr/>
          <p:nvPr/>
        </p:nvGrpSpPr>
        <p:grpSpPr>
          <a:xfrm>
            <a:off x="6589045" y="5353049"/>
            <a:ext cx="1599480" cy="855360"/>
            <a:chOff x="6589045" y="5353049"/>
            <a:chExt cx="159948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934E645-BA33-D525-9640-F6D0B4D718ED}"/>
                    </a:ext>
                  </a:extLst>
                </p14:cNvPr>
                <p14:cNvContentPartPr/>
                <p14:nvPr/>
              </p14:nvContentPartPr>
              <p14:xfrm>
                <a:off x="6589045" y="5353049"/>
                <a:ext cx="294480" cy="354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934E645-BA33-D525-9640-F6D0B4D718E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80405" y="5344409"/>
                  <a:ext cx="312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3C77A8C-E18E-4710-AC00-A3BB7B80C8F2}"/>
                    </a:ext>
                  </a:extLst>
                </p14:cNvPr>
                <p14:cNvContentPartPr/>
                <p14:nvPr/>
              </p14:nvContentPartPr>
              <p14:xfrm>
                <a:off x="6722605" y="5698649"/>
                <a:ext cx="27000" cy="223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3C77A8C-E18E-4710-AC00-A3BB7B80C8F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13965" y="5689649"/>
                  <a:ext cx="44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D2ABFEE-521E-57EB-521B-D9AAFD833013}"/>
                    </a:ext>
                  </a:extLst>
                </p14:cNvPr>
                <p14:cNvContentPartPr/>
                <p14:nvPr/>
              </p14:nvContentPartPr>
              <p14:xfrm>
                <a:off x="6671125" y="5953169"/>
                <a:ext cx="214560" cy="253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D2ABFEE-521E-57EB-521B-D9AAFD8330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62485" y="5944169"/>
                  <a:ext cx="232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BE21F0-05CB-34D2-A6C9-9B1C67BD9C62}"/>
                    </a:ext>
                  </a:extLst>
                </p14:cNvPr>
                <p14:cNvContentPartPr/>
                <p14:nvPr/>
              </p14:nvContentPartPr>
              <p14:xfrm>
                <a:off x="6920605" y="6039929"/>
                <a:ext cx="227160" cy="168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BE21F0-05CB-34D2-A6C9-9B1C67BD9C6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11605" y="6030929"/>
                  <a:ext cx="244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609370C-F657-7F63-7228-443ADC131510}"/>
                    </a:ext>
                  </a:extLst>
                </p14:cNvPr>
                <p14:cNvContentPartPr/>
                <p14:nvPr/>
              </p14:nvContentPartPr>
              <p14:xfrm>
                <a:off x="7202125" y="5400569"/>
                <a:ext cx="159840" cy="405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609370C-F657-7F63-7228-443ADC1315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93125" y="5391929"/>
                  <a:ext cx="1774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447DC3-6AFC-752A-75C3-05673119E1E4}"/>
                    </a:ext>
                  </a:extLst>
                </p14:cNvPr>
                <p14:cNvContentPartPr/>
                <p14:nvPr/>
              </p14:nvContentPartPr>
              <p14:xfrm>
                <a:off x="7437565" y="5463929"/>
                <a:ext cx="208080" cy="239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447DC3-6AFC-752A-75C3-05673119E1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28565" y="5454929"/>
                  <a:ext cx="225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761021C-6D27-1BB3-6F6E-9B833EBE2448}"/>
                    </a:ext>
                  </a:extLst>
                </p14:cNvPr>
                <p14:cNvContentPartPr/>
                <p14:nvPr/>
              </p14:nvContentPartPr>
              <p14:xfrm>
                <a:off x="7649245" y="5728889"/>
                <a:ext cx="36720" cy="116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761021C-6D27-1BB3-6F6E-9B833EBE244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640605" y="5719889"/>
                  <a:ext cx="54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83AE365-242E-0377-D7A0-E6CE3A5AA743}"/>
                    </a:ext>
                  </a:extLst>
                </p14:cNvPr>
                <p14:cNvContentPartPr/>
                <p14:nvPr/>
              </p14:nvContentPartPr>
              <p14:xfrm>
                <a:off x="7852285" y="5510729"/>
                <a:ext cx="206280" cy="20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83AE365-242E-0377-D7A0-E6CE3A5AA74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43285" y="5502089"/>
                  <a:ext cx="223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3421AA1-6C00-E79B-A11F-C4099ED536EC}"/>
                    </a:ext>
                  </a:extLst>
                </p14:cNvPr>
                <p14:cNvContentPartPr/>
                <p14:nvPr/>
              </p14:nvContentPartPr>
              <p14:xfrm>
                <a:off x="7917445" y="5444489"/>
                <a:ext cx="21240" cy="403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3421AA1-6C00-E79B-A11F-C4099ED536E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08805" y="5435849"/>
                  <a:ext cx="388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2B07C6C-94EE-8AD7-09D7-589F894EE8D3}"/>
                    </a:ext>
                  </a:extLst>
                </p14:cNvPr>
                <p14:cNvContentPartPr/>
                <p14:nvPr/>
              </p14:nvContentPartPr>
              <p14:xfrm>
                <a:off x="8100685" y="5379689"/>
                <a:ext cx="87840" cy="55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2B07C6C-94EE-8AD7-09D7-589F894EE8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91685" y="5370689"/>
                  <a:ext cx="105480" cy="56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C6449B6-7C1B-8CFF-4A70-40D1EFA25CCD}"/>
              </a:ext>
            </a:extLst>
          </p:cNvPr>
          <p:cNvGrpSpPr/>
          <p:nvPr/>
        </p:nvGrpSpPr>
        <p:grpSpPr>
          <a:xfrm>
            <a:off x="8490925" y="5304089"/>
            <a:ext cx="3415680" cy="886320"/>
            <a:chOff x="8490925" y="5304089"/>
            <a:chExt cx="3415680" cy="8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B25BF3E-BCB8-BA5D-E369-B75AE6F8A3A1}"/>
                    </a:ext>
                  </a:extLst>
                </p14:cNvPr>
                <p14:cNvContentPartPr/>
                <p14:nvPr/>
              </p14:nvContentPartPr>
              <p14:xfrm>
                <a:off x="8490925" y="5519369"/>
                <a:ext cx="659880" cy="187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B25BF3E-BCB8-BA5D-E369-B75AE6F8A3A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81925" y="5510729"/>
                  <a:ext cx="67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0603373-9555-FBD6-7466-9C4FD104CBB7}"/>
                    </a:ext>
                  </a:extLst>
                </p14:cNvPr>
                <p14:cNvContentPartPr/>
                <p14:nvPr/>
              </p14:nvContentPartPr>
              <p14:xfrm>
                <a:off x="9295165" y="5328209"/>
                <a:ext cx="325080" cy="310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0603373-9555-FBD6-7466-9C4FD104CBB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86165" y="5319209"/>
                  <a:ext cx="342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F57B75C-97A8-51FD-E409-2B0969CA5C25}"/>
                    </a:ext>
                  </a:extLst>
                </p14:cNvPr>
                <p14:cNvContentPartPr/>
                <p14:nvPr/>
              </p14:nvContentPartPr>
              <p14:xfrm>
                <a:off x="9430885" y="5617649"/>
                <a:ext cx="22680" cy="282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F57B75C-97A8-51FD-E409-2B0969CA5C2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422245" y="5608649"/>
                  <a:ext cx="40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DBF7B09-04FC-F3D6-2EB3-7395438350C8}"/>
                    </a:ext>
                  </a:extLst>
                </p14:cNvPr>
                <p14:cNvContentPartPr/>
                <p14:nvPr/>
              </p14:nvContentPartPr>
              <p14:xfrm>
                <a:off x="9424405" y="5950649"/>
                <a:ext cx="178920" cy="239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DBF7B09-04FC-F3D6-2EB3-7395438350C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415765" y="5941649"/>
                  <a:ext cx="196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01587B8-9BC2-96C5-8DE6-B72137CC9F85}"/>
                    </a:ext>
                  </a:extLst>
                </p14:cNvPr>
                <p14:cNvContentPartPr/>
                <p14:nvPr/>
              </p14:nvContentPartPr>
              <p14:xfrm>
                <a:off x="9701605" y="6026249"/>
                <a:ext cx="264240" cy="140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01587B8-9BC2-96C5-8DE6-B72137CC9F8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92965" y="6017609"/>
                  <a:ext cx="281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DA5784-A8E2-15AB-6577-989C5FC51263}"/>
                    </a:ext>
                  </a:extLst>
                </p14:cNvPr>
                <p14:cNvContentPartPr/>
                <p14:nvPr/>
              </p14:nvContentPartPr>
              <p14:xfrm>
                <a:off x="10025965" y="5304089"/>
                <a:ext cx="204480" cy="617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DA5784-A8E2-15AB-6577-989C5FC5126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17325" y="5295089"/>
                  <a:ext cx="22212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04B4223-A262-E8FD-9245-B2DF67B27898}"/>
                    </a:ext>
                  </a:extLst>
                </p14:cNvPr>
                <p14:cNvContentPartPr/>
                <p14:nvPr/>
              </p14:nvContentPartPr>
              <p14:xfrm>
                <a:off x="10265725" y="5483009"/>
                <a:ext cx="32400" cy="225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04B4223-A262-E8FD-9245-B2DF67B2789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56725" y="5474009"/>
                  <a:ext cx="50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14530B1-39CB-5AF3-58DF-C543C5C1F80A}"/>
                    </a:ext>
                  </a:extLst>
                </p14:cNvPr>
                <p14:cNvContentPartPr/>
                <p14:nvPr/>
              </p14:nvContentPartPr>
              <p14:xfrm>
                <a:off x="10342405" y="5464649"/>
                <a:ext cx="59400" cy="255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14530B1-39CB-5AF3-58DF-C543C5C1F80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33765" y="5455649"/>
                  <a:ext cx="77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2DC4AE2-3EE1-7B64-09F7-D4231E03A2A6}"/>
                    </a:ext>
                  </a:extLst>
                </p14:cNvPr>
                <p14:cNvContentPartPr/>
                <p14:nvPr/>
              </p14:nvContentPartPr>
              <p14:xfrm>
                <a:off x="10162045" y="5436209"/>
                <a:ext cx="352800" cy="65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2DC4AE2-3EE1-7B64-09F7-D4231E03A2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153045" y="5427209"/>
                  <a:ext cx="37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C48A3A-AD8E-7421-3CB1-0E83F907502A}"/>
                    </a:ext>
                  </a:extLst>
                </p14:cNvPr>
                <p14:cNvContentPartPr/>
                <p14:nvPr/>
              </p14:nvContentPartPr>
              <p14:xfrm>
                <a:off x="10442485" y="5628449"/>
                <a:ext cx="146520" cy="15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C48A3A-AD8E-7421-3CB1-0E83F907502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33845" y="5619449"/>
                  <a:ext cx="164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1B4F99D-E6F8-FAFA-B60B-7CAB44718123}"/>
                    </a:ext>
                  </a:extLst>
                </p14:cNvPr>
                <p14:cNvContentPartPr/>
                <p14:nvPr/>
              </p14:nvContentPartPr>
              <p14:xfrm>
                <a:off x="10644085" y="5460689"/>
                <a:ext cx="182160" cy="267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1B4F99D-E6F8-FAFA-B60B-7CAB4471812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35085" y="5451689"/>
                  <a:ext cx="199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765367-4AAC-D640-8FBE-EFF655816072}"/>
                    </a:ext>
                  </a:extLst>
                </p14:cNvPr>
                <p14:cNvContentPartPr/>
                <p14:nvPr/>
              </p14:nvContentPartPr>
              <p14:xfrm>
                <a:off x="10796725" y="5728169"/>
                <a:ext cx="144720" cy="156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765367-4AAC-D640-8FBE-EFF65581607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88085" y="5719529"/>
                  <a:ext cx="162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BD00243-BE00-2E5B-8C35-99BE321B978B}"/>
                    </a:ext>
                  </a:extLst>
                </p14:cNvPr>
                <p14:cNvContentPartPr/>
                <p14:nvPr/>
              </p14:nvContentPartPr>
              <p14:xfrm>
                <a:off x="11154925" y="5484809"/>
                <a:ext cx="246600" cy="180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BD00243-BE00-2E5B-8C35-99BE321B978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46285" y="5475809"/>
                  <a:ext cx="264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8C8DCC-072D-FC46-3D6C-9559DCA875E2}"/>
                    </a:ext>
                  </a:extLst>
                </p14:cNvPr>
                <p14:cNvContentPartPr/>
                <p14:nvPr/>
              </p14:nvContentPartPr>
              <p14:xfrm>
                <a:off x="11250325" y="5400569"/>
                <a:ext cx="44640" cy="353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8C8DCC-072D-FC46-3D6C-9559DCA875E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241685" y="5391569"/>
                  <a:ext cx="622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EFB59DE-4967-B2C4-CEBB-FF723B3B4868}"/>
                    </a:ext>
                  </a:extLst>
                </p14:cNvPr>
                <p14:cNvContentPartPr/>
                <p14:nvPr/>
              </p14:nvContentPartPr>
              <p14:xfrm>
                <a:off x="11501605" y="5499929"/>
                <a:ext cx="45000" cy="204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EFB59DE-4967-B2C4-CEBB-FF723B3B486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492965" y="5490929"/>
                  <a:ext cx="62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751B27E-1608-9794-8702-1706BDA42E0D}"/>
                    </a:ext>
                  </a:extLst>
                </p14:cNvPr>
                <p14:cNvContentPartPr/>
                <p14:nvPr/>
              </p14:nvContentPartPr>
              <p14:xfrm>
                <a:off x="11412325" y="5615489"/>
                <a:ext cx="139680" cy="16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751B27E-1608-9794-8702-1706BDA42E0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403325" y="5606849"/>
                  <a:ext cx="157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5422C50-8E0E-C92F-5FBA-F7131CACC5BA}"/>
                    </a:ext>
                  </a:extLst>
                </p14:cNvPr>
                <p14:cNvContentPartPr/>
                <p14:nvPr/>
              </p14:nvContentPartPr>
              <p14:xfrm>
                <a:off x="11619685" y="5565809"/>
                <a:ext cx="19080" cy="154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5422C50-8E0E-C92F-5FBA-F7131CACC5B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11045" y="5556809"/>
                  <a:ext cx="36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F8B3A42-0FB0-2EA1-D0BA-6120BE5DD971}"/>
                    </a:ext>
                  </a:extLst>
                </p14:cNvPr>
                <p14:cNvContentPartPr/>
                <p14:nvPr/>
              </p14:nvContentPartPr>
              <p14:xfrm>
                <a:off x="11711485" y="5526929"/>
                <a:ext cx="42840" cy="222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F8B3A42-0FB0-2EA1-D0BA-6120BE5DD97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702845" y="5518289"/>
                  <a:ext cx="60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09039DE-13FF-CA54-51B8-4C97DEE9C128}"/>
                    </a:ext>
                  </a:extLst>
                </p14:cNvPr>
                <p14:cNvContentPartPr/>
                <p14:nvPr/>
              </p14:nvContentPartPr>
              <p14:xfrm>
                <a:off x="11574325" y="5518649"/>
                <a:ext cx="267120" cy="58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09039DE-13FF-CA54-51B8-4C97DEE9C12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565325" y="5510009"/>
                  <a:ext cx="284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6F366C0-374C-CCEF-F60F-042DDC36EE0A}"/>
                    </a:ext>
                  </a:extLst>
                </p14:cNvPr>
                <p14:cNvContentPartPr/>
                <p14:nvPr/>
              </p14:nvContentPartPr>
              <p14:xfrm>
                <a:off x="11713285" y="5314169"/>
                <a:ext cx="193320" cy="646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6F366C0-374C-CCEF-F60F-042DDC36EE0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704285" y="5305169"/>
                  <a:ext cx="21096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2422DAC-FD35-D1AE-647F-EC4E599EDB16}"/>
                    </a:ext>
                  </a:extLst>
                </p14:cNvPr>
                <p14:cNvContentPartPr/>
                <p14:nvPr/>
              </p14:nvContentPartPr>
              <p14:xfrm>
                <a:off x="11503765" y="5642129"/>
                <a:ext cx="84240" cy="39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2422DAC-FD35-D1AE-647F-EC4E599EDB1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94765" y="5633129"/>
                  <a:ext cx="101880" cy="5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094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66D22F-109A-7EEE-1EDA-AEE94E47A00A}"/>
              </a:ext>
            </a:extLst>
          </p:cNvPr>
          <p:cNvGrpSpPr/>
          <p:nvPr/>
        </p:nvGrpSpPr>
        <p:grpSpPr>
          <a:xfrm>
            <a:off x="1613845" y="404129"/>
            <a:ext cx="594360" cy="649440"/>
            <a:chOff x="1613845" y="404129"/>
            <a:chExt cx="59436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EA98372-65A1-5C13-0D51-8ACA0700AC16}"/>
                    </a:ext>
                  </a:extLst>
                </p14:cNvPr>
                <p14:cNvContentPartPr/>
                <p14:nvPr/>
              </p14:nvContentPartPr>
              <p14:xfrm>
                <a:off x="1613845" y="404129"/>
                <a:ext cx="263520" cy="306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EA98372-65A1-5C13-0D51-8ACA0700AC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4845" y="395489"/>
                  <a:ext cx="281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E4F241F-2503-A8D0-C45B-E3647931A7C7}"/>
                    </a:ext>
                  </a:extLst>
                </p14:cNvPr>
                <p14:cNvContentPartPr/>
                <p14:nvPr/>
              </p14:nvContentPartPr>
              <p14:xfrm>
                <a:off x="1710325" y="671969"/>
                <a:ext cx="28440" cy="243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E4F241F-2503-A8D0-C45B-E3647931A7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1685" y="663329"/>
                  <a:ext cx="46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E04B74-8CD3-2D9D-727F-7AEBB215B6AD}"/>
                    </a:ext>
                  </a:extLst>
                </p14:cNvPr>
                <p14:cNvContentPartPr/>
                <p14:nvPr/>
              </p14:nvContentPartPr>
              <p14:xfrm>
                <a:off x="1724725" y="791849"/>
                <a:ext cx="222840" cy="261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E04B74-8CD3-2D9D-727F-7AEBB215B6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6085" y="783209"/>
                  <a:ext cx="240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397C34-3FA4-6120-A671-D19AB85C14DF}"/>
                    </a:ext>
                  </a:extLst>
                </p14:cNvPr>
                <p14:cNvContentPartPr/>
                <p14:nvPr/>
              </p14:nvContentPartPr>
              <p14:xfrm>
                <a:off x="2012005" y="880409"/>
                <a:ext cx="196200" cy="81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397C34-3FA4-6120-A671-D19AB85C14D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03005" y="871409"/>
                  <a:ext cx="2138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BBA4F0-C3B1-2790-D255-077FB4B159A9}"/>
              </a:ext>
            </a:extLst>
          </p:cNvPr>
          <p:cNvGrpSpPr/>
          <p:nvPr/>
        </p:nvGrpSpPr>
        <p:grpSpPr>
          <a:xfrm>
            <a:off x="2468125" y="320969"/>
            <a:ext cx="1041120" cy="581760"/>
            <a:chOff x="2468125" y="320969"/>
            <a:chExt cx="104112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19EB0F5-947E-4AB0-2FAF-1D0BBDD4A4D6}"/>
                    </a:ext>
                  </a:extLst>
                </p14:cNvPr>
                <p14:cNvContentPartPr/>
                <p14:nvPr/>
              </p14:nvContentPartPr>
              <p14:xfrm>
                <a:off x="2468125" y="349049"/>
                <a:ext cx="70560" cy="48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19EB0F5-947E-4AB0-2FAF-1D0BBDD4A4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59485" y="340409"/>
                  <a:ext cx="882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A3071D-D4EF-9DC0-5DB4-6C72BBEDBD9D}"/>
                    </a:ext>
                  </a:extLst>
                </p14:cNvPr>
                <p14:cNvContentPartPr/>
                <p14:nvPr/>
              </p14:nvContentPartPr>
              <p14:xfrm>
                <a:off x="2636245" y="450929"/>
                <a:ext cx="189000" cy="321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A3071D-D4EF-9DC0-5DB4-6C72BBEDBD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7245" y="441929"/>
                  <a:ext cx="206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DBCC41-DDB6-242F-F98B-9FDAB4C9574C}"/>
                    </a:ext>
                  </a:extLst>
                </p14:cNvPr>
                <p14:cNvContentPartPr/>
                <p14:nvPr/>
              </p14:nvContentPartPr>
              <p14:xfrm>
                <a:off x="2862325" y="739289"/>
                <a:ext cx="97200" cy="163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DBCC41-DDB6-242F-F98B-9FDAB4C9574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53685" y="730649"/>
                  <a:ext cx="114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2E35DF-F0FE-404B-1C89-365561E4DFF4}"/>
                    </a:ext>
                  </a:extLst>
                </p14:cNvPr>
                <p14:cNvContentPartPr/>
                <p14:nvPr/>
              </p14:nvContentPartPr>
              <p14:xfrm>
                <a:off x="3096325" y="518609"/>
                <a:ext cx="228960" cy="208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2E35DF-F0FE-404B-1C89-365561E4DFF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87325" y="509969"/>
                  <a:ext cx="246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6E6F3C-5DAF-376C-277E-0F5408419D0E}"/>
                    </a:ext>
                  </a:extLst>
                </p14:cNvPr>
                <p14:cNvContentPartPr/>
                <p14:nvPr/>
              </p14:nvContentPartPr>
              <p14:xfrm>
                <a:off x="3228445" y="386129"/>
                <a:ext cx="11880" cy="473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6E6F3C-5DAF-376C-277E-0F5408419D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19445" y="377489"/>
                  <a:ext cx="295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37688E-7841-0382-80BA-4A8D809B8FCC}"/>
                    </a:ext>
                  </a:extLst>
                </p14:cNvPr>
                <p14:cNvContentPartPr/>
                <p14:nvPr/>
              </p14:nvContentPartPr>
              <p14:xfrm>
                <a:off x="3354445" y="320969"/>
                <a:ext cx="154800" cy="57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37688E-7841-0382-80BA-4A8D809B8F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5805" y="312329"/>
                  <a:ext cx="172440" cy="59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CF41B8-70B1-F7E3-8E6B-9A53C09BADF5}"/>
                  </a:ext>
                </a:extLst>
              </p14:cNvPr>
              <p14:cNvContentPartPr/>
              <p14:nvPr/>
            </p14:nvContentPartPr>
            <p14:xfrm>
              <a:off x="3874645" y="473969"/>
              <a:ext cx="342000" cy="19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CF41B8-70B1-F7E3-8E6B-9A53C09BADF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66005" y="465329"/>
                <a:ext cx="3596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6BEB4CF-D26D-D750-43AD-A48753E9D38C}"/>
                  </a:ext>
                </a:extLst>
              </p14:cNvPr>
              <p14:cNvContentPartPr/>
              <p14:nvPr/>
            </p14:nvContentPartPr>
            <p14:xfrm>
              <a:off x="4694005" y="444809"/>
              <a:ext cx="33480" cy="43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6BEB4CF-D26D-D750-43AD-A48753E9D38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85365" y="435809"/>
                <a:ext cx="511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5C58DE-5127-F97D-7EAD-E3CA7E006047}"/>
                  </a:ext>
                </a:extLst>
              </p14:cNvPr>
              <p14:cNvContentPartPr/>
              <p14:nvPr/>
            </p14:nvContentPartPr>
            <p14:xfrm>
              <a:off x="4646125" y="416369"/>
              <a:ext cx="224640" cy="235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5C58DE-5127-F97D-7EAD-E3CA7E00604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37125" y="407369"/>
                <a:ext cx="2422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F29ED6-164E-6ED8-A977-0D7761AEC4AD}"/>
                  </a:ext>
                </a:extLst>
              </p14:cNvPr>
              <p14:cNvContentPartPr/>
              <p14:nvPr/>
            </p14:nvContentPartPr>
            <p14:xfrm>
              <a:off x="4760965" y="871769"/>
              <a:ext cx="205200" cy="221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F29ED6-164E-6ED8-A977-0D7761AEC4A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52325" y="862769"/>
                <a:ext cx="222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4BCEB6C-F531-920D-FFFC-6DF5C145FAAB}"/>
                  </a:ext>
                </a:extLst>
              </p14:cNvPr>
              <p14:cNvContentPartPr/>
              <p14:nvPr/>
            </p14:nvContentPartPr>
            <p14:xfrm>
              <a:off x="4995685" y="354809"/>
              <a:ext cx="147240" cy="100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4BCEB6C-F531-920D-FFFC-6DF5C145FAA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7045" y="346169"/>
                <a:ext cx="1648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CE4BBD1-114B-94C0-642E-01747BBBBA8C}"/>
                  </a:ext>
                </a:extLst>
              </p14:cNvPr>
              <p14:cNvContentPartPr/>
              <p14:nvPr/>
            </p14:nvContentPartPr>
            <p14:xfrm>
              <a:off x="5306005" y="396209"/>
              <a:ext cx="171000" cy="509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CE4BBD1-114B-94C0-642E-01747BBBBA8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97005" y="387569"/>
                <a:ext cx="18864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BEBE20B-58B8-48DA-57A3-F816EA9E564F}"/>
                  </a:ext>
                </a:extLst>
              </p14:cNvPr>
              <p14:cNvContentPartPr/>
              <p14:nvPr/>
            </p14:nvContentPartPr>
            <p14:xfrm>
              <a:off x="5488885" y="627689"/>
              <a:ext cx="500400" cy="217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BEBE20B-58B8-48DA-57A3-F816EA9E564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80245" y="619049"/>
                <a:ext cx="5180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F658862-876F-495B-E929-9F767F8A66CC}"/>
                  </a:ext>
                </a:extLst>
              </p14:cNvPr>
              <p14:cNvContentPartPr/>
              <p14:nvPr/>
            </p14:nvContentPartPr>
            <p14:xfrm>
              <a:off x="6170365" y="531569"/>
              <a:ext cx="186840" cy="28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F658862-876F-495B-E929-9F767F8A66C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61365" y="522929"/>
                <a:ext cx="2044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82931C-6828-7EED-F151-701AD6C9690A}"/>
                  </a:ext>
                </a:extLst>
              </p14:cNvPr>
              <p14:cNvContentPartPr/>
              <p14:nvPr/>
            </p14:nvContentPartPr>
            <p14:xfrm>
              <a:off x="6397525" y="413129"/>
              <a:ext cx="147600" cy="498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82931C-6828-7EED-F151-701AD6C9690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88525" y="404129"/>
                <a:ext cx="1652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009E2B3-9A9A-BE3C-805E-B6351044E28C}"/>
                  </a:ext>
                </a:extLst>
              </p14:cNvPr>
              <p14:cNvContentPartPr/>
              <p14:nvPr/>
            </p14:nvContentPartPr>
            <p14:xfrm>
              <a:off x="6730165" y="680249"/>
              <a:ext cx="269280" cy="204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009E2B3-9A9A-BE3C-805E-B6351044E2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21525" y="671609"/>
                <a:ext cx="286920" cy="2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131B9C8-6BD2-3EB3-DBFF-864FE6BF17C1}"/>
              </a:ext>
            </a:extLst>
          </p:cNvPr>
          <p:cNvGrpSpPr/>
          <p:nvPr/>
        </p:nvGrpSpPr>
        <p:grpSpPr>
          <a:xfrm>
            <a:off x="7114645" y="131609"/>
            <a:ext cx="799920" cy="374040"/>
            <a:chOff x="7114645" y="131609"/>
            <a:chExt cx="7999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E03894-D409-29E6-2C60-082AFF55AF22}"/>
                    </a:ext>
                  </a:extLst>
                </p14:cNvPr>
                <p14:cNvContentPartPr/>
                <p14:nvPr/>
              </p14:nvContentPartPr>
              <p14:xfrm>
                <a:off x="7114645" y="339329"/>
                <a:ext cx="37800" cy="15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E03894-D409-29E6-2C60-082AFF55AF2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06005" y="330329"/>
                  <a:ext cx="55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BF4272E-EC57-2DCF-2247-97A828EFC492}"/>
                    </a:ext>
                  </a:extLst>
                </p14:cNvPr>
                <p14:cNvContentPartPr/>
                <p14:nvPr/>
              </p14:nvContentPartPr>
              <p14:xfrm>
                <a:off x="7140205" y="202529"/>
                <a:ext cx="19080" cy="1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BF4272E-EC57-2DCF-2247-97A828EFC4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31565" y="193889"/>
                  <a:ext cx="3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8F5638D-3D02-D1B8-7D17-F073F1E28994}"/>
                    </a:ext>
                  </a:extLst>
                </p14:cNvPr>
                <p14:cNvContentPartPr/>
                <p14:nvPr/>
              </p14:nvContentPartPr>
              <p14:xfrm>
                <a:off x="7305805" y="355169"/>
                <a:ext cx="201240" cy="146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8F5638D-3D02-D1B8-7D17-F073F1E289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96805" y="346529"/>
                  <a:ext cx="218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8825A5-9C75-660E-6810-3F42DBC4351E}"/>
                    </a:ext>
                  </a:extLst>
                </p14:cNvPr>
                <p14:cNvContentPartPr/>
                <p14:nvPr/>
              </p14:nvContentPartPr>
              <p14:xfrm>
                <a:off x="7661125" y="278129"/>
                <a:ext cx="253440" cy="154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8825A5-9C75-660E-6810-3F42DBC435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52485" y="269489"/>
                  <a:ext cx="271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554797-0DB0-9498-7CA4-D9C101AB7D4A}"/>
                    </a:ext>
                  </a:extLst>
                </p14:cNvPr>
                <p14:cNvContentPartPr/>
                <p14:nvPr/>
              </p14:nvContentPartPr>
              <p14:xfrm>
                <a:off x="7738165" y="131609"/>
                <a:ext cx="61560" cy="37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554797-0DB0-9498-7CA4-D9C101AB7D4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29165" y="122609"/>
                  <a:ext cx="7920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7E5587D-519C-4A0D-0961-488516915EDD}"/>
              </a:ext>
            </a:extLst>
          </p:cNvPr>
          <p:cNvGrpSpPr/>
          <p:nvPr/>
        </p:nvGrpSpPr>
        <p:grpSpPr>
          <a:xfrm>
            <a:off x="1286605" y="1744769"/>
            <a:ext cx="2071440" cy="497160"/>
            <a:chOff x="1286605" y="1744769"/>
            <a:chExt cx="207144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840E9A-DD09-D5E8-FF00-E03636C6955A}"/>
                    </a:ext>
                  </a:extLst>
                </p14:cNvPr>
                <p14:cNvContentPartPr/>
                <p14:nvPr/>
              </p14:nvContentPartPr>
              <p14:xfrm>
                <a:off x="1286605" y="1942769"/>
                <a:ext cx="342360" cy="25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840E9A-DD09-D5E8-FF00-E03636C695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77605" y="1934129"/>
                  <a:ext cx="360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641D56D-9C81-1600-5AD3-894B4AA28C37}"/>
                    </a:ext>
                  </a:extLst>
                </p14:cNvPr>
                <p14:cNvContentPartPr/>
                <p14:nvPr/>
              </p14:nvContentPartPr>
              <p14:xfrm>
                <a:off x="1451485" y="1744769"/>
                <a:ext cx="31680" cy="497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641D56D-9C81-1600-5AD3-894B4AA28C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42485" y="1736129"/>
                  <a:ext cx="493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4E8F94-CDCD-6B8A-3402-DE458DEA5AF2}"/>
                    </a:ext>
                  </a:extLst>
                </p14:cNvPr>
                <p14:cNvContentPartPr/>
                <p14:nvPr/>
              </p14:nvContentPartPr>
              <p14:xfrm>
                <a:off x="1780165" y="1944569"/>
                <a:ext cx="453240" cy="23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4E8F94-CDCD-6B8A-3402-DE458DEA5AF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71165" y="1935929"/>
                  <a:ext cx="470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1EC6A7-ACFE-6C74-D7D7-E796F23F47F3}"/>
                    </a:ext>
                  </a:extLst>
                </p14:cNvPr>
                <p14:cNvContentPartPr/>
                <p14:nvPr/>
              </p14:nvContentPartPr>
              <p14:xfrm>
                <a:off x="2432125" y="1933409"/>
                <a:ext cx="273240" cy="197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1EC6A7-ACFE-6C74-D7D7-E796F23F47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23125" y="1924769"/>
                  <a:ext cx="290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AB9BED-2594-9A59-F2E8-0E3BC0CA1DCB}"/>
                    </a:ext>
                  </a:extLst>
                </p14:cNvPr>
                <p14:cNvContentPartPr/>
                <p14:nvPr/>
              </p14:nvContentPartPr>
              <p14:xfrm>
                <a:off x="2536165" y="1816409"/>
                <a:ext cx="33120" cy="36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AB9BED-2594-9A59-F2E8-0E3BC0CA1D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7525" y="1807769"/>
                  <a:ext cx="507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699CBC-FFFA-377F-76B6-298D86863B65}"/>
                    </a:ext>
                  </a:extLst>
                </p14:cNvPr>
                <p14:cNvContentPartPr/>
                <p14:nvPr/>
              </p14:nvContentPartPr>
              <p14:xfrm>
                <a:off x="2887525" y="1930169"/>
                <a:ext cx="21960" cy="204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699CBC-FFFA-377F-76B6-298D86863B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78885" y="1921169"/>
                  <a:ext cx="39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87ED44-921D-4884-C68A-D58A0D5EB0F5}"/>
                    </a:ext>
                  </a:extLst>
                </p14:cNvPr>
                <p14:cNvContentPartPr/>
                <p14:nvPr/>
              </p14:nvContentPartPr>
              <p14:xfrm>
                <a:off x="2778445" y="1993889"/>
                <a:ext cx="223560" cy="19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87ED44-921D-4884-C68A-D58A0D5EB0F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69445" y="1984889"/>
                  <a:ext cx="241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4E0B333-1861-EF66-9802-63967D6035A7}"/>
                    </a:ext>
                  </a:extLst>
                </p14:cNvPr>
                <p14:cNvContentPartPr/>
                <p14:nvPr/>
              </p14:nvContentPartPr>
              <p14:xfrm>
                <a:off x="3147805" y="1933409"/>
                <a:ext cx="19440" cy="20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4E0B333-1861-EF66-9802-63967D6035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39165" y="1924409"/>
                  <a:ext cx="37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2E8782-EAA5-36AA-B967-ED3C7F638036}"/>
                    </a:ext>
                  </a:extLst>
                </p14:cNvPr>
                <p14:cNvContentPartPr/>
                <p14:nvPr/>
              </p14:nvContentPartPr>
              <p14:xfrm>
                <a:off x="3256885" y="1937009"/>
                <a:ext cx="11520" cy="19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2E8782-EAA5-36AA-B967-ED3C7F6380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8245" y="1928009"/>
                  <a:ext cx="29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54A2CD-4D37-12DD-FEFB-F5D3BE83354B}"/>
                    </a:ext>
                  </a:extLst>
                </p14:cNvPr>
                <p14:cNvContentPartPr/>
                <p14:nvPr/>
              </p14:nvContentPartPr>
              <p14:xfrm>
                <a:off x="3085165" y="1839089"/>
                <a:ext cx="272880" cy="99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54A2CD-4D37-12DD-FEFB-F5D3BE8335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76165" y="1830089"/>
                  <a:ext cx="29052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17C5921-0FF4-ED6C-AA8F-E94AD136F6C6}"/>
              </a:ext>
            </a:extLst>
          </p:cNvPr>
          <p:cNvGrpSpPr/>
          <p:nvPr/>
        </p:nvGrpSpPr>
        <p:grpSpPr>
          <a:xfrm>
            <a:off x="1076365" y="2435609"/>
            <a:ext cx="1414440" cy="570600"/>
            <a:chOff x="1076365" y="2435609"/>
            <a:chExt cx="1414440" cy="57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63F09B-1F7C-AF96-27D3-ADE7DA5220C8}"/>
                    </a:ext>
                  </a:extLst>
                </p14:cNvPr>
                <p14:cNvContentPartPr/>
                <p14:nvPr/>
              </p14:nvContentPartPr>
              <p14:xfrm>
                <a:off x="1076365" y="2817929"/>
                <a:ext cx="204120" cy="18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63F09B-1F7C-AF96-27D3-ADE7DA5220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7365" y="2809289"/>
                  <a:ext cx="221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FDB3C7-6AD2-04FB-5517-722AEEEA1FD4}"/>
                    </a:ext>
                  </a:extLst>
                </p14:cNvPr>
                <p14:cNvContentPartPr/>
                <p14:nvPr/>
              </p14:nvContentPartPr>
              <p14:xfrm>
                <a:off x="1344565" y="2592209"/>
                <a:ext cx="42840" cy="12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FDB3C7-6AD2-04FB-5517-722AEEEA1F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35925" y="2583209"/>
                  <a:ext cx="60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2F0DD4-A807-F54C-508D-84280EE58F86}"/>
                    </a:ext>
                  </a:extLst>
                </p14:cNvPr>
                <p14:cNvContentPartPr/>
                <p14:nvPr/>
              </p14:nvContentPartPr>
              <p14:xfrm>
                <a:off x="1389205" y="2435609"/>
                <a:ext cx="8640" cy="15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2F0DD4-A807-F54C-508D-84280EE58F8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80205" y="2426609"/>
                  <a:ext cx="26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F3E0B4C-476B-0D0A-3430-42CB8DA15EB3}"/>
                    </a:ext>
                  </a:extLst>
                </p14:cNvPr>
                <p14:cNvContentPartPr/>
                <p14:nvPr/>
              </p14:nvContentPartPr>
              <p14:xfrm>
                <a:off x="1494685" y="2610929"/>
                <a:ext cx="206280" cy="11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F3E0B4C-476B-0D0A-3430-42CB8DA15E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86045" y="2601929"/>
                  <a:ext cx="223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1BFA54-9B32-F117-57C4-6F322545B7BC}"/>
                    </a:ext>
                  </a:extLst>
                </p14:cNvPr>
                <p14:cNvContentPartPr/>
                <p14:nvPr/>
              </p14:nvContentPartPr>
              <p14:xfrm>
                <a:off x="1765765" y="2502929"/>
                <a:ext cx="151920" cy="19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1BFA54-9B32-F117-57C4-6F322545B7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57125" y="2494289"/>
                  <a:ext cx="169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1075D8F-6A35-E17F-E55F-50BC8C0CD76B}"/>
                    </a:ext>
                  </a:extLst>
                </p14:cNvPr>
                <p14:cNvContentPartPr/>
                <p14:nvPr/>
              </p14:nvContentPartPr>
              <p14:xfrm>
                <a:off x="1836325" y="2460809"/>
                <a:ext cx="28800" cy="272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1075D8F-6A35-E17F-E55F-50BC8C0CD7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27685" y="2452169"/>
                  <a:ext cx="46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C1D08F-D98E-8B0C-8CDB-26C7DF2C0946}"/>
                    </a:ext>
                  </a:extLst>
                </p14:cNvPr>
                <p14:cNvContentPartPr/>
                <p14:nvPr/>
              </p14:nvContentPartPr>
              <p14:xfrm>
                <a:off x="1996165" y="2714969"/>
                <a:ext cx="494640" cy="223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C1D08F-D98E-8B0C-8CDB-26C7DF2C094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87165" y="2706329"/>
                  <a:ext cx="512280" cy="24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9FD04B1-8A4A-3E80-F38F-B15CB3B07D49}"/>
                  </a:ext>
                </a:extLst>
              </p14:cNvPr>
              <p14:cNvContentPartPr/>
              <p14:nvPr/>
            </p14:nvContentPartPr>
            <p14:xfrm>
              <a:off x="2869525" y="2767529"/>
              <a:ext cx="204120" cy="206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9FD04B1-8A4A-3E80-F38F-B15CB3B07D4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60885" y="2758889"/>
                <a:ext cx="2217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52D2C81-8FD1-5BCE-EFE7-7D871BA28193}"/>
                  </a:ext>
                </a:extLst>
              </p14:cNvPr>
              <p14:cNvContentPartPr/>
              <p14:nvPr/>
            </p14:nvContentPartPr>
            <p14:xfrm>
              <a:off x="3133405" y="2556929"/>
              <a:ext cx="77040" cy="164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52D2C81-8FD1-5BCE-EFE7-7D871BA2819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124405" y="2547929"/>
                <a:ext cx="946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EE9BA3-236D-052B-C0CE-78A54C96C03E}"/>
                  </a:ext>
                </a:extLst>
              </p14:cNvPr>
              <p14:cNvContentPartPr/>
              <p14:nvPr/>
            </p14:nvContentPartPr>
            <p14:xfrm>
              <a:off x="3187045" y="2456849"/>
              <a:ext cx="26280" cy="33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EE9BA3-236D-052B-C0CE-78A54C96C03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78405" y="2448209"/>
                <a:ext cx="439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95A498-449D-8B34-3969-A27132169E82}"/>
                  </a:ext>
                </a:extLst>
              </p14:cNvPr>
              <p14:cNvContentPartPr/>
              <p14:nvPr/>
            </p14:nvContentPartPr>
            <p14:xfrm>
              <a:off x="3300085" y="2556209"/>
              <a:ext cx="209880" cy="143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95A498-449D-8B34-3969-A27132169E8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91445" y="2547569"/>
                <a:ext cx="227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137B6B6-F60C-B46A-4D41-734CEB3C7CD2}"/>
                  </a:ext>
                </a:extLst>
              </p14:cNvPr>
              <p14:cNvContentPartPr/>
              <p14:nvPr/>
            </p14:nvContentPartPr>
            <p14:xfrm>
              <a:off x="3609685" y="2487089"/>
              <a:ext cx="214560" cy="21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137B6B6-F60C-B46A-4D41-734CEB3C7CD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600685" y="2478089"/>
                <a:ext cx="232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2B08C00-032C-BB90-29AC-2F38F73FE0E6}"/>
                  </a:ext>
                </a:extLst>
              </p14:cNvPr>
              <p14:cNvContentPartPr/>
              <p14:nvPr/>
            </p14:nvContentPartPr>
            <p14:xfrm>
              <a:off x="3733165" y="2419049"/>
              <a:ext cx="12960" cy="30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2B08C00-032C-BB90-29AC-2F38F73FE0E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24525" y="2410409"/>
                <a:ext cx="3060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3F3157D-2366-AD6B-AD8A-0F883B25E56C}"/>
              </a:ext>
            </a:extLst>
          </p:cNvPr>
          <p:cNvGrpSpPr/>
          <p:nvPr/>
        </p:nvGrpSpPr>
        <p:grpSpPr>
          <a:xfrm>
            <a:off x="4033765" y="2369009"/>
            <a:ext cx="1075320" cy="618840"/>
            <a:chOff x="4033765" y="2369009"/>
            <a:chExt cx="107532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B03C54-B918-7FE6-8D27-CCFD4D72E229}"/>
                    </a:ext>
                  </a:extLst>
                </p14:cNvPr>
                <p14:cNvContentPartPr/>
                <p14:nvPr/>
              </p14:nvContentPartPr>
              <p14:xfrm>
                <a:off x="4033765" y="2803889"/>
                <a:ext cx="236880" cy="18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B03C54-B918-7FE6-8D27-CCFD4D72E2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5125" y="2794889"/>
                  <a:ext cx="254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7FF1C4-D448-3B93-C6CC-AEB70651A30E}"/>
                    </a:ext>
                  </a:extLst>
                </p14:cNvPr>
                <p14:cNvContentPartPr/>
                <p14:nvPr/>
              </p14:nvContentPartPr>
              <p14:xfrm>
                <a:off x="4325005" y="2527769"/>
                <a:ext cx="75240" cy="162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7FF1C4-D448-3B93-C6CC-AEB70651A3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16365" y="2518769"/>
                  <a:ext cx="92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0701D1E-1AA0-5B52-6C41-41B5D2783123}"/>
                    </a:ext>
                  </a:extLst>
                </p14:cNvPr>
                <p14:cNvContentPartPr/>
                <p14:nvPr/>
              </p14:nvContentPartPr>
              <p14:xfrm>
                <a:off x="4409965" y="2391329"/>
                <a:ext cx="16200" cy="20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0701D1E-1AA0-5B52-6C41-41B5D27831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01325" y="2382689"/>
                  <a:ext cx="33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CA4B62-75A6-4C52-3DB7-6D47CCBA6FD3}"/>
                    </a:ext>
                  </a:extLst>
                </p14:cNvPr>
                <p14:cNvContentPartPr/>
                <p14:nvPr/>
              </p14:nvContentPartPr>
              <p14:xfrm>
                <a:off x="4536685" y="2483129"/>
                <a:ext cx="257040" cy="19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CA4B62-75A6-4C52-3DB7-6D47CCBA6F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27685" y="2474489"/>
                  <a:ext cx="274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CD121F-1D3B-16E0-79B9-86E7226C2815}"/>
                    </a:ext>
                  </a:extLst>
                </p14:cNvPr>
                <p14:cNvContentPartPr/>
                <p14:nvPr/>
              </p14:nvContentPartPr>
              <p14:xfrm>
                <a:off x="4907845" y="2454329"/>
                <a:ext cx="26640" cy="209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CD121F-1D3B-16E0-79B9-86E7226C281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99205" y="2445329"/>
                  <a:ext cx="442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1695044-26FB-37B2-2824-FA01E3F971AC}"/>
                    </a:ext>
                  </a:extLst>
                </p14:cNvPr>
                <p14:cNvContentPartPr/>
                <p14:nvPr/>
              </p14:nvContentPartPr>
              <p14:xfrm>
                <a:off x="5019445" y="2441009"/>
                <a:ext cx="19800" cy="217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1695044-26FB-37B2-2824-FA01E3F971A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10805" y="2432009"/>
                  <a:ext cx="37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04461CD-3671-54B7-00F3-C975CACDC874}"/>
                    </a:ext>
                  </a:extLst>
                </p14:cNvPr>
                <p14:cNvContentPartPr/>
                <p14:nvPr/>
              </p14:nvContentPartPr>
              <p14:xfrm>
                <a:off x="4835845" y="2369009"/>
                <a:ext cx="273240" cy="103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04461CD-3671-54B7-00F3-C975CACDC87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26845" y="2360009"/>
                  <a:ext cx="2908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995233A-DB21-3BAE-69AF-742C01369F16}"/>
              </a:ext>
            </a:extLst>
          </p:cNvPr>
          <p:cNvGrpSpPr/>
          <p:nvPr/>
        </p:nvGrpSpPr>
        <p:grpSpPr>
          <a:xfrm>
            <a:off x="5385925" y="2723249"/>
            <a:ext cx="308880" cy="156600"/>
            <a:chOff x="5385925" y="2723249"/>
            <a:chExt cx="30888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C519B2-B8B0-2B1B-259B-4FDEF0105EEB}"/>
                    </a:ext>
                  </a:extLst>
                </p14:cNvPr>
                <p14:cNvContentPartPr/>
                <p14:nvPr/>
              </p14:nvContentPartPr>
              <p14:xfrm>
                <a:off x="5392045" y="2723249"/>
                <a:ext cx="246600" cy="18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C519B2-B8B0-2B1B-259B-4FDEF0105EE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83045" y="2714249"/>
                  <a:ext cx="264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970901-5A18-4BF6-CCC5-4A01379C86D4}"/>
                    </a:ext>
                  </a:extLst>
                </p14:cNvPr>
                <p14:cNvContentPartPr/>
                <p14:nvPr/>
              </p14:nvContentPartPr>
              <p14:xfrm>
                <a:off x="5385925" y="2838089"/>
                <a:ext cx="308880" cy="4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970901-5A18-4BF6-CCC5-4A01379C86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77285" y="2829089"/>
                  <a:ext cx="3265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F86023F-83E0-2416-6681-A50E0D2B125F}"/>
              </a:ext>
            </a:extLst>
          </p:cNvPr>
          <p:cNvGrpSpPr/>
          <p:nvPr/>
        </p:nvGrpSpPr>
        <p:grpSpPr>
          <a:xfrm>
            <a:off x="6015565" y="2290169"/>
            <a:ext cx="1707120" cy="711000"/>
            <a:chOff x="6015565" y="2290169"/>
            <a:chExt cx="170712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B5594B4-E3B3-AF5B-E195-D7CD9138416E}"/>
                    </a:ext>
                  </a:extLst>
                </p14:cNvPr>
                <p14:cNvContentPartPr/>
                <p14:nvPr/>
              </p14:nvContentPartPr>
              <p14:xfrm>
                <a:off x="6015565" y="2692649"/>
                <a:ext cx="171360" cy="172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B5594B4-E3B3-AF5B-E195-D7CD913841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06925" y="2684009"/>
                  <a:ext cx="189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77C272A-5939-FC67-33C8-BE8347806326}"/>
                    </a:ext>
                  </a:extLst>
                </p14:cNvPr>
                <p14:cNvContentPartPr/>
                <p14:nvPr/>
              </p14:nvContentPartPr>
              <p14:xfrm>
                <a:off x="6247405" y="2444969"/>
                <a:ext cx="80640" cy="177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77C272A-5939-FC67-33C8-BE83478063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38405" y="2435969"/>
                  <a:ext cx="98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B37F04-B6E5-8023-4D72-D4F18690A6F1}"/>
                    </a:ext>
                  </a:extLst>
                </p14:cNvPr>
                <p14:cNvContentPartPr/>
                <p14:nvPr/>
              </p14:nvContentPartPr>
              <p14:xfrm>
                <a:off x="6321565" y="2349209"/>
                <a:ext cx="5400" cy="7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B37F04-B6E5-8023-4D72-D4F18690A6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12565" y="2340569"/>
                  <a:ext cx="2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7C4F56-CC33-150F-6C16-7A07F249E53B}"/>
                    </a:ext>
                  </a:extLst>
                </p14:cNvPr>
                <p14:cNvContentPartPr/>
                <p14:nvPr/>
              </p14:nvContentPartPr>
              <p14:xfrm>
                <a:off x="6396445" y="2456849"/>
                <a:ext cx="238320" cy="183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7C4F56-CC33-150F-6C16-7A07F249E5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87445" y="2448209"/>
                  <a:ext cx="255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B5CE767-99BE-3AC8-50BA-477B81235011}"/>
                    </a:ext>
                  </a:extLst>
                </p14:cNvPr>
                <p14:cNvContentPartPr/>
                <p14:nvPr/>
              </p14:nvContentPartPr>
              <p14:xfrm>
                <a:off x="6778405" y="2371169"/>
                <a:ext cx="151560" cy="203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B5CE767-99BE-3AC8-50BA-477B8123501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69765" y="2362529"/>
                  <a:ext cx="169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0EB829-64F3-87F6-CB45-7656A00F75A6}"/>
                    </a:ext>
                  </a:extLst>
                </p14:cNvPr>
                <p14:cNvContentPartPr/>
                <p14:nvPr/>
              </p14:nvContentPartPr>
              <p14:xfrm>
                <a:off x="6838885" y="2290169"/>
                <a:ext cx="28080" cy="329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0EB829-64F3-87F6-CB45-7656A00F75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29885" y="2281529"/>
                  <a:ext cx="45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3C0E6A4-9E04-1DFA-D1E1-1EE931FDCCAE}"/>
                    </a:ext>
                  </a:extLst>
                </p14:cNvPr>
                <p14:cNvContentPartPr/>
                <p14:nvPr/>
              </p14:nvContentPartPr>
              <p14:xfrm>
                <a:off x="7054525" y="2437769"/>
                <a:ext cx="204840" cy="56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3C0E6A4-9E04-1DFA-D1E1-1EE931FDCCA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45885" y="2428769"/>
                  <a:ext cx="2224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BB9C533-6784-3AD8-868E-7C8B493FAEEB}"/>
                    </a:ext>
                  </a:extLst>
                </p14:cNvPr>
                <p14:cNvContentPartPr/>
                <p14:nvPr/>
              </p14:nvContentPartPr>
              <p14:xfrm>
                <a:off x="7184485" y="2702009"/>
                <a:ext cx="168840" cy="23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BB9C533-6784-3AD8-868E-7C8B493FAE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75845" y="2693369"/>
                  <a:ext cx="186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4C6F57-2586-A0F8-CB80-7FF4C41A7721}"/>
                    </a:ext>
                  </a:extLst>
                </p14:cNvPr>
                <p14:cNvContentPartPr/>
                <p14:nvPr/>
              </p14:nvContentPartPr>
              <p14:xfrm>
                <a:off x="7449085" y="2577089"/>
                <a:ext cx="31680" cy="266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4C6F57-2586-A0F8-CB80-7FF4C41A77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40445" y="2568449"/>
                  <a:ext cx="49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4404AE2-F664-D20E-B9B9-379C3818D935}"/>
                    </a:ext>
                  </a:extLst>
                </p14:cNvPr>
                <p14:cNvContentPartPr/>
                <p14:nvPr/>
              </p14:nvContentPartPr>
              <p14:xfrm>
                <a:off x="7612525" y="2451089"/>
                <a:ext cx="110160" cy="534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4404AE2-F664-D20E-B9B9-379C3818D9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03525" y="2442089"/>
                  <a:ext cx="127800" cy="55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84BC8CF-EE91-E61D-B43B-201ACDC6E55F}"/>
                  </a:ext>
                </a:extLst>
              </p14:cNvPr>
              <p14:cNvContentPartPr/>
              <p14:nvPr/>
            </p14:nvContentPartPr>
            <p14:xfrm>
              <a:off x="7811605" y="2382329"/>
              <a:ext cx="286200" cy="177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84BC8CF-EE91-E61D-B43B-201ACDC6E55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802965" y="2373689"/>
                <a:ext cx="30384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67A1269B-7933-0093-8897-E64728C14D81}"/>
              </a:ext>
            </a:extLst>
          </p:cNvPr>
          <p:cNvGrpSpPr/>
          <p:nvPr/>
        </p:nvGrpSpPr>
        <p:grpSpPr>
          <a:xfrm>
            <a:off x="1324045" y="3843209"/>
            <a:ext cx="1774800" cy="366840"/>
            <a:chOff x="1324045" y="3843209"/>
            <a:chExt cx="177480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4729133-08C7-57EC-57BE-DD52359669F6}"/>
                    </a:ext>
                  </a:extLst>
                </p14:cNvPr>
                <p14:cNvContentPartPr/>
                <p14:nvPr/>
              </p14:nvContentPartPr>
              <p14:xfrm>
                <a:off x="1324045" y="3921689"/>
                <a:ext cx="196920" cy="288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4729133-08C7-57EC-57BE-DD52359669F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15405" y="3913049"/>
                  <a:ext cx="214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720CA9B-4435-08D2-D674-A0BE8EB56330}"/>
                    </a:ext>
                  </a:extLst>
                </p14:cNvPr>
                <p14:cNvContentPartPr/>
                <p14:nvPr/>
              </p14:nvContentPartPr>
              <p14:xfrm>
                <a:off x="1705285" y="3971009"/>
                <a:ext cx="404640" cy="165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720CA9B-4435-08D2-D674-A0BE8EB563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96645" y="3962009"/>
                  <a:ext cx="422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60A1F5-DF7B-14BB-70E7-5367E2E4AD67}"/>
                    </a:ext>
                  </a:extLst>
                </p14:cNvPr>
                <p14:cNvContentPartPr/>
                <p14:nvPr/>
              </p14:nvContentPartPr>
              <p14:xfrm>
                <a:off x="2310805" y="3959849"/>
                <a:ext cx="63000" cy="176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60A1F5-DF7B-14BB-70E7-5367E2E4AD6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01805" y="3950849"/>
                  <a:ext cx="80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ABD3096-54A4-45E3-03A8-796CDEA0F19F}"/>
                    </a:ext>
                  </a:extLst>
                </p14:cNvPr>
                <p14:cNvContentPartPr/>
                <p14:nvPr/>
              </p14:nvContentPartPr>
              <p14:xfrm>
                <a:off x="2436445" y="3943649"/>
                <a:ext cx="3600" cy="200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ABD3096-54A4-45E3-03A8-796CDEA0F1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27445" y="3935009"/>
                  <a:ext cx="21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FBD580-515C-86C7-8B36-FA7E10138A64}"/>
                    </a:ext>
                  </a:extLst>
                </p14:cNvPr>
                <p14:cNvContentPartPr/>
                <p14:nvPr/>
              </p14:nvContentPartPr>
              <p14:xfrm>
                <a:off x="2256085" y="3914489"/>
                <a:ext cx="270720" cy="33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FBD580-515C-86C7-8B36-FA7E10138A6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47085" y="3905489"/>
                  <a:ext cx="288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5CA9E0A-93FA-7603-BBB8-20A61023496C}"/>
                    </a:ext>
                  </a:extLst>
                </p14:cNvPr>
                <p14:cNvContentPartPr/>
                <p14:nvPr/>
              </p14:nvContentPartPr>
              <p14:xfrm>
                <a:off x="2631925" y="4062449"/>
                <a:ext cx="137880" cy="50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5CA9E0A-93FA-7603-BBB8-20A61023496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22925" y="4053809"/>
                  <a:ext cx="155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71BFB3-E2D2-2CA8-DE48-88E801E77FB6}"/>
                    </a:ext>
                  </a:extLst>
                </p14:cNvPr>
                <p14:cNvContentPartPr/>
                <p14:nvPr/>
              </p14:nvContentPartPr>
              <p14:xfrm>
                <a:off x="2905885" y="3843209"/>
                <a:ext cx="192960" cy="307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71BFB3-E2D2-2CA8-DE48-88E801E77F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97245" y="3834209"/>
                  <a:ext cx="21060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8045017-FD49-D1FD-676F-DE017A22079F}"/>
              </a:ext>
            </a:extLst>
          </p:cNvPr>
          <p:cNvGrpSpPr/>
          <p:nvPr/>
        </p:nvGrpSpPr>
        <p:grpSpPr>
          <a:xfrm>
            <a:off x="1214245" y="4559249"/>
            <a:ext cx="2349720" cy="639000"/>
            <a:chOff x="1214245" y="4559249"/>
            <a:chExt cx="234972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4AEA0D-174B-A4C3-8372-519E478E9D2A}"/>
                    </a:ext>
                  </a:extLst>
                </p14:cNvPr>
                <p14:cNvContentPartPr/>
                <p14:nvPr/>
              </p14:nvContentPartPr>
              <p14:xfrm>
                <a:off x="1263565" y="4734929"/>
                <a:ext cx="42120" cy="325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4AEA0D-174B-A4C3-8372-519E478E9D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54565" y="4725929"/>
                  <a:ext cx="59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B9C0972-907A-A721-7CA6-A8AFCDECB6EA}"/>
                    </a:ext>
                  </a:extLst>
                </p14:cNvPr>
                <p14:cNvContentPartPr/>
                <p14:nvPr/>
              </p14:nvContentPartPr>
              <p14:xfrm>
                <a:off x="1214245" y="4656089"/>
                <a:ext cx="279000" cy="21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B9C0972-907A-A721-7CA6-A8AFCDECB6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05605" y="4647449"/>
                  <a:ext cx="296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491571-37EA-AA1E-500B-C1B10D8FA302}"/>
                    </a:ext>
                  </a:extLst>
                </p14:cNvPr>
                <p14:cNvContentPartPr/>
                <p14:nvPr/>
              </p14:nvContentPartPr>
              <p14:xfrm>
                <a:off x="1373365" y="5008529"/>
                <a:ext cx="156960" cy="189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491571-37EA-AA1E-500B-C1B10D8FA3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64365" y="4999889"/>
                  <a:ext cx="174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65061CB-499C-3FDB-00BE-E1E4F3A9BA67}"/>
                    </a:ext>
                  </a:extLst>
                </p14:cNvPr>
                <p14:cNvContentPartPr/>
                <p14:nvPr/>
              </p14:nvContentPartPr>
              <p14:xfrm>
                <a:off x="1604845" y="4559249"/>
                <a:ext cx="132120" cy="168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65061CB-499C-3FDB-00BE-E1E4F3A9BA6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95845" y="4550609"/>
                  <a:ext cx="149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EC08F9-14AB-D797-00A0-BFFDF9FC112D}"/>
                    </a:ext>
                  </a:extLst>
                </p14:cNvPr>
                <p14:cNvContentPartPr/>
                <p14:nvPr/>
              </p14:nvContentPartPr>
              <p14:xfrm>
                <a:off x="1840285" y="4655369"/>
                <a:ext cx="140040" cy="473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EC08F9-14AB-D797-00A0-BFFDF9FC112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831285" y="4646369"/>
                  <a:ext cx="1576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894E5E0-BA94-2379-A7F7-89A85C0CC3D3}"/>
                    </a:ext>
                  </a:extLst>
                </p14:cNvPr>
                <p14:cNvContentPartPr/>
                <p14:nvPr/>
              </p14:nvContentPartPr>
              <p14:xfrm>
                <a:off x="2022085" y="4861289"/>
                <a:ext cx="411480" cy="162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894E5E0-BA94-2379-A7F7-89A85C0CC3D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13445" y="4852649"/>
                  <a:ext cx="429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37E0183-C859-CC9F-6EE6-B39D4FE50454}"/>
                    </a:ext>
                  </a:extLst>
                </p14:cNvPr>
                <p14:cNvContentPartPr/>
                <p14:nvPr/>
              </p14:nvContentPartPr>
              <p14:xfrm>
                <a:off x="2549845" y="4703609"/>
                <a:ext cx="186120" cy="29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37E0183-C859-CC9F-6EE6-B39D4FE5045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41205" y="4694969"/>
                  <a:ext cx="203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DA2D42-513E-341B-6FAE-3B7F41DB885C}"/>
                    </a:ext>
                  </a:extLst>
                </p14:cNvPr>
                <p14:cNvContentPartPr/>
                <p14:nvPr/>
              </p14:nvContentPartPr>
              <p14:xfrm>
                <a:off x="2744605" y="4587689"/>
                <a:ext cx="157320" cy="528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DA2D42-513E-341B-6FAE-3B7F41DB885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35965" y="4579049"/>
                  <a:ext cx="17496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EB39B0-9413-138F-07AC-08C4E3895EAC}"/>
                    </a:ext>
                  </a:extLst>
                </p14:cNvPr>
                <p14:cNvContentPartPr/>
                <p14:nvPr/>
              </p14:nvContentPartPr>
              <p14:xfrm>
                <a:off x="3039445" y="4739609"/>
                <a:ext cx="524520" cy="215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EB39B0-9413-138F-07AC-08C4E3895E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30805" y="4730969"/>
                  <a:ext cx="54216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88E9A47-255F-A4D0-2405-775A4569DE9C}"/>
              </a:ext>
            </a:extLst>
          </p:cNvPr>
          <p:cNvGrpSpPr/>
          <p:nvPr/>
        </p:nvGrpSpPr>
        <p:grpSpPr>
          <a:xfrm>
            <a:off x="3752245" y="4471409"/>
            <a:ext cx="2401200" cy="740880"/>
            <a:chOff x="3752245" y="4471409"/>
            <a:chExt cx="240120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1148E8A-049E-DF5F-1630-2AE5EA3C1207}"/>
                    </a:ext>
                  </a:extLst>
                </p14:cNvPr>
                <p14:cNvContentPartPr/>
                <p14:nvPr/>
              </p14:nvContentPartPr>
              <p14:xfrm>
                <a:off x="3772765" y="4696049"/>
                <a:ext cx="16560" cy="325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1148E8A-049E-DF5F-1630-2AE5EA3C120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63765" y="4687049"/>
                  <a:ext cx="34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B8D3E2-09B5-0B28-80E8-CCDFF1EAE97D}"/>
                    </a:ext>
                  </a:extLst>
                </p14:cNvPr>
                <p14:cNvContentPartPr/>
                <p14:nvPr/>
              </p14:nvContentPartPr>
              <p14:xfrm>
                <a:off x="3752245" y="4674809"/>
                <a:ext cx="205560" cy="214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B8D3E2-09B5-0B28-80E8-CCDFF1EAE9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43245" y="4665809"/>
                  <a:ext cx="223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C8A4B7-24A4-F69A-6300-9E2D8CBC4BAE}"/>
                    </a:ext>
                  </a:extLst>
                </p14:cNvPr>
                <p14:cNvContentPartPr/>
                <p14:nvPr/>
              </p14:nvContentPartPr>
              <p14:xfrm>
                <a:off x="3854125" y="5014289"/>
                <a:ext cx="146160" cy="198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C8A4B7-24A4-F69A-6300-9E2D8CBC4BA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845125" y="5005289"/>
                  <a:ext cx="163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8028D95-D976-5727-51B7-C3308DF46442}"/>
                    </a:ext>
                  </a:extLst>
                </p14:cNvPr>
                <p14:cNvContentPartPr/>
                <p14:nvPr/>
              </p14:nvContentPartPr>
              <p14:xfrm>
                <a:off x="4041325" y="4586969"/>
                <a:ext cx="195480" cy="103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8028D95-D976-5727-51B7-C3308DF464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32325" y="4578329"/>
                  <a:ext cx="213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0D900EE-8532-B137-22A2-4DCDAEAD8F81}"/>
                    </a:ext>
                  </a:extLst>
                </p14:cNvPr>
                <p14:cNvContentPartPr/>
                <p14:nvPr/>
              </p14:nvContentPartPr>
              <p14:xfrm>
                <a:off x="4297285" y="4586609"/>
                <a:ext cx="152280" cy="519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0D900EE-8532-B137-22A2-4DCDAEAD8F8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88645" y="4577969"/>
                  <a:ext cx="1699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278AD48-48E8-07EE-C910-4993D3DACC71}"/>
                    </a:ext>
                  </a:extLst>
                </p14:cNvPr>
                <p14:cNvContentPartPr/>
                <p14:nvPr/>
              </p14:nvContentPartPr>
              <p14:xfrm>
                <a:off x="4478725" y="4769849"/>
                <a:ext cx="455760" cy="18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278AD48-48E8-07EE-C910-4993D3DACC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69725" y="4760849"/>
                  <a:ext cx="473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5FBAF4D-4A8C-10CD-6864-E6DE55B02128}"/>
                    </a:ext>
                  </a:extLst>
                </p14:cNvPr>
                <p14:cNvContentPartPr/>
                <p14:nvPr/>
              </p14:nvContentPartPr>
              <p14:xfrm>
                <a:off x="5048965" y="4624409"/>
                <a:ext cx="72000" cy="397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5FBAF4D-4A8C-10CD-6864-E6DE55B021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39965" y="4615409"/>
                  <a:ext cx="896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F33C9A8-CD1F-2736-CA81-94D21D89C807}"/>
                    </a:ext>
                  </a:extLst>
                </p14:cNvPr>
                <p14:cNvContentPartPr/>
                <p14:nvPr/>
              </p14:nvContentPartPr>
              <p14:xfrm>
                <a:off x="5241565" y="4739969"/>
                <a:ext cx="19080" cy="213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F33C9A8-CD1F-2736-CA81-94D21D89C8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32565" y="4730969"/>
                  <a:ext cx="36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48D6BEB-E397-2CC4-87D9-AD224A426A4C}"/>
                    </a:ext>
                  </a:extLst>
                </p14:cNvPr>
                <p14:cNvContentPartPr/>
                <p14:nvPr/>
              </p14:nvContentPartPr>
              <p14:xfrm>
                <a:off x="5319325" y="4698569"/>
                <a:ext cx="17280" cy="201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48D6BEB-E397-2CC4-87D9-AD224A426A4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10685" y="4689929"/>
                  <a:ext cx="34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1D167D-D2F9-D4C6-957A-4F771DBDF2DC}"/>
                    </a:ext>
                  </a:extLst>
                </p14:cNvPr>
                <p14:cNvContentPartPr/>
                <p14:nvPr/>
              </p14:nvContentPartPr>
              <p14:xfrm>
                <a:off x="5162725" y="4657889"/>
                <a:ext cx="278640" cy="62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1D167D-D2F9-D4C6-957A-4F771DBDF2D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54085" y="4648889"/>
                  <a:ext cx="296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F8F9FEB-BE55-5E61-995B-5555939FEDFE}"/>
                    </a:ext>
                  </a:extLst>
                </p14:cNvPr>
                <p14:cNvContentPartPr/>
                <p14:nvPr/>
              </p14:nvContentPartPr>
              <p14:xfrm>
                <a:off x="5426965" y="4809449"/>
                <a:ext cx="167040" cy="26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F8F9FEB-BE55-5E61-995B-5555939FED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18325" y="4800809"/>
                  <a:ext cx="184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661E41-1A32-30EC-9734-BDFFC981DF67}"/>
                    </a:ext>
                  </a:extLst>
                </p14:cNvPr>
                <p14:cNvContentPartPr/>
                <p14:nvPr/>
              </p14:nvContentPartPr>
              <p14:xfrm>
                <a:off x="5628565" y="4703969"/>
                <a:ext cx="207720" cy="260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661E41-1A32-30EC-9734-BDFFC981DF6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19925" y="4694969"/>
                  <a:ext cx="225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2FD14A9-CAAD-2522-EE44-AA632769A335}"/>
                    </a:ext>
                  </a:extLst>
                </p14:cNvPr>
                <p14:cNvContentPartPr/>
                <p14:nvPr/>
              </p14:nvContentPartPr>
              <p14:xfrm>
                <a:off x="5833765" y="4645289"/>
                <a:ext cx="146520" cy="429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2FD14A9-CAAD-2522-EE44-AA632769A3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24765" y="4636289"/>
                  <a:ext cx="1641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81CE509-CD01-0F93-916D-FEFD0BAF03CD}"/>
                    </a:ext>
                  </a:extLst>
                </p14:cNvPr>
                <p14:cNvContentPartPr/>
                <p14:nvPr/>
              </p14:nvContentPartPr>
              <p14:xfrm>
                <a:off x="6040045" y="4471409"/>
                <a:ext cx="113400" cy="692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81CE509-CD01-0F93-916D-FEFD0BAF03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31405" y="4462769"/>
                  <a:ext cx="131040" cy="71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1D9ECE7-F9B6-3BC1-653B-601F93C819E6}"/>
              </a:ext>
            </a:extLst>
          </p:cNvPr>
          <p:cNvGrpSpPr/>
          <p:nvPr/>
        </p:nvGrpSpPr>
        <p:grpSpPr>
          <a:xfrm>
            <a:off x="6373405" y="4419929"/>
            <a:ext cx="2076840" cy="671040"/>
            <a:chOff x="6373405" y="4419929"/>
            <a:chExt cx="207684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72E54A2-FA6A-2C55-84D5-FB68A10E7D03}"/>
                    </a:ext>
                  </a:extLst>
                </p14:cNvPr>
                <p14:cNvContentPartPr/>
                <p14:nvPr/>
              </p14:nvContentPartPr>
              <p14:xfrm>
                <a:off x="6375205" y="4750409"/>
                <a:ext cx="205200" cy="30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72E54A2-FA6A-2C55-84D5-FB68A10E7D0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66565" y="4741409"/>
                  <a:ext cx="222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08BA483-7845-81B0-6C9E-9261DF187DC3}"/>
                    </a:ext>
                  </a:extLst>
                </p14:cNvPr>
                <p14:cNvContentPartPr/>
                <p14:nvPr/>
              </p14:nvContentPartPr>
              <p14:xfrm>
                <a:off x="6373405" y="4839689"/>
                <a:ext cx="222120" cy="42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08BA483-7845-81B0-6C9E-9261DF187DC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64405" y="4831049"/>
                  <a:ext cx="239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CBAA95-F00D-041A-1DCD-87A23230D1F0}"/>
                    </a:ext>
                  </a:extLst>
                </p14:cNvPr>
                <p14:cNvContentPartPr/>
                <p14:nvPr/>
              </p14:nvContentPartPr>
              <p14:xfrm>
                <a:off x="6853285" y="4596329"/>
                <a:ext cx="11520" cy="372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CBAA95-F00D-041A-1DCD-87A23230D1F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44285" y="4587689"/>
                  <a:ext cx="291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12A6A31-9416-1EF7-544F-1B317253B602}"/>
                    </a:ext>
                  </a:extLst>
                </p14:cNvPr>
                <p14:cNvContentPartPr/>
                <p14:nvPr/>
              </p14:nvContentPartPr>
              <p14:xfrm>
                <a:off x="6791005" y="4510289"/>
                <a:ext cx="188280" cy="214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12A6A31-9416-1EF7-544F-1B317253B60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82365" y="4501289"/>
                  <a:ext cx="205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E482539-DDA9-2E79-9741-501D3AAFDBA4}"/>
                    </a:ext>
                  </a:extLst>
                </p14:cNvPr>
                <p14:cNvContentPartPr/>
                <p14:nvPr/>
              </p14:nvContentPartPr>
              <p14:xfrm>
                <a:off x="6881725" y="4942289"/>
                <a:ext cx="225000" cy="148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E482539-DDA9-2E79-9741-501D3AAFDB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72725" y="4933289"/>
                  <a:ext cx="242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7BF3206-D523-DF86-4FC1-312AE0C7AA61}"/>
                    </a:ext>
                  </a:extLst>
                </p14:cNvPr>
                <p14:cNvContentPartPr/>
                <p14:nvPr/>
              </p14:nvContentPartPr>
              <p14:xfrm>
                <a:off x="7080445" y="4419929"/>
                <a:ext cx="221760" cy="115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7BF3206-D523-DF86-4FC1-312AE0C7AA6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71805" y="4410929"/>
                  <a:ext cx="239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06FB717-4BA2-B390-A51B-1006355AA754}"/>
                    </a:ext>
                  </a:extLst>
                </p14:cNvPr>
                <p14:cNvContentPartPr/>
                <p14:nvPr/>
              </p14:nvContentPartPr>
              <p14:xfrm>
                <a:off x="7446205" y="4462769"/>
                <a:ext cx="200520" cy="523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06FB717-4BA2-B390-A51B-1006355AA7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37565" y="4454129"/>
                  <a:ext cx="2181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DA8F51-C8B1-4BF1-3396-AD0813F780B9}"/>
                    </a:ext>
                  </a:extLst>
                </p14:cNvPr>
                <p14:cNvContentPartPr/>
                <p14:nvPr/>
              </p14:nvContentPartPr>
              <p14:xfrm>
                <a:off x="7689205" y="4690289"/>
                <a:ext cx="466560" cy="136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DA8F51-C8B1-4BF1-3396-AD0813F780B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0565" y="4681289"/>
                  <a:ext cx="484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84DC5A5-A784-88B1-3E53-1C4B5036D048}"/>
                    </a:ext>
                  </a:extLst>
                </p14:cNvPr>
                <p14:cNvContentPartPr/>
                <p14:nvPr/>
              </p14:nvContentPartPr>
              <p14:xfrm>
                <a:off x="8220205" y="4660049"/>
                <a:ext cx="31320" cy="168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84DC5A5-A784-88B1-3E53-1C4B5036D04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11565" y="4651409"/>
                  <a:ext cx="48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34B0D9-90F9-69E3-A13E-E5D3414037BC}"/>
                    </a:ext>
                  </a:extLst>
                </p14:cNvPr>
                <p14:cNvContentPartPr/>
                <p14:nvPr/>
              </p14:nvContentPartPr>
              <p14:xfrm>
                <a:off x="8342965" y="4634129"/>
                <a:ext cx="24480" cy="143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34B0D9-90F9-69E3-A13E-E5D3414037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33965" y="4625129"/>
                  <a:ext cx="42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E7E12B0-F394-F769-F0CD-8B9D795D280D}"/>
                    </a:ext>
                  </a:extLst>
                </p14:cNvPr>
                <p14:cNvContentPartPr/>
                <p14:nvPr/>
              </p14:nvContentPartPr>
              <p14:xfrm>
                <a:off x="8181325" y="4512809"/>
                <a:ext cx="268920" cy="145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E7E12B0-F394-F769-F0CD-8B9D795D28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72685" y="4503809"/>
                  <a:ext cx="2865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8C6D24F-F7D9-5103-3A64-B57BE21B1D9F}"/>
              </a:ext>
            </a:extLst>
          </p:cNvPr>
          <p:cNvGrpSpPr/>
          <p:nvPr/>
        </p:nvGrpSpPr>
        <p:grpSpPr>
          <a:xfrm>
            <a:off x="8621245" y="4483289"/>
            <a:ext cx="1592280" cy="313560"/>
            <a:chOff x="8621245" y="4483289"/>
            <a:chExt cx="159228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FB5DDBC-F6FE-BF9F-7D28-0DFF10DEC4F5}"/>
                    </a:ext>
                  </a:extLst>
                </p14:cNvPr>
                <p14:cNvContentPartPr/>
                <p14:nvPr/>
              </p14:nvContentPartPr>
              <p14:xfrm>
                <a:off x="8621245" y="4631249"/>
                <a:ext cx="372240" cy="165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FB5DDBC-F6FE-BF9F-7D28-0DFF10DEC4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12245" y="4622249"/>
                  <a:ext cx="389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7120DF5-7EB4-F294-1F5C-05C745D03DE2}"/>
                    </a:ext>
                  </a:extLst>
                </p14:cNvPr>
                <p14:cNvContentPartPr/>
                <p14:nvPr/>
              </p14:nvContentPartPr>
              <p14:xfrm>
                <a:off x="9071605" y="4483289"/>
                <a:ext cx="176400" cy="273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7120DF5-7EB4-F294-1F5C-05C745D03DE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62605" y="4474649"/>
                  <a:ext cx="194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7419547-6636-E62C-88BF-11CC784C3131}"/>
                    </a:ext>
                  </a:extLst>
                </p14:cNvPr>
                <p14:cNvContentPartPr/>
                <p14:nvPr/>
              </p14:nvContentPartPr>
              <p14:xfrm>
                <a:off x="9041005" y="4641329"/>
                <a:ext cx="183960" cy="19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7419547-6636-E62C-88BF-11CC784C313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32005" y="4632689"/>
                  <a:ext cx="201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3B2097B-74A0-F693-E16D-123ABF70AFCE}"/>
                    </a:ext>
                  </a:extLst>
                </p14:cNvPr>
                <p14:cNvContentPartPr/>
                <p14:nvPr/>
              </p14:nvContentPartPr>
              <p14:xfrm>
                <a:off x="9461125" y="4529729"/>
                <a:ext cx="18000" cy="217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3B2097B-74A0-F693-E16D-123ABF70AF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452485" y="4521089"/>
                  <a:ext cx="35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D9A0A1F-6F4E-21FA-CA7B-D03820635C68}"/>
                    </a:ext>
                  </a:extLst>
                </p14:cNvPr>
                <p14:cNvContentPartPr/>
                <p14:nvPr/>
              </p14:nvContentPartPr>
              <p14:xfrm>
                <a:off x="9373645" y="4670489"/>
                <a:ext cx="221400" cy="38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D9A0A1F-6F4E-21FA-CA7B-D03820635C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365005" y="4661489"/>
                  <a:ext cx="239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A2752D6-EE1E-6D11-1F13-4A775FE827D0}"/>
                    </a:ext>
                  </a:extLst>
                </p14:cNvPr>
                <p14:cNvContentPartPr/>
                <p14:nvPr/>
              </p14:nvContentPartPr>
              <p14:xfrm>
                <a:off x="9743725" y="4580129"/>
                <a:ext cx="117000" cy="188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A2752D6-EE1E-6D11-1F13-4A775FE827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34725" y="4571489"/>
                  <a:ext cx="13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C07B1C2-B5C2-8405-3441-5DDDD370725F}"/>
                    </a:ext>
                  </a:extLst>
                </p14:cNvPr>
                <p14:cNvContentPartPr/>
                <p14:nvPr/>
              </p14:nvContentPartPr>
              <p14:xfrm>
                <a:off x="9967285" y="4662209"/>
                <a:ext cx="25560" cy="103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C07B1C2-B5C2-8405-3441-5DDDD37072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58285" y="4653569"/>
                  <a:ext cx="43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13EC0DF-47DA-3F5D-51B4-A370F6CA82D4}"/>
                    </a:ext>
                  </a:extLst>
                </p14:cNvPr>
                <p14:cNvContentPartPr/>
                <p14:nvPr/>
              </p14:nvContentPartPr>
              <p14:xfrm>
                <a:off x="9976285" y="4488689"/>
                <a:ext cx="8640" cy="1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13EC0DF-47DA-3F5D-51B4-A370F6CA82D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67285" y="4479689"/>
                  <a:ext cx="26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203C0C0-6164-2C84-405C-7461DD848B8B}"/>
                    </a:ext>
                  </a:extLst>
                </p14:cNvPr>
                <p14:cNvContentPartPr/>
                <p14:nvPr/>
              </p14:nvContentPartPr>
              <p14:xfrm>
                <a:off x="10041445" y="4685609"/>
                <a:ext cx="172080" cy="79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203C0C0-6164-2C84-405C-7461DD848B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32445" y="4676609"/>
                  <a:ext cx="1897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185D8B1-8943-C0F6-8F58-4B1E21F2E7AF}"/>
              </a:ext>
            </a:extLst>
          </p:cNvPr>
          <p:cNvGrpSpPr/>
          <p:nvPr/>
        </p:nvGrpSpPr>
        <p:grpSpPr>
          <a:xfrm>
            <a:off x="10263565" y="4198169"/>
            <a:ext cx="1321560" cy="702360"/>
            <a:chOff x="10263565" y="4198169"/>
            <a:chExt cx="1321560" cy="70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F7EB0DD-B339-B1CB-C5B9-CE842123BE1E}"/>
                    </a:ext>
                  </a:extLst>
                </p14:cNvPr>
                <p14:cNvContentPartPr/>
                <p14:nvPr/>
              </p14:nvContentPartPr>
              <p14:xfrm>
                <a:off x="10333405" y="4607129"/>
                <a:ext cx="43200" cy="146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F7EB0DD-B339-B1CB-C5B9-CE842123BE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24765" y="4598489"/>
                  <a:ext cx="60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67EBAD5-1EDF-A3FE-B3CC-8AF1653EBBB0}"/>
                    </a:ext>
                  </a:extLst>
                </p14:cNvPr>
                <p14:cNvContentPartPr/>
                <p14:nvPr/>
              </p14:nvContentPartPr>
              <p14:xfrm>
                <a:off x="10470205" y="4566809"/>
                <a:ext cx="19080" cy="154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67EBAD5-1EDF-A3FE-B3CC-8AF1653EBBB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61565" y="4558169"/>
                  <a:ext cx="36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849BBC-3178-3A69-DC00-3B3253D06680}"/>
                    </a:ext>
                  </a:extLst>
                </p14:cNvPr>
                <p14:cNvContentPartPr/>
                <p14:nvPr/>
              </p14:nvContentPartPr>
              <p14:xfrm>
                <a:off x="10263565" y="4505969"/>
                <a:ext cx="285120" cy="87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849BBC-3178-3A69-DC00-3B3253D0668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54925" y="4496969"/>
                  <a:ext cx="302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6484AB9-CA6A-E024-1CB7-C6AF4B630A13}"/>
                    </a:ext>
                  </a:extLst>
                </p14:cNvPr>
                <p14:cNvContentPartPr/>
                <p14:nvPr/>
              </p14:nvContentPartPr>
              <p14:xfrm>
                <a:off x="10693045" y="4529369"/>
                <a:ext cx="117000" cy="176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6484AB9-CA6A-E024-1CB7-C6AF4B630A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84045" y="4520729"/>
                  <a:ext cx="134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51F11A8-40FD-234D-37C8-562FDE9E96B0}"/>
                    </a:ext>
                  </a:extLst>
                </p14:cNvPr>
                <p14:cNvContentPartPr/>
                <p14:nvPr/>
              </p14:nvContentPartPr>
              <p14:xfrm>
                <a:off x="10873765" y="4588049"/>
                <a:ext cx="52920" cy="136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51F11A8-40FD-234D-37C8-562FDE9E96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64765" y="4579049"/>
                  <a:ext cx="70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AC1CDC4-1C05-2E09-3470-25BED4F6A8EF}"/>
                    </a:ext>
                  </a:extLst>
                </p14:cNvPr>
                <p14:cNvContentPartPr/>
                <p14:nvPr/>
              </p14:nvContentPartPr>
              <p14:xfrm>
                <a:off x="10883845" y="4458449"/>
                <a:ext cx="39240" cy="19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AC1CDC4-1C05-2E09-3470-25BED4F6A8E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74845" y="4449449"/>
                  <a:ext cx="56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9783978-CA80-C25D-DAFC-BCF60A99074E}"/>
                    </a:ext>
                  </a:extLst>
                </p14:cNvPr>
                <p14:cNvContentPartPr/>
                <p14:nvPr/>
              </p14:nvContentPartPr>
              <p14:xfrm>
                <a:off x="11017765" y="4606049"/>
                <a:ext cx="86760" cy="12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9783978-CA80-C25D-DAFC-BCF60A99074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09125" y="4597409"/>
                  <a:ext cx="10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DBE52C1-809F-7CBB-A956-B328AB265AA1}"/>
                    </a:ext>
                  </a:extLst>
                </p14:cNvPr>
                <p14:cNvContentPartPr/>
                <p14:nvPr/>
              </p14:nvContentPartPr>
              <p14:xfrm>
                <a:off x="11206765" y="4436849"/>
                <a:ext cx="224280" cy="28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DBE52C1-809F-7CBB-A956-B328AB265AA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98125" y="4427849"/>
                  <a:ext cx="241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A3DB8B9-98B0-AEA1-7CF3-DC092B3FCA16}"/>
                    </a:ext>
                  </a:extLst>
                </p14:cNvPr>
                <p14:cNvContentPartPr/>
                <p14:nvPr/>
              </p14:nvContentPartPr>
              <p14:xfrm>
                <a:off x="11362645" y="4198169"/>
                <a:ext cx="222480" cy="702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A3DB8B9-98B0-AEA1-7CF3-DC092B3FCA1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54005" y="4189169"/>
                  <a:ext cx="240120" cy="72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BBBB724-FA2E-AB69-5354-926446A7A14C}"/>
              </a:ext>
            </a:extLst>
          </p:cNvPr>
          <p:cNvGrpSpPr/>
          <p:nvPr/>
        </p:nvGrpSpPr>
        <p:grpSpPr>
          <a:xfrm>
            <a:off x="6281605" y="5540969"/>
            <a:ext cx="187920" cy="153000"/>
            <a:chOff x="6281605" y="5540969"/>
            <a:chExt cx="18792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10BDE1A-01F8-5FFD-9B01-F030D619D378}"/>
                    </a:ext>
                  </a:extLst>
                </p14:cNvPr>
                <p14:cNvContentPartPr/>
                <p14:nvPr/>
              </p14:nvContentPartPr>
              <p14:xfrm>
                <a:off x="6290245" y="5540969"/>
                <a:ext cx="172800" cy="45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0BDE1A-01F8-5FFD-9B01-F030D619D3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81245" y="5531969"/>
                  <a:ext cx="190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F3CDB51-D2BA-0344-396F-DD3A307BF9BB}"/>
                    </a:ext>
                  </a:extLst>
                </p14:cNvPr>
                <p14:cNvContentPartPr/>
                <p14:nvPr/>
              </p14:nvContentPartPr>
              <p14:xfrm>
                <a:off x="6281605" y="5669129"/>
                <a:ext cx="187920" cy="2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F3CDB51-D2BA-0344-396F-DD3A307BF9B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72965" y="5660489"/>
                  <a:ext cx="2055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3B539EF-606F-42BA-92D7-8559CF7C373D}"/>
              </a:ext>
            </a:extLst>
          </p:cNvPr>
          <p:cNvGrpSpPr/>
          <p:nvPr/>
        </p:nvGrpSpPr>
        <p:grpSpPr>
          <a:xfrm>
            <a:off x="6711445" y="5278169"/>
            <a:ext cx="1087920" cy="702000"/>
            <a:chOff x="6711445" y="5278169"/>
            <a:chExt cx="108792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621C7E-4915-88E5-75F4-33437E7615FE}"/>
                    </a:ext>
                  </a:extLst>
                </p14:cNvPr>
                <p14:cNvContentPartPr/>
                <p14:nvPr/>
              </p14:nvContentPartPr>
              <p14:xfrm>
                <a:off x="6794605" y="5496689"/>
                <a:ext cx="38520" cy="356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621C7E-4915-88E5-75F4-33437E7615F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85965" y="5488049"/>
                  <a:ext cx="561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3907754-3CBE-EBAA-9968-C427F017801D}"/>
                    </a:ext>
                  </a:extLst>
                </p14:cNvPr>
                <p14:cNvContentPartPr/>
                <p14:nvPr/>
              </p14:nvContentPartPr>
              <p14:xfrm>
                <a:off x="6711445" y="5435489"/>
                <a:ext cx="212400" cy="158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3907754-3CBE-EBAA-9968-C427F017801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02445" y="5426849"/>
                  <a:ext cx="230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85CE0E-A9EE-849D-018E-6424F477AA84}"/>
                    </a:ext>
                  </a:extLst>
                </p14:cNvPr>
                <p14:cNvContentPartPr/>
                <p14:nvPr/>
              </p14:nvContentPartPr>
              <p14:xfrm>
                <a:off x="6843205" y="5792969"/>
                <a:ext cx="202320" cy="187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85CE0E-A9EE-849D-018E-6424F477AA8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34565" y="5783969"/>
                  <a:ext cx="219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D5F335A-BD0A-7964-CCCF-4BEC4C50D024}"/>
                    </a:ext>
                  </a:extLst>
                </p14:cNvPr>
                <p14:cNvContentPartPr/>
                <p14:nvPr/>
              </p14:nvContentPartPr>
              <p14:xfrm>
                <a:off x="7038685" y="5328209"/>
                <a:ext cx="240480" cy="175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D5F335A-BD0A-7964-CCCF-4BEC4C50D02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29685" y="5319209"/>
                  <a:ext cx="258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088CE10-66C8-EE79-DCB2-27849B219CE7}"/>
                    </a:ext>
                  </a:extLst>
                </p14:cNvPr>
                <p14:cNvContentPartPr/>
                <p14:nvPr/>
              </p14:nvContentPartPr>
              <p14:xfrm>
                <a:off x="7343245" y="5278169"/>
                <a:ext cx="195840" cy="590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088CE10-66C8-EE79-DCB2-27849B219C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34245" y="5269169"/>
                  <a:ext cx="2134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5C3862A-46D3-E8AF-8FB1-CF717737FAB3}"/>
                    </a:ext>
                  </a:extLst>
                </p14:cNvPr>
                <p14:cNvContentPartPr/>
                <p14:nvPr/>
              </p14:nvContentPartPr>
              <p14:xfrm>
                <a:off x="7588405" y="5624849"/>
                <a:ext cx="210960" cy="61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C3862A-46D3-E8AF-8FB1-CF717737FA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79405" y="5616209"/>
                  <a:ext cx="2286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02A5538-9A22-8BB0-6870-9D38B259D8E2}"/>
              </a:ext>
            </a:extLst>
          </p:cNvPr>
          <p:cNvGrpSpPr/>
          <p:nvPr/>
        </p:nvGrpSpPr>
        <p:grpSpPr>
          <a:xfrm>
            <a:off x="7930765" y="5241089"/>
            <a:ext cx="985320" cy="685080"/>
            <a:chOff x="7930765" y="5241089"/>
            <a:chExt cx="98532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3AD3480-EEDD-8452-14EA-C09C2ECDF6D1}"/>
                    </a:ext>
                  </a:extLst>
                </p14:cNvPr>
                <p14:cNvContentPartPr/>
                <p14:nvPr/>
              </p14:nvContentPartPr>
              <p14:xfrm>
                <a:off x="7930765" y="5515769"/>
                <a:ext cx="536760" cy="240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3AD3480-EEDD-8452-14EA-C09C2ECDF6D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21765" y="5506769"/>
                  <a:ext cx="554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2840CE2-4BDA-CB47-300D-51CE903A4CF3}"/>
                    </a:ext>
                  </a:extLst>
                </p14:cNvPr>
                <p14:cNvContentPartPr/>
                <p14:nvPr/>
              </p14:nvContentPartPr>
              <p14:xfrm>
                <a:off x="8560045" y="5344409"/>
                <a:ext cx="203760" cy="37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2840CE2-4BDA-CB47-300D-51CE903A4CF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51405" y="5335409"/>
                  <a:ext cx="2214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87ECEAB-8573-1F54-7DD7-3556AC860520}"/>
                    </a:ext>
                  </a:extLst>
                </p14:cNvPr>
                <p14:cNvContentPartPr/>
                <p14:nvPr/>
              </p14:nvContentPartPr>
              <p14:xfrm>
                <a:off x="8654365" y="5241089"/>
                <a:ext cx="261720" cy="685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87ECEAB-8573-1F54-7DD7-3556AC86052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45725" y="5232089"/>
                  <a:ext cx="279360" cy="70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EC29DD9-406C-D2EC-D2C7-6DB3290C2880}"/>
              </a:ext>
            </a:extLst>
          </p:cNvPr>
          <p:cNvGrpSpPr/>
          <p:nvPr/>
        </p:nvGrpSpPr>
        <p:grpSpPr>
          <a:xfrm>
            <a:off x="6226165" y="6037409"/>
            <a:ext cx="4125960" cy="717840"/>
            <a:chOff x="6226165" y="6037409"/>
            <a:chExt cx="412596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F5B05C-5EDC-4188-F19B-CB7980E26ACD}"/>
                    </a:ext>
                  </a:extLst>
                </p14:cNvPr>
                <p14:cNvContentPartPr/>
                <p14:nvPr/>
              </p14:nvContentPartPr>
              <p14:xfrm>
                <a:off x="6226165" y="6390929"/>
                <a:ext cx="294840" cy="26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F5B05C-5EDC-4188-F19B-CB7980E26AC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17525" y="6382289"/>
                  <a:ext cx="31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7C5C7A6-D133-7AB7-43EE-2574FA35D2F8}"/>
                    </a:ext>
                  </a:extLst>
                </p14:cNvPr>
                <p14:cNvContentPartPr/>
                <p14:nvPr/>
              </p14:nvContentPartPr>
              <p14:xfrm>
                <a:off x="6294205" y="6473009"/>
                <a:ext cx="284400" cy="9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7C5C7A6-D133-7AB7-43EE-2574FA35D2F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85205" y="6464009"/>
                  <a:ext cx="302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638AB05-CD61-B22D-9E0F-A6504FE51EBE}"/>
                    </a:ext>
                  </a:extLst>
                </p14:cNvPr>
                <p14:cNvContentPartPr/>
                <p14:nvPr/>
              </p14:nvContentPartPr>
              <p14:xfrm>
                <a:off x="6739525" y="6494969"/>
                <a:ext cx="191520" cy="19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638AB05-CD61-B22D-9E0F-A6504FE51EB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30885" y="6485969"/>
                  <a:ext cx="209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FF36941-5047-0AC8-B087-DCB43045D909}"/>
                    </a:ext>
                  </a:extLst>
                </p14:cNvPr>
                <p14:cNvContentPartPr/>
                <p14:nvPr/>
              </p14:nvContentPartPr>
              <p14:xfrm>
                <a:off x="7120045" y="6342689"/>
                <a:ext cx="21960" cy="252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FF36941-5047-0AC8-B087-DCB43045D90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11405" y="6333689"/>
                  <a:ext cx="39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5D99BEA-11F5-4215-CE9A-D35065E3C199}"/>
                    </a:ext>
                  </a:extLst>
                </p14:cNvPr>
                <p14:cNvContentPartPr/>
                <p14:nvPr/>
              </p14:nvContentPartPr>
              <p14:xfrm>
                <a:off x="6672925" y="6223169"/>
                <a:ext cx="171360" cy="532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5D99BEA-11F5-4215-CE9A-D35065E3C1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63925" y="6214169"/>
                  <a:ext cx="1890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03262B0-40F6-4BCF-603D-EF652670D330}"/>
                    </a:ext>
                  </a:extLst>
                </p14:cNvPr>
                <p14:cNvContentPartPr/>
                <p14:nvPr/>
              </p14:nvContentPartPr>
              <p14:xfrm>
                <a:off x="7171165" y="6206249"/>
                <a:ext cx="208800" cy="507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03262B0-40F6-4BCF-603D-EF652670D33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162165" y="6197609"/>
                  <a:ext cx="2264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33F3C1-AF17-973F-F925-089421F84F32}"/>
                    </a:ext>
                  </a:extLst>
                </p14:cNvPr>
                <p14:cNvContentPartPr/>
                <p14:nvPr/>
              </p14:nvContentPartPr>
              <p14:xfrm>
                <a:off x="7460965" y="6045689"/>
                <a:ext cx="205920" cy="262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33F3C1-AF17-973F-F925-089421F84F3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51965" y="6037049"/>
                  <a:ext cx="223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873FD10-1B64-F673-08C7-3D50CCD0B48E}"/>
                    </a:ext>
                  </a:extLst>
                </p14:cNvPr>
                <p14:cNvContentPartPr/>
                <p14:nvPr/>
              </p14:nvContentPartPr>
              <p14:xfrm>
                <a:off x="7779565" y="6215609"/>
                <a:ext cx="183600" cy="7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873FD10-1B64-F673-08C7-3D50CCD0B4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70925" y="6206609"/>
                  <a:ext cx="201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F21DEBA-B8C2-6BAA-6B06-5F5B98F3F5FB}"/>
                    </a:ext>
                  </a:extLst>
                </p14:cNvPr>
                <p14:cNvContentPartPr/>
                <p14:nvPr/>
              </p14:nvContentPartPr>
              <p14:xfrm>
                <a:off x="8070085" y="6147929"/>
                <a:ext cx="271800" cy="113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F21DEBA-B8C2-6BAA-6B06-5F5B98F3F5F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61445" y="6139289"/>
                  <a:ext cx="28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1077F71-61B9-F25C-0988-EB1CF64F047E}"/>
                    </a:ext>
                  </a:extLst>
                </p14:cNvPr>
                <p14:cNvContentPartPr/>
                <p14:nvPr/>
              </p14:nvContentPartPr>
              <p14:xfrm>
                <a:off x="8479045" y="6199409"/>
                <a:ext cx="197640" cy="439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1077F71-61B9-F25C-0988-EB1CF64F047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70045" y="6190409"/>
                  <a:ext cx="2152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87F3019-CC33-FB05-B40A-BC1BC5AB5DF7}"/>
                    </a:ext>
                  </a:extLst>
                </p14:cNvPr>
                <p14:cNvContentPartPr/>
                <p14:nvPr/>
              </p14:nvContentPartPr>
              <p14:xfrm>
                <a:off x="8563645" y="6523769"/>
                <a:ext cx="254880" cy="208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87F3019-CC33-FB05-B40A-BC1BC5AB5DF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54645" y="6515129"/>
                  <a:ext cx="272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7FD41FA-4EBD-73C6-F255-6C038F093F52}"/>
                    </a:ext>
                  </a:extLst>
                </p14:cNvPr>
                <p14:cNvContentPartPr/>
                <p14:nvPr/>
              </p14:nvContentPartPr>
              <p14:xfrm>
                <a:off x="8787205" y="6097169"/>
                <a:ext cx="249120" cy="162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7FD41FA-4EBD-73C6-F255-6C038F093F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78565" y="6088529"/>
                  <a:ext cx="266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339258F-5C4D-16C1-734F-34B2E2B7B8A8}"/>
                    </a:ext>
                  </a:extLst>
                </p14:cNvPr>
                <p14:cNvContentPartPr/>
                <p14:nvPr/>
              </p14:nvContentPartPr>
              <p14:xfrm>
                <a:off x="9136045" y="6084569"/>
                <a:ext cx="209880" cy="642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339258F-5C4D-16C1-734F-34B2E2B7B8A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27405" y="6075929"/>
                  <a:ext cx="22752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7BBA56E-1E6A-7DE0-9BFC-BAA46B31032E}"/>
                    </a:ext>
                  </a:extLst>
                </p14:cNvPr>
                <p14:cNvContentPartPr/>
                <p14:nvPr/>
              </p14:nvContentPartPr>
              <p14:xfrm>
                <a:off x="9365005" y="6330809"/>
                <a:ext cx="455040" cy="223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7BBA56E-1E6A-7DE0-9BFC-BAA46B31032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56005" y="6322169"/>
                  <a:ext cx="472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9C55232-796D-354D-66B1-909A47CAD0CE}"/>
                    </a:ext>
                  </a:extLst>
                </p14:cNvPr>
                <p14:cNvContentPartPr/>
                <p14:nvPr/>
              </p14:nvContentPartPr>
              <p14:xfrm>
                <a:off x="9971245" y="6185369"/>
                <a:ext cx="208080" cy="325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9C55232-796D-354D-66B1-909A47CAD0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62605" y="6176729"/>
                  <a:ext cx="225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1CB6AC3-F75F-4A40-1BEF-0C7F7725CC28}"/>
                    </a:ext>
                  </a:extLst>
                </p14:cNvPr>
                <p14:cNvContentPartPr/>
                <p14:nvPr/>
              </p14:nvContentPartPr>
              <p14:xfrm>
                <a:off x="10096885" y="6037409"/>
                <a:ext cx="255240" cy="711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1CB6AC3-F75F-4A40-1BEF-0C7F7725CC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88245" y="6028409"/>
                  <a:ext cx="272880" cy="72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B669C2F-22DC-208F-979F-5CFF22AD80EC}"/>
                  </a:ext>
                </a:extLst>
              </p14:cNvPr>
              <p14:cNvContentPartPr/>
              <p14:nvPr/>
            </p14:nvContentPartPr>
            <p14:xfrm>
              <a:off x="7788925" y="2422649"/>
              <a:ext cx="301320" cy="1465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B669C2F-22DC-208F-979F-5CFF22AD80E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735285" y="2314649"/>
                <a:ext cx="408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DCB6211-E9A5-D605-457D-5C9077470BC8}"/>
                  </a:ext>
                </a:extLst>
              </p14:cNvPr>
              <p14:cNvContentPartPr/>
              <p14:nvPr/>
            </p14:nvContentPartPr>
            <p14:xfrm>
              <a:off x="7797925" y="6132089"/>
              <a:ext cx="504000" cy="14904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DCB6211-E9A5-D605-457D-5C9077470BC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743925" y="6024449"/>
                <a:ext cx="611640" cy="36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C5217C8-BDBA-508C-5765-AD2C7846B1A1}"/>
              </a:ext>
            </a:extLst>
          </p:cNvPr>
          <p:cNvGrpSpPr/>
          <p:nvPr/>
        </p:nvGrpSpPr>
        <p:grpSpPr>
          <a:xfrm>
            <a:off x="8913925" y="2958689"/>
            <a:ext cx="2171160" cy="760320"/>
            <a:chOff x="8913925" y="2958689"/>
            <a:chExt cx="217116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AF1A940-31C0-229F-7432-9FCDE90FA711}"/>
                    </a:ext>
                  </a:extLst>
                </p14:cNvPr>
                <p14:cNvContentPartPr/>
                <p14:nvPr/>
              </p14:nvContentPartPr>
              <p14:xfrm>
                <a:off x="8980885" y="3452609"/>
                <a:ext cx="138240" cy="19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AF1A940-31C0-229F-7432-9FCDE90FA71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71885" y="3443969"/>
                  <a:ext cx="155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EA8DFCA-1FB8-1028-666D-BA2784CC20C9}"/>
                    </a:ext>
                  </a:extLst>
                </p14:cNvPr>
                <p14:cNvContentPartPr/>
                <p14:nvPr/>
              </p14:nvContentPartPr>
              <p14:xfrm>
                <a:off x="9227485" y="3260369"/>
                <a:ext cx="21240" cy="274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EA8DFCA-1FB8-1028-666D-BA2784CC20C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18845" y="3251729"/>
                  <a:ext cx="38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E3E1982-6AB7-06CA-1D7D-61D90E8A7BC3}"/>
                    </a:ext>
                  </a:extLst>
                </p14:cNvPr>
                <p14:cNvContentPartPr/>
                <p14:nvPr/>
              </p14:nvContentPartPr>
              <p14:xfrm>
                <a:off x="9297325" y="3014129"/>
                <a:ext cx="191520" cy="190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E3E1982-6AB7-06CA-1D7D-61D90E8A7BC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88685" y="3005129"/>
                  <a:ext cx="209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7012B97-2906-EDBB-AE4C-57F1E077F806}"/>
                    </a:ext>
                  </a:extLst>
                </p14:cNvPr>
                <p14:cNvContentPartPr/>
                <p14:nvPr/>
              </p14:nvContentPartPr>
              <p14:xfrm>
                <a:off x="8913925" y="3128609"/>
                <a:ext cx="100080" cy="542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7012B97-2906-EDBB-AE4C-57F1E077F80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905285" y="3119609"/>
                  <a:ext cx="11772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5A1E7EF-215E-9DC0-68BF-A25634FE8937}"/>
                    </a:ext>
                  </a:extLst>
                </p14:cNvPr>
                <p14:cNvContentPartPr/>
                <p14:nvPr/>
              </p14:nvContentPartPr>
              <p14:xfrm>
                <a:off x="9153685" y="3053009"/>
                <a:ext cx="149040" cy="636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5A1E7EF-215E-9DC0-68BF-A25634FE893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145045" y="3044009"/>
                  <a:ext cx="16668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FCD8AF4-CBDD-D4E5-5288-192F09D941FC}"/>
                    </a:ext>
                  </a:extLst>
                </p14:cNvPr>
                <p14:cNvContentPartPr/>
                <p14:nvPr/>
              </p14:nvContentPartPr>
              <p14:xfrm>
                <a:off x="9568405" y="3428489"/>
                <a:ext cx="170640" cy="25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FCD8AF4-CBDD-D4E5-5288-192F09D941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59405" y="3419489"/>
                  <a:ext cx="188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1D6C4AC-C80D-5C6B-C992-7C0E1CD2FAC9}"/>
                    </a:ext>
                  </a:extLst>
                </p14:cNvPr>
                <p14:cNvContentPartPr/>
                <p14:nvPr/>
              </p14:nvContentPartPr>
              <p14:xfrm>
                <a:off x="9780805" y="3257849"/>
                <a:ext cx="32400" cy="244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1D6C4AC-C80D-5C6B-C992-7C0E1CD2FAC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771805" y="3248849"/>
                  <a:ext cx="50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3A7BBF4-8113-5804-28F2-0E6D23FF5446}"/>
                    </a:ext>
                  </a:extLst>
                </p14:cNvPr>
                <p14:cNvContentPartPr/>
                <p14:nvPr/>
              </p14:nvContentPartPr>
              <p14:xfrm>
                <a:off x="9487765" y="3201329"/>
                <a:ext cx="183600" cy="492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3A7BBF4-8113-5804-28F2-0E6D23FF544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78765" y="3192689"/>
                  <a:ext cx="2012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9A592C5-747A-B323-0D12-AE21B6BDBA40}"/>
                    </a:ext>
                  </a:extLst>
                </p14:cNvPr>
                <p14:cNvContentPartPr/>
                <p14:nvPr/>
              </p14:nvContentPartPr>
              <p14:xfrm>
                <a:off x="9802765" y="3164609"/>
                <a:ext cx="182160" cy="55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9A592C5-747A-B323-0D12-AE21B6BDBA4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793765" y="3155969"/>
                  <a:ext cx="1998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8A5394A-2DA4-FD19-098E-7DFCFB207BCB}"/>
                    </a:ext>
                  </a:extLst>
                </p14:cNvPr>
                <p14:cNvContentPartPr/>
                <p14:nvPr/>
              </p14:nvContentPartPr>
              <p14:xfrm>
                <a:off x="9950005" y="3128609"/>
                <a:ext cx="96480" cy="9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8A5394A-2DA4-FD19-098E-7DFCFB207BC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41005" y="3119609"/>
                  <a:ext cx="114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3955405-6664-F104-6D1D-50C18ABF0FE8}"/>
                    </a:ext>
                  </a:extLst>
                </p14:cNvPr>
                <p14:cNvContentPartPr/>
                <p14:nvPr/>
              </p14:nvContentPartPr>
              <p14:xfrm>
                <a:off x="10122805" y="2958689"/>
                <a:ext cx="233280" cy="237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3955405-6664-F104-6D1D-50C18ABF0F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14165" y="2949689"/>
                  <a:ext cx="250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E46C41-2CEB-4A0F-886E-ED8CE7C94F26}"/>
                    </a:ext>
                  </a:extLst>
                </p14:cNvPr>
                <p14:cNvContentPartPr/>
                <p14:nvPr/>
              </p14:nvContentPartPr>
              <p14:xfrm>
                <a:off x="10492525" y="3265409"/>
                <a:ext cx="239040" cy="41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E46C41-2CEB-4A0F-886E-ED8CE7C94F2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83885" y="3256409"/>
                  <a:ext cx="256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44C5A90-2524-8D9B-8D2F-C758219EE2FE}"/>
                    </a:ext>
                  </a:extLst>
                </p14:cNvPr>
                <p14:cNvContentPartPr/>
                <p14:nvPr/>
              </p14:nvContentPartPr>
              <p14:xfrm>
                <a:off x="10522045" y="3380249"/>
                <a:ext cx="202320" cy="18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44C5A90-2524-8D9B-8D2F-C758219EE2F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13045" y="3371249"/>
                  <a:ext cx="219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6028B83-B5B9-99F4-79DE-36A51B3F6C74}"/>
                    </a:ext>
                  </a:extLst>
                </p14:cNvPr>
                <p14:cNvContentPartPr/>
                <p14:nvPr/>
              </p14:nvContentPartPr>
              <p14:xfrm>
                <a:off x="10854325" y="3171089"/>
                <a:ext cx="230760" cy="374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6028B83-B5B9-99F4-79DE-36A51B3F6C7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45685" y="3162449"/>
                  <a:ext cx="24840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35192C8-E48A-E5B0-B84E-8D46558D9FE1}"/>
              </a:ext>
            </a:extLst>
          </p:cNvPr>
          <p:cNvGrpSpPr/>
          <p:nvPr/>
        </p:nvGrpSpPr>
        <p:grpSpPr>
          <a:xfrm>
            <a:off x="1474517" y="6172696"/>
            <a:ext cx="4389480" cy="576000"/>
            <a:chOff x="1474517" y="6172696"/>
            <a:chExt cx="438948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5570C9-6400-8E8D-102E-4D775FF8000F}"/>
                    </a:ext>
                  </a:extLst>
                </p14:cNvPr>
                <p14:cNvContentPartPr/>
                <p14:nvPr/>
              </p14:nvContentPartPr>
              <p14:xfrm>
                <a:off x="1474517" y="6274936"/>
                <a:ext cx="985320" cy="359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5570C9-6400-8E8D-102E-4D775FF8000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56877" y="6256936"/>
                  <a:ext cx="10209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73E83FC-5487-A826-D66F-763CE204D637}"/>
                    </a:ext>
                  </a:extLst>
                </p14:cNvPr>
                <p14:cNvContentPartPr/>
                <p14:nvPr/>
              </p14:nvContentPartPr>
              <p14:xfrm>
                <a:off x="2625797" y="6172696"/>
                <a:ext cx="660960" cy="497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73E83FC-5487-A826-D66F-763CE204D63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608157" y="6154696"/>
                  <a:ext cx="6966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D466C34-29B4-DECB-E150-269D074D5CAA}"/>
                    </a:ext>
                  </a:extLst>
                </p14:cNvPr>
                <p14:cNvContentPartPr/>
                <p14:nvPr/>
              </p14:nvContentPartPr>
              <p14:xfrm>
                <a:off x="3190277" y="6293656"/>
                <a:ext cx="10800" cy="41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D466C34-29B4-DECB-E150-269D074D5CA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172637" y="6275656"/>
                  <a:ext cx="46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0108FE-97BB-E47D-9167-614C32C07B11}"/>
                    </a:ext>
                  </a:extLst>
                </p14:cNvPr>
                <p14:cNvContentPartPr/>
                <p14:nvPr/>
              </p14:nvContentPartPr>
              <p14:xfrm>
                <a:off x="2625437" y="6372496"/>
                <a:ext cx="415080" cy="50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0108FE-97BB-E47D-9167-614C32C07B1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07437" y="6354496"/>
                  <a:ext cx="450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5CD281-ADD8-42BC-2604-7A2E2C6BEDF8}"/>
                    </a:ext>
                  </a:extLst>
                </p14:cNvPr>
                <p14:cNvContentPartPr/>
                <p14:nvPr/>
              </p14:nvContentPartPr>
              <p14:xfrm>
                <a:off x="3441557" y="6177736"/>
                <a:ext cx="865440" cy="570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5CD281-ADD8-42BC-2604-7A2E2C6BEDF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23917" y="6160096"/>
                  <a:ext cx="90108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D0F8D3-0619-C7B3-1E59-31121467A927}"/>
                    </a:ext>
                  </a:extLst>
                </p14:cNvPr>
                <p14:cNvContentPartPr/>
                <p14:nvPr/>
              </p14:nvContentPartPr>
              <p14:xfrm>
                <a:off x="3630197" y="6319576"/>
                <a:ext cx="447480" cy="45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D0F8D3-0619-C7B3-1E59-31121467A92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12197" y="6301936"/>
                  <a:ext cx="483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F13D83-0614-62E5-2160-36293F6FB312}"/>
                    </a:ext>
                  </a:extLst>
                </p14:cNvPr>
                <p14:cNvContentPartPr/>
                <p14:nvPr/>
              </p14:nvContentPartPr>
              <p14:xfrm>
                <a:off x="4643957" y="6193936"/>
                <a:ext cx="1220040" cy="235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F13D83-0614-62E5-2160-36293F6FB31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626317" y="6175936"/>
                  <a:ext cx="1255680" cy="27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875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CA123D8-34A4-E9E7-76B8-E405C8F1CDF7}"/>
              </a:ext>
            </a:extLst>
          </p:cNvPr>
          <p:cNvGrpSpPr/>
          <p:nvPr/>
        </p:nvGrpSpPr>
        <p:grpSpPr>
          <a:xfrm>
            <a:off x="719965" y="134129"/>
            <a:ext cx="3825000" cy="560520"/>
            <a:chOff x="719965" y="134129"/>
            <a:chExt cx="382500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36A24A-38E9-2C60-2DDC-CEF1D5DBAE4B}"/>
                    </a:ext>
                  </a:extLst>
                </p14:cNvPr>
                <p14:cNvContentPartPr/>
                <p14:nvPr/>
              </p14:nvContentPartPr>
              <p14:xfrm>
                <a:off x="719965" y="164009"/>
                <a:ext cx="471960" cy="380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36A24A-38E9-2C60-2DDC-CEF1D5DBAE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0965" y="155369"/>
                  <a:ext cx="489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C5F2442-DD08-C452-1EE8-F0C1C135A78D}"/>
                    </a:ext>
                  </a:extLst>
                </p14:cNvPr>
                <p14:cNvContentPartPr/>
                <p14:nvPr/>
              </p14:nvContentPartPr>
              <p14:xfrm>
                <a:off x="1243045" y="134129"/>
                <a:ext cx="687600" cy="394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C5F2442-DD08-C452-1EE8-F0C1C135A7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4405" y="125129"/>
                  <a:ext cx="7052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A39DB8-AB72-5982-10F8-8B717856978E}"/>
                    </a:ext>
                  </a:extLst>
                </p14:cNvPr>
                <p14:cNvContentPartPr/>
                <p14:nvPr/>
              </p14:nvContentPartPr>
              <p14:xfrm>
                <a:off x="2155285" y="147449"/>
                <a:ext cx="2389680" cy="547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A39DB8-AB72-5982-10F8-8B71785697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46285" y="138449"/>
                  <a:ext cx="24073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7C631B-030C-30D9-3E4A-F6066D712CE8}"/>
                    </a:ext>
                  </a:extLst>
                </p14:cNvPr>
                <p14:cNvContentPartPr/>
                <p14:nvPr/>
              </p14:nvContentPartPr>
              <p14:xfrm>
                <a:off x="4269205" y="211889"/>
                <a:ext cx="22320" cy="39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7C631B-030C-30D9-3E4A-F6066D712C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60205" y="203249"/>
                  <a:ext cx="39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37E1E71-525E-8CDA-9ABD-A59551568A69}"/>
                    </a:ext>
                  </a:extLst>
                </p14:cNvPr>
                <p14:cNvContentPartPr/>
                <p14:nvPr/>
              </p14:nvContentPartPr>
              <p14:xfrm>
                <a:off x="3892645" y="167969"/>
                <a:ext cx="359640" cy="15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37E1E71-525E-8CDA-9ABD-A59551568A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84005" y="159329"/>
                  <a:ext cx="3772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17F2E7-5A33-528C-FA17-1DF6C7AABF91}"/>
              </a:ext>
            </a:extLst>
          </p:cNvPr>
          <p:cNvGrpSpPr/>
          <p:nvPr/>
        </p:nvGrpSpPr>
        <p:grpSpPr>
          <a:xfrm>
            <a:off x="4826845" y="68249"/>
            <a:ext cx="4066560" cy="635760"/>
            <a:chOff x="4826845" y="68249"/>
            <a:chExt cx="406656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DDC027-2D98-0156-EC6E-4752B917E8EA}"/>
                    </a:ext>
                  </a:extLst>
                </p14:cNvPr>
                <p14:cNvContentPartPr/>
                <p14:nvPr/>
              </p14:nvContentPartPr>
              <p14:xfrm>
                <a:off x="4826845" y="126569"/>
                <a:ext cx="2066040" cy="57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DDC027-2D98-0156-EC6E-4752B917E8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18205" y="117929"/>
                  <a:ext cx="208368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AA12012-03D3-92B3-EF99-C6F286C014E1}"/>
                    </a:ext>
                  </a:extLst>
                </p14:cNvPr>
                <p14:cNvContentPartPr/>
                <p14:nvPr/>
              </p14:nvContentPartPr>
              <p14:xfrm>
                <a:off x="5972005" y="204329"/>
                <a:ext cx="25560" cy="1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AA12012-03D3-92B3-EF99-C6F286C014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63365" y="195689"/>
                  <a:ext cx="43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7E07FB7-D7C2-09FA-B449-69EF32F9D205}"/>
                    </a:ext>
                  </a:extLst>
                </p14:cNvPr>
                <p14:cNvContentPartPr/>
                <p14:nvPr/>
              </p14:nvContentPartPr>
              <p14:xfrm>
                <a:off x="5728645" y="242129"/>
                <a:ext cx="306720" cy="36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7E07FB7-D7C2-09FA-B449-69EF32F9D2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19645" y="233489"/>
                  <a:ext cx="324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DC66573-497A-AA40-D314-9CF36D4ADF17}"/>
                    </a:ext>
                  </a:extLst>
                </p14:cNvPr>
                <p14:cNvContentPartPr/>
                <p14:nvPr/>
              </p14:nvContentPartPr>
              <p14:xfrm>
                <a:off x="7226965" y="140969"/>
                <a:ext cx="443520" cy="55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DC66573-497A-AA40-D314-9CF36D4ADF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18325" y="132329"/>
                  <a:ext cx="4611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5646CE-3C63-645C-AB28-069127D6DB17}"/>
                    </a:ext>
                  </a:extLst>
                </p14:cNvPr>
                <p14:cNvContentPartPr/>
                <p14:nvPr/>
              </p14:nvContentPartPr>
              <p14:xfrm>
                <a:off x="8151445" y="347249"/>
                <a:ext cx="104400" cy="1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5646CE-3C63-645C-AB28-069127D6DB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42805" y="338249"/>
                  <a:ext cx="122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3A9B28-8C37-9A6B-3AC4-ED181B013490}"/>
                    </a:ext>
                  </a:extLst>
                </p14:cNvPr>
                <p14:cNvContentPartPr/>
                <p14:nvPr/>
              </p14:nvContentPartPr>
              <p14:xfrm>
                <a:off x="8390125" y="219089"/>
                <a:ext cx="3564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3A9B28-8C37-9A6B-3AC4-ED181B0134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81485" y="210449"/>
                  <a:ext cx="53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837653-CFB0-C5B1-E683-0251879BC039}"/>
                    </a:ext>
                  </a:extLst>
                </p14:cNvPr>
                <p14:cNvContentPartPr/>
                <p14:nvPr/>
              </p14:nvContentPartPr>
              <p14:xfrm>
                <a:off x="7983325" y="98129"/>
                <a:ext cx="227160" cy="55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837653-CFB0-C5B1-E683-0251879BC0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74325" y="89489"/>
                  <a:ext cx="2448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B8C96F-2057-CC34-8D6D-3A80ABFE4714}"/>
                    </a:ext>
                  </a:extLst>
                </p14:cNvPr>
                <p14:cNvContentPartPr/>
                <p14:nvPr/>
              </p14:nvContentPartPr>
              <p14:xfrm>
                <a:off x="8412805" y="72929"/>
                <a:ext cx="226440" cy="611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B8C96F-2057-CC34-8D6D-3A80ABFE47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04165" y="63929"/>
                  <a:ext cx="24408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D7B92F-7B8A-E681-8A89-01BAA5F3AD5B}"/>
                    </a:ext>
                  </a:extLst>
                </p14:cNvPr>
                <p14:cNvContentPartPr/>
                <p14:nvPr/>
              </p14:nvContentPartPr>
              <p14:xfrm>
                <a:off x="8714125" y="68249"/>
                <a:ext cx="179280" cy="23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D7B92F-7B8A-E681-8A89-01BAA5F3AD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05485" y="59249"/>
                  <a:ext cx="19692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CC28E68-D0D2-9804-B0FF-145D6086726A}"/>
                  </a:ext>
                </a:extLst>
              </p14:cNvPr>
              <p14:cNvContentPartPr/>
              <p14:nvPr/>
            </p14:nvContentPartPr>
            <p14:xfrm>
              <a:off x="9186085" y="393329"/>
              <a:ext cx="379800" cy="186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CC28E68-D0D2-9804-B0FF-145D6086726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77445" y="384329"/>
                <a:ext cx="39744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1736E4B-9807-667A-AE0F-A18FDB26AB41}"/>
              </a:ext>
            </a:extLst>
          </p:cNvPr>
          <p:cNvGrpSpPr/>
          <p:nvPr/>
        </p:nvGrpSpPr>
        <p:grpSpPr>
          <a:xfrm>
            <a:off x="9787645" y="217649"/>
            <a:ext cx="1732320" cy="365760"/>
            <a:chOff x="9787645" y="217649"/>
            <a:chExt cx="173232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DEA5FD-3EEE-4FDD-780E-E201AF22410F}"/>
                    </a:ext>
                  </a:extLst>
                </p14:cNvPr>
                <p14:cNvContentPartPr/>
                <p14:nvPr/>
              </p14:nvContentPartPr>
              <p14:xfrm>
                <a:off x="9787645" y="329969"/>
                <a:ext cx="1732320" cy="25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DEA5FD-3EEE-4FDD-780E-E201AF2241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78645" y="320969"/>
                  <a:ext cx="1749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9A19B4-D857-1379-3987-E4C6816B66B2}"/>
                    </a:ext>
                  </a:extLst>
                </p14:cNvPr>
                <p14:cNvContentPartPr/>
                <p14:nvPr/>
              </p14:nvContentPartPr>
              <p14:xfrm>
                <a:off x="9945325" y="217649"/>
                <a:ext cx="1117440" cy="119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9A19B4-D857-1379-3987-E4C6816B66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36685" y="209009"/>
                  <a:ext cx="113508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C8951DA-887B-0D90-14E3-F32E205B9FBB}"/>
                  </a:ext>
                </a:extLst>
              </p14:cNvPr>
              <p14:cNvContentPartPr/>
              <p14:nvPr/>
            </p14:nvContentPartPr>
            <p14:xfrm>
              <a:off x="1988965" y="869249"/>
              <a:ext cx="189000" cy="531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C8951DA-887B-0D90-14E3-F32E205B9FB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80325" y="860609"/>
                <a:ext cx="206640" cy="54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6280E51B-18E8-37BC-B310-BF4051909ABA}"/>
              </a:ext>
            </a:extLst>
          </p:cNvPr>
          <p:cNvGrpSpPr/>
          <p:nvPr/>
        </p:nvGrpSpPr>
        <p:grpSpPr>
          <a:xfrm>
            <a:off x="2159965" y="847289"/>
            <a:ext cx="9662400" cy="1362960"/>
            <a:chOff x="2159965" y="847289"/>
            <a:chExt cx="9662400" cy="13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F8AEC4-3C7B-E154-0320-FF841129F676}"/>
                    </a:ext>
                  </a:extLst>
                </p14:cNvPr>
                <p14:cNvContentPartPr/>
                <p14:nvPr/>
              </p14:nvContentPartPr>
              <p14:xfrm>
                <a:off x="6881365" y="950969"/>
                <a:ext cx="1604880" cy="45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F8AEC4-3C7B-E154-0320-FF841129F67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72725" y="942329"/>
                  <a:ext cx="16225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84E5A2-CCFF-242F-D93A-A989BB56B5CE}"/>
                    </a:ext>
                  </a:extLst>
                </p14:cNvPr>
                <p14:cNvContentPartPr/>
                <p14:nvPr/>
              </p14:nvContentPartPr>
              <p14:xfrm>
                <a:off x="7913845" y="966089"/>
                <a:ext cx="419040" cy="11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84E5A2-CCFF-242F-D93A-A989BB56B5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04845" y="957089"/>
                  <a:ext cx="436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625663-C559-956E-BB06-B64D3F8E9EE0}"/>
                    </a:ext>
                  </a:extLst>
                </p14:cNvPr>
                <p14:cNvContentPartPr/>
                <p14:nvPr/>
              </p14:nvContentPartPr>
              <p14:xfrm>
                <a:off x="8734285" y="959249"/>
                <a:ext cx="250200" cy="490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625663-C559-956E-BB06-B64D3F8E9E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25645" y="950609"/>
                  <a:ext cx="2678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0B618F5-BAB4-B3E8-D46E-0B73FBACA60B}"/>
                    </a:ext>
                  </a:extLst>
                </p14:cNvPr>
                <p14:cNvContentPartPr/>
                <p14:nvPr/>
              </p14:nvContentPartPr>
              <p14:xfrm>
                <a:off x="9245485" y="866729"/>
                <a:ext cx="1187280" cy="37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0B618F5-BAB4-B3E8-D46E-0B73FBACA6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36485" y="858089"/>
                  <a:ext cx="1204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BFB71F-C29A-4EF6-0092-8F344CCB5922}"/>
                    </a:ext>
                  </a:extLst>
                </p14:cNvPr>
                <p14:cNvContentPartPr/>
                <p14:nvPr/>
              </p14:nvContentPartPr>
              <p14:xfrm>
                <a:off x="2159965" y="847289"/>
                <a:ext cx="2127960" cy="649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BFB71F-C29A-4EF6-0092-8F344CCB592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50965" y="838649"/>
                  <a:ext cx="214560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E96A51-4E49-44B3-5385-CD08C18356B3}"/>
                    </a:ext>
                  </a:extLst>
                </p14:cNvPr>
                <p14:cNvContentPartPr/>
                <p14:nvPr/>
              </p14:nvContentPartPr>
              <p14:xfrm>
                <a:off x="4156525" y="1083809"/>
                <a:ext cx="189720" cy="26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E96A51-4E49-44B3-5385-CD08C18356B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7525" y="1074809"/>
                  <a:ext cx="20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175A92-D63E-1397-5B67-6727AB297CBC}"/>
                    </a:ext>
                  </a:extLst>
                </p14:cNvPr>
                <p14:cNvContentPartPr/>
                <p14:nvPr/>
              </p14:nvContentPartPr>
              <p14:xfrm>
                <a:off x="2472085" y="911369"/>
                <a:ext cx="42480" cy="2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175A92-D63E-1397-5B67-6727AB297C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63445" y="902369"/>
                  <a:ext cx="60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B30048-32DC-06C1-0778-AC43C332A418}"/>
                    </a:ext>
                  </a:extLst>
                </p14:cNvPr>
                <p14:cNvContentPartPr/>
                <p14:nvPr/>
              </p14:nvContentPartPr>
              <p14:xfrm>
                <a:off x="4563325" y="911009"/>
                <a:ext cx="307080" cy="604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B30048-32DC-06C1-0778-AC43C332A4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54325" y="902009"/>
                  <a:ext cx="32472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1ECDEB-AF24-1820-84B4-9B3870F5E1D7}"/>
                    </a:ext>
                  </a:extLst>
                </p14:cNvPr>
                <p14:cNvContentPartPr/>
                <p14:nvPr/>
              </p14:nvContentPartPr>
              <p14:xfrm>
                <a:off x="5110885" y="1090649"/>
                <a:ext cx="232560" cy="13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1ECDEB-AF24-1820-84B4-9B3870F5E1D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02245" y="1081649"/>
                  <a:ext cx="250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74945D-6144-4E83-FEAF-76554628D59D}"/>
                    </a:ext>
                  </a:extLst>
                </p14:cNvPr>
                <p14:cNvContentPartPr/>
                <p14:nvPr/>
              </p14:nvContentPartPr>
              <p14:xfrm>
                <a:off x="5493205" y="1310969"/>
                <a:ext cx="74520" cy="19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74945D-6144-4E83-FEAF-76554628D59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84205" y="1301969"/>
                  <a:ext cx="92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E3CE50-EE7E-DB46-45C9-A7222A30E317}"/>
                    </a:ext>
                  </a:extLst>
                </p14:cNvPr>
                <p14:cNvContentPartPr/>
                <p14:nvPr/>
              </p14:nvContentPartPr>
              <p14:xfrm>
                <a:off x="5758165" y="1082369"/>
                <a:ext cx="915840" cy="196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E3CE50-EE7E-DB46-45C9-A7222A30E3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49525" y="1073729"/>
                  <a:ext cx="933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ABEE446-AE30-68AD-CF25-A6822127D561}"/>
                    </a:ext>
                  </a:extLst>
                </p14:cNvPr>
                <p14:cNvContentPartPr/>
                <p14:nvPr/>
              </p14:nvContentPartPr>
              <p14:xfrm>
                <a:off x="6045085" y="944489"/>
                <a:ext cx="58320" cy="71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ABEE446-AE30-68AD-CF25-A6822127D5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36445" y="935849"/>
                  <a:ext cx="75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E0DB45-9EF8-BDDF-C2DE-C7C160F2D8F8}"/>
                    </a:ext>
                  </a:extLst>
                </p14:cNvPr>
                <p14:cNvContentPartPr/>
                <p14:nvPr/>
              </p14:nvContentPartPr>
              <p14:xfrm>
                <a:off x="2324485" y="1619489"/>
                <a:ext cx="1352520" cy="56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E0DB45-9EF8-BDDF-C2DE-C7C160F2D8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15845" y="1610849"/>
                  <a:ext cx="13701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E22FABE-4F38-2E64-7793-E04AF7B9131F}"/>
                    </a:ext>
                  </a:extLst>
                </p14:cNvPr>
                <p14:cNvContentPartPr/>
                <p14:nvPr/>
              </p14:nvContentPartPr>
              <p14:xfrm>
                <a:off x="2882485" y="1676009"/>
                <a:ext cx="478800" cy="2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E22FABE-4F38-2E64-7793-E04AF7B913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73845" y="1667009"/>
                  <a:ext cx="496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95B1D3-E04A-CE9A-F8E3-B031D56A918D}"/>
                    </a:ext>
                  </a:extLst>
                </p14:cNvPr>
                <p14:cNvContentPartPr/>
                <p14:nvPr/>
              </p14:nvContentPartPr>
              <p14:xfrm>
                <a:off x="3982645" y="1822529"/>
                <a:ext cx="567360" cy="133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95B1D3-E04A-CE9A-F8E3-B031D56A918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74005" y="1813529"/>
                  <a:ext cx="585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631296B-FA68-5AD4-DA85-FF7C7F5756D2}"/>
                    </a:ext>
                  </a:extLst>
                </p14:cNvPr>
                <p14:cNvContentPartPr/>
                <p14:nvPr/>
              </p14:nvContentPartPr>
              <p14:xfrm>
                <a:off x="4713445" y="1791209"/>
                <a:ext cx="485640" cy="141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631296B-FA68-5AD4-DA85-FF7C7F5756D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04445" y="1782209"/>
                  <a:ext cx="503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603F3B0-07B2-B0C9-6D48-7DEA15D816A2}"/>
                    </a:ext>
                  </a:extLst>
                </p14:cNvPr>
                <p14:cNvContentPartPr/>
                <p14:nvPr/>
              </p14:nvContentPartPr>
              <p14:xfrm>
                <a:off x="4944925" y="1642529"/>
                <a:ext cx="80280" cy="80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603F3B0-07B2-B0C9-6D48-7DEA15D816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36285" y="1633889"/>
                  <a:ext cx="97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A7E83F-60F8-3063-73C1-8BF957CEBDC1}"/>
                    </a:ext>
                  </a:extLst>
                </p14:cNvPr>
                <p14:cNvContentPartPr/>
                <p14:nvPr/>
              </p14:nvContentPartPr>
              <p14:xfrm>
                <a:off x="5255605" y="1647209"/>
                <a:ext cx="1643040" cy="563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A7E83F-60F8-3063-73C1-8BF957CEBD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46605" y="1638209"/>
                  <a:ext cx="16606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6E124FE-9F1F-955D-B090-C7C6A02D7C9E}"/>
                    </a:ext>
                  </a:extLst>
                </p14:cNvPr>
                <p14:cNvContentPartPr/>
                <p14:nvPr/>
              </p14:nvContentPartPr>
              <p14:xfrm>
                <a:off x="6656725" y="1710569"/>
                <a:ext cx="240120" cy="2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6E124FE-9F1F-955D-B090-C7C6A02D7C9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48085" y="1701569"/>
                  <a:ext cx="257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E377EC6-C6BF-0C3D-F1CC-0B80C410C727}"/>
                    </a:ext>
                  </a:extLst>
                </p14:cNvPr>
                <p14:cNvContentPartPr/>
                <p14:nvPr/>
              </p14:nvContentPartPr>
              <p14:xfrm>
                <a:off x="7110325" y="1717769"/>
                <a:ext cx="306360" cy="41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E377EC6-C6BF-0C3D-F1CC-0B80C410C7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01685" y="1708769"/>
                  <a:ext cx="3240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00E0F6-628A-9546-29BA-567A7768842B}"/>
                    </a:ext>
                  </a:extLst>
                </p14:cNvPr>
                <p14:cNvContentPartPr/>
                <p14:nvPr/>
              </p14:nvContentPartPr>
              <p14:xfrm>
                <a:off x="7765885" y="1569449"/>
                <a:ext cx="1924920" cy="359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00E0F6-628A-9546-29BA-567A776884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56885" y="1560449"/>
                  <a:ext cx="19425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3C161AB-7A11-AC0B-282C-6CAF064042E1}"/>
                    </a:ext>
                  </a:extLst>
                </p14:cNvPr>
                <p14:cNvContentPartPr/>
                <p14:nvPr/>
              </p14:nvContentPartPr>
              <p14:xfrm>
                <a:off x="9069805" y="1687889"/>
                <a:ext cx="368640" cy="10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3C161AB-7A11-AC0B-282C-6CAF064042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61165" y="1678889"/>
                  <a:ext cx="38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C83862C-8F7E-F742-4FA3-001A836946CF}"/>
                    </a:ext>
                  </a:extLst>
                </p14:cNvPr>
                <p14:cNvContentPartPr/>
                <p14:nvPr/>
              </p14:nvContentPartPr>
              <p14:xfrm>
                <a:off x="8572645" y="1762049"/>
                <a:ext cx="368640" cy="1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C83862C-8F7E-F742-4FA3-001A836946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4005" y="1753409"/>
                  <a:ext cx="386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0B6DDB-58DB-16A3-83B0-97A30CEECA24}"/>
                    </a:ext>
                  </a:extLst>
                </p14:cNvPr>
                <p14:cNvContentPartPr/>
                <p14:nvPr/>
              </p14:nvContentPartPr>
              <p14:xfrm>
                <a:off x="8356285" y="1643969"/>
                <a:ext cx="23040" cy="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0B6DDB-58DB-16A3-83B0-97A30CEECA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47285" y="1634969"/>
                  <a:ext cx="40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2E48111-F253-B4A3-D396-6D02902B396C}"/>
                    </a:ext>
                  </a:extLst>
                </p14:cNvPr>
                <p14:cNvContentPartPr/>
                <p14:nvPr/>
              </p14:nvContentPartPr>
              <p14:xfrm>
                <a:off x="9800245" y="1741169"/>
                <a:ext cx="523800" cy="19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2E48111-F253-B4A3-D396-6D02902B39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91245" y="1732169"/>
                  <a:ext cx="541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115A37-75F5-520B-8DC9-D0592183CEDE}"/>
                    </a:ext>
                  </a:extLst>
                </p14:cNvPr>
                <p14:cNvContentPartPr/>
                <p14:nvPr/>
              </p14:nvContentPartPr>
              <p14:xfrm>
                <a:off x="10101925" y="1557569"/>
                <a:ext cx="19080" cy="1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115A37-75F5-520B-8DC9-D0592183CE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93285" y="1548929"/>
                  <a:ext cx="36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496329-58B4-C0B7-0489-A2C9E3403385}"/>
                    </a:ext>
                  </a:extLst>
                </p14:cNvPr>
                <p14:cNvContentPartPr/>
                <p14:nvPr/>
              </p14:nvContentPartPr>
              <p14:xfrm>
                <a:off x="10639765" y="1670969"/>
                <a:ext cx="969840" cy="446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496329-58B4-C0B7-0489-A2C9E340338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31125" y="1661969"/>
                  <a:ext cx="9874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53784A-61E5-C8EB-4BBD-8EF2CF871C0D}"/>
                    </a:ext>
                  </a:extLst>
                </p14:cNvPr>
                <p14:cNvContentPartPr/>
                <p14:nvPr/>
              </p14:nvContentPartPr>
              <p14:xfrm>
                <a:off x="11783125" y="1966529"/>
                <a:ext cx="39240" cy="59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53784A-61E5-C8EB-4BBD-8EF2CF871C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774125" y="1957889"/>
                  <a:ext cx="56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6D1178-E7EF-F55E-2C61-C6F0DA4F10D5}"/>
                    </a:ext>
                  </a:extLst>
                </p14:cNvPr>
                <p14:cNvContentPartPr/>
                <p14:nvPr/>
              </p14:nvContentPartPr>
              <p14:xfrm>
                <a:off x="11660365" y="1448849"/>
                <a:ext cx="148680" cy="690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6D1178-E7EF-F55E-2C61-C6F0DA4F10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651365" y="1440209"/>
                  <a:ext cx="166320" cy="70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8D2D9B-05D1-8F5B-4B53-B3402D87E8CC}"/>
              </a:ext>
            </a:extLst>
          </p:cNvPr>
          <p:cNvGrpSpPr/>
          <p:nvPr/>
        </p:nvGrpSpPr>
        <p:grpSpPr>
          <a:xfrm>
            <a:off x="883765" y="2504369"/>
            <a:ext cx="2072160" cy="761400"/>
            <a:chOff x="883765" y="2504369"/>
            <a:chExt cx="2072160" cy="76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C70698-A4F4-F8C1-702B-6EB89BF5BB09}"/>
                    </a:ext>
                  </a:extLst>
                </p14:cNvPr>
                <p14:cNvContentPartPr/>
                <p14:nvPr/>
              </p14:nvContentPartPr>
              <p14:xfrm>
                <a:off x="883765" y="2622089"/>
                <a:ext cx="243000" cy="407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C70698-A4F4-F8C1-702B-6EB89BF5BB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5125" y="2613449"/>
                  <a:ext cx="26064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10B25F-656E-C634-3582-757D7FBE520A}"/>
                    </a:ext>
                  </a:extLst>
                </p14:cNvPr>
                <p14:cNvContentPartPr/>
                <p14:nvPr/>
              </p14:nvContentPartPr>
              <p14:xfrm>
                <a:off x="1178605" y="2525609"/>
                <a:ext cx="946440" cy="680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10B25F-656E-C634-3582-757D7FBE52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9605" y="2516609"/>
                  <a:ext cx="96408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107E04-AE31-5A21-34D5-040C26E0DAB3}"/>
                    </a:ext>
                  </a:extLst>
                </p14:cNvPr>
                <p14:cNvContentPartPr/>
                <p14:nvPr/>
              </p14:nvContentPartPr>
              <p14:xfrm>
                <a:off x="1799245" y="2673569"/>
                <a:ext cx="271080" cy="51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107E04-AE31-5A21-34D5-040C26E0DA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90605" y="2664569"/>
                  <a:ext cx="288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BDCE243-553E-C83F-0FA0-D5127E31F6E5}"/>
                    </a:ext>
                  </a:extLst>
                </p14:cNvPr>
                <p14:cNvContentPartPr/>
                <p14:nvPr/>
              </p14:nvContentPartPr>
              <p14:xfrm>
                <a:off x="1589725" y="2597969"/>
                <a:ext cx="29160" cy="15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BDCE243-553E-C83F-0FA0-D5127E31F6E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81085" y="2588969"/>
                  <a:ext cx="46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E2BE6F-2737-8F7C-BF75-E86E8BE42E16}"/>
                    </a:ext>
                  </a:extLst>
                </p14:cNvPr>
                <p14:cNvContentPartPr/>
                <p14:nvPr/>
              </p14:nvContentPartPr>
              <p14:xfrm>
                <a:off x="2527165" y="2504369"/>
                <a:ext cx="428760" cy="76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E2BE6F-2737-8F7C-BF75-E86E8BE42E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18525" y="2495729"/>
                  <a:ext cx="446400" cy="77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B99C0FC-BF58-C011-A15F-25231D9FBF8F}"/>
              </a:ext>
            </a:extLst>
          </p:cNvPr>
          <p:cNvGrpSpPr/>
          <p:nvPr/>
        </p:nvGrpSpPr>
        <p:grpSpPr>
          <a:xfrm>
            <a:off x="3171925" y="2467649"/>
            <a:ext cx="1324080" cy="712440"/>
            <a:chOff x="3171925" y="2467649"/>
            <a:chExt cx="132408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46ACB5B-C8C3-B521-9ECE-F00BAC5606DC}"/>
                    </a:ext>
                  </a:extLst>
                </p14:cNvPr>
                <p14:cNvContentPartPr/>
                <p14:nvPr/>
              </p14:nvContentPartPr>
              <p14:xfrm>
                <a:off x="3171925" y="2467649"/>
                <a:ext cx="1324080" cy="712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46ACB5B-C8C3-B521-9ECE-F00BAC5606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63285" y="2458649"/>
                  <a:ext cx="134172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19F96E-6DA3-6719-7BB0-3A716B34529C}"/>
                    </a:ext>
                  </a:extLst>
                </p14:cNvPr>
                <p14:cNvContentPartPr/>
                <p14:nvPr/>
              </p14:nvContentPartPr>
              <p14:xfrm>
                <a:off x="3543445" y="2531369"/>
                <a:ext cx="31320" cy="27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19F96E-6DA3-6719-7BB0-3A716B3452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34445" y="2522369"/>
                  <a:ext cx="489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07FD447-317C-980D-65A8-DCFC17CA1F95}"/>
              </a:ext>
            </a:extLst>
          </p:cNvPr>
          <p:cNvGrpSpPr/>
          <p:nvPr/>
        </p:nvGrpSpPr>
        <p:grpSpPr>
          <a:xfrm>
            <a:off x="4741165" y="2339129"/>
            <a:ext cx="3290040" cy="851760"/>
            <a:chOff x="4741165" y="2339129"/>
            <a:chExt cx="3290040" cy="8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4DDFB3-7046-5F0A-1525-D646475CF945}"/>
                    </a:ext>
                  </a:extLst>
                </p14:cNvPr>
                <p14:cNvContentPartPr/>
                <p14:nvPr/>
              </p14:nvContentPartPr>
              <p14:xfrm>
                <a:off x="4741165" y="2392409"/>
                <a:ext cx="1827360" cy="798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4DDFB3-7046-5F0A-1525-D646475CF9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2525" y="2383409"/>
                  <a:ext cx="184500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B6BBD4-D4B7-4279-D689-97172A47F784}"/>
                    </a:ext>
                  </a:extLst>
                </p14:cNvPr>
                <p14:cNvContentPartPr/>
                <p14:nvPr/>
              </p14:nvContentPartPr>
              <p14:xfrm>
                <a:off x="6062005" y="2535689"/>
                <a:ext cx="33120" cy="19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B6BBD4-D4B7-4279-D689-97172A47F7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53365" y="2526689"/>
                  <a:ext cx="50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B94BAE-A19A-F936-A6D8-346F799958ED}"/>
                    </a:ext>
                  </a:extLst>
                </p14:cNvPr>
                <p14:cNvContentPartPr/>
                <p14:nvPr/>
              </p14:nvContentPartPr>
              <p14:xfrm>
                <a:off x="5532805" y="2496089"/>
                <a:ext cx="574200" cy="7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B94BAE-A19A-F936-A6D8-346F799958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24165" y="2487089"/>
                  <a:ext cx="591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808E40-8014-E85C-A8BC-2A0A01220D5C}"/>
                    </a:ext>
                  </a:extLst>
                </p14:cNvPr>
                <p14:cNvContentPartPr/>
                <p14:nvPr/>
              </p14:nvContentPartPr>
              <p14:xfrm>
                <a:off x="6809725" y="2339129"/>
                <a:ext cx="1221480" cy="58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6808E40-8014-E85C-A8BC-2A0A01220D5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01085" y="2330129"/>
                  <a:ext cx="123912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2E1D82-3AE9-11CE-F793-CFBCB4491F0C}"/>
                    </a:ext>
                  </a:extLst>
                </p14:cNvPr>
                <p14:cNvContentPartPr/>
                <p14:nvPr/>
              </p14:nvContentPartPr>
              <p14:xfrm>
                <a:off x="7629085" y="2559449"/>
                <a:ext cx="29160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2E1D82-3AE9-11CE-F793-CFBCB4491F0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20445" y="2550809"/>
                  <a:ext cx="309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C401AE9-8ED0-377E-449F-A40EC8FFAE7F}"/>
                    </a:ext>
                  </a:extLst>
                </p14:cNvPr>
                <p14:cNvContentPartPr/>
                <p14:nvPr/>
              </p14:nvContentPartPr>
              <p14:xfrm>
                <a:off x="6980365" y="2521649"/>
                <a:ext cx="442800" cy="6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C401AE9-8ED0-377E-449F-A40EC8FFAE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71725" y="2513009"/>
                  <a:ext cx="4604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3B1AF03-59EA-DB04-C62A-3B6492937FBA}"/>
              </a:ext>
            </a:extLst>
          </p:cNvPr>
          <p:cNvGrpSpPr/>
          <p:nvPr/>
        </p:nvGrpSpPr>
        <p:grpSpPr>
          <a:xfrm>
            <a:off x="8390125" y="2390609"/>
            <a:ext cx="2872800" cy="672120"/>
            <a:chOff x="8390125" y="2390609"/>
            <a:chExt cx="287280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36170C-8CA6-AFA8-EF5F-9C85776F59EC}"/>
                    </a:ext>
                  </a:extLst>
                </p14:cNvPr>
                <p14:cNvContentPartPr/>
                <p14:nvPr/>
              </p14:nvContentPartPr>
              <p14:xfrm>
                <a:off x="8390125" y="2390609"/>
                <a:ext cx="976320" cy="438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936170C-8CA6-AFA8-EF5F-9C85776F59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81485" y="2381969"/>
                  <a:ext cx="9939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BCA2AC1-9F13-0FA2-DE71-FB7B027D58B4}"/>
                    </a:ext>
                  </a:extLst>
                </p14:cNvPr>
                <p14:cNvContentPartPr/>
                <p14:nvPr/>
              </p14:nvContentPartPr>
              <p14:xfrm>
                <a:off x="8969725" y="2534249"/>
                <a:ext cx="279000" cy="1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BCA2AC1-9F13-0FA2-DE71-FB7B027D58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61085" y="2525609"/>
                  <a:ext cx="296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461949-CDC6-0B62-3F72-B804F4EC5733}"/>
                    </a:ext>
                  </a:extLst>
                </p14:cNvPr>
                <p14:cNvContentPartPr/>
                <p14:nvPr/>
              </p14:nvContentPartPr>
              <p14:xfrm>
                <a:off x="8761645" y="2438849"/>
                <a:ext cx="61920" cy="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461949-CDC6-0B62-3F72-B804F4EC57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52645" y="2429849"/>
                  <a:ext cx="79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A3AFFE3-DBE5-5D96-38E1-919535B9CCB4}"/>
                    </a:ext>
                  </a:extLst>
                </p14:cNvPr>
                <p14:cNvContentPartPr/>
                <p14:nvPr/>
              </p14:nvContentPartPr>
              <p14:xfrm>
                <a:off x="9633925" y="2640089"/>
                <a:ext cx="1002240" cy="422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A3AFFE3-DBE5-5D96-38E1-919535B9CCB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25285" y="2631449"/>
                  <a:ext cx="10198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7E7EE40-FCCB-3251-F007-8EADCBAC63DB}"/>
                    </a:ext>
                  </a:extLst>
                </p14:cNvPr>
                <p14:cNvContentPartPr/>
                <p14:nvPr/>
              </p14:nvContentPartPr>
              <p14:xfrm>
                <a:off x="10094005" y="2428049"/>
                <a:ext cx="54360" cy="1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7E7EE40-FCCB-3251-F007-8EADCBAC63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85005" y="2419049"/>
                  <a:ext cx="72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BFBFF0-4373-C7D4-9AD4-B457752EADBE}"/>
                    </a:ext>
                  </a:extLst>
                </p14:cNvPr>
                <p14:cNvContentPartPr/>
                <p14:nvPr/>
              </p14:nvContentPartPr>
              <p14:xfrm>
                <a:off x="10856485" y="2399249"/>
                <a:ext cx="406440" cy="412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BFBFF0-4373-C7D4-9AD4-B457752EAD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47485" y="2390609"/>
                  <a:ext cx="42408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625F9DE-AFF6-9F34-DD0A-521E468F8F2D}"/>
              </a:ext>
            </a:extLst>
          </p:cNvPr>
          <p:cNvGrpSpPr/>
          <p:nvPr/>
        </p:nvGrpSpPr>
        <p:grpSpPr>
          <a:xfrm>
            <a:off x="4256965" y="3509849"/>
            <a:ext cx="2037960" cy="888480"/>
            <a:chOff x="4256965" y="3509849"/>
            <a:chExt cx="2037960" cy="88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F6E75CF-94F6-7564-18C5-30634FD9BF89}"/>
                    </a:ext>
                  </a:extLst>
                </p14:cNvPr>
                <p14:cNvContentPartPr/>
                <p14:nvPr/>
              </p14:nvContentPartPr>
              <p14:xfrm>
                <a:off x="4294405" y="3765809"/>
                <a:ext cx="24120" cy="573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F6E75CF-94F6-7564-18C5-30634FD9BF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85405" y="3756809"/>
                  <a:ext cx="4176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6C1D6C-533E-0299-7537-DCAAC5D608CC}"/>
                    </a:ext>
                  </a:extLst>
                </p14:cNvPr>
                <p14:cNvContentPartPr/>
                <p14:nvPr/>
              </p14:nvContentPartPr>
              <p14:xfrm>
                <a:off x="4256965" y="3712529"/>
                <a:ext cx="285480" cy="266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6C1D6C-533E-0299-7537-DCAAC5D608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47965" y="3703529"/>
                  <a:ext cx="303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0563817-E269-3759-8701-7D22D92B76BB}"/>
                    </a:ext>
                  </a:extLst>
                </p14:cNvPr>
                <p14:cNvContentPartPr/>
                <p14:nvPr/>
              </p14:nvContentPartPr>
              <p14:xfrm>
                <a:off x="4821445" y="3954809"/>
                <a:ext cx="246960" cy="33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0563817-E269-3759-8701-7D22D92B76B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12445" y="3945809"/>
                  <a:ext cx="264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05F334B-027B-FFD8-D1EE-4805AD30A435}"/>
                    </a:ext>
                  </a:extLst>
                </p14:cNvPr>
                <p14:cNvContentPartPr/>
                <p14:nvPr/>
              </p14:nvContentPartPr>
              <p14:xfrm>
                <a:off x="4802005" y="4070729"/>
                <a:ext cx="225000" cy="1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05F334B-027B-FFD8-D1EE-4805AD30A4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93365" y="4061729"/>
                  <a:ext cx="242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1C3D044-F26F-215D-EC12-D4B0841D3C1C}"/>
                    </a:ext>
                  </a:extLst>
                </p14:cNvPr>
                <p14:cNvContentPartPr/>
                <p14:nvPr/>
              </p14:nvContentPartPr>
              <p14:xfrm>
                <a:off x="5326165" y="3997649"/>
                <a:ext cx="243000" cy="28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1C3D044-F26F-215D-EC12-D4B0841D3C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17525" y="3989009"/>
                  <a:ext cx="26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8288965-2885-4FD0-9B3F-20E465C37D71}"/>
                    </a:ext>
                  </a:extLst>
                </p14:cNvPr>
                <p14:cNvContentPartPr/>
                <p14:nvPr/>
              </p14:nvContentPartPr>
              <p14:xfrm>
                <a:off x="5735485" y="3800009"/>
                <a:ext cx="39240" cy="401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8288965-2885-4FD0-9B3F-20E465C37D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26485" y="3791369"/>
                  <a:ext cx="568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AFFB6B-607B-231D-1B21-A8DEE3884D7B}"/>
                    </a:ext>
                  </a:extLst>
                </p14:cNvPr>
                <p14:cNvContentPartPr/>
                <p14:nvPr/>
              </p14:nvContentPartPr>
              <p14:xfrm>
                <a:off x="5173165" y="3692369"/>
                <a:ext cx="170640" cy="705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AFFB6B-607B-231D-1B21-A8DEE3884D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64525" y="3683729"/>
                  <a:ext cx="18828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BF38134-7238-C464-F44B-0205561B9D91}"/>
                    </a:ext>
                  </a:extLst>
                </p14:cNvPr>
                <p14:cNvContentPartPr/>
                <p14:nvPr/>
              </p14:nvContentPartPr>
              <p14:xfrm>
                <a:off x="5820445" y="3665009"/>
                <a:ext cx="156240" cy="720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BF38134-7238-C464-F44B-0205561B9D9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11805" y="3656369"/>
                  <a:ext cx="17388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016D02E-845E-0E40-9DB0-7F00BCE051AC}"/>
                    </a:ext>
                  </a:extLst>
                </p14:cNvPr>
                <p14:cNvContentPartPr/>
                <p14:nvPr/>
              </p14:nvContentPartPr>
              <p14:xfrm>
                <a:off x="6081445" y="3509849"/>
                <a:ext cx="213480" cy="333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016D02E-845E-0E40-9DB0-7F00BCE051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72805" y="3501209"/>
                  <a:ext cx="23112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973BE2E-A731-F877-1D8B-C2BBCE360AD9}"/>
              </a:ext>
            </a:extLst>
          </p:cNvPr>
          <p:cNvGrpSpPr/>
          <p:nvPr/>
        </p:nvGrpSpPr>
        <p:grpSpPr>
          <a:xfrm>
            <a:off x="943165" y="4486889"/>
            <a:ext cx="7958520" cy="648360"/>
            <a:chOff x="943165" y="4486889"/>
            <a:chExt cx="795852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C3E5F1-3731-D305-C819-D0543A43A037}"/>
                    </a:ext>
                  </a:extLst>
                </p14:cNvPr>
                <p14:cNvContentPartPr/>
                <p14:nvPr/>
              </p14:nvContentPartPr>
              <p14:xfrm>
                <a:off x="943165" y="4641689"/>
                <a:ext cx="676800" cy="493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C3E5F1-3731-D305-C819-D0543A43A03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4525" y="4632689"/>
                  <a:ext cx="694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97D97B8-FD16-80B3-FE3E-496457E22DE6}"/>
                    </a:ext>
                  </a:extLst>
                </p14:cNvPr>
                <p14:cNvContentPartPr/>
                <p14:nvPr/>
              </p14:nvContentPartPr>
              <p14:xfrm>
                <a:off x="1791685" y="4561769"/>
                <a:ext cx="1249920" cy="522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97D97B8-FD16-80B3-FE3E-496457E22DE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82685" y="4553129"/>
                  <a:ext cx="126756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B8283F8-5787-18D3-7D90-25167E24CAE9}"/>
                    </a:ext>
                  </a:extLst>
                </p14:cNvPr>
                <p14:cNvContentPartPr/>
                <p14:nvPr/>
              </p14:nvContentPartPr>
              <p14:xfrm>
                <a:off x="2477125" y="4728809"/>
                <a:ext cx="359640" cy="2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B8283F8-5787-18D3-7D90-25167E24CA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68485" y="4720169"/>
                  <a:ext cx="377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D32856-0AC9-5142-C103-29D980146A85}"/>
                    </a:ext>
                  </a:extLst>
                </p14:cNvPr>
                <p14:cNvContentPartPr/>
                <p14:nvPr/>
              </p14:nvContentPartPr>
              <p14:xfrm>
                <a:off x="2051245" y="4782449"/>
                <a:ext cx="361440" cy="1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D32856-0AC9-5142-C103-29D980146A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42245" y="4773449"/>
                  <a:ext cx="379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75DCF9-0170-2534-B45C-734180F628DC}"/>
                    </a:ext>
                  </a:extLst>
                </p14:cNvPr>
                <p14:cNvContentPartPr/>
                <p14:nvPr/>
              </p14:nvContentPartPr>
              <p14:xfrm>
                <a:off x="3478645" y="4486889"/>
                <a:ext cx="1000800" cy="532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75DCF9-0170-2534-B45C-734180F628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69645" y="4478249"/>
                  <a:ext cx="101844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3334192-27BA-022D-78D1-92DED32BA77F}"/>
                    </a:ext>
                  </a:extLst>
                </p14:cNvPr>
                <p14:cNvContentPartPr/>
                <p14:nvPr/>
              </p14:nvContentPartPr>
              <p14:xfrm>
                <a:off x="4040605" y="4730969"/>
                <a:ext cx="371520" cy="13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3334192-27BA-022D-78D1-92DED32BA7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31605" y="4721969"/>
                  <a:ext cx="38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26091E3-5F41-E6D7-B83F-1679B8BA9CF1}"/>
                    </a:ext>
                  </a:extLst>
                </p14:cNvPr>
                <p14:cNvContentPartPr/>
                <p14:nvPr/>
              </p14:nvContentPartPr>
              <p14:xfrm>
                <a:off x="3936925" y="4525049"/>
                <a:ext cx="19080" cy="7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26091E3-5F41-E6D7-B83F-1679B8BA9C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27925" y="4516049"/>
                  <a:ext cx="3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67D6089-C471-4B1B-8B6A-C19AF49AE36C}"/>
                    </a:ext>
                  </a:extLst>
                </p14:cNvPr>
                <p14:cNvContentPartPr/>
                <p14:nvPr/>
              </p14:nvContentPartPr>
              <p14:xfrm>
                <a:off x="4776805" y="4816289"/>
                <a:ext cx="865080" cy="197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67D6089-C471-4B1B-8B6A-C19AF49AE3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68165" y="4807649"/>
                  <a:ext cx="882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882D33-526E-9597-C307-5D50DB526C16}"/>
                    </a:ext>
                  </a:extLst>
                </p14:cNvPr>
                <p14:cNvContentPartPr/>
                <p14:nvPr/>
              </p14:nvContentPartPr>
              <p14:xfrm>
                <a:off x="5867245" y="4547009"/>
                <a:ext cx="354240" cy="43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882D33-526E-9597-C307-5D50DB526C1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58245" y="4538009"/>
                  <a:ext cx="3718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DACE12E-9329-B878-9319-80F1F6999FBC}"/>
                    </a:ext>
                  </a:extLst>
                </p14:cNvPr>
                <p14:cNvContentPartPr/>
                <p14:nvPr/>
              </p14:nvContentPartPr>
              <p14:xfrm>
                <a:off x="6691285" y="4741409"/>
                <a:ext cx="738720" cy="180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DACE12E-9329-B878-9319-80F1F6999F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82285" y="4732769"/>
                  <a:ext cx="756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F5DD9C6-BBC2-549B-22E5-491468AEE4E4}"/>
                    </a:ext>
                  </a:extLst>
                </p14:cNvPr>
                <p14:cNvContentPartPr/>
                <p14:nvPr/>
              </p14:nvContentPartPr>
              <p14:xfrm>
                <a:off x="7901605" y="4722689"/>
                <a:ext cx="1000080" cy="19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F5DD9C6-BBC2-549B-22E5-491468AEE4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92605" y="4714049"/>
                  <a:ext cx="10177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9464CBF-3658-71A0-A31E-B3ABA18E2A83}"/>
              </a:ext>
            </a:extLst>
          </p:cNvPr>
          <p:cNvGrpSpPr/>
          <p:nvPr/>
        </p:nvGrpSpPr>
        <p:grpSpPr>
          <a:xfrm>
            <a:off x="1046845" y="5305169"/>
            <a:ext cx="7634880" cy="559440"/>
            <a:chOff x="1046845" y="5305169"/>
            <a:chExt cx="76348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4B6EC3-8616-1135-EBE1-1A37F3D5391F}"/>
                    </a:ext>
                  </a:extLst>
                </p14:cNvPr>
                <p14:cNvContentPartPr/>
                <p14:nvPr/>
              </p14:nvContentPartPr>
              <p14:xfrm>
                <a:off x="1046845" y="5476889"/>
                <a:ext cx="618120" cy="338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4B6EC3-8616-1135-EBE1-1A37F3D5391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8205" y="5468249"/>
                  <a:ext cx="6357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A211A20-86A9-C940-0099-0A6A74B0BAB4}"/>
                    </a:ext>
                  </a:extLst>
                </p14:cNvPr>
                <p14:cNvContentPartPr/>
                <p14:nvPr/>
              </p14:nvContentPartPr>
              <p14:xfrm>
                <a:off x="1898965" y="5305169"/>
                <a:ext cx="1294200" cy="484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A211A20-86A9-C940-0099-0A6A74B0BA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89965" y="5296529"/>
                  <a:ext cx="13118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CE67EA3-7111-A50C-6FA2-25EF51B829BD}"/>
                    </a:ext>
                  </a:extLst>
                </p14:cNvPr>
                <p14:cNvContentPartPr/>
                <p14:nvPr/>
              </p14:nvContentPartPr>
              <p14:xfrm>
                <a:off x="2629045" y="5525849"/>
                <a:ext cx="294840" cy="16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CE67EA3-7111-A50C-6FA2-25EF51B829B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20045" y="5516849"/>
                  <a:ext cx="312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825786A-ADAE-3B65-F5B1-AEF05C388DEF}"/>
                    </a:ext>
                  </a:extLst>
                </p14:cNvPr>
                <p14:cNvContentPartPr/>
                <p14:nvPr/>
              </p14:nvContentPartPr>
              <p14:xfrm>
                <a:off x="2084005" y="5493449"/>
                <a:ext cx="414000" cy="2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825786A-ADAE-3B65-F5B1-AEF05C388DE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75005" y="5484809"/>
                  <a:ext cx="431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DA929F9-586F-7130-D268-A51715C64705}"/>
                    </a:ext>
                  </a:extLst>
                </p14:cNvPr>
                <p14:cNvContentPartPr/>
                <p14:nvPr/>
              </p14:nvContentPartPr>
              <p14:xfrm>
                <a:off x="3360925" y="5336489"/>
                <a:ext cx="1092960" cy="493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DA929F9-586F-7130-D268-A51715C6470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51925" y="5327849"/>
                  <a:ext cx="11106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7B7F4FD-0CF3-1319-02A2-7ECE1B8A140E}"/>
                    </a:ext>
                  </a:extLst>
                </p14:cNvPr>
                <p14:cNvContentPartPr/>
                <p14:nvPr/>
              </p14:nvContentPartPr>
              <p14:xfrm>
                <a:off x="4071205" y="5526929"/>
                <a:ext cx="275040" cy="83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7B7F4FD-0CF3-1319-02A2-7ECE1B8A14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62565" y="5518289"/>
                  <a:ext cx="29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0DA4AC7-8DB3-1C52-C04C-3FE3E62B229D}"/>
                    </a:ext>
                  </a:extLst>
                </p14:cNvPr>
                <p14:cNvContentPartPr/>
                <p14:nvPr/>
              </p14:nvContentPartPr>
              <p14:xfrm>
                <a:off x="3868885" y="5478329"/>
                <a:ext cx="54360" cy="7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0DA4AC7-8DB3-1C52-C04C-3FE3E62B229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59885" y="5469689"/>
                  <a:ext cx="72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279834A-9B6F-4EA2-CD84-701AB7C9739B}"/>
                    </a:ext>
                  </a:extLst>
                </p14:cNvPr>
                <p14:cNvContentPartPr/>
                <p14:nvPr/>
              </p14:nvContentPartPr>
              <p14:xfrm>
                <a:off x="4863925" y="5397329"/>
                <a:ext cx="802080" cy="439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279834A-9B6F-4EA2-CD84-701AB7C973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54925" y="5388689"/>
                  <a:ext cx="8197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0015F21-F8C7-D2AA-4BF5-ECCB1834CFFE}"/>
                    </a:ext>
                  </a:extLst>
                </p14:cNvPr>
                <p14:cNvContentPartPr/>
                <p14:nvPr/>
              </p14:nvContentPartPr>
              <p14:xfrm>
                <a:off x="5812885" y="5467529"/>
                <a:ext cx="369000" cy="396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0015F21-F8C7-D2AA-4BF5-ECCB1834CF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04245" y="5458529"/>
                  <a:ext cx="3866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32CB3F-950B-AA01-F9EA-26936A748E49}"/>
                    </a:ext>
                  </a:extLst>
                </p14:cNvPr>
                <p14:cNvContentPartPr/>
                <p14:nvPr/>
              </p14:nvContentPartPr>
              <p14:xfrm>
                <a:off x="6616765" y="5576609"/>
                <a:ext cx="783360" cy="212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32CB3F-950B-AA01-F9EA-26936A748E4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07765" y="5567609"/>
                  <a:ext cx="801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D39F94-2089-7CBD-CE67-E9DAE222DC6B}"/>
                    </a:ext>
                  </a:extLst>
                </p14:cNvPr>
                <p14:cNvContentPartPr/>
                <p14:nvPr/>
              </p14:nvContentPartPr>
              <p14:xfrm>
                <a:off x="7736365" y="5321729"/>
                <a:ext cx="945360" cy="542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D39F94-2089-7CBD-CE67-E9DAE222DC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27725" y="5312729"/>
                  <a:ext cx="963000" cy="56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133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2C3038C-7C65-F41B-8A07-8938FA48B0F1}"/>
              </a:ext>
            </a:extLst>
          </p:cNvPr>
          <p:cNvGrpSpPr/>
          <p:nvPr/>
        </p:nvGrpSpPr>
        <p:grpSpPr>
          <a:xfrm>
            <a:off x="3284605" y="192809"/>
            <a:ext cx="1705320" cy="662400"/>
            <a:chOff x="3284605" y="192809"/>
            <a:chExt cx="170532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08AAF8-C748-9DD0-5BDA-9D12F535E917}"/>
                    </a:ext>
                  </a:extLst>
                </p14:cNvPr>
                <p14:cNvContentPartPr/>
                <p14:nvPr/>
              </p14:nvContentPartPr>
              <p14:xfrm>
                <a:off x="3284605" y="192809"/>
                <a:ext cx="1705320" cy="662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08AAF8-C748-9DD0-5BDA-9D12F535E9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75965" y="183809"/>
                  <a:ext cx="172296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38152F-2417-1F30-C20A-31E3A41EBF6F}"/>
                    </a:ext>
                  </a:extLst>
                </p14:cNvPr>
                <p14:cNvContentPartPr/>
                <p14:nvPr/>
              </p14:nvContentPartPr>
              <p14:xfrm>
                <a:off x="4269205" y="247889"/>
                <a:ext cx="34200" cy="26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38152F-2417-1F30-C20A-31E3A41EBF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60205" y="239249"/>
                  <a:ext cx="518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BA9615-46E2-6969-04E4-24F967DAB803}"/>
              </a:ext>
            </a:extLst>
          </p:cNvPr>
          <p:cNvGrpSpPr/>
          <p:nvPr/>
        </p:nvGrpSpPr>
        <p:grpSpPr>
          <a:xfrm>
            <a:off x="5249485" y="130889"/>
            <a:ext cx="4772880" cy="680400"/>
            <a:chOff x="5249485" y="130889"/>
            <a:chExt cx="477288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4F9055-2184-27F0-44E7-1D814E80CCE2}"/>
                    </a:ext>
                  </a:extLst>
                </p14:cNvPr>
                <p14:cNvContentPartPr/>
                <p14:nvPr/>
              </p14:nvContentPartPr>
              <p14:xfrm>
                <a:off x="5249485" y="151409"/>
                <a:ext cx="1657440" cy="65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4F9055-2184-27F0-44E7-1D814E80CC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0845" y="142409"/>
                  <a:ext cx="16750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BB56409-5A92-4B14-7092-52FB668757D5}"/>
                    </a:ext>
                  </a:extLst>
                </p14:cNvPr>
                <p14:cNvContentPartPr/>
                <p14:nvPr/>
              </p14:nvContentPartPr>
              <p14:xfrm>
                <a:off x="6594445" y="352289"/>
                <a:ext cx="272520" cy="17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BB56409-5A92-4B14-7092-52FB668757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85445" y="343289"/>
                  <a:ext cx="290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4A7DDD-C3F5-19BA-F365-57914616FC2D}"/>
                    </a:ext>
                  </a:extLst>
                </p14:cNvPr>
                <p14:cNvContentPartPr/>
                <p14:nvPr/>
              </p14:nvContentPartPr>
              <p14:xfrm>
                <a:off x="6081085" y="305849"/>
                <a:ext cx="455400" cy="54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4A7DDD-C3F5-19BA-F365-57914616FC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72085" y="296849"/>
                  <a:ext cx="473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F2CB50-BD36-6BAE-F0AC-748B6C65A8A8}"/>
                    </a:ext>
                  </a:extLst>
                </p14:cNvPr>
                <p14:cNvContentPartPr/>
                <p14:nvPr/>
              </p14:nvContentPartPr>
              <p14:xfrm>
                <a:off x="7148845" y="149969"/>
                <a:ext cx="1467000" cy="606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F2CB50-BD36-6BAE-F0AC-748B6C65A8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40205" y="141329"/>
                  <a:ext cx="148464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A91CF14-16C8-2DEC-6EDE-33A9C97D6BB8}"/>
                    </a:ext>
                  </a:extLst>
                </p14:cNvPr>
                <p14:cNvContentPartPr/>
                <p14:nvPr/>
              </p14:nvContentPartPr>
              <p14:xfrm>
                <a:off x="7923925" y="239249"/>
                <a:ext cx="473760" cy="45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A91CF14-16C8-2DEC-6EDE-33A9C97D6B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14925" y="230249"/>
                  <a:ext cx="491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422C13-0F1F-5351-9E97-C6AE75E28396}"/>
                    </a:ext>
                  </a:extLst>
                </p14:cNvPr>
                <p14:cNvContentPartPr/>
                <p14:nvPr/>
              </p14:nvContentPartPr>
              <p14:xfrm>
                <a:off x="8819965" y="130889"/>
                <a:ext cx="585720" cy="396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422C13-0F1F-5351-9E97-C6AE75E283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11325" y="121889"/>
                  <a:ext cx="603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922398-4BD7-2BB8-AD32-284D8AF55007}"/>
                    </a:ext>
                  </a:extLst>
                </p14:cNvPr>
                <p14:cNvContentPartPr/>
                <p14:nvPr/>
              </p14:nvContentPartPr>
              <p14:xfrm>
                <a:off x="8871085" y="146729"/>
                <a:ext cx="424080" cy="44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922398-4BD7-2BB8-AD32-284D8AF550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62085" y="137729"/>
                  <a:ext cx="441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6715F9-25D6-E2DC-2E82-0EC7AF27E802}"/>
                    </a:ext>
                  </a:extLst>
                </p14:cNvPr>
                <p14:cNvContentPartPr/>
                <p14:nvPr/>
              </p14:nvContentPartPr>
              <p14:xfrm>
                <a:off x="9679645" y="335729"/>
                <a:ext cx="342720" cy="141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6715F9-25D6-E2DC-2E82-0EC7AF27E8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71005" y="326729"/>
                  <a:ext cx="3603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4479A0-FE79-9D3D-6198-81AAE50D9E6D}"/>
              </a:ext>
            </a:extLst>
          </p:cNvPr>
          <p:cNvGrpSpPr/>
          <p:nvPr/>
        </p:nvGrpSpPr>
        <p:grpSpPr>
          <a:xfrm>
            <a:off x="443485" y="182009"/>
            <a:ext cx="2577240" cy="1282320"/>
            <a:chOff x="443485" y="182009"/>
            <a:chExt cx="2577240" cy="12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34E1207-C7CE-3A9A-4F04-3088888343D8}"/>
                    </a:ext>
                  </a:extLst>
                </p14:cNvPr>
                <p14:cNvContentPartPr/>
                <p14:nvPr/>
              </p14:nvContentPartPr>
              <p14:xfrm>
                <a:off x="642925" y="245729"/>
                <a:ext cx="235080" cy="160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34E1207-C7CE-3A9A-4F04-3088888343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3925" y="237089"/>
                  <a:ext cx="252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FBE48E-1F42-CEEC-D6C1-F79C54E0EDC5}"/>
                    </a:ext>
                  </a:extLst>
                </p14:cNvPr>
                <p14:cNvContentPartPr/>
                <p14:nvPr/>
              </p14:nvContentPartPr>
              <p14:xfrm>
                <a:off x="641485" y="393329"/>
                <a:ext cx="194400" cy="12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FBE48E-1F42-CEEC-D6C1-F79C54E0ED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2845" y="384329"/>
                  <a:ext cx="212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52038FB-B7F0-C9D4-85DF-79884AA66795}"/>
                    </a:ext>
                  </a:extLst>
                </p14:cNvPr>
                <p14:cNvContentPartPr/>
                <p14:nvPr/>
              </p14:nvContentPartPr>
              <p14:xfrm>
                <a:off x="443485" y="182009"/>
                <a:ext cx="612000" cy="477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52038FB-B7F0-C9D4-85DF-79884AA667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4485" y="173009"/>
                  <a:ext cx="629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C9B10D-F725-6415-32C4-EBF4BA89F271}"/>
                    </a:ext>
                  </a:extLst>
                </p14:cNvPr>
                <p14:cNvContentPartPr/>
                <p14:nvPr/>
              </p14:nvContentPartPr>
              <p14:xfrm>
                <a:off x="1529245" y="314849"/>
                <a:ext cx="178560" cy="293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C9B10D-F725-6415-32C4-EBF4BA89F2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20245" y="305849"/>
                  <a:ext cx="196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F789E4-4B77-97C8-025E-7F88696474EE}"/>
                    </a:ext>
                  </a:extLst>
                </p14:cNvPr>
                <p14:cNvContentPartPr/>
                <p14:nvPr/>
              </p14:nvContentPartPr>
              <p14:xfrm>
                <a:off x="1550845" y="476849"/>
                <a:ext cx="135000" cy="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F789E4-4B77-97C8-025E-7F88696474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1845" y="468209"/>
                  <a:ext cx="15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FFE69F7-8074-BCFE-49BC-B22DC0E64995}"/>
                    </a:ext>
                  </a:extLst>
                </p14:cNvPr>
                <p14:cNvContentPartPr/>
                <p14:nvPr/>
              </p14:nvContentPartPr>
              <p14:xfrm>
                <a:off x="1929565" y="426809"/>
                <a:ext cx="195480" cy="225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FFE69F7-8074-BCFE-49BC-B22DC0E649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20565" y="417809"/>
                  <a:ext cx="213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732B7D-15CE-EEED-4884-86567AC6375B}"/>
                    </a:ext>
                  </a:extLst>
                </p14:cNvPr>
                <p14:cNvContentPartPr/>
                <p14:nvPr/>
              </p14:nvContentPartPr>
              <p14:xfrm>
                <a:off x="2157445" y="267689"/>
                <a:ext cx="863280" cy="39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732B7D-15CE-EEED-4884-86567AC637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48805" y="259049"/>
                  <a:ext cx="8809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81C9FC-643E-A4D5-0293-E567AE311FAE}"/>
                    </a:ext>
                  </a:extLst>
                </p14:cNvPr>
                <p14:cNvContentPartPr/>
                <p14:nvPr/>
              </p14:nvContentPartPr>
              <p14:xfrm>
                <a:off x="2342485" y="346889"/>
                <a:ext cx="419400" cy="4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81C9FC-643E-A4D5-0293-E567AE311F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33845" y="337889"/>
                  <a:ext cx="437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3479625-6AAC-A82D-6D76-D253522900D1}"/>
                    </a:ext>
                  </a:extLst>
                </p14:cNvPr>
                <p14:cNvContentPartPr/>
                <p14:nvPr/>
              </p14:nvContentPartPr>
              <p14:xfrm>
                <a:off x="1428085" y="798689"/>
                <a:ext cx="1338840" cy="665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3479625-6AAC-A82D-6D76-D253522900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19445" y="790049"/>
                  <a:ext cx="135648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0A1065-287D-A0C0-B459-0AB838A159AA}"/>
                    </a:ext>
                  </a:extLst>
                </p14:cNvPr>
                <p14:cNvContentPartPr/>
                <p14:nvPr/>
              </p14:nvContentPartPr>
              <p14:xfrm>
                <a:off x="1714285" y="923249"/>
                <a:ext cx="61560" cy="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0A1065-287D-A0C0-B459-0AB838A159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05645" y="914249"/>
                  <a:ext cx="7920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BFFC6A-DA2D-AE7C-F24D-AEB1603AEB91}"/>
              </a:ext>
            </a:extLst>
          </p:cNvPr>
          <p:cNvGrpSpPr/>
          <p:nvPr/>
        </p:nvGrpSpPr>
        <p:grpSpPr>
          <a:xfrm>
            <a:off x="2982925" y="686369"/>
            <a:ext cx="1860480" cy="791640"/>
            <a:chOff x="2982925" y="686369"/>
            <a:chExt cx="186048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7B404F-82F3-1BF3-FB01-276DCD594295}"/>
                    </a:ext>
                  </a:extLst>
                </p14:cNvPr>
                <p14:cNvContentPartPr/>
                <p14:nvPr/>
              </p14:nvContentPartPr>
              <p14:xfrm>
                <a:off x="2982925" y="686369"/>
                <a:ext cx="1860480" cy="79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7B404F-82F3-1BF3-FB01-276DCD5942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73925" y="677369"/>
                  <a:ext cx="187812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DFD156-73C8-24CB-E4E6-9EB2B36DC79A}"/>
                    </a:ext>
                  </a:extLst>
                </p14:cNvPr>
                <p14:cNvContentPartPr/>
                <p14:nvPr/>
              </p14:nvContentPartPr>
              <p14:xfrm>
                <a:off x="4298005" y="864209"/>
                <a:ext cx="34200" cy="9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DFD156-73C8-24CB-E4E6-9EB2B36DC7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89365" y="855209"/>
                  <a:ext cx="51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264998-50DB-E782-AF85-4DEE3DB0A39A}"/>
                    </a:ext>
                  </a:extLst>
                </p14:cNvPr>
                <p14:cNvContentPartPr/>
                <p14:nvPr/>
              </p14:nvContentPartPr>
              <p14:xfrm>
                <a:off x="3776725" y="879329"/>
                <a:ext cx="306720" cy="58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264998-50DB-E782-AF85-4DEE3DB0A39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68085" y="870329"/>
                  <a:ext cx="3243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6023A8-C3C9-613D-6200-E0F4AD523B76}"/>
              </a:ext>
            </a:extLst>
          </p:cNvPr>
          <p:cNvGrpSpPr/>
          <p:nvPr/>
        </p:nvGrpSpPr>
        <p:grpSpPr>
          <a:xfrm>
            <a:off x="5289085" y="813089"/>
            <a:ext cx="1831320" cy="370440"/>
            <a:chOff x="5289085" y="813089"/>
            <a:chExt cx="183132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A60F91-E8F8-A5E5-F6A2-34F7D721EBE9}"/>
                    </a:ext>
                  </a:extLst>
                </p14:cNvPr>
                <p14:cNvContentPartPr/>
                <p14:nvPr/>
              </p14:nvContentPartPr>
              <p14:xfrm>
                <a:off x="5289085" y="969689"/>
                <a:ext cx="777240" cy="213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A60F91-E8F8-A5E5-F6A2-34F7D721EB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80085" y="960689"/>
                  <a:ext cx="794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29A4BC3-7B18-BFE9-FE0E-6506D90F9A8E}"/>
                    </a:ext>
                  </a:extLst>
                </p14:cNvPr>
                <p14:cNvContentPartPr/>
                <p14:nvPr/>
              </p14:nvContentPartPr>
              <p14:xfrm>
                <a:off x="6305365" y="813089"/>
                <a:ext cx="815040" cy="357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29A4BC3-7B18-BFE9-FE0E-6506D90F9A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96725" y="804089"/>
                  <a:ext cx="83268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F16995C-3636-C202-4A35-2BFFD5B553E9}"/>
              </a:ext>
            </a:extLst>
          </p:cNvPr>
          <p:cNvGrpSpPr/>
          <p:nvPr/>
        </p:nvGrpSpPr>
        <p:grpSpPr>
          <a:xfrm>
            <a:off x="7280245" y="967889"/>
            <a:ext cx="1972440" cy="425160"/>
            <a:chOff x="7280245" y="967889"/>
            <a:chExt cx="197244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871DE6-00B6-9CEA-9F33-8B8A41DA7906}"/>
                    </a:ext>
                  </a:extLst>
                </p14:cNvPr>
                <p14:cNvContentPartPr/>
                <p14:nvPr/>
              </p14:nvContentPartPr>
              <p14:xfrm>
                <a:off x="7280245" y="967889"/>
                <a:ext cx="754920" cy="226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871DE6-00B6-9CEA-9F33-8B8A41DA79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71245" y="959249"/>
                  <a:ext cx="772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7A5DF8B-478D-08FE-7C70-3B01025B5BFB}"/>
                    </a:ext>
                  </a:extLst>
                </p14:cNvPr>
                <p14:cNvContentPartPr/>
                <p14:nvPr/>
              </p14:nvContentPartPr>
              <p14:xfrm>
                <a:off x="8136325" y="1111889"/>
                <a:ext cx="87480" cy="17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7A5DF8B-478D-08FE-7C70-3B01025B5BF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27325" y="1102889"/>
                  <a:ext cx="10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B7B64B-A6D7-735D-1CBA-08A64403110B}"/>
                    </a:ext>
                  </a:extLst>
                </p14:cNvPr>
                <p14:cNvContentPartPr/>
                <p14:nvPr/>
              </p14:nvContentPartPr>
              <p14:xfrm>
                <a:off x="8254405" y="982289"/>
                <a:ext cx="998280" cy="41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B7B64B-A6D7-735D-1CBA-08A6440311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45765" y="973289"/>
                  <a:ext cx="101592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D95D9C-ACED-D390-B977-871345088034}"/>
              </a:ext>
            </a:extLst>
          </p:cNvPr>
          <p:cNvGrpSpPr/>
          <p:nvPr/>
        </p:nvGrpSpPr>
        <p:grpSpPr>
          <a:xfrm>
            <a:off x="1425925" y="1416809"/>
            <a:ext cx="7761600" cy="1204200"/>
            <a:chOff x="1425925" y="1416809"/>
            <a:chExt cx="7761600" cy="12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A4E0E9-ECB8-C2BE-2853-E10480EBE782}"/>
                    </a:ext>
                  </a:extLst>
                </p14:cNvPr>
                <p14:cNvContentPartPr/>
                <p14:nvPr/>
              </p14:nvContentPartPr>
              <p14:xfrm>
                <a:off x="1425925" y="1471889"/>
                <a:ext cx="1446840" cy="49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A4E0E9-ECB8-C2BE-2853-E10480EBE7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17285" y="1463249"/>
                  <a:ext cx="14644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3CA5D9-67ED-0DA5-9800-57340403A246}"/>
                    </a:ext>
                  </a:extLst>
                </p14:cNvPr>
                <p14:cNvContentPartPr/>
                <p14:nvPr/>
              </p14:nvContentPartPr>
              <p14:xfrm>
                <a:off x="2719045" y="1683569"/>
                <a:ext cx="230760" cy="237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3CA5D9-67ED-0DA5-9800-57340403A2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10045" y="1674569"/>
                  <a:ext cx="248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022110-FCDC-E187-921A-69FFCE66E4A0}"/>
                    </a:ext>
                  </a:extLst>
                </p14:cNvPr>
                <p14:cNvContentPartPr/>
                <p14:nvPr/>
              </p14:nvContentPartPr>
              <p14:xfrm>
                <a:off x="2694925" y="1601489"/>
                <a:ext cx="9000" cy="3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022110-FCDC-E187-921A-69FFCE66E4A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86285" y="1592849"/>
                  <a:ext cx="26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E28EAE2-8E77-7B62-0C01-6046F85CD796}"/>
                    </a:ext>
                  </a:extLst>
                </p14:cNvPr>
                <p14:cNvContentPartPr/>
                <p14:nvPr/>
              </p14:nvContentPartPr>
              <p14:xfrm>
                <a:off x="2141965" y="1642529"/>
                <a:ext cx="27612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E28EAE2-8E77-7B62-0C01-6046F85CD7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32965" y="1633889"/>
                  <a:ext cx="293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9D2E65D-63A9-2087-9A21-39C331080062}"/>
                    </a:ext>
                  </a:extLst>
                </p14:cNvPr>
                <p14:cNvContentPartPr/>
                <p14:nvPr/>
              </p14:nvContentPartPr>
              <p14:xfrm>
                <a:off x="3191005" y="1424369"/>
                <a:ext cx="1631520" cy="485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9D2E65D-63A9-2087-9A21-39C3310800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2005" y="1415729"/>
                  <a:ext cx="16491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2EF70A8-E724-1F05-FE55-CCC88F013B4E}"/>
                    </a:ext>
                  </a:extLst>
                </p14:cNvPr>
                <p14:cNvContentPartPr/>
                <p14:nvPr/>
              </p14:nvContentPartPr>
              <p14:xfrm>
                <a:off x="4483765" y="1545689"/>
                <a:ext cx="291240" cy="57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2EF70A8-E724-1F05-FE55-CCC88F013B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74765" y="1536689"/>
                  <a:ext cx="308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729AC0E-17C1-8B60-1F1E-AF7C65131A36}"/>
                    </a:ext>
                  </a:extLst>
                </p14:cNvPr>
                <p14:cNvContentPartPr/>
                <p14:nvPr/>
              </p14:nvContentPartPr>
              <p14:xfrm>
                <a:off x="5103685" y="1416809"/>
                <a:ext cx="740880" cy="63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729AC0E-17C1-8B60-1F1E-AF7C65131A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95045" y="1408169"/>
                  <a:ext cx="75852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232AA7-51DF-B0C4-B9DB-E5BF2D73BF68}"/>
                    </a:ext>
                  </a:extLst>
                </p14:cNvPr>
                <p14:cNvContentPartPr/>
                <p14:nvPr/>
              </p14:nvContentPartPr>
              <p14:xfrm>
                <a:off x="5748805" y="1609409"/>
                <a:ext cx="100080" cy="9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232AA7-51DF-B0C4-B9DB-E5BF2D73BF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40165" y="1600769"/>
                  <a:ext cx="117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FFE1D3-D825-7671-3154-A42F3D9AC3AF}"/>
                    </a:ext>
                  </a:extLst>
                </p14:cNvPr>
                <p14:cNvContentPartPr/>
                <p14:nvPr/>
              </p14:nvContentPartPr>
              <p14:xfrm>
                <a:off x="6128965" y="1469369"/>
                <a:ext cx="565200" cy="491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FFE1D3-D825-7671-3154-A42F3D9AC3A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20325" y="1460729"/>
                  <a:ext cx="5828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2BAA12-76DC-D695-08D0-A63BAB7806ED}"/>
                    </a:ext>
                  </a:extLst>
                </p14:cNvPr>
                <p14:cNvContentPartPr/>
                <p14:nvPr/>
              </p14:nvContentPartPr>
              <p14:xfrm>
                <a:off x="6851845" y="1427969"/>
                <a:ext cx="2335680" cy="532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2BAA12-76DC-D695-08D0-A63BAB7806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43205" y="1419329"/>
                  <a:ext cx="235332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715512-206A-A074-B0B1-50BAAE10F2A3}"/>
                    </a:ext>
                  </a:extLst>
                </p14:cNvPr>
                <p14:cNvContentPartPr/>
                <p14:nvPr/>
              </p14:nvContentPartPr>
              <p14:xfrm>
                <a:off x="8690365" y="1660889"/>
                <a:ext cx="39240" cy="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715512-206A-A074-B0B1-50BAAE10F2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81725" y="1651889"/>
                  <a:ext cx="56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C6B14A-4299-FA12-5173-CC57CBF6A69F}"/>
                    </a:ext>
                  </a:extLst>
                </p14:cNvPr>
                <p14:cNvContentPartPr/>
                <p14:nvPr/>
              </p14:nvContentPartPr>
              <p14:xfrm>
                <a:off x="8198245" y="1618049"/>
                <a:ext cx="434520" cy="47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C6B14A-4299-FA12-5173-CC57CBF6A6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89245" y="1609049"/>
                  <a:ext cx="452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56A335A-7081-9BE0-E693-E219EBCBB0EB}"/>
                    </a:ext>
                  </a:extLst>
                </p14:cNvPr>
                <p14:cNvContentPartPr/>
                <p14:nvPr/>
              </p14:nvContentPartPr>
              <p14:xfrm>
                <a:off x="6818725" y="1523009"/>
                <a:ext cx="386640" cy="21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56A335A-7081-9BE0-E693-E219EBCBB0E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09725" y="1514009"/>
                  <a:ext cx="40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E027B6-757B-A29D-59D1-FEA6D77348C9}"/>
                    </a:ext>
                  </a:extLst>
                </p14:cNvPr>
                <p14:cNvContentPartPr/>
                <p14:nvPr/>
              </p14:nvContentPartPr>
              <p14:xfrm>
                <a:off x="1666045" y="1993169"/>
                <a:ext cx="889920" cy="55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E027B6-757B-A29D-59D1-FEA6D77348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7045" y="1984529"/>
                  <a:ext cx="9075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44A4C6-83C7-8044-5BB3-DB8345304464}"/>
                    </a:ext>
                  </a:extLst>
                </p14:cNvPr>
                <p14:cNvContentPartPr/>
                <p14:nvPr/>
              </p14:nvContentPartPr>
              <p14:xfrm>
                <a:off x="2050525" y="2213489"/>
                <a:ext cx="340200" cy="1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44A4C6-83C7-8044-5BB3-DB83453044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41885" y="2204489"/>
                  <a:ext cx="357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70E60D1-79E1-BC35-0502-DCCA30B7441F}"/>
                    </a:ext>
                  </a:extLst>
                </p14:cNvPr>
                <p14:cNvContentPartPr/>
                <p14:nvPr/>
              </p14:nvContentPartPr>
              <p14:xfrm>
                <a:off x="1963045" y="2178209"/>
                <a:ext cx="53280" cy="3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70E60D1-79E1-BC35-0502-DCCA30B744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54405" y="2169209"/>
                  <a:ext cx="7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0C58DE-E8FB-1EB8-CE68-F6CAEAC8C094}"/>
                    </a:ext>
                  </a:extLst>
                </p14:cNvPr>
                <p14:cNvContentPartPr/>
                <p14:nvPr/>
              </p14:nvContentPartPr>
              <p14:xfrm>
                <a:off x="2908765" y="2142209"/>
                <a:ext cx="384480" cy="46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0C58DE-E8FB-1EB8-CE68-F6CAEAC8C09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00125" y="2133569"/>
                  <a:ext cx="4021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66AADB5-BF7C-C279-D1CF-C3691A3A4A6D}"/>
                    </a:ext>
                  </a:extLst>
                </p14:cNvPr>
                <p14:cNvContentPartPr/>
                <p14:nvPr/>
              </p14:nvContentPartPr>
              <p14:xfrm>
                <a:off x="3517525" y="2240489"/>
                <a:ext cx="558000" cy="219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66AADB5-BF7C-C279-D1CF-C3691A3A4A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08525" y="2231849"/>
                  <a:ext cx="575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D8ACCB7-D82C-387C-516C-D71CB359B1ED}"/>
                    </a:ext>
                  </a:extLst>
                </p14:cNvPr>
                <p14:cNvContentPartPr/>
                <p14:nvPr/>
              </p14:nvContentPartPr>
              <p14:xfrm>
                <a:off x="4101085" y="2165249"/>
                <a:ext cx="383760" cy="45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8ACCB7-D82C-387C-516C-D71CB359B1E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92085" y="2156609"/>
                  <a:ext cx="4014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B0543D5-E6D5-0EB0-141E-332B211E5128}"/>
                    </a:ext>
                  </a:extLst>
                </p14:cNvPr>
                <p14:cNvContentPartPr/>
                <p14:nvPr/>
              </p14:nvContentPartPr>
              <p14:xfrm>
                <a:off x="4953925" y="2381609"/>
                <a:ext cx="389520" cy="18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B0543D5-E6D5-0EB0-141E-332B211E51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45285" y="2372609"/>
                  <a:ext cx="407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3E01F71-FCB4-D1DB-D276-F149634B9AA1}"/>
                    </a:ext>
                  </a:extLst>
                </p14:cNvPr>
                <p14:cNvContentPartPr/>
                <p14:nvPr/>
              </p14:nvContentPartPr>
              <p14:xfrm>
                <a:off x="5772205" y="2099009"/>
                <a:ext cx="391320" cy="459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3E01F71-FCB4-D1DB-D276-F149634B9A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63565" y="2090009"/>
                  <a:ext cx="4089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620987-9462-2BD3-98AA-13BB7CF592D1}"/>
                    </a:ext>
                  </a:extLst>
                </p14:cNvPr>
                <p14:cNvContentPartPr/>
                <p14:nvPr/>
              </p14:nvContentPartPr>
              <p14:xfrm>
                <a:off x="6333085" y="2222129"/>
                <a:ext cx="541800" cy="209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620987-9462-2BD3-98AA-13BB7CF592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24085" y="2213489"/>
                  <a:ext cx="559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C07C55-7345-923D-F1FE-5934A4C2E7DA}"/>
                    </a:ext>
                  </a:extLst>
                </p14:cNvPr>
                <p14:cNvContentPartPr/>
                <p14:nvPr/>
              </p14:nvContentPartPr>
              <p14:xfrm>
                <a:off x="6982165" y="2183609"/>
                <a:ext cx="374760" cy="38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C07C55-7345-923D-F1FE-5934A4C2E7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73525" y="2174609"/>
                  <a:ext cx="3924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17A2CE3-80FE-0BE4-5D80-6928842ECE12}"/>
                    </a:ext>
                  </a:extLst>
                </p14:cNvPr>
                <p14:cNvContentPartPr/>
                <p14:nvPr/>
              </p14:nvContentPartPr>
              <p14:xfrm>
                <a:off x="7545565" y="2212769"/>
                <a:ext cx="56880" cy="21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17A2CE3-80FE-0BE4-5D80-6928842ECE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36565" y="2204129"/>
                  <a:ext cx="74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F221590-C49E-5C37-C394-F99E5E12EE2D}"/>
                    </a:ext>
                  </a:extLst>
                </p14:cNvPr>
                <p14:cNvContentPartPr/>
                <p14:nvPr/>
              </p14:nvContentPartPr>
              <p14:xfrm>
                <a:off x="7449445" y="2291969"/>
                <a:ext cx="241200" cy="16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F221590-C49E-5C37-C394-F99E5E12EE2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40805" y="2283329"/>
                  <a:ext cx="25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A95E45-B83C-0232-CCB1-F4FB44AF3D10}"/>
                    </a:ext>
                  </a:extLst>
                </p14:cNvPr>
                <p14:cNvContentPartPr/>
                <p14:nvPr/>
              </p14:nvContentPartPr>
              <p14:xfrm>
                <a:off x="7445485" y="2441729"/>
                <a:ext cx="235080" cy="1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A95E45-B83C-0232-CCB1-F4FB44AF3D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36485" y="2433089"/>
                  <a:ext cx="252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9FD5ECE-37D3-322B-2302-FCCD5B2C2001}"/>
                    </a:ext>
                  </a:extLst>
                </p14:cNvPr>
                <p14:cNvContentPartPr/>
                <p14:nvPr/>
              </p14:nvContentPartPr>
              <p14:xfrm>
                <a:off x="7865965" y="2223569"/>
                <a:ext cx="47880" cy="363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9FD5ECE-37D3-322B-2302-FCCD5B2C20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56965" y="2214569"/>
                  <a:ext cx="65520" cy="38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D83FF8A-60A7-F272-714D-56F97742D263}"/>
              </a:ext>
            </a:extLst>
          </p:cNvPr>
          <p:cNvGrpSpPr/>
          <p:nvPr/>
        </p:nvGrpSpPr>
        <p:grpSpPr>
          <a:xfrm>
            <a:off x="9503965" y="2022689"/>
            <a:ext cx="1292040" cy="617760"/>
            <a:chOff x="9503965" y="2022689"/>
            <a:chExt cx="129204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3772F58-15DE-8CB4-54DD-FA4CA7948D36}"/>
                    </a:ext>
                  </a:extLst>
                </p14:cNvPr>
                <p14:cNvContentPartPr/>
                <p14:nvPr/>
              </p14:nvContentPartPr>
              <p14:xfrm>
                <a:off x="9503965" y="2022689"/>
                <a:ext cx="158400" cy="477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3772F58-15DE-8CB4-54DD-FA4CA7948D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95325" y="2014049"/>
                  <a:ext cx="176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8E9BAD-FFFB-63E5-3640-9F7F6FF71854}"/>
                    </a:ext>
                  </a:extLst>
                </p14:cNvPr>
                <p14:cNvContentPartPr/>
                <p14:nvPr/>
              </p14:nvContentPartPr>
              <p14:xfrm>
                <a:off x="9707005" y="2181809"/>
                <a:ext cx="136800" cy="242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8E9BAD-FFFB-63E5-3640-9F7F6FF718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98365" y="2173169"/>
                  <a:ext cx="154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B9D1D0-D41A-E23E-83C6-0D055C9C530C}"/>
                    </a:ext>
                  </a:extLst>
                </p14:cNvPr>
                <p14:cNvContentPartPr/>
                <p14:nvPr/>
              </p14:nvContentPartPr>
              <p14:xfrm>
                <a:off x="9977365" y="2164169"/>
                <a:ext cx="143640" cy="255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B9D1D0-D41A-E23E-83C6-0D055C9C53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68365" y="2155529"/>
                  <a:ext cx="161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3DEFE4-B2CE-3A7E-7B95-FFF9972C0AE8}"/>
                    </a:ext>
                  </a:extLst>
                </p14:cNvPr>
                <p14:cNvContentPartPr/>
                <p14:nvPr/>
              </p14:nvContentPartPr>
              <p14:xfrm>
                <a:off x="10167805" y="2403929"/>
                <a:ext cx="65520" cy="34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3DEFE4-B2CE-3A7E-7B95-FFF9972C0A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58805" y="2395289"/>
                  <a:ext cx="83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EFD155-0D85-1A8C-B149-97DB040F0AEB}"/>
                    </a:ext>
                  </a:extLst>
                </p14:cNvPr>
                <p14:cNvContentPartPr/>
                <p14:nvPr/>
              </p14:nvContentPartPr>
              <p14:xfrm>
                <a:off x="10373365" y="2192609"/>
                <a:ext cx="171000" cy="25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EFD155-0D85-1A8C-B149-97DB040F0AE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64725" y="2183609"/>
                  <a:ext cx="1886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A54BE07-FDE3-FC8E-A967-E7C4AC93E731}"/>
                    </a:ext>
                  </a:extLst>
                </p14:cNvPr>
                <p14:cNvContentPartPr/>
                <p14:nvPr/>
              </p14:nvContentPartPr>
              <p14:xfrm>
                <a:off x="10384165" y="2167049"/>
                <a:ext cx="198720" cy="31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A54BE07-FDE3-FC8E-A967-E7C4AC93E73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75525" y="2158049"/>
                  <a:ext cx="21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200533-7944-4F64-F22E-1246078D1B63}"/>
                    </a:ext>
                  </a:extLst>
                </p14:cNvPr>
                <p14:cNvContentPartPr/>
                <p14:nvPr/>
              </p14:nvContentPartPr>
              <p14:xfrm>
                <a:off x="10621405" y="2029529"/>
                <a:ext cx="174600" cy="610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200533-7944-4F64-F22E-1246078D1B6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12405" y="2020889"/>
                  <a:ext cx="192240" cy="62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3E2570D-58C4-CF8C-A6D3-E4B295582F6E}"/>
              </a:ext>
            </a:extLst>
          </p:cNvPr>
          <p:cNvGrpSpPr/>
          <p:nvPr/>
        </p:nvGrpSpPr>
        <p:grpSpPr>
          <a:xfrm>
            <a:off x="1161325" y="2725409"/>
            <a:ext cx="3571200" cy="1202760"/>
            <a:chOff x="1161325" y="2725409"/>
            <a:chExt cx="3571200" cy="12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4D959E2-2CAA-817A-F3BA-9570332C6BDD}"/>
                    </a:ext>
                  </a:extLst>
                </p14:cNvPr>
                <p14:cNvContentPartPr/>
                <p14:nvPr/>
              </p14:nvContentPartPr>
              <p14:xfrm>
                <a:off x="1161325" y="2725409"/>
                <a:ext cx="1583640" cy="54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4D959E2-2CAA-817A-F3BA-9570332C6B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52325" y="2716769"/>
                  <a:ext cx="160128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4C7F72-D957-8F9F-7C8E-31BF3AF8DE59}"/>
                    </a:ext>
                  </a:extLst>
                </p14:cNvPr>
                <p14:cNvContentPartPr/>
                <p14:nvPr/>
              </p14:nvContentPartPr>
              <p14:xfrm>
                <a:off x="2456605" y="2968769"/>
                <a:ext cx="14040" cy="1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4C7F72-D957-8F9F-7C8E-31BF3AF8DE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47605" y="2959769"/>
                  <a:ext cx="3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3DD1347-BD2F-4421-0D81-680FA768B040}"/>
                    </a:ext>
                  </a:extLst>
                </p14:cNvPr>
                <p14:cNvContentPartPr/>
                <p14:nvPr/>
              </p14:nvContentPartPr>
              <p14:xfrm>
                <a:off x="2063125" y="2912609"/>
                <a:ext cx="409320" cy="54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3DD1347-BD2F-4421-0D81-680FA768B0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54125" y="2903609"/>
                  <a:ext cx="426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B8F16EE-7BBD-2424-ACA8-F4FB52FA167A}"/>
                    </a:ext>
                  </a:extLst>
                </p14:cNvPr>
                <p14:cNvContentPartPr/>
                <p14:nvPr/>
              </p14:nvContentPartPr>
              <p14:xfrm>
                <a:off x="2935765" y="2759969"/>
                <a:ext cx="1207800" cy="447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B8F16EE-7BBD-2424-ACA8-F4FB52FA167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26765" y="2751329"/>
                  <a:ext cx="12254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035549B-0827-27B1-F1B1-2419368E6C45}"/>
                    </a:ext>
                  </a:extLst>
                </p14:cNvPr>
                <p14:cNvContentPartPr/>
                <p14:nvPr/>
              </p14:nvContentPartPr>
              <p14:xfrm>
                <a:off x="2084005" y="3329849"/>
                <a:ext cx="1066320" cy="598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035549B-0827-27B1-F1B1-2419368E6C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75365" y="3320849"/>
                  <a:ext cx="10839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C265539-99B7-DFB2-95F5-48E3055D5A89}"/>
                    </a:ext>
                  </a:extLst>
                </p14:cNvPr>
                <p14:cNvContentPartPr/>
                <p14:nvPr/>
              </p14:nvContentPartPr>
              <p14:xfrm>
                <a:off x="3355885" y="3503369"/>
                <a:ext cx="221760" cy="24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C265539-99B7-DFB2-95F5-48E3055D5A8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47245" y="3494369"/>
                  <a:ext cx="239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DD7D9E9-4822-DD9A-FB7C-D09D838790B4}"/>
                    </a:ext>
                  </a:extLst>
                </p14:cNvPr>
                <p14:cNvContentPartPr/>
                <p14:nvPr/>
              </p14:nvContentPartPr>
              <p14:xfrm>
                <a:off x="3619405" y="3396449"/>
                <a:ext cx="1113120" cy="338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DD7D9E9-4822-DD9A-FB7C-D09D838790B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10765" y="3387449"/>
                  <a:ext cx="1130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A18ED7-38A0-4798-B253-7CAFD4FC1B52}"/>
                    </a:ext>
                  </a:extLst>
                </p14:cNvPr>
                <p14:cNvContentPartPr/>
                <p14:nvPr/>
              </p14:nvContentPartPr>
              <p14:xfrm>
                <a:off x="3791845" y="3472769"/>
                <a:ext cx="518400" cy="2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A18ED7-38A0-4798-B253-7CAFD4FC1B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83205" y="3463769"/>
                  <a:ext cx="5360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0E668ED-7AC8-17F6-148B-A5799BDB0057}"/>
              </a:ext>
            </a:extLst>
          </p:cNvPr>
          <p:cNvGrpSpPr/>
          <p:nvPr/>
        </p:nvGrpSpPr>
        <p:grpSpPr>
          <a:xfrm>
            <a:off x="5342005" y="3387089"/>
            <a:ext cx="2183760" cy="410040"/>
            <a:chOff x="5342005" y="3387089"/>
            <a:chExt cx="21837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750095-5951-DB90-627E-BE584D14FE29}"/>
                    </a:ext>
                  </a:extLst>
                </p14:cNvPr>
                <p14:cNvContentPartPr/>
                <p14:nvPr/>
              </p14:nvContentPartPr>
              <p14:xfrm>
                <a:off x="5342005" y="3387089"/>
                <a:ext cx="272880" cy="405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750095-5951-DB90-627E-BE584D14FE2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33365" y="3378089"/>
                  <a:ext cx="2905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4C996E-2C30-F1B6-54A1-D08468254ED9}"/>
                    </a:ext>
                  </a:extLst>
                </p14:cNvPr>
                <p14:cNvContentPartPr/>
                <p14:nvPr/>
              </p14:nvContentPartPr>
              <p14:xfrm>
                <a:off x="5807845" y="3496169"/>
                <a:ext cx="641520" cy="19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4C996E-2C30-F1B6-54A1-D08468254E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9205" y="3487529"/>
                  <a:ext cx="659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48FCD3-438E-D0F4-F3BD-513C83DEB9A0}"/>
                    </a:ext>
                  </a:extLst>
                </p14:cNvPr>
                <p14:cNvContentPartPr/>
                <p14:nvPr/>
              </p14:nvContentPartPr>
              <p14:xfrm>
                <a:off x="6638005" y="3458009"/>
                <a:ext cx="239400" cy="339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48FCD3-438E-D0F4-F3BD-513C83DEB9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29005" y="3449369"/>
                  <a:ext cx="2570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0DF905E-5F84-2144-ADC5-DCF9A00F1DF8}"/>
                    </a:ext>
                  </a:extLst>
                </p14:cNvPr>
                <p14:cNvContentPartPr/>
                <p14:nvPr/>
              </p14:nvContentPartPr>
              <p14:xfrm>
                <a:off x="7136965" y="3462329"/>
                <a:ext cx="15480" cy="198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0DF905E-5F84-2144-ADC5-DCF9A00F1D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28325" y="3453689"/>
                  <a:ext cx="33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39E244-36C0-E017-1B94-48B90170D113}"/>
                    </a:ext>
                  </a:extLst>
                </p14:cNvPr>
                <p14:cNvContentPartPr/>
                <p14:nvPr/>
              </p14:nvContentPartPr>
              <p14:xfrm>
                <a:off x="7076125" y="3510569"/>
                <a:ext cx="259200" cy="27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39E244-36C0-E017-1B94-48B90170D11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67125" y="3501929"/>
                  <a:ext cx="276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6E29693-00F2-1A0D-8FA8-66F07F33F846}"/>
                    </a:ext>
                  </a:extLst>
                </p14:cNvPr>
                <p14:cNvContentPartPr/>
                <p14:nvPr/>
              </p14:nvContentPartPr>
              <p14:xfrm>
                <a:off x="7069285" y="3696689"/>
                <a:ext cx="165240" cy="1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6E29693-00F2-1A0D-8FA8-66F07F33F8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60285" y="3688049"/>
                  <a:ext cx="182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2CC3C04-BB62-A7D5-F472-ABD942C01205}"/>
                    </a:ext>
                  </a:extLst>
                </p14:cNvPr>
                <p14:cNvContentPartPr/>
                <p14:nvPr/>
              </p14:nvContentPartPr>
              <p14:xfrm>
                <a:off x="7451605" y="3392489"/>
                <a:ext cx="74160" cy="360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2CC3C04-BB62-A7D5-F472-ABD942C0120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42965" y="3383489"/>
                  <a:ext cx="918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0985E0-3F9D-BE4A-8BF5-85DAA696A1A6}"/>
                    </a:ext>
                  </a:extLst>
                </p14:cNvPr>
                <p14:cNvContentPartPr/>
                <p14:nvPr/>
              </p14:nvContentPartPr>
              <p14:xfrm>
                <a:off x="7139125" y="3417689"/>
                <a:ext cx="13680" cy="88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0985E0-3F9D-BE4A-8BF5-85DAA696A1A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30125" y="3409049"/>
                  <a:ext cx="313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0A0D0C8-63C2-A487-17AD-C8F10D16AB90}"/>
              </a:ext>
            </a:extLst>
          </p:cNvPr>
          <p:cNvGrpSpPr/>
          <p:nvPr/>
        </p:nvGrpSpPr>
        <p:grpSpPr>
          <a:xfrm>
            <a:off x="2063125" y="4084409"/>
            <a:ext cx="2558880" cy="426240"/>
            <a:chOff x="2063125" y="4084409"/>
            <a:chExt cx="25588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5B8445-8339-D090-0A68-412A925C9D7B}"/>
                    </a:ext>
                  </a:extLst>
                </p14:cNvPr>
                <p14:cNvContentPartPr/>
                <p14:nvPr/>
              </p14:nvContentPartPr>
              <p14:xfrm>
                <a:off x="2063125" y="4363049"/>
                <a:ext cx="437760" cy="141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5B8445-8339-D090-0A68-412A925C9D7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54485" y="4354409"/>
                  <a:ext cx="45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C4AA223-0EA1-3B8B-95F5-5057A699CE9B}"/>
                    </a:ext>
                  </a:extLst>
                </p14:cNvPr>
                <p14:cNvContentPartPr/>
                <p14:nvPr/>
              </p14:nvContentPartPr>
              <p14:xfrm>
                <a:off x="2382445" y="4353329"/>
                <a:ext cx="159840" cy="127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C4AA223-0EA1-3B8B-95F5-5057A699CE9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73805" y="4344329"/>
                  <a:ext cx="177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AE4638B-90C3-1A4D-DC31-4EBBA0270A08}"/>
                    </a:ext>
                  </a:extLst>
                </p14:cNvPr>
                <p14:cNvContentPartPr/>
                <p14:nvPr/>
              </p14:nvContentPartPr>
              <p14:xfrm>
                <a:off x="2490445" y="4203209"/>
                <a:ext cx="522360" cy="280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AE4638B-90C3-1A4D-DC31-4EBBA0270A0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81445" y="4194209"/>
                  <a:ext cx="540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6E18FCF-0680-8B38-83A1-CF8B239FC8D7}"/>
                    </a:ext>
                  </a:extLst>
                </p14:cNvPr>
                <p14:cNvContentPartPr/>
                <p14:nvPr/>
              </p14:nvContentPartPr>
              <p14:xfrm>
                <a:off x="2636965" y="4220489"/>
                <a:ext cx="34200" cy="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6E18FCF-0680-8B38-83A1-CF8B239FC8D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28325" y="4211489"/>
                  <a:ext cx="51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A74E50-3D17-C2F1-E785-F9D6FAC951A4}"/>
                    </a:ext>
                  </a:extLst>
                </p14:cNvPr>
                <p14:cNvContentPartPr/>
                <p14:nvPr/>
              </p14:nvContentPartPr>
              <p14:xfrm>
                <a:off x="3319885" y="4236329"/>
                <a:ext cx="259560" cy="27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A74E50-3D17-C2F1-E785-F9D6FAC951A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11245" y="4227689"/>
                  <a:ext cx="277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B134D32-7C5B-21FD-5EAC-5C96C3EAFDC6}"/>
                    </a:ext>
                  </a:extLst>
                </p14:cNvPr>
                <p14:cNvContentPartPr/>
                <p14:nvPr/>
              </p14:nvContentPartPr>
              <p14:xfrm>
                <a:off x="3579445" y="4084409"/>
                <a:ext cx="1042560" cy="417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B134D32-7C5B-21FD-5EAC-5C96C3EAFD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70445" y="4075409"/>
                  <a:ext cx="10602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1EB62DC-F6EA-183D-2016-CACA96BB008D}"/>
                    </a:ext>
                  </a:extLst>
                </p14:cNvPr>
                <p14:cNvContentPartPr/>
                <p14:nvPr/>
              </p14:nvContentPartPr>
              <p14:xfrm>
                <a:off x="3870685" y="4150649"/>
                <a:ext cx="452880" cy="47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1EB62DC-F6EA-183D-2016-CACA96BB00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61685" y="4141649"/>
                  <a:ext cx="4705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A02B872-F9C5-FC36-7046-77D23DC053BD}"/>
              </a:ext>
            </a:extLst>
          </p:cNvPr>
          <p:cNvGrpSpPr/>
          <p:nvPr/>
        </p:nvGrpSpPr>
        <p:grpSpPr>
          <a:xfrm>
            <a:off x="5312485" y="4195649"/>
            <a:ext cx="1445040" cy="353160"/>
            <a:chOff x="5312485" y="4195649"/>
            <a:chExt cx="144504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0DF987A-7A90-9A91-C35B-6637FB225C35}"/>
                    </a:ext>
                  </a:extLst>
                </p14:cNvPr>
                <p14:cNvContentPartPr/>
                <p14:nvPr/>
              </p14:nvContentPartPr>
              <p14:xfrm>
                <a:off x="5312485" y="4195649"/>
                <a:ext cx="286920" cy="338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0DF987A-7A90-9A91-C35B-6637FB225C3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03485" y="4186649"/>
                  <a:ext cx="304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349F59A-2969-467B-CFF7-A7967F279671}"/>
                    </a:ext>
                  </a:extLst>
                </p14:cNvPr>
                <p14:cNvContentPartPr/>
                <p14:nvPr/>
              </p14:nvContentPartPr>
              <p14:xfrm>
                <a:off x="5783365" y="4247129"/>
                <a:ext cx="645480" cy="229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349F59A-2969-467B-CFF7-A7967F27967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74725" y="4238489"/>
                  <a:ext cx="663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00C32C-B379-D7A1-DC03-1F8DACF53DA1}"/>
                    </a:ext>
                  </a:extLst>
                </p14:cNvPr>
                <p14:cNvContentPartPr/>
                <p14:nvPr/>
              </p14:nvContentPartPr>
              <p14:xfrm>
                <a:off x="6473125" y="4216169"/>
                <a:ext cx="284400" cy="332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00C32C-B379-D7A1-DC03-1F8DACF53DA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64125" y="4207529"/>
                  <a:ext cx="30204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2CE29C8-47D8-5F9D-5EC5-DB32B8EEA993}"/>
              </a:ext>
            </a:extLst>
          </p:cNvPr>
          <p:cNvGrpSpPr/>
          <p:nvPr/>
        </p:nvGrpSpPr>
        <p:grpSpPr>
          <a:xfrm>
            <a:off x="8325685" y="3223289"/>
            <a:ext cx="3488040" cy="1187280"/>
            <a:chOff x="8325685" y="3223289"/>
            <a:chExt cx="3488040" cy="11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64D0DB-0693-D1F6-A508-1B73928833F8}"/>
                    </a:ext>
                  </a:extLst>
                </p14:cNvPr>
                <p14:cNvContentPartPr/>
                <p14:nvPr/>
              </p14:nvContentPartPr>
              <p14:xfrm>
                <a:off x="8325685" y="3223289"/>
                <a:ext cx="173880" cy="51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64D0DB-0693-D1F6-A508-1B73928833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17045" y="3214649"/>
                  <a:ext cx="1915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B3CA25-67AA-D4FA-C564-B6E0A32103F7}"/>
                    </a:ext>
                  </a:extLst>
                </p14:cNvPr>
                <p14:cNvContentPartPr/>
                <p14:nvPr/>
              </p14:nvContentPartPr>
              <p14:xfrm>
                <a:off x="8485885" y="3452609"/>
                <a:ext cx="185760" cy="212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B3CA25-67AA-D4FA-C564-B6E0A32103F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77245" y="3443969"/>
                  <a:ext cx="203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C779A98-1595-59B0-160A-3DBAD3EA1AE8}"/>
                    </a:ext>
                  </a:extLst>
                </p14:cNvPr>
                <p14:cNvContentPartPr/>
                <p14:nvPr/>
              </p14:nvContentPartPr>
              <p14:xfrm>
                <a:off x="8760205" y="3575369"/>
                <a:ext cx="5400" cy="91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C779A98-1595-59B0-160A-3DBAD3EA1A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51565" y="3566369"/>
                  <a:ext cx="23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7AEDF3-34F9-2AA1-09BA-7D73F767E1B6}"/>
                    </a:ext>
                  </a:extLst>
                </p14:cNvPr>
                <p14:cNvContentPartPr/>
                <p14:nvPr/>
              </p14:nvContentPartPr>
              <p14:xfrm>
                <a:off x="8899885" y="3474569"/>
                <a:ext cx="116280" cy="388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7AEDF3-34F9-2AA1-09BA-7D73F767E1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91245" y="3465929"/>
                  <a:ext cx="1339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2B3A75B-EF0A-F208-51DB-566F42183BD9}"/>
                    </a:ext>
                  </a:extLst>
                </p14:cNvPr>
                <p14:cNvContentPartPr/>
                <p14:nvPr/>
              </p14:nvContentPartPr>
              <p14:xfrm>
                <a:off x="9129565" y="3689129"/>
                <a:ext cx="22320" cy="15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2B3A75B-EF0A-F208-51DB-566F42183BD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20925" y="3680489"/>
                  <a:ext cx="39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8679927-FDEA-6305-FEA5-0C197E082A00}"/>
                    </a:ext>
                  </a:extLst>
                </p14:cNvPr>
                <p14:cNvContentPartPr/>
                <p14:nvPr/>
              </p14:nvContentPartPr>
              <p14:xfrm>
                <a:off x="9309205" y="3229049"/>
                <a:ext cx="1440000" cy="482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8679927-FDEA-6305-FEA5-0C197E082A0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00565" y="3220409"/>
                  <a:ext cx="14576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C85C898-DA58-ABBC-7F72-6771C78423A3}"/>
                    </a:ext>
                  </a:extLst>
                </p14:cNvPr>
                <p14:cNvContentPartPr/>
                <p14:nvPr/>
              </p14:nvContentPartPr>
              <p14:xfrm>
                <a:off x="10555165" y="3410489"/>
                <a:ext cx="20520" cy="1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C85C898-DA58-ABBC-7F72-6771C78423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46525" y="3401489"/>
                  <a:ext cx="38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BDB581-AE2D-9562-A4B9-3D2345D06C74}"/>
                    </a:ext>
                  </a:extLst>
                </p14:cNvPr>
                <p14:cNvContentPartPr/>
                <p14:nvPr/>
              </p14:nvContentPartPr>
              <p14:xfrm>
                <a:off x="9921565" y="3383489"/>
                <a:ext cx="329040" cy="2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BDB581-AE2D-9562-A4B9-3D2345D06C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12565" y="3374489"/>
                  <a:ext cx="346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5FA8F6-8C56-41B2-A173-C3950FC8C574}"/>
                    </a:ext>
                  </a:extLst>
                </p14:cNvPr>
                <p14:cNvContentPartPr/>
                <p14:nvPr/>
              </p14:nvContentPartPr>
              <p14:xfrm>
                <a:off x="10896445" y="3244889"/>
                <a:ext cx="917280" cy="689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5FA8F6-8C56-41B2-A173-C3950FC8C57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87445" y="3236249"/>
                  <a:ext cx="93492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5DB399-186A-51F4-856B-1E7E26D07F8F}"/>
                    </a:ext>
                  </a:extLst>
                </p14:cNvPr>
                <p14:cNvContentPartPr/>
                <p14:nvPr/>
              </p14:nvContentPartPr>
              <p14:xfrm>
                <a:off x="11231245" y="3407249"/>
                <a:ext cx="53280" cy="12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5DB399-186A-51F4-856B-1E7E26D07F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22245" y="3398609"/>
                  <a:ext cx="70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D541063-9A70-34BB-E002-15AD30E94439}"/>
                    </a:ext>
                  </a:extLst>
                </p14:cNvPr>
                <p14:cNvContentPartPr/>
                <p14:nvPr/>
              </p14:nvContentPartPr>
              <p14:xfrm>
                <a:off x="8632765" y="3901889"/>
                <a:ext cx="1652040" cy="508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D541063-9A70-34BB-E002-15AD30E9443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24125" y="3892889"/>
                  <a:ext cx="16696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8144920-D1D9-05A4-59FE-8EA5009A6C82}"/>
                    </a:ext>
                  </a:extLst>
                </p14:cNvPr>
                <p14:cNvContentPartPr/>
                <p14:nvPr/>
              </p14:nvContentPartPr>
              <p14:xfrm>
                <a:off x="9662725" y="3949769"/>
                <a:ext cx="441720" cy="180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8144920-D1D9-05A4-59FE-8EA5009A6C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54085" y="3941129"/>
                  <a:ext cx="459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9B3964B-0C1E-4312-653A-C476D6C83B56}"/>
                    </a:ext>
                  </a:extLst>
                </p14:cNvPr>
                <p14:cNvContentPartPr/>
                <p14:nvPr/>
              </p14:nvContentPartPr>
              <p14:xfrm>
                <a:off x="10314685" y="3886049"/>
                <a:ext cx="177840" cy="425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9B3964B-0C1E-4312-653A-C476D6C83B5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06045" y="3877409"/>
                  <a:ext cx="19548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8432595-B901-C045-04E7-CCF7D89A8A94}"/>
              </a:ext>
            </a:extLst>
          </p:cNvPr>
          <p:cNvGrpSpPr/>
          <p:nvPr/>
        </p:nvGrpSpPr>
        <p:grpSpPr>
          <a:xfrm>
            <a:off x="4340125" y="2686529"/>
            <a:ext cx="1748520" cy="543960"/>
            <a:chOff x="4340125" y="2686529"/>
            <a:chExt cx="174852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2364DE8-8A47-ADCA-4977-13E6A7A902DA}"/>
                    </a:ext>
                  </a:extLst>
                </p14:cNvPr>
                <p14:cNvContentPartPr/>
                <p14:nvPr/>
              </p14:nvContentPartPr>
              <p14:xfrm>
                <a:off x="4340125" y="2749529"/>
                <a:ext cx="208440" cy="480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2364DE8-8A47-ADCA-4977-13E6A7A902D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31485" y="2740529"/>
                  <a:ext cx="22608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1932277-7900-EBDB-3E3A-47C549B71042}"/>
                    </a:ext>
                  </a:extLst>
                </p14:cNvPr>
                <p14:cNvContentPartPr/>
                <p14:nvPr/>
              </p14:nvContentPartPr>
              <p14:xfrm>
                <a:off x="4571965" y="2761769"/>
                <a:ext cx="1275840" cy="401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1932277-7900-EBDB-3E3A-47C549B710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562965" y="2752769"/>
                  <a:ext cx="12934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C419D9E-9A66-57C4-A16B-6DF35C8D64D6}"/>
                    </a:ext>
                  </a:extLst>
                </p14:cNvPr>
                <p14:cNvContentPartPr/>
                <p14:nvPr/>
              </p14:nvContentPartPr>
              <p14:xfrm>
                <a:off x="5889205" y="2686529"/>
                <a:ext cx="199440" cy="528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C419D9E-9A66-57C4-A16B-6DF35C8D64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80565" y="2677889"/>
                  <a:ext cx="217080" cy="54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393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9840544-FB14-2DDC-3D56-D7CF49E60DE3}"/>
              </a:ext>
            </a:extLst>
          </p:cNvPr>
          <p:cNvGrpSpPr/>
          <p:nvPr/>
        </p:nvGrpSpPr>
        <p:grpSpPr>
          <a:xfrm>
            <a:off x="484090" y="195209"/>
            <a:ext cx="379800" cy="469800"/>
            <a:chOff x="484090" y="195209"/>
            <a:chExt cx="3798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7E85422-F613-E0B1-4845-4D84604D3E84}"/>
                    </a:ext>
                  </a:extLst>
                </p14:cNvPr>
                <p14:cNvContentPartPr/>
                <p14:nvPr/>
              </p14:nvContentPartPr>
              <p14:xfrm>
                <a:off x="626290" y="279809"/>
                <a:ext cx="16920" cy="253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7E85422-F613-E0B1-4845-4D84604D3E8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7290" y="270809"/>
                  <a:ext cx="345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88BFEA1-9B3B-33BE-EED4-A185AFFB7EED}"/>
                    </a:ext>
                  </a:extLst>
                </p14:cNvPr>
                <p14:cNvContentPartPr/>
                <p14:nvPr/>
              </p14:nvContentPartPr>
              <p14:xfrm>
                <a:off x="484090" y="195209"/>
                <a:ext cx="379800" cy="46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88BFEA1-9B3B-33BE-EED4-A185AFFB7E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5090" y="186209"/>
                  <a:ext cx="397440" cy="48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1536C-FE26-E996-0F60-ECA02328343A}"/>
              </a:ext>
            </a:extLst>
          </p:cNvPr>
          <p:cNvGrpSpPr/>
          <p:nvPr/>
        </p:nvGrpSpPr>
        <p:grpSpPr>
          <a:xfrm>
            <a:off x="1350250" y="280529"/>
            <a:ext cx="2037600" cy="394200"/>
            <a:chOff x="1350250" y="280529"/>
            <a:chExt cx="20376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6FB385F-1D90-D701-DC23-5A1C9034F20D}"/>
                    </a:ext>
                  </a:extLst>
                </p14:cNvPr>
                <p14:cNvContentPartPr/>
                <p14:nvPr/>
              </p14:nvContentPartPr>
              <p14:xfrm>
                <a:off x="1350250" y="314369"/>
                <a:ext cx="64800" cy="295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6FB385F-1D90-D701-DC23-5A1C9034F20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1250" y="305729"/>
                  <a:ext cx="82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96E8D2A-BE0C-9597-9BF3-563569BDED39}"/>
                    </a:ext>
                  </a:extLst>
                </p14:cNvPr>
                <p14:cNvContentPartPr/>
                <p14:nvPr/>
              </p14:nvContentPartPr>
              <p14:xfrm>
                <a:off x="1477690" y="280529"/>
                <a:ext cx="73440" cy="352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96E8D2A-BE0C-9597-9BF3-563569BDED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9050" y="271529"/>
                  <a:ext cx="910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039EC5-720C-5F26-3E23-A586F3FD66A6}"/>
                    </a:ext>
                  </a:extLst>
                </p14:cNvPr>
                <p14:cNvContentPartPr/>
                <p14:nvPr/>
              </p14:nvContentPartPr>
              <p14:xfrm>
                <a:off x="1381570" y="478169"/>
                <a:ext cx="168480" cy="30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039EC5-720C-5F26-3E23-A586F3FD66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2930" y="469529"/>
                  <a:ext cx="186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1DD9EA-E24F-138F-26D3-27035F887DEA}"/>
                    </a:ext>
                  </a:extLst>
                </p14:cNvPr>
                <p14:cNvContentPartPr/>
                <p14:nvPr/>
              </p14:nvContentPartPr>
              <p14:xfrm>
                <a:off x="1616290" y="282689"/>
                <a:ext cx="1771560" cy="39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1DD9EA-E24F-138F-26D3-27035F887D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7650" y="274049"/>
                  <a:ext cx="1789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37F6D6-8B89-7C2D-AF60-B9F47C7C3DE4}"/>
                    </a:ext>
                  </a:extLst>
                </p14:cNvPr>
                <p14:cNvContentPartPr/>
                <p14:nvPr/>
              </p14:nvContentPartPr>
              <p14:xfrm>
                <a:off x="2994010" y="449729"/>
                <a:ext cx="27720" cy="1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37F6D6-8B89-7C2D-AF60-B9F47C7C3D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5010" y="440729"/>
                  <a:ext cx="45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5F4212E-C974-47DE-2985-15CAED134888}"/>
                    </a:ext>
                  </a:extLst>
                </p14:cNvPr>
                <p14:cNvContentPartPr/>
                <p14:nvPr/>
              </p14:nvContentPartPr>
              <p14:xfrm>
                <a:off x="2448610" y="438209"/>
                <a:ext cx="29700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5F4212E-C974-47DE-2985-15CAED1348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39610" y="429569"/>
                  <a:ext cx="314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07CAFA-1567-DDE3-0DAC-92DD3A567FB3}"/>
                    </a:ext>
                  </a:extLst>
                </p14:cNvPr>
                <p14:cNvContentPartPr/>
                <p14:nvPr/>
              </p14:nvContentPartPr>
              <p14:xfrm>
                <a:off x="2126770" y="420929"/>
                <a:ext cx="1188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07CAFA-1567-DDE3-0DAC-92DD3A567F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17770" y="412289"/>
                  <a:ext cx="295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20D562-1FD9-86AC-37BD-6926E2AD1780}"/>
              </a:ext>
            </a:extLst>
          </p:cNvPr>
          <p:cNvGrpSpPr/>
          <p:nvPr/>
        </p:nvGrpSpPr>
        <p:grpSpPr>
          <a:xfrm>
            <a:off x="3795730" y="361529"/>
            <a:ext cx="815760" cy="513000"/>
            <a:chOff x="3795730" y="361529"/>
            <a:chExt cx="81576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54C2A6-4140-5B66-19D6-159B93C012E7}"/>
                    </a:ext>
                  </a:extLst>
                </p14:cNvPr>
                <p14:cNvContentPartPr/>
                <p14:nvPr/>
              </p14:nvContentPartPr>
              <p14:xfrm>
                <a:off x="3795730" y="361529"/>
                <a:ext cx="286560" cy="513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54C2A6-4140-5B66-19D6-159B93C012E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86730" y="352889"/>
                  <a:ext cx="3042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7A914B-F9D0-6CDA-9E00-2B28DBE1BA0F}"/>
                    </a:ext>
                  </a:extLst>
                </p14:cNvPr>
                <p14:cNvContentPartPr/>
                <p14:nvPr/>
              </p14:nvContentPartPr>
              <p14:xfrm>
                <a:off x="4399810" y="449729"/>
                <a:ext cx="211680" cy="169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7A914B-F9D0-6CDA-9E00-2B28DBE1BA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90810" y="440729"/>
                  <a:ext cx="22932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05B213-F2DD-13AF-6AA3-D6CE0257D263}"/>
                  </a:ext>
                </a:extLst>
              </p14:cNvPr>
              <p14:cNvContentPartPr/>
              <p14:nvPr/>
            </p14:nvContentPartPr>
            <p14:xfrm>
              <a:off x="4909210" y="200969"/>
              <a:ext cx="1136160" cy="458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05B213-F2DD-13AF-6AA3-D6CE0257D2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00570" y="191969"/>
                <a:ext cx="1153800" cy="47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5260979-989D-0A96-3D9C-385324B4D3C3}"/>
              </a:ext>
            </a:extLst>
          </p:cNvPr>
          <p:cNvGrpSpPr/>
          <p:nvPr/>
        </p:nvGrpSpPr>
        <p:grpSpPr>
          <a:xfrm>
            <a:off x="6238690" y="157769"/>
            <a:ext cx="4057200" cy="707400"/>
            <a:chOff x="6238690" y="157769"/>
            <a:chExt cx="405720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E4A5E0-D1EA-4D16-C18B-86361ABB9867}"/>
                    </a:ext>
                  </a:extLst>
                </p14:cNvPr>
                <p14:cNvContentPartPr/>
                <p14:nvPr/>
              </p14:nvContentPartPr>
              <p14:xfrm>
                <a:off x="6238690" y="157769"/>
                <a:ext cx="1509480" cy="707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E4A5E0-D1EA-4D16-C18B-86361ABB98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9690" y="149129"/>
                  <a:ext cx="152712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08EB3F-D78F-971C-E2D8-76E7EABCA02D}"/>
                    </a:ext>
                  </a:extLst>
                </p14:cNvPr>
                <p14:cNvContentPartPr/>
                <p14:nvPr/>
              </p14:nvContentPartPr>
              <p14:xfrm>
                <a:off x="7058050" y="275489"/>
                <a:ext cx="332280" cy="26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08EB3F-D78F-971C-E2D8-76E7EABCA0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49050" y="266849"/>
                  <a:ext cx="349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89FAFB-CCA0-D59F-F842-5BCA4D5C7375}"/>
                    </a:ext>
                  </a:extLst>
                </p14:cNvPr>
                <p14:cNvContentPartPr/>
                <p14:nvPr/>
              </p14:nvContentPartPr>
              <p14:xfrm>
                <a:off x="7938250" y="365129"/>
                <a:ext cx="392040" cy="16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89FAFB-CCA0-D59F-F842-5BCA4D5C73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29250" y="356489"/>
                  <a:ext cx="409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5489570-6CA0-9F72-B38A-4E22DC266ED3}"/>
                    </a:ext>
                  </a:extLst>
                </p14:cNvPr>
                <p14:cNvContentPartPr/>
                <p14:nvPr/>
              </p14:nvContentPartPr>
              <p14:xfrm>
                <a:off x="8093770" y="316169"/>
                <a:ext cx="18360" cy="33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5489570-6CA0-9F72-B38A-4E22DC266E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85130" y="307529"/>
                  <a:ext cx="36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0D25F3F-5AD4-934C-C13F-B755F6FF9E14}"/>
                    </a:ext>
                  </a:extLst>
                </p14:cNvPr>
                <p14:cNvContentPartPr/>
                <p14:nvPr/>
              </p14:nvContentPartPr>
              <p14:xfrm>
                <a:off x="8639170" y="175049"/>
                <a:ext cx="1656720" cy="326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0D25F3F-5AD4-934C-C13F-B755F6FF9E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30530" y="166049"/>
                  <a:ext cx="16743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3C471B-B292-D85A-270D-21D221AE92DC}"/>
                    </a:ext>
                  </a:extLst>
                </p14:cNvPr>
                <p14:cNvContentPartPr/>
                <p14:nvPr/>
              </p14:nvContentPartPr>
              <p14:xfrm>
                <a:off x="9484450" y="357569"/>
                <a:ext cx="216720" cy="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3C471B-B292-D85A-270D-21D221AE92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75810" y="348929"/>
                  <a:ext cx="23436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B8465DB-6EAA-BACC-E079-C64D01DD0C6A}"/>
                  </a:ext>
                </a:extLst>
              </p14:cNvPr>
              <p14:cNvContentPartPr/>
              <p14:nvPr/>
            </p14:nvContentPartPr>
            <p14:xfrm>
              <a:off x="1358170" y="955169"/>
              <a:ext cx="390240" cy="654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B8465DB-6EAA-BACC-E079-C64D01DD0C6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49170" y="946169"/>
                <a:ext cx="407880" cy="67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8B59CE6-F385-2CAC-874E-526817127FEB}"/>
              </a:ext>
            </a:extLst>
          </p:cNvPr>
          <p:cNvGrpSpPr/>
          <p:nvPr/>
        </p:nvGrpSpPr>
        <p:grpSpPr>
          <a:xfrm>
            <a:off x="2042170" y="1013849"/>
            <a:ext cx="1802160" cy="369720"/>
            <a:chOff x="2042170" y="1013849"/>
            <a:chExt cx="180216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313749-9B51-CCBE-4934-354C89D19ABF}"/>
                    </a:ext>
                  </a:extLst>
                </p14:cNvPr>
                <p14:cNvContentPartPr/>
                <p14:nvPr/>
              </p14:nvContentPartPr>
              <p14:xfrm>
                <a:off x="2042170" y="1144889"/>
                <a:ext cx="1802160" cy="238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313749-9B51-CCBE-4934-354C89D19A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33530" y="1135889"/>
                  <a:ext cx="1819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5699B42-15C0-9301-33C9-8DC179005903}"/>
                    </a:ext>
                  </a:extLst>
                </p14:cNvPr>
                <p14:cNvContentPartPr/>
                <p14:nvPr/>
              </p14:nvContentPartPr>
              <p14:xfrm>
                <a:off x="3350410" y="1013849"/>
                <a:ext cx="11880" cy="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5699B42-15C0-9301-33C9-8DC1790059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41770" y="100484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E2E035-8086-A7E6-6B02-1DF9D80CC9AB}"/>
                    </a:ext>
                  </a:extLst>
                </p14:cNvPr>
                <p14:cNvContentPartPr/>
                <p14:nvPr/>
              </p14:nvContentPartPr>
              <p14:xfrm>
                <a:off x="2228290" y="1102769"/>
                <a:ext cx="45720" cy="36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E2E035-8086-A7E6-6B02-1DF9D80CC9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19650" y="1094129"/>
                  <a:ext cx="6336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56E5980-8925-DA8C-E46C-38D9048D2347}"/>
                  </a:ext>
                </a:extLst>
              </p14:cNvPr>
              <p14:cNvContentPartPr/>
              <p14:nvPr/>
            </p14:nvContentPartPr>
            <p14:xfrm>
              <a:off x="6957970" y="2397689"/>
              <a:ext cx="821160" cy="391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56E5980-8925-DA8C-E46C-38D9048D234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948970" y="2389049"/>
                <a:ext cx="8388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1DF416A-CFB1-B845-5114-DF8ACCF88EA7}"/>
                  </a:ext>
                </a:extLst>
              </p14:cNvPr>
              <p14:cNvContentPartPr/>
              <p14:nvPr/>
            </p14:nvContentPartPr>
            <p14:xfrm>
              <a:off x="3436090" y="3054689"/>
              <a:ext cx="1211040" cy="314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1DF416A-CFB1-B845-5114-DF8ACCF88EA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427450" y="3045689"/>
                <a:ext cx="122868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BEE9CDC-B94A-9324-94DF-94E9AA12C4FE}"/>
              </a:ext>
            </a:extLst>
          </p:cNvPr>
          <p:cNvGrpSpPr/>
          <p:nvPr/>
        </p:nvGrpSpPr>
        <p:grpSpPr>
          <a:xfrm>
            <a:off x="2056570" y="1530809"/>
            <a:ext cx="9934200" cy="2673000"/>
            <a:chOff x="2056570" y="1530809"/>
            <a:chExt cx="9934200" cy="26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A59E2D2-3B33-162C-6D4A-4878F623D5FC}"/>
                    </a:ext>
                  </a:extLst>
                </p14:cNvPr>
                <p14:cNvContentPartPr/>
                <p14:nvPr/>
              </p14:nvContentPartPr>
              <p14:xfrm>
                <a:off x="2056570" y="1530809"/>
                <a:ext cx="1549800" cy="7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A59E2D2-3B33-162C-6D4A-4878F623D5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47930" y="1521809"/>
                  <a:ext cx="1567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F757BE-9FA7-554E-82AD-A78811B5D534}"/>
                    </a:ext>
                  </a:extLst>
                </p14:cNvPr>
                <p14:cNvContentPartPr/>
                <p14:nvPr/>
              </p14:nvContentPartPr>
              <p14:xfrm>
                <a:off x="2779090" y="1605689"/>
                <a:ext cx="29160" cy="309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F757BE-9FA7-554E-82AD-A78811B5D5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70450" y="1597049"/>
                  <a:ext cx="46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1CA4DF-80AB-00A1-CB97-6F055E9C66FC}"/>
                    </a:ext>
                  </a:extLst>
                </p14:cNvPr>
                <p14:cNvContentPartPr/>
                <p14:nvPr/>
              </p14:nvContentPartPr>
              <p14:xfrm>
                <a:off x="2679010" y="1595609"/>
                <a:ext cx="191880" cy="134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1CA4DF-80AB-00A1-CB97-6F055E9C66F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70010" y="1586609"/>
                  <a:ext cx="20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4F9367E-A770-C343-2C5D-560D2EE5BF9E}"/>
                    </a:ext>
                  </a:extLst>
                </p14:cNvPr>
                <p14:cNvContentPartPr/>
                <p14:nvPr/>
              </p14:nvContentPartPr>
              <p14:xfrm>
                <a:off x="2168530" y="1949849"/>
                <a:ext cx="2250360" cy="399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4F9367E-A770-C343-2C5D-560D2EE5BF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59530" y="1941209"/>
                  <a:ext cx="22680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55E451-768B-075A-51DE-2FD35E1E52A2}"/>
                    </a:ext>
                  </a:extLst>
                </p14:cNvPr>
                <p14:cNvContentPartPr/>
                <p14:nvPr/>
              </p14:nvContentPartPr>
              <p14:xfrm>
                <a:off x="3129370" y="2099969"/>
                <a:ext cx="253800" cy="30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55E451-768B-075A-51DE-2FD35E1E52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20370" y="2090969"/>
                  <a:ext cx="271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2DB976-285D-4404-F947-88C400964E86}"/>
                    </a:ext>
                  </a:extLst>
                </p14:cNvPr>
                <p14:cNvContentPartPr/>
                <p14:nvPr/>
              </p14:nvContentPartPr>
              <p14:xfrm>
                <a:off x="2536450" y="2045249"/>
                <a:ext cx="53640" cy="4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2DB976-285D-4404-F947-88C400964E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7450" y="2036609"/>
                  <a:ext cx="71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717138-C14D-5CA8-4BF6-AD2AA7CE45BC}"/>
                    </a:ext>
                  </a:extLst>
                </p14:cNvPr>
                <p14:cNvContentPartPr/>
                <p14:nvPr/>
              </p14:nvContentPartPr>
              <p14:xfrm>
                <a:off x="4704010" y="1889009"/>
                <a:ext cx="1163520" cy="574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717138-C14D-5CA8-4BF6-AD2AA7CE45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95370" y="1880369"/>
                  <a:ext cx="11811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3A4E7A8-39A8-4208-7AAB-199DA37B071F}"/>
                    </a:ext>
                  </a:extLst>
                </p14:cNvPr>
                <p14:cNvContentPartPr/>
                <p14:nvPr/>
              </p14:nvContentPartPr>
              <p14:xfrm>
                <a:off x="5994250" y="2057129"/>
                <a:ext cx="479880" cy="15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3A4E7A8-39A8-4208-7AAB-199DA37B07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85250" y="2048129"/>
                  <a:ext cx="4975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6325A1-5AF5-8D6D-945A-FD6820F249E8}"/>
                    </a:ext>
                  </a:extLst>
                </p14:cNvPr>
                <p14:cNvContentPartPr/>
                <p14:nvPr/>
              </p14:nvContentPartPr>
              <p14:xfrm>
                <a:off x="6187210" y="1872449"/>
                <a:ext cx="5724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6325A1-5AF5-8D6D-945A-FD6820F249E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78210" y="1863809"/>
                  <a:ext cx="74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F45998-3313-BFE2-6FFA-0AAD8AE4A7AD}"/>
                    </a:ext>
                  </a:extLst>
                </p14:cNvPr>
                <p14:cNvContentPartPr/>
                <p14:nvPr/>
              </p14:nvContentPartPr>
              <p14:xfrm>
                <a:off x="6657010" y="2010329"/>
                <a:ext cx="896040" cy="36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F45998-3313-BFE2-6FFA-0AAD8AE4A7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48010" y="2001329"/>
                  <a:ext cx="9136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8FE0D32-324A-1D56-D390-52E1B25F03C5}"/>
                    </a:ext>
                  </a:extLst>
                </p14:cNvPr>
                <p14:cNvContentPartPr/>
                <p14:nvPr/>
              </p14:nvContentPartPr>
              <p14:xfrm>
                <a:off x="7257130" y="1763009"/>
                <a:ext cx="34560" cy="1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8FE0D32-324A-1D56-D390-52E1B25F03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48490" y="1754369"/>
                  <a:ext cx="52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B43CF1-AC4E-0F03-27C9-11306C49604B}"/>
                    </a:ext>
                  </a:extLst>
                </p14:cNvPr>
                <p14:cNvContentPartPr/>
                <p14:nvPr/>
              </p14:nvContentPartPr>
              <p14:xfrm>
                <a:off x="7807210" y="1846169"/>
                <a:ext cx="287280" cy="508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B43CF1-AC4E-0F03-27C9-11306C4960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98210" y="1837529"/>
                  <a:ext cx="3049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3905E2-240B-003D-2FB8-E4195E53D655}"/>
                    </a:ext>
                  </a:extLst>
                </p14:cNvPr>
                <p14:cNvContentPartPr/>
                <p14:nvPr/>
              </p14:nvContentPartPr>
              <p14:xfrm>
                <a:off x="8301850" y="1766609"/>
                <a:ext cx="555120" cy="375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3905E2-240B-003D-2FB8-E4195E53D6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92850" y="1757609"/>
                  <a:ext cx="5727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BBBDA2-E172-69CA-A59C-F399FB328C8E}"/>
                    </a:ext>
                  </a:extLst>
                </p14:cNvPr>
                <p14:cNvContentPartPr/>
                <p14:nvPr/>
              </p14:nvContentPartPr>
              <p14:xfrm>
                <a:off x="9041290" y="1788569"/>
                <a:ext cx="1821240" cy="33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BBBDA2-E172-69CA-A59C-F399FB328C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32650" y="1779569"/>
                  <a:ext cx="18388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ED27D3-166A-F7D5-441B-47844C53BF27}"/>
                    </a:ext>
                  </a:extLst>
                </p14:cNvPr>
                <p14:cNvContentPartPr/>
                <p14:nvPr/>
              </p14:nvContentPartPr>
              <p14:xfrm>
                <a:off x="10451050" y="1892969"/>
                <a:ext cx="186120" cy="2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ED27D3-166A-F7D5-441B-47844C53BF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42050" y="1883969"/>
                  <a:ext cx="203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70EDF4-EB66-9690-A56D-BB5B271946E3}"/>
                    </a:ext>
                  </a:extLst>
                </p14:cNvPr>
                <p14:cNvContentPartPr/>
                <p14:nvPr/>
              </p14:nvContentPartPr>
              <p14:xfrm>
                <a:off x="10081330" y="1898729"/>
                <a:ext cx="42840" cy="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70EDF4-EB66-9690-A56D-BB5B271946E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72690" y="1890089"/>
                  <a:ext cx="60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90AAE9F-EADE-4BFF-6336-BBB14A55A0DC}"/>
                    </a:ext>
                  </a:extLst>
                </p14:cNvPr>
                <p14:cNvContentPartPr/>
                <p14:nvPr/>
              </p14:nvContentPartPr>
              <p14:xfrm>
                <a:off x="2163850" y="2662289"/>
                <a:ext cx="1277280" cy="238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90AAE9F-EADE-4BFF-6336-BBB14A55A0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54850" y="2653649"/>
                  <a:ext cx="1294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AD0CED-498C-DABB-3444-D3EC4B2D239A}"/>
                    </a:ext>
                  </a:extLst>
                </p14:cNvPr>
                <p14:cNvContentPartPr/>
                <p14:nvPr/>
              </p14:nvContentPartPr>
              <p14:xfrm>
                <a:off x="3644890" y="2437289"/>
                <a:ext cx="659160" cy="434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DAD0CED-498C-DABB-3444-D3EC4B2D239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36250" y="2428649"/>
                  <a:ext cx="6768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8FD88C-34DE-97DE-3B72-0A750362C103}"/>
                    </a:ext>
                  </a:extLst>
                </p14:cNvPr>
                <p14:cNvContentPartPr/>
                <p14:nvPr/>
              </p14:nvContentPartPr>
              <p14:xfrm>
                <a:off x="3699610" y="2624849"/>
                <a:ext cx="345600" cy="1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8FD88C-34DE-97DE-3B72-0A750362C10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90970" y="2616209"/>
                  <a:ext cx="363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96DBBB-06EF-0090-9557-A9FF15A2132F}"/>
                    </a:ext>
                  </a:extLst>
                </p14:cNvPr>
                <p14:cNvContentPartPr/>
                <p14:nvPr/>
              </p14:nvContentPartPr>
              <p14:xfrm>
                <a:off x="4546690" y="2513609"/>
                <a:ext cx="1550880" cy="325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96DBBB-06EF-0090-9557-A9FF15A213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37690" y="2504609"/>
                  <a:ext cx="15685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CC865D2-BFFE-C249-4CCB-6A1B76B90851}"/>
                    </a:ext>
                  </a:extLst>
                </p14:cNvPr>
                <p14:cNvContentPartPr/>
                <p14:nvPr/>
              </p14:nvContentPartPr>
              <p14:xfrm>
                <a:off x="5695450" y="2573369"/>
                <a:ext cx="101880" cy="4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CC865D2-BFFE-C249-4CCB-6A1B76B9085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86810" y="2564729"/>
                  <a:ext cx="119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8BA793-363F-8A0D-F90E-39C306231760}"/>
                    </a:ext>
                  </a:extLst>
                </p14:cNvPr>
                <p14:cNvContentPartPr/>
                <p14:nvPr/>
              </p14:nvContentPartPr>
              <p14:xfrm>
                <a:off x="4879690" y="2570489"/>
                <a:ext cx="795240" cy="29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8BA793-363F-8A0D-F90E-39C3062317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71050" y="2561849"/>
                  <a:ext cx="812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79E70F1-0F9C-95B3-7F7F-BE2DD72D8E4C}"/>
                    </a:ext>
                  </a:extLst>
                </p14:cNvPr>
                <p14:cNvContentPartPr/>
                <p14:nvPr/>
              </p14:nvContentPartPr>
              <p14:xfrm>
                <a:off x="6426970" y="2497409"/>
                <a:ext cx="281160" cy="523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79E70F1-0F9C-95B3-7F7F-BE2DD72D8E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18330" y="2488409"/>
                  <a:ext cx="2988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DA04B7-EDE6-8D57-6EE2-78024BB34798}"/>
                    </a:ext>
                  </a:extLst>
                </p14:cNvPr>
                <p14:cNvContentPartPr/>
                <p14:nvPr/>
              </p14:nvContentPartPr>
              <p14:xfrm>
                <a:off x="8048410" y="2334689"/>
                <a:ext cx="1844280" cy="391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DA04B7-EDE6-8D57-6EE2-78024BB3479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39770" y="2326049"/>
                  <a:ext cx="18619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A993E7-9F82-1504-7826-06C4C584FFA9}"/>
                    </a:ext>
                  </a:extLst>
                </p14:cNvPr>
                <p14:cNvContentPartPr/>
                <p14:nvPr/>
              </p14:nvContentPartPr>
              <p14:xfrm>
                <a:off x="9609010" y="2392289"/>
                <a:ext cx="191160" cy="24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A993E7-9F82-1504-7826-06C4C584FF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00010" y="2383289"/>
                  <a:ext cx="208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47392F2-F2BB-D43C-9A31-C0B4FD1FAD13}"/>
                    </a:ext>
                  </a:extLst>
                </p14:cNvPr>
                <p14:cNvContentPartPr/>
                <p14:nvPr/>
              </p14:nvContentPartPr>
              <p14:xfrm>
                <a:off x="9201130" y="2358809"/>
                <a:ext cx="37440" cy="7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47392F2-F2BB-D43C-9A31-C0B4FD1FAD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92130" y="2349809"/>
                  <a:ext cx="55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441142-C9A5-9F84-6508-997CCFA0D136}"/>
                    </a:ext>
                  </a:extLst>
                </p14:cNvPr>
                <p14:cNvContentPartPr/>
                <p14:nvPr/>
              </p14:nvContentPartPr>
              <p14:xfrm>
                <a:off x="10138930" y="2503169"/>
                <a:ext cx="533520" cy="11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441142-C9A5-9F84-6508-997CCFA0D13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30290" y="2494169"/>
                  <a:ext cx="551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68E4E7-3889-A041-FCF4-02D144B0BAA9}"/>
                    </a:ext>
                  </a:extLst>
                </p14:cNvPr>
                <p14:cNvContentPartPr/>
                <p14:nvPr/>
              </p14:nvContentPartPr>
              <p14:xfrm>
                <a:off x="10417570" y="2453849"/>
                <a:ext cx="279720" cy="18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68E4E7-3889-A041-FCF4-02D144B0BA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08570" y="2445209"/>
                  <a:ext cx="297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9AA6BC8-170D-1E40-6738-C15DEE38E5DA}"/>
                    </a:ext>
                  </a:extLst>
                </p14:cNvPr>
                <p14:cNvContentPartPr/>
                <p14:nvPr/>
              </p14:nvContentPartPr>
              <p14:xfrm>
                <a:off x="10596490" y="2458529"/>
                <a:ext cx="434160" cy="211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9AA6BC8-170D-1E40-6738-C15DEE38E5D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87490" y="2449889"/>
                  <a:ext cx="451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4C291AE-B9A0-2BF4-D266-DB18A2F6CA8F}"/>
                    </a:ext>
                  </a:extLst>
                </p14:cNvPr>
                <p14:cNvContentPartPr/>
                <p14:nvPr/>
              </p14:nvContentPartPr>
              <p14:xfrm>
                <a:off x="10809970" y="2403809"/>
                <a:ext cx="39240" cy="36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4C291AE-B9A0-2BF4-D266-DB18A2F6CA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00970" y="2394809"/>
                  <a:ext cx="5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1D59C59-C787-CD09-7AB6-BF258B30CC18}"/>
                    </a:ext>
                  </a:extLst>
                </p14:cNvPr>
                <p14:cNvContentPartPr/>
                <p14:nvPr/>
              </p14:nvContentPartPr>
              <p14:xfrm>
                <a:off x="2164210" y="3048209"/>
                <a:ext cx="1007640" cy="503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1D59C59-C787-CD09-7AB6-BF258B30CC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55570" y="3039569"/>
                  <a:ext cx="10252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CD42367-DD5D-5077-7006-B226191BF449}"/>
                    </a:ext>
                  </a:extLst>
                </p14:cNvPr>
                <p14:cNvContentPartPr/>
                <p14:nvPr/>
              </p14:nvContentPartPr>
              <p14:xfrm>
                <a:off x="2641210" y="3114089"/>
                <a:ext cx="13680" cy="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CD42367-DD5D-5077-7006-B226191BF4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32210" y="3105449"/>
                  <a:ext cx="3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761BAF-275D-CB85-2161-8561F209E867}"/>
                    </a:ext>
                  </a:extLst>
                </p14:cNvPr>
                <p14:cNvContentPartPr/>
                <p14:nvPr/>
              </p14:nvContentPartPr>
              <p14:xfrm>
                <a:off x="4755850" y="3053969"/>
                <a:ext cx="1482120" cy="531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761BAF-275D-CB85-2161-8561F209E86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46850" y="3045329"/>
                  <a:ext cx="14997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E4F193-14F1-6F88-9D04-61682C25871A}"/>
                    </a:ext>
                  </a:extLst>
                </p14:cNvPr>
                <p14:cNvContentPartPr/>
                <p14:nvPr/>
              </p14:nvContentPartPr>
              <p14:xfrm>
                <a:off x="5400610" y="3113009"/>
                <a:ext cx="411840" cy="1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E4F193-14F1-6F88-9D04-61682C2587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91970" y="3104009"/>
                  <a:ext cx="429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BF415C-63F5-A725-C85D-CC0E6EDC8544}"/>
                    </a:ext>
                  </a:extLst>
                </p14:cNvPr>
                <p14:cNvContentPartPr/>
                <p14:nvPr/>
              </p14:nvContentPartPr>
              <p14:xfrm>
                <a:off x="6617770" y="3183929"/>
                <a:ext cx="888480" cy="154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BF415C-63F5-A725-C85D-CC0E6EDC85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08770" y="3175289"/>
                  <a:ext cx="906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F1B73C-D559-0C27-B6F1-C0093134F0DE}"/>
                    </a:ext>
                  </a:extLst>
                </p14:cNvPr>
                <p14:cNvContentPartPr/>
                <p14:nvPr/>
              </p14:nvContentPartPr>
              <p14:xfrm>
                <a:off x="6489970" y="3217769"/>
                <a:ext cx="220680" cy="169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F1B73C-D559-0C27-B6F1-C0093134F0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81330" y="3209129"/>
                  <a:ext cx="238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D644DF-5FB0-DA19-DB57-47458A22FE72}"/>
                    </a:ext>
                  </a:extLst>
                </p14:cNvPr>
                <p14:cNvContentPartPr/>
                <p14:nvPr/>
              </p14:nvContentPartPr>
              <p14:xfrm>
                <a:off x="7580050" y="2996729"/>
                <a:ext cx="781920" cy="49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D644DF-5FB0-DA19-DB57-47458A22FE7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71410" y="2987729"/>
                  <a:ext cx="7995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6816A08-203A-03E3-2D51-41A58543D815}"/>
                    </a:ext>
                  </a:extLst>
                </p14:cNvPr>
                <p14:cNvContentPartPr/>
                <p14:nvPr/>
              </p14:nvContentPartPr>
              <p14:xfrm>
                <a:off x="8163970" y="3124169"/>
                <a:ext cx="241560" cy="2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6816A08-203A-03E3-2D51-41A58543D8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54970" y="3115529"/>
                  <a:ext cx="259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49F9F0D-5112-37D7-A007-FD3C7BDDFF07}"/>
                    </a:ext>
                  </a:extLst>
                </p14:cNvPr>
                <p14:cNvContentPartPr/>
                <p14:nvPr/>
              </p14:nvContentPartPr>
              <p14:xfrm>
                <a:off x="8578330" y="2951369"/>
                <a:ext cx="1302840" cy="379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49F9F0D-5112-37D7-A007-FD3C7BDDFF0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69690" y="2942729"/>
                  <a:ext cx="13204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EE1FE3-B8C9-935A-3BAB-8659751642FA}"/>
                    </a:ext>
                  </a:extLst>
                </p14:cNvPr>
                <p14:cNvContentPartPr/>
                <p14:nvPr/>
              </p14:nvContentPartPr>
              <p14:xfrm>
                <a:off x="10031290" y="2911049"/>
                <a:ext cx="1461960" cy="595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EE1FE3-B8C9-935A-3BAB-8659751642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22650" y="2902409"/>
                  <a:ext cx="147960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A188E2-9AEE-2662-0526-AC96DB589EDD}"/>
                    </a:ext>
                  </a:extLst>
                </p14:cNvPr>
                <p14:cNvContentPartPr/>
                <p14:nvPr/>
              </p14:nvContentPartPr>
              <p14:xfrm>
                <a:off x="10609090" y="2992049"/>
                <a:ext cx="549360" cy="27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A188E2-9AEE-2662-0526-AC96DB589E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00090" y="2983409"/>
                  <a:ext cx="567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5A1451-BA7F-7CBC-CE04-0FAE9000EABC}"/>
                    </a:ext>
                  </a:extLst>
                </p14:cNvPr>
                <p14:cNvContentPartPr/>
                <p14:nvPr/>
              </p14:nvContentPartPr>
              <p14:xfrm>
                <a:off x="2269330" y="3782969"/>
                <a:ext cx="383400" cy="155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5A1451-BA7F-7CBC-CE04-0FAE9000EAB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60690" y="3774329"/>
                  <a:ext cx="401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FE90849-671B-3770-20C3-B8B66561BA75}"/>
                    </a:ext>
                  </a:extLst>
                </p14:cNvPr>
                <p14:cNvContentPartPr/>
                <p14:nvPr/>
              </p14:nvContentPartPr>
              <p14:xfrm>
                <a:off x="2470930" y="3784769"/>
                <a:ext cx="187200" cy="185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FE90849-671B-3770-20C3-B8B66561BA7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61930" y="3775769"/>
                  <a:ext cx="204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C03529-992C-64F5-D319-7F8FC7AE7B1C}"/>
                    </a:ext>
                  </a:extLst>
                </p14:cNvPr>
                <p14:cNvContentPartPr/>
                <p14:nvPr/>
              </p14:nvContentPartPr>
              <p14:xfrm>
                <a:off x="2681530" y="3789089"/>
                <a:ext cx="1162800" cy="313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C03529-992C-64F5-D319-7F8FC7AE7B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72530" y="3780449"/>
                  <a:ext cx="11804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D6B6F82-5B10-8755-5BA5-6EA109EB22FE}"/>
                    </a:ext>
                  </a:extLst>
                </p14:cNvPr>
                <p14:cNvContentPartPr/>
                <p14:nvPr/>
              </p14:nvContentPartPr>
              <p14:xfrm>
                <a:off x="4021090" y="3564809"/>
                <a:ext cx="1798200" cy="63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D6B6F82-5B10-8755-5BA5-6EA109EB22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12450" y="3555809"/>
                  <a:ext cx="181584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667A08-CB79-D6C7-6B51-41D570775730}"/>
                    </a:ext>
                  </a:extLst>
                </p14:cNvPr>
                <p14:cNvContentPartPr/>
                <p14:nvPr/>
              </p14:nvContentPartPr>
              <p14:xfrm>
                <a:off x="5334370" y="3721049"/>
                <a:ext cx="345600" cy="21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667A08-CB79-D6C7-6B51-41D5707757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25370" y="3712409"/>
                  <a:ext cx="363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6835880-1491-7D0C-7980-91246D107EFD}"/>
                    </a:ext>
                  </a:extLst>
                </p14:cNvPr>
                <p14:cNvContentPartPr/>
                <p14:nvPr/>
              </p14:nvContentPartPr>
              <p14:xfrm>
                <a:off x="6112330" y="3606209"/>
                <a:ext cx="231120" cy="496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6835880-1491-7D0C-7980-91246D107EF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03690" y="3597569"/>
                  <a:ext cx="24876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7EC406-E49E-9788-C768-3ACEEF832C53}"/>
                    </a:ext>
                  </a:extLst>
                </p14:cNvPr>
                <p14:cNvContentPartPr/>
                <p14:nvPr/>
              </p14:nvContentPartPr>
              <p14:xfrm>
                <a:off x="6561970" y="3711689"/>
                <a:ext cx="1302480" cy="48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7EC406-E49E-9788-C768-3ACEEF832C5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53330" y="3702689"/>
                  <a:ext cx="13201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53F1642-6657-4B3F-0655-FBE97FB518BB}"/>
                    </a:ext>
                  </a:extLst>
                </p14:cNvPr>
                <p14:cNvContentPartPr/>
                <p14:nvPr/>
              </p14:nvContentPartPr>
              <p14:xfrm>
                <a:off x="7847530" y="3689009"/>
                <a:ext cx="533160" cy="198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53F1642-6657-4B3F-0655-FBE97FB518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38530" y="3680369"/>
                  <a:ext cx="550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3A4FBF5-F57E-F546-DCC3-0316F1853939}"/>
                    </a:ext>
                  </a:extLst>
                </p14:cNvPr>
                <p14:cNvContentPartPr/>
                <p14:nvPr/>
              </p14:nvContentPartPr>
              <p14:xfrm>
                <a:off x="8338930" y="3842729"/>
                <a:ext cx="32040" cy="68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3A4FBF5-F57E-F546-DCC3-0316F18539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30290" y="3833729"/>
                  <a:ext cx="49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939D41-EF4F-C7E8-F0F4-5FC3B3CCCE6B}"/>
                    </a:ext>
                  </a:extLst>
                </p14:cNvPr>
                <p14:cNvContentPartPr/>
                <p14:nvPr/>
              </p14:nvContentPartPr>
              <p14:xfrm>
                <a:off x="8517850" y="3653369"/>
                <a:ext cx="110520" cy="20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939D41-EF4F-C7E8-F0F4-5FC3B3CCCE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09210" y="3644729"/>
                  <a:ext cx="128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C17CAB9-2CC1-3880-1861-93DB546E4F8C}"/>
                    </a:ext>
                  </a:extLst>
                </p14:cNvPr>
                <p14:cNvContentPartPr/>
                <p14:nvPr/>
              </p14:nvContentPartPr>
              <p14:xfrm>
                <a:off x="8652490" y="3830489"/>
                <a:ext cx="21240" cy="69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C17CAB9-2CC1-3880-1861-93DB546E4F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43850" y="3821849"/>
                  <a:ext cx="38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653956F-0F7F-745E-69BD-C9217193E36B}"/>
                    </a:ext>
                  </a:extLst>
                </p14:cNvPr>
                <p14:cNvContentPartPr/>
                <p14:nvPr/>
              </p14:nvContentPartPr>
              <p14:xfrm>
                <a:off x="8835370" y="3559769"/>
                <a:ext cx="83160" cy="327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653956F-0F7F-745E-69BD-C9217193E3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26730" y="3551129"/>
                  <a:ext cx="1008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580B822-4A86-BDBE-7124-CFA5CC43491E}"/>
                    </a:ext>
                  </a:extLst>
                </p14:cNvPr>
                <p14:cNvContentPartPr/>
                <p14:nvPr/>
              </p14:nvContentPartPr>
              <p14:xfrm>
                <a:off x="8742850" y="3618809"/>
                <a:ext cx="246600" cy="68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580B822-4A86-BDBE-7124-CFA5CC43491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34210" y="3610169"/>
                  <a:ext cx="264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3DD488B-AB4A-1103-DD45-166EE93161F6}"/>
                    </a:ext>
                  </a:extLst>
                </p14:cNvPr>
                <p14:cNvContentPartPr/>
                <p14:nvPr/>
              </p14:nvContentPartPr>
              <p14:xfrm>
                <a:off x="9012130" y="3899609"/>
                <a:ext cx="21240" cy="16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3DD488B-AB4A-1103-DD45-166EE93161F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03130" y="3890609"/>
                  <a:ext cx="38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89156B-13A5-7D28-4937-2E8EA9269E6E}"/>
                    </a:ext>
                  </a:extLst>
                </p14:cNvPr>
                <p14:cNvContentPartPr/>
                <p14:nvPr/>
              </p14:nvContentPartPr>
              <p14:xfrm>
                <a:off x="9282490" y="3673169"/>
                <a:ext cx="236520" cy="163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89156B-13A5-7D28-4937-2E8EA9269E6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73490" y="3664169"/>
                  <a:ext cx="254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9818974-A1FE-9E5D-63CB-DF71CB251D20}"/>
                    </a:ext>
                  </a:extLst>
                </p14:cNvPr>
                <p14:cNvContentPartPr/>
                <p14:nvPr/>
              </p14:nvContentPartPr>
              <p14:xfrm>
                <a:off x="9564370" y="3713849"/>
                <a:ext cx="17280" cy="11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9818974-A1FE-9E5D-63CB-DF71CB251D2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55730" y="3705209"/>
                  <a:ext cx="34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268E381-0ED1-39F8-9C7E-19B0458093E6}"/>
                    </a:ext>
                  </a:extLst>
                </p14:cNvPr>
                <p14:cNvContentPartPr/>
                <p14:nvPr/>
              </p14:nvContentPartPr>
              <p14:xfrm>
                <a:off x="9584890" y="3584969"/>
                <a:ext cx="21240" cy="27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268E381-0ED1-39F8-9C7E-19B0458093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76250" y="3575969"/>
                  <a:ext cx="3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3F2D6C5-8360-BD4D-A932-5B699AF6C301}"/>
                    </a:ext>
                  </a:extLst>
                </p14:cNvPr>
                <p14:cNvContentPartPr/>
                <p14:nvPr/>
              </p14:nvContentPartPr>
              <p14:xfrm>
                <a:off x="9668770" y="3697649"/>
                <a:ext cx="128160" cy="109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3F2D6C5-8360-BD4D-A932-5B699AF6C3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59770" y="3688649"/>
                  <a:ext cx="145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7B6DF05-0078-BDD3-BB1C-2FE435B2B108}"/>
                    </a:ext>
                  </a:extLst>
                </p14:cNvPr>
                <p14:cNvContentPartPr/>
                <p14:nvPr/>
              </p14:nvContentPartPr>
              <p14:xfrm>
                <a:off x="9814570" y="3650129"/>
                <a:ext cx="210240" cy="148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7B6DF05-0078-BDD3-BB1C-2FE435B2B1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05930" y="3641129"/>
                  <a:ext cx="227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42976B0-FF6A-69BE-48E2-E0C61343A54B}"/>
                    </a:ext>
                  </a:extLst>
                </p14:cNvPr>
                <p14:cNvContentPartPr/>
                <p14:nvPr/>
              </p14:nvContentPartPr>
              <p14:xfrm>
                <a:off x="10060450" y="3614129"/>
                <a:ext cx="176760" cy="157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42976B0-FF6A-69BE-48E2-E0C61343A5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051810" y="3605489"/>
                  <a:ext cx="194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9AC54BF-BD3A-3598-BC15-ECCE343DFFF2}"/>
                    </a:ext>
                  </a:extLst>
                </p14:cNvPr>
                <p14:cNvContentPartPr/>
                <p14:nvPr/>
              </p14:nvContentPartPr>
              <p14:xfrm>
                <a:off x="10290130" y="3478049"/>
                <a:ext cx="1700640" cy="511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9AC54BF-BD3A-3598-BC15-ECCE343DFF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81490" y="3469409"/>
                  <a:ext cx="17182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E7C0303-43FB-24CC-AF4C-57C9A10F7682}"/>
                    </a:ext>
                  </a:extLst>
                </p14:cNvPr>
                <p14:cNvContentPartPr/>
                <p14:nvPr/>
              </p14:nvContentPartPr>
              <p14:xfrm>
                <a:off x="11541490" y="3635009"/>
                <a:ext cx="89640" cy="14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E7C0303-43FB-24CC-AF4C-57C9A10F76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32490" y="3626369"/>
                  <a:ext cx="107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A355448-FEE6-4D55-7F29-A5FB25BA8C1A}"/>
                    </a:ext>
                  </a:extLst>
                </p14:cNvPr>
                <p14:cNvContentPartPr/>
                <p14:nvPr/>
              </p14:nvContentPartPr>
              <p14:xfrm>
                <a:off x="11167450" y="3577769"/>
                <a:ext cx="395280" cy="30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A355448-FEE6-4D55-7F29-A5FB25BA8C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58810" y="3568769"/>
                  <a:ext cx="4129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B0A6517-7B0E-536E-2398-06F4869E995D}"/>
                  </a:ext>
                </a:extLst>
              </p14:cNvPr>
              <p14:cNvContentPartPr/>
              <p14:nvPr/>
            </p14:nvContentPartPr>
            <p14:xfrm>
              <a:off x="1441690" y="4373369"/>
              <a:ext cx="68760" cy="3207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B0A6517-7B0E-536E-2398-06F4869E995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433050" y="4364369"/>
                <a:ext cx="864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3DACC57-E4A8-9843-1E08-3D0796DA4E97}"/>
                  </a:ext>
                </a:extLst>
              </p14:cNvPr>
              <p14:cNvContentPartPr/>
              <p14:nvPr/>
            </p14:nvContentPartPr>
            <p14:xfrm>
              <a:off x="1408570" y="4312889"/>
              <a:ext cx="500400" cy="422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3DACC57-E4A8-9843-1E08-3D0796DA4E9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399570" y="4304249"/>
                <a:ext cx="51804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DAD51B7-E7F8-4C61-F3B2-DC346B61CD2E}"/>
                  </a:ext>
                </a:extLst>
              </p14:cNvPr>
              <p14:cNvContentPartPr/>
              <p14:nvPr/>
            </p14:nvContentPartPr>
            <p14:xfrm>
              <a:off x="2191210" y="4303889"/>
              <a:ext cx="75960" cy="397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DAD51B7-E7F8-4C61-F3B2-DC346B61CD2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82210" y="4294889"/>
                <a:ext cx="936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653B6CE-9687-F6A4-B038-6D02C4DD47BE}"/>
                  </a:ext>
                </a:extLst>
              </p14:cNvPr>
              <p14:cNvContentPartPr/>
              <p14:nvPr/>
            </p14:nvContentPartPr>
            <p14:xfrm>
              <a:off x="2349970" y="4317929"/>
              <a:ext cx="54000" cy="3776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653B6CE-9687-F6A4-B038-6D02C4DD47B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341330" y="4309289"/>
                <a:ext cx="716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E5C339A-B0C7-A8F1-BBC4-767BC9677060}"/>
                  </a:ext>
                </a:extLst>
              </p14:cNvPr>
              <p14:cNvContentPartPr/>
              <p14:nvPr/>
            </p14:nvContentPartPr>
            <p14:xfrm>
              <a:off x="2245570" y="4530689"/>
              <a:ext cx="219960" cy="18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E5C339A-B0C7-A8F1-BBC4-767BC967706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236930" y="4521689"/>
                <a:ext cx="23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5C0F518-5A23-A713-7383-ED0604A79D6E}"/>
                  </a:ext>
                </a:extLst>
              </p14:cNvPr>
              <p14:cNvContentPartPr/>
              <p14:nvPr/>
            </p14:nvContentPartPr>
            <p14:xfrm>
              <a:off x="2508370" y="4268249"/>
              <a:ext cx="2020320" cy="419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5C0F518-5A23-A713-7383-ED0604A79D6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499370" y="4259609"/>
                <a:ext cx="203796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55599CE-BEE2-22D6-EE45-F83F41A742D2}"/>
                  </a:ext>
                </a:extLst>
              </p14:cNvPr>
              <p14:cNvContentPartPr/>
              <p14:nvPr/>
            </p14:nvContentPartPr>
            <p14:xfrm>
              <a:off x="4033330" y="4337369"/>
              <a:ext cx="34560" cy="10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55599CE-BEE2-22D6-EE45-F83F41A742D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024690" y="4328369"/>
                <a:ext cx="52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B636A40-DEA5-9C64-1322-C6DE13F259E2}"/>
                  </a:ext>
                </a:extLst>
              </p14:cNvPr>
              <p14:cNvContentPartPr/>
              <p14:nvPr/>
            </p14:nvContentPartPr>
            <p14:xfrm>
              <a:off x="3301810" y="4465169"/>
              <a:ext cx="330840" cy="5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B636A40-DEA5-9C64-1322-C6DE13F259E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292810" y="4456529"/>
                <a:ext cx="3484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460D1C6-9FCE-A109-8CEC-172A162E0F5B}"/>
                  </a:ext>
                </a:extLst>
              </p14:cNvPr>
              <p14:cNvContentPartPr/>
              <p14:nvPr/>
            </p14:nvContentPartPr>
            <p14:xfrm>
              <a:off x="3086530" y="4299569"/>
              <a:ext cx="53640" cy="16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460D1C6-9FCE-A109-8CEC-172A162E0F5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077890" y="4290569"/>
                <a:ext cx="712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450EB1C9-EE6B-9A9F-83D6-03F77387EEB4}"/>
                  </a:ext>
                </a:extLst>
              </p14:cNvPr>
              <p14:cNvContentPartPr/>
              <p14:nvPr/>
            </p14:nvContentPartPr>
            <p14:xfrm>
              <a:off x="4865290" y="4337369"/>
              <a:ext cx="273600" cy="5882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450EB1C9-EE6B-9A9F-83D6-03F77387EEB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856650" y="4328729"/>
                <a:ext cx="29124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4793394-75F4-E921-5C5F-E7617FC14450}"/>
                  </a:ext>
                </a:extLst>
              </p14:cNvPr>
              <p14:cNvContentPartPr/>
              <p14:nvPr/>
            </p14:nvContentPartPr>
            <p14:xfrm>
              <a:off x="5497090" y="4525649"/>
              <a:ext cx="143280" cy="1371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4793394-75F4-E921-5C5F-E7617FC1445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88450" y="4517009"/>
                <a:ext cx="160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511B044-7881-9E5C-963D-69052432A2F5}"/>
                  </a:ext>
                </a:extLst>
              </p14:cNvPr>
              <p14:cNvContentPartPr/>
              <p14:nvPr/>
            </p14:nvContentPartPr>
            <p14:xfrm>
              <a:off x="5882650" y="4244129"/>
              <a:ext cx="1544760" cy="5835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511B044-7881-9E5C-963D-69052432A2F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874010" y="4235489"/>
                <a:ext cx="156240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8553CAD0-2C1D-A0C7-D361-5A10ABA38970}"/>
                  </a:ext>
                </a:extLst>
              </p14:cNvPr>
              <p14:cNvContentPartPr/>
              <p14:nvPr/>
            </p14:nvContentPartPr>
            <p14:xfrm>
              <a:off x="6725050" y="4445009"/>
              <a:ext cx="250920" cy="27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8553CAD0-2C1D-A0C7-D361-5A10ABA3897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716050" y="4436009"/>
                <a:ext cx="2685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C8CABE3-C789-F4E9-5E71-06F662E554CD}"/>
                  </a:ext>
                </a:extLst>
              </p14:cNvPr>
              <p14:cNvContentPartPr/>
              <p14:nvPr/>
            </p14:nvContentPartPr>
            <p14:xfrm>
              <a:off x="7689490" y="4255289"/>
              <a:ext cx="362880" cy="4957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C8CABE3-C789-F4E9-5E71-06F662E554C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680850" y="4246289"/>
                <a:ext cx="38052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81D93282-41FB-74B6-3267-9C5D12210C05}"/>
                  </a:ext>
                </a:extLst>
              </p14:cNvPr>
              <p14:cNvContentPartPr/>
              <p14:nvPr/>
            </p14:nvContentPartPr>
            <p14:xfrm>
              <a:off x="8310850" y="4229729"/>
              <a:ext cx="1924560" cy="6163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81D93282-41FB-74B6-3267-9C5D12210C0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301850" y="4221089"/>
                <a:ext cx="19422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20E6F88-4B79-94FF-A830-F99029ED4F6F}"/>
                  </a:ext>
                </a:extLst>
              </p14:cNvPr>
              <p14:cNvContentPartPr/>
              <p14:nvPr/>
            </p14:nvContentPartPr>
            <p14:xfrm>
              <a:off x="9565090" y="4370129"/>
              <a:ext cx="20160" cy="259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20E6F88-4B79-94FF-A830-F99029ED4F6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556450" y="4361489"/>
                <a:ext cx="37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F00B716-4D7E-D17F-1BA3-F03A5A1947F5}"/>
                  </a:ext>
                </a:extLst>
              </p14:cNvPr>
              <p14:cNvContentPartPr/>
              <p14:nvPr/>
            </p14:nvContentPartPr>
            <p14:xfrm>
              <a:off x="9072970" y="4325129"/>
              <a:ext cx="371160" cy="62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F00B716-4D7E-D17F-1BA3-F03A5A1947F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064330" y="4316489"/>
                <a:ext cx="388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94A837B-3CE5-115A-7816-AE53EE40C2A9}"/>
                  </a:ext>
                </a:extLst>
              </p14:cNvPr>
              <p14:cNvContentPartPr/>
              <p14:nvPr/>
            </p14:nvContentPartPr>
            <p14:xfrm>
              <a:off x="1368250" y="5064929"/>
              <a:ext cx="428760" cy="1918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94A837B-3CE5-115A-7816-AE53EE40C2A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359250" y="5056289"/>
                <a:ext cx="4464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DEEA330-F0D3-A78E-9266-D91467CA28B3}"/>
                  </a:ext>
                </a:extLst>
              </p14:cNvPr>
              <p14:cNvContentPartPr/>
              <p14:nvPr/>
            </p14:nvContentPartPr>
            <p14:xfrm>
              <a:off x="1482730" y="4934249"/>
              <a:ext cx="55440" cy="13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DEEA330-F0D3-A78E-9266-D91467CA28B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473730" y="4925249"/>
                <a:ext cx="730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3BAEC29-ACFD-C782-0CE7-B9505D6094DD}"/>
                  </a:ext>
                </a:extLst>
              </p14:cNvPr>
              <p14:cNvContentPartPr/>
              <p14:nvPr/>
            </p14:nvContentPartPr>
            <p14:xfrm>
              <a:off x="2047210" y="4959089"/>
              <a:ext cx="1453680" cy="505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3BAEC29-ACFD-C782-0CE7-B9505D6094D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038210" y="4950449"/>
                <a:ext cx="14713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C86F6AC-C106-A184-F055-AAA63341AB00}"/>
                  </a:ext>
                </a:extLst>
              </p14:cNvPr>
              <p14:cNvContentPartPr/>
              <p14:nvPr/>
            </p14:nvContentPartPr>
            <p14:xfrm>
              <a:off x="2427730" y="5041889"/>
              <a:ext cx="291600" cy="738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C86F6AC-C106-A184-F055-AAA63341AB0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418730" y="5032889"/>
                <a:ext cx="3092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7DA63BF-5F00-B1E9-EBEE-120DFE57F56A}"/>
                  </a:ext>
                </a:extLst>
              </p14:cNvPr>
              <p14:cNvContentPartPr/>
              <p14:nvPr/>
            </p14:nvContentPartPr>
            <p14:xfrm>
              <a:off x="3791410" y="4945769"/>
              <a:ext cx="1934640" cy="493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7DA63BF-5F00-B1E9-EBEE-120DFE57F56A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782410" y="4937129"/>
                <a:ext cx="19522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7234298-FF1D-FE60-C61A-EA5E5487E056}"/>
                  </a:ext>
                </a:extLst>
              </p14:cNvPr>
              <p14:cNvContentPartPr/>
              <p14:nvPr/>
            </p14:nvContentPartPr>
            <p14:xfrm>
              <a:off x="4897690" y="5079329"/>
              <a:ext cx="576360" cy="792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7234298-FF1D-FE60-C61A-EA5E5487E05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889050" y="5070689"/>
                <a:ext cx="594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698A356-BF6B-5C88-71B6-8723DA22447D}"/>
                  </a:ext>
                </a:extLst>
              </p14:cNvPr>
              <p14:cNvContentPartPr/>
              <p14:nvPr/>
            </p14:nvContentPartPr>
            <p14:xfrm>
              <a:off x="5908930" y="4880249"/>
              <a:ext cx="943920" cy="425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698A356-BF6B-5C88-71B6-8723DA22447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900290" y="4871249"/>
                <a:ext cx="9615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5178245-440E-9F15-3C1A-248D5F04D66C}"/>
                  </a:ext>
                </a:extLst>
              </p14:cNvPr>
              <p14:cNvContentPartPr/>
              <p14:nvPr/>
            </p14:nvContentPartPr>
            <p14:xfrm>
              <a:off x="6150130" y="5007689"/>
              <a:ext cx="32760" cy="100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5178245-440E-9F15-3C1A-248D5F04D66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141130" y="4998689"/>
                <a:ext cx="50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E673D9F-6467-CA4C-5ABF-1B8D14028B90}"/>
                  </a:ext>
                </a:extLst>
              </p14:cNvPr>
              <p14:cNvContentPartPr/>
              <p14:nvPr/>
            </p14:nvContentPartPr>
            <p14:xfrm>
              <a:off x="6311050" y="5036489"/>
              <a:ext cx="75240" cy="1285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E673D9F-6467-CA4C-5ABF-1B8D14028B9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302050" y="5027489"/>
                <a:ext cx="92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E25C799-7C05-222A-B817-EAA70F003CA2}"/>
                  </a:ext>
                </a:extLst>
              </p14:cNvPr>
              <p14:cNvContentPartPr/>
              <p14:nvPr/>
            </p14:nvContentPartPr>
            <p14:xfrm>
              <a:off x="7145530" y="4854689"/>
              <a:ext cx="859680" cy="370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E25C799-7C05-222A-B817-EAA70F003CA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136530" y="4846049"/>
                <a:ext cx="877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DEA26366-9B9B-ECF2-838D-B44C11451EDC}"/>
                  </a:ext>
                </a:extLst>
              </p14:cNvPr>
              <p14:cNvContentPartPr/>
              <p14:nvPr/>
            </p14:nvContentPartPr>
            <p14:xfrm>
              <a:off x="7559890" y="4931009"/>
              <a:ext cx="362880" cy="103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DEA26366-9B9B-ECF2-838D-B44C11451ED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550890" y="4922369"/>
                <a:ext cx="3805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1BDBE87-E915-42A8-565A-701222EC779F}"/>
                  </a:ext>
                </a:extLst>
              </p14:cNvPr>
              <p14:cNvContentPartPr/>
              <p14:nvPr/>
            </p14:nvContentPartPr>
            <p14:xfrm>
              <a:off x="8237050" y="5019209"/>
              <a:ext cx="974160" cy="3711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1BDBE87-E915-42A8-565A-701222EC779F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228050" y="5010209"/>
                <a:ext cx="99180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232DF9D-F89C-5907-6BC2-567DE742C937}"/>
                  </a:ext>
                </a:extLst>
              </p14:cNvPr>
              <p14:cNvContentPartPr/>
              <p14:nvPr/>
            </p14:nvContentPartPr>
            <p14:xfrm>
              <a:off x="8697850" y="4915529"/>
              <a:ext cx="361080" cy="774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232DF9D-F89C-5907-6BC2-567DE742C93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689210" y="4906889"/>
                <a:ext cx="3787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3ADE1B9-15CF-2B98-C124-72683A7BAC43}"/>
                  </a:ext>
                </a:extLst>
              </p14:cNvPr>
              <p14:cNvContentPartPr/>
              <p14:nvPr/>
            </p14:nvContentPartPr>
            <p14:xfrm>
              <a:off x="9474730" y="4793129"/>
              <a:ext cx="336960" cy="4032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3ADE1B9-15CF-2B98-C124-72683A7BAC4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465730" y="4784129"/>
                <a:ext cx="3546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CF54E2C-83CC-FA41-A7FC-7E6831F0E7F3}"/>
                  </a:ext>
                </a:extLst>
              </p14:cNvPr>
              <p14:cNvContentPartPr/>
              <p14:nvPr/>
            </p14:nvContentPartPr>
            <p14:xfrm>
              <a:off x="9599290" y="4903649"/>
              <a:ext cx="396720" cy="205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CF54E2C-83CC-FA41-A7FC-7E6831F0E7F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590650" y="4894649"/>
                <a:ext cx="414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B371554-00F1-2433-A231-DF044D1644EC}"/>
                  </a:ext>
                </a:extLst>
              </p14:cNvPr>
              <p14:cNvContentPartPr/>
              <p14:nvPr/>
            </p14:nvContentPartPr>
            <p14:xfrm>
              <a:off x="10172050" y="4760369"/>
              <a:ext cx="1390680" cy="3578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B371554-00F1-2433-A231-DF044D1644E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163050" y="4751729"/>
                <a:ext cx="14083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BF7598AF-99D9-86E5-B716-2295BC6BD73E}"/>
                  </a:ext>
                </a:extLst>
              </p14:cNvPr>
              <p14:cNvContentPartPr/>
              <p14:nvPr/>
            </p14:nvContentPartPr>
            <p14:xfrm>
              <a:off x="1430890" y="5407289"/>
              <a:ext cx="979560" cy="369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BF7598AF-99D9-86E5-B716-2295BC6BD73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422250" y="5398649"/>
                <a:ext cx="99720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80BA38D-7806-00D2-D17B-81C892903917}"/>
              </a:ext>
            </a:extLst>
          </p:cNvPr>
          <p:cNvGrpSpPr/>
          <p:nvPr/>
        </p:nvGrpSpPr>
        <p:grpSpPr>
          <a:xfrm>
            <a:off x="2613490" y="5423489"/>
            <a:ext cx="6300000" cy="398520"/>
            <a:chOff x="2613490" y="5423489"/>
            <a:chExt cx="630000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13299C0-A24E-CD44-FD9C-E3D167B65C5A}"/>
                    </a:ext>
                  </a:extLst>
                </p14:cNvPr>
                <p14:cNvContentPartPr/>
                <p14:nvPr/>
              </p14:nvContentPartPr>
              <p14:xfrm>
                <a:off x="2613490" y="5655689"/>
                <a:ext cx="419760" cy="147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13299C0-A24E-CD44-FD9C-E3D167B65C5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04850" y="5646689"/>
                  <a:ext cx="437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E04EBA5-E448-6922-9B0D-642614E88464}"/>
                    </a:ext>
                  </a:extLst>
                </p14:cNvPr>
                <p14:cNvContentPartPr/>
                <p14:nvPr/>
              </p14:nvContentPartPr>
              <p14:xfrm>
                <a:off x="2823010" y="5516729"/>
                <a:ext cx="10080" cy="6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E04EBA5-E448-6922-9B0D-642614E884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14010" y="5507729"/>
                  <a:ext cx="27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570027-0850-185E-ABCB-AE0E9C8E1D6D}"/>
                    </a:ext>
                  </a:extLst>
                </p14:cNvPr>
                <p14:cNvContentPartPr/>
                <p14:nvPr/>
              </p14:nvContentPartPr>
              <p14:xfrm>
                <a:off x="3239530" y="5456969"/>
                <a:ext cx="1784160" cy="305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570027-0850-185E-ABCB-AE0E9C8E1D6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230890" y="5447969"/>
                  <a:ext cx="1801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249913-2986-D446-2264-E63444847968}"/>
                    </a:ext>
                  </a:extLst>
                </p14:cNvPr>
                <p14:cNvContentPartPr/>
                <p14:nvPr/>
              </p14:nvContentPartPr>
              <p14:xfrm>
                <a:off x="4359850" y="5526809"/>
                <a:ext cx="534600" cy="17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249913-2986-D446-2264-E6344484796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351210" y="5518169"/>
                  <a:ext cx="552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5CB0084-FD1D-A81F-CFFC-DBD5EDB9EDEC}"/>
                    </a:ext>
                  </a:extLst>
                </p14:cNvPr>
                <p14:cNvContentPartPr/>
                <p14:nvPr/>
              </p14:nvContentPartPr>
              <p14:xfrm>
                <a:off x="3360130" y="5536889"/>
                <a:ext cx="97200" cy="70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5CB0084-FD1D-A81F-CFFC-DBD5EDB9EDE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51130" y="5528249"/>
                  <a:ext cx="114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50ABB60-4E97-CF79-5A0C-7D0982E14FE6}"/>
                    </a:ext>
                  </a:extLst>
                </p14:cNvPr>
                <p14:cNvContentPartPr/>
                <p14:nvPr/>
              </p14:nvContentPartPr>
              <p14:xfrm>
                <a:off x="5177770" y="5424929"/>
                <a:ext cx="1572120" cy="397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50ABB60-4E97-CF79-5A0C-7D0982E14FE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68770" y="5415929"/>
                  <a:ext cx="1589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263264-AF3E-EDA5-7288-C156F26CD1EF}"/>
                    </a:ext>
                  </a:extLst>
                </p14:cNvPr>
                <p14:cNvContentPartPr/>
                <p14:nvPr/>
              </p14:nvContentPartPr>
              <p14:xfrm>
                <a:off x="6845290" y="5519249"/>
                <a:ext cx="1989360" cy="237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263264-AF3E-EDA5-7288-C156F26CD1E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36290" y="5510609"/>
                  <a:ext cx="200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0E11667-4E86-F4E7-F318-ED392BD8F133}"/>
                    </a:ext>
                  </a:extLst>
                </p14:cNvPr>
                <p14:cNvContentPartPr/>
                <p14:nvPr/>
              </p14:nvContentPartPr>
              <p14:xfrm>
                <a:off x="8340370" y="5457329"/>
                <a:ext cx="21240" cy="14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0E11667-4E86-F4E7-F318-ED392BD8F13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31370" y="5448689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B3C90D6-A9EA-3EBD-4047-78E82A16E216}"/>
                    </a:ext>
                  </a:extLst>
                </p14:cNvPr>
                <p14:cNvContentPartPr/>
                <p14:nvPr/>
              </p14:nvContentPartPr>
              <p14:xfrm>
                <a:off x="7059850" y="5423489"/>
                <a:ext cx="76320" cy="44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B3C90D6-A9EA-3EBD-4047-78E82A16E21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050850" y="5414489"/>
                  <a:ext cx="93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B15EEB9-7671-874A-DEA4-AB1C35CE41CB}"/>
                    </a:ext>
                  </a:extLst>
                </p14:cNvPr>
                <p14:cNvContentPartPr/>
                <p14:nvPr/>
              </p14:nvContentPartPr>
              <p14:xfrm>
                <a:off x="8903050" y="5679449"/>
                <a:ext cx="10440" cy="1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B15EEB9-7671-874A-DEA4-AB1C35CE41C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94410" y="5670449"/>
                  <a:ext cx="280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85256409-E44D-B124-B7C7-C0310CB6F92F}"/>
                  </a:ext>
                </a:extLst>
              </p14:cNvPr>
              <p14:cNvContentPartPr/>
              <p14:nvPr/>
            </p14:nvContentPartPr>
            <p14:xfrm>
              <a:off x="9513250" y="6185609"/>
              <a:ext cx="222120" cy="1267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85256409-E44D-B124-B7C7-C0310CB6F92F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504250" y="6176969"/>
                <a:ext cx="23976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A147BA8-869B-8839-F9D7-8FEA70B42A65}"/>
              </a:ext>
            </a:extLst>
          </p:cNvPr>
          <p:cNvGrpSpPr/>
          <p:nvPr/>
        </p:nvGrpSpPr>
        <p:grpSpPr>
          <a:xfrm>
            <a:off x="9909250" y="5938649"/>
            <a:ext cx="1184400" cy="504720"/>
            <a:chOff x="9909250" y="5938649"/>
            <a:chExt cx="11844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B464EF0-8D51-1107-F333-DC7B7DFA606E}"/>
                    </a:ext>
                  </a:extLst>
                </p14:cNvPr>
                <p14:cNvContentPartPr/>
                <p14:nvPr/>
              </p14:nvContentPartPr>
              <p14:xfrm>
                <a:off x="9909250" y="5938649"/>
                <a:ext cx="1184400" cy="504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B464EF0-8D51-1107-F333-DC7B7DFA606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00250" y="5930009"/>
                  <a:ext cx="120204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9D1674F-8F4D-BB73-9871-AFE56BC7AD32}"/>
                    </a:ext>
                  </a:extLst>
                </p14:cNvPr>
                <p14:cNvContentPartPr/>
                <p14:nvPr/>
              </p14:nvContentPartPr>
              <p14:xfrm>
                <a:off x="10424770" y="6094889"/>
                <a:ext cx="387360" cy="14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9D1674F-8F4D-BB73-9871-AFE56BC7AD3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415770" y="6086249"/>
                  <a:ext cx="405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95DF53F-9988-1257-F5A8-40FEF2A7EE3F}"/>
              </a:ext>
            </a:extLst>
          </p:cNvPr>
          <p:cNvGrpSpPr/>
          <p:nvPr/>
        </p:nvGrpSpPr>
        <p:grpSpPr>
          <a:xfrm>
            <a:off x="3456970" y="5930009"/>
            <a:ext cx="5825880" cy="892080"/>
            <a:chOff x="3456970" y="5930009"/>
            <a:chExt cx="5825880" cy="8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F7FAB3-B43D-808A-5768-7BEE65611612}"/>
                    </a:ext>
                  </a:extLst>
                </p14:cNvPr>
                <p14:cNvContentPartPr/>
                <p14:nvPr/>
              </p14:nvContentPartPr>
              <p14:xfrm>
                <a:off x="6179290" y="5930009"/>
                <a:ext cx="1449000" cy="547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F7FAB3-B43D-808A-5768-7BEE6561161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70650" y="5921369"/>
                  <a:ext cx="146664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EE2183D-F56D-5176-5297-2166565B4D72}"/>
                    </a:ext>
                  </a:extLst>
                </p14:cNvPr>
                <p14:cNvContentPartPr/>
                <p14:nvPr/>
              </p14:nvContentPartPr>
              <p14:xfrm>
                <a:off x="7069570" y="6018929"/>
                <a:ext cx="50760" cy="59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EE2183D-F56D-5176-5297-2166565B4D7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60570" y="6010289"/>
                  <a:ext cx="68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431ECED-5869-9591-A451-616B82660DBD}"/>
                    </a:ext>
                  </a:extLst>
                </p14:cNvPr>
                <p14:cNvContentPartPr/>
                <p14:nvPr/>
              </p14:nvContentPartPr>
              <p14:xfrm>
                <a:off x="6585370" y="6050249"/>
                <a:ext cx="374040" cy="92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431ECED-5869-9591-A451-616B82660D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76730" y="6041249"/>
                  <a:ext cx="391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F5825E2-22B8-5ED5-FFAC-609726C0C291}"/>
                    </a:ext>
                  </a:extLst>
                </p14:cNvPr>
                <p14:cNvContentPartPr/>
                <p14:nvPr/>
              </p14:nvContentPartPr>
              <p14:xfrm>
                <a:off x="7836730" y="6195689"/>
                <a:ext cx="340200" cy="166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F5825E2-22B8-5ED5-FFAC-609726C0C29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27730" y="6187049"/>
                  <a:ext cx="357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4236376-2E57-67FE-0E8C-3EB82B9A73B8}"/>
                    </a:ext>
                  </a:extLst>
                </p14:cNvPr>
                <p14:cNvContentPartPr/>
                <p14:nvPr/>
              </p14:nvContentPartPr>
              <p14:xfrm>
                <a:off x="8050210" y="6080489"/>
                <a:ext cx="20160" cy="11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4236376-2E57-67FE-0E8C-3EB82B9A73B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41570" y="6071849"/>
                  <a:ext cx="3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B62367-C1F3-4B32-51F5-11930645800D}"/>
                    </a:ext>
                  </a:extLst>
                </p14:cNvPr>
                <p14:cNvContentPartPr/>
                <p14:nvPr/>
              </p14:nvContentPartPr>
              <p14:xfrm>
                <a:off x="8403730" y="5944409"/>
                <a:ext cx="879120" cy="423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B62367-C1F3-4B32-51F5-11930645800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394730" y="5935769"/>
                  <a:ext cx="89676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5CB8424-3C2E-3057-E164-0C66A93CE6D3}"/>
                    </a:ext>
                  </a:extLst>
                </p14:cNvPr>
                <p14:cNvContentPartPr/>
                <p14:nvPr/>
              </p14:nvContentPartPr>
              <p14:xfrm>
                <a:off x="3565690" y="6063209"/>
                <a:ext cx="91080" cy="275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5CB8424-3C2E-3057-E164-0C66A93CE6D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57050" y="6054569"/>
                  <a:ext cx="1087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5B7EC84-2268-4730-E7E7-573BED7654C6}"/>
                    </a:ext>
                  </a:extLst>
                </p14:cNvPr>
                <p14:cNvContentPartPr/>
                <p14:nvPr/>
              </p14:nvContentPartPr>
              <p14:xfrm>
                <a:off x="3519970" y="6036929"/>
                <a:ext cx="324000" cy="88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5B7EC84-2268-4730-E7E7-573BED7654C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11330" y="6028289"/>
                  <a:ext cx="341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F732220-43FA-253A-D583-B8962DCAA969}"/>
                    </a:ext>
                  </a:extLst>
                </p14:cNvPr>
                <p14:cNvContentPartPr/>
                <p14:nvPr/>
              </p14:nvContentPartPr>
              <p14:xfrm>
                <a:off x="3769090" y="6207569"/>
                <a:ext cx="434520" cy="140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F732220-43FA-253A-D583-B8962DCAA9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760090" y="6198569"/>
                  <a:ext cx="452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42818FF-465B-0891-EAF8-EF9C8EF1625E}"/>
                    </a:ext>
                  </a:extLst>
                </p14:cNvPr>
                <p14:cNvContentPartPr/>
                <p14:nvPr/>
              </p14:nvContentPartPr>
              <p14:xfrm>
                <a:off x="4309450" y="5985449"/>
                <a:ext cx="1599480" cy="484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42818FF-465B-0891-EAF8-EF9C8EF1625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00810" y="5976449"/>
                  <a:ext cx="161712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CD63318-F4E0-5085-669E-2484462157EF}"/>
                    </a:ext>
                  </a:extLst>
                </p14:cNvPr>
                <p14:cNvContentPartPr/>
                <p14:nvPr/>
              </p14:nvContentPartPr>
              <p14:xfrm>
                <a:off x="5632090" y="6117569"/>
                <a:ext cx="93240" cy="20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CD63318-F4E0-5085-669E-2484462157E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623450" y="6108929"/>
                  <a:ext cx="110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ED4641F-8165-465F-7454-F95A96C13A43}"/>
                    </a:ext>
                  </a:extLst>
                </p14:cNvPr>
                <p14:cNvContentPartPr/>
                <p14:nvPr/>
              </p14:nvContentPartPr>
              <p14:xfrm>
                <a:off x="5373250" y="6089129"/>
                <a:ext cx="238320" cy="69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ED4641F-8165-465F-7454-F95A96C13A4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64250" y="6080129"/>
                  <a:ext cx="255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8F2AC12-0C8B-E1FD-51C3-6ED52432993D}"/>
                    </a:ext>
                  </a:extLst>
                </p14:cNvPr>
                <p14:cNvContentPartPr/>
                <p14:nvPr/>
              </p14:nvContentPartPr>
              <p14:xfrm>
                <a:off x="4306930" y="5994449"/>
                <a:ext cx="667080" cy="10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8F2AC12-0C8B-E1FD-51C3-6ED52432993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97930" y="5985809"/>
                  <a:ext cx="684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1D84A6A-2CF1-9AE3-5683-99199B6A4AB7}"/>
                    </a:ext>
                  </a:extLst>
                </p14:cNvPr>
                <p14:cNvContentPartPr/>
                <p14:nvPr/>
              </p14:nvContentPartPr>
              <p14:xfrm>
                <a:off x="3456970" y="6443369"/>
                <a:ext cx="888480" cy="27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1D84A6A-2CF1-9AE3-5683-99199B6A4AB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447970" y="6434369"/>
                  <a:ext cx="906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971C60F-08C3-2E6F-4C74-A5E4697D4966}"/>
                    </a:ext>
                  </a:extLst>
                </p14:cNvPr>
                <p14:cNvContentPartPr/>
                <p14:nvPr/>
              </p14:nvContentPartPr>
              <p14:xfrm>
                <a:off x="3934690" y="6535169"/>
                <a:ext cx="301680" cy="42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971C60F-08C3-2E6F-4C74-A5E4697D496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926050" y="6526529"/>
                  <a:ext cx="319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8F17849-42D9-DFE2-9ACF-0AC2DC8CBA3C}"/>
                    </a:ext>
                  </a:extLst>
                </p14:cNvPr>
                <p14:cNvContentPartPr/>
                <p14:nvPr/>
              </p14:nvContentPartPr>
              <p14:xfrm>
                <a:off x="3816250" y="6427529"/>
                <a:ext cx="21240" cy="7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8F17849-42D9-DFE2-9ACF-0AC2DC8CBA3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807610" y="6418889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E53CBD5-8ACE-F03E-60F6-D821372D3475}"/>
                    </a:ext>
                  </a:extLst>
                </p14:cNvPr>
                <p14:cNvContentPartPr/>
                <p14:nvPr/>
              </p14:nvContentPartPr>
              <p14:xfrm>
                <a:off x="4552810" y="6596369"/>
                <a:ext cx="1061280" cy="225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E53CBD5-8ACE-F03E-60F6-D821372D347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44170" y="6587369"/>
                  <a:ext cx="1078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4483CB1-6744-E579-DAD1-1EE3FEFFB92B}"/>
                    </a:ext>
                  </a:extLst>
                </p14:cNvPr>
                <p14:cNvContentPartPr/>
                <p14:nvPr/>
              </p14:nvContentPartPr>
              <p14:xfrm>
                <a:off x="5061130" y="6460289"/>
                <a:ext cx="61920" cy="15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4483CB1-6744-E579-DAD1-1EE3FEFFB92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52130" y="6451649"/>
                  <a:ext cx="79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9DACC1C-DFEB-3E66-7918-6D05CBBED4C7}"/>
                    </a:ext>
                  </a:extLst>
                </p14:cNvPr>
                <p14:cNvContentPartPr/>
                <p14:nvPr/>
              </p14:nvContentPartPr>
              <p14:xfrm>
                <a:off x="5868610" y="6469289"/>
                <a:ext cx="247320" cy="263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9DACC1C-DFEB-3E66-7918-6D05CBBED4C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59970" y="6460649"/>
                  <a:ext cx="264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8F7E68E-5615-C827-44FF-472CF27256B9}"/>
                    </a:ext>
                  </a:extLst>
                </p14:cNvPr>
                <p14:cNvContentPartPr/>
                <p14:nvPr/>
              </p14:nvContentPartPr>
              <p14:xfrm>
                <a:off x="5951050" y="6561089"/>
                <a:ext cx="245160" cy="32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8F7E68E-5615-C827-44FF-472CF27256B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42050" y="6552089"/>
                  <a:ext cx="262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5F89658-1957-66E9-0A36-6F343045FE30}"/>
                    </a:ext>
                  </a:extLst>
                </p14:cNvPr>
                <p14:cNvContentPartPr/>
                <p14:nvPr/>
              </p14:nvContentPartPr>
              <p14:xfrm>
                <a:off x="6417970" y="6480089"/>
                <a:ext cx="307440" cy="232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5F89658-1957-66E9-0A36-6F343045FE3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08970" y="6471089"/>
                  <a:ext cx="32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0E1FDDB-36AA-0380-725D-DF8638BE8DA0}"/>
                    </a:ext>
                  </a:extLst>
                </p14:cNvPr>
                <p14:cNvContentPartPr/>
                <p14:nvPr/>
              </p14:nvContentPartPr>
              <p14:xfrm>
                <a:off x="6833410" y="6463529"/>
                <a:ext cx="346320" cy="234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0E1FDDB-36AA-0380-725D-DF8638BE8DA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24410" y="6454529"/>
                  <a:ext cx="363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69E07AA-F7E7-8727-C1D9-03FA7627B34C}"/>
                    </a:ext>
                  </a:extLst>
                </p14:cNvPr>
                <p14:cNvContentPartPr/>
                <p14:nvPr/>
              </p14:nvContentPartPr>
              <p14:xfrm>
                <a:off x="7341370" y="6652889"/>
                <a:ext cx="8280" cy="10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69E07AA-F7E7-8727-C1D9-03FA7627B34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332730" y="6644249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018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F7F43BA-1FC9-45B0-7D7B-EF42CAB92F3A}"/>
                  </a:ext>
                </a:extLst>
              </p14:cNvPr>
              <p14:cNvContentPartPr/>
              <p14:nvPr/>
            </p14:nvContentPartPr>
            <p14:xfrm>
              <a:off x="6828370" y="100889"/>
              <a:ext cx="1899720" cy="328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F7F43BA-1FC9-45B0-7D7B-EF42CAB92F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9370" y="91889"/>
                <a:ext cx="19173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45214D7-E52A-99FD-0DED-2395C957B238}"/>
                  </a:ext>
                </a:extLst>
              </p14:cNvPr>
              <p14:cNvContentPartPr/>
              <p14:nvPr/>
            </p14:nvContentPartPr>
            <p14:xfrm>
              <a:off x="8336770" y="206009"/>
              <a:ext cx="34560" cy="17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45214D7-E52A-99FD-0DED-2395C957B2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7770" y="197009"/>
                <a:ext cx="52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1CC709B-7FED-F02F-C3C3-1E2C4E6006BA}"/>
                  </a:ext>
                </a:extLst>
              </p14:cNvPr>
              <p14:cNvContentPartPr/>
              <p14:nvPr/>
            </p14:nvContentPartPr>
            <p14:xfrm>
              <a:off x="8979010" y="117449"/>
              <a:ext cx="753480" cy="29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1CC709B-7FED-F02F-C3C3-1E2C4E6006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70010" y="108449"/>
                <a:ext cx="7711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8A8359-F6F9-BDC6-86A2-D1A3C3A69AF9}"/>
                  </a:ext>
                </a:extLst>
              </p14:cNvPr>
              <p14:cNvContentPartPr/>
              <p14:nvPr/>
            </p14:nvContentPartPr>
            <p14:xfrm>
              <a:off x="9840490" y="113849"/>
              <a:ext cx="764280" cy="333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98A8359-F6F9-BDC6-86A2-D1A3C3A69A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31490" y="105209"/>
                <a:ext cx="781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273BA5F-EF60-A0F1-57E2-6F3447330829}"/>
                  </a:ext>
                </a:extLst>
              </p14:cNvPr>
              <p14:cNvContentPartPr/>
              <p14:nvPr/>
            </p14:nvContentPartPr>
            <p14:xfrm>
              <a:off x="9810250" y="539729"/>
              <a:ext cx="710640" cy="70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273BA5F-EF60-A0F1-57E2-6F34473308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01250" y="530729"/>
                <a:ext cx="728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AC46B3B-2CA6-DA18-4BFC-3825495A8297}"/>
                  </a:ext>
                </a:extLst>
              </p14:cNvPr>
              <p14:cNvContentPartPr/>
              <p14:nvPr/>
            </p14:nvContentPartPr>
            <p14:xfrm>
              <a:off x="3262210" y="784889"/>
              <a:ext cx="1631160" cy="212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AC46B3B-2CA6-DA18-4BFC-3825495A82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53210" y="776249"/>
                <a:ext cx="164880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421F219-0E13-1DB1-F45E-045AFE39FC55}"/>
              </a:ext>
            </a:extLst>
          </p:cNvPr>
          <p:cNvGrpSpPr/>
          <p:nvPr/>
        </p:nvGrpSpPr>
        <p:grpSpPr>
          <a:xfrm>
            <a:off x="538450" y="23129"/>
            <a:ext cx="6300000" cy="1080720"/>
            <a:chOff x="538450" y="23129"/>
            <a:chExt cx="6300000" cy="10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3CB53AA-0397-051B-C4A5-89BE6D03E91C}"/>
                    </a:ext>
                  </a:extLst>
                </p14:cNvPr>
                <p14:cNvContentPartPr/>
                <p14:nvPr/>
              </p14:nvContentPartPr>
              <p14:xfrm>
                <a:off x="662290" y="195569"/>
                <a:ext cx="219960" cy="285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3CB53AA-0397-051B-C4A5-89BE6D03E9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3650" y="186929"/>
                  <a:ext cx="2376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D9F6A6-9243-B731-AF57-4DF926114AEC}"/>
                    </a:ext>
                  </a:extLst>
                </p14:cNvPr>
                <p14:cNvContentPartPr/>
                <p14:nvPr/>
              </p14:nvContentPartPr>
              <p14:xfrm>
                <a:off x="670210" y="172169"/>
                <a:ext cx="280440" cy="3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D9F6A6-9243-B731-AF57-4DF926114A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1210" y="163529"/>
                  <a:ext cx="298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411937-E982-D0F6-7F5D-DB402D60F6F6}"/>
                    </a:ext>
                  </a:extLst>
                </p14:cNvPr>
                <p14:cNvContentPartPr/>
                <p14:nvPr/>
              </p14:nvContentPartPr>
              <p14:xfrm>
                <a:off x="945610" y="265049"/>
                <a:ext cx="1416960" cy="19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5411937-E982-D0F6-7F5D-DB402D60F6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6610" y="256409"/>
                  <a:ext cx="1434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7A66ED-2693-4818-2E44-7325B93E3F8D}"/>
                    </a:ext>
                  </a:extLst>
                </p14:cNvPr>
                <p14:cNvContentPartPr/>
                <p14:nvPr/>
              </p14:nvContentPartPr>
              <p14:xfrm>
                <a:off x="1968370" y="181169"/>
                <a:ext cx="34560" cy="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7A66ED-2693-4818-2E44-7325B93E3F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59370" y="172169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8EB411-71A1-0A0B-E9FE-4510D93230F6}"/>
                    </a:ext>
                  </a:extLst>
                </p14:cNvPr>
                <p14:cNvContentPartPr/>
                <p14:nvPr/>
              </p14:nvContentPartPr>
              <p14:xfrm>
                <a:off x="2582170" y="55169"/>
                <a:ext cx="1753560" cy="62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8EB411-71A1-0A0B-E9FE-4510D93230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3530" y="46169"/>
                  <a:ext cx="17712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5386BF-D8AB-3391-6864-D2948A7CF130}"/>
                    </a:ext>
                  </a:extLst>
                </p14:cNvPr>
                <p14:cNvContentPartPr/>
                <p14:nvPr/>
              </p14:nvContentPartPr>
              <p14:xfrm>
                <a:off x="3824890" y="164969"/>
                <a:ext cx="280440" cy="19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5386BF-D8AB-3391-6864-D2948A7CF1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5890" y="156329"/>
                  <a:ext cx="298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978A6E-6509-163A-84CD-BEBE9BA0B377}"/>
                    </a:ext>
                  </a:extLst>
                </p14:cNvPr>
                <p14:cNvContentPartPr/>
                <p14:nvPr/>
              </p14:nvContentPartPr>
              <p14:xfrm>
                <a:off x="4562890" y="279449"/>
                <a:ext cx="393480" cy="13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978A6E-6509-163A-84CD-BEBE9BA0B3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53890" y="270449"/>
                  <a:ext cx="411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12D04A-8AE2-5149-C407-0E2281C926B4}"/>
                    </a:ext>
                  </a:extLst>
                </p14:cNvPr>
                <p14:cNvContentPartPr/>
                <p14:nvPr/>
              </p14:nvContentPartPr>
              <p14:xfrm>
                <a:off x="4725970" y="147689"/>
                <a:ext cx="21240" cy="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12D04A-8AE2-5149-C407-0E2281C926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17330" y="138689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2CF8C7-5C39-FD5E-4EA6-910645854870}"/>
                    </a:ext>
                  </a:extLst>
                </p14:cNvPr>
                <p14:cNvContentPartPr/>
                <p14:nvPr/>
              </p14:nvContentPartPr>
              <p14:xfrm>
                <a:off x="5251210" y="23129"/>
                <a:ext cx="1498320" cy="402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2CF8C7-5C39-FD5E-4EA6-9106458548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42570" y="14489"/>
                  <a:ext cx="15159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289B6D1-2494-BB4A-A7CC-4F1E710AE0A9}"/>
                    </a:ext>
                  </a:extLst>
                </p14:cNvPr>
                <p14:cNvContentPartPr/>
                <p14:nvPr/>
              </p14:nvContentPartPr>
              <p14:xfrm>
                <a:off x="6273250" y="81089"/>
                <a:ext cx="2124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289B6D1-2494-BB4A-A7CC-4F1E710AE0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64610" y="72089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FFE4F6-299C-318C-90C1-0037F5EA5B14}"/>
                    </a:ext>
                  </a:extLst>
                </p14:cNvPr>
                <p14:cNvContentPartPr/>
                <p14:nvPr/>
              </p14:nvContentPartPr>
              <p14:xfrm>
                <a:off x="538450" y="653489"/>
                <a:ext cx="1101240" cy="450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FFE4F6-299C-318C-90C1-0037F5EA5B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9450" y="644849"/>
                  <a:ext cx="11188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F3D6EC-B69F-E3A4-CE93-308FF09E1F3C}"/>
                    </a:ext>
                  </a:extLst>
                </p14:cNvPr>
                <p14:cNvContentPartPr/>
                <p14:nvPr/>
              </p14:nvContentPartPr>
              <p14:xfrm>
                <a:off x="1488130" y="877769"/>
                <a:ext cx="90000" cy="88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F3D6EC-B69F-E3A4-CE93-308FF09E1F3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79130" y="868769"/>
                  <a:ext cx="10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96FE69-7FD4-AB2C-9A23-5D002C6CC62C}"/>
                    </a:ext>
                  </a:extLst>
                </p14:cNvPr>
                <p14:cNvContentPartPr/>
                <p14:nvPr/>
              </p14:nvContentPartPr>
              <p14:xfrm>
                <a:off x="1831210" y="693089"/>
                <a:ext cx="519120" cy="38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96FE69-7FD4-AB2C-9A23-5D002C6CC6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22570" y="684449"/>
                  <a:ext cx="5367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2B3E639-2752-4F0F-8D5B-6F4D751C912A}"/>
                    </a:ext>
                  </a:extLst>
                </p14:cNvPr>
                <p14:cNvContentPartPr/>
                <p14:nvPr/>
              </p14:nvContentPartPr>
              <p14:xfrm>
                <a:off x="1890610" y="761489"/>
                <a:ext cx="343800" cy="59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2B3E639-2752-4F0F-8D5B-6F4D751C912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81610" y="752849"/>
                  <a:ext cx="36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29E733-85EC-5C27-2044-DC68409DEB52}"/>
                    </a:ext>
                  </a:extLst>
                </p14:cNvPr>
                <p14:cNvContentPartPr/>
                <p14:nvPr/>
              </p14:nvContentPartPr>
              <p14:xfrm>
                <a:off x="2636170" y="839969"/>
                <a:ext cx="357840" cy="19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29E733-85EC-5C27-2044-DC68409DEB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27530" y="831329"/>
                  <a:ext cx="375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6D382C-55D5-7C85-03FC-1CE8AE2AEBB0}"/>
                    </a:ext>
                  </a:extLst>
                </p14:cNvPr>
                <p14:cNvContentPartPr/>
                <p14:nvPr/>
              </p14:nvContentPartPr>
              <p14:xfrm>
                <a:off x="4829290" y="575369"/>
                <a:ext cx="785880" cy="351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6D382C-55D5-7C85-03FC-1CE8AE2AEB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20650" y="566729"/>
                  <a:ext cx="803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ADBD7B-C403-7779-555D-9A3E95721D33}"/>
                    </a:ext>
                  </a:extLst>
                </p14:cNvPr>
                <p14:cNvContentPartPr/>
                <p14:nvPr/>
              </p14:nvContentPartPr>
              <p14:xfrm>
                <a:off x="5208010" y="692369"/>
                <a:ext cx="89640" cy="3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ADBD7B-C403-7779-555D-9A3E95721D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99370" y="683369"/>
                  <a:ext cx="10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EC03AD-49D4-B0D5-BD31-7C6115EB96B8}"/>
                    </a:ext>
                  </a:extLst>
                </p14:cNvPr>
                <p14:cNvContentPartPr/>
                <p14:nvPr/>
              </p14:nvContentPartPr>
              <p14:xfrm>
                <a:off x="4860610" y="639089"/>
                <a:ext cx="523080" cy="5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EC03AD-49D4-B0D5-BD31-7C6115EB96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51970" y="630089"/>
                  <a:ext cx="540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FDF0E6B-8C4B-6696-A728-3F9694F769E1}"/>
                    </a:ext>
                  </a:extLst>
                </p14:cNvPr>
                <p14:cNvContentPartPr/>
                <p14:nvPr/>
              </p14:nvContentPartPr>
              <p14:xfrm>
                <a:off x="5749810" y="439649"/>
                <a:ext cx="1085400" cy="44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FDF0E6B-8C4B-6696-A728-3F9694F769E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41170" y="431009"/>
                  <a:ext cx="11030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FFB13A-9ECF-73D1-7DE4-86C7BF141E12}"/>
                    </a:ext>
                  </a:extLst>
                </p14:cNvPr>
                <p14:cNvContentPartPr/>
                <p14:nvPr/>
              </p14:nvContentPartPr>
              <p14:xfrm>
                <a:off x="6821890" y="883529"/>
                <a:ext cx="16560" cy="53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FFB13A-9ECF-73D1-7DE4-86C7BF141E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12890" y="874889"/>
                  <a:ext cx="342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A2D010-6377-A0BE-D815-0616A8221F39}"/>
              </a:ext>
            </a:extLst>
          </p:cNvPr>
          <p:cNvGrpSpPr/>
          <p:nvPr/>
        </p:nvGrpSpPr>
        <p:grpSpPr>
          <a:xfrm>
            <a:off x="730330" y="1338929"/>
            <a:ext cx="7946640" cy="823320"/>
            <a:chOff x="730330" y="1338929"/>
            <a:chExt cx="7946640" cy="82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EA157F-D202-D7E7-D078-5C206A152048}"/>
                    </a:ext>
                  </a:extLst>
                </p14:cNvPr>
                <p14:cNvContentPartPr/>
                <p14:nvPr/>
              </p14:nvContentPartPr>
              <p14:xfrm>
                <a:off x="730330" y="1568249"/>
                <a:ext cx="679320" cy="417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EA157F-D202-D7E7-D078-5C206A1520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1330" y="1559609"/>
                  <a:ext cx="6969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7E07494-C846-0C44-6695-9734F66E196E}"/>
                    </a:ext>
                  </a:extLst>
                </p14:cNvPr>
                <p14:cNvContentPartPr/>
                <p14:nvPr/>
              </p14:nvContentPartPr>
              <p14:xfrm>
                <a:off x="1230370" y="1657529"/>
                <a:ext cx="22356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7E07494-C846-0C44-6695-9734F66E19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21370" y="1648889"/>
                  <a:ext cx="241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D3C0B4-AEFA-7041-80F2-A35C05908217}"/>
                    </a:ext>
                  </a:extLst>
                </p14:cNvPr>
                <p14:cNvContentPartPr/>
                <p14:nvPr/>
              </p14:nvContentPartPr>
              <p14:xfrm>
                <a:off x="1642570" y="1795769"/>
                <a:ext cx="521280" cy="169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D3C0B4-AEFA-7041-80F2-A35C059082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33930" y="1786769"/>
                  <a:ext cx="538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1DF705-F759-667F-9FCA-9A75A85F2469}"/>
                    </a:ext>
                  </a:extLst>
                </p14:cNvPr>
                <p14:cNvContentPartPr/>
                <p14:nvPr/>
              </p14:nvContentPartPr>
              <p14:xfrm>
                <a:off x="1897090" y="1614329"/>
                <a:ext cx="58320" cy="20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1DF705-F759-667F-9FCA-9A75A85F24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88090" y="1605689"/>
                  <a:ext cx="7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C77F73-0F22-D35F-8680-5DD7CEC63E08}"/>
                    </a:ext>
                  </a:extLst>
                </p14:cNvPr>
                <p14:cNvContentPartPr/>
                <p14:nvPr/>
              </p14:nvContentPartPr>
              <p14:xfrm>
                <a:off x="2506570" y="1518929"/>
                <a:ext cx="1667520" cy="64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C77F73-0F22-D35F-8680-5DD7CEC63E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97570" y="1509929"/>
                  <a:ext cx="168516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FE1C567-8F32-9EBF-0A4B-D8C5E1231068}"/>
                    </a:ext>
                  </a:extLst>
                </p14:cNvPr>
                <p14:cNvContentPartPr/>
                <p14:nvPr/>
              </p14:nvContentPartPr>
              <p14:xfrm>
                <a:off x="3400810" y="1574369"/>
                <a:ext cx="558360" cy="2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FE1C567-8F32-9EBF-0A4B-D8C5E12310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91810" y="1565729"/>
                  <a:ext cx="576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BED5162-07B7-1400-6678-44645B5A742A}"/>
                    </a:ext>
                  </a:extLst>
                </p14:cNvPr>
                <p14:cNvContentPartPr/>
                <p14:nvPr/>
              </p14:nvContentPartPr>
              <p14:xfrm>
                <a:off x="4331410" y="1381769"/>
                <a:ext cx="2104920" cy="491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BED5162-07B7-1400-6678-44645B5A74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22410" y="1373129"/>
                  <a:ext cx="212256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818584-5E23-E25D-BA48-AD931CF3233D}"/>
                    </a:ext>
                  </a:extLst>
                </p14:cNvPr>
                <p14:cNvContentPartPr/>
                <p14:nvPr/>
              </p14:nvContentPartPr>
              <p14:xfrm>
                <a:off x="6104770" y="1455929"/>
                <a:ext cx="2772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818584-5E23-E25D-BA48-AD931CF323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95770" y="1447289"/>
                  <a:ext cx="45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41C024-EDA8-9646-6D06-B1CFD3956357}"/>
                    </a:ext>
                  </a:extLst>
                </p14:cNvPr>
                <p14:cNvContentPartPr/>
                <p14:nvPr/>
              </p14:nvContentPartPr>
              <p14:xfrm>
                <a:off x="6676450" y="1338929"/>
                <a:ext cx="623880" cy="441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41C024-EDA8-9646-6D06-B1CFD39563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67450" y="1329929"/>
                  <a:ext cx="6415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F861DB-3108-746D-2FCE-44D80DE2C330}"/>
                    </a:ext>
                  </a:extLst>
                </p14:cNvPr>
                <p14:cNvContentPartPr/>
                <p14:nvPr/>
              </p14:nvContentPartPr>
              <p14:xfrm>
                <a:off x="7043650" y="1493729"/>
                <a:ext cx="285120" cy="20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F861DB-3108-746D-2FCE-44D80DE2C3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35010" y="1484729"/>
                  <a:ext cx="302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5A24FD-D0C7-DD7C-D78F-2FB99EA48F04}"/>
                    </a:ext>
                  </a:extLst>
                </p14:cNvPr>
                <p14:cNvContentPartPr/>
                <p14:nvPr/>
              </p14:nvContentPartPr>
              <p14:xfrm>
                <a:off x="6873730" y="1362689"/>
                <a:ext cx="51840" cy="1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5A24FD-D0C7-DD7C-D78F-2FB99EA48F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65090" y="1353689"/>
                  <a:ext cx="69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B6C40E-0E9C-3EBD-256B-60D3776914BB}"/>
                    </a:ext>
                  </a:extLst>
                </p14:cNvPr>
                <p14:cNvContentPartPr/>
                <p14:nvPr/>
              </p14:nvContentPartPr>
              <p14:xfrm>
                <a:off x="7562050" y="1347209"/>
                <a:ext cx="937080" cy="36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B6C40E-0E9C-3EBD-256B-60D3776914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53410" y="1338569"/>
                  <a:ext cx="954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508B25-D1B2-8B2E-3ADD-A43EDC44987A}"/>
                    </a:ext>
                  </a:extLst>
                </p14:cNvPr>
                <p14:cNvContentPartPr/>
                <p14:nvPr/>
              </p14:nvContentPartPr>
              <p14:xfrm>
                <a:off x="8641330" y="1697489"/>
                <a:ext cx="35640" cy="7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508B25-D1B2-8B2E-3ADD-A43EDC4498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32330" y="1688849"/>
                  <a:ext cx="53280" cy="92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43C231-DB42-8CB7-9F11-288A884A467E}"/>
              </a:ext>
            </a:extLst>
          </p:cNvPr>
          <p:cNvSpPr txBox="1"/>
          <p:nvPr/>
        </p:nvSpPr>
        <p:spPr>
          <a:xfrm>
            <a:off x="945610" y="4261449"/>
            <a:ext cx="874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(Conservation of parity holds in non-</a:t>
            </a:r>
            <a:r>
              <a:rPr lang="en-US" dirty="0" err="1"/>
              <a:t>relativisitic</a:t>
            </a:r>
            <a:r>
              <a:rPr lang="en-US" dirty="0"/>
              <a:t> systems. Parity is not necessarily conserved in relativistic systems.)</a:t>
            </a:r>
          </a:p>
        </p:txBody>
      </p:sp>
    </p:spTree>
    <p:extLst>
      <p:ext uri="{BB962C8B-B14F-4D97-AF65-F5344CB8AC3E}">
        <p14:creationId xmlns:p14="http://schemas.microsoft.com/office/powerpoint/2010/main" val="375383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66A842-8237-361F-03B4-5522C6293FB7}"/>
                  </a:ext>
                </a:extLst>
              </p14:cNvPr>
              <p14:cNvContentPartPr/>
              <p14:nvPr/>
            </p14:nvContentPartPr>
            <p14:xfrm>
              <a:off x="1343770" y="230849"/>
              <a:ext cx="70920" cy="316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66A842-8237-361F-03B4-5522C6293F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5130" y="221849"/>
                <a:ext cx="88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5FA22A-0225-BB00-AE63-F3550EFEF409}"/>
                  </a:ext>
                </a:extLst>
              </p14:cNvPr>
              <p14:cNvContentPartPr/>
              <p14:nvPr/>
            </p14:nvContentPartPr>
            <p14:xfrm>
              <a:off x="470410" y="319769"/>
              <a:ext cx="199440" cy="27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5FA22A-0225-BB00-AE63-F3550EFEF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410" y="310769"/>
                <a:ext cx="2170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34284D-89D7-2725-EC70-52184C4F694E}"/>
                  </a:ext>
                </a:extLst>
              </p14:cNvPr>
              <p14:cNvContentPartPr/>
              <p14:nvPr/>
            </p14:nvContentPartPr>
            <p14:xfrm>
              <a:off x="362050" y="210329"/>
              <a:ext cx="412200" cy="49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34284D-89D7-2725-EC70-52184C4F69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410" y="201329"/>
                <a:ext cx="42984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BBF748-2983-C454-AC7A-CC257A152F94}"/>
                  </a:ext>
                </a:extLst>
              </p14:cNvPr>
              <p14:cNvContentPartPr/>
              <p14:nvPr/>
            </p14:nvContentPartPr>
            <p14:xfrm>
              <a:off x="1423690" y="373769"/>
              <a:ext cx="1515600" cy="232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BBF748-2983-C454-AC7A-CC257A152F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690" y="365129"/>
                <a:ext cx="15332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DA67EC0-880D-11F9-40EF-36D5264701B1}"/>
                  </a:ext>
                </a:extLst>
              </p14:cNvPr>
              <p14:cNvContentPartPr/>
              <p14:nvPr/>
            </p14:nvContentPartPr>
            <p14:xfrm>
              <a:off x="2647690" y="208889"/>
              <a:ext cx="20160" cy="4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DA67EC0-880D-11F9-40EF-36D5264701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8690" y="200249"/>
                <a:ext cx="3780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0201056-C984-30E5-3449-014BE7149C62}"/>
              </a:ext>
            </a:extLst>
          </p:cNvPr>
          <p:cNvGrpSpPr/>
          <p:nvPr/>
        </p:nvGrpSpPr>
        <p:grpSpPr>
          <a:xfrm>
            <a:off x="3255010" y="132209"/>
            <a:ext cx="2797920" cy="717120"/>
            <a:chOff x="3255010" y="132209"/>
            <a:chExt cx="279792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8D2FA0-C08C-5C4B-8FDB-6A84235BEBB7}"/>
                    </a:ext>
                  </a:extLst>
                </p14:cNvPr>
                <p14:cNvContentPartPr/>
                <p14:nvPr/>
              </p14:nvContentPartPr>
              <p14:xfrm>
                <a:off x="3255010" y="144449"/>
                <a:ext cx="1726920" cy="70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8D2FA0-C08C-5C4B-8FDB-6A84235BEB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46010" y="135809"/>
                  <a:ext cx="174456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2AE905-29DB-B249-4E49-8871C4B2C22A}"/>
                    </a:ext>
                  </a:extLst>
                </p14:cNvPr>
                <p14:cNvContentPartPr/>
                <p14:nvPr/>
              </p14:nvContentPartPr>
              <p14:xfrm>
                <a:off x="4306210" y="251729"/>
                <a:ext cx="518760" cy="38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2AE905-29DB-B249-4E49-8871C4B2C2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97570" y="242729"/>
                  <a:ext cx="536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1160EF-32EF-26E7-6992-AFB2D78B49BE}"/>
                    </a:ext>
                  </a:extLst>
                </p14:cNvPr>
                <p14:cNvContentPartPr/>
                <p14:nvPr/>
              </p14:nvContentPartPr>
              <p14:xfrm>
                <a:off x="5235370" y="360449"/>
                <a:ext cx="25920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1160EF-32EF-26E7-6992-AFB2D78B49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26730" y="351449"/>
                  <a:ext cx="276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3E6A41-CEC0-7818-C0F5-EAF7AF973348}"/>
                    </a:ext>
                  </a:extLst>
                </p14:cNvPr>
                <p14:cNvContentPartPr/>
                <p14:nvPr/>
              </p14:nvContentPartPr>
              <p14:xfrm>
                <a:off x="5266690" y="426329"/>
                <a:ext cx="238320" cy="2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3E6A41-CEC0-7818-C0F5-EAF7AF9733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57690" y="417689"/>
                  <a:ext cx="255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437622-3918-5C44-1B0C-91324BF1DEEB}"/>
                    </a:ext>
                  </a:extLst>
                </p14:cNvPr>
                <p14:cNvContentPartPr/>
                <p14:nvPr/>
              </p14:nvContentPartPr>
              <p14:xfrm>
                <a:off x="5196850" y="554129"/>
                <a:ext cx="25452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437622-3918-5C44-1B0C-91324BF1DE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87850" y="545129"/>
                  <a:ext cx="272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0C8ABE-BC24-C960-47C9-5223E6A3406E}"/>
                    </a:ext>
                  </a:extLst>
                </p14:cNvPr>
                <p14:cNvContentPartPr/>
                <p14:nvPr/>
              </p14:nvContentPartPr>
              <p14:xfrm>
                <a:off x="5828650" y="333809"/>
                <a:ext cx="33120" cy="289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0C8ABE-BC24-C960-47C9-5223E6A340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20010" y="324809"/>
                  <a:ext cx="50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AC3030-EF31-40D6-E160-5D2D25EAF8AA}"/>
                    </a:ext>
                  </a:extLst>
                </p14:cNvPr>
                <p14:cNvContentPartPr/>
                <p14:nvPr/>
              </p14:nvContentPartPr>
              <p14:xfrm>
                <a:off x="5796250" y="336329"/>
                <a:ext cx="256680" cy="10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AC3030-EF31-40D6-E160-5D2D25EAF8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87250" y="327329"/>
                  <a:ext cx="274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16D5B6-0E51-F161-17FE-6A3F655F8AF4}"/>
                    </a:ext>
                  </a:extLst>
                </p14:cNvPr>
                <p14:cNvContentPartPr/>
                <p14:nvPr/>
              </p14:nvContentPartPr>
              <p14:xfrm>
                <a:off x="5813530" y="132209"/>
                <a:ext cx="146160" cy="11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16D5B6-0E51-F161-17FE-6A3F655F8A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04530" y="123569"/>
                  <a:ext cx="16380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C8FFDB-5F37-1524-776C-672B19A9EB96}"/>
              </a:ext>
            </a:extLst>
          </p:cNvPr>
          <p:cNvGrpSpPr/>
          <p:nvPr/>
        </p:nvGrpSpPr>
        <p:grpSpPr>
          <a:xfrm>
            <a:off x="7348930" y="112769"/>
            <a:ext cx="788040" cy="496440"/>
            <a:chOff x="7348930" y="112769"/>
            <a:chExt cx="7880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89BA26B-A681-906A-0AC4-E79420FA5976}"/>
                    </a:ext>
                  </a:extLst>
                </p14:cNvPr>
                <p14:cNvContentPartPr/>
                <p14:nvPr/>
              </p14:nvContentPartPr>
              <p14:xfrm>
                <a:off x="7348930" y="170009"/>
                <a:ext cx="108000" cy="439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89BA26B-A681-906A-0AC4-E79420FA59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39930" y="161369"/>
                  <a:ext cx="1256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3D4395-C307-311C-5199-7CCE57D6DA2B}"/>
                    </a:ext>
                  </a:extLst>
                </p14:cNvPr>
                <p14:cNvContentPartPr/>
                <p14:nvPr/>
              </p14:nvContentPartPr>
              <p14:xfrm>
                <a:off x="7567090" y="248129"/>
                <a:ext cx="40320" cy="100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3D4395-C307-311C-5199-7CCE57D6DA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58090" y="239489"/>
                  <a:ext cx="5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D061E1-2794-281E-5F92-04D95C93D5A6}"/>
                    </a:ext>
                  </a:extLst>
                </p14:cNvPr>
                <p14:cNvContentPartPr/>
                <p14:nvPr/>
              </p14:nvContentPartPr>
              <p14:xfrm>
                <a:off x="7635850" y="199889"/>
                <a:ext cx="50760" cy="130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D061E1-2794-281E-5F92-04D95C93D5A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26850" y="191249"/>
                  <a:ext cx="68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9207B5-D230-C5B2-777A-AEC6452E7B05}"/>
                    </a:ext>
                  </a:extLst>
                </p14:cNvPr>
                <p14:cNvContentPartPr/>
                <p14:nvPr/>
              </p14:nvContentPartPr>
              <p14:xfrm>
                <a:off x="7783090" y="339929"/>
                <a:ext cx="18000" cy="232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9207B5-D230-C5B2-777A-AEC6452E7B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74450" y="331289"/>
                  <a:ext cx="35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CC794B-65AE-65E1-1537-2D0E6DF65AD3}"/>
                    </a:ext>
                  </a:extLst>
                </p14:cNvPr>
                <p14:cNvContentPartPr/>
                <p14:nvPr/>
              </p14:nvContentPartPr>
              <p14:xfrm>
                <a:off x="7746730" y="274409"/>
                <a:ext cx="170640" cy="98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CC794B-65AE-65E1-1537-2D0E6DF65A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37730" y="265769"/>
                  <a:ext cx="188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6C40E8-2E63-FBC5-21A7-CCE4A42CC009}"/>
                    </a:ext>
                  </a:extLst>
                </p14:cNvPr>
                <p14:cNvContentPartPr/>
                <p14:nvPr/>
              </p14:nvContentPartPr>
              <p14:xfrm>
                <a:off x="8026450" y="112769"/>
                <a:ext cx="110520" cy="167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6C40E8-2E63-FBC5-21A7-CCE4A42CC0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17450" y="103769"/>
                  <a:ext cx="12816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0DB47D-C774-1617-8C9B-4FA88A272454}"/>
              </a:ext>
            </a:extLst>
          </p:cNvPr>
          <p:cNvGrpSpPr/>
          <p:nvPr/>
        </p:nvGrpSpPr>
        <p:grpSpPr>
          <a:xfrm>
            <a:off x="8271610" y="108089"/>
            <a:ext cx="1811880" cy="526680"/>
            <a:chOff x="8271610" y="108089"/>
            <a:chExt cx="181188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D003691-44BB-A70C-312A-D49AD0AC5293}"/>
                    </a:ext>
                  </a:extLst>
                </p14:cNvPr>
                <p14:cNvContentPartPr/>
                <p14:nvPr/>
              </p14:nvContentPartPr>
              <p14:xfrm>
                <a:off x="8271610" y="108089"/>
                <a:ext cx="1272960" cy="45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D003691-44BB-A70C-312A-D49AD0AC529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62970" y="99449"/>
                  <a:ext cx="12906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2000C2-8C9B-24FD-62BD-9149C59990DB}"/>
                    </a:ext>
                  </a:extLst>
                </p14:cNvPr>
                <p14:cNvContentPartPr/>
                <p14:nvPr/>
              </p14:nvContentPartPr>
              <p14:xfrm>
                <a:off x="8582650" y="240569"/>
                <a:ext cx="353160" cy="1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2000C2-8C9B-24FD-62BD-9149C59990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73650" y="231929"/>
                  <a:ext cx="370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3F10EB-FCBE-9E9E-D129-6E6F3676FE40}"/>
                    </a:ext>
                  </a:extLst>
                </p14:cNvPr>
                <p14:cNvContentPartPr/>
                <p14:nvPr/>
              </p14:nvContentPartPr>
              <p14:xfrm>
                <a:off x="9597130" y="157769"/>
                <a:ext cx="486360" cy="47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3F10EB-FCBE-9E9E-D129-6E6F3676FE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88130" y="149129"/>
                  <a:ext cx="504000" cy="49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BD6BF4-AB69-5453-0099-0C2B7DB4D2D2}"/>
              </a:ext>
            </a:extLst>
          </p:cNvPr>
          <p:cNvGrpSpPr/>
          <p:nvPr/>
        </p:nvGrpSpPr>
        <p:grpSpPr>
          <a:xfrm>
            <a:off x="10179610" y="130049"/>
            <a:ext cx="1308960" cy="670680"/>
            <a:chOff x="10179610" y="130049"/>
            <a:chExt cx="130896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41BEE4-621C-F133-5810-1427409DA42D}"/>
                    </a:ext>
                  </a:extLst>
                </p14:cNvPr>
                <p14:cNvContentPartPr/>
                <p14:nvPr/>
              </p14:nvContentPartPr>
              <p14:xfrm>
                <a:off x="10179610" y="183689"/>
                <a:ext cx="1082160" cy="61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41BEE4-621C-F133-5810-1427409DA4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70970" y="174689"/>
                  <a:ext cx="10998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C9FAE7-F458-1436-F3E9-AA82E5995F75}"/>
                    </a:ext>
                  </a:extLst>
                </p14:cNvPr>
                <p14:cNvContentPartPr/>
                <p14:nvPr/>
              </p14:nvContentPartPr>
              <p14:xfrm>
                <a:off x="10921570" y="341009"/>
                <a:ext cx="298080" cy="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C9FAE7-F458-1436-F3E9-AA82E5995F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12930" y="332369"/>
                  <a:ext cx="315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0CDF3C2-BAFA-6FDA-585F-1D9DB6CFDA63}"/>
                    </a:ext>
                  </a:extLst>
                </p14:cNvPr>
                <p14:cNvContentPartPr/>
                <p14:nvPr/>
              </p14:nvContentPartPr>
              <p14:xfrm>
                <a:off x="10802050" y="207089"/>
                <a:ext cx="24120" cy="3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0CDF3C2-BAFA-6FDA-585F-1D9DB6CFDA6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93410" y="198449"/>
                  <a:ext cx="41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E9F130-6941-8A2A-95C1-2464B235E7EC}"/>
                    </a:ext>
                  </a:extLst>
                </p14:cNvPr>
                <p14:cNvContentPartPr/>
                <p14:nvPr/>
              </p14:nvContentPartPr>
              <p14:xfrm>
                <a:off x="11292010" y="130049"/>
                <a:ext cx="196560" cy="18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E9F130-6941-8A2A-95C1-2464B235E7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83010" y="121049"/>
                  <a:ext cx="2142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66AF67A-3FC8-D6F9-4CA1-032281B64EF8}"/>
              </a:ext>
            </a:extLst>
          </p:cNvPr>
          <p:cNvGrpSpPr/>
          <p:nvPr/>
        </p:nvGrpSpPr>
        <p:grpSpPr>
          <a:xfrm>
            <a:off x="3013450" y="1100249"/>
            <a:ext cx="1562040" cy="645480"/>
            <a:chOff x="3013450" y="1100249"/>
            <a:chExt cx="156204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390816B-7B32-869D-81F0-367B1E8BE22D}"/>
                    </a:ext>
                  </a:extLst>
                </p14:cNvPr>
                <p14:cNvContentPartPr/>
                <p14:nvPr/>
              </p14:nvContentPartPr>
              <p14:xfrm>
                <a:off x="3042610" y="1286009"/>
                <a:ext cx="40680" cy="377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390816B-7B32-869D-81F0-367B1E8BE2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33970" y="1277009"/>
                  <a:ext cx="583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A4B61E7-DFB7-C645-7397-28E323F6F90F}"/>
                    </a:ext>
                  </a:extLst>
                </p14:cNvPr>
                <p14:cNvContentPartPr/>
                <p14:nvPr/>
              </p14:nvContentPartPr>
              <p14:xfrm>
                <a:off x="3013450" y="1271249"/>
                <a:ext cx="275400" cy="223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A4B61E7-DFB7-C645-7397-28E323F6F9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04450" y="1262249"/>
                  <a:ext cx="293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936941-09E8-8BBA-CF2C-6D63213B3EEC}"/>
                    </a:ext>
                  </a:extLst>
                </p14:cNvPr>
                <p14:cNvContentPartPr/>
                <p14:nvPr/>
              </p14:nvContentPartPr>
              <p14:xfrm>
                <a:off x="3081850" y="1100249"/>
                <a:ext cx="100080" cy="11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936941-09E8-8BBA-CF2C-6D63213B3E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73210" y="1091609"/>
                  <a:ext cx="117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BBFEC2-2780-DA96-883D-4DF783A22ABA}"/>
                    </a:ext>
                  </a:extLst>
                </p14:cNvPr>
                <p14:cNvContentPartPr/>
                <p14:nvPr/>
              </p14:nvContentPartPr>
              <p14:xfrm>
                <a:off x="3467050" y="1236329"/>
                <a:ext cx="480960" cy="15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BBFEC2-2780-DA96-883D-4DF783A22A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58410" y="1227329"/>
                  <a:ext cx="498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99C0AC-CCB5-7097-9B05-1E0FA86ECEE5}"/>
                    </a:ext>
                  </a:extLst>
                </p14:cNvPr>
                <p14:cNvContentPartPr/>
                <p14:nvPr/>
              </p14:nvContentPartPr>
              <p14:xfrm>
                <a:off x="3676930" y="1194569"/>
                <a:ext cx="50760" cy="427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99C0AC-CCB5-7097-9B05-1E0FA86ECE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8290" y="1185929"/>
                  <a:ext cx="684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A2718B7-080D-7447-C20D-99FB952D57D4}"/>
                    </a:ext>
                  </a:extLst>
                </p14:cNvPr>
                <p14:cNvContentPartPr/>
                <p14:nvPr/>
              </p14:nvContentPartPr>
              <p14:xfrm>
                <a:off x="4002010" y="1179809"/>
                <a:ext cx="143280" cy="565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A2718B7-080D-7447-C20D-99FB952D57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93010" y="1170809"/>
                  <a:ext cx="1609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92B5523-3A94-8CC0-F712-E69A115866AF}"/>
                    </a:ext>
                  </a:extLst>
                </p14:cNvPr>
                <p14:cNvContentPartPr/>
                <p14:nvPr/>
              </p14:nvContentPartPr>
              <p14:xfrm>
                <a:off x="4193890" y="1420289"/>
                <a:ext cx="168480" cy="167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92B5523-3A94-8CC0-F712-E69A115866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84890" y="1411289"/>
                  <a:ext cx="186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943C63-F8C1-B7FC-18E9-0BCE71D70A7F}"/>
                    </a:ext>
                  </a:extLst>
                </p14:cNvPr>
                <p14:cNvContentPartPr/>
                <p14:nvPr/>
              </p14:nvContentPartPr>
              <p14:xfrm>
                <a:off x="4196050" y="1322729"/>
                <a:ext cx="190440" cy="1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943C63-F8C1-B7FC-18E9-0BCE71D70A7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87410" y="1313729"/>
                  <a:ext cx="208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00C819-E661-1331-C083-B9631899F501}"/>
                    </a:ext>
                  </a:extLst>
                </p14:cNvPr>
                <p14:cNvContentPartPr/>
                <p14:nvPr/>
              </p14:nvContentPartPr>
              <p14:xfrm>
                <a:off x="4426450" y="1147049"/>
                <a:ext cx="149040" cy="57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00C819-E661-1331-C083-B9631899F5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17450" y="1138049"/>
                  <a:ext cx="166680" cy="59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562405-BE54-32AF-EB53-2FB9B7556B79}"/>
              </a:ext>
            </a:extLst>
          </p:cNvPr>
          <p:cNvGrpSpPr/>
          <p:nvPr/>
        </p:nvGrpSpPr>
        <p:grpSpPr>
          <a:xfrm>
            <a:off x="4920010" y="1115369"/>
            <a:ext cx="1760760" cy="541080"/>
            <a:chOff x="4920010" y="1115369"/>
            <a:chExt cx="176076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D463A2-E7E5-45C0-A25E-C8E7942AEB34}"/>
                    </a:ext>
                  </a:extLst>
                </p14:cNvPr>
                <p14:cNvContentPartPr/>
                <p14:nvPr/>
              </p14:nvContentPartPr>
              <p14:xfrm>
                <a:off x="4920010" y="1348289"/>
                <a:ext cx="370800" cy="44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D463A2-E7E5-45C0-A25E-C8E7942AEB3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11370" y="1339649"/>
                  <a:ext cx="388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669851-D3FF-5352-14BE-DB61D4A757BF}"/>
                    </a:ext>
                  </a:extLst>
                </p14:cNvPr>
                <p14:cNvContentPartPr/>
                <p14:nvPr/>
              </p14:nvContentPartPr>
              <p14:xfrm>
                <a:off x="4961770" y="1499129"/>
                <a:ext cx="284400" cy="12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669851-D3FF-5352-14BE-DB61D4A757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52770" y="1490129"/>
                  <a:ext cx="302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EF2DC8A-FCE9-0E30-37C3-0D71E55BCC32}"/>
                    </a:ext>
                  </a:extLst>
                </p14:cNvPr>
                <p14:cNvContentPartPr/>
                <p14:nvPr/>
              </p14:nvContentPartPr>
              <p14:xfrm>
                <a:off x="5456050" y="1166489"/>
                <a:ext cx="592560" cy="171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EF2DC8A-FCE9-0E30-37C3-0D71E55BCC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47050" y="1157849"/>
                  <a:ext cx="610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5BCC74-ED07-5CF3-1E71-DF1920A4863B}"/>
                    </a:ext>
                  </a:extLst>
                </p14:cNvPr>
                <p14:cNvContentPartPr/>
                <p14:nvPr/>
              </p14:nvContentPartPr>
              <p14:xfrm>
                <a:off x="5798410" y="1129769"/>
                <a:ext cx="14040" cy="420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5BCC74-ED07-5CF3-1E71-DF1920A486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89770" y="1120769"/>
                  <a:ext cx="316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2C3C77-91C2-2562-6EF5-A117521034E8}"/>
                    </a:ext>
                  </a:extLst>
                </p14:cNvPr>
                <p14:cNvContentPartPr/>
                <p14:nvPr/>
              </p14:nvContentPartPr>
              <p14:xfrm>
                <a:off x="6105850" y="1402649"/>
                <a:ext cx="193680" cy="1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2C3C77-91C2-2562-6EF5-A117521034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96850" y="1393649"/>
                  <a:ext cx="21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8D13F8-EEBE-0A73-81CC-B017FDF94DD0}"/>
                    </a:ext>
                  </a:extLst>
                </p14:cNvPr>
                <p14:cNvContentPartPr/>
                <p14:nvPr/>
              </p14:nvContentPartPr>
              <p14:xfrm>
                <a:off x="6385930" y="1329569"/>
                <a:ext cx="169560" cy="203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8D13F8-EEBE-0A73-81CC-B017FDF94D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7290" y="1320569"/>
                  <a:ext cx="187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6A66399-D277-9BD3-2A7D-1D9CEB8DCB3F}"/>
                    </a:ext>
                  </a:extLst>
                </p14:cNvPr>
                <p14:cNvContentPartPr/>
                <p14:nvPr/>
              </p14:nvContentPartPr>
              <p14:xfrm>
                <a:off x="6353530" y="1234889"/>
                <a:ext cx="220680" cy="27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6A66399-D277-9BD3-2A7D-1D9CEB8DCB3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44890" y="1225889"/>
                  <a:ext cx="23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C4A62FE-3C02-FC81-9BBE-9C99ED4C6B17}"/>
                    </a:ext>
                  </a:extLst>
                </p14:cNvPr>
                <p14:cNvContentPartPr/>
                <p14:nvPr/>
              </p14:nvContentPartPr>
              <p14:xfrm>
                <a:off x="6086050" y="1131569"/>
                <a:ext cx="90720" cy="524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C4A62FE-3C02-FC81-9BBE-9C99ED4C6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77050" y="1122929"/>
                  <a:ext cx="10836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D6FD8D-0856-E593-BC00-692DE80F2EC0}"/>
                    </a:ext>
                  </a:extLst>
                </p14:cNvPr>
                <p14:cNvContentPartPr/>
                <p14:nvPr/>
              </p14:nvContentPartPr>
              <p14:xfrm>
                <a:off x="6588970" y="1115369"/>
                <a:ext cx="91800" cy="536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D6FD8D-0856-E593-BC00-692DE80F2E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80330" y="1106729"/>
                  <a:ext cx="109440" cy="55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C1951A-AE6B-1759-77E5-3CC6F5732DBE}"/>
              </a:ext>
            </a:extLst>
          </p:cNvPr>
          <p:cNvGrpSpPr/>
          <p:nvPr/>
        </p:nvGrpSpPr>
        <p:grpSpPr>
          <a:xfrm>
            <a:off x="1451770" y="1952369"/>
            <a:ext cx="3670560" cy="657000"/>
            <a:chOff x="1451770" y="1952369"/>
            <a:chExt cx="367056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45914C-08F7-76BB-FAFE-46FC798D675B}"/>
                    </a:ext>
                  </a:extLst>
                </p14:cNvPr>
                <p14:cNvContentPartPr/>
                <p14:nvPr/>
              </p14:nvContentPartPr>
              <p14:xfrm>
                <a:off x="1451770" y="2136689"/>
                <a:ext cx="911520" cy="47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45914C-08F7-76BB-FAFE-46FC798D67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42770" y="2128049"/>
                  <a:ext cx="9291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56F740C-5F3A-A413-7BE7-2115F26A185E}"/>
                    </a:ext>
                  </a:extLst>
                </p14:cNvPr>
                <p14:cNvContentPartPr/>
                <p14:nvPr/>
              </p14:nvContentPartPr>
              <p14:xfrm>
                <a:off x="1867930" y="2103569"/>
                <a:ext cx="19440" cy="1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56F740C-5F3A-A413-7BE7-2115F26A18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58930" y="2094929"/>
                  <a:ext cx="37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53B1FE-6CD1-A5E7-EDED-FEA3FD4B3657}"/>
                    </a:ext>
                  </a:extLst>
                </p14:cNvPr>
                <p14:cNvContentPartPr/>
                <p14:nvPr/>
              </p14:nvContentPartPr>
              <p14:xfrm>
                <a:off x="2458330" y="2030489"/>
                <a:ext cx="1002600" cy="36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53B1FE-6CD1-A5E7-EDED-FEA3FD4B36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49690" y="2021849"/>
                  <a:ext cx="10202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E3B367B-F296-60FE-6D4E-F92D4C2D10E9}"/>
                    </a:ext>
                  </a:extLst>
                </p14:cNvPr>
                <p14:cNvContentPartPr/>
                <p14:nvPr/>
              </p14:nvContentPartPr>
              <p14:xfrm>
                <a:off x="3665410" y="1952369"/>
                <a:ext cx="1456920" cy="599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E3B367B-F296-60FE-6D4E-F92D4C2D10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56770" y="1943729"/>
                  <a:ext cx="14745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7EF74A-E0BA-1DFE-6EF5-0B6B2CB2AEB5}"/>
                    </a:ext>
                  </a:extLst>
                </p14:cNvPr>
                <p14:cNvContentPartPr/>
                <p14:nvPr/>
              </p14:nvContentPartPr>
              <p14:xfrm>
                <a:off x="4455610" y="2061809"/>
                <a:ext cx="401760" cy="23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7EF74A-E0BA-1DFE-6EF5-0B6B2CB2AE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46970" y="2053169"/>
                  <a:ext cx="4194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A41AA84-DF02-BE1F-A299-5474E177BC2B}"/>
              </a:ext>
            </a:extLst>
          </p:cNvPr>
          <p:cNvGrpSpPr/>
          <p:nvPr/>
        </p:nvGrpSpPr>
        <p:grpSpPr>
          <a:xfrm>
            <a:off x="2994730" y="2701169"/>
            <a:ext cx="1394640" cy="588600"/>
            <a:chOff x="2994730" y="2701169"/>
            <a:chExt cx="139464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DF4DB2-42FE-C458-8F83-E160F76AE375}"/>
                    </a:ext>
                  </a:extLst>
                </p14:cNvPr>
                <p14:cNvContentPartPr/>
                <p14:nvPr/>
              </p14:nvContentPartPr>
              <p14:xfrm>
                <a:off x="3022810" y="2883329"/>
                <a:ext cx="82080" cy="406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DF4DB2-42FE-C458-8F83-E160F76AE3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13810" y="2874689"/>
                  <a:ext cx="997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5990A6-2AC0-B26D-9810-B34CAE4E98C3}"/>
                    </a:ext>
                  </a:extLst>
                </p14:cNvPr>
                <p14:cNvContentPartPr/>
                <p14:nvPr/>
              </p14:nvContentPartPr>
              <p14:xfrm>
                <a:off x="2994730" y="2872889"/>
                <a:ext cx="275040" cy="262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5990A6-2AC0-B26D-9810-B34CAE4E98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85730" y="2863889"/>
                  <a:ext cx="292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2CD6A3-1ACD-BC8A-DC6E-00DD063FA1B3}"/>
                    </a:ext>
                  </a:extLst>
                </p14:cNvPr>
                <p14:cNvContentPartPr/>
                <p14:nvPr/>
              </p14:nvContentPartPr>
              <p14:xfrm>
                <a:off x="3021730" y="2701169"/>
                <a:ext cx="180000" cy="10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2CD6A3-1ACD-BC8A-DC6E-00DD063FA1B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13090" y="2692529"/>
                  <a:ext cx="197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6C0BDF-8CCE-7A53-1F67-3D79CCFFC34A}"/>
                    </a:ext>
                  </a:extLst>
                </p14:cNvPr>
                <p14:cNvContentPartPr/>
                <p14:nvPr/>
              </p14:nvContentPartPr>
              <p14:xfrm>
                <a:off x="3452650" y="2848769"/>
                <a:ext cx="464400" cy="18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6C0BDF-8CCE-7A53-1F67-3D79CCFFC34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44010" y="2840129"/>
                  <a:ext cx="482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909D38-F730-5C88-2A20-FF2B832FECCC}"/>
                    </a:ext>
                  </a:extLst>
                </p14:cNvPr>
                <p14:cNvContentPartPr/>
                <p14:nvPr/>
              </p14:nvContentPartPr>
              <p14:xfrm>
                <a:off x="3683770" y="2799809"/>
                <a:ext cx="26280" cy="45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909D38-F730-5C88-2A20-FF2B832FECC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74770" y="2790809"/>
                  <a:ext cx="43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43A6AE5-8592-FA3A-60DF-CE2A9A9C6FA4}"/>
                    </a:ext>
                  </a:extLst>
                </p14:cNvPr>
                <p14:cNvContentPartPr/>
                <p14:nvPr/>
              </p14:nvContentPartPr>
              <p14:xfrm>
                <a:off x="4089850" y="3010409"/>
                <a:ext cx="151560" cy="19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43A6AE5-8592-FA3A-60DF-CE2A9A9C6FA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80850" y="3001409"/>
                  <a:ext cx="169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94EB3F3-65DC-842D-DEBD-F7EEB943558D}"/>
                    </a:ext>
                  </a:extLst>
                </p14:cNvPr>
                <p14:cNvContentPartPr/>
                <p14:nvPr/>
              </p14:nvContentPartPr>
              <p14:xfrm>
                <a:off x="4089130" y="2877569"/>
                <a:ext cx="192240" cy="25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94EB3F3-65DC-842D-DEBD-F7EEB94355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80130" y="2868929"/>
                  <a:ext cx="20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AFA2997-1AF0-D89A-C661-E7D7A273EE1F}"/>
                    </a:ext>
                  </a:extLst>
                </p14:cNvPr>
                <p14:cNvContentPartPr/>
                <p14:nvPr/>
              </p14:nvContentPartPr>
              <p14:xfrm>
                <a:off x="3908410" y="2765249"/>
                <a:ext cx="185400" cy="483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AFA2997-1AF0-D89A-C661-E7D7A273EE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99410" y="2756249"/>
                  <a:ext cx="2030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F650DEA-7570-5648-8E0C-A08A16201999}"/>
                    </a:ext>
                  </a:extLst>
                </p14:cNvPr>
                <p14:cNvContentPartPr/>
                <p14:nvPr/>
              </p14:nvContentPartPr>
              <p14:xfrm>
                <a:off x="4256530" y="2746169"/>
                <a:ext cx="132840" cy="512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F650DEA-7570-5648-8E0C-A08A1620199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47890" y="2737529"/>
                  <a:ext cx="150480" cy="53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2314529-6ADA-0C69-B97B-3FC44B467A66}"/>
              </a:ext>
            </a:extLst>
          </p:cNvPr>
          <p:cNvGrpSpPr/>
          <p:nvPr/>
        </p:nvGrpSpPr>
        <p:grpSpPr>
          <a:xfrm>
            <a:off x="4871050" y="2911769"/>
            <a:ext cx="297360" cy="129240"/>
            <a:chOff x="4871050" y="2911769"/>
            <a:chExt cx="29736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CD1AE0-C29F-A1A1-3360-101667EEF849}"/>
                    </a:ext>
                  </a:extLst>
                </p14:cNvPr>
                <p14:cNvContentPartPr/>
                <p14:nvPr/>
              </p14:nvContentPartPr>
              <p14:xfrm>
                <a:off x="4871050" y="2911769"/>
                <a:ext cx="267480" cy="43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CD1AE0-C29F-A1A1-3360-101667EEF8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62410" y="2903129"/>
                  <a:ext cx="28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23745E-6698-F3F8-7B65-06E21D5010D5}"/>
                    </a:ext>
                  </a:extLst>
                </p14:cNvPr>
                <p14:cNvContentPartPr/>
                <p14:nvPr/>
              </p14:nvContentPartPr>
              <p14:xfrm>
                <a:off x="4884730" y="3023009"/>
                <a:ext cx="283680" cy="18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23745E-6698-F3F8-7B65-06E21D5010D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75730" y="3014009"/>
                  <a:ext cx="3013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0898DB7-206F-BF71-2333-A3614492EBB1}"/>
              </a:ext>
            </a:extLst>
          </p:cNvPr>
          <p:cNvGrpSpPr/>
          <p:nvPr/>
        </p:nvGrpSpPr>
        <p:grpSpPr>
          <a:xfrm>
            <a:off x="5482690" y="2767049"/>
            <a:ext cx="283680" cy="412920"/>
            <a:chOff x="5482690" y="2767049"/>
            <a:chExt cx="28368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DB2A98-C311-3BDD-54CE-C234C5F21B6A}"/>
                    </a:ext>
                  </a:extLst>
                </p14:cNvPr>
                <p14:cNvContentPartPr/>
                <p14:nvPr/>
              </p14:nvContentPartPr>
              <p14:xfrm>
                <a:off x="5519050" y="2777849"/>
                <a:ext cx="55440" cy="402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DB2A98-C311-3BDD-54CE-C234C5F21B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10050" y="2768849"/>
                  <a:ext cx="730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554C4E9-1050-B6C0-2300-4D7AB1637BEF}"/>
                    </a:ext>
                  </a:extLst>
                </p14:cNvPr>
                <p14:cNvContentPartPr/>
                <p14:nvPr/>
              </p14:nvContentPartPr>
              <p14:xfrm>
                <a:off x="5482690" y="2767049"/>
                <a:ext cx="283680" cy="199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554C4E9-1050-B6C0-2300-4D7AB1637BE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74050" y="2758049"/>
                  <a:ext cx="30132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D0ABD26-2887-9549-9C11-3CDBED4F0774}"/>
              </a:ext>
            </a:extLst>
          </p:cNvPr>
          <p:cNvGrpSpPr/>
          <p:nvPr/>
        </p:nvGrpSpPr>
        <p:grpSpPr>
          <a:xfrm>
            <a:off x="10122370" y="146609"/>
            <a:ext cx="207000" cy="191520"/>
            <a:chOff x="10122370" y="146609"/>
            <a:chExt cx="20700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979FE50-FB06-F559-BB80-D37C075BDFFA}"/>
                    </a:ext>
                  </a:extLst>
                </p14:cNvPr>
                <p14:cNvContentPartPr/>
                <p14:nvPr/>
              </p14:nvContentPartPr>
              <p14:xfrm>
                <a:off x="10122370" y="152729"/>
                <a:ext cx="162360" cy="18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979FE50-FB06-F559-BB80-D37C075BDF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13730" y="143729"/>
                  <a:ext cx="180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290FBE6-B182-C742-1DF4-3E3631D7937A}"/>
                    </a:ext>
                  </a:extLst>
                </p14:cNvPr>
                <p14:cNvContentPartPr/>
                <p14:nvPr/>
              </p14:nvContentPartPr>
              <p14:xfrm>
                <a:off x="10284010" y="146609"/>
                <a:ext cx="45360" cy="17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290FBE6-B182-C742-1DF4-3E3631D793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75370" y="137969"/>
                  <a:ext cx="6300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BE188F4-810F-8DBF-E224-8F13CF26C7C3}"/>
                  </a:ext>
                </a:extLst>
              </p14:cNvPr>
              <p14:cNvContentPartPr/>
              <p14:nvPr/>
            </p14:nvContentPartPr>
            <p14:xfrm>
              <a:off x="11454010" y="569249"/>
              <a:ext cx="73440" cy="123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BE188F4-810F-8DBF-E224-8F13CF26C7C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445370" y="560249"/>
                <a:ext cx="9108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BA6B371A-0AF0-52F8-2F0E-CDB2766CD424}"/>
              </a:ext>
            </a:extLst>
          </p:cNvPr>
          <p:cNvGrpSpPr/>
          <p:nvPr/>
        </p:nvGrpSpPr>
        <p:grpSpPr>
          <a:xfrm>
            <a:off x="7858330" y="844649"/>
            <a:ext cx="229680" cy="251280"/>
            <a:chOff x="7858330" y="844649"/>
            <a:chExt cx="2296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558069-99AB-C878-42F0-819FC8CE3539}"/>
                    </a:ext>
                  </a:extLst>
                </p14:cNvPr>
                <p14:cNvContentPartPr/>
                <p14:nvPr/>
              </p14:nvContentPartPr>
              <p14:xfrm>
                <a:off x="7858330" y="931769"/>
                <a:ext cx="25200" cy="163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558069-99AB-C878-42F0-819FC8CE353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49690" y="922769"/>
                  <a:ext cx="42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4183AE-E0F7-8A25-C0BB-2072ACC78234}"/>
                    </a:ext>
                  </a:extLst>
                </p14:cNvPr>
                <p14:cNvContentPartPr/>
                <p14:nvPr/>
              </p14:nvContentPartPr>
              <p14:xfrm>
                <a:off x="7875610" y="844649"/>
                <a:ext cx="21240" cy="1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4183AE-E0F7-8A25-C0BB-2072ACC782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66970" y="836009"/>
                  <a:ext cx="38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91A25A-8D4E-9EFB-1F46-A1D636D2D2A0}"/>
                    </a:ext>
                  </a:extLst>
                </p14:cNvPr>
                <p14:cNvContentPartPr/>
                <p14:nvPr/>
              </p14:nvContentPartPr>
              <p14:xfrm>
                <a:off x="7994770" y="932489"/>
                <a:ext cx="93240" cy="16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91A25A-8D4E-9EFB-1F46-A1D636D2D2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86130" y="923849"/>
                  <a:ext cx="1108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3987293-7128-B039-AFBC-9FFA423FE895}"/>
              </a:ext>
            </a:extLst>
          </p:cNvPr>
          <p:cNvGrpSpPr/>
          <p:nvPr/>
        </p:nvGrpSpPr>
        <p:grpSpPr>
          <a:xfrm>
            <a:off x="8385370" y="752489"/>
            <a:ext cx="2898360" cy="613440"/>
            <a:chOff x="8385370" y="752489"/>
            <a:chExt cx="289836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FD14F51-2C5E-BA26-F612-5449128F9366}"/>
                    </a:ext>
                  </a:extLst>
                </p14:cNvPr>
                <p14:cNvContentPartPr/>
                <p14:nvPr/>
              </p14:nvContentPartPr>
              <p14:xfrm>
                <a:off x="8385370" y="935009"/>
                <a:ext cx="251640" cy="16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FD14F51-2C5E-BA26-F612-5449128F936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76370" y="926369"/>
                  <a:ext cx="269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0EDE7E7-BD29-CA02-76EC-078128EDADDE}"/>
                    </a:ext>
                  </a:extLst>
                </p14:cNvPr>
                <p14:cNvContentPartPr/>
                <p14:nvPr/>
              </p14:nvContentPartPr>
              <p14:xfrm>
                <a:off x="8664010" y="847889"/>
                <a:ext cx="1836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0EDE7E7-BD29-CA02-76EC-078128EDADD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55010" y="838889"/>
                  <a:ext cx="3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887E24-0BBB-FF65-2C24-26D532E12BDB}"/>
                    </a:ext>
                  </a:extLst>
                </p14:cNvPr>
                <p14:cNvContentPartPr/>
                <p14:nvPr/>
              </p14:nvContentPartPr>
              <p14:xfrm>
                <a:off x="8696050" y="969209"/>
                <a:ext cx="555480" cy="36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887E24-0BBB-FF65-2C24-26D532E12B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87050" y="960569"/>
                  <a:ext cx="5731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F4AD31-FEB2-74BC-476C-15C35635FEF0}"/>
                    </a:ext>
                  </a:extLst>
                </p14:cNvPr>
                <p14:cNvContentPartPr/>
                <p14:nvPr/>
              </p14:nvContentPartPr>
              <p14:xfrm>
                <a:off x="9472570" y="959129"/>
                <a:ext cx="145080" cy="205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F4AD31-FEB2-74BC-476C-15C35635FEF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63570" y="950489"/>
                  <a:ext cx="162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8593AD-4EDC-DCDA-DAF4-AE69A11301CD}"/>
                    </a:ext>
                  </a:extLst>
                </p14:cNvPr>
                <p14:cNvContentPartPr/>
                <p14:nvPr/>
              </p14:nvContentPartPr>
              <p14:xfrm>
                <a:off x="9681730" y="841769"/>
                <a:ext cx="642600" cy="28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8593AD-4EDC-DCDA-DAF4-AE69A11301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73090" y="833129"/>
                  <a:ext cx="660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BE22DD-02F2-2361-9B22-B157101BC445}"/>
                    </a:ext>
                  </a:extLst>
                </p14:cNvPr>
                <p14:cNvContentPartPr/>
                <p14:nvPr/>
              </p14:nvContentPartPr>
              <p14:xfrm>
                <a:off x="10518730" y="854009"/>
                <a:ext cx="192600" cy="511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BE22DD-02F2-2361-9B22-B157101BC4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10090" y="845369"/>
                  <a:ext cx="2102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D308F5-CD6D-AC18-2A70-4030B5421649}"/>
                    </a:ext>
                  </a:extLst>
                </p14:cNvPr>
                <p14:cNvContentPartPr/>
                <p14:nvPr/>
              </p14:nvContentPartPr>
              <p14:xfrm>
                <a:off x="10994650" y="868409"/>
                <a:ext cx="24120" cy="307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D308F5-CD6D-AC18-2A70-4030B54216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86010" y="859769"/>
                  <a:ext cx="41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FA52F73-BF91-24CD-E838-DCFEF7775CCD}"/>
                    </a:ext>
                  </a:extLst>
                </p14:cNvPr>
                <p14:cNvContentPartPr/>
                <p14:nvPr/>
              </p14:nvContentPartPr>
              <p14:xfrm>
                <a:off x="10942810" y="864809"/>
                <a:ext cx="170640" cy="173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FA52F73-BF91-24CD-E838-DCFEF7775CC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933810" y="855809"/>
                  <a:ext cx="188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F3157F-2454-3F7F-D06D-1C68489B59B6}"/>
                    </a:ext>
                  </a:extLst>
                </p14:cNvPr>
                <p14:cNvContentPartPr/>
                <p14:nvPr/>
              </p14:nvContentPartPr>
              <p14:xfrm>
                <a:off x="10933090" y="756089"/>
                <a:ext cx="150480" cy="113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F3157F-2454-3F7F-D06D-1C68489B59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24090" y="747089"/>
                  <a:ext cx="168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BFC55A-AD9C-C643-A2D3-EFED7C65B743}"/>
                    </a:ext>
                  </a:extLst>
                </p14:cNvPr>
                <p14:cNvContentPartPr/>
                <p14:nvPr/>
              </p14:nvContentPartPr>
              <p14:xfrm>
                <a:off x="11151250" y="752489"/>
                <a:ext cx="132480" cy="578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BFC55A-AD9C-C643-A2D3-EFED7C65B74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42610" y="743849"/>
                  <a:ext cx="150120" cy="59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34226A-E027-8C31-60C6-E3D8403797D2}"/>
              </a:ext>
            </a:extLst>
          </p:cNvPr>
          <p:cNvGrpSpPr/>
          <p:nvPr/>
        </p:nvGrpSpPr>
        <p:grpSpPr>
          <a:xfrm>
            <a:off x="5996410" y="2632049"/>
            <a:ext cx="842040" cy="552240"/>
            <a:chOff x="5996410" y="2632049"/>
            <a:chExt cx="84204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3842BC-E975-BD2B-F6D1-532DFF7588B4}"/>
                    </a:ext>
                  </a:extLst>
                </p14:cNvPr>
                <p14:cNvContentPartPr/>
                <p14:nvPr/>
              </p14:nvContentPartPr>
              <p14:xfrm>
                <a:off x="5996410" y="2695049"/>
                <a:ext cx="437760" cy="154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3842BC-E975-BD2B-F6D1-532DFF7588B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87770" y="2686409"/>
                  <a:ext cx="455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3C964C-5EE8-EC3A-9E61-1E085E272166}"/>
                    </a:ext>
                  </a:extLst>
                </p14:cNvPr>
                <p14:cNvContentPartPr/>
                <p14:nvPr/>
              </p14:nvContentPartPr>
              <p14:xfrm>
                <a:off x="6220330" y="2632049"/>
                <a:ext cx="33840" cy="435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3C964C-5EE8-EC3A-9E61-1E085E2721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11330" y="2623049"/>
                  <a:ext cx="514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183C08-18EF-2A13-78E7-A3B71C66EE37}"/>
                    </a:ext>
                  </a:extLst>
                </p14:cNvPr>
                <p14:cNvContentPartPr/>
                <p14:nvPr/>
              </p14:nvContentPartPr>
              <p14:xfrm>
                <a:off x="6558010" y="2858849"/>
                <a:ext cx="98640" cy="152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183C08-18EF-2A13-78E7-A3B71C66EE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49370" y="2849849"/>
                  <a:ext cx="11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298A29-3ABD-19CC-C13B-F2477C3DEF5A}"/>
                    </a:ext>
                  </a:extLst>
                </p14:cNvPr>
                <p14:cNvContentPartPr/>
                <p14:nvPr/>
              </p14:nvContentPartPr>
              <p14:xfrm>
                <a:off x="6570250" y="2765249"/>
                <a:ext cx="123840" cy="12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298A29-3ABD-19CC-C13B-F2477C3DEF5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61610" y="2756249"/>
                  <a:ext cx="141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8DC57EF-BE9D-7CD3-F50F-8B56F59A2EEF}"/>
                    </a:ext>
                  </a:extLst>
                </p14:cNvPr>
                <p14:cNvContentPartPr/>
                <p14:nvPr/>
              </p14:nvContentPartPr>
              <p14:xfrm>
                <a:off x="6423010" y="2701889"/>
                <a:ext cx="162720" cy="357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8DC57EF-BE9D-7CD3-F50F-8B56F59A2E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14370" y="2692889"/>
                  <a:ext cx="1803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18FF0B4-0EE5-4966-26A3-4BBC7520B107}"/>
                    </a:ext>
                  </a:extLst>
                </p14:cNvPr>
                <p14:cNvContentPartPr/>
                <p14:nvPr/>
              </p14:nvContentPartPr>
              <p14:xfrm>
                <a:off x="6679330" y="2664809"/>
                <a:ext cx="159120" cy="519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18FF0B4-0EE5-4966-26A3-4BBC7520B1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70690" y="2655809"/>
                  <a:ext cx="176760" cy="53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CF448F0-1CF3-8121-913C-83500C17D7C8}"/>
              </a:ext>
            </a:extLst>
          </p:cNvPr>
          <p:cNvGrpSpPr/>
          <p:nvPr/>
        </p:nvGrpSpPr>
        <p:grpSpPr>
          <a:xfrm>
            <a:off x="4856650" y="3563729"/>
            <a:ext cx="1966680" cy="518040"/>
            <a:chOff x="4856650" y="3563729"/>
            <a:chExt cx="196668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9EEE20F-F52B-2109-C65C-5550A956C285}"/>
                    </a:ext>
                  </a:extLst>
                </p14:cNvPr>
                <p14:cNvContentPartPr/>
                <p14:nvPr/>
              </p14:nvContentPartPr>
              <p14:xfrm>
                <a:off x="4856650" y="3904289"/>
                <a:ext cx="245160" cy="4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9EEE20F-F52B-2109-C65C-5550A956C28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48010" y="3895649"/>
                  <a:ext cx="262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9124A89-D262-9D7B-AA4B-9C3DA4744988}"/>
                    </a:ext>
                  </a:extLst>
                </p14:cNvPr>
                <p14:cNvContentPartPr/>
                <p14:nvPr/>
              </p14:nvContentPartPr>
              <p14:xfrm>
                <a:off x="4890850" y="3975209"/>
                <a:ext cx="24156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9124A89-D262-9D7B-AA4B-9C3DA47449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82210" y="3966209"/>
                  <a:ext cx="259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D330FE3-9C11-DEB4-DFA2-4E0F55CA440F}"/>
                    </a:ext>
                  </a:extLst>
                </p14:cNvPr>
                <p14:cNvContentPartPr/>
                <p14:nvPr/>
              </p14:nvContentPartPr>
              <p14:xfrm>
                <a:off x="5430130" y="3785849"/>
                <a:ext cx="32760" cy="295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D330FE3-9C11-DEB4-DFA2-4E0F55CA44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21130" y="3777209"/>
                  <a:ext cx="50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FB462E-8028-28F0-DC7D-2527CD0E64A7}"/>
                    </a:ext>
                  </a:extLst>
                </p14:cNvPr>
                <p14:cNvContentPartPr/>
                <p14:nvPr/>
              </p14:nvContentPartPr>
              <p14:xfrm>
                <a:off x="5384050" y="3756329"/>
                <a:ext cx="228600" cy="165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FB462E-8028-28F0-DC7D-2527CD0E64A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75050" y="3747329"/>
                  <a:ext cx="246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06CE55F-0956-F672-B3B2-B7121080E459}"/>
                    </a:ext>
                  </a:extLst>
                </p14:cNvPr>
                <p14:cNvContentPartPr/>
                <p14:nvPr/>
              </p14:nvContentPartPr>
              <p14:xfrm>
                <a:off x="5473330" y="3563729"/>
                <a:ext cx="105840" cy="139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06CE55F-0956-F672-B3B2-B7121080E4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64330" y="3555089"/>
                  <a:ext cx="123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93F976E-12CC-779E-56DD-59CB2265B8B2}"/>
                    </a:ext>
                  </a:extLst>
                </p14:cNvPr>
                <p14:cNvContentPartPr/>
                <p14:nvPr/>
              </p14:nvContentPartPr>
              <p14:xfrm>
                <a:off x="5799130" y="3704129"/>
                <a:ext cx="471960" cy="125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93F976E-12CC-779E-56DD-59CB2265B8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90130" y="3695129"/>
                  <a:ext cx="489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93AEC0B-5B20-C0A0-8288-F9E609395D1C}"/>
                    </a:ext>
                  </a:extLst>
                </p14:cNvPr>
                <p14:cNvContentPartPr/>
                <p14:nvPr/>
              </p14:nvContentPartPr>
              <p14:xfrm>
                <a:off x="6057970" y="3593609"/>
                <a:ext cx="19440" cy="459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93AEC0B-5B20-C0A0-8288-F9E609395D1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49330" y="3584609"/>
                  <a:ext cx="370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4B0C51-D2E4-0FAB-B8AB-9E2908D3BF2B}"/>
                    </a:ext>
                  </a:extLst>
                </p14:cNvPr>
                <p14:cNvContentPartPr/>
                <p14:nvPr/>
              </p14:nvContentPartPr>
              <p14:xfrm>
                <a:off x="6297730" y="3660569"/>
                <a:ext cx="136080" cy="375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4B0C51-D2E4-0FAB-B8AB-9E2908D3BF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89090" y="3651569"/>
                  <a:ext cx="1537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D82C61-0221-AA08-6254-0F1A7DCD4C37}"/>
                    </a:ext>
                  </a:extLst>
                </p14:cNvPr>
                <p14:cNvContentPartPr/>
                <p14:nvPr/>
              </p14:nvContentPartPr>
              <p14:xfrm>
                <a:off x="6545410" y="3845969"/>
                <a:ext cx="119880" cy="133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D82C61-0221-AA08-6254-0F1A7DCD4C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36770" y="3836969"/>
                  <a:ext cx="137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7DB332-E941-5BD5-281D-10366A23B216}"/>
                    </a:ext>
                  </a:extLst>
                </p14:cNvPr>
                <p14:cNvContentPartPr/>
                <p14:nvPr/>
              </p14:nvContentPartPr>
              <p14:xfrm>
                <a:off x="6504730" y="3733649"/>
                <a:ext cx="183240" cy="13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7DB332-E941-5BD5-281D-10366A23B2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96090" y="3724649"/>
                  <a:ext cx="200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BE9EA83-5733-9A69-79A7-155604CDBB75}"/>
                    </a:ext>
                  </a:extLst>
                </p14:cNvPr>
                <p14:cNvContentPartPr/>
                <p14:nvPr/>
              </p14:nvContentPartPr>
              <p14:xfrm>
                <a:off x="6365050" y="3919049"/>
                <a:ext cx="126000" cy="9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BE9EA83-5733-9A69-79A7-155604CDBB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56050" y="3910049"/>
                  <a:ext cx="143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0D6FE84-F35D-5E02-409F-4D1FF42DC53E}"/>
                    </a:ext>
                  </a:extLst>
                </p14:cNvPr>
                <p14:cNvContentPartPr/>
                <p14:nvPr/>
              </p14:nvContentPartPr>
              <p14:xfrm>
                <a:off x="6720010" y="3636449"/>
                <a:ext cx="103320" cy="438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0D6FE84-F35D-5E02-409F-4D1FF42DC53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11370" y="3627809"/>
                  <a:ext cx="12096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7D78B93-4EBF-1830-2F2A-50DF778265A7}"/>
              </a:ext>
            </a:extLst>
          </p:cNvPr>
          <p:cNvGrpSpPr/>
          <p:nvPr/>
        </p:nvGrpSpPr>
        <p:grpSpPr>
          <a:xfrm>
            <a:off x="4905970" y="4724729"/>
            <a:ext cx="285120" cy="148320"/>
            <a:chOff x="4905970" y="4724729"/>
            <a:chExt cx="28512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5CA2888-98CC-5423-F350-E01C43D23D89}"/>
                    </a:ext>
                  </a:extLst>
                </p14:cNvPr>
                <p14:cNvContentPartPr/>
                <p14:nvPr/>
              </p14:nvContentPartPr>
              <p14:xfrm>
                <a:off x="4905970" y="4724729"/>
                <a:ext cx="239400" cy="16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5CA2888-98CC-5423-F350-E01C43D23D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97330" y="4715729"/>
                  <a:ext cx="257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977A569-39DD-BF92-25AF-ABF2D9EFF070}"/>
                    </a:ext>
                  </a:extLst>
                </p14:cNvPr>
                <p14:cNvContentPartPr/>
                <p14:nvPr/>
              </p14:nvContentPartPr>
              <p14:xfrm>
                <a:off x="4917130" y="4818329"/>
                <a:ext cx="273960" cy="54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977A569-39DD-BF92-25AF-ABF2D9EFF07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08490" y="4809689"/>
                  <a:ext cx="29160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2FA5981-01EA-4905-1B74-6400C29EE4D8}"/>
              </a:ext>
            </a:extLst>
          </p:cNvPr>
          <p:cNvGrpSpPr/>
          <p:nvPr/>
        </p:nvGrpSpPr>
        <p:grpSpPr>
          <a:xfrm>
            <a:off x="5569450" y="4432769"/>
            <a:ext cx="1338480" cy="513720"/>
            <a:chOff x="5569450" y="4432769"/>
            <a:chExt cx="133848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40AB57-2491-68AF-EC8D-94F61C576940}"/>
                    </a:ext>
                  </a:extLst>
                </p14:cNvPr>
                <p14:cNvContentPartPr/>
                <p14:nvPr/>
              </p14:nvContentPartPr>
              <p14:xfrm>
                <a:off x="5569450" y="4495409"/>
                <a:ext cx="508320" cy="172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40AB57-2491-68AF-EC8D-94F61C5769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60450" y="4486769"/>
                  <a:ext cx="525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4D5C26-C5AF-2318-EF0C-C37E12D5E973}"/>
                    </a:ext>
                  </a:extLst>
                </p14:cNvPr>
                <p14:cNvContentPartPr/>
                <p14:nvPr/>
              </p14:nvContentPartPr>
              <p14:xfrm>
                <a:off x="5823250" y="4439249"/>
                <a:ext cx="24480" cy="414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4D5C26-C5AF-2318-EF0C-C37E12D5E97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14610" y="4430609"/>
                  <a:ext cx="421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28C9276-C3CC-9D52-2B7A-AA1A40BC3EE8}"/>
                    </a:ext>
                  </a:extLst>
                </p14:cNvPr>
                <p14:cNvContentPartPr/>
                <p14:nvPr/>
              </p14:nvContentPartPr>
              <p14:xfrm>
                <a:off x="6125650" y="4432769"/>
                <a:ext cx="157680" cy="479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28C9276-C3CC-9D52-2B7A-AA1A40BC3E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16650" y="4424129"/>
                  <a:ext cx="1753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2DB98F6-8B66-80A4-84B5-D950A5EB6798}"/>
                    </a:ext>
                  </a:extLst>
                </p14:cNvPr>
                <p14:cNvContentPartPr/>
                <p14:nvPr/>
              </p14:nvContentPartPr>
              <p14:xfrm>
                <a:off x="6779770" y="4452929"/>
                <a:ext cx="128160" cy="493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2DB98F6-8B66-80A4-84B5-D950A5EB67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71130" y="4444289"/>
                  <a:ext cx="14580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AE8E62E-C5E0-01FC-C2D3-2629ED3C3DA8}"/>
              </a:ext>
            </a:extLst>
          </p:cNvPr>
          <p:cNvGrpSpPr/>
          <p:nvPr/>
        </p:nvGrpSpPr>
        <p:grpSpPr>
          <a:xfrm>
            <a:off x="6370090" y="4540409"/>
            <a:ext cx="208080" cy="282240"/>
            <a:chOff x="6370090" y="4540409"/>
            <a:chExt cx="2080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87BA978-60C4-E2E6-920A-E722B9BC50C5}"/>
                    </a:ext>
                  </a:extLst>
                </p14:cNvPr>
                <p14:cNvContentPartPr/>
                <p14:nvPr/>
              </p14:nvContentPartPr>
              <p14:xfrm>
                <a:off x="6407890" y="4695569"/>
                <a:ext cx="170280" cy="127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7BA978-60C4-E2E6-920A-E722B9BC50C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98890" y="4686569"/>
                  <a:ext cx="187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6E404D9-4F79-327C-99F3-AFF01EB4AC5C}"/>
                    </a:ext>
                  </a:extLst>
                </p14:cNvPr>
                <p14:cNvContentPartPr/>
                <p14:nvPr/>
              </p14:nvContentPartPr>
              <p14:xfrm>
                <a:off x="6370090" y="4540409"/>
                <a:ext cx="169200" cy="34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6E404D9-4F79-327C-99F3-AFF01EB4AC5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61450" y="4531409"/>
                  <a:ext cx="186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3AE392-9CEE-5769-DBC1-CE1E92B203E9}"/>
              </a:ext>
            </a:extLst>
          </p:cNvPr>
          <p:cNvGrpSpPr/>
          <p:nvPr/>
        </p:nvGrpSpPr>
        <p:grpSpPr>
          <a:xfrm>
            <a:off x="853450" y="5162489"/>
            <a:ext cx="549720" cy="282240"/>
            <a:chOff x="853450" y="5162489"/>
            <a:chExt cx="54972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5FC1721-6F5E-B01D-83F8-11FF629AABFB}"/>
                    </a:ext>
                  </a:extLst>
                </p14:cNvPr>
                <p14:cNvContentPartPr/>
                <p14:nvPr/>
              </p14:nvContentPartPr>
              <p14:xfrm>
                <a:off x="861010" y="5203529"/>
                <a:ext cx="35280" cy="20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5FC1721-6F5E-B01D-83F8-11FF629AAB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2370" y="5194529"/>
                  <a:ext cx="52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3742385-E703-99E2-B2A2-E8DE8653924C}"/>
                    </a:ext>
                  </a:extLst>
                </p14:cNvPr>
                <p14:cNvContentPartPr/>
                <p14:nvPr/>
              </p14:nvContentPartPr>
              <p14:xfrm>
                <a:off x="853450" y="5169689"/>
                <a:ext cx="133200" cy="264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3742385-E703-99E2-B2A2-E8DE865392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4450" y="5160689"/>
                  <a:ext cx="150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C734453-74C8-A3C6-1CD8-CEC97361AD9C}"/>
                    </a:ext>
                  </a:extLst>
                </p14:cNvPr>
                <p14:cNvContentPartPr/>
                <p14:nvPr/>
              </p14:nvContentPartPr>
              <p14:xfrm>
                <a:off x="1050010" y="5162489"/>
                <a:ext cx="254880" cy="282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C734453-74C8-A3C6-1CD8-CEC97361AD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1010" y="5153489"/>
                  <a:ext cx="272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C76C32C-7C64-8B98-12CD-F250153AAFF7}"/>
                    </a:ext>
                  </a:extLst>
                </p14:cNvPr>
                <p14:cNvContentPartPr/>
                <p14:nvPr/>
              </p14:nvContentPartPr>
              <p14:xfrm>
                <a:off x="1168450" y="5237009"/>
                <a:ext cx="234720" cy="1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C76C32C-7C64-8B98-12CD-F250153AAFF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9810" y="5228369"/>
                  <a:ext cx="252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7164B21-E271-2DD7-8A3C-9AB9725FFC36}"/>
              </a:ext>
            </a:extLst>
          </p:cNvPr>
          <p:cNvGrpSpPr/>
          <p:nvPr/>
        </p:nvGrpSpPr>
        <p:grpSpPr>
          <a:xfrm>
            <a:off x="1315690" y="3748409"/>
            <a:ext cx="2862360" cy="600840"/>
            <a:chOff x="1315690" y="3748409"/>
            <a:chExt cx="286236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FE7AAC4-07B7-1337-DD58-8A92904E968C}"/>
                    </a:ext>
                  </a:extLst>
                </p14:cNvPr>
                <p14:cNvContentPartPr/>
                <p14:nvPr/>
              </p14:nvContentPartPr>
              <p14:xfrm>
                <a:off x="2709250" y="3933089"/>
                <a:ext cx="78120" cy="336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FE7AAC4-07B7-1337-DD58-8A92904E968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00250" y="3924449"/>
                  <a:ext cx="957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E7027B2-0848-9B0C-3615-E329E6914A60}"/>
                    </a:ext>
                  </a:extLst>
                </p14:cNvPr>
                <p14:cNvContentPartPr/>
                <p14:nvPr/>
              </p14:nvContentPartPr>
              <p14:xfrm>
                <a:off x="2697370" y="3938849"/>
                <a:ext cx="201600" cy="133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E7027B2-0848-9B0C-3615-E329E6914A6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88730" y="3930209"/>
                  <a:ext cx="219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3295AC6-6F6F-A0CB-14E1-49C47DC7B94D}"/>
                    </a:ext>
                  </a:extLst>
                </p14:cNvPr>
                <p14:cNvContentPartPr/>
                <p14:nvPr/>
              </p14:nvContentPartPr>
              <p14:xfrm>
                <a:off x="2732290" y="3774329"/>
                <a:ext cx="142200" cy="163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3295AC6-6F6F-A0CB-14E1-49C47DC7B94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23650" y="3765689"/>
                  <a:ext cx="159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235CAA-8110-A54A-D4EB-A4AE11620534}"/>
                    </a:ext>
                  </a:extLst>
                </p14:cNvPr>
                <p14:cNvContentPartPr/>
                <p14:nvPr/>
              </p14:nvContentPartPr>
              <p14:xfrm>
                <a:off x="3072490" y="3964049"/>
                <a:ext cx="47160" cy="275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235CAA-8110-A54A-D4EB-A4AE1162053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63850" y="3955049"/>
                  <a:ext cx="64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300B3EB-EB84-964F-2773-F56F47D664CE}"/>
                    </a:ext>
                  </a:extLst>
                </p14:cNvPr>
                <p14:cNvContentPartPr/>
                <p14:nvPr/>
              </p14:nvContentPartPr>
              <p14:xfrm>
                <a:off x="3036850" y="3907529"/>
                <a:ext cx="182160" cy="131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300B3EB-EB84-964F-2773-F56F47D664C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28210" y="3898889"/>
                  <a:ext cx="199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F9B61C-86DE-4E7F-34BB-81D3B3077952}"/>
                    </a:ext>
                  </a:extLst>
                </p14:cNvPr>
                <p14:cNvContentPartPr/>
                <p14:nvPr/>
              </p14:nvContentPartPr>
              <p14:xfrm>
                <a:off x="3061330" y="3773969"/>
                <a:ext cx="104760" cy="95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F9B61C-86DE-4E7F-34BB-81D3B307795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52330" y="3764969"/>
                  <a:ext cx="122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275B14-9EF9-DA24-C57A-4D17E9A31572}"/>
                    </a:ext>
                  </a:extLst>
                </p14:cNvPr>
                <p14:cNvContentPartPr/>
                <p14:nvPr/>
              </p14:nvContentPartPr>
              <p14:xfrm>
                <a:off x="3420970" y="3836249"/>
                <a:ext cx="448560" cy="154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275B14-9EF9-DA24-C57A-4D17E9A315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11970" y="3827249"/>
                  <a:ext cx="466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94C185-BD7A-6526-FD27-452162FC4EDD}"/>
                    </a:ext>
                  </a:extLst>
                </p14:cNvPr>
                <p14:cNvContentPartPr/>
                <p14:nvPr/>
              </p14:nvContentPartPr>
              <p14:xfrm>
                <a:off x="3644530" y="3772889"/>
                <a:ext cx="37800" cy="403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94C185-BD7A-6526-FD27-452162FC4E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35530" y="3764249"/>
                  <a:ext cx="554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0456B2-1F7D-ED0D-B635-816FF82945BB}"/>
                    </a:ext>
                  </a:extLst>
                </p14:cNvPr>
                <p14:cNvContentPartPr/>
                <p14:nvPr/>
              </p14:nvContentPartPr>
              <p14:xfrm>
                <a:off x="3931090" y="3997889"/>
                <a:ext cx="165600" cy="78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0456B2-1F7D-ED0D-B635-816FF82945B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22450" y="3988889"/>
                  <a:ext cx="183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FBFCB94-2D50-1A33-A7CB-72D7C00E1561}"/>
                    </a:ext>
                  </a:extLst>
                </p14:cNvPr>
                <p14:cNvContentPartPr/>
                <p14:nvPr/>
              </p14:nvContentPartPr>
              <p14:xfrm>
                <a:off x="3954490" y="3897809"/>
                <a:ext cx="130680" cy="9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FBFCB94-2D50-1A33-A7CB-72D7C00E15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45850" y="3889169"/>
                  <a:ext cx="148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42E20A9-2183-987F-76C3-55EC2978C67B}"/>
                    </a:ext>
                  </a:extLst>
                </p14:cNvPr>
                <p14:cNvContentPartPr/>
                <p14:nvPr/>
              </p14:nvContentPartPr>
              <p14:xfrm>
                <a:off x="3851170" y="3766409"/>
                <a:ext cx="130680" cy="450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42E20A9-2183-987F-76C3-55EC2978C67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42170" y="3757409"/>
                  <a:ext cx="14832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0C545BA-16F8-CE54-D8E3-9DAF483F1ACC}"/>
                    </a:ext>
                  </a:extLst>
                </p14:cNvPr>
                <p14:cNvContentPartPr/>
                <p14:nvPr/>
              </p14:nvContentPartPr>
              <p14:xfrm>
                <a:off x="4070410" y="3786929"/>
                <a:ext cx="107640" cy="460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0C545BA-16F8-CE54-D8E3-9DAF483F1A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61770" y="3777929"/>
                  <a:ext cx="12528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1A2415E-4EE1-F219-CA4A-2A2010F11E9C}"/>
                    </a:ext>
                  </a:extLst>
                </p14:cNvPr>
                <p14:cNvContentPartPr/>
                <p14:nvPr/>
              </p14:nvContentPartPr>
              <p14:xfrm>
                <a:off x="1346650" y="3976289"/>
                <a:ext cx="24120" cy="281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1A2415E-4EE1-F219-CA4A-2A2010F11E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38010" y="3967649"/>
                  <a:ext cx="41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B29AFC0-236A-4E4E-FFFB-B8E0FC492F0B}"/>
                    </a:ext>
                  </a:extLst>
                </p14:cNvPr>
                <p14:cNvContentPartPr/>
                <p14:nvPr/>
              </p14:nvContentPartPr>
              <p14:xfrm>
                <a:off x="1316050" y="3929489"/>
                <a:ext cx="204120" cy="128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B29AFC0-236A-4E4E-FFFB-B8E0FC492F0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07410" y="3920849"/>
                  <a:ext cx="221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BB442B9-FE3E-7080-1C5F-C7BA63C4221B}"/>
                    </a:ext>
                  </a:extLst>
                </p14:cNvPr>
                <p14:cNvContentPartPr/>
                <p14:nvPr/>
              </p14:nvContentPartPr>
              <p14:xfrm>
                <a:off x="1315690" y="3759209"/>
                <a:ext cx="117000" cy="105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BB442B9-FE3E-7080-1C5F-C7BA63C4221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07050" y="3750209"/>
                  <a:ext cx="134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BA72D01-9470-B79B-46C4-2BB5CCDF1DF7}"/>
                    </a:ext>
                  </a:extLst>
                </p14:cNvPr>
                <p14:cNvContentPartPr/>
                <p14:nvPr/>
              </p14:nvContentPartPr>
              <p14:xfrm>
                <a:off x="1586410" y="3748409"/>
                <a:ext cx="107280" cy="101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BA72D01-9470-B79B-46C4-2BB5CCDF1DF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77410" y="3739409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D72BEFD-5451-15B0-3E80-2375BA3B99F2}"/>
                    </a:ext>
                  </a:extLst>
                </p14:cNvPr>
                <p14:cNvContentPartPr/>
                <p14:nvPr/>
              </p14:nvContentPartPr>
              <p14:xfrm>
                <a:off x="1669570" y="3960089"/>
                <a:ext cx="360720" cy="145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D72BEFD-5451-15B0-3E80-2375BA3B99F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60570" y="3951449"/>
                  <a:ext cx="378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BC2A2E9-BB85-C0F4-C52F-F9FB52FCBE4C}"/>
                    </a:ext>
                  </a:extLst>
                </p14:cNvPr>
                <p14:cNvContentPartPr/>
                <p14:nvPr/>
              </p14:nvContentPartPr>
              <p14:xfrm>
                <a:off x="1869730" y="3831569"/>
                <a:ext cx="29520" cy="444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BC2A2E9-BB85-C0F4-C52F-F9FB52FCBE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60730" y="3822929"/>
                  <a:ext cx="471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4B7D19B-5DDB-DA97-2B4E-7E9FDE1220D0}"/>
                    </a:ext>
                  </a:extLst>
                </p14:cNvPr>
                <p14:cNvContentPartPr/>
                <p14:nvPr/>
              </p14:nvContentPartPr>
              <p14:xfrm>
                <a:off x="2094370" y="3996449"/>
                <a:ext cx="56520" cy="258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4B7D19B-5DDB-DA97-2B4E-7E9FDE1220D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85730" y="3987809"/>
                  <a:ext cx="74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9F6820B-2514-A867-EDBB-07B54CF2AB6F}"/>
                    </a:ext>
                  </a:extLst>
                </p14:cNvPr>
                <p14:cNvContentPartPr/>
                <p14:nvPr/>
              </p14:nvContentPartPr>
              <p14:xfrm>
                <a:off x="2166370" y="4143689"/>
                <a:ext cx="88560" cy="77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9F6820B-2514-A867-EDBB-07B54CF2AB6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157730" y="4135049"/>
                  <a:ext cx="106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7475B72-A82F-0B26-710B-4F782C61BE1E}"/>
                    </a:ext>
                  </a:extLst>
                </p14:cNvPr>
                <p14:cNvContentPartPr/>
                <p14:nvPr/>
              </p14:nvContentPartPr>
              <p14:xfrm>
                <a:off x="2183650" y="4034249"/>
                <a:ext cx="101880" cy="3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7475B72-A82F-0B26-710B-4F782C61BE1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74650" y="4025609"/>
                  <a:ext cx="119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F4C8C59-637A-ABB4-BACD-2580E5F2F477}"/>
                    </a:ext>
                  </a:extLst>
                </p14:cNvPr>
                <p14:cNvContentPartPr/>
                <p14:nvPr/>
              </p14:nvContentPartPr>
              <p14:xfrm>
                <a:off x="2296690" y="3989609"/>
                <a:ext cx="69480" cy="359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F4C8C59-637A-ABB4-BACD-2580E5F2F47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287690" y="3980969"/>
                  <a:ext cx="871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B2B7277-3E28-C99E-0DEB-D34F08345727}"/>
                    </a:ext>
                  </a:extLst>
                </p14:cNvPr>
                <p14:cNvContentPartPr/>
                <p14:nvPr/>
              </p14:nvContentPartPr>
              <p14:xfrm>
                <a:off x="2436370" y="4048649"/>
                <a:ext cx="181080" cy="40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B2B7277-3E28-C99E-0DEB-D34F0834572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27730" y="4039649"/>
                  <a:ext cx="198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E101D18-B38A-C94A-EF95-45B87D926637}"/>
                    </a:ext>
                  </a:extLst>
                </p14:cNvPr>
                <p14:cNvContentPartPr/>
                <p14:nvPr/>
              </p14:nvContentPartPr>
              <p14:xfrm>
                <a:off x="2442490" y="4156289"/>
                <a:ext cx="197640" cy="2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E101D18-B38A-C94A-EF95-45B87D92663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33850" y="4147649"/>
                  <a:ext cx="2152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488087B-04C2-8CE7-2663-C0ECC2E48E7D}"/>
              </a:ext>
            </a:extLst>
          </p:cNvPr>
          <p:cNvGrpSpPr/>
          <p:nvPr/>
        </p:nvGrpSpPr>
        <p:grpSpPr>
          <a:xfrm>
            <a:off x="1600450" y="5379569"/>
            <a:ext cx="2701080" cy="533520"/>
            <a:chOff x="1600450" y="5379569"/>
            <a:chExt cx="270108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B21342C-7368-F7B0-0193-328639EFE970}"/>
                    </a:ext>
                  </a:extLst>
                </p14:cNvPr>
                <p14:cNvContentPartPr/>
                <p14:nvPr/>
              </p14:nvContentPartPr>
              <p14:xfrm>
                <a:off x="1632490" y="5566769"/>
                <a:ext cx="38160" cy="329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B21342C-7368-F7B0-0193-328639EFE97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23850" y="5558129"/>
                  <a:ext cx="558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BB8F3D1-5038-BC25-D9AE-5F423792F0B8}"/>
                    </a:ext>
                  </a:extLst>
                </p14:cNvPr>
                <p14:cNvContentPartPr/>
                <p14:nvPr/>
              </p14:nvContentPartPr>
              <p14:xfrm>
                <a:off x="1600450" y="5552369"/>
                <a:ext cx="225000" cy="164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BB8F3D1-5038-BC25-D9AE-5F423792F0B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591450" y="5543369"/>
                  <a:ext cx="242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4F0E07B-F893-4241-04AF-F9CB1C768FEC}"/>
                    </a:ext>
                  </a:extLst>
                </p14:cNvPr>
                <p14:cNvContentPartPr/>
                <p14:nvPr/>
              </p14:nvContentPartPr>
              <p14:xfrm>
                <a:off x="1633930" y="5401529"/>
                <a:ext cx="128880" cy="84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4F0E07B-F893-4241-04AF-F9CB1C768FE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25290" y="5392529"/>
                  <a:ext cx="146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903BCDE-637C-51FE-E8C6-1F48B75FE2A0}"/>
                    </a:ext>
                  </a:extLst>
                </p14:cNvPr>
                <p14:cNvContentPartPr/>
                <p14:nvPr/>
              </p14:nvContentPartPr>
              <p14:xfrm>
                <a:off x="1879090" y="5418089"/>
                <a:ext cx="126720" cy="73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903BCDE-637C-51FE-E8C6-1F48B75FE2A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70090" y="5409089"/>
                  <a:ext cx="144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3063861-A12D-BE26-4845-A71B6EC6B8BB}"/>
                    </a:ext>
                  </a:extLst>
                </p14:cNvPr>
                <p14:cNvContentPartPr/>
                <p14:nvPr/>
              </p14:nvContentPartPr>
              <p14:xfrm>
                <a:off x="2049370" y="5569289"/>
                <a:ext cx="372240" cy="148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3063861-A12D-BE26-4845-A71B6EC6B8B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040370" y="5560289"/>
                  <a:ext cx="389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057BA42-7A84-49B8-8188-067DB61A3932}"/>
                    </a:ext>
                  </a:extLst>
                </p14:cNvPr>
                <p14:cNvContentPartPr/>
                <p14:nvPr/>
              </p14:nvContentPartPr>
              <p14:xfrm>
                <a:off x="2211010" y="5457329"/>
                <a:ext cx="6480" cy="410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057BA42-7A84-49B8-8188-067DB61A393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02010" y="5448329"/>
                  <a:ext cx="24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4FE9640-15EA-D99C-7C50-9FE151DB0104}"/>
                    </a:ext>
                  </a:extLst>
                </p14:cNvPr>
                <p14:cNvContentPartPr/>
                <p14:nvPr/>
              </p14:nvContentPartPr>
              <p14:xfrm>
                <a:off x="2658130" y="5648129"/>
                <a:ext cx="284040" cy="26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4FE9640-15EA-D99C-7C50-9FE151DB010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649490" y="5639489"/>
                  <a:ext cx="301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F515496-E3E2-5504-92C0-0FFED771615D}"/>
                    </a:ext>
                  </a:extLst>
                </p14:cNvPr>
                <p14:cNvContentPartPr/>
                <p14:nvPr/>
              </p14:nvContentPartPr>
              <p14:xfrm>
                <a:off x="2680450" y="5734889"/>
                <a:ext cx="212400" cy="46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F515496-E3E2-5504-92C0-0FFED771615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71450" y="5725889"/>
                  <a:ext cx="230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F973BC5-04E0-DF6C-DA04-881F2928A0D9}"/>
                    </a:ext>
                  </a:extLst>
                </p14:cNvPr>
                <p14:cNvContentPartPr/>
                <p14:nvPr/>
              </p14:nvContentPartPr>
              <p14:xfrm>
                <a:off x="3127210" y="5563889"/>
                <a:ext cx="13320" cy="324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F973BC5-04E0-DF6C-DA04-881F2928A0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18210" y="5554889"/>
                  <a:ext cx="30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E2352B4-70A6-9EE9-3E62-FAF7EA02DA6A}"/>
                    </a:ext>
                  </a:extLst>
                </p14:cNvPr>
                <p14:cNvContentPartPr/>
                <p14:nvPr/>
              </p14:nvContentPartPr>
              <p14:xfrm>
                <a:off x="3053050" y="5516729"/>
                <a:ext cx="204480" cy="191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E2352B4-70A6-9EE9-3E62-FAF7EA02DA6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44050" y="5507729"/>
                  <a:ext cx="222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C3B31F8-61F9-66AC-4561-A91E6CEB4C01}"/>
                    </a:ext>
                  </a:extLst>
                </p14:cNvPr>
                <p14:cNvContentPartPr/>
                <p14:nvPr/>
              </p14:nvContentPartPr>
              <p14:xfrm>
                <a:off x="3260410" y="5379569"/>
                <a:ext cx="161640" cy="100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C3B31F8-61F9-66AC-4561-A91E6CEB4C0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51410" y="5370569"/>
                  <a:ext cx="179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49AE9CA-08B0-A6C7-1099-E6769B3D881D}"/>
                    </a:ext>
                  </a:extLst>
                </p14:cNvPr>
                <p14:cNvContentPartPr/>
                <p14:nvPr/>
              </p14:nvContentPartPr>
              <p14:xfrm>
                <a:off x="2448610" y="5693489"/>
                <a:ext cx="102240" cy="92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49AE9CA-08B0-A6C7-1099-E6769B3D881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39610" y="5684489"/>
                  <a:ext cx="119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902EB5-2BD4-9740-A29A-84BF3B0686BB}"/>
                    </a:ext>
                  </a:extLst>
                </p14:cNvPr>
                <p14:cNvContentPartPr/>
                <p14:nvPr/>
              </p14:nvContentPartPr>
              <p14:xfrm>
                <a:off x="2455090" y="5596649"/>
                <a:ext cx="110520" cy="13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902EB5-2BD4-9740-A29A-84BF3B0686B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46090" y="5587649"/>
                  <a:ext cx="128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F51A415-689B-4077-9526-47338A9238BF}"/>
                    </a:ext>
                  </a:extLst>
                </p14:cNvPr>
                <p14:cNvContentPartPr/>
                <p14:nvPr/>
              </p14:nvContentPartPr>
              <p14:xfrm>
                <a:off x="2361130" y="5585129"/>
                <a:ext cx="100800" cy="288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F51A415-689B-4077-9526-47338A9238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52490" y="5576489"/>
                  <a:ext cx="118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14C90AC-9736-20BF-73B6-2038C720B3FF}"/>
                    </a:ext>
                  </a:extLst>
                </p14:cNvPr>
                <p14:cNvContentPartPr/>
                <p14:nvPr/>
              </p14:nvContentPartPr>
              <p14:xfrm>
                <a:off x="2547970" y="5492969"/>
                <a:ext cx="55800" cy="417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14C90AC-9736-20BF-73B6-2038C720B3F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38970" y="5484329"/>
                  <a:ext cx="734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74DB32D-AE60-618F-CFE5-15FF8F2B109E}"/>
                    </a:ext>
                  </a:extLst>
                </p14:cNvPr>
                <p14:cNvContentPartPr/>
                <p14:nvPr/>
              </p14:nvContentPartPr>
              <p14:xfrm>
                <a:off x="3453730" y="5513849"/>
                <a:ext cx="426600" cy="151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74DB32D-AE60-618F-CFE5-15FF8F2B109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44730" y="5505209"/>
                  <a:ext cx="44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1BFD855-8DD0-618B-7D3D-AECB67EB92FD}"/>
                    </a:ext>
                  </a:extLst>
                </p14:cNvPr>
                <p14:cNvContentPartPr/>
                <p14:nvPr/>
              </p14:nvContentPartPr>
              <p14:xfrm>
                <a:off x="3663250" y="5450129"/>
                <a:ext cx="6480" cy="408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1BFD855-8DD0-618B-7D3D-AECB67EB92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54610" y="5441129"/>
                  <a:ext cx="241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2E44B87-95BA-99A8-DA81-6C9B8AE469BF}"/>
                    </a:ext>
                  </a:extLst>
                </p14:cNvPr>
                <p14:cNvContentPartPr/>
                <p14:nvPr/>
              </p14:nvContentPartPr>
              <p14:xfrm>
                <a:off x="4040890" y="5661449"/>
                <a:ext cx="146160" cy="88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2E44B87-95BA-99A8-DA81-6C9B8AE469B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31890" y="5652809"/>
                  <a:ext cx="163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6A8CFC4-CDC9-9278-96D9-19D3DEF5A043}"/>
                    </a:ext>
                  </a:extLst>
                </p14:cNvPr>
                <p14:cNvContentPartPr/>
                <p14:nvPr/>
              </p14:nvContentPartPr>
              <p14:xfrm>
                <a:off x="4057810" y="5537969"/>
                <a:ext cx="139320" cy="38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6A8CFC4-CDC9-9278-96D9-19D3DEF5A04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48810" y="5529329"/>
                  <a:ext cx="156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4F3B22E-4FD8-FC14-3031-AC89D276E955}"/>
                    </a:ext>
                  </a:extLst>
                </p14:cNvPr>
                <p14:cNvContentPartPr/>
                <p14:nvPr/>
              </p14:nvContentPartPr>
              <p14:xfrm>
                <a:off x="3905530" y="5465609"/>
                <a:ext cx="172080" cy="361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4F3B22E-4FD8-FC14-3031-AC89D276E95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96530" y="5456609"/>
                  <a:ext cx="1897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7268992-F823-06B6-E366-DAAF021A4C0C}"/>
                    </a:ext>
                  </a:extLst>
                </p14:cNvPr>
                <p14:cNvContentPartPr/>
                <p14:nvPr/>
              </p14:nvContentPartPr>
              <p14:xfrm>
                <a:off x="4174090" y="5444009"/>
                <a:ext cx="127440" cy="469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7268992-F823-06B6-E366-DAAF021A4C0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165090" y="5435369"/>
                  <a:ext cx="14508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214CE67-059D-3CAC-5EE5-01569D8DDA18}"/>
              </a:ext>
            </a:extLst>
          </p:cNvPr>
          <p:cNvGrpSpPr/>
          <p:nvPr/>
        </p:nvGrpSpPr>
        <p:grpSpPr>
          <a:xfrm>
            <a:off x="4900930" y="5162849"/>
            <a:ext cx="735480" cy="502920"/>
            <a:chOff x="4900930" y="5162849"/>
            <a:chExt cx="73548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A97D063-FC4A-8292-89DD-BD01140FB1DB}"/>
                    </a:ext>
                  </a:extLst>
                </p14:cNvPr>
                <p14:cNvContentPartPr/>
                <p14:nvPr/>
              </p14:nvContentPartPr>
              <p14:xfrm>
                <a:off x="4900930" y="5162849"/>
                <a:ext cx="723240" cy="502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A97D063-FC4A-8292-89DD-BD01140FB1D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92290" y="5154209"/>
                  <a:ext cx="7408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06E0A2F-6BC1-026B-9AC6-EE9DFD488625}"/>
                    </a:ext>
                  </a:extLst>
                </p14:cNvPr>
                <p14:cNvContentPartPr/>
                <p14:nvPr/>
              </p14:nvContentPartPr>
              <p14:xfrm>
                <a:off x="5465770" y="5164649"/>
                <a:ext cx="170640" cy="140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06E0A2F-6BC1-026B-9AC6-EE9DFD48862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56770" y="5156009"/>
                  <a:ext cx="1882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7C657E6-8D22-63D9-6726-22CD17708788}"/>
              </a:ext>
            </a:extLst>
          </p:cNvPr>
          <p:cNvGrpSpPr/>
          <p:nvPr/>
        </p:nvGrpSpPr>
        <p:grpSpPr>
          <a:xfrm>
            <a:off x="6011890" y="5374889"/>
            <a:ext cx="760680" cy="431280"/>
            <a:chOff x="6011890" y="5374889"/>
            <a:chExt cx="7606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8E75B6-4BEC-AE22-A134-F61275713750}"/>
                    </a:ext>
                  </a:extLst>
                </p14:cNvPr>
                <p14:cNvContentPartPr/>
                <p14:nvPr/>
              </p14:nvContentPartPr>
              <p14:xfrm>
                <a:off x="6045010" y="5466689"/>
                <a:ext cx="5400" cy="339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8E75B6-4BEC-AE22-A134-F6127571375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36010" y="5458049"/>
                  <a:ext cx="23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DC52CB2-F7C9-8A5A-7F34-E136B63E3FCC}"/>
                    </a:ext>
                  </a:extLst>
                </p14:cNvPr>
                <p14:cNvContentPartPr/>
                <p14:nvPr/>
              </p14:nvContentPartPr>
              <p14:xfrm>
                <a:off x="6011890" y="5463089"/>
                <a:ext cx="274320" cy="186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DC52CB2-F7C9-8A5A-7F34-E136B63E3FC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03250" y="5454449"/>
                  <a:ext cx="291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4BA47E2-D159-54DB-E86B-2136F975329D}"/>
                    </a:ext>
                  </a:extLst>
                </p14:cNvPr>
                <p14:cNvContentPartPr/>
                <p14:nvPr/>
              </p14:nvContentPartPr>
              <p14:xfrm>
                <a:off x="6353170" y="5374889"/>
                <a:ext cx="104760" cy="97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4BA47E2-D159-54DB-E86B-2136F975329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44170" y="5365889"/>
                  <a:ext cx="12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084EC5-EAA1-5F6E-3229-A839DDED4443}"/>
                    </a:ext>
                  </a:extLst>
                </p14:cNvPr>
                <p14:cNvContentPartPr/>
                <p14:nvPr/>
              </p14:nvContentPartPr>
              <p14:xfrm>
                <a:off x="6535690" y="5633729"/>
                <a:ext cx="236880" cy="16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084EC5-EAA1-5F6E-3229-A839DDED444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26690" y="5624729"/>
                  <a:ext cx="254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37B9F5F-DA90-7162-A8AF-2C715ADCF3E2}"/>
                    </a:ext>
                  </a:extLst>
                </p14:cNvPr>
                <p14:cNvContentPartPr/>
                <p14:nvPr/>
              </p14:nvContentPartPr>
              <p14:xfrm>
                <a:off x="6484210" y="5730929"/>
                <a:ext cx="276120" cy="14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37B9F5F-DA90-7162-A8AF-2C715ADCF3E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75570" y="5722289"/>
                  <a:ext cx="29376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8CB954F0-7106-04AD-CDDF-A235F7C7279A}"/>
                  </a:ext>
                </a:extLst>
              </p14:cNvPr>
              <p14:cNvContentPartPr/>
              <p14:nvPr/>
            </p14:nvContentPartPr>
            <p14:xfrm>
              <a:off x="7072450" y="5387489"/>
              <a:ext cx="261360" cy="3733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8CB954F0-7106-04AD-CDDF-A235F7C7279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063450" y="5378849"/>
                <a:ext cx="279000" cy="39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C1920DC-2B59-09E9-D78E-AD2CDE797D56}"/>
              </a:ext>
            </a:extLst>
          </p:cNvPr>
          <p:cNvGrpSpPr/>
          <p:nvPr/>
        </p:nvGrpSpPr>
        <p:grpSpPr>
          <a:xfrm>
            <a:off x="8215450" y="5720849"/>
            <a:ext cx="2048760" cy="919080"/>
            <a:chOff x="8215450" y="5720849"/>
            <a:chExt cx="2048760" cy="9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ADC110A-A15C-275C-BA0D-7BA2C9B036BC}"/>
                    </a:ext>
                  </a:extLst>
                </p14:cNvPr>
                <p14:cNvContentPartPr/>
                <p14:nvPr/>
              </p14:nvContentPartPr>
              <p14:xfrm>
                <a:off x="8542330" y="5931809"/>
                <a:ext cx="19440" cy="428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ADC110A-A15C-275C-BA0D-7BA2C9B036B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33690" y="5922809"/>
                  <a:ext cx="370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8AEB75-7FD0-A3F7-14E0-31F4C75EFE7C}"/>
                    </a:ext>
                  </a:extLst>
                </p14:cNvPr>
                <p14:cNvContentPartPr/>
                <p14:nvPr/>
              </p14:nvContentPartPr>
              <p14:xfrm>
                <a:off x="8490490" y="5917409"/>
                <a:ext cx="281880" cy="232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8AEB75-7FD0-A3F7-14E0-31F4C75EFE7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81490" y="5908409"/>
                  <a:ext cx="299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85CAC09-5CD7-3530-6E4C-D2FD7051F41A}"/>
                    </a:ext>
                  </a:extLst>
                </p14:cNvPr>
                <p14:cNvContentPartPr/>
                <p14:nvPr/>
              </p14:nvContentPartPr>
              <p14:xfrm>
                <a:off x="8923930" y="6111449"/>
                <a:ext cx="271800" cy="11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85CAC09-5CD7-3530-6E4C-D2FD7051F4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15290" y="6102449"/>
                  <a:ext cx="28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4A549CD-F8B6-F1F3-2B6B-E025F8C477E3}"/>
                    </a:ext>
                  </a:extLst>
                </p14:cNvPr>
                <p14:cNvContentPartPr/>
                <p14:nvPr/>
              </p14:nvContentPartPr>
              <p14:xfrm>
                <a:off x="8872810" y="6183449"/>
                <a:ext cx="336960" cy="24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4A549CD-F8B6-F1F3-2B6B-E025F8C477E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863810" y="6174449"/>
                  <a:ext cx="354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97B5C82-7899-F579-2A63-9B6BEDA13C45}"/>
                    </a:ext>
                  </a:extLst>
                </p14:cNvPr>
                <p14:cNvContentPartPr/>
                <p14:nvPr/>
              </p14:nvContentPartPr>
              <p14:xfrm>
                <a:off x="9521170" y="5950169"/>
                <a:ext cx="23400" cy="205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97B5C82-7899-F579-2A63-9B6BEDA13C4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12530" y="5941529"/>
                  <a:ext cx="41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AD949EB-B741-CCE7-0CD0-2F700684B86E}"/>
                    </a:ext>
                  </a:extLst>
                </p14:cNvPr>
                <p14:cNvContentPartPr/>
                <p14:nvPr/>
              </p14:nvContentPartPr>
              <p14:xfrm>
                <a:off x="9355930" y="6008129"/>
                <a:ext cx="358560" cy="76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AD949EB-B741-CCE7-0CD0-2F700684B86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47290" y="5999129"/>
                  <a:ext cx="376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417E64B-52B1-BA8A-CA54-51A47A90FCBA}"/>
                    </a:ext>
                  </a:extLst>
                </p14:cNvPr>
                <p14:cNvContentPartPr/>
                <p14:nvPr/>
              </p14:nvContentPartPr>
              <p14:xfrm>
                <a:off x="9313810" y="6250769"/>
                <a:ext cx="325080" cy="36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417E64B-52B1-BA8A-CA54-51A47A90FCB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304810" y="6242129"/>
                  <a:ext cx="342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297B556-AD40-052B-3D23-04C970147D57}"/>
                    </a:ext>
                  </a:extLst>
                </p14:cNvPr>
                <p14:cNvContentPartPr/>
                <p14:nvPr/>
              </p14:nvContentPartPr>
              <p14:xfrm>
                <a:off x="9887290" y="5931809"/>
                <a:ext cx="153360" cy="438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297B556-AD40-052B-3D23-04C970147D5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878650" y="5922809"/>
                  <a:ext cx="1710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2FD1250-6F2B-FD31-2138-7A8B3D74D9CC}"/>
                    </a:ext>
                  </a:extLst>
                </p14:cNvPr>
                <p14:cNvContentPartPr/>
                <p14:nvPr/>
              </p14:nvContentPartPr>
              <p14:xfrm>
                <a:off x="8285290" y="5739209"/>
                <a:ext cx="16920" cy="776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2FD1250-6F2B-FD31-2138-7A8B3D74D9C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276650" y="5730209"/>
                  <a:ext cx="3456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EA46BE4-D90D-43FE-5D56-15B932577C09}"/>
                    </a:ext>
                  </a:extLst>
                </p14:cNvPr>
                <p14:cNvContentPartPr/>
                <p14:nvPr/>
              </p14:nvContentPartPr>
              <p14:xfrm>
                <a:off x="8318770" y="5720849"/>
                <a:ext cx="1928160" cy="919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EA46BE4-D90D-43FE-5D56-15B932577C0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310130" y="5711849"/>
                  <a:ext cx="1945800" cy="9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4B3D588-6152-6321-060D-75CC788B9F4F}"/>
                    </a:ext>
                  </a:extLst>
                </p14:cNvPr>
                <p14:cNvContentPartPr/>
                <p14:nvPr/>
              </p14:nvContentPartPr>
              <p14:xfrm>
                <a:off x="8215450" y="6501329"/>
                <a:ext cx="2048760" cy="100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4B3D588-6152-6321-060D-75CC788B9F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06810" y="6492329"/>
                  <a:ext cx="20664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71E3FB5-3FEA-A807-56FA-CCB08E41B30A}"/>
              </a:ext>
            </a:extLst>
          </p:cNvPr>
          <p:cNvGrpSpPr/>
          <p:nvPr/>
        </p:nvGrpSpPr>
        <p:grpSpPr>
          <a:xfrm>
            <a:off x="7554490" y="3555449"/>
            <a:ext cx="2609640" cy="617760"/>
            <a:chOff x="7554490" y="3555449"/>
            <a:chExt cx="260964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93797DB-CFDD-B118-94FE-CFDEAAF9D42D}"/>
                    </a:ext>
                  </a:extLst>
                </p14:cNvPr>
                <p14:cNvContentPartPr/>
                <p14:nvPr/>
              </p14:nvContentPartPr>
              <p14:xfrm>
                <a:off x="7554490" y="3649409"/>
                <a:ext cx="1223280" cy="523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93797DB-CFDD-B118-94FE-CFDEAAF9D42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45850" y="3640769"/>
                  <a:ext cx="12409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1791AC-FBB0-8B65-39BC-A664CA0FEB72}"/>
                    </a:ext>
                  </a:extLst>
                </p14:cNvPr>
                <p14:cNvContentPartPr/>
                <p14:nvPr/>
              </p14:nvContentPartPr>
              <p14:xfrm>
                <a:off x="8132650" y="3697649"/>
                <a:ext cx="103680" cy="20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1791AC-FBB0-8B65-39BC-A664CA0FEB7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124010" y="3688649"/>
                  <a:ext cx="12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34968C7-6126-0425-8780-B1289198CA9F}"/>
                    </a:ext>
                  </a:extLst>
                </p14:cNvPr>
                <p14:cNvContentPartPr/>
                <p14:nvPr/>
              </p14:nvContentPartPr>
              <p14:xfrm>
                <a:off x="9066850" y="3555449"/>
                <a:ext cx="1097280" cy="428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34968C7-6126-0425-8780-B1289198CA9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058210" y="3546809"/>
                  <a:ext cx="11149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F44605D-9245-2AB8-EA5D-ED6C9C6281A9}"/>
                    </a:ext>
                  </a:extLst>
                </p14:cNvPr>
                <p14:cNvContentPartPr/>
                <p14:nvPr/>
              </p14:nvContentPartPr>
              <p14:xfrm>
                <a:off x="9513250" y="3678929"/>
                <a:ext cx="336960" cy="75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F44605D-9245-2AB8-EA5D-ED6C9C6281A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504250" y="3670289"/>
                  <a:ext cx="3546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3092B4C-7A18-9AF7-A0D9-4B7FAEE389CB}"/>
              </a:ext>
            </a:extLst>
          </p:cNvPr>
          <p:cNvGrpSpPr/>
          <p:nvPr/>
        </p:nvGrpSpPr>
        <p:grpSpPr>
          <a:xfrm>
            <a:off x="7526050" y="4269689"/>
            <a:ext cx="2519280" cy="483120"/>
            <a:chOff x="7526050" y="4269689"/>
            <a:chExt cx="251928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E8D96C6-B0B1-730F-D028-C680EE678DF0}"/>
                    </a:ext>
                  </a:extLst>
                </p14:cNvPr>
                <p14:cNvContentPartPr/>
                <p14:nvPr/>
              </p14:nvContentPartPr>
              <p14:xfrm>
                <a:off x="7526050" y="4295249"/>
                <a:ext cx="1188720" cy="457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E8D96C6-B0B1-730F-D028-C680EE678DF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17050" y="4286609"/>
                  <a:ext cx="12063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17EEEE-6CF3-D11D-3D11-74931254B00F}"/>
                    </a:ext>
                  </a:extLst>
                </p14:cNvPr>
                <p14:cNvContentPartPr/>
                <p14:nvPr/>
              </p14:nvContentPartPr>
              <p14:xfrm>
                <a:off x="9006370" y="4269689"/>
                <a:ext cx="1038960" cy="444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17EEEE-6CF3-D11D-3D11-74931254B00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997370" y="4260689"/>
                  <a:ext cx="10566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45E8276-2638-1528-9478-AD7B3E99D2C8}"/>
                    </a:ext>
                  </a:extLst>
                </p14:cNvPr>
                <p14:cNvContentPartPr/>
                <p14:nvPr/>
              </p14:nvContentPartPr>
              <p14:xfrm>
                <a:off x="9607210" y="4451129"/>
                <a:ext cx="133200" cy="7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45E8276-2638-1528-9478-AD7B3E99D2C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598210" y="4442489"/>
                  <a:ext cx="150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3D3361D-2D45-F143-616C-03168A0AC44A}"/>
                    </a:ext>
                  </a:extLst>
                </p14:cNvPr>
                <p14:cNvContentPartPr/>
                <p14:nvPr/>
              </p14:nvContentPartPr>
              <p14:xfrm>
                <a:off x="9260890" y="4418369"/>
                <a:ext cx="240120" cy="14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3D3361D-2D45-F143-616C-03168A0AC44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251890" y="4409369"/>
                  <a:ext cx="25776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871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3CBABA-8F08-B8A8-688B-D7543C12506B}"/>
                  </a:ext>
                </a:extLst>
              </p14:cNvPr>
              <p14:cNvContentPartPr/>
              <p14:nvPr/>
            </p14:nvContentPartPr>
            <p14:xfrm>
              <a:off x="1202650" y="263249"/>
              <a:ext cx="25920" cy="2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3CBABA-8F08-B8A8-688B-D7543C1250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010" y="254609"/>
                <a:ext cx="435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671F4DF-AF97-5EE3-5069-84A165DAB382}"/>
              </a:ext>
            </a:extLst>
          </p:cNvPr>
          <p:cNvGrpSpPr/>
          <p:nvPr/>
        </p:nvGrpSpPr>
        <p:grpSpPr>
          <a:xfrm>
            <a:off x="2087890" y="322649"/>
            <a:ext cx="1357200" cy="297000"/>
            <a:chOff x="2087890" y="322649"/>
            <a:chExt cx="13572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AED140-FAD7-E5C5-AEA7-FCC9A6D8FFD9}"/>
                    </a:ext>
                  </a:extLst>
                </p14:cNvPr>
                <p14:cNvContentPartPr/>
                <p14:nvPr/>
              </p14:nvContentPartPr>
              <p14:xfrm>
                <a:off x="2131090" y="327689"/>
                <a:ext cx="11880" cy="29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AED140-FAD7-E5C5-AEA7-FCC9A6D8FFD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22450" y="319049"/>
                  <a:ext cx="295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ECD1DB5-F5F8-17AA-A2C3-ADF53E56973F}"/>
                    </a:ext>
                  </a:extLst>
                </p14:cNvPr>
                <p14:cNvContentPartPr/>
                <p14:nvPr/>
              </p14:nvContentPartPr>
              <p14:xfrm>
                <a:off x="2087890" y="340649"/>
                <a:ext cx="219960" cy="141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ECD1DB5-F5F8-17AA-A2C3-ADF53E5697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9250" y="332009"/>
                  <a:ext cx="237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A3E817F-28AE-5317-6645-7ECE56946355}"/>
                    </a:ext>
                  </a:extLst>
                </p14:cNvPr>
                <p14:cNvContentPartPr/>
                <p14:nvPr/>
              </p14:nvContentPartPr>
              <p14:xfrm>
                <a:off x="2607370" y="398609"/>
                <a:ext cx="194760" cy="60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A3E817F-28AE-5317-6645-7ECE569463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98730" y="389969"/>
                  <a:ext cx="212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973B7E-3B81-5171-CFB1-076057C23DBF}"/>
                    </a:ext>
                  </a:extLst>
                </p14:cNvPr>
                <p14:cNvContentPartPr/>
                <p14:nvPr/>
              </p14:nvContentPartPr>
              <p14:xfrm>
                <a:off x="2621770" y="531809"/>
                <a:ext cx="152640" cy="32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973B7E-3B81-5171-CFB1-076057C23D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12770" y="522809"/>
                  <a:ext cx="170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DAC492E-7CA3-B544-1E74-A99DA6425205}"/>
                    </a:ext>
                  </a:extLst>
                </p14:cNvPr>
                <p14:cNvContentPartPr/>
                <p14:nvPr/>
              </p14:nvContentPartPr>
              <p14:xfrm>
                <a:off x="3390730" y="322649"/>
                <a:ext cx="54360" cy="28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DAC492E-7CA3-B544-1E74-A99DA64252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81730" y="313649"/>
                  <a:ext cx="7200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6CAF2E-ABD6-D29B-76C3-8237EA2A3982}"/>
              </a:ext>
            </a:extLst>
          </p:cNvPr>
          <p:cNvGrpSpPr/>
          <p:nvPr/>
        </p:nvGrpSpPr>
        <p:grpSpPr>
          <a:xfrm>
            <a:off x="750490" y="352529"/>
            <a:ext cx="436320" cy="282600"/>
            <a:chOff x="750490" y="352529"/>
            <a:chExt cx="4363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D2A955-58F2-7F59-EDD3-D2FCCD4C406B}"/>
                    </a:ext>
                  </a:extLst>
                </p14:cNvPr>
                <p14:cNvContentPartPr/>
                <p14:nvPr/>
              </p14:nvContentPartPr>
              <p14:xfrm>
                <a:off x="750490" y="364769"/>
                <a:ext cx="67320" cy="26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D2A955-58F2-7F59-EDD3-D2FCCD4C40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1490" y="355769"/>
                  <a:ext cx="84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8644FE-2F8E-08FF-ABDA-F5AB0FD2C539}"/>
                    </a:ext>
                  </a:extLst>
                </p14:cNvPr>
                <p14:cNvContentPartPr/>
                <p14:nvPr/>
              </p14:nvContentPartPr>
              <p14:xfrm>
                <a:off x="973330" y="352529"/>
                <a:ext cx="162000" cy="28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8644FE-2F8E-08FF-ABDA-F5AB0FD2C5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4690" y="343889"/>
                  <a:ext cx="179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971427E-5710-A4F9-00AF-E35D550CE22E}"/>
                    </a:ext>
                  </a:extLst>
                </p14:cNvPr>
                <p14:cNvContentPartPr/>
                <p14:nvPr/>
              </p14:nvContentPartPr>
              <p14:xfrm>
                <a:off x="907810" y="464849"/>
                <a:ext cx="279000" cy="63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971427E-5710-A4F9-00AF-E35D550CE2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9170" y="456209"/>
                  <a:ext cx="29664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8955E8-EB6D-F01D-6DEE-57294F1444C3}"/>
              </a:ext>
            </a:extLst>
          </p:cNvPr>
          <p:cNvGrpSpPr/>
          <p:nvPr/>
        </p:nvGrpSpPr>
        <p:grpSpPr>
          <a:xfrm>
            <a:off x="2955130" y="379889"/>
            <a:ext cx="192960" cy="225720"/>
            <a:chOff x="2955130" y="379889"/>
            <a:chExt cx="19296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FCADC1-9C6A-1269-9041-F28FC820D235}"/>
                    </a:ext>
                  </a:extLst>
                </p14:cNvPr>
                <p14:cNvContentPartPr/>
                <p14:nvPr/>
              </p14:nvContentPartPr>
              <p14:xfrm>
                <a:off x="3064570" y="379889"/>
                <a:ext cx="20520" cy="225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FCADC1-9C6A-1269-9041-F28FC820D2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55930" y="371249"/>
                  <a:ext cx="38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E7DC39-89B3-E041-5E9A-425BF9EEEFE8}"/>
                    </a:ext>
                  </a:extLst>
                </p14:cNvPr>
                <p14:cNvContentPartPr/>
                <p14:nvPr/>
              </p14:nvContentPartPr>
              <p14:xfrm>
                <a:off x="2955130" y="473489"/>
                <a:ext cx="192960" cy="6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E7DC39-89B3-E041-5E9A-425BF9EEEF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46130" y="464489"/>
                  <a:ext cx="2106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4A8F04C-BA3F-718E-F064-3333908BBC8B}"/>
                  </a:ext>
                </a:extLst>
              </p14:cNvPr>
              <p14:cNvContentPartPr/>
              <p14:nvPr/>
            </p14:nvContentPartPr>
            <p14:xfrm>
              <a:off x="3614290" y="640169"/>
              <a:ext cx="57600" cy="155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4A8F04C-BA3F-718E-F064-3333908BBC8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05290" y="631169"/>
                <a:ext cx="7524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56016FC-76D5-DE9A-A742-FE4BE46F387D}"/>
              </a:ext>
            </a:extLst>
          </p:cNvPr>
          <p:cNvGrpSpPr/>
          <p:nvPr/>
        </p:nvGrpSpPr>
        <p:grpSpPr>
          <a:xfrm>
            <a:off x="4152490" y="240569"/>
            <a:ext cx="3551760" cy="559440"/>
            <a:chOff x="4152490" y="240569"/>
            <a:chExt cx="355176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F2B989-A1E0-E367-4795-A1718EFEE066}"/>
                    </a:ext>
                  </a:extLst>
                </p14:cNvPr>
                <p14:cNvContentPartPr/>
                <p14:nvPr/>
              </p14:nvContentPartPr>
              <p14:xfrm>
                <a:off x="4152490" y="423089"/>
                <a:ext cx="942840" cy="360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F2B989-A1E0-E367-4795-A1718EFEE0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3850" y="414089"/>
                  <a:ext cx="9604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07B9C94-98E5-9F75-7B2C-7C69CF9DAB25}"/>
                    </a:ext>
                  </a:extLst>
                </p14:cNvPr>
                <p14:cNvContentPartPr/>
                <p14:nvPr/>
              </p14:nvContentPartPr>
              <p14:xfrm>
                <a:off x="4567570" y="301049"/>
                <a:ext cx="24120" cy="1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07B9C94-98E5-9F75-7B2C-7C69CF9DAB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58570" y="292409"/>
                  <a:ext cx="4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E29C00-B471-3728-A580-7C0A75596D86}"/>
                    </a:ext>
                  </a:extLst>
                </p14:cNvPr>
                <p14:cNvContentPartPr/>
                <p14:nvPr/>
              </p14:nvContentPartPr>
              <p14:xfrm>
                <a:off x="5085970" y="240569"/>
                <a:ext cx="1776600" cy="55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E29C00-B471-3728-A580-7C0A75596D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77330" y="231569"/>
                  <a:ext cx="179424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048092-1340-A16E-0CE4-73D393E8B3FD}"/>
                    </a:ext>
                  </a:extLst>
                </p14:cNvPr>
                <p14:cNvContentPartPr/>
                <p14:nvPr/>
              </p14:nvContentPartPr>
              <p14:xfrm>
                <a:off x="6330130" y="347129"/>
                <a:ext cx="48960" cy="15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048092-1340-A16E-0CE4-73D393E8B3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1490" y="338489"/>
                  <a:ext cx="6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264A9A-CFDD-EFD3-90DF-7377F0EC285B}"/>
                    </a:ext>
                  </a:extLst>
                </p14:cNvPr>
                <p14:cNvContentPartPr/>
                <p14:nvPr/>
              </p14:nvContentPartPr>
              <p14:xfrm>
                <a:off x="5844490" y="337049"/>
                <a:ext cx="521280" cy="57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264A9A-CFDD-EFD3-90DF-7377F0EC28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35850" y="328049"/>
                  <a:ext cx="538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D6EA4D-470F-A1EC-19E9-FF421F4919EB}"/>
                    </a:ext>
                  </a:extLst>
                </p14:cNvPr>
                <p14:cNvContentPartPr/>
                <p14:nvPr/>
              </p14:nvContentPartPr>
              <p14:xfrm>
                <a:off x="7100170" y="424169"/>
                <a:ext cx="604080" cy="19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D6EA4D-470F-A1EC-19E9-FF421F4919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91530" y="415169"/>
                  <a:ext cx="6217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4EDA6D-D3DC-F171-0517-CC3EE161ABB0}"/>
              </a:ext>
            </a:extLst>
          </p:cNvPr>
          <p:cNvGrpSpPr/>
          <p:nvPr/>
        </p:nvGrpSpPr>
        <p:grpSpPr>
          <a:xfrm>
            <a:off x="8152810" y="146969"/>
            <a:ext cx="3326760" cy="663840"/>
            <a:chOff x="8152810" y="146969"/>
            <a:chExt cx="3326760" cy="66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94B6355-39EC-CD41-592E-EF8970E21971}"/>
                    </a:ext>
                  </a:extLst>
                </p14:cNvPr>
                <p14:cNvContentPartPr/>
                <p14:nvPr/>
              </p14:nvContentPartPr>
              <p14:xfrm>
                <a:off x="8152810" y="225089"/>
                <a:ext cx="2049120" cy="468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94B6355-39EC-CD41-592E-EF8970E219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44170" y="216449"/>
                  <a:ext cx="206676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4635F2-B4FC-EEE7-471E-6D9865659196}"/>
                    </a:ext>
                  </a:extLst>
                </p14:cNvPr>
                <p14:cNvContentPartPr/>
                <p14:nvPr/>
              </p14:nvContentPartPr>
              <p14:xfrm>
                <a:off x="10444570" y="226889"/>
                <a:ext cx="435240" cy="583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4635F2-B4FC-EEE7-471E-6D98656591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35570" y="218249"/>
                  <a:ext cx="45288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AB668E-2FEB-2CB4-428A-126E2797FE86}"/>
                    </a:ext>
                  </a:extLst>
                </p14:cNvPr>
                <p14:cNvContentPartPr/>
                <p14:nvPr/>
              </p14:nvContentPartPr>
              <p14:xfrm>
                <a:off x="11298490" y="332009"/>
                <a:ext cx="28080" cy="28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AB668E-2FEB-2CB4-428A-126E2797FE8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89850" y="323369"/>
                  <a:ext cx="45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97D6E0-837C-B8F0-B7E5-E703B4DCA464}"/>
                    </a:ext>
                  </a:extLst>
                </p14:cNvPr>
                <p14:cNvContentPartPr/>
                <p14:nvPr/>
              </p14:nvContentPartPr>
              <p14:xfrm>
                <a:off x="11297050" y="299609"/>
                <a:ext cx="182520" cy="122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97D6E0-837C-B8F0-B7E5-E703B4DCA4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88410" y="290969"/>
                  <a:ext cx="200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5371A49-218F-6F87-08DD-78FD09061C7A}"/>
                    </a:ext>
                  </a:extLst>
                </p14:cNvPr>
                <p14:cNvContentPartPr/>
                <p14:nvPr/>
              </p14:nvContentPartPr>
              <p14:xfrm>
                <a:off x="11311810" y="146969"/>
                <a:ext cx="139680" cy="10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5371A49-218F-6F87-08DD-78FD09061C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302810" y="137969"/>
                  <a:ext cx="1573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47463C-1D18-2121-FF25-2DE8F54086F0}"/>
              </a:ext>
            </a:extLst>
          </p:cNvPr>
          <p:cNvGrpSpPr/>
          <p:nvPr/>
        </p:nvGrpSpPr>
        <p:grpSpPr>
          <a:xfrm>
            <a:off x="5702290" y="831689"/>
            <a:ext cx="3370680" cy="548640"/>
            <a:chOff x="5702290" y="831689"/>
            <a:chExt cx="337068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2744E4-8E26-E814-B25A-3C4BE4518070}"/>
                    </a:ext>
                  </a:extLst>
                </p14:cNvPr>
                <p14:cNvContentPartPr/>
                <p14:nvPr/>
              </p14:nvContentPartPr>
              <p14:xfrm>
                <a:off x="5702290" y="999449"/>
                <a:ext cx="585000" cy="135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2744E4-8E26-E814-B25A-3C4BE45180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93290" y="990809"/>
                  <a:ext cx="60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E7CDAF-1F7C-561D-317F-F72B5B498424}"/>
                    </a:ext>
                  </a:extLst>
                </p14:cNvPr>
                <p14:cNvContentPartPr/>
                <p14:nvPr/>
              </p14:nvContentPartPr>
              <p14:xfrm>
                <a:off x="6011170" y="886409"/>
                <a:ext cx="36000" cy="423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E7CDAF-1F7C-561D-317F-F72B5B4984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02170" y="877769"/>
                  <a:ext cx="536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A06EAE-B874-8B65-F164-ABA27B46C203}"/>
                    </a:ext>
                  </a:extLst>
                </p14:cNvPr>
                <p14:cNvContentPartPr/>
                <p14:nvPr/>
              </p14:nvContentPartPr>
              <p14:xfrm>
                <a:off x="6478450" y="1149929"/>
                <a:ext cx="136080" cy="2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A06EAE-B874-8B65-F164-ABA27B46C2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69450" y="1140929"/>
                  <a:ext cx="153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2D7C2F4-589C-D705-6F46-72D8A92ACFAC}"/>
                    </a:ext>
                  </a:extLst>
                </p14:cNvPr>
                <p14:cNvContentPartPr/>
                <p14:nvPr/>
              </p14:nvContentPartPr>
              <p14:xfrm>
                <a:off x="6749530" y="1120409"/>
                <a:ext cx="119880" cy="153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2D7C2F4-589C-D705-6F46-72D8A92ACF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40530" y="1111409"/>
                  <a:ext cx="137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A1457D-1BA3-9F88-37E2-752F821D8D38}"/>
                    </a:ext>
                  </a:extLst>
                </p14:cNvPr>
                <p14:cNvContentPartPr/>
                <p14:nvPr/>
              </p14:nvContentPartPr>
              <p14:xfrm>
                <a:off x="6705250" y="1011689"/>
                <a:ext cx="182160" cy="2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A1457D-1BA3-9F88-37E2-752F821D8D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96250" y="1002689"/>
                  <a:ext cx="199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84516EA-7C65-52EE-F788-BB9D5136CEFF}"/>
                    </a:ext>
                  </a:extLst>
                </p14:cNvPr>
                <p14:cNvContentPartPr/>
                <p14:nvPr/>
              </p14:nvContentPartPr>
              <p14:xfrm>
                <a:off x="6363610" y="932489"/>
                <a:ext cx="160560" cy="447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84516EA-7C65-52EE-F788-BB9D5136CEF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54970" y="923849"/>
                  <a:ext cx="1782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D66105-84DC-35A2-2418-2DDF42B54DC0}"/>
                    </a:ext>
                  </a:extLst>
                </p14:cNvPr>
                <p14:cNvContentPartPr/>
                <p14:nvPr/>
              </p14:nvContentPartPr>
              <p14:xfrm>
                <a:off x="6907930" y="888209"/>
                <a:ext cx="190080" cy="487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D66105-84DC-35A2-2418-2DDF42B54D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98930" y="879569"/>
                  <a:ext cx="20772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EAEC53-04FA-EA83-E9F7-CBBE183FADD5}"/>
                    </a:ext>
                  </a:extLst>
                </p14:cNvPr>
                <p14:cNvContentPartPr/>
                <p14:nvPr/>
              </p14:nvContentPartPr>
              <p14:xfrm>
                <a:off x="7330210" y="1104209"/>
                <a:ext cx="238320" cy="3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EAEC53-04FA-EA83-E9F7-CBBE183FAD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21570" y="1095569"/>
                  <a:ext cx="255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AA3A96-92E4-8B63-3D33-6BFC1C9E7EDE}"/>
                    </a:ext>
                  </a:extLst>
                </p14:cNvPr>
                <p14:cNvContentPartPr/>
                <p14:nvPr/>
              </p14:nvContentPartPr>
              <p14:xfrm>
                <a:off x="7330210" y="1204289"/>
                <a:ext cx="199440" cy="33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AA3A96-92E4-8B63-3D33-6BFC1C9E7ED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1210" y="1195289"/>
                  <a:ext cx="217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9A174CA-0588-B6AB-0E4D-621397CADCBB}"/>
                    </a:ext>
                  </a:extLst>
                </p14:cNvPr>
                <p14:cNvContentPartPr/>
                <p14:nvPr/>
              </p14:nvContentPartPr>
              <p14:xfrm>
                <a:off x="7785970" y="922769"/>
                <a:ext cx="543600" cy="177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9A174CA-0588-B6AB-0E4D-621397CADC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76970" y="914129"/>
                  <a:ext cx="561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0CDB06-6E59-2B5C-4C5C-103A19189049}"/>
                    </a:ext>
                  </a:extLst>
                </p14:cNvPr>
                <p14:cNvContentPartPr/>
                <p14:nvPr/>
              </p14:nvContentPartPr>
              <p14:xfrm>
                <a:off x="8085850" y="885689"/>
                <a:ext cx="8280" cy="37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0CDB06-6E59-2B5C-4C5C-103A1918904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77210" y="876689"/>
                  <a:ext cx="25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E85CA7-355A-CA81-93D0-2F46C802A007}"/>
                    </a:ext>
                  </a:extLst>
                </p14:cNvPr>
                <p14:cNvContentPartPr/>
                <p14:nvPr/>
              </p14:nvContentPartPr>
              <p14:xfrm>
                <a:off x="8440090" y="868769"/>
                <a:ext cx="154800" cy="447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E85CA7-355A-CA81-93D0-2F46C802A0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31450" y="860129"/>
                  <a:ext cx="17244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F32D85-4925-DBBA-0AD3-C7FA6C9C9679}"/>
                    </a:ext>
                  </a:extLst>
                </p14:cNvPr>
                <p14:cNvContentPartPr/>
                <p14:nvPr/>
              </p14:nvContentPartPr>
              <p14:xfrm>
                <a:off x="8678050" y="1086209"/>
                <a:ext cx="138960" cy="124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F32D85-4925-DBBA-0AD3-C7FA6C9C96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69050" y="1077569"/>
                  <a:ext cx="156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F7CBB49-0F2E-2972-DCF6-3A8B8F19C592}"/>
                    </a:ext>
                  </a:extLst>
                </p14:cNvPr>
                <p14:cNvContentPartPr/>
                <p14:nvPr/>
              </p14:nvContentPartPr>
              <p14:xfrm>
                <a:off x="8657530" y="1007369"/>
                <a:ext cx="19764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F7CBB49-0F2E-2972-DCF6-3A8B8F19C5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48890" y="998729"/>
                  <a:ext cx="21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1A92FF-AD13-5A87-60D5-BDE23CE43DAB}"/>
                    </a:ext>
                  </a:extLst>
                </p14:cNvPr>
                <p14:cNvContentPartPr/>
                <p14:nvPr/>
              </p14:nvContentPartPr>
              <p14:xfrm>
                <a:off x="8961730" y="831689"/>
                <a:ext cx="111240" cy="531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1A92FF-AD13-5A87-60D5-BDE23CE43D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53090" y="822689"/>
                  <a:ext cx="128880" cy="54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EBF750-4B6A-CFB7-E720-6087CE6F9544}"/>
              </a:ext>
            </a:extLst>
          </p:cNvPr>
          <p:cNvGrpSpPr/>
          <p:nvPr/>
        </p:nvGrpSpPr>
        <p:grpSpPr>
          <a:xfrm>
            <a:off x="353445" y="3897141"/>
            <a:ext cx="403920" cy="340200"/>
            <a:chOff x="353445" y="3897141"/>
            <a:chExt cx="40392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0B5D250-326B-E100-3C03-08B7E21F8B40}"/>
                    </a:ext>
                  </a:extLst>
                </p14:cNvPr>
                <p14:cNvContentPartPr/>
                <p14:nvPr/>
              </p14:nvContentPartPr>
              <p14:xfrm>
                <a:off x="353445" y="3901821"/>
                <a:ext cx="63000" cy="33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0B5D250-326B-E100-3C03-08B7E21F8B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4805" y="3893181"/>
                  <a:ext cx="806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8432203-D6FA-42FD-73BD-05A4741EA0C0}"/>
                    </a:ext>
                  </a:extLst>
                </p14:cNvPr>
                <p14:cNvContentPartPr/>
                <p14:nvPr/>
              </p14:nvContentPartPr>
              <p14:xfrm>
                <a:off x="636765" y="3897141"/>
                <a:ext cx="120600" cy="33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8432203-D6FA-42FD-73BD-05A4741EA0C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7765" y="3888141"/>
                  <a:ext cx="1382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A361657-D307-0300-8B59-5E4871909DF2}"/>
                    </a:ext>
                  </a:extLst>
                </p14:cNvPr>
                <p14:cNvContentPartPr/>
                <p14:nvPr/>
              </p14:nvContentPartPr>
              <p14:xfrm>
                <a:off x="533085" y="4075341"/>
                <a:ext cx="223920" cy="17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A361657-D307-0300-8B59-5E4871909D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4085" y="4066341"/>
                  <a:ext cx="2415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20D911-A7E9-666E-D5A7-20324E0E7405}"/>
              </a:ext>
            </a:extLst>
          </p:cNvPr>
          <p:cNvGrpSpPr/>
          <p:nvPr/>
        </p:nvGrpSpPr>
        <p:grpSpPr>
          <a:xfrm>
            <a:off x="1494645" y="3871221"/>
            <a:ext cx="1463400" cy="378360"/>
            <a:chOff x="1494645" y="3871221"/>
            <a:chExt cx="14634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4BF535-08C8-BA1D-B5E9-67C134DBD045}"/>
                    </a:ext>
                  </a:extLst>
                </p14:cNvPr>
                <p14:cNvContentPartPr/>
                <p14:nvPr/>
              </p14:nvContentPartPr>
              <p14:xfrm>
                <a:off x="1552605" y="3885981"/>
                <a:ext cx="39600" cy="348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4BF535-08C8-BA1D-B5E9-67C134DBD0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43965" y="3877341"/>
                  <a:ext cx="572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6C7E0D-D1C1-3AC5-4706-DB0B928F7A6D}"/>
                    </a:ext>
                  </a:extLst>
                </p14:cNvPr>
                <p14:cNvContentPartPr/>
                <p14:nvPr/>
              </p14:nvContentPartPr>
              <p14:xfrm>
                <a:off x="1494645" y="3871221"/>
                <a:ext cx="256680" cy="159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6C7E0D-D1C1-3AC5-4706-DB0B928F7A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85645" y="3862581"/>
                  <a:ext cx="274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A984B1-3882-F88F-22D0-CB81F4C4F628}"/>
                    </a:ext>
                  </a:extLst>
                </p14:cNvPr>
                <p14:cNvContentPartPr/>
                <p14:nvPr/>
              </p14:nvContentPartPr>
              <p14:xfrm>
                <a:off x="1997565" y="4018461"/>
                <a:ext cx="246240" cy="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A984B1-3882-F88F-22D0-CB81F4C4F6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88565" y="4009821"/>
                  <a:ext cx="263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4861CD-846F-7D29-9BAA-538C0C5563A8}"/>
                    </a:ext>
                  </a:extLst>
                </p14:cNvPr>
                <p14:cNvContentPartPr/>
                <p14:nvPr/>
              </p14:nvContentPartPr>
              <p14:xfrm>
                <a:off x="2007285" y="4125381"/>
                <a:ext cx="190080" cy="3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4861CD-846F-7D29-9BAA-538C0C5563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98645" y="4116741"/>
                  <a:ext cx="207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CBC5F0-F1FA-9CFA-C0A5-ADE97735605A}"/>
                    </a:ext>
                  </a:extLst>
                </p14:cNvPr>
                <p14:cNvContentPartPr/>
                <p14:nvPr/>
              </p14:nvContentPartPr>
              <p14:xfrm>
                <a:off x="2455125" y="4059141"/>
                <a:ext cx="261720" cy="23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CBC5F0-F1FA-9CFA-C0A5-ADE9773560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46485" y="4050141"/>
                  <a:ext cx="279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5E871BE-1542-89D3-C1FB-37909F801419}"/>
                    </a:ext>
                  </a:extLst>
                </p14:cNvPr>
                <p14:cNvContentPartPr/>
                <p14:nvPr/>
              </p14:nvContentPartPr>
              <p14:xfrm>
                <a:off x="2776245" y="3907221"/>
                <a:ext cx="181800" cy="34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5E871BE-1542-89D3-C1FB-37909F8014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67245" y="3898581"/>
                  <a:ext cx="19944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0C9DD6-B2B3-CE33-CBF9-35F8118C0634}"/>
                  </a:ext>
                </a:extLst>
              </p14:cNvPr>
              <p14:cNvContentPartPr/>
              <p14:nvPr/>
            </p14:nvContentPartPr>
            <p14:xfrm>
              <a:off x="3175845" y="4246701"/>
              <a:ext cx="58320" cy="182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0C9DD6-B2B3-CE33-CBF9-35F8118C063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67205" y="4237701"/>
                <a:ext cx="7596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7E83861F-0D53-C2CD-46B1-6F5EAA4450D7}"/>
              </a:ext>
            </a:extLst>
          </p:cNvPr>
          <p:cNvGrpSpPr/>
          <p:nvPr/>
        </p:nvGrpSpPr>
        <p:grpSpPr>
          <a:xfrm>
            <a:off x="9234825" y="3603021"/>
            <a:ext cx="2472120" cy="689040"/>
            <a:chOff x="3741045" y="3728301"/>
            <a:chExt cx="2472120" cy="6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CABB03C-2A1E-075E-8850-86AF163C949D}"/>
                    </a:ext>
                  </a:extLst>
                </p14:cNvPr>
                <p14:cNvContentPartPr/>
                <p14:nvPr/>
              </p14:nvContentPartPr>
              <p14:xfrm>
                <a:off x="3741045" y="3728301"/>
                <a:ext cx="2472120" cy="689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CABB03C-2A1E-075E-8850-86AF163C94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32405" y="3719661"/>
                  <a:ext cx="248976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F051A3C-713E-9DD4-088F-93D0DDE67807}"/>
                    </a:ext>
                  </a:extLst>
                </p14:cNvPr>
                <p14:cNvContentPartPr/>
                <p14:nvPr/>
              </p14:nvContentPartPr>
              <p14:xfrm>
                <a:off x="5762085" y="3865101"/>
                <a:ext cx="100800" cy="1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F051A3C-713E-9DD4-088F-93D0DDE678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53445" y="3856461"/>
                  <a:ext cx="118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A654531-C449-F72A-1EB9-81A8AB64EE93}"/>
                    </a:ext>
                  </a:extLst>
                </p14:cNvPr>
                <p14:cNvContentPartPr/>
                <p14:nvPr/>
              </p14:nvContentPartPr>
              <p14:xfrm>
                <a:off x="4032285" y="3792741"/>
                <a:ext cx="1720440" cy="10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A654531-C449-F72A-1EB9-81A8AB64EE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23645" y="3784101"/>
                  <a:ext cx="17380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7259666-512C-B789-CFDD-7A41289E84E0}"/>
                  </a:ext>
                </a:extLst>
              </p14:cNvPr>
              <p14:cNvContentPartPr/>
              <p14:nvPr/>
            </p14:nvContentPartPr>
            <p14:xfrm>
              <a:off x="6643005" y="3986226"/>
              <a:ext cx="827640" cy="295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7259666-512C-B789-CFDD-7A41289E84E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34005" y="3977226"/>
                <a:ext cx="845280" cy="3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068F8394-FA80-1556-ACDC-76C097F2AE4C}"/>
              </a:ext>
            </a:extLst>
          </p:cNvPr>
          <p:cNvGrpSpPr/>
          <p:nvPr/>
        </p:nvGrpSpPr>
        <p:grpSpPr>
          <a:xfrm>
            <a:off x="3862725" y="3664221"/>
            <a:ext cx="291600" cy="552960"/>
            <a:chOff x="3862725" y="3664221"/>
            <a:chExt cx="29160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5F18DD-DA54-8C67-15D7-92BDA60D7048}"/>
                    </a:ext>
                  </a:extLst>
                </p14:cNvPr>
                <p14:cNvContentPartPr/>
                <p14:nvPr/>
              </p14:nvContentPartPr>
              <p14:xfrm>
                <a:off x="3902325" y="3897141"/>
                <a:ext cx="16920" cy="320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5F18DD-DA54-8C67-15D7-92BDA60D70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93685" y="3888501"/>
                  <a:ext cx="34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E91175B-047E-B8CD-2E82-6EA402C5E898}"/>
                    </a:ext>
                  </a:extLst>
                </p14:cNvPr>
                <p14:cNvContentPartPr/>
                <p14:nvPr/>
              </p14:nvContentPartPr>
              <p14:xfrm>
                <a:off x="3862725" y="3877701"/>
                <a:ext cx="243720" cy="151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E91175B-047E-B8CD-2E82-6EA402C5E8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54085" y="3869061"/>
                  <a:ext cx="261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D047F4-1787-7FB2-DC1A-19078BAB346C}"/>
                    </a:ext>
                  </a:extLst>
                </p14:cNvPr>
                <p14:cNvContentPartPr/>
                <p14:nvPr/>
              </p14:nvContentPartPr>
              <p14:xfrm>
                <a:off x="3939765" y="3664221"/>
                <a:ext cx="214560" cy="150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D047F4-1787-7FB2-DC1A-19078BAB34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30765" y="3655221"/>
                  <a:ext cx="23220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B7793D5-30D3-3712-46BB-0B6BB151E77A}"/>
                  </a:ext>
                </a:extLst>
              </p14:cNvPr>
              <p14:cNvContentPartPr/>
              <p14:nvPr/>
            </p14:nvContentPartPr>
            <p14:xfrm>
              <a:off x="6017805" y="4004999"/>
              <a:ext cx="180360" cy="230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B7793D5-30D3-3712-46BB-0B6BB151E77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008805" y="3995999"/>
                <a:ext cx="19800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CDAED1-5021-C7E5-0D57-8C8AEAB05DC0}"/>
              </a:ext>
            </a:extLst>
          </p:cNvPr>
          <p:cNvGrpSpPr/>
          <p:nvPr/>
        </p:nvGrpSpPr>
        <p:grpSpPr>
          <a:xfrm>
            <a:off x="4709565" y="3704564"/>
            <a:ext cx="1350720" cy="678600"/>
            <a:chOff x="4709565" y="3704564"/>
            <a:chExt cx="135072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B66F95-4698-0E3F-8660-191D14EBB655}"/>
                    </a:ext>
                  </a:extLst>
                </p14:cNvPr>
                <p14:cNvContentPartPr/>
                <p14:nvPr/>
              </p14:nvContentPartPr>
              <p14:xfrm>
                <a:off x="4709565" y="3704564"/>
                <a:ext cx="1350720" cy="678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B66F95-4698-0E3F-8660-191D14EBB6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00925" y="3695924"/>
                  <a:ext cx="136836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7D7529-DA81-64D8-8BB6-879E41C4424F}"/>
                    </a:ext>
                  </a:extLst>
                </p14:cNvPr>
                <p14:cNvContentPartPr/>
                <p14:nvPr/>
              </p14:nvContentPartPr>
              <p14:xfrm>
                <a:off x="5926005" y="4012364"/>
                <a:ext cx="64800" cy="75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7D7529-DA81-64D8-8BB6-879E41C442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17005" y="4003724"/>
                  <a:ext cx="8244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2B52D9D-D633-4A97-BD88-CA325AE221DF}"/>
                  </a:ext>
                </a:extLst>
              </p14:cNvPr>
              <p14:cNvContentPartPr/>
              <p14:nvPr/>
            </p14:nvContentPartPr>
            <p14:xfrm>
              <a:off x="7984005" y="3838821"/>
              <a:ext cx="321480" cy="469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2B52D9D-D633-4A97-BD88-CA325AE221D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75005" y="3829821"/>
                <a:ext cx="33912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B14422E-D2F8-03D6-9222-293E83A966BB}"/>
              </a:ext>
            </a:extLst>
          </p:cNvPr>
          <p:cNvGrpSpPr/>
          <p:nvPr/>
        </p:nvGrpSpPr>
        <p:grpSpPr>
          <a:xfrm>
            <a:off x="5513325" y="4714194"/>
            <a:ext cx="3246840" cy="547920"/>
            <a:chOff x="5513325" y="4714194"/>
            <a:chExt cx="324684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ECF1C38-9365-6E30-372B-1C4877AC241A}"/>
                    </a:ext>
                  </a:extLst>
                </p14:cNvPr>
                <p14:cNvContentPartPr/>
                <p14:nvPr/>
              </p14:nvContentPartPr>
              <p14:xfrm>
                <a:off x="5513325" y="4749474"/>
                <a:ext cx="441720" cy="226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ECF1C38-9365-6E30-372B-1C4877AC24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04325" y="4740834"/>
                  <a:ext cx="459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B6A8D6-675F-38B5-23C7-635ED8FCF817}"/>
                    </a:ext>
                  </a:extLst>
                </p14:cNvPr>
                <p14:cNvContentPartPr/>
                <p14:nvPr/>
              </p14:nvContentPartPr>
              <p14:xfrm>
                <a:off x="5729685" y="4723194"/>
                <a:ext cx="17640" cy="449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B6A8D6-675F-38B5-23C7-635ED8FCF8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21045" y="4714554"/>
                  <a:ext cx="35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72E5534-9599-397D-EA43-06983312A1E5}"/>
                    </a:ext>
                  </a:extLst>
                </p14:cNvPr>
                <p14:cNvContentPartPr/>
                <p14:nvPr/>
              </p14:nvContentPartPr>
              <p14:xfrm>
                <a:off x="6101565" y="4724274"/>
                <a:ext cx="100080" cy="46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72E5534-9599-397D-EA43-06983312A1E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92565" y="4715274"/>
                  <a:ext cx="1177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0CE985-8FAF-1660-4861-C5D02450D100}"/>
                    </a:ext>
                  </a:extLst>
                </p14:cNvPr>
                <p14:cNvContentPartPr/>
                <p14:nvPr/>
              </p14:nvContentPartPr>
              <p14:xfrm>
                <a:off x="6230445" y="4959354"/>
                <a:ext cx="161640" cy="1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0CE985-8FAF-1660-4861-C5D02450D10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21445" y="4950714"/>
                  <a:ext cx="179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07D7CD8-E63C-1C18-6F96-6B79EB574408}"/>
                    </a:ext>
                  </a:extLst>
                </p14:cNvPr>
                <p14:cNvContentPartPr/>
                <p14:nvPr/>
              </p14:nvContentPartPr>
              <p14:xfrm>
                <a:off x="6455445" y="4933794"/>
                <a:ext cx="154440" cy="146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07D7CD8-E63C-1C18-6F96-6B79EB5744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46445" y="4924794"/>
                  <a:ext cx="172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FECD9F-6BF4-CCAB-739D-C70A1C72FA1A}"/>
                    </a:ext>
                  </a:extLst>
                </p14:cNvPr>
                <p14:cNvContentPartPr/>
                <p14:nvPr/>
              </p14:nvContentPartPr>
              <p14:xfrm>
                <a:off x="6401445" y="4874394"/>
                <a:ext cx="196560" cy="29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FECD9F-6BF4-CCAB-739D-C70A1C72FA1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92445" y="4865754"/>
                  <a:ext cx="214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5297D9-70EC-C04D-DBC5-825148D055FF}"/>
                    </a:ext>
                  </a:extLst>
                </p14:cNvPr>
                <p14:cNvContentPartPr/>
                <p14:nvPr/>
              </p14:nvContentPartPr>
              <p14:xfrm>
                <a:off x="6634365" y="4750554"/>
                <a:ext cx="91800" cy="45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5297D9-70EC-C04D-DBC5-825148D055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25725" y="4741914"/>
                  <a:ext cx="10944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EE11FA5-6A25-0AD5-B315-B04ECD280EF5}"/>
                    </a:ext>
                  </a:extLst>
                </p14:cNvPr>
                <p14:cNvContentPartPr/>
                <p14:nvPr/>
              </p14:nvContentPartPr>
              <p14:xfrm>
                <a:off x="6977085" y="4867914"/>
                <a:ext cx="198720" cy="12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EE11FA5-6A25-0AD5-B315-B04ECD280E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68445" y="4858914"/>
                  <a:ext cx="216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2EF101-72C1-1A41-4484-EF5F5BFFE8EA}"/>
                    </a:ext>
                  </a:extLst>
                </p14:cNvPr>
                <p14:cNvContentPartPr/>
                <p14:nvPr/>
              </p14:nvContentPartPr>
              <p14:xfrm>
                <a:off x="6973845" y="4968714"/>
                <a:ext cx="195480" cy="1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2EF101-72C1-1A41-4484-EF5F5BFFE8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64845" y="4960074"/>
                  <a:ext cx="21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886F25E-5492-3751-6814-CED016FDF283}"/>
                    </a:ext>
                  </a:extLst>
                </p14:cNvPr>
                <p14:cNvContentPartPr/>
                <p14:nvPr/>
              </p14:nvContentPartPr>
              <p14:xfrm>
                <a:off x="7368045" y="4917954"/>
                <a:ext cx="183960" cy="1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886F25E-5492-3751-6814-CED016FDF2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59045" y="4908954"/>
                  <a:ext cx="201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1A89311-1461-A504-6542-07AFCCDF895F}"/>
                    </a:ext>
                  </a:extLst>
                </p14:cNvPr>
                <p14:cNvContentPartPr/>
                <p14:nvPr/>
              </p14:nvContentPartPr>
              <p14:xfrm>
                <a:off x="7671885" y="4714194"/>
                <a:ext cx="386640" cy="204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1A89311-1461-A504-6542-07AFCCDF89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62885" y="4705554"/>
                  <a:ext cx="404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F595799-81B9-2030-3739-52224B73D35C}"/>
                    </a:ext>
                  </a:extLst>
                </p14:cNvPr>
                <p14:cNvContentPartPr/>
                <p14:nvPr/>
              </p14:nvContentPartPr>
              <p14:xfrm>
                <a:off x="7806165" y="4736514"/>
                <a:ext cx="2520" cy="24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F595799-81B9-2030-3739-52224B73D3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97165" y="4727514"/>
                  <a:ext cx="20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1EC52E-53E4-CCCD-AC32-43CD4709E579}"/>
                    </a:ext>
                  </a:extLst>
                </p14:cNvPr>
                <p14:cNvContentPartPr/>
                <p14:nvPr/>
              </p14:nvContentPartPr>
              <p14:xfrm>
                <a:off x="7870965" y="4729674"/>
                <a:ext cx="57240" cy="37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1EC52E-53E4-CCCD-AC32-43CD4709E5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62325" y="4721034"/>
                  <a:ext cx="748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FB667AD-7A09-F871-80E3-CCD90D0E8AA4}"/>
                    </a:ext>
                  </a:extLst>
                </p14:cNvPr>
                <p14:cNvContentPartPr/>
                <p14:nvPr/>
              </p14:nvContentPartPr>
              <p14:xfrm>
                <a:off x="8148525" y="4735434"/>
                <a:ext cx="82440" cy="421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FB667AD-7A09-F871-80E3-CCD90D0E8AA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39525" y="4726794"/>
                  <a:ext cx="1000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6EC6DC-D5E2-294F-203B-0AB86EFC4EAC}"/>
                    </a:ext>
                  </a:extLst>
                </p14:cNvPr>
                <p14:cNvContentPartPr/>
                <p14:nvPr/>
              </p14:nvContentPartPr>
              <p14:xfrm>
                <a:off x="8410605" y="4903194"/>
                <a:ext cx="136080" cy="125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6EC6DC-D5E2-294F-203B-0AB86EFC4E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01605" y="4894554"/>
                  <a:ext cx="153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0BA15BA-F12F-C4F1-E1B2-10B9542ABDDD}"/>
                    </a:ext>
                  </a:extLst>
                </p14:cNvPr>
                <p14:cNvContentPartPr/>
                <p14:nvPr/>
              </p14:nvContentPartPr>
              <p14:xfrm>
                <a:off x="8363085" y="4818234"/>
                <a:ext cx="203040" cy="20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0BA15BA-F12F-C4F1-E1B2-10B9542ABD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54445" y="4809234"/>
                  <a:ext cx="220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6F38646-3022-0041-1162-5738E5C60459}"/>
                    </a:ext>
                  </a:extLst>
                </p14:cNvPr>
                <p14:cNvContentPartPr/>
                <p14:nvPr/>
              </p14:nvContentPartPr>
              <p14:xfrm>
                <a:off x="8581605" y="4737594"/>
                <a:ext cx="178560" cy="524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6F38646-3022-0041-1162-5738E5C6045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72965" y="4728594"/>
                  <a:ext cx="196200" cy="54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1256071-1E51-CC63-18C2-6E0C1B05287E}"/>
              </a:ext>
            </a:extLst>
          </p:cNvPr>
          <p:cNvGrpSpPr/>
          <p:nvPr/>
        </p:nvGrpSpPr>
        <p:grpSpPr>
          <a:xfrm>
            <a:off x="3197050" y="1621889"/>
            <a:ext cx="2903040" cy="515160"/>
            <a:chOff x="3197050" y="1621889"/>
            <a:chExt cx="290304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BB3B1F9-5C32-2E8F-4FC6-4A20280B03BA}"/>
                    </a:ext>
                  </a:extLst>
                </p14:cNvPr>
                <p14:cNvContentPartPr/>
                <p14:nvPr/>
              </p14:nvContentPartPr>
              <p14:xfrm>
                <a:off x="3197050" y="1621889"/>
                <a:ext cx="2011680" cy="515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BB3B1F9-5C32-2E8F-4FC6-4A20280B03B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88410" y="1612889"/>
                  <a:ext cx="20293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EAACF7-CFA0-32A1-04F5-558EE300AD11}"/>
                    </a:ext>
                  </a:extLst>
                </p14:cNvPr>
                <p14:cNvContentPartPr/>
                <p14:nvPr/>
              </p14:nvContentPartPr>
              <p14:xfrm>
                <a:off x="4918570" y="1823129"/>
                <a:ext cx="68400" cy="15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EAACF7-CFA0-32A1-04F5-558EE300AD1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09930" y="1814489"/>
                  <a:ext cx="8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BBD8049-638B-93D2-82DF-5646B4B1AE19}"/>
                    </a:ext>
                  </a:extLst>
                </p14:cNvPr>
                <p14:cNvContentPartPr/>
                <p14:nvPr/>
              </p14:nvContentPartPr>
              <p14:xfrm>
                <a:off x="4551370" y="1735289"/>
                <a:ext cx="385560" cy="39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BBD8049-638B-93D2-82DF-5646B4B1AE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42730" y="1726649"/>
                  <a:ext cx="403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02297BE-F405-6C48-6189-82CBD29C719C}"/>
                    </a:ext>
                  </a:extLst>
                </p14:cNvPr>
                <p14:cNvContentPartPr/>
                <p14:nvPr/>
              </p14:nvContentPartPr>
              <p14:xfrm>
                <a:off x="5417530" y="1659689"/>
                <a:ext cx="682560" cy="37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02297BE-F405-6C48-6189-82CBD29C719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08890" y="1650689"/>
                  <a:ext cx="70020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B3E7622-FAC8-D9BF-9727-EF9816091B35}"/>
              </a:ext>
            </a:extLst>
          </p:cNvPr>
          <p:cNvGrpSpPr/>
          <p:nvPr/>
        </p:nvGrpSpPr>
        <p:grpSpPr>
          <a:xfrm>
            <a:off x="6280810" y="1610009"/>
            <a:ext cx="1785960" cy="409320"/>
            <a:chOff x="6280810" y="1610009"/>
            <a:chExt cx="178596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F61A89F-A70E-9FE0-9B5D-24CE91ED5C65}"/>
                    </a:ext>
                  </a:extLst>
                </p14:cNvPr>
                <p14:cNvContentPartPr/>
                <p14:nvPr/>
              </p14:nvContentPartPr>
              <p14:xfrm>
                <a:off x="6280810" y="1610009"/>
                <a:ext cx="914040" cy="409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F61A89F-A70E-9FE0-9B5D-24CE91ED5C6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72170" y="1601009"/>
                  <a:ext cx="9316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493AA3-ED1E-06A9-881A-0652696FAD46}"/>
                    </a:ext>
                  </a:extLst>
                </p14:cNvPr>
                <p14:cNvContentPartPr/>
                <p14:nvPr/>
              </p14:nvContentPartPr>
              <p14:xfrm>
                <a:off x="6887050" y="1782449"/>
                <a:ext cx="216720" cy="1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493AA3-ED1E-06A9-881A-0652696FAD4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78050" y="1773809"/>
                  <a:ext cx="23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98E08A0-A658-E873-11A5-2EFD4EBD8AF0}"/>
                    </a:ext>
                  </a:extLst>
                </p14:cNvPr>
                <p14:cNvContentPartPr/>
                <p14:nvPr/>
              </p14:nvContentPartPr>
              <p14:xfrm>
                <a:off x="6512650" y="1727009"/>
                <a:ext cx="231840" cy="36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98E08A0-A658-E873-11A5-2EFD4EBD8AF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03650" y="1718009"/>
                  <a:ext cx="249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A3C69B-16C9-6E95-3780-0A2C4ACB8240}"/>
                    </a:ext>
                  </a:extLst>
                </p14:cNvPr>
                <p14:cNvContentPartPr/>
                <p14:nvPr/>
              </p14:nvContentPartPr>
              <p14:xfrm>
                <a:off x="7478890" y="1800449"/>
                <a:ext cx="587880" cy="160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A3C69B-16C9-6E95-3780-0A2C4ACB824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69890" y="1791449"/>
                  <a:ext cx="6055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74D9BDD-664A-3285-4137-0B4558A629FC}"/>
              </a:ext>
            </a:extLst>
          </p:cNvPr>
          <p:cNvGrpSpPr/>
          <p:nvPr/>
        </p:nvGrpSpPr>
        <p:grpSpPr>
          <a:xfrm>
            <a:off x="8437570" y="1483649"/>
            <a:ext cx="1254240" cy="405720"/>
            <a:chOff x="8437570" y="1483649"/>
            <a:chExt cx="12542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C15795E-6649-782D-FF32-25A2327B7DA1}"/>
                    </a:ext>
                  </a:extLst>
                </p14:cNvPr>
                <p14:cNvContentPartPr/>
                <p14:nvPr/>
              </p14:nvContentPartPr>
              <p14:xfrm>
                <a:off x="8437570" y="1570769"/>
                <a:ext cx="92160" cy="115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C15795E-6649-782D-FF32-25A2327B7D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28570" y="1562129"/>
                  <a:ext cx="109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68D2E9F-34BA-A50E-D82A-66562245BCE1}"/>
                    </a:ext>
                  </a:extLst>
                </p14:cNvPr>
                <p14:cNvContentPartPr/>
                <p14:nvPr/>
              </p14:nvContentPartPr>
              <p14:xfrm>
                <a:off x="8584450" y="1532609"/>
                <a:ext cx="73440" cy="168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68D2E9F-34BA-A50E-D82A-66562245BC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75450" y="1523969"/>
                  <a:ext cx="91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73FAC06-C1E0-FF40-2F07-D7D268D7F993}"/>
                    </a:ext>
                  </a:extLst>
                </p14:cNvPr>
                <p14:cNvContentPartPr/>
                <p14:nvPr/>
              </p14:nvContentPartPr>
              <p14:xfrm>
                <a:off x="8648890" y="1665449"/>
                <a:ext cx="876240" cy="223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73FAC06-C1E0-FF40-2F07-D7D268D7F9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39890" y="1656809"/>
                  <a:ext cx="893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47115E3-751C-C688-C0C8-64AC248E54A9}"/>
                    </a:ext>
                  </a:extLst>
                </p14:cNvPr>
                <p14:cNvContentPartPr/>
                <p14:nvPr/>
              </p14:nvContentPartPr>
              <p14:xfrm>
                <a:off x="9533050" y="1529729"/>
                <a:ext cx="25920" cy="165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47115E3-751C-C688-C0C8-64AC248E54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24050" y="1520729"/>
                  <a:ext cx="43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3C7277B-0BF2-E24F-BF99-9990BA1A7A46}"/>
                    </a:ext>
                  </a:extLst>
                </p14:cNvPr>
                <p14:cNvContentPartPr/>
                <p14:nvPr/>
              </p14:nvContentPartPr>
              <p14:xfrm>
                <a:off x="9642850" y="1483649"/>
                <a:ext cx="48960" cy="16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3C7277B-0BF2-E24F-BF99-9990BA1A7A4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34210" y="1474649"/>
                  <a:ext cx="666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A9B9F58E-6834-2ABD-3C8B-0DDE2570B67E}"/>
                  </a:ext>
                </a:extLst>
              </p14:cNvPr>
              <p14:cNvContentPartPr/>
              <p14:nvPr/>
            </p14:nvContentPartPr>
            <p14:xfrm>
              <a:off x="3356530" y="5691329"/>
              <a:ext cx="942840" cy="2152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A9B9F58E-6834-2ABD-3C8B-0DDE2570B67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347890" y="5682329"/>
                <a:ext cx="96048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D4E24ED-3001-C0B9-96D9-C5663C01EFB9}"/>
              </a:ext>
            </a:extLst>
          </p:cNvPr>
          <p:cNvGrpSpPr/>
          <p:nvPr/>
        </p:nvGrpSpPr>
        <p:grpSpPr>
          <a:xfrm>
            <a:off x="4422850" y="5480369"/>
            <a:ext cx="1424160" cy="590040"/>
            <a:chOff x="4422850" y="5480369"/>
            <a:chExt cx="142416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82C7531-A15E-1F0E-258B-FD4E18C9DD42}"/>
                    </a:ext>
                  </a:extLst>
                </p14:cNvPr>
                <p14:cNvContentPartPr/>
                <p14:nvPr/>
              </p14:nvContentPartPr>
              <p14:xfrm>
                <a:off x="4422850" y="5480369"/>
                <a:ext cx="1424160" cy="590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82C7531-A15E-1F0E-258B-FD4E18C9DD4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13850" y="5471369"/>
                  <a:ext cx="144180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8D383F2-25C0-5D3C-6179-29FCE0C1BA85}"/>
                    </a:ext>
                  </a:extLst>
                </p14:cNvPr>
                <p14:cNvContentPartPr/>
                <p14:nvPr/>
              </p14:nvContentPartPr>
              <p14:xfrm>
                <a:off x="5564410" y="5658209"/>
                <a:ext cx="45360" cy="12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8D383F2-25C0-5D3C-6179-29FCE0C1BA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55770" y="5649209"/>
                  <a:ext cx="63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2370318-C784-9456-BA81-644583C4E9F1}"/>
                    </a:ext>
                  </a:extLst>
                </p14:cNvPr>
                <p14:cNvContentPartPr/>
                <p14:nvPr/>
              </p14:nvContentPartPr>
              <p14:xfrm>
                <a:off x="5203330" y="5615009"/>
                <a:ext cx="332280" cy="21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2370318-C784-9456-BA81-644583C4E9F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94690" y="5606369"/>
                  <a:ext cx="3499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9383876-047C-BCD1-D48E-FA4883F8CBC2}"/>
              </a:ext>
            </a:extLst>
          </p:cNvPr>
          <p:cNvGrpSpPr/>
          <p:nvPr/>
        </p:nvGrpSpPr>
        <p:grpSpPr>
          <a:xfrm>
            <a:off x="6244810" y="5483969"/>
            <a:ext cx="2871360" cy="427680"/>
            <a:chOff x="6244810" y="5483969"/>
            <a:chExt cx="28713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387035B-1D11-2A32-2861-7730A8371423}"/>
                    </a:ext>
                  </a:extLst>
                </p14:cNvPr>
                <p14:cNvContentPartPr/>
                <p14:nvPr/>
              </p14:nvContentPartPr>
              <p14:xfrm>
                <a:off x="6244810" y="5557049"/>
                <a:ext cx="676080" cy="35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387035B-1D11-2A32-2861-7730A83714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36170" y="5548409"/>
                  <a:ext cx="693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1A20B6C-DB33-A9CC-A4E8-ABCF616F12EB}"/>
                    </a:ext>
                  </a:extLst>
                </p14:cNvPr>
                <p14:cNvContentPartPr/>
                <p14:nvPr/>
              </p14:nvContentPartPr>
              <p14:xfrm>
                <a:off x="7183690" y="5483969"/>
                <a:ext cx="1070640" cy="410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1A20B6C-DB33-A9CC-A4E8-ABCF616F12E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75050" y="5474969"/>
                  <a:ext cx="10882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EF8B64A-9FF3-D45B-AE29-C390ABBD74CD}"/>
                    </a:ext>
                  </a:extLst>
                </p14:cNvPr>
                <p14:cNvContentPartPr/>
                <p14:nvPr/>
              </p14:nvContentPartPr>
              <p14:xfrm>
                <a:off x="7841410" y="5643809"/>
                <a:ext cx="306720" cy="5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EF8B64A-9FF3-D45B-AE29-C390ABBD74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32770" y="5634809"/>
                  <a:ext cx="324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A688655-CB79-E06F-6B17-EF87550DED4C}"/>
                    </a:ext>
                  </a:extLst>
                </p14:cNvPr>
                <p14:cNvContentPartPr/>
                <p14:nvPr/>
              </p14:nvContentPartPr>
              <p14:xfrm>
                <a:off x="7389970" y="5633729"/>
                <a:ext cx="455400" cy="58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A688655-CB79-E06F-6B17-EF87550DED4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81330" y="5624729"/>
                  <a:ext cx="473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320A6B0-3F3D-9D0C-4FB4-E5F26A7736BB}"/>
                    </a:ext>
                  </a:extLst>
                </p14:cNvPr>
                <p14:cNvContentPartPr/>
                <p14:nvPr/>
              </p14:nvContentPartPr>
              <p14:xfrm>
                <a:off x="8554930" y="5698529"/>
                <a:ext cx="561240" cy="149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320A6B0-3F3D-9D0C-4FB4-E5F26A7736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45930" y="5689889"/>
                  <a:ext cx="5788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5B55B11-DBC0-FA32-EF2F-ED073004F2B1}"/>
              </a:ext>
            </a:extLst>
          </p:cNvPr>
          <p:cNvGrpSpPr/>
          <p:nvPr/>
        </p:nvGrpSpPr>
        <p:grpSpPr>
          <a:xfrm>
            <a:off x="9531250" y="5298569"/>
            <a:ext cx="1188360" cy="594720"/>
            <a:chOff x="9531250" y="5298569"/>
            <a:chExt cx="118836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631C47C-F08F-B563-CB17-17E674938F51}"/>
                    </a:ext>
                  </a:extLst>
                </p14:cNvPr>
                <p14:cNvContentPartPr/>
                <p14:nvPr/>
              </p14:nvContentPartPr>
              <p14:xfrm>
                <a:off x="9531250" y="5444729"/>
                <a:ext cx="55440" cy="133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631C47C-F08F-B563-CB17-17E674938F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22610" y="5435729"/>
                  <a:ext cx="73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E37A435-ED92-C459-F284-63C7BD559C1A}"/>
                    </a:ext>
                  </a:extLst>
                </p14:cNvPr>
                <p14:cNvContentPartPr/>
                <p14:nvPr/>
              </p14:nvContentPartPr>
              <p14:xfrm>
                <a:off x="9664090" y="5436089"/>
                <a:ext cx="107280" cy="140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E37A435-ED92-C459-F284-63C7BD559C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55450" y="5427449"/>
                  <a:ext cx="124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9F1B382-94BD-C357-F19C-6FC6650615CB}"/>
                    </a:ext>
                  </a:extLst>
                </p14:cNvPr>
                <p14:cNvContentPartPr/>
                <p14:nvPr/>
              </p14:nvContentPartPr>
              <p14:xfrm>
                <a:off x="9763090" y="5496209"/>
                <a:ext cx="753120" cy="397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9F1B382-94BD-C357-F19C-6FC6650615C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54090" y="5487209"/>
                  <a:ext cx="7707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B5F2141-FA69-ACE1-8892-3C047B280E91}"/>
                    </a:ext>
                  </a:extLst>
                </p14:cNvPr>
                <p14:cNvContentPartPr/>
                <p14:nvPr/>
              </p14:nvContentPartPr>
              <p14:xfrm>
                <a:off x="10470130" y="5392529"/>
                <a:ext cx="87480" cy="125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B5F2141-FA69-ACE1-8892-3C047B280E9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61490" y="5383889"/>
                  <a:ext cx="105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0C2F0F7-A096-7D5F-9B12-08CB37600FF8}"/>
                    </a:ext>
                  </a:extLst>
                </p14:cNvPr>
                <p14:cNvContentPartPr/>
                <p14:nvPr/>
              </p14:nvContentPartPr>
              <p14:xfrm>
                <a:off x="10596490" y="5298569"/>
                <a:ext cx="123120" cy="24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0C2F0F7-A096-7D5F-9B12-08CB37600F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87490" y="5289929"/>
                  <a:ext cx="140760" cy="26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573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9102333-C766-0C51-8D2C-5151FAB874E6}"/>
              </a:ext>
            </a:extLst>
          </p:cNvPr>
          <p:cNvGrpSpPr/>
          <p:nvPr/>
        </p:nvGrpSpPr>
        <p:grpSpPr>
          <a:xfrm>
            <a:off x="489130" y="176489"/>
            <a:ext cx="473400" cy="512640"/>
            <a:chOff x="489130" y="176489"/>
            <a:chExt cx="47340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540E30-CCBF-108A-1506-0A7F04273A29}"/>
                    </a:ext>
                  </a:extLst>
                </p14:cNvPr>
                <p14:cNvContentPartPr/>
                <p14:nvPr/>
              </p14:nvContentPartPr>
              <p14:xfrm>
                <a:off x="629530" y="320489"/>
                <a:ext cx="186120" cy="235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540E30-CCBF-108A-1506-0A7F04273A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0890" y="311849"/>
                  <a:ext cx="203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E83A210-3EEB-2D86-518B-49F059119C84}"/>
                    </a:ext>
                  </a:extLst>
                </p14:cNvPr>
                <p14:cNvContentPartPr/>
                <p14:nvPr/>
              </p14:nvContentPartPr>
              <p14:xfrm>
                <a:off x="489130" y="176489"/>
                <a:ext cx="473400" cy="512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E83A210-3EEB-2D86-518B-49F059119C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0130" y="167489"/>
                  <a:ext cx="491040" cy="53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421220-6803-E8DA-98F3-1CB6FBD2BEFF}"/>
              </a:ext>
            </a:extLst>
          </p:cNvPr>
          <p:cNvGrpSpPr/>
          <p:nvPr/>
        </p:nvGrpSpPr>
        <p:grpSpPr>
          <a:xfrm>
            <a:off x="1589290" y="272969"/>
            <a:ext cx="2814840" cy="540720"/>
            <a:chOff x="1589290" y="272969"/>
            <a:chExt cx="281484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48BED4-9C79-7289-D6F8-8E5E023FAAA3}"/>
                    </a:ext>
                  </a:extLst>
                </p14:cNvPr>
                <p14:cNvContentPartPr/>
                <p14:nvPr/>
              </p14:nvContentPartPr>
              <p14:xfrm>
                <a:off x="1683610" y="335249"/>
                <a:ext cx="95400" cy="281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48BED4-9C79-7289-D6F8-8E5E023FAAA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4610" y="326249"/>
                  <a:ext cx="113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42C8E8-5D63-A820-C15E-ECF30DD2D9E5}"/>
                    </a:ext>
                  </a:extLst>
                </p14:cNvPr>
                <p14:cNvContentPartPr/>
                <p14:nvPr/>
              </p14:nvContentPartPr>
              <p14:xfrm>
                <a:off x="1634290" y="325169"/>
                <a:ext cx="274320" cy="26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42C8E8-5D63-A820-C15E-ECF30DD2D9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5290" y="316529"/>
                  <a:ext cx="291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90BDBE6-7C3E-555D-ABAB-088A8E35AA10}"/>
                    </a:ext>
                  </a:extLst>
                </p14:cNvPr>
                <p14:cNvContentPartPr/>
                <p14:nvPr/>
              </p14:nvContentPartPr>
              <p14:xfrm>
                <a:off x="1589290" y="599489"/>
                <a:ext cx="251280" cy="25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90BDBE6-7C3E-555D-ABAB-088A8E35AA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0650" y="590489"/>
                  <a:ext cx="268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63BFF4-D787-99A3-6281-BE139E7B7EB6}"/>
                    </a:ext>
                  </a:extLst>
                </p14:cNvPr>
                <p14:cNvContentPartPr/>
                <p14:nvPr/>
              </p14:nvContentPartPr>
              <p14:xfrm>
                <a:off x="1913650" y="440369"/>
                <a:ext cx="1930680" cy="213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63BFF4-D787-99A3-6281-BE139E7B7E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4650" y="431369"/>
                  <a:ext cx="1948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814C4C-31B1-A386-A667-351D50C23CC6}"/>
                    </a:ext>
                  </a:extLst>
                </p14:cNvPr>
                <p14:cNvContentPartPr/>
                <p14:nvPr/>
              </p14:nvContentPartPr>
              <p14:xfrm>
                <a:off x="2937850" y="273689"/>
                <a:ext cx="2772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814C4C-31B1-A386-A667-351D50C23C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28850" y="264689"/>
                  <a:ext cx="45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5AEF54-4DA0-2964-35C7-6F005C26F112}"/>
                    </a:ext>
                  </a:extLst>
                </p14:cNvPr>
                <p14:cNvContentPartPr/>
                <p14:nvPr/>
              </p14:nvContentPartPr>
              <p14:xfrm>
                <a:off x="4124050" y="272969"/>
                <a:ext cx="280080" cy="540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5AEF54-4DA0-2964-35C7-6F005C26F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15050" y="263969"/>
                  <a:ext cx="297720" cy="55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BF6277-55C3-9AA0-77C7-9AF425DB52BE}"/>
              </a:ext>
            </a:extLst>
          </p:cNvPr>
          <p:cNvGrpSpPr/>
          <p:nvPr/>
        </p:nvGrpSpPr>
        <p:grpSpPr>
          <a:xfrm>
            <a:off x="4779970" y="165689"/>
            <a:ext cx="2131200" cy="438840"/>
            <a:chOff x="4779970" y="165689"/>
            <a:chExt cx="21312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EE7829-53F2-DFF3-B4D5-3452F4C2C502}"/>
                    </a:ext>
                  </a:extLst>
                </p14:cNvPr>
                <p14:cNvContentPartPr/>
                <p14:nvPr/>
              </p14:nvContentPartPr>
              <p14:xfrm>
                <a:off x="4779970" y="294929"/>
                <a:ext cx="82440" cy="307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EE7829-53F2-DFF3-B4D5-3452F4C2C5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70970" y="286289"/>
                  <a:ext cx="1000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9DC664-7FA0-8C13-3B28-ECF6C2C6C4DC}"/>
                    </a:ext>
                  </a:extLst>
                </p14:cNvPr>
                <p14:cNvContentPartPr/>
                <p14:nvPr/>
              </p14:nvContentPartPr>
              <p14:xfrm>
                <a:off x="4884370" y="254969"/>
                <a:ext cx="76680" cy="349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9DC664-7FA0-8C13-3B28-ECF6C2C6C4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5370" y="246329"/>
                  <a:ext cx="943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A1E7F0-F7CA-5CA6-6B17-592A59A6EAFC}"/>
                    </a:ext>
                  </a:extLst>
                </p14:cNvPr>
                <p14:cNvContentPartPr/>
                <p14:nvPr/>
              </p14:nvContentPartPr>
              <p14:xfrm>
                <a:off x="4815250" y="437489"/>
                <a:ext cx="168120" cy="3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A1E7F0-F7CA-5CA6-6B17-592A59A6EA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06610" y="428489"/>
                  <a:ext cx="185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B048EC-F5F5-2F3B-966B-24EACEA7DF03}"/>
                    </a:ext>
                  </a:extLst>
                </p14:cNvPr>
                <p14:cNvContentPartPr/>
                <p14:nvPr/>
              </p14:nvContentPartPr>
              <p14:xfrm>
                <a:off x="5084530" y="165689"/>
                <a:ext cx="1396080" cy="429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B048EC-F5F5-2F3B-966B-24EACEA7DF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5530" y="156689"/>
                  <a:ext cx="141372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B74EAB8-13EC-B433-31C8-C6A06CD6D124}"/>
                    </a:ext>
                  </a:extLst>
                </p14:cNvPr>
                <p14:cNvContentPartPr/>
                <p14:nvPr/>
              </p14:nvContentPartPr>
              <p14:xfrm>
                <a:off x="6412570" y="409409"/>
                <a:ext cx="498600" cy="14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B74EAB8-13EC-B433-31C8-C6A06CD6D1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03930" y="400409"/>
                  <a:ext cx="516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4B03FC-3FB2-92B8-54FF-3C52C06AB982}"/>
                    </a:ext>
                  </a:extLst>
                </p14:cNvPr>
                <p14:cNvContentPartPr/>
                <p14:nvPr/>
              </p14:nvContentPartPr>
              <p14:xfrm>
                <a:off x="6520930" y="298169"/>
                <a:ext cx="1836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4B03FC-3FB2-92B8-54FF-3C52C06AB9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12290" y="28916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CFD370-9B20-80E2-7C01-04DB681E2708}"/>
                    </a:ext>
                  </a:extLst>
                </p14:cNvPr>
                <p14:cNvContentPartPr/>
                <p14:nvPr/>
              </p14:nvContentPartPr>
              <p14:xfrm>
                <a:off x="5897770" y="326969"/>
                <a:ext cx="256320" cy="1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CFD370-9B20-80E2-7C01-04DB681E27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88770" y="317969"/>
                  <a:ext cx="273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D393A0-49F8-0942-1D99-242430C7AE24}"/>
                    </a:ext>
                  </a:extLst>
                </p14:cNvPr>
                <p14:cNvContentPartPr/>
                <p14:nvPr/>
              </p14:nvContentPartPr>
              <p14:xfrm>
                <a:off x="5556130" y="290969"/>
                <a:ext cx="16560" cy="1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D393A0-49F8-0942-1D99-242430C7AE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47490" y="281969"/>
                  <a:ext cx="342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C5636-641C-D85A-A253-06F43315D085}"/>
              </a:ext>
            </a:extLst>
          </p:cNvPr>
          <p:cNvGrpSpPr/>
          <p:nvPr/>
        </p:nvGrpSpPr>
        <p:grpSpPr>
          <a:xfrm>
            <a:off x="7323730" y="185489"/>
            <a:ext cx="3052440" cy="375120"/>
            <a:chOff x="7323730" y="185489"/>
            <a:chExt cx="30524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F013674-6CBD-2A31-C28E-1009EA60AB07}"/>
                    </a:ext>
                  </a:extLst>
                </p14:cNvPr>
                <p14:cNvContentPartPr/>
                <p14:nvPr/>
              </p14:nvContentPartPr>
              <p14:xfrm>
                <a:off x="7323730" y="213209"/>
                <a:ext cx="1116000" cy="33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F013674-6CBD-2A31-C28E-1009EA60AB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14730" y="204569"/>
                  <a:ext cx="11336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23E64A-127F-7526-05AF-0A677CE3CF05}"/>
                    </a:ext>
                  </a:extLst>
                </p14:cNvPr>
                <p14:cNvContentPartPr/>
                <p14:nvPr/>
              </p14:nvContentPartPr>
              <p14:xfrm>
                <a:off x="8617930" y="329129"/>
                <a:ext cx="1758240" cy="23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23E64A-127F-7526-05AF-0A677CE3CF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09290" y="320129"/>
                  <a:ext cx="1775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287E85-2943-DF9D-684E-ED27EC4E8350}"/>
                    </a:ext>
                  </a:extLst>
                </p14:cNvPr>
                <p14:cNvContentPartPr/>
                <p14:nvPr/>
              </p14:nvContentPartPr>
              <p14:xfrm>
                <a:off x="8820610" y="185489"/>
                <a:ext cx="1152720" cy="45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287E85-2943-DF9D-684E-ED27EC4E83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11970" y="176849"/>
                  <a:ext cx="11703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BA95583-7A54-8504-7F57-525E99FA0F03}"/>
                  </a:ext>
                </a:extLst>
              </p14:cNvPr>
              <p14:cNvContentPartPr/>
              <p14:nvPr/>
            </p14:nvContentPartPr>
            <p14:xfrm>
              <a:off x="4661530" y="1059929"/>
              <a:ext cx="1272600" cy="256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BA95583-7A54-8504-7F57-525E99FA0F0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2530" y="1050929"/>
                <a:ext cx="1290240" cy="27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1A71993-E660-26C4-5E25-BA4C6193188C}"/>
              </a:ext>
            </a:extLst>
          </p:cNvPr>
          <p:cNvGrpSpPr/>
          <p:nvPr/>
        </p:nvGrpSpPr>
        <p:grpSpPr>
          <a:xfrm>
            <a:off x="3160690" y="1578689"/>
            <a:ext cx="252720" cy="483120"/>
            <a:chOff x="3160690" y="1578689"/>
            <a:chExt cx="2527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483053-10BF-8E6B-6D1A-5AAAEB93DEAF}"/>
                    </a:ext>
                  </a:extLst>
                </p14:cNvPr>
                <p14:cNvContentPartPr/>
                <p14:nvPr/>
              </p14:nvContentPartPr>
              <p14:xfrm>
                <a:off x="3160690" y="1760849"/>
                <a:ext cx="36360" cy="29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483053-10BF-8E6B-6D1A-5AAAEB93DE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2050" y="1751849"/>
                  <a:ext cx="54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26B76B9-5DBA-049C-9B73-C4CA9679AF41}"/>
                    </a:ext>
                  </a:extLst>
                </p14:cNvPr>
                <p14:cNvContentPartPr/>
                <p14:nvPr/>
              </p14:nvContentPartPr>
              <p14:xfrm>
                <a:off x="3373090" y="1764089"/>
                <a:ext cx="32400" cy="29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26B76B9-5DBA-049C-9B73-C4CA9679AF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64450" y="1755089"/>
                  <a:ext cx="50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D83E15-816D-286C-54BB-3A4AE772EBB4}"/>
                    </a:ext>
                  </a:extLst>
                </p14:cNvPr>
                <p14:cNvContentPartPr/>
                <p14:nvPr/>
              </p14:nvContentPartPr>
              <p14:xfrm>
                <a:off x="3181930" y="1924649"/>
                <a:ext cx="21060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D83E15-816D-286C-54BB-3A4AE772EB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3290" y="1916009"/>
                  <a:ext cx="228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F3EDB0-D367-E712-5868-FDB3F0AD0F8D}"/>
                    </a:ext>
                  </a:extLst>
                </p14:cNvPr>
                <p14:cNvContentPartPr/>
                <p14:nvPr/>
              </p14:nvContentPartPr>
              <p14:xfrm>
                <a:off x="3270130" y="1578689"/>
                <a:ext cx="143280" cy="138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F3EDB0-D367-E712-5868-FDB3F0AD0F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61490" y="1569689"/>
                  <a:ext cx="16092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B4E14B8-2239-405B-CA6A-0176B2D4AD58}"/>
                  </a:ext>
                </a:extLst>
              </p14:cNvPr>
              <p14:cNvContentPartPr/>
              <p14:nvPr/>
            </p14:nvContentPartPr>
            <p14:xfrm>
              <a:off x="3962410" y="1656809"/>
              <a:ext cx="684720" cy="380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B4E14B8-2239-405B-CA6A-0176B2D4AD5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953410" y="1648169"/>
                <a:ext cx="70236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C0C3D2C-A6C5-3D00-2FB9-BE1EED0986B6}"/>
              </a:ext>
            </a:extLst>
          </p:cNvPr>
          <p:cNvGrpSpPr/>
          <p:nvPr/>
        </p:nvGrpSpPr>
        <p:grpSpPr>
          <a:xfrm>
            <a:off x="5138170" y="1484009"/>
            <a:ext cx="302040" cy="552240"/>
            <a:chOff x="5138170" y="1484009"/>
            <a:chExt cx="30204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B9CD2D7-BC9E-6C81-6BE1-0B745C592CD9}"/>
                    </a:ext>
                  </a:extLst>
                </p14:cNvPr>
                <p14:cNvContentPartPr/>
                <p14:nvPr/>
              </p14:nvContentPartPr>
              <p14:xfrm>
                <a:off x="5216290" y="1684169"/>
                <a:ext cx="52200" cy="352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B9CD2D7-BC9E-6C81-6BE1-0B745C592C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7290" y="1675169"/>
                  <a:ext cx="69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8F4794-5DB6-7B0B-5179-DA0D37922F82}"/>
                    </a:ext>
                  </a:extLst>
                </p14:cNvPr>
                <p14:cNvContentPartPr/>
                <p14:nvPr/>
              </p14:nvContentPartPr>
              <p14:xfrm>
                <a:off x="5138170" y="1661849"/>
                <a:ext cx="302040" cy="213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8F4794-5DB6-7B0B-5179-DA0D37922F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29530" y="1652849"/>
                  <a:ext cx="319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B89DF2-7AAE-3D17-7B5D-1D7DBC29E3F0}"/>
                    </a:ext>
                  </a:extLst>
                </p14:cNvPr>
                <p14:cNvContentPartPr/>
                <p14:nvPr/>
              </p14:nvContentPartPr>
              <p14:xfrm>
                <a:off x="5216650" y="1484009"/>
                <a:ext cx="173160" cy="149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B89DF2-7AAE-3D17-7B5D-1D7DBC29E3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07650" y="1475009"/>
                  <a:ext cx="1908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D1F2B8-3071-A3C3-9F51-36A2B21EE212}"/>
              </a:ext>
            </a:extLst>
          </p:cNvPr>
          <p:cNvGrpSpPr/>
          <p:nvPr/>
        </p:nvGrpSpPr>
        <p:grpSpPr>
          <a:xfrm>
            <a:off x="6141490" y="1411289"/>
            <a:ext cx="1895760" cy="537480"/>
            <a:chOff x="6141490" y="1411289"/>
            <a:chExt cx="189576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FBBC58-AE2A-1065-02AE-9DD7BA38AED4}"/>
                    </a:ext>
                  </a:extLst>
                </p14:cNvPr>
                <p14:cNvContentPartPr/>
                <p14:nvPr/>
              </p14:nvContentPartPr>
              <p14:xfrm>
                <a:off x="6141490" y="1411289"/>
                <a:ext cx="1895760" cy="537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FBBC58-AE2A-1065-02AE-9DD7BA38AE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32490" y="1402649"/>
                  <a:ext cx="191340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36054A4-C048-4EC3-9951-B7AAC58DC64D}"/>
                    </a:ext>
                  </a:extLst>
                </p14:cNvPr>
                <p14:cNvContentPartPr/>
                <p14:nvPr/>
              </p14:nvContentPartPr>
              <p14:xfrm>
                <a:off x="7558810" y="1558169"/>
                <a:ext cx="338400" cy="21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36054A4-C048-4EC3-9951-B7AAC58DC6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49810" y="1549529"/>
                  <a:ext cx="35604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D4EE0CC-ACB1-56BF-48A6-E1B81F4ED5B8}"/>
                  </a:ext>
                </a:extLst>
              </p14:cNvPr>
              <p14:cNvContentPartPr/>
              <p14:nvPr/>
            </p14:nvContentPartPr>
            <p14:xfrm>
              <a:off x="4683490" y="2368529"/>
              <a:ext cx="1229040" cy="218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D4EE0CC-ACB1-56BF-48A6-E1B81F4ED5B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74850" y="2359529"/>
                <a:ext cx="124668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080AFC6C-9809-5A0F-5F0F-5BB78A869286}"/>
              </a:ext>
            </a:extLst>
          </p:cNvPr>
          <p:cNvGrpSpPr/>
          <p:nvPr/>
        </p:nvGrpSpPr>
        <p:grpSpPr>
          <a:xfrm>
            <a:off x="1453570" y="2738249"/>
            <a:ext cx="3686760" cy="626760"/>
            <a:chOff x="1453570" y="2738249"/>
            <a:chExt cx="368676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779E7B5-6885-C365-8C30-597912452B67}"/>
                    </a:ext>
                  </a:extLst>
                </p14:cNvPr>
                <p14:cNvContentPartPr/>
                <p14:nvPr/>
              </p14:nvContentPartPr>
              <p14:xfrm>
                <a:off x="1453570" y="2906729"/>
                <a:ext cx="121680" cy="30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779E7B5-6885-C365-8C30-597912452B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44570" y="2898089"/>
                  <a:ext cx="139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7CDA34-FE38-11D2-DA15-1F7B57A307F7}"/>
                    </a:ext>
                  </a:extLst>
                </p14:cNvPr>
                <p14:cNvContentPartPr/>
                <p14:nvPr/>
              </p14:nvContentPartPr>
              <p14:xfrm>
                <a:off x="1548970" y="2945609"/>
                <a:ext cx="191160" cy="41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7CDA34-FE38-11D2-DA15-1F7B57A307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39970" y="2936609"/>
                  <a:ext cx="2088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2AD4FB-DB5E-040F-267B-4118225BFFC2}"/>
                    </a:ext>
                  </a:extLst>
                </p14:cNvPr>
                <p14:cNvContentPartPr/>
                <p14:nvPr/>
              </p14:nvContentPartPr>
              <p14:xfrm>
                <a:off x="1909330" y="2738249"/>
                <a:ext cx="876240" cy="52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2AD4FB-DB5E-040F-267B-4118225BFF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00330" y="2729609"/>
                  <a:ext cx="8938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6A4633-829C-3F92-49D7-03CA6CEC34E8}"/>
                    </a:ext>
                  </a:extLst>
                </p14:cNvPr>
                <p14:cNvContentPartPr/>
                <p14:nvPr/>
              </p14:nvContentPartPr>
              <p14:xfrm>
                <a:off x="2419810" y="2894489"/>
                <a:ext cx="228240" cy="7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6A4633-829C-3F92-49D7-03CA6CEC34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11170" y="2885849"/>
                  <a:ext cx="245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EDEA2B1-1648-941A-1956-75BB89CE709C}"/>
                    </a:ext>
                  </a:extLst>
                </p14:cNvPr>
                <p14:cNvContentPartPr/>
                <p14:nvPr/>
              </p14:nvContentPartPr>
              <p14:xfrm>
                <a:off x="2024530" y="2953529"/>
                <a:ext cx="329400" cy="50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EDEA2B1-1648-941A-1956-75BB89CE70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15530" y="2944889"/>
                  <a:ext cx="347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78CF37-6F94-3485-4920-A527162D08C4}"/>
                    </a:ext>
                  </a:extLst>
                </p14:cNvPr>
                <p14:cNvContentPartPr/>
                <p14:nvPr/>
              </p14:nvContentPartPr>
              <p14:xfrm>
                <a:off x="2980330" y="2847689"/>
                <a:ext cx="310680" cy="496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78CF37-6F94-3485-4920-A527162D08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71330" y="2838689"/>
                  <a:ext cx="3283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952F6B-AEAB-0BAA-D858-219CAA47E528}"/>
                    </a:ext>
                  </a:extLst>
                </p14:cNvPr>
                <p14:cNvContentPartPr/>
                <p14:nvPr/>
              </p14:nvContentPartPr>
              <p14:xfrm>
                <a:off x="3633730" y="3044609"/>
                <a:ext cx="176400" cy="164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952F6B-AEAB-0BAA-D858-219CAA47E52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24730" y="3035609"/>
                  <a:ext cx="194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AD70B1-F66F-F7E9-4569-F769448C0CFD}"/>
                    </a:ext>
                  </a:extLst>
                </p14:cNvPr>
                <p14:cNvContentPartPr/>
                <p14:nvPr/>
              </p14:nvContentPartPr>
              <p14:xfrm>
                <a:off x="4109290" y="2794769"/>
                <a:ext cx="1031040" cy="414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AD70B1-F66F-F7E9-4569-F769448C0C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00650" y="2786129"/>
                  <a:ext cx="104868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2BA689-290F-1C5C-52B9-B600E448FF9C}"/>
              </a:ext>
            </a:extLst>
          </p:cNvPr>
          <p:cNvGrpSpPr/>
          <p:nvPr/>
        </p:nvGrpSpPr>
        <p:grpSpPr>
          <a:xfrm>
            <a:off x="5311330" y="2782889"/>
            <a:ext cx="1314720" cy="658440"/>
            <a:chOff x="5311330" y="2782889"/>
            <a:chExt cx="131472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5C12E0-4271-345B-333C-920CF5DF4A14}"/>
                    </a:ext>
                  </a:extLst>
                </p14:cNvPr>
                <p14:cNvContentPartPr/>
                <p14:nvPr/>
              </p14:nvContentPartPr>
              <p14:xfrm>
                <a:off x="5311330" y="2782889"/>
                <a:ext cx="1314720" cy="658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5C12E0-4271-345B-333C-920CF5DF4A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02330" y="2773889"/>
                  <a:ext cx="1332360" cy="67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6D82E5-32F7-8ECD-0867-284A4A85C917}"/>
                    </a:ext>
                  </a:extLst>
                </p14:cNvPr>
                <p14:cNvContentPartPr/>
                <p14:nvPr/>
              </p14:nvContentPartPr>
              <p14:xfrm>
                <a:off x="5865370" y="2935169"/>
                <a:ext cx="417960" cy="1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6D82E5-32F7-8ECD-0867-284A4A85C9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56730" y="2926169"/>
                  <a:ext cx="43560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1C5CE9-098B-C6DF-4E15-976184ED6B52}"/>
                  </a:ext>
                </a:extLst>
              </p14:cNvPr>
              <p14:cNvContentPartPr/>
              <p14:nvPr/>
            </p14:nvContentPartPr>
            <p14:xfrm>
              <a:off x="6907570" y="2826449"/>
              <a:ext cx="565200" cy="453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1C5CE9-098B-C6DF-4E15-976184ED6B5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98930" y="2817449"/>
                <a:ext cx="582840" cy="47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7B33D186-7EF0-7B9F-910B-BFF02D23540F}"/>
              </a:ext>
            </a:extLst>
          </p:cNvPr>
          <p:cNvGrpSpPr/>
          <p:nvPr/>
        </p:nvGrpSpPr>
        <p:grpSpPr>
          <a:xfrm>
            <a:off x="7744210" y="2757329"/>
            <a:ext cx="2820240" cy="624960"/>
            <a:chOff x="7744210" y="2757329"/>
            <a:chExt cx="282024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DB180E-60BD-C713-73E9-B8ED68429A37}"/>
                    </a:ext>
                  </a:extLst>
                </p14:cNvPr>
                <p14:cNvContentPartPr/>
                <p14:nvPr/>
              </p14:nvContentPartPr>
              <p14:xfrm>
                <a:off x="7744210" y="2801969"/>
                <a:ext cx="1368360" cy="58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DB180E-60BD-C713-73E9-B8ED68429A3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35570" y="2793329"/>
                  <a:ext cx="13860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E484678-78F2-CBA4-44AB-B32E667DBFB6}"/>
                    </a:ext>
                  </a:extLst>
                </p14:cNvPr>
                <p14:cNvContentPartPr/>
                <p14:nvPr/>
              </p14:nvContentPartPr>
              <p14:xfrm>
                <a:off x="8871010" y="3002489"/>
                <a:ext cx="170280" cy="14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E484678-78F2-CBA4-44AB-B32E667DBFB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62010" y="2993849"/>
                  <a:ext cx="187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C862264-D341-0EDA-5012-DBE7AB766186}"/>
                    </a:ext>
                  </a:extLst>
                </p14:cNvPr>
                <p14:cNvContentPartPr/>
                <p14:nvPr/>
              </p14:nvContentPartPr>
              <p14:xfrm>
                <a:off x="8416330" y="2877569"/>
                <a:ext cx="181440" cy="47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C862264-D341-0EDA-5012-DBE7AB7661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07330" y="2868929"/>
                  <a:ext cx="19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02158A-E7B5-1096-9937-879207C6C865}"/>
                    </a:ext>
                  </a:extLst>
                </p14:cNvPr>
                <p14:cNvContentPartPr/>
                <p14:nvPr/>
              </p14:nvContentPartPr>
              <p14:xfrm>
                <a:off x="9363850" y="2757329"/>
                <a:ext cx="1200600" cy="614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02158A-E7B5-1096-9937-879207C6C8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54850" y="2748689"/>
                  <a:ext cx="121824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09F9D69-B2D2-5EFE-EC39-7A0CAB2A1436}"/>
                    </a:ext>
                  </a:extLst>
                </p14:cNvPr>
                <p14:cNvContentPartPr/>
                <p14:nvPr/>
              </p14:nvContentPartPr>
              <p14:xfrm>
                <a:off x="10254490" y="2917169"/>
                <a:ext cx="282600" cy="1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09F9D69-B2D2-5EFE-EC39-7A0CAB2A143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45490" y="2908169"/>
                  <a:ext cx="300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FA41CE4-2C46-2627-B081-F9F01DBB72C6}"/>
                    </a:ext>
                  </a:extLst>
                </p14:cNvPr>
                <p14:cNvContentPartPr/>
                <p14:nvPr/>
              </p14:nvContentPartPr>
              <p14:xfrm>
                <a:off x="10047490" y="2759849"/>
                <a:ext cx="17280" cy="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FA41CE4-2C46-2627-B081-F9F01DBB72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38490" y="2750849"/>
                  <a:ext cx="349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DF44FBE-C6CC-2C8F-7119-72B9E7953EF2}"/>
              </a:ext>
            </a:extLst>
          </p:cNvPr>
          <p:cNvGrpSpPr/>
          <p:nvPr/>
        </p:nvGrpSpPr>
        <p:grpSpPr>
          <a:xfrm>
            <a:off x="3621130" y="3305249"/>
            <a:ext cx="1665000" cy="716400"/>
            <a:chOff x="3621130" y="3305249"/>
            <a:chExt cx="166500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89770EB-32F2-9375-4A72-63CD71D079B1}"/>
                    </a:ext>
                  </a:extLst>
                </p14:cNvPr>
                <p14:cNvContentPartPr/>
                <p14:nvPr/>
              </p14:nvContentPartPr>
              <p14:xfrm>
                <a:off x="4073650" y="3305249"/>
                <a:ext cx="1013400" cy="79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89770EB-32F2-9375-4A72-63CD71D079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64650" y="3296609"/>
                  <a:ext cx="1031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2042B62-2C8A-A9BB-A0E9-991446B17851}"/>
                    </a:ext>
                  </a:extLst>
                </p14:cNvPr>
                <p14:cNvContentPartPr/>
                <p14:nvPr/>
              </p14:nvContentPartPr>
              <p14:xfrm>
                <a:off x="4356970" y="3402809"/>
                <a:ext cx="199440" cy="232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2042B62-2C8A-A9BB-A0E9-991446B178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48330" y="3393809"/>
                  <a:ext cx="217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5A2539-B61A-5853-45ED-1798AFA00EA6}"/>
                    </a:ext>
                  </a:extLst>
                </p14:cNvPr>
                <p14:cNvContentPartPr/>
                <p14:nvPr/>
              </p14:nvContentPartPr>
              <p14:xfrm>
                <a:off x="4391170" y="3379409"/>
                <a:ext cx="209520" cy="156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5A2539-B61A-5853-45ED-1798AFA00E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82530" y="3370409"/>
                  <a:ext cx="227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A0C0E40-3E5A-69A8-A058-17A32833EC92}"/>
                    </a:ext>
                  </a:extLst>
                </p14:cNvPr>
                <p14:cNvContentPartPr/>
                <p14:nvPr/>
              </p14:nvContentPartPr>
              <p14:xfrm>
                <a:off x="3626890" y="3759929"/>
                <a:ext cx="8280" cy="261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A0C0E40-3E5A-69A8-A058-17A32833EC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17890" y="3750929"/>
                  <a:ext cx="25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DBC4F8D-2BF3-23A8-B34C-5486630D815E}"/>
                    </a:ext>
                  </a:extLst>
                </p14:cNvPr>
                <p14:cNvContentPartPr/>
                <p14:nvPr/>
              </p14:nvContentPartPr>
              <p14:xfrm>
                <a:off x="3761530" y="3747689"/>
                <a:ext cx="63720" cy="272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DBC4F8D-2BF3-23A8-B34C-5486630D81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52890" y="3739049"/>
                  <a:ext cx="81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65311FD-E37E-4055-AF1B-2EA8E8953C7A}"/>
                    </a:ext>
                  </a:extLst>
                </p14:cNvPr>
                <p14:cNvContentPartPr/>
                <p14:nvPr/>
              </p14:nvContentPartPr>
              <p14:xfrm>
                <a:off x="3621130" y="3925169"/>
                <a:ext cx="176400" cy="22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65311FD-E37E-4055-AF1B-2EA8E8953C7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12130" y="3916169"/>
                  <a:ext cx="194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A4A929-5DB6-0FE6-1D81-5E64CEB50D08}"/>
                    </a:ext>
                  </a:extLst>
                </p14:cNvPr>
                <p14:cNvContentPartPr/>
                <p14:nvPr/>
              </p14:nvContentPartPr>
              <p14:xfrm>
                <a:off x="3699610" y="3586049"/>
                <a:ext cx="155880" cy="147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A4A929-5DB6-0FE6-1D81-5E64CEB50D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90970" y="3577049"/>
                  <a:ext cx="173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757546F-755C-8341-00A2-C75EE7CBEC05}"/>
                    </a:ext>
                  </a:extLst>
                </p14:cNvPr>
                <p14:cNvContentPartPr/>
                <p14:nvPr/>
              </p14:nvContentPartPr>
              <p14:xfrm>
                <a:off x="4098850" y="3659489"/>
                <a:ext cx="1161720" cy="335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57546F-755C-8341-00A2-C75EE7CBEC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90210" y="3650849"/>
                  <a:ext cx="1179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0AFEC9-731F-112B-A18F-9DECFBD1A006}"/>
                    </a:ext>
                  </a:extLst>
                </p14:cNvPr>
                <p14:cNvContentPartPr/>
                <p14:nvPr/>
              </p14:nvContentPartPr>
              <p14:xfrm>
                <a:off x="5028010" y="3778649"/>
                <a:ext cx="258120" cy="28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0AFEC9-731F-112B-A18F-9DECFBD1A0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19010" y="3769649"/>
                  <a:ext cx="275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5EF680-F08C-6A22-2B16-3741B1EFE2C7}"/>
                    </a:ext>
                  </a:extLst>
                </p14:cNvPr>
                <p14:cNvContentPartPr/>
                <p14:nvPr/>
              </p14:nvContentPartPr>
              <p14:xfrm>
                <a:off x="4599970" y="3765329"/>
                <a:ext cx="359640" cy="15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5EF680-F08C-6A22-2B16-3741B1EFE2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90970" y="3756329"/>
                  <a:ext cx="37728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BCA5644-46E0-0E34-2AE9-FC8CA1896AC2}"/>
                  </a:ext>
                </a:extLst>
              </p14:cNvPr>
              <p14:cNvContentPartPr/>
              <p14:nvPr/>
            </p14:nvContentPartPr>
            <p14:xfrm>
              <a:off x="7854730" y="3313529"/>
              <a:ext cx="2666160" cy="43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BCA5644-46E0-0E34-2AE9-FC8CA1896AC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845730" y="3304889"/>
                <a:ext cx="268380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9D4F03BF-79A3-AFC2-96C0-2F0C6105F186}"/>
              </a:ext>
            </a:extLst>
          </p:cNvPr>
          <p:cNvGrpSpPr/>
          <p:nvPr/>
        </p:nvGrpSpPr>
        <p:grpSpPr>
          <a:xfrm>
            <a:off x="8151370" y="3528089"/>
            <a:ext cx="2170440" cy="378360"/>
            <a:chOff x="8151370" y="3528089"/>
            <a:chExt cx="217044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1F808B-913C-F0A0-6AA8-560A0B19E45F}"/>
                    </a:ext>
                  </a:extLst>
                </p14:cNvPr>
                <p14:cNvContentPartPr/>
                <p14:nvPr/>
              </p14:nvContentPartPr>
              <p14:xfrm>
                <a:off x="8175130" y="3619529"/>
                <a:ext cx="57960" cy="286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1F808B-913C-F0A0-6AA8-560A0B19E4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66490" y="3610889"/>
                  <a:ext cx="75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827D36-03F0-3443-7035-0B03C391E9F2}"/>
                    </a:ext>
                  </a:extLst>
                </p14:cNvPr>
                <p14:cNvContentPartPr/>
                <p14:nvPr/>
              </p14:nvContentPartPr>
              <p14:xfrm>
                <a:off x="8151370" y="3539969"/>
                <a:ext cx="236520" cy="202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827D36-03F0-3443-7035-0B03C391E9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142370" y="3530969"/>
                  <a:ext cx="25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BD11522-13FD-26AE-2EAC-DB49BC677E32}"/>
                    </a:ext>
                  </a:extLst>
                </p14:cNvPr>
                <p14:cNvContentPartPr/>
                <p14:nvPr/>
              </p14:nvContentPartPr>
              <p14:xfrm>
                <a:off x="8529370" y="3708809"/>
                <a:ext cx="181440" cy="32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BD11522-13FD-26AE-2EAC-DB49BC677E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20370" y="3700169"/>
                  <a:ext cx="199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A941F35-6F77-B5C8-CA55-D37C910539E7}"/>
                    </a:ext>
                  </a:extLst>
                </p14:cNvPr>
                <p14:cNvContentPartPr/>
                <p14:nvPr/>
              </p14:nvContentPartPr>
              <p14:xfrm>
                <a:off x="8498770" y="3768209"/>
                <a:ext cx="189360" cy="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A941F35-6F77-B5C8-CA55-D37C910539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90130" y="3759209"/>
                  <a:ext cx="207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FBB6B22-C07A-DFFE-6218-403626A2A2D7}"/>
                    </a:ext>
                  </a:extLst>
                </p14:cNvPr>
                <p14:cNvContentPartPr/>
                <p14:nvPr/>
              </p14:nvContentPartPr>
              <p14:xfrm>
                <a:off x="8977930" y="3573089"/>
                <a:ext cx="39240" cy="19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FBB6B22-C07A-DFFE-6218-403626A2A2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68930" y="3564449"/>
                  <a:ext cx="56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FDFE2B-4079-747F-5AD9-1D63D5380F28}"/>
                    </a:ext>
                  </a:extLst>
                </p14:cNvPr>
                <p14:cNvContentPartPr/>
                <p14:nvPr/>
              </p14:nvContentPartPr>
              <p14:xfrm>
                <a:off x="8875330" y="3671369"/>
                <a:ext cx="240480" cy="23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FDFE2B-4079-747F-5AD9-1D63D5380F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66690" y="3662729"/>
                  <a:ext cx="258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5E7FBB-64C6-1475-39F1-C24311C41F21}"/>
                    </a:ext>
                  </a:extLst>
                </p14:cNvPr>
                <p14:cNvContentPartPr/>
                <p14:nvPr/>
              </p14:nvContentPartPr>
              <p14:xfrm>
                <a:off x="9211210" y="3528089"/>
                <a:ext cx="5400" cy="28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5E7FBB-64C6-1475-39F1-C24311C41F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02210" y="3519449"/>
                  <a:ext cx="23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B088234-1AB0-0A38-C035-0F10B964E4B0}"/>
                    </a:ext>
                  </a:extLst>
                </p14:cNvPr>
                <p14:cNvContentPartPr/>
                <p14:nvPr/>
              </p14:nvContentPartPr>
              <p14:xfrm>
                <a:off x="9494170" y="3707009"/>
                <a:ext cx="75960" cy="63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B088234-1AB0-0A38-C035-0F10B964E4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85170" y="3698009"/>
                  <a:ext cx="93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247899-387E-6B0F-5FEE-B950B0E65099}"/>
                    </a:ext>
                  </a:extLst>
                </p14:cNvPr>
                <p14:cNvContentPartPr/>
                <p14:nvPr/>
              </p14:nvContentPartPr>
              <p14:xfrm>
                <a:off x="9678850" y="3677489"/>
                <a:ext cx="126720" cy="85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247899-387E-6B0F-5FEE-B950B0E6509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70210" y="3668489"/>
                  <a:ext cx="144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F358B4D-CA05-FC79-4DBB-5DEE0D37A127}"/>
                    </a:ext>
                  </a:extLst>
                </p14:cNvPr>
                <p14:cNvContentPartPr/>
                <p14:nvPr/>
              </p14:nvContentPartPr>
              <p14:xfrm>
                <a:off x="10033090" y="3711329"/>
                <a:ext cx="171000" cy="27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F358B4D-CA05-FC79-4DBB-5DEE0D37A12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24090" y="3702329"/>
                  <a:ext cx="188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738246E-B297-F954-7975-ECF1BD219188}"/>
                    </a:ext>
                  </a:extLst>
                </p14:cNvPr>
                <p14:cNvContentPartPr/>
                <p14:nvPr/>
              </p14:nvContentPartPr>
              <p14:xfrm>
                <a:off x="10295890" y="3536369"/>
                <a:ext cx="25920" cy="326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738246E-B297-F954-7975-ECF1BD2191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86890" y="3527729"/>
                  <a:ext cx="4356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78F234-7882-113D-E671-9DD481814B65}"/>
              </a:ext>
            </a:extLst>
          </p:cNvPr>
          <p:cNvGrpSpPr/>
          <p:nvPr/>
        </p:nvGrpSpPr>
        <p:grpSpPr>
          <a:xfrm>
            <a:off x="1297330" y="4304609"/>
            <a:ext cx="1001520" cy="455760"/>
            <a:chOff x="1297330" y="4304609"/>
            <a:chExt cx="10015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C014C2-2FDB-A797-E217-7FB543412A59}"/>
                    </a:ext>
                  </a:extLst>
                </p14:cNvPr>
                <p14:cNvContentPartPr/>
                <p14:nvPr/>
              </p14:nvContentPartPr>
              <p14:xfrm>
                <a:off x="1297330" y="4304609"/>
                <a:ext cx="1001520" cy="45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C014C2-2FDB-A797-E217-7FB543412A5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88330" y="4295969"/>
                  <a:ext cx="10191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BE97528-EA57-CCBD-8ADB-94ACC1DACA01}"/>
                    </a:ext>
                  </a:extLst>
                </p14:cNvPr>
                <p14:cNvContentPartPr/>
                <p14:nvPr/>
              </p14:nvContentPartPr>
              <p14:xfrm>
                <a:off x="1430530" y="4513409"/>
                <a:ext cx="319320" cy="2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BE97528-EA57-CCBD-8ADB-94ACC1DACA0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21890" y="4504409"/>
                  <a:ext cx="3369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8E08118-0413-5F01-FAE7-9D55E4AB004F}"/>
              </a:ext>
            </a:extLst>
          </p:cNvPr>
          <p:cNvGrpSpPr/>
          <p:nvPr/>
        </p:nvGrpSpPr>
        <p:grpSpPr>
          <a:xfrm>
            <a:off x="2472730" y="4221089"/>
            <a:ext cx="6061680" cy="663120"/>
            <a:chOff x="2472730" y="4221089"/>
            <a:chExt cx="606168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91107F9-5111-7F5A-991B-B64F9515C509}"/>
                    </a:ext>
                  </a:extLst>
                </p14:cNvPr>
                <p14:cNvContentPartPr/>
                <p14:nvPr/>
              </p14:nvContentPartPr>
              <p14:xfrm>
                <a:off x="2472730" y="4267169"/>
                <a:ext cx="1276200" cy="617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91107F9-5111-7F5A-991B-B64F9515C5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63730" y="4258529"/>
                  <a:ext cx="129384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D2AD75-94C9-F349-BA19-4B2442FDAEC3}"/>
                    </a:ext>
                  </a:extLst>
                </p14:cNvPr>
                <p14:cNvContentPartPr/>
                <p14:nvPr/>
              </p14:nvContentPartPr>
              <p14:xfrm>
                <a:off x="3372730" y="4410449"/>
                <a:ext cx="313200" cy="22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D2AD75-94C9-F349-BA19-4B2442FDAE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63730" y="4401809"/>
                  <a:ext cx="330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A016CF2-5AA8-F5E9-2CC8-B0CBAC2DBCCB}"/>
                    </a:ext>
                  </a:extLst>
                </p14:cNvPr>
                <p14:cNvContentPartPr/>
                <p14:nvPr/>
              </p14:nvContentPartPr>
              <p14:xfrm>
                <a:off x="3164290" y="4221089"/>
                <a:ext cx="50040" cy="1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A016CF2-5AA8-F5E9-2CC8-B0CBAC2DBCC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55650" y="4212089"/>
                  <a:ext cx="67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10591E4-9046-3F1A-D4C5-DE3A13E32CFC}"/>
                    </a:ext>
                  </a:extLst>
                </p14:cNvPr>
                <p14:cNvContentPartPr/>
                <p14:nvPr/>
              </p14:nvContentPartPr>
              <p14:xfrm>
                <a:off x="3892210" y="4486049"/>
                <a:ext cx="440640" cy="21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10591E4-9046-3F1A-D4C5-DE3A13E32C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83210" y="4477049"/>
                  <a:ext cx="4582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4F4F3A4-90D9-4BAA-FDEC-9DD0E66EA040}"/>
                    </a:ext>
                  </a:extLst>
                </p14:cNvPr>
                <p14:cNvContentPartPr/>
                <p14:nvPr/>
              </p14:nvContentPartPr>
              <p14:xfrm>
                <a:off x="4067530" y="4362209"/>
                <a:ext cx="55440" cy="2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4F4F3A4-90D9-4BAA-FDEC-9DD0E66EA04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58890" y="4353209"/>
                  <a:ext cx="73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EB13CA-5A80-8168-D75B-36B1A04E677B}"/>
                    </a:ext>
                  </a:extLst>
                </p14:cNvPr>
                <p14:cNvContentPartPr/>
                <p14:nvPr/>
              </p14:nvContentPartPr>
              <p14:xfrm>
                <a:off x="4590970" y="4274009"/>
                <a:ext cx="1648440" cy="398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EB13CA-5A80-8168-D75B-36B1A04E67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82330" y="4265369"/>
                  <a:ext cx="16660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7C7CFB5-AA6B-2DF3-E226-BB1E1B94B8E1}"/>
                    </a:ext>
                  </a:extLst>
                </p14:cNvPr>
                <p14:cNvContentPartPr/>
                <p14:nvPr/>
              </p14:nvContentPartPr>
              <p14:xfrm>
                <a:off x="6508330" y="4453289"/>
                <a:ext cx="746280" cy="163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7C7CFB5-AA6B-2DF3-E226-BB1E1B94B8E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99330" y="4444649"/>
                  <a:ext cx="763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787C4AC-C5D9-180F-B788-EF3DD2C61043}"/>
                    </a:ext>
                  </a:extLst>
                </p14:cNvPr>
                <p14:cNvContentPartPr/>
                <p14:nvPr/>
              </p14:nvContentPartPr>
              <p14:xfrm>
                <a:off x="7516690" y="4241609"/>
                <a:ext cx="1017720" cy="452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787C4AC-C5D9-180F-B788-EF3DD2C610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08050" y="4232969"/>
                  <a:ext cx="10353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9FA994E-6738-88FF-D8F5-F474956153F2}"/>
                    </a:ext>
                  </a:extLst>
                </p14:cNvPr>
                <p14:cNvContentPartPr/>
                <p14:nvPr/>
              </p14:nvContentPartPr>
              <p14:xfrm>
                <a:off x="7977130" y="4372289"/>
                <a:ext cx="31320" cy="2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9FA994E-6738-88FF-D8F5-F474956153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68490" y="4363289"/>
                  <a:ext cx="48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AF47C6-6DCD-C11A-F9A4-B2A6FA8CD0C8}"/>
                    </a:ext>
                  </a:extLst>
                </p14:cNvPr>
                <p14:cNvContentPartPr/>
                <p14:nvPr/>
              </p14:nvContentPartPr>
              <p14:xfrm>
                <a:off x="7557010" y="4351769"/>
                <a:ext cx="481320" cy="69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AF47C6-6DCD-C11A-F9A4-B2A6FA8CD0C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48010" y="4343129"/>
                  <a:ext cx="49896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4E71135-D585-48D0-F4A1-D5E5FD939F06}"/>
              </a:ext>
            </a:extLst>
          </p:cNvPr>
          <p:cNvGrpSpPr/>
          <p:nvPr/>
        </p:nvGrpSpPr>
        <p:grpSpPr>
          <a:xfrm>
            <a:off x="2238370" y="4970969"/>
            <a:ext cx="7156800" cy="1142280"/>
            <a:chOff x="2238370" y="4970969"/>
            <a:chExt cx="7156800" cy="11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DFA9469-3F0B-CC5C-C757-51D7E7F747EC}"/>
                    </a:ext>
                  </a:extLst>
                </p14:cNvPr>
                <p14:cNvContentPartPr/>
                <p14:nvPr/>
              </p14:nvContentPartPr>
              <p14:xfrm>
                <a:off x="2646610" y="5197769"/>
                <a:ext cx="955080" cy="484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DFA9469-3F0B-CC5C-C757-51D7E7F747E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37610" y="5188769"/>
                  <a:ext cx="97272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9298AA8-814B-6C96-46AE-2E70D3FB24A5}"/>
                    </a:ext>
                  </a:extLst>
                </p14:cNvPr>
                <p14:cNvContentPartPr/>
                <p14:nvPr/>
              </p14:nvContentPartPr>
              <p14:xfrm>
                <a:off x="3906610" y="5252129"/>
                <a:ext cx="337680" cy="527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9298AA8-814B-6C96-46AE-2E70D3FB24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97970" y="5243489"/>
                  <a:ext cx="3553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A07743-B468-5AC0-D460-1ADAE1FACB83}"/>
                    </a:ext>
                  </a:extLst>
                </p14:cNvPr>
                <p14:cNvContentPartPr/>
                <p14:nvPr/>
              </p14:nvContentPartPr>
              <p14:xfrm>
                <a:off x="4556410" y="5070689"/>
                <a:ext cx="2281680" cy="578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A07743-B468-5AC0-D460-1ADAE1FACB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47410" y="5061689"/>
                  <a:ext cx="229932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4B46A8-891A-3BBE-1985-B702C37D05A1}"/>
                    </a:ext>
                  </a:extLst>
                </p14:cNvPr>
                <p14:cNvContentPartPr/>
                <p14:nvPr/>
              </p14:nvContentPartPr>
              <p14:xfrm>
                <a:off x="6553330" y="5297489"/>
                <a:ext cx="13680" cy="1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4B46A8-891A-3BBE-1985-B702C37D05A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44330" y="528848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6365F96-830F-783A-7A04-EBB00F97AFC1}"/>
                    </a:ext>
                  </a:extLst>
                </p14:cNvPr>
                <p14:cNvContentPartPr/>
                <p14:nvPr/>
              </p14:nvContentPartPr>
              <p14:xfrm>
                <a:off x="6066250" y="5249609"/>
                <a:ext cx="457920" cy="75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6365F96-830F-783A-7A04-EBB00F97AF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57610" y="5240969"/>
                  <a:ext cx="475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AEAB58-281D-632D-F55A-72A336010D46}"/>
                    </a:ext>
                  </a:extLst>
                </p14:cNvPr>
                <p14:cNvContentPartPr/>
                <p14:nvPr/>
              </p14:nvContentPartPr>
              <p14:xfrm>
                <a:off x="7145530" y="5224409"/>
                <a:ext cx="411480" cy="530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AEAB58-281D-632D-F55A-72A336010D4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36890" y="5215769"/>
                  <a:ext cx="4291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2588A3C-0570-B049-AFA2-B5C64AF09E11}"/>
                    </a:ext>
                  </a:extLst>
                </p14:cNvPr>
                <p14:cNvContentPartPr/>
                <p14:nvPr/>
              </p14:nvContentPartPr>
              <p14:xfrm>
                <a:off x="7923490" y="5198129"/>
                <a:ext cx="214920" cy="435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2588A3C-0570-B049-AFA2-B5C64AF09E1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14490" y="5189489"/>
                  <a:ext cx="2325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DAA21A7-9618-FE0D-5A7A-D234CD68CDD7}"/>
                    </a:ext>
                  </a:extLst>
                </p14:cNvPr>
                <p14:cNvContentPartPr/>
                <p14:nvPr/>
              </p14:nvContentPartPr>
              <p14:xfrm>
                <a:off x="8105290" y="5231249"/>
                <a:ext cx="947520" cy="589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DAA21A7-9618-FE0D-5A7A-D234CD68CD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96290" y="5222609"/>
                  <a:ext cx="9651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EBD024-70BB-60A4-89AB-2F55E101207E}"/>
                    </a:ext>
                  </a:extLst>
                </p14:cNvPr>
                <p14:cNvContentPartPr/>
                <p14:nvPr/>
              </p14:nvContentPartPr>
              <p14:xfrm>
                <a:off x="8759050" y="5354729"/>
                <a:ext cx="266040" cy="66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EBD024-70BB-60A4-89AB-2F55E101207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50050" y="5346089"/>
                  <a:ext cx="283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20A88E-0FF9-8E3F-5B91-71DEF0E5E7E2}"/>
                    </a:ext>
                  </a:extLst>
                </p14:cNvPr>
                <p14:cNvContentPartPr/>
                <p14:nvPr/>
              </p14:nvContentPartPr>
              <p14:xfrm>
                <a:off x="8600650" y="5338889"/>
                <a:ext cx="78120" cy="46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20A88E-0FF9-8E3F-5B91-71DEF0E5E7E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91650" y="5329889"/>
                  <a:ext cx="95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DEC72C-71C8-23EE-B9DC-5A0EFDE8F18E}"/>
                    </a:ext>
                  </a:extLst>
                </p14:cNvPr>
                <p14:cNvContentPartPr/>
                <p14:nvPr/>
              </p14:nvContentPartPr>
              <p14:xfrm>
                <a:off x="2238370" y="4992569"/>
                <a:ext cx="7156800" cy="1120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DEC72C-71C8-23EE-B9DC-5A0EFDE8F1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29370" y="4983569"/>
                  <a:ext cx="7174440" cy="11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545E414-F3AE-6108-F8BE-67CD3DE7180F}"/>
                    </a:ext>
                  </a:extLst>
                </p14:cNvPr>
                <p14:cNvContentPartPr/>
                <p14:nvPr/>
              </p14:nvContentPartPr>
              <p14:xfrm>
                <a:off x="2321170" y="4970969"/>
                <a:ext cx="6915960" cy="188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545E414-F3AE-6108-F8BE-67CD3DE7180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12170" y="4961969"/>
                  <a:ext cx="6933600" cy="20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076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FE5633-6C64-834A-6B3F-1B1DACB19946}"/>
              </a:ext>
            </a:extLst>
          </p:cNvPr>
          <p:cNvGrpSpPr/>
          <p:nvPr/>
        </p:nvGrpSpPr>
        <p:grpSpPr>
          <a:xfrm>
            <a:off x="414970" y="156329"/>
            <a:ext cx="482040" cy="488880"/>
            <a:chOff x="414970" y="156329"/>
            <a:chExt cx="4820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A090055-E1C8-842A-4AA0-8D0D361E2CC7}"/>
                    </a:ext>
                  </a:extLst>
                </p14:cNvPr>
                <p14:cNvContentPartPr/>
                <p14:nvPr/>
              </p14:nvContentPartPr>
              <p14:xfrm>
                <a:off x="645730" y="238769"/>
                <a:ext cx="8280" cy="314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A090055-E1C8-842A-4AA0-8D0D361E2CC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7090" y="229769"/>
                  <a:ext cx="25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E2D940-AEF4-9617-C72E-3345D69771B1}"/>
                    </a:ext>
                  </a:extLst>
                </p14:cNvPr>
                <p14:cNvContentPartPr/>
                <p14:nvPr/>
              </p14:nvContentPartPr>
              <p14:xfrm>
                <a:off x="522610" y="213209"/>
                <a:ext cx="195120" cy="178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E2D940-AEF4-9617-C72E-3345D69771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3610" y="204569"/>
                  <a:ext cx="212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ED3EFD-2228-754D-B794-3637BA6EF138}"/>
                    </a:ext>
                  </a:extLst>
                </p14:cNvPr>
                <p14:cNvContentPartPr/>
                <p14:nvPr/>
              </p14:nvContentPartPr>
              <p14:xfrm>
                <a:off x="414970" y="156329"/>
                <a:ext cx="482040" cy="48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ED3EFD-2228-754D-B794-3637BA6EF1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5970" y="147689"/>
                  <a:ext cx="499680" cy="50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485DE8-51EC-65D0-D96D-393844950997}"/>
                  </a:ext>
                </a:extLst>
              </p14:cNvPr>
              <p14:cNvContentPartPr/>
              <p14:nvPr/>
            </p14:nvContentPartPr>
            <p14:xfrm>
              <a:off x="1491010" y="239849"/>
              <a:ext cx="1458720" cy="63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485DE8-51EC-65D0-D96D-3938449509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82010" y="231209"/>
                <a:ext cx="1476360" cy="65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CB64F3E-DE1A-E09B-3842-DEC958492DC5}"/>
              </a:ext>
            </a:extLst>
          </p:cNvPr>
          <p:cNvGrpSpPr/>
          <p:nvPr/>
        </p:nvGrpSpPr>
        <p:grpSpPr>
          <a:xfrm>
            <a:off x="3143050" y="279809"/>
            <a:ext cx="3685680" cy="564120"/>
            <a:chOff x="3143050" y="279809"/>
            <a:chExt cx="368568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EEC1E4-3591-308D-0CA3-D06E7AFEBA39}"/>
                    </a:ext>
                  </a:extLst>
                </p14:cNvPr>
                <p14:cNvContentPartPr/>
                <p14:nvPr/>
              </p14:nvContentPartPr>
              <p14:xfrm>
                <a:off x="3143050" y="290249"/>
                <a:ext cx="1761840" cy="335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EEC1E4-3591-308D-0CA3-D06E7AFEBA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34050" y="281609"/>
                  <a:ext cx="1779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6B8A1D-9A77-D389-EBC1-80D32D37D493}"/>
                    </a:ext>
                  </a:extLst>
                </p14:cNvPr>
                <p14:cNvContentPartPr/>
                <p14:nvPr/>
              </p14:nvContentPartPr>
              <p14:xfrm>
                <a:off x="4309810" y="359729"/>
                <a:ext cx="374760" cy="29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6B8A1D-9A77-D389-EBC1-80D32D37D4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00810" y="350729"/>
                  <a:ext cx="392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3B5DFE-00C7-A56D-DE77-A8F7339839C2}"/>
                    </a:ext>
                  </a:extLst>
                </p14:cNvPr>
                <p14:cNvContentPartPr/>
                <p14:nvPr/>
              </p14:nvContentPartPr>
              <p14:xfrm>
                <a:off x="5195410" y="279809"/>
                <a:ext cx="1633320" cy="564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3B5DFE-00C7-A56D-DE77-A8F7339839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86770" y="271169"/>
                  <a:ext cx="16509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E4F1E1-F0FC-3DA6-BC0C-7F6487CE29BD}"/>
                    </a:ext>
                  </a:extLst>
                </p14:cNvPr>
                <p14:cNvContentPartPr/>
                <p14:nvPr/>
              </p14:nvContentPartPr>
              <p14:xfrm>
                <a:off x="6156610" y="379889"/>
                <a:ext cx="251640" cy="17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E4F1E1-F0FC-3DA6-BC0C-7F6487CE29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47970" y="371249"/>
                  <a:ext cx="2692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9A6DEA-510B-A9EF-523D-70BF09455020}"/>
              </a:ext>
            </a:extLst>
          </p:cNvPr>
          <p:cNvGrpSpPr/>
          <p:nvPr/>
        </p:nvGrpSpPr>
        <p:grpSpPr>
          <a:xfrm>
            <a:off x="7014130" y="286649"/>
            <a:ext cx="3770280" cy="326880"/>
            <a:chOff x="7014130" y="286649"/>
            <a:chExt cx="37702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D3C8EA-CD2F-F5E9-ED5A-E13DA25CA180}"/>
                    </a:ext>
                  </a:extLst>
                </p14:cNvPr>
                <p14:cNvContentPartPr/>
                <p14:nvPr/>
              </p14:nvContentPartPr>
              <p14:xfrm>
                <a:off x="7014130" y="413369"/>
                <a:ext cx="400680" cy="19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D3C8EA-CD2F-F5E9-ED5A-E13DA25CA1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05130" y="404729"/>
                  <a:ext cx="418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D5F89F-AD77-4258-C82C-FD289B20F26A}"/>
                    </a:ext>
                  </a:extLst>
                </p14:cNvPr>
                <p14:cNvContentPartPr/>
                <p14:nvPr/>
              </p14:nvContentPartPr>
              <p14:xfrm>
                <a:off x="7192690" y="345329"/>
                <a:ext cx="34560" cy="2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D5F89F-AD77-4258-C82C-FD289B20F2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83690" y="336689"/>
                  <a:ext cx="5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C3CB3F-E5C5-35E9-CB90-9AC389FB4E7E}"/>
                    </a:ext>
                  </a:extLst>
                </p14:cNvPr>
                <p14:cNvContentPartPr/>
                <p14:nvPr/>
              </p14:nvContentPartPr>
              <p14:xfrm>
                <a:off x="7639090" y="418409"/>
                <a:ext cx="451440" cy="16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C3CB3F-E5C5-35E9-CB90-9AC389FB4E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30090" y="409769"/>
                  <a:ext cx="469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C1CC81-07BF-C602-63B4-319597BB53F9}"/>
                    </a:ext>
                  </a:extLst>
                </p14:cNvPr>
                <p14:cNvContentPartPr/>
                <p14:nvPr/>
              </p14:nvContentPartPr>
              <p14:xfrm>
                <a:off x="7904770" y="303929"/>
                <a:ext cx="3276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C1CC81-07BF-C602-63B4-319597BB53F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96130" y="295289"/>
                  <a:ext cx="50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D3F40B-9891-AD69-6266-E4E20FA8276E}"/>
                    </a:ext>
                  </a:extLst>
                </p14:cNvPr>
                <p14:cNvContentPartPr/>
                <p14:nvPr/>
              </p14:nvContentPartPr>
              <p14:xfrm>
                <a:off x="8178370" y="396809"/>
                <a:ext cx="159840" cy="216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D3F40B-9891-AD69-6266-E4E20FA827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69370" y="388169"/>
                  <a:ext cx="177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5F6834-4635-2867-D49F-00B3FC9CE6C0}"/>
                    </a:ext>
                  </a:extLst>
                </p14:cNvPr>
                <p14:cNvContentPartPr/>
                <p14:nvPr/>
              </p14:nvContentPartPr>
              <p14:xfrm>
                <a:off x="8361610" y="286649"/>
                <a:ext cx="1100520" cy="31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5F6834-4635-2867-D49F-00B3FC9CE6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52970" y="277649"/>
                  <a:ext cx="1118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CB749B-EC9D-AFC9-0DBD-67F797319E5C}"/>
                    </a:ext>
                  </a:extLst>
                </p14:cNvPr>
                <p14:cNvContentPartPr/>
                <p14:nvPr/>
              </p14:nvContentPartPr>
              <p14:xfrm>
                <a:off x="8953450" y="293849"/>
                <a:ext cx="11880" cy="10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CB749B-EC9D-AFC9-0DBD-67F797319E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44450" y="285209"/>
                  <a:ext cx="29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6CA027-4FEB-4059-A0A1-0486519117F0}"/>
                    </a:ext>
                  </a:extLst>
                </p14:cNvPr>
                <p14:cNvContentPartPr/>
                <p14:nvPr/>
              </p14:nvContentPartPr>
              <p14:xfrm>
                <a:off x="9772810" y="292049"/>
                <a:ext cx="1011600" cy="278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6CA027-4FEB-4059-A0A1-0486519117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763810" y="283049"/>
                  <a:ext cx="102924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A52E061-82A7-F880-AECC-B127C41DB5B3}"/>
                  </a:ext>
                </a:extLst>
              </p14:cNvPr>
              <p14:cNvContentPartPr/>
              <p14:nvPr/>
            </p14:nvContentPartPr>
            <p14:xfrm>
              <a:off x="4419970" y="2382569"/>
              <a:ext cx="5760" cy="17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A52E061-82A7-F880-AECC-B127C41DB5B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10970" y="2373569"/>
                <a:ext cx="23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6B48796-A1AC-EDD6-80F5-C56EA54A76A8}"/>
                  </a:ext>
                </a:extLst>
              </p14:cNvPr>
              <p14:cNvContentPartPr/>
              <p14:nvPr/>
            </p14:nvContentPartPr>
            <p14:xfrm>
              <a:off x="3005890" y="2496329"/>
              <a:ext cx="207720" cy="14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6B48796-A1AC-EDD6-80F5-C56EA54A76A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97250" y="2487329"/>
                <a:ext cx="2253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470FC1A-7C49-396A-CFF6-F9A743801852}"/>
                  </a:ext>
                </a:extLst>
              </p14:cNvPr>
              <p14:cNvContentPartPr/>
              <p14:nvPr/>
            </p14:nvContentPartPr>
            <p14:xfrm>
              <a:off x="2977450" y="2565449"/>
              <a:ext cx="193320" cy="4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470FC1A-7C49-396A-CFF6-F9A74380185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68810" y="2556449"/>
                <a:ext cx="2109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B3FB9A4A-C4F8-43B7-FB2D-8F020D2408BC}"/>
              </a:ext>
            </a:extLst>
          </p:cNvPr>
          <p:cNvGrpSpPr/>
          <p:nvPr/>
        </p:nvGrpSpPr>
        <p:grpSpPr>
          <a:xfrm>
            <a:off x="3494050" y="2295449"/>
            <a:ext cx="1454760" cy="520200"/>
            <a:chOff x="3494050" y="2295449"/>
            <a:chExt cx="14547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266C125-0ED2-D9FC-3032-849F9E5B41FA}"/>
                    </a:ext>
                  </a:extLst>
                </p14:cNvPr>
                <p14:cNvContentPartPr/>
                <p14:nvPr/>
              </p14:nvContentPartPr>
              <p14:xfrm>
                <a:off x="3494050" y="2333969"/>
                <a:ext cx="154080" cy="442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266C125-0ED2-D9FC-3032-849F9E5B41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5410" y="2324969"/>
                  <a:ext cx="1717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9F5802-430B-5BFD-3D2B-1246C8FE6FF2}"/>
                    </a:ext>
                  </a:extLst>
                </p14:cNvPr>
                <p14:cNvContentPartPr/>
                <p14:nvPr/>
              </p14:nvContentPartPr>
              <p14:xfrm>
                <a:off x="3656410" y="2506769"/>
                <a:ext cx="146160" cy="117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9F5802-430B-5BFD-3D2B-1246C8FE6F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47410" y="2497769"/>
                  <a:ext cx="163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5B047D-6919-0FF5-0F63-7667F375F126}"/>
                    </a:ext>
                  </a:extLst>
                </p14:cNvPr>
                <p14:cNvContentPartPr/>
                <p14:nvPr/>
              </p14:nvContentPartPr>
              <p14:xfrm>
                <a:off x="3644530" y="2492009"/>
                <a:ext cx="249840" cy="14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5B047D-6919-0FF5-0F63-7667F375F1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35890" y="2483009"/>
                  <a:ext cx="267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D1606E8-819E-B557-1053-6F367965A3CA}"/>
                    </a:ext>
                  </a:extLst>
                </p14:cNvPr>
                <p14:cNvContentPartPr/>
                <p14:nvPr/>
              </p14:nvContentPartPr>
              <p14:xfrm>
                <a:off x="3856930" y="2647529"/>
                <a:ext cx="89640" cy="11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D1606E8-819E-B557-1053-6F367965A3C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48290" y="2638529"/>
                  <a:ext cx="107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6BEE8A-09A5-9139-221A-84DE01E533D7}"/>
                    </a:ext>
                  </a:extLst>
                </p14:cNvPr>
                <p14:cNvContentPartPr/>
                <p14:nvPr/>
              </p14:nvContentPartPr>
              <p14:xfrm>
                <a:off x="4116490" y="2526209"/>
                <a:ext cx="151200" cy="289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6BEE8A-09A5-9139-221A-84DE01E533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7850" y="2517569"/>
                  <a:ext cx="168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E6016F-80A8-C7DF-6D8A-B51F45242ADD}"/>
                    </a:ext>
                  </a:extLst>
                </p14:cNvPr>
                <p14:cNvContentPartPr/>
                <p14:nvPr/>
              </p14:nvContentPartPr>
              <p14:xfrm>
                <a:off x="4303690" y="2706209"/>
                <a:ext cx="73800" cy="108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E6016F-80A8-C7DF-6D8A-B51F45242A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95050" y="2697569"/>
                  <a:ext cx="91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CDE59FC-FC28-9843-FB70-B22D63DF4ACC}"/>
                    </a:ext>
                  </a:extLst>
                </p14:cNvPr>
                <p14:cNvContentPartPr/>
                <p14:nvPr/>
              </p14:nvContentPartPr>
              <p14:xfrm>
                <a:off x="4594930" y="2479049"/>
                <a:ext cx="166320" cy="171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CDE59FC-FC28-9843-FB70-B22D63DF4A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86290" y="2470049"/>
                  <a:ext cx="18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F76412E-BCF1-4F89-7D21-96C8C2625855}"/>
                    </a:ext>
                  </a:extLst>
                </p14:cNvPr>
                <p14:cNvContentPartPr/>
                <p14:nvPr/>
              </p14:nvContentPartPr>
              <p14:xfrm>
                <a:off x="4601770" y="2534849"/>
                <a:ext cx="186480" cy="9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F76412E-BCF1-4F89-7D21-96C8C26258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2770" y="2526209"/>
                  <a:ext cx="204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1B09CFE-6D00-BF21-FC8C-1A605F7C6A70}"/>
                    </a:ext>
                  </a:extLst>
                </p14:cNvPr>
                <p14:cNvContentPartPr/>
                <p14:nvPr/>
              </p14:nvContentPartPr>
              <p14:xfrm>
                <a:off x="4816330" y="2295449"/>
                <a:ext cx="132480" cy="507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1B09CFE-6D00-BF21-FC8C-1A605F7C6A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07690" y="2286449"/>
                  <a:ext cx="150120" cy="52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0B1F696-D7D7-16F5-386E-E51BD83E1CA6}"/>
              </a:ext>
            </a:extLst>
          </p:cNvPr>
          <p:cNvGrpSpPr/>
          <p:nvPr/>
        </p:nvGrpSpPr>
        <p:grpSpPr>
          <a:xfrm>
            <a:off x="5193610" y="2040569"/>
            <a:ext cx="4746240" cy="901080"/>
            <a:chOff x="5193610" y="2040569"/>
            <a:chExt cx="474624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64B5B1-C967-D65E-0860-53C909DAA166}"/>
                    </a:ext>
                  </a:extLst>
                </p14:cNvPr>
                <p14:cNvContentPartPr/>
                <p14:nvPr/>
              </p14:nvContentPartPr>
              <p14:xfrm>
                <a:off x="5239690" y="2457809"/>
                <a:ext cx="164880" cy="219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64B5B1-C967-D65E-0860-53C909DAA1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1050" y="2448809"/>
                  <a:ext cx="182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3ABE997-0E77-E1C7-14B2-2B650742CFD9}"/>
                    </a:ext>
                  </a:extLst>
                </p14:cNvPr>
                <p14:cNvContentPartPr/>
                <p14:nvPr/>
              </p14:nvContentPartPr>
              <p14:xfrm>
                <a:off x="5193610" y="2473289"/>
                <a:ext cx="277200" cy="181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3ABE997-0E77-E1C7-14B2-2B650742CF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84970" y="2464649"/>
                  <a:ext cx="294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24D3966-1FCB-9DEF-E25C-2F8F89059F58}"/>
                    </a:ext>
                  </a:extLst>
                </p14:cNvPr>
                <p14:cNvContentPartPr/>
                <p14:nvPr/>
              </p14:nvContentPartPr>
              <p14:xfrm>
                <a:off x="5637490" y="2553569"/>
                <a:ext cx="173160" cy="1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24D3966-1FCB-9DEF-E25C-2F8F89059F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28850" y="2544929"/>
                  <a:ext cx="190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4973AD9-5879-DBDC-B9F1-BB663740FF1B}"/>
                    </a:ext>
                  </a:extLst>
                </p14:cNvPr>
                <p14:cNvContentPartPr/>
                <p14:nvPr/>
              </p14:nvContentPartPr>
              <p14:xfrm>
                <a:off x="6001450" y="2464649"/>
                <a:ext cx="77760" cy="80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4973AD9-5879-DBDC-B9F1-BB663740FF1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92810" y="2455649"/>
                  <a:ext cx="95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5678BFF-932F-028C-6A4E-B59D0BE8D2AA}"/>
                    </a:ext>
                  </a:extLst>
                </p14:cNvPr>
                <p14:cNvContentPartPr/>
                <p14:nvPr/>
              </p14:nvContentPartPr>
              <p14:xfrm>
                <a:off x="6104770" y="2283209"/>
                <a:ext cx="1188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5678BFF-932F-028C-6A4E-B59D0BE8D2A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95770" y="2274209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30F4A8E-0E30-EDAD-3F28-F8C8AAC1AAC3}"/>
                    </a:ext>
                  </a:extLst>
                </p14:cNvPr>
                <p14:cNvContentPartPr/>
                <p14:nvPr/>
              </p14:nvContentPartPr>
              <p14:xfrm>
                <a:off x="6216730" y="2283209"/>
                <a:ext cx="139320" cy="318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30F4A8E-0E30-EDAD-3F28-F8C8AAC1AA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08090" y="2274209"/>
                  <a:ext cx="1569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8DC73B-16F5-368F-5444-C7CE722E08D9}"/>
                    </a:ext>
                  </a:extLst>
                </p14:cNvPr>
                <p14:cNvContentPartPr/>
                <p14:nvPr/>
              </p14:nvContentPartPr>
              <p14:xfrm>
                <a:off x="6147250" y="2338289"/>
                <a:ext cx="254520" cy="11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8DC73B-16F5-368F-5444-C7CE722E08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38250" y="2329289"/>
                  <a:ext cx="272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3A2E05-AD9D-9D18-013A-C5FB8B4FC85A}"/>
                    </a:ext>
                  </a:extLst>
                </p14:cNvPr>
                <p14:cNvContentPartPr/>
                <p14:nvPr/>
              </p14:nvContentPartPr>
              <p14:xfrm>
                <a:off x="5562970" y="2253689"/>
                <a:ext cx="135720" cy="517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3A2E05-AD9D-9D18-013A-C5FB8B4FC85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54330" y="2245049"/>
                  <a:ext cx="1533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29F036-E1A6-61B1-A9E4-15C6E8724EB8}"/>
                    </a:ext>
                  </a:extLst>
                </p14:cNvPr>
                <p14:cNvContentPartPr/>
                <p14:nvPr/>
              </p14:nvContentPartPr>
              <p14:xfrm>
                <a:off x="6389890" y="2185649"/>
                <a:ext cx="178200" cy="592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29F036-E1A6-61B1-A9E4-15C6E8724E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81250" y="2176649"/>
                  <a:ext cx="1958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376952-4AB3-8399-01B3-3E587668E4CF}"/>
                    </a:ext>
                  </a:extLst>
                </p14:cNvPr>
                <p14:cNvContentPartPr/>
                <p14:nvPr/>
              </p14:nvContentPartPr>
              <p14:xfrm>
                <a:off x="6704890" y="2082689"/>
                <a:ext cx="220680" cy="858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376952-4AB3-8399-01B3-3E587668E4C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96250" y="2073689"/>
                  <a:ext cx="23832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6510298-FC05-BDBD-5E5B-32E42F616E8B}"/>
                    </a:ext>
                  </a:extLst>
                </p14:cNvPr>
                <p14:cNvContentPartPr/>
                <p14:nvPr/>
              </p14:nvContentPartPr>
              <p14:xfrm>
                <a:off x="7118890" y="2113649"/>
                <a:ext cx="195120" cy="275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6510298-FC05-BDBD-5E5B-32E42F616E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10250" y="2105009"/>
                  <a:ext cx="212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F126CEA-173E-CBA3-1DFF-3E9E910BD185}"/>
                    </a:ext>
                  </a:extLst>
                </p14:cNvPr>
                <p14:cNvContentPartPr/>
                <p14:nvPr/>
              </p14:nvContentPartPr>
              <p14:xfrm>
                <a:off x="6997210" y="2462129"/>
                <a:ext cx="361080" cy="3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F126CEA-173E-CBA3-1DFF-3E9E910BD1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88210" y="2453489"/>
                  <a:ext cx="378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A9DF76D-BAE7-5986-025C-57F4E9531927}"/>
                    </a:ext>
                  </a:extLst>
                </p14:cNvPr>
                <p14:cNvContentPartPr/>
                <p14:nvPr/>
              </p14:nvContentPartPr>
              <p14:xfrm>
                <a:off x="6988570" y="2526569"/>
                <a:ext cx="125640" cy="249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A9DF76D-BAE7-5986-025C-57F4E95319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79930" y="2517929"/>
                  <a:ext cx="143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30BEAE2-68EC-594D-EC95-3C4A12AE5727}"/>
                    </a:ext>
                  </a:extLst>
                </p14:cNvPr>
                <p14:cNvContentPartPr/>
                <p14:nvPr/>
              </p14:nvContentPartPr>
              <p14:xfrm>
                <a:off x="7240930" y="2620529"/>
                <a:ext cx="86400" cy="163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30BEAE2-68EC-594D-EC95-3C4A12AE57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32290" y="2611529"/>
                  <a:ext cx="104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29EC6C-BE1F-4F5D-535B-8915EAD8DBDB}"/>
                    </a:ext>
                  </a:extLst>
                </p14:cNvPr>
                <p14:cNvContentPartPr/>
                <p14:nvPr/>
              </p14:nvContentPartPr>
              <p14:xfrm>
                <a:off x="7179370" y="2582729"/>
                <a:ext cx="262800" cy="17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29EC6C-BE1F-4F5D-535B-8915EAD8DB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70730" y="2574089"/>
                  <a:ext cx="280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55920A1-37FE-9FF9-8246-C81948E44A96}"/>
                    </a:ext>
                  </a:extLst>
                </p14:cNvPr>
                <p14:cNvContentPartPr/>
                <p14:nvPr/>
              </p14:nvContentPartPr>
              <p14:xfrm>
                <a:off x="7658530" y="2432249"/>
                <a:ext cx="137880" cy="207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55920A1-37FE-9FF9-8246-C81948E44A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49530" y="2423249"/>
                  <a:ext cx="155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E965A5-B8D8-B17D-B350-425EC18D12E0}"/>
                    </a:ext>
                  </a:extLst>
                </p14:cNvPr>
                <p14:cNvContentPartPr/>
                <p14:nvPr/>
              </p14:nvContentPartPr>
              <p14:xfrm>
                <a:off x="8137330" y="2072969"/>
                <a:ext cx="189000" cy="269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E965A5-B8D8-B17D-B350-425EC18D12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28690" y="2064329"/>
                  <a:ext cx="206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62BA97-8056-3D5E-3127-20A060310FDD}"/>
                    </a:ext>
                  </a:extLst>
                </p14:cNvPr>
                <p14:cNvContentPartPr/>
                <p14:nvPr/>
              </p14:nvContentPartPr>
              <p14:xfrm>
                <a:off x="8056690" y="2368169"/>
                <a:ext cx="384120" cy="51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62BA97-8056-3D5E-3127-20A060310FD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47690" y="2359169"/>
                  <a:ext cx="401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9046FBD-9A1D-DD70-DF6B-4939A58ED0EB}"/>
                    </a:ext>
                  </a:extLst>
                </p14:cNvPr>
                <p14:cNvContentPartPr/>
                <p14:nvPr/>
              </p14:nvContentPartPr>
              <p14:xfrm>
                <a:off x="8050570" y="2509649"/>
                <a:ext cx="99360" cy="217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9046FBD-9A1D-DD70-DF6B-4939A58ED0E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41930" y="2501009"/>
                  <a:ext cx="117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9A160A4-037B-AE23-99C3-1C63D9FAEE97}"/>
                    </a:ext>
                  </a:extLst>
                </p14:cNvPr>
                <p14:cNvContentPartPr/>
                <p14:nvPr/>
              </p14:nvContentPartPr>
              <p14:xfrm>
                <a:off x="8172610" y="2544929"/>
                <a:ext cx="174240" cy="311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9A160A4-037B-AE23-99C3-1C63D9FAEE9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63610" y="2536289"/>
                  <a:ext cx="191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C37E8E1-0B66-6E81-7BFD-F014CC48055E}"/>
                    </a:ext>
                  </a:extLst>
                </p14:cNvPr>
                <p14:cNvContentPartPr/>
                <p14:nvPr/>
              </p14:nvContentPartPr>
              <p14:xfrm>
                <a:off x="8662210" y="2397329"/>
                <a:ext cx="173880" cy="26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C37E8E1-0B66-6E81-7BFD-F014CC4805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53210" y="2388329"/>
                  <a:ext cx="191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E9D5EA-5959-5E8F-6A3B-2EE8F2EEDCF9}"/>
                    </a:ext>
                  </a:extLst>
                </p14:cNvPr>
                <p14:cNvContentPartPr/>
                <p14:nvPr/>
              </p14:nvContentPartPr>
              <p14:xfrm>
                <a:off x="9149650" y="2040569"/>
                <a:ext cx="203040" cy="310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E9D5EA-5959-5E8F-6A3B-2EE8F2EEDC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40650" y="2031929"/>
                  <a:ext cx="220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777417-5E39-F8EA-B91B-7C8D694FE8A3}"/>
                    </a:ext>
                  </a:extLst>
                </p14:cNvPr>
                <p14:cNvContentPartPr/>
                <p14:nvPr/>
              </p14:nvContentPartPr>
              <p14:xfrm>
                <a:off x="9079450" y="2398409"/>
                <a:ext cx="423360" cy="53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777417-5E39-F8EA-B91B-7C8D694FE8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70810" y="2389769"/>
                  <a:ext cx="441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C6B5B59-AACF-BCE7-A85E-AF898E0994AE}"/>
                    </a:ext>
                  </a:extLst>
                </p14:cNvPr>
                <p14:cNvContentPartPr/>
                <p14:nvPr/>
              </p14:nvContentPartPr>
              <p14:xfrm>
                <a:off x="9057130" y="2431169"/>
                <a:ext cx="141480" cy="27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C6B5B59-AACF-BCE7-A85E-AF898E0994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48130" y="2422529"/>
                  <a:ext cx="159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74A357E-3E99-DBA3-ED0A-60D180816313}"/>
                    </a:ext>
                  </a:extLst>
                </p14:cNvPr>
                <p14:cNvContentPartPr/>
                <p14:nvPr/>
              </p14:nvContentPartPr>
              <p14:xfrm>
                <a:off x="9277090" y="2537729"/>
                <a:ext cx="222840" cy="216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74A357E-3E99-DBA3-ED0A-60D18081631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68090" y="2529089"/>
                  <a:ext cx="240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00BD27-2F56-A73F-9598-235E71EFDDA2}"/>
                    </a:ext>
                  </a:extLst>
                </p14:cNvPr>
                <p14:cNvContentPartPr/>
                <p14:nvPr/>
              </p14:nvContentPartPr>
              <p14:xfrm>
                <a:off x="9252970" y="2605409"/>
                <a:ext cx="310680" cy="5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00BD27-2F56-A73F-9598-235E71EFDD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244330" y="2596769"/>
                  <a:ext cx="328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EEDEC9B-92FB-7BEB-70DE-FD51EC74EFD4}"/>
                    </a:ext>
                  </a:extLst>
                </p14:cNvPr>
                <p14:cNvContentPartPr/>
                <p14:nvPr/>
              </p14:nvContentPartPr>
              <p14:xfrm>
                <a:off x="9595690" y="2066489"/>
                <a:ext cx="344160" cy="766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EEDEC9B-92FB-7BEB-70DE-FD51EC74EFD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87050" y="2057849"/>
                  <a:ext cx="361800" cy="78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1B4E80C-DF32-B7EF-1F2D-47A7E2AD5DED}"/>
              </a:ext>
            </a:extLst>
          </p:cNvPr>
          <p:cNvGrpSpPr/>
          <p:nvPr/>
        </p:nvGrpSpPr>
        <p:grpSpPr>
          <a:xfrm>
            <a:off x="1567330" y="3239729"/>
            <a:ext cx="2593800" cy="457200"/>
            <a:chOff x="1567330" y="3239729"/>
            <a:chExt cx="259380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8E15380-39F3-F82A-9391-48CEFFD1C597}"/>
                    </a:ext>
                  </a:extLst>
                </p14:cNvPr>
                <p14:cNvContentPartPr/>
                <p14:nvPr/>
              </p14:nvContentPartPr>
              <p14:xfrm>
                <a:off x="1567330" y="3239729"/>
                <a:ext cx="140400" cy="339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8E15380-39F3-F82A-9391-48CEFFD1C5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58690" y="3231089"/>
                  <a:ext cx="15804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E6F282C-491A-F833-5488-909660201B5D}"/>
                    </a:ext>
                  </a:extLst>
                </p14:cNvPr>
                <p14:cNvContentPartPr/>
                <p14:nvPr/>
              </p14:nvContentPartPr>
              <p14:xfrm>
                <a:off x="1586050" y="3474449"/>
                <a:ext cx="115200" cy="25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E6F282C-491A-F833-5488-909660201B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77410" y="3465809"/>
                  <a:ext cx="132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C90CF0-97EA-8828-2362-BA1838EA4EDD}"/>
                    </a:ext>
                  </a:extLst>
                </p14:cNvPr>
                <p14:cNvContentPartPr/>
                <p14:nvPr/>
              </p14:nvContentPartPr>
              <p14:xfrm>
                <a:off x="1842730" y="3254849"/>
                <a:ext cx="522720" cy="442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C90CF0-97EA-8828-2362-BA1838EA4E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34090" y="3246209"/>
                  <a:ext cx="5403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0942A07-3372-DE73-8A68-A13C03203D88}"/>
                    </a:ext>
                  </a:extLst>
                </p14:cNvPr>
                <p14:cNvContentPartPr/>
                <p14:nvPr/>
              </p14:nvContentPartPr>
              <p14:xfrm>
                <a:off x="1917970" y="3343409"/>
                <a:ext cx="294480" cy="59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0942A07-3372-DE73-8A68-A13C03203D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09330" y="3334769"/>
                  <a:ext cx="312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135F23D-7DDB-39D5-863A-6E192FBDF2AF}"/>
                    </a:ext>
                  </a:extLst>
                </p14:cNvPr>
                <p14:cNvContentPartPr/>
                <p14:nvPr/>
              </p14:nvContentPartPr>
              <p14:xfrm>
                <a:off x="2526370" y="3391649"/>
                <a:ext cx="411480" cy="188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135F23D-7DDB-39D5-863A-6E192FBDF2A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17370" y="3383009"/>
                  <a:ext cx="429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1AA863F-0F16-AF8F-30B6-F098E3987F7E}"/>
                    </a:ext>
                  </a:extLst>
                </p14:cNvPr>
                <p14:cNvContentPartPr/>
                <p14:nvPr/>
              </p14:nvContentPartPr>
              <p14:xfrm>
                <a:off x="2752810" y="3287249"/>
                <a:ext cx="23040" cy="13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1AA863F-0F16-AF8F-30B6-F098E3987F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44170" y="3278609"/>
                  <a:ext cx="4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6DF72F7-B150-3C79-80B3-65EBBC934DE3}"/>
                    </a:ext>
                  </a:extLst>
                </p14:cNvPr>
                <p14:cNvContentPartPr/>
                <p14:nvPr/>
              </p14:nvContentPartPr>
              <p14:xfrm>
                <a:off x="3069970" y="3326489"/>
                <a:ext cx="133200" cy="188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6DF72F7-B150-3C79-80B3-65EBBC934D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60970" y="3317849"/>
                  <a:ext cx="150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61B038-29AB-C990-4071-788721D12414}"/>
                    </a:ext>
                  </a:extLst>
                </p14:cNvPr>
                <p14:cNvContentPartPr/>
                <p14:nvPr/>
              </p14:nvContentPartPr>
              <p14:xfrm>
                <a:off x="3258250" y="3371129"/>
                <a:ext cx="534600" cy="150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61B038-29AB-C990-4071-788721D124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49610" y="3362489"/>
                  <a:ext cx="552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EF42E51-EDAD-DF5A-8614-916904EEBBF5}"/>
                    </a:ext>
                  </a:extLst>
                </p14:cNvPr>
                <p14:cNvContentPartPr/>
                <p14:nvPr/>
              </p14:nvContentPartPr>
              <p14:xfrm>
                <a:off x="3758290" y="3316049"/>
                <a:ext cx="24120" cy="30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EF42E51-EDAD-DF5A-8614-916904EEBBF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49650" y="3307049"/>
                  <a:ext cx="41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9B2103-716F-25EB-DDA4-6A6CAB031F0A}"/>
                    </a:ext>
                  </a:extLst>
                </p14:cNvPr>
                <p14:cNvContentPartPr/>
                <p14:nvPr/>
              </p14:nvContentPartPr>
              <p14:xfrm>
                <a:off x="3853330" y="3433409"/>
                <a:ext cx="52200" cy="72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9B2103-716F-25EB-DDA4-6A6CAB031F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44330" y="3424769"/>
                  <a:ext cx="69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3597218-4367-9EF1-E897-D1E0D22C36E4}"/>
                    </a:ext>
                  </a:extLst>
                </p14:cNvPr>
                <p14:cNvContentPartPr/>
                <p14:nvPr/>
              </p14:nvContentPartPr>
              <p14:xfrm>
                <a:off x="4028650" y="3425129"/>
                <a:ext cx="132480" cy="77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3597218-4367-9EF1-E897-D1E0D22C36E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20010" y="3416129"/>
                  <a:ext cx="1501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4057EDF-284C-456B-A1C9-B89BA55920C8}"/>
              </a:ext>
            </a:extLst>
          </p:cNvPr>
          <p:cNvGrpSpPr/>
          <p:nvPr/>
        </p:nvGrpSpPr>
        <p:grpSpPr>
          <a:xfrm>
            <a:off x="5606530" y="3798089"/>
            <a:ext cx="1006920" cy="366480"/>
            <a:chOff x="5606530" y="3798089"/>
            <a:chExt cx="100692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93349D1-33F4-6916-52C3-B71CC378D89E}"/>
                    </a:ext>
                  </a:extLst>
                </p14:cNvPr>
                <p14:cNvContentPartPr/>
                <p14:nvPr/>
              </p14:nvContentPartPr>
              <p14:xfrm>
                <a:off x="5616250" y="3916169"/>
                <a:ext cx="192240" cy="179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93349D1-33F4-6916-52C3-B71CC378D89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07250" y="3907169"/>
                  <a:ext cx="209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4610BBF-D223-C668-C75E-A908C5ECEE8E}"/>
                    </a:ext>
                  </a:extLst>
                </p14:cNvPr>
                <p14:cNvContentPartPr/>
                <p14:nvPr/>
              </p14:nvContentPartPr>
              <p14:xfrm>
                <a:off x="5606530" y="3892049"/>
                <a:ext cx="293400" cy="161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4610BBF-D223-C668-C75E-A908C5ECEE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97530" y="3883409"/>
                  <a:ext cx="311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FE8829A-6D03-8915-0DE7-C3670F61D096}"/>
                    </a:ext>
                  </a:extLst>
                </p14:cNvPr>
                <p14:cNvContentPartPr/>
                <p14:nvPr/>
              </p14:nvContentPartPr>
              <p14:xfrm>
                <a:off x="5950690" y="3992849"/>
                <a:ext cx="156240" cy="10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FE8829A-6D03-8915-0DE7-C3670F61D0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41690" y="3984209"/>
                  <a:ext cx="173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BF7CD5-98F5-7CDE-31D4-9C585FAA59DF}"/>
                    </a:ext>
                  </a:extLst>
                </p14:cNvPr>
                <p14:cNvContentPartPr/>
                <p14:nvPr/>
              </p14:nvContentPartPr>
              <p14:xfrm>
                <a:off x="6184330" y="3954689"/>
                <a:ext cx="68400" cy="150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BF7CD5-98F5-7CDE-31D4-9C585FAA59D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75330" y="3946049"/>
                  <a:ext cx="86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2460675-13C3-E1CF-389E-D0E8B3C31F4A}"/>
                    </a:ext>
                  </a:extLst>
                </p14:cNvPr>
                <p14:cNvContentPartPr/>
                <p14:nvPr/>
              </p14:nvContentPartPr>
              <p14:xfrm>
                <a:off x="6263890" y="3798089"/>
                <a:ext cx="11880" cy="29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2460675-13C3-E1CF-389E-D0E8B3C31F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254890" y="3789089"/>
                  <a:ext cx="2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AE4E00D-5508-50AC-7F93-CE748FA8F575}"/>
                    </a:ext>
                  </a:extLst>
                </p14:cNvPr>
                <p14:cNvContentPartPr/>
                <p14:nvPr/>
              </p14:nvContentPartPr>
              <p14:xfrm>
                <a:off x="6379090" y="3806009"/>
                <a:ext cx="187560" cy="358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AE4E00D-5508-50AC-7F93-CE748FA8F5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70450" y="3797009"/>
                  <a:ext cx="205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B83EDB8-7E08-A0D2-19AD-1A52F5C94F06}"/>
                    </a:ext>
                  </a:extLst>
                </p14:cNvPr>
                <p14:cNvContentPartPr/>
                <p14:nvPr/>
              </p14:nvContentPartPr>
              <p14:xfrm>
                <a:off x="6346330" y="3883049"/>
                <a:ext cx="267120" cy="89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B83EDB8-7E08-A0D2-19AD-1A52F5C94F0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37330" y="3874049"/>
                  <a:ext cx="28476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5C59A3D-E46B-75B8-828F-EC68B7A7CEE5}"/>
              </a:ext>
            </a:extLst>
          </p:cNvPr>
          <p:cNvGrpSpPr/>
          <p:nvPr/>
        </p:nvGrpSpPr>
        <p:grpSpPr>
          <a:xfrm>
            <a:off x="6860050" y="3580289"/>
            <a:ext cx="964080" cy="758520"/>
            <a:chOff x="6860050" y="3580289"/>
            <a:chExt cx="96408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F4FBEEC-6E52-6C61-0735-A81006B06D93}"/>
                    </a:ext>
                  </a:extLst>
                </p14:cNvPr>
                <p14:cNvContentPartPr/>
                <p14:nvPr/>
              </p14:nvContentPartPr>
              <p14:xfrm>
                <a:off x="6860050" y="3619169"/>
                <a:ext cx="258120" cy="719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F4FBEEC-6E52-6C61-0735-A81006B06D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51410" y="3610529"/>
                  <a:ext cx="27576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580B2F2-EE32-4F94-8801-9141CBBBCE11}"/>
                    </a:ext>
                  </a:extLst>
                </p14:cNvPr>
                <p14:cNvContentPartPr/>
                <p14:nvPr/>
              </p14:nvContentPartPr>
              <p14:xfrm>
                <a:off x="7346410" y="3580289"/>
                <a:ext cx="184320" cy="30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580B2F2-EE32-4F94-8801-9141CBBBCE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37410" y="3571289"/>
                  <a:ext cx="201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3074200-463C-4953-58DC-FEFC6F84C541}"/>
                    </a:ext>
                  </a:extLst>
                </p14:cNvPr>
                <p14:cNvContentPartPr/>
                <p14:nvPr/>
              </p14:nvContentPartPr>
              <p14:xfrm>
                <a:off x="7129330" y="3889169"/>
                <a:ext cx="694800" cy="61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3074200-463C-4953-58DC-FEFC6F84C54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20330" y="3880169"/>
                  <a:ext cx="712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329A478-B4B8-F81E-5A8C-57632065EC57}"/>
                    </a:ext>
                  </a:extLst>
                </p14:cNvPr>
                <p14:cNvContentPartPr/>
                <p14:nvPr/>
              </p14:nvContentPartPr>
              <p14:xfrm>
                <a:off x="7058050" y="4159169"/>
                <a:ext cx="139680" cy="5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329A478-B4B8-F81E-5A8C-57632065EC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49050" y="4150529"/>
                  <a:ext cx="157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6623D51-88BF-7DF8-EBB0-490B2434BD58}"/>
                    </a:ext>
                  </a:extLst>
                </p14:cNvPr>
                <p14:cNvContentPartPr/>
                <p14:nvPr/>
              </p14:nvContentPartPr>
              <p14:xfrm>
                <a:off x="7253170" y="4011569"/>
                <a:ext cx="117720" cy="247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6623D51-88BF-7DF8-EBB0-490B2434BD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44530" y="4002929"/>
                  <a:ext cx="135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20DAE01-A94D-B999-E820-179BC933DB63}"/>
                    </a:ext>
                  </a:extLst>
                </p14:cNvPr>
                <p14:cNvContentPartPr/>
                <p14:nvPr/>
              </p14:nvContentPartPr>
              <p14:xfrm>
                <a:off x="7437850" y="4138289"/>
                <a:ext cx="151560" cy="109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20DAE01-A94D-B999-E820-179BC933DB6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28850" y="4129649"/>
                  <a:ext cx="169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AA3A40-FA85-36AD-11F1-4BF4A337E198}"/>
                    </a:ext>
                  </a:extLst>
                </p14:cNvPr>
                <p14:cNvContentPartPr/>
                <p14:nvPr/>
              </p14:nvContentPartPr>
              <p14:xfrm>
                <a:off x="7409770" y="4124609"/>
                <a:ext cx="260640" cy="142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AA3A40-FA85-36AD-11F1-4BF4A337E19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00770" y="4115969"/>
                  <a:ext cx="2782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8DEEA767-0A5F-8773-8C22-E9DF82F33715}"/>
              </a:ext>
            </a:extLst>
          </p:cNvPr>
          <p:cNvGrpSpPr/>
          <p:nvPr/>
        </p:nvGrpSpPr>
        <p:grpSpPr>
          <a:xfrm>
            <a:off x="8124370" y="3497849"/>
            <a:ext cx="833040" cy="874800"/>
            <a:chOff x="8124370" y="3497849"/>
            <a:chExt cx="833040" cy="87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E031A2E-0714-41F4-8CE1-BA4C6CBC4848}"/>
                    </a:ext>
                  </a:extLst>
                </p14:cNvPr>
                <p14:cNvContentPartPr/>
                <p14:nvPr/>
              </p14:nvContentPartPr>
              <p14:xfrm>
                <a:off x="8124370" y="3802049"/>
                <a:ext cx="77040" cy="210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E031A2E-0714-41F4-8CE1-BA4C6CBC48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15370" y="3793409"/>
                  <a:ext cx="94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CA164FD-B835-0A26-ABE1-9726E0D1BD59}"/>
                    </a:ext>
                  </a:extLst>
                </p14:cNvPr>
                <p14:cNvContentPartPr/>
                <p14:nvPr/>
              </p14:nvContentPartPr>
              <p14:xfrm>
                <a:off x="8550250" y="3497849"/>
                <a:ext cx="189000" cy="254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CA164FD-B835-0A26-ABE1-9726E0D1BD5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41250" y="3488849"/>
                  <a:ext cx="206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157A2EB-E8E1-1410-2FC7-F4D32466301F}"/>
                    </a:ext>
                  </a:extLst>
                </p14:cNvPr>
                <p14:cNvContentPartPr/>
                <p14:nvPr/>
              </p14:nvContentPartPr>
              <p14:xfrm>
                <a:off x="8468530" y="3806009"/>
                <a:ext cx="488880" cy="50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157A2EB-E8E1-1410-2FC7-F4D3246630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59530" y="3797009"/>
                  <a:ext cx="506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BA67AD8-9B27-D202-74CC-EF7A0824E9B7}"/>
                    </a:ext>
                  </a:extLst>
                </p14:cNvPr>
                <p14:cNvContentPartPr/>
                <p14:nvPr/>
              </p14:nvContentPartPr>
              <p14:xfrm>
                <a:off x="8357290" y="4108409"/>
                <a:ext cx="181440" cy="2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BA67AD8-9B27-D202-74CC-EF7A0824E9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48290" y="4099769"/>
                  <a:ext cx="199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57BBADB-D48C-CE73-66CD-3CEE60400ABE}"/>
                    </a:ext>
                  </a:extLst>
                </p14:cNvPr>
                <p14:cNvContentPartPr/>
                <p14:nvPr/>
              </p14:nvContentPartPr>
              <p14:xfrm>
                <a:off x="8575450" y="3995369"/>
                <a:ext cx="129960" cy="223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57BBADB-D48C-CE73-66CD-3CEE60400A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66810" y="3986729"/>
                  <a:ext cx="147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78E387E-5588-8EB8-9BDD-1C45B98E4D83}"/>
                    </a:ext>
                  </a:extLst>
                </p14:cNvPr>
                <p14:cNvContentPartPr/>
                <p14:nvPr/>
              </p14:nvContentPartPr>
              <p14:xfrm>
                <a:off x="8714410" y="4060529"/>
                <a:ext cx="172800" cy="312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78E387E-5588-8EB8-9BDD-1C45B98E4D8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05770" y="4051889"/>
                  <a:ext cx="19044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5F4757D-16D8-15E6-DC59-404E3CF57777}"/>
              </a:ext>
            </a:extLst>
          </p:cNvPr>
          <p:cNvGrpSpPr/>
          <p:nvPr/>
        </p:nvGrpSpPr>
        <p:grpSpPr>
          <a:xfrm>
            <a:off x="9233890" y="3408929"/>
            <a:ext cx="1044360" cy="978840"/>
            <a:chOff x="9233890" y="3408929"/>
            <a:chExt cx="1044360" cy="9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D35911E-27F7-9CE4-F1DE-9825F4E9243D}"/>
                    </a:ext>
                  </a:extLst>
                </p14:cNvPr>
                <p14:cNvContentPartPr/>
                <p14:nvPr/>
              </p14:nvContentPartPr>
              <p14:xfrm>
                <a:off x="9233890" y="3758129"/>
                <a:ext cx="98280" cy="178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D35911E-27F7-9CE4-F1DE-9825F4E9243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24890" y="3749129"/>
                  <a:ext cx="115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F708D6A-658F-41A4-A80F-7B902D818916}"/>
                    </a:ext>
                  </a:extLst>
                </p14:cNvPr>
                <p14:cNvContentPartPr/>
                <p14:nvPr/>
              </p14:nvContentPartPr>
              <p14:xfrm>
                <a:off x="9632050" y="3408929"/>
                <a:ext cx="199080" cy="29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F708D6A-658F-41A4-A80F-7B902D8189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23050" y="3399929"/>
                  <a:ext cx="216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69D87CD-0028-563E-B26B-825C3705AD71}"/>
                    </a:ext>
                  </a:extLst>
                </p14:cNvPr>
                <p14:cNvContentPartPr/>
                <p14:nvPr/>
              </p14:nvContentPartPr>
              <p14:xfrm>
                <a:off x="9566530" y="3758129"/>
                <a:ext cx="479880" cy="33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69D87CD-0028-563E-B26B-825C3705AD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57530" y="3749129"/>
                  <a:ext cx="497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2B02D21-2013-8C2E-7C71-327A443EAC18}"/>
                    </a:ext>
                  </a:extLst>
                </p14:cNvPr>
                <p14:cNvContentPartPr/>
                <p14:nvPr/>
              </p14:nvContentPartPr>
              <p14:xfrm>
                <a:off x="9533410" y="3901769"/>
                <a:ext cx="79200" cy="29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2B02D21-2013-8C2E-7C71-327A443EAC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24770" y="3892769"/>
                  <a:ext cx="96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FE9F8C7-8D28-D08C-ABE6-A812A2DCFD2D}"/>
                    </a:ext>
                  </a:extLst>
                </p14:cNvPr>
                <p14:cNvContentPartPr/>
                <p14:nvPr/>
              </p14:nvContentPartPr>
              <p14:xfrm>
                <a:off x="9285370" y="4075649"/>
                <a:ext cx="99000" cy="19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FE9F8C7-8D28-D08C-ABE6-A812A2DCFD2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76370" y="4066649"/>
                  <a:ext cx="116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6C8136-0897-0542-93B1-8D9DAECAC5A2}"/>
                    </a:ext>
                  </a:extLst>
                </p14:cNvPr>
                <p14:cNvContentPartPr/>
                <p14:nvPr/>
              </p14:nvContentPartPr>
              <p14:xfrm>
                <a:off x="9689290" y="4014449"/>
                <a:ext cx="168120" cy="180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6C8136-0897-0542-93B1-8D9DAECAC5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80290" y="4005449"/>
                  <a:ext cx="185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A6D722C-6231-2B78-0DF3-436128380EB2}"/>
                    </a:ext>
                  </a:extLst>
                </p14:cNvPr>
                <p14:cNvContentPartPr/>
                <p14:nvPr/>
              </p14:nvContentPartPr>
              <p14:xfrm>
                <a:off x="9725650" y="4097609"/>
                <a:ext cx="209160" cy="53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A6D722C-6231-2B78-0DF3-436128380E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16650" y="4088969"/>
                  <a:ext cx="226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5EC62C9-98C3-A042-2D49-96CA30F9786D}"/>
                    </a:ext>
                  </a:extLst>
                </p14:cNvPr>
                <p14:cNvContentPartPr/>
                <p14:nvPr/>
              </p14:nvContentPartPr>
              <p14:xfrm>
                <a:off x="10086370" y="3446009"/>
                <a:ext cx="191880" cy="941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5EC62C9-98C3-A042-2D49-96CA30F9786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77370" y="3437369"/>
                  <a:ext cx="209520" cy="9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631FD3D-CDAD-86F3-E368-7DE708A3551F}"/>
              </a:ext>
            </a:extLst>
          </p:cNvPr>
          <p:cNvGrpSpPr/>
          <p:nvPr/>
        </p:nvGrpSpPr>
        <p:grpSpPr>
          <a:xfrm>
            <a:off x="1723930" y="4772969"/>
            <a:ext cx="261360" cy="644760"/>
            <a:chOff x="1723930" y="4772969"/>
            <a:chExt cx="26136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F04387B-30C4-D5DC-841B-4F63764F23AB}"/>
                    </a:ext>
                  </a:extLst>
                </p14:cNvPr>
                <p14:cNvContentPartPr/>
                <p14:nvPr/>
              </p14:nvContentPartPr>
              <p14:xfrm>
                <a:off x="1767130" y="5057369"/>
                <a:ext cx="59760" cy="360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F04387B-30C4-D5DC-841B-4F63764F23A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58130" y="5048369"/>
                  <a:ext cx="77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6492222-D86F-BB87-757A-FD8BB8D551DB}"/>
                    </a:ext>
                  </a:extLst>
                </p14:cNvPr>
                <p14:cNvContentPartPr/>
                <p14:nvPr/>
              </p14:nvContentPartPr>
              <p14:xfrm>
                <a:off x="1723930" y="4989689"/>
                <a:ext cx="261360" cy="225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6492222-D86F-BB87-757A-FD8BB8D551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14930" y="4981049"/>
                  <a:ext cx="279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B62FBA8-1E2A-C3A3-E912-8E38C7D5D4F6}"/>
                    </a:ext>
                  </a:extLst>
                </p14:cNvPr>
                <p14:cNvContentPartPr/>
                <p14:nvPr/>
              </p14:nvContentPartPr>
              <p14:xfrm>
                <a:off x="1829050" y="4772969"/>
                <a:ext cx="93960" cy="163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B62FBA8-1E2A-C3A3-E912-8E38C7D5D4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20410" y="4763969"/>
                  <a:ext cx="11160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080FF05-2609-C47A-40E3-5A0E2CA3CDFA}"/>
              </a:ext>
            </a:extLst>
          </p:cNvPr>
          <p:cNvGrpSpPr/>
          <p:nvPr/>
        </p:nvGrpSpPr>
        <p:grpSpPr>
          <a:xfrm>
            <a:off x="4030090" y="4878809"/>
            <a:ext cx="1608840" cy="384120"/>
            <a:chOff x="4030090" y="4878809"/>
            <a:chExt cx="16088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6C359BC-A2B1-3BD1-B601-768265EE2A20}"/>
                    </a:ext>
                  </a:extLst>
                </p14:cNvPr>
                <p14:cNvContentPartPr/>
                <p14:nvPr/>
              </p14:nvContentPartPr>
              <p14:xfrm>
                <a:off x="4030090" y="4878809"/>
                <a:ext cx="1608840" cy="384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6C359BC-A2B1-3BD1-B601-768265EE2A2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21090" y="4870169"/>
                  <a:ext cx="1626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60C0AF-0C7D-F415-6829-28BB4ACBEECE}"/>
                    </a:ext>
                  </a:extLst>
                </p14:cNvPr>
                <p14:cNvContentPartPr/>
                <p14:nvPr/>
              </p14:nvContentPartPr>
              <p14:xfrm>
                <a:off x="5208010" y="4946489"/>
                <a:ext cx="316080" cy="20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60C0AF-0C7D-F415-6829-28BB4ACBEEC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99370" y="4937489"/>
                  <a:ext cx="3337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0430E66-884D-FCEE-85C1-09DC5CEAAE8B}"/>
              </a:ext>
            </a:extLst>
          </p:cNvPr>
          <p:cNvGrpSpPr/>
          <p:nvPr/>
        </p:nvGrpSpPr>
        <p:grpSpPr>
          <a:xfrm>
            <a:off x="1187890" y="5643089"/>
            <a:ext cx="2181960" cy="572760"/>
            <a:chOff x="1187890" y="5643089"/>
            <a:chExt cx="218196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B5AD7C-7D11-6BEB-E832-E2F05157BEDD}"/>
                    </a:ext>
                  </a:extLst>
                </p14:cNvPr>
                <p14:cNvContentPartPr/>
                <p14:nvPr/>
              </p14:nvContentPartPr>
              <p14:xfrm>
                <a:off x="1187890" y="5643089"/>
                <a:ext cx="1337760" cy="572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B5AD7C-7D11-6BEB-E832-E2F05157BED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78890" y="5634089"/>
                  <a:ext cx="135540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A1A3656-E788-566D-FBF4-E3B6DE2DD740}"/>
                    </a:ext>
                  </a:extLst>
                </p14:cNvPr>
                <p14:cNvContentPartPr/>
                <p14:nvPr/>
              </p14:nvContentPartPr>
              <p14:xfrm>
                <a:off x="1840210" y="5741729"/>
                <a:ext cx="322200" cy="75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A1A3656-E788-566D-FBF4-E3B6DE2DD7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31570" y="5733089"/>
                  <a:ext cx="339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75382B7-8E87-2FDD-98A2-FB5ECFFC6FF3}"/>
                    </a:ext>
                  </a:extLst>
                </p14:cNvPr>
                <p14:cNvContentPartPr/>
                <p14:nvPr/>
              </p14:nvContentPartPr>
              <p14:xfrm>
                <a:off x="2657050" y="5931449"/>
                <a:ext cx="712800" cy="190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75382B7-8E87-2FDD-98A2-FB5ECFFC6FF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48410" y="5922809"/>
                  <a:ext cx="73044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226834F0-8055-79B2-133A-7F32B15F594C}"/>
              </a:ext>
            </a:extLst>
          </p:cNvPr>
          <p:cNvGrpSpPr/>
          <p:nvPr/>
        </p:nvGrpSpPr>
        <p:grpSpPr>
          <a:xfrm>
            <a:off x="3531490" y="5685929"/>
            <a:ext cx="3629160" cy="585360"/>
            <a:chOff x="3531490" y="5685929"/>
            <a:chExt cx="362916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96F19D5-C549-A03F-06FE-6F57C84E0CAE}"/>
                    </a:ext>
                  </a:extLst>
                </p14:cNvPr>
                <p14:cNvContentPartPr/>
                <p14:nvPr/>
              </p14:nvContentPartPr>
              <p14:xfrm>
                <a:off x="3531490" y="5685929"/>
                <a:ext cx="2567160" cy="585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96F19D5-C549-A03F-06FE-6F57C84E0C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22850" y="5676929"/>
                  <a:ext cx="25848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69775D4-BCD7-F358-6D9E-B9DA30B7928C}"/>
                    </a:ext>
                  </a:extLst>
                </p14:cNvPr>
                <p14:cNvContentPartPr/>
                <p14:nvPr/>
              </p14:nvContentPartPr>
              <p14:xfrm>
                <a:off x="4518250" y="5859809"/>
                <a:ext cx="281160" cy="27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69775D4-BCD7-F358-6D9E-B9DA30B792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09250" y="5850809"/>
                  <a:ext cx="298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E8EB6FD-66DF-89F7-FD56-E61FE1A03C18}"/>
                    </a:ext>
                  </a:extLst>
                </p14:cNvPr>
                <p14:cNvContentPartPr/>
                <p14:nvPr/>
              </p14:nvContentPartPr>
              <p14:xfrm>
                <a:off x="3795370" y="5796449"/>
                <a:ext cx="45720" cy="56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E8EB6FD-66DF-89F7-FD56-E61FE1A03C1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86730" y="5787449"/>
                  <a:ext cx="63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6E65C68-BA5E-1428-96C2-B86E08926420}"/>
                    </a:ext>
                  </a:extLst>
                </p14:cNvPr>
                <p14:cNvContentPartPr/>
                <p14:nvPr/>
              </p14:nvContentPartPr>
              <p14:xfrm>
                <a:off x="6374410" y="5706089"/>
                <a:ext cx="786240" cy="451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6E65C68-BA5E-1428-96C2-B86E0892642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65770" y="5697089"/>
                  <a:ext cx="803880" cy="46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A59B4D2-4BAC-41C0-131F-78AE7737D31B}"/>
              </a:ext>
            </a:extLst>
          </p:cNvPr>
          <p:cNvGrpSpPr/>
          <p:nvPr/>
        </p:nvGrpSpPr>
        <p:grpSpPr>
          <a:xfrm>
            <a:off x="7375570" y="5699969"/>
            <a:ext cx="1339200" cy="458280"/>
            <a:chOff x="7375570" y="5699969"/>
            <a:chExt cx="133920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16A66F0-390D-9FB7-087A-2E090D6A45C0}"/>
                    </a:ext>
                  </a:extLst>
                </p14:cNvPr>
                <p14:cNvContentPartPr/>
                <p14:nvPr/>
              </p14:nvContentPartPr>
              <p14:xfrm>
                <a:off x="7375570" y="5699969"/>
                <a:ext cx="1339200" cy="458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16A66F0-390D-9FB7-087A-2E090D6A45C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66930" y="5690969"/>
                  <a:ext cx="13568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319B841-715B-68A9-DE5F-1AE9822EB032}"/>
                    </a:ext>
                  </a:extLst>
                </p14:cNvPr>
                <p14:cNvContentPartPr/>
                <p14:nvPr/>
              </p14:nvContentPartPr>
              <p14:xfrm>
                <a:off x="8373850" y="5884289"/>
                <a:ext cx="186840" cy="45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319B841-715B-68A9-DE5F-1AE9822EB03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64850" y="5875289"/>
                  <a:ext cx="204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2B6A72A-80AD-4DBC-4E35-00158502FAEF}"/>
                    </a:ext>
                  </a:extLst>
                </p14:cNvPr>
                <p14:cNvContentPartPr/>
                <p14:nvPr/>
              </p14:nvContentPartPr>
              <p14:xfrm>
                <a:off x="8048410" y="5812289"/>
                <a:ext cx="75240" cy="27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2B6A72A-80AD-4DBC-4E35-00158502FAE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39770" y="5803649"/>
                  <a:ext cx="928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D1F509B-7225-28EB-BDBB-E2CB7FAA7D4F}"/>
              </a:ext>
            </a:extLst>
          </p:cNvPr>
          <p:cNvGrpSpPr/>
          <p:nvPr/>
        </p:nvGrpSpPr>
        <p:grpSpPr>
          <a:xfrm>
            <a:off x="9106090" y="5836769"/>
            <a:ext cx="945720" cy="502920"/>
            <a:chOff x="9106090" y="5836769"/>
            <a:chExt cx="94572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0BA2EA1-E1D4-4330-7DC0-60E6DD55AD30}"/>
                    </a:ext>
                  </a:extLst>
                </p14:cNvPr>
                <p14:cNvContentPartPr/>
                <p14:nvPr/>
              </p14:nvContentPartPr>
              <p14:xfrm>
                <a:off x="9108970" y="5858369"/>
                <a:ext cx="39240" cy="281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0BA2EA1-E1D4-4330-7DC0-60E6DD55AD3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99970" y="5849729"/>
                  <a:ext cx="56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75BC12-3F57-79D7-0C39-3391771A8B50}"/>
                    </a:ext>
                  </a:extLst>
                </p14:cNvPr>
                <p14:cNvContentPartPr/>
                <p14:nvPr/>
              </p14:nvContentPartPr>
              <p14:xfrm>
                <a:off x="9106090" y="5836769"/>
                <a:ext cx="239400" cy="154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75BC12-3F57-79D7-0C39-3391771A8B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97090" y="5828129"/>
                  <a:ext cx="257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017EB9F-FB39-A794-CB11-E82E38A9C2DB}"/>
                    </a:ext>
                  </a:extLst>
                </p14:cNvPr>
                <p14:cNvContentPartPr/>
                <p14:nvPr/>
              </p14:nvContentPartPr>
              <p14:xfrm>
                <a:off x="9313810" y="6147089"/>
                <a:ext cx="163440" cy="143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017EB9F-FB39-A794-CB11-E82E38A9C2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05170" y="6138449"/>
                  <a:ext cx="181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C0BD158-520A-8058-32A9-FD66F62355B6}"/>
                    </a:ext>
                  </a:extLst>
                </p14:cNvPr>
                <p14:cNvContentPartPr/>
                <p14:nvPr/>
              </p14:nvContentPartPr>
              <p14:xfrm>
                <a:off x="9679930" y="5848649"/>
                <a:ext cx="290520" cy="293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C0BD158-520A-8058-32A9-FD66F62355B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71290" y="5839649"/>
                  <a:ext cx="308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D861C8A-4E8C-9D5B-D9B0-0D7E3347C863}"/>
                    </a:ext>
                  </a:extLst>
                </p14:cNvPr>
                <p14:cNvContentPartPr/>
                <p14:nvPr/>
              </p14:nvContentPartPr>
              <p14:xfrm>
                <a:off x="9926530" y="6160769"/>
                <a:ext cx="125280" cy="178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D861C8A-4E8C-9D5B-D9B0-0D7E3347C86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17530" y="6152129"/>
                  <a:ext cx="14292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CB5AADB-A216-C402-460C-0DBA22765F3F}"/>
              </a:ext>
            </a:extLst>
          </p:cNvPr>
          <p:cNvGrpSpPr/>
          <p:nvPr/>
        </p:nvGrpSpPr>
        <p:grpSpPr>
          <a:xfrm>
            <a:off x="10305250" y="5923889"/>
            <a:ext cx="1110240" cy="256320"/>
            <a:chOff x="10305250" y="5923889"/>
            <a:chExt cx="111024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C808C94-C56B-1174-03AC-65A9B88A4546}"/>
                    </a:ext>
                  </a:extLst>
                </p14:cNvPr>
                <p14:cNvContentPartPr/>
                <p14:nvPr/>
              </p14:nvContentPartPr>
              <p14:xfrm>
                <a:off x="10305250" y="5923889"/>
                <a:ext cx="770400" cy="256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C808C94-C56B-1174-03AC-65A9B88A454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96250" y="5914889"/>
                  <a:ext cx="7880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5026F0E-3739-3FA9-E28A-0BC6E057792D}"/>
                    </a:ext>
                  </a:extLst>
                </p14:cNvPr>
                <p14:cNvContentPartPr/>
                <p14:nvPr/>
              </p14:nvContentPartPr>
              <p14:xfrm>
                <a:off x="11145490" y="5971049"/>
                <a:ext cx="270000" cy="168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5026F0E-3739-3FA9-E28A-0BC6E05779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36490" y="5962409"/>
                  <a:ext cx="287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3495B4E-9C9C-D7EC-E49B-610C8F82C240}"/>
                    </a:ext>
                  </a:extLst>
                </p14:cNvPr>
                <p14:cNvContentPartPr/>
                <p14:nvPr/>
              </p14:nvContentPartPr>
              <p14:xfrm>
                <a:off x="11137210" y="6003809"/>
                <a:ext cx="32760" cy="139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3495B4E-9C9C-D7EC-E49B-610C8F82C24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28210" y="5995169"/>
                  <a:ext cx="504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733322B-D898-8341-69F3-E10B9E91A8F8}"/>
              </a:ext>
            </a:extLst>
          </p:cNvPr>
          <p:cNvGrpSpPr/>
          <p:nvPr/>
        </p:nvGrpSpPr>
        <p:grpSpPr>
          <a:xfrm>
            <a:off x="2421610" y="4792409"/>
            <a:ext cx="1157400" cy="561240"/>
            <a:chOff x="2421610" y="4792409"/>
            <a:chExt cx="11574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B87BAD6-5C25-22D4-EE6A-B744C3CDDA8F}"/>
                    </a:ext>
                  </a:extLst>
                </p14:cNvPr>
                <p14:cNvContentPartPr/>
                <p14:nvPr/>
              </p14:nvContentPartPr>
              <p14:xfrm>
                <a:off x="2421610" y="4954769"/>
                <a:ext cx="629640" cy="331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B87BAD6-5C25-22D4-EE6A-B744C3CDDA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12610" y="4945769"/>
                  <a:ext cx="647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A389589-A62C-5FAB-E57D-24759D8FC3AA}"/>
                    </a:ext>
                  </a:extLst>
                </p14:cNvPr>
                <p14:cNvContentPartPr/>
                <p14:nvPr/>
              </p14:nvContentPartPr>
              <p14:xfrm>
                <a:off x="3241330" y="4978529"/>
                <a:ext cx="201600" cy="375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A389589-A62C-5FAB-E57D-24759D8FC3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32690" y="4969529"/>
                  <a:ext cx="2192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1BB451A-7819-DC97-BC0A-B10F8722BBF1}"/>
                    </a:ext>
                  </a:extLst>
                </p14:cNvPr>
                <p14:cNvContentPartPr/>
                <p14:nvPr/>
              </p14:nvContentPartPr>
              <p14:xfrm>
                <a:off x="3361930" y="4792409"/>
                <a:ext cx="113040" cy="118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1BB451A-7819-DC97-BC0A-B10F8722BBF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53290" y="4783769"/>
                  <a:ext cx="130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913755B-2446-6B80-AE00-A45E4BECF955}"/>
                    </a:ext>
                  </a:extLst>
                </p14:cNvPr>
                <p14:cNvContentPartPr/>
                <p14:nvPr/>
              </p14:nvContentPartPr>
              <p14:xfrm>
                <a:off x="3307930" y="4937489"/>
                <a:ext cx="271080" cy="21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913755B-2446-6B80-AE00-A45E4BECF9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99290" y="4928489"/>
                  <a:ext cx="2887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C77964C-2AC6-4A50-4E77-68D46CAC1835}"/>
              </a:ext>
            </a:extLst>
          </p:cNvPr>
          <p:cNvGrpSpPr/>
          <p:nvPr/>
        </p:nvGrpSpPr>
        <p:grpSpPr>
          <a:xfrm>
            <a:off x="1946410" y="3748409"/>
            <a:ext cx="3373920" cy="686520"/>
            <a:chOff x="1946410" y="3748409"/>
            <a:chExt cx="337392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5CF5453-F30B-4B92-3355-738962421B7D}"/>
                    </a:ext>
                  </a:extLst>
                </p14:cNvPr>
                <p14:cNvContentPartPr/>
                <p14:nvPr/>
              </p14:nvContentPartPr>
              <p14:xfrm>
                <a:off x="1946410" y="3992849"/>
                <a:ext cx="269640" cy="334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5CF5453-F30B-4B92-3355-738962421B7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937410" y="3984209"/>
                  <a:ext cx="2872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BC7F5BC-04EF-B0B2-1E44-3430BE7E7BD8}"/>
                    </a:ext>
                  </a:extLst>
                </p14:cNvPr>
                <p14:cNvContentPartPr/>
                <p14:nvPr/>
              </p14:nvContentPartPr>
              <p14:xfrm>
                <a:off x="2115250" y="3821849"/>
                <a:ext cx="165600" cy="135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BC7F5BC-04EF-B0B2-1E44-3430BE7E7B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06610" y="3812849"/>
                  <a:ext cx="18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399701F-DD9A-D90A-DFA1-C824F16360F2}"/>
                    </a:ext>
                  </a:extLst>
                </p14:cNvPr>
                <p14:cNvContentPartPr/>
                <p14:nvPr/>
              </p14:nvContentPartPr>
              <p14:xfrm>
                <a:off x="2420890" y="3793769"/>
                <a:ext cx="88200" cy="151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399701F-DD9A-D90A-DFA1-C824F16360F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12250" y="3785129"/>
                  <a:ext cx="105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D3651FC-2383-644F-A9BA-6B513FD079B5}"/>
                    </a:ext>
                  </a:extLst>
                </p14:cNvPr>
                <p14:cNvContentPartPr/>
                <p14:nvPr/>
              </p14:nvContentPartPr>
              <p14:xfrm>
                <a:off x="2696290" y="4002929"/>
                <a:ext cx="230400" cy="31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D3651FC-2383-644F-A9BA-6B513FD079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87290" y="3994289"/>
                  <a:ext cx="24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05DF0B-D9F8-4D29-A104-66384E5E46D9}"/>
                    </a:ext>
                  </a:extLst>
                </p14:cNvPr>
                <p14:cNvContentPartPr/>
                <p14:nvPr/>
              </p14:nvContentPartPr>
              <p14:xfrm>
                <a:off x="2699890" y="4123529"/>
                <a:ext cx="230040" cy="34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05DF0B-D9F8-4D29-A104-66384E5E46D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90890" y="4114529"/>
                  <a:ext cx="24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950B65-DD74-0041-7862-65A7C20837B9}"/>
                    </a:ext>
                  </a:extLst>
                </p14:cNvPr>
                <p14:cNvContentPartPr/>
                <p14:nvPr/>
              </p14:nvContentPartPr>
              <p14:xfrm>
                <a:off x="3168610" y="3771089"/>
                <a:ext cx="196560" cy="526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950B65-DD74-0041-7862-65A7C20837B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59970" y="3762089"/>
                  <a:ext cx="2142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6BA841C-3744-AD9B-E5C9-167895457AAF}"/>
                    </a:ext>
                  </a:extLst>
                </p14:cNvPr>
                <p14:cNvContentPartPr/>
                <p14:nvPr/>
              </p14:nvContentPartPr>
              <p14:xfrm>
                <a:off x="3364810" y="4061249"/>
                <a:ext cx="133200" cy="34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6BA841C-3744-AD9B-E5C9-167895457AA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56170" y="4052249"/>
                  <a:ext cx="15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D7E2610-013A-6FBC-34F6-45C7C24BD192}"/>
                    </a:ext>
                  </a:extLst>
                </p14:cNvPr>
                <p14:cNvContentPartPr/>
                <p14:nvPr/>
              </p14:nvContentPartPr>
              <p14:xfrm>
                <a:off x="3623290" y="3992489"/>
                <a:ext cx="84960" cy="181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D7E2610-013A-6FBC-34F6-45C7C24BD19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614650" y="3983489"/>
                  <a:ext cx="10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6FF9579-ED7F-BB56-8820-A41F80021BA9}"/>
                    </a:ext>
                  </a:extLst>
                </p14:cNvPr>
                <p14:cNvContentPartPr/>
                <p14:nvPr/>
              </p14:nvContentPartPr>
              <p14:xfrm>
                <a:off x="3604570" y="3981689"/>
                <a:ext cx="250920" cy="183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6FF9579-ED7F-BB56-8820-A41F80021B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95930" y="3973049"/>
                  <a:ext cx="26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47F2283-B831-82C9-8F47-35308A1BEA56}"/>
                    </a:ext>
                  </a:extLst>
                </p14:cNvPr>
                <p14:cNvContentPartPr/>
                <p14:nvPr/>
              </p14:nvContentPartPr>
              <p14:xfrm>
                <a:off x="3725890" y="4205249"/>
                <a:ext cx="138600" cy="96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47F2283-B831-82C9-8F47-35308A1BEA5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17250" y="4196609"/>
                  <a:ext cx="156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8624AF-3EDC-D605-6248-7D701C5CC393}"/>
                    </a:ext>
                  </a:extLst>
                </p14:cNvPr>
                <p14:cNvContentPartPr/>
                <p14:nvPr/>
              </p14:nvContentPartPr>
              <p14:xfrm>
                <a:off x="4082290" y="4036409"/>
                <a:ext cx="11016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8624AF-3EDC-D605-6248-7D701C5CC39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73290" y="4027769"/>
                  <a:ext cx="127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7E732F1-BBB1-6E16-6ABF-37E1427F8716}"/>
                    </a:ext>
                  </a:extLst>
                </p14:cNvPr>
                <p14:cNvContentPartPr/>
                <p14:nvPr/>
              </p14:nvContentPartPr>
              <p14:xfrm>
                <a:off x="4274530" y="3970529"/>
                <a:ext cx="126720" cy="363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7E732F1-BBB1-6E16-6ABF-37E1427F871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65890" y="3961529"/>
                  <a:ext cx="144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477018C-7939-D7A5-75AB-3EA6AEE4E9E9}"/>
                    </a:ext>
                  </a:extLst>
                </p14:cNvPr>
                <p14:cNvContentPartPr/>
                <p14:nvPr/>
              </p14:nvContentPartPr>
              <p14:xfrm>
                <a:off x="4441210" y="4248449"/>
                <a:ext cx="81000" cy="130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477018C-7939-D7A5-75AB-3EA6AEE4E9E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32570" y="4239449"/>
                  <a:ext cx="98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B94F1E-D301-71CB-9478-19C437CF88A8}"/>
                    </a:ext>
                  </a:extLst>
                </p14:cNvPr>
                <p14:cNvContentPartPr/>
                <p14:nvPr/>
              </p14:nvContentPartPr>
              <p14:xfrm>
                <a:off x="4625530" y="4058729"/>
                <a:ext cx="151200" cy="12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B94F1E-D301-71CB-9478-19C437CF88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16530" y="4050089"/>
                  <a:ext cx="168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24A3EAC-8E66-58DE-610C-814933DA15EB}"/>
                    </a:ext>
                  </a:extLst>
                </p14:cNvPr>
                <p14:cNvContentPartPr/>
                <p14:nvPr/>
              </p14:nvContentPartPr>
              <p14:xfrm>
                <a:off x="4886170" y="3944249"/>
                <a:ext cx="199800" cy="274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24A3EAC-8E66-58DE-610C-814933DA15E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77530" y="3935249"/>
                  <a:ext cx="217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5B24D3B-8666-26EB-0DDE-1C50C1C46834}"/>
                    </a:ext>
                  </a:extLst>
                </p14:cNvPr>
                <p14:cNvContentPartPr/>
                <p14:nvPr/>
              </p14:nvContentPartPr>
              <p14:xfrm>
                <a:off x="4860610" y="4055849"/>
                <a:ext cx="195840" cy="30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5B24D3B-8666-26EB-0DDE-1C50C1C4683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51970" y="4047209"/>
                  <a:ext cx="213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A4DFCE-6D0C-538B-1EB8-E2E2EB9DFD1F}"/>
                    </a:ext>
                  </a:extLst>
                </p14:cNvPr>
                <p14:cNvContentPartPr/>
                <p14:nvPr/>
              </p14:nvContentPartPr>
              <p14:xfrm>
                <a:off x="5117290" y="3748409"/>
                <a:ext cx="203040" cy="686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A4DFCE-6D0C-538B-1EB8-E2E2EB9DFD1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08290" y="3739769"/>
                  <a:ext cx="22068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C66B244-FB31-D899-5F95-DA7F54DDA2AA}"/>
                    </a:ext>
                  </a:extLst>
                </p14:cNvPr>
                <p14:cNvContentPartPr/>
                <p14:nvPr/>
              </p14:nvContentPartPr>
              <p14:xfrm>
                <a:off x="2085010" y="3970889"/>
                <a:ext cx="259200" cy="10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C66B244-FB31-D899-5F95-DA7F54DDA2A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76010" y="3962249"/>
                  <a:ext cx="2768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703ECCD-C7A6-88DF-86C0-F9DC411AF1A2}"/>
              </a:ext>
            </a:extLst>
          </p:cNvPr>
          <p:cNvGrpSpPr/>
          <p:nvPr/>
        </p:nvGrpSpPr>
        <p:grpSpPr>
          <a:xfrm>
            <a:off x="10555450" y="3442049"/>
            <a:ext cx="940680" cy="582480"/>
            <a:chOff x="10555450" y="3442049"/>
            <a:chExt cx="94068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0009980-793E-579B-3348-BCD4D2CD74EA}"/>
                    </a:ext>
                  </a:extLst>
                </p14:cNvPr>
                <p14:cNvContentPartPr/>
                <p14:nvPr/>
              </p14:nvContentPartPr>
              <p14:xfrm>
                <a:off x="10573810" y="3767489"/>
                <a:ext cx="254520" cy="48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0009980-793E-579B-3348-BCD4D2CD74E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65170" y="3758849"/>
                  <a:ext cx="272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D34E0EA-204D-3C01-E5E0-4465F6731B99}"/>
                    </a:ext>
                  </a:extLst>
                </p14:cNvPr>
                <p14:cNvContentPartPr/>
                <p14:nvPr/>
              </p14:nvContentPartPr>
              <p14:xfrm>
                <a:off x="10555450" y="3914729"/>
                <a:ext cx="259560" cy="24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D34E0EA-204D-3C01-E5E0-4465F6731B9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46810" y="3905729"/>
                  <a:ext cx="277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AA854F2-4614-8F03-7481-183508718746}"/>
                    </a:ext>
                  </a:extLst>
                </p14:cNvPr>
                <p14:cNvContentPartPr/>
                <p14:nvPr/>
              </p14:nvContentPartPr>
              <p14:xfrm>
                <a:off x="10935250" y="3649409"/>
                <a:ext cx="377280" cy="375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AA854F2-4614-8F03-7481-18350871874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926250" y="3640769"/>
                  <a:ext cx="3949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C59A81-B695-220D-3E8D-86034449F467}"/>
                    </a:ext>
                  </a:extLst>
                </p14:cNvPr>
                <p14:cNvContentPartPr/>
                <p14:nvPr/>
              </p14:nvContentPartPr>
              <p14:xfrm>
                <a:off x="11200570" y="3442049"/>
                <a:ext cx="166320" cy="107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C59A81-B695-220D-3E8D-86034449F46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191930" y="3433049"/>
                  <a:ext cx="183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998FEA0-7315-7B59-BC8C-A0EEFD6A2235}"/>
                    </a:ext>
                  </a:extLst>
                </p14:cNvPr>
                <p14:cNvContentPartPr/>
                <p14:nvPr/>
              </p14:nvContentPartPr>
              <p14:xfrm>
                <a:off x="11086810" y="3645809"/>
                <a:ext cx="409320" cy="28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998FEA0-7315-7B59-BC8C-A0EEFD6A223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77810" y="3637169"/>
                  <a:ext cx="4269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9DBBD58-4CCB-CBA7-DE93-9DB3BAC21F39}"/>
              </a:ext>
            </a:extLst>
          </p:cNvPr>
          <p:cNvGrpSpPr/>
          <p:nvPr/>
        </p:nvGrpSpPr>
        <p:grpSpPr>
          <a:xfrm>
            <a:off x="1254850" y="919529"/>
            <a:ext cx="3084480" cy="1102680"/>
            <a:chOff x="1254850" y="919529"/>
            <a:chExt cx="3084480" cy="11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F4DB2C-BA6A-1DC5-E0EB-DA4379451C77}"/>
                    </a:ext>
                  </a:extLst>
                </p14:cNvPr>
                <p14:cNvContentPartPr/>
                <p14:nvPr/>
              </p14:nvContentPartPr>
              <p14:xfrm>
                <a:off x="1254850" y="1031129"/>
                <a:ext cx="1717200" cy="23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F4DB2C-BA6A-1DC5-E0EB-DA4379451C7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46210" y="1022129"/>
                  <a:ext cx="1734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B0A1D0-88B1-2C80-02FF-ADB00043DF01}"/>
                    </a:ext>
                  </a:extLst>
                </p14:cNvPr>
                <p14:cNvContentPartPr/>
                <p14:nvPr/>
              </p14:nvContentPartPr>
              <p14:xfrm>
                <a:off x="1362850" y="919529"/>
                <a:ext cx="1283760" cy="12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B0A1D0-88B1-2C80-02FF-ADB00043DF0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54210" y="910529"/>
                  <a:ext cx="130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47850F-8623-5760-BE48-B013416206D6}"/>
                    </a:ext>
                  </a:extLst>
                </p14:cNvPr>
                <p14:cNvContentPartPr/>
                <p14:nvPr/>
              </p14:nvContentPartPr>
              <p14:xfrm>
                <a:off x="2623210" y="1572569"/>
                <a:ext cx="306360" cy="369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47850F-8623-5760-BE48-B013416206D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614210" y="1563929"/>
                  <a:ext cx="324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46EDA2B-341C-F723-4DEE-B9D888A9AF9A}"/>
                    </a:ext>
                  </a:extLst>
                </p14:cNvPr>
                <p14:cNvContentPartPr/>
                <p14:nvPr/>
              </p14:nvContentPartPr>
              <p14:xfrm>
                <a:off x="2883850" y="1366649"/>
                <a:ext cx="159480" cy="19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46EDA2B-341C-F723-4DEE-B9D888A9AF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75210" y="1358009"/>
                  <a:ext cx="177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470C71-51BF-5C61-9C3D-ECA99B67A44C}"/>
                    </a:ext>
                  </a:extLst>
                </p14:cNvPr>
                <p14:cNvContentPartPr/>
                <p14:nvPr/>
              </p14:nvContentPartPr>
              <p14:xfrm>
                <a:off x="3180490" y="1704689"/>
                <a:ext cx="176760" cy="3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470C71-51BF-5C61-9C3D-ECA99B67A44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71850" y="1696049"/>
                  <a:ext cx="194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988791A-D0FC-AD82-462A-B5E45F578D12}"/>
                    </a:ext>
                  </a:extLst>
                </p14:cNvPr>
                <p14:cNvContentPartPr/>
                <p14:nvPr/>
              </p14:nvContentPartPr>
              <p14:xfrm>
                <a:off x="3188410" y="1774169"/>
                <a:ext cx="155880" cy="2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988791A-D0FC-AD82-462A-B5E45F578D1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79410" y="1765169"/>
                  <a:ext cx="173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9C7EFC9-0BB2-CD9A-085D-64288033113E}"/>
                    </a:ext>
                  </a:extLst>
                </p14:cNvPr>
                <p14:cNvContentPartPr/>
                <p14:nvPr/>
              </p14:nvContentPartPr>
              <p14:xfrm>
                <a:off x="3523570" y="1682009"/>
                <a:ext cx="155520" cy="176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9C7EFC9-0BB2-CD9A-085D-64288033113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14570" y="1673009"/>
                  <a:ext cx="173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3D63655-217D-8B81-EF9F-57E56885C059}"/>
                    </a:ext>
                  </a:extLst>
                </p14:cNvPr>
                <p14:cNvContentPartPr/>
                <p14:nvPr/>
              </p14:nvContentPartPr>
              <p14:xfrm>
                <a:off x="3582970" y="1468529"/>
                <a:ext cx="146520" cy="11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3D63655-217D-8B81-EF9F-57E56885C05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574330" y="1459529"/>
                  <a:ext cx="164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004588-B471-4FF0-B83B-F7910B1AFDFA}"/>
                    </a:ext>
                  </a:extLst>
                </p14:cNvPr>
                <p14:cNvContentPartPr/>
                <p14:nvPr/>
              </p14:nvContentPartPr>
              <p14:xfrm>
                <a:off x="3854410" y="1731689"/>
                <a:ext cx="138600" cy="15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004588-B471-4FF0-B83B-F7910B1AFDF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45410" y="1722689"/>
                  <a:ext cx="156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0A39AE-6ED7-FB35-38B3-12709BC1258E}"/>
                    </a:ext>
                  </a:extLst>
                </p14:cNvPr>
                <p14:cNvContentPartPr/>
                <p14:nvPr/>
              </p14:nvContentPartPr>
              <p14:xfrm>
                <a:off x="3816250" y="1714049"/>
                <a:ext cx="257400" cy="19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0A39AE-6ED7-FB35-38B3-12709BC1258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07610" y="1705049"/>
                  <a:ext cx="275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7E16A1-7BD5-E13F-8BCC-1D4642EE0FDD}"/>
                    </a:ext>
                  </a:extLst>
                </p14:cNvPr>
                <p14:cNvContentPartPr/>
                <p14:nvPr/>
              </p14:nvContentPartPr>
              <p14:xfrm>
                <a:off x="4115770" y="1658969"/>
                <a:ext cx="182160" cy="36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7E16A1-7BD5-E13F-8BCC-1D4642EE0FD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107130" y="1650329"/>
                  <a:ext cx="1998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BBB962-74F2-A0AF-B165-348588FE098E}"/>
                    </a:ext>
                  </a:extLst>
                </p14:cNvPr>
                <p14:cNvContentPartPr/>
                <p14:nvPr/>
              </p14:nvContentPartPr>
              <p14:xfrm>
                <a:off x="4192090" y="1481129"/>
                <a:ext cx="145800" cy="154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BBB962-74F2-A0AF-B165-348588FE098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83090" y="1472489"/>
                  <a:ext cx="163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449EF2-6F1C-8068-99F0-FA4AD4E9496A}"/>
                    </a:ext>
                  </a:extLst>
                </p14:cNvPr>
                <p14:cNvContentPartPr/>
                <p14:nvPr/>
              </p14:nvContentPartPr>
              <p14:xfrm>
                <a:off x="3505210" y="1594169"/>
                <a:ext cx="219600" cy="2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449EF2-6F1C-8068-99F0-FA4AD4E9496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96210" y="1585169"/>
                  <a:ext cx="237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64F5311-54B5-0691-3404-573BBC34C75F}"/>
                    </a:ext>
                  </a:extLst>
                </p14:cNvPr>
                <p14:cNvContentPartPr/>
                <p14:nvPr/>
              </p14:nvContentPartPr>
              <p14:xfrm>
                <a:off x="4133770" y="1603169"/>
                <a:ext cx="205560" cy="29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64F5311-54B5-0691-3404-573BBC34C75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125130" y="1594169"/>
                  <a:ext cx="223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A553F1C-916C-E73C-DE56-90B29CB52449}"/>
                    </a:ext>
                  </a:extLst>
                </p14:cNvPr>
                <p14:cNvContentPartPr/>
                <p14:nvPr/>
              </p14:nvContentPartPr>
              <p14:xfrm>
                <a:off x="2784130" y="1535849"/>
                <a:ext cx="338400" cy="11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A553F1C-916C-E73C-DE56-90B29CB5244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75130" y="1527209"/>
                  <a:ext cx="35604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537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5B712C-6593-C912-D14B-8D91DC85D302}"/>
                  </a:ext>
                </a:extLst>
              </p14:cNvPr>
              <p14:cNvContentPartPr/>
              <p14:nvPr/>
            </p14:nvContentPartPr>
            <p14:xfrm>
              <a:off x="934450" y="243449"/>
              <a:ext cx="483840" cy="37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5B712C-6593-C912-D14B-8D91DC85D3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810" y="234449"/>
                <a:ext cx="501480" cy="39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8F664B1-85DD-D0E1-A347-51FC778933FC}"/>
              </a:ext>
            </a:extLst>
          </p:cNvPr>
          <p:cNvGrpSpPr/>
          <p:nvPr/>
        </p:nvGrpSpPr>
        <p:grpSpPr>
          <a:xfrm>
            <a:off x="1683970" y="127169"/>
            <a:ext cx="6689160" cy="631800"/>
            <a:chOff x="1683970" y="127169"/>
            <a:chExt cx="668916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027148-88F4-26A6-80DF-6D878242E948}"/>
                    </a:ext>
                  </a:extLst>
                </p14:cNvPr>
                <p14:cNvContentPartPr/>
                <p14:nvPr/>
              </p14:nvContentPartPr>
              <p14:xfrm>
                <a:off x="1683970" y="170369"/>
                <a:ext cx="972360" cy="451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027148-88F4-26A6-80DF-6D878242E9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5330" y="161369"/>
                  <a:ext cx="9900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A3121D-C55E-3826-6D13-C3FEA98DE027}"/>
                    </a:ext>
                  </a:extLst>
                </p14:cNvPr>
                <p14:cNvContentPartPr/>
                <p14:nvPr/>
              </p14:nvContentPartPr>
              <p14:xfrm>
                <a:off x="2179690" y="253529"/>
                <a:ext cx="327240" cy="78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A3121D-C55E-3826-6D13-C3FEA98DE0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1050" y="244529"/>
                  <a:ext cx="344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8CD3ED-74A1-7082-C665-2D36C6703BAF}"/>
                    </a:ext>
                  </a:extLst>
                </p14:cNvPr>
                <p14:cNvContentPartPr/>
                <p14:nvPr/>
              </p14:nvContentPartPr>
              <p14:xfrm>
                <a:off x="1890610" y="253169"/>
                <a:ext cx="188280" cy="43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8CD3ED-74A1-7082-C665-2D36C6703B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1610" y="244529"/>
                  <a:ext cx="205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86C43E1-528A-0ABA-959A-F47E59D09C30}"/>
                    </a:ext>
                  </a:extLst>
                </p14:cNvPr>
                <p14:cNvContentPartPr/>
                <p14:nvPr/>
              </p14:nvContentPartPr>
              <p14:xfrm>
                <a:off x="2860810" y="127169"/>
                <a:ext cx="772920" cy="459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86C43E1-528A-0ABA-959A-F47E59D09C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2170" y="118169"/>
                  <a:ext cx="7905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2E011D-D604-4D71-12E9-045236FAF1CD}"/>
                    </a:ext>
                  </a:extLst>
                </p14:cNvPr>
                <p14:cNvContentPartPr/>
                <p14:nvPr/>
              </p14:nvContentPartPr>
              <p14:xfrm>
                <a:off x="3471010" y="323369"/>
                <a:ext cx="183600" cy="2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2E011D-D604-4D71-12E9-045236FAF1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62370" y="314729"/>
                  <a:ext cx="201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659504-3D08-5846-2B28-54C7CF674893}"/>
                    </a:ext>
                  </a:extLst>
                </p14:cNvPr>
                <p14:cNvContentPartPr/>
                <p14:nvPr/>
              </p14:nvContentPartPr>
              <p14:xfrm>
                <a:off x="2893930" y="284849"/>
                <a:ext cx="333360" cy="56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659504-3D08-5846-2B28-54C7CF6748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5290" y="276209"/>
                  <a:ext cx="351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3AAE62-4FDF-18E9-D80D-7CF451DE5373}"/>
                    </a:ext>
                  </a:extLst>
                </p14:cNvPr>
                <p14:cNvContentPartPr/>
                <p14:nvPr/>
              </p14:nvContentPartPr>
              <p14:xfrm>
                <a:off x="3938650" y="173609"/>
                <a:ext cx="888120" cy="52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3AAE62-4FDF-18E9-D80D-7CF451DE53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0010" y="164609"/>
                  <a:ext cx="9057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2374E9-4E00-15C0-C218-9CD4DEB2A5B0}"/>
                    </a:ext>
                  </a:extLst>
                </p14:cNvPr>
                <p14:cNvContentPartPr/>
                <p14:nvPr/>
              </p14:nvContentPartPr>
              <p14:xfrm>
                <a:off x="4215850" y="301049"/>
                <a:ext cx="63720" cy="2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2374E9-4E00-15C0-C218-9CD4DEB2A5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07210" y="292409"/>
                  <a:ext cx="81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958465-AD32-EA5F-0C9D-1F95FC2A61E9}"/>
                    </a:ext>
                  </a:extLst>
                </p14:cNvPr>
                <p14:cNvContentPartPr/>
                <p14:nvPr/>
              </p14:nvContentPartPr>
              <p14:xfrm>
                <a:off x="5064730" y="177929"/>
                <a:ext cx="723600" cy="58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958465-AD32-EA5F-0C9D-1F95FC2A61E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55730" y="169289"/>
                  <a:ext cx="74124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20727C-887B-55FA-3135-56BB307A4064}"/>
                    </a:ext>
                  </a:extLst>
                </p14:cNvPr>
                <p14:cNvContentPartPr/>
                <p14:nvPr/>
              </p14:nvContentPartPr>
              <p14:xfrm>
                <a:off x="6048970" y="360089"/>
                <a:ext cx="500040" cy="17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20727C-887B-55FA-3135-56BB307A40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39970" y="351449"/>
                  <a:ext cx="517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75CC7B-960C-59B6-CD4D-5ED52576B984}"/>
                    </a:ext>
                  </a:extLst>
                </p14:cNvPr>
                <p14:cNvContentPartPr/>
                <p14:nvPr/>
              </p14:nvContentPartPr>
              <p14:xfrm>
                <a:off x="6252370" y="234809"/>
                <a:ext cx="39240" cy="29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75CC7B-960C-59B6-CD4D-5ED52576B9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43730" y="225809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56CB97-92C8-31BE-A564-A46ABE9BCC33}"/>
                    </a:ext>
                  </a:extLst>
                </p14:cNvPr>
                <p14:cNvContentPartPr/>
                <p14:nvPr/>
              </p14:nvContentPartPr>
              <p14:xfrm>
                <a:off x="6746290" y="194129"/>
                <a:ext cx="343440" cy="37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56CB97-92C8-31BE-A564-A46ABE9BCC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37290" y="185129"/>
                  <a:ext cx="3610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2FFC47-84F3-AAE8-501E-76BB1987EFEE}"/>
                    </a:ext>
                  </a:extLst>
                </p14:cNvPr>
                <p14:cNvContentPartPr/>
                <p14:nvPr/>
              </p14:nvContentPartPr>
              <p14:xfrm>
                <a:off x="7330210" y="312209"/>
                <a:ext cx="213840" cy="232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2FFC47-84F3-AAE8-501E-76BB1987EF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21210" y="303209"/>
                  <a:ext cx="231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D3B927-FC90-7EAE-8393-EFD6EDAD37F8}"/>
                    </a:ext>
                  </a:extLst>
                </p14:cNvPr>
                <p14:cNvContentPartPr/>
                <p14:nvPr/>
              </p14:nvContentPartPr>
              <p14:xfrm>
                <a:off x="7572850" y="139049"/>
                <a:ext cx="800280" cy="399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D3B927-FC90-7EAE-8393-EFD6EDAD37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64210" y="130409"/>
                  <a:ext cx="81792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4195C1-DAE9-EF09-2122-35FBE161B45C}"/>
              </a:ext>
            </a:extLst>
          </p:cNvPr>
          <p:cNvGrpSpPr/>
          <p:nvPr/>
        </p:nvGrpSpPr>
        <p:grpSpPr>
          <a:xfrm>
            <a:off x="958570" y="819809"/>
            <a:ext cx="2897280" cy="474120"/>
            <a:chOff x="958570" y="819809"/>
            <a:chExt cx="289728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9012BA-4A08-A49F-2BD9-38FAD54AC8CD}"/>
                    </a:ext>
                  </a:extLst>
                </p14:cNvPr>
                <p14:cNvContentPartPr/>
                <p14:nvPr/>
              </p14:nvContentPartPr>
              <p14:xfrm>
                <a:off x="958570" y="888209"/>
                <a:ext cx="758520" cy="405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9012BA-4A08-A49F-2BD9-38FAD54AC8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9930" y="879209"/>
                  <a:ext cx="776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B54BCA-773F-01FB-5868-B8BFC4888DB8}"/>
                    </a:ext>
                  </a:extLst>
                </p14:cNvPr>
                <p14:cNvContentPartPr/>
                <p14:nvPr/>
              </p14:nvContentPartPr>
              <p14:xfrm>
                <a:off x="2052610" y="819809"/>
                <a:ext cx="605520" cy="40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B54BCA-773F-01FB-5868-B8BFC4888D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43610" y="810809"/>
                  <a:ext cx="6231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9AFAD0-CF9E-0790-6EDA-6F9303C18435}"/>
                    </a:ext>
                  </a:extLst>
                </p14:cNvPr>
                <p14:cNvContentPartPr/>
                <p14:nvPr/>
              </p14:nvContentPartPr>
              <p14:xfrm>
                <a:off x="2071690" y="981809"/>
                <a:ext cx="299880" cy="6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9AFAD0-CF9E-0790-6EDA-6F9303C184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63050" y="972809"/>
                  <a:ext cx="317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773361B-0387-BB3A-CF09-7952421C2214}"/>
                    </a:ext>
                  </a:extLst>
                </p14:cNvPr>
                <p14:cNvContentPartPr/>
                <p14:nvPr/>
              </p14:nvContentPartPr>
              <p14:xfrm>
                <a:off x="2825890" y="1029329"/>
                <a:ext cx="312480" cy="219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773361B-0387-BB3A-CF09-7952421C22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17250" y="1020329"/>
                  <a:ext cx="330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619142-66B5-85BF-23D6-62BD51AA0217}"/>
                    </a:ext>
                  </a:extLst>
                </p14:cNvPr>
                <p14:cNvContentPartPr/>
                <p14:nvPr/>
              </p14:nvContentPartPr>
              <p14:xfrm>
                <a:off x="3101650" y="1087289"/>
                <a:ext cx="490320" cy="176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619142-66B5-85BF-23D6-62BD51AA02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92650" y="1078649"/>
                  <a:ext cx="507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768118-385C-8A6A-5AD3-742A4C7360A0}"/>
                    </a:ext>
                  </a:extLst>
                </p14:cNvPr>
                <p14:cNvContentPartPr/>
                <p14:nvPr/>
              </p14:nvContentPartPr>
              <p14:xfrm>
                <a:off x="3625450" y="1097009"/>
                <a:ext cx="230400" cy="15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768118-385C-8A6A-5AD3-742A4C7360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16450" y="1088369"/>
                  <a:ext cx="2480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BEF47E-B99E-E49F-1D71-D05F84E10102}"/>
              </a:ext>
            </a:extLst>
          </p:cNvPr>
          <p:cNvGrpSpPr/>
          <p:nvPr/>
        </p:nvGrpSpPr>
        <p:grpSpPr>
          <a:xfrm>
            <a:off x="4067170" y="884969"/>
            <a:ext cx="1810080" cy="576360"/>
            <a:chOff x="4067170" y="884969"/>
            <a:chExt cx="181008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98B428-215E-9270-03A3-3FC436E2E174}"/>
                    </a:ext>
                  </a:extLst>
                </p14:cNvPr>
                <p14:cNvContentPartPr/>
                <p14:nvPr/>
              </p14:nvContentPartPr>
              <p14:xfrm>
                <a:off x="4067170" y="918089"/>
                <a:ext cx="1136880" cy="54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98B428-215E-9270-03A3-3FC436E2E1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58530" y="909449"/>
                  <a:ext cx="11545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0F23B4-DE59-CD43-D604-864EFB60AF66}"/>
                    </a:ext>
                  </a:extLst>
                </p14:cNvPr>
                <p14:cNvContentPartPr/>
                <p14:nvPr/>
              </p14:nvContentPartPr>
              <p14:xfrm>
                <a:off x="4893010" y="1040489"/>
                <a:ext cx="268920" cy="13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0F23B4-DE59-CD43-D604-864EFB60AF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84010" y="1031489"/>
                  <a:ext cx="286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F02A10-3664-2001-1052-545A7E7E0109}"/>
                    </a:ext>
                  </a:extLst>
                </p14:cNvPr>
                <p14:cNvContentPartPr/>
                <p14:nvPr/>
              </p14:nvContentPartPr>
              <p14:xfrm>
                <a:off x="4840810" y="884969"/>
                <a:ext cx="39240" cy="1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F02A10-3664-2001-1052-545A7E7E01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2170" y="87596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020F3DF-C5EE-D40E-FE16-59C0A1D2AF3A}"/>
                    </a:ext>
                  </a:extLst>
                </p14:cNvPr>
                <p14:cNvContentPartPr/>
                <p14:nvPr/>
              </p14:nvContentPartPr>
              <p14:xfrm>
                <a:off x="5617690" y="911969"/>
                <a:ext cx="25200" cy="316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020F3DF-C5EE-D40E-FE16-59C0A1D2AF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08690" y="903329"/>
                  <a:ext cx="428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285E92-B976-4B70-2F6D-1F05181AA4F4}"/>
                    </a:ext>
                  </a:extLst>
                </p14:cNvPr>
                <p14:cNvContentPartPr/>
                <p14:nvPr/>
              </p14:nvContentPartPr>
              <p14:xfrm>
                <a:off x="5597170" y="901169"/>
                <a:ext cx="237240" cy="142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285E92-B976-4B70-2F6D-1F05181AA4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88170" y="892529"/>
                  <a:ext cx="254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FAAE21-617D-DE23-3352-351B7EA15DBD}"/>
                    </a:ext>
                  </a:extLst>
                </p14:cNvPr>
                <p14:cNvContentPartPr/>
                <p14:nvPr/>
              </p14:nvContentPartPr>
              <p14:xfrm>
                <a:off x="5853130" y="1241729"/>
                <a:ext cx="24120" cy="47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FAAE21-617D-DE23-3352-351B7EA15D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44130" y="1233089"/>
                  <a:ext cx="4176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7D76742-5497-62ED-68E6-D83649C24C24}"/>
                  </a:ext>
                </a:extLst>
              </p14:cNvPr>
              <p14:cNvContentPartPr/>
              <p14:nvPr/>
            </p14:nvContentPartPr>
            <p14:xfrm>
              <a:off x="2380570" y="1736729"/>
              <a:ext cx="1456920" cy="3992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7D76742-5497-62ED-68E6-D83649C24C2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71570" y="1727729"/>
                <a:ext cx="14745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AC138BF-27D9-834D-0EC0-6420D28B02AF}"/>
                  </a:ext>
                </a:extLst>
              </p14:cNvPr>
              <p14:cNvContentPartPr/>
              <p14:nvPr/>
            </p14:nvContentPartPr>
            <p14:xfrm>
              <a:off x="8554570" y="209609"/>
              <a:ext cx="439920" cy="420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AC138BF-27D9-834D-0EC0-6420D28B02A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45570" y="200609"/>
                <a:ext cx="457560" cy="43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07E70CB-8F9C-A2E6-CC15-09AD5F0C072D}"/>
              </a:ext>
            </a:extLst>
          </p:cNvPr>
          <p:cNvGrpSpPr/>
          <p:nvPr/>
        </p:nvGrpSpPr>
        <p:grpSpPr>
          <a:xfrm>
            <a:off x="9092050" y="231569"/>
            <a:ext cx="2469240" cy="494280"/>
            <a:chOff x="9092050" y="231569"/>
            <a:chExt cx="24692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2CBB25-8A5F-2A61-0D6E-4DF8FD47FCF1}"/>
                    </a:ext>
                  </a:extLst>
                </p14:cNvPr>
                <p14:cNvContentPartPr/>
                <p14:nvPr/>
              </p14:nvContentPartPr>
              <p14:xfrm>
                <a:off x="9092050" y="254249"/>
                <a:ext cx="1456200" cy="471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2CBB25-8A5F-2A61-0D6E-4DF8FD47FC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83050" y="245249"/>
                  <a:ext cx="14738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028922-62AC-42F3-B6CC-E0D2AA50581E}"/>
                    </a:ext>
                  </a:extLst>
                </p14:cNvPr>
                <p14:cNvContentPartPr/>
                <p14:nvPr/>
              </p14:nvContentPartPr>
              <p14:xfrm>
                <a:off x="9821410" y="233369"/>
                <a:ext cx="582840" cy="125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028922-62AC-42F3-B6CC-E0D2AA50581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12410" y="224729"/>
                  <a:ext cx="600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E261FD0-E996-6B96-1F49-C10162399885}"/>
                    </a:ext>
                  </a:extLst>
                </p14:cNvPr>
                <p14:cNvContentPartPr/>
                <p14:nvPr/>
              </p14:nvContentPartPr>
              <p14:xfrm>
                <a:off x="10840210" y="235889"/>
                <a:ext cx="204840" cy="413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E261FD0-E996-6B96-1F49-C101623998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31570" y="227249"/>
                  <a:ext cx="2224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CF3C23-DC3D-72E5-ECEF-CD4C4E09B524}"/>
                    </a:ext>
                  </a:extLst>
                </p14:cNvPr>
                <p14:cNvContentPartPr/>
                <p14:nvPr/>
              </p14:nvContentPartPr>
              <p14:xfrm>
                <a:off x="11337730" y="306809"/>
                <a:ext cx="223560" cy="237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CF3C23-DC3D-72E5-ECEF-CD4C4E09B5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29090" y="297809"/>
                  <a:ext cx="241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9E44C4-9C5F-1D25-155A-4B0ACF663D97}"/>
                    </a:ext>
                  </a:extLst>
                </p14:cNvPr>
                <p14:cNvContentPartPr/>
                <p14:nvPr/>
              </p14:nvContentPartPr>
              <p14:xfrm>
                <a:off x="11294890" y="231569"/>
                <a:ext cx="227880" cy="27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9E44C4-9C5F-1D25-155A-4B0ACF663D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85890" y="222929"/>
                  <a:ext cx="2455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95AC865-28AA-B05B-E77E-BDF1C7EBCC18}"/>
              </a:ext>
            </a:extLst>
          </p:cNvPr>
          <p:cNvGrpSpPr/>
          <p:nvPr/>
        </p:nvGrpSpPr>
        <p:grpSpPr>
          <a:xfrm>
            <a:off x="956410" y="1394729"/>
            <a:ext cx="9645120" cy="1520640"/>
            <a:chOff x="956410" y="1394729"/>
            <a:chExt cx="9645120" cy="15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88E2D5-C846-69B6-EA8A-A3B260F2F0A8}"/>
                    </a:ext>
                  </a:extLst>
                </p14:cNvPr>
                <p14:cNvContentPartPr/>
                <p14:nvPr/>
              </p14:nvContentPartPr>
              <p14:xfrm>
                <a:off x="4277050" y="1733129"/>
                <a:ext cx="1739520" cy="51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88E2D5-C846-69B6-EA8A-A3B260F2F0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68050" y="1724129"/>
                  <a:ext cx="17571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179C864-1444-3B05-4B23-7E539E1BAFE4}"/>
                    </a:ext>
                  </a:extLst>
                </p14:cNvPr>
                <p14:cNvContentPartPr/>
                <p14:nvPr/>
              </p14:nvContentPartPr>
              <p14:xfrm>
                <a:off x="5815330" y="1834649"/>
                <a:ext cx="16560" cy="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179C864-1444-3B05-4B23-7E539E1BAF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06330" y="1825649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7EE8C1-00C4-1D15-5619-8204469F4F28}"/>
                    </a:ext>
                  </a:extLst>
                </p14:cNvPr>
                <p14:cNvContentPartPr/>
                <p14:nvPr/>
              </p14:nvContentPartPr>
              <p14:xfrm>
                <a:off x="5336170" y="1828529"/>
                <a:ext cx="474480" cy="3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7EE8C1-00C4-1D15-5619-8204469F4F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27170" y="1819889"/>
                  <a:ext cx="492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E6FFC4-0179-2162-C9D0-054D9E710318}"/>
                    </a:ext>
                  </a:extLst>
                </p14:cNvPr>
                <p14:cNvContentPartPr/>
                <p14:nvPr/>
              </p14:nvContentPartPr>
              <p14:xfrm>
                <a:off x="6357130" y="1679849"/>
                <a:ext cx="311400" cy="420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E6FFC4-0179-2162-C9D0-054D9E7103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48490" y="1670849"/>
                  <a:ext cx="3290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AF8EB4A-5D7C-7151-EBE2-CFEB43AF8BC6}"/>
                    </a:ext>
                  </a:extLst>
                </p14:cNvPr>
                <p14:cNvContentPartPr/>
                <p14:nvPr/>
              </p14:nvContentPartPr>
              <p14:xfrm>
                <a:off x="7037170" y="1758689"/>
                <a:ext cx="236520" cy="157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F8EB4A-5D7C-7151-EBE2-CFEB43AF8BC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28170" y="1749689"/>
                  <a:ext cx="254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C33187-0830-149D-4E15-7AE6A5929A35}"/>
                    </a:ext>
                  </a:extLst>
                </p14:cNvPr>
                <p14:cNvContentPartPr/>
                <p14:nvPr/>
              </p14:nvContentPartPr>
              <p14:xfrm>
                <a:off x="7609930" y="1456649"/>
                <a:ext cx="1221480" cy="437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C33187-0830-149D-4E15-7AE6A5929A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00930" y="1448009"/>
                  <a:ext cx="12391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96C29A-002A-66F3-2E50-994286800DB9}"/>
                    </a:ext>
                  </a:extLst>
                </p14:cNvPr>
                <p14:cNvContentPartPr/>
                <p14:nvPr/>
              </p14:nvContentPartPr>
              <p14:xfrm>
                <a:off x="9093490" y="1394729"/>
                <a:ext cx="1508040" cy="670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96C29A-002A-66F3-2E50-994286800D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84850" y="1386089"/>
                  <a:ext cx="152568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1B7097-A948-3B3C-FE29-D16A8E28A887}"/>
                    </a:ext>
                  </a:extLst>
                </p14:cNvPr>
                <p14:cNvContentPartPr/>
                <p14:nvPr/>
              </p14:nvContentPartPr>
              <p14:xfrm>
                <a:off x="9979810" y="1597049"/>
                <a:ext cx="409320" cy="1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1B7097-A948-3B3C-FE29-D16A8E28A8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70810" y="1588409"/>
                  <a:ext cx="426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43035B-4986-D078-4234-4773E007D257}"/>
                    </a:ext>
                  </a:extLst>
                </p14:cNvPr>
                <p14:cNvContentPartPr/>
                <p14:nvPr/>
              </p14:nvContentPartPr>
              <p14:xfrm>
                <a:off x="956410" y="2555729"/>
                <a:ext cx="694800" cy="20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43035B-4986-D078-4234-4773E007D25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7410" y="2546729"/>
                  <a:ext cx="712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A3BC01B-05EB-B634-4710-54FF7164FB33}"/>
                    </a:ext>
                  </a:extLst>
                </p14:cNvPr>
                <p14:cNvContentPartPr/>
                <p14:nvPr/>
              </p14:nvContentPartPr>
              <p14:xfrm>
                <a:off x="1843810" y="2367809"/>
                <a:ext cx="2337480" cy="536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A3BC01B-05EB-B634-4710-54FF7164FB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34810" y="2359169"/>
                  <a:ext cx="23551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56702F-F769-FD64-0706-7F41626F118E}"/>
                    </a:ext>
                  </a:extLst>
                </p14:cNvPr>
                <p14:cNvContentPartPr/>
                <p14:nvPr/>
              </p14:nvContentPartPr>
              <p14:xfrm>
                <a:off x="4007050" y="2513249"/>
                <a:ext cx="170640" cy="1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56702F-F769-FD64-0706-7F41626F11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8410" y="2504609"/>
                  <a:ext cx="18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64C39FC-4398-207C-5753-37E2ED0C187A}"/>
                    </a:ext>
                  </a:extLst>
                </p14:cNvPr>
                <p14:cNvContentPartPr/>
                <p14:nvPr/>
              </p14:nvContentPartPr>
              <p14:xfrm>
                <a:off x="2178610" y="2395529"/>
                <a:ext cx="10080" cy="14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64C39FC-4398-207C-5753-37E2ED0C18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69970" y="2386889"/>
                  <a:ext cx="27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B04D20C-AAC6-0F29-8E65-CF81115094E0}"/>
                    </a:ext>
                  </a:extLst>
                </p14:cNvPr>
                <p14:cNvContentPartPr/>
                <p14:nvPr/>
              </p14:nvContentPartPr>
              <p14:xfrm>
                <a:off x="4458130" y="2460689"/>
                <a:ext cx="206640" cy="45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B04D20C-AAC6-0F29-8E65-CF81115094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49130" y="2452049"/>
                  <a:ext cx="224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F22972-3954-8FC9-78DB-DD2B2A6D7255}"/>
                    </a:ext>
                  </a:extLst>
                </p14:cNvPr>
                <p14:cNvContentPartPr/>
                <p14:nvPr/>
              </p14:nvContentPartPr>
              <p14:xfrm>
                <a:off x="4916770" y="2369969"/>
                <a:ext cx="539640" cy="329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F22972-3954-8FC9-78DB-DD2B2A6D72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07770" y="2361329"/>
                  <a:ext cx="5572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4A14CD0-1414-3A6F-2C0F-9F49DF4A493D}"/>
                    </a:ext>
                  </a:extLst>
                </p14:cNvPr>
                <p14:cNvContentPartPr/>
                <p14:nvPr/>
              </p14:nvContentPartPr>
              <p14:xfrm>
                <a:off x="5109370" y="2494889"/>
                <a:ext cx="272520" cy="3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4A14CD0-1414-3A6F-2C0F-9F49DF4A49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00730" y="2485889"/>
                  <a:ext cx="290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B689148-3D58-017A-AA59-95E456ABDC57}"/>
                    </a:ext>
                  </a:extLst>
                </p14:cNvPr>
                <p14:cNvContentPartPr/>
                <p14:nvPr/>
              </p14:nvContentPartPr>
              <p14:xfrm>
                <a:off x="4978330" y="2437289"/>
                <a:ext cx="39240" cy="4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B689148-3D58-017A-AA59-95E456ABDC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69690" y="2428649"/>
                  <a:ext cx="56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554A0F-3D4A-3BD5-14EA-E8063FA2C30D}"/>
                    </a:ext>
                  </a:extLst>
                </p14:cNvPr>
                <p14:cNvContentPartPr/>
                <p14:nvPr/>
              </p14:nvContentPartPr>
              <p14:xfrm>
                <a:off x="5749090" y="2250809"/>
                <a:ext cx="2021760" cy="408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554A0F-3D4A-3BD5-14EA-E8063FA2C3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40090" y="2242169"/>
                  <a:ext cx="20394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C9A6F86-486C-EE72-6DEB-BEC696468FC5}"/>
                    </a:ext>
                  </a:extLst>
                </p14:cNvPr>
                <p14:cNvContentPartPr/>
                <p14:nvPr/>
              </p14:nvContentPartPr>
              <p14:xfrm>
                <a:off x="7419130" y="2349449"/>
                <a:ext cx="60120" cy="29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C9A6F86-486C-EE72-6DEB-BEC696468F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10490" y="2340809"/>
                  <a:ext cx="77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FFCF0BD-6EF7-494D-F21D-9EA18B06B205}"/>
                    </a:ext>
                  </a:extLst>
                </p14:cNvPr>
                <p14:cNvContentPartPr/>
                <p14:nvPr/>
              </p14:nvContentPartPr>
              <p14:xfrm>
                <a:off x="6677530" y="2402729"/>
                <a:ext cx="703080" cy="50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FFCF0BD-6EF7-494D-F21D-9EA18B06B2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68890" y="2394089"/>
                  <a:ext cx="720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131CD2-2341-3EF2-B6A8-1F118C6571DA}"/>
                    </a:ext>
                  </a:extLst>
                </p14:cNvPr>
                <p14:cNvContentPartPr/>
                <p14:nvPr/>
              </p14:nvContentPartPr>
              <p14:xfrm>
                <a:off x="6237250" y="2336489"/>
                <a:ext cx="55080" cy="73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131CD2-2341-3EF2-B6A8-1F118C6571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8610" y="2327489"/>
                  <a:ext cx="72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AE074C-27A5-0646-A7A3-B4B7FFC77F62}"/>
                    </a:ext>
                  </a:extLst>
                </p14:cNvPr>
                <p14:cNvContentPartPr/>
                <p14:nvPr/>
              </p14:nvContentPartPr>
              <p14:xfrm>
                <a:off x="7988650" y="2309489"/>
                <a:ext cx="577080" cy="207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AE074C-27A5-0646-A7A3-B4B7FFC77F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80010" y="2300849"/>
                  <a:ext cx="594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F4AFCC-27C4-E361-F154-200328CA110A}"/>
                    </a:ext>
                  </a:extLst>
                </p14:cNvPr>
                <p14:cNvContentPartPr/>
                <p14:nvPr/>
              </p14:nvContentPartPr>
              <p14:xfrm>
                <a:off x="8332090" y="2215529"/>
                <a:ext cx="23040" cy="9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F4AFCC-27C4-E361-F154-200328CA11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23090" y="2206889"/>
                  <a:ext cx="40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A471963-3EFA-1FE9-BAB1-303E09A45E2A}"/>
                    </a:ext>
                  </a:extLst>
                </p14:cNvPr>
                <p14:cNvContentPartPr/>
                <p14:nvPr/>
              </p14:nvContentPartPr>
              <p14:xfrm>
                <a:off x="8765890" y="2282129"/>
                <a:ext cx="1262520" cy="44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A471963-3EFA-1FE9-BAB1-303E09A45E2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57250" y="2273129"/>
                  <a:ext cx="12801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D48D1BC-63CB-B9D3-8156-9FD469F12A59}"/>
                    </a:ext>
                  </a:extLst>
                </p14:cNvPr>
                <p14:cNvContentPartPr/>
                <p14:nvPr/>
              </p14:nvContentPartPr>
              <p14:xfrm>
                <a:off x="10170610" y="2524769"/>
                <a:ext cx="47520" cy="70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D48D1BC-63CB-B9D3-8156-9FD469F12A5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61610" y="2515769"/>
                  <a:ext cx="651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93689A3-1B6D-CB34-2B44-84350644985C}"/>
              </a:ext>
            </a:extLst>
          </p:cNvPr>
          <p:cNvGrpSpPr/>
          <p:nvPr/>
        </p:nvGrpSpPr>
        <p:grpSpPr>
          <a:xfrm>
            <a:off x="2347090" y="3022649"/>
            <a:ext cx="7440480" cy="1307520"/>
            <a:chOff x="2347090" y="3022649"/>
            <a:chExt cx="7440480" cy="13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602D966-C6DC-3F40-D0C8-0EDBC3C953C9}"/>
                    </a:ext>
                  </a:extLst>
                </p14:cNvPr>
                <p14:cNvContentPartPr/>
                <p14:nvPr/>
              </p14:nvContentPartPr>
              <p14:xfrm>
                <a:off x="2347090" y="3299849"/>
                <a:ext cx="660240" cy="298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602D966-C6DC-3F40-D0C8-0EDBC3C953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38090" y="3290849"/>
                  <a:ext cx="677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DC9A38E-F0F6-DEE7-F402-AC8F4DE1BA44}"/>
                    </a:ext>
                  </a:extLst>
                </p14:cNvPr>
                <p14:cNvContentPartPr/>
                <p14:nvPr/>
              </p14:nvContentPartPr>
              <p14:xfrm>
                <a:off x="3266170" y="3159089"/>
                <a:ext cx="692640" cy="37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DC9A38E-F0F6-DEE7-F402-AC8F4DE1BA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57530" y="3150449"/>
                  <a:ext cx="710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96CC32-F89B-0334-13FF-36369D8B53EF}"/>
                    </a:ext>
                  </a:extLst>
                </p14:cNvPr>
                <p14:cNvContentPartPr/>
                <p14:nvPr/>
              </p14:nvContentPartPr>
              <p14:xfrm>
                <a:off x="4214770" y="3201569"/>
                <a:ext cx="397800" cy="317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96CC32-F89B-0334-13FF-36369D8B53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06130" y="3192929"/>
                  <a:ext cx="415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C7D927-1634-D21F-9B82-FBE1BFF47476}"/>
                    </a:ext>
                  </a:extLst>
                </p14:cNvPr>
                <p14:cNvContentPartPr/>
                <p14:nvPr/>
              </p14:nvContentPartPr>
              <p14:xfrm>
                <a:off x="4843690" y="3104369"/>
                <a:ext cx="1399680" cy="607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C7D927-1634-D21F-9B82-FBE1BFF4747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35050" y="3095729"/>
                  <a:ext cx="141732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55C218E-1ED2-95D8-A009-F8F29A75E73C}"/>
                    </a:ext>
                  </a:extLst>
                </p14:cNvPr>
                <p14:cNvContentPartPr/>
                <p14:nvPr/>
              </p14:nvContentPartPr>
              <p14:xfrm>
                <a:off x="6557290" y="3042809"/>
                <a:ext cx="441000" cy="713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55C218E-1ED2-95D8-A009-F8F29A75E7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48650" y="3033809"/>
                  <a:ext cx="45864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7AE6AD-C295-0234-4351-357E85654BE7}"/>
                    </a:ext>
                  </a:extLst>
                </p14:cNvPr>
                <p14:cNvContentPartPr/>
                <p14:nvPr/>
              </p14:nvContentPartPr>
              <p14:xfrm>
                <a:off x="7389970" y="3022649"/>
                <a:ext cx="2397600" cy="46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7AE6AD-C295-0234-4351-357E85654B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80970" y="3014009"/>
                  <a:ext cx="24152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9E6344B-819B-B598-BBAA-B75CB327CD86}"/>
                    </a:ext>
                  </a:extLst>
                </p14:cNvPr>
                <p14:cNvContentPartPr/>
                <p14:nvPr/>
              </p14:nvContentPartPr>
              <p14:xfrm>
                <a:off x="9523330" y="3207329"/>
                <a:ext cx="50760" cy="19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9E6344B-819B-B598-BBAA-B75CB327CD8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14690" y="3198329"/>
                  <a:ext cx="6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EBD0F7-C716-BC14-C9C4-02CBBFBB5FDB}"/>
                    </a:ext>
                  </a:extLst>
                </p14:cNvPr>
                <p14:cNvContentPartPr/>
                <p14:nvPr/>
              </p14:nvContentPartPr>
              <p14:xfrm>
                <a:off x="8652490" y="3231809"/>
                <a:ext cx="781920" cy="12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EBD0F7-C716-BC14-C9C4-02CBBFBB5F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43850" y="3222809"/>
                  <a:ext cx="799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F63BDC5-1918-118A-9A3F-D36B28A272FA}"/>
                    </a:ext>
                  </a:extLst>
                </p14:cNvPr>
                <p14:cNvContentPartPr/>
                <p14:nvPr/>
              </p14:nvContentPartPr>
              <p14:xfrm>
                <a:off x="3760810" y="3924809"/>
                <a:ext cx="158040" cy="332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F63BDC5-1918-118A-9A3F-D36B28A272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52170" y="3915809"/>
                  <a:ext cx="175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47C7250-ECEA-0083-7A43-9771E7E94C12}"/>
                    </a:ext>
                  </a:extLst>
                </p14:cNvPr>
                <p14:cNvContentPartPr/>
                <p14:nvPr/>
              </p14:nvContentPartPr>
              <p14:xfrm>
                <a:off x="4050970" y="4175369"/>
                <a:ext cx="39600" cy="154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47C7250-ECEA-0083-7A43-9771E7E94C1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41970" y="4166729"/>
                  <a:ext cx="57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03E0FC0-C8BE-126F-7D1B-C95B95868FF3}"/>
                    </a:ext>
                  </a:extLst>
                </p14:cNvPr>
                <p14:cNvContentPartPr/>
                <p14:nvPr/>
              </p14:nvContentPartPr>
              <p14:xfrm>
                <a:off x="3974650" y="4226849"/>
                <a:ext cx="185040" cy="32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03E0FC0-C8BE-126F-7D1B-C95B95868F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66010" y="4218209"/>
                  <a:ext cx="20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DDD7DD-3519-12C3-9FA3-E1AF61E82C4B}"/>
                    </a:ext>
                  </a:extLst>
                </p14:cNvPr>
                <p14:cNvContentPartPr/>
                <p14:nvPr/>
              </p14:nvContentPartPr>
              <p14:xfrm>
                <a:off x="3856930" y="3755969"/>
                <a:ext cx="168480" cy="9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DDD7DD-3519-12C3-9FA3-E1AF61E82C4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48290" y="3746969"/>
                  <a:ext cx="186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686C3BD-1304-7D4F-8060-92B3D3187925}"/>
                    </a:ext>
                  </a:extLst>
                </p14:cNvPr>
                <p14:cNvContentPartPr/>
                <p14:nvPr/>
              </p14:nvContentPartPr>
              <p14:xfrm>
                <a:off x="4400530" y="3948569"/>
                <a:ext cx="18360" cy="308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686C3BD-1304-7D4F-8060-92B3D31879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91890" y="3939569"/>
                  <a:ext cx="360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2462A76-EB5A-F8A2-8D26-C50B3FCB847E}"/>
                    </a:ext>
                  </a:extLst>
                </p14:cNvPr>
                <p14:cNvContentPartPr/>
                <p14:nvPr/>
              </p14:nvContentPartPr>
              <p14:xfrm>
                <a:off x="4394050" y="3924449"/>
                <a:ext cx="212760" cy="178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2462A76-EB5A-F8A2-8D26-C50B3FCB84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85410" y="3915809"/>
                  <a:ext cx="230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A25C6B-26FC-6D1B-B30E-428134F253C5}"/>
                    </a:ext>
                  </a:extLst>
                </p14:cNvPr>
                <p14:cNvContentPartPr/>
                <p14:nvPr/>
              </p14:nvContentPartPr>
              <p14:xfrm>
                <a:off x="4772410" y="4091849"/>
                <a:ext cx="122040" cy="36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A25C6B-26FC-6D1B-B30E-428134F253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63770" y="4082849"/>
                  <a:ext cx="139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77AF65-DCEC-731B-76F6-045008851FD7}"/>
                    </a:ext>
                  </a:extLst>
                </p14:cNvPr>
                <p14:cNvContentPartPr/>
                <p14:nvPr/>
              </p14:nvContentPartPr>
              <p14:xfrm>
                <a:off x="5111890" y="3953609"/>
                <a:ext cx="206280" cy="286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77AF65-DCEC-731B-76F6-045008851F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03250" y="3944609"/>
                  <a:ext cx="223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863AF75-3BD9-E8C9-3C08-4427D3137B11}"/>
                    </a:ext>
                  </a:extLst>
                </p14:cNvPr>
                <p14:cNvContentPartPr/>
                <p14:nvPr/>
              </p14:nvContentPartPr>
              <p14:xfrm>
                <a:off x="5395570" y="4231529"/>
                <a:ext cx="146880" cy="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863AF75-3BD9-E8C9-3C08-4427D3137B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86570" y="4222889"/>
                  <a:ext cx="164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CF7135-3EB1-F944-7BA0-14034CBFD703}"/>
                    </a:ext>
                  </a:extLst>
                </p14:cNvPr>
                <p14:cNvContentPartPr/>
                <p14:nvPr/>
              </p14:nvContentPartPr>
              <p14:xfrm>
                <a:off x="5153650" y="3762089"/>
                <a:ext cx="177840" cy="146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CF7135-3EB1-F944-7BA0-14034CBFD7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45010" y="3753449"/>
                  <a:ext cx="195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965F4CE-90B2-5F37-E2A5-F44D310AE14E}"/>
                    </a:ext>
                  </a:extLst>
                </p14:cNvPr>
                <p14:cNvContentPartPr/>
                <p14:nvPr/>
              </p14:nvContentPartPr>
              <p14:xfrm>
                <a:off x="5760250" y="3939929"/>
                <a:ext cx="45360" cy="29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965F4CE-90B2-5F37-E2A5-F44D310AE1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51250" y="3931289"/>
                  <a:ext cx="63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2F44C3F-38D2-B5A0-B205-AA064EBF5454}"/>
                    </a:ext>
                  </a:extLst>
                </p14:cNvPr>
                <p14:cNvContentPartPr/>
                <p14:nvPr/>
              </p14:nvContentPartPr>
              <p14:xfrm>
                <a:off x="5739370" y="3922289"/>
                <a:ext cx="166320" cy="149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2F44C3F-38D2-B5A0-B205-AA064EBF545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30730" y="3913649"/>
                  <a:ext cx="183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93D048-E786-EBFF-19B1-130989A16577}"/>
                    </a:ext>
                  </a:extLst>
                </p14:cNvPr>
                <p14:cNvContentPartPr/>
                <p14:nvPr/>
              </p14:nvContentPartPr>
              <p14:xfrm>
                <a:off x="6138970" y="4031729"/>
                <a:ext cx="239760" cy="25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93D048-E786-EBFF-19B1-130989A165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30330" y="4022729"/>
                  <a:ext cx="257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4C07854-1706-298E-EB6C-AC59C899E959}"/>
                    </a:ext>
                  </a:extLst>
                </p14:cNvPr>
                <p14:cNvContentPartPr/>
                <p14:nvPr/>
              </p14:nvContentPartPr>
              <p14:xfrm>
                <a:off x="6116290" y="4136489"/>
                <a:ext cx="244800" cy="1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4C07854-1706-298E-EB6C-AC59C899E9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07290" y="4127849"/>
                  <a:ext cx="262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7787480-4EA3-4C38-F717-21974A00FD05}"/>
                    </a:ext>
                  </a:extLst>
                </p14:cNvPr>
                <p14:cNvContentPartPr/>
                <p14:nvPr/>
              </p14:nvContentPartPr>
              <p14:xfrm>
                <a:off x="6554050" y="4003289"/>
                <a:ext cx="297360" cy="274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7787480-4EA3-4C38-F717-21974A00FD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45410" y="3994289"/>
                  <a:ext cx="31500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610CF0-4608-C881-E398-E20074BC3750}"/>
              </a:ext>
            </a:extLst>
          </p:cNvPr>
          <p:cNvGrpSpPr/>
          <p:nvPr/>
        </p:nvGrpSpPr>
        <p:grpSpPr>
          <a:xfrm>
            <a:off x="8063890" y="3772529"/>
            <a:ext cx="2751480" cy="483480"/>
            <a:chOff x="8063890" y="3772529"/>
            <a:chExt cx="275148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95F827-B380-6102-C0F6-241ED517A029}"/>
                    </a:ext>
                  </a:extLst>
                </p14:cNvPr>
                <p14:cNvContentPartPr/>
                <p14:nvPr/>
              </p14:nvContentPartPr>
              <p14:xfrm>
                <a:off x="8063890" y="3825449"/>
                <a:ext cx="108360" cy="394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95F827-B380-6102-C0F6-241ED517A0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54890" y="3816809"/>
                  <a:ext cx="1260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3F51647-4840-52AB-7264-A08C8F8DF184}"/>
                    </a:ext>
                  </a:extLst>
                </p14:cNvPr>
                <p14:cNvContentPartPr/>
                <p14:nvPr/>
              </p14:nvContentPartPr>
              <p14:xfrm>
                <a:off x="8210050" y="3944249"/>
                <a:ext cx="158040" cy="238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3F51647-4840-52AB-7264-A08C8F8DF18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01410" y="3935609"/>
                  <a:ext cx="175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F6101B6-DF3F-3CD7-2EDE-D82CFCC5734F}"/>
                    </a:ext>
                  </a:extLst>
                </p14:cNvPr>
                <p14:cNvContentPartPr/>
                <p14:nvPr/>
              </p14:nvContentPartPr>
              <p14:xfrm>
                <a:off x="8492650" y="3953609"/>
                <a:ext cx="110520" cy="261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F6101B6-DF3F-3CD7-2EDE-D82CFCC5734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84010" y="3944609"/>
                  <a:ext cx="128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836F104-9DD6-BF95-C69C-5C20B9B6E020}"/>
                    </a:ext>
                  </a:extLst>
                </p14:cNvPr>
                <p14:cNvContentPartPr/>
                <p14:nvPr/>
              </p14:nvContentPartPr>
              <p14:xfrm>
                <a:off x="8675170" y="4155209"/>
                <a:ext cx="30960" cy="69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836F104-9DD6-BF95-C69C-5C20B9B6E02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66530" y="4146209"/>
                  <a:ext cx="48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2A3CDD7-98E0-6139-E6AD-F26F42219821}"/>
                    </a:ext>
                  </a:extLst>
                </p14:cNvPr>
                <p14:cNvContentPartPr/>
                <p14:nvPr/>
              </p14:nvContentPartPr>
              <p14:xfrm>
                <a:off x="8811970" y="3953969"/>
                <a:ext cx="137160" cy="253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2A3CDD7-98E0-6139-E6AD-F26F4221982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02970" y="3945329"/>
                  <a:ext cx="154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03E8356-F84F-4C2D-466A-365929A86DD8}"/>
                    </a:ext>
                  </a:extLst>
                </p14:cNvPr>
                <p14:cNvContentPartPr/>
                <p14:nvPr/>
              </p14:nvContentPartPr>
              <p14:xfrm>
                <a:off x="9100690" y="4046849"/>
                <a:ext cx="334440" cy="27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03E8356-F84F-4C2D-466A-365929A86D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91690" y="4037849"/>
                  <a:ext cx="352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8B3E8D6-7B46-4FE7-D4D3-24B1EC8DABDF}"/>
                    </a:ext>
                  </a:extLst>
                </p14:cNvPr>
                <p14:cNvContentPartPr/>
                <p14:nvPr/>
              </p14:nvContentPartPr>
              <p14:xfrm>
                <a:off x="8919250" y="3772529"/>
                <a:ext cx="126000" cy="46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8B3E8D6-7B46-4FE7-D4D3-24B1EC8DAB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10610" y="3763529"/>
                  <a:ext cx="14364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CA908B0-C38D-B9E6-B285-7DD8992E1723}"/>
                    </a:ext>
                  </a:extLst>
                </p14:cNvPr>
                <p14:cNvContentPartPr/>
                <p14:nvPr/>
              </p14:nvContentPartPr>
              <p14:xfrm>
                <a:off x="9342250" y="3969449"/>
                <a:ext cx="144000" cy="161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CA908B0-C38D-B9E6-B285-7DD8992E172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333250" y="3960809"/>
                  <a:ext cx="161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3C3ED73-D3BB-1CDE-27C7-8BD0855D2BC6}"/>
                    </a:ext>
                  </a:extLst>
                </p14:cNvPr>
                <p14:cNvContentPartPr/>
                <p14:nvPr/>
              </p14:nvContentPartPr>
              <p14:xfrm>
                <a:off x="9701170" y="3835889"/>
                <a:ext cx="110160" cy="397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3C3ED73-D3BB-1CDE-27C7-8BD0855D2BC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92530" y="3826889"/>
                  <a:ext cx="1278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BBC8EE-6D25-368F-C53D-9918E5983FF5}"/>
                    </a:ext>
                  </a:extLst>
                </p14:cNvPr>
                <p14:cNvContentPartPr/>
                <p14:nvPr/>
              </p14:nvContentPartPr>
              <p14:xfrm>
                <a:off x="9848410" y="3969089"/>
                <a:ext cx="138240" cy="199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BBC8EE-6D25-368F-C53D-9918E5983F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39410" y="3960089"/>
                  <a:ext cx="155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852E99C-2E76-F343-8A41-F01C99AD0F10}"/>
                    </a:ext>
                  </a:extLst>
                </p14:cNvPr>
                <p14:cNvContentPartPr/>
                <p14:nvPr/>
              </p14:nvContentPartPr>
              <p14:xfrm>
                <a:off x="10097530" y="3968369"/>
                <a:ext cx="151200" cy="219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852E99C-2E76-F343-8A41-F01C99AD0F1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088890" y="3959729"/>
                  <a:ext cx="168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F61C7A1-0655-A1C1-9928-CF0D4187DA9E}"/>
                    </a:ext>
                  </a:extLst>
                </p14:cNvPr>
                <p14:cNvContentPartPr/>
                <p14:nvPr/>
              </p14:nvContentPartPr>
              <p14:xfrm>
                <a:off x="10293730" y="4182209"/>
                <a:ext cx="11880" cy="48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F61C7A1-0655-A1C1-9928-CF0D4187DA9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84730" y="4173209"/>
                  <a:ext cx="29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61A4D5F-0CF0-9FCD-E433-3CF06373621B}"/>
                    </a:ext>
                  </a:extLst>
                </p14:cNvPr>
                <p14:cNvContentPartPr/>
                <p14:nvPr/>
              </p14:nvContentPartPr>
              <p14:xfrm>
                <a:off x="10445650" y="3984929"/>
                <a:ext cx="135360" cy="242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61A4D5F-0CF0-9FCD-E433-3CF06373621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36650" y="3975929"/>
                  <a:ext cx="153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4E3F76E-CB9A-CE98-1BD2-A5CF5C3D4F43}"/>
                    </a:ext>
                  </a:extLst>
                </p14:cNvPr>
                <p14:cNvContentPartPr/>
                <p14:nvPr/>
              </p14:nvContentPartPr>
              <p14:xfrm>
                <a:off x="10626730" y="3868649"/>
                <a:ext cx="188640" cy="387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4E3F76E-CB9A-CE98-1BD2-A5CF5C3D4F4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18090" y="3860009"/>
                  <a:ext cx="20628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55877EE-C3CF-8A72-DBD2-1672DEA701DE}"/>
              </a:ext>
            </a:extLst>
          </p:cNvPr>
          <p:cNvGrpSpPr/>
          <p:nvPr/>
        </p:nvGrpSpPr>
        <p:grpSpPr>
          <a:xfrm>
            <a:off x="1351690" y="4553369"/>
            <a:ext cx="2856960" cy="691200"/>
            <a:chOff x="1351690" y="4553369"/>
            <a:chExt cx="285696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F27CFF-169D-2549-0B13-675DAEA629B4}"/>
                    </a:ext>
                  </a:extLst>
                </p14:cNvPr>
                <p14:cNvContentPartPr/>
                <p14:nvPr/>
              </p14:nvContentPartPr>
              <p14:xfrm>
                <a:off x="1351690" y="4689449"/>
                <a:ext cx="794520" cy="327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F27CFF-169D-2549-0B13-675DAEA629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43050" y="4680449"/>
                  <a:ext cx="812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E41A85C-94F4-1CA0-3097-5E68E585B78E}"/>
                    </a:ext>
                  </a:extLst>
                </p14:cNvPr>
                <p14:cNvContentPartPr/>
                <p14:nvPr/>
              </p14:nvContentPartPr>
              <p14:xfrm>
                <a:off x="2565250" y="4790969"/>
                <a:ext cx="128520" cy="363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E41A85C-94F4-1CA0-3097-5E68E585B78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56610" y="4781969"/>
                  <a:ext cx="1461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49AC65-F2F3-181C-EEA0-445217FCE43A}"/>
                    </a:ext>
                  </a:extLst>
                </p14:cNvPr>
                <p14:cNvContentPartPr/>
                <p14:nvPr/>
              </p14:nvContentPartPr>
              <p14:xfrm>
                <a:off x="2513770" y="4987529"/>
                <a:ext cx="163800" cy="43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49AC65-F2F3-181C-EEA0-445217FCE4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04770" y="4978889"/>
                  <a:ext cx="181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28D9E5B-2972-1CE6-9617-55F80D4F4479}"/>
                    </a:ext>
                  </a:extLst>
                </p14:cNvPr>
                <p14:cNvContentPartPr/>
                <p14:nvPr/>
              </p14:nvContentPartPr>
              <p14:xfrm>
                <a:off x="2546170" y="4608809"/>
                <a:ext cx="108720" cy="10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28D9E5B-2972-1CE6-9617-55F80D4F447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37170" y="4599809"/>
                  <a:ext cx="126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73713F9-6A20-4AF7-58B8-13FAF6639804}"/>
                    </a:ext>
                  </a:extLst>
                </p14:cNvPr>
                <p14:cNvContentPartPr/>
                <p14:nvPr/>
              </p14:nvContentPartPr>
              <p14:xfrm>
                <a:off x="2308210" y="4571729"/>
                <a:ext cx="172080" cy="672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73713F9-6A20-4AF7-58B8-13FAF66398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99570" y="4562729"/>
                  <a:ext cx="18972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97D7E7-6F65-2E0F-41C8-3B4A333B0FFC}"/>
                    </a:ext>
                  </a:extLst>
                </p14:cNvPr>
                <p14:cNvContentPartPr/>
                <p14:nvPr/>
              </p14:nvContentPartPr>
              <p14:xfrm>
                <a:off x="2801410" y="4993289"/>
                <a:ext cx="96480" cy="149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97D7E7-6F65-2E0F-41C8-3B4A333B0F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92410" y="4984289"/>
                  <a:ext cx="114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00A0841-6CB5-2101-78AF-541081B61E67}"/>
                    </a:ext>
                  </a:extLst>
                </p14:cNvPr>
                <p14:cNvContentPartPr/>
                <p14:nvPr/>
              </p14:nvContentPartPr>
              <p14:xfrm>
                <a:off x="3105970" y="4799249"/>
                <a:ext cx="209880" cy="279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00A0841-6CB5-2101-78AF-541081B61E6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96970" y="4790249"/>
                  <a:ext cx="227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A879B84-0B19-844F-4A59-A71A8B0DFB14}"/>
                    </a:ext>
                  </a:extLst>
                </p14:cNvPr>
                <p14:cNvContentPartPr/>
                <p14:nvPr/>
              </p14:nvContentPartPr>
              <p14:xfrm>
                <a:off x="3093730" y="4671089"/>
                <a:ext cx="108000" cy="70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A879B84-0B19-844F-4A59-A71A8B0DFB1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4730" y="4662449"/>
                  <a:ext cx="125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F3169BD-9EEA-4411-940B-B06C18E9960C}"/>
                    </a:ext>
                  </a:extLst>
                </p14:cNvPr>
                <p14:cNvContentPartPr/>
                <p14:nvPr/>
              </p14:nvContentPartPr>
              <p14:xfrm>
                <a:off x="3305050" y="4553369"/>
                <a:ext cx="209520" cy="667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F3169BD-9EEA-4411-940B-B06C18E9960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96050" y="4544369"/>
                  <a:ext cx="22716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C6215C1-DEEA-760A-8A48-38FB17A71BE8}"/>
                    </a:ext>
                  </a:extLst>
                </p14:cNvPr>
                <p14:cNvContentPartPr/>
                <p14:nvPr/>
              </p14:nvContentPartPr>
              <p14:xfrm>
                <a:off x="3638050" y="4901489"/>
                <a:ext cx="205560" cy="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C6215C1-DEEA-760A-8A48-38FB17A71B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29410" y="4892489"/>
                  <a:ext cx="223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570779F-BAD3-B555-1C81-59BAF3DB8061}"/>
                    </a:ext>
                  </a:extLst>
                </p14:cNvPr>
                <p14:cNvContentPartPr/>
                <p14:nvPr/>
              </p14:nvContentPartPr>
              <p14:xfrm>
                <a:off x="3604570" y="4960529"/>
                <a:ext cx="236520" cy="11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570779F-BAD3-B555-1C81-59BAF3DB80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95930" y="4951529"/>
                  <a:ext cx="254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D9329D-7802-4AF2-3683-3D98F58C4BDE}"/>
                    </a:ext>
                  </a:extLst>
                </p14:cNvPr>
                <p14:cNvContentPartPr/>
                <p14:nvPr/>
              </p14:nvContentPartPr>
              <p14:xfrm>
                <a:off x="3958810" y="4809329"/>
                <a:ext cx="249840" cy="242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D9329D-7802-4AF2-3683-3D98F58C4BD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50170" y="4800689"/>
                  <a:ext cx="2674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6827481-0F00-49D0-977F-C4688917438F}"/>
              </a:ext>
            </a:extLst>
          </p:cNvPr>
          <p:cNvGrpSpPr/>
          <p:nvPr/>
        </p:nvGrpSpPr>
        <p:grpSpPr>
          <a:xfrm>
            <a:off x="5795530" y="4670369"/>
            <a:ext cx="3148560" cy="570240"/>
            <a:chOff x="5795530" y="4670369"/>
            <a:chExt cx="314856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DF7036D-E93A-C568-241E-110A97EF9BB6}"/>
                    </a:ext>
                  </a:extLst>
                </p14:cNvPr>
                <p14:cNvContentPartPr/>
                <p14:nvPr/>
              </p14:nvContentPartPr>
              <p14:xfrm>
                <a:off x="5832970" y="4715009"/>
                <a:ext cx="137880" cy="379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DF7036D-E93A-C568-241E-110A97EF9BB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23970" y="4706009"/>
                  <a:ext cx="1555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CCD495-ED2C-882B-4B8D-02BA113F46CF}"/>
                    </a:ext>
                  </a:extLst>
                </p14:cNvPr>
                <p14:cNvContentPartPr/>
                <p14:nvPr/>
              </p14:nvContentPartPr>
              <p14:xfrm>
                <a:off x="5795530" y="4901489"/>
                <a:ext cx="219240" cy="40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CCD495-ED2C-882B-4B8D-02BA113F46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86890" y="4892849"/>
                  <a:ext cx="236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F3B8DF4-FF4B-6D43-5D9F-2142AE866EB1}"/>
                    </a:ext>
                  </a:extLst>
                </p14:cNvPr>
                <p14:cNvContentPartPr/>
                <p14:nvPr/>
              </p14:nvContentPartPr>
              <p14:xfrm>
                <a:off x="6160930" y="4920209"/>
                <a:ext cx="173520" cy="9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F3B8DF4-FF4B-6D43-5D9F-2142AE866EB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52290" y="4911209"/>
                  <a:ext cx="191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E0ACC93-380F-3758-59DB-6C502B81E67A}"/>
                    </a:ext>
                  </a:extLst>
                </p14:cNvPr>
                <p14:cNvContentPartPr/>
                <p14:nvPr/>
              </p14:nvContentPartPr>
              <p14:xfrm>
                <a:off x="6153730" y="4957649"/>
                <a:ext cx="202680" cy="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E0ACC93-380F-3758-59DB-6C502B81E67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44730" y="4949009"/>
                  <a:ext cx="220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C36654-28A4-2A0F-898A-5B23F66B58BD}"/>
                    </a:ext>
                  </a:extLst>
                </p14:cNvPr>
                <p14:cNvContentPartPr/>
                <p14:nvPr/>
              </p14:nvContentPartPr>
              <p14:xfrm>
                <a:off x="6606250" y="4908329"/>
                <a:ext cx="657000" cy="332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C36654-28A4-2A0F-898A-5B23F66B58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597250" y="4899329"/>
                  <a:ext cx="674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F809B64-634D-65EF-DB6A-9691835E05F9}"/>
                    </a:ext>
                  </a:extLst>
                </p14:cNvPr>
                <p14:cNvContentPartPr/>
                <p14:nvPr/>
              </p14:nvContentPartPr>
              <p14:xfrm>
                <a:off x="7533970" y="4670369"/>
                <a:ext cx="1410120" cy="376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F809B64-634D-65EF-DB6A-9691835E05F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25330" y="4661729"/>
                  <a:ext cx="142776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2BDB2E8-26D2-F00B-95FB-4A8E991CA358}"/>
              </a:ext>
            </a:extLst>
          </p:cNvPr>
          <p:cNvGrpSpPr/>
          <p:nvPr/>
        </p:nvGrpSpPr>
        <p:grpSpPr>
          <a:xfrm>
            <a:off x="9143890" y="4652009"/>
            <a:ext cx="1410120" cy="511920"/>
            <a:chOff x="9143890" y="4652009"/>
            <a:chExt cx="14101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AE4C029-8132-CFB3-7230-CF02675910B1}"/>
                    </a:ext>
                  </a:extLst>
                </p14:cNvPr>
                <p14:cNvContentPartPr/>
                <p14:nvPr/>
              </p14:nvContentPartPr>
              <p14:xfrm>
                <a:off x="9143890" y="4652009"/>
                <a:ext cx="1410120" cy="511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AE4C029-8132-CFB3-7230-CF02675910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35250" y="4643009"/>
                  <a:ext cx="14277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4BB1C42-04D1-53BB-4FE6-C3FBE879D0A0}"/>
                    </a:ext>
                  </a:extLst>
                </p14:cNvPr>
                <p14:cNvContentPartPr/>
                <p14:nvPr/>
              </p14:nvContentPartPr>
              <p14:xfrm>
                <a:off x="10168810" y="4668209"/>
                <a:ext cx="78120" cy="39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4BB1C42-04D1-53BB-4FE6-C3FBE879D0A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59810" y="4659569"/>
                  <a:ext cx="957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D009CA4-A2E8-B8AE-0B93-5C73B760489D}"/>
              </a:ext>
            </a:extLst>
          </p:cNvPr>
          <p:cNvGrpSpPr/>
          <p:nvPr/>
        </p:nvGrpSpPr>
        <p:grpSpPr>
          <a:xfrm>
            <a:off x="1126690" y="5271929"/>
            <a:ext cx="9908640" cy="1524960"/>
            <a:chOff x="1126690" y="5271929"/>
            <a:chExt cx="9908640" cy="15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D98922-A737-FF9C-C69C-15EAB194C54D}"/>
                    </a:ext>
                  </a:extLst>
                </p14:cNvPr>
                <p14:cNvContentPartPr/>
                <p14:nvPr/>
              </p14:nvContentPartPr>
              <p14:xfrm>
                <a:off x="6564490" y="5271929"/>
                <a:ext cx="1261080" cy="416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D98922-A737-FF9C-C69C-15EAB194C54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55850" y="5262929"/>
                  <a:ext cx="12787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A01EA5D-5B09-074A-EC59-05E05AD5D361}"/>
                    </a:ext>
                  </a:extLst>
                </p14:cNvPr>
                <p14:cNvContentPartPr/>
                <p14:nvPr/>
              </p14:nvContentPartPr>
              <p14:xfrm>
                <a:off x="7600210" y="5366609"/>
                <a:ext cx="314640" cy="43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A01EA5D-5B09-074A-EC59-05E05AD5D36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91570" y="5357609"/>
                  <a:ext cx="332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CA1E89-B567-CF34-0AF3-E326257A06A1}"/>
                    </a:ext>
                  </a:extLst>
                </p14:cNvPr>
                <p14:cNvContentPartPr/>
                <p14:nvPr/>
              </p14:nvContentPartPr>
              <p14:xfrm>
                <a:off x="7832410" y="5411249"/>
                <a:ext cx="254520" cy="229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CA1E89-B567-CF34-0AF3-E326257A06A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23410" y="5402609"/>
                  <a:ext cx="272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D297EC7-E1E0-254B-AA03-336A70B88270}"/>
                    </a:ext>
                  </a:extLst>
                </p14:cNvPr>
                <p14:cNvContentPartPr/>
                <p14:nvPr/>
              </p14:nvContentPartPr>
              <p14:xfrm>
                <a:off x="8150650" y="5556329"/>
                <a:ext cx="14760" cy="46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D297EC7-E1E0-254B-AA03-336A70B882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42010" y="5547689"/>
                  <a:ext cx="32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230017C-DE9E-8BC0-2705-3D21273BB8DA}"/>
                    </a:ext>
                  </a:extLst>
                </p14:cNvPr>
                <p14:cNvContentPartPr/>
                <p14:nvPr/>
              </p14:nvContentPartPr>
              <p14:xfrm>
                <a:off x="4622650" y="5708969"/>
                <a:ext cx="988920" cy="413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230017C-DE9E-8BC0-2705-3D21273BB8D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13650" y="5699969"/>
                  <a:ext cx="10065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65F169C-8F70-F7C2-40B1-91AF67CD5A34}"/>
                    </a:ext>
                  </a:extLst>
                </p14:cNvPr>
                <p14:cNvContentPartPr/>
                <p14:nvPr/>
              </p14:nvContentPartPr>
              <p14:xfrm>
                <a:off x="5874730" y="5777369"/>
                <a:ext cx="326160" cy="421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65F169C-8F70-F7C2-40B1-91AF67CD5A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65730" y="5768369"/>
                  <a:ext cx="3438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D7ACF15-2F7E-3EF8-DC15-74E649702968}"/>
                    </a:ext>
                  </a:extLst>
                </p14:cNvPr>
                <p14:cNvContentPartPr/>
                <p14:nvPr/>
              </p14:nvContentPartPr>
              <p14:xfrm>
                <a:off x="6562690" y="5869889"/>
                <a:ext cx="118440" cy="266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D7ACF15-2F7E-3EF8-DC15-74E64970296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53690" y="5860889"/>
                  <a:ext cx="136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1E9566C-14A3-3D5E-1711-0EF700A3E160}"/>
                    </a:ext>
                  </a:extLst>
                </p14:cNvPr>
                <p14:cNvContentPartPr/>
                <p14:nvPr/>
              </p14:nvContentPartPr>
              <p14:xfrm>
                <a:off x="6486730" y="5973209"/>
                <a:ext cx="251640" cy="25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1E9566C-14A3-3D5E-1711-0EF700A3E1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78090" y="5964569"/>
                  <a:ext cx="269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7A7012-2767-E83E-F682-1E33980014E5}"/>
                    </a:ext>
                  </a:extLst>
                </p14:cNvPr>
                <p14:cNvContentPartPr/>
                <p14:nvPr/>
              </p14:nvContentPartPr>
              <p14:xfrm>
                <a:off x="7099090" y="5788889"/>
                <a:ext cx="275400" cy="332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7A7012-2767-E83E-F682-1E33980014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90090" y="5780249"/>
                  <a:ext cx="2930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B618469-8037-0A84-7975-7B5A27EC2645}"/>
                    </a:ext>
                  </a:extLst>
                </p14:cNvPr>
                <p14:cNvContentPartPr/>
                <p14:nvPr/>
              </p14:nvContentPartPr>
              <p14:xfrm>
                <a:off x="7614970" y="5879249"/>
                <a:ext cx="690480" cy="275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B618469-8037-0A84-7975-7B5A27EC264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05970" y="5870609"/>
                  <a:ext cx="708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B92A05F-1094-6D8A-CBD3-230B15947D6B}"/>
                    </a:ext>
                  </a:extLst>
                </p14:cNvPr>
                <p14:cNvContentPartPr/>
                <p14:nvPr/>
              </p14:nvContentPartPr>
              <p14:xfrm>
                <a:off x="8100610" y="5937569"/>
                <a:ext cx="280440" cy="13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B92A05F-1094-6D8A-CBD3-230B15947D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91610" y="5928569"/>
                  <a:ext cx="298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C677C7-8D0A-39BD-75C0-4EF90DC7EF1E}"/>
                    </a:ext>
                  </a:extLst>
                </p14:cNvPr>
                <p14:cNvContentPartPr/>
                <p14:nvPr/>
              </p14:nvContentPartPr>
              <p14:xfrm>
                <a:off x="8592370" y="5754329"/>
                <a:ext cx="1246320" cy="474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C677C7-8D0A-39BD-75C0-4EF90DC7EF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83730" y="5745329"/>
                  <a:ext cx="126396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9C4BE73-7BE4-0219-85CD-D6920AC94046}"/>
                    </a:ext>
                  </a:extLst>
                </p14:cNvPr>
                <p14:cNvContentPartPr/>
                <p14:nvPr/>
              </p14:nvContentPartPr>
              <p14:xfrm>
                <a:off x="10038490" y="5999129"/>
                <a:ext cx="474120" cy="164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9C4BE73-7BE4-0219-85CD-D6920AC940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29490" y="5990129"/>
                  <a:ext cx="491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728F335-B761-B70D-8237-6A47C292EE7F}"/>
                    </a:ext>
                  </a:extLst>
                </p14:cNvPr>
                <p14:cNvContentPartPr/>
                <p14:nvPr/>
              </p14:nvContentPartPr>
              <p14:xfrm>
                <a:off x="10704490" y="5742809"/>
                <a:ext cx="324000" cy="405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728F335-B761-B70D-8237-6A47C292EE7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95850" y="5733809"/>
                  <a:ext cx="3416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AB75419-BEE6-40A1-4532-05F9658E7B6C}"/>
                    </a:ext>
                  </a:extLst>
                </p14:cNvPr>
                <p14:cNvContentPartPr/>
                <p14:nvPr/>
              </p14:nvContentPartPr>
              <p14:xfrm>
                <a:off x="11011930" y="5963129"/>
                <a:ext cx="6840" cy="2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AB75419-BEE6-40A1-4532-05F9658E7B6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03290" y="5954489"/>
                  <a:ext cx="24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ED089F3-5365-817C-183D-C63EB7D21822}"/>
                    </a:ext>
                  </a:extLst>
                </p14:cNvPr>
                <p14:cNvContentPartPr/>
                <p14:nvPr/>
              </p14:nvContentPartPr>
              <p14:xfrm>
                <a:off x="11017690" y="5948729"/>
                <a:ext cx="17640" cy="20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ED089F3-5365-817C-183D-C63EB7D2182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08690" y="5940089"/>
                  <a:ext cx="35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598F49B-69F4-7646-4417-FF4389B19F72}"/>
                    </a:ext>
                  </a:extLst>
                </p14:cNvPr>
                <p14:cNvContentPartPr/>
                <p14:nvPr/>
              </p14:nvContentPartPr>
              <p14:xfrm>
                <a:off x="1160170" y="5852609"/>
                <a:ext cx="120600" cy="238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598F49B-69F4-7646-4417-FF4389B19F7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51530" y="5843609"/>
                  <a:ext cx="138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EC1BF5E-7870-407C-C961-68099421D9A0}"/>
                    </a:ext>
                  </a:extLst>
                </p14:cNvPr>
                <p14:cNvContentPartPr/>
                <p14:nvPr/>
              </p14:nvContentPartPr>
              <p14:xfrm>
                <a:off x="1126690" y="5917049"/>
                <a:ext cx="223560" cy="525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EC1BF5E-7870-407C-C961-68099421D9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8050" y="5908409"/>
                  <a:ext cx="241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0737F0-9D16-AD16-D021-C67E73077127}"/>
                    </a:ext>
                  </a:extLst>
                </p14:cNvPr>
                <p14:cNvContentPartPr/>
                <p14:nvPr/>
              </p14:nvContentPartPr>
              <p14:xfrm>
                <a:off x="1370770" y="5792849"/>
                <a:ext cx="54360" cy="354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0737F0-9D16-AD16-D021-C67E7307712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61770" y="5784209"/>
                  <a:ext cx="720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252DF7-732A-6001-DEEC-FE11A990C139}"/>
                    </a:ext>
                  </a:extLst>
                </p14:cNvPr>
                <p14:cNvContentPartPr/>
                <p14:nvPr/>
              </p14:nvContentPartPr>
              <p14:xfrm>
                <a:off x="1525570" y="5996969"/>
                <a:ext cx="127440" cy="129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252DF7-732A-6001-DEEC-FE11A990C13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16570" y="5988329"/>
                  <a:ext cx="14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FF7E50-20FD-3AEC-D217-9E822E630E3D}"/>
                    </a:ext>
                  </a:extLst>
                </p14:cNvPr>
                <p14:cNvContentPartPr/>
                <p14:nvPr/>
              </p14:nvContentPartPr>
              <p14:xfrm>
                <a:off x="1755970" y="5984009"/>
                <a:ext cx="162360" cy="135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FF7E50-20FD-3AEC-D217-9E822E630E3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46970" y="5975009"/>
                  <a:ext cx="180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327A22-9D80-42A3-BEA0-BF72D1071A35}"/>
                    </a:ext>
                  </a:extLst>
                </p14:cNvPr>
                <p14:cNvContentPartPr/>
                <p14:nvPr/>
              </p14:nvContentPartPr>
              <p14:xfrm>
                <a:off x="2342050" y="5904809"/>
                <a:ext cx="353880" cy="121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327A22-9D80-42A3-BEA0-BF72D1071A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33050" y="5895809"/>
                  <a:ext cx="371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FBE0269-EDE1-879A-E7E0-A67E45C323FB}"/>
                    </a:ext>
                  </a:extLst>
                </p14:cNvPr>
                <p14:cNvContentPartPr/>
                <p14:nvPr/>
              </p14:nvContentPartPr>
              <p14:xfrm>
                <a:off x="2556250" y="5877809"/>
                <a:ext cx="167760" cy="226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FBE0269-EDE1-879A-E7E0-A67E45C323F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547610" y="5868809"/>
                  <a:ext cx="185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A67B18C-D3FA-F5D4-9916-E02A2CA9419B}"/>
                    </a:ext>
                  </a:extLst>
                </p14:cNvPr>
                <p14:cNvContentPartPr/>
                <p14:nvPr/>
              </p14:nvContentPartPr>
              <p14:xfrm>
                <a:off x="2723650" y="5930369"/>
                <a:ext cx="119520" cy="227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A67B18C-D3FA-F5D4-9916-E02A2CA9419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715010" y="5921369"/>
                  <a:ext cx="137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88157E3-FE3A-0B9A-BF8B-1B10CFD4699D}"/>
                    </a:ext>
                  </a:extLst>
                </p14:cNvPr>
                <p14:cNvContentPartPr/>
                <p14:nvPr/>
              </p14:nvContentPartPr>
              <p14:xfrm>
                <a:off x="2941810" y="5613569"/>
                <a:ext cx="1406880" cy="435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88157E3-FE3A-0B9A-BF8B-1B10CFD4699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32810" y="5604929"/>
                  <a:ext cx="14245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A076BA7-530F-79EB-520E-3511BEAF4487}"/>
                    </a:ext>
                  </a:extLst>
                </p14:cNvPr>
                <p14:cNvContentPartPr/>
                <p14:nvPr/>
              </p14:nvContentPartPr>
              <p14:xfrm>
                <a:off x="3983290" y="5832089"/>
                <a:ext cx="68040" cy="10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A076BA7-530F-79EB-520E-3511BEAF448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974290" y="5823449"/>
                  <a:ext cx="8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03CF566-3726-63CE-0436-437EB2B91F14}"/>
                    </a:ext>
                  </a:extLst>
                </p14:cNvPr>
                <p14:cNvContentPartPr/>
                <p14:nvPr/>
              </p14:nvContentPartPr>
              <p14:xfrm>
                <a:off x="3797170" y="5767649"/>
                <a:ext cx="236520" cy="17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03CF566-3726-63CE-0436-437EB2B91F1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88530" y="5758649"/>
                  <a:ext cx="254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AEE9FF7-4080-3E8F-9542-11BEA8AC4A1D}"/>
                    </a:ext>
                  </a:extLst>
                </p14:cNvPr>
                <p14:cNvContentPartPr/>
                <p14:nvPr/>
              </p14:nvContentPartPr>
              <p14:xfrm>
                <a:off x="3270850" y="5713289"/>
                <a:ext cx="408240" cy="43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AEE9FF7-4080-3E8F-9542-11BEA8AC4A1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62210" y="5704289"/>
                  <a:ext cx="425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320E0BA-CD48-973A-0E7C-36B58EAADE63}"/>
                    </a:ext>
                  </a:extLst>
                </p14:cNvPr>
                <p14:cNvContentPartPr/>
                <p14:nvPr/>
              </p14:nvContentPartPr>
              <p14:xfrm>
                <a:off x="1695490" y="6356969"/>
                <a:ext cx="218160" cy="307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320E0BA-CD48-973A-0E7C-36B58EAADE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86490" y="6348329"/>
                  <a:ext cx="235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2B948B1-A3C0-09B3-8E91-FA304F74800F}"/>
                    </a:ext>
                  </a:extLst>
                </p14:cNvPr>
                <p14:cNvContentPartPr/>
                <p14:nvPr/>
              </p14:nvContentPartPr>
              <p14:xfrm>
                <a:off x="1956490" y="6445169"/>
                <a:ext cx="174600" cy="161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2B948B1-A3C0-09B3-8E91-FA304F7480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47490" y="6436529"/>
                  <a:ext cx="192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1CA3E54-4D42-9EE3-E025-23E0ED5C716E}"/>
                    </a:ext>
                  </a:extLst>
                </p14:cNvPr>
                <p14:cNvContentPartPr/>
                <p14:nvPr/>
              </p14:nvContentPartPr>
              <p14:xfrm>
                <a:off x="2217490" y="6292529"/>
                <a:ext cx="83160" cy="85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1CA3E54-4D42-9EE3-E025-23E0ED5C716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08490" y="6283889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8CC8D68-62B4-8D7F-3408-D505ACBB55F4}"/>
                    </a:ext>
                  </a:extLst>
                </p14:cNvPr>
                <p14:cNvContentPartPr/>
                <p14:nvPr/>
              </p14:nvContentPartPr>
              <p14:xfrm>
                <a:off x="2268970" y="6569009"/>
                <a:ext cx="92160" cy="92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8CC8D68-62B4-8D7F-3408-D505ACBB55F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260330" y="6560009"/>
                  <a:ext cx="109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06B98E-8252-D606-C766-38B3EB84459D}"/>
                    </a:ext>
                  </a:extLst>
                </p14:cNvPr>
                <p14:cNvContentPartPr/>
                <p14:nvPr/>
              </p14:nvContentPartPr>
              <p14:xfrm>
                <a:off x="2507290" y="6378929"/>
                <a:ext cx="144360" cy="272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06B98E-8252-D606-C766-38B3EB84459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98290" y="6369929"/>
                  <a:ext cx="162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CA391D1-1463-E818-4FE1-8E87EBD50D13}"/>
                    </a:ext>
                  </a:extLst>
                </p14:cNvPr>
                <p14:cNvContentPartPr/>
                <p14:nvPr/>
              </p14:nvContentPartPr>
              <p14:xfrm>
                <a:off x="2761450" y="6601409"/>
                <a:ext cx="94320" cy="65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CA391D1-1463-E818-4FE1-8E87EBD50D1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752450" y="6592769"/>
                  <a:ext cx="111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1F72833-5E46-D935-A6C1-F3450424E897}"/>
                    </a:ext>
                  </a:extLst>
                </p14:cNvPr>
                <p14:cNvContentPartPr/>
                <p14:nvPr/>
              </p14:nvContentPartPr>
              <p14:xfrm>
                <a:off x="2994730" y="6381809"/>
                <a:ext cx="271800" cy="263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1F72833-5E46-D935-A6C1-F3450424E8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985730" y="6372809"/>
                  <a:ext cx="289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CA3DE52-8FE4-3FD0-EACE-A42BA17E1718}"/>
                    </a:ext>
                  </a:extLst>
                </p14:cNvPr>
                <p14:cNvContentPartPr/>
                <p14:nvPr/>
              </p14:nvContentPartPr>
              <p14:xfrm>
                <a:off x="3426010" y="6362369"/>
                <a:ext cx="15120" cy="264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CA3DE52-8FE4-3FD0-EACE-A42BA17E171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17370" y="6353369"/>
                  <a:ext cx="32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BB269F4-5A7F-8B3B-A3B9-F8E0C01F5E74}"/>
                    </a:ext>
                  </a:extLst>
                </p14:cNvPr>
                <p14:cNvContentPartPr/>
                <p14:nvPr/>
              </p14:nvContentPartPr>
              <p14:xfrm>
                <a:off x="3370930" y="6477929"/>
                <a:ext cx="197280" cy="16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BB269F4-5A7F-8B3B-A3B9-F8E0C01F5E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62290" y="6469289"/>
                  <a:ext cx="214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1A064FE-B99B-503D-98A3-89CEFF9DD811}"/>
                    </a:ext>
                  </a:extLst>
                </p14:cNvPr>
                <p14:cNvContentPartPr/>
                <p14:nvPr/>
              </p14:nvContentPartPr>
              <p14:xfrm>
                <a:off x="3638410" y="6378929"/>
                <a:ext cx="14040" cy="238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1A064FE-B99B-503D-98A3-89CEFF9DD8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29410" y="6370289"/>
                  <a:ext cx="31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314125D-DFE8-A006-F04F-77F4B29D386F}"/>
                    </a:ext>
                  </a:extLst>
                </p14:cNvPr>
                <p14:cNvContentPartPr/>
                <p14:nvPr/>
              </p14:nvContentPartPr>
              <p14:xfrm>
                <a:off x="3840730" y="6236369"/>
                <a:ext cx="13320" cy="437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314125D-DFE8-A006-F04F-77F4B29D386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32090" y="6227729"/>
                  <a:ext cx="309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49FEC9C-FE0C-50EC-149B-25B3C046E025}"/>
                    </a:ext>
                  </a:extLst>
                </p14:cNvPr>
                <p14:cNvContentPartPr/>
                <p14:nvPr/>
              </p14:nvContentPartPr>
              <p14:xfrm>
                <a:off x="4133770" y="6325649"/>
                <a:ext cx="178200" cy="312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49FEC9C-FE0C-50EC-149B-25B3C046E02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124770" y="6316649"/>
                  <a:ext cx="195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9DA39D8-D46C-E482-F102-3E45315A0286}"/>
                    </a:ext>
                  </a:extLst>
                </p14:cNvPr>
                <p14:cNvContentPartPr/>
                <p14:nvPr/>
              </p14:nvContentPartPr>
              <p14:xfrm>
                <a:off x="4108570" y="6463169"/>
                <a:ext cx="227880" cy="55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9DA39D8-D46C-E482-F102-3E45315A028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099570" y="6454529"/>
                  <a:ext cx="245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15D2276-5A90-8033-1D49-4189FB6E0126}"/>
                    </a:ext>
                  </a:extLst>
                </p14:cNvPr>
                <p14:cNvContentPartPr/>
                <p14:nvPr/>
              </p14:nvContentPartPr>
              <p14:xfrm>
                <a:off x="4562890" y="6261929"/>
                <a:ext cx="26280" cy="412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15D2276-5A90-8033-1D49-4189FB6E012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53890" y="6253289"/>
                  <a:ext cx="439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0003A70-A221-26BB-49FE-A54A284198D0}"/>
                    </a:ext>
                  </a:extLst>
                </p14:cNvPr>
                <p14:cNvContentPartPr/>
                <p14:nvPr/>
              </p14:nvContentPartPr>
              <p14:xfrm>
                <a:off x="4714810" y="6458489"/>
                <a:ext cx="162360" cy="170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0003A70-A221-26BB-49FE-A54A284198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705810" y="6449849"/>
                  <a:ext cx="180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B9B8939-EE50-ADE2-3AD3-6BCB83D693F0}"/>
                    </a:ext>
                  </a:extLst>
                </p14:cNvPr>
                <p14:cNvContentPartPr/>
                <p14:nvPr/>
              </p14:nvContentPartPr>
              <p14:xfrm>
                <a:off x="4962130" y="6621209"/>
                <a:ext cx="81000" cy="70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B9B8939-EE50-ADE2-3AD3-6BCB83D693F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953490" y="6612209"/>
                  <a:ext cx="98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4A9D10F-CA18-D726-9D0A-C2E226970BAA}"/>
                    </a:ext>
                  </a:extLst>
                </p14:cNvPr>
                <p14:cNvContentPartPr/>
                <p14:nvPr/>
              </p14:nvContentPartPr>
              <p14:xfrm>
                <a:off x="5206930" y="6331409"/>
                <a:ext cx="138960" cy="298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4A9D10F-CA18-D726-9D0A-C2E226970BA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97930" y="6322769"/>
                  <a:ext cx="156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12220E2-E0DE-0C7A-C344-8FE664254EF0}"/>
                    </a:ext>
                  </a:extLst>
                </p14:cNvPr>
                <p14:cNvContentPartPr/>
                <p14:nvPr/>
              </p14:nvContentPartPr>
              <p14:xfrm>
                <a:off x="5504650" y="6399089"/>
                <a:ext cx="220320" cy="246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12220E2-E0DE-0C7A-C344-8FE664254EF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96010" y="6390089"/>
                  <a:ext cx="237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7B51F03-A711-82E4-EB7E-67D93C390BBF}"/>
                    </a:ext>
                  </a:extLst>
                </p14:cNvPr>
                <p14:cNvContentPartPr/>
                <p14:nvPr/>
              </p14:nvContentPartPr>
              <p14:xfrm>
                <a:off x="5396650" y="6648569"/>
                <a:ext cx="56160" cy="64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7B51F03-A711-82E4-EB7E-67D93C390BB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87650" y="6639569"/>
                  <a:ext cx="7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BED2517-062F-DC62-3AFE-975948DF2609}"/>
                    </a:ext>
                  </a:extLst>
                </p14:cNvPr>
                <p14:cNvContentPartPr/>
                <p14:nvPr/>
              </p14:nvContentPartPr>
              <p14:xfrm>
                <a:off x="5987050" y="6416729"/>
                <a:ext cx="53280" cy="191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BED2517-062F-DC62-3AFE-975948DF260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78410" y="6407729"/>
                  <a:ext cx="70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508A864-71E4-A95C-D82B-3BDA7EB719D7}"/>
                    </a:ext>
                  </a:extLst>
                </p14:cNvPr>
                <p14:cNvContentPartPr/>
                <p14:nvPr/>
              </p14:nvContentPartPr>
              <p14:xfrm>
                <a:off x="5906410" y="6458489"/>
                <a:ext cx="205200" cy="33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508A864-71E4-A95C-D82B-3BDA7EB719D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97410" y="6449489"/>
                  <a:ext cx="222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E510036-E8CC-8788-16EE-561197C4E808}"/>
                    </a:ext>
                  </a:extLst>
                </p14:cNvPr>
                <p14:cNvContentPartPr/>
                <p14:nvPr/>
              </p14:nvContentPartPr>
              <p14:xfrm>
                <a:off x="6225730" y="6386129"/>
                <a:ext cx="21960" cy="240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E510036-E8CC-8788-16EE-561197C4E80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16730" y="6377129"/>
                  <a:ext cx="39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ABD12F4-7040-1D28-8F30-CFE56F4A9639}"/>
                    </a:ext>
                  </a:extLst>
                </p14:cNvPr>
                <p14:cNvContentPartPr/>
                <p14:nvPr/>
              </p14:nvContentPartPr>
              <p14:xfrm>
                <a:off x="6320410" y="6342929"/>
                <a:ext cx="244440" cy="350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ABD12F4-7040-1D28-8F30-CFE56F4A963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11770" y="6334289"/>
                  <a:ext cx="2620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8F58E99-125F-ADF1-128F-29C8AA81EDB3}"/>
                    </a:ext>
                  </a:extLst>
                </p14:cNvPr>
                <p14:cNvContentPartPr/>
                <p14:nvPr/>
              </p14:nvContentPartPr>
              <p14:xfrm>
                <a:off x="6828370" y="6475409"/>
                <a:ext cx="238320" cy="33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8F58E99-125F-ADF1-128F-29C8AA81EDB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19370" y="6466769"/>
                  <a:ext cx="255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208B48B-2E7F-093D-C774-EC9A844AE306}"/>
                    </a:ext>
                  </a:extLst>
                </p14:cNvPr>
                <p14:cNvContentPartPr/>
                <p14:nvPr/>
              </p14:nvContentPartPr>
              <p14:xfrm>
                <a:off x="6842770" y="6533009"/>
                <a:ext cx="262800" cy="50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208B48B-2E7F-093D-C774-EC9A844AE30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33770" y="6524369"/>
                  <a:ext cx="280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8D19799-DB46-0A84-8122-85A85C286A1D}"/>
                    </a:ext>
                  </a:extLst>
                </p14:cNvPr>
                <p14:cNvContentPartPr/>
                <p14:nvPr/>
              </p14:nvContentPartPr>
              <p14:xfrm>
                <a:off x="7150930" y="6354809"/>
                <a:ext cx="275400" cy="326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8D19799-DB46-0A84-8122-85A85C286A1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42290" y="6346169"/>
                  <a:ext cx="2930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E6AD346-0EA2-6CAC-F9B7-4308FF8AAADA}"/>
                    </a:ext>
                  </a:extLst>
                </p14:cNvPr>
                <p14:cNvContentPartPr/>
                <p14:nvPr/>
              </p14:nvContentPartPr>
              <p14:xfrm>
                <a:off x="7472410" y="6501689"/>
                <a:ext cx="102960" cy="131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E6AD346-0EA2-6CAC-F9B7-4308FF8AAA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463410" y="6492689"/>
                  <a:ext cx="120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BAEC4A6-442E-6892-6AD0-B8BB510DB1E2}"/>
                    </a:ext>
                  </a:extLst>
                </p14:cNvPr>
                <p14:cNvContentPartPr/>
                <p14:nvPr/>
              </p14:nvContentPartPr>
              <p14:xfrm>
                <a:off x="7646650" y="6353009"/>
                <a:ext cx="119160" cy="83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BAEC4A6-442E-6892-6AD0-B8BB510DB1E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38010" y="6344369"/>
                  <a:ext cx="136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EACFF30-E7A8-DBE0-4798-0A0D635B62A3}"/>
                    </a:ext>
                  </a:extLst>
                </p14:cNvPr>
                <p14:cNvContentPartPr/>
                <p14:nvPr/>
              </p14:nvContentPartPr>
              <p14:xfrm>
                <a:off x="7635490" y="6617969"/>
                <a:ext cx="75240" cy="56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EACFF30-E7A8-DBE0-4798-0A0D635B62A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626490" y="6609329"/>
                  <a:ext cx="92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0DEF22A-142F-7993-6C2C-1690AC2280FD}"/>
                    </a:ext>
                  </a:extLst>
                </p14:cNvPr>
                <p14:cNvContentPartPr/>
                <p14:nvPr/>
              </p14:nvContentPartPr>
              <p14:xfrm>
                <a:off x="7854370" y="6426809"/>
                <a:ext cx="139320" cy="205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0DEF22A-142F-7993-6C2C-1690AC2280F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845730" y="6418169"/>
                  <a:ext cx="156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0EB147F-F2D4-F529-C268-33A6FA9E9F95}"/>
                    </a:ext>
                  </a:extLst>
                </p14:cNvPr>
                <p14:cNvContentPartPr/>
                <p14:nvPr/>
              </p14:nvContentPartPr>
              <p14:xfrm>
                <a:off x="8055250" y="6619769"/>
                <a:ext cx="46800" cy="55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0EB147F-F2D4-F529-C268-33A6FA9E9F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46610" y="6611129"/>
                  <a:ext cx="64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8BBB3CC-B65D-5F4C-74CD-5B1BA9F17DB1}"/>
                    </a:ext>
                  </a:extLst>
                </p14:cNvPr>
                <p14:cNvContentPartPr/>
                <p14:nvPr/>
              </p14:nvContentPartPr>
              <p14:xfrm>
                <a:off x="8221930" y="6412769"/>
                <a:ext cx="241560" cy="222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8BBB3CC-B65D-5F4C-74CD-5B1BA9F17DB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12930" y="6404129"/>
                  <a:ext cx="259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AD68A9B-BF7B-3E61-2C31-FA49F5516F8A}"/>
                    </a:ext>
                  </a:extLst>
                </p14:cNvPr>
                <p14:cNvContentPartPr/>
                <p14:nvPr/>
              </p14:nvContentPartPr>
              <p14:xfrm>
                <a:off x="8602450" y="6348329"/>
                <a:ext cx="48960" cy="327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AD68A9B-BF7B-3E61-2C31-FA49F5516F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93450" y="6339689"/>
                  <a:ext cx="66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9D8DDA5-C807-98D4-BEB1-F3BC93D23D9E}"/>
                    </a:ext>
                  </a:extLst>
                </p14:cNvPr>
                <p14:cNvContentPartPr/>
                <p14:nvPr/>
              </p14:nvContentPartPr>
              <p14:xfrm>
                <a:off x="8816650" y="6381809"/>
                <a:ext cx="189000" cy="293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9D8DDA5-C807-98D4-BEB1-F3BC93D23D9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08010" y="6373169"/>
                  <a:ext cx="206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B89D441-A950-C6FE-D2B1-226F6170756E}"/>
                    </a:ext>
                  </a:extLst>
                </p14:cNvPr>
                <p14:cNvContentPartPr/>
                <p14:nvPr/>
              </p14:nvContentPartPr>
              <p14:xfrm>
                <a:off x="8773810" y="6545609"/>
                <a:ext cx="202680" cy="43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B89D441-A950-C6FE-D2B1-226F6170756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64810" y="6536969"/>
                  <a:ext cx="220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CFC571A-F6B3-DC6C-E80E-DC88836A7F98}"/>
                    </a:ext>
                  </a:extLst>
                </p14:cNvPr>
                <p14:cNvContentPartPr/>
                <p14:nvPr/>
              </p14:nvContentPartPr>
              <p14:xfrm>
                <a:off x="9148570" y="6315209"/>
                <a:ext cx="42840" cy="361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CFC571A-F6B3-DC6C-E80E-DC88836A7F9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39930" y="6306569"/>
                  <a:ext cx="604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91F62AD-F7F8-0134-84EA-0E63A5EA2963}"/>
                    </a:ext>
                  </a:extLst>
                </p14:cNvPr>
                <p14:cNvContentPartPr/>
                <p14:nvPr/>
              </p14:nvContentPartPr>
              <p14:xfrm>
                <a:off x="9317770" y="6517529"/>
                <a:ext cx="105480" cy="127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91F62AD-F7F8-0134-84EA-0E63A5EA296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08770" y="6508529"/>
                  <a:ext cx="123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5D8C16D-BC81-049D-D4CC-64222DF0252F}"/>
                    </a:ext>
                  </a:extLst>
                </p14:cNvPr>
                <p14:cNvContentPartPr/>
                <p14:nvPr/>
              </p14:nvContentPartPr>
              <p14:xfrm>
                <a:off x="9487330" y="6653969"/>
                <a:ext cx="61920" cy="96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5D8C16D-BC81-049D-D4CC-64222DF0252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478690" y="6644969"/>
                  <a:ext cx="79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7ABA67E-B380-60F0-DA58-1804FF210672}"/>
                    </a:ext>
                  </a:extLst>
                </p14:cNvPr>
                <p14:cNvContentPartPr/>
                <p14:nvPr/>
              </p14:nvContentPartPr>
              <p14:xfrm>
                <a:off x="9672370" y="6417089"/>
                <a:ext cx="138240" cy="234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7ABA67E-B380-60F0-DA58-1804FF21067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663730" y="6408089"/>
                  <a:ext cx="155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6632282-87E2-119E-54E3-87E1C3AC466E}"/>
                    </a:ext>
                  </a:extLst>
                </p14:cNvPr>
                <p14:cNvContentPartPr/>
                <p14:nvPr/>
              </p14:nvContentPartPr>
              <p14:xfrm>
                <a:off x="9794770" y="6646769"/>
                <a:ext cx="95760" cy="106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6632282-87E2-119E-54E3-87E1C3AC466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786130" y="6637769"/>
                  <a:ext cx="113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AD21DC8-1305-2A40-89F0-5E1B6A133978}"/>
                    </a:ext>
                  </a:extLst>
                </p14:cNvPr>
                <p14:cNvContentPartPr/>
                <p14:nvPr/>
              </p14:nvContentPartPr>
              <p14:xfrm>
                <a:off x="9988090" y="6423929"/>
                <a:ext cx="271800" cy="244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AD21DC8-1305-2A40-89F0-5E1B6A13397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979450" y="6414929"/>
                  <a:ext cx="289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5B0C1B5-49ED-A918-0590-538D0B29F2C7}"/>
                    </a:ext>
                  </a:extLst>
                </p14:cNvPr>
                <p14:cNvContentPartPr/>
                <p14:nvPr/>
              </p14:nvContentPartPr>
              <p14:xfrm>
                <a:off x="10291930" y="6371729"/>
                <a:ext cx="235080" cy="425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5B0C1B5-49ED-A918-0590-538D0B29F2C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283290" y="6362729"/>
                  <a:ext cx="25272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9A68DF76-2803-C411-E674-87A3DFD78A30}"/>
              </a:ext>
            </a:extLst>
          </p:cNvPr>
          <p:cNvGrpSpPr/>
          <p:nvPr/>
        </p:nvGrpSpPr>
        <p:grpSpPr>
          <a:xfrm>
            <a:off x="10790890" y="6197489"/>
            <a:ext cx="1230120" cy="673920"/>
            <a:chOff x="10790890" y="6197489"/>
            <a:chExt cx="123012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C1141B8-AFB1-D4DA-0013-E51762E1BB5B}"/>
                    </a:ext>
                  </a:extLst>
                </p14:cNvPr>
                <p14:cNvContentPartPr/>
                <p14:nvPr/>
              </p14:nvContentPartPr>
              <p14:xfrm>
                <a:off x="10971970" y="6383609"/>
                <a:ext cx="3240" cy="1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C1141B8-AFB1-D4DA-0013-E51762E1BB5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962970" y="6374609"/>
                  <a:ext cx="2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0C26DF8-6849-2096-665A-212D7DB1796B}"/>
                    </a:ext>
                  </a:extLst>
                </p14:cNvPr>
                <p14:cNvContentPartPr/>
                <p14:nvPr/>
              </p14:nvContentPartPr>
              <p14:xfrm>
                <a:off x="10848850" y="6301529"/>
                <a:ext cx="186480" cy="190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0C26DF8-6849-2096-665A-212D7DB1796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839850" y="6292889"/>
                  <a:ext cx="204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139AB72-714F-EF6F-DAA4-859BB3934A65}"/>
                    </a:ext>
                  </a:extLst>
                </p14:cNvPr>
                <p14:cNvContentPartPr/>
                <p14:nvPr/>
              </p14:nvContentPartPr>
              <p14:xfrm>
                <a:off x="11092210" y="6410969"/>
                <a:ext cx="118080" cy="78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139AB72-714F-EF6F-DAA4-859BB3934A6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083210" y="6402329"/>
                  <a:ext cx="135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0D23324-99A3-8F25-67BD-60659A08BB5C}"/>
                    </a:ext>
                  </a:extLst>
                </p14:cNvPr>
                <p14:cNvContentPartPr/>
                <p14:nvPr/>
              </p14:nvContentPartPr>
              <p14:xfrm>
                <a:off x="11254570" y="6238169"/>
                <a:ext cx="26640" cy="220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0D23324-99A3-8F25-67BD-60659A08BB5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245930" y="6229529"/>
                  <a:ext cx="44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E0106D1-B89E-A0AC-E726-FCEF8570FCFA}"/>
                    </a:ext>
                  </a:extLst>
                </p14:cNvPr>
                <p14:cNvContentPartPr/>
                <p14:nvPr/>
              </p14:nvContentPartPr>
              <p14:xfrm>
                <a:off x="11303170" y="6257249"/>
                <a:ext cx="135360" cy="201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E0106D1-B89E-A0AC-E726-FCEF8570FCF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94170" y="6248609"/>
                  <a:ext cx="15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5989A8F-C0F8-CC08-020B-AB3F1F17A9AB}"/>
                    </a:ext>
                  </a:extLst>
                </p14:cNvPr>
                <p14:cNvContentPartPr/>
                <p14:nvPr/>
              </p14:nvContentPartPr>
              <p14:xfrm>
                <a:off x="11458330" y="6385049"/>
                <a:ext cx="99720" cy="89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5989A8F-C0F8-CC08-020B-AB3F1F17A9A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449330" y="6376049"/>
                  <a:ext cx="11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68F9D8F-E527-2E6F-48D4-4F6AE22F2B07}"/>
                    </a:ext>
                  </a:extLst>
                </p14:cNvPr>
                <p14:cNvContentPartPr/>
                <p14:nvPr/>
              </p14:nvContentPartPr>
              <p14:xfrm>
                <a:off x="11702410" y="6197489"/>
                <a:ext cx="106560" cy="248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68F9D8F-E527-2E6F-48D4-4F6AE22F2B0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693410" y="6188849"/>
                  <a:ext cx="124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E928F54-464F-6BA3-0231-3991EFBBC1BE}"/>
                    </a:ext>
                  </a:extLst>
                </p14:cNvPr>
                <p14:cNvContentPartPr/>
                <p14:nvPr/>
              </p14:nvContentPartPr>
              <p14:xfrm>
                <a:off x="11693410" y="6289649"/>
                <a:ext cx="100800" cy="56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E928F54-464F-6BA3-0231-3991EFBBC1B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84770" y="6281009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38633D9-CDA1-C2A5-0688-20AA45516E55}"/>
                    </a:ext>
                  </a:extLst>
                </p14:cNvPr>
                <p14:cNvContentPartPr/>
                <p14:nvPr/>
              </p14:nvContentPartPr>
              <p14:xfrm>
                <a:off x="11781250" y="6346169"/>
                <a:ext cx="55080" cy="67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38633D9-CDA1-C2A5-0688-20AA45516E5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72610" y="6337529"/>
                  <a:ext cx="72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6468485-7E84-5620-50E8-B5013E4B02DA}"/>
                    </a:ext>
                  </a:extLst>
                </p14:cNvPr>
                <p14:cNvContentPartPr/>
                <p14:nvPr/>
              </p14:nvContentPartPr>
              <p14:xfrm>
                <a:off x="11898970" y="6363089"/>
                <a:ext cx="122040" cy="63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6468485-7E84-5620-50E8-B5013E4B02D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889970" y="6354449"/>
                  <a:ext cx="139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740DCD7-E540-190B-D758-E0FF5BDDE3FD}"/>
                    </a:ext>
                  </a:extLst>
                </p14:cNvPr>
                <p14:cNvContentPartPr/>
                <p14:nvPr/>
              </p14:nvContentPartPr>
              <p14:xfrm>
                <a:off x="10851010" y="6605369"/>
                <a:ext cx="187560" cy="219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740DCD7-E540-190B-D758-E0FF5BDDE3F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42370" y="6596369"/>
                  <a:ext cx="205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2D83B57-E479-AE1A-6C45-A870B3411CC4}"/>
                    </a:ext>
                  </a:extLst>
                </p14:cNvPr>
                <p14:cNvContentPartPr/>
                <p14:nvPr/>
              </p14:nvContentPartPr>
              <p14:xfrm>
                <a:off x="10790890" y="6678449"/>
                <a:ext cx="223560" cy="11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2D83B57-E479-AE1A-6C45-A870B3411CC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781890" y="6669809"/>
                  <a:ext cx="241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07C5EF4-683E-BC4A-5CBF-5A159362D75D}"/>
                    </a:ext>
                  </a:extLst>
                </p14:cNvPr>
                <p14:cNvContentPartPr/>
                <p14:nvPr/>
              </p14:nvContentPartPr>
              <p14:xfrm>
                <a:off x="11198050" y="6638489"/>
                <a:ext cx="131760" cy="9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07C5EF4-683E-BC4A-5CBF-5A159362D75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89410" y="6629849"/>
                  <a:ext cx="149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75D7C13-398E-FDBD-E35F-D3E3F1383B93}"/>
                    </a:ext>
                  </a:extLst>
                </p14:cNvPr>
                <p14:cNvContentPartPr/>
                <p14:nvPr/>
              </p14:nvContentPartPr>
              <p14:xfrm>
                <a:off x="11141890" y="6692849"/>
                <a:ext cx="177840" cy="21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75D7C13-398E-FDBD-E35F-D3E3F1383B9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132890" y="6683849"/>
                  <a:ext cx="195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0830214-EF4B-611D-86FB-67366562FA16}"/>
                    </a:ext>
                  </a:extLst>
                </p14:cNvPr>
                <p14:cNvContentPartPr/>
                <p14:nvPr/>
              </p14:nvContentPartPr>
              <p14:xfrm>
                <a:off x="11494690" y="6603569"/>
                <a:ext cx="24480" cy="146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0830214-EF4B-611D-86FB-67366562FA1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485690" y="6594929"/>
                  <a:ext cx="42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48A3C45-C98E-62A4-AA15-A3CFC3145016}"/>
                    </a:ext>
                  </a:extLst>
                </p14:cNvPr>
                <p14:cNvContentPartPr/>
                <p14:nvPr/>
              </p14:nvContentPartPr>
              <p14:xfrm>
                <a:off x="11504410" y="6586649"/>
                <a:ext cx="109800" cy="80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48A3C45-C98E-62A4-AA15-A3CFC314501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495410" y="6578009"/>
                  <a:ext cx="12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11D8B60-AB28-52A6-45DD-CDBCB77C5444}"/>
                    </a:ext>
                  </a:extLst>
                </p14:cNvPr>
                <p14:cNvContentPartPr/>
                <p14:nvPr/>
              </p14:nvContentPartPr>
              <p14:xfrm>
                <a:off x="11492890" y="6626609"/>
                <a:ext cx="30960" cy="244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11D8B60-AB28-52A6-45DD-CDBCB77C544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483890" y="6617609"/>
                  <a:ext cx="48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E698A93-5066-1817-EEE6-B2DBDA4242B7}"/>
                    </a:ext>
                  </a:extLst>
                </p14:cNvPr>
                <p14:cNvContentPartPr/>
                <p14:nvPr/>
              </p14:nvContentPartPr>
              <p14:xfrm>
                <a:off x="10881970" y="6541929"/>
                <a:ext cx="106560" cy="57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E698A93-5066-1817-EEE6-B2DBDA4242B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73330" y="6533289"/>
                  <a:ext cx="12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2AD0C33-5617-6881-3C8B-8FD4D4AD9C95}"/>
                    </a:ext>
                  </a:extLst>
                </p14:cNvPr>
                <p14:cNvContentPartPr/>
                <p14:nvPr/>
              </p14:nvContentPartPr>
              <p14:xfrm>
                <a:off x="11520250" y="6496929"/>
                <a:ext cx="53640" cy="73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2AD0C33-5617-6881-3C8B-8FD4D4AD9C9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511610" y="6488289"/>
                  <a:ext cx="71280" cy="9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22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C4C7E4-C8A6-BA21-A26B-E84DCC8B3554}"/>
              </a:ext>
            </a:extLst>
          </p:cNvPr>
          <p:cNvGrpSpPr/>
          <p:nvPr/>
        </p:nvGrpSpPr>
        <p:grpSpPr>
          <a:xfrm>
            <a:off x="264490" y="141569"/>
            <a:ext cx="535680" cy="523800"/>
            <a:chOff x="264490" y="141569"/>
            <a:chExt cx="53568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9A9F68E-8DAC-3D7A-9C18-3C06B9580482}"/>
                    </a:ext>
                  </a:extLst>
                </p14:cNvPr>
                <p14:cNvContentPartPr/>
                <p14:nvPr/>
              </p14:nvContentPartPr>
              <p14:xfrm>
                <a:off x="388690" y="263609"/>
                <a:ext cx="109440" cy="279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9A9F68E-8DAC-3D7A-9C18-3C06B95804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9690" y="254969"/>
                  <a:ext cx="127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28BA82-0FE4-1421-B601-FD62898E78AB}"/>
                    </a:ext>
                  </a:extLst>
                </p14:cNvPr>
                <p14:cNvContentPartPr/>
                <p14:nvPr/>
              </p14:nvContentPartPr>
              <p14:xfrm>
                <a:off x="413170" y="288089"/>
                <a:ext cx="200880" cy="24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28BA82-0FE4-1421-B601-FD62898E78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4170" y="279089"/>
                  <a:ext cx="21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85C338-29E6-63B8-C2BF-98D5A5EB5C50}"/>
                    </a:ext>
                  </a:extLst>
                </p14:cNvPr>
                <p14:cNvContentPartPr/>
                <p14:nvPr/>
              </p14:nvContentPartPr>
              <p14:xfrm>
                <a:off x="264490" y="141569"/>
                <a:ext cx="535680" cy="523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85C338-29E6-63B8-C2BF-98D5A5EB5C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5850" y="132929"/>
                  <a:ext cx="55332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8771E2-8721-C745-884A-9F56E66C7C21}"/>
              </a:ext>
            </a:extLst>
          </p:cNvPr>
          <p:cNvGrpSpPr/>
          <p:nvPr/>
        </p:nvGrpSpPr>
        <p:grpSpPr>
          <a:xfrm>
            <a:off x="1304170" y="101249"/>
            <a:ext cx="4430880" cy="613080"/>
            <a:chOff x="1304170" y="101249"/>
            <a:chExt cx="443088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4124AD-7C2E-B281-0718-A4824ECD628B}"/>
                    </a:ext>
                  </a:extLst>
                </p14:cNvPr>
                <p14:cNvContentPartPr/>
                <p14:nvPr/>
              </p14:nvContentPartPr>
              <p14:xfrm>
                <a:off x="1304170" y="163169"/>
                <a:ext cx="140040" cy="402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4124AD-7C2E-B281-0718-A4824ECD628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5170" y="154529"/>
                  <a:ext cx="157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E837DA-B775-E37B-5300-45771C29BD0E}"/>
                    </a:ext>
                  </a:extLst>
                </p14:cNvPr>
                <p14:cNvContentPartPr/>
                <p14:nvPr/>
              </p14:nvContentPartPr>
              <p14:xfrm>
                <a:off x="1475890" y="186209"/>
                <a:ext cx="914760" cy="528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E837DA-B775-E37B-5300-45771C29BD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67250" y="177209"/>
                  <a:ext cx="9324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BF9C17-4FDC-D8DD-8509-42ED26D732B4}"/>
                    </a:ext>
                  </a:extLst>
                </p14:cNvPr>
                <p14:cNvContentPartPr/>
                <p14:nvPr/>
              </p14:nvContentPartPr>
              <p14:xfrm>
                <a:off x="2122090" y="328769"/>
                <a:ext cx="271800" cy="43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BF9C17-4FDC-D8DD-8509-42ED26D732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13090" y="319769"/>
                  <a:ext cx="289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A0B4CB-24F6-1FB7-0065-995F8BAB0453}"/>
                    </a:ext>
                  </a:extLst>
                </p14:cNvPr>
                <p14:cNvContentPartPr/>
                <p14:nvPr/>
              </p14:nvContentPartPr>
              <p14:xfrm>
                <a:off x="1947130" y="320849"/>
                <a:ext cx="22320" cy="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A0B4CB-24F6-1FB7-0065-995F8BAB04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8490" y="311849"/>
                  <a:ext cx="3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BCF2F7-377D-9F05-17C0-A232B2B7E519}"/>
                    </a:ext>
                  </a:extLst>
                </p14:cNvPr>
                <p14:cNvContentPartPr/>
                <p14:nvPr/>
              </p14:nvContentPartPr>
              <p14:xfrm>
                <a:off x="2686570" y="101249"/>
                <a:ext cx="1730520" cy="48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BCF2F7-377D-9F05-17C0-A232B2B7E5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7570" y="92609"/>
                  <a:ext cx="17481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F4E3FA-1714-4FAB-6D6C-9C076C39FA9A}"/>
                    </a:ext>
                  </a:extLst>
                </p14:cNvPr>
                <p14:cNvContentPartPr/>
                <p14:nvPr/>
              </p14:nvContentPartPr>
              <p14:xfrm>
                <a:off x="3937930" y="305369"/>
                <a:ext cx="133200" cy="1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F4E3FA-1714-4FAB-6D6C-9C076C39FA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28930" y="296369"/>
                  <a:ext cx="150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995DB1-43C9-80F4-2F97-A5943E278F05}"/>
                    </a:ext>
                  </a:extLst>
                </p14:cNvPr>
                <p14:cNvContentPartPr/>
                <p14:nvPr/>
              </p14:nvContentPartPr>
              <p14:xfrm>
                <a:off x="3656050" y="192689"/>
                <a:ext cx="487800" cy="6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995DB1-43C9-80F4-2F97-A5943E278F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7410" y="184049"/>
                  <a:ext cx="505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1B5318-BF76-7C21-768B-B8DB169D9BF9}"/>
                    </a:ext>
                  </a:extLst>
                </p14:cNvPr>
                <p14:cNvContentPartPr/>
                <p14:nvPr/>
              </p14:nvContentPartPr>
              <p14:xfrm>
                <a:off x="4638850" y="159929"/>
                <a:ext cx="1096200" cy="42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1B5318-BF76-7C21-768B-B8DB169D9B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29850" y="150929"/>
                  <a:ext cx="1113840" cy="44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1DBA9A8-D274-D5C1-49C1-C8E319071EE6}"/>
                  </a:ext>
                </a:extLst>
              </p14:cNvPr>
              <p14:cNvContentPartPr/>
              <p14:nvPr/>
            </p14:nvContentPartPr>
            <p14:xfrm>
              <a:off x="6076330" y="203129"/>
              <a:ext cx="538920" cy="46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1DBA9A8-D274-D5C1-49C1-C8E319071EE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67330" y="194129"/>
                <a:ext cx="55656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6F6F6F4-156F-EE22-F55F-DA1C9D0C7CB8}"/>
              </a:ext>
            </a:extLst>
          </p:cNvPr>
          <p:cNvGrpSpPr/>
          <p:nvPr/>
        </p:nvGrpSpPr>
        <p:grpSpPr>
          <a:xfrm>
            <a:off x="6844570" y="100169"/>
            <a:ext cx="3567960" cy="504360"/>
            <a:chOff x="6844570" y="100169"/>
            <a:chExt cx="356796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37D06A-4545-7629-1E31-0D32D722FE74}"/>
                    </a:ext>
                  </a:extLst>
                </p14:cNvPr>
                <p14:cNvContentPartPr/>
                <p14:nvPr/>
              </p14:nvContentPartPr>
              <p14:xfrm>
                <a:off x="6844570" y="142649"/>
                <a:ext cx="1437480" cy="461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37D06A-4545-7629-1E31-0D32D722FE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35570" y="134009"/>
                  <a:ext cx="14551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8075F2D-8D95-F204-6835-F2B61F8030A3}"/>
                    </a:ext>
                  </a:extLst>
                </p14:cNvPr>
                <p14:cNvContentPartPr/>
                <p14:nvPr/>
              </p14:nvContentPartPr>
              <p14:xfrm>
                <a:off x="8071090" y="335249"/>
                <a:ext cx="299880" cy="165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8075F2D-8D95-F204-6835-F2B61F8030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62450" y="326609"/>
                  <a:ext cx="317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C45FDE-B1EC-7DB0-E800-A4016BFEBEB9}"/>
                    </a:ext>
                  </a:extLst>
                </p14:cNvPr>
                <p14:cNvContentPartPr/>
                <p14:nvPr/>
              </p14:nvContentPartPr>
              <p14:xfrm>
                <a:off x="7963090" y="266489"/>
                <a:ext cx="37440" cy="1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C45FDE-B1EC-7DB0-E800-A4016BFEBE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54090" y="257489"/>
                  <a:ext cx="55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F4639F-33BB-6029-BEAA-2A4D4461AF88}"/>
                    </a:ext>
                  </a:extLst>
                </p14:cNvPr>
                <p14:cNvContentPartPr/>
                <p14:nvPr/>
              </p14:nvContentPartPr>
              <p14:xfrm>
                <a:off x="7506610" y="265049"/>
                <a:ext cx="382680" cy="2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F4639F-33BB-6029-BEAA-2A4D4461AF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97610" y="256409"/>
                  <a:ext cx="400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02D0CF-2000-25E8-634C-F9496EB4180A}"/>
                    </a:ext>
                  </a:extLst>
                </p14:cNvPr>
                <p14:cNvContentPartPr/>
                <p14:nvPr/>
              </p14:nvContentPartPr>
              <p14:xfrm>
                <a:off x="8520370" y="100169"/>
                <a:ext cx="1892160" cy="447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02D0CF-2000-25E8-634C-F9496EB418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11370" y="91169"/>
                  <a:ext cx="1909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C6D599-9328-C8D7-70FF-12EA12FF15B1}"/>
                    </a:ext>
                  </a:extLst>
                </p14:cNvPr>
                <p14:cNvContentPartPr/>
                <p14:nvPr/>
              </p14:nvContentPartPr>
              <p14:xfrm>
                <a:off x="9822490" y="314369"/>
                <a:ext cx="405000" cy="30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C6D599-9328-C8D7-70FF-12EA12FF15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13850" y="305369"/>
                  <a:ext cx="42264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CF09782-7700-4A51-C9AF-AEF746CC4C17}"/>
                  </a:ext>
                </a:extLst>
              </p14:cNvPr>
              <p14:cNvContentPartPr/>
              <p14:nvPr/>
            </p14:nvContentPartPr>
            <p14:xfrm>
              <a:off x="4876090" y="900089"/>
              <a:ext cx="1526760" cy="439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CF09782-7700-4A51-C9AF-AEF746CC4C1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67090" y="891449"/>
                <a:ext cx="15444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09056B-63F2-84B9-8433-826E4FC68F5E}"/>
                  </a:ext>
                </a:extLst>
              </p14:cNvPr>
              <p14:cNvContentPartPr/>
              <p14:nvPr/>
            </p14:nvContentPartPr>
            <p14:xfrm>
              <a:off x="3116410" y="1589849"/>
              <a:ext cx="1810440" cy="959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09056B-63F2-84B9-8433-826E4FC68F5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07410" y="1580849"/>
                <a:ext cx="182808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4F08C7F-2196-E2A1-83D8-116F1B308C63}"/>
                  </a:ext>
                </a:extLst>
              </p14:cNvPr>
              <p14:cNvContentPartPr/>
              <p14:nvPr/>
            </p14:nvContentPartPr>
            <p14:xfrm>
              <a:off x="6685450" y="1455929"/>
              <a:ext cx="1489680" cy="1149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4F08C7F-2196-E2A1-83D8-116F1B308C6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76810" y="1446929"/>
                <a:ext cx="1507320" cy="11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C34A572-CC10-0CF3-875A-779B77F2398A}"/>
              </a:ext>
            </a:extLst>
          </p:cNvPr>
          <p:cNvGrpSpPr/>
          <p:nvPr/>
        </p:nvGrpSpPr>
        <p:grpSpPr>
          <a:xfrm>
            <a:off x="985210" y="2564369"/>
            <a:ext cx="2735640" cy="417960"/>
            <a:chOff x="985210" y="2564369"/>
            <a:chExt cx="27356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B7D320-DCFE-BD5F-5A13-5A031EBCFC03}"/>
                    </a:ext>
                  </a:extLst>
                </p14:cNvPr>
                <p14:cNvContentPartPr/>
                <p14:nvPr/>
              </p14:nvContentPartPr>
              <p14:xfrm>
                <a:off x="1128850" y="2664449"/>
                <a:ext cx="153720" cy="24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B7D320-DCFE-BD5F-5A13-5A031EBCFC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0210" y="2655449"/>
                  <a:ext cx="171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5F343C-8AAD-89DA-3067-02505BE5B08D}"/>
                    </a:ext>
                  </a:extLst>
                </p14:cNvPr>
                <p14:cNvContentPartPr/>
                <p14:nvPr/>
              </p14:nvContentPartPr>
              <p14:xfrm>
                <a:off x="985210" y="2743289"/>
                <a:ext cx="352440" cy="3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5F343C-8AAD-89DA-3067-02505BE5B0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6210" y="2734649"/>
                  <a:ext cx="370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C6C0C5-0767-9B52-9C92-71F253B2A159}"/>
                    </a:ext>
                  </a:extLst>
                </p14:cNvPr>
                <p14:cNvContentPartPr/>
                <p14:nvPr/>
              </p14:nvContentPartPr>
              <p14:xfrm>
                <a:off x="1303090" y="2735369"/>
                <a:ext cx="711000" cy="239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C6C0C5-0767-9B52-9C92-71F253B2A1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94450" y="2726729"/>
                  <a:ext cx="728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245EB0-6EDF-8390-5D4A-0779F75E88FF}"/>
                    </a:ext>
                  </a:extLst>
                </p14:cNvPr>
                <p14:cNvContentPartPr/>
                <p14:nvPr/>
              </p14:nvContentPartPr>
              <p14:xfrm>
                <a:off x="2256370" y="2564369"/>
                <a:ext cx="1464480" cy="417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245EB0-6EDF-8390-5D4A-0779F75E88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47730" y="2555729"/>
                  <a:ext cx="1482120" cy="43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4CEAD2B-3D43-6B30-EA1F-BFFF801BC438}"/>
                  </a:ext>
                </a:extLst>
              </p14:cNvPr>
              <p14:cNvContentPartPr/>
              <p14:nvPr/>
            </p14:nvContentPartPr>
            <p14:xfrm>
              <a:off x="7380250" y="2583809"/>
              <a:ext cx="3299040" cy="592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4CEAD2B-3D43-6B30-EA1F-BFFF801BC43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1250" y="2575169"/>
                <a:ext cx="331668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402464F-823D-3613-D43F-CA8FD0AEA036}"/>
                  </a:ext>
                </a:extLst>
              </p14:cNvPr>
              <p14:cNvContentPartPr/>
              <p14:nvPr/>
            </p14:nvContentPartPr>
            <p14:xfrm>
              <a:off x="9304090" y="3216329"/>
              <a:ext cx="1140120" cy="324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402464F-823D-3613-D43F-CA8FD0AEA03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95450" y="3207329"/>
                <a:ext cx="11577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E918563-DD89-B976-84BF-655518BF0E07}"/>
                  </a:ext>
                </a:extLst>
              </p14:cNvPr>
              <p14:cNvContentPartPr/>
              <p14:nvPr/>
            </p14:nvContentPartPr>
            <p14:xfrm>
              <a:off x="7632610" y="3775409"/>
              <a:ext cx="1018440" cy="384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E918563-DD89-B976-84BF-655518BF0E0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23970" y="3766769"/>
                <a:ext cx="1036080" cy="40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4336688C-DBC5-C209-2ADD-CCA25780DE0E}"/>
              </a:ext>
            </a:extLst>
          </p:cNvPr>
          <p:cNvGrpSpPr/>
          <p:nvPr/>
        </p:nvGrpSpPr>
        <p:grpSpPr>
          <a:xfrm>
            <a:off x="6875170" y="3253049"/>
            <a:ext cx="5130000" cy="1539360"/>
            <a:chOff x="6875170" y="3253049"/>
            <a:chExt cx="5130000" cy="15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D30B07-B19B-2D7F-B2D4-7DB69E3323D1}"/>
                    </a:ext>
                  </a:extLst>
                </p14:cNvPr>
                <p14:cNvContentPartPr/>
                <p14:nvPr/>
              </p14:nvContentPartPr>
              <p14:xfrm>
                <a:off x="10539610" y="3325409"/>
                <a:ext cx="1465560" cy="21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D30B07-B19B-2D7F-B2D4-7DB69E3323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530610" y="3316769"/>
                  <a:ext cx="1483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9BCDA45-DD5C-9916-B186-944129D08D2B}"/>
                    </a:ext>
                  </a:extLst>
                </p14:cNvPr>
                <p14:cNvContentPartPr/>
                <p14:nvPr/>
              </p14:nvContentPartPr>
              <p14:xfrm>
                <a:off x="11518450" y="3253049"/>
                <a:ext cx="24840" cy="10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9BCDA45-DD5C-9916-B186-944129D08D2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09810" y="3244409"/>
                  <a:ext cx="4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1DB8B0-4D70-87EF-564F-D1A5A30E53A7}"/>
                    </a:ext>
                  </a:extLst>
                </p14:cNvPr>
                <p14:cNvContentPartPr/>
                <p14:nvPr/>
              </p14:nvContentPartPr>
              <p14:xfrm>
                <a:off x="10743370" y="3316049"/>
                <a:ext cx="45720" cy="20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1DB8B0-4D70-87EF-564F-D1A5A30E53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34730" y="3307049"/>
                  <a:ext cx="63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C9FA47-6F57-745D-58D7-C03CF7EE6055}"/>
                    </a:ext>
                  </a:extLst>
                </p14:cNvPr>
                <p14:cNvContentPartPr/>
                <p14:nvPr/>
              </p14:nvContentPartPr>
              <p14:xfrm>
                <a:off x="6875170" y="3264209"/>
                <a:ext cx="1141200" cy="483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C9FA47-6F57-745D-58D7-C03CF7EE60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66530" y="3255569"/>
                  <a:ext cx="11588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DC402B-0833-C3FC-8FCE-8DB14238FB2D}"/>
                    </a:ext>
                  </a:extLst>
                </p14:cNvPr>
                <p14:cNvContentPartPr/>
                <p14:nvPr/>
              </p14:nvContentPartPr>
              <p14:xfrm>
                <a:off x="8209330" y="3354929"/>
                <a:ext cx="862920" cy="352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DC402B-0833-C3FC-8FCE-8DB14238FB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00330" y="3346289"/>
                  <a:ext cx="8805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71ED58-641B-B995-F881-458B0A8924F1}"/>
                    </a:ext>
                  </a:extLst>
                </p14:cNvPr>
                <p14:cNvContentPartPr/>
                <p14:nvPr/>
              </p14:nvContentPartPr>
              <p14:xfrm>
                <a:off x="8474290" y="3280049"/>
                <a:ext cx="73440" cy="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71ED58-641B-B995-F881-458B0A8924F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65650" y="3271409"/>
                  <a:ext cx="91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B3AF0D-4DC0-D8AE-B5E5-4A4046D6579F}"/>
                    </a:ext>
                  </a:extLst>
                </p14:cNvPr>
                <p14:cNvContentPartPr/>
                <p14:nvPr/>
              </p14:nvContentPartPr>
              <p14:xfrm>
                <a:off x="6929890" y="3960449"/>
                <a:ext cx="147960" cy="133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B3AF0D-4DC0-D8AE-B5E5-4A4046D657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21250" y="3951809"/>
                  <a:ext cx="165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E04A5E-523C-7861-224D-0B8FB1A0B222}"/>
                    </a:ext>
                  </a:extLst>
                </p14:cNvPr>
                <p14:cNvContentPartPr/>
                <p14:nvPr/>
              </p14:nvContentPartPr>
              <p14:xfrm>
                <a:off x="7124290" y="4054049"/>
                <a:ext cx="10440" cy="67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E04A5E-523C-7861-224D-0B8FB1A0B2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15650" y="4045049"/>
                  <a:ext cx="28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747927E-F9F2-20D2-46A7-27688A201B7B}"/>
                    </a:ext>
                  </a:extLst>
                </p14:cNvPr>
                <p14:cNvContentPartPr/>
                <p14:nvPr/>
              </p14:nvContentPartPr>
              <p14:xfrm>
                <a:off x="7179010" y="4004009"/>
                <a:ext cx="127080" cy="38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747927E-F9F2-20D2-46A7-27688A201B7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0010" y="3995369"/>
                  <a:ext cx="1447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D7F73EB-84FA-F357-43DF-3613B5C5E865}"/>
                    </a:ext>
                  </a:extLst>
                </p14:cNvPr>
                <p14:cNvContentPartPr/>
                <p14:nvPr/>
              </p14:nvContentPartPr>
              <p14:xfrm>
                <a:off x="7375570" y="4173569"/>
                <a:ext cx="34560" cy="13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D7F73EB-84FA-F357-43DF-3613B5C5E8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66930" y="4164929"/>
                  <a:ext cx="52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33CC53-FF4C-97BD-4C4E-E64B574964E8}"/>
                    </a:ext>
                  </a:extLst>
                </p14:cNvPr>
                <p14:cNvContentPartPr/>
                <p14:nvPr/>
              </p14:nvContentPartPr>
              <p14:xfrm>
                <a:off x="8803330" y="3786929"/>
                <a:ext cx="1147680" cy="45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33CC53-FF4C-97BD-4C4E-E64B574964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94690" y="3778289"/>
                  <a:ext cx="11653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01A9F1F-EB99-0254-AC47-FEEA18E78E56}"/>
                    </a:ext>
                  </a:extLst>
                </p14:cNvPr>
                <p14:cNvContentPartPr/>
                <p14:nvPr/>
              </p14:nvContentPartPr>
              <p14:xfrm>
                <a:off x="9793690" y="3947489"/>
                <a:ext cx="200880" cy="43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01A9F1F-EB99-0254-AC47-FEEA18E78E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85050" y="3938849"/>
                  <a:ext cx="218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654BB99-775C-5E01-6470-5720E85E4C81}"/>
                    </a:ext>
                  </a:extLst>
                </p14:cNvPr>
                <p14:cNvContentPartPr/>
                <p14:nvPr/>
              </p14:nvContentPartPr>
              <p14:xfrm>
                <a:off x="10107610" y="3806009"/>
                <a:ext cx="336600" cy="435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654BB99-775C-5E01-6470-5720E85E4C8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98610" y="3797369"/>
                  <a:ext cx="3542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5444C4-37B1-D7E2-561C-B890E126FDB4}"/>
                    </a:ext>
                  </a:extLst>
                </p14:cNvPr>
                <p14:cNvContentPartPr/>
                <p14:nvPr/>
              </p14:nvContentPartPr>
              <p14:xfrm>
                <a:off x="10654450" y="3768569"/>
                <a:ext cx="928080" cy="48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5444C4-37B1-D7E2-561C-B890E126FD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45450" y="3759929"/>
                  <a:ext cx="9457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97EC68-FA59-7EDC-6FC3-17712CBAEA07}"/>
                    </a:ext>
                  </a:extLst>
                </p14:cNvPr>
                <p14:cNvContentPartPr/>
                <p14:nvPr/>
              </p14:nvContentPartPr>
              <p14:xfrm>
                <a:off x="6941770" y="4456529"/>
                <a:ext cx="576360" cy="335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97EC68-FA59-7EDC-6FC3-17712CBAEA0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33130" y="4447889"/>
                  <a:ext cx="594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7CB3FF-EFB1-F712-0A15-3B9910B8CE0E}"/>
                    </a:ext>
                  </a:extLst>
                </p14:cNvPr>
                <p14:cNvContentPartPr/>
                <p14:nvPr/>
              </p14:nvContentPartPr>
              <p14:xfrm>
                <a:off x="7787410" y="4620329"/>
                <a:ext cx="405360" cy="131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7CB3FF-EFB1-F712-0A15-3B9910B8CE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78410" y="4611689"/>
                  <a:ext cx="42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41830D-A979-C0B5-EFB6-72035C67D3BD}"/>
                    </a:ext>
                  </a:extLst>
                </p14:cNvPr>
                <p14:cNvContentPartPr/>
                <p14:nvPr/>
              </p14:nvContentPartPr>
              <p14:xfrm>
                <a:off x="8089090" y="4603769"/>
                <a:ext cx="173880" cy="18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41830D-A979-C0B5-EFB6-72035C67D3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80450" y="4594769"/>
                  <a:ext cx="191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502EAE-717E-A239-05AB-A1C239C1DC94}"/>
                    </a:ext>
                  </a:extLst>
                </p14:cNvPr>
                <p14:cNvContentPartPr/>
                <p14:nvPr/>
              </p14:nvContentPartPr>
              <p14:xfrm>
                <a:off x="8208610" y="4411529"/>
                <a:ext cx="566640" cy="347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502EAE-717E-A239-05AB-A1C239C1DC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99610" y="4402889"/>
                  <a:ext cx="584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8C187A0-6FDC-A018-B249-7FF4A496D332}"/>
                    </a:ext>
                  </a:extLst>
                </p14:cNvPr>
                <p14:cNvContentPartPr/>
                <p14:nvPr/>
              </p14:nvContentPartPr>
              <p14:xfrm>
                <a:off x="8334970" y="4421249"/>
                <a:ext cx="34560" cy="14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8C187A0-6FDC-A018-B249-7FF4A496D3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25970" y="4412609"/>
                  <a:ext cx="52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F20685-4F17-7C54-9ABE-7DB80E5A319A}"/>
                    </a:ext>
                  </a:extLst>
                </p14:cNvPr>
                <p14:cNvContentPartPr/>
                <p14:nvPr/>
              </p14:nvContentPartPr>
              <p14:xfrm>
                <a:off x="8998090" y="4394609"/>
                <a:ext cx="1104840" cy="375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F20685-4F17-7C54-9ABE-7DB80E5A31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89090" y="4385969"/>
                  <a:ext cx="1122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85C6987-2D1F-85D2-7AA9-EDB930547A69}"/>
                    </a:ext>
                  </a:extLst>
                </p14:cNvPr>
                <p14:cNvContentPartPr/>
                <p14:nvPr/>
              </p14:nvContentPartPr>
              <p14:xfrm>
                <a:off x="9629890" y="4471649"/>
                <a:ext cx="192960" cy="1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85C6987-2D1F-85D2-7AA9-EDB930547A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20890" y="4462649"/>
                  <a:ext cx="2106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2691C4B-E49A-2C81-32A3-BD8FA8B2119A}"/>
              </a:ext>
            </a:extLst>
          </p:cNvPr>
          <p:cNvGrpSpPr/>
          <p:nvPr/>
        </p:nvGrpSpPr>
        <p:grpSpPr>
          <a:xfrm>
            <a:off x="10525210" y="4375169"/>
            <a:ext cx="720000" cy="401760"/>
            <a:chOff x="10525210" y="4375169"/>
            <a:chExt cx="72000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8DC5151-C991-9ABA-BA2D-32FFEF5339A8}"/>
                    </a:ext>
                  </a:extLst>
                </p14:cNvPr>
                <p14:cNvContentPartPr/>
                <p14:nvPr/>
              </p14:nvContentPartPr>
              <p14:xfrm>
                <a:off x="10525210" y="4492169"/>
                <a:ext cx="186480" cy="258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8DC5151-C991-9ABA-BA2D-32FFEF5339A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16210" y="4483529"/>
                  <a:ext cx="204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4465600-0791-759F-D984-308D5C57A961}"/>
                    </a:ext>
                  </a:extLst>
                </p14:cNvPr>
                <p14:cNvContentPartPr/>
                <p14:nvPr/>
              </p14:nvContentPartPr>
              <p14:xfrm>
                <a:off x="10565170" y="4616729"/>
                <a:ext cx="189000" cy="40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4465600-0791-759F-D984-308D5C57A9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56530" y="4607729"/>
                  <a:ext cx="206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613E69B-C9C1-AD15-8905-E54166ADFC97}"/>
                    </a:ext>
                  </a:extLst>
                </p14:cNvPr>
                <p14:cNvContentPartPr/>
                <p14:nvPr/>
              </p14:nvContentPartPr>
              <p14:xfrm>
                <a:off x="10582450" y="4469849"/>
                <a:ext cx="178920" cy="22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613E69B-C9C1-AD15-8905-E54166ADFC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73450" y="4461209"/>
                  <a:ext cx="196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00ADBEA-957E-817B-3AA5-A99CF6D327B7}"/>
                    </a:ext>
                  </a:extLst>
                </p14:cNvPr>
                <p14:cNvContentPartPr/>
                <p14:nvPr/>
              </p14:nvContentPartPr>
              <p14:xfrm>
                <a:off x="10536730" y="4397129"/>
                <a:ext cx="238320" cy="15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00ADBEA-957E-817B-3AA5-A99CF6D327B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27730" y="4388129"/>
                  <a:ext cx="255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19B74C-8C29-B5D8-88ED-2B551A6EC2F1}"/>
                    </a:ext>
                  </a:extLst>
                </p14:cNvPr>
                <p14:cNvContentPartPr/>
                <p14:nvPr/>
              </p14:nvContentPartPr>
              <p14:xfrm>
                <a:off x="10885210" y="4574969"/>
                <a:ext cx="73800" cy="78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19B74C-8C29-B5D8-88ED-2B551A6EC2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76570" y="4566329"/>
                  <a:ext cx="91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5999617-2B24-E6CC-07FF-6E7406484A43}"/>
                    </a:ext>
                  </a:extLst>
                </p14:cNvPr>
                <p14:cNvContentPartPr/>
                <p14:nvPr/>
              </p14:nvContentPartPr>
              <p14:xfrm>
                <a:off x="11059450" y="4459409"/>
                <a:ext cx="19440" cy="254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5999617-2B24-E6CC-07FF-6E7406484A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050450" y="4450769"/>
                  <a:ext cx="37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9BBBB6-1D83-FC5D-D3B0-5C5FE90DBB1B}"/>
                    </a:ext>
                  </a:extLst>
                </p14:cNvPr>
                <p14:cNvContentPartPr/>
                <p14:nvPr/>
              </p14:nvContentPartPr>
              <p14:xfrm>
                <a:off x="11027050" y="4452569"/>
                <a:ext cx="218160" cy="324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9BBBB6-1D83-FC5D-D3B0-5C5FE90DBB1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18050" y="4443929"/>
                  <a:ext cx="2358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965FB2-934B-AA35-E297-129B1ACDF8A7}"/>
                    </a:ext>
                  </a:extLst>
                </p14:cNvPr>
                <p14:cNvContentPartPr/>
                <p14:nvPr/>
              </p14:nvContentPartPr>
              <p14:xfrm>
                <a:off x="11031730" y="4375169"/>
                <a:ext cx="140760" cy="1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965FB2-934B-AA35-E297-129B1ACDF8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23090" y="4366529"/>
                  <a:ext cx="1584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C197A75-DD88-7280-15AB-880F750874E2}"/>
                  </a:ext>
                </a:extLst>
              </p14:cNvPr>
              <p14:cNvContentPartPr/>
              <p14:nvPr/>
            </p14:nvContentPartPr>
            <p14:xfrm>
              <a:off x="1194370" y="3745169"/>
              <a:ext cx="1175760" cy="4276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C197A75-DD88-7280-15AB-880F750874E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85370" y="3736169"/>
                <a:ext cx="1193400" cy="44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D170F8B-9AAB-6162-AB7A-845C314CF430}"/>
              </a:ext>
            </a:extLst>
          </p:cNvPr>
          <p:cNvGrpSpPr/>
          <p:nvPr/>
        </p:nvGrpSpPr>
        <p:grpSpPr>
          <a:xfrm>
            <a:off x="417490" y="3078449"/>
            <a:ext cx="4542480" cy="1658160"/>
            <a:chOff x="417490" y="3078449"/>
            <a:chExt cx="4542480" cy="165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9DC77C-63AD-FEB2-5EC3-15B8919315F6}"/>
                    </a:ext>
                  </a:extLst>
                </p14:cNvPr>
                <p14:cNvContentPartPr/>
                <p14:nvPr/>
              </p14:nvContentPartPr>
              <p14:xfrm>
                <a:off x="498850" y="3078449"/>
                <a:ext cx="1688040" cy="56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9DC77C-63AD-FEB2-5EC3-15B8919315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0210" y="3069449"/>
                  <a:ext cx="170568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6F80A4-4F6F-8F91-168D-616049CF5C75}"/>
                    </a:ext>
                  </a:extLst>
                </p14:cNvPr>
                <p14:cNvContentPartPr/>
                <p14:nvPr/>
              </p14:nvContentPartPr>
              <p14:xfrm>
                <a:off x="2432410" y="3138569"/>
                <a:ext cx="431640" cy="507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6F80A4-4F6F-8F91-168D-616049CF5C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23770" y="3129929"/>
                  <a:ext cx="44928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FD3794-D16F-E209-DB92-06FC8730B50F}"/>
                    </a:ext>
                  </a:extLst>
                </p14:cNvPr>
                <p14:cNvContentPartPr/>
                <p14:nvPr/>
              </p14:nvContentPartPr>
              <p14:xfrm>
                <a:off x="3098050" y="3219929"/>
                <a:ext cx="1571400" cy="260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FD3794-D16F-E209-DB92-06FC8730B50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89050" y="3211289"/>
                  <a:ext cx="1589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7E3BD8B-7D8F-8944-0494-A448C382324D}"/>
                    </a:ext>
                  </a:extLst>
                </p14:cNvPr>
                <p14:cNvContentPartPr/>
                <p14:nvPr/>
              </p14:nvContentPartPr>
              <p14:xfrm>
                <a:off x="4376050" y="3116249"/>
                <a:ext cx="11880" cy="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7E3BD8B-7D8F-8944-0494-A448C38232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67410" y="310760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10ABB5-CBC2-8872-9F2D-4424AABC2140}"/>
                    </a:ext>
                  </a:extLst>
                </p14:cNvPr>
                <p14:cNvContentPartPr/>
                <p14:nvPr/>
              </p14:nvContentPartPr>
              <p14:xfrm>
                <a:off x="3269050" y="3122369"/>
                <a:ext cx="27720" cy="1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10ABB5-CBC2-8872-9F2D-4424AABC21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60410" y="3113369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879857-A867-3319-2EDC-F5798CDE0F2B}"/>
                    </a:ext>
                  </a:extLst>
                </p14:cNvPr>
                <p14:cNvContentPartPr/>
                <p14:nvPr/>
              </p14:nvContentPartPr>
              <p14:xfrm>
                <a:off x="2521330" y="3559049"/>
                <a:ext cx="1845360" cy="566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879857-A867-3319-2EDC-F5798CDE0F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12690" y="3550409"/>
                  <a:ext cx="186300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8AED6A-789D-182D-AECA-E0D97C8B2514}"/>
                    </a:ext>
                  </a:extLst>
                </p14:cNvPr>
                <p14:cNvContentPartPr/>
                <p14:nvPr/>
              </p14:nvContentPartPr>
              <p14:xfrm>
                <a:off x="3622570" y="3710609"/>
                <a:ext cx="304200" cy="35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8AED6A-789D-182D-AECA-E0D97C8B25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13570" y="3701969"/>
                  <a:ext cx="321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89C0D25-B5F9-41FC-3744-39AC143975A7}"/>
                    </a:ext>
                  </a:extLst>
                </p14:cNvPr>
                <p14:cNvContentPartPr/>
                <p14:nvPr/>
              </p14:nvContentPartPr>
              <p14:xfrm>
                <a:off x="3393970" y="3695849"/>
                <a:ext cx="19440" cy="2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89C0D25-B5F9-41FC-3744-39AC143975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85330" y="3686849"/>
                  <a:ext cx="37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BE74B93-7273-F49A-26B8-83C7C8235AED}"/>
                    </a:ext>
                  </a:extLst>
                </p14:cNvPr>
                <p14:cNvContentPartPr/>
                <p14:nvPr/>
              </p14:nvContentPartPr>
              <p14:xfrm>
                <a:off x="4621210" y="3691889"/>
                <a:ext cx="338760" cy="432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BE74B93-7273-F49A-26B8-83C7C8235A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12210" y="3683249"/>
                  <a:ext cx="356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75E618D-27EE-4FA4-8F52-B9B37E78635A}"/>
                    </a:ext>
                  </a:extLst>
                </p14:cNvPr>
                <p14:cNvContentPartPr/>
                <p14:nvPr/>
              </p14:nvContentPartPr>
              <p14:xfrm>
                <a:off x="477250" y="3876209"/>
                <a:ext cx="159840" cy="151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75E618D-27EE-4FA4-8F52-B9B37E7863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8250" y="3867209"/>
                  <a:ext cx="177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D9EC98-000C-3D98-EBE8-E2EE46EFBD06}"/>
                    </a:ext>
                  </a:extLst>
                </p14:cNvPr>
                <p14:cNvContentPartPr/>
                <p14:nvPr/>
              </p14:nvContentPartPr>
              <p14:xfrm>
                <a:off x="685330" y="4000769"/>
                <a:ext cx="20520" cy="38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D9EC98-000C-3D98-EBE8-E2EE46EFBD0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6690" y="3991769"/>
                  <a:ext cx="38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E51B3A0-F655-2767-61F3-99EA34542D42}"/>
                    </a:ext>
                  </a:extLst>
                </p14:cNvPr>
                <p14:cNvContentPartPr/>
                <p14:nvPr/>
              </p14:nvContentPartPr>
              <p14:xfrm>
                <a:off x="770290" y="3926609"/>
                <a:ext cx="125280" cy="294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E51B3A0-F655-2767-61F3-99EA34542D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1290" y="3917969"/>
                  <a:ext cx="142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0474D5-211A-9DE7-DCEF-4334D886041E}"/>
                    </a:ext>
                  </a:extLst>
                </p14:cNvPr>
                <p14:cNvContentPartPr/>
                <p14:nvPr/>
              </p14:nvContentPartPr>
              <p14:xfrm>
                <a:off x="966490" y="4103009"/>
                <a:ext cx="3240" cy="1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0474D5-211A-9DE7-DCEF-4334D886041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7490" y="4094369"/>
                  <a:ext cx="20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E2B45D-3769-3DE8-3130-719D64EC291E}"/>
                    </a:ext>
                  </a:extLst>
                </p14:cNvPr>
                <p14:cNvContentPartPr/>
                <p14:nvPr/>
              </p14:nvContentPartPr>
              <p14:xfrm>
                <a:off x="417490" y="4429169"/>
                <a:ext cx="577800" cy="307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E2B45D-3769-3DE8-3130-719D64EC291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8850" y="4420169"/>
                  <a:ext cx="595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DDE1A39-1257-2F8A-63EF-A416988DEC03}"/>
                    </a:ext>
                  </a:extLst>
                </p14:cNvPr>
                <p14:cNvContentPartPr/>
                <p14:nvPr/>
              </p14:nvContentPartPr>
              <p14:xfrm>
                <a:off x="1212370" y="4143329"/>
                <a:ext cx="1141560" cy="392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DDE1A39-1257-2F8A-63EF-A416988DEC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03370" y="4134329"/>
                  <a:ext cx="1159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43CBB9-ABBE-A501-4A13-A6EC106C4775}"/>
                    </a:ext>
                  </a:extLst>
                </p14:cNvPr>
                <p14:cNvContentPartPr/>
                <p14:nvPr/>
              </p14:nvContentPartPr>
              <p14:xfrm>
                <a:off x="2791690" y="4279049"/>
                <a:ext cx="210240" cy="245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43CBB9-ABBE-A501-4A13-A6EC106C47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783050" y="4270049"/>
                  <a:ext cx="227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4923126-CC06-866F-D4BC-000C89804EF2}"/>
                    </a:ext>
                  </a:extLst>
                </p14:cNvPr>
                <p14:cNvContentPartPr/>
                <p14:nvPr/>
              </p14:nvContentPartPr>
              <p14:xfrm>
                <a:off x="2860450" y="4418729"/>
                <a:ext cx="129240" cy="36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4923126-CC06-866F-D4BC-000C89804EF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51450" y="4409729"/>
                  <a:ext cx="146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0959C1-DA76-B3D8-356A-52C17560DE4C}"/>
                    </a:ext>
                  </a:extLst>
                </p14:cNvPr>
                <p14:cNvContentPartPr/>
                <p14:nvPr/>
              </p14:nvContentPartPr>
              <p14:xfrm>
                <a:off x="2848930" y="4276529"/>
                <a:ext cx="233280" cy="68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0959C1-DA76-B3D8-356A-52C17560DE4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40290" y="4267889"/>
                  <a:ext cx="250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BEDC1F-80C6-9E04-71CC-59FBC1A21DB6}"/>
                    </a:ext>
                  </a:extLst>
                </p14:cNvPr>
                <p14:cNvContentPartPr/>
                <p14:nvPr/>
              </p14:nvContentPartPr>
              <p14:xfrm>
                <a:off x="3176890" y="4428809"/>
                <a:ext cx="36360" cy="43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BEDC1F-80C6-9E04-71CC-59FBC1A21DB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68250" y="4420169"/>
                  <a:ext cx="54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A18AD3B-2865-1E6A-9799-C243B099F2C7}"/>
                    </a:ext>
                  </a:extLst>
                </p14:cNvPr>
                <p14:cNvContentPartPr/>
                <p14:nvPr/>
              </p14:nvContentPartPr>
              <p14:xfrm>
                <a:off x="3363010" y="4295609"/>
                <a:ext cx="121680" cy="211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A18AD3B-2865-1E6A-9799-C243B099F2C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54010" y="4286969"/>
                  <a:ext cx="139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59881B4-7D32-D368-4A59-0DF62CD32DDB}"/>
                    </a:ext>
                  </a:extLst>
                </p14:cNvPr>
                <p14:cNvContentPartPr/>
                <p14:nvPr/>
              </p14:nvContentPartPr>
              <p14:xfrm>
                <a:off x="3364090" y="4424129"/>
                <a:ext cx="154800" cy="27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59881B4-7D32-D368-4A59-0DF62CD32DD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55450" y="4415489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D0493BE-E63B-C1F3-B9C5-78F09D968A75}"/>
                    </a:ext>
                  </a:extLst>
                </p14:cNvPr>
                <p14:cNvContentPartPr/>
                <p14:nvPr/>
              </p14:nvContentPartPr>
              <p14:xfrm>
                <a:off x="3378130" y="4266809"/>
                <a:ext cx="166680" cy="1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D0493BE-E63B-C1F3-B9C5-78F09D968A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69130" y="4258169"/>
                  <a:ext cx="184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D2825F2-7B72-3394-E462-8B9079B9106A}"/>
                    </a:ext>
                  </a:extLst>
                </p14:cNvPr>
                <p14:cNvContentPartPr/>
                <p14:nvPr/>
              </p14:nvContentPartPr>
              <p14:xfrm>
                <a:off x="3364810" y="4209569"/>
                <a:ext cx="17964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D2825F2-7B72-3394-E462-8B9079B9106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55810" y="4200569"/>
                  <a:ext cx="197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5CEB96-F4FB-E584-680D-66BAEC9DCA79}"/>
                    </a:ext>
                  </a:extLst>
                </p14:cNvPr>
                <p14:cNvContentPartPr/>
                <p14:nvPr/>
              </p14:nvContentPartPr>
              <p14:xfrm>
                <a:off x="2846770" y="4092929"/>
                <a:ext cx="295200" cy="56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5CEB96-F4FB-E584-680D-66BAEC9DCA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38130" y="4084289"/>
                  <a:ext cx="31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4D40A70-A72D-7463-99F2-1309E334E197}"/>
                    </a:ext>
                  </a:extLst>
                </p14:cNvPr>
                <p14:cNvContentPartPr/>
                <p14:nvPr/>
              </p14:nvContentPartPr>
              <p14:xfrm>
                <a:off x="3648130" y="4508369"/>
                <a:ext cx="45720" cy="144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4D40A70-A72D-7463-99F2-1309E334E1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39490" y="4499729"/>
                  <a:ext cx="63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237AE3-0149-55C8-E210-19FF85F3A051}"/>
                    </a:ext>
                  </a:extLst>
                </p14:cNvPr>
                <p14:cNvContentPartPr/>
                <p14:nvPr/>
              </p14:nvContentPartPr>
              <p14:xfrm>
                <a:off x="4074010" y="4277969"/>
                <a:ext cx="26280" cy="236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237AE3-0149-55C8-E210-19FF85F3A05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65010" y="4269329"/>
                  <a:ext cx="43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DD1B4C-7E85-BEAE-E5D7-092D25E679B3}"/>
                    </a:ext>
                  </a:extLst>
                </p14:cNvPr>
                <p14:cNvContentPartPr/>
                <p14:nvPr/>
              </p14:nvContentPartPr>
              <p14:xfrm>
                <a:off x="4044850" y="4280489"/>
                <a:ext cx="182880" cy="26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DD1B4C-7E85-BEAE-E5D7-092D25E679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36210" y="4271489"/>
                  <a:ext cx="2005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25DC3A-AC36-4C89-44DF-214357F2071A}"/>
                    </a:ext>
                  </a:extLst>
                </p14:cNvPr>
                <p14:cNvContentPartPr/>
                <p14:nvPr/>
              </p14:nvContentPartPr>
              <p14:xfrm>
                <a:off x="4041250" y="4212449"/>
                <a:ext cx="181440" cy="24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25DC3A-AC36-4C89-44DF-214357F2071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32250" y="4203809"/>
                  <a:ext cx="199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D567131-3F8D-5FD3-4EA4-9FB4B346BE27}"/>
                    </a:ext>
                  </a:extLst>
                </p14:cNvPr>
                <p14:cNvContentPartPr/>
                <p14:nvPr/>
              </p14:nvContentPartPr>
              <p14:xfrm>
                <a:off x="4371370" y="4465529"/>
                <a:ext cx="6840" cy="33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D567131-3F8D-5FD3-4EA4-9FB4B346BE2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62730" y="4456889"/>
                  <a:ext cx="24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31723B-33FA-5C08-041F-865E9A6836FA}"/>
                    </a:ext>
                  </a:extLst>
                </p14:cNvPr>
                <p14:cNvContentPartPr/>
                <p14:nvPr/>
              </p14:nvContentPartPr>
              <p14:xfrm>
                <a:off x="4494490" y="4321889"/>
                <a:ext cx="14760" cy="18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31723B-33FA-5C08-041F-865E9A6836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85850" y="4313249"/>
                  <a:ext cx="32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ECF5259-DE9B-CA09-258F-1B19BB23D512}"/>
                    </a:ext>
                  </a:extLst>
                </p14:cNvPr>
                <p14:cNvContentPartPr/>
                <p14:nvPr/>
              </p14:nvContentPartPr>
              <p14:xfrm>
                <a:off x="4468930" y="4277249"/>
                <a:ext cx="181440" cy="271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ECF5259-DE9B-CA09-258F-1B19BB23D51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59930" y="4268609"/>
                  <a:ext cx="199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15B036-81DB-0BFB-8916-6A2E90D2AFD4}"/>
                    </a:ext>
                  </a:extLst>
                </p14:cNvPr>
                <p14:cNvContentPartPr/>
                <p14:nvPr/>
              </p14:nvContentPartPr>
              <p14:xfrm>
                <a:off x="4426450" y="4195169"/>
                <a:ext cx="141480" cy="13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15B036-81DB-0BFB-8916-6A2E90D2AF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17450" y="4186529"/>
                  <a:ext cx="15912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1D9F77D-48D6-7C15-DDD9-1499BD5FB793}"/>
                  </a:ext>
                </a:extLst>
              </p14:cNvPr>
              <p14:cNvContentPartPr/>
              <p14:nvPr/>
            </p14:nvContentPartPr>
            <p14:xfrm>
              <a:off x="3942610" y="4735169"/>
              <a:ext cx="1203120" cy="376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1D9F77D-48D6-7C15-DDD9-1499BD5FB79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33610" y="4726169"/>
                <a:ext cx="122076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D6B2E48-0915-9095-7448-97F29487331D}"/>
              </a:ext>
            </a:extLst>
          </p:cNvPr>
          <p:cNvGrpSpPr/>
          <p:nvPr/>
        </p:nvGrpSpPr>
        <p:grpSpPr>
          <a:xfrm>
            <a:off x="388690" y="4661009"/>
            <a:ext cx="3492720" cy="1016280"/>
            <a:chOff x="388690" y="4661009"/>
            <a:chExt cx="349272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6221A8-2DEB-2716-0BBE-DD6DEC8DDA01}"/>
                    </a:ext>
                  </a:extLst>
                </p14:cNvPr>
                <p14:cNvContentPartPr/>
                <p14:nvPr/>
              </p14:nvContentPartPr>
              <p14:xfrm>
                <a:off x="401290" y="4999409"/>
                <a:ext cx="191880" cy="199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6221A8-2DEB-2716-0BBE-DD6DEC8DDA0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2650" y="4990409"/>
                  <a:ext cx="209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056E79D-3443-522B-53BE-7F0D638885FB}"/>
                    </a:ext>
                  </a:extLst>
                </p14:cNvPr>
                <p14:cNvContentPartPr/>
                <p14:nvPr/>
              </p14:nvContentPartPr>
              <p14:xfrm>
                <a:off x="658690" y="4742009"/>
                <a:ext cx="1142640" cy="619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056E79D-3443-522B-53BE-7F0D638885F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0050" y="4733369"/>
                  <a:ext cx="116028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7492E7-EA93-667C-FF2A-998B5E498D2C}"/>
                    </a:ext>
                  </a:extLst>
                </p14:cNvPr>
                <p14:cNvContentPartPr/>
                <p14:nvPr/>
              </p14:nvContentPartPr>
              <p14:xfrm>
                <a:off x="1294810" y="4914809"/>
                <a:ext cx="320760" cy="32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7492E7-EA93-667C-FF2A-998B5E498D2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85810" y="4905809"/>
                  <a:ext cx="338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ADCFE6C-8883-7BAE-FF4E-C35C673108AE}"/>
                    </a:ext>
                  </a:extLst>
                </p14:cNvPr>
                <p14:cNvContentPartPr/>
                <p14:nvPr/>
              </p14:nvContentPartPr>
              <p14:xfrm>
                <a:off x="2099050" y="4818689"/>
                <a:ext cx="95760" cy="321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ADCFE6C-8883-7BAE-FF4E-C35C673108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90410" y="4809689"/>
                  <a:ext cx="113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BDD6DC-F8F1-560A-0B17-9BF632C2A937}"/>
                    </a:ext>
                  </a:extLst>
                </p14:cNvPr>
                <p14:cNvContentPartPr/>
                <p14:nvPr/>
              </p14:nvContentPartPr>
              <p14:xfrm>
                <a:off x="2030290" y="4954769"/>
                <a:ext cx="297720" cy="60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BDD6DC-F8F1-560A-0B17-9BF632C2A93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21650" y="4946129"/>
                  <a:ext cx="315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994B88-37E8-C134-F90D-10AC10ACA945}"/>
                    </a:ext>
                  </a:extLst>
                </p14:cNvPr>
                <p14:cNvContentPartPr/>
                <p14:nvPr/>
              </p14:nvContentPartPr>
              <p14:xfrm>
                <a:off x="2103730" y="4661009"/>
                <a:ext cx="112680" cy="84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994B88-37E8-C134-F90D-10AC10ACA94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94730" y="4652009"/>
                  <a:ext cx="130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FC10E84-CF7D-E5E7-59C6-3F1C70387DF3}"/>
                    </a:ext>
                  </a:extLst>
                </p14:cNvPr>
                <p14:cNvContentPartPr/>
                <p14:nvPr/>
              </p14:nvContentPartPr>
              <p14:xfrm>
                <a:off x="2569210" y="4839929"/>
                <a:ext cx="305640" cy="423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FC10E84-CF7D-E5E7-59C6-3F1C70387DF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60210" y="4831289"/>
                  <a:ext cx="3232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FA3BFB1-1BE9-95CD-2164-6A3DFD3D0F80}"/>
                    </a:ext>
                  </a:extLst>
                </p14:cNvPr>
                <p14:cNvContentPartPr/>
                <p14:nvPr/>
              </p14:nvContentPartPr>
              <p14:xfrm>
                <a:off x="3087610" y="4736249"/>
                <a:ext cx="793800" cy="412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FA3BFB1-1BE9-95CD-2164-6A3DFD3D0F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78970" y="4727609"/>
                  <a:ext cx="8114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A5A7308-54A0-32B6-A2BB-4DD9498ABF95}"/>
                    </a:ext>
                  </a:extLst>
                </p14:cNvPr>
                <p14:cNvContentPartPr/>
                <p14:nvPr/>
              </p14:nvContentPartPr>
              <p14:xfrm>
                <a:off x="3089770" y="4826609"/>
                <a:ext cx="408240" cy="84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A5A7308-54A0-32B6-A2BB-4DD9498ABF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80770" y="4817969"/>
                  <a:ext cx="425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6371A7D-FCD7-8B67-00F5-9222FB372389}"/>
                    </a:ext>
                  </a:extLst>
                </p14:cNvPr>
                <p14:cNvContentPartPr/>
                <p14:nvPr/>
              </p14:nvContentPartPr>
              <p14:xfrm>
                <a:off x="388690" y="5288849"/>
                <a:ext cx="1510200" cy="38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6371A7D-FCD7-8B67-00F5-9222FB37238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0050" y="5279849"/>
                  <a:ext cx="15278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E0420ED-04B5-7454-26A8-170AB8114984}"/>
                    </a:ext>
                  </a:extLst>
                </p14:cNvPr>
                <p14:cNvContentPartPr/>
                <p14:nvPr/>
              </p14:nvContentPartPr>
              <p14:xfrm>
                <a:off x="1411450" y="5400809"/>
                <a:ext cx="296280" cy="39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E0420ED-04B5-7454-26A8-170AB811498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02450" y="5392169"/>
                  <a:ext cx="313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6AEAF9-5569-84AA-7D03-8C02C911BB27}"/>
                    </a:ext>
                  </a:extLst>
                </p14:cNvPr>
                <p14:cNvContentPartPr/>
                <p14:nvPr/>
              </p14:nvContentPartPr>
              <p14:xfrm>
                <a:off x="1726450" y="5593769"/>
                <a:ext cx="78120" cy="37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6AEAF9-5569-84AA-7D03-8C02C911BB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17450" y="5584769"/>
                  <a:ext cx="95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2FA5B32-23D9-E906-F25F-30ED576D1ECE}"/>
                    </a:ext>
                  </a:extLst>
                </p14:cNvPr>
                <p14:cNvContentPartPr/>
                <p14:nvPr/>
              </p14:nvContentPartPr>
              <p14:xfrm>
                <a:off x="2139730" y="5288129"/>
                <a:ext cx="746640" cy="360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2FA5B32-23D9-E906-F25F-30ED576D1E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31090" y="5279489"/>
                  <a:ext cx="764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373FA5-34DC-8FCE-298B-6E2C40CBDEB5}"/>
                    </a:ext>
                  </a:extLst>
                </p14:cNvPr>
                <p14:cNvContentPartPr/>
                <p14:nvPr/>
              </p14:nvContentPartPr>
              <p14:xfrm>
                <a:off x="2577130" y="5431769"/>
                <a:ext cx="249480" cy="7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373FA5-34DC-8FCE-298B-6E2C40CBDEB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68130" y="5422769"/>
                  <a:ext cx="267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B36FE4C-C728-FD13-4127-A8A287581E39}"/>
                    </a:ext>
                  </a:extLst>
                </p14:cNvPr>
                <p14:cNvContentPartPr/>
                <p14:nvPr/>
              </p14:nvContentPartPr>
              <p14:xfrm>
                <a:off x="2400010" y="5347889"/>
                <a:ext cx="38160" cy="3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B36FE4C-C728-FD13-4127-A8A287581E3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91370" y="5338889"/>
                  <a:ext cx="55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2E6D32C-925E-8885-C418-7690F1426E1F}"/>
                    </a:ext>
                  </a:extLst>
                </p14:cNvPr>
                <p14:cNvContentPartPr/>
                <p14:nvPr/>
              </p14:nvContentPartPr>
              <p14:xfrm>
                <a:off x="3252130" y="5406209"/>
                <a:ext cx="39960" cy="269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2E6D32C-925E-8885-C418-7690F1426E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43490" y="5397209"/>
                  <a:ext cx="57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6F67084-8C31-DC56-1056-BB5ED182D6F6}"/>
                    </a:ext>
                  </a:extLst>
                </p14:cNvPr>
                <p14:cNvContentPartPr/>
                <p14:nvPr/>
              </p14:nvContentPartPr>
              <p14:xfrm>
                <a:off x="3247090" y="5354009"/>
                <a:ext cx="207360" cy="151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6F67084-8C31-DC56-1056-BB5ED182D6F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38450" y="5345369"/>
                  <a:ext cx="225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D87C89E-5B48-AB79-0067-4D94ADFBCBBC}"/>
                    </a:ext>
                  </a:extLst>
                </p14:cNvPr>
                <p14:cNvContentPartPr/>
                <p14:nvPr/>
              </p14:nvContentPartPr>
              <p14:xfrm>
                <a:off x="3225490" y="5218289"/>
                <a:ext cx="176760" cy="145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D87C89E-5B48-AB79-0067-4D94ADFBCBB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16490" y="5209649"/>
                  <a:ext cx="1944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FD171A8-C4B9-3158-997F-DABDA289CDB5}"/>
              </a:ext>
            </a:extLst>
          </p:cNvPr>
          <p:cNvGrpSpPr/>
          <p:nvPr/>
        </p:nvGrpSpPr>
        <p:grpSpPr>
          <a:xfrm>
            <a:off x="385090" y="5778809"/>
            <a:ext cx="4009320" cy="1003680"/>
            <a:chOff x="385090" y="5778809"/>
            <a:chExt cx="4009320" cy="10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9C6C877-24DB-5035-BD8A-F6A110B6E8C2}"/>
                    </a:ext>
                  </a:extLst>
                </p14:cNvPr>
                <p14:cNvContentPartPr/>
                <p14:nvPr/>
              </p14:nvContentPartPr>
              <p14:xfrm>
                <a:off x="698650" y="6043769"/>
                <a:ext cx="204840" cy="350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9C6C877-24DB-5035-BD8A-F6A110B6E8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0010" y="6035129"/>
                  <a:ext cx="2224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A8F6D3C-B880-E84C-E9B3-B998249AAA6E}"/>
                    </a:ext>
                  </a:extLst>
                </p14:cNvPr>
                <p14:cNvContentPartPr/>
                <p14:nvPr/>
              </p14:nvContentPartPr>
              <p14:xfrm>
                <a:off x="724930" y="5898329"/>
                <a:ext cx="105480" cy="49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A8F6D3C-B880-E84C-E9B3-B998249AAA6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5930" y="5889689"/>
                  <a:ext cx="123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906558-1435-7171-F973-BD93C59ACDCB}"/>
                    </a:ext>
                  </a:extLst>
                </p14:cNvPr>
                <p14:cNvContentPartPr/>
                <p14:nvPr/>
              </p14:nvContentPartPr>
              <p14:xfrm>
                <a:off x="1066930" y="5936849"/>
                <a:ext cx="107280" cy="326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906558-1435-7171-F973-BD93C59ACD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57930" y="5928209"/>
                  <a:ext cx="124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B69E139-BBC5-D2DD-79CB-06A182F5559A}"/>
                    </a:ext>
                  </a:extLst>
                </p14:cNvPr>
                <p14:cNvContentPartPr/>
                <p14:nvPr/>
              </p14:nvContentPartPr>
              <p14:xfrm>
                <a:off x="1000330" y="6134489"/>
                <a:ext cx="168480" cy="20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B69E139-BBC5-D2DD-79CB-06A182F5559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1690" y="6125489"/>
                  <a:ext cx="186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B8EFD6-8236-0B7F-3CB6-AE149F67C14A}"/>
                    </a:ext>
                  </a:extLst>
                </p14:cNvPr>
                <p14:cNvContentPartPr/>
                <p14:nvPr/>
              </p14:nvContentPartPr>
              <p14:xfrm>
                <a:off x="1065130" y="5829929"/>
                <a:ext cx="84240" cy="62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B8EFD6-8236-0B7F-3CB6-AE149F67C14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6130" y="5820929"/>
                  <a:ext cx="101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6F1715B-27D4-D103-779B-D12DB8F522D5}"/>
                    </a:ext>
                  </a:extLst>
                </p14:cNvPr>
                <p14:cNvContentPartPr/>
                <p14:nvPr/>
              </p14:nvContentPartPr>
              <p14:xfrm>
                <a:off x="1303090" y="5955929"/>
                <a:ext cx="319320" cy="148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6F1715B-27D4-D103-779B-D12DB8F522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94450" y="5947289"/>
                  <a:ext cx="336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30D9C49-F807-2098-4B99-3C2AC42905FF}"/>
                    </a:ext>
                  </a:extLst>
                </p14:cNvPr>
                <p14:cNvContentPartPr/>
                <p14:nvPr/>
              </p14:nvContentPartPr>
              <p14:xfrm>
                <a:off x="1431610" y="5921729"/>
                <a:ext cx="18720" cy="319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30D9C49-F807-2098-4B99-3C2AC42905F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22970" y="5913089"/>
                  <a:ext cx="363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2207B2A-BE0A-0EC8-3B34-35131938E3DD}"/>
                    </a:ext>
                  </a:extLst>
                </p14:cNvPr>
                <p14:cNvContentPartPr/>
                <p14:nvPr/>
              </p14:nvContentPartPr>
              <p14:xfrm>
                <a:off x="945250" y="5809409"/>
                <a:ext cx="108720" cy="630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2207B2A-BE0A-0EC8-3B34-35131938E3D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36610" y="5800769"/>
                  <a:ext cx="1263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8991C85-F42A-69F7-1136-EAF3908B9B26}"/>
                    </a:ext>
                  </a:extLst>
                </p14:cNvPr>
                <p14:cNvContentPartPr/>
                <p14:nvPr/>
              </p14:nvContentPartPr>
              <p14:xfrm>
                <a:off x="1618450" y="5778809"/>
                <a:ext cx="93600" cy="632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8991C85-F42A-69F7-1136-EAF3908B9B2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09450" y="5769809"/>
                  <a:ext cx="11124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7FEA96-0336-C4DE-D4F3-D5BD8866E373}"/>
                    </a:ext>
                  </a:extLst>
                </p14:cNvPr>
                <p14:cNvContentPartPr/>
                <p14:nvPr/>
              </p14:nvContentPartPr>
              <p14:xfrm>
                <a:off x="1919770" y="6131969"/>
                <a:ext cx="200520" cy="18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7FEA96-0336-C4DE-D4F3-D5BD8866E37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11130" y="6122969"/>
                  <a:ext cx="218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259756A-9BCF-5C25-84A4-25AF825F6732}"/>
                    </a:ext>
                  </a:extLst>
                </p14:cNvPr>
                <p14:cNvContentPartPr/>
                <p14:nvPr/>
              </p14:nvContentPartPr>
              <p14:xfrm>
                <a:off x="1927690" y="6200729"/>
                <a:ext cx="191160" cy="13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259756A-9BCF-5C25-84A4-25AF825F67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18690" y="6191729"/>
                  <a:ext cx="208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3442F7-375C-DEAB-78C5-29E79DCB848A}"/>
                    </a:ext>
                  </a:extLst>
                </p14:cNvPr>
                <p14:cNvContentPartPr/>
                <p14:nvPr/>
              </p14:nvContentPartPr>
              <p14:xfrm>
                <a:off x="2367970" y="5990129"/>
                <a:ext cx="89280" cy="351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3442F7-375C-DEAB-78C5-29E79DCB848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58970" y="5981129"/>
                  <a:ext cx="1069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B10F80B-19A3-F991-09A1-98295A3038BD}"/>
                    </a:ext>
                  </a:extLst>
                </p14:cNvPr>
                <p14:cNvContentPartPr/>
                <p14:nvPr/>
              </p14:nvContentPartPr>
              <p14:xfrm>
                <a:off x="2337370" y="6161849"/>
                <a:ext cx="181080" cy="37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B10F80B-19A3-F991-09A1-98295A3038B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28370" y="6153209"/>
                  <a:ext cx="198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05AD3DA-C8E4-879D-30B1-2958A5313647}"/>
                    </a:ext>
                  </a:extLst>
                </p14:cNvPr>
                <p14:cNvContentPartPr/>
                <p14:nvPr/>
              </p14:nvContentPartPr>
              <p14:xfrm>
                <a:off x="2349970" y="5858009"/>
                <a:ext cx="96120" cy="79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05AD3DA-C8E4-879D-30B1-2958A53136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40970" y="5849369"/>
                  <a:ext cx="113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C97C4FC-55C7-7A29-F9EB-30250D63757C}"/>
                    </a:ext>
                  </a:extLst>
                </p14:cNvPr>
                <p14:cNvContentPartPr/>
                <p14:nvPr/>
              </p14:nvContentPartPr>
              <p14:xfrm>
                <a:off x="2592970" y="5892569"/>
                <a:ext cx="93960" cy="483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C97C4FC-55C7-7A29-F9EB-30250D6375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83970" y="5883929"/>
                  <a:ext cx="1116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3883454-A466-CBFC-E61E-0D20C5134921}"/>
                    </a:ext>
                  </a:extLst>
                </p14:cNvPr>
                <p14:cNvContentPartPr/>
                <p14:nvPr/>
              </p14:nvContentPartPr>
              <p14:xfrm>
                <a:off x="2843890" y="6076889"/>
                <a:ext cx="10080" cy="240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3883454-A466-CBFC-E61E-0D20C51349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34890" y="6067889"/>
                  <a:ext cx="27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285EAF8-F949-A67A-E5E1-581A17F8CB9F}"/>
                    </a:ext>
                  </a:extLst>
                </p14:cNvPr>
                <p14:cNvContentPartPr/>
                <p14:nvPr/>
              </p14:nvContentPartPr>
              <p14:xfrm>
                <a:off x="2762170" y="6061049"/>
                <a:ext cx="188280" cy="126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285EAF8-F949-A67A-E5E1-581A17F8CB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53170" y="6052049"/>
                  <a:ext cx="205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56C8B0E-0448-2CBA-C81B-6376B777C7FF}"/>
                    </a:ext>
                  </a:extLst>
                </p14:cNvPr>
                <p14:cNvContentPartPr/>
                <p14:nvPr/>
              </p14:nvContentPartPr>
              <p14:xfrm>
                <a:off x="2829850" y="5922809"/>
                <a:ext cx="74160" cy="74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56C8B0E-0448-2CBA-C81B-6376B777C7F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21210" y="5913809"/>
                  <a:ext cx="91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87136E5-8BEC-408F-EA00-C73D8C6D00DA}"/>
                    </a:ext>
                  </a:extLst>
                </p14:cNvPr>
                <p14:cNvContentPartPr/>
                <p14:nvPr/>
              </p14:nvContentPartPr>
              <p14:xfrm>
                <a:off x="3049450" y="5974289"/>
                <a:ext cx="351720" cy="168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87136E5-8BEC-408F-EA00-C73D8C6D00D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40450" y="5965289"/>
                  <a:ext cx="369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CCE47BE-3B87-C395-3ABD-2EB56E211D49}"/>
                    </a:ext>
                  </a:extLst>
                </p14:cNvPr>
                <p14:cNvContentPartPr/>
                <p14:nvPr/>
              </p14:nvContentPartPr>
              <p14:xfrm>
                <a:off x="3188410" y="5936489"/>
                <a:ext cx="41040" cy="345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CCE47BE-3B87-C395-3ABD-2EB56E211D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79410" y="5927489"/>
                  <a:ext cx="58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E33A7F0-F756-A9DB-5D8F-6D3E4D5C1006}"/>
                    </a:ext>
                  </a:extLst>
                </p14:cNvPr>
                <p14:cNvContentPartPr/>
                <p14:nvPr/>
              </p14:nvContentPartPr>
              <p14:xfrm>
                <a:off x="3416650" y="5882849"/>
                <a:ext cx="144000" cy="427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E33A7F0-F756-A9DB-5D8F-6D3E4D5C10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08010" y="5874209"/>
                  <a:ext cx="1616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B0B5A78-0326-CB84-AE87-3003AFA709A1}"/>
                    </a:ext>
                  </a:extLst>
                </p14:cNvPr>
                <p14:cNvContentPartPr/>
                <p14:nvPr/>
              </p14:nvContentPartPr>
              <p14:xfrm>
                <a:off x="385090" y="6597809"/>
                <a:ext cx="76320" cy="125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B0B5A78-0326-CB84-AE87-3003AFA709A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6090" y="6588809"/>
                  <a:ext cx="93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79B81A0-7211-BDDF-BF09-59CA715A2383}"/>
                    </a:ext>
                  </a:extLst>
                </p14:cNvPr>
                <p14:cNvContentPartPr/>
                <p14:nvPr/>
              </p14:nvContentPartPr>
              <p14:xfrm>
                <a:off x="579490" y="6623369"/>
                <a:ext cx="25560" cy="6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79B81A0-7211-BDDF-BF09-59CA715A238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0490" y="6614729"/>
                  <a:ext cx="43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27D06CA-E4C1-804E-51DC-82D772C8515D}"/>
                    </a:ext>
                  </a:extLst>
                </p14:cNvPr>
                <p14:cNvContentPartPr/>
                <p14:nvPr/>
              </p14:nvContentPartPr>
              <p14:xfrm>
                <a:off x="584170" y="6584489"/>
                <a:ext cx="504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27D06CA-E4C1-804E-51DC-82D772C8515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5530" y="6575849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6BE4650-75B2-D170-029C-6EB7CB3ED96E}"/>
                    </a:ext>
                  </a:extLst>
                </p14:cNvPr>
                <p14:cNvContentPartPr/>
                <p14:nvPr/>
              </p14:nvContentPartPr>
              <p14:xfrm>
                <a:off x="663730" y="6632009"/>
                <a:ext cx="144720" cy="73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6BE4650-75B2-D170-029C-6EB7CB3ED96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4730" y="6623369"/>
                  <a:ext cx="162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7DD128D-31F8-D68C-A594-B7F371D69CF4}"/>
                    </a:ext>
                  </a:extLst>
                </p14:cNvPr>
                <p14:cNvContentPartPr/>
                <p14:nvPr/>
              </p14:nvContentPartPr>
              <p14:xfrm>
                <a:off x="890890" y="6643529"/>
                <a:ext cx="77040" cy="82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7DD128D-31F8-D68C-A594-B7F371D69CF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2250" y="6634529"/>
                  <a:ext cx="94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C00E3B5-62BF-F425-B9E5-AC5E4A9062F6}"/>
                    </a:ext>
                  </a:extLst>
                </p14:cNvPr>
                <p14:cNvContentPartPr/>
                <p14:nvPr/>
              </p14:nvContentPartPr>
              <p14:xfrm>
                <a:off x="1037410" y="6637049"/>
                <a:ext cx="136440" cy="130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C00E3B5-62BF-F425-B9E5-AC5E4A9062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8410" y="6628049"/>
                  <a:ext cx="154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0E9727F-B475-2705-8446-22B86997C2C5}"/>
                    </a:ext>
                  </a:extLst>
                </p14:cNvPr>
                <p14:cNvContentPartPr/>
                <p14:nvPr/>
              </p14:nvContentPartPr>
              <p14:xfrm>
                <a:off x="1445650" y="6546329"/>
                <a:ext cx="30600" cy="221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0E9727F-B475-2705-8446-22B86997C2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37010" y="6537329"/>
                  <a:ext cx="48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3076F0C-FA36-36AE-6224-28FE6CECD3B4}"/>
                    </a:ext>
                  </a:extLst>
                </p14:cNvPr>
                <p14:cNvContentPartPr/>
                <p14:nvPr/>
              </p14:nvContentPartPr>
              <p14:xfrm>
                <a:off x="1429090" y="6535889"/>
                <a:ext cx="169200" cy="134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3076F0C-FA36-36AE-6224-28FE6CECD3B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20450" y="6526889"/>
                  <a:ext cx="186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A6B1EF7-2078-5D17-EBFF-94112E453CCF}"/>
                    </a:ext>
                  </a:extLst>
                </p14:cNvPr>
                <p14:cNvContentPartPr/>
                <p14:nvPr/>
              </p14:nvContentPartPr>
              <p14:xfrm>
                <a:off x="1435210" y="6422489"/>
                <a:ext cx="100800" cy="74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A6B1EF7-2078-5D17-EBFF-94112E453C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26570" y="6413849"/>
                  <a:ext cx="11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D16FC2E-C9F2-3EEA-7F6B-AC5A3FB08E2E}"/>
                    </a:ext>
                  </a:extLst>
                </p14:cNvPr>
                <p14:cNvContentPartPr/>
                <p14:nvPr/>
              </p14:nvContentPartPr>
              <p14:xfrm>
                <a:off x="1847050" y="6446609"/>
                <a:ext cx="532440" cy="282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D16FC2E-C9F2-3EEA-7F6B-AC5A3FB08E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838050" y="6437969"/>
                  <a:ext cx="550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7DCAF6F-5535-F91E-4053-A40A49A75E44}"/>
                    </a:ext>
                  </a:extLst>
                </p14:cNvPr>
                <p14:cNvContentPartPr/>
                <p14:nvPr/>
              </p14:nvContentPartPr>
              <p14:xfrm>
                <a:off x="2523130" y="6476489"/>
                <a:ext cx="385560" cy="234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7DCAF6F-5535-F91E-4053-A40A49A75E4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14490" y="6467489"/>
                  <a:ext cx="403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155389B-CA52-604E-5012-1EC43890F086}"/>
                    </a:ext>
                  </a:extLst>
                </p14:cNvPr>
                <p14:cNvContentPartPr/>
                <p14:nvPr/>
              </p14:nvContentPartPr>
              <p14:xfrm>
                <a:off x="2787010" y="6575129"/>
                <a:ext cx="160560" cy="43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155389B-CA52-604E-5012-1EC43890F08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78370" y="6566129"/>
                  <a:ext cx="178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13BE978-7AA6-7C47-48ED-A9B15BFC2E71}"/>
                    </a:ext>
                  </a:extLst>
                </p14:cNvPr>
                <p14:cNvContentPartPr/>
                <p14:nvPr/>
              </p14:nvContentPartPr>
              <p14:xfrm>
                <a:off x="3112450" y="6431129"/>
                <a:ext cx="775440" cy="351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13BE978-7AA6-7C47-48ED-A9B15BFC2E7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03450" y="6422129"/>
                  <a:ext cx="7930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BBD38C5-2FF2-CA30-37C7-0FE3A3299013}"/>
                    </a:ext>
                  </a:extLst>
                </p14:cNvPr>
                <p14:cNvContentPartPr/>
                <p14:nvPr/>
              </p14:nvContentPartPr>
              <p14:xfrm>
                <a:off x="4089490" y="6389729"/>
                <a:ext cx="96120" cy="299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BBD38C5-2FF2-CA30-37C7-0FE3A329901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80850" y="6381089"/>
                  <a:ext cx="113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8DC513-9B81-B471-3612-B3701C4B1284}"/>
                    </a:ext>
                  </a:extLst>
                </p14:cNvPr>
                <p14:cNvContentPartPr/>
                <p14:nvPr/>
              </p14:nvContentPartPr>
              <p14:xfrm>
                <a:off x="4035130" y="6564689"/>
                <a:ext cx="207360" cy="28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8DC513-9B81-B471-3612-B3701C4B128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26490" y="6556049"/>
                  <a:ext cx="22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340A869-6263-29FB-D251-5F91A5134ED9}"/>
                    </a:ext>
                  </a:extLst>
                </p14:cNvPr>
                <p14:cNvContentPartPr/>
                <p14:nvPr/>
              </p14:nvContentPartPr>
              <p14:xfrm>
                <a:off x="4080130" y="6249689"/>
                <a:ext cx="144360" cy="101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340A869-6263-29FB-D251-5F91A5134E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71130" y="6240689"/>
                  <a:ext cx="162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68B7988-1B53-05ED-EB14-7596CDCE530C}"/>
                    </a:ext>
                  </a:extLst>
                </p14:cNvPr>
                <p14:cNvContentPartPr/>
                <p14:nvPr/>
              </p14:nvContentPartPr>
              <p14:xfrm>
                <a:off x="4371370" y="6628049"/>
                <a:ext cx="23040" cy="12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68B7988-1B53-05ED-EB14-7596CDCE530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62730" y="6619409"/>
                  <a:ext cx="406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958374-37B5-4A2D-ACFD-4749C8CEB38D}"/>
              </a:ext>
            </a:extLst>
          </p:cNvPr>
          <p:cNvGrpSpPr/>
          <p:nvPr/>
        </p:nvGrpSpPr>
        <p:grpSpPr>
          <a:xfrm>
            <a:off x="4756277" y="4169296"/>
            <a:ext cx="663480" cy="491760"/>
            <a:chOff x="4756277" y="4169296"/>
            <a:chExt cx="66348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8186E2-CE74-4755-7FCB-3D752B0A1D0F}"/>
                    </a:ext>
                  </a:extLst>
                </p14:cNvPr>
                <p14:cNvContentPartPr/>
                <p14:nvPr/>
              </p14:nvContentPartPr>
              <p14:xfrm>
                <a:off x="4756277" y="4497256"/>
                <a:ext cx="90360" cy="163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8186E2-CE74-4755-7FCB-3D752B0A1D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47277" y="4488616"/>
                  <a:ext cx="108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8A04ECC-A935-5BB7-7EBD-FE3C549B1DE2}"/>
                    </a:ext>
                  </a:extLst>
                </p14:cNvPr>
                <p14:cNvContentPartPr/>
                <p14:nvPr/>
              </p14:nvContentPartPr>
              <p14:xfrm>
                <a:off x="4952837" y="4401136"/>
                <a:ext cx="163800" cy="138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8A04ECC-A935-5BB7-7EBD-FE3C549B1D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43837" y="4392496"/>
                  <a:ext cx="181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E42FE5-D8A0-1D46-4BDD-500FD7853525}"/>
                    </a:ext>
                  </a:extLst>
                </p14:cNvPr>
                <p14:cNvContentPartPr/>
                <p14:nvPr/>
              </p14:nvContentPartPr>
              <p14:xfrm>
                <a:off x="4937717" y="4320136"/>
                <a:ext cx="243000" cy="263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E42FE5-D8A0-1D46-4BDD-500FD785352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29077" y="4311136"/>
                  <a:ext cx="260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FCAD4FE-E0B5-7210-5CFB-9251C22FD2A9}"/>
                    </a:ext>
                  </a:extLst>
                </p14:cNvPr>
                <p14:cNvContentPartPr/>
                <p14:nvPr/>
              </p14:nvContentPartPr>
              <p14:xfrm>
                <a:off x="5206277" y="4169296"/>
                <a:ext cx="213480" cy="118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FCAD4FE-E0B5-7210-5CFB-9251C22FD2A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97637" y="4160656"/>
                  <a:ext cx="2311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DDEBCE-0D27-A295-9BC2-5BF6825A2286}"/>
              </a:ext>
            </a:extLst>
          </p:cNvPr>
          <p:cNvGrpSpPr/>
          <p:nvPr/>
        </p:nvGrpSpPr>
        <p:grpSpPr>
          <a:xfrm>
            <a:off x="11315837" y="4502656"/>
            <a:ext cx="495360" cy="450000"/>
            <a:chOff x="11315837" y="4502656"/>
            <a:chExt cx="49536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46B322-6833-34EC-F00F-0BDDCA85D4B8}"/>
                    </a:ext>
                  </a:extLst>
                </p14:cNvPr>
                <p14:cNvContentPartPr/>
                <p14:nvPr/>
              </p14:nvContentPartPr>
              <p14:xfrm>
                <a:off x="11315837" y="4742776"/>
                <a:ext cx="118080" cy="209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46B322-6833-34EC-F00F-0BDDCA85D4B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307197" y="4733776"/>
                  <a:ext cx="135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7DA601-5752-F393-7C05-734E6FDBA257}"/>
                    </a:ext>
                  </a:extLst>
                </p14:cNvPr>
                <p14:cNvContentPartPr/>
                <p14:nvPr/>
              </p14:nvContentPartPr>
              <p14:xfrm>
                <a:off x="11582957" y="4546936"/>
                <a:ext cx="187560" cy="240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7DA601-5752-F393-7C05-734E6FDBA25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74317" y="4538296"/>
                  <a:ext cx="205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B3303C-FAFA-704E-4FF1-CD2E837197E5}"/>
                    </a:ext>
                  </a:extLst>
                </p14:cNvPr>
                <p14:cNvContentPartPr/>
                <p14:nvPr/>
              </p14:nvContentPartPr>
              <p14:xfrm>
                <a:off x="11522477" y="4502656"/>
                <a:ext cx="288720" cy="329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B3303C-FAFA-704E-4FF1-CD2E837197E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13477" y="4493656"/>
                  <a:ext cx="306360" cy="34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70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24</Words>
  <Application>Microsoft Office PowerPoint</Application>
  <PresentationFormat>Widescreen</PresentationFormat>
  <Paragraphs>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LL3 Section 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LL3 Section 30</dc:title>
  <dc:creator>Robert Peale</dc:creator>
  <cp:lastModifiedBy>Robert Peale</cp:lastModifiedBy>
  <cp:revision>7</cp:revision>
  <dcterms:created xsi:type="dcterms:W3CDTF">2023-09-03T14:36:14Z</dcterms:created>
  <dcterms:modified xsi:type="dcterms:W3CDTF">2023-09-16T23:24:00Z</dcterms:modified>
</cp:coreProperties>
</file>