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0E15D-69BF-4212-9827-4A007F3373CB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1176-927D-46F4-9D91-C66ADB8B4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Homogeneous deformations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 7 Section 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687" y="914400"/>
            <a:ext cx="826662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71450"/>
            <a:ext cx="379550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0850" y="249655"/>
            <a:ext cx="742950" cy="66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8452964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1156" y="0"/>
            <a:ext cx="606169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19114" t="-11628"/>
          <a:stretch>
            <a:fillRect/>
          </a:stretch>
        </p:blipFill>
        <p:spPr bwMode="auto">
          <a:xfrm>
            <a:off x="330200" y="2819400"/>
            <a:ext cx="8432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57698"/>
            <a:ext cx="8816410" cy="435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7543800" y="1143000"/>
            <a:ext cx="1295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860" y="838200"/>
            <a:ext cx="775462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0" y="1143000"/>
            <a:ext cx="8249786" cy="568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06" y="0"/>
            <a:ext cx="7509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543800" y="0"/>
            <a:ext cx="838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33401"/>
            <a:ext cx="891356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778540" cy="641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94"/>
          <a:stretch>
            <a:fillRect/>
          </a:stretch>
        </p:blipFill>
        <p:spPr bwMode="auto">
          <a:xfrm>
            <a:off x="228600" y="1524000"/>
            <a:ext cx="8783927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96200" y="1447800"/>
            <a:ext cx="1447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581400" y="243840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98" y="1"/>
            <a:ext cx="85956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4" y="2286000"/>
            <a:ext cx="473630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8197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2" y="3810000"/>
            <a:ext cx="41433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3880"/>
            <a:ext cx="29337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19" y="1905000"/>
            <a:ext cx="8696957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24800" y="17526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483"/>
            <a:ext cx="9144000" cy="667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4882"/>
            <a:ext cx="6629400" cy="167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533354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384" y="1143000"/>
            <a:ext cx="79784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349" y="304800"/>
            <a:ext cx="7239651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39000" y="228600"/>
            <a:ext cx="1219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442" y="1326755"/>
            <a:ext cx="7418158" cy="553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82" y="1447801"/>
            <a:ext cx="8713826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781" y="5562600"/>
            <a:ext cx="67386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99591"/>
            <a:ext cx="8936420" cy="355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213" y="914400"/>
            <a:ext cx="843358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162832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628" y="1219200"/>
            <a:ext cx="886474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4668"/>
            <a:ext cx="7362824" cy="654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815" y="228600"/>
            <a:ext cx="8426367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19352"/>
            <a:ext cx="7917343" cy="318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7620000" y="3200400"/>
            <a:ext cx="6858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Had messy                                        . . Simplify: </a:t>
            </a:r>
            <a:endParaRPr lang="en-US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64012"/>
            <a:ext cx="8149263" cy="48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257" y="381000"/>
            <a:ext cx="347254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19</Words>
  <Application>Microsoft Office PowerPoint</Application>
  <PresentationFormat>On-screen Show (4:3)</PresentationFormat>
  <Paragraphs>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Homogeneous deformations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Had messy                                        . . Simplify: </vt:lpstr>
      <vt:lpstr>PowerPoint Presentation</vt:lpstr>
      <vt:lpstr>PowerPoint Presentation</vt:lpstr>
      <vt:lpstr>PowerPoint Presentation</vt:lpstr>
      <vt:lpstr>Free energy</vt:lpstr>
      <vt:lpstr>PowerPoint Presentation</vt:lpstr>
      <vt:lpstr>PowerPoint Presentation</vt:lpstr>
      <vt:lpstr>Homework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Free energy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Homogeneous deformations</dc:title>
  <dc:creator>Your User Name</dc:creator>
  <cp:lastModifiedBy>Robert Peale</cp:lastModifiedBy>
  <cp:revision>9</cp:revision>
  <dcterms:created xsi:type="dcterms:W3CDTF">2013-09-08T21:02:27Z</dcterms:created>
  <dcterms:modified xsi:type="dcterms:W3CDTF">2014-09-18T14:59:49Z</dcterms:modified>
</cp:coreProperties>
</file>