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7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E15D-69BF-4212-9827-4A007F3373CB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1176-927D-46F4-9D91-C66ADB8B4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E15D-69BF-4212-9827-4A007F3373CB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1176-927D-46F4-9D91-C66ADB8B4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E15D-69BF-4212-9827-4A007F3373CB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1176-927D-46F4-9D91-C66ADB8B4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E15D-69BF-4212-9827-4A007F3373CB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1176-927D-46F4-9D91-C66ADB8B4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E15D-69BF-4212-9827-4A007F3373CB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1176-927D-46F4-9D91-C66ADB8B4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E15D-69BF-4212-9827-4A007F3373CB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1176-927D-46F4-9D91-C66ADB8B4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E15D-69BF-4212-9827-4A007F3373CB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1176-927D-46F4-9D91-C66ADB8B4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E15D-69BF-4212-9827-4A007F3373CB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1176-927D-46F4-9D91-C66ADB8B4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E15D-69BF-4212-9827-4A007F3373CB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1176-927D-46F4-9D91-C66ADB8B4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E15D-69BF-4212-9827-4A007F3373CB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1176-927D-46F4-9D91-C66ADB8B4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E15D-69BF-4212-9827-4A007F3373CB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71176-927D-46F4-9D91-C66ADB8B4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0E15D-69BF-4212-9827-4A007F3373CB}" type="datetimeFigureOut">
              <a:rPr lang="en-US" smtClean="0"/>
              <a:pPr/>
              <a:t>9/18/2014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71176-927D-46F4-9D91-C66ADB8B45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Homogeneous deformations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LL 7 Section 5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687" y="914400"/>
            <a:ext cx="8266627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171450"/>
            <a:ext cx="379550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90850" y="249655"/>
            <a:ext cx="742950" cy="664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"/>
            <a:ext cx="8452964" cy="640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1156" y="0"/>
            <a:ext cx="606169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 l="19114" t="-11628"/>
          <a:stretch>
            <a:fillRect/>
          </a:stretch>
        </p:blipFill>
        <p:spPr bwMode="auto">
          <a:xfrm>
            <a:off x="330200" y="2819400"/>
            <a:ext cx="8432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357698"/>
            <a:ext cx="8816410" cy="4357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7543800" y="1143000"/>
            <a:ext cx="1295400" cy="838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860" y="838200"/>
            <a:ext cx="775462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0" y="1143000"/>
            <a:ext cx="8249786" cy="5688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06" y="0"/>
            <a:ext cx="750959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543800" y="0"/>
            <a:ext cx="8382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533401"/>
            <a:ext cx="8913567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04800"/>
            <a:ext cx="8778540" cy="641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094"/>
          <a:stretch>
            <a:fillRect/>
          </a:stretch>
        </p:blipFill>
        <p:spPr bwMode="auto">
          <a:xfrm>
            <a:off x="228600" y="1524000"/>
            <a:ext cx="8783927" cy="3809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96200" y="1447800"/>
            <a:ext cx="14478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3581400" y="2438400"/>
            <a:ext cx="6096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198" y="1"/>
            <a:ext cx="859560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4464" y="2286000"/>
            <a:ext cx="4736306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371600"/>
            <a:ext cx="58197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82" y="3810000"/>
            <a:ext cx="4143375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963880"/>
            <a:ext cx="293370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519" y="1905000"/>
            <a:ext cx="8696957" cy="304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924800" y="1752600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483"/>
            <a:ext cx="9144000" cy="6675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494882"/>
            <a:ext cx="6629400" cy="1677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15000" y="5333541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 0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384" y="1143000"/>
            <a:ext cx="7978462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349" y="304800"/>
            <a:ext cx="7239651" cy="640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239000" y="228600"/>
            <a:ext cx="12192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1442" y="1326755"/>
            <a:ext cx="7418158" cy="5531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882" y="1447801"/>
            <a:ext cx="8713826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3781" y="5562600"/>
            <a:ext cx="673862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699591"/>
            <a:ext cx="8936420" cy="3558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5213" y="914400"/>
            <a:ext cx="8433580" cy="50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914400"/>
            <a:ext cx="8162832" cy="5638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628" y="1219200"/>
            <a:ext cx="8864747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84668"/>
            <a:ext cx="7362824" cy="6544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815" y="228600"/>
            <a:ext cx="8426367" cy="3200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519352"/>
            <a:ext cx="7917343" cy="3186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7620000" y="3200400"/>
            <a:ext cx="6858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Had messy                                        . . Simplify: </a:t>
            </a:r>
            <a:endParaRPr lang="en-US" sz="36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964012"/>
            <a:ext cx="8149263" cy="489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9257" y="381000"/>
            <a:ext cx="347254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19</Words>
  <Application>Microsoft Office PowerPoint</Application>
  <PresentationFormat>On-screen Show (4:3)</PresentationFormat>
  <Paragraphs>7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Homogeneous deformations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Had messy                                        . . Simplify: </vt:lpstr>
      <vt:lpstr>PowerPoint Presentation</vt:lpstr>
      <vt:lpstr>PowerPoint Presentation</vt:lpstr>
      <vt:lpstr>PowerPoint Presentation</vt:lpstr>
      <vt:lpstr>Free energy</vt:lpstr>
      <vt:lpstr>PowerPoint Presentation</vt:lpstr>
      <vt:lpstr>PowerPoint Presentation</vt:lpstr>
      <vt:lpstr>Homework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Free energy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Homogeneous deformations</dc:title>
  <dc:creator>Your User Name</dc:creator>
  <cp:lastModifiedBy>Robert Peale</cp:lastModifiedBy>
  <cp:revision>9</cp:revision>
  <dcterms:created xsi:type="dcterms:W3CDTF">2013-09-08T21:02:27Z</dcterms:created>
  <dcterms:modified xsi:type="dcterms:W3CDTF">2014-09-18T14:59:49Z</dcterms:modified>
</cp:coreProperties>
</file>