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72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A66FB-E5F7-4797-804B-E296E04B8BD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4673-5C6C-4582-8EBB-BE6822063B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7 Problem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657600"/>
            <a:ext cx="891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0" y="1066800"/>
            <a:ext cx="760984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881063"/>
            <a:ext cx="577215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2200275"/>
            <a:ext cx="648652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671763"/>
            <a:ext cx="54483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291" y="1524000"/>
            <a:ext cx="888342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851" y="1219200"/>
            <a:ext cx="888429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18" y="762000"/>
            <a:ext cx="9132982" cy="549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1709738"/>
            <a:ext cx="492442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69" y="228600"/>
            <a:ext cx="8972931" cy="428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305661"/>
            <a:ext cx="2362200" cy="117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64" y="685800"/>
            <a:ext cx="9095872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58" y="2133600"/>
            <a:ext cx="8896239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095" y="1339344"/>
            <a:ext cx="8906705" cy="407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1" y="457200"/>
            <a:ext cx="9031109" cy="609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394" y="304800"/>
            <a:ext cx="8178799" cy="655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33" y="1371601"/>
            <a:ext cx="893373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21" y="0"/>
            <a:ext cx="912016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547" y="4191000"/>
            <a:ext cx="6818053" cy="243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475" y="1237479"/>
            <a:ext cx="8854125" cy="462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5800"/>
            <a:ext cx="9001039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495800" y="6019800"/>
            <a:ext cx="80919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32" y="1219200"/>
            <a:ext cx="901396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10795" y="4953000"/>
            <a:ext cx="8996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3 mm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7773068" cy="6094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79" y="1295400"/>
            <a:ext cx="911924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46" y="457200"/>
            <a:ext cx="896815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685674"/>
            <a:ext cx="8001000" cy="263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7696200" y="1447800"/>
            <a:ext cx="838200" cy="342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"/>
            <a:ext cx="7248144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5689" y="1524000"/>
            <a:ext cx="752621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141895"/>
            <a:ext cx="2209800" cy="236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25" y="76200"/>
            <a:ext cx="7247914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t="2817"/>
          <a:stretch>
            <a:fillRect/>
          </a:stretch>
        </p:blipFill>
        <p:spPr bwMode="auto">
          <a:xfrm>
            <a:off x="0" y="609600"/>
            <a:ext cx="9092774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</Words>
  <Application>Microsoft Office PowerPoint</Application>
  <PresentationFormat>On-screen Show (4:3)</PresentationFormat>
  <Paragraphs>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Section 7 Problem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 Problem 2</dc:title>
  <dc:creator>Your User Name</dc:creator>
  <cp:lastModifiedBy>Robert Peale</cp:lastModifiedBy>
  <cp:revision>9</cp:revision>
  <dcterms:created xsi:type="dcterms:W3CDTF">2013-10-09T22:49:12Z</dcterms:created>
  <dcterms:modified xsi:type="dcterms:W3CDTF">2014-11-12T20:02:15Z</dcterms:modified>
</cp:coreProperties>
</file>