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221F4-319D-406F-AF9B-291ECEB7D8CC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F34C2-2522-454E-940B-580BD6CB08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Bending of rods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LL7 Section 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56" y="685800"/>
            <a:ext cx="89585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73" y="914400"/>
            <a:ext cx="9026127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341"/>
          <a:stretch>
            <a:fillRect/>
          </a:stretch>
        </p:blipFill>
        <p:spPr bwMode="auto">
          <a:xfrm>
            <a:off x="1" y="1464659"/>
            <a:ext cx="9144000" cy="493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2" y="1676401"/>
            <a:ext cx="905908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676" y="533400"/>
            <a:ext cx="8792924" cy="420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0" y="762000"/>
            <a:ext cx="907288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96128"/>
            <a:ext cx="6043642" cy="6761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0"/>
            <a:ext cx="1143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00" y="0"/>
            <a:ext cx="78407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685"/>
          <a:stretch>
            <a:fillRect/>
          </a:stretch>
        </p:blipFill>
        <p:spPr bwMode="auto">
          <a:xfrm>
            <a:off x="67278" y="609600"/>
            <a:ext cx="907672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081643" cy="578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5128"/>
          <a:stretch>
            <a:fillRect/>
          </a:stretch>
        </p:blipFill>
        <p:spPr bwMode="auto">
          <a:xfrm>
            <a:off x="228600" y="304800"/>
            <a:ext cx="871580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538538"/>
            <a:ext cx="8146186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63"/>
          <a:stretch>
            <a:fillRect/>
          </a:stretch>
        </p:blipFill>
        <p:spPr bwMode="auto">
          <a:xfrm>
            <a:off x="72758" y="1931787"/>
            <a:ext cx="8995042" cy="370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2" y="1524001"/>
            <a:ext cx="910361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1"/>
            <a:ext cx="891717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256" y="304800"/>
            <a:ext cx="8469944" cy="655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455"/>
          <a:stretch>
            <a:fillRect/>
          </a:stretch>
        </p:blipFill>
        <p:spPr bwMode="auto">
          <a:xfrm>
            <a:off x="0" y="0"/>
            <a:ext cx="3609041" cy="354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1" y="1611134"/>
            <a:ext cx="5638800" cy="524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43" y="609600"/>
            <a:ext cx="8969043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23" y="1447801"/>
            <a:ext cx="91053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05001"/>
            <a:ext cx="894719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932" y="1447800"/>
            <a:ext cx="8496449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659" y="1524001"/>
            <a:ext cx="886232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844006"/>
            <a:ext cx="6826236" cy="384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5128"/>
          <a:stretch>
            <a:fillRect/>
          </a:stretch>
        </p:blipFill>
        <p:spPr bwMode="auto">
          <a:xfrm>
            <a:off x="228600" y="152400"/>
            <a:ext cx="871580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838200"/>
            <a:ext cx="884358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48" y="1219200"/>
            <a:ext cx="8404409" cy="319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81974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073" y="1066800"/>
            <a:ext cx="9129542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636" y="1524000"/>
            <a:ext cx="800099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7857"/>
            <a:ext cx="8743627" cy="367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07" y="1447800"/>
            <a:ext cx="9048134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499" y="1752600"/>
            <a:ext cx="88574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137" y="0"/>
            <a:ext cx="7848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"/>
            <a:ext cx="6724993" cy="6508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66" y="1828800"/>
            <a:ext cx="882691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70933"/>
            <a:ext cx="6477000" cy="4187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9149" y="4800600"/>
            <a:ext cx="631325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38" y="990600"/>
            <a:ext cx="869314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7723" y="0"/>
            <a:ext cx="666855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113" y="0"/>
            <a:ext cx="8901773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981200"/>
            <a:ext cx="891250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135222"/>
            <a:ext cx="8952701" cy="534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1000"/>
            <a:ext cx="8845747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</Words>
  <Application>Microsoft Office PowerPoint</Application>
  <PresentationFormat>On-screen Show (4:3)</PresentationFormat>
  <Paragraphs>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Bending of rods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Bending of rods</dc:title>
  <dc:creator>Your User Name</dc:creator>
  <cp:lastModifiedBy>Your User Name</cp:lastModifiedBy>
  <cp:revision>8</cp:revision>
  <dcterms:created xsi:type="dcterms:W3CDTF">2013-10-23T23:00:07Z</dcterms:created>
  <dcterms:modified xsi:type="dcterms:W3CDTF">2013-10-29T01:56:47Z</dcterms:modified>
</cp:coreProperties>
</file>