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0F109-F4CB-4780-894B-227FD2F0452D}" type="datetimeFigureOut">
              <a:rPr lang="en-US" smtClean="0"/>
              <a:pPr/>
              <a:t>11/18/2013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093AD-B409-4A50-9076-7BF7D2EE26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Elastic waves in an isotropic medium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LL7 Section 22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686" y="533400"/>
            <a:ext cx="8407314" cy="624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732" y="1676400"/>
            <a:ext cx="911218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131" y="1752600"/>
            <a:ext cx="8493069" cy="365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744634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95400"/>
            <a:ext cx="901320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749778"/>
            <a:ext cx="5105399" cy="472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685" y="1447800"/>
            <a:ext cx="9009681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654" y="0"/>
            <a:ext cx="7182760" cy="683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3412" y="0"/>
            <a:ext cx="7188588" cy="683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14400"/>
            <a:ext cx="876249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096" y="1447800"/>
            <a:ext cx="8754448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5" y="2209800"/>
            <a:ext cx="905265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232" y="1066800"/>
            <a:ext cx="8964568" cy="548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736" y="1447800"/>
            <a:ext cx="8941064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052320" cy="63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264" y="1752600"/>
            <a:ext cx="920428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"/>
            <a:ext cx="8408973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18" y="2209800"/>
            <a:ext cx="7068105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1" y="1219200"/>
            <a:ext cx="1828800" cy="51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0" y="2209800"/>
            <a:ext cx="9906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"/>
            <a:ext cx="794595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5" y="1219200"/>
            <a:ext cx="9092089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786" y="2057400"/>
            <a:ext cx="8857814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308" y="1371600"/>
            <a:ext cx="898654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238" y="533400"/>
            <a:ext cx="8629962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3103" y="0"/>
            <a:ext cx="6880297" cy="68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71256"/>
            <a:ext cx="9140762" cy="5381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579" y="990600"/>
            <a:ext cx="8768821" cy="5595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515" y="1143000"/>
            <a:ext cx="8785987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030" y="1981200"/>
            <a:ext cx="8806347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</Words>
  <Application>Microsoft Office PowerPoint</Application>
  <PresentationFormat>On-screen Show (4:3)</PresentationFormat>
  <Paragraphs>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Elastic waves in an isotropic medium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Elastic waves in an isotropic medium</dc:title>
  <dc:creator>Your User Name</dc:creator>
  <cp:lastModifiedBy>Your User Name</cp:lastModifiedBy>
  <cp:revision>9</cp:revision>
  <dcterms:created xsi:type="dcterms:W3CDTF">2013-11-05T00:45:13Z</dcterms:created>
  <dcterms:modified xsi:type="dcterms:W3CDTF">2013-11-19T00:09:22Z</dcterms:modified>
</cp:coreProperties>
</file>