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1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77" r:id="rId6"/>
    <p:sldId id="259" r:id="rId7"/>
    <p:sldId id="274" r:id="rId8"/>
    <p:sldId id="275" r:id="rId9"/>
    <p:sldId id="262" r:id="rId10"/>
    <p:sldId id="264" r:id="rId11"/>
    <p:sldId id="265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18.4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534 93 1728,'-5'1'260,"0"-1"-1,0 1 1,0 0 0,1 0 0,-5 1-260,6-1 208,0 1 1,-1-2 0,1 1 0,-1 0-1,0-1 1,1 1 0,-1-1-1,0 0 1,1 0 0,-1-1 0,0 1-209,-12-4 444,9 2-301,1 0 1,-1 1 0,0 0-1,0 1 1,0-1-144,-3 1 17,6 0-36,0-1-1,0 1 0,0 0 1,0 1-1,1-1 0,-1 1 1,0-1-1,0 1 0,1 0 1,-1 1-1,0-1 0,0 1 20,-3 3-5,0 0 0,1 0-1,0 0 1,0 1 0,0 0-1,1 0 1,0 1 0,0-1-1,0 1 1,1 0 0,0 0-1,1 1 1,-1-1 0,1 1-1,1 0 1,0 0 0,0 0-1,0 0 1,1 0 0,0 0-1,0 0 1,1 0 0,1 1-1,-1 2 6,1-6-4,0 0-1,1 0 1,-1 0-1,1 0 1,0-1-1,0 1 1,1 0-1,-1-1 1,1 0-1,2 3 5,0 0-23,0 0 0,1-1 0,0 0 0,1 0 0,4 4 23,-7-8 1,0 1-1,1-1 0,-1 1 0,1-1 0,0-1 1,-1 1-1,1-1 0,0 1 0,0-2 0,0 1 0,0 0 1,0-1-1,0 0 0,0 0 0,0 0 0,0-1 0,0 0 1,0 0-1,0 0 0,1-1 0,0 0 20,1 0 1,-1 0-1,0-1 0,0 0 1,0 0-1,0-1 0,0 0 1,-1 0-1,1 0 0,-1-1 0,0 0 1,0 0-1,-1 0 0,3-4-20,-4 4 18,-1 0-1,0 0 0,0 0 0,0 0 0,-1 0 0,1 0 0,-1 0 0,-1 0 0,1-1 0,-1 1 0,0 0 1,0-1-1,0 1 0,-1 0 0,0 0 0,0-1 0,0 1-17,-1-2 61,1 0 0,-2 1 0,1-1 1,-1 0-1,0 1 0,0-1 0,-1 1 0,0 0 0,0 0 0,0 1 0,-1-1 0,-2-1-61,6 6 11,0 0 0,-1 0-1,1 0 1,0 1 0,-1-1 0,1 0-1,-1 1 1,1-1 0,-1 1-1,1 0 1,-1-1 0,1 1-1,-1 0 1,1 0 0,-1 0-1,1 0 1,-1 0 0,0 1-1,1-1 1,-1 0 0,1 1-1,-1-1 1,1 1 0,0-1 0,-1 1-1,1 0 1,-1 0 0,1-1-1,0 1 1,0 0 0,-1 0-1,1 1-10,-6 3 19,0 1 0,1 0 1,0 1-1,0 0 0,-2 2-19,-1 4-24,0 0 1,1 1-1,0 0 1,1 0-1,-2 8 24,8-19-17,0-1-1,0 1 1,1 0-1,0 0 1,-1-1-1,1 1 1,0 0-1,0 0 1,1-1-1,-1 1 0,1 0 1,-1 0-1,1-1 1,0 1-1,0 0 1,0-1-1,0 1 1,0-1-1,1 1 1,-1-1-1,1 0 1,0 0-1,-1 1 0,1-1 1,0 0-1,0-1 1,0 1-1,1 0 1,-1 0-1,0-1 1,1 0-1,0 1 18,1 0 16,-1 0 0,1 0 0,0 0-1,0-1 1,0 1 0,0-1 0,0 0 0,0 0-1,0-1 1,0 1 0,0-1 0,0 0 0,0 0-1,0 0 1,0-1 0,0 1 0,1-1 0,-1 0-1,-1 0 1,1-1 0,4-1-16,-4 1 9,0-1 1,0 1-1,0-1 0,0 0 0,-1 0 1,1-1-1,-1 1 0,1-1 1,-1 0-1,-1 0 0,1 0 0,0 0 1,-1 0-1,0 0 0,0-1 1,0 1-1,0-1 0,-1 0 0,0 1 1,0-1-1,0 0 0,-1 0 0,1-3-9,-1-3-11,0 6 43,1 0-1,-1 1 0,0-1 0,-1 0 1,1 0-1,-1 0 0,0 0 1,0 0-1,-1 0 0,1 1 0,-1-1 1,0 0-1,-1 1 0,0-3-31,-2 1 48,0 0 0,0 0 1,0 1-1,-1-1 0,0 1 0,0 0 1,0 1-1,0-1 0,-1 1 0,1 1 0,-1-1 1,0 1-1,-1 0 0,1 1 0,0 0 0,-1 0 1,1 0-1,-1 1 0,0 0 0,1 1 0,-1 0 1,0 0-1,0 0 0,1 1 0,-1 0 0,-3 1-48,-8 3-86,1 0-1,0 1 1,0 1-1,0 1 1,1 0-1,-16 11 87,25-13-24,-1 0 0,1 0 0,1 1 0,-1 0 0,1 0 0,0 0 0,1 1 0,-1 1 0,2-1 0,-1 1 0,1 0-1,1 0 1,-4 9 24,7-17 1,1 0-1,-1 0 1,1 0-1,0 0 1,-1 0-1,1 0 1,0 0-1,0 0 1,0 0-1,0 0 1,0 1-1,0-1 1,0 0-1,0 0 1,0 0-1,1 0 1,-1 0-1,0 0 1,1 0-1,-1 0 1,1 0-1,-1 0 1,1 0-1,-1-1 1,1 1-1,-1 0 1,1 0-1,0 0 1,0-1-1,-1 1 1,1 0-1,0-1 1,0 1-1,0 0 1,0-1-1,0 1 1,0-1-1,0 0 1,0 1-1,0-1 1,0 0-1,0 0 1,0 1-1,0-1 1,0 0-1,0 0 0,5 1-2,0-1 0,-1 0 0,1 0-1,0 0 1,-1 0 0,1-1 0,-1 0 0,2-1 2,9-2-19,-1-1 0,0-1 0,0 0 0,0-2 0,-1 1-1,0-2 1,2-1 19,5-6-17,-1-1 0,0 0-1,-1-2 1,0-1 17,-14 15 63,0-1-1,-1 0 1,1 0-1,-1-1 1,0 1-1,-1-1 1,0 0-1,0 0 1,0-2-63,-1 5 17,-1-1 0,0 1 0,-1-1 1,1 1-1,-1-1 0,0 1 0,0-1 0,0 1 0,0-1 1,-1 1-1,0 0 0,0-1 0,0 1 0,-1 0 0,1-1 0,-1 1-17,0 1 14,0 1-1,1 0 1,-1-1-1,0 1 0,-1 0 1,1 0-1,0 0 0,-1 0 1,1 1-1,-1-1 1,1 1-1,-1-1 0,0 1 1,1 0-1,-1 0 0,0 0 1,-3 0-14,-3-2-41,-1 1-1,1 1 1,-1 0 0,1 0 0,-2 1 41,-4 0 43,-1 2 1,1 0 0,-1 0 0,1 1-1,-5 3-43,-1 0 92,15-5-103,-1 0 1,1 1-1,1 0 0,-1 0 0,0 0 0,0 1 1,1 0-1,0 0 0,-1 0 0,-2 3 11,-3 3 35,9-8-59,0 0 0,1 1 0,-1-1 1,0 0-1,1 1 0,-1-1 0,1 1 1,0 0-1,-1-1 0,1 1 0,0 0 0,0 0 1,0-1-1,0 1 0,1 0 0,-1 0 1,0 0-1,1 0 0,0 0 0,-1 1 0,1-1 1,0 0-1,0 0 0,0 0 0,0 1 24,0-1 134,6 2-76,-6-4-31,1 1 0,-1-1-1,1 1 1,-1-1 0,1 1-1,0-1 1,-1 1 0,1-1-1,0 1 1,-1-1 0,1 0-1,0 1 1,-1-1 0,1 0-1,0 0 1,0 0 0,-1 1-1,1-1-26,1-1 22,-1 0-1,1 0 0,-1 1 1,0-1-1,0 0 0,0 0 1,1 0-1,-1-1 0,0 1 1,0 0-1,0 0 0,0-1 1,-1 1-1,1 0 0,0-1 1,-1 1-1,1-1 0,-1 1 1,1-1-1,-1 1-21,0 0-176,0 1-59,0 0 59,27-5 32,10 6 163,1-3 0,24-4-19,-50 5-15,0 0 1,0 1-1,4 1 15,-9-1 54,0 1 0,1-1 0,-1-1 0,0 1 0,0-1 0,1-1 0,-1 1 0,0-1 0,6-2-54,-7 2 10,0 0 0,0 0-1,0 1 1,1 0-1,3 0-9,-8 1-9,1 0-1,-1 0 0,0 0 1,1 1-1,-1-1 0,0 0 1,1 1-1,-1 0 0,0-1 1,0 1-1,0 0 0,1 0 1,-1 0-1,0 0 0,0 1 1,0-1-1,-1 1 0,1-1 0,0 1 1,0-1-1,-1 1 0,1 0 1,-1 0-1,0 0 0,1 0 1,-1 0-1,0 0 10,8 14 197,3 7-357,-3-6 161,-8-16-4,0 0 1,-1 0-1,1 0 1,0 0-1,0 1 1,-1-1-1,1 0 1,-1 1-1,1-1 1,-1 0-1,0 1 1,1-1-1,-1 1 1,0-1-1,0 1 3,10 65 107,-10-47-84,1-15-33,-1 0-1,0 0 1,0 0 0,0 0-1,-1 1 1,0-1-1,0 0 1,0 0 0,0 0-1,-1 0 1,0-1-1,-1 3 11,-4 7 253,6-11-219,0 0 0,0 0 1,-1 0-1,1 0 0,-1-1 1,0 1-1,0-1 0,0 1 1,0-1-1,0 0 0,-1 1 1,1-1-1,-1 0-34,0 0 59,-6 3-337,9-5 182,8-8-90,1 3 170,8-6 79,0 0-1,12-11-62,-24 17 2,0 1 0,-1-1 0,0 0-1,1 0 1,-2 0 0,1-1 0,-1 1 0,0-1 0,0 0 0,2-5-2,13-42-43,-12 42-50,-5 11 76,-1-1-1,1 0 0,0 0 0,-1 0 1,1 0-1,-1 0 0,1 0 0,-1 0 0,0 0 1,1 0-1,-1 0 0,0 0 0,0 0 1,0-1 17,0 2-128,0 0 53,0 0 27,0 0-27,8 8 209,-7-6-141,0 0 1,0 0 0,0 0 0,0 0 0,0 0-1,-1 0 1,1 0 0,-1 0 0,1 0-1,-1 1 1,0-1 0,0 0 0,0 2 6,0-1 0,0 0 1,1-1 0,-1 1 0,1 0 0,-1 0-1,1-1 1,0 1 0,0 1-1,1 2 100,0-1 0,0 1 0,-1 0 0,0 0 0,0 6-100,0-10 359,-1-8-134,0-1-200,-1-46 365,-7-47-390,7 86-91,0 0 0,2 0 0,1-13 91,1-18-383,-3 45 196,0 0 32,5 12-21,-1 5 253,-1-1-1,0 1 0,-2 1 0,1-1 1,-2 0-1,-1 5-76,1-14 17,0 48-257,0-54 347,-1 1-1,1-1 1,-1 0 0,1 0-1,-1 0 1,0 0 0,0 0-1,-1 2-106,1-4-64,1 0 0,0 0-58,0 0 47,0 2 43,-2 8-28,-2-9-122,4-1 183,0 0 1,0 0-1,0 0 0,0 0 1,0 0-1,-1 0 0,1 0 1,0 0-1,0 0 0,0 0 1,0 0-1,0 0 0,-1 0 1,1 1-1,0-1 0,0 0 1,0 0-1,0 0 1,0 0-1,0 0 0,-1 0 1,1 0-1,0 0 0,0 1 1,0-1-1,0 0 0,0 0 1,0 0-1,0 0 0,0 0 1,0 0-1,0 1 0,0-1 1,0 0-1,0 0 1,0 0-1,0 0 0,0 0 1,0 1-1,0-1 0,0 0 1,0 0-1,0 0 0,0 0 1,0 0-2,0 3 14,-1-1 1,1 0-1,-1 1 1,1-1-1,-1 0 1,0 0-1,0 0 1,0 1-15,-1 1 108,1-1-54,0 0 1,-1 0 0,0 1-1,0-2 1,1 1 0,-2 0-1,1 0 1,-1 0-55,2-2-5,-9 5 96,9-6-84,0 1-1,1-1 1,-1 1-1,0-1 1,0 1-1,1-1 1,-1 1-1,0-1 1,0 0-1,0 1 1,0-1-1,0 0 1,0 0-7,0 0 18,-14 1 33,-1-1-1,1-1 1,-1 0 0,1-1 0,-1-1-1,1-1 1,-6-1-51,10 1 102,3 1-91,-1 0-1,1 0 1,1-1-1,-1 1 1,0-2-1,-1-1-10,-51-28 288,55 32-344,0 0 1,-1 0-1,1 0 0,-1 1 0,1-1 0,-1 2 0,1-1 0,-1 0 1,0 1-1,1 0 0,-5 1 56,2-1-122,3 0 176,1-1-1,-1 1 0,0-1 1,0 0-1,1 0 0,-4-1-53,6 1-74,-3 0 136,0 0 1,0 0 0,0 1-1,0 0 1,-5 0-63,-21-2-196,14-1 146,-1 1 0,1 1 1,-16 0 49,7 2 162,19 0-105,1 0 1,-1-1-1,0 0 1,1-1-1,-1 0 0,0 0-57,4 1-3,0-1 0,-1 1 0,1 0 0,-1 0 0,1 0 0,-1 0 3,-6 1-62,10-1-28,0 0 67,-1 0 0,1 1 0,0-1 0,-1 0 0,1 0 0,0 1 0,-1-1 0,1 0 0,0 1 0,0-1 0,-1 0 0,1 1 0,0-1 0,0 0 0,0 1 0,0-1 0,-1 0 0,1 1 0,0-1 0,0 1 0,0-1 0,0 0 0,0 1 0,0-1 0,0 1 0,0-1 23,0 4-3,1 0 0,-1 0-1,1 0 1,-1 0 0,1 0-1,1 0 1,-1 0-1,0-1 1,1 1 0,0 0 3,-1-2-3,0 0 0,0-1 0,0 1 0,0-1 1,0 1-1,1-1 0,-1 0 0,0 1 0,1-1 1,-1 0-1,1 0 0,-1 0 0,1 0 0,-1 0 0,1 0 1,0-1-1,-1 1 0,1 0 0,0-1 0,0 0 0,0 1 1,-1-1-1,1 0 0,0 0 3,83-8 304,-62 8-263,-8 0-135,0 0 1,-1 1-1,1 0 94,-9 0-30,-1 0-1,0 1 1,1-1 0,-1 1-1,0 0 1,0 0-1,-1 1 1,1-1-1,0 1 1,0 1 30,16 17 222,-19-18-225,0 0 0,1 0 0,-1-1 0,1 1 0,-1-1 0,1 1 0,0-1 0,0 0 0,0 0 0,2 1 3,3-1-2,0 1 1,0-1-1,1-1 1,-1 0-1,0 0 1,1 0-1,7-1 2,22-2 199,-1-2-1,1-2 1,22-6-199,-31 6-41,-13 5-83,-15 1 116,1 0 0,0 0-1,-1 0 1,1 0 0,0 0 0,-1 0-1,1-1 1,-1 1 0,1-1 0,-1 1-1,1-1 1,-1 1 0,1-1 0,-1 0-1,1 0 1,0 0 8,2-3 101,7-3-27,11 6-478,-22 1 405,1 0 1,-1 0-1,1 1 1,-1-1 0,1 0-1,-1 0 1,1 0-1,-1 0 1,1 0-1,-1 1 1,1-1 0,-1 0-1,1 0 1,-1 1-1,1-1 1,-1 0 0,0 1-1,1-1 1,-1 0-1,0 1 1,1-1-1,-1 1 1,0-1 0,1 1-1,-1-1 1,0 1-1,0-1 1,1 1 0,-1-1-1,0 1 1,0-1-1,0 1 1,0-1-1,0 1 1,0-1 0,0 1-1,0-1 1,0 1-1,0 0-1,0 0 18,0 1 0,0-1 0,-1 1 0,1-1 0,0 1 0,-1-1 0,1 1 0,-1-1 0,1 1 0,-1-1 0,0 0 0,0 2-18,-7 11-100,7-12 95,1 0 0,-1-1 0,0 1 0,0 0 1,0-1-1,0 1 0,0 0 0,-1 0 5,-6 8 58,6-9-22,1 1-1,0 0 1,-1 0-1,1-1 1,-1 1-1,1-1 1,-1 1-1,0-1 1,1 1-1,-1-1 1,0 0-1,0 0 1,0 0-1,0 0 1,0 0-1,0-1 1,-1 1-1,1-1 1,0 1-1,-1-1-35,7-7-282,1 5 311,-1-1 1,0-1 0,0 1 0,0-1-1,1-1-29,-4 4 26,0 0-1,1-1 0,-1 0 0,0 1 1,0-1-1,0 0 0,0 0 1,0 1-1,-1-1 0,1 0 0,0 0 1,-1 0-1,0 0 0,1 0 1,-1 0-26,1-1-13,0 1 1,-1 0 0,1-1 0,0 1 0,1 0 0,-1 0 0,0 0-1,1 0 1,-1 0 0,1 0 0,-1 0 0,1 1 0,0-1-1,0 1 1,1-2 12,4-3-404,-7 6 265,0 0 33,0 0 15,0 0 54,10 6 266,-4 2-150,-4-6-107,-1 0 0,1 0 0,0 0 0,0 0 0,0 0 0,0 0 0,1 1 28,-1-3-6,-2 0 166,0 0-85,12-8 202,-8-19 123,-2 18-376,0 0 0,-1-1 0,0 1 0,-1-1 0,0-3-24,0 12-2,0 0-26,1 0 1,-1 0-1,1 1 1,-1-1-1,1 0 1,-1 0-1,1 0 1,0 1-1,-1-1 1,1 0-1,0 1 1,0-1-1,-1 0 1,1 1-1,0-1 1,0 1-1,0 0 1,0-1-1,0 1 1,0-1-1,0 1 1,0 0-1,0 0 1,0 0-1,0 0 1,0 0 27,24-6 96,-23 6-160,6 5-235,40 25-2415,-36-22 442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43.9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338 177 832,'3'-4'66,"0"1"0,0 0 0,0 1 0,0-1 0,1 0 0,1 0-66,9-7 228,-13 9-131,0 1 1,-1-1-1,1 0 0,0 0 0,-1 0 1,1 0-1,-1 0 0,1 0 1,-1 1-1,1-1 0,-1 0 1,1-1-1,-1 1 0,0 0 1,0 0-1,0 0 0,1 0 0,-1 0 1,0 0-1,0 0 0,0 0 1,-1 0-1,1 0 0,0 0 1,0 0-1,-1 0 0,1 0 0,0 0 1,-1 0-1,1 0 0,-1 0 1,1 0-1,-1 0 0,0 0 1,1 0-1,-1 0 0,0 1 0,0-1 1,1 0-1,-1 1 0,0-1 1,0 0-1,0 1 0,0-1 1,0 1-1,0-1 0,0 1 1,0 0-1,0-1-97,-29-6 1774,-14-1-1774,15 3 599,-17-6-599,39 9 60,-1 0 0,0-1 1,1 0-1,0 0 0,0-1 0,0 0 0,0 0 1,0-1-1,1 0 0,0 0 0,0-1 0,0 1 1,1-1-1,0 0-60,4 5-22,0 0 1,1 1-1,-1-1 0,0 0 1,1 1-1,-1-1 1,0 1-1,0-1 0,0 1 1,0-1-1,0 1 1,0 0-1,1-1 1,-1 1-1,0 0 22,-1 0-311,-1 7 300,0 1 0,0-1 1,-1 1-1,-3 3 11,-6 13 155,7-13-87,-32 70 508,32-66-520,1 0 0,0 0 1,1 0-1,-1 11-56,5-24-2,-1-1 0,1 0-1,0 1 1,0-1 0,0 1-1,0-1 1,0 0 0,0 1-1,1-1 1,-1 0 0,0 1-1,1-1 1,-1 0 0,0 0-1,1 1 1,0-1 0,-1 0-1,1 0 1,0 0 0,0 0-1,-1 0 1,1 0 0,0 0-1,0 0 1,0 0 0,0 0-1,0 0 1,1 0 0,-1-1-1,0 1 1,1 0 2,1 0 19,0 0 0,0-1 0,0 1 0,0-1 0,0 1 0,0-1 0,0 0-1,1 0 1,-1 0 0,0-1 0,0 1 0,3-1-19,30-9-98,7-4 98,-23 7 7,0 0-1,0 2 1,0 0-1,0 1 1,1 1-1,6 1-6,-24 2-16,0 0 1,0 0-1,0 0 0,0 1 0,0-1 0,0 1 0,0 0 0,0-1 0,0 1 0,-1 1 0,1-1 0,0 0 0,-1 1 1,1-1-1,-1 1 0,2 1 16,-3-1-2,1-1 0,0 1 0,-1 0 1,0 1-1,1-1 0,-1 0 0,0 0 1,0 1-1,0-1 0,-1 0 0,1 1 1,0-1-1,-1 1 0,0-1 0,1 1 1,-1-1-1,0 1 0,0-1 0,-1 2 2,0 7 43,0 0 0,-1-1-1,-1 1 1,1-1 0,-2 0-1,1 1 1,-2-1-43,-9 19 157,-13 19-157,5-8-50,14-24 18,1 0 0,-4 13 32,10-24 2,0 0 1,1 1-1,-1-1 0,1 0 1,0 1-1,1-1 1,-1 0-1,1 0 1,0 1-1,0-1 0,2 2-2,-2-5 1,-1 0 0,1-1 0,0 1 1,0-1-1,0 1 0,1-1 0,-1 0 0,0 1 0,1-1 0,-1 0 0,0 0 0,1 0 0,-1 0 0,1 0-1,1 0 1,0 0 1,0 0-1,0-1 1,0 1-1,0-1 1,0 0 0,0 0-1,1 0-1,-2 0-2,-1 1-1,0-1 1,1 1-1,-1-1 1,0 1-1,0 0 1,0 0 0,1 0-1,-1-1 1,0 1-1,0 0 1,0 0-1,0 0 1,-1 1 0,1-1-1,0 0 1,0 0-1,-1 0 1,1 1-1,0-1 1,-1 0-1,0 1 1,1-1 0,-1 0-1,0 1 1,1-1 2,0 5 15,1 1-1,-1-1 1,0 1 0,0-1 0,-1 3-15,0-1-24,0 0 0,1 0 1,0 0-1,0 0 0,0-1 1,1 1-1,2 5 24,-2-9-82,-1-1 0,1 0-1,0 0 1,0 0 0,0 0 0,0 0 0,1 0 0,-1-1-1,1 1 1,-1-1 0,1 1 0,0-1 0,0 0 0,0 0-1,0-1 1,1 1 0,2 1 82,15 5-933,1 3 309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44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83 2400,'-3'-7'644,"0"-1"190,2 8-805,1 0 0,-1 0-1,1 0 1,-1 0 0,1 0 0,-1 0 0,1 0 0,-1 0 0,1 0 0,-1 0 0,1 0 0,-1 0 0,1 1 0,-1-1 0,1 0 0,-1 0-1,1 1 1,0-1 0,-1 0 0,0 1 0,-7 4 315,5-3-105,-1 1 0,1-1 0,0 0 0,-1-1 0,1 1 0,-1-1-1,1 0 1,-1 1 0,0-2 0,0 1 0,-6 0 0,8 1-185,2-2-54,0 1-1,0-1 1,0 0-1,0 0 1,0 0-1,-1 0 1,1 1-1,0-1 0,0 0 1,0 0-1,0 0 1,0 0-1,0 0 1,0 1-1,0-1 1,-1 0-1,1 0 1,0 0-1,0 0 1,0 0-1,0 0 1,-1 0-1,1 0 0,0 1 1,0-1-1,0 0 1,0 0-1,-1 0 1,1 0-1,0 0 1,0 0-1,0 0 1,0 0-1,-1 0 1,1 0-1,0 0 0,0 0 1,0 0-1,0 0 1,-1-1-1,1 1 1,17 11 741,-12-9-677,0 0 1,1-1-1,-1 1 0,1-1 0,0-1 1,-1 1-1,1-1 0,0 0 1,10-1-1,6-2-8,24-7 0,-35 7-11,28-5-1275,-1-2 0,-1-2 1,0-2-1,42-20 0,-42 10-578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53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47 576,'-37'-19'7901,"37"20"-7882,0-1-1,0 0 0,0 0 0,-1 1 1,1-1-1,0 0 0,0 0 0,0 1 0,0-1 1,-1 0-1,1 0 0,0 1 0,0-1 1,0 0-1,0 1 0,0-1 0,0 0 0,0 1 1,0-1-1,0 0 0,0 0 0,0 1 1,0-1-1,0 1 0,-8 43 793,8 7-454,8 64 0,46 171-335,-53-282-23,31 113-91,-26-101 143,0-1 0,1 1 0,0-1 0,1 0 0,11 14 0,-18-27 34,7-7 310,-6 1-353,-1 1 0,1-1 0,0 0 0,-1 0 1,0 0-1,0 0 0,0 0 0,-1 0 0,1-8 0,-1 5-15,2-87 204,-3 52-206,-9-80 54,0 23-153,4-67-790,11 219 944,3 122-227,-4-93 262,-1 74-141,-4-78 87,14 102 0,-10-158-53,7 23 1,-8-39-3,-1 0 0,1-1 1,1 1-1,-1-1 0,1 1 1,0-1-1,0 0 1,0 0-1,5 5 0,-8-10-2,1 0-1,-1 1 1,1-1-1,-1 0 0,1 1 1,-1-1-1,1 0 1,-1 0-1,1 0 1,0 1-1,-1-1 0,1 0 1,-1 0-1,1 0 1,-1 0-1,1 0 1,0 0-1,-1 0 0,1 0 1,-1 0-1,1 0 1,0 0-1,-1-1 1,1 1-1,-1 0 0,1 0 1,-1 0-1,1-1 1,-1 1-1,1 0 1,-1-1-1,1 1 0,-1 0 1,1-1-1,-1 1 1,0-1-1,1 0 1,14-20 68,-3-6-39,-1 0 0,-1 0-1,9-45 1,-6 25-63,22-116 25,-34 153 64,0 1 0,-1-17 0,-1 6 111,6 15-442,21-1-144,-23 5 395,0 0 0,0 1 0,0-1-1,0 1 1,0-1 0,0 1 0,0 0 0,0 0 0,0 0 0,1 1 0,-1-1 0,0 1 0,0 0 0,0 0 0,3 1 0,7 3 8,-1 1-1,12 7 1,-21-11-16,7 4 42,-1 1 0,0 1 1,0-1-1,-1 1 0,0 1 0,0 0 0,-1 0 0,8 13 0,11 13-29,-25-33 36,1-1 15,-1 0 0,0 1 0,1-1 0,-1 1 0,0-1-1,0 1 1,0 0 0,-1-1 0,1 1 0,0 0 0,-1 0 0,1-1 0,-1 1-1,1 0 1,-1 0 0,0 2 0,-14-14 749,11 7-744,0 0 0,-1 0 0,2-1 0,-1 0 0,-2-4 0,-11-12 45,-34-26-81,1 1 8,-110-136 127,117 122-119,16 23 34,-55-60 0,79 94-62,0 0 0,0 0-1,0 0 1,0 0 0,0 1 0,-1-1 0,1 1-1,-1 0 1,1-1 0,-1 1 0,1 0 0,-1 1 0,0-1-1,1 0 1,-1 1 0,0-1 0,0 1 0,1 0-1,-1 0 1,0 0 0,0 0 0,0 1 0,1-1-1,-1 1 1,0 0 0,1-1 0,-1 1 0,0 0 0,1 1-1,-1-1 1,1 0 0,0 1 0,-1-1 0,1 1-1,0 0 1,0 0 0,0 0 0,0 0 0,0 0 0,1 0-1,-1 1 1,-1 2 0,-30 51 282,2 2-1,-41 111 1,68-157-223,4-10-21,-1 0 0,1 0 0,0-1-1,-1 1 1,0 0 0,1-1 0,-1 1 0,0-1 0,0 1-1,0-1 1,0 1 0,0-1 0,0 1 0,0-1-1,-3 2 1,4-3-20,0 0-1,-1 0 0,1 0 1,0 0-1,-1 0 1,1 0-1,0 0 0,-1 0 1,1 0-1,0-1 1,-1 1-1,1 0 1,0 0-1,-1 0 0,1 0 1,0-1-1,0 1 1,-1 0-1,1 0 0,0 0 1,0-1-1,-1 1 1,1 0-1,0-1 0,0 1 1,0 0-1,-1 0 1,1-1-1,0 1 0,0 0 1,0-1-1,0 1 1,0 0-1,0-1 0,0 1 1,0 0-1,0-1 1,0 1-1,-4-18 332,3 16-323,0-7-46,0 0 1,1 0-1,0 0 1,1-11-1,0-11-53,9-271-4,-9 262-198,0 34-77,0 27 155,-2 33 89,0-8 36,2 0-1,9 59 0,-3-57 125,-6-33-22,1 0 0,0-1 0,1 0 0,1 0 0,0 0 0,8 16 0,8 11-20,35 66 49,-50-100-21,0 1-1,1-1 1,-1 0-1,1 0 1,1 0 0,-1-1-1,1 0 1,0-1-1,14 9 1,-9-7 6,0-1 0,1-1 0,0 1 0,0-2-1,24 5 1,2-3 10,0-2-1,0-2 1,60-4-1,-49-3-8,57-12 0,-37 4 332,-68 13-378,1 0 1,-1 0 0,1 0-1,-1 0 1,1 0-1,-1 0 1,1 1-1,-1-1 1,1 1-1,-1 0 1,1-1 0,-1 1-1,0 0 1,1 1-1,-1-1 1,0 0-1,0 1 1,0-1-1,0 1 1,0 0 0,0-1-1,-1 1 1,1 0-1,0 0 1,-1 0-1,0 0 1,1 0-1,-1 1 1,0-1 0,0 0-1,0 1 1,0-1-1,-1 1 1,1-1-1,0 4 1,1 9 61,0 1 0,-1-1 0,0 0 1,-4 31-1,-2-11 121,-11 36-1,14-59-152,1-8 7,0 1 1,0-1-1,0 1 1,-1-1-1,0 0 1,1 1-1,-1-1 1,-1 0-1,1 0 1,-1 0-1,-3 4 1,3-5-27,0 0 23,0 1 0,-1-1 0,0 0 0,1 0-1,-7 3 1,8-5-15,0 0-1,0-1 1,0 1-1,0-1 1,0 1-1,0-1 1,0 0 0,0 1-1,0-1 1,-1 0-1,1 0 1,0-1-1,0 1 1,0 0-1,-3-2 1,0 1-15,-1-1-1,1 0 1,0-1-1,0 1 1,0-1 0,1 0-1,-1 0 1,0-1 0,1 1-1,0-1 1,0 0 0,0 0-1,-5-7 1,-2-6 24,0-1 1,-12-27-1,13 24-104,-13-19 0,23 39 52,-1-1 1,0 1-1,0 0 0,0 0 0,1 0 0,-1 0 0,0 0 1,0 0-1,0 0 0,-1 0 0,0-1 0,-4 5-322,1 9 80,4-4 249,-1 0 0,1 0 0,1 1 0,0-1 0,0 0 0,0 1 0,1-1 0,1 0 0,-1 1 0,1-1 0,1 0 0,-1 0 0,5 8 0,-2-6 27,0 0 0,0-1 0,1 0 1,0 0-1,0 0 0,1-1 0,0 0 1,1 0-1,15 12 0,-17-16 17,0 0-1,-1-1 0,1 0 1,1 0-1,-1-1 0,0 1 1,1-1-1,11 2 0,-14-3 3,1-1-1,-1 0 1,1 1-1,-1-2 1,1 1-1,-1 0 1,1-1-1,-1 0 0,1 0 1,-1 0-1,1-1 1,-1 1-1,0-1 1,4-3-1,6-4 47,0-1 0,-1 0 0,0-2-1,-1 1 1,0-1 0,-1-1 0,13-19 0,59-107-72,-46 73 147,52-67-189,-59 92 84,-2-1-1,44-89 0,-67 118-97,2-1 117,-2 1 0,0-1-1,0-1 1,-1 1 0,3-25 0,-1-11-282,-2 25 308,0-31 1,-5 50-91,0 0 1,0 0-1,0 0 0,0 0 1,-1 0-1,0 0 1,0 1-1,-1-1 0,0 1 1,1 0-1,-2 0 0,1 0 1,-8-9-1,-8-13 125,17 24-138,0 0 0,0-1 0,1 0 0,-1 1 0,1-1 0,0 0 0,0 0 0,0 0 0,1 1 0,-1-1 0,1 0 0,0 0 0,0 0 0,0 0 0,1 0 0,-1 0 1,1 0-1,0 0 0,0 1 0,1-1 0,-1 0 0,1 1 0,-1-1 0,1 1 0,0-1 0,1 1 0,-1 0 0,0 0 0,1 0 0,0 0 0,0 0 0,0 1 0,0-1 1,5-2-1,-4 2-19,0 0 0,-1 0 0,1 0 0,-1 0 0,4-5 0,-6 7-49,-2 6 103,1-1 0,-1 1 0,0-1 1,0 1-1,-1-1 0,1 0 1,-1 0-1,0 1 0,-5 6 1,-2 7 13,-14 27-17,-53 76 1,-41 34 36,61-84-12,-80 132 0,33-1 301,95-191-339,8-12-7,0 1-1,0-1 1,0 0-1,0 1 1,0-1-1,0 0 1,0 1-1,0-1 1,0 1-1,1-1 1,-1 0-1,0 1 0,0-1 1,0 1-1,1-1 1,-1 0-1,0 1 1,1-1-1,-1 1 1,1-1-1,16-38-163,3-6 80,34-56 0,-27 61 116,3 1 1,1 1 0,51-47-1,90-86-262,-113 120 276,-38 34 0,-1 0 1,-1-1-1,30-36 1,-31 31-93,27-27 0,-44 49 88,0-1-251,0 5 234,-1 0 1,1 0-1,0 0 1,-1 0-1,0 1 1,0-1-1,0 0 1,0 0-1,0 0 1,-1 0-1,1 0 1,-1 1-1,-2 4 1,-1 13 44,-2 25-40,-1 0-1,-3-1 1,-2 0-1,-2-1 1,-28 63 0,18-58 1,3 1 0,-26 89 1,45-132-28,1 1 0,0-1 0,-1 11 0,2-16 5,0-1-1,0 1 0,0-1 0,0 1 0,1-1 0,-1 1 1,0-1-1,1 1 0,-1-1 0,2 3 0,-1-4 3,-1 1 0,1-1 0,-1 1 0,0-1 0,1 1 0,0-1-1,-1 1 1,1-1 0,-1 0 0,1 1 0,-1-1 0,1 0 0,0 1 0,-1-1-1,1 0 1,0 0 0,-1 0 0,1 1 0,0-1 0,-1 0 0,1 0 0,0 0-1,-1 0 1,2-1 0,6 0-19,1-1 0,-1 0 1,0 0-1,-1-1 0,12-5 0,40-23-149,-39 20 159,28-16 144,98-51-395,-146 77 264,1 1 1,0-1-1,-1 1 0,1 0 1,0-1-1,-1 1 0,1 0 1,0 0-1,0-1 0,0 1 1,-1 0-1,1 0 1,0 0-1,0 0 0,0 0 1,-1 0-1,1 0 0,0 0 1,0 0-1,0 1 0,0-1 0,-1 1 0,0-1 0,1 1-1,-1-1 1,0 0 0,1 1-1,-1-1 1,0 1 0,0-1 0,0 1-1,0-1 1,1 1 0,-1-1-1,0 1 1,0-1 0,0 1 0,0-1-1,0 1 1,0-1 0,0 1-1,0-1 1,-1 2 0,0 5 32,-1-1 1,-1 1-1,-3 9 1,3-11-25,-18 48 206,-66 147-6,77-182-224,-24 53 22,47-83-528,61-81 245,-56 73 271,2 0-1,0 2 1,1 0 0,40-26 0,-13 16-18,80-35-1,-100 51-13,1 2 1,0 1-1,1 2 0,46-7 1,-15 13 346,-61 3-269,0-1 0,0 0 1,0 0-1,-1 0 0,1 0 0,0 1 0,-1-1 0,1 0 0,0 0 0,-2 2 0,-8 7-66,0 0-1,-1 0 0,0-1 0,-16 10 1,3-2 97,-258 177 111,268-184-151,-8 4-51,21-14 11,1 0-1,0 0 1,0 0-1,0 0 0,0 0 1,0 0-1,0 0 1,0 0-1,0 0 1,-1 0-1,1 0 1,0 0-1,0 0 1,0 0-1,0 0 0,0 0 1,0 0-1,0 0 1,-1-1-1,1 1 1,0 0-1,0 0 1,0 0-1,0 0 1,0 0-1,0 0 0,0 0 1,0 0-1,0 0 1,0 0-1,0 0 1,-1 0-1,1-1 1,0 1-1,0 0 1,0 0-1,0 0 0,0 0 1,0 0-1,0 0 1,0 0-1,0 0 1,0-1-1,0 1 1,0 0-1,0 0 1,0 0-1,0 0 0,0 0 1,0 0-1,0 0 1,0-1-1,0 1 1,0 0-1,0 0 1,0 0-1,0 0 1,0 0-1,1 0 0,-1 0 1,0 0-1,0 0 1,0-1-1,4-8-82,9-8-34,1-1 1,25-23-1,-27 29 88,24-22-10,58-44 0,48-21 15,-87 62 78,-25 17-69,32-16 1,-61 35 124,-1 4-20,-4 5-43,0 0-1,0-1 1,-1 1 0,0-1 0,0 0 0,-1 0 0,-7 7 0,-51 44 368,44-41-397,4-5-38,16-12 26,-1 1 0,1-1-1,-1 1 1,1-1 0,-1 1-1,1-1 1,-1 0 0,0 0 0,1 1-1,-1-1 1,0 0 0,1 0-1,-1 1 1,0-1 0,1 0 0,-1 0-1,0 0 1,1 0 0,-1 0-1,0 0 1,1 0 0,-2-1 0,2 0-36,0-1 1,0 0 0,1 0 0,-1 1 0,1-1 0,-1 0 0,1 1 0,0-1 0,-1 1 0,1-1 0,1-1 0,-1 1 14,12-21-13,0 1 157,10-29 1,-20 46-113,-1-1 1,0 0-1,-1 0 1,1 1-1,-1-1 1,0 0-1,-1-1 1,0 1 0,0 0-1,-1-9 1,0 12-33,0-1 0,0 1 0,0 0 0,-1 0 0,1 0 0,-4-5 0,5 8 9,-1-1 1,1 1-1,0-1 0,0 1 1,-1-1-1,1 1 0,0-1 1,-1 1-1,1-1 0,-1 1 1,1-1-1,-1 1 0,1 0 0,-1-1 1,1 1-1,-1 0 0,1-1 1,-1 1-1,1 0 0,-1 0 1,1 0-1,-1-1 0,0 1 0,1 0 1,-1 0-1,1 0 0,-1 0 1,0 0-1,1 0 0,-1 0 1,0 0-1,1 0 0,-1 0 0,1 1 1,-1-1-1,1 0 0,-1 0 1,0 0-1,1 1 0,-1-1 1,1 0-1,-1 1 0,0 0-15,0 0-1,1 0 1,-1 0-1,1 1 1,-1-1-1,1 0 1,0 0-1,-1 0 1,1 0-1,0 0 1,0 1-1,0-1 1,0 0-1,0 0 1,0 0-1,0 1 1,0-1-1,0 0 1,0 0-1,1 0 1,-1 1-1,1-1 1,-1 0-1,1 0 1,-1 0-1,1 0 1,1 2-1,1 2-10,1 1 0,0-1 0,7 8 0,-5-7 10,1 0 0,0-1 0,8 5 0,6 5 60,-17-12-38,0-1-1,0 1 0,1-1 0,-1 0 1,1 0-1,-1 0 0,1-1 1,0 0-1,-1 0 0,1 0 0,9 0 1,4 0 82,34-5 0,-44 3-2,25-3 26,-1 0-1,0-2 0,43-15 787,-76 18-534,-11-2-289,1 1 143,0 0-266,11 4 54,-1 0 0,0 0-1,1 0 1,-1 0-1,0 0 1,1-1-1,-1 1 1,0 0-1,1 0 1,-1-1-1,1 1 1,-1 0 0,0-1-1,1 1 1,-1 0-1,1-1 1,-1 1-1,1-1 1,-1 1-1,1-1 1,-1 1-1,1-1 1,0 0 0,-1 1-1,1-1 1,0 1-1,-1-1 1,1 0-1,0 1 1,0-1-1,0 0 1,0 1-1,0-1 1,-1-1 0,1-3-19,1-1 1,-1 1 0,1-1 0,0 1 0,0-1 0,0 1 0,1 0 0,-1 0 0,2 0 0,-1 0 0,0 0 0,1 0 0,0 0 0,7-8 0,-7 10 5,-1-1-63,1 1 0,-1 0 0,1 0 1,6-5-1,-7 7 50,-1 0 0,1 0 0,0 1 0,0-1 0,0 0 0,0 1 0,0-1 0,0 1 0,0 0 0,0-1 0,0 1 0,2 0 1,89-3-126,-92 3 155,3 0-12,0 0 1,0 0-1,0 0 1,0 0-1,0 1 1,0-1-1,0 1 1,-1 0 0,1 1-1,0-1 1,-1 0-1,5 3 1,-3 0 28,0-1 0,-1 1 1,1 0-1,-1 0 1,5 7-1,-7-9 5,-1 1 1,1-1-1,-1 0 0,0 1 1,0 0-1,0-1 0,0 1 1,0 0-1,-1-1 0,1 1 1,-1 0-1,1 11 816,-5-25-673,3 10-171,1 0 0,-1 0 0,1 0-1,-1 0 1,1 0 0,0 0-1,-1-1 1,1 1 0,0 0 0,0-2-1,-1-1-2,1 0-1,-1 0 1,0 0 0,0 0-1,-1 0 1,1 0 0,-1 1-1,0-1 1,0 0-1,0 1 1,0 0 0,0-1-1,-1 1 1,0 0-1,0 0 1,0 0 0,0 1-1,0-1 1,0 1-1,0-1 1,-1 1 0,0 0-1,1 0 1,-5-1 0,6 3-8,0 0-1,-1 0 1,1 0 0,0 0 0,-1 0 0,1 1 0,0-1 0,0 1 0,-1-1 0,1 1 0,0 0 0,0 0 0,-2 1 0,-28 19-281,18-11 205,-126 72 136,5-5 133,122-71-121,0 0 0,-1-1 0,1 0 0,-1-1 0,0-1 0,-28 4 0,20-5-62,-1-2 0,1 0 0,-39-6 0,25 2-619,-50 1-1,84 3 430,1 0 1,-1 0-1,0 0 1,1 0-1,-1 0 1,-11 6-1180,14-5 1236,0 1-1,0-1 0,-1 1 0,1 0 0,0-1 1,1 0-1,-1 1 0,0-1 0,3 2 0,2 2 149,1 0 1,0-1-1,0 0 0,1-1 0,-1 0 0,1 0 0,0 0 0,-1-1 0,11 2 0,14 4 295,-29-7-215,0 0 0,1 0 0,-1-1-1,0 1 1,1-1 0,-1 0-1,1 0 1,-1 0 0,1 0 0,-1-1-1,0 1 1,1-1 0,-1 0-1,0 0 1,1 0 0,-1-1 0,0 1-1,0-1 1,0 1 0,0-1 0,0 0-1,-1 0 1,1-1 0,0 1-1,-1 0 1,0-1 0,1 0 0,2-7 523,-10 16-482,-9 12 2,-5 17 105,11-22-67,1 1-1,-6 15 1,-84 250 1212,84-229-1365,12-43-48,1-5-85,3-2-200,0-1 76,0 1-1,0-1 0,-1 1 1,1-1-1,0 0 1,0 0-1,-1 0 0,1-1 1,3-1-1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54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767 109 2720,'-13'-6'346,"1"2"0,0 0 0,-1 0 0,0 1 0,0 0 0,0 1 0,0 1 0,-18 0 0,-24-1 656,31 1-337,0 0 1,-38 5-1,28-2-293,28-3-265,-1 1 0,0 1 0,-9 1 0,-9 1 246,0 0 0,0-2 0,-35-3 1,10 1-173,-164 9 406,260-4-1069,-31-3 459,28 0 0,-17-1 66,-13 0 111,0-1 0,1 0-1,18-4 1,-30 4-94,1 0 1,0 0-1,0 0 0,0 0 1,0 0-1,-1 0 0,1-1 1,0 0-1,-1 1 0,1-1 1,-1 0-1,0 0 1,0 0-1,0 0 0,0-1 1,0 1-1,0-1 0,0 1 1,-1-1-1,2-3 0,-2 5-30,-1 0-1,0 1 1,0-1 0,1 0-1,-1 0 1,0 0-1,0 0 1,0 1-1,0-1 1,0 0 0,0 0-1,0 0 1,0 0-1,-1 1 1,1-1-1,0 0 1,0 0 0,-1 0-1,1 1 1,0-1-1,-1 0 1,1 0-1,-1 1 1,1-1 0,-1 0-1,1 1 1,-1-1-1,1 0 1,-1 1 0,0-1-1,-1 0 1,-1-1-69,-1 0 0,0 0 0,0 0 0,-8-2 1,4 2 91,4 0-46,0 1 1,0 0 0,-1 0 0,1 0 0,-7 0 0,-9-2-77,7-1-234,101 3-5228,-53 7 4091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1:17.0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3042 1448 832,'0'0'15,"0"0"-1,1 0 1,-1 0 0,0 0 0,0 0-1,0 0 1,0 0 0,1 0 0,-1 0-1,0 0 1,0 0 0,0 0-1,0-1 1,0 1 0,1 0 0,-1 0-1,0 0 1,0 0 0,0 0-1,0 0 1,0-1 0,0 1 0,0 0-1,0 0 1,1 0 0,-1 0 0,0-1-1,0 1 1,0 0 0,0 0-1,0 0 1,0 0 0,0-1 0,0 1-1,0 0 1,0 0 0,0 0 0,0-1-1,0 1 1,0 0 0,0 0-1,-1 0 1,1 0 0,0-1 0,0 1-1,0 0 1,0 0 0,0 0 0,0 0-1,0 0 1,0-1 0,-1 1-1,1 0 1,0 0 0,0 0 0,0 0-1,0 0 1,0 0 0,-1 0 0,1 0-1,0-1 1,0 1 0,0 0-1,0 0 1,-1 0 0,1 0 64,9-12 267,-8 12-214,0-1 0,0 0 0,0 0 1,0 0-1,0 0 0,-1 0 0,1 0 0,0-1 0,0 1 0,-1 0 0,1 0 0,-1 0 0,1-1 0,-1 1 0,0 0 0,1 0 0,-1-1 0,0 1 0,0 0 0,0-3 1,5-9 720,-5 13-803,0-1 1,0 1-1,-1-1 1,1 1-1,0-1 0,0 1 1,0-1-1,-1 1 1,1-1-1,0 1 1,-1-1-1,1 1 1,-1-1-1,1 1 0,0-1 1,-1 1-1,1 0 1,-1-1-1,1 1 1,-1 0-1,1-1 1,-1 1-1,0 0 0,0 0 148,1 0-172,-13-9 700,14 8-678,-4-1 170,2 1-186,0-2-26,-15-8 170,15 10-192,0 1 42,-2-3 12,-3 0 40,5 3-76,1 0-1,-1 0 0,1 0 1,0 0-1,-1 0 0,1-1 1,-1 1-1,1 0 0,0 0 1,-1-1-1,1 1 0,0 0 1,-1-1-1,1 1 0,0 0 1,0-1-1,-1 1 0,1 0 1,0-1-1,0 1 0,0-1 1,-1 1-1,1 0 0,0-1 1,0 1-1,0-1 0,0 1 1,0-1-1,0 1 0,0 0 1,0-1-1,0 1 0,0-1 1,0 1-1,0-1 0,0 0 1,-17 0 1187,16 0-1170,-1-1 1,0 1-1,0 0 0,0 0 0,0 0 1,-1 0-1,1 1 0,0-1 1,0 1-1,0-1 0,-1 1 0,-3-1 1,-6-2-92,6 1 32,-25-4 813,22 2-768,-3 0 150,-32-1-107,-35 5 752,48 5-208,-13-2-656,42-3 97,0 1 0,0-1 0,0 1 1,0 0-1,0-1 0,0 1 0,0 0 0,-3 2 0,3-2-52,0 0 0,0 0 0,0 0 1,0 0-1,0 0 0,0 0 0,0-1 0,-5 1 0,5 0 30,-1 0-1,0 0 1,0 1 0,1-1-1,-1 1 1,1-1 0,-1 1-1,-1 2 1,-10 1 10,-12 9 17,25-14 223,0 1-251,0 0-1,-1-1 1,1 1 0,0 0 0,0 0-1,0 0 1,0-1 0,0 1 0,0 0-1,0 0 1,1 1 0,-3 1 0,1 0-153,-27 27 228,28-30-31,0 2-65,0-1 0,0 1 0,0-1 1,0 1-1,0 0 0,0 0 0,0-1 1,1 1-1,-1 0 0,0 2 0,-3 8 55,-18 30 84,14-21 44,8-19-173,-1 1 0,0-1 0,0 1 0,0-1 0,0 0 0,-3 4 0,4-4 49,-1 5-10,-7 15 46,7-20-89,0-1 0,1 0 1,-1 1-1,1-1 0,-1 1 1,1-1-1,0 1 0,0-1 1,0 3-1,-1 0 15,0 0 1,1 1-1,-1-1 1,-1 0-1,-1 7 1,-2 1 86,1 4-231,4-12 167,-2 1 0,1 0 1,0-1-1,-5 9 0,5-11-16,0 1 1,0 0-1,0-1 0,1 1 1,-1 0-1,0 5 0,1-5-9,-1 1-1,1-1 0,-1 1 1,0-1-1,-3 6 0,3-6-18,0 0 0,0-1 0,0 1 0,1 0-1,-2 6 1,2-6 26,0-1 0,-1 1 0,1 0 0,-1 0 0,0-1-1,0 1 1,0-1 0,0 1 0,0-1 0,-1 1 0,1-1-1,-1 1 1,0-1 0,1 0 0,-4 3 0,4-4 81,-3 14-43,0-4-1,3-9-19,0 1 1,0 0-1,0-1 1,0 0 0,0 1-1,-1-1 1,-2 3-1,4-4-28,0-1-1,0 1 0,-1-1 0,1 0 1,0 1-1,0-1 0,0 1 0,0-1 1,0 0-1,-1 1 0,1-1 0,0 1 1,0-1-1,0 1 0,0-1 1,0 1-1,0-1 0,1 0 0,-1 1 1,0-1-1,0 1 0,0 0 0,0-1-9,0 0-1,1 0 0,-1 1 0,0-1 0,0 0 1,0 1-1,0-1 0,0 0 0,0 0 0,0 1 1,0-1-1,0 0 0,0 1 0,0-1 0,0 0 0,0 1 1,0-1-1,0 0 0,0 0 0,-1 1 0,1-1 1,0 0-1,0 0 0,0 1 0,0-1 0,-1 1 1,0-1-1,0 1 1,0 0 0,1 0 0,-1 0 0,0 0-1,0 0 1,1 0 0,-1 0 0,1 1 0,-1-1-1,1 0 1,-1 0 0,1 0 0,-1 1-1,1-1 1,0 0 0,0 0 0,0 1 0,0 0-1,0 0 14,0 0 0,-1 0 0,1 0 0,-1 0 0,1 0 1,-1 0-1,0 0 0,1 0 0,-1 0 0,-2 2 0,-23 37 109,14-32 22,11-8-127,0 1 0,0-1 0,0 1 0,0-1 1,0 1-1,0-1 0,0 0 0,-1 0 0,1 0 0,0 1 1,-1-1-1,1 0 0,-1-1 0,1 1 0,-1 0 1,1 0-1,-1-1 0,0 1 0,1-1 0,-3 1 1,-10 4 83,-57-10 74,59 5-162,0-1 0,0-1 0,0 0 0,0 0 0,0-1 0,1 0 0,-15-7 0,-35-14-40,35 10 85,-4-3-74,25 15 18,1 0-1,-1 0 0,1-1 1,0 0-1,-7-5 1,-9-7-29,16 12 30,1 0 0,-1 0 0,1 0 0,0-1 0,1 1 0,-1-1 0,-2-4 0,1 2-16,2 2 22,-1 1-1,1-1 1,0 0-1,0 0 1,1 0 0,-1 0-1,1 0 1,0 0-1,0 0 1,-1-5-1,2 3-17,-1 0-1,0-1 1,0 1 0,-2-6-1,1 6-8,0 0 0,1 0 0,0 0 1,0-7-1,-2-61 39,-2-16 96,-5 27-134,7-57 172,-2 62-28,5 49-140,1 2-3,-2 0 0,1 0 0,0 1 0,-4-14 1,3 15 19,0 0 0,1 0 0,-1 0 0,2-8 0,-2-12 27,-4-11 75,4 27-107,-1 0-1,2-1 0,0 1 0,1-18 1,0 2 45,-1 1-157,1 5 131,-1-1-1,-5-26 1,3 2 103,1 5-46,-2 8-172,-4-26 76,2 25 10,2-19 54,2 32-1,1 15 7,-1 0-1,1 0 1,0 0-1,-1 0 1,-2-6-1,2 5-58,-1-1-1,1 1 0,0-1 1,1 0-1,-1 1 1,1-1-1,0 1 0,1-8 1,0 7 25,-1 0 0,1 0 0,-2 0 0,1 0 1,-1 0-1,-2-11 0,-10-34 17,3-31 90,-13-14-178,11 56 213,-14-31-51,5 26-154,19 41 33,0 1 1,0-1-1,-1 1 1,1 0-1,-1 0 1,1 0-1,-6-4 1,5 4 40,0 0-1,0 0 1,1 0-1,-1 0 1,-3-7 0,4 7-29,0 1 1,0-1-1,0 1 0,0-1 1,0 1-1,-1 0 1,1-1-1,-1 1 1,-5-3-1,-26-12 164,18 10-187,-1 2 1,-24-6-1,10 3 53,24 7-18,-1 0 1,1 0-1,-1 1 0,-14 1 1,14 0-21,-1-1 0,0 0 0,-10-2 0,10 1 32,1 0 1,-1 0 0,-17 2-1,-5 0-130,28 0 102,-1-1 0,1 0 1,0 1-1,0 0 0,0 0 1,-4 1-1,-11 3-18,12-3 26,0 1 0,0 0 0,1 0 0,-1 0 0,0 0 0,1 1 0,-8 7 0,5-3-38,0 0 0,0 1 0,1-1 0,0 2 1,-7 13-1,-13 20 271,1 3-293,20-34 1,1 0-1,-5 20 0,6-19 85,-10 23 0,1-13 183,7-12-238,0 1 0,-5 14-1,8-20 29,0 0-1,0 0 0,-1-1 1,0 1-1,0-1 1,-1 1-1,0-1 0,-5 4 1,-5 7 119,9-10-133,1-1 0,-1 1 1,0-1-1,0 0 1,-14 7-1,18-10 45,0 0 1,-1-1-1,1 1 0,0 0 0,0 0 0,-4 4 0,5-4-27,0 0-1,0-1 0,0 0 0,-1 1 0,1-1 0,0 0 0,-1 0 1,1 1-1,-1-1 0,0 0 0,1-1 0,-1 1 0,0 0 0,-3 1 1,4-2 11,-1 1 1,1-1 0,-1 1-1,1-1 1,0 1 0,-1 0 0,1 0-1,0 0 1,-1 0 0,0 2-1,1-3-8,0 1 1,0 0-1,0 0 0,0-1 0,0 1 0,0 0 0,0-1 0,0 1 0,0-1 0,0 1 0,0-1 0,0 1 0,0-1 0,-3 1 0,2-1 30,0 0 0,0 1 0,-1-1 0,1 1 0,0-1 0,0 1 0,-3 1 0,3-1-45,0 0 0,0 0 1,0 0-1,-1-1 1,1 1-1,0-1 0,-3 1 1,1-1 21,1 0 0,0 1 0,-1 0 1,1-1-1,-6 3 0,6-1-6,0-1-1,-1 0 1,1 0-1,-1-1 1,-6 1 0,5 0 28,0-1 0,-1 1 0,1 0 0,0 1 0,0-1 0,-9 5 0,9-3-64,-1-1 0,1-1 0,0 1 0,0-1 1,-1 1-1,-10 0 0,11-2 54,-1 1 1,1-1-1,-11 4 1,11-2 45,-1-1 0,1 0 0,-11 1 1,14-2-87,1 0 1,0 0 0,-1 1-1,1-1 1,0 0 0,0 1 0,-1-1-1,1 1 1,0-1 0,0 1 0,0 0-1,0 0 1,-2 0 0,3 0 28,-1 0 0,0 0 0,-1-1 0,1 1 0,0 0 0,0-1 0,0 1 0,0-1 0,0 0 0,-1 1 0,1-1 0,0 0 0,-2 1 0,-18 3-36,20-4 41,0 0 0,1 1 0,-1-1 0,0 0 0,0 0 0,0 0 0,1 0 1,-1 1-1,0-1 0,1 0 0,-1 1 0,0-1 0,-1 1 0,2 0-17,-1-1-1,1 1 1,-1-1-1,0 1 1,1-1 0,-1 0-1,0 0 1,0 1-1,1-1 1,-1 0-1,0 0 1,0 0 0,-1 0-1,-22 7-122,22-6 135,-10 7 290,11-8-303,1 1-1,-1 0 1,0-1 0,0 1 0,0 0 0,1-1 0,-1 1-1,0-1 1,0 0 0,0 1 0,0-1 0,0 0 0,0 1-1,0-1 1,0 0 0,0 0 0,-1 0 0,-47 3 308,45-2-278,-1-1 1,1 1 0,0 0-1,-1 0 1,1 0 0,-4 3-1,4-3 32,0 1 0,0-1 0,0 0 0,0 0-1,-9 1 1,-1-2 81,0 2-1,-21 4 1,21-3-210,1-1 0,-23 1 0,-17-1 63,27-1-174,1-1-1,-26-3 1,48 3-445,0 0 0,0-1 0,0 1 1,0 0-1,0 1 0,-1-1 0,1 0 0,0 1 0,0 0 0,-4 1 0,-3 5-2007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1:29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1 587 832,'0'-8'6453,"2"6"-6382,0 0 0,0 0 0,0-1 1,0 1-1,5-3 0,107-62 254,-29 20-137,167-84-179,-141 80 82,-19 16-96,-67 25 31,-24 9 294,-1 1-318,1 1 0,-1-1-1,0 0 1,1 0-1,-1 0 1,0 1-1,0-1 1,1 0 0,-1 1-1,0-1 1,0 0-1,1 1 1,-1-1 0,0 0-1,0 1 1,0-1-1,0 0 1,0 1-1,1-1 1,-1 0 0,0 1-1,0-1 1,0 1-1,0-1 1,0 0-1,0 1 1,0 0 0,0 13 28,0-12-9,-2 26-39,-5 36 0,3-36 47,-1 37 0,0 34-259,5-98 182,2 3 146,-2-4-94,0 0 0,0 0 0,0 1 0,0-1-1,0 0 1,0 0 0,0 0 0,0 0 0,1 1 0,-1-1 0,0 0 0,0 0 0,0 0 0,0 0 0,0 1 0,0-1 0,0 0-1,0 0 1,1 0 0,-1 0 0,0 0 0,0 1 0,0-1 0,0 0 0,0 0 0,1 0 0,-1 0 0,0 0 0,0 0-1,0 0 1,0 0 0,1 0 0,-1 0 0,0 0 0,22 6 20,-18-5-21,0 0 0,0 0 0,0 0 0,-1 0 1,7 0-1,6 0 83,-13 0-14,-1-1 1,1 0-1,-1 0 0,1 0 1,-1 0-1,1 0 1,-1 0-1,0-1 1,4 0-1,79-30 367,-43 15-483,-12 5 6,12-4 344,-1-2 0,49-26 0,-60 24-71,0-1-1,32-27 1,61-54 37,-111 92-242,0 0 0,1 1 1,0 1-1,1 0 0,26-10 0,-13 5 189,53-16 69,-55 22-180,-22 5-93,1 1 0,-1-1 1,0 1-1,0-1 0,0 0 0,0 0 1,0 0-1,4-3 0,2-1-9,0 0-1,0 1 0,1 0 1,18-5-1,-1 5 48,0-4-126,-22 7 56,-1 0 0,1 0 0,-1-1 0,0 1-1,8-5 1,18-9 231,-21 12-180,0-2-36,-1-2-119,-2 1 578,-6 6-458,0-1 0,-1 1 0,1 0 0,-1 0 0,1-1 0,0 1 0,-1 0 0,1 0 0,-1 0 0,1 0 0,-1 0 0,1-1 0,-1 1 0,1 0 0,-1 0 0,1 0 0,-1 0 0,1 0 0,-1 0 0,1 1 0,-1-1 0,-27 1 65,1 1 0,-1 2 0,-33 8 0,-43 7-133,84-14 270,15-5-181,1 1 0,-1 1 0,0-1-1,1 1 1,-7 2 0,5-1 139,-1-1 1,1 0-1,-1 0 1,0-1-1,1 1 0,-1-1 1,0-1-1,-10 0 1,-132 0 117,148 0-394,28 1-214,-21 0 252,-2 0 116,1 0 0,0 0 0,0-1 1,0 1-1,0-1 0,0 0 0,0-1 1,6 0-1,161-35 91,-98 21-274,40-9 127,-97 19 72,24-2 0,-37 6-29,0 1 0,0-1-1,1-1 1,7-2 0,-8 2-20,-3 1 1,11-1 760,-19 4-485,-10 7-277,15-7-47,0-1 0,0 1 0,0-1 1,0 0-1,0 0 0,-5 2 1,-5 1 20,1 1 1,-1 1 0,-19 12-1,2 0 107,-63 40 284,88-55-393,-1 1 0,1-1-1,0 1 1,-5 6 0,-9 9 237,14-15-201,1 0 0,-1 0 0,1 0 0,1 1 0,-1-1 1,-4 10-1,-3 5-26,9-15 13,-1-1 0,1 0 0,0 0 0,0 0 0,1 1 0,-1-1 0,0 0-1,1 1 1,0 4 0,0-7 57,-1-1-1,1 1 1,-1 0-1,1-1 1,0 1-1,-1-1 1,0 1 0,1-1-1,-1 1 1,1-1-1,-1 1 1,0-1-1,1 0 1,-1 1-1,0-1 1,1 0-1,-1 1 1,0-1-1,1 0 1,-1 0 0,-1 0-1,-2 1-20,0-1 0,0-1-1,0 1 1,0-1 0,0 0 0,0 1 0,0-2-1,-7-2 1,-9-4 227,15 7-158,-1-2 1,1 1-1,0 0 1,-7-5 0,-8-2 202,1 2-292,17 6-17,0 0 0,0 0 0,0 1 0,0-1 0,-1 1 0,1-1 0,-4 1 0,4-1-84,0 1 0,0 0 0,0 0 0,0-1 0,0 1 0,0-1 0,-3-1 0,31-4-10841,-25 5 10722,1 0 0,-1 0 0,1 0-1,-1 0 1,0 0 0,1-1 0,-1 1-1,2-3 1,4-7-958,0 0-1,10-23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2:09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1271 1 576,'0'5'9984,"-17"-2"-8608,-111-6 336,49-2-1232,36 4-376,0 3 1,-63 10 0,-13 7 189,19 0 260,42-8-426,49-9-97,7-2-27,0 1-1,1-1 1,-1 1 0,0-1-1,1 1 1,-1 0 0,0-1-1,-2 3 1,-5 1 2,-8 7-6,-12 9 0,5-5 0,17-9 3,-8 5 38,0 1-1,0 1 0,-20 23 1,18-17-36,-1 0 0,-38 29 1,19-17 42,0 5-141,23-21 164,-21 17-1,25-23 358,8-7-410,1 0 1,-1-1 0,1 0 0,-1 1 0,0-1 0,1 0-1,-1 0 1,-2 2 0,1-2-52,0 1 1,1-1-1,0 1 0,-1 0 0,1 0 1,0 0-1,-3 4 0,4-4 44,0-1-1,0 1 1,0-1 0,-1 1 0,1-1-1,-1 0 1,1 0 0,-1 1-1,1-1 1,-1 0 0,0 0 0,1-1-1,-1 1 1,0 0 0,0 0-1,0-1 1,0 1 0,-1-1 0,2 0 1,0 1 1,0-1 0,0 0 0,0 0 0,1 1-1,-1-1 1,0 0 0,0 1 0,1-1 0,-1 1-1,0-1 1,1 1 0,-1 0 0,0-1 0,1 1-1,-1 0 1,0 0-28,1 0 0,-1-1 0,0 1 0,1 0 0,-1-1 0,0 1 0,1-1 0,-1 1 0,0-1 0,0 0 0,1 1 0,-1-1 0,0 1 0,0-1 0,0 0 0,-1 0 0,-19 9 255,13-5-410,-2 0 955,9-4-746,1-1 0,-1 1 0,1-1 0,0 1 0,-1 0 0,1-1 0,0 1 1,0-1-1,-1 1 0,1 0 0,0-1 0,0 1 0,0-1 0,0 1 1,-1-1-1,1 1 0,0-1 0,0 1 0,0-1 0,0 1 0,0-1 1,0 1-1,0-1 0,0 1 0,1-2 0,-4-16 287,2 16-313,1 0 1,-1 0-1,1 0 1,0 0 0,0 0-1,-1 0 1,1 0-1,1 0 1,-1 0-1,1-3 1,7-57-73,-6 41-18,-1 14 58,0 0 0,0 0 0,1 0-1,-1 0 1,4-7 0,7-24 77,-11 32-79,0 0-1,1 0 1,0 0 0,0 0 0,1 0 0,5-10-1,2-1-199,-9 14 218,1-1 0,0 1 0,0 0 0,0-1 0,1 1 0,-1 0 0,5-4 0,-6 6-23,-1 1 1,1-1-1,-1 0 0,1 0 1,-1 1-1,1-1 0,-1 0 1,0 0-1,1 0 0,-1 0 0,0 0 1,0 0-1,1 0 0,-1-1 1,-1 13-785,0 22 798,-1 1-1,-2-1 0,-1 0 0,-10 35 0,11-48 37,3-15-31,0 0-1,0 0 1,0 0-1,-1 0 1,-2 5-1,-26 53 88,26-47 27,4-10-129,0-5 65,0 22-75,-1-22 46,0 1 1,0-1-1,0 0 0,0 1 1,0-1-1,0 0 0,0 1 1,0-1-1,-2 1 0,-7 7 40,10-8-54,-7 7 11,10-8 24,0-1-1,0-1 0,1 1 1,-1 0-1,0-1 1,3-1-1,6-4 50,7-1-122,0 1 0,0 0-1,1 1 1,26-4-1,164-25-78,-187 33 34,-9 1 84,0-1 0,19-5 0,-33 7 14,0 0 0,0 0 0,0 0 0,0 0 0,1 0 0,-1-1 0,0 1 0,0 0 0,0 0 0,0 0 0,1 0-1,-1 0 1,0 0 0,0 0 0,0 0 0,0 0 0,0-1 0,1 1 0,-1 0 0,0 0 0,0 0 0,0 0 0,0 0 0,0 0 0,0-1 0,0 1 0,0 0 0,1 0 0,-1 0-1,0 0 1,0-1 0,0 1 0,0 0 0,0 0 0,0 0 0,0-1 0,0 1 0,0 0 0,0 0 0,0 0 0,0-1 0,-7-7 133,-12-5-199,6 8 109,1-1 0,0 0 0,0-1 0,0 0 0,1-1 0,-18-14-1,14 8-2,0-1 0,2-1 0,-22-29-1,14 16-136,8 12 86,-11-20 0,-6-10-484,28 42 74,4 5-64,6 6 151,51 68-1396,-10-1-5759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2:31.0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7395 800 1728,'-1'0'43,"1"-1"0,0 1 0,0 0 0,-1-1 0,1 1 0,0-1 0,0 1 0,-1 0 0,1-1 0,0 1 0,-1 0 0,1-1 0,-1 1 0,1 0 0,0-1 0,-1 1 0,1 0 0,-1 0 0,1 0 0,-1-1 0,1 1 0,-1 0 0,1 0 0,-2 0 0,-13 4 1441,-16 16-325,30-19-1229,-40 34 554,2 1 0,-61 74 0,9-9 266,68-77-515,-2-1 0,-28 19-1,46-36-39,-1-1 0,0 0-1,0 0 1,-1-1 0,1 0-1,-1 0 1,-14 3 0,23-7-176,-1 1 0,0-1 0,0 0 1,0 0-1,1 0 0,-1 0 0,0 0 1,0 0-1,0 0 0,1 0 0,-1-1 0,0 1 1,0 0-1,0 0 0,1-1 0,-1 1 1,0 0-1,1-1 0,-1 1 0,0-1 1,1 1-1,-1-1 0,0 1 0,1-1 0,-1 1 1,1-1-1,-1 0 0,1 1 0,-1-1 1,1 0-1,-1 1 0,1-1 0,0 0 1,-1 0-1,1 1 0,0-1 0,0-1 1,-1-3-27,0 1 1,1-1 0,0 1 0,0-1 0,0 0 0,1-4 0,8-40-2,2 0 0,2 1 0,36-89 0,-28 92-4,2 1 0,1 1 0,3 0 1,51-61-1,-38 49-116,-43 54-235,-7 6 315,-6 6 66,1 1 1,0 0-1,-15 16 0,-39 50-65,48-55 101,-45 54 90,-125 131 214,170-189-285,-50 44 291,60-57-259,11-6-104,-1 0 1,1 0 0,0 0 0,0 0 0,0-1-1,0 1 1,0 0 0,0 0 0,-1 0-1,1 0 1,0 0 0,0 0 0,0-1-1,0 1 1,0 0 0,0 0 0,0 0-1,0 0 1,0-1 0,0 1 0,0 0-1,0 0 1,0 0 0,0 0 0,0-1-1,0 1 1,0 0 0,0 0 0,0 0-1,0 0 1,0 0 0,0-1 0,0 1-1,0 0 1,0 0 0,0-1 0,11-23 42,-9 19-45,37-66-107,72-101-1,-21 36 86,-35 46 73,117-176-68,-157 245 24,0-1-1,16-33 0,-28 45-120,-5 8 41,-4 4-3,-2 4 31,1-1 0,0 1 0,1 0 1,0 0-1,-11 14 0,-26 44-50,11-16 104,8-16 88,-1-1 0,-2-1 0,-2-1 0,0-2 0,-46 33 0,34-30-31,3-1 244,-80 44 0,101-66-133,17-7-181,0 0 0,0 0 0,0 0 0,0 0 0,-1 0 0,1 0 0,0 0 0,0 0 1,0 0-1,0 0 0,-1 0 0,1 0 0,0 0 0,0 0 0,0 0 0,0 0 0,0 0 1,-1 0-1,1 0 0,0 0 0,0 0 0,0-1 0,0 1 0,0 0 0,0 0 0,-1 0 1,1 0-1,0 0 0,0 0 0,0 0 0,0-1 0,0 1 0,0 0 0,0 0 0,0 0 0,0 0 1,0-1-1,0 1 0,0 0 0,-1 0 0,1 0 0,0 0 0,0 0 0,0-1 0,0 1 1,1 0-1,-1 0 0,0 0 0,0 0 0,0-1 0,0 1 0,0 0 0,0 0 0,0 0 1,0 0-1,0 0 0,0-1 0,0 1 0,0 0 0,0 0 0,1 0 0,-1 0 0,0 0 0,0 0 1,0 0-1,0-1 0,8-10-142,46-47-322,-27 31 445,34-46 0,24-62 23,-53 80 7,48-61-1,-32 59-90,1 2 0,59-49-1,-101 98-168,-19 18 29,4-5 272,-13 16 31,2 1-1,1 1 1,1 0-1,-18 35 1,-18 26 121,27-49-59,-47 50 0,-39 26 117,-6 7-367,-41 80-4,90-109 164,11-14 186,-30 38-40,72-100-452,16-15 251,0 0 0,0 0 0,0-1 0,0 1 0,0 0 0,0 0 0,0 0 1,0 0-1,0 0 0,0 0 0,0 0 0,0 0 0,0-1 0,0 1 0,0 0 0,0 0 0,0 0 1,0 0-1,0 0 0,0 0 0,0 0 0,0-1 0,0 1 0,0 0 0,0 0 0,0 0 1,0 0-1,0 0 0,0 0 0,-1 0 0,1 0 0,0 0 0,0-1 0,0 1 0,0 0 1,0 0-1,0 0 0,0 0 0,0 0 0,0 0 0,-1 0 0,1 0 0,0 0 0,0 0 1,0 0-1,0 0 0,0 0 0,0 0 0,0 0 0,-1 0 0,1 0 0,0 0 0,0 0 0,0 0 1,0 0-1,0 0 0,0 0 0,0 0 0,-1 0 0,1 0 0,0 0 0,0 0 0,0 0 1,0 0-1,0 0 0,0 1 0,0-1 0,3-13-130,-3 13 123,9-27-16,1 0 0,1 1 0,2 0 0,0 1 0,2 0 0,1 1 0,29-34 0,111-104-111,27-34 219,-136 137 7,46-53-275,-80 102-98,-13 10 280,0 0 0,0 0 0,0 0-1,1 0 1,-1 0 0,0 0 0,0 0-1,1 0 1,-1 0 0,0 0 0,0-1-1,1 2 1,-1-1 0,0 0 0,0 0-1,0 0 1,1 0 0,-1 0 0,0 0-1,0 0 1,1 0 0,-1 0 0,0 0-1,0 0 1,0 0 0,1 1 0,-1-1-1,0 0 1,0 0 0,0 1 0,1 0 8,-1 0 1,1 1-1,-1-1 0,0 0 1,0 1-1,0-1 1,0 1-1,0-1 1,0 0-1,0 1 1,-1-1-1,1 0 1,0 1-1,-1-1 0,1 0 1,-2 2-1,-4 12 65,-1 0-1,0-1 1,-1 0-1,-1 0 0,0-1 1,-16 18-1,-74 66 389,67-68-344,1 1 1,-26 34-1,23-18-31,-42 75 0,58-87-91,1 1 1,2 0-1,-14 48 0,28-79 7,-1 4 4,0 0 0,0 1 0,-1 16 0,3-24-6,0 1 0,0 0 1,0 0-1,0-1 1,0 1-1,1 0 1,-1 0-1,0-1 0,1 1 1,0 0-1,-1-1 1,1 1-1,0-1 1,0 1-1,0-1 0,0 1 1,0-1-1,0 1 1,0-1-1,0 0 1,1 0-1,-1 0 0,1 1 1,-1-1-1,3 1 1,-1-1-1,0 0 0,1 0 0,-1 0 0,1 0 0,-1 0 0,1-1 0,-1 0 0,1 1 0,0-1 0,6-1 0,2-1 12,-1 0 0,15-5 0,-4-1-11,0-1 1,-1 0 0,-1-2 0,1 0-1,20-16 1,91-78-25,7-4-183,-101 85 174,1 1-1,0 2 1,2 2-1,52-18 1,-91 36 5,1 0 0,0 1 0,0-1 0,0 0 0,0 1 0,0 0 0,0 0 0,6 0 0,-8 0 33,-1 1 0,1-1 0,0 0 1,-1 0-1,1 0 0,-1 1 0,1-1 1,0 0-1,-1 1 0,1-1 0,-1 1 0,1-1 1,-1 0-1,1 1 0,-1-1 0,0 1 0,1 0 1,-1-1-1,1 1 0,-1-1 0,0 1 1,0-1-1,1 1 0,-1 0 0,0-1 0,0 1 1,0 0-1,0-1 0,1 1 0,-1 0 0,0-1 1,0 1-1,0 0 0,-1-1 0,1 1 1,0 0-1,0-1 0,0 1 0,0-1 0,-1 1 1,1 0-1,0 0 0,-4 9 59,0 0 0,0-1 1,-1 1-1,-7 9 0,2-1 34,-163 247 846,131-209-710,-83 83 1,102-120-412,22-18 155,0 0 0,0-1-1,0 1 1,0-1 0,0 1 0,0-1 0,0 0-1,0 1 1,0-1 0,0 0 0,-2 1 0,3-2 9,0 1 0,-1 0 0,1 0 0,0 0 0,0 0 1,-1 0-1,1 0 0,0-1 0,-1 1 0,1 0 0,0 0 1,0 0-1,-1-1 0,1 1 0,0 0 0,0 0 0,0-1 1,-1 1-1,1 0 0,0 0 0,0-1 0,0 1 0,0 0 1,0-1-1,0 1 0,-1 0 0,1-1 0,0 1 0,0 0 1,0-1-1,0 1 0,0 0 0,0-1 0,0 1 0,0 0 1,1-1-1,-1-4-34,1 1 0,0-1 1,0 1-1,0-1 0,1 1 1,3-7-1,0-3 3,66-197-198,-16 41 270,-32 93-141,-20 66 133,-1 1-1,-1-1 0,0 0 1,0 1-1,-2-14 0,1 23-14,0-1 0,0 0 0,0 0 0,0 0 1,-1 1-1,1-1 0,-1 0 0,1 1 0,-1-1 0,0 0 0,1 1 0,-1-1 0,0 1 1,0-1-1,0 1 0,-1-1 0,1 1 0,0 0 0,0-1 0,-1 1 0,1 0 0,0 0 1,-1 0-1,0 0 0,1 0 0,-1 0 0,1 1 0,-1-1 0,0 0 0,0 1 0,1-1 1,-1 1-1,0 0 0,0 0 0,-1 0 0,-7 0 33,0 1-1,-1 0 1,1 0-1,1 1 1,-14 5 0,8-3-52,-19 6 55,1 1-1,1 2 1,0 1-1,1 2 1,-31 20-1,-140 109 99,-18 12-150,-46-17 443,245-130-392,3 0-2,-1-1 1,1-1-1,-2-1 1,-29 7-1,46-13-57,1-1-1,0 0 0,-1 1 1,1-1-1,-1 0 1,1 0-1,0 0 0,-1 0 1,1-1-1,-1 1 0,1-1 1,-3-1-1,4 2 17,0-1-1,0 1 1,1-1-1,-1 0 1,0 0 0,1 1-1,-1-1 1,0 0-1,1 0 1,-1 0 0,1 0-1,-1 0 1,1 0-1,0 0 1,-1 0-1,1 0 1,0 0 0,0 0-1,-1 0 1,1 0-1,0 0 1,0 0-1,0 0 1,0 0 0,1 0-1,-1 0 1,0 0-1,0 0 1,1 0-1,0-2 1,5-16-74,1 1 1,1 0-1,15-27 0,-20 39 62,31-53-53,2 1 1,58-70-1,163-210 345,-242 317-208,-4 3 21,-11 18-83,0 0 0,0 0 0,0 0 0,1 0-1,-1 0 1,0 0 0,0 0 0,0 0 0,0 0 0,0 0 0,0 0 0,0 0-1,0 0 1,0-1 0,0 1 0,0 0 0,0 0 0,0 0 0,1 0 0,-1 0-1,0 0 1,0 0 0,0 0 0,0 0 0,0-1 0,0 1 0,0 0 0,0 0-1,0 0 1,0 0 0,0 0 0,0 0 0,0 0 0,0 0 0,0 0 0,0-1 0,0 1-1,-1 0 1,1 0 0,0 0 0,0 0 0,0 0 0,0 0 0,0 0 0,0 0-1,0 0 1,0 0 0,0-1 0,0 1 0,0 0 0,0 0 0,0 0 0,0 0-1,-1 0 1,1 0 0,-7 5 59,-13 13-4,16-14-40,-22 19 135,-47 30 0,3-2 8,26-15-71,-41 46-1,-35 50-95,69-75 13,-134 148 687,178-199-601,11-16-210,27-46-47,30-46 122,-35 68 39,2 1 0,39-37 0,72-53-85,-82 74 40,196-177-303,-190 172 315,-62 53 28,0 0-1,0 0 1,0 0-1,0 0 1,0 1-1,0-1 1,0 0-1,1 1 1,-1-1 0,0 1-1,0-1 1,1 1-1,-1-1 1,1 1-1,1 0 1,-2 0 6,-1 0 0,0 0 0,0 0 0,1 0 0,-1 1 0,0-1 0,0 0 0,1 0 0,-1 0 0,0 0 0,0 1 0,1-1 0,-1 0 0,0 0 0,0 1-1,0-1 1,0 0 0,1 0 0,-1 1 0,0-1 0,0 0 0,0 1 0,0-1 0,0 0 0,0 0 0,0 1 0,-1 15-52,-4 1 125,0 0-1,-2-1 1,1 0-1,-18 28 1,-45 58 204,24-37-213,44-63-59,-219 322 332,135-201-404,73-104 172,12-19-98,0 0 1,-1 0-1,1 0 1,0 1-1,0-1 1,0 0-1,0 0 1,0 0-1,0 1 1,-1-1 0,1 0-1,0 0 1,0 0-1,0 1 1,0-1-1,0 0 1,0 0-1,0 1 1,0-1-1,0 0 1,0 0 0,0 1-1,0-1 1,0 0-1,0 0 1,0 1-1,0-1 1,1 0-1,-1 0 1,0 0-1,0 1 1,0-1-1,0 0 1,0 0 0,0 0-1,1 1 1,-1-1-1,0 0 1,0 0-1,0 0 1,0 0-1,1 1 1,-1-1-1,0 0 1,0 0 0,1 0-1,-1 0 1,0 0-1,0 0 1,0 0-1,1 0 1,-1 0-1,16-2 49,-9-1-63,1 0 0,-1 0 1,0-1-1,0 0 0,0 0 0,0-1 0,10-10 1,40-45-38,-43 44 44,71-82-87,38-42 130,10 12-443,-116 115 232,-11 11 152,-5 6 29,-5 6 29,4-9-37,-62 112 192,25-49-15,15-27-66,-1-2 0,-1 0 0,-2-2 1,-40 40-1,62-68-67,0-1 1,-1 0-1,1 0 1,-1-1-1,0 1 0,-6 3 1,10-7-44,1 0 1,0 0-1,0 0 1,-1 0-1,1 1 0,0-1 1,-1 0-1,1 0 1,0 0-1,-1 0 0,1 0 1,0 0-1,-1 0 1,1 0-1,0 0 0,-1 0 1,1 0-1,0 0 1,-1 0-1,1 0 0,0 0 1,-1 0-1,1 0 1,0-1-1,0 1 0,-1 0 1,1 0-1,0 0 1,-1 0-1,1-1 1,0 1-1,0 0 0,-1 0 1,1-1-1,0 1 1,0 0-1,-1-1 0,-1-14 1,3 0-72,0 0 1,1 0-1,1 0 0,6-20 0,24-61-14,-18 56 61,19-50-60,33-103-68,-57 155 125,12-50 108,-19 73-24,-1 1-1,0 0 1,-1-1-1,-2-15 1,1 26-55,0 0 0,-1 0 0,0 0 1,1 0-1,-2 0 0,-1-7 0,2 10-11,1 1 0,-1-1 0,1 0 0,-1 0-1,1 0 1,-1 1 0,0-1 0,1 0 0,-1 1-1,0-1 1,1 0 0,-1 1 0,0-1 0,0 1-1,0 0 1,0-1 0,1 1 0,-1-1 0,0 1-1,0 0 1,0 0 0,0 0 0,0-1-1,0 1 1,0 0 0,0 0 0,0 0 0,0 0-1,0 0 1,0 1 0,1-1 0,-1 0 0,0 0-1,0 1 1,-1 0 0,-11 4-9,1 1-1,1 1 1,-18 12 0,5-3 44,0 0-10,-61 39 105,-108 92 0,-2 55-55,62-59 502,110-122-438,15-16-261,3-7 3,5 0 108,0 1-1,0 0 0,-1-1 0,1 1 1,0-1-1,0 1 0,1 0 0,-1-1 0,0 1 1,1-3-1,4-12-63,1 0-1,1 0 1,0 1 0,1 0 0,17-24-1,-10 14 31,215-291-274,-228 313 325,243-280-75,-227 263-22,1 1-1,26-20 0,-38 36-80,-5 5 51,-8 12 75,-10 14 219,-1 0 1,-2-2 0,-35 39-1,35-42-59,-62 71 203,-118 148 525,56-59-767,-42 28 257,168-193-204,11-16-250,6-6 44,8-14-40,51-74-20,117-139 0,-149 199-69,2 1 0,65-53-1,-93 83 207,4-3-86,0 0-1,1 1 1,0-1-1,11-4 1,-17 8 88,1-1 1,-1 1-1,0 0 1,0 0-1,0 0 1,0 0-1,0 0 1,0 0-1,0 0 1,1 0-1,-1 0 1,0 0 0,0 0-1,0 0 1,0 0-1,0 0 1,0 0-1,1 0 1,-1 0-1,0 0 1,0 0-1,0 0 1,0 0-1,0 0 1,1 0-1,-1 0 1,0 0-1,0 0 1,0 0 0,0 0-1,0 0 1,0 0-1,0 0 1,1 0-1,-1 1 1,0-1-1,0 0 1,0 0-1,0 0 1,0 0-1,0 0 1,0 0-1,0 0 1,0 1-1,0-1 1,0 0 0,0 0-1,0 0 1,1 0-1,-1 0 1,0 0-1,0 1 1,0-1-1,0 0 1,0 0-1,-5 11-57,-13 15 129,18-26-67,-105 147 162,48-65-14,-9 7 81,-4-4 0,-99 94 1,134-145 36,33-33-177,2-5-103,7-10-87,112-161-327,14-21 442,-17-8-59,-109 191 42,-1 1 2,0 0 1,-1 0 0,0-1-1,-1 0 1,3-14 0,-7 26-5,0 0 0,1 0 0,-1 0 0,0 1 0,0-1 0,0 0 0,-1 0 0,1 0 0,0 0 0,0 0 0,0 0 0,-1 0 1,1 0-1,0 0 0,-1 0 0,1 0 0,-1 1 0,1-1 0,-2-1 0,1 1-3,1 1 0,-1 0 0,0-1 0,0 1 0,1 0 0,-1 0 0,0-1 0,0 1 0,0 0 0,1 0 0,-1 0 0,0 0 0,0 0 0,0 0 0,1 0 0,-1 0 0,0 0 0,0 0 0,0 1 0,1-1 0,-1 0 0,0 1 0,0-1 0,1 0 0,-1 1 0,0 0 0,-21 11-18,-24 20 1,-14 8 124,7-9-23,3 2-1,0 3 1,2 2 0,-62 64 0,-28 56-38,68-75 164,53-65-5,12-14-124,3-5-70,5-11-85,-2 8 67,5-15 0,1 1 0,1 0 1,1 0-1,21-31 0,-12 23 26,2 2-1,34-34 0,190-175-111,-148 132 26,-95 101 71,13-13-254,-13 12 247,-1 1-1,0-1 1,1 1-1,-1 0 1,1-1-1,-1 1 1,1 0-1,-1-1 1,1 1-1,-1 0 1,1 0-1,-1-1 1,1 1-1,0 0 1,-1 0-1,1 0 1,-1 0-1,1 0 1,-1 0-1,1 0 1,0 0-1,-1 0 1,1 0-1,0 0 1,-1 0 7,0 1 0,0-1 0,0 1 1,0-1-1,0 1 0,0-1 0,0 0 1,0 1-1,0-1 0,0 1 0,0-1 1,0 1-1,0-1 0,0 0 0,0 1 1,-1-1-1,1 1 0,0-1 0,0 0 1,0 1-1,-1-1 0,1 0 0,0 1 1,-1-1-1,1 0 0,-1 1 0,-13 15 1,-1-1 0,-1 0 0,-1-1 0,-34 23 0,22-17 77,-28 27 1,-4 14 45,-58 78 1,-17 19 203,91-113-148,-1-2 0,-3-3 0,-59 40 0,102-76-116,0 0 0,0 0-1,0-1 1,0 0 0,-1 0 0,0 0 0,0-1 0,-8 2 0,14-3-54,0-1 0,1 0 1,-1 0-1,0 0 0,0 0 0,0 0 1,0 0-1,0 0 0,0 0 1,1-1-1,-1 1 0,0 0 1,0 0-1,-1-1 0,2 1-8,0-1-1,-1 1 0,1 0 1,0 0-1,0-1 0,0 1 1,-1 0-1,1-1 0,0 1 1,0 0-1,0-1 0,0 1 1,-1 0-1,1-1 0,0 1 1,0 0-1,0-1 0,0 1 1,0 0-1,0-1 0,0 1 1,0 0-1,0-1 0,0 1 1,1-4-39,1 0 1,-1 0 0,1 0-1,-1 1 1,4-5 0,0-2 30,16-32-177,170-306-192,-50 113 251,-131 220 99,-7 11 30,1-1 0,-1 0-1,0 0 1,0 0 0,-1-1 0,1 1 0,-1 0-1,0-1 1,2-11 0,-4 17-8,0 0 0,0 0 1,-1 0-1,1 0 0,0 0 1,0-1-1,0 1 0,0 0 0,0 0 1,0 0-1,0 0 0,0 0 0,0-1 1,0 1-1,0 0 0,0 0 0,-1 0 1,1 0-1,0 0 0,0 0 1,0 0-1,0-1 0,0 1 0,0 0 1,-1 0-1,1 0 0,0 0 0,0 0 1,0 0-1,0 0 0,-1 0 0,1 0 1,0 0-1,0 0 0,0 0 1,0 0-1,0 0 0,-1 0 0,1 0 1,0 0-1,0 0 0,0 0 0,0 0 1,-1 0-1,1 0 0,0 0 0,0 1 1,0-1-1,0 0 0,0 0 1,0 0-1,-1 0 0,1 0 0,0 0 1,0 0-1,0 1 0,0-1 0,0 0 1,0 0-1,-11 8-93,11-7 87,-226 237-70,104-102 320,62-74-136,-65 73 60,120-129-55,-1 0 1,0 0 0,-11 9-1,15-15-11,4-5-40,9-18-57,1 0 1,0 1-1,22-26 1,54-62-112,-80 101 104,64-82-51,-5-2 0,-3-4 0,84-172 0,-136 245-138,-7 18 52,-11 18 52,-9 14 125,-1 0 0,-1-1 0,-1 0 0,-2-2-1,0 0 1,-1-1 0,-2-1 0,-29 21 0,-194 159 310,209-166-319,-84 75 756,117-107-731,0 0 1,0 0-1,0 0 1,0-1 0,-1 1-1,-7 3 1,11-6-47,0 0 0,0 0 0,1 0 0,-1 0 1,0 1-1,1-1 0,-1 0 0,0 0 1,0 0-1,1 0 0,-1-1 0,0 1 1,1 0-1,-1 0 0,0 0 0,1 0 0,-1-1 1,0 1-1,1 0 0,-1-1 0,0 0 1,0 0-16,0 0 1,0 0 0,1 0-1,-1 0 1,1 0 0,-1 0-1,1 0 1,-1-1 0,1 1-1,0 0 1,-1 0 0,1 0-1,0-1 1,0 1 0,0 0 0,0-3-1,0-4-35,1 0 0,0 0 0,1 1 0,-1-1 1,1 0-1,1 1 0,0-1 0,0 1 0,5-9 0,6-9-117,24-30 1,-36 52 153,231-304-1178,39-55 482,-256 338 704,-7 11-80,0 1 0,14-16 0,-53 61 509,-33 46 0,19-23-310,-203 229 24,182-214-106,4 2 1,-57 89 0,97-131-28,3-3 14,0 1-1,-13 31 0,35-68-45,1 0-1,0-1 1,0 2 0,12-16-1,32-27 83,-30 30-108,6-5 23,44-43 21,-60 58-239,-21 16 3,2 1 248,0 1 1,1 0-1,0 1 0,1 0 1,-10 13-1,-33 55 216,33-50-194,-15 24 82,-3-3 0,-2 0 1,-1-3-1,-3-1 0,-2-2 0,-81 60 0,108-90-49,-55 42 304,84-63-455,27-15 1,4-3 23,-20 10 9,-1-2-1,38-41 1,33-53-40,-3 3 141,50-29-303,-127 129-136,-12 13 181,-8 8 221,-44 82 201,29-50-128,-51 72 1,36-73-67,-1 0 0,-82 65 1,-15 16 158,-82 143 65,211-259-248,-8 10 55,14-18-42,-1 1 1,1 0-1,0 0 0,0-1 0,0 1 0,0 0 0,0-1 0,0 1 1,0 0-1,0-1 0,0 1 0,0 0 0,0-1 0,0 1 1,0 0-1,0 0 0,0-1 0,0 1 0,0 0 0,1-1 0,-1 1 1,0 0-1,0 0 0,0-1 0,0 1 0,1 0 0,-1 0 0,0-1 1,1 1-1,22-42 27,-12 27-29,1 1 1,0 0-1,28-24 0,50-31-72,-18 13 32,-26 15 96,-1-2 1,-3-2-1,-1-1 1,67-104-1,-74 103 15,-30 40-152,-6 8 29,-9 9 1,-6 11 91,-1-2 1,-1 0-1,-1-1 1,-34 24-1,-107 56 147,-3 1-94,102-54 31,31-21 31,-1-2 1,-36 19-1,65-39-133,-1 0 0,1-1-1,-1 0 1,0 1 0,0-1-1,-5 1 1,8-2-19,1 0 0,-1 0 0,0 0-1,1 0 1,-1 0 0,0 0 0,1 0 0,-1-1 0,0 1-1,1 0 1,-1 0 0,1 0 0,-1-1 0,0 1 0,1 0 0,-1-1-1,1 1 1,-1 0 0,1-1 0,-1 1 0,1-1 0,-1 1-1,1-1 1,-1 1 0,1-1 0,0 1 0,-1-1 0,1 0-1,0 1 1,-1-1 0,1 1 0,0-1 0,0 0 0,0 1-1,-1-1 1,1 0 0,0 1 0,0-1 0,0 0 0,0 1 0,0-1-1,1-1 1,-1-3-34,1-1-1,0 1 1,0-1-1,0 1 0,1 0 1,0 0-1,0 0 1,3-6-1,2-4-10,25-55-45,3 1-1,4 2 1,2 1 0,2 3-1,4 1 1,106-108 0,-25 37-286,-133 133 111,-9 9 169,-9 8 56,1 1 0,0 1-1,-27 33 1,-54 75 152,71-86-48,-258 292 512,140-167-106,94-102-379,-51 56 374,81-94-237,20-23-63,7-9-115,10-15-47,13-15-79,2 2 0,52-54 0,13-14-24,20-54 10,-19 24 48,87-85-122,-107 134 84,-70 81 62,13-16-113,-15 17 119,1 0 1,-1 1-1,1-1 1,-1 0-1,1 1 0,-1-1 1,1 0-1,-1 0 1,0 0-1,0 1 1,1-1-1,-1 0 1,0 0-1,0 0 0,0 0 1,0 1-1,0-1 1,0 0-1,0-1 1,-1 2 1,1-1 0,0 1 0,-1 0 0,1 0 0,-1 0 0,1-1 0,0 1 0,-1 0 0,1 0 0,-1 0 1,1 0-1,-1 0 0,1 0 0,-1 0 0,1 0 0,-1 0 0,1 0 0,0 0 0,-1 0 0,1 0 1,-1 1-1,1-1 0,-1 0 0,1 0 0,0 0 0,-1 1 0,1-1 0,-1 1 0,-8 3-1,0 2 1,0-1-1,0 1 0,1 1 0,0-1 0,1 1 0,-1 1 0,-6 8 0,-51 75 170,41-57-98,-30 40 39,-4-3-1,-68 64 0,107-117-28,15-15-13,3-4 9,18-26 198,-1 4-208,43-81-50,5-9-23,-12 42-68,63-65-1,-30 38 259,-82 95-149,11-17 26,-13 19-55,-1 1 0,0 0 0,0-1 1,0 1-1,0 0 0,0 0 1,0-1-1,1 1 0,-1 0 0,0-1 1,0 1-1,0-1 0,0 1 0,0 0 1,0-1-1,0 1 0,0 0 0,-1-1 1,1 1-1,0 0 0,0-1 1,0 1-1,-1-1-3,1 1 0,-1 0 1,1 0-1,0-1 0,-1 1 1,1 0-1,-1 0 0,1 0 0,-1 0 1,1-1-1,-1 1 0,1 0 1,-1 0-1,0 0 0,1 0 0,-1 0 1,1 0-1,-1 0 0,1 1 1,-1-1-1,-9 2-45,-1 0 1,1 1-1,0 1 0,0-1 1,1 2-1,-1-1 1,1 1-1,0 1 0,-15 11 1,-7 8 123,-33 35 1,56-52-53,-151 144 165,113-113-118,-83 55 0,103-76-8,-31 17 119,52-32-135,0 0 0,-1-1 0,1 0-1,0 0 1,-1-1 0,0 1 0,1-1 0,-11 0 0,15-1-45,0 0 1,-1 0-1,1 0 0,0 0 0,-1-1 0,1 1 1,0 0-1,0-1 0,0 1 0,-1-1 0,1 0 0,0 1 1,0-1-1,0 0 0,0 0 0,0 1 0,0-1 1,0 0-1,0 0 0,0 0 0,1 0 0,-1 0 1,0-1-1,0 1 0,1 0 0,-1 0 0,1 0 1,-1-1-1,1 1 0,0 0 0,-1 0 0,1-1 0,0 1 1,0 0-1,0-2 0,0-6-60,-1 0 0,2-1 0,0 1 0,1-9-1,-1 10 46,15-72-295,-9 47 401,4-45 0,-10 74-78,-1 0 1,0 0-1,0 0 1,0 0 0,-1 0-1,1 1 1,-1-1-1,0 0 1,0 0-1,-1 0 1,1 1-1,-1-1 1,1 0-1,-1 1 1,0 0-1,-5-7 1,5 8-46,0 0 1,-1 1-1,1-1 1,-1 0-1,1 1 1,-1 0-1,0-1 0,0 1 1,1 0-1,-1 0 1,0 0-1,0 1 1,0-1-1,0 1 0,0 0 1,0 0-1,0 0 1,0 0-1,0 0 1,0 0-1,0 1 0,-4 1 1,-1 0-14,-1 1-1,0 0 1,1 0-1,0 1 1,-1 0 0,-13 11-1,-44 38 92,59-47-51,-12 11 15,-179 146-42,106-95 9,-91 59 644,177-124-637,17-10-32,27-19-23,-1-2 0,42-39 0,59-72 217,-78 76-305,116-95 1,-163 147 65,-7 7 11,-1-1 0,1 1 0,12-6-1,-18 9 81,0 1 0,0 0-1,0 0 1,1 0 0,-1 0 0,0 0-1,0 0 1,0 0 0,0-1-1,0 1 1,0 0 0,1 0-1,-1 0 1,0 0 0,0 0 0,0 0-1,0 0 1,1 0 0,-1 0-1,0 0 1,0 0 0,0 0 0,0 0-1,1 0 1,-1 0 0,0 0-1,0 0 1,0 0 0,0 0 0,1 0-1,-1 0 1,0 0 0,0 0-1,0 0 1,0 0 0,0 0 0,1 1-1,-1-1 1,0 0 0,0 0-1,0 0 1,0 0 0,0 0 0,0 0-1,0 0 1,1 1 0,-1-1-1,0 0 1,0 0 0,0 0 0,0 0-1,0 1 1,0-1 0,0 0-1,0 0 1,0 0 0,0 0 0,0 0-1,0 1 1,0-1 0,0 0-1,0 0 1,0 0 0,0 0 0,0 1-1,-6 13-42,5-11 28,-69 142 88,54-114-64,-3-2-1,-38 48 1,-89 76 65,1-3 165,-3 47 262,42-52-395,52-72 242,54-72-339,0 0 0,-1 0 0,1-1 0,-1 1 0,1 0 0,-1-1 0,0 1 0,1-1 0,-1 1 0,0-1 0,1 1 0,-1-1 0,0 1 0,0-1-1,1 0 1,-1 1 0,0-1 0,-1 0 0,2 0-5,-1 0 0,1-1 0,0 1-1,-1-1 1,1 1 0,0-1 0,-1 1-1,1-1 1,0 0 0,0 1 0,-1-1-1,1 1 1,0-1 0,0 0 0,0 1-1,0-1 1,0 1 0,0-1 0,0 0-1,0 1 1,0-1 0,0 0 0,0 1-1,0-1 1,1 1 0,-1-1 0,0 0 0,2-11-25,1-1 1,0 1 0,1 0 0,1 0 0,-1 1 0,12-19 0,-3 8-10,2 0 0,22-27 0,76-66-10,-51 54 73,197-239-262,-203 230 20,-54 68 206,21-28-201,2 1-1,56-50 1,-59 64-120,-21 15 324,-1-1-1,0 1 0,0 0 1,0 0-1,1 0 0,-1 0 1,0 0-1,0 0 0,0 0 1,1 0-1,-1-1 0,0 1 1,0 0-1,0 0 0,1 0 1,-1 0-1,0 0 0,0 0 1,1 0-1,-1 0 0,0 1 1,0-1-1,0 0 0,1 0 1,-1 0-1,0 0 0,0 0 1,0 0-1,1 0 0,-1 0 1,0 0-1,0 1 0,0-1 1,0 0-1,1 0 0,-1 0 1,0 0-1,0 1 0,0-1 1,0 0-1,0 0 0,0 0 1,1 1-1,-1-1 0,0 0 1,0 0-1,0 0 0,0 1 1,0-1-1,0 0 0,0 0 1,0 1-1,0-1 0,0 0 1,0 1-1,-1 9 30,0 0 1,0 0 0,-1 0-1,0 0 1,-1-1-1,-6 16 1,6-18-8,-9 25 23,-1-1 0,-2 0-1,-1-1 1,-1-1 0,-2 0-1,-26 30 1,-327 428 293,284-362 80,79-114-222,15-24-84,10-15-87,37-49 0,32-25-73,-24 30-47,2-10-18,85-143 0,-69 93 99,38-67-53,-113 191 97,3-6 78,9-21 0,-14 32-104,-1 0 1,0 0-1,-1-1 0,1 1 1,0 0-1,-1 0 0,0 0 0,0-1 1,0 1-1,0 0 0,0 0 0,-1 0 1,0-5-1,0 7-5,1 1 1,0-1 0,-1 0-1,1 0 1,0 1-1,-1-1 1,1 0-1,-1 1 1,1-1-1,-1 1 1,0-1 0,1 1-1,-1-1 1,1 1-1,-1-1 1,0 1-1,0-1 1,1 1-1,-1 0 1,0-1-1,1 1 1,-3 0 0,1-1-6,0 1 0,0 0 0,-1 0 0,1 0 0,0 0 0,-1 1 0,1-1 0,-2 1 0,-11 4-4,0 0 1,1 1-1,0 1 1,1 0-1,-18 12 1,-408 280 334,362-246-294,48-31 59,-2-2 0,0-2 0,-58 26 0,85-42-33,-21 5-8,25-7-54,0 1-1,-1-1 0,1 0 1,-1 0-1,1 0 0,-1 0 1,1 0-1,-1 0 0,1 0 1,-1 0-1,1 0 0,-1 0 1,1 0-1,-1-1 0,1 1 1,-1 0-1,1 0 0,0 0 1,-1 0-1,1-1 0,-1 1 1,1 0-1,0-1 0,-1 1 1,1 0-1,-1-1 0,1 1 1,0 0-1,0-1 0,-1 1 1,1-1-1,0 1 0,0 0 1,-1-1-1,1 1 0,0-1 1,0 1-1,0-1 0,0 1 1,0-1-1,0 1 0,-1-1 1,2 0-1,-1-3-45,1 0 0,0 0 1,0 0-1,0 0 0,0 0 0,1 0 1,0 0-1,3-6 0,90-157 32,-75 130 28,2 1-1,2 1 1,31-35 0,1 10 24,28-33 39,-83 92-72,-1 1 0,1-1 0,-1 1 0,1-1 0,-1 1 0,1-1 0,-1 1 0,1-1 0,-1 0 0,0 1 0,1-1 0,-1 0 0,0 1 0,0-1 0,1 0 0,-1 1 1,0-1-1,0 0 0,0 1 0,0-2 0,-1 2-4,0-1 0,0 1 0,1 0-1,-1 0 1,0-1 0,0 1 0,0 0 0,0 0 0,0 0 0,0 0 0,0 0 0,1 0 0,-1 0 0,0 1 0,0-1 0,-2 1 0,-5 0-16,0 2 1,0-1-1,0 1 0,0 1 1,0-1-1,1 1 0,0 1 1,0-1-1,-10 8 0,-7 9-55,-25 28-1,43-43 77,-43 46 15,-68 65 62,85-88-46,6-4 22,-1-2 1,-54 36-1,61-49-4,13-8-81,5-4-1,9-8-28,-5 8 52,68-105-146,-38 56 186,49-60 0,-44 67-8,3 1-1,47-40 0,-38 45-33,-22 18-36,-1-1 1,29-30 0,-55 49-101,-5 3 149,-8 5 92,-14 11 7,-49 40 0,-25 34 90,-255 216 135,298-260-237,-78 55 384,114-91-339,21-11-132,1 0 1,0 1 0,-1-1 0,1 0 0,0 0 0,-1 0 0,1 0-1,0 0 1,-1 0 0,1 0 0,0 0 0,-1 0 0,1 0 0,0 0-1,-1 0 1,1 0 0,0 0 0,-1-1 0,1 1 0,0 0 0,-1 0 0,1 0-1,-1-1 1,1 1-1,0-1 0,0 1 0,-1-1 0,1 0 0,0 1 0,0-1 0,0 1 0,0-1 0,0 0 0,0 1 0,0-1 0,0 0 0,0 1 0,0-1 0,1 1 0,-1-1 0,0 1 0,0-1 0,1 0 0,10-23-48,1 0 1,2 1-1,0 1 0,30-36 0,-38 50 31,140-154-32,-93 109 80,59-79 0,-93 108-28,-12 16 18,-1 0-1,11-18 1,-17 26-24,0 0 0,0 0 1,0 0-1,-1 0 0,1 0 0,0 0 0,0 0 1,0 0-1,0 0 0,0 0 0,0 0 0,0 0 1,-1 0-1,1 0 0,0 0 0,0 0 1,0 0-1,0 0 0,0 0 0,0 0 0,-1 0 1,1 0-1,0 0 0,0 0 0,0 0 0,0 0 1,0 0-1,0 0 0,0 0 0,-1 0 0,1-1 1,0 1-1,0 0 0,0 0 0,0 0 1,0 0-1,0 0 0,0 0 0,0 0 0,0 0 1,0-1-1,0 1 0,0 0 0,0 0 0,0 0 1,0 0-1,0 0 0,0 0 0,0-1 1,0 1-1,0 0 0,0 0 0,0 0 0,0 0 1,0 0-1,0 0 0,0 0 0,0-1 0,0 1 1,0 0-1,0 0 0,0 0 0,0 0 1,0 0-1,0 0 0,0 0 0,0-1 0,0 1 1,1 0-1,-13 4-63,11-3 58,-35 16-43,0 2 1,2 1 0,0 2 0,1 1 0,-39 36 0,-134 153 269,8-16 447,187-188-539,11-8-127,0 0 0,0 0 0,0 0 0,-1 0 0,1 0 0,0 0 0,0 0 0,0 0 0,0 0 0,0 0 0,0 0 0,0 0 0,0 0 0,0 0 0,-1 0 0,1 0 0,0 0 0,0 0 0,0 0 0,0 0 0,0 0 0,0 0 0,0 0 0,0 0 0,-1 0 0,1 0 0,0 0 0,0 0 0,0 0 0,0 0 0,0 0 0,0 0 0,0 0 0,0 0 0,0-1 0,0 1 0,0 0 0,0 0 0,0 0 0,0 0 0,-1 0 0,1 0 0,0 0 0,0 0 0,0 0 0,0-1 0,0 1 0,0 0 0,0 0 0,0 0 0,1-3-14,-1 0 0,1 1 1,0-1-1,0 0 0,0 1 1,2-4-1,22-53-124,-6 12 83,2 0 0,40-61 1,-17 49 37,3 2 1,58-54 0,-32 34 295,-57 58-248,-16 19-35,1 0-1,-1 0 0,0 0 1,0-1-1,0 1 1,0 0-1,1 0 0,-1 0 1,0 0-1,0 0 0,0-1 1,0 1-1,0 0 1,0 0-1,0 0 0,0-1 1,1 1-1,-1 0 1,0 0-1,0 0 0,0 0 1,0-1-1,0 1 0,0 0 1,0 0-1,0 0 1,0-1-1,0 1 0,0 0 1,0 0-1,-1 0 1,1-1-1,0 1 0,0 0 1,0 0-1,0 0 0,0-1 1,0 1-1,0 0 1,0 0-1,-1 0 0,1 0 1,0 0-1,0-1 1,0 1-1,0 0 0,0 0 1,-1 0-1,1 0 1,0 0-1,0 0 0,0 0 1,-1 0-1,1-1 0,0 1 1,0 0-1,0 0 1,-1 0-1,1 0 0,0 0 1,0 0-1,0 0 1,-1 0-1,-14 3-74,-1 5 17,1 0-1,-23 14 1,21-11 64,-32 23 122,1 3 1,-65 64-1,8-7-5,-359 272 354,461-364-437,-1 2 35,0-1 0,0 0-1,-1 0 1,1 0 0,-1 0 0,0-1-1,0 0 1,-7 2 0,11-4-71,1 0 0,0 1 0,-1-1 0,1 0 0,-1 0 0,1-1 0,-1 1 0,1 0 0,-1 0 0,1 0 0,-1 0 0,1 0 0,-1 0 0,1-1 1,0 1-1,-1 0 0,1 0 0,-1-1 0,1 1 0,0 0 0,-1-1 0,1 1 0,0 0 0,-1-1 0,1 1 0,0 0 0,-1-1 0,1 1 0,0-1 0,0 1 0,0-1 0,-1 1 0,1 0 0,0-1 0,0 0 0,0-1-6,0 0 0,-1 0-1,1 0 1,0-1 0,1 1-1,-1 0 1,0 0 0,1-2-1,6-17-41,0 1 0,1 1 0,1 0 0,14-23 0,0 5-4,1 0 0,39-43-1,66-60-122,-82 91 124,70-89 94,-35 39 98,-70 84-286,-15 15-32,-8 8 75,-13 10 19,-47 27-1,-12 7 120,53-28-4,0 2 0,-29 32-1,-47 63 93,-13 14-177,63-80 210,-3-3 1,-1-2 0,-101 62-1,149-106-44,14-13-117,17-16-44,9-10-7,-3-2 0,0-1 0,20-42 0,9-13-76,18-14 55,114-128 0,-182 228 70,-1 2 3,0 0 1,-1 0 0,1 0 0,-1 0-1,0 0 1,0 0 0,2-7-1,-4 10-1,0 0-1,0 0 1,0 0-1,0 0 1,0 0-1,0 0 0,1 0 1,-1 0-1,0 0 1,0-1-1,0 1 1,0 0-1,0 0 0,0 0 1,0 0-1,0 0 1,0 0-1,0 0 0,0 0 1,0-1-1,0 1 1,-1 0-1,1 0 1,0 0-1,0 0 0,0 0 1,0 0-1,0 0 1,0 0-1,0-1 1,0 1-1,0 0 0,0 0 1,0 0-1,0 0 1,0 0-1,0 0 0,-1 0 1,1 0-1,0 0 1,0 0-1,0 0 1,0 0-1,0 0 0,0 0 1,0 0-1,0 0 1,-1 0-1,1 0 0,0 0 1,0 0-1,0 0 1,0 0-1,0 0 1,0 0-1,0 0 0,-1 0 1,1 0-1,0 0 1,0 0-1,0 0 1,0 0-1,0 0 0,0 0 1,0 0-1,0 0 1,0 0-1,0 0 0,-1 1 1,-7 3-14,0 1 0,0 1 1,0-1-1,0 2 0,1-1 1,-11 13-1,4-6-15,-19 23-94,-37 51 0,2-2 250,19-28-12,-3-3 0,-3-1 0,-1-4-1,-65 45 1,95-76 49,20-12-83,-1-1 1,0-1-1,0 1 0,0-1 1,0 0-1,-14 4 1,20-7-78,1-1 1,0 0 0,0 0 0,-1 0-1,1 0 1,0 0 0,-1 0-1,1 1 1,0-1 0,-1 0-1,1 0 1,0 0 0,-1 0 0,1 0-1,0 0 1,-1 0 0,1 0-1,0-1 1,-1 1 0,1 0-1,0 0 1,-1 0 0,1 0-1,0 0 1,0 0 0,-1-1 0,1 1-1,0 0 1,-1 0 0,1 0-1,0-1 1,0 1 0,0 0-1,-1 0 1,1-1 0,0 1-1,0-1 1,1-13-173,4 2 119,1-1-1,-1 1 1,11-15 0,-2 4 21,50-80-54,87-106-1,-90 128 145,-52 69-52,1-1 26,0 0 0,-1 0 0,9-21 0,-17 34-37,-1-1 1,0 1 0,0 0-1,1 0 1,-1-1-1,0 1 1,0 0-1,0-1 1,0 1-1,1 0 1,-1-1 0,0 1-1,0 0 1,0-1-1,0 1 1,0-1-1,0 1 1,0 0 0,0-1-1,0 1 1,0 0-1,0-1 1,0 1-1,0 0 1,0-1-1,-1 1 1,1 0 0,0-1-1,0 1 1,0 0-1,0-1 1,-1 1-1,1 0 1,0-1 0,0 1-1,-1 0 1,1 0-1,0 0 1,0-1-1,-1 1 1,1 0-1,0 0 1,-1 0 0,1-1-1,0 1 1,-1 0-1,1 0 1,0 0-1,-1 0 1,1 0 0,-1 0-1,-1 0-15,-1 0-1,0 0 1,1 0-1,-1 1 1,0 0 0,-3 0-1,-18 8 10,1 1 0,0 0-1,0 2 1,1 1 0,0 0 0,-35 31 0,-106 114 243,54-48-262,105-106 31,-49 46 165,-82 59 0,130-105-114,0 0-1,-1-1 1,1 0-1,-1 0 1,-10 3-1,16-6-51,0 0 1,0 0-1,0 1 0,-1-1 1,1 0-1,0 0 0,0 0 0,0 0 1,0 0-1,0 0 0,-1 0 1,1 0-1,0 0 0,0 0 1,0 0-1,0-1 0,0 1 0,-1 0 1,1 0-1,0 0 0,0 0 1,0 0-1,0 0 0,0 0 1,0 0-1,0 0 0,-1 0 0,1 0 1,0-1-1,0 1 0,0 0 1,0 0-1,0 0 0,0 0 0,0 0 1,0 0-1,0 0 0,0-1 1,0 1-1,0 0 0,0 0 1,0 0-1,0 0 0,0 0 0,0-1 1,0 1-1,0 0 0,0 0 1,0 0-1,0 0 0,0 0 0,0-1 1,0 1-1,0 0 0,0 0 1,0 0-1,0 0 0,0 0 1,0 0-1,0-1 0,6-11-11,-4 8 0,37-75-228,-7 11 245,71-112 0,-26 80-149,124-125 1,-201 224 136,0 1 0,0 0 0,1 0 0,-1 0 0,0 0 0,0 0 0,1-1 0,-1 1 0,0 0 0,0 0 0,1-1 0,-1 1 0,0 0 0,0 0 0,0-1 0,0 1 0,0 0 0,1 0 0,-1-1 0,0 1 0,0 0 0,0 0 0,0-1 0,0 1 0,0 0 0,0-1 0,0 1 0,0 0 0,0-1 0,0 1 0,0 0 0,0 0 0,0-1 0,0 1 0,0-1 0,-1 1-1,0 0 0,0 0 1,1 0-1,-1 0 0,0 0 0,0 0 1,1 0-1,-1 0 0,0 1 0,1-1 0,-1 0 1,0 0-1,1 1 0,-2 0 0,-17 10 1,1 0-1,0 2 0,-23 21 1,29-25-15,-204 201 131,47-42 300,169-168-399,-1 1 0,0 0 0,0 0 0,0-1 1,0 1-1,0 0 0,0-1 0,0 1 0,0-1 0,0 1 0,0-1 0,0 1 0,0-1 0,0 0 0,0 0 0,-2 1 0,3-1-11,0-1 1,0 1 0,0 0-1,-1 0 1,1 0 0,0 0-1,0 0 1,0 0 0,0 0-1,-1 0 1,1-1 0,0 1-1,0 0 1,0 0 0,0 0-1,0 0 1,0-1 0,-1 1 0,1 0-1,0 0 1,0 0 0,0 0-1,0-1 1,0 1 0,0 0-1,0 0 1,0 0 0,0-1-1,0 1 1,0 0 0,0 0-1,0-1 1,4-12-22,25-36 19,1 2 0,65-78 0,-35 49 63,-48 60-60,71-97-239,-144 207-216,37-53 482,1 1 0,2 1 0,2 1-1,-20 66 1,31-84-367,2 0 1,0 0-1,-2 28 1,7-42-594,1 1 0,0-1 0,1 1 0,0-1 1,1 0-1,0 0 0,1 0 0,8 23 0,10 6-1863,-3-9 154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2:31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133 143 3328,'0'-7'368,"-1"-1"0,1 0 1,1 1-1,-1-1 0,1 1 0,4-15 0,-3 15-135,-1 0 214,-1 0 0,1 0 1,-2-13-1,0 2 1007,2 18-1432,-1 0 0,0 0-1,0-1 1,0 1 0,0 0 0,0-1-1,0 1 1,0 0 0,0-1 0,0 1 0,0 0-1,0 0 1,0-1 0,0 1 0,0 0-1,0-1 1,0 1 0,0 0 0,0-1 0,-1 1-1,1 0 1,0 0 0,0-1 0,0 1-1,0 0 1,-1 0 0,1-1 0,0 1 0,0 0-1,0 0 1,-1 0 0,1-1 0,0 1-1,0 0 1,-1 0 0,1 0 0,0 0-1,-1 0 1,1 0 0,0-1 0,-1 1 0,1 0-1,0 0 1,0 0 0,-1 0 0,1 0-1,0 0 1,-1 0 0,1 0 0,0 0 0,-1 0-1,1 1 1,0-1 0,0 0 0,-1 0-1,1 0 1,0 0 0,-1 0 0,1 0 0,0 1-1,0-1 1,-1 0 0,1 0 0,-19 17 118,18-16-149,-64 76 779,44-50-628,-2 2 413,22-27-427,2-1-76,0 0 0,-1 0 0,1 1-1,0-1 1,0 0 0,-1 0 0,1 0 0,0 0 0,0 0 0,0 0 0,0 0-1,1 0 1,-1-1 0,0 1 0,0 0 0,0-1 0,1 1 0,-1-1 0,0 1-1,0-1 1,3 1 0,3 0-88,-1 0-1,1-1 0,0 0 0,-1 0 1,1 0-1,-1-1 0,1 0 1,8-2-1,55-20-1577,-53 16 1244,148-66-5198,-62 24 2336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3:30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21 142 1248,'-9'-5'5216,"1"7"-3302,4-5-890,4 2-989,0 0 0,0 0 0,1 1-1,-1-1 1,0 0 0,0 0 0,1 1 0,-1-1 0,0 0-1,1 0 1,-1 1 0,0-1 0,1 1 0,-1-1-1,1 0 1,-1 1 0,1-1 0,1 0 0,6-7 128,0 1 1,10-16 0,-14 18-135,1-1-1,-1 1 1,1 0 0,0 0 0,0 0-1,1 1 1,-1-1 0,1 1 0,7-3-1,5-2 139,-12 6-118,1-1 0,0 1 0,1 0 0,-1 1 0,0 0 0,1 0 0,0 0-1,-1 1 1,9 0 0,-14 1-45,-1 0-1,1 1 0,0-1 0,-1 1 1,1 0-1,0-1 0,-1 1 0,1 0 1,-1 0-1,1 0 0,-1 0 0,2 2 1,3 1 23,4 3-27,0 1 0,11 10 1,-14-11-45,67 53 375,-69-57-225,-1 0 0,0 0 0,1-1 0,-1 1 0,1-1 0,0-1 0,6 3 0,12 4 123,-17-6-63,0 0-1,0 0 1,12 1 0,-6-1 222,12-1 317,16-2-296,-15 0-1018,-22 1 120,-1 0 0,0 0-1,0 0 1,1 0 0,-1 1 0,0-1 0,3 1 0,3 3-1095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3:32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79 640,'9'6'2069,"-10"-5"-1910,1 0-1,0 0 0,0 0 1,1 1-1,-1-1 0,0 0 0,0 0 1,1 0-1,-1 0 0,0 1 1,1-1-1,-1 0 0,1 0 1,1 2-1,-2-3-49,0 0-1,1 0 1,-1 0 0,1 1-1,-1-1 1,1 0 0,-1 0 0,1 0-1,-1 0 1,1 0 0,0 0-1,-1 0 1,1 0 0,-1 0-1,1 0 1,-1 0 0,1 0 0,-1-1-1,1 1 1,-1 0 0,0 0-1,1 0 1,-1-1 0,1 1-1,-1 0 1,1-1 0,-1 1-1,0 0 1,1-1 0,-1 1 0,0 0-1,1-1 1,-1 1 0,0-1-1,1 0 1,35-41 227,-30 36-232,0 0 1,1 0-1,0 1 0,0 0 1,0 0-1,1 1 0,0-1 0,14-4 1,11 5-148,-30 4 66,-1 1 0,0-1 0,0 1-1,0 0 1,-1-1 0,1 1 0,0 0 0,0 0-1,0 0 1,0 1 0,-1-1 0,1 0 0,-1 1 0,3 2-1,0 0 48,0 0-1,0 1 0,5 8 0,2 7 78,-4-9-41,-2-1 0,1 1 0,-1-1 0,4 17 0,-5-12-39,1-2-1,0 1 1,1 0 0,0-1-1,17 24 1,-19-32-15,0-1-1,0 0 1,1 1 0,-1-2 0,1 1 0,0 0-1,1-1 1,-1 0 0,0 0 0,1-1-1,-1 0 1,1 0 0,0 0 0,0 0-1,0-1 1,9 1 0,3 2 178,-14-3-181,-1-1 0,0 1 0,1 0 0,-1-1 0,1 0 1,-1 0-1,1 0 0,3 0 0,2-2 16,-3 2 14,0-1 1,0 0-1,0 0 0,0-1 0,0 0 1,0 0-1,0 0 0,5-4 1,1-2 85,-9 6-118,1 0 0,-1 0 0,0-1 0,0 0 1,5-5-1,40-46-2426,-44 48 699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17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47 223 1568,'1'-1'111,"-1"1"-60,0 0 1,0 0-1,0 0 1,0 0-1,0 0 1,0 1-1,0-1 1,0 0-1,0 0 1,0 0-1,0 0 1,0 0-1,0 0 1,0 0-1,0 0 0,0 0 1,0 0-1,1 0 1,-1 0-1,0 0 1,0 0-1,0 0 1,0 0-1,0 0 1,0 0-1,0 0 1,0 0-1,0 0 1,0 0-1,0 0 1,0 0-1,0 0 1,0 0-1,0 0 1,0 0-1,0 0 1,0 0-52,-2 12 389,2-9-372,-1-1 0,0 0 0,1 0-1,-1 0 1,0 1 0,0-1 0,0 0 0,0 0 0,-1 0-1,1-1 1,0 1 0,-1 0 0,0 0 0,0 0-17,0 0 30,-1 1 1,1-1-1,0 1 1,0 0-1,1 0 1,-1 0 0,1 0-1,-1 0-30,-4 16 459,0-10-294,6-9-149,0 0 1,0 0-1,0 0 0,0 0 0,0 0 0,0 0 0,0 0 0,0 0 0,0 0 0,0 0 0,0 0 1,0 0-1,0 0 0,0 1 0,0-1 0,0 0 0,0 0 0,0 0 0,0 0 0,0 0 0,0 0 0,0 0 1,0 0-1,1 0 0,-1 0 0,0 0 0,0 0 0,0 0 0,0 0 0,0 1 0,-1-1 0,1 0 1,0 0-1,0 0 0,0 0 0,0 0 0,0 0 0,0 0 0,0 0 0,0 0 0,0 0 0,0 0 1,0 0-1,0 0 0,0 0 0,0 0 0,0 0 0,0 0 0,0 1 0,0-1 0,0 0 0,0 0 0,0 0-16,3 0 124,0 0 0,0 0-1,1-1 1,-1 1-1,0-1 1,0 0-1,1 1 1,-1-1-1,0-1 1,0 1 0,0 0-1,1-2-123,3 0 31,0 0-1,0 1 0,1 0 1,4-1-31,12-4-15,72-20 563,-44 14-211,2-4-337,-4-1 366,-1-2 0,0-2 0,-2-3 0,-1-1-1,6-7-365,-45 28 8,19-13-972,0 2 0,6-3 964,13 4-5119,-22-2 3172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3:35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134 171 1568,'0'0'169,"-1"-1"-1,1 1 1,-1-1 0,1 1 0,0 0-1,-1-1 1,1 1 0,-1 0-1,1-1 1,-1 1 0,1 0 0,-1-1-1,1 1 1,-1 0 0,1 0 0,-1 0-1,0 0 1,1 0 0,-1 0-1,1-1 1,-1 1 0,1 1 0,-1-1-1,0 0 1,1 0 0,-2 0-1,-4 0-430,6 0 342,-25-1 7459,35-1-6945,-8 2-418,0 0-74,12 0 11,-1 1 1,27 5 0,-20-2 109,1-1 0,0-2 0,29 0 0,-44-1-203,14 3 235,-15-2-218,-1 0-1,1 0 0,0-1 1,9 1-1,20-1 23,-33 0-27,13-1 277,-12 0-296,-1-1 0,1 1 0,-1 0 0,0-1 0,0 0 0,1 1 0,-1-1 0,0 0-1,0 1 1,-1-1 0,1 0 0,0 0 0,-1 0 0,1 0 0,-1 0 0,1 0 0,-1-2 0,1-7-39,-1 0 0,0-12 1,-1 5 200,-4-6 6,5 23-206,0 0 0,0 1 1,-1-1-1,1 0 0,-1 0 0,1 0 0,-1 0 0,1 0 1,-1 0-1,1 1 0,-1-1 0,0 0 0,1 0 0,-2 0 0,-7-10 14,8 9 1,0-1 0,0 1 0,-1 0 0,1 0 0,-1 0 0,0 0 0,1 0 0,-1 0 0,0 1 0,0-1 0,0 0 0,-1 1 0,1 0 0,0-1 0,0 1 0,-4-1-1,-2-2 102,8 4-96,-1-1 0,0 1 0,1 0 0,-1-1 0,1 1 0,-1 0 0,0-1 0,0 1 0,1 0 0,-1 0 0,0 0 0,1 0 0,-1-1 0,-1 1 1,-13 0-160,11-1 147,0 1 0,0 0-1,-1 0 1,1 0 0,0 0 0,0 1 0,0-1 0,0 1 0,0 0 0,-6 3 0,-13 4-73,18-7 93,1 0-1,0 0 1,0 1-1,0-1 0,-4 3 1,-66 47-318,64-43 365,-6 4-174,9-9 121,0 1 1,1 0-1,-8 7 1,-9 6-58,19-14 53,0 0 0,1 0 0,0 1-1,0-1 1,0 1 0,0-1 0,0 1 0,1 0-1,-4 7 1,2-3 55,0 1-1,1 0 0,-5 16 1,7-15-57,0 0 1,1-1 0,1 19 0,0-3 51,-1-20-44,0 0 0,1 0 0,0 0 0,0 0 0,0-1 0,1 1 0,0 0 0,0 0 0,0-1 0,3 6 1,8 15 156,-11-20-134,1-1 0,-1 1-1,1 0 1,0-1 0,0 1 0,0-1-1,6 6 1,38 25-22,-43-32 24,1 1 1,0-1-1,0 0 0,0-1 0,7 4 0,1 0-35,1 0 19,0 0 1,20 5 0,-20-8-26,0-1 0,0 0-1,21-1 1,9 4 422,-33-5-459,-8 1 107,1-1-1,-1 0 0,1 0 1,-1 0-1,1 0 0,0-1 1,-1 1-1,1-1 0,6-2 0,3-2 434,-11 5-756,-1 0 0,1-1 1,-1 1-1,1-1 0,-1 1 0,0-1 0,1 1 1,-1-1-1,0 0 0,0 1 0,2-2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3:36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67 1728,'-1'6'8740,"11"3"-8998,-7-6 768,-2-1-254,8 1 485,36 14 918,-29-14-1338,1 0 0,0-1 1,0-1-1,0 0 0,26-3 1,0 1-96,-19 1 62,1-1 0,-1-1 0,34-7 0,-37 5-117,0 2 1,0 0-1,27 3 0,-23-1 104,-17 0 35,1 1-1,16 3 1,-17-2-220,0 0 1,17 0-1,4-6-457,-22 2-840,0 0 1,-1 0-1,1-1 0,7-5 0,-5 3-276,-1 0-1,0-1 1,-1 0 0,0-1 0,11-11-1,9-19-809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6:42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0 320,'0'1'5,"0"-1"0,0 0 0,1 0 0,-1 1 0,0-1 0,0 0 0,1 1 0,-1-1 0,0 0 0,0 1 0,0-1 0,0 1 0,0-1 0,0 0 0,1 1 0,-1-1 0,0 1 0,0-1 0,0 0 0,0 1 0,0-1 0,0 1 0,-1-1 0,1 0 0,0 1 0,0-1 0,0 1 0,0-1 0,0 0 0,-1 1 0,1-1 0,0 0 0,0 1 0,0-1 0,-1 0 0,1 1 0,0-1 0,-1 0 0,1 0 0,0 1 0,-1-1 0,1 0 0,0 0 0,-3 1 340,-3 12 823,-31 31-432,30-32-665,3-6 57,0 1-1,0 0 1,-5 13 0,-8 7-155,-14 29 667,5 2-192,13-35-247,11-20-190,0 0 0,0 1-1,0-1 1,0 0 0,1 1 0,-2 4 0,-24 66-117,-1-4 434,16-44-199,-8 30 0,16-47-79,0 0-1,0 0 1,-9 14-1,3-6 68,-1-1 185,9-13-292,0 1 0,-1-1 0,1 1 1,1-1-1,-1 1 0,0 0 1,-1 5-1,-5 10 27,7-18-12,1 0 0,-1 0 0,0 0 0,1-1 0,-1 1 0,0 0 0,1-1 0,-1 1 0,0 0 0,0-1 0,1 1 0,-1-1 0,0 1 0,0-1 0,0 1 0,0-1 0,0 0 0,-1 1 0,1-1 60,0 1-48,-2 2-47,-2-1 126,7-8-177,-1 5 66,-1 1-1,0 0 1,0-1-1,1 1 1,-1-1-1,0 1 0,0 0 1,0-1-1,1 1 1,-1-1-1,0 1 0,0 0 1,0-1-1,0 1 1,0-1-1,0 1 1,0-1-1,0 1 0,0-1 1,0 1-1,0 0 1,0-1-1,-1 1 1,1-1-1,0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6:52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36 320,'-9'-5'1776,"8"5"-1743,0 0-1,0 0 1,1 0 0,-1 0-1,0 0 1,0 0 0,1 0-1,-1 0 1,0 0 0,0-1-1,1 1 1,-1 0 0,0-1-1,0 1 1,-14-22 2684,13 21-2617,-9-5 539,-2 6-793,23 15-1499,-10-13 1434,1 0 1,29 21-2972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6:56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3 320,'0'-3'1568,"-13"7"-1088,10-2-399,1-1 0,-1 0 0,0 0 1,1-1-1,-1 1 0,0 0 0,0-1 0,-5 1 1,8-1-34,-1 0-62,1 0 37,0 1 1,0-1-1,0 1 1,0-1-1,-1 0 1,1 1-1,0-1 1,0 0-1,-1 1 1,1-1-1,0 0 1,-16 8 1915,0 7-1432,12-15-507,13-1-352,27-9-64,-13 2-1706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6:58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1 832,'-1'0'73,"0"0"1,1 0-1,-1 0 0,0 0 1,0 1-1,0-1 0,0 0 1,1 0-1,-1 1 0,0-1 1,0 1-1,-1 0 0,2-1-6,-1 1 0,0-1 0,1 1 0,-1-1 0,0 1 0,0-1 0,1 0 0,-1 0 0,0 1 0,0-1 0,0 0 0,-1 0 0,0 0-8,1 1 0,0-1 0,-1 1 0,1-1 0,0 1 1,-1-1-1,1 1 0,0 0 0,0 0 0,-2 1 0,2-1 33,0 0-1,-1 0 1,1-1 0,0 1-1,-1 0 1,1 0 0,-1-1-1,1 1 1,-1-1 0,-2 1 0,2-1-76,1 0 1,-1 0-1,1 0 1,-1 0 0,1 0-1,-1 0 1,1 0-1,-1 0 1,1 1 0,-1-1-1,1 1 1,-1-1 0,1 1-1,0 0 1,-1-1-1,1 1 1,0 0 0,-1 0-1,1 0 1,0 0-1,0 0 1,0 0 0,0 0-1,0 0 1,-1 2 0,-23 23 713,20-21-709,1-2-31,3-3-59,-12 9 250,9-5 96,0 3-352,3-5 81,0 0 0,0 1 0,0-1-1,-1 0 1,1 0 0,-1 0 0,1 0 0,-1 0 0,0 0 0,-2 1-1,0 1 277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7:00.5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78 576,'-1'1'6,"-6"1"111,7 1-4,0 2-29,0-4-53,-1-1 0,1 1 0,0-1-1,-1 1 1,1-1 0,0 1 0,-1-1 0,1 0 0,-1 1-1,1-1 1,-1 1 0,1-1 0,-1 0 0,1 1 0,-1-1 0,-10 9 1282,10-8-1216,0-1 1,1 1-1,-1-1 0,0 1 0,0-1 0,0 1 0,0-1 1,0 0-1,0 1 0,0-1 0,0 0 0,0 0 0,0 1 1,0-1-1,0 0 0,0 0 0,0 0 0,0-1 0,0 1 1,0 0-1,0 0 0,0 0 0,0-1 0,0 1 0,0 0 1,0-1-1,0 1 0,0-1 0,-4-3 583,3 2-583,-2-9 238,2 8-275,1 0-1,-1 0 1,1 0-1,0 0 1,0 0-1,1 0 1,-1-4-1,-4-28 261,4 32-276,-1 1-20,1-8 132,1 9-191,0 1 1,0 0-1,0-1 1,0 1-1,0-1 0,0 1 1,0 0-1,0-1 1,0 1-1,1 0 0,-1-1 1,0 1-1,0-1 1,0 1-1,0 0 0,0-1 1,1 1-1,-1 0 1,0-1-1,0 1 0,1 0 1,0-1-105,-1 1 105,0-1-1,1 1 1,-1 0-1,0 0 0,1 0 1,-1-1-1,0 1 1,1 0-1,-1 0 0,0 0 1,1 0-1,-1 0 0,1 0 1,-1 0-1,0 0 1,1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7:01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37 64,'-10'2'2003,"9"-2"-1934,0-1 0,0 1 0,0 0 0,0 0 0,0-1 0,0 1 0,0 0 0,0 0-1,0 0 1,0 0 0,1 0 0,-1 0 0,-8 4 952,-13 1 1080,1-9 358,21 3-2385,-6-4 382,2 2-229,1 1 0,-1-1-1,1-1 1,0 1 0,0 0-1,-3-5 1,4 6-159,0 1 1,1 1-1,-1-1 0,0 0 1,0 0-1,0 1 1,0-1-1,0 1 0,0-1 1,-10 0 803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7:04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0 224,'-14'24'3413,"11"-17"-2986,-11 36 705,6-21-463,-6 27-1,7-23-599,-2 0-1,-1 0 0,-15 28 1,11-24-2,-9 17 123,11-24 10,1 1 0,-9 28 0,20-51-207,0 0 1,0 0 0,0 0 0,-1 1-1,1-1 1,1 0 0,-1 0-1,0 1 1,0-1 0,0 0 0,1 0-1,-1 0 1,0 0 0,1 1-1,-1-1 1,1 0 0,-1 0-1,1 0 1,1 1 0,1 4 116,5-14-180,-8 4 102,1 0-1,-1 1 0,1-1 0,-1 0 0,0 1 0,0-1 0,-1 0 0,1 1 0,-1-1 0,-2-6 0,-2-22 75,0-42-68,-3-151-70,8 132 250,0 92-180,0 2-38,0-1 0,-1 0 0,1 0 1,0 1-1,-1-1 0,1 0 0,0 0 1,0 1-1,-1-1 0,1 0 0,0 1 0,0-1 1,-1 0-1,1 1 0,0-1 0,0 1 1,0-1-1,0 0 0,0 1 0,0-1 0,-1 1 1,1-1-1,0 1 0,0 268-592,-1-244 718,-6 36-1,3-36-165,-1 39 0,1-37 48,3-23-190,0 0 0,1 0 0,-1 1 1,1-1-1,0 0 0,0 8 0,1-11 8,-1 1 0,1-1 0,-1 1 0,1-1 0,0 0 0,45 24-4269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4:05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85 205 1568,'-1'-3'80,"0"-1"0,1 1 0,-1-1 0,1 0 0,0 1 0,0-1 0,0 1 0,0-1 0,1 1 0,0-1 0,-1 1 0,1-1 0,1 1 0,-1-1 0,0 1 0,1 0 0,1-3-80,5-18 341,-7 24-279,1 0 0,-1 1-1,0-1 1,0 0 0,0 1 0,0-1-1,1 1 1,-1-1 0,0 1-1,0-1 1,0 1 0,0 0 0,0 0-1,0-1 1,-1 1 0,1 0 0,0 0-62,14 19 1403,-10-13-1275,-4-5-93,1 0-1,-1-1 0,0 1 1,1 0-1,-1-1 0,1 0 0,0 1 1,-1-1-1,1 0 0,0 0 1,0 0-1,0 0 0,0 0 0,1 1-34,37 20 509,-33-18-469,1 1 0,0-1 0,0 0 0,0 0 0,0-1 1,1 0-1,7 1-40,11 0 58,0-2 1,0-1 0,0-1-1,1-1 1,-1-2 0,0 0-1,10-4-58,-24 4 18,-1-1 0,0 0 0,-1 0 0,1-2 0,0 0-18,1 0-34,-1 1 1,1 0 0,8-2 33,-14 5 32,-1 0 0,1-1 0,-1 1 0,5-4-32,1 3-9,-12 3 20,1 0 0,0 0-1,-1 0 1,1 0 0,0 0 0,-1 0 0,1-1 0,0 1 0,-1 0-1,1 0 1,-1-1 0,1 1 0,0 0 0,-1-1 0,1 1 0,-1 0 0,1-1-1,-1 1-10,17-11 23,-15 10-1,-1 1-1,1-1 0,0 0 0,-1 0 0,1 0 1,-1 0-1,1 0 0,-1-1 0,0 1 0,1 0 0,-1-1-21,1-2 46,-1 4-33,0-1 0,-1 1 1,1-1-1,-1 0 0,1 1 1,-1-1-1,1 1 0,-1-1 1,0 0-1,1 0 0,-1 1 1,0-1-1,0 0 0,1 0 1,-1 1-1,0-1 0,0 0 1,0 0-1,0 0 0,0 1 1,0-1-1,0 0 0,0 0 1,0 1-1,0-1 0,-1 0 1,1 0-1,0 0 0,0 1 1,-1-1-1,1 0 0,-1 1 1,1-1-1,0 0 0,-1 1 1,1-1-1,-1 0-13,-3 0-30,1 0 0,-1 0 1,0 0-1,1 0 0,-1 0 0,0 1 1,0 0-1,1 0 0,-1 0 0,0 0 0,0 0 1,-2 1 29,-9 0 21,-45-2-2,17 0-87,0 1 0,-34 6 68,25 1 42,12-2-78,0 1 0,0 2 0,1 2 0,-9 4 36,21-5 484,-26 4-484,-8 4-73,42-9 25,17-6 84,0-1 0,-1 0 1,1 0-1,0 0 0,-1 0 1,1 0-1,0 0 0,-1-1 0,1 1 1,-3-1-37,18-1-44,-1 0 1,1-1-1,-1-1 1,7-2 43,32-6-200,23 2 478,3 3-278,104-13-2,-87 8 201,-64 8-141,-4-1 10,0 2 1,-1 1-1,1 1 0,10 1-68,-15 1 162,0-2 1,0 0 0,2-2-163,28 0 189,-45 1-172,1 1 0,-1-1 0,0 0 0,0-1 0,1 0-17,24-5 112,25 4-106,-32 2-6,0 0 0,10-4 0,-10 2-14,0 1 0,0 1 0,2 1 14,-4 0-15,0-1 0,0 0 0,-1-2 0,1-1 15,51-7 102,-63 9-125,0 1-1,1 0 1,5 1 23,-15 0 38,21 0-76,-22 0 47,0 0 1,1 0-1,-1 0 0,0 0 0,1 0 0,-1 0 0,1 0 0,-1 0 0,0 0 0,1 0 0,-1 0 1,0 0-1,1 0 0,-1-1 0,0 1 0,1 0 0,-1 0 0,0 0 0,1 0 0,-1-1 0,0 1 1,1 0-1,-1 0 0,0-1 0,0 1 0,1 0 0,-1 0 0,0-1 0,0 1 0,1 0 1,-1-1-1,0 1 0,0 0 0,0-1 0,0 1 0,0 0 0,1-1 0,-1 1 0,0-1 0,0 1 1,0 0-1,0-1 0,0 1 0,0 0 0,0-1 0,0 1 0,-1-1 0,1 1 0,0 0 0,0-1 1,0 1-10,0-1-3,-1 0 0,1 0 1,-1 0-1,1 0 1,-1 0-1,0 0 1,1 1-1,-1-1 1,0 0-1,1 0 1,-1 1-1,0-1 1,0 0-1,0 1 0,0-1 1,0 1-1,0-1 1,1 1-1,-2-1 3,-7-1-30,-1 1 0,1 0 0,-7 0 30,-13-2-6,-24-4-7,0 2 0,-18 2 13,15 4-69,1 2 0,-2 3 69,30-3-20,0 3-1,0 0 1,1 1-1,0 2 1,-6 3 20,-112 42 128,71-29-347,-32 19 219,62-21-139,43-23 134,0 0-1,0 0 1,0 0 0,-1 0-1,1 0 1,0 0-1,0 1 1,-1-1-1,1 0 1,0 0-1,0 0 1,0 0-1,-1 0 1,1 1-1,0-1 1,0 0 0,0 0-1,0 0 1,-1 0-1,1 1 1,0-1-1,0 0 1,0 0-1,0 1 1,0-1-1,0 0 1,0 0-1,0 1 1,0-1 0,-1 0-1,1 0 1,0 0-1,0 1 1,0-1-1,0 0 1,1 0-1,-1 1 1,0-1-1,0 0 1,0 0-1,0 1 1,0-1 0,0 0-1,0 0 6,12 7-35,20 0 193,-7-5-172,0-1-1,1-1 1,-1-1-1,0-1 1,0-1-1,0-2 1,3-1 14,42-20 88,-43 15-166,20-5 78,22-1 12,0 2 0,1 4 0,0 3 0,1 3-12,-49 4 24,0-1 0,0-1-1,0-2 1,-1 0-1,1-1 1,-1-1 0,8-4-24,-6 1 9,14-7 131,-27 11-179,0 2-1,1 0 1,-1 0-1,9-1 40,-9 2-16,1 0-1,-1-1 1,0 0-1,8-5 17,-9 8-33,-6 1 10,-5 0-65,-40 9 83,-75 9 191,87-12-502,-17 6 316,-5 1 60,32-8 39,1 0 0,-6 4-99,12-2-352,13-6 165,1 0 102,1 1 102,1-1 0,-1 1 0,0-1 0,1 0 0,-1 1 0,1-1 1,0 0-1,-1-1 0,1 1 0,2 0-17,36 5 75,-24-4-151,26 4 34,-1-2-1,21-1 43,174-8 123,50-14-123,-191 14 123,-32 3-54,-6 1-134,-1 3 0,0 3 1,22 6 64,2-1-4,14 8 111,-93-18-109,0 0 0,0 1-1,0-1 1,-1 1 0,1 0 0,0 0 0,0 0-1,-1 0 1,1 0 0,0 0 0,-1 0 0,1 0-1,-1 1 1,1-1 0,-1 1 0,0-1 0,1 1 2,-2-1-43,-2 1 84,0 0 0,-1 0 0,1 0 0,-1-1-1,1 1 1,-2 0-41,-9-3 76,0 0-1,0-1 1,0 0-76,0-1-44,-1 1 1,1 1-1,-2 0 44,6 1-17,1 0-1,0 1 0,-1 0 1,1 0-1,0 1 1,0 0-1,0 0 0,0 1 1,0 0-1,0 0 0,1 1 1,-1 0-1,1 0 0,0 1 1,0 0-1,1 0 0,0 0 1,0 1-1,0 0 1,0 1-1,1-1 0,0 1 1,0 0-1,1 0 0,0 0 1,-2 7 17,0 1-29,1 0 0,1 0 1,0 1-1,1-1 0,1 1 1,0 0-1,1 0 0,1 7 29,0-22 13,0 0 0,0 0-1,0 0 1,0 0 0,0 0 0,0 0-1,0 0 1,0 0 0,1 0-1,-1 0 1,0-1 0,1 1-1,-1 0 1,0 0 0,1 0-1,-1 0 1,1 0 0,0-1-1,-1 1 1,1 0 0,0 0-13,0-1 8,0 1 1,0-1-1,0 0 1,0 0-1,0 1 0,0-1 1,0 0-1,0 0 1,0 0-1,0 0 1,0 0-1,0 0 0,0 0 1,0 0-1,0-1 1,0 1-1,0 0 1,0-1-1,0 1-8,7-3-32,0 0 0,0-1-1,-1 0 1,1 0 0,-1-1 0,0 0 0,0 0 0,-1-1-1,1 0 1,4-6 32,8-9 32,-2-2 0,10-15-32,-16 20 61,-11 18-61,12-19-46,-12 19 45,0 0-1,0 0 1,0 0-1,0 0 1,0 0-1,0 0 0,0 0 1,0 0-1,0 0 1,0 0-1,0-1 1,0 1-1,0 0 0,0 0 1,0 0-1,0 0 1,0 0-1,0 0 0,0 0 1,0 0-1,0-1 1,0 1-1,0 0 1,0 0-1,0 0 0,0 0 1,0 0-1,0 0 1,0 0-1,0 0 1,0-1-1,0 1 0,0 0 1,0 0-1,0 0 1,0 0-1,0 0 1,0 0-1,-1 0 0,1 0 1,0 0-1,0 0 1,0 0-1,0 0 1,0 0-1,0 0 0,0-1 1,0 1 1,-11 5-82,-58 40-145,2 0 555,-6-2-328,50-29-51,13-7 74,0-1-1,-1-1 1,-7 4-23,16-8 10,-1 0 0,1 0 0,-1-1 0,1 1 0,-1 0 0,0-1 0,1 0 0,-1 0 0,1 0 0,-1 0 0,0 0 1,1 0-1,-1-1 0,0 1 0,1-1 0,-1 1 0,1-1 0,-2-1-10,3 1 5,0 0 0,0 0 0,0 0 0,0 0 0,0 0 0,0-1 0,1 1 0,-1 0 0,0-1 0,1 1 1,-1 0-1,0-1 0,1 1 0,0-1 0,-1 1 0,1-1 0,0 1 0,0-1 0,0 0-5,-1-31-160,11-32 117,-3 24 75,-7 41-36,0 0 0,0 0 0,0 0 1,0 0-1,0 0 0,0 0 0,0-1 0,0 1 0,0 0 0,0 0 0,0 0 1,0 0-1,0 0 0,0-1 0,0 1 0,0 0 0,0 0 0,0 0 1,0 0-1,0 0 0,0 0 0,0 0 0,0-1 0,0 1 0,-1 0 0,1 0 1,0 0-1,0 0 0,0 0 0,0 0 0,0 0 0,0 0 0,0 0 0,-1 0 1,1-1-1,0 1 0,0 0 0,0 0 0,0 0 0,0 0 0,0 0 1,-1 0-1,1 0 0,0 0 0,0 0 4,-7 4-114,-8 10-5,15-13 115,-17 16 152,-1 0-1,0-1 1,-10 6-148,-3 1 5,9-3-134,18-15 173,-1-1 0,1 0 1,-1 0-1,-2 1-44,6-4 16,0-1-1,1 1 0,-1-1 0,0 1 0,0-1 1,0 1-1,0-1 0,0 1 0,0-1 1,0 0-1,0 0 0,0 1 0,0-1 1,0 0-1,0 0 0,0 0-15,0-1 8,1 1-1,0-1 1,-1 1-1,1-1 1,0 0-1,-1 1 1,1-1 0,0 1-1,0-1 1,0 0-1,0 1 1,-1-1-1,1 0 1,0 1 0,0-1-1,0 0 1,0 1-1,1-1 1,-1 0-1,0 1 1,0-1 0,0 0-1,0 1 1,1-1-1,-1 1 1,0-1-1,1 0-7,1-6-9,-1 0 1,0 0-1,0 0 0,-1-1 0,1 1 0,-2 0 0,1 0 0,-1 0 0,0-1 9,1 7-3,0 1 0,0-1 0,0 1-1,0-1 1,-1 1 0,1-1-1,0 1 1,0 0 0,0-1 0,-1 1-1,1-1 1,0 1 0,-1 0-1,1-1 1,0 1 0,-1-1 0,1 1-1,0 0 1,-1 0 0,1-1 0,-1 1-1,1 0 1,0 0 0,-1-1-1,1 1 1,-1 0 0,1 0 0,-1 0-1,1 0 1,-1 0 0,1-1-1,-1 1 1,1 0 0,-1 0 0,1 0-1,-1 0 1,1 1 0,-1-1-1,1 0 1,-1 0 0,1 0 0,-1 0-1,1 1 4,-4 0-17,1 1-1,-1 0 0,1 0 1,0 1-1,-3 1 18,-6 5-101,10-8 138,1 0 0,0 0 1,-1-1-1,1 1 1,0-1-1,-1 1 0,1-1 1,-1 0-1,1 1 0,0-1 1,-1 0-1,1 0 0,-1 0 1,1 0-38,0-1 15,-1 1 0,1-1-1,0 0 1,0 0 0,1 0 0,-1 0 0,0 0 0,0 0 0,0 0 0,1 0 0,-1 0 0,0 0 0,1 0-1,-1-1 1,1 0-15,-17-40-42,16 30-187,1 12 235,0 0-1,0 0 0,0 0 1,0-1-1,0 1 0,0 0 1,0 0-1,0 0 0,0 0 0,0 0 1,0 0-1,0 0 0,0-1 1,0 1-1,0 0 0,0 0 1,0 0-1,0 0 0,0 0 1,0 0-1,0 0 0,0-1 1,-1 1-1,1 0 0,0 0 1,0 0-1,0 0 0,0 0 1,0 0-1,0 0 0,0 0 0,0 0 1,0 0-1,0-1 0,-1 1 1,1 0-1,0 0 0,0 0 1,0 0-1,0 0 0,0 0 1,0 0-1,0 0 0,-1 0 1,1 0-1,0 0 0,0 0 1,0 0-1,0 0 0,0 0 0,0 0 1,0 0-1,-1 0 0,1 0 1,0 0-1,0 0 0,0 0 1,0 0-1,0 1 0,0-1 1,0 0-6,-2 0-6,0 0 0,0 0 1,0 0-1,0 0 1,0 0-1,0-1 0,0 1 1,0-1-1,1 1 0,-1-1 1,0 1-1,0-1 1,1 0-1,-1 0 0,0 0 1,1 0-1,-1 0 0,0-1 6,1 1-3,0 1 0,1-1 0,-1 1 0,0-1 0,1 1 0,-1 0 0,0 0 0,0-1-1,1 1 1,-1 0 0,0 0 0,0 0 0,1 0 0,-1 0 0,0 0 0,0 0 0,0 0-1,1 0 1,-1 0 3,-9 0 33,9 0-145,1 0 37,2 0-5,26 0 40,0-2 0,23-4 40,150-32-949,-169 33-2608,-13 2 730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18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80 1408,'0'0'73,"0"1"1,0-1-1,0 0 0,0 0 0,1 0 1,-1 0-1,0 0 0,0 0 0,0 0 1,0 0-1,0 0 0,0 0 1,0 0-1,0 0 0,0 0 0,0 0 1,0 1-1,0-1 0,0 0 1,0 0-1,0 0 0,0 0 0,0 0 1,0 0-1,0 0 0,0 0 0,0 0 1,0 0-1,0 0 0,0 1 1,0-1-1,0 0 0,0 0 0,0 0 1,0 0-1,0 0 0,0 0 1,0 0-1,0 0 0,0 0 0,-1 0 1,1 0-1,0 0 0,0 0 0,0 0 1,0 0-1,0 1 0,0-1 1,0 0-1,0 0-73,-15 0 1304,-3 1-527,13-2-521,8 0 15,41-13 875,106-8 1156,-82 14-1729,45-12-573,-91 14-413,15-4-1004,-13 8-3227,-7 5 1721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4:10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1011 42 1568,'-47'6'2203,"-27"3"-1042,-27 3-584,34-5-439,1 3 0,0 3 0,-7 5-138,-191 62 170,123-36-306,66-16 65,39-14 83,66-18 538,43-14-257,-1-3 0,18-11-293,15-8-16,2 6 0,76-15 16,-89 31 70,92-6-70,-172 23 16,-1 1 1,0 0 0,0 1-1,9 2-16,-17-2-8,1 0 0,0 0 0,-1 1 0,1 0 0,-1 0 0,1 0 0,-1 1 0,0 0 0,0 0 0,0 0 0,0 1 8,-4-3 7,-1-1-1,1 1 0,-1 0 0,1-1 0,-1 1 0,0 0 0,0-1 0,1 1 1,-1 0-1,0 0 0,0-1 0,0 1 0,0 0 0,0 0 0,0-1 0,0 1 0,0 0 1,0 0-1,0-1 0,0 1 0,0 0 0,0-1 0,-1 1 0,1 0 0,0 0 1,0-1-1,-1 1 0,1-1 0,-1 1 0,1 0 0,-1-1-6,0 3 33,-1 0 0,0-1 0,0 1 1,0-1-1,0 0 0,0 1 0,-2-1-33,-12 8 1,0-1 1,0 0 0,-1-2-1,0 0 1,-1 0 0,0-2-2,-3 2-112,-76 25 184,18-6 134,-64 31-206,109-39-32,0 1 0,-14 13 32,-18 10 53,4 2-326,37-26 183,24-18 85,1 1-1,-1-1 0,0 0 0,1 1 0,-1-1 0,1 0 0,-1 1 0,0-1 0,1 1 0,-1-1 0,1 1 0,-1-1 0,1 1 0,0-1 1,-1 1-1,1-1 0,0 1 0,-1 0 0,1-1 0,0 1 0,0 0 0,-1-1 0,1 1 0,0 0 0,0-1 0,0 1 0,0 0 1,0 0-1,0-1 0,0 1 0,0 0 0,0-1 0,0 1 0,1 0 0,-1-1 0,0 1 6,1-1 3,-1 1 0,1-1 1,-1 0-1,1 0 0,-1 1 0,1-1 0,0 0 0,-1 0 0,1 0 1,0 0-1,-1 0 0,1 0 0,-1 0 0,1 0 0,0 0 1,-1 0-1,1 0 0,0 0 0,-1-1 0,1 1-3,0 0 6,12-3 14,-1 0-1,-1 0 0,1-1 0,0-1 0,-1 0 0,0-1 0,8-4-19,15-8 5,295-126 54,-125 59-267,-150 62 243,-27 12 54,1 0 0,0 2-89,-22 7-60,1-1 1,-11 8 18,-5 1 20,-1 1-1,0-2 1,-11 6 21,-6 2-69,-76 40 101,-2-4 0,-33 6-32,-95 40 122,167-63 38,29-10-458,43-17 468,-4-3-187,0 1 0,0-1 0,1-1 0,-1 1-1,1 0 1,-1 0 0,1-1 0,0 0 0,0 1-1,0-1 1,0 0 0,0 0 0,0-1 17,42 8 115,-42-7-92,7-1-25,1 0 0,-1-1-1,1 0 1,-1 0 0,9-3 2,14-1 54,190-21-198,-174 19 377,26-9-233,-35 8-36,-23 4-19,6-1 91,0 1 0,0 0 0,16 1-36,9-5 32,16 5-208,-31 0 528,-31 3-272,-2 0-42,-18-4-22,6 3-27,0 0 0,0 0 0,0 2 0,0-1 0,0 2 0,-5 0 11,12-1-20,-25 4 150,14-2-99,0-1 1,-1-1-1,1 0-31,-25 1 120,-37 6-120,31-2-184,-7-2 184,-88 7-186,84-5 198,-21 5-12,15-2-18,43-6 85,-24 2 112,35-4-154,0 0 1,0 1 0,-2 0-26,-19 3-221,-17-1 114,-4 1 246,-12-2-139,1 1-342,229-9 113,-120-2 234,1-2 1,-1-1-1,35-15-5,-33 11 32,26-7-4,98-31-20,-119 33 9,-1-1-1,10-9-16,-1 1-14,1 4 0,1 1 0,65-12 14,-20 11 18,0 5 1,51 0-19,-122 15 11,-2 0-6,22 1-5,-50 2-16,0 1 0,0 1 0,0-1 0,0 1 0,0 0 0,0 1 0,-1 0 0,1 0 0,-1 0 0,1 1 0,4 2 16,-11-5 6,0 0 0,1 1 0,-1-1 0,0 0 0,1 0 0,-1 1 0,0-1 0,1 0 0,-1 1 0,0-1 0,1 0 0,-1 1 0,0-1 0,0 1-1,1-1 1,-1 0 0,0 1 0,0-1 0,0 1 0,0-1 0,0 1 0,0-1 0,0 1 0,0-1 0,0 1 0,0-1 0,0 0 0,0 1 0,0-1 0,0 1 0,0-1 0,0 1 0,0-1 0,0 1 0,-1-1 0,1 0 0,0 1-1,0-1 1,-1 1-6,-13 16 44,8-11 32,1-1-56,0 0 0,-1 0 0,0 0 1,-6 3-21,-5 6-220,-23 12 320,31-21-121,0 1 0,0 0 0,1 0 0,0 1 0,-7 6 21,9-7 52,0 0-1,0-1 0,-1 0 1,-3 2-52,-12 10-46,4-7 52,16-10 12,0 1 0,1 0 0,-1 0 0,0 0 0,1 0-1,-1 0 1,0 0 0,0 1-18,-1 1-6,1-1 0,-1 0 0,1 0 0,-1 0 0,0 0 0,0 0-1,0-1 1,0 1 0,0-1 0,0 0 0,0 0 0,-1 0-1,-1 0 7,-17 7 70,11-7-61,0 0 0,0 1 1,1 0-1,-1 1 0,1 0 0,0 1 1,-3 1-10,-21 8 20,-30 2 508,21-4-96,33-10-596,4 0 89,13 1 90,2-1-24,-1 0 0,1-1 0,0 0 0,0 0-1,0-1 1,0 0 0,6-2 9,-15 3 0,31-7 28,0 0 0,-1-3 1,0 0-1,0-2 0,-1 0 0,-1-3 0,17-11-28,-25 13 187,-2-2 0,17-16-187,-22 20 181,-10 8-126,-1 0 0,1 0-1,0 0 1,-1-1 0,1 1 0,-1-1 0,0 1-1,0-1 1,-1 0 0,1 0 0,0-3-55,4-1-49,-5 7 47,-1 1 1,1 0-1,-1-1 0,1 1 1,-1-1-1,0 1 0,1-1 1,-1 1-1,1-1 0,-1 1 1,0-1-1,0 1 1,1-1-1,-1 0 0,0 1 1,0-1-1,0 1 0,0-1 1,0 0 1,1 0 6,-1-1 0,0 1 0,1-1 0,0 1 1,-1 0-1,1-1 0,0 1 0,-1 0 0,1 0 0,0 0 1,0-1-1,0 1 0,0 0 0,0 0 0,1 0-6,7-11 30,12-26-24,-7 17-586,1 1 1,1 1-1,0 0 1,2 1-1,0 1 0,15-11 580,-16 14-1834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0:13.3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 81 832,'0'6'10581,"1"34"-11433,-1-12 1222,-5 54 0,-3-3 281,3-13-593,4-48-51,0 1 0,1-1-1,3 28 1,0 13 329,9 170-32,-10-204-355,1 9 33,0-7 49,0 0 0,-2 0 1,-2 34-1,-1-8 302,3-36-461,-1-17 129,0 1 0,1 0 0,-1 0 0,0 0-1,0 0 1,0 0 0,0 0 0,0 0 0,0 0 0,0 0 0,0 0 0,-1 0 0,1 0 0,0 0 0,0 0 0,-1-1 0,1 1 0,-1 0 0,1 0 0,-1 0 0,1 0 0,-2 1 314,2 0-302,1 6 356,11-7-73,45 4-243,53-10-96,52-1 358,-4 1-502,94-11 242,-52 1 114,-124 11-259,54 0-44,-81 4 126,157 4 16,-84-3 267,-68-1-208,226-5 247,-222 5-303,125-3 261,-77-1-96,24-1-38,-50 3-15,70 1 60,50-3-40,-167 3-164,14-2 111,-17 0-28,45 0 0,13 0 129,106-4 110,-177 7-240,27 4-28,-33-2-21,-1-1-1,1 0 1,0-1-1,15-1 1,-18 0 13,1 1 0,-1 0 0,11 1-1,7 0 21,33-9-72,-37 8-11,16 0 220,63 7-1,-77-5-143,-1-1 0,31-2 0,-11 0-45,19-7 114,-47 8-73,-9 1-20,-1-1 1,1 0-1,0 0 0,-1-1 0,1 1 0,5-3 0,3 5-4,-9-1-111,47-1 357,-50 1-212,9-2 126,-10 0-169,0 1-1,-1 0 1,1-1 0,0 1 0,0-1 0,0 1-1,-1-1 1,1 1 0,0-1 0,-1 1-1,1-1 1,0 1 0,-1-1 0,1 0 0,-1 0-1,1 1 1,-1-1 0,1 0 0,-1 0 0,0 1-1,1-1 1,-1 0 0,0 0 0,1 0 0,-1 0-1,0-1 1,3-18-6,2-46-289,-4 49 281,1-1 0,4-19 0,-3 20 55,0-1-1,0-20 1,-3-277-581,-5 229 475,4 68 143,-1-1 1,-1 1-1,-6-24 0,-3-13-476,-1 2 66,12 47 326,1 4-3,0 0 0,-1 0 0,1 0 0,-1 0 0,1 0 0,-1 0 0,0 0 0,1 0 0,-3-3 0,0-1-86,3 5 81,0 0 1,0 0 0,-1 0-1,1 0 1,0 0 0,0 1 0,-1-1-1,1 0 1,0 0 0,-1 0-1,1 0 1,-1 0 0,0 0 0,0-1-44,0 0 0,0 1 0,-1-1 0,1 1 0,-1 0 1,1-1-1,-1 1 0,1 0 0,-1 0 0,0 0 1,1 0-1,-1 0 0,0 0 0,0 0 0,0 1 1,-3-2-1,-3 1 7,0 0 1,0 0-1,-8 1 0,-19-3-258,8-2 223,1 2 1,-1 0-1,1 2 1,-1 1-1,-29 4 1,41-3 58,-80 5 135,-24-1-430,-165-2 427,166 0-193,-86-3 310,10-28-221,64 6 80,41 14-108,-95 5 0,154 3-85,-80 8 301,1 0-137,-276-8-70,236-8 299,66 2-177,26 2-134,1 3-1,-79 7 1,-69 26 23,41-5-214,-157 17 463,175-26-173,35-9-18,108-9-54,0 0 0,-1 0 0,1 1 0,0-1 0,0 1 1,-1-1-1,-1 2 0,-10 2-40,10-3 37,-1 0 22,0 0-1,0-1 0,0 1 1,0-1-1,0 0 1,0 0-1,0-1 1,0 0-1,-5-1 1,10 2-28,-1 0 0,1 0 0,0 0-1,-1 0 1,1-1 0,0 1 0,-1 0 0,1 0 0,0 0 0,-1 0 0,1 0 0,-1 0 0,1 0 0,0 0 0,-1 0 0,1 0 0,0 1 0,-1-1 0,1 0 0,-1 0 0,1 0 0,0 0 0,-1 0 0,1 1 0,0-1 0,0 0 0,-1 1 0,-4 11-243,4 21 15,1-27 279,-5 107-228,4-101 226,0 1 0,-3 11-1,0 10-154,-2 8 6,3-27 197,-1 29 0,9 57 47,-5-100-133,0 0 1,0 0 0,0-1 0,0 1-1,1 0 1,-1 0 0,0 0 0,0 0-1,1-1 1,-1 1 0,0 0 0,1 0-1,0 0 1,-1 0 6,1 0-1,-1 0 0,1 0 1,-1 0-1,1-1 0,-1 1 1,0 0-1,0 0 1,1 0-1,-1 0 0,0 0 1,0 0-1,0 2 379,10-2-163,-9 0-214,0-1 1,0 0-1,0 0 1,0 0-1,0 1 1,0-1-1,0 0 1,0 0-1,0 0 1,0-1-1,0 1 1,-1 0-1,1 0 1,0 0-1,0-1 1,1 0-1,51-27 26,-38 19-60,-1 1 1,1 0-1,29-9 0,7 5 150,1 2-1,60-3 1,55-4-90,231-16 196,-206 31-383,83-5 166,271-12 604,-380 11-647,-2 1 208,139 2 311,-244 10-449,-26-2 14,10-4-28,-11-1-17,86-6-10,31 0-16,26 5 11,-79-2-6,-87 6 38,0 2-22,-7-2-12,0-1 0,-1 1 1,1-1-1,0 0 0,0 1 0,0-1 0,0 0 0,-1 0 0,3 0 0,2 1-46,38 22-315,-43-22 560,9 0-827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0:14.3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5 156 4640,'-1'-2'113,"0"0"1,1 0-1,-1 0 1,0 0-1,1 0 1,0 0-1,-1 0 1,1 0-1,0 0 1,0 0-1,0 0 1,1 0-1,-1 0 1,0 0-1,2-3 1,0-14 630,-2 18-685,0 1 0,0-1 0,0 0 0,0 0 1,1 1-1,-1-1 0,0 0 0,1 0 0,-1 1 0,0-1 0,1 0 1,-1 1-1,1-1 0,-1 1 0,1-1 0,-1 0 0,1 1 1,-1-1-1,1 1 0,0-1 0,-1 1 0,1 0 0,0-1 0,-1 1 1,1 0-1,1-1 0,26-6-23,-8 3 501,116-51 2450,-118 43-2107,-23 12-411,-9-3-214,0 1 0,0 0-1,-26 1 1,-13 1-548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0:15.6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290 98 2976,'4'-20'1262,"-3"18"-961,-1-1 0,1 0 0,-1 1 0,1-1 0,-1 0 0,0 1 0,0-5 0,0 6-245,-1 0 1,1 0-1,0 1 1,-1-1-1,1 0 0,-1 0 1,1 0-1,-1 1 1,1-1-1,-1 0 1,0 0-1,1 1 1,-1-1-1,0 0 1,1 1-1,-1-1 1,0 1-1,0-1 1,0 1-1,1 0 1,-1-1-1,0 1 1,0 0-1,0-1 0,0 1 1,-1 0-1,-9-3-126,-3-1 230,-1 1 0,0 0 1,-23-1-1,-2 1 684,31 2-651,1 0 1,0 0 0,-1 1-1,1 0 1,-16 3-1,12-2 180,-1 0-1,-19 0 0,24-1-219,-1 1-346,4-2 39,7-2-70,2 1 141,0 0 0,0 1 0,0-1 0,0 1-1,0 0 1,0 1 0,7-1 0,7-2-628,-7 1-186,0 1-1,20 1 1,-24 0 378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14.2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514 132 832,'-1'-2'-9,"0"0"0,-7-28 3989,7 31-3931,1-1 1,0 0-1,0 1 0,-1-1 0,1 1 1,0-1-1,0 0 0,0 1 0,0-1 1,0 1-1,-1-1 0,1 1 1,0 390 1811,-12-245-1260,2-61-338,-2 47 120,-11 139-100,3-78-279,1-23 115,-47 490 660,48-496-696,5-41-65,4-33 105,8-69-33,1-20-90,0-1 0,0 1 0,0 0 0,0 0 0,0-1 0,0 1-1,0 0 1,-1-1 0,1 1 0,0 0 0,0 0 0,-1-1 0,1 1-1,0 0 1,-1-1 0,1 1 0,-1-1 0,1 1 0,-1-1 0,1 1-1,-2 0 1,-2-3-265,3-2 215,0 0 9,0 0 0,1 0 0,0 0 1,0 0-1,0 0 0,0 0 0,1 0 0,1-5 0,1-14-25,11-341-211,-7 117 252,-1 52-30,37-593-68,7 436 38,-38 291-45,3 0 0,2 1 0,3 1 0,38-78-1,-38 107 44,-6 10-87,-13 20 180,-1-1 0,0 1 0,0 0 0,0-1 0,0 1 0,0 0 0,1 0 0,-1-1 0,0 1 0,0 0 0,1 0 0,-1 0 0,0-1 0,0 1 0,1 0 0,-1 0 0,0 0 0,0 0 0,1-1 1,-1 1-1,0 0 0,1 0 0,-1 0 0,0 0 0,1 0 0,-1 0 0,0 0 0,1 0 0,-1 0 0,0 0 0,1 0 0,-1 0 0,0 0 0,0 0 0,1 0 0,-1 0 0,0 1 0,1-1 0,-1 0 0,0 0 0,1 0 0,-1 0 0,0 1 0,0-1 0,1 0 0,-1 0 0,0 0 0,0 1 0,1-1 0,8 17 157,-6-2-131,0 0 0,-1 0 0,-1 0-1,0 1 1,-3 18 0,2-3-15,0 0-77,5 175 264,8 3-28,6 97 161,-16-233-247,1 210 237,1 15-30,-19 301 300,-30-275-207,-22-8-332,58-277 4,-27 107-29,25-113-20,-1 0 0,-21 41-1,25-57-109,6-13 105,0 1 1,-1-1-1,0 0 1,0 0-1,0-1 1,0 1-1,-1 0 0,-4 5 1,7-9-24,-1 1 0,1-1 0,0 0 0,0 0 0,-1 0 0,1 0 0,0 1 0,0-1 0,-1 0 0,1 0 0,0 0 0,-1 0 0,1 0 0,0 0 1,-1 0-1,1 0 0,0 0 0,0 0 0,-1 0 0,1 0 0,0 0 0,-1 0 0,1 0 0,0 0 0,0 0 0,-1 0 0,1-1 0,0 1 0,0 0 0,-1 0 0,1 0 0,0 0 0,0-1 0,-1 1 0,1 0 0,0 0 0,0 0 0,0-1 0,-1 1 0,1 0 0,0 0 0,0-1 0,0 1 0,0 0 1,0-1-1,0 1 0,-1 0 0,1 0 0,0-1 0,0 1 0,0 0 0,0-1 0,0 1 0,0 0 0,0 0 0,0-1 0,1 0 0,-1-25 395,0 16-393,-32-414-386,12 240 270,-6-133 6,22 272 113,-1-56 393,5 100-374,-1 0 0,1 0 0,0 0 0,1 0-1,-1 0 1,0 0 0,0-1 0,0 1 0,1 0-1,-1 0 1,0 0 0,1 0 0,0-1 0,2 5 56,0 9-3,45 306 39,3 53 7,-24-164-162,15 319 272,-35-400-138,-6-96 116,-1 1-1,-6 42 1,1-53 248,4-20-441,1 1 0,0-1 1,0 0-1,0 1 0,-1-1 0,1 0 1,0 1-1,0-1 0,-1 0 1,1 0-1,0 1 0,0-1 0,-1 0 1,1 0-1,0 0 0,-1 1 1,1-1-1,0 0 0,-1 0 0,1 0 1,0 0-1,-1 0 0,1 0 1,-1 0-1,1 0 0,0 0 0,-1 0 1,1 0-1,0 0 0,-1 0 1,1 0-1,0 0 0,-1 0 0,1 0 1,-1 0-1,1 0 0,0-1 1,-1 1-1,1 0 0,0 0 0,0 0 1,-1-1-1,1 1 0,0 0 1,-1 0-1,1-1 0,0 1 0,0 0 1,-1-1-1,-1-2-30,-1 1 1,1-1-1,-1 0 0,1 0 1,0-1-1,0 1 0,1 0 1,-1-1-1,-1-3 0,-8-36-120,9 33 134,-22-149-139,9 50 187,-15-79-264,30 188 214,-1-1 0,1 1 0,0 0 1,0-1-1,0 1 0,0-1 0,0 1 0,0 0 1,0-1-1,0 1 0,0-1 0,0 1 1,0 0-1,0-1 0,0 1 0,0 0 1,0-1-1,1 1 0,-1-1 0,0 1 0,0 0 1,0-1-1,0 1 0,1-1 0,-1 1 11,1 1 0,-1-1-1,1 0 1,-1 0 0,0 0-1,1 1 1,-1-1 0,0 0-1,1 0 1,-1 1 0,0-1-1,1 0 1,-1 1-1,0-1 1,1 0 0,-1 1-1,0-1 1,0 0 0,0 1-1,1-1 1,-1 1 0,0 0-1,4 7 4,-1 0-1,0 0 0,-1 1 0,1-1 0,0 9 1,51 319 8,-35-204 12,-6-21 136,-13-101 63,-4-18 39,-3-28-366,-3-71 1,6 60 122,-18-290-3,21 222-32,1 69-246,0 46 263,0 0 0,0-1 1,0 1-1,0 0 0,0 0 0,0-1 1,-1 1-1,1 0 0,0-1 1,1 1-1,-1 0 0,0 0 1,0-1-1,0 1 0,0 0 1,0-1-1,0 1 0,0 0 0,0 0 1,0-1-1,0 1 0,1 0 1,-1 0-1,0-1 0,0 1 1,0 0-1,1 0 0,-1 0 1,0-1-1,0 1 0,0 0 0,1 0 1,-1 0-1,0 0 0,0 0 1,1-1-1,-1 1 0,0 0 1,1 0-1,-1 0 0,0 0 1,0 0-1,1 0 0,-1 0 0,0 0 1,1 0-1,-1 0 0,0 0 1,0 0-1,1 0 0,-1 0 1,0 0-1,1 1 0,-1-1 0,0 0 1,0 0-1,1 0 0,-1 0 1,0 0-1,0 1 0,0-1 1,1 0-1,-1 0 0,0 0 1,0 1-1,0-1 0,1 0 0,1 2 8,0 0 0,0 0 0,0 0 0,0 0 0,0 1 0,2 3 0,2 7-19,0 0 0,-1 1 0,7 26 0,4 48 73,-10-47-46,47 212 298,-45-213-290,-4-20-41,1 0 0,0 0 0,1-1 0,10 22-1,-10-29 69,4 10 217,-9-21-255,-1 0-1,1 0 1,-1 0 0,1-1-1,0 1 1,0 0-1,-1 0 1,1 0-1,0-1 1,0 1-1,0 0 1,0-1 0,0 1-1,0-1 1,1 2-1,-1-2-3,0 0-1,0 0 0,-1 0 0,1-1 0,0 1 0,-1 0 1,1 0-1,0 0 0,-1 0 0,1-1 0,0 1 1,-1 0-1,1-1 0,0 1 0,-1 0 0,1-1 0,-1 1 1,1-1-1,-1 1 0,1-1 0,-1 1 0,1-1 1,-1 1-1,1-1 0,-1 0 0,1 0 0,-1 0 17,2-1-4,-1-1 0,0 1 0,1 0 0,-1-1 0,0 1 1,0 0-1,-1-1 0,1 1 0,0-1 0,-1 0 0,0 1 1,1-1-1,-1 1 0,-1-6 0,0-3 57,0 0 0,-5-14 0,0-4 76,-9-81-269,-27-234 41,28 208 139,-2-17 59,16 86-648,8 81 325,0 7 288,-1 0 0,6 31-1,-2-9-124,5 25 92,-3 0 1,-3 1-1,-3 0 0,-3 0 1,-6 78-1,-3-75 60,-20 111 0,21-166-49,-1 0-1,-12 28 0,-10 2 114,23-40-149,-1 0-1,1 0 1,-1-1 0,-1 0-1,1 1 1,-1-2 0,0 1-1,-1-1 1,-10 8 0,16-13-9,0 1 0,-1 0 0,1-1 0,-1 0 0,1 1 0,0-1 0,-1 0 0,1 1 0,-1-1 0,1 0 0,-1 0 0,1 0 0,-1 0 0,1-1 0,0 1 0,-1 0 0,1-1 0,-1 1 0,1-1 0,0 1 0,-1-1 0,1 0 0,0 1 0,-1-1 0,1 0 0,0 0 0,-1-1 0,-4-3 30,1 0 0,1-1 0,-1 1 0,-4-9 0,6 10-51,-8-13-35,1-1 0,1 0 0,0 0 0,1-1-1,-10-38 1,-12-104-126,29 157 162,-59-527-375,23-5 400,16 215-69,5 23 68,10 173-108,1 18-1,-30-350-135,22 366 211,14 69 75,-1 19-152,1-1-1,-1 0 1,0 0 0,-1 0-1,1 0 1,-1-5 0,5 35 201,0 0-1,0 53 1,-3-46-259,2 39 52,3 121 65,-2 508 98,0-302 267,0-177-232,-3 127 59,-6-79 209,-8 148 248,8-306-829,-16 152 743,21-260-504,-1 0-1,0 0 1,1 0 0,-2 0-1,1 0 1,0 0-1,-1 0 1,0 0-1,0-1 1,-3 6 0,5-9-22,0 0 0,-1 1 0,1-1 1,0 0-1,-1 0 0,1 1 1,-1-1-1,1 0 0,0 0 0,-1 0 1,1 1-1,-1-1 0,1 0 1,0 0-1,-1 0 0,1 0 1,-1 0-1,1 0 0,-1 0 0,1 0 1,0 0-1,-1 0 0,1 0 1,-1 0-1,1 0 0,-1 0 0,1-1 1,0 1-1,-1 0 0,1 0 1,-1 0-1,1-1 0,0 1 0,-1 0 1,1-1-1,-12-12-50,7 4 15,0 1 0,1-1 0,0 0 1,0-1-1,-3-13 0,-8-53-7,11 53 63,-27-259-100,25 0-50,28-654-5,-13 640 226,14-243-106,-2 99 11,-13 287-106,-4-55 75,2-32 74,0 25-304,-3 80 224,-2 45-47,2-37-18,6-112-538,-5 135 208,1 143 209,5 164 154,-2-102 64,5 551 5,-14-525 11,-8 101 272,9-228-287,0 4 55,0 0 0,0 1 0,-1-1 0,0 0-1,0 0 1,0-1 0,-3 9 0,4-12-54,0-1 0,0 1 0,-1 0-1,1 0 1,0 0 0,0 0 0,0-1 0,0 1 0,0 0 0,0 0 0,0 0-1,0 0 1,0 0 0,0-1 0,0 1 0,-1 0 0,1 0 0,0 0 0,0 0 0,0 0-1,0 0 1,0 0 0,-1 0 0,1-1 0,0 1 0,0 0 0,0 0 0,0 0-1,0 0 1,-1 0 0,1 0 0,0 0 0,0 0 0,0 0 0,0 0 0,-1 0-1,1 0 1,0 0 0,0 0 0,0 0 0,0 0 0,-1 0 0,1 0 0,0 1-1,0-1 1,0 0 0,0 0 0,0 0 0,-1 0 0,1 0 0,0 0 0,0 0 0,0 0-1,0 1 1,0-1 0,0 0 0,0 0 0,-1 0 0,1 0 0,0 0 0,0 1-1,0-1 1,0 0 0,-5-21-49,4 13 27,-30-235-22,27 201 42,-31-356-80,27 310-203,4-142 0,5 225 264,0-1-1,-1 1 1,1 0-1,1 0 1,1-5 0,-3 9 9,1 0 0,-1 0 0,0 0 0,0 1 0,1-1 0,-1 0 0,0 0 0,1 1 0,-1-1 0,1 0 0,-1 1 0,1-1 0,-1 0 0,1 1 0,0-1 0,-1 1 0,1-1 0,0 1 0,-1-1 0,1 1 0,0-1 0,0 1 0,-1 0 0,1-1 0,0 1 0,0 0 0,0 0 0,-1 0 0,1 0 0,0 0 0,0-1 0,0 2 0,0-1 0,-1 0 0,1 0 0,0 0 0,0 0 0,1 1 0,0 0 13,0 1 1,0 0 0,0-1 0,0 1-1,0 0 1,-1 0 0,1 0-1,0 0 1,-1 1 0,0-1 0,0 0-1,1 1 1,-1-1 0,-1 0-1,2 5 1,1 0 1,25 70 44,-3 1 1,17 94 0,-37-151 6,1 1 0,1-1 0,10 20 0,-16-41-38,-1-1-1,1 1 1,-1 0-1,1 0 1,-1-1 0,1 1-1,-1 0 1,0-1-1,1 1 1,-1 0 0,1-1-1,-1 1 1,0-1-1,1 1 1,-1 0 0,0-1-1,1 1 1,-1-1-1,0 0 1,3-9 46,0 0 0,-1 0 0,0 0 0,-1 0-1,0 0 1,0 0 0,-1 0 0,-2-12 0,2-8-4,-10-204 41,5 98-32,10 487-277,0-297 411,3-99-59,31-288-475,-37 294 379,1-4-59,-3 39-13,1 1 1,0 0 0,-1 0-1,1 0 1,0 0-1,1 0 1,-1 0 0,0 0-1,4-4 1,-5 6 20,0 1 0,0 0 1,0 0-1,1-1 0,-1 1 0,0 0 0,0 0 0,0-1 1,1 1-1,-1 0 0,0 0 0,0 0 0,1 0 1,-1-1-1,0 1 0,0 0 0,1 0 0,-1 0 1,0 0-1,1 0 0,-1 0 0,0 0 0,0 0 0,1 0 1,-1 0-1,0 0 0,1 0 0,-1 0 0,0 0 1,1 0-1,-1 0 0,0 0 0,0 0 0,1 0 1,-1 0-1,0 0 0,1 1 0,7 10-2,1 14 49,-2 0 1,7 35-1,-4-17-28,11 50 4,32 118 56,-43-175-29,-6-22 3,-1 0-1,2-1 0,0 1 0,7 14 1,-11-28-46,-1 1 0,0-1 1,0 1-1,0-1 0,0 0 0,1 1 1,-1-1-1,0 1 0,0-1 1,1 1-1,-1-1 0,0 0 1,1 1-1,-1-1 0,1 0 1,-1 1-1,0-1 0,1 0 1,-1 1-1,1-1 0,-1 0 0,1 0 1,-1 0-1,1 1 0,-1-1 1,1 0-1,-1 0 0,1 0 1,-1 0-1,1 0 0,-1 0 1,1 0-1,-1 0 0,1 0 0,-1 0 1,1 0-1,-1 0 0,1-1 1,-1 1-1,1 0 0,-1 0 1,1 0-1,-1-1 0,0 1 1,1 0-1,-1-1 0,1 1 1,-1 0-1,0-1 0,1 1 0,-1 0 1,1-1-1,1-2-22,0-1-1,0 1 1,0 0-1,0-1 0,2-6 1,14-52 26,-2-1 0,9-79 0,6-29-261,-30 170 246,7-24-136,-8 24 142,1 1 1,-1-1-1,0 1 1,0-1-1,0 1 1,1 0 0,-1-1-1,0 1 1,0 0-1,1-1 1,-1 1-1,0 0 1,1-1-1,-1 1 1,0 0-1,1 0 1,-1-1-1,1 1 1,-1 0-1,0 0 1,1 0-1,-1-1 1,1 1-1,-1 0 1,0 0-1,1 0 1,-1 0-1,1 0 1,-1 0 0,1 0-1,-1 0 1,1 0-1,-1 0 1,0 0-1,1 0 1,-1 0-1,1 1 1,-1-1-1,0 0 1,1 0-1,-1 0 1,1 1-1,-1-1 1,0 0-1,1 0 1,-1 1-1,0-1 1,1 0-1,-1 1 1,0-1 0,1 0-1,-1 1 1,0-1-1,0 1 1,3 4 3,0 0 0,-1 0 1,1 0-1,-1 0 0,-1 1 1,1-1-1,-1 0 1,0 1-1,1 7 0,0 3 1,19 100 23,-5 0-1,0 140 1,-16-209 4,7 182 199,-6-216-197,-1-11-24,0-8-16,0 3-1,0-69-210,-5-451 68,-3 406 337,6 103-218,-2 24-20,-3 25-33,-32 298 52,12-32 71,-4 59-40,31-347-1,-16 609 137,11 164 116,10-345-72,-5-412-172,9 144 48,-2-60-40,10 87-15,1 14 0,-13-47 368,-2-89-96,-3-77-271,0-1 1,0 0 0,0 0 0,0 0 0,0 1 0,0-1 0,0 0 0,0 0-1,0 0 1,0 1 0,0-1 0,0 0 0,0 0 0,0 0 0,0 1 0,0-1 0,0 0-1,0 0 1,0 0 0,0 0 0,0 1 0,0-1 0,0 0 0,-1 0 0,1 0-1,0 0 1,0 1 0,0-1 0,0 0 0,0 0 0,-1 0 0,1 0 0,0 0-1,0 0 1,0 1 0,0-1 0,-1 0 0,1 0 0,0 0 0,0 0 0,0 0 0,0 0-1,-1 0 1,1 0 0,0 0 0,-1 0-7,0-1-1,0 1 1,1-1-1,-1 0 1,1 1 0,-1-1-1,0 1 1,1-1-1,-1 0 1,1 0-1,-1 1 1,1-1 0,-1-1-1,-9-21-129,-13-40 0,9 20 32,-16-48-45,-28-155 0,5-102 158,49 316-28,-37-328-291,17 126 341,14 132-198,6-151 1,6 224 74,0 0 1,2 1-1,2-1 0,10-36 1,-15 62 33,1 0 1,-1 0-1,0 0 1,1 0-1,-1 0 1,1 0-1,0 0 1,0 1-1,0-1 1,5-4-1,-6 6 41,0 1-1,-1-1 1,1 1-1,0-1 0,0 1 1,-1 0-1,1 0 1,0-1-1,0 1 1,0 0-1,0 0 1,-1 0-1,1 0 1,0-1-1,0 1 1,0 1-1,0-1 0,1 0 1,0 1 16,-1-1 1,0 1 0,1 0-1,-1-1 1,1 1-1,-1 0 1,0 0-1,0 0 1,0 0-1,1 0 1,-1 1 0,0-1-1,1 2 1,13 21 19,0 1 1,-2 0 0,11 31-1,-8-20 10,19 49 46,38 144 0,2 95-27,-75-323-48,18 104 275,-4 0-1,-1 197 1,-15-278-3,-2-14-106,4-10-163,0 0-1,-1 0 1,1 0 0,0 0-1,0 0 1,0 0 0,-1 0-1,1 0 1,0 0 0,0 0-1,-1 0 1,1 0 0,0 0-1,0 0 1,-1 0 0,1 0-1,0 0 1,0 0 0,-1-1-1,1 1 1,0 0 0,0 0-1,0 0 1,-1 0 0,1 0 0,0 0-1,0-1 1,0 1 0,0 0-1,-1 0 1,1 0 0,0-1-1,0 1 1,0 0 0,0 0-1,0-1 1,-3-3 1,1 0 1,0 0-1,0-1 0,0 1 0,1-1 1,-1 1-1,0-9 0,-1 1-4,-21-74-123,-13-54-130,-5-144 93,-26-127-690,67 405 695,0 0-1,0-1 0,1-9 1,9 32-230,-2-1 405,0 1 0,-1-1 0,-1 1 0,0 0 0,2 17 0,8 82 46,-11-70-58,22 362 471,-26-339-240,-2 0 0,-14 79 0,10-120-787,-1 0-1,-19 45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46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1 148 320,'1'1'242,"0"0"0,1 0 0,-1 0-1,0-1 1,1 1 0,-1 0 0,1-1 0,0 1 0,-1-1 0,1 1-1,-1-1 1,1 0 0,1 0 0,25 0 2375,-17 0-2204,15 9-232,6-6 692,-26-3-640,1 0 0,-1 1 0,0 0 1,1 0-1,7 3 0,13 2 88,-24-6-287,1 1 1,0-1-1,-1 1 1,1 0-1,5 2 1,-5-1 38,0-1 0,0 0 0,1 0-1,-1 0 1,1-1 0,5 1 0,-4-1-26,-1 1 1,1-1-1,-1 1 0,8 3 1,-5-3 18,0 1 1,0-1 0,0 0 0,0-1-1,0 1 1,0-2 0,8 0 0,-4 0 92,0 1 1,14 1 0,27 2 13,60-3-1,-47-1 278,-38 3-506,35 5 0,-9 0 146,196 5 774,-114-20-554,-55 1-388,-34 2 326,14-3-146,58 2 15,-50-2-32,-34 3-26,-17 1-64,-11 1-29,-6 2 28,0 1 0,0-1 0,0 1 0,0-1 1,0 1-1,0-1 0,0 1 0,0 0 0,0 0 1,0-1-1,0 1 0,0 0 0,0 0 0,0 0 0,0 0 1,0 0-1,2 0 0,7 0-86,-8 0 89,0 0 0,0 0-1,0 0 1,0 0 0,0 0 0,0 0 0,0 0-1,-1 1 1,1-1 0,0 1 0,0-1 0,3 3 0,-4-3 499,-1 0-482,1 1 0,-1-1 1,0 0-1,1 0 1,-1 0-1,0 0 1,0 0-1,1 0 1,-1 0-1,0 0 0,1 0 1,-1 0-1,0 0 1,1 0-1,-1 0 1,0-1-1,1 1 1,-1 0-1,0 0 0,1 0 1,-1 0-1,0 0 1,0-1-1,1 1 1,-1 0-1,0 0 1,0-1-1,1 1 0,-1 0 1,0 0-1,0-1 1,0 1-1,0 0 1,1 0-1,-1-1 1,0 1-1,0 0 0,0-1 1,0 1-1,0 0 1,0-1-1,0 1 1,0 0-1,0-1 1,0 1-1,0 0 0,0-1 1,0 1-1,0 0 1,0-1-1,0 1 1,0-1-1,0-1-107,0 1 97,-1 0 0,1 1 1,0-1-1,0 0 0,-1 1 0,1-1 1,0 0-1,-1 1 0,1-1 1,-1 1-1,1-1 0,0 1 1,-1-1-1,1 1 0,-1-1 1,0 1-1,1-1 0,-1 1 1,1-1-1,-2 1 0,-2-3 7,1-3-39,-3-4-45,-6-5 174,10 13-87,0 1 0,0-1 0,1 0 0,-1 1 0,1-1 0,-1 0 0,0-2 0,-7-8-190,-8-12 325,-6-3 225,9 12-238,12 13-143,0 0 1,0 0 0,0 0 0,0 0-1,0 0 1,0 0 0,0 1 0,-1-1 0,1 1-1,0-1 1,-1 1 0,0 0 0,1 0-1,-5-1 1,-8 0-21,1 1 0,-24 1 1,17 0-70,20 0 48,2 16-330,4-5 382,-1 0 0,2 0 0,0-1 0,0 0 1,1 0-1,0-1 0,16 17 0,0-3-31,43 31-1,-4-13 168,-40-27-216,-9-3 71,-12-10 144,-1-1-153,0 0 21,0 0 1,0 0-1,0 0 1,0 0-1,0 0 1,0 0-1,0 0 1,0 0-1,0 0 1,1 0-1,-1 0 1,0 0-1,0 0 1,0 0-1,0 0 1,0 0-1,0 0 1,0 0-1,0 0 1,0 0-1,0 1 1,0-1-1,0 0 1,0 0-1,0 0 1,1 0-1,-1 0 1,0 0-1,0 0 1,0 0-1,0 0 1,0 0-1,0 0 1,0 0-1,0 0 1,0 1-1,0-1 1,0 0-1,0 0 1,0 0-1,0 0 1,0 0-1,0 0 1,0 0-1,0 0 1,0 0-1,0 0 1,0 0-1,0 1 1,0-1-1,0 0 1,-4 6 22,-4 4-164,-10 10 187,-42 18 86,56-36-140,0 0 0,1-1 1,-1 1-1,-8 1 1,8-2 3,0 0-1,0 0 1,0 1 0,-7 3-1,11-5 5,-2 2 4,0-1-1,0 0 1,1 0-1,-1-1 1,0 1-1,0 0 1,0-1-1,0 1 1,-2 0-1,0-1-79,4 0-262,2-1-224,0 0 0,0 0-1,0 1 1,0-1 0,0-1-1,0 1 1,3-2 0,2-2-693,15-8-3824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49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1056,'-4'16'2203,"0"-11"-1399,3-2-721,-1-1-1,1 0 1,-1 1-1,1 0 1,0-1-1,0 1 1,0 0-1,0-1 1,0 1-1,0 5 1,-4 13 420,4-20-352,1 1-1,-1 0 1,1-1-1,-1 1 1,1 0-1,-1-1 1,1 1-1,0 0 1,0 0-1,0 0 1,0-1-1,0 1 1,0 0-1,0 0 1,1 0-1,-1-1 0,1 1 1,-1 0-1,1-1 1,1 4-1,-1-3-11,1 0 0,-1-1 0,1 1 0,0 0 1,0-1-1,0 1 0,0-1 0,0 1 0,0-1 0,3 2 0,28 10 81,-11-4-50,-14-7-67,-1 0 0,1 0 0,0-1 0,-1 0-1,1 0 1,8-1 0,15 3 415,32 7 12,-32-4-481,1-1 0,37 0 0,16 0 602,-2-2-358,-8 6 139,35-2-491,-19-6 170,-51-1-147,132-5 4,20-2 155,-100 2-22,-8 5-154,-59 5-65,-24-5 257,6 3 736,-15-9-866,0 0 1,-1 0-1,0 1 0,-1 0 1,1 1-1,-1 0 1,0 0-1,-12-2 1,-56-17 273,69 20-285,1 1 1,-1 1 0,0-1 0,1 1 0,-1 1 0,-15 0 0,7 1 83,17-1-146,0 1-52,0 0 106,1 0 0,-1 0 0,1 0 0,-1 0 0,1-1 0,-1 1 0,1 0 0,0 0 0,-1 0 0,1 0 0,0-1 0,0 1 0,-1 0 0,3 0 0,14 11 62,-15-11-56,10 6 7,1-1 0,0 0 1,0 0-1,22 5 0,55 6-57,-83-14 26,-6-3 35,1 1 0,-1-1-1,0 1 1,1-1 0,-1 0 0,0 1 0,1-1-1,-1 0 1,1 0 0,-1 0 0,2 0 0,-2 0 1,-1 0 1,0 0-1,0 0 1,0 0-1,1 0 1,-1 0-1,0 0 1,0 0-1,1 0 0,-1 0 1,0 0-1,0 0 1,1 0-1,-1 0 1,0 0-1,0 0 1,0 0-1,1 1 1,-1-1-1,0 0 1,0 0-1,0 0 1,0 0-1,1 0 1,-1 1-1,0-1 1,0 0-1,0 0 1,0 0-1,0 1 1,0-1-1,0 0 1,0 0-1,1 1 1,-1-1-1,0 0 1,0 0-1,0 0 1,0 1-1,0-1 1,0 0-1,0 0 1,0 1-1,0-1 1,0 0-1,0 0 1,-1 1-1,1-1 1,0 0-1,-4 9 218,-4-2-139,7-5-93,0-1 0,-1 0-1,1 1 1,-1-1 0,1 0 0,-1 0 0,-2 2 0,-15 10 60,17-11-65,0 0 0,-1 0 0,0 0 1,1 0-1,-6 1 0,3 0 7,0-1 0,0 1 0,0 0 0,0 1 0,-5 4 0,-9 6-137,-2 5-1982,19-18 1655,1 0 0,0 0 0,-1 0 0,1 1 0,0-1 1,0 0-1,0 1 0,0-1 0,0 0 0,0 1 0,0-1 0,1 1 0,-1-1 0,0 4 0,4 7-3094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5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1 105 832,'0'0'25,"1"-1"0,0 1 0,-1-1 0,1 1 0,0 0 0,0-1 0,0 1 0,-1 0 0,1-1 0,0 1 0,0 0 0,0 0 0,0 0 0,-1 0 0,1-1-1,0 1 1,1 1 0,-1-1-5,0 0 274,4 0 732,9 1 4854,-12 4-5760,1-1 0,0 1 0,0-1 0,0 0-1,0 0 1,1 0 0,0 0 0,-1-1 0,1 1 0,9 5 0,-4-3-57,1-1 1,0 0 0,-1 0 0,16 4-1,-15-6 11,0 0 0,1-1 0,-1-1 0,1 1 0,-1-2-1,1 0 1,15-1 0,2-3 193,44-12 1,40-12-18,-46 4 134,-62 23-378,0 0 0,0 0 1,0 1-1,0-1 0,0 1 0,-1 0 0,1 0 0,5 0 0,2 1-61,-9-1 109,5 1 404,-6-1-213,-5-2-116,-23-17 67,22 16-176,1-1 1,-1 0 0,-1 1-1,1 0 1,-10-4 0,1 1 103,0-1 0,-17-10 1,29 15-52,-1-1-1,0 1 1,1 0 0,-1 0 0,1-1-1,0 0 1,0 1 0,0-1 0,0 0 0,0 0-1,1 0 1,-1 0 0,-1-6 277,16 11-686,8 4 437,11 8-192,-17-8 82,1 0-1,-1 2 0,0 0 0,-1 0 0,0 2 0,23 19 0,-36-29 31,-1 1 0,1 0 0,0 0 0,-1 0 0,1 0 0,-1 0 0,0 0 0,1-1 0,-1 1 0,0 0 0,0 0 0,1 0 0,-1 0 0,0 0 0,0 1 0,0-1 0,0 0 0,0 0 0,-1 0 0,1 0 0,0 0 0,0 0 0,-1-1 0,1 2 0,-13 24 135,10-21-138,-20 27 110,-17 20-635,32-40-318,6-9 343,-1 0 0,1 0 0,0 0-1,0 0 1,0 1 0,1-1 0,-3 8 0,-4 20-3534,3-12 1120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5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62 480,'10'16'6944,"0"-9"-6587,1-1 0,20 10 1,-22-12-272,1-1 0,0 0 1,0 0-1,0-1 0,0-1 0,12 1 1,3-1 155,36-4 0,-46 1-199,24-7 0,11-2 111,2 6-64,-44 5-54,0-1-1,0 1 1,0-1 0,0-1-1,11-3 1,-17 4-27,13-1-18,-15 3 45,0-1 0,0 0 1,0 0-1,0 0 0,1 0 1,-1 0-1,0 0 0,0 0 1,0 0-1,1 0 0,-1 0 1,0 0-1,0 0 0,0 0 1,0 0-1,1 0 0,-1 0 1,0 0-1,0 0 0,0 0 1,1 0-1,-1 0 0,0 0 1,0 0-1,0-1 0,0 1 0,0 0 1,1 0-1,-1 0 0,0 0 1,0 0-1,0 0 0,0-1 1,0 1-1,0 0 0,1 0 1,-1 0-1,0 0 0,0 0 1,0-1-1,0 1 0,0 0 1,0 0-1,0 0 0,0-1 1,0 1-1,0 0 0,0 0 1,-8-9 489,-17-6-182,-31-13 424,51 26-824,5 2 81,-1 0-1,1 0 0,0 0 0,-1 0 0,1 0 0,0 0 0,-1 0 0,1 0 0,0 0 0,-1 0 0,1 0 1,0-1-1,-1 1 0,1 0 0,0 0 0,-1 0 0,1-1 0,0 1 0,0 0 0,-1 0 0,1-1 0,0 1 0,0 0 1,0-1-1,0 1 0,-1 0 0,1-1 0,0 0 157,8-2-479,-4 2 290,1-2 1,1 0-1,0 1 1,0 0 0,0 0-1,0 1 1,0-1-1,0 1 1,0 1 0,0-1-1,1 1 1,11 1 0,-2 0 17,-15-1-8,1 1 1,-1 0-1,1 0 0,-1 0 0,0-1 0,0 1 1,1 0-1,-1 1 0,0-1 0,0 0 0,0 0 0,0 0 1,0 1-1,0-1 0,-1 0 0,1 1 0,0-1 1,-1 1-1,1-1 0,-1 1 0,1 1 0,1 7 76,-1-1 0,0 0 0,0 1 0,-1-1 0,0 1 0,-1-1 0,-2 12 0,2-7-4,0-10-96,1-1 0,0 1 0,-1-1 0,0 1 0,0-1 0,-2 5 0,-6 21 78,8-23-741,0 0 1,-1 0-1,-3 8 1,0-5-1103,2-1-1674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57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1472,'9'3'6238,"23"8"-4919,30 1 395,-27-4-1457,0-1 0,65 2 0,-85-9-111,1 1-1,-1 0 0,18 4 1,-15-2-86,-1-1 1,36-1 0,9 1 55,28 2 164,-32-3-186,191 0 552,-116-3-743,-10 6 257,-40 1 59,-49-5-38,-33 0-165,3-5 624,-8 4-614,0 1 1,0-1-1,0 0 0,1 0 1,-1 0-1,0-1 0,1 1 1,-1-1-1,1 0 1,-1 0-1,-4-4 0,-17-9-6,23 14-5,0 0-1,1 0 1,-1 0 0,1 0 0,-1-1 0,1 1-1,-1-1 1,-1-2 0,2 3-10,0-1 1,0 1-1,-1-1 0,1 1 1,-1 0-1,1-1 0,-1 1 1,1 0-1,-1 0 0,0 0 1,-1-1-1,2 2-13,1 0 0,-1 0 1,1-1-1,-1 1 0,1-1 0,-1 1 0,1 0 0,0-1 0,-1 1 0,1-1 0,0 1 0,-1-1 1,1 1-1,0-1 0,0 1 0,-1-1 0,1 1 0,0-1 0,0 1 0,0-1 0,0 0 1,0 1-1,0-1 0,0 0 0,14 7-2,0 1 1,1-2-1,16 5 1,-11-4 26,1 0-23,0 0 1,21 3 0,-40-9 11,1 0 1,-1 0 0,0 1 0,0-1 0,0 1 0,0 0 0,0-1 0,-1 1 0,1 0 0,0 0-1,0 0 1,0 1 0,-1-1 0,1 0 0,-1 1 0,1-1 0,-1 1 0,1-1 0,-1 1 0,0-1-1,1 3 1,-1-2 4,0 0-1,-1-1 1,1 1 0,-1 0-1,0 0 1,1 0-1,-1 0 1,0 0-1,0 0 1,0 0 0,0-1-1,-1 1 1,1 0-1,0 0 1,-1 0-1,1 0 1,-1 0-1,0-1 1,0 1 0,0 0-1,1-1 1,-3 3-1,-4 5 32,-1 0-1,0 0 1,-1-1-1,1 0 0,-19 12 1,15-11-1435,-1 1 0,-13 14 0,16-15-701,8-7 1503,0-1 0,0 1 0,1-1 1,-1 1-1,0 0 0,-1 3 1,1 4-2205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19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2 248 1056,'-2'-1'612,"4"2"560,-2 0-1066,1 0 1,-1-1-1,1 1 1,-1 0-1,0 0 1,1 0-1,-1-1 1,0 1-1,0 0 1,0 0-1,1 0 1,-1 0-1,0 0 1,0 0-107,0 0 101,0 1 0,0-1 1,0 1-1,0-1 0,0 0 1,1 1-1,-1-1 0,0 1 1,1-1-1,-1 0 0,1 1 1,0-1-102,-1 0 35,1-1 1,-1 0 0,0 1 0,1-1 0,-1 0-1,1 0 1,-1 1 0,1-1 0,-1 0-1,1 0 1,-1 0 0,1 1 0,-1-1 0,1 0-1,-1 0 1,1 0 0,-1 0 0,1 0 0,-1 0-1,1 0 1,-1 0 0,1 0 0,-1-1-1,1 1 1,-1 0 0,1 0 0,-1 0 0,1 0-1,-1-1 1,0 1 0,1 0 0,-1-1 0,1 1-1,-1 0 1,0-1 0,1 1 0,-1 0-1,1-1-35,35-26 1145,-8 5-653,2 1 1,1 1-1,0 2 1,33-14-493,99-34 1136,-16 8-651,-140 55-520,1 1 1,0-1-1,0 1 0,0 1 0,0 0 0,3 0 35,-9 0-179,0 1 0,0 0 0,0 0 0,-1 0 0,1 1 0,0-1 0,0 0 0,-1 1 0,1-1 0,0 1 0,0-1-1,-1 1 1,1 0 0,-1 0 0,1 0 0,-1 0 0,1 0 0,-1 0 0,1 0 0,-1 1 0,0-1 0,0 0 0,0 1 0,0-1 0,0 1 0,0-1 0,0 1 0,0-1 0,0 1 0,-1 0-1,1 1 180,3 12-3162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4:59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1728,'8'1'665,"-7"-1"-651,-1 0 0,0 0-1,1 1 1,-1-1 0,0 0 0,1 0-1,-1 0 1,0 0 0,1 0 0,-1 0-1,1 0 1,-1 0 0,0 0 0,1 0-1,-1 0 1,0 0 0,1-1 0,-1 1-1,0 0 1,1 0 0,-1 0 0,1-1-1,0 1 451,9 5 811,-4-3-1035,1 0 1,-1-1 0,1 0-1,0 0 1,-1 0-1,1-1 1,0 0 0,9-1-1,-4 0-78,0 0 0,0 1-1,21 3 1,13 0 290,15-3-131,162 4-109,-159-2 46,-41-3-72,-1 2 0,1 1 1,29 6-1,-39-6-35,0-1 1,0 0 0,24-1-1,-11-1-123,67-2 602,-83 1-440,-10 1-171,0 1 0,0 0 0,1 0 0,-1-1 0,0 1 0,0 0 0,0 0 0,0 0 0,0-1 0,0 1 0,0 0 0,0 0-1,0-1 1,-1 1 0,1 0 0,0 0 0,0-1 0,0 1 0,0 0 0,0 0 0,0 0 0,0-1 0,0 1 0,-1 0 0,1 0 0,0 0 0,0-1 0,-19-15 949,10 9-1175,-13-4 431,12-2-264,9 12 33,1 0 0,-1 0 1,0 0-1,1 0 0,-1 0 1,0 1-1,1-1 1,-1 0-1,0 0 0,0 0 1,0 1-1,0-1 0,0 0 1,0 1-1,0-1 0,0 1 1,0-1-1,0 1 1,0 0-1,0-1 0,-2 1 1,-1-4-169,8 8 24,-1-1 147,0 1-1,0-1 1,0 0-1,0 0 1,1 0 0,-1-1-1,1 1 1,0-1-1,0 0 1,5 2-1,10 7 102,-3-6 1,-15-5-102,0 0-1,0 0 1,0 0-1,0 1 1,0-1-1,0 0 1,-1 0-1,1 1 1,0-1 0,0 1-1,0-1 1,0 1-1,-1-1 1,1 1-1,0-1 1,0 1 0,-1 0-1,1-1 1,0 1-1,-1 0 1,1 0-1,5 4-98,-6-4 118,0-1-1,1 0 1,-1 0-1,0 0 1,0 0-1,0 0 1,0 0-1,1 0 1,-1 1-1,0-1 1,0 0-1,0 0 1,0 0-1,0 0 1,1 1-1,-1-1 0,0 0 1,0 0-1,0 0 1,0 1-1,0-1 1,0 0-1,0 0 1,0 0-1,0 1 1,0-1-1,0 0 1,0 0-1,0 1 1,0-1-1,0 0 1,0 0-1,0 1 1,0 0 113,-1 0-64,-2 5-183,0-1-1,-1 0 1,1 0 0,-2 0 0,1 0 0,0-1 0,-1 0 0,-7 6 0,3-3-108,5-5-659,0 0-1,0 1 0,0 0 1,1 0-1,0 0 0,-1 0 1,1 1-1,0-1 0,-3 6 1,2 4-517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33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5 576,'6'-4'5640,"10"4"-1868,-1 5-4795,-5-3 1071,0 1 0,0-1 0,0-1 0,0 1 0,13-2 0,-2 1 315,-8-1-221,1 0 0,22-3 0,-20 1-99,1 1-1,33 2 0,-9 0-110,-36-1 151,-3-1-45,0 1-1,0 0 1,0 0-1,0 0 1,0 0-1,1 0 1,-1 1-1,0-1 1,0 1-1,0-1 1,3 2-1,22 3 1,-20-4 17,1 0 1,-1-1-1,1 1 1,-1-1-1,11-2 1,8 1-176,-17 1 114,0-1 2,0 1 0,0 0 1,19 2-1,6 2-28,-24-4 10,1 2 1,13 2 0,-16-3 47,0 0 0,0 0 0,0-1 0,1 0 0,8-1 1,8 0 114,10 4-215,41 5 84,-20-5-42,-7 2 70,-26-5-36,-7-1-8,0 1 0,24 4 0,-27-3-15,-1 0 1,1-1 0,23-3 0,3 1 26,-4 5-27,-34-3 63,25 0 134,-24 0-240,-2 0 50,0 0 0,1-1-1,-1 1 1,1 0-1,-1 0 1,1-1-1,-1 1 1,1 0 0,-1 0-1,1 0 1,-1 0-1,1-1 1,-1 1 0,1 0-1,-1 0 1,1 0-1,4 0 1732,-6 0-1781,-4 0 17,4 0 49,-1 0 0,0 0-1,1-1 1,-1 1 0,1 0-1,-1 1 1,0-1 0,-2 1-1,-31 7-91,8-1 100,26-7 7,0 0 0,0 1 0,0-1 0,0 0 0,0 1-1,0-1 1,0 0 0,-1 0 0,1 0 0,0 0 0,0 0 0,0 0-1,0 0 1,-1 0 0,1-1 0,0 1 0,0 0 0,0-1 0,-1 0-1,-18-3-49,19 4 108,1 0-60,0-1 0,-1 0 0,1 0-1,-1 0 1,1 1 0,-1-1 0,0 0 0,1 0 0,-1 1 0,0-1 0,1 1-1,-1-1 1,0 1 0,0-1 0,1 1 0,-1-1 0,0 1 0,-1-1 0,-14-5 235,-20-6-287,25 8-45,10 3 103,-1 1 0,1-1 0,0 1 0,-1-1 0,1 1 0,-1-1 0,1 1 0,-4 0 0,-11-4 21,16 4-43,0 0-1,0 0 1,0 0 0,0 0-1,0 0 1,0 0-1,0 0 1,0-1-1,0 1 1,0 0-1,0 0 1,0 0 0,0 0-1,0 0 1,0 0-1,0-1 1,0 1-1,0 0 1,0 0-1,0 0 1,0 0 0,0 0-1,0 0 1,0-1-1,0 1 1,0 0-1,0 0 1,0 0 0,0 0-1,0 0 1,0 0-1,0-1 1,0 1-1,0 0 1,0 0-1,0 0 1,0 0 0,-1 0-1,1 0 1,0 0-1,0 0 1,0 0-1,0 0 1,0-1-1,0 1 1,0 0 0,-1 0-1,1 0 1,0 0-1,0 0 1,0 0-1,0 0 1,0 0 0,0 0-1,-1 0 1,1 0-1,0 0 1,0 0-1,0 0 1,0 0-1,0 0 1,-1 0 0,17 0 43,53 0-122,-55 4 43,1 1 202,35 3-255,-6 0 516,-41-8-378,2 2-50,1 0-1,-1 0 1,12 2-1,-1 0 136,-14-4-135,0 1-1,-1-1 1,1 0 0,0 1-1,-1-1 1,1 0 0,0 0-1,0 0 1,3-1-1,11 1 64,0 3-13,-1 0 0,1-1 1,0-1-1,28-2 0,-15 0-27,60 1-37,-50-3 218,-34 3-269,-3 1 90,0-1 0,0 0 0,1 0 0,-1 0 0,0-1 0,1 1 0,-1 0 0,0-1-1,0 1 1,0-1 0,3-1 0,-5 1 121,-16 3-80,-27 5 0,-4 0-96,20-2 30,1 1-1,-1 1 0,-49 22 1,70-27-16,0 1 0,1-1 0,-1 1 0,1 0 1,0 1-1,0-1 0,0 1 0,-5 6 1,8-8 26,-1 0 0,0 0 0,1 1 1,-1-2-1,0 1 0,-4 2 1,-10 7 127,15-10-146,0 1 0,-1-1 1,1 0-1,-1 0 0,0 0 0,1 0 0,-1-1 0,-2 1 0,5 5-165,0-5 165,0-4 96,0 3 25,-1 0-112,1 0 0,0 0 0,0-1 0,0 1 0,0 0 0,0 0 0,0 0 0,0 0 0,0 0 0,0 0 0,0 0 0,0 0 0,0 0 0,0 0 0,0 0 0,0 0 0,0 0 1,0 0-1,0 0 0,0 0 0,0 0 0,0 0 0,0 0 0,0 0 0,0 0 0,0 0 0,0 0 0,0 0 0,0 0 0,0 0 0,0 0 0,0 0 0,0 0 0,0-1 0,0 1 0,0 0 0,0 0 0,0 0 0,0 0 0,0 0 0,0 0 0,0 0 0,0 0 0,0 0 0,0 0 0,-1 1-7,4 3 51,-1-4-41,0 1 0,0-1 0,0 0 0,0 0 0,1 0 0,-1 0 0,0 0 0,0 0 0,0-1 0,0 1 0,0-1 0,0 1 0,4-3 0,3 1-77,-4 1 99,1-1 1,-1 0 0,0 0-1,5-2 1,-5 1-15,-1 1-1,1 1 1,-1-1-1,1 1 1,6-2 0,-7 2-6,1 0 1,-1 0-1,0 0 1,0-1 0,0 0-1,6-3 1,-6 2-29,0 1 0,0 0 0,1 0-1,-1 1 1,0-1 0,7 0 0,18-6 75,-24 6-246,0 0 1,0 1-1,0-1 1,1 1-1,8 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48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1 736,'-3'7'7682,"6"-3"-7332,1 3-236,-1 1 1,1 0-1,-1 0 1,-1 0-1,0 0 1,0 0-1,1 11 1,2 62 256,-3-25 43,2 28-352,5 45-44,-4-77 250,-5-37-248,2 1 1,0 0-1,0-1 0,1 0 0,7 18 0,14 25 73,2-1-1,46 73 1,-50-94 129,2-2 1,1 0 0,38 38-1,-53-62-56,1 0-1,-1 0 0,1-1 1,21 13-1,40 18 208,-61-32-386,3 0-206,-5-5-3714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50.1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9 1472,'-13'3'1281,"12"-3"-984,0 1 0,0-1 0,-1 1 0,1-1 0,0 0 0,0 0 0,-1 0 0,1 0-1,0 0 1,-1 0 0,1 0 0,-2 0 0,2 2-168,0 0-1,0 1 1,0-1-1,1 0 1,-1 1-1,0 4 1,0-1 32,-3 9-93,1 0 0,0 0 0,1 0 0,1 0 0,0 16 0,1-8 75,-5 28 0,-3 40 283,4-35-191,0-25-125,-1 19 57,2-35-223,3-14 191,-1 0 1,1 0 0,0 1-1,-1-1 1,1 1-1,0-1 1,0 0-1,0 1 1,0-1-1,0 3 1,-3-21-29,1 0-1,1 0 1,0 0 0,3-19 0,-2 0-1,0 23-60,0-31 30,10-82-1,-6 85-73,-4 33 13,0 1-1,1 0 0,0-1 1,0 1-1,1 0 0,-1 0 1,2 0-1,-1 0 1,1 0-1,5-9 0,-2 5-189,-6 10 167,0 0-1,1 1 1,-1-1-1,0 0 1,1 0-1,-1 0 1,1 0-1,-1 0 1,1 1-1,-1-1 1,1 0-1,0 0 0,-1 1 1,1-1-1,0 0 1,-1 1-1,1-1 1,0 1-1,0-1 1,0 1-1,0 0 1,-1-1-1,1 1 1,0 0-1,0-1 1,0 1-1,0 0 0,0 0 1,0 0-1,0 0 1,0 0-1,0 0 1,0 0-1,0 0 1,0 0-1,1 1 1,19 6-64,-2 1 1,1 0-1,-1 2 1,23 15 0,13 7 118,-40-23-59,-1 0-1,0 1 0,-1 1 0,14 15 1,4 2 75,-17-15-72,19 24 0,-1-1 273,-31-35-267,-1 0 1,1 0-1,0 0 1,-1 0 0,1 1-1,-1-1 1,1 0-1,-1 0 1,1 0-1,-1 0 1,1 3-1,1 3 961,-15-4-249,-75 18-725,14-2 69,38-12-249,0 3 0,1 1-1,0 1 1,-65 34 0,84-32-1933,11-4 85,5-10 1964,0 0-1,0 0 0,0 1 0,0-1 0,1 0 1,-1 1-1,0-1 0,0 0 0,0 1 1,0-1-1,0 0 0,0 0 0,1 1 0,-1-1 1,0 0-1,0 0 0,0 1 0,1-1 0,-1 0 1,0 0-1,0 0 0,1 1 0,-1-1 0,0 0 1,1 0-1,-1 0 0,0 0 0,0 0 0,1 0 1,0 0-1,18 2-2751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54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5 809 1248,'-4'-3'385,"8"6"1033,6-16 283,2-18-1080,-5 12-70,12-24-1,-5 22-503,1 1-1,0 1 0,2 0 1,27-25-1,-22 23-43,-4 1 137,2 2-1,1 0 1,0 1-1,1 1 1,30-16-1,-50 31-138,-1 0 0,1 1-1,-1-1 1,1 1-1,-1 0 1,1-1-1,0 1 1,-1 0-1,3 0 1,-4 0 1,1 0 0,0 0 1,0 0-1,-1 0 0,1 0 0,0 0 1,0 0-1,0 0 0,-1 0 0,1 0 1,0 1-1,-1-1 0,1 0 1,0 0-1,-1 1 0,1-1 0,0 1 1,-1-1-1,1 0 0,0 1 0,-1-1 1,1 1-1,-1 0 0,1-1 1,-1 1-1,1-1 0,-1 1 0,0 0 1,1-1-1,-1 1 0,1 0 0,1 4 6,1-2-14,0 0 1,0 0 0,-1 0-1,1 0 1,-1 0 0,0 1-1,0-1 1,0 1 0,-1 0-1,1-1 1,-1 1 0,0 0-1,1 5 1,0 13 206,2 7-66,-2-14-68,0 0-1,1 18 1,-3-18 33,5 24 0,-4-15 1212,0-28-741,7-22-395,-7 20-198,1 0 1,0 0 0,0 0-1,4-6 1,19-38-69,-18 35 47,0 1 0,1 0 1,15-21-1,-23 34 43,0 1-19,0-1 1,1 0 0,-1 1-1,1-1 1,-1 0 0,1 1-1,0-1 1,-1 0 0,1 1 0,-1-1-1,1 1 1,0-1 0,0 1-1,-1-1 1,1 1 0,0 0-1,0-1 1,0 1 0,-1 0-1,1 0 1,0-1 0,1 1-1,0 0-119,-1 1 58,2 2 74,0 0 1,0 1 0,0-1 0,-1 0-1,1 1 1,-1 0 0,0-1-1,0 1 1,-1 0 0,1 0-1,1 5 1,2 10-23,3 23 1,-3-16 18,-4-12 116,-2-12-86,1 0 0,0 0-1,0-1 1,1 1 0,-1 0-1,0-1 1,1 1 0,-1 0 0,1 1-1,0-2 284,8-7 107,-6 3-415,-1 1 1,0-1-1,0 1 0,0-1 1,0 0-1,0 0 0,0 0 0,-1 0 1,2-4-1,7-13-146,13-20 345,-17 29-266,0 0 0,1-1 1,0 2-1,1-1 1,13-14-1,-19 24 62,-1 0-1,0-1 1,1 1 0,-1 0 0,0 0-1,1 0 1,0 1 0,-1-1 0,1 0-1,-1 0 1,1 1 0,0-1-1,-1 1 1,1 0 0,0-1 0,0 1-1,-1 0 1,1 0 0,0 0 0,0 0-1,-1 0 1,1 1 0,3 0-1,-3 0-4,0 0 0,0 0 0,0 0 0,0 0 0,-1 1 0,1-1 0,0 1 0,-1-1-1,1 1 1,0 0 0,-1 0 0,0 0 0,0 0 0,1 0 0,-1 0 0,0 0 0,0 0-1,0 3 1,3 4 12,-1 0 0,0 1 0,-1 0-1,0-1 1,-1 1 0,1 15-1,-2-15-29,-1 2 60,2 0 0,0 0 0,2 12 0,0 1-46,-2-20 15,-1 1-1,1-1 1,0 0-1,0 0 1,1 0-1,-1-1 1,1 1-1,0 0 1,3 4-1,-4-7 18,0-1-1,-1 0 1,1 1-1,0-1 1,0 0-1,0 0 1,0 0-1,0 0 1,1 0-1,-1 0 1,0 0-1,0 0 1,1 0-1,-1-1 1,0 1-1,1 0 1,-1-1-1,1 1 1,-1-1-1,1 0 1,-1 1-1,1-1 1,-1 0-1,1 0 1,-1 0-1,1 0 1,-1 0-1,1 0 1,-1-1-1,1 1 1,1-1-1,2-1 48,0 1 0,-1-1-1,0 0 1,1-1 0,-1 1 0,8-7 0,2 0-34,-5 3-60,-1 0-1,0 0 1,11-12-1,2-2-50,-18 17 108,1-1 0,-1 0 1,0 0-1,-1 0 1,1 0-1,2-5 0,8-12 46,-10 17-46,-1 0 0,0 0 1,0 0-1,0-1 0,0 1 0,0 0 1,-1-1-1,2-7 0,4-12-616,-7 26 590,0 11 0,0 0-1,0 1 0,2-1 0,-1 0 1,2 0-1,4 15 0,1-4 27,-7-17-5,2 0 0,-1 0 1,1 0-1,0-1 0,0 1 0,1 0 1,0-1-1,6 9 0,-9-14 5,0 0 0,0 0 0,0 0 0,1 1 0,-1-1 0,0 0-1,0-1 1,1 1 0,-1 0 0,1 0 0,-1 0 0,0-1 0,1 1-1,-1-1 1,1 1 0,0-1 0,-1 0 0,1 0 0,-1 1 0,1-1-1,0 0 1,-1 0 0,1-1 0,-1 1 0,1 0 0,0 0 0,-1-1-1,1 1 1,-1-1 0,1 1 0,-1-1 0,0 0 0,1 0 0,-1 1-1,1-1 1,-1 0 0,2-2 0,1-1-1,0 0-1,0 0 1,0-1-1,0 0 1,-1 0 0,0 0-1,0 0 1,0 0-1,0-1 1,-1 1-1,2-7 1,1-6-35,0 1 0,2-23 0,-4 23 52,1-25-491,-4 42 275,-3 8-59,3-2 219,-1 1 0,1-1 0,0 0 0,0 0-1,1 0 1,0 0 0,0 0 0,2 6 0,3 7 23,10 20 0,-9-22 140,-6-16-137,0 1-1,0 0 1,0-1 0,0 1-1,0 0 1,0-1-1,0 1 1,1-1-1,-1 1 1,0-1-1,1 0 1,-1 0-1,1 0 1,0 0 0,-1 0-1,1 0 1,0 0-1,0 0 1,-1-1-1,1 1 1,0 0-1,0-1 1,0 0-1,3 1 1,-2-1 4,0 0-1,-1 0 1,1-1 0,0 1 0,-1-1-1,1 1 1,-1-1 0,1 0-1,-1 0 1,1 0 0,-1 0-1,1-1 1,-1 1 0,0-1 0,0 1-1,0-1 1,4-3 0,14-15-14,-13 14 0,-1 0 0,0-1 0,8-9 0,-6 1 4,0 1 1,0-1-1,8-25 1,-4 8-23,-11 30 11,-1 1 1,1 0 0,0-1 0,-1 1-1,1 0 1,0-1 0,0 1-1,0 0 1,0 0 0,0 0 0,0 0-1,0 0 1,0 0 0,1 0 0,-1 0-1,0 0 1,1 1 0,-1-1-1,0 0 1,1 1 0,2-1 0,-1 0-16,-1 1 0,1 0 0,0 0 0,-1 0 1,1 1-1,0-1 0,-1 1 0,1-1 0,0 1 0,-1 0 1,4 2-1,2 1-31,0 0 1,0 1-1,-1 0 0,1 0 1,-1 1-1,8 9 1,-12-12 60,1 1 0,-2-1 0,1 1 0,0 0 1,-1 0-1,0 0 0,3 5 0,-4-6-1,0 0 0,-1 0 0,1 0 0,-1-1-1,0 1 1,0 0 0,0 0 0,0 0 0,0 0 0,0 0 0,-1-1-1,-1 6 1,2-6 14,-1-1-1,0 1 0,0 0 0,0-1 0,0 1 0,0-1 0,0 1 1,-1-1-1,1 1 0,0-1 0,-1 0 0,1 0 0,-1 1 0,1-1 1,-1 0-1,0-1 0,0 1 0,1 0 0,-1 0 0,0-1 1,0 1-1,0-1 0,-2 1 0,-6 0-34,0 1 0,1-2 0,-13 1 0,16-1 66,-64 0 55,69 0-144,3 0-497,45 10 652,-22-7-53,1-2 0,0-1 1,39-4-1,-56 3 2,0-1 0,0 0-1,0-1 1,0 1-1,-1-2 1,1 1 0,-1-1-1,0-1 1,0 1 0,0-1-1,-1-1 1,0 1 0,9-10-1,-4 2-54,-1-1-1,0-1 1,-1 0 0,-1 0-1,0-1 1,-1 0-1,-1 0 1,-1-1-1,0 0 1,6-29 0,-5 1 11,-1 0 0,0-89 1,-5 90 34,0 26-21,0-1 1,-4-25-1,-1-2 11,-1 25-490,5 21 432,0 0-1,0 0 1,0 0 0,0 0 0,0 0 0,0 0 0,0 0 0,0 0 0,0 0 0,0 0 0,0 0 0,0 0 0,0 0 0,0 0-1,-1 0 1,1 0 0,0 0 0,0 0 0,0 0 0,0 0 0,0 0 0,0 0 0,0 0 0,0 0 0,0 0 0,0 0-1,0 0 1,0 0 0,0 0 0,-1 0 0,1 0 0,0 0 0,0 0 0,0 0 0,0 0 0,0 0 0,0 0 0,0 0-1,0 0 1,-3 8-114,-2 22 52,2-18 43,1 0-1,0 21 1,-3 172 151,10-45-10,5-78 208,-9-74-319,0 1 0,1-1 0,0 0 0,0 0-1,1 0 1,0 0 0,0 0 0,1-1 0,0 1 0,0-1-1,1 0 1,0 0 0,0-1 0,0 1 0,1-1-1,0 0 1,1-1 0,-1 1 0,1-1 0,0-1 0,0 1-1,0-1 1,1 0 0,0-1 0,8 3 0,-3-2-252,-6-1-583,1-1 0,-1 0 0,0-1 0,11 2-1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54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0 109 1984,'2'-2'146,"0"0"1,0 0 0,0 0-1,0 0 1,0 0-1,1 1 1,-1-1-1,4-1 1,2-3 1,21-16 429,-22 16-128,0 0-1,1 0 1,0 1-1,0 0 1,0 0-1,14-5 1,-4 5-98,-1 0 0,1 2 0,1 0 0,-1 1 0,34 0 0,-21 4-377,-1 1-1,53 12 0,-67-11-447,0 2 0,0 0 0,15 9 0,4 1-1677,-5-5-628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5:58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272 606 1728,'-3'1'847,"3"-5"61,-14 4 740,-26-4-4,31 3-1469,1 0-1,0 0 1,-1 1-1,1 0 1,0 0 0,0 1-1,-1 0 1,-12 4-1,14-3-106,0 0-1,0 1 1,0 0-1,0 1 0,0-1 1,1 1-1,0 1 1,0-1-1,0 1 0,-10 10 1,11-9-75,0 0 1,1 0-1,0 0 1,0 1-1,0 0 1,1 0-1,0 0 1,0 0-1,1 0 1,0 0-1,0 1 1,1-1-1,0 1 0,0 0 1,0-1-1,1 1 1,2 14-1,-1-19 23,0 0 0,0 0 0,0 0 0,0 0 0,1 0 0,-1 0 0,1 0 0,0-1 0,0 1 0,0 0 0,0-1 0,0 0 0,0 1 0,1-1 0,-1 0 0,1 0 0,0 0 0,0-1 0,-1 1 0,1-1 0,0 1 0,0-1 0,0 0 0,1 0 0,3 0 0,-2 0 43,0-1 0,0 0 0,-1 0 1,1-1-1,0 1 0,-1-1 0,1 0 0,5-2 0,36-15 151,-39 15-210,18-9-34,0-1 0,-1-1 0,0-1 0,-1 0 0,-1-2 0,0-1 0,18-21 0,-31 29 46,-1 0 0,0 0 0,-1-1 1,0 0-1,-1-1 0,0 0 0,-1 0 0,7-22 1,-1-10 13,7-54 1,-14 72-4,10-65-65,3-161-1,-22 226 175,2 5-77,3 22-59,0-1 0,-1 0 0,1 0 1,0 0-1,0 0 0,0 0 0,0 1 1,0-1-1,0 0 0,0 0 0,0 0 1,0 0-1,-1 0 0,1 0 0,0 0 1,0 0-1,0 0 0,0 1 0,0-1 1,0 0-1,-1 0 0,1 0 0,0 0 1,0 0-1,0 0 0,0 0 0,0 0 1,-1 0-1,1 0 0,0 0 0,0 0 1,0 0-1,0 0 0,0 0 0,-1 0 1,1 0-1,0 0 0,0 0 0,0-1 1,0 1-1,0 0 0,-1 0 0,1 0 0,0 0 1,0 0-1,0 0 0,0 0 0,0 0 1,0 0-1,0-1 0,0 1 0,-1 0 1,1 0-1,0 0 0,0 0 0,0 0 1,0-1-1,0 1 0,0 0 0,0 0 1,0 0-1,0 0 0,0 0 0,0-1 1,0 1-1,0 0 0,-7 9-150,-1 5 132,2 0 0,-1 1 0,2-1 0,0 2 0,1-1 0,-4 26 0,-19 180 272,16-127-190,-4 21 19,-3 32 216,15-121-169,2 16 93,1-40-102,5-15 491,21-25-541,44-52 0,-45 63-697,-25 27 619,0 0 0,1-1 0,-1 1 0,0 0 0,0 0 0,1 0 0,-1 0 0,0 0 0,1 0 0,-1-1 0,0 1 0,1 0 0,-1 0 0,0 0 0,0 0 0,1 0 0,-1 0 0,0 0 0,1 0 0,-1 1 0,0-1 0,1 0 0,-1 0 0,0 0 0,0 0 0,1 0 0,-1 0 0,0 0-1,1 1 1,-1-1 0,0 0 0,0 0 0,0 0 0,1 1 0,-1-1 0,0 0 0,0 0 0,0 1 0,1-1 0,-1 0 0,0 0 0,0 1 0,0-1 0,0 1 0,7 13-67,-6-13 60,4 15 49,0 0 0,-1 0-1,3 22 1,-6-35-40,0 1 0,1 0 0,-1-1 0,1 1 1,-1-1-1,1 1 0,0-1 0,3 3 0,9 19 73,-14-24-51,0 0 0,1 0 0,-1-1 0,1 1 0,-1 0 0,1 0 0,-1-1 0,1 1 0,0 0-1,-1-1 1,1 1 0,0 0 0,-1-1 0,1 1 0,0-1 0,0 1 0,0-1 0,-1 1 0,1-1 0,0 0 0,0 0 0,0 1 0,0-1 0,0 0 0,0 0 0,1 0 0,0 0 9,1 0 1,0 0-1,-1-1 1,1 0 0,-1 1-1,1-1 1,0 0 0,-1 0-1,3-2 1,5-2 17,0-1 1,-1 0-1,0-1 1,13-12-1,30-36-379,-36 38 161,1 4 14,-14 12 151,0-1 1,0 0-1,0 0 0,0 0 1,3-3-1,-5 4 72,-2 1-132,0 0 91,-1 0 0,1 0-1,0 0 1,0 0 0,0 1 0,0-1-1,0 1 1,-1-1 0,1 0 0,0 1-1,-1 0 1,1 0 7,-17 13-73,-28 29 1,39-36 84,1 1 0,0 0 0,0 1 1,1-1-1,-1 1 0,-4 13 1,7-13-68,1 1 1,0-1 0,1 1-1,0 0 1,1-1-1,0 12 1,0-19 0,0-1 32,0 1-1,0-1 1,0 0 0,0 1 0,0-1-1,0 0 1,1 0 0,-1 1-1,0-1 1,1 0 0,-1 0-1,1 0 1,-1 0 0,1 0 0,0 1-1,-1-1 1,3 1 0,-3-1 7,1-1 0,0 1 0,0-1 0,0 1 0,-1-1 1,1 0-1,0 1 0,0-1 0,0 0 0,0 0 0,0 0 0,-1 1 1,1-1-1,0 0 0,0 0 0,0 0 0,0-1 0,0 1 1,1 0-1,0-1 3,0 1-1,1-1 1,-1 0 0,0 0 0,1 0 0,-1-1-1,0 1 1,0 0 0,0-1 0,0 0 0,0 1-1,-1-1 1,1 0 0,0 0 0,-1 0 0,2-2-1,3-9 125,0-1 0,-1 1-1,5-25 1,-2 7-246,-3 21-485,-4 10 578,-1 0 0,1 0 0,-1 0 0,1 1 0,-1-1 0,1 0 0,-1 0 0,1 0 1,-1 1-1,0-1 0,1 0 0,-1 0 0,1 1 0,-1-1 0,0 0 0,1 1 0,-1-1 0,0 1 0,1-1 1,-1 0-1,1 2 0,30 40 4,-24-31 65,1 0-1,0 0 0,15 14 0,-21-23-9,-1-1 1,1 1-1,0-1 0,-1 0 1,1 0-1,0 1 0,0-1 0,0-1 1,0 1-1,0 0 0,4 1 1,-4-2-1,-1 0 0,1 0 0,-1 0 0,1-1 0,-1 1 0,1 0 1,-1-1-1,1 1 0,-1-1 0,1 1 0,-1-1 0,1 1 0,-1-1 0,0 0 1,0 0-1,1 0 0,1-2 0,31-26 97,2 2 1,47-29-1,-66 49-197,-14 7 27,0-1 0,-1 0 0,1 0 0,-1 0 1,1-1-1,3-2 0,-5 3 28,0 1 0,0-1-1,-1 1 1,1-1 0,0 1 0,0-1 0,0 1 0,0-1 0,-1 1 0,1 0 0,0-1 0,0 1 0,0 0 0,0 0 0,0 0 0,0 0 0,0 0 0,0 0 0,0 0 0,0 0 0,0 0 0,0 0 0,0 0-1,0 1 1,0-1 0,0 0 0,-1 1 0,1-1 0,0 1 0,0-1 0,0 1 0,0-1 0,-1 1 0,1 0 0,0-1 0,-1 1 0,1 0 0,0 0 0,-1-1 0,2 3 0,-1 0-1,1 0 1,0 0 0,-1 0-1,1 0 1,-1 0 0,0 0-1,0 1 1,-1-1 0,1 0-1,-1 1 1,1 3 0,-1-1 4,0 3 23,0 0 0,-1 0-1,-2 15 1,2-12 293,1-12-307,0 0-1,0 0 1,0 0-1,0 0 1,0 1-1,0-1 1,0 0-1,0 0 1,1 0-1,-1 0 1,0 0-1,0 0 1,0 0-1,0 0 1,0 0-1,0 0 1,0 0-1,1 0 1,-1 0-1,0 0 1,0 0-1,0 0 1,0 0-1,0 0 1,0 0 0,0 0-1,1 0 1,-1 0-1,0 0 1,0 0-1,0 0 1,0 0-1,0 0 1,0 0-1,0-1 1,0 1-1,1 0 1,-1 0-1,0 0 1,0 0-1,0 0 1,0 0-1,0 0 1,0-1-1,16-17 614,-10 10-823,91-96-238,-77 89 181,-19 14 128,3 9-91,-3-5 247,0 1 1,-1 0-1,1 0 0,-1-1 0,0 1 1,-1 6-1,0-5-1,1-1-1,0 1 1,0-1-1,1 8 1,6 46-65,-7-57 51,0 0 0,0-1 0,1 1 0,-1 0 0,0 0 0,1-1 0,-1 1 0,1 0 0,-1-1 0,1 1 0,-1 0 0,1-1 0,-1 1 0,1-1 0,-1 1 0,1-1 0,0 1 0,-1-1 0,1 1 0,0-1 0,0 0 0,-1 1 0,1-1 0,1 1 0,1-1-1,-1 0-1,1 1 1,-1-1 0,1 0 0,0 0-1,-1 0 1,1-1 0,2 1 0,2-2 16,0 0 1,1 0 0,-1-1-1,-1 0 1,8-3 0,77-52-370,-89 57 320,1 0 1,-1 0 0,1 0 0,0 0-1,-1 1 1,4-1 0,-4 0 27,1 1 0,-1 0 0,0-1 0,0 1 0,0-1 0,0 0 0,2-1 0,-3 2 143,2-13 532,-4 11-666,-1 1 0,1-1-1,0 1 1,0-1 0,0 1 0,-1 0-1,1-1 1,-1 1 0,1 0 0,-1 0-1,0 0 1,1 0 0,-1 0-1,0 0 1,-3-1 0,4 2-39,0-1 0,0 1 0,0 0 0,0 0 0,1-1 0,-1 1 0,0 0 0,0 0 0,0 0 0,0 0 0,0 0-1,0 0 1,0 0 0,0 0 0,0 0 0,0 1 0,0-1 0,0 0 0,1 1 0,-1-1 0,0 0 0,0 1 0,0-1 0,0 1 0,1-1 0,-1 1 0,0 0 0,1-1 0,-1 1 0,0 0 0,1 0 0,-1-1 0,1 1 0,-1 1 0,-2 5 6,0-1 1,1 1 0,0 0-1,0 0 1,0 0 0,1 0-1,0 0 1,1 0 0,-1 0-1,2 0 1,-1 0 0,1 0-1,0 0 1,0 0 0,3 10-1,-1-6-66,-2-7 72,0 0 0,1 0 1,-1 0-1,1-1 0,-1 1 0,6 7 0,-6-10 30,-1 0 0,1-1 0,0 1-1,0 0 1,0 0 0,0-1-1,0 1 1,0-1 0,0 1 0,0-1-1,0 1 1,0-1 0,0 0-1,0 0 1,1 1 0,-1-1 0,0 0-1,0 0 1,0 0 0,0 0-1,0 0 1,1 0 0,-1-1 0,0 1-1,0 0 1,0 0 0,0-1-1,0 1 1,0-1 0,2 0 0,3-3-13,1 1 1,-1-1-1,-1 0 0,1 0 1,-1-1-1,1 1 1,-1-1-1,0 0 1,-1-1-1,1 1 1,-1-1-1,-1 0 1,1 0-1,-1 0 0,0-1 1,0 1-1,0-1 1,1-8-1,-3 10-50,-1 5 32,0-1 0,0 0 1,0 0-1,0 1 1,0-1-1,0 0 0,1 1 1,-1-1-1,0 0 1,1 1-1,-1-1 0,0 0 1,1 1-1,0-2 1,0 2-91,-1 1-122,1 1 177,0 1 0,0 0-1,0-1 1,0 1 0,-1 0 0,1-1-1,-1 1 1,1 0 0,-1 3 0,-2 31-51,1-19 103,-25 335-138,25-337 262,-2 0 1,0-1 0,-1 1 0,0-1-1,-12 27 1,14-38-93,0 0-1,0 0 0,-1 0 1,1-1-1,-1 1 0,0-1 1,0 0-1,0 0 0,-5 3 1,7-4 0,-1-1 0,0 0 0,1 0 0,-1 0 0,0 0 0,0 0 0,0 0 0,0 0 0,0-1 0,0 1 0,0-1 0,-1 1 0,1-1 0,0 0 0,0 0 0,0 0 0,0 0 0,0 0 0,-4-1 0,1-1 6,0 1-1,0-1 1,1 0-1,-1 0 0,-4-4 1,7 5-35,0-1 1,0 0 0,0 1-1,0-1 1,1 0-1,-1 0 1,1 0-1,-1-1 1,1 1-1,0 0 1,-2-5 0,-2-3-78,1-1 0,0 0 1,1 0-1,0 0 0,1-1 1,0 1-1,0-21 0,3 12-42,2 0 0,0 0 0,1 0 0,1 0 0,10-24 0,-11 33 69,1 1 1,0-1 0,1 1-1,0 0 1,0 0 0,1 1-1,0 0 1,1 0-1,0 1 1,0 0 0,1 0-1,18-12 1,7-1 36,0 2 0,53-22 0,-68 33-8,37-15 187,-30 13-152,0-1 0,31-17 0,-50 24-12,-1-1 0,1 1 0,-1-1-1,0-1 1,0 1 0,0-1 0,-1 0 0,0 0 0,0 0 0,-1-1 0,1 0-1,4-11 1,-2 3-23,-4 10 43,-1-1-1,0 0 0,1 0 1,0-7-1,-3 11-14,1 0 0,-1-1 1,0 1-1,0-1 0,0 1 0,-1 0 1,1-1-1,0 1 0,-1 0 1,0 0-1,1-1 0,-1 1 0,0 0 1,-3-4-1,4 5-27,0 1-1,0-1 1,-1 1 0,1-1 0,0 1-1,-1-1 1,1 0 0,-1 1 0,1 0 0,0-1-1,-1 1 1,1-1 0,-1 1 0,1 0-1,-1-1 1,0 1 0,1 0 0,-1-1-1,1 1 1,-1 0 0,1 0 0,-1 0-1,0-1 1,1 1 0,-1 0 0,0 0-1,1 0 1,-1 0 0,0 0 0,1 0-1,-1 0 1,1 1 0,-1-1 0,0 0 0,0 0-1,-2 2-39,0 0-1,1 0 0,-1 0 1,1 0-1,-1 0 0,-2 3 1,-7 6-56,3-4 172,-1 0 0,2 1 1,-16 17-1,20-20-71,0 0 0,0 0 0,1 0 0,0 0 0,0 0 0,1 1 0,-1 0-1,1-1 1,-2 9 0,4-12 9,0 0 1,0 0-1,0-1 0,0 1 0,1 0 0,-1-1 0,1 1 1,-1-1-1,1 1 0,-1 0 0,1-1 0,0 1 0,0-1 1,0 1-1,0-1 0,1 2 0,22 23 506,-15-18-269,-5-4-182,1 0 0,-1 0 0,1-1 0,0 1 0,0-1 0,0 0 0,1-1 0,-1 1 0,1-1 0,-1 0 1,1-1-1,0 1 0,-1-1 0,13 1 0,-2-2-463,0 0 0,0-1 0,0 0 1,19-5-1,0-2-2509,-23 5 1245,0 0 0,20-2 0,-4 5-746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6:05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1 771 2144,'7'16'3259,"-6"-16"-3210,-1 1 1,0-1 0,1 1 0,-1-1 0,1 0 0,0 1 0,-1-1-1,1 0 1,-1 1 0,1-1 0,-1 0 0,1 0 0,0 1 0,-1-1 0,1 0-1,0 0 1,-1 0 0,1 0 0,-1 0 0,1 0 0,0 0 0,-1 0 0,1 0-1,0 0 1,-1 0 0,1-1 0,0 1 0,-1 0 0,1 0 0,0-1 0,17-10 963,-9 1-792,0-1 0,-1 0 0,0 0 0,-1-1 0,12-23-1,-6 9-137,-3 4 136,-1 0-1,0 0 1,6-32-1,-5 18-89,-4 20-65,-4 13-63,-1 1 0,0-1-1,0 0 1,0 0-1,0 0 1,0 0 0,-1-4-1,0 7-16,0-1-1,0 1 0,0-1 0,0 1 0,0-1 0,0 1 1,0 0-1,0-1 0,1 1 0,-1-1 0,0 1 1,0 0-1,0-1 0,0 1 0,1-1 0,-1 1 1,0 0-1,0-1 0,1 0 0,6 2-94,-6 0 116,0 0 1,1 0-1,-1 1 0,0-1 0,1 0 1,-1 1-1,0-1 0,1 2 0,8 16 38,-2 1 0,0 0-1,-1 0 1,0 1 0,-2 0-1,-1 0 1,0 0 0,-2 0-1,0 1 1,-2-1 0,0 1-1,-5 31 1,5-51-25,0-1 0,-1 1-1,1 0 1,0 0 0,-1-1 0,0 1 0,1 0-1,-1 0 1,0-1 0,0 1 0,0-1-1,0 1 1,0-1 0,-2 3 0,2-4-1,0 1 0,1-1 0,-1 0 1,0 1-1,0-1 0,0 0 0,0 1 0,0-1 1,0 0-1,1 0 0,-1 0 0,0 0 0,0 0 1,0 0-1,0 0 0,0 0 0,0 0 0,0 0 1,0 0-1,0-1 0,1 1 0,-1 0 0,0-1 1,0 1-1,0-1 0,0 1 0,1-1 0,-1 1 1,0-1-1,-1-1 0,-7-6 0,0-1-1,0-1 1,1 1-1,0-2 1,0 1 0,-9-19-1,-2-1-47,13 16-559,7 11 241,4 8 195,2 1 158,0 0 0,0-1 0,0 0 1,0 0-1,1-1 0,0 0 0,0 0 0,12 4 0,-11-5 106,-1-1 1,1 0-1,0 0 0,0 0 0,0-1 0,0-1 0,0 0 0,0 0 0,1 0 0,-1-1 0,0-1 0,-1 0 0,1 0 0,11-4 1,6-5 38,-1-1 1,0-1 0,29-20 0,13-15-118,-33 22-60,-29 21-7,0 1 0,0 0 0,0 0 0,1 0 0,-1 0 0,1 1 0,0 0 0,0 0 0,0 1 0,0 0 0,7-2 0,-11 4 27,-1-1 0,0 1 0,1 0 0,-1-1 0,0 1 0,1 0-1,-1 0 1,1 0 0,-1 0 0,0 0 0,1 1 0,-1-1 0,0 0 0,1 1 0,-1-1 0,0 1 0,0-1 0,1 1 0,-1-1 0,0 1-1,0 0 1,0 0 0,0-1 0,0 1 0,0 0 0,0 0 0,0 0 0,0 0 0,0 0 0,0 1 0,-1-1 0,1 0 0,0 0 0,-1 0-1,1 1 1,0 1 0,0 1 25,1 0-1,0 0 1,-1 1 0,0-1-1,0 1 1,0-1-1,-1 1 1,1 0-1,-1 7 1,-2 2 122,-4 25 1,3-26-88,1-1 1,0 18 0,-1-18 478,6-24 47,5-10-641,1 1 0,1 1 0,1-1 1,26-35-1,-33 51-17,1 0 1,0 0 0,-1 0 0,2 1-1,-1 0 1,9-6 0,-13 10 68,1 0 0,-1 0 1,0 0-1,0 0 0,0 0 0,0 1 0,0-1 1,0 0-1,1 0 0,-1 1 0,0-1 0,0 1 1,0-1-1,0 1 0,0 0 0,0-1 1,0 1-1,-1 0 0,1-1 0,0 1 0,0 0 1,0 0-1,-1 0 0,2 2 0,0-1 29,1 1 0,-1 0 0,0 1 0,0-1 0,-1 0 0,3 7 0,-2 1 4,-1 0-1,0 0 1,-1 0 0,-1 15-1,0 5-134,0-9 121,1 15 290,0-25 71,2-10 204,15-29-529,0 1 1,2 1 0,1 0 0,24-22 0,-40 43-126,0 0 0,0 1 0,0 0 0,1-1 0,-1 1 0,1 1 0,7-4 0,-11 5 71,0 1-1,0 0 1,0-1-1,0 1 1,0 0-1,0 0 1,0 0-1,0-1 1,0 1-1,0 0 1,0 1-1,0-1 1,0 0-1,0 0 1,0 0 0,0 0-1,0 1 1,2 0-1,-2 0 18,-1 0 0,1 0 0,0-1 0,0 1 0,-1 0 0,1 0 0,0 0 0,-1 0 0,1 1 1,-1-1-1,0 0 0,1 0 0,-1 0 0,0 0 0,0 0 0,1 1 0,-1-1 0,0 0 0,0 0 0,-1 2 0,1 6 44,5 108 177,-3-104-202,0-1 1,0 0-1,2 0 1,-1 0-1,1 0 1,1 0-1,8 14 1,-10-22-7,-1-1 0,1 0 1,0 0-1,0 1 1,0-2-1,0 1 1,0 0-1,1-1 1,-1 1-1,1-1 1,0 0-1,0 0 1,6 2-1,-4-2 20,0 0 1,0-1-1,1 0 1,-1 0-1,0 0 1,1-1-1,-1 1 1,10-2-1,-10 0-26,1 0 0,-1-1-1,1 1 1,-1-1 0,0-1 0,0 1 0,0-1-1,0 0 1,0 0 0,0-1 0,-1 1-1,0-1 1,0-1 0,0 1 0,0-1-1,-1 1 1,1-1 0,3-7 0,113-156-596,-119 164 597,1 0-1,-1-1 1,-1 1-1,1-1 1,-1 0-1,0 0 1,1-6 0,0 5 66,-2 6-88,0 0 1,-1 0-1,1 0 1,0 0-1,0 0 1,0 0-1,0 0 1,0 0 0,0 0-1,0 0 1,0 0-1,0 0 1,0 0-1,0 0 1,0 0 0,0 0-1,0 0 1,0 0-1,-1 0 1,1 0-1,0 0 1,0 0-1,0 0 1,0 0 0,0 0-1,0 0 1,0 0-1,0 0 1,0 0-1,0 0 1,0 0-1,0 0 1,0 0 0,0 0-1,0-1 1,0 1-1,0 0 1,0 0-1,0 0 1,0 0-1,0 0 1,-8 11-177,-6 18 13,9-14 102,2-5 58,0 0 0,0 0 0,1-1 0,0 2 0,-1 16 0,3-15 10,0-7 0,0-1 0,0 1 0,0 0 0,0 0 0,1 0 0,0-1 0,0 1 0,0 0 0,3 7 0,2 1-13,-6-11 3,1 1 0,0-1-1,-1 0 1,1 0 0,1 0 0,-1 0-1,0 0 1,2 3 0,-2-5 21,-1 1 0,1-1 0,0 1 1,-1-1-1,1 0 0,0 1 0,0-1 0,0 0 0,-1 0 0,1 1 0,0-1 1,0 0-1,0 0 0,-1 0 0,1 0 0,0 0 0,0 0 0,0 0 0,-1 0 1,1-1-1,0 1 0,0 0 0,0 0 0,-1-1 0,1 1 0,0 0 1,0-1-1,-1 1 0,2-1 0,3-2 13,-1-1-1,1 1 1,-1 0 0,0-1-1,0 0 1,-1 0 0,1 0-1,-1 0 1,5-9 0,1-3 28,11-27 0,-18 37-29,0 0 0,-1 0-1,0 0 1,0 0 0,-1 0-1,0 0 1,0 0 0,0 0-1,-1 0 1,0 0 0,0 0-1,0 0 1,-1 1 0,0-1-1,0 0 1,0 1 0,-1-1-1,0 1 1,-6-9 0,6 8-42,2 5 12,1 1 1,0-1-1,-1 0 1,1 1-1,0-1 0,-1 0 1,1 1-1,-1-1 1,1 1-1,-1-1 0,1 1 1,-1-1-1,0 1 1,1-1-1,-1 1 0,1 0 1,-1-1-1,-1 0 1,-7-5-25,9 5 32,-1 1 0,1-1 0,-1 1 0,0-1 0,1 0 0,-1 1 1,1 0-1,-1-1 0,0 1 0,1-1 0,-1 1 0,0 0 0,1-1 0,-1 1 0,0 0 0,0 0 0,1 0 0,-2-1 0,-8-2-126,9 1-189,8 2 65,64 19 68,165 1 239,-49-15-10,-186-5-80,0 0 40,-1 0-1,1 0 1,-1 0-1,0 0 1,1 0-1,-1 0 1,1 0-1,-1 0 0,1 0 1,-1 0-1,0 0 1,1 0-1,-1 0 1,1 0-1,-1 0 1,0 1-1,1-1 1,-1 0-1,1 1 1,-8 10-105,-1 0 1,-14 14 0,12-15 105,1 0 0,-14 22 0,19-25 2,-2 3-35,1 0 0,-5 13 0,8-20 21,1 0-1,0 0 0,1 1 0,-1-1 0,0 1 1,1-1-1,0 1 0,0-1 0,0 0 0,0 1 0,2 6 1,-2-9 6,0 0 1,0-1 0,1 1 0,-1 0 0,0 0 0,1 0 0,-1 0 0,1 0 0,-1 0 0,1 0 0,-1 0 0,1-1-1,0 1 1,-1 0 0,1 0 0,0-1 0,0 1 0,-1-1 0,1 1 0,0 0 0,0-1 0,0 0 0,0 1-1,0-1 1,0 1 0,0-1 0,0 0 0,0 0 0,0 0 0,0 1 0,0-1 0,0 0 0,0 0 0,0-1-1,0 1 1,1 0 0,0-1 13,1 1-1,-1-1 0,1 0 1,-1 0-1,0 0 0,0 0 1,1 0-1,-1 0 0,0-1 1,0 1-1,0-1 0,0 0 1,2-2-1,3-6-23,1 0 0,-2-1 1,0 0-1,0 0 0,-1 0 0,0 0 1,-1-1-1,-1 0 0,1 0 0,-2 0 1,0 0-1,0 0 0,-1-1 0,-1-14 1,0 23 23,0 1 0,0-1 0,-1 1 0,0-1 0,1 1 0,-4-7 0,4 9-27,-1-1-1,1 1 0,-1 0 1,1 0-1,-1 0 1,1 0-1,-1 0 1,0 1-1,0-1 1,0 0-1,1 0 0,-1 0 1,0 1-1,0-1 1,0 0-1,0 1 1,0-1-1,0 1 1,0-1-1,-1 1 1,1-1-1,0 1 0,0 0 1,0 0-1,0 0 1,-2-1-1,-2 0-174,1 2 152,7 1-2,1-1 1,0 1 0,-1 0-1,1-1 1,0 0 0,8 2 0,-11-3 42,0 0 0,0 1 1,-1-1-1,1 0 1,0 1-1,0-1 1,0 1-1,0-1 1,-1 1-1,1-1 0,0 1 1,-1 0-1,1-1 1,0 1-1,-1 0 1,1 0-1,-1 0 1,2 1-1,3 4-78,-5-6 124,1 0 0,-1 0-1,1 0 1,0 1 0,-1-1 0,1 0-1,-1 0 1,1 0 0,0 0-1,-1-1 1,1 1 0,0 0-1,-1 0 1,1 0 0,-1 0 0,1-1-1,1 1 1,6-3 169,-6 4-264,-2-1 38,0 0 0,1 0 0,-1 0-1,1 0 1,-1 0 0,1 0 0,-1 0 0,0 0 0,1 0-1,-1 0 1,1 0 0,-1 0 0,1 0 0,-1 0 0,0 0-1,1-1 1,-1 1 0,1 0 0,-1 0 0,0 0 0,1-1 0,-1 1-1,0 0 1,1-1 0,0 1 0,1-1 40,3 1-8,1 0-1,-1 0 1,1-1-1,-1 0 0,6-1 1,-5-1 20,0 1-1,0-2 1,0 1 0,0-1-1,-1 1 1,0-2 0,8-6-1,41-36 371,32-31-478,-74 65 39,0 0 0,-1-2 1,0 1-1,12-25 1,-15 22 52,-1 1 0,0-1 0,-2-1 0,0 1 0,-1-1 0,0 0 0,-2 0 0,0 0 0,-1-30 0,-1 46-95,0 0 0,0-1 0,0 1 0,-1 0-1,1 0 1,-1 0 0,0-4 0,1 6 46,0 0-1,0 0 1,-1 0 0,1-1 0,0 1-1,0 0 1,0 0 0,0 0 0,0 0-1,0 0 1,-1-1 0,1 1 0,0 0-1,0 0 1,0 0 0,0 0 0,-1 0 0,1 0-1,0 0 1,0 0 0,0-1 0,0 1-1,-1 0 1,1 0 0,0 0 0,0 0-1,0 0 1,-1 0 0,1 0 0,0 0-1,-1 0 1,-8 9-391,5-1 352,-1 1 0,1 0 0,1 1 0,0-1 0,0 1 0,1 0 0,-3 16 0,0 3-17,-36 118-29,3-10 42,35-127 66,-16 82 197,17-76-142,0 1 0,2-1 0,1 28 0,-1-39-51,1 1 1,0-1-1,0 0 0,1 0 1,-1 1-1,1-1 0,3 5 1,-4-8-3,0 0 1,0-1 0,0 1 0,0-1-1,0 1 1,1-1 0,-1 1 0,0-1 0,1 0-1,-1 0 1,1 1 0,-1-1 0,1 0-1,0 0 1,-1-1 0,1 1 0,0 0 0,0-1-1,-1 1 1,1-1 0,0 1 0,0-1-1,2 1 1,4-2 13,-1 0 1,0 0-1,0 0 0,0-1 0,0 0 0,0-1 0,0 1 1,9-7-1,50-31 60,-57 34-87,-2 1-37,41-27-154,52-45 1,-86 64 184,0-1 1,-1 0-1,-1-1 1,0 0-1,-1-1 1,0 0-1,12-27 1,-10 11-170,-1 0 0,10-45 0,8-69-414,-25 116 619,-1 5 142,-1 1 1,0-37 0,-3 60-160,0 0-1,0-1 1,0 1-1,0 0 0,0-1 1,-1 1-1,1 0 1,-1-1-1,1 1 1,-1 0-1,1-1 0,-1 1 1,-1-2-1,-1-1-8,3 4-9,0 0-1,0 0 1,0-1 0,0 1 0,0 0 0,0 0 0,-1 0 0,1 0 0,0-1 0,0 1 0,0 0 0,0 0 0,-1 0-1,1 0 1,0 0 0,0 0 0,0 0 0,-1-1 0,1 1 0,0 0 0,0 0 0,0 0 0,-1 0 0,1 0 0,0 0 0,0 0-1,-1 0 1,1 0 0,0 0 0,0 0 0,0 0 0,-1 0 0,1 1 0,0-1 0,0 0 0,0 0 0,-1 0 0,1 0-1,0 0 1,0 0 0,0 0 0,-1 1 0,1-1 0,0 0 0,0 0 0,0 0 0,0 0 0,0 1 0,-1-1 0,1 0 0,0 0-1,0 0 1,0 1 0,0-1 0,0 0 0,-8 16 100,6-13-121,-7 20-54,2 0 0,0 1 0,1 0 0,-3 26 0,1-3 109,-4 6 82,-21 65-1,16-66-182,9-24 178,-15 34 0,-73 143 410,69-139-293,20-56 88,6-16 149,4-17-222,3 5-405,1 0-1,0 1 1,1 0 0,1 0-1,1 1 1,15-21-1,-19 30 123,-1 0 0,2 1 0,-1 0 0,0 1-1,1-1 1,0 1 0,1 0 0,13-6 0,-21 11 30,1-1 0,0 1 0,0 0 0,-1 0 0,1 0 1,0 0-1,0 0 0,-1 0 0,1 1 0,0-1 0,0 0 1,-1 0-1,1 0 0,0 1 0,-1-1 0,1 0 0,0 1 0,-1-1 1,1 0-1,0 1 0,-1-1 0,1 1 0,-1-1 0,1 1 1,-1 0-1,1-1 0,-1 1 0,1-1 0,-1 1 0,1 1 1,1 0 19,-1 0 0,0 1 0,0-1 0,1 1 0,-1-1 0,-1 1 0,2 2 0,0 10-18,6 89 780,-2-41-685,-4-48-38,-1-10-13,0 1 0,0-1 1,1 0-1,-1 0 0,1 1 1,1-1-1,3 7 0,-5-11 64,-1 0-57,0 0 0,1-1 0,-1 1 0,0-1 0,0 1 0,0-1 0,1 1 0,-1-1 1,0 1-1,1-1 0,-1 1 0,1-1 0,-1 0 0,0 1 0,1-1 0,-1 1 0,1-1 0,0 1-33,-1-1 0,0 1-1,1-1 1,-1 0 0,1 1 0,-1-1 0,1 0-1,-1 1 1,1-1 0,-1 0 0,1 0-1,-1 1 1,1-1 0,-1 0 0,1 0-1,-1 0 1,1 0 0,-1 0 0,1 0-1,0 0 1,-1 0 0,1 0 0,-1 0-1,1 0 1,0 0 0,0-1 17,1 1 243,13 0-64,3-15-138,0-2-123,-17 17 65,0-1 1,0 0 0,0 0-1,0 0 1,-1 0-1,1 1 1,0-1-1,-1 0 1,1 0 0,0 0-1,-1-1 1,0 1-1,1 0 1,-1 0-1,1 0 1,-1 0 0,0-2-1,1 2-1,-1 0 0,0-1 0,1 1 0,-1 0-1,1 0 1,-1-1 0,1 1 0,0 0 0,-1 0 0,3-2 0,57-65 131,-41 46-304,0 0 0,2 1 0,26-21 1,-20 21 139,-1 0 0,-2-2 0,29-33 0,-39 39 10,-1 0 0,-1-1 0,-1 0 0,0-1-1,-1-1 1,8-25 0,-9 23-5,-2 0-1,-1-1 1,0 0-1,-2-1 1,3-44 0,-6 47 31,-2-31-104,0 48 72,1 0 0,-1-1 1,0 1-1,0 0 1,0 0-1,-1 0 0,0 0 1,0 0-1,-3-6 1,4 9 30,0-1 0,0 1 1,-1 0-1,1 0 0,0 0 1,0 0-1,-1 0 0,1 0 1,0 0-1,-1 1 0,1-1 1,-1 0-1,1 1 1,-1-1-1,1 1 0,-1 0 1,0-1-1,1 1 0,-1 0 1,1 0-1,-1 0 0,0 0 1,1 0-1,-1 0 0,1 1 1,-1-1-1,0 0 1,1 1-1,-1-1 0,1 1 1,-1 0-1,-2 1 0,-2 2 5,0-1-1,0 1 1,0 0-1,0 1 0,1 0 1,-6 5-1,-5 10 3,0 0 1,2 1-1,-21 42 0,6-11 136,-2-1 6,3 1 0,-34 86 0,57-121-33,1 1 0,-4 28 0,1-5-243,-3 57 195,8-75-76,1 24 124,2-1-1,7 51 0,-6-86-45,0 0 0,1-1 0,7 19 0,-10-28-56,0-1 0,1 1 0,-1-1 1,0 1-1,1-1 0,-1 1 0,1-1 0,-1 1 0,1-1 0,-1 0 0,1 1 0,-1-1 0,1 0 0,-1 1 0,1-1 0,0 0 1,-1 0-1,1 1 0,-1-1 0,1 0 0,0 0 0,-1 0 0,1 0 0,0 0 0,-1 0 0,1 0 0,0 0 0,-1 0 1,1 0-1,-1 0 0,1-1 0,0 1 0,-1 0 0,1 0 0,-1-1 0,1 1 0,0 0 0,0-1 0,21-14-19,-9 2-30,-1-2-1,14-19 0,-11 15 103,173-211 81,-170 211-111,-13 15-52,-1-1-1,1 0 0,-1 0 1,0 0-1,0 0 0,-1-1 1,5-7-1,-8 13 1,0 0-1,0 0 1,0 0-1,0 0 1,0 0-1,0 0 0,0 0 1,0 1-1,0-1 1,0 0-1,0 0 1,0 0-1,0 0 1,0 0-1,0 0 1,0 0-1,0 0 1,0 0-1,0 0 1,0 0-1,0 0 0,0 0 1,0 0-1,0 0 1,0 0-1,0 0 1,0 0-1,0 0 1,0 0-1,0 0 1,0 0-1,0 1 1,0-1-1,1 0 1,-1 0-1,0 0 0,0 0 1,0 0-1,0 0 1,0 0-1,0 0 1,0 0-1,0 0 1,0 0-1,0 0 1,0 0-1,0 0 1,0-1-1,0 1 1,0 0-1,0 0 0,0 0 1,1 0-1,-1 0 1,0 0-1,0 0 1,0 0-1,0 0 1,0 0-1,0 0 1,0 0-1,0 0 1,2 10-297,1 15 304,-8 95 33,0-73 102,0 19 59,5-59-120,0 0 0,1 0 1,0-1-1,0 1 1,0 0-1,1 0 0,3 6 1,-5-12-56,0 0 1,0-1-1,0 1 1,1 0-1,-1-1 0,0 1 1,1-1-1,-1 1 1,1-1-1,-1 1 1,1-1-1,-1 1 0,1-1 1,-1 1-1,1-1 1,-1 1-1,1-1 1,0 0-1,-1 1 0,1-1 1,-1 0-1,1 0 1,0 1-1,-1-1 1,2 0-1,-1 0 0,1 0 0,-1 0 1,1-1-1,-1 1 0,0 0 0,1-1 1,-1 1-1,0-1 0,0 1 0,1-1 0,-1 0 1,1 0-1,3-3 15,0 0 0,0-1 0,0 1 0,5-8 0,11-16-1,29-53 1,-24 36-275,-18 32 131,0 0 0,1 1-1,0 0 1,18-17 0,-27 29 107,1-1 0,-1 1 1,0-1-1,1 1 0,-1-1 0,1 1 1,-1 0-1,1-1 0,-1 1 1,1-1-1,-1 1 0,1 0 0,-1 0 1,1-1-1,0 1 0,-1 0 0,1 0 1,-1 0-1,1 0 0,0-1 0,-1 1 1,1 0-1,0 0 0,-1 0 1,1 1-1,0-1 0,-1 0 0,1 0 1,-1 0-1,1 0 0,0 0 0,-1 1 1,1-1-1,-1 0 0,1 1 0,-1-1 1,1 0-1,-1 1 0,1-1 1,-1 0-1,1 1 0,-1-1 0,1 1 1,-1-1-1,0 1 0,1-1 0,-1 1 1,1 1-1,0 1-7,1 1 0,-1-1 0,0 1 1,0 0-1,0-1 0,-1 1 0,1 5 0,1 37 33,-3 1 0,-7 56 0,3-69 158,-1 0 1,-2-1-1,-22 58 0,28-86-155,0 0 0,-1-1 0,1 1 0,-1 0 0,0-1 0,-1 0-1,1 0 1,-1 0 0,0 0 0,0 0 0,0-1 0,0 1 0,0-1 0,-1 0 0,0-1 0,1 1-1,-1-1 1,0 0 0,0 0 0,-1 0 0,1-1 0,0 0 0,0 0 0,-1 0 0,-6-1 0,-23 0-27,0-3 0,0-1 1,-57-13-1,92 17 6,-1 0 0,1 0 0,-1 0 0,1-1 0,0 1 0,-1 0 0,1 0 0,-1 0 0,1 0 0,-1 0 0,1 0 0,-1-1 0,1 1 0,0 0 0,-1 0 0,1-1 0,-1 1 0,1 0 0,0-1 0,-1 1 0,1 0 0,0-1 0,0 1-1,-1 0 1,1-1 0,0 1 0,0-1 0,-1 1 0,1-1 0,0 0-2,1 0 0,-1 1 0,1-1 0,-1 0 0,0 1 0,1-1 0,-1 1 0,1-1 0,-1 1 0,1-1-1,0 1 1,-1-1 0,1 1 0,0 0 0,1-1 0,30-13-108,-32 14 110,207-69 508,-168 56-170,11-3-271,0 2-1,76-10 0,3 19-1522,-126 5 1335,16-2-2229,-18 2 2273,-1 0 1,0 0-1,1 0 0,-1 0 0,0 0 0,0 0 0,1 0 0,-1-1 0,0 1 0,0 0 0,1 0 0,-1 0 0,0 0 0,0-1 1,1 1-1,-1 0 0,0 0 0,0 0 0,0-1 0,1 1 0,-1 0 0,0 0 0,0-1 0,0 1 0,0 0 0,0-1 0,0 1 1,0 0-1,0 0 0,1-1 0,-1 1 0,0 0 0,0-1 0,0 1 0,0 0 0,0 0 0,-1-1 0,1 1 0,0 0 1,0-1-1,0 1 0,0 0 0,0 0 0,0-1 0,0 1 0,0 0 0,-1-1 0,1 1 0,0 0 0,0 0 0,0 0 0,-1-1 1,1 1-1,0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6:05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4800,'0'0'2176,"5"0"-1888,3 0 992,10 3-768,9 1 1056,7 1-896,2-2 320,8 2-608,4-5-128,14 3-160,8-3-1280,4 0 640,6 0-2368,-6-3 1600,-4-17-2688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29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1248,'6'8'5333,"-5"-8"-5237,0 1 309,4 13 43,-5-6-367,2 0 0,-1 0 0,1 0 0,0 0 0,0 0-1,7 12 1,-5-10-53,0 1 1,3 14-1,0 15 66,-4-17-46,2-1 1,9 29 0,12 46 260,-20-75-231,16 40-1,-11-36-61,20 40-203,-10-23 235,36 63 61,-53-99-90,10 32 40,-12-37 211,-1-1-85,0-4-37,3-31 304,-2 27-407,-1-1 0,1-13-1,0-1-66,0-1 0,2 1 1,11-40-1,-3 11-243,18-46 137,37-105-282,-52 168 534,-9 23-133,7-22 0,-12 32 6,-1 0-1,1-1 0,-1 1 0,0 0 0,1 0 0,-1-1 1,0 1-1,0 0 0,0-1 0,0 1 0,0 0 1,0 0-1,-1-1 0,1 1 0,0 0 0,-1 0 0,1-1 1,-1 1-1,0-2 0,0 2 26,0 0 1,-1 0-1,1 0 1,0 0-1,-1 0 1,1 0-1,0 1 0,-1-1 1,1 0-1,-1 1 1,1-1-1,-1 1 1,0-1-1,1 1 1,-4 0-1,-37-8 377,-20-2 231,33 6-354,1-1-1,1-1 0,-31-11 0,52 14-298,-12-3-206,15 4-148,0 1-1,0 0 1,0 0-1,0 0 0,0 0 1,0 1-1,-1-1 1,-3 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0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12 252 320,'-8'-7'73,"8"7"-70,-1 0 1,1 0-1,0 0 0,0 0 0,0 0 0,0 0 1,0 0-1,-1 0 0,1 0 0,0 0 0,0 0 1,0 0-1,0 0 0,0 0 0,0-1 0,0 1 1,-1 0-1,1 0 0,0 0 0,0 0 1,0 0-1,0 0 0,0 0 0,0-1 0,0 1 1,0 0-1,0 0 0,0 0 0,0 0 0,0 0 1,0-1-1,0 1 0,0 0 0,0 0 0,0 0 1,0 0-1,0 0 0,0-1 0,0 1 1,0 0-1,0 0 0,0 0 0,0 0 0,0 0 1,0 0-1,0-1 0,0 1-3,3-5 1582,-3 5-1554,0 0 0,0 0-1,0-1 1,0 1 0,1 0 0,-1 0 0,0 0 0,0 0-1,0 0 1,0-1 0,0 1 0,0 0 0,1 0-1,-1 0 1,0 0 0,0 0 0,0 0 0,0 0 0,0 0-1,1 0 1,-1 0 0,0-1 0,0 1 0,0 0 0,0 0-1,1 0 1,-1 0 0,0 0 0,0 0 0,0 0 0,0 0-1,1 1 1,-1-1 0,0 0 0,0 0 0,0 0-1,0 0 1,1 0 0,-1 0 0,0 0-28,3 0 169,-1 0-80,0 1-1,-1-1 1,1 1 0,0-1 0,0 1 0,0 0-1,-1 0 1,1 0 0,-1 0 0,1 0-1,0 0 1,-1 0 0,0 0 0,1 1-1,-1-1 1,0 0 0,0 1 0,1-1 0,-1 2-89,18 15 1171,-17-17-1277,-1 0 195,0 0 0,0-1 0,0 1 0,0 0 0,0-1 0,0 1 0,0-1-1,0 1 1,0-1 0,0 0 0,0 1 0,0-1 0,1 0 0,-1 0 0,0 0 0,0 0 0,0 0 0,0 0 0,0 0 0,1 0 0,-1 0 0,0 0 0,0-1 0,0 1 0,1-1-89,26-3 1056,-23 4-989,0-1-1,-1 0 1,1 0 0,0-1 0,-1 1 0,1-1 0,-1 0-1,0 0 1,1-1 0,-1 1 0,0-1 0,0 0 0,-1 0 0,2-1-67,21-15 765,70-40 313,19-12-439,-74 47-358,-19 10-343,1 2 1,0 0 0,0 1-1,1 1 1,4 1 61,-14 7-223,-13 2 175,-1 0 0,0 0 0,0 0 0,1 0 0,-1 0 0,0 0 0,1 0 0,-1 0 0,0 0 0,0 1 0,1-1 0,-1 0 0,0 0 0,0 0 0,1 0 0,-1 1 0,0-1 0,0 0 0,0 0 0,0 0 0,1 1 0,-1-1 0,0 0 0,0 0 0,0 1 48,0 0-211,0 1 0,0-1-1,0 0 1,0 1 0,0-1-1,-1 0 1,1 1 0,0-1 0,-1 0-1,0 1 1,1-1 0,-1 0-1,1 0 1,-1 1 0,-1 0 211,-10 17-1974,-1 3-1412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0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1888,'7'-4'391,"-5"3"-242,-4 1 95,-4 1 513,21-2 365,-1 2 0,18 3-1,-17-3-503,0 0-1,28-2 1,-11 0-279,45 1-242,90 1-498,-75 8-2585,-65-4 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1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1 1568,'0'0'2480,"-1"1"-2112,-10 15 253,-2 0 0,0-1 1,0 0-1,-19 14 0,0 1-159,-68 62 1020,-10 9-346,-24 25-1082,124-115-467,9-10 155,0 0 1,0 1 0,0-1-1,0 0 1,0 0-1,0 0 1,0 0-1,0 0 1,0 0 0,0 0-1,-1-1 1,1 1-1,0 0 1,-1-1-1,1 1 1,-3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1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1312,'0'0'9,"0"0"0,0 0 0,0 0 0,0 0 0,0 0 1,0 0-1,0-1 0,0 1 0,0 0 0,0 0 0,0 0 0,1 0 0,-1 0 0,0 0 0,0 0 1,0 0-1,0 0 0,0 0 0,0 0 0,0 0 0,0 0 0,0 0 0,0-1 0,0 1 1,0 0-1,0 0 0,0 0 0,0 0 0,0 0 0,0 0 0,0 0 0,0 0 0,0 0 0,0 0 1,0 0-1,0 0 0,0-1 0,-1 1 0,1 0 0,0 0 0,0 0 0,0 0 0,0 0 0,0 0 1,0 0-1,0 0 0,0 0 0,0 0 0,0 0 0,0 0 0,0 0 0,0 0 0,0 0 1,-1 0-1,6 0 87,-6 1-54,3 3 329,7 7 694,-8-9-885,1 0 1,-1 0 0,1 0 0,-1 1 0,0-1 0,1 0 0,-1 1 0,-1 0 0,2 4 0,7 15 777,1-5-717,1-1 0,0 0 0,1 0-1,1-1 1,1-1 0,0 0 0,0-1 0,2-1-1,-1 0 1,2-1 0,-1 0 0,1-2-1,22 10 1,39 15-48,-39-16-1771,-1-1-3719,-27-9 2902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2080,'5'4'8160,"3"14"-5611,-1 15-3365,3 267 777,-11-224 25,-7 12 40,8-86-12,0 1-1,-1-1 1,1 0-1,-1 1 1,0-1-1,1 0 1,-3 4-1,2-2 34,0-3 76,-5 19-75,6-20-49,0 0 1,0 0 0,0-1 0,0 1 0,0 0 0,0 0-1,0 0 1,0 0 0,0 0 0,-1 0 0,1 0 0,0 0-1,0 0 1,0 0 0,0 0 0,0 0 0,0 0 0,0 0-1,0 0 1,-1 0 0,1 0 0,0 0 0,0 0 0,0 0-1,0 0 1,0 0 0,0 0 0,0 0 0,0 0-1,0 0 1,-1 0 0,1 0 0,0 1 0,0-1 0,0 0-1,0 0 1,0 0 0,0 0 0,0 0 0,0 0 0,0 0-1,0 0 1,0 0 0,0 0 0,0 0 0,0 1 0,0-1-1,0 0 1,0 0 0,0 0 0,0 0 0,0 0 0,0 0-1,0 0 1,0 0 0,0 1 0,0-1 0,0 0 0,0 0-1,0 1 3,0-1 0,0 1 0,0 0 0,0 0 0,0-1 0,0 1 0,-1 0 0,1 0-1,0-1 1,0 1 0,0 0 0,-1-1 0,1 1 0,0 0 0,-1-1 0,1 1 0,-1-1 0,1 1 0,-1 0-1,1-1 1,-1 1 0,1-1 0,-1 0 0,0 1 0,0 0 94,33 2 283,189-6-1249,-219 3 225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4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12 736,'0'2'8024,"0"-4"-8240,14-1 1208,14-1-681,1 1 1,-1 1 0,35 2-1,-27 1-208,139 7 228,-148-7-308,-16 1-999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4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1 416,'56'1'8748,"73"14"-7134,-25-4-1219,-11-10-364,-55-2-35,-36 1-50,3 0-1318,5 0 556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5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2720,'4'4'3059,"-3"-3"-2913,80-2 3269,95 2-1993,-157 1-1862,31 6 0,-6 5-3800,-33-9 1254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6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7 1888,'0'-6'5429,"0"10"-5239,-1 0 0,0 1 0,-1-1 0,1 0 0,-1 0 0,0 0 0,0 0 0,-5 7 0,3-4-60,-53 93 643,45-75-640,2 0-1,1 1 1,0 0-1,2 0 0,1 1 1,-3 36-1,5-17-73,3-1 0,7 89 0,-1-97 79,2 0-1,1-1 0,21 58 1,-18-70 228,1 0 0,1 0 1,23 31-1,18 32 174,-13-20-385,-3-5 175,-16-36-239,-21-25-416,1 10-4184,-1-10 4156,1-1-1,-1 1 0,1 0 0,-1-1 0,0 1 1,1-1-1,-1 1 0,1-1 0,-1 0 1,1 1-1,-1-1 0,1 0 0,0 0 1,-1 0-1,1 0 0,-1 0 0,1-1 0,-1 1 1,3-1-1,18-9-1102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1728,'-3'2'4029,"3"-1"-3871,0-1 0,-1 0 0,1 1 0,0-1 1,0 1-1,0-1 0,0 0 0,0 1 0,0-1 1,0 0-1,0 1 0,1 0 0,1 2-57,0 0 0,0-1 0,1 1 0,0 0 0,-1-1 0,1 0-1,4 4 1,-3-4-21,0 1 0,-1 0-1,1 0 1,3 5-1,36 45 220,-26-35-290,-2 2 0,0 0 0,-1 0 0,0 2 0,14 33-1,16 66 438,47 204-1,-88-308-402,-1 0 0,0 0 0,-1 0 0,-1 1 0,-1-1 0,-1 0 0,0 1 0,-1-1 0,-1 0 0,0-1 0,-1 1 0,-1-1 0,-1 0 0,0 0 0,-14 20 0,12-20-22,-26 45 158,-82 108 0,68-120-3075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2144,'6'-1'4634,"-1"-3"-4349,2 0 0,-1 1-1,0-1 1,1 2-1,-1-1 1,13-3-1,-2 1-126,-14 3-97,1 1 0,0 0 0,0 0 0,0 0 0,0 1 0,0-1 0,0 1 0,0 0 0,0 0 0,0 0 0,0 0 0,0 1 0,0 0 1,4 1-1,-5-1-25,-1 0 0,0 0 1,1 1-1,-1-1 1,0 0-1,0 1 1,0 0-1,0 0 0,0-1 1,0 1-1,-1 0 1,1 0-1,0 1 1,-1-1-1,0 0 0,1 0 1,-1 1-1,0-1 1,0 1-1,-1-1 1,2 5-1,2 17 95,2 35 0,-5-44-102,0 0 0,0 0-1,2 0 1,0 0 0,0-1 0,10 24 0,8 3-477,-2-32-6362,-10-8 4783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1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21 173 1664,'0'0'17,"-1"-1"0,1 1 0,0 0 0,-1 0 0,1 0 0,0 0 1,-1-1-1,1 1 0,0 0 0,-1 0 0,1 0 0,0 0 0,-1 0 0,1 0 0,-1 0 0,1 0 0,0 0 1,-1 0-1,1 0 0,0 0 0,-1 0 0,1 0 0,0 1 0,-1-1 0,1 0 0,0 0 0,-1 0 0,1 0 1,0 1-18,-11 2 3952,11-2-3829,0 0 0,0 0 0,0 0 0,0 0 0,0-1-1,1 1 1,-1 0 0,0 0 0,0 0 0,1 0 0,-1 0 0,0-1 0,1 1 0,-1 0 0,1 0 0,-1-1 0,1 1 0,0 0 0,-1-1-123,5 2 135,-1-1 1,1 0 0,0 0-1,0 0 1,-1 0 0,1-1-1,0 0 1,0 0 0,2-1-136,47-8 1334,-25 3-967,77-19 591,-59 13-422,18-5 194,34-15-730,27-12-496,-59 18-396,-22 11-3597,-25 13 745,-5 1 2491,11-7-411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39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1 2080,'-18'45'2048,"-3"0"-756,-2 0 0,-2-2 0,-51 67 0,50-79-1171,-2-1 0,-1-1 1,-53 40-1,10-20-919,44-30 39,4-3-1097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40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3 480,'7'-3'14936,"13"7"-17236,24 3 2778,-18-5-254,96 8-48,-96-8 68,39-1 0,20 1-3777,-97 9 525,0-5 585,-13 7-1164,13-4 2456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40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1568,'-5'3'1354,"-12"9"1510,16-11-2856,0 0 0,0 0 0,0 0 0,-1 0 0,1 0 0,0 0 0,-1-1 0,1 1 0,-1 0 0,1-1 0,-1 1 0,1-1 0,-1 0 0,1 1 0,-1-1 0,1 0 0,-1 0 0,1 0 0,-4 0 0,-12 8 2776,18-7-2490,4 0-98,0 1 0,1-1 1,-1 0-1,0 0 1,1-1-1,-1 0 0,0 0 1,1 0-1,5-1 0,9 0 278,158 3 1969,-90-9-1985,-66 6-610,-1-2 0,0 0-1,29-9 1,-46 11 20,3-5-1878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4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31 1728,'-3'4'6888,"0"9"-5299,0 2-1037,-6 3-144,0 0-81,-12 20-1,10-21-239,1 0-1,0 0 0,2 1 0,0 1 0,1 0 1,1 0-1,0 0 0,2 0 0,0 1 1,1 0-1,0 29 0,3-42-90,0-1 1,1 1-1,0 0 0,0-1 0,0 1 1,1-1-1,0 1 0,4 8 1,-4-11 23,1 1 0,-1-1 0,1 0 0,0-1 1,0 1-1,0 0 0,1-1 0,-1 0 0,1 0 1,0 0-1,0 0 0,6 3 0,6 2-46,0 0 0,0-2 1,1 1-1,0-2 0,1 0 0,26 3 0,-30-6 39,8 3 133,0-2 1,0-1 0,1 0 0,41-4 0,-49 0-139,-1-1 1,0 0 0,0-1 0,0-1 0,0 0 0,-1-1 0,0 0 0,0-1 0,0-1-1,-1 0 1,12-9 0,-19 12 0,1 0-1,-1 1 0,0-1 0,0-1 1,-1 1-1,1-1 0,-1 0 1,0 0-1,3-8 0,-5 9 1,0 0-1,-1 0 1,1 0-1,-1 0 1,-1 0-1,1 0 1,-1 0 0,1 0-1,-1 0 1,-1 0-1,1 0 1,-1 0-1,-2-9 1,-3-7 72,0 1 1,-1 0 0,-2 1-1,0-1 1,-21-32-1,23 42-16,-1-1-1,0 2 1,-1-1 0,0 1-1,0 1 1,-1-1-1,0 2 1,-1-1-1,1 1 1,-1 1-1,-13-6 1,-130-39 81,93 32-340,47 16-185,-1-1-1,-19 0 1,6 0-1080,-3-3-2685,53 21-2944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8:54.1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249 195 1408,'-14'5'3776,"5"-21"-2145,5 8-1508,0 1-1,0 0 0,-1 0 0,0 0 0,0 0 0,-1 1 0,0 0 0,-11-10 0,-31-22 268,19 12 138,17 15-397,0 0 1,-20-12-1,32 23-137,-1-1-1,1 1 1,-1 0 0,0-1-1,1 1 1,-1 0-1,0-1 1,1 1-1,-1 0 1,0 0-1,1 0 1,-1 0-1,0 0 1,0 0 0,1 0-1,-1 0 1,0 0-1,1 0 1,-1 0-1,0 0 1,0 0-1,1 0 1,-1 1-1,-1 0 1,1-1-27,0 1 0,0 0 0,0 0 0,0 0 0,0 0 1,0 0-1,1 0 0,-1 1 0,0-1 0,1 0 0,-1 0 0,0 2 0,-1 2-166,0 1-1,1-1 1,0 1-1,0-1 0,0 10 1,3 12-1321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8:55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437 272 576,'5'3'2258,"-13"-6"-1279,5 3-871,0-1 0,1 0-1,-1 1 1,1-1 0,-1 0 0,0 0 0,1 0-1,-1-1 1,1 1 0,0-1 0,0 1-1,-1-1 1,1 0 0,0 0 0,0 0-1,-2-2 1,-5-8 571,-14-20 0,19 26-658,-6-9 169,0 1 179,-9-19 0,14 26-149,1 0 0,-1 1 1,-9-11-1,-7-9 461,16 18-540,-1 1-1,0 0 1,-1 0-1,1 0 1,-2 1-1,1 0 0,0 0 1,-11-5-1,16 10-140,0 0 0,-1 0-1,1 0 1,-1 0-1,1 0 1,-1 1-1,1-1 1,-1 1 0,0 0-1,1 0 1,-1 0-1,1 0 1,-1 0 0,0 0-1,1 1 1,-4 0-1,-5 2-73,0 1 1,-14 6-1,9-3 46,12-6 56,0 0 0,0 0-1,0-1 1,-1 1 0,1-1 0,0 0-1,0 0 1,-1 0 0,1-1-1,0 1 1,-7-3 0,-20-2-2910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8:59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 44 1248,'-40'0'2277,"39"0"-2257,1 0 0,-1 0 0,0 0 0,1-1 0,-1 1-1,1 0 1,-1 0 0,0-1 0,1 1 0,-1 0 0,1-1 0,-1 1-1,1-1 1,0 1 0,-1-1 0,1 1 0,-1-1 0,1 1 0,0-1 0,-1 1-1,1-1 1,0 0 0,-1 0 0,-2-4 282,1 2-117,1 2-98,0 0 0,1 0 0,-1 0 0,0 0 0,0 0 0,0 1 0,0-1 0,0 0 0,0 0 0,0 1 0,0-1 0,0 1 0,0-1 0,0 1 0,0-1 0,-2 1 0,-7-4-39,-3-1-134,-113 5 3121,33-4-1472,60 6-1656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03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93 192 480,'0'4'2101,"1"-5"-1995,-1 0 0,1 0-1,-1 0 1,0 0-1,1 0 1,-1 0 0,0 0-1,0-1 1,0 1 0,0 0-1,0 0 1,0 0 0,0 0-1,0 0 1,0 0-1,0-1 1,-1 1 0,0-2-1,-11-22 963,5 11-623,2 4-339,-1 0 0,1 1 1,-11-13-1,10 14-505,0 0 0,0 0 0,1-1 1,0 1-1,-4-14 0,3 3-1782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07.0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1 313 1152,'4'-20'1451,"5"-143"2084,-9 153-3626,2 0 0,0-1 0,0 1 0,1 0 0,0 0 0,0 0 0,7-11-1,-4 7-357,3-10-1407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08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127 285 992,'-26'-59'4080,"18"35"-3534,0 0 0,-5-27 0,-6-21-312,17 68-290,1 0 1,-1 1-1,-1-1 0,1 1 1,0 0-1,-1 0 0,0 0 1,1 0-1,-1 0 1,0 1-1,-1-1 0,1 1 1,-7-4-1,1-2-392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2.1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7 275 1984,'-7'0'608,"10"-4"-251,0 1-218,-2 3 330,-1 0-111,0 0 63,12 0-42,10-1 299,0-1 0,1-1 1,-1-1-1,0 0 0,-1-2 1,0 0-1,17-8-678,-1-3 810,-1-1 0,0-1 0,25-20-810,99-66-11,-150 100-1070,0-1 0,0 2-1,0-1 1,8-2 1081,-6 4-2629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20.4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 0 640,'9'0'4485,"-5"9"-3989,1 49 363,-2 81-620,-2 80-388,-5 14 327,0-42-46,-1 79 278,4-79-405,-2 33 17,0-139 112,-3 32 89,3-23 62,2-10-298,-1-54 20,3 34 0,0-14 267,-3-39-164,2-8-128,-1-1-1,0 0 0,1 0 0,0 1 1,-1-1-1,1 0 0,0 1 0,0 3 1,5 24 28,3 41-330,-7-67 326,-1 0 0,1 0 0,0 0-1,0 0 1,2 5 0,-2-5-32,1 0 0,-1 0-1,0 0 1,-1 0 0,1 5 0,8 33-673,-10-40 693,1-1 0,0 0-1,0 0 1,0 0 0,0 0-1,0 0 1,0 0 0,1 0-1,-1 0 1,0 0 0,1 0-1,-1 0 1,0 0 0,1 0 0,-1 0-1,1 0 1,0 0 0,-1 0-1,1 0 1,0-1 0,1 2-1,-1 0-51,-1-2 53,1 3-30,7 9 133,-6-10-90,0 1 0,0 0 0,0-1 0,0 0 0,1 1 0,-1-1 0,1 0-1,0 0 1,0-1 0,0 1 0,0 0 0,0-1 0,0 0 0,0 0 0,0 0-1,0 0 1,1 0 0,-1-1 0,0 1 0,7-1 0,5 1 213,0-2 0,0 0 1,21-4-1,13-1-86,71 1-1,-5 1-158,64-8 147,-116 8-114,-1 4 1,1 2-1,96 16 0,51 25 141,-198-40-109,1 2 0,-1 0 1,14 8-1,-1-1 44,-21-10-71,-3-2-18,1 1 0,-1-1-1,1 1 1,-1-1 0,0 0-1,1 1 1,-1-1 0,1 0-1,-1 0 1,1 0-1,-1 0 1,3 0 0,13 2 121,-15-2-111,-1 0 0,1 1 1,-1-1-1,1 0 0,-1 0 1,1 0-1,-1 0 0,1 0 1,-1 0-1,1-1 1,-1 1-1,1 0 0,-1-1 1,1 1-1,1-2 0,3-1-67,11-4 28,20-13-1,-29 15-73,-7 5 101,0-1-1,1 0 1,-1 0 0,0 0-1,1 0 1,-1 0 0,0 0-1,0 0 1,1-2 0,0 1-7,0 0-1,1 1 1,-1-1 0,0 0 0,0 1 0,1-1 0,3-1 0,3-2-176,3-2 36,-9 6 153,-1 0-1,1-1 1,0 1-1,-1-1 0,1 0 1,-1 0-1,1 0 0,-1 0 1,0 0-1,4-5 0,-4 6 0,-1 0-1,0 0 0,1-1 0,-1 2 0,1-1 1,0 0-1,-1 0 0,1 0 0,-1 1 0,1-1 0,0 1 1,0-1-1,-1 1 0,3 0 0,10-4-211,-4 1-184,-5 1 642,-5-6 73,-12-34-320,1-1 1,3 0 0,-5-61-1,8 29-40,0-36 218,-3-351 992,-2 196-960,18 98-61,-1 52-145,-5 82-23,1 1-1,2 0 1,1 0 0,16-48-1,-13 51 73,-2 0 0,-1 0-1,-2-1 1,-1 0 0,-1-51-1,3-40 153,-10 53-752,-18 69-177,19-2 743,-1 1 0,1 0-1,0-1 1,0 0 0,0 0-1,0 0 1,-6-5 0,-8-3-151,2 3 182,0 1 0,0 0 0,-1 1 0,0 1 0,0 0 0,0 1 0,-30-1 0,-421-6-39,416 10 89,23-2 161,0-1 0,-46-10-1,-3-1-58,-83-20 306,29 5-127,94 24 592,-75-1 0,111 6-987,0 1 0,1-1 0,-1 0 0,0 1 0,0-1 0,0 1 1,0 0-1,0-1 0,1 1 0,-1 0 0,0 0 0,1 0 0,-1 0 1,-1 2-1,-8 4 19,10-7-14,1 0 0,-1 1 0,0-1 0,0 0 0,1 1 0,-1-1 0,0 1 0,1-1 0,-1 0 0,0 1 0,1 0 0,-1-1 0,1 1 0,-1-1 0,1 1 0,-1 0 0,1-1 0,-1 1 0,1 0 0,0-1 0,-1 1 0,1 0-1,0 0 1,0-1 0,0 1 0,-1 0 0,1 0 0,0-1 0,0 1 0,0 0 0,0 0 0,0 0 0,0-1 0,1 1 0,-1 1 0,0 2 3,0 7-26,0 0 1,1-1 0,3 17-1,2-11-88,-5-14 98,-1 1-1,1-1 1,0 0 0,0 0-1,0 0 1,0 0 0,0 0-1,3 4 1,1-2 9,0 0 0,0 0 0,0 0-1,0-1 1,0 0 0,1 0 0,0 0 0,-1 0 0,11 2 0,7 2-34,28 3 1,-25-5 35,301 61-265,-272-53 289,-1 1 0,71 30-1,-33 2-9,-38-17 350,-54-30-330,1 0-1,0 1 1,-1-1 0,1 0-1,0 1 1,-1-1-1,1 0 1,-1 0-1,0 0 1,1 0 0,-1 0-1,1 0 1,-1 1-1,0-1 1,0 0-1,0 0 1,1 0 0,-1 0-1,0 0 1,0-1-1,0-2-111,-1 2 89,1 1 0,0 0 0,0-1 1,0 1-1,0 0 0,0-1 0,0 1 0,0 0 0,1 0 1,-1-1-1,0 1 0,1 0 0,-1-1 0,1 1 1,-1 0-1,1 0 0,0 0 0,-1 0 0,1 0 1,0-1-1,0 1 0,0 0 0,0 1 0,0-1 0,2-1 1,19-20-229,-5 5 161,0 3 82,25-16 0,-36 26-109,1 0 0,0 1 0,0 0 0,0 0 0,0 1 0,1 0 1,12-2-1,-18 3 82,-1 1 1,1 0 0,0 0-1,0 0 1,0 0 0,0 1-1,0-1 1,0 0 0,0 1-1,0 0 1,0-1 0,-1 1-1,1 0 1,0 0 0,0 0-1,-1 0 1,1 0 0,-1 0-1,1 0 1,-1 1 0,1-1-1,-1 1 1,0-1 0,0 1-1,0-1 1,0 1 0,0 0-1,0-1 1,1 5 0,1 2-33,0 0 1,-1 1 0,0 0-1,0-1 1,0 13 0,8 254-12,-9-151 34,1 179 33,1 50 524,-2-184-364,-1-101-154,-5 40 288,5-107-297,0 1-1,0 0 1,-1 0-1,1-1 0,0 1 1,-1 0-1,1 0 1,-1-1-1,0 1 0,0-1 1,1 1-1,-1-1 1,0 1-1,0-1 0,-1 1 1,1-1-1,0 0 1,0 1-1,-4 1 315,4-3-289,-2 0-85,3 0 37,-1 1 0,1-1 0,-1 0 1,1 0-1,-1 1 0,0-1 0,1 0 1,0 1-1,-1-1 0,1 1 0,-1-1 1,1 0-1,-1 1 0,1-1 0,0 1 1,-1-1-1,1 1 0,0 0 0,0-1 1,-1 1-1,1-1 0,0 1 0,0-1 1,0 1-1,0 0 0,0-1 0,0 1 1,0-1-1,0 1 0,0 1 0,0 23 42,0-19-70,0 27 423,1-34-368,0 0 1,0 0 0,-1 0 0,1 1 0,-1-1 0,1 0 0,-1 0 0,1 0-1,-1 0 1,1 0 0,-1 0 0,0 0 0,1 0 0,-1 0 0,0 0-1,0-2 1,1 1 5,10-52-243,-3-1 0,4-103 0,-8 78 147,2-79 76,-3 52 118,-1-105-145,0-4-324,-2 179 249,-1 25 74,1 0 0,1 0-1,0 0 1,3-13 0,0-1-158,-3 21 56,-1-1 0,2 0 0,-1 0 0,3-7 0,-2 3-56,-2 9 192,0 1 1,0-1 0,0 1 0,0-1 0,0 1-1,0-1 1,0 1 0,0-1 0,0 1 0,1-1 0,-1 1-1,0-1 1,0 1 0,1-1 0,-1 1 0,0-1-1,0 1 1,2-1 0,15-26 7,-4 18-591,-13 9 561,1 0 0,-1-1 0,0 1 0,1 0 0,-1 0 0,0 0 1,1 0-1,-1 0 0,0 0 0,1 0 0,-1 0 0,0 0 0,1 0 0,-1 0 0,0 0 1,1 0-1,-1 0 0,0 1 0,1-1 0,-1 0 0,0 0 0,1 0 0,-1 1 1,2 0 1,-1 1 0,0 0 1,0-1-1,0 1 1,0 0-1,-1 0 1,1 0-1,0 0 0,-1 0 1,0 0-1,1 3 1,6 37 42,-3 1 1,-1-1-1,-3 50 1,-1-38 21,-17 341-106,8-306 287,-23 94 0,24-139-231,2-11 24,-13 40 1,12-44 117,6-21-111,0 1 0,-1-1 0,-3 8 0,6-15-19,0-1 0,-1 0 0,1 1 0,0-1 0,0 0 1,0 1-1,-1-1 0,1 0 0,0 1 0,0-1 0,0 0 0,-1 1 0,1-1 0,0 0 0,-1 0 0,1 1 1,0-1-1,-1 0 0,1 0 0,0 0 0,-1 0 0,1 0 0,0 1 0,-1-1 0,1 0 0,0 0 0,-1 0 0,1 0 1,-1 0-1,0 0 0,0 0-4,1-1 0,-1 1 0,0-1 0,0 1 0,0-1 0,1 1 0,-1-1 0,0 1 0,0-1 0,1 0 0,-1 1 0,0-2 0,-2-3-26,0 1-1,0-1 1,-4-8-1,-7-30-149,1 0-1,-15-88 0,4 11 65,2 31 91,-57-259-88,68 282 178,-3 0 0,-35-98-1,47 160-93,1 0 0,-1 0 0,0 0 0,-1 0 0,1 0 0,-5-4 0,7 7 13,0 1 0,-1-1 0,1 1 0,-1 0-1,1-1 1,-1 1 0,1-1 0,-1 1 0,1 0 0,-1 0 0,1-1 0,-1 1 0,1 0 0,-1 0-1,0 0 1,1 0 0,-1 0 0,1-1 0,-1 1 0,0 0 0,1 0 0,-2 1 0,2-1-1,-1 1 1,0-1-1,0 1 1,0-1 0,0 1-1,0 0 1,1-1-1,-1 1 1,0 0-1,0 0 1,1 0 0,-1 0-1,1-1 1,-1 1-1,1 0 1,-1 0-1,0 2 1,-5 13-8,1 1 1,1 0-1,0 0 0,1 0 0,-1 20 1,-1 0-28,-75 591-6,61-467 292,6-80 229,-36 132 1,49-212-457,0 0 1,-1 1-1,1-1 0,0 0 0,-1 0 0,1 0 1,-1 0-1,1 0 0,-1 0 0,0 0 1,0 1-1,0-2-14,1 0 1,0 0-1,0 0 1,0 0-1,0 0 1,-1 0 0,1 0-1,0 0 1,0 0-1,0 0 1,-1 0-1,1 0 1,0 0-1,0 0 1,0 0-1,0 0 1,-1 0-1,1 0 1,0 0-1,0-1 1,0 1-1,0 0 1,-1 0-1,1 0 1,0 0-1,0 0 1,0 0-1,0 0 1,0-1-1,0 1 1,-1 0-1,1 0 1,0 0-1,0 0 1,0-1-1,0 1 1,0 0-1,0 0 1,-9-30-8,9 29-5,-10-73-45,-6-87-127,10 73-14,-38-683-305,41 701 492,3-1-564,-10 249 414,5-97 90,4-80 67,-25 342-100,-29 0 824,50-319-612,-20 76 530,20-85-532,0 0 1,-1 0-1,-1 0 1,-11 16 0,18-30-108,0 0 1,-1-1-1,1 1 1,-1 0-1,1-1 1,-1 1-1,1-1 0,-1 1 1,0 0-1,1-1 1,-1 1-1,0-1 1,1 0-1,-1 1 1,0-1-1,1 0 1,-2 1-1,1-1-4,1 0-1,-1 0 0,1 0 1,-1 0-1,1 0 1,-1 0-1,1 0 0,-1-1 1,1 1-1,-1 0 1,1 0-1,-1-1 0,1 1 1,0 0-1,-1 0 1,1-1-1,-1 1 0,1 0 1,0-1-1,-1 1 0,1-1 1,-3-3-21,1 1 0,1-1-1,-1 1 1,0-1 0,1 0 0,-2-5 0,-4-27-47,0 0 1,3-1 0,0-57-1,-1 4-100,-8-93-100,-25-294 314,34 426 212,-10-70 115,10 105-580,0 13 62,2 8 96,-2 13 12,-30 371-194,-9 90 496,35-413-118,3-15 427,-2 0 1,-14 51-1,21-102-564,0 0-1,0 1 1,0-1-1,0 0 1,0 0-1,0 0 0,0 1 1,0-1-1,0 0 1,0 0-1,0 0 1,0 1-1,0-1 1,-1 0-1,1 0 1,0 0-1,0 0 0,0 1 1,0-1-1,0 0 1,0 0-1,0 0 1,-1 0-1,1 1 1,0-1-1,0 0 1,0 0-1,0 0 0,-1 0 1,1 0-1,0 0 1,0 0-1,0 0 1,-1 0-1,1 1 1,0-1-1,0 0 1,-1 0-1,-2-9 148,-2-17-103,10-247-553,2 107 349,-22-571 487,14 676-789,-4 127 357,-17 352-331,7-166 496,-9 99 460,19-206-277,5-132-222,0-9-37,1 1 0,0-1 0,-1 1 0,2-1 0,-1 0 0,0 1 0,1-1-1,0 0 1,0 0 0,5 6 0,-2-2 4,0-1-1,1 1 0,0-2 1,11 10-1,-13-13 28,0 0 0,1 0 0,-1 0-1,1-1 1,0 1 0,0-1-1,0-1 1,0 1 0,8 1 0,6 0 42,26 1 1,-23-2-27,50 1 12,0-4 0,0-2 0,105-19 0,-131 14-57,58-7 5,-46 10-101,7-1 47,91 4 1,-139 2 52,-10 0 46,1 1-1,-1 0 1,1 0-1,-1 0 1,10 3-1,9 4 682,-25-10-704,-1 0-1,0 0 1,0 0 0,0 0 0,-1 0 0,1 0 0,0 0 0,-1 0 0,0 0 0,1 0 0,-1 1 0,0-1 0,0 0 0,0 0-1,0 0 1,0 1 0,0-1 0,-1 1 0,1-1 0,0 1 0,-1-1 0,1 1 0,-1 0 0,0 0 0,1-1 0,-4 0 0,-5-4-34,1 1 1,-1 0-1,0 1 0,-1 0 1,1 1-1,-1 0 1,1 0-1,-1 1 1,0 1-1,0-1 1,0 2-1,0 0 1,0 0-1,-15 3 1,11 0-57,1 0 0,-1 1 1,1 0-1,0 1 0,0 1 1,1 0-1,0 1 0,0 1 1,1 0-1,-15 12 0,21-16 86,-31 26-99,-35 38 0,69-64 177,-1 0-1,0 0 0,-1-1 0,1 1 0,-1-1 1,-8 6-1,13-9-102,-1 0 1,1 0-1,0 0 1,0 0-1,-1 0 1,1 0-1,0 0 1,0-1-1,-1 1 1,1 0-1,0 0 1,0 0-1,0 0 1,-1 0-1,1 0 1,0 0-1,0 0 1,0-1-1,-1 1 1,1 0-1,0 0 1,0 0-1,0 0 1,0-1-1,-1 1 1,1 0-1,0 0 1,0 0-1,0-1 0,0 1 1,0 0-1,0 0 1,0-1-1,0 1 1,0 0-1,0 0 1,-1-1-1,1 1 1,0 0-1,0 0 1,1-1-1,-1 1 1,0 0-1,0 0 1,0-1-1,0 1 1,0 0-1,0 0 1,0 0-1,0-1 1,0 1-1,0 0 1,1-1-1,4-13-217,2 0 195,1 1 0,1 0 0,16-19 0,-15 20 20,0-1 1,0-1 0,7-15 0,-7 12 68,-2-1 0,0 0 0,-1 0 0,-1-1 0,-1 0 0,-1 0 0,5-37 0,-7-6 16,-2 1 1,-3-1 0,-3 1 0,-14-66 0,1 40-11,-44-164 33,57 234-81,-6-25 12,-2 1 0,-2 0 0,-33-60 1,-36-30 216,64 104-290,-1 1-1,-38-36 1,51 53 35,-2-1-7,0 1 0,-15-10 0,25 18-3,0 0 0,0 1 0,1-1 1,-1 1-1,0-1 0,0 1 1,0 0-1,0-1 0,0 1 1,0 0-1,0 0 0,0-1 0,0 1 1,0 0-1,0 0 0,0 0 1,0 0-1,0 0 0,0 1 0,0-1 1,0 0-1,0 0 0,0 1 1,0-1-1,0 1 0,0-1 1,0 0-1,1 1 0,-1 0 0,0-1 1,0 1-1,0-1 0,1 1 1,-1 0-1,0 0 0,0 1 0,-3 3-57,1 0 0,1 0-1,-1 1 1,1-1-1,-3 8 1,5-12 73,-7 21-72,1 1-1,1 0 1,2 1 0,-3 44-1,10 95 55,-3-151 7,6 88-5,4 0 0,29 114 1,-33-187-1,1 0 0,1-1 1,2 0-1,1 0 1,1-1-1,0-1 0,2 0 1,1-1-1,23 25 1,-33-41 14,1 1 0,0-2 1,0 1-1,1-1 0,0 0 1,0 0-1,0-1 0,1 0 1,0-1-1,0 0 0,0 0 1,0-1-1,1 0 0,-1-1 1,1 0-1,0 0 0,18 0 1,16-4 40,60-11 1,28-1-170,-101 13 14,0 1 1,62 9-1,-84-8 121,0 1 0,0 0 0,0 1 0,-1 0 1,1 1-1,-1 0 0,1 0 0,-1 1 0,0 0 0,-1 0 1,1 1-1,-1 0 0,-1 0 0,10 10 0,-13-11 22,1-1 1,-1 1-1,0 0 0,-1 1 0,1-1 0,-1 0 0,0 1 0,0 0 1,1 10-1,-2-13-5,-1 0 0,0 0 0,1 0 0,-1 1 0,0-1 0,-1 0 0,1 0 0,-1 0 0,1 0 0,-1 0 0,0 0 0,0 0 0,0 0 1,-1 0-1,1-1 0,-1 1 0,1 0 0,-1-1 0,-3 5 0,0-3 35,0 0 1,-1 0-1,0 0 1,1-1-1,-1 0 1,-1 0-1,1 0 1,0-1-1,-1 1 1,1-2-1,-1 1 1,1-1-1,-1 0 1,0 0-1,-9-1 1,5 0-36,-1 0 0,1-1 0,0-1 0,-1 0 0,1 0 0,0-1 0,0-1 0,-15-6 0,13 2-53,-1-1 0,1 0 0,0-1 0,1-1 0,-18-19 0,24 23 24,-4-4-479,6 13 242,1 7 153,-19 172-425,19-155 610,1 38 1,2-63-90,0 0 1,0 0 0,0 0 0,0 0 0,0 0-1,0 0 1,1 0 0,-1 0 0,0 0-1,0-1 1,1 1 0,-1 0 0,1 0-1,-1 0 1,2 2 0,-2-3 9,1 0 1,-1 0-1,0 1 1,1-1-1,-1 0 1,1 0-1,-1 0 0,0 0 1,1 0-1,-1 1 1,1-1-1,-1 0 1,1 0-1,-1 0 0,1 0 1,-1 0-1,1 0 1,-1 0-1,0-1 1,1 1-1,-1 0 0,1 0 1,-1 0-1,1-1 1,3-1 131,1 0 1,-1-1 0,0 0 0,0 0-1,4-4 1,1-1 24,8-2-152,35-17 1,-9 5-267,-36 19 208,2-3-23,1 1 0,12-4 1,-20 8 26,-1 0 0,1 0 1,0 1-1,0-1 0,0 1 1,0 0-1,1-1 0,-1 1 1,0 0-1,0 0 0,0 0 1,0 1-1,0-1 0,0 0 1,0 1-1,0 0 0,3 1 1,-2 0-36,16 14-123,5 1-595,-15-8 464,3 0-525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24.3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952 0 992,'-33'0'2352,"32"0"-2333,1 1-1,-1-1 1,1 0 0,0 0 0,-1 1 0,1-1-1,-1 0 1,1 1 0,0-1 0,-1 1 0,1-1-1,0 0 1,-1 1 0,1-1 0,0 1 0,0-1-1,-1 1 1,1-1 0,0 1 0,0-1-1,0 1 1,0-1 0,0 1 0,-4 15 178,4-14-56,-2 8 33,-1 0 1,-7 16-1,0 1 39,-5 19 11,-44 131 696,-16-6-315,52-128-463,-60 121 568,60-111-456,-21 68 0,7 7-112,-39 121 58,12-37-214,11-32-20,-80 171 423,22-38 442,99-276-819,-48 116 201,58-149-180,0 0 49,0 0-1,0 0 0,0 0 1,1 0-1,0 1 0,-1 6 203,72-8 47,-58-2-322,22 3 1,4 2-2,-4-3-6,48 13 1,-56-10-3,-1-1 0,1-1 0,-1-1 0,30-1 0,144-20 657,-180 16-685,101-15 100,150-43 0,82-1-70,-231 44 140,-113 16-158,69-11-58,111-2-1,-79 22 358,-69-8 287,-38 0-415,-2 0-148,0 0 1,0 0 0,0 0 0,1 0 0,-1 0-1,0 0 1,0 0 0,0 0 0,0 1 0,0-1-1,1 0 1,-1 0 0,0 0 0,0 0 0,0 0-1,0 0 1,0 0 0,1 0 0,-1 0 0,0 0-1,0 0 1,0 0 0,0 0 0,0 0-1,1 0 1,-1 0 0,0 0 0,0 0 0,0-1-1,0 1 1,0 0 0,1 0 0,-1 0 0,0 0-1,0 0 1,0 0 0,0 0 0,0 0 0,0 0-1,0-1 1,0 1 0,1 0 0,-1 0 0,0 0-1,0 0 1,0 0 0,0 0 0,0-1 0,0 1-1,0 0 1,0 0 0,0 0 0,0 0-1,0-1 1,0 1 0,0 0 0,0 0 0,0 0-1,0 0 1,0 0 0,0-1 0,0 1 0,-7-10-100,5 8 92,1 1 0,-1-1 0,1 0 0,0 0 0,0 0 0,0 0 1,0 0-1,0 0 0,1 0 0,-2-5 0,2 4 3,-4-21-41,1-1 0,2 0 0,0 1 0,5-33 0,1 21 0,2 0-1,1 1 0,24-62 1,-5 21-89,26-108-1,12-38 25,0 29 189,13-87-223,-54 180 151,-8 28 108,-8 31-168,3 0 0,19-51 0,-19 66-29,-2-1 1,8-35-1,8-26 47,6-29 19,-24 86 43,16-43 1,-19 60-71,-1 1 1,2-16-1,-2 16 6,-1-1 0,7-18 0,-3 16-109,-5 11 40,1 0 0,-1 0-1,1 0 1,3-5 0,-4 10 96,-1-1 0,0 1 0,0 0 0,0-1 0,0 1 0,1 0 0,-1-1 0,0 1 0,0 0 0,0-1 0,0 1 0,0 0 0,0-1 0,0 1 0,0-1 0,0 1 0,0 0 0,0-1 0,0 1 0,0 0 0,-1-1 0,1 1 0,0 0 0,0-1 0,0 1 0,0 0 0,-1-1 0,1 1 0,0 0 0,0 0 0,0-1 0,-1 1 0,1 0 0,0 0 0,-1-1 0,1 1 0,0 0 0,0 0 0,-1 0 0,1-1 0,0 1 0,-1 0 0,-17-5 35,14 4-36,-8-1 43,-1 0 1,-15 1-1,-16-3-3,7 1 128,-74 2 0,52 2-92,-114 6-29,-216 5 526,169-11-354,150 2-146,31 0-58,0-2-1,-55-5 1,68 0 24,-1 2 0,1 1-1,-1 1 1,1 1 0,-1 1-1,1 2 1,-48 12 0,53-10-35,7-2 0,0 1 0,0 0 0,-19 10 0,15-7-66,-9 4-180,26-11 225,-1-1-1,1 1 1,0 0-1,0 0 0,0 0 1,0 0-1,0-1 1,0 2-1,0-1 1,1 0-1,-1 0 1,0 0-1,0 0 1,1 0-1,-1 1 1,0 1-1,1-2-60,0 0 0,0 0 0,0 0-1,0 0 1,0 0 0,0 0 0,0 0-1,1 0 1,-1 0 0,0 0 0,0-1 0,1 1-1,-1 0 1,1 0 0,-1 0 0,1 0-1,-1-1 1,1 1 0,0 0 0,0 0 0,16 13-1896,13 4-382,8-2-978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28.0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831 25 1472,'-20'-6'730,"19"6"-691,1-1 0,-1 1 0,1-1 0,-1 1 0,1-1 0,-1 1 0,1-1-1,-1 0 1,1 1 0,-1-1 0,1 0 0,0 1 0,-1-1 0,1 0 0,0 1 0,0-1 0,0 0-1,0 0 1,-1 1 0,1-1 0,0 0 0,-1-4 637,-1 16-143,-1 36 243,-2-1 1,-19 83 0,14-92-369,-16 38 0,1-6 173,-12 36-75,-6-1-1,-3-3 0,-74 118 1,61-113-170,4 2 0,-41 119 0,-69 154-444,164-379 109,-13 30 19,-51 99 307,60-121-195,6-15-187,3-7-38,36-83 248,-26 65-180,-1 0 0,12-47 0,-17 42-3,80-278-8,6 69 117,-13 34-77,-44 116 1,3 2 1,59-96-1,-56 101 539,-77 160-544,-28 82 0,-13 29-149,-36 99 158,25 5-36,39-127 130,33-114-82,-6 17 83,-17 101 0,35-139-274,5-17 94,-3-9 75,1 0 0,-1 0 0,0 0 0,1 0 0,-1 0 0,0 0 0,1 0 0,-1 0 0,0 0-1,1 0 1,-1 0 0,0 0 0,1 0 0,-1-1 0,0 1 0,1 0 0,-1 0 0,0 0 0,0 0 0,1-1 0,-1 1 0,0 0-1,0 0 1,1-1 0,-1 1 0,0 0 0,0 0 0,1-1 0,7-9 6,-1-1 1,0 1-1,0-1 1,7-17-1,1 0-16,47-96 9,20-33 47,23-3-113,8-15-147,10-64 204,-67 125 86,76-117 0,64-45 885,-185 260-915,2 1 1,-1 0 0,2 1 0,15-13 0,-28 27-43,-1-1 1,1 0-1,0 1 0,-1-1 1,1 1-1,0-1 1,0 1-1,-1 0 0,1-1 1,0 1-1,0 0 1,0 0-1,-1-1 0,1 1 1,0 0-1,1 0 1,-1 0 0,-1 0 0,0 0 0,1 1 0,-1-1 0,0 0 0,1 0 0,-1 0 0,0 1 0,0-1 0,1 0 0,-1 0 1,0 1-1,0-1 0,1 0 0,-1 0 0,0 1 0,0-1 0,0 0 0,1 1 0,-1-1 0,0 0 0,0 1 1,0-1-1,0 0 0,0 1 0,1 2 14,-1 0 1,0 0-1,0 0 1,0 0-1,0 0 1,-1-1 0,1 1-1,-2 4 1,-9 25 96,-2-1 1,-20 38 0,-14 32-42,-114 385-8,41-109 92,-1-95-54,33-84 112,80-178-317,8-20 97,0 0 1,0 0 0,0 0 0,0 0 0,0 0 0,0 0-1,-1 0 1,1 0 0,0 0 0,0 1 0,0-1 0,0 0-1,0 0 1,0 0 0,0 0 0,0 0 0,0 0 0,0 0-1,0 0 1,0 0 0,0 1 0,0-1 0,0 0 0,0 0-1,0 0 1,0 0 0,0 0 0,0 0 0,0 0 0,0 0-1,0 0 1,0 1 0,0-1 0,0 0 0,0 0 0,0 0-1,0 0 1,0 0 0,0 0 0,0 0 0,0 0 0,0 0-1,1 0 1,-1 0 0,0 1 0,0-1 0,0 0 0,0 0-1,0 0 1,0 0 0,0 0 0,0 0 0,0 0 0,0 0-1,1 0 1,-1 0 0,0 0 0,0 0 0,0 0 0,0 0-1,0 0 1,0 0 0,8-6-132,9-12 27,2-6 87,-1-1-1,-1-1 1,25-52-1,28-91-96,-10 18 130,158-234-52,-143 263 80,16-22 33,-64 107-64,53-58 0,-41 52 135,-39 62 128,-10 28-276,-1 0 1,-3-1 0,-1 0 0,-23 43 0,-39 64-3,3-7 33,-136 353 256,160-366-118,40-114-304,7-13 24,4-9-84,6-16 97,9-27 1,1-12 53,0-4 43,49-112-1,44-28 73,-24 48-107,27-55 3,62-126-75,-55 106 229,-116 221-100,0 1 0,1 0 0,0 0 0,11-11 0,-16 17-16,1 1 0,-1-1-1,0 1 1,1 0 0,-1-1-1,0 1 1,1-1 0,-1 1-1,0 0 1,1-1 0,-1 1-1,1 0 1,-1 0 0,1-1-1,-1 1 1,1 0 0,-1 0-1,0 0 1,1 0 0,-1 0-1,1 0 1,-1-1 0,1 1-1,-1 0 1,1 0 0,-1 0-1,1 1 1,-1-1 0,1 0-1,-1 0 1,1 0 0,-1 0-1,1 0 1,-1 1 0,1-1-1,-1 0 1,1 0 0,-1 1-1,0-1 1,1 0 0,-1 1-1,1-1 1,-1 0 0,0 1-1,1-1 1,-1 0 0,1 2-1,0 0 7,0 0 0,-1 1 1,1-1-1,0 1 0,-1 0 0,0-1 0,1 1 0,-1 4 0,-1 11 9,-1 0-1,-7 32 1,0-1 1,-45 250 47,10-110 93,14-68-58,-79 264-15,71-262-8,21-64-102,17-58 11,-1 0 0,1-1 0,0 1 0,-1 0 0,1-1 0,0 1 0,0 0 0,0 0 0,0-1 0,0 1 0,0 0 0,0 0 0,0-1 0,0 1 0,0 0 0,0 0 0,0-1 0,0 1 0,1 0 0,-1-1 0,0 1 0,1 1 0,5-4-83,1-10 125,16-54-41,-11 25-31,18-47-13,58-190-113,38-134 171,-112 378-7,0 0 0,3 1 1,20-31-1,-26 46-54,-8 11 67,1 1-1,0-1 1,0 1 0,0 0 0,11-10-1,-15 16-3,0 0 1,0-1-1,0 1 0,1 0 0,-1 0 0,0 0 0,0-1 1,0 1-1,1 0 0,-1 0 0,0 0 0,0-1 0,0 1 0,1 0 1,-1 0-1,0 0 0,1 0 0,-1 0 0,0-1 0,0 1 1,1 0-1,-1 0 0,0 0 0,1 0 0,-1 0 0,0 0 1,0 0-1,1 0 0,-1 0 0,0 0 0,1 0 0,-1 0 1,0 1-1,0-1 0,1 0 0,-1 0 0,0 0 0,1 0 0,-1 0 1,0 1-1,0-1 0,1 0 0,-1 0 0,0 0 0,0 1 1,0-1-1,1 0 0,-1 0 0,0 0 0,0 1 0,0-1 1,0 0-1,0 1 0,0-1 0,1 0 0,-1 0 0,0 1 0,0-1 1,0 0-1,0 1 0,0-1 0,0 0 0,0 0 0,0 1 1,0-1-1,-2 26 53,-77 313 13,28-138 61,-57 266 164,68-341-265,26-85-95,-19 80 0,59-227-419,1-32 447,11-44 153,50-173-109,-60 255 9,5 1 1,50-106-1,-57 148-70,41-81 133,-61 125-37,0 0-1,6-19 0,-2 6 147,-10 22-201,0 3-4,0 0 0,-1 1 1,1-1-1,0 1 0,0-1 0,0 0 0,0 1 0,0-1 0,0 1 1,0-1-1,1 0 0,-1 1 0,0-1 0,0 1 0,0-1 0,1 1 1,-1-1-1,1 0 0,4-9 22,-1-1 1,0 0 0,0 0-1,-1 0 1,4-21-1,-6 24 9,0-1 0,-1 1-1,0-1 1,0 1 0,-1 0 0,0-1-1,0 1 1,-1 0 0,-2-9 0,1 12-29,0 0 0,0 0 1,0 0-1,0 0 0,-1 0 1,0 1-1,0-1 1,0 1-1,0 0 0,-1 1 1,1-1-1,-1 1 0,0 0 1,0 0-1,0 0 1,-7-2-1,2 1-14,-1 0-1,0 1 1,0 0 0,0 0-1,0 1 1,-1 1 0,-13-1-1,18 2 36,0 1 0,0 0 0,1 0 0,-1 0 0,0 1 0,1 0 0,-1 1 0,1-1 0,0 1 0,0 0 0,-11 7 0,-1 4-66,0 1 0,-18 19 0,15-13 35,-22 16 28,-52 37 1,-53 26 140,111-77-122,-7 8-27,1 2 0,1 2 0,2 1 0,1 2 0,-48 63 0,-17 31 129,74-98-77,21-25-230,-14 20 0,23-29 170,0 0 0,0 0 0,-1 1 0,1-1 0,0 0 0,0 0 1,0 1-1,0-1 0,0 0 0,0 1 0,-1-1 0,1 0 0,0 1 0,0-1 0,0 0 0,0 1 0,0-1 1,0 0-1,0 0 0,1 1 0,-1-1 0,0 0 0,0 1 0,0-1 0,0 0 0,0 1 0,0-1 0,0 0 1,1 0-1,-1 1 0,0-1 0,0 0 0,0 0 0,1 1 0,-1-1 0,0 0 0,0 0 0,1 0 0,-1 1 1,0-1-1,1 0 0,-1 0 0,0 0 0,0 0 0,1 0 0,-1 0 0,0 1 0,1-1 0,-1 0 0,1 0 0,23 3-155,-10-1 13,-7 0 137,0 1 0,-1 0 0,1 0 0,-1 1 0,0 0 0,0 0 0,0 0 0,0 0 0,-1 1 0,0 0 0,0 1 0,0-1 0,0 1 0,-1 0 0,0 0 0,0 0 0,-1 0 0,0 1 0,0-1 0,0 1 0,-1 0 0,0 0 0,1 8 0,1 10 68,-2-1 0,0 1 0,-2 0 0,-1-1 0,-5 39 0,0-20 8,-7 68 161,-29 111 1,-2-43-314,42-173 62,1 0 0,0 0 0,0 0 0,1 0 0,-1-1 1,1 1-1,2 11 0,-2-15 20,0 0-1,1-1 1,-1 1 0,0-1-1,1 1 1,0 0 0,-1-1-1,1 1 1,0-1 0,0 1-1,0-1 1,0 0 0,0 1 0,0-1-1,0 0 1,0 0 0,0 0-1,1 0 1,-1 0 0,0 0-1,1 0 1,-1 0 0,1 0-1,-1-1 1,1 1 0,-1 0-1,1-1 1,0 0 0,-1 1 0,1-1-1,-1 0 1,1 0 0,1 0-1,4 0-9,0-1 0,0-1 0,0 1 0,0-1-1,-1 0 1,1-1 0,6-3 0,1 0 47,5-1 147,28-12-226,49-13 0,72-9 312,-447 126 1334,27-18-1632,98-30-2,110-24-1,18-5-73,0-1-1,-37 5 1,61-12 70,-1 0 1,0 0-1,1 0 0,-1 0 0,1 0 0,-1-1 0,0 1 1,1-1-1,-4-1 0,6 2 34,0 0 0,-1 0 0,1 0 0,0 0 0,0-1 0,-1 1 0,1 0 0,0 0 0,-1 0 0,1-1 1,0 1-1,0 0 0,0-1 0,-1 1 0,1 0 0,0 0 0,0-1 0,0 1 0,0 0 0,-1-1 0,1 1 0,0 0 0,0-1 0,0 1 0,0 0 0,0-1 0,0 0-3,1 0-1,-1 0 0,0 0 0,1 0 0,-1 1 0,1-1 0,-1 0 0,1 0 0,-1 0 0,1 1 1,0-1-1,-1 0 0,1 1 0,0-1 0,0 0 0,12-7-48,0 0 0,1 0 1,0 2-1,0 0 0,0 0 0,21-4 1,-16 4 34,144-42 19,30-10 24,-89 24 51,57-19 42,-115 35-39,60-32-1,19-27 195,-38 22-221,-56 36 37,-1 0 1,28-25 653,-65 49-577,-9 10-171,2-1-9,1 0-1,-2-2 1,0 1-1,0-2 1,-1 0 0,-1-1-1,-22 10 1,-130 44 166,85-35-37,-114 47 11,-44 15-274,11 10-565,225-99 606,4-1 79,1-1 1,-1 1-1,1-1 1,-1 1-1,1 0 0,-1 0 1,1 0-1,0 0 1,-1 0-1,1 0 0,0 0 1,0 0-1,-1 0 1,1 0-1,0 1 0,-1 1 1,2-3 33,0 0 1,0 0-1,0 0 1,0 1 0,0-1-1,0 0 1,0 0-1,0 1 1,0-1 0,0 0-1,0 0 1,1 0-1,-1 1 1,0-1 0,0 0-1,0 0 1,0 1-1,0-1 1,0 0 0,0 0-1,1 0 1,-1 0-1,0 1 1,0-1 0,0 0-1,0 0 1,1 0-1,-1 0 1,0 0 0,0 1-1,0-1 1,1 0-1,-1 0 1,0 0 0,0 0-1,0 0 1,1 0-1,-1 0 1,0 0 0,0 0-1,1 0 1,-1 0-1,0 0 1,0 0 0,1 0-1,-1 0 1,15-2-115,17-7-12,-1-2-1,59-27 0,59-43-159,-69 36-58,16-11-1329,97-75 0,-103 61-1653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1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32 896,'-3'-4'3652,"3"4"-3600,-7 1 2084,5-2-2089,-1 1-1,1-1 1,0 1 0,0-1 0,0 0-1,0 0 1,0 0 0,0 0 0,0 0-1,0 0 1,0 0 0,-2-3-1,2 3-13,0-1-1,0 1 0,0-1 0,0 1 0,0 0 0,0 0 0,0 0 0,0 0 0,-1 0 0,1 1 0,0-1 0,-4 0 0,5 1-11,-2 0-27,1 0 0,-1 0 0,1 0 0,-1 0 0,1 0 1,-1 0-1,1 1 0,-1-1 0,1 1 0,-1 0 0,1 0 0,0 0 0,0 0 0,-1 0 0,1 0 0,-3 2 0,2 1-16,-1-1 0,1 0 1,0 1-1,0-1 0,0 1 0,0 0 1,1 0-1,-1 0 0,1 0 1,0 1-1,0-1 0,1 0 0,-2 7 1,0 1 34,2 1 0,-1 0 1,1 21-1,2-29 14,1 0-1,-1-1 1,1 1 0,0 0-1,0-1 1,0 1 0,1-1-1,-1 1 1,1-1 0,0 0-1,6 5 1,19 12 69,-15-11-130,-10-8 24,0 1-1,0-1 1,0 1-1,0 0 1,0 0-1,0 0 1,-1 0 0,4 5-1,-6-7 34,1 0 1,0 0-1,0 0 0,-1 0 0,1 0 1,0 0-1,0 0 0,0 0 1,0 0-1,1-1 0,-1 1 0,2 1 1,-1-1-14,-1-1 0,0 1 1,1 0-1,-1 0 0,0 0 1,1 0-1,-1 0 1,0 0-1,0 1 0,0-1 1,0 0-1,2 3 0,3 9 2,-5-11 34,0-1-1,0 1 1,0 0 0,-1-1 0,1 1 0,0 0-1,-1-1 1,1 1 0,-1 0 0,1-1 0,-1 1-1,0 0 1,0 0 0,0 0 0,0 0 0,0-1-1,0 1 1,0 0 0,-1 0 0,1-1 0,-1 1-1,1 0 1,-1 0 0,0-1 0,1 1 0,-3 2-1,-1 2 46,0-1 0,0 0-1,-1 1 1,1-2 0,-1 1-1,-1 0 1,1-1 0,-1 0-1,1 0 1,-1-1 0,-9 5-1,-47 26-58,56-32-121,0 1-1,0 0 0,1 0 0,-1 1 0,-8 8 1,14-10-610,1 0 390,0-1 0,1 1 0,-1-1 0,0 1 0,0-1-1,1 1 1,-1-1 0,1 0 0,0 0 0,-1 0 0,1 0 0,0 0 0,0 0-1,-1 0 1,1 0 0,0-1 0,0 1 0,0-1 0,0 1 0,0-1 0,0 0-1,0 0 1,0 0 0,0 0 0,3 0 0,12-4-523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2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2144,'4'-3'3585,"-4"3"-3495,10 3 657,5 4-721,-12-6 93,0 0 0,0 0 0,0-1 0,0 1 0,-1-1 0,1 0 0,0 0 0,0 0 0,3 0 0,-1 0 35,6 0 33,-4 0-97,0-1 0,0 2-1,0-1 1,0 1-1,9 3 1,-6-2 37,0-1 0,0 0 0,1 0 0,-1 0 0,18-3 0,2 1 34,58 1 329,-68-3-479,-18 3-128,6 0-326,8 0-661,-5 3-3157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2.9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2912,'1'14'4666,"-1"4"-4495,-4 24 0,0 6-390,3-45 196,1-1 0,0 1 0,0 0-1,0 0 1,0 0 0,1 0 0,0 2 0,2 15-336,-3-10-413,1-7 190,-1 1-1,0-1 1,0 1 0,0-1 0,0 1 0,-1-1 0,0 5 0,-3-7-410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3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15 4480,'-5'-6'1664,"2"1"-1312,-2 2-64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3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7 1824,'-2'0'76,"1"1"0,-1-1 1,1 0-1,-1 1 0,1-1 0,-1 1 1,1-1-1,-1 1 0,1 0 1,0 0-1,-1-1 0,1 1 0,0 0 1,0 0-1,0 0 0,-1 0 0,1 1 1,0-1-1,1 0 0,-1 0 0,0 1 1,0-1-1,0 0 0,1 1 0,-1-1 1,1 1-1,-1 2 0,-1 2 174,0 0-1,1 0 1,0 0-1,0 0 0,1 8 1,0 37 2331,11-61-2094,-10 8-467,5-4-40,0 0 1,-1 0 0,0-1-1,-1 0 1,0 0-1,0 0 1,3-8 0,-1 3 14,13-20-1,-18 30 5,-1 1-1,1 0 1,0 0-1,0 0 1,0 1-1,0-1 1,0 0 0,0 0-1,0 0 1,1 1-1,-1-1 1,0 1-1,0-1 1,0 1-1,1-1 1,-1 1-1,0 0 1,1-1-1,-1 1 1,0 0-1,0 0 1,1 0-1,-1 0 1,0 0-1,1 0 1,-1 1-1,0-1 1,1 0-1,-1 1 1,0-1-1,0 1 1,1-1-1,-1 1 1,1 0-1,1 1 87,0 0 0,-1-1 0,1 1 0,-1 0 0,0 0-1,1 1 1,-1-1 0,0 0 0,0 1 0,0-1 0,-1 1 0,1 0 0,1 4-1,9 17 142,-10-21-202,0 1 1,0 0 0,0 0 0,0 0-1,-1 0 1,0 0 0,1 0 0,0 8-1,-2-9-267,0 1-1,1-1 0,0 0 0,-1 1 0,1-1 1,3 6-1,5-1-3747,-8-7 3738,0-1 1,1 0 0,-1 1-24,7 2-1516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4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0 5152,'-1'1'1876,"1"1"-1595,0-1 1,-1 0-1,1 0 0,0 0 1,-1 1-1,1-1 1,-1 0-1,0 0 1,1 0-1,-1 0 1,-1 1-1,-3 15-382,4-10-25,0 1 1,1-1 0,-1 1 0,1-1-1,2 12 1,-1 1-3331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4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59 4992,'-9'-19'1824,"5"15"-1408,0-4-128,4 5 0,0-5-224,0 5-576,0-2 256,-5 1-1248,5 0 864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2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0 145 2496,'44'-16'2213,"65"-17"1968,38-10-2234,-82 24-2268,-32 9-5848,17-3 6169,-28 8-1979,-1-1 475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4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1 896,'-8'8'4139,"6"-6"-4018,0 0 0,1 1 0,-1-1 0,1 1 0,0-1 0,-1 1 0,1-1 0,0 1 0,0 0 0,1 0 0,-1-1 0,1 1 0,-1 3 0,-1 2-125,-4 28 132,1 0 0,1 47 0,-2 11 283,2-60-58,-10 71 680,10-76-888,3-22-136,1-1 1,-1 0-1,-1 0 1,-3 12-1,2-9 41,3-8-40,0 0 1,0 0-1,-1 0 1,1 0 0,0 0-1,-1 0 1,1 0-1,-1 0 1,1 0-1,-1 0 1,-1 1-1,2-1-148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5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 1728,'2'-14'4546,"1"14"-4311,-1-1-1,1 1 0,-1 1 1,1-1-1,-1 0 0,5 1 0,7 4-148,1 0 1,-1 0-1,21 12 0,-5-2 12,-3-4 136,33 8 0,6 2-1310,-57-18 527,0-2-699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46.1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82 3648,'-1'3'1419,"1"-3"-1411,0 0-1,-1 0 0,1 0 0,0 0 1,0 0-1,0 0 0,0 0 1,0 0-1,0 0 0,0 0 0,0 0 1,0 0-1,0 0 0,0 0 0,0 1 1,0-1-1,0 0 0,0 0 0,0 0 1,0 0-1,0 0 0,0 0 1,1 0-1,-1 0 0,0 0 0,0 0 1,0 0-1,0 0 0,0 0 0,0 0 1,0 0-1,0 0 0,0 0 0,0 0 1,0 0-1,0 0 0,0 0 1,0 0-1,0 1 0,0-1 0,0 0 1,0 0-1,0 0 0,0 0 0,0 0 1,0 0-1,1 0 0,-1 0 0,0 0 1,0 0-1,0 0 0,0 0 1,0 0-1,0 0 0,0 0 0,0 0 1,0 0-1,0-1 0,0 1 0,0 0 1,0 0-1,0 0 0,0 1 254,2-1-154,24 2 386,-20-1-237,-1 0 0,1-1-1,0 1 1,-1-1 0,1-1 0,-1 1-1,1-1 1,10-2 0,-1-1-25,-14 4-187,1 0 0,0-1 1,-1 1-1,1 0 0,0-1 0,-1 1 1,1-1-1,-1 1 0,1-1 1,-1 0-1,1 0 0,-1 0 0,0 0 1,1 0-1,-1 0 0,0 0 1,0 0-1,0 0 0,0-1 0,0 1 1,2-2-1,-4 1-26,1 0 1,0 0-1,-1 1 1,1-1-1,-1 1 1,1-1-1,-1 0 1,0 1-1,0-1 1,0 1-1,0-1 1,0 1-1,-2-3 0,-2-3-276,4 5 234,-1-1-1,0 1 0,1 0 1,-1 0-1,0 0 1,0 0-1,0 1 1,0-1-1,0 0 1,-1 1-1,1-1 1,0 1-1,-1 0 1,1 0-1,-1 0 1,1 0-1,-1 0 0,1 1 1,-1-1-1,-4 0 1,3 1 22,0 0 0,1 0-1,-1 0 1,1 0 0,-1 0 0,1 1 0,-1-1 0,1 1 0,0 0 0,-1 0-1,1 1 1,0-1 0,-1 1 0,1-1 0,-4 4 0,6-5 6,-3 3 62,0 1 1,0-1-1,1 1 1,-1 0-1,1-1 1,-4 6-1,6-7-49,0 0 0,1 0 0,-1 0 0,0 0-1,1-1 1,-1 1 0,1 0 0,0 0-1,0 0 1,0 0 0,0 1 0,0-1 0,0 0-1,0 0 1,1 0 0,-1-1 0,1 1-1,-1 0 1,2 2 0,1 3 113,1 0 0,0 0 0,0 0 0,0-1 0,1 0 0,0 0 0,0 0 0,0 0 0,1-1 0,0 0 0,0 0 0,0-1 1,1 1-1,0-1 0,-1-1 0,9 4 0,-5-3-123,0 0 0,0 0 1,0-1-1,0-1 0,1 0 1,-1 0-1,1-1 0,-1 0 1,1-1-1,-1 0 0,16-2 1,4-5-3574,41-14 1,-36 10 616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9:58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1 992,'0'4'7797,"-9"136"-6330,10-108-1341,1 1-1,2-1 1,1 0 0,10 34 0,-11-53-64,0-1 0,1 1 0,0-1 0,1 0 0,8 12 0,-10-17-27,1 0 0,1 0 0,-1 0-1,1-1 1,1 0 0,-1-1 0,1 1-1,0-1 1,7 4 0,11 4 141,48 16 0,-9-4-203,-35-15 82,11 6 412,-37-14-621,0 0 0,0 0 0,0 0 0,0 0 0,0 0 0,-1 0-1,0 1 1,1-1 0,-1 1 0,3 4 0,-1 4-2464,-4-11 2547,0 0 0,0 1 0,-1-1 0,1 0 0,0 0 1,0 1-1,0-1 0,0 0 0,0 0 0,0 0 0,0 1 0,-1-1 0,1 0 0,0 0 0,0 0 0,0 0 1,-1 1-1,1-1 0,0 0 0,0 0 0,0 0 0,-1 0 0,1 0 0,0 0 0,0 0 0,0 1 0,-1-1 1,1 0-1,0 0 0,0 0 0,-1 0 0,1 0 0,0 0 0,0 0 0,-1 0 0,1 0 0,0 0 0,0 0 0,-1-1 1,1 1-1,0 0 0,0 0 0,0 0 0,-1 0 0,1 0 0,0 0 0,0 0 0,0-1 0,-1 1 0,1 0 1,-12-7-2373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0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37 1472,'-4'-5'4240,"8"16"-2230,-2 4-1452,4 9 79,-5-18-543,1 0 0,-1 0-1,0 0 1,-1 0 0,1 0 0,-1 0 0,-1 9-1,1 21 26,4 2 503,-3 49-1,-1-51 307,-5-23-1088,5-9 247,1-3-72,-1-1 1,0 1-1,0-1 1,0 1-1,0-1 1,0 1-1,0 0 1,0-1 0,0 1-1,0-1 1,-1 1-1,1-1 1,0 1-1,0-1 1,0 1-1,0-1 1,-1 1 0,1-1-1,0 1 1,-1-1-1,1 0 1,0 1-1,-1-1 1,1 1 0,0-1-1,-2 1 646,1 0-592,-2 1-53,2-1-80,-7 5-10,8-10 78,1-1 1,0 1-1,1-1 1,-1 1-1,1 0 1,3-7-1,5-17 114,7-29-132,1-6 135,-16 51-102,2-3 5,-2-1 0,3-27-1,-1-62 932,-4 105-907,0 1-331,1 12 242,0 0 0,1 0-1,0-1 1,1 1 0,0-1-1,5 13 1,35 71 73,-23-57 71,7 8 110,-26-46 304,-15 5 385,-5-3-725,0-2 0,-21 0 0,25-1-1287,-1 0 0,1 1 0,-31 6-1,43-6 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2.9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1312,'0'0'51,"1"0"0,-1 0-1,0 0 1,0-1 0,0 1 0,1 0 0,-1 0-1,0 0 1,0 0 0,1 0 0,-1 0-1,0 0 1,0 0 0,1 0 0,-1 0 0,0 0-1,0 0 1,1 0 0,-1 1 0,0-1 0,0 0-1,1 0 1,-1 0 0,0 0 0,0 0 0,1 0-1,-1 1 1,0-1 0,0 0 0,0 0 0,0 0-1,1 0 1,-1 1 0,0-1 0,0 0 0,0 0-1,0 1 1,0-1 0,0 0 0,1 0 0,-1 1-1,0-1 1,0 0 0,0 0 0,0 1-1,0-1 1,0 0 0,0 0 0,0 1 0,0-1-1,0 0 1,0 1 0,1 21 3035,-1-11-3814,4 6 746,0 12 2,-2 15 279,-1-29-87,0 0 0,-1 0-1,-3 24 1,2-1 28,1-37 80,-1-13-128,0 5-221,-1 0 0,1 0 0,1-1 0,-1 1 0,1 0-1,1 0 1,-1 0 0,1 0 0,1 0 0,-1-1 0,1 2 0,0-1-1,1 0 1,4-10 0,3-4-70,-5 11 31,0-1 0,1 0 1,1 1-1,8-12 1,-14 21 69,-1 1 1,0-1 0,1 1-1,-1-1 1,0 1 0,1-1-1,-1 1 1,0 0 0,1-1-1,-1 1 1,1 0 0,-1-1-1,1 1 1,-1 0-1,1 0 1,-1-1 0,1 1-1,-1 0 1,1 0 0,-1 0-1,1 0 1,-1 0 0,1-1-1,-1 1 1,1 0 0,-1 0-1,1 0 1,0 1-1,-1-1 1,1 0 0,-1 0-1,1 0 1,8 11 118,-8-8-111,2 2-11,-1 0-1,0 0 1,0 0 0,-1 0-1,1 0 1,-1 0-1,0 1 1,0 7-1,-2 48-12,0-30 137,1-30 123,9-15-359,1 1 16,0 0 0,1 0 0,0 1 1,1 0-1,17-13 0,-19 16-63,-5 4 151,0 1-1,0 0 0,1 0 0,0 1 0,0-1 0,0 1 0,0 0 0,0 1 1,9-3-1,-12 4 33,-1 1 0,1 0 0,-1-1 1,1 1-1,-1 0 0,1 0 0,0 0 0,-1 0 1,1 1-1,0-1 0,-1 1 0,1 0 0,-1-1 1,1 1-1,-1 0 0,0 0 0,1 1 1,-1-1-1,0 0 0,0 1 0,0 0 0,0-1 1,0 1-1,0 0 0,0 0 0,2 3 0,-1 0 50,0-2-35,0 1 0,0-1 1,-1 1-1,1 0 0,-1 0 1,0 0-1,0 0 0,0 1 1,-1-1-1,0 0 0,1 1 1,0 8-1,-1 15 184,0-19-94,-1 0-1,1-1 0,-2 1 0,-1 11 1,0-10-89,-2 1 0,-5 14 0,-3 7 9,11-27-50,-1 1 1,2 0-1,-1 10 0,1-10-132,-1 0 0,1 0-1,-3 9 1,2-9 33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4.7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191 9 1984,'-3'-1'355,"1"-1"-1,-1 1 1,0 0-1,1 0 1,-1 1-1,0-1 1,0 0 0,0 1-1,1 0 1,-1 0-1,0 0 1,0 0-1,0 0 1,0 0 0,1 1-1,-4 0 1,-19 2 891,17-2-1199,1 0 0,-1 0-1,1 1 1,-1 1-1,1-1 1,0 1-1,0 0 1,0 1 0,1 0-1,-1 0 1,1 0-1,0 1 1,0 0-1,-6 6 1,11-10-53,0-1-1,1 1 1,-1 0-1,1 0 1,-1 0-1,1-1 1,-1 1-1,1 0 1,0 0-1,-1 0 1,1 0-1,0 0 1,0 0-1,-1 0 1,1 0-1,0-1 1,0 1-1,0 0 1,0 0 0,0 0-1,0 0 1,1 0-1,-1 0 1,0 0-1,0 0 1,1 0-1,-1 0 1,1 0-1,-1-1 1,0 1-1,1 0 1,0 0-1,-1 0 1,1-1-1,-1 1 1,1 0-1,0-1 1,0 1-1,-1-1 1,2 2-1,5 2-56,-1 1-1,1-1 1,0 0-1,8 2 0,-5-1 35,34 17 85,-10-5 80,-1 1 0,32 23 0,-61-37-25,1 0 0,0 0 0,-1 1 1,0-1-1,0 1 0,4 6 0,-8-10 97,0 1-131,0 0 0,0 0 0,0 0 0,0-1 0,-1 1 0,1 0 0,-1-1 0,0 1 0,1 0 0,-1-1 0,0 1 0,0-1 0,0 1 0,0-1 0,0 1 0,0-1 0,0 0 0,-2 2 0,-2 1-2,0 0 0,-1-1 0,-10 6 0,-3 1-3,0 0-99,-20 9 0,20-10-714,-21 12 0,29-15-113,-13 10-1091,23-15 1683,0 0 0,0 0 1,0 0-1,1 0 0,-1 0 1,0 0-1,0 0 0,1 1 1,-1-1-1,0 0 0,1 0 1,-1 1-1,1-1 0,0 0 1,-1 0-1,1 1 1,0 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5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9 896,'0'-9'4320,"-2"45"-3551,-2-1 0,-8 38 0,-1 10-308,-8 57 88,8 51 272,13-189-801,0 0 1,0 0-1,0 0 0,0 0 0,1 0 0,-1 0 0,1 0 0,0 0 0,-1-1 0,1 1 1,0 0-1,0 0 0,0-1 0,0 1 0,0 0 0,0-1 0,1 1 0,-1-1 0,0 0 1,1 1-1,-1-1 0,1 0 0,0 0 0,-1 0 0,1 0 0,0 0 0,3 1 0,2 0 31,0 0 0,0 0-1,0-1 1,1 0-1,-1-1 1,10 1 0,-17-1-52,145-4-297,-110-3-619,-33 7 738,1-1 0,-1 0 0,0 1 1,0-1-1,1 0 0,-1 0 0,0-1 0,0 1 0,0 0 0,0-1 0,0 1 0,2-3 0,1-8-1719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5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44 2560,'0'0'111,"-1"-1"0,1 0 1,0 0-1,0 0 0,0 1 1,1-1-1,-1 0 0,0 0 0,0 0 1,0 1-1,0-1 0,1 0 1,-1 0-1,0 1 0,1-1 0,-1 0 1,1 1-1,-1-1 0,1 0 1,-1 1-1,1-1 0,-1 1 0,2-1 1,13-15 2139,-12 14-2096,-1 1 0,0 0 0,1-1 0,-1 1-1,1 0 1,-1 1 0,1-1 0,-1 0 0,1 1-1,0 0 1,-1-1 0,1 1 0,0 0 0,4 1-1,3 0 79,-1 1 0,17 6-1,10 1 263,38 6-363,-35-6-664,-25-5-1133,0 0-3544,-3-1 3118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08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147 528 2144,'0'0'118,"0"-1"1,-1 1-1,1 0 0,0-1 1,0 1-1,0-1 0,0 1 1,0 0-1,0-1 0,-1 1 1,1 0-1,0-1 0,0 1 1,-1 0-1,1-1 0,0 1 1,0 0-1,-1 0 0,1-1 1,0 1-1,-1 0 0,1 0 1,0 0-1,-1-1 0,1 1 1,0 0-1,-1 0 0,1 0 1,0 0-1,-1 0 0,1 0 1,-1 0-1,0-1 36,-1 1 0,1 0 1,0 1-1,0-1 0,-1 0 0,1 0 0,0 0 1,0 1-1,-1-1 0,1 0 0,0 1 0,0 0 1,-2 0-1,2 0-55,-1 1 0,0 0 0,1-1 0,-1 1-1,1 0 1,-3 4 0,-4 5 243,-3 2-238,1 1 0,1 0-1,0 0 1,1 1-1,0 0 1,-8 25 0,9-15-131,1-1 0,1 1 1,-2 29-1,6-46 33,0 1 1,2 16-1,-1-23-5,0 0-1,1 0 1,-1 0 0,1 1 0,-1-1 0,1 0-1,0 0 1,-1 0 0,1 0 0,0 0-1,1 0 1,-1 0 0,0-1 0,0 1-1,1 0 1,3 2 0,-5-3 1,1-1 0,0 0 0,-1 1 0,1-1-1,0 0 1,0 0 0,0 1 0,-1-1 0,1 0 0,0 0 0,0 0 0,0 0 0,-1 0-1,1 0 1,0 0 0,0 0 0,0-1 0,-1 1 0,1 0 0,0 0 0,0-1 0,-1 1-1,1 0 1,0-1 0,-1 1 0,1-1 0,0 1 0,-1-1 0,1 1 0,-1-1 0,1 1-1,0-1 1,0-1 0,16-24 126,-15 23-123,4-8 38,-1-1-1,0 0 1,-1-1-1,0 1 1,-1-1-1,3-20 1,-3-4-64,-1-38 0,3 29-565,-6 106 837,3 74 442,1-117-691,0 1 0,12 33 1,-11-36 11,-4-14-14,0 0 1,1 0-1,-1-1 1,0 1-1,0 0 1,1 0-1,-1 0 1,0 0-1,1 0 1,-1 0-1,1-1 0,-1 1 1,1 0-1,0 0 1,-1-1-1,1 1 1,0 0-1,-1-1 1,1 1-1,0-1 1,0 1-1,-1-1 0,1 1 1,0-1-1,0 1 1,0-1-1,0 0 1,0 1-1,0-1 1,0 0-1,0 0 0,0 0 1,-1 0-1,1 0 1,0 0-1,0 0 1,0 0-1,0 0 1,0 0-1,0-1 1,0 1-1,0 0 0,0-1 1,1 0-1,4-2 21,-1 0 0,1-1 0,0 0 0,-1-1 0,6-5 0,-7 7-34,10-12-67,1 0 0,22-33 0,19-40-273,-43 67 269,7-12 69,39-67-331,-49 80 231,-1 0 0,0-1 0,6-28 0,-6 10 80,-3-1 0,-1 0 1,-1-1-1,-3 1 0,-3-43 1,-15-41 405,16 119-337,1 5-28,0-1 1,0 0-1,0 0 1,0 0-1,0 0 1,0 0-1,-1 1 1,1-1-1,0 0 1,-1 0-1,1 0 0,0 1 1,-1-1-1,1 0 1,-1 0-1,1 1 1,-1-1-1,1 0 1,-1 1-1,0-1 1,1 1-1,-1-1 0,0 1 1,1-1-1,-1 1 1,0-1-1,0 1 1,0-1-1,1 1 1,-1 0-1,0 0 1,-1-1-1,1 2-4,-1-1 1,1 0-1,0 1 0,-1-1 0,1 1 1,0-1-1,0 1 0,0 0 1,0 0-1,0-1 0,0 1 1,0 0-1,0 0 0,0 0 1,0 0-1,0 0 0,0 0 0,1 1 1,-1-1-1,0 1 0,-7 15 16,2-1 0,0 1 0,1 0 0,1 0 0,-4 25 0,1-2-110,-5 16 219,3 0-1,-5 110 0,14-82 18,1 100-27,0-160-34,1 0 0,1-1-1,1 1 1,1-1 0,14 37-1,-18-57 31,0-1 0,0 0-1,0 0 1,0 0 0,0 0-1,1 0 1,2 3 0,-4-5-140,1 1 28,-1-1-1,0 1 1,0-1 0,1 0-1,-1 1 1,0-1 0,1 1 0,-1-1-1,0 0 1,1 1 0,-1-1-1,0 0 1,1 0 0,-1 1-1,0-1 1,1 0 0,-1 0-1,1 0 1,-1 1 0,1-1 0,-1 0-1,1 0 1,-1 0 0,1 0-1,12 2 42,-8-3-31,0 0 0,0 0 1,-1 0-1,1 0 1,0-1-1,-1 0 0,1 0 1,-1 0-1,0 0 1,0-1-1,0 1 1,0-1-1,0 0 0,0-1 1,-1 1-1,1 0 1,3-7-1,3-2 20,-1 0 1,-1 0-1,0-1 1,8-21-1,39-102-217,-12 26 196,-18 61-266,-25 49 250,0-1-1,0 1 1,0 0-1,0 0 0,0 0 1,0 0-1,0 0 1,0-1-1,0 1 0,1 0 1,-1 0-1,0 0 1,0 0-1,0 0 1,0 0-1,0 0 0,0 0 1,0 0-1,1-1 1,-1 1-1,0 0 1,0 0-1,0 0 0,0 0 1,0 0-1,1 0 1,-1 0-1,0 0 0,0 0 1,0 0-1,0 0 1,0 0-1,1 0 1,-1 0-1,0 0 0,0 0 1,0 0-1,0 0 1,0 0-1,0 0 0,1 1 1,5 4-49,4 10 56,-7-8-15,0-1 0,-1 1 0,0 0 1,0-1-1,-1 1 0,1 0 1,-2 0-1,1 12 0,2 11-60,0-8 111,0 42 0,-4-56 4,1 1-1,-1-1 0,0 0 1,-1 1-1,0-1 0,-1 0 1,1 0-1,-6 10 1,7-16-45,0 0 0,0 0 1,0-1-1,0 1 0,0 0 1,0-1-1,0 1 0,-1 0 0,1-1 1,-1 0-1,1 1 0,-1-1 1,0 0-1,1 0 0,-1 0 1,0 0-1,0 0 0,0 0 1,0 0-1,0-1 0,0 1 1,0-1-1,0 1 0,0-1 1,0 0-1,0 0 0,0 0 1,0 0-1,0 0 0,0 0 0,0-1 1,0 1-1,0-1 0,0 1 1,0-1-1,0 0 0,0 0 1,0 0-1,0 0 0,0 0 1,-1-2-1,2 3-20,0-1-3,-1 1 0,1-1 1,0 1-1,0-1 0,0 1 0,0-1 1,0 0-1,0 0 0,0 0 0,0 0 1,0 1-1,0-1 0,1 0 0,-1 0 1,0-1-1,1 1 0,-1 0 0,0 0 1,1 0-1,-1 0 0,1 0 0,0-1 1,-1 1-1,1 0 0,0 0 0,0-1 1,0 1-1,0-2 0,1 3 1,0 0 0,0 0 0,0 0 0,0 0 0,0 0 0,0 0 0,0 0-1,0 0 1,0 1 0,0-1 0,0 0 0,0 1 0,0-1 0,1 1 0,-1 0-20,20 7-15,-13-5 86,0 0 1,0 0-1,0 0 1,1-1-1,0-1 1,16 2-1,-20-3-15,0 0 0,0 0 0,0 0-1,1-1 1,-1 0 0,0 0 0,0 0 0,0 0 0,0-1 0,-1 0 0,1 0-1,0-1 1,-1 1 0,1-1 0,-1 0 0,0 0 0,0 0 0,0-1-1,3-3 1,7-9-30,19-29 0,-23 29 123,1 1-1,17-17 0,-28 31-75,0 18-107,6 99-272,-6-115 363,0 1 1,1-1-1,-1 0 0,1 1 1,-1-1-1,1 1 1,0-1-1,0 0 0,-1 0 1,1 1-1,0-1 1,2 2-1,3 4 33,-5-6-37,0-1 0,0 1 0,0-1 1,0 0-1,0 0 0,0 0 1,0 1-1,0-1 0,0 0 0,0 0 1,0 0-1,0-1 0,0 1 0,0 0 1,1 0-1,-1-1-1,4 0 21,-1 0-1,0 0 0,0-1 0,0 1 0,0-1 1,0 0-1,0-1 0,0 1 0,-1 0 1,1-1-1,-1 0 0,0 0 0,0 0 0,0 0 1,0-1-1,0 1 0,-1-1 0,1 0 1,-1 1-1,0-1 0,0 0 0,2-8 0,-2 6 17,0 0 0,0-1-1,0 1 1,-1-1 0,0 0-1,-1 1 1,1-1 0,-1 0-1,-1 1 1,1-1-1,-1 0 1,0 1 0,-1-1-1,-3-10 1,3 14-8,1-1 0,-2 1 0,1 0 0,0 0 0,0 0 0,-1 0 0,0 0 0,0 0 0,0 1 0,0-1 0,0 1 0,0 0 0,0 0 1,-1 0-1,1 0 0,-1 1 0,0-1 0,-3 0 0,-4-1-11,1 1 0,-1 0 0,0 0 0,1 1 0,-13 1 1,1 4-745,24 0-738,-1-3 1214,0 0 0,1 0 0,-1 0 0,0 0 0,0 0 0,0 0-1,1-1 1,-1 1 0,1 0 0,1 0 0,1 1-472,50 25-4585,-25-11 3957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3.4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6 268 1568,'-4'-5'862,"2"3"-404,8 1-82,19-2 2850,-24 3-2703,17-8 805,13-13 178,-2-1 0,5-6-1506,-5 3 694,2 2 0,0 1-694,103-52 104,-79 45-2357,-51 28 1887,-1 0 0,0 0-1,1 0 1,-1 1 0,1 0 0,-1-1 0,1 1 0,-1 0 0,1 1 0,-1-1 0,1 1 0,-1-1 0,1 1 0,-1 0 0,0 0 0,2 1 366,12 3-1967,-1-1 778,4 3 250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0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 2240,'-8'5'8298,"8"-4"-8036,2 9-30,0-1-1,-1 1 1,0 0 0,-1 0 0,-1 17 0,0 1-114,-9 179 317,2-96-502,-11 23 760,17-120-634,1 14 331,1-16-167,6-26-308,-2 6 61,0 0 0,0 0 0,1 1 0,0 0 1,1 0-1,-1 0 0,1 0 0,1 1 0,-1 0 0,1 0 0,0 1 1,0 0-1,1 0 0,-1 0 0,1 1 0,0 0 0,1 1 0,13-4 1,-18 6 16,1 0 1,0 1 0,0 0 0,-1 0 0,1 0 0,0 1 0,-1-1-1,1 1 1,-1 0 0,1 1 0,-1-1 0,8 4 0,-3 0-17,-1 0 1,1 0-1,-1 1 1,13 13 0,-19-18 36,-1 0 1,0 0 0,0 0 0,0 0 0,0 0 0,0 0 0,0 1 0,0-1 0,0 0-1,0 1 1,-1-1 0,1 1 0,0-1 0,-1 1 0,0-1 0,1 1 0,-1 0-1,0-1 1,1 1 0,-1-1 0,0 1 0,0-1 0,-1 1 0,1 0 0,0-1 0,0 1-1,-1-1 1,1 1 0,-1-1 0,1 1 0,-1-1 0,0 1 0,1-1 0,-1 1-1,0-1 1,-2 2 0,1-1 40,0 1 0,0-1 0,-1 0 0,1 0 0,-1 0 0,1-1 0,-1 1 1,0 0-1,0-1 0,0 0 0,0 0 0,0 0 0,0 0 0,0 0 0,0 0 0,0-1 0,-5 1 0,-17-1 120,0-1-1,-1-1 1,-33-8 0,33 9-674,16 2-464,10-1 887,0 0-1,0 0 1,0 0-1,-1 0 1,1 0-1,0 0 0,0 0 1,0 0-1,-1 0 1,-1 4-1378,2-4 1377,0 0 0,0 0 1,0 1-1,0-1 1,0 0-1,0 0 1,0 1-1,0-1 1,1 0-1,-1 0 1,0 0-1,0 1 0,0-1 1,0 0-1,0 0 1,0 0-1,1 1-382,7 10-2110,-4-9 1851,0 0 0,0 0 0,1 0-1,-1-1 1,6 2 0,19 1-1170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1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74 1824,'0'3'3653,"7"2"-2730,6 5 127,-11-9-1015,0 0 0,0 0 1,-1 0-1,1 1 0,0-1 0,-1 1 1,0-1-1,1 1 0,1 2 0,-2-3 6,1 0 0,-1 0 0,1-1 0,-1 1 0,1 0 0,-1-1 0,1 1 0,0-1 0,-1 0 0,1 1 0,2-1 0,-2 0 75,8 2 114,-9-1-165,0-1 0,0 1 0,0-1 0,1 0-1,-1 0 1,0 1 0,0-1 0,0 0 0,0 0-1,0 0 1,0-1 0,1 1 0,-1 0 0,0 0-1,0 0 1,0-1 0,0 1 0,2-1 0,-2 0 95,16-6 26,-15 6-168,-1 1 0,-1-1 0,1 0 0,0 0 0,0 0 0,0 1 0,0-1 0,0 0-1,-1 0 1,1 0 0,0 0 0,-1-1 0,1 1 0,-1 0 0,1 0 0,-1 0 0,0 0-1,0 0 1,1-1 0,-1 1 0,0 0 0,0 0 0,0-1 0,0 0 0,0 0-8,-1 0 0,1 0 0,-1 0 0,1 0-1,-1 0 1,0 0 0,1 0 0,-1 1 0,0-1 0,0 0 0,0 1 0,-1-1 0,-1-2 0,-10-10 286,-12-12-75,23 24-238,1 1 0,-1 0 0,0 0 0,1 0-1,-1-1 1,0 1 0,0 1 0,0-1 0,0 0 0,0 0 0,0 1 0,0-1-1,-3 1 1,2 1 59,0 0-1,-1 1 0,1-1 0,0 1 0,0 0 1,1 0-1,-1 0 0,0 0 0,1 0 0,-3 3 1,2-2 21,0 1 1,1-1 0,-1 0-1,1 1 1,0 0 0,0 0-1,1-1 1,-1 1 0,1 0 0,-1 4-1,-7 45 5,7-34-4,1-15-63,1-1-1,0 1 1,0 0 0,0-1 0,0 1 0,1 0 0,-1-1 0,1 1 0,0-1 0,2 5 0,0 0 269,1 0 1,10 14-1,-12-20-205,0 0-1,0 0 1,0 1-1,0-1 1,1-1 0,-1 1-1,1 0 1,-1 0-1,1-1 1,0 0 0,0 1-1,-1-1 1,1 0 0,0-1-1,0 1 1,0 0-1,0-1 1,0 1 0,0-1-1,0 0 1,0 0-1,0 0 1,0-1 0,0 1-1,4-2 1,33-11-847,4-1-6585,-31 9 3783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2.5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312 78 2560,'-16'-29'3354,"14"26"-3070,0 0 0,0 0 0,0 0 0,-1 0-1,1 0 1,-1 1 0,0-1 0,0 1 0,0-1-1,0 1 1,0 0 0,0 0 0,-6-2 0,-3 1 113,8 1-332,0 1-1,0 0 1,0 0 0,0 0-1,0 0 1,0 1-1,0-1 1,-1 1 0,1 0-1,0 1 1,0-1-1,-8 2 1,6 1-7,-1-1 1,1 1-1,-1 0 0,1 0 1,0 0-1,0 1 0,1 0 1,-1 0-1,1 1 0,0 0 1,0 0-1,-7 8 1,6-5-65,1 0 1,0 0-1,0 0 1,0 1-1,1 0 1,1 0-1,-1 0 1,-2 15-1,4-16-17,0 0 0,1 1-1,1-1 1,-1 0-1,1 1 1,1-1 0,-1 0-1,1 0 1,1 1-1,0-1 1,0 0 0,4 10-1,11 21 21,23 40-1,-9-21 235,-23-42 180,11 31 0,-18-39-222,0 1 1,0 0 0,-1 0 0,0 0-1,-1 0 1,0 0 0,0 0 0,-5 15-1,1-1 306,5-18-641,-2 0-1,1 0 1,0 0 0,-1-1-1,0 1 1,0-1-1,0 1 1,0-1-1,-1 0 1,-4 6 0,2-19-2825,-2-2 2200,1 0-1,0-1 1,1 0 0,0 0-1,1 0 1,0-1 0,-2-19-1,5 27 666,-1-3 188,0 0 1,0 0-1,-1 1 1,0-1-1,0 0 1,-1 1-1,1 0 1,-2 0-1,1 0 0,-1 0 1,0 1-1,-7-7 1,5 5 584,6 7-452,0-1 1,-1 0 0,1 1 0,-1-1 0,1 1-1,-1 0 1,0-1 0,1 1 0,-1 0 0,0 0 0,0 0-1,0 0 1,0 0 0,-3 0 0,5 1-188,0 0 0,0 0 0,-1 0 1,1 0-1,0 0 0,0 0 1,0 0-1,0 0 0,0 0 0,-1 0 1,1 0-1,0 0 0,0 0 0,0 0 1,0 0-1,0 0 0,-1 0 0,1 0 1,0 0-1,0 0 0,0 0 0,0 0 1,0-1-1,-1 1 0,1 0 0,0 0 1,0 0-1,0 0 0,0 0 0,0 0 1,0 0-1,0 0 0,-1-1 0,1 1 1,0 0-1,0 0 0,0 0 0,0 0 1,0 0-1,0-1 0,0 1 0,0 0 1,0 0-1,0 0 0,0 0 1,0-1-1,6-6 877,12-5-61,-9 8-690,1 0 0,0 1 0,0 0 0,0 1 1,1 0-1,-1 1 0,0 0 0,1 1 0,19 1 0,-27 0-93,0-1 0,0 1 1,0 0-1,0 0 0,0 0 0,0 1 0,5 2 0,11 5 101,-2 0-151,-16-8-123,6 2-1082,22 2-9692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2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 2656,'-10'3'784,"-15"2"763,24-5-1424,0 0 0,0 0 0,0 0 0,0 0 0,0 1 0,0-1 0,0 0 1,0 0-1,0 1 0,0-1 0,0 1 0,0-1 0,0 1 0,0-1 1,0 1-1,0 0 0,0-1 0,1 1 0,-1 0 0,0 0 0,1-1 1,-1 1-1,0 0 0,1 0 0,-1 0 0,1 0 0,-1 0 0,1 0 1,0 0-1,-1 0 0,1 0 0,0 0 0,0 0 0,0 0 0,-1 1 1,1 5-185,0 0 1,0 0-1,1 0 1,1 10-1,0-5 261,1 42-2179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3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4224,'0'-17'1568,"5"17"-1216,-5-3 1056,18 23-5888,-10-9 2752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4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1 522 2816,'1'11'476,"0"-1"0,1 1 1,0-1-1,5 13 0,2 13 1095,-5-4 818,-8-50-1541,2 12-857,1 0 0,-1 0-1,1 0 1,1-1 0,-1 1 0,1-1 0,0 1-1,0 0 1,1-1 0,1-6 0,2-11 29,-4 20 2,1 0 0,0 0 0,0-1 0,0 1 0,0 0 0,0 0 0,1 0 0,3-6 0,-2 4 121,-3 5-109,0 0 0,0 0 0,1 0 0,-1 0 0,1 0 0,-1 0 0,1 0 0,-1 0 0,1 0 0,-1 0 0,1 1 0,0-1 0,0 0 0,-1 0-1,1 1 1,2-2 0,-2 3 30,1 0 0,-1 0 0,1 0 0,-1 0 0,1 0 0,-1 1 0,0-1 0,0 0 0,1 1 0,0 1 0,-1 1 31,1 0 1,-1 0-1,0 0 0,0 0 0,0 5 0,2 8 86,-1-4-7,1-1 0,-1 1 0,-1-1 0,0 16 0,2 27-436,-1-55 198,27 1-78,-25 0 148,-1-1 1,1 0 0,0 0-1,0 0 1,0 0 0,0-1-1,0 1 1,0-1 0,0 0-1,6-3 1,0-1 41,-1-1 0,0 0 0,0-1 0,0 1 0,-1-2 0,0 1 0,0-1 0,-1-1 0,0 1 0,-1-1 0,0 0 0,0-1 0,5-11 0,6-15 384,-14 28-425,-6 17-185,1 3 152,1 0 1,0 1-1,0-1 0,1 0 0,1 1 0,0-1 0,0 1 0,1-1 1,1 0-1,0 0 0,1 0 0,5 11 0,-8-21 15,0 0 0,0 0 0,0 0 0,1 0 0,-1-1 0,0 1 0,1 0 1,0-1-1,-1 1 0,1-1 0,0 0 0,0 1 0,-1-1 0,1 0 0,0 0 0,0 0 0,0 0 0,0-1 0,1 1 0,-1-1 0,0 1 0,0-1 0,0 1 0,0-1 0,4 0 0,4-1-19,-1 0 0,0-1 1,1 0-1,15-6 0,-1 1 22,-19 5 40,-1 1 0,1-1 0,-1 0 0,5-3 0,-5 2-50,0 1 0,0 0 0,0 0 1,0 1-1,6-2 0,-8 3 20,0-1 0,0 1 0,0-1 0,0 0 0,-1 0 0,1 1 0,0-1-1,0 0 1,-1-1 0,3 0 0,-2 0 88,1 0 0,0 0 0,0 0 0,0 1 0,5-3-1,6-3 284,-10 4-349,0 0 1,-1 0-1,1-1 0,-1 1 0,0-1 0,0 0 1,0 0-1,0 0 0,0 0 0,-1 0 0,4-9 1,0-4-35,8-35 1,-2-15-10,6-110 0,-10 72-49,-5 48-11,-2 33-98,4-31 1,-5 54 178,0 0 0,1 0 0,-1 0 0,0 0 0,0 0 1,0 0-1,0 0 0,-1 0 0,1 0 0,0 0 0,0 0 1,0 0-1,-1 0 0,1 0 0,-1 0 0,1 1 0,-1-1 1,1 0-1,-1 0 0,1 0 0,-1 1 0,0-2 0,0 2-10,1 0-1,0 0 0,0-1 1,-1 1-1,1 0 1,0 0-1,0 0 0,-1 0 1,1 0-1,0 0 0,-1 0 1,1 0-1,0 0 0,0 0 1,-1 0-1,1 0 1,0 0-1,-1 0 0,1 0 1,0 0-1,-1 0 0,1 0 1,0 0-1,0 0 0,-1 1 1,0-1-8,1 1 0,-1-1-1,0 1 1,1 0 0,-1-1 0,1 1 0,-1 0 0,1-1 0,-1 1 0,1 0 0,0 0 0,-1-1 0,1 3 0,-6 15-26,0 1 0,2 1 0,-3 38 0,3 61 17,4-113 4,0 36 4,1 0 0,2 0 0,2 0 0,17 67 0,-15-85 72,-3-9-48,0 1-1,1-1 1,1 0 0,1 0 0,8 13 0,-13-25-10,-1 0-1,1-1 1,0 1 0,0-1-1,1 1 1,-1-1 0,0 0 0,1 0-1,0 0 1,-1 0 0,1 0-1,5 2 1,-6-4-1,0 1 0,1 0 0,-1-1 0,1 0-1,-1 0 1,0 1 0,1-1 0,-1-1 0,1 1 0,-1 0 0,1-1-1,-1 1 1,0-1 0,1 1 0,-1-1 0,0 0 0,4-2 0,5-3-110,-1 0 0,1-1 0,-1 0 1,0 0-1,-1-1 0,0-1 0,0 1 0,11-16 1,-17 20 20,-1-1 1,0 1-1,0-1 1,0 1-1,0-1 1,0 0-1,-1 0 1,0 1-1,0-1 1,0-7-1,0 0-103,-1-1 0,-2-24 0,-5 6 251,6 29-18,1 0-1,-1 0 0,0 0 1,0 0-1,0 0 1,0 0-1,0 1 0,0-1 1,0 0-1,-1 0 1,1 1-1,-3-3 0,4 4-30,-1 0-1,0-1 1,1 1-1,-1 0 1,0 0-1,0 0 1,1-1 0,-1 1-1,0 0 1,0 0-1,1 0 1,-1 0-1,0 1 1,0-1-1,1 0 1,-1 0-1,0 0 1,1 1-1,-1-1 1,0 0-1,1 0 1,-1 1-1,0-1 1,1 1-1,-1-1 1,1 1-1,-1-1 1,0 1-1,1-1 1,-1 1 0,-15 21 84,14-19-53,-4 9 79,0 0-1,1 1 1,0 0-1,1 0 1,0 0-1,1 1 1,1-1-1,-2 19 1,4-28-80,0-1 0,-1 1 0,2-1 0,-1 1 0,0 0 1,1-1-1,-1 1 0,1-1 0,0 1 0,0-1 0,1 0 0,-1 0 0,1 1 0,-1-1 0,1 0 0,0 0 1,0 0-1,0 0 0,1-1 0,-1 1 0,1-1 0,0 1 0,-1-1 0,1 0 0,0 0 0,0 0 0,0 0 1,5 1-1,5 2 36,0 0 0,0-1 0,0 0 0,0-1 1,1-1-1,15 1 0,8-2 34,46-4 1,-65 2-176,43-7-901,-17 1-231,-34 5 568,0 0-1,0 0 1,-1-1-1,19-7 0,-15 4-1424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5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89 5408,'-17'11'2645,"34"-21"-2336,1 0-1,0 1 1,1 1-1,19-6 1,-2 3-2096,46-8-1,-24 4-1812,-24 11 2203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5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 7712,'-21'11'3520,"13"-11"-3072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18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1888,'5'-8'704,"-10"11"-544,5 2 256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0:27.6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0 896,'0'0'1765,"10"1"-698,-9 0-966,0 0 1,0 0-1,0 0 0,0 0 1,0 0-1,-1 0 0,1 0 1,0 0-1,0 0 0,-1 0 1,1 0-1,-1 1 0,1-1 1,0 2-1,6 14 384,-5-15-358,-1 1-1,0-1 1,0 0-1,0 1 1,0-1-1,0 1 1,-1-1 0,1 1-1,-1 0 1,1 4-1,0 25 47,7 47 1,-8-32 295,13 23-533,-9-29 8,0-4 197,-2-22-155,-2-13 46,1 1 0,-1 0 0,0-1 0,1 1 0,0-1 0,-1 1-1,1-1 1,0 0 0,0 1 0,1-1 0,-1 0 0,0 0 0,1 0 0,1 3-1,-2-4 39,9 4 175,-8-4-221,-1-1 0,1 1 0,-1-1 0,1 0 0,0 0 1,-1 1-1,1-1 0,0 0 0,-1-1 0,1 1 0,-1 0 0,1 0 0,0-1 0,-1 1 0,1-1 0,-1 1 0,1-1 0,-1 0 0,1 0 1,-1 1-1,0-1 0,3-2 0,-2 0 46,1 1 1,-1-1-1,0 0 0,0 0 1,0 0-1,0 0 0,0 0 1,-1 0-1,1 0 1,0-5-1,10-35 524,7-62 0,-10 48-33,-1-18-43,-5 57-1171,-2 11-600,1-1 1,-1 1-1,6-12 0,-2 8-2283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4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117 159 736,'-12'4'280,"10"-3"-271,0-1 0,1 1-1,-1-1 1,0 1 0,0 0 0,1 0 0,-1 0 0,0 0-1,1 0 1,-1 0 0,1 0 0,-1 0 0,1 1-9,-2 0 176,1 0 1,-1 0-1,1 0 1,-1-1-1,0 1 1,0-1-1,0 1 1,0-1-1,0 0 1,0 0-1,-2 0-176,-15 7 965,-6 3 848,52-19 1977,14-3-3532,22-11 1212,0-2-1,27-17-1469,-60 24 692,22-15-692,-29 17-1130,2 1 0,23-11 1130,-45 24-310,0 0-1,0 1 1,0-1 0,0 1 0,0 0 0,0-1-1,-1 1 1,1 0 0,0 0 0,0 0-1,0 1 1,0-1 0,0 0 0,0 1-1,0-1 1,0 1 0,-1 0 0,1-1-1,0 1 1,0 0 0,-1 0 0,1 0-1,1 2 311,9 3-2085,4-1 805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32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1472,'17'7'2848,"-16"-6"-2411,18 12 2342,-11-4-2751,-1 0 1,-1 1 0,0 0-1,0 1 1,-1-1-1,7 22 1,-1-8 219,-3-2-178,-1 0 0,0 0 0,-2 1 0,0 0 1,1 24-1,-1 117 501,-5-147-443,2 70-92,-3 75-30,-5 228 250,7-325-258,3 52-54,9 25 338,-1 0-219,-6-47-24,-2 42 35,0 7-42,1 61-66,-4-50 271,1-65-121,3 45-51,17 106-235,-6-49 151,4 65 336,-19-211-471,2 25 100,9 190 48,-7-74-14,-4-153 28,-2-22 5,2 0-1,0 0 1,3 16-1,-1-8-11,2 32 0,-1-12 104,-3-3-271,-1-30 176,0 0 0,0 1-1,1-1 1,2 10 0,-1-7-45,-1-1 0,0 1 0,0 0 0,-1 0-1,0-1 1,-2 11 0,0-15-462,0 1-1,-1-1 0,1 0 0,-1 0 1,-1 0-1,1 0 0,0-1 0,-1 1 1,0-1-1,0 0 0,-7 6 0,-13 4-1715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35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109 218 320,'0'0'13,"0"0"-10,0-1 0,0 1 0,0 0 0,0 0 0,0 0 0,0 0 0,-1 0 0,1 0 0,0 0 0,0 0 0,0 0 0,0 0 0,0-1 0,0 1 0,0 0 0,0 0 0,0 0 0,-1 0 0,3-5 2039,-2-15-405,0 18-1966,0 1 468,0 0 0,0 1-1,0-1 1,0 0 0,0 0 0,0 0 0,0 0 0,0 0 0,1 1 0,-1-1-1,0 0 1,0 0 0,1 0 0,-1 1 0,0-1 0,1 0 0,-1 0 0,2-1 714,-1 5-837,0 0 0,0-1 0,0 1 0,0 0 0,1-1 0,-1 1 0,1-1 0,-1 0 0,4 4 0,2 4 133,11 26-47,29 77-1,-21-44 278,-15-39-274,-1 1 0,-2 0-1,-1 1 1,4 33 0,2 129-170,-11-130 80,3-9 41,-1 18 118,6 57-153,-1-40-16,-2-18 87,1 19-82,-3-25-122,3 49 426,-8-114-297,0 0-1,0 0 0,0 1 1,0-1-1,0 0 0,0 0 0,0 1 1,-1-1-1,1 0 0,0 0 1,-1 0-1,1 1 0,-1-1 1,0 0-1,1 0 0,-1 0 0,-1 2 1,2-3-7,-1 1 1,1-1-1,0 0 1,0 1-1,-1-1 0,1 1 1,0-1-1,-1 0 1,1 1-1,-1-1 1,1 0-1,0 0 1,-1 1-1,1-1 1,-1 0-1,1 0 1,-1 1-1,1-1 0,-1 0 1,1 0-1,-1 0 1,-9-7 132,7 3-155,0-1-1,0 1 1,0-1 0,0 0 0,0 0-1,1 0 1,0 0 0,-2-8 0,-1-7-110,-2-21-1,1 5 25,-12-45-54,-20-115-86,3-292 162,33 432 163,-8-60-6,1 25 3,7-22 259,3 62 88,-1 46-347,0-1 0,-1 0 0,1 1 0,-1-1 0,-1 1 0,1-1 0,-3-7 0,3 12-82,0-1 1,0 0-1,1 1 1,0-1-1,-1 0 1,1 1-1,0-1 1,-1 0-1,1 0 1,0 0 0,1-2-1,-1-3 0,0 6-3,0 1 1,0 0 1,0 0-1,0 0 0,0 0 0,0 0 0,0 0 1,0-1-1,0 1 0,0 0 0,0 0 0,0 0 1,0 0-1,0 0 0,0 0 0,0 0 0,0-1 0,0 1 1,0 0-1,0 0 0,0 0 0,0 0 0,0 0 1,0 0-1,0 0 0,0-1 0,0 1 0,-1 0 1,1 0-1,0 0 0,0 0 0,0 0 0,0 0 0,0 0 1,0 0-1,0 0 0,0 0 0,-1 0 0,1 0 1,0 0-1,0 0 0,0 0 0,0 0 0,0 0 1,0 0-1,0 0 0,-1 0 0,1 0 0,0 0 0,0 0 1,0 0-1,0 0 0,0 0 0,0 0 0,-1 0 1,1 0-1,0 0 0,0 0 0,0 0 0,-1 0 70,-3 4-145,0 3 24,0 0 0,0 0 0,1 1 0,1-1 0,-4 14 0,-6 16 85,1-9 136,-2-1-1,-1 0 1,-1 0-1,-29 38 1,38-60-155,4-6 105,1-11 173,2 4-257,-1 7-32,4-211-67,11 108 107,-3 25-210,-12 78 138,0 0 1,1-1-1,-1 1 1,0 0-1,0 0 1,1-1-1,-1 1 1,1 0-1,-1 0 1,1-1-1,0 1 1,-1 0-1,1 0 1,0 0-1,0 0 1,0 0-1,0 0 1,1-1-1,7 10-36,-6-3 99,1 0-1,-1 0 1,-1 0-1,1 0 1,-1 1 0,0-1-1,0 1 1,-1 0-1,1-1 1,-1 8-1,5 10 114,28 82-24,-24-79-40,14 26-38,-19-44-140,-1 0 0,0 0 0,0 1-1,-1 0 1,0 0 0,0 0 0,-1 0-1,-1 0 1,2 14 0,-3-19 54,0-2-270,1-1 1,-1 0-1,0 1 1,0-1-1,-1 1 1,1-1-1,0 1 1,0-1-1,-1 1 1,1-1-1,-1 0 1,1 1-1,-1-1 1,0 2-1,-8 5-2868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38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93 114 1568,'5'-3'2304,"-5"-41"2778,8 61-4767,2-3-151,-8-11-133,0 0-1,-1 0 1,1-1-1,0 1 0,1 5 1,24 85 25,-14-44 53,-5-20-122,20 75 335,-24-82-239,-1 0 1,2 41 0,0 333 305,-7-345-249,-14 75 0,8-76 35,-2 75 0,10-95-220,4 103 324,-2-96-340,-1-25 87,-1-1 0,1 0 0,4 19 0,-2-17 4,-1-1 0,-1 1 0,0-1 1,-1 1-1,-1 14 0,0 4 109,1-29-120,0-1 1,-1 1 0,1-1-1,0 1 1,-1-1-1,0 1 1,1-1-1,-1 1 1,0-1-1,0 1 1,0-1-1,0 0 1,0 0-1,-2 3 1,-2 2 71,4-5-75,-1 2-180,1-3 185,1 0-1,0 0 1,-1 0 0,1 1 0,0-1 0,-1 0 0,1 0 0,0 0 0,0 1 0,-1-1 0,1 0 0,0 0 0,0 1 0,-1-1 0,1 0 0,0 1 0,0-1 0,0 0 0,0 1 0,-1-1 0,1 0 0,0 1 0,0-1 0,0 0 0,0 1 0,0-1 0,0 0 0,0 1 0,0-1 0,0 0 0,0 1 0,0 0 0,0-1-3,-1 0 0,0-1 0,1 1-1,-1 0 1,1 0 0,-1 0 0,1-1 0,-1 1 0,1 0 0,-1-1 0,1 1 0,-1 0-1,1-1 1,-1 1 0,1-1 0,-1 0 0,-2-5-31,0-1 0,1 1 0,0-1 0,0 0 0,0 0 0,1 0 0,-1-14 0,1 10-16,-16-247-530,13 188 664,2-222-321,4 157 139,-2 129 77,7-291 48,-6 282-86,-1 10 32,0-1 0,1 1-1,0-1 1,2-8 0,-1 3 7,0 0 1,-1 0-1,0-1 1,0 1-1,-3-22 1,1 1-6,-3-3-1,3 28 14,0 0 1,0 0-1,0 0 1,-4-9-1,3 9-5,0 0-1,0 0 0,1 0 0,-1-11 1,-3-200 358,5 217-343,0 0-36,0 0 0,0 0 0,0 0 1,0 0-1,-1 0 0,1 0 0,0 0 1,-1 0-1,1 0 0,0 0 0,-1 0 0,1 0 1,-1 0-1,0 0 0,1 0 0,-2-1 1,1 1 218,-5 14-383,4 0 134,-2-1-1,-5 15 1,4-14 38,-5 23 0,6-17 114,-11 26 0,0 4-107,-16 56 119,27-100-112,4-5-11,-1 1 0,1 0 0,-1-1 0,1 1 0,-1 0 0,1-1 0,-1 1 0,1 0 0,0 0-1,-1-1 1,1 1 0,0 0 0,0 0 0,0 0 0,-1 0 0,1-1 0,0 1 0,0 0 0,0 0 0,1 1 0,-1-1 96,9-17-4,2-15-52,-1 1 0,7-41 1,7-25-170,-19 77 78,-3 13 27,-1 0 0,1-1 0,0 1 0,0 0 0,1 0 0,0 1 0,0-1-1,0 1 1,5-6 0,-8 11 32,0 0 0,1-1 0,-1 1 0,0 0-1,0 0 1,0 0 0,0 0 0,0 0 0,1 0-1,-1 0 1,0 0 0,0 0 0,0 0 0,0 0 0,1 0-1,-1 0 1,0 0 0,0-1 0,0 1 0,0 1-1,1-1 1,-1 0 0,0 0 0,0 0 0,0 0-1,0 0 1,1 0 0,-1 0 0,0 0 0,0 0 0,0 0-1,0 0 1,1 0 0,-1 0 0,0 1 0,0-1-1,0 0 1,0 0 0,0 0 0,0 0 0,0 0 0,1 0-1,-1 1 1,0-1 0,0 0 0,3 7 67,-3-7-56,4 11 66,-1-1 1,0 0-1,-1 1 0,0-1 1,0 1-1,-1 12 1,3 15 100,-3-28-238,3 19-197,1 0 0,1-1 0,13 37 0,-17-63-234,-1 1 0,0 0 0,1-1 0,0 1 0,-1-1 0,3 3-1,5 6-3536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39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37 640,'-1'-1'68,"1"-1"-1,-1 1 1,1 0-1,0-1 1,0 1-1,0 0 1,-1-1 0,1 1-1,0 0 1,1 0-1,-1-1 1,0 1-1,0 0 1,1-1 0,-1-1-1,1 2 361,-1 0 0,0 0 0,1 0 1,-1 0-1,0 0 0,0 0 0,0 0 0,0 0 0,0 0 0,0 0 0,-1-2 0,8 18-136,0-1 0,13 18 0,3 6 64,-15-23 38,17 21-1,0 0 1786,-27-32-2401,3-3 229,-2-1-1,1 0 0,0 1 0,0-1 1,0 1-1,0-1 0,0 1 0,0-1 1,0 0-1,0 1 0,-1-1 0,1 1 1,0-1-1,0 0 0,-1 1 0,1-1 1,0 0-1,-1 1 0,1-1 0,0 0 1,-1 1-1,1-1 0,0 0 0,-1 0 1,1 1-1,0-1 0,-1 0 0,1 0 1,-1 0-1,1 0 0,-1 1 0,1-1-33,0 0 0,-1 0-1,1 0 1,0 0 0,0 0-1,-1 1 1,1-1 0,0 0-1,0 0 1,0 0 0,0 0-1,-1 1 1,1-1 0,0 0-1,0 0 1,0 1-1,0-1 1,0 0 0,0 0-1,-1 1 1,1-1 0,0 0-1,0 0 1,0 1 0,0-1-1,0 0 1,0 1 0,0-1-1,0 0 1,0 0 0,0 1-1,1-1 1,-1 0 0,0 0-1,0 1 1,0-1 0,3 11-994,-1-9 786,0 0-1,0 0 1,0 0 0,0 0-1,0 0 1,0 0-1,1-1 1,-1 1-1,0-1 1,1 0-1,-1 0 1,1 0-1,0 0 1,-1 0-1,1 0 1,0-1 0,-1 1-1,1-1 1,3 0-1,24 1-578,-5-3 7681,-28 2-7495,1 0-1,-1-1 1,1 1-1,-1-1 1,1 1-1,-5-3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42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1824,'-1'-3'181,"1"0"0,0 0 0,1 1-1,-1-1 1,0 0 0,1 1 0,-1-1 0,1 0 0,0 1 0,0-1 0,2-3 0,-1-15 6277,1 28-5914,3 10-442,-1 0 1,-1 1-1,-1 0 1,2 30-1,-1-11-134,17 239 864,-19-234-583,0-30-284,-2 0 0,0 20 0,-4 92 386,4-100-110,18-31-124,-4-3-208,-9 6 77,0 1 0,0 0-1,0 0 1,0 0 0,9-3 0,4 1 109,0 1 0,1 0 1,-1 1-1,1 1 0,25 1 0,-39 1-354,3 0 981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4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1664,'-3'2'4952,"24"0"-2032,15-2-2255,-1 2-1,59 11 1,-59-6-623,-24-6-376,1 1 0,-1 1 0,1 0 0,-1 0 0,11 5 0,-16-9-2321,-23-10-3810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4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32 2656,'-13'0'3754,"18"-3"-2228,5-2-1200,0 1 1,1 0-1,-1 0 1,0 1-1,1 1 1,0 0-1,0 0 1,11 1-1,6 0-61,1 1-1,-1 1 1,0 1-1,50 12 1,-68-12-300,-1 1 1,1 0-1,-1 1 0,0 0 1,10 6-1,-16-8-116,1 0 0,-1 0-1,0 1 1,0 0 0,0-1-1,0 1 1,0 0-1,0 0 1,-1 1 0,0-1-1,0 0 1,0 1 0,0-1-1,0 1 1,1 5 0,3 18-1215,-2 6-1588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1:44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45 896,'0'-1'38,"0"0"1,0 0-1,0 0 1,0 0-1,0-1 1,0 1-1,0 0 1,0 0-1,1 0 1,-1 1-1,0-1 1,1 0-1,-1 0 1,1 0-1,-1 0 1,1 0-1,-1 0 1,1 0-1,-1 1 1,1-1-1,0 0 1,1-1-1,10-20 8241,-10 28-7587,0 5-598,0 24 0,-2-24-39,1 0-1,2 14 1,3 10-184,-5-26 128,0 0 0,1 1 0,1-1 0,5 16 0,-6-20-33,-1-4 51,-1 0 0,1 0 0,-1 1-1,1-1 1,0 0 0,0 0 0,-1 0 0,1 0 0,0 0 0,2 2 0,-3-3-5,1 0 0,0 0-1,-1 0 1,1 0 0,-1 0-1,1 0 1,0 0 0,-1 0-1,1 0 1,0 0-1,-1 0 1,1 0 0,-1-1-1,1 1 1,0 0 0,-1 0-1,1-1 1,-1 1 0,1 0-1,-1-1 1,1 1-1,-1-1 1,1 1 0,-1 0-1,0-1 1,1 1 0,-1-1-1,0 0 1,1 0 0,5-7 62,0 0 0,-1 0 0,0-1 0,-1 0 0,0 0 0,5-15 0,8-19-59,0-1-276,-12 38-230,-1 11 233,0 14 153,-1 22 8,-4 45-1,0-30 149,1-22 83,-1 0-1,-1 0 0,-13 60 1,14-89-92,0 0 1,-1 0 0,0 0-1,0 0 1,0-1-1,0 1 1,-1-1 0,-5 7-1,7-9-8,0-1 0,-1 1 0,0-1-1,1 0 1,-1 0 0,0 0 0,1 0 0,-1 0-1,0 0 1,0 0 0,0 0 0,0-1 0,0 1-1,0-1 1,0 1 0,0-1 0,0 0 0,0 0-1,0 0 1,0 0 0,0 0 0,0 0-1,-3-1 1,-4-1 6,8 2-39,-1 0 0,1 0 0,0 0 0,0-1 0,0 1 0,0 0 0,0-1 0,0 1 1,-1 0-1,1-1 0,0 1 0,0-1 0,0 0 0,0 1 0,1-1 0,-1 0 0,0 0 0,0 1 0,0-1 0,0 0 0,1 0 0,-1 0 0,0 0 0,1 0 0,-1 0 1,1 0-1,-1-1 0,0 0-2,-10-26-65,11 26 62,-1 0-1,1 0 0,0 0 0,0 0 1,0 0-1,0 0 0,1 0 0,-1 0 1,0 0-1,1 0 0,0 0 0,1-3 1,5-12 41,-5 10-5,1 0 0,-1 1 0,1-1 0,1 1 0,0 0 0,-1 0 0,2 0 0,-1 0 0,7-6 0,-6 8-22,0-1 0,1 1 0,-1 1 0,1-1 0,0 1 1,0 0-1,0 0 0,7-2 0,-11 4-5,0 1 0,1-1 0,-1 1 0,0 0-1,1-1 1,-1 1 0,1 0 0,-1 1 0,1-1 0,-1 0 0,0 1 0,1-1 0,-1 1 0,0 0 0,1 0 0,-1 0-1,0 0 1,0 0 0,0 0 0,0 1 0,0-1 0,0 1 0,0-1 0,0 1 0,1 2 0,9 15-519,-9-8-1085,-26-9-7648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2:02.6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469 49 640,'-18'23'7284,"12"-12"-6923,1 0 0,-5 16 1,-3 13-241,3 0 0,1 1 1,-5 51-1,0 128-53,13-195-61,2 316-14,2-138-98,5 14 325,0-56-40,-4-28-192,2 162-62,-12-221 384,2-43-385,-5 7-163,5-26 135,2-8 23,1-4 5,-4-4-74,3-2 130,0 0 0,0 0 0,0 0 0,1 0 0,0 0 1,0-1-1,1 1 0,-1 0 0,2-7 0,-2-6 16,-4-470-269,62-46-6,-49 494 255,22-68-1,25-36-246,-47 124 171,27-85-29,122-302-26,-140 362-518,-14 53 63,0 10 508,4 55 205,-3 79-1,2 41 373,2-42-393,-4-49-11,-2-14 143,-4 1 0,-23 145 0,19-199-46,-1 0 0,-15 42 0,20-70-147,1 0 1,-1-1-1,1 13 1,0-13 5,1 0 0,-1 1-1,0-1 1,-3 10 0,-7 12 38,2 0 1,0 0-1,2 1 0,2-1 0,0 2 1,-1 41-1,27 259 233,-15-216-186,-3-48-40,-2 102-48,-1-89-28,-8 47-64,0-31 112,-14 72 263,6-66-317,15-92 22,-19 176 113,-4-10 182,3-38 40,19-120-255,-13 186-42,11 93 82,4-285-82,1 1 0,0-1 1,1 0-1,6 20 0,-9-17 651,0-14-661,0 1 0,0-1 0,0 1 0,0-1 0,0 0 0,1 1-1,-1-1 1,0 0 0,0 0 0,0 1 0,1-1 0,-1 0 0,0-1 0,-7-10-29,0 0 0,1-1 0,0 0 1,1 0-1,-5-17 0,-18-73-119,26 91 109,-31-154-34,29 146-141,0-5-348,5 25 514,0 0 0,0 0-1,0 0 1,0 0-1,0 0 1,0 0 0,0-1-1,0 1 1,0 0 0,0 0-1,0 0 1,0 0-1,0 0 1,0 0 0,0 0-1,0 0 1,0-1 0,0 1-1,1 0 1,-1 0-1,0 0 1,0 0 0,0 0-1,0 0 1,0 0 0,0 0-1,0 0 1,0 0-1,0 0 1,0-1 0,0 1-1,1 0 1,-1 0 0,0 0-1,0 0 1,0 0-1,0 0 1,0 0 0,0 0-1,0 0 1,0 0 0,0 0-1,1 0 1,-1 0-1,0 0 1,0 0 0,0 0-1,0 0 1,0 0 0,0 0-1,0 0 1,1 0-1,-1 0 1,0 0 0,0 0-1,0 1 1,6 4-266,-2 3 173,0 0 0,0 0 0,2 10 0,3 7-7,147 325-138,-139-312 634,-24-54-235,0-1 0,1 0 0,1-1-1,0 1 1,-3-29 0,-5-32-674,-5-143 0,27 229 232,-4-2 268,0 1-1,-1 0 1,0 1-1,0-1 1,-1 1-1,4 8 1,-3-5-12,0-1-1,9 14 1,3 6 53,-16-30-10,0 0 0,0 0 0,0 0 0,1 0 0,-1 0 0,0 0 0,0 0 0,1 0 0,-1 0 0,0 0 0,0 0 0,0 0 0,0 0 0,1-1 0,-1 1 0,0 0 0,0 0 0,0 0 0,1 0 0,-1 0 0,0 0 0,0-1 0,0 1 0,0 0 0,0 0 0,0 0 0,1 0 0,-1-1 0,0 1 0,0 0 0,0 0 0,0-1 0,2-2 54,0-1 0,-1 0 0,1 0 0,-1 0 0,0 0 0,0 0 0,-1 0-1,1-6 1,-1-38 156,-1 22-93,-9-150-394,10 176 245,0-1 0,0 0 0,0 0 0,0 0 0,0 0 0,0 0 0,0 0 0,0 0 0,1 0 0,-1 1 0,0-1-1,1 0 1,-1 0 0,0 0 0,1 0 0,-1 1 0,1-1 0,0-1 0,0 2-1,-1 0-1,1 0 0,-1-1 1,1 1-1,-1 0 0,1 0 1,-1 0-1,1 0 0,-1 0 0,1 0 1,-1 0-1,1 0 0,-1 0 1,1 0-1,-1 0 0,1 0 1,-1 0-1,0 0 0,1 1 1,-1-1-1,1 0 0,-1 0 0,2 1 1,1 1-53,-1 0 0,1 0 1,0 1-1,0-1 0,-1 1 1,0 0-1,1-1 0,2 6 1,0 3 29,1 1 0,-2-1 0,0 1-1,5 24 1,-6-23 47,46 236 204,-41-204 4,-4-24-59,1 8 652,-15-171 248,10-9-1291,5 100-555,3 68 379,-4 1 358,0-1 0,-1 1 0,1 24 0,-3 55 212,-2-50-12,-1-14 69,-7 42 0,9-73-171,0-1 1,0 1 0,-1-1-1,1 1 1,-1-1-1,1 1 1,-1-1 0,1 0-1,-1 1 1,0-1-1,0 0 1,0 0 0,0 1-1,-1 0 1,2-2-22,-1 1 1,1-1-1,-1 0 0,0 0 1,1 1-1,-1-1 0,1 0 1,-1 0-1,0 0 0,1 0 1,-1 0-1,1 0 0,-1 0 1,0 0-1,1 0 0,-1 0 1,1 0-1,-1 0 0,0-1 1,1 1-1,-1 0 0,1 0 1,-1-1-1,1 1 0,-1 0 1,1 0-1,-1-1 0,1 1 1,-1-1-1,1 1 0,-1-1 1,1 1-1,0 0 0,-1-1 1,1 1-1,0-1 0,-1 0 1,-4-5 17,1 0 0,0-1 1,1 1-1,-1-1 1,1 0-1,-2-8 0,-11-45 48,12 45-53,-37-150 319,-49-245-248,82 353-148,-63-443 452,34 107-576,16-8 155,18 330-37,-9-71 96,-38-185 0,50 324-49,-8-33-291,5 26-105,1 18-229,11 201-172,-4-134 717,29 478-17,-17 203 938,-38-355-489,-27-11-136,38-325 72,-3 0 0,-2-1 0,-48 123 0,58-178 102,0-9-10,-1-15 100,3 6-498,-7-23 64,2-1-1,1 1 1,1-1 0,-1-37-1,1 13 7,-28-291-107,-15-210 102,11 145-38,25 252-137,-27-542-136,40 598 171,4-353-110,24 167-75,-9 124 74,-18 148 52,-2 16 92,1 0 0,0 0 0,0 0 0,0 0 0,0 0 0,0 0 0,1 0 1,0 0-1,-1 0 0,1 0 0,1-3 0,3 18-357,0 86 85,30 283 310,-20 4 190,-12-298-52,4 353 571,-8-195-93,-2-79 212,2-156-329,-1-19-50,-42-326-231,8-315-645,27 196 281,28 1-56,-15 402 43,3 0 0,24-90 0,-3 78-140,-28 61 297,1 1 1,1-1-1,-1 0 1,0 1 0,0-1-1,1 1 1,-1-1-1,0 1 1,1 0 0,0 0-1,-1 0 1,3-2-1,-2 2 55,-1 1 0,1-1-1,-1 0 1,0 0-1,1 0 1,-1 0 0,0 0-1,0 0 1,0-1-1,0 1 1,0 0-1,0-1 1,0 1 0,1-3-1,5-15 396,-5 13-453,0 0 0,0 0 0,0-1-1,-1 1 1,2-10 0,2-3-652,3 40 604,-2 0 0,0 1 0,-1 0 0,-1 0 0,2 36 0,24 295 100,-1-24-63,3 48 164,29 578 907,-29-526-357,-28-378-533,-5-43 66,-4-18-79,1-4-124,1-1 1,0 1-1,1 0 1,0-18-1,-1-4-52,-40-626-1614,33 445 1687,-3-149-584,14 360 344,1 5 51,5 12-97,-1 1 182,-2 0 0,1 0 0,-1 0 0,3 24 0,19 110-137,-12-59 89,37 339 140,-46-40 1866,-6-371-1733,0 0 0,-6 24 0,5-34-60,0-8-8,-3-13-18,1 0-1,0 0 0,-2-28 1,4 31-32,-47-439-676,15 75 298,17 82 207,15 0 117,3 177 179,-1 115-227,0 1-1,0-1 1,0 1 0,0-1-1,1 1 1,0-4-1,0 6 66,-1-1 0,0 1-1,0-1 1,0 1 0,1 0-1,-1-1 1,0 1 0,0 0-1,1 0 1,-1-1 0,0 1-1,1 0 1,-1 0 0,0-1-1,1 1 1,-1 0 0,0 0-1,1 0 1,-1 0 0,1 0-1,-1-1 1,0 1 0,1 0-1,-1 0 1,1 0 0,-1 0-1,0 0 1,1 0 0,-1 0-1,0 0 1,1 1 0,-1-1 0,1 0-1,-1 0 1,0 0 0,1 0-1,-1 0 1,0 1 0,1-1-1,-1 0 1,0 0 0,1 0-1,-1 1 1,0-1 0,1 1-1,3 1-8,-1 1-1,0 0 0,0 0 1,0 0-1,0 1 1,0-1-1,-1 0 0,3 5 1,17 35-169,-13-24 254,13 30 9,-3 2-1,20 76 1,-27-83-55,39 151-54,29 224 1,-64-285 394,-1 185 0,-14-269-105,-3 41 567,1-86-751,-1-8-25,-3-9-55,1-1 0,-4-24 1,2 13-40,-20-109-312,-11-145 1,10-140-115,26 404 467,-3-218-162,4 184-52,0 46 159,0 0 0,0 0-1,1 0 1,-1 0 0,0 0 0,1 0-1,-1 0 1,1 0 0,1-3-1,-2 5 56,0 0 0,0 0 0,0 0-1,0-1 1,0 1 0,0 0 0,0 0 0,0 0-1,1 0 1,-1 0 0,0 0 0,0 0 0,0 0-1,0 0 1,0 0 0,0 0 0,0 0-1,1-1 1,-1 1 0,0 0 0,0 0 0,0 0-1,0 0 1,0 0 0,1 0 0,-1 0-1,0 0 1,0 0 0,0 0 0,0 0 0,0 1-1,0-1 1,1 0 0,-1 0 0,0 0 0,0 0-1,0 0 1,0 0 0,0 0 0,0 0-1,0 0 1,1 0 0,-1 0 0,0 0 0,0 1-1,7 12-183,7 31 157,-3-1 1,7 46 0,5 91-59,-14-94 215,20 286 698,-28 23 163,3 159-187,-3-454-880,3 48 214,-3-29 156,-1-60-41,-1-59-221,1 0-1,-1-1 1,1 1 0,0 0-1,-1 0 1,1-1-1,0 1 1,-1 0 0,1-1-1,0 1 1,-1 0-1,1-1 1,0 1 0,0-1-1,-1 1 1,1 0-1,0-1 1,0 1 0,0-1-1,0 1 1,-1-1-1,-3-17-32,1 7 67,-5-20-85,1 0 0,1-1-1,-1-35 1,6 46-61,-5-35-43,4-1-1,2 0 0,10-84 1,-9 141 129,0-8-101,0 0 0,1 1 0,4-13 0,-6 19 68,1 0-1,-1 0 1,1 0-1,0 0 0,-1 0 1,1 0-1,0 0 1,-1 0-1,1 0 1,0 0-1,0 0 1,0 1-1,0-1 1,1-1-1,-1 2 6,-1 0 0,1 0 0,0 0 0,0 0 0,-1 0 0,1 0 0,0 0 0,0 0 0,-1 0 0,1 0 0,0 0 0,0 0 0,-1 0 0,1 1 0,0-1 0,-1 0 0,1 0 0,0 1 0,-1-1 0,1 1 1,-1-1-1,1 0 0,0 1 0,-1-1 0,2 2 0,2 3-10,-1 0 0,1 0 0,-1 0 0,0 1 0,0-1 0,0 1 0,-1 0-1,0 0 1,0 0 0,2 8 0,-4-13 37,20 79 124,13 124 1,-6 3 741,-23-163-496,-13-64-1312,-4-15-1893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6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0 1248,'1'4'9119,"1"1"-8859,-1-1-1,0 1 0,1-1 0,-1 7 1,-2 11-46,0 0 1,-2 1-1,-1-1 1,-7 24-1,-33 84 15,3-9 86,30-85-212,-44 188-190,51-199 106,1 0 1,1 41-1,2-65 291,15-1-575,0-2 215,-1 1-1,29-8 0,41-19-147,-31 10 98,8-4 155,25-6-138,-72 24 124,1 1-1,-1 0 1,1 1 0,16 1 0,-28 1-9,-1 0 0,1 0 0,-1 0 0,1 0 0,-1 1 0,1 0 0,-1-1 1,1 1-1,-1 0 0,1 0 0,-1 0 0,0 1 0,1-1 0,-1 0 0,3 3 0,-4-3-72,-1 0-1,1 0 1,0 0-1,-1 0 1,1 1 0,0-1-1,-1 0 1,0 0-1,1 0 1,-1 0 0,0 1-1,1-1 1,-1 0-1,0 0 1,0 1-1,0-1 1,0 0 0,0 0-1,0 0 1,-1 1-1,1-1 1,0 0 0,-1 0-1,1 0 1,-1 1-1,1-1 1,-1 0 0,1 0-1,-1 0 1,0 0-1,1 0 1,-1 0-1,0 0 1,-1 1 0,0-1-401,1 1 1,-1 0-1,0-1 1,0 1-1,0-1 1,0 0-1,0 0 1,-3 2 0,4-3 253,0 0 1,1 1 0,-1-1 0,1 0 0,-1 0 0,0 1 0,1-1-1,-1 0 1,0 0 0,0 0 0,1 0 0,-1 0 0,0 0 0,1 0-1,-1 0 1,0 0 0,1 0 0,-1 0 0,0-1 0,1 1 0,-1 0-1,0 0 1,1-1 0,-1 1 0,1 0 0,-1-1 0,0 1-1,1-1 1,-1 1 0,1-1 0,-1 1 0,1-1 0,-1 0 0,-4-16-1137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21.0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659 96 2560,'-9'-8'1067,"0"0"-1,-1 0 1,1 1-1,-9-5-1066,-2-2 297,17 11-191,-1 0-1,1 1 1,-1-1-1,0 1 1,0-1 0,0 1-1,0 1 1,0-1-1,0 0 1,0 1 0,-1 0-1,1 0 1,-4 0-106,6 1 16,0-1 0,1 1-1,-1 0 1,0-1 0,0 1 0,0-1 0,1 0 0,-1 1 0,-1-2-16,2 1 53,-1 0 1,0 1-1,0-1 1,0 0-1,1 1 0,-1-1 1,0 1-1,0 0 1,-1 0-54,-28 0 646,0 1 0,-12 3-646,31-2 35,0 0 0,1 1-1,-1 1 1,0 0 0,1 0 0,0 1 0,-7 4-35,-3 4 58,0 0 1,1 1 0,-12 11-59,10-5 10,0 1 1,2 1 0,0 1-1,2 1 1,0 0 0,2 2-1,1 0 1,-5 12-11,17-32 26,0 1 1,1-1-1,-1 0 0,2 1 1,-1-1-1,1 1 1,0 0-1,0-1 0,1 1 1,-1 0-1,2 0 0,-1-1 1,1 1-1,0 0 1,0-1-1,1 1 0,0-1 1,2 7-27,3 8 54,4 8-391,-9-26 355,1 1 1,0-1-1,0 1 0,0-1 0,0 0 1,1 0-1,-1-1 0,1 1 1,0-1-1,-1 1 0,1-1 0,0 0 1,1-1-1,-1 1 0,0-1 1,0 1-1,1-1 0,-1-1 0,1 1 1,-1-1-1,4 1-18,8 1 130,-13-2-97,-1 1 0,1-1 1,-1 1-1,1-1 0,-1 0 0,1 0 1,2 0-34,24-5-26,-14 4-8,-1-1 0,0 0 0,0-2 0,0 1 1,0-2-1,-1 0 0,1 0 0,-1-1 0,0-1 34,2-4 89,0-1 1,0 0-1,6-8-89,0 1 4,-19 17-19,0 0 0,0 0 0,0-1 0,-1 1 0,1 0 0,0-1-1,-1 1 1,0-1 0,0 0 0,1 1 0,-1-1 0,-1 0 0,1 0 0,0 1 0,-1-1 0,0 0 0,1 0 0,-1 0 0,0 0 0,0 0-1,-1 0 1,1 0 0,-1-1 15,1 3 0,-1 1 0,1-1 0,0 1 0,-1-1 0,1 1 0,-1-1 0,1 1 0,0-1 0,-1 1 0,1-1 0,-1 1 0,0 0 0,1-1 0,-1 1 0,1 0 0,-1-1 0,0 1 0,1 0 0,-1 0 0,1 0 0,-1 0 0,0 0 0,1-1 0,-1 1 0,0 0 0,1 0 0,-1 0 0,0 1 0,1-1 0,-1 0 0,0 0 0,1 0 0,-1 0 0,1 1 0,-1-1 0,0 0 0,1 0 0,-1 1 0,-23 13-90,-14 18-279,-35 35 369,25-20-149,34-35 0,0 1 121,0 0-1,0 2 29,11-11-5,0-1 0,0 1 0,1 0 0,-1 0 0,1 0 0,0 0 0,0 0 0,0 0 0,1 1 0,-1-1 0,1 1 5,1-4 22,0 0-1,-1 0 1,1 0-1,0 0 1,0 0 0,0 0-1,0 0 1,0 0-1,0 0 1,0 0-1,0 0 1,0 0 0,0 0-1,1 0 1,-1 0-1,0 0 1,1 0 0,-1 0-1,1 0 1,-1 0-1,1 0 1,-1 0 0,1-1-1,0 1 1,-1 0-1,1 0 1,0-1-1,0 1 1,0 0 0,-1-1-1,1 1 1,0-1-1,0 1 1,0-1 0,0 1-1,0-1 1,0 0-1,0 1 1,0-1 0,0 0-1,0 0 1,0 0-1,0 0 1,0 0-1,0 0 1,0 0 0,0 0-1,1 0-21,6-1 115,0 0 0,0-1 1,0 0-1,0 0 0,4-2-115,-10 3-12,16-5 6,0-2 0,0 0 0,-1-1 0,0-1-1,-1 0 1,0-1 0,6-6 6,20-20-312,-1-2 0,11-16 312,-28 29 64,18-12-128,-41 37 59,-1 1-272,1 0 267,-1 0 1,0 1-1,1-1 1,-1 0-1,1 1 0,-1-1 1,0 1-1,1-1 1,-1 1-1,0-1 1,1 1-1,-1-1 1,0 1-1,0-1 1,0 1-1,1-1 1,-1 1-1,0 0 0,0-1 1,0 1-1,0-1 10,2 14-50,-2-11 53,0 0 0,0 0-1,-1 0 1,1 0 0,-1 0 0,0 0-1,0 0 1,0 0 0,0 0 0,0 0 0,-1 1-3,-3 2 115,1 1 0,-1-1 0,0-1 0,-1 1-115,2-1 38,0-1 1,-1 1 0,0-1-1,0-1 1,0 1 0,0-1-1,-1 0 1,-2 2-39,-9 7-72,15-11 51,0 1 1,1-1-1,-1 1 0,0-1 0,0 0 1,0 0-1,0 0 0,0 0 0,0 0 0,0 0 1,0 0-1,0-1 0,-1 1 0,0-1 21,16-5-74,-6 5 58,0-1 1,0 0-1,0-1 1,0 1 0,5-3 15,-5 2 62,0 0 0,0 0 1,0 0-1,0 1 0,6 0-62,-1 2-31,-11-1 33,-1 0 0,0 0 1,0 0-1,0 0 0,0 0 1,0 0-1,1 0 0,-1 0 1,0 0-1,0 0 0,0 0 1,0 0-1,0 0 0,0 0 1,1 0-1,-1 0 0,0 0 1,0 0-1,0 0 0,0 1 1,0-1-1,0 0 0,0 0 1,1 0-1,-1 0 0,0 0 1,0 0-1,0 0 0,0 0 1,0 1-1,0-1 0,0 0 1,0 0-1,0 0 0,0 0 1,0 0-1,0 1 0,0-1-2,-2 2-2,0 1 0,0 0 0,0-1 0,-1 0 0,1 0 0,-1 0 0,-1 2 2,3-4-101,1 0-1,-1 1 1,1-1-1,0 0 1,-1 0 0,1 1-1,0-1 1,-1 1-1,1-1 1,0 0-1,-1 1 1,1-1 0,0 0-1,0 1 1,-1-1-1,1 1 1,0-1 0,0 1-1,0-1 1,0 1-1,0-1 1,0 1 0,0-1-1,0 1 1,0-1-1,0 1 1,0-1-1,0 0 1,0 1 0,0-1-1,0 1 102,1 0-222,0 0 0,-1 0 0,1 0-1,0 0 1,0-1 0,0 1 0,-1 0-1,1-1 1,0 1 0,0 0 0,0-1-1,0 1 1,1-1 222,6 3-1399,-1 0 1,1-1-1,5 1 1399,9 1-912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4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1 357 1248,'0'0'389,"10"0"1019,32-12 997,-1-1 0,27-14-2405,-20 5 914,-1-2 0,-1-2 0,22-18-914,-15 7 100,2 3-1,0 2 1,54-21-100,-53 29-3072,-35 16 1488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7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0 2240,'4'4'3625,"-4"-4"-3474,-2 2 468,0 0 0,-1 0 0,0 0 1,1 0-1,-1 0 0,0-1 0,0 1 0,0-1 0,-3 1 1,5-1-547,0-1 1,0 0 0,0 1-1,0-1 1,0 1 0,0 0-1,0-1 1,0 1 0,0 0-1,0-1 1,-1 2 0,2-2-62,0 0-1,0 1 1,0-1 0,0 0 0,-1 0-1,1 1 1,0-1 0,0 0 0,0 0-1,0 1 1,0-1 0,0 0 0,0 0-1,0 1 1,0-1 0,0 0 0,0 0-1,1 1 1,-1-1 0,0 0 0,0 0-1,0 1 1,0-1 0,0 0 0,0 0-1,0 0 1,1 1 0,-1-1 0,0 0 0,0 0-1,0 0 1,1 1 0,-1-1 0,0 0-1,0 0 1,0 0 0,1 0 0,-1 0-1,0 0 1,0 0 0,1 1 0,-1-1-1,0 0 1,1 0 0,5 2 47,0-1-1,0 1 1,0-1-1,0 0 1,1 0 0,-1-1-1,0 0 1,0 0-1,1 0 1,10-3 0,4 1 144,-1-1-91,24-5 0,-24 4 0,24-3 0,46 2 85,-89 5-373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7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71 3136,'-10'0'7293,"14"0"-5840,-3 0-1175,17 1 258,-14 0-451,1-1 1,-1 0 0,0 0 0,1 0-1,8-2 1,66-24 756,-50 16-436,52-12 0,-70 20-307,0 0 1,1 0-1,-1 2 1,1-1-1,18 3 1,-18-2-26,7-3-5449,-9-2 3791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8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1 1472,'0'-1'9109,"1"6"-8213,1 4-798,-1 0 0,0 1 0,0-1 0,-1 0 0,-1 1 0,-1 12 0,-14 57 273,16-76-388,-6 16 86,-1-1 1,0 0-1,-1 0 0,-1 0 1,-19 26-1,0-6 292,19-28-286,1 0-1,1 1 1,0 0 0,0 0 0,1 0 0,0 1 0,-4 14 0,10-25-77,-1 0-1,1 0 1,0 0 0,0 0 0,-1 0-1,1 0 1,0 0 0,0 0 0,0 0 0,0-1-1,0 1 1,1 0 0,-1 0 0,0 0-1,0 0 1,1 0 0,-1 0 0,0 0-1,1 0 1,-1 0 0,1 0 0,-1-1-1,1 1 1,0 0 0,-1 0 0,1-1 0,0 1-1,-1 0 1,1-1 0,0 1 0,0-1-1,-1 1 1,1-1 0,0 1 0,0-1-1,0 1 1,0-1 0,1 0 0,5 2 51,-1-1 1,0-1-1,0 1 1,0-1-1,7-1 1,-2 1-57,123 0 161,-132 0-287,0 0 69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9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4160,'3'-3'1363,"-3"3"-1258,0 0 0,0 0 0,1 0 0,-1 0 0,0 0-1,0 0 1,1-1 0,-1 1 0,0 0 0,1 0 0,-1 0 0,0 0-1,0 0 1,1 0 0,-1 0 0,0 0 0,1 0 0,-1 0 0,1 1 0,16 1 2952,-3-1-2407,103 6 2136,-113-7-2751,19 3 124,21 6-1,-28-5-198,1-1 0,33 2 0,-40-5-1357,1-1 0,16-2-1,-18-1-372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49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70 1664,'0'0'24,"0"0"0,-1 0 0,1-1 0,0 1 0,0 0 0,-1 0 0,1 0 0,0 0 0,0 0 0,-1-1 0,1 1 0,0 0 0,0 0 0,0-1 0,-1 1 0,1 0 0,0 0 0,0-1 0,0 1 0,0 0 0,0 0 0,-1-1-1,1 1 1,0 0 0,0 0 0,0-1 0,0 1 0,0 0 0,0-1 0,0 1 0,0-4 257,-21 4 6369,55-1-2511,64-6-2630,29-5-895,-36 3-236,-75 8-1420,0-1 0,24-7 0,6-5-9623,-35 10 9086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53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126 443 1056,'-4'-7'11424,"0"8"-11330,1-1 1,0 0 0,-1 1 0,1-1 0,0 1 0,0 0 0,0 0 0,0 0-1,0 0 1,0 1 0,0-1 0,0 1 0,0 0 0,0 0 0,1 0 0,-1 0-1,1 0 1,0 1 0,-1-1 0,1 1 0,0-1 0,-2 5 0,-2 4-97,0 1 1,1 0-1,0 0 1,-4 17 0,2-7 162,3-6-184,0 0 1,2 0-1,-2 22 1,2-15 16,1-19-19,1 1 0,1 0 0,-1 0 0,1 0 0,0-1 0,0 1 0,3 8 0,4 19-117,-7-28 108,0 0 0,0 1 0,1-1-1,0 0 1,0 0 0,0 0 0,0-1-1,1 1 1,4 5 0,-5-6-18,-1-1 0,1 0 0,0 0 0,0 0 0,0 0 0,0 0 0,1-1 0,-1 1 0,0-1 0,1 1 0,-1-1 0,1 0 0,0 0 0,-1 0 0,1 0 0,5 1 0,-1-3-68,0 0 0,0 0 0,1 0 1,-1-1-1,0 0 0,0 0 0,-1-1 1,14-6-1,3-5-63,23-17 0,-25 17 59,0 0 206,-12 9 191,0-1 0,-1 0-1,11-9 294,-19 13-779,0 7-70,0 0 250,1 1 0,0-1 0,0 1 0,1-1 0,0 0 0,0 1 0,0-1-1,1 0 1,-1 0 0,1-1 0,4 6 0,2 5 57,-6-12-24,0 1-1,0 0 1,0-1 0,1 0 0,-1 1-1,1-1 1,0-1 0,0 1-1,0-1 1,0 1 0,0-1 0,0 0-1,1-1 1,-1 1 0,1-1-1,-1 0 1,1 0 0,9 1 0,-10-2-4,-1 0 0,1 0 0,0 0 0,-1 0 1,1-1-1,-1 0 0,1 1 0,-1-1 0,1 0 1,-1-1-1,1 1 0,-1-1 0,0 0 0,0 1 0,0-1 1,0-1-1,0 1 0,0 0 0,0-1 0,4-4 1,-3 3 21,-1 0 0,1-1 0,-1 1 0,0-1 0,0 1 0,-1-1 0,4-8 0,-5 11 9,0-1-1,-1 1 0,1-1 1,-1 0-1,0 1 0,0-1 1,0 0-1,0 1 0,0-1 1,-1 0-1,1 1 0,-1-1 1,1 1-1,-1-1 0,0 1 1,0-1-1,-2-3 0,-1 0 27,0-1-1,-1 1 0,0 0 0,0 0 1,0 1-1,0-1 0,-1 1 0,-9-6 1,11 8-58,0 0 1,0 1 0,0-1-1,-1 1 1,1 0 0,0 1-1,-1-1 1,1 1 0,-1 0-1,1 0 1,-1 0 0,0 1-1,1-1 1,-9 2 0,8 0-22,0 0 1,0 1 0,0-1 0,1 1-1,-1 0 1,0 1 0,1-1 0,0 1-1,-7 5 1,-1 2 82,-19 20 0,-5 17-452,36-47 394,0 0 0,0 0 1,0 0-1,0 1 0,0-1 0,0 0 0,0 0 0,0 0 0,0 0 0,0 1 0,0-1 0,0 0 1,1 0-1,-1 0 0,0 0 0,0 1 0,0-1 0,0 0 0,0 0 0,0 0 0,0 0 0,1 0 0,-1 1 1,0-1-1,0 0 0,0 0 0,0 0 0,1 0 0,-1 0 0,0 0 0,0 0 0,0 0 0,0 0 1,1 0-1,-1 0 0,0 0 0,0 0 0,0 0 0,1 0 0,-1 0 0,0 0 0,0 0 0,0 0 0,0 0 1,1 0-1,-1 0 0,0 0 0,0 0 0,0 0 0,1 0 0,10-1-11,0-1 7,-1-1 1,0 0-1,0-1 1,-1 0-1,1 0 1,13-9-1,-6 4 15,68-39 17,50-24 448,-128 69-438,0 0 0,0 0 1,0 1-1,0 1 0,0-1 1,0 1-1,1 0 1,11 1-1,-16 0-25,-1 0 0,0 0 0,0 0 0,1 1 0,-1-1 0,0 1 0,0 0 0,0 0 0,0-1 0,0 1 0,0 1 0,0-1 0,0 0 0,0 0 0,0 1 0,-1-1 0,1 1 0,0 0 0,-1-1 0,0 1 0,1 0 0,-1 0 0,0 0 0,0 0 0,0 0 0,0 0 0,0 0 0,0 0 0,-1 0 0,1 0 0,0 5 0,5 16 7,-5-19 22,1 0 0,-1-1 0,0 1 0,0 0 0,-1 0 0,1 0 1,-1 0-1,0 8 0,-1-8 33,1 1 0,0-1 1,1 1-1,0 8 0,2 10 318,0-4-147,-5-15-176,1-3-37,1 5-42,0-5-60,2-3-135,1 0 186,-1 0 1,0 0-1,1 0 1,-1 0-1,0-1 1,0 1-1,-1-1 1,1 0-1,0 1 1,-1-1-1,2-4 1,-1 3-3,0-1-1,1 1 1,-1 0 0,6-6 0,-2 2 43,0 1 0,7-13 0,6-8 13,-13 18-29,-6 9-21,1-1 0,0 0 0,0 1-1,0-1 1,0 0 0,0 1 0,0-1-1,1 1 1,-1 0 0,0-1 0,1 1-1,1-1 1,-2 6 58,1-1-43,1 2 20,0 0-1,0 0 0,-1 0 1,1 1-1,-1-1 0,-1 1 1,1-1-1,-1 1 0,0 0 1,1 10-1,-2 13-48,8 50 0,-8-63 2,0-16 19,0 1 0,0-1 0,1 1 0,-1-1 0,0 1 0,0-1 0,0 1 0,0-1 0,1 1 0,-1-1 0,0 1 0,1-1 0,-1 1 1,0-1-1,1 1 0,-1-1 0,1 0 0,-1 1 0,0-1 0,1 0 0,-1 0 0,1 1 0,-1-1 0,1 0 0,-1 0 0,1 1 0,-1-1 0,1 0 0,0 0 0,15 1 183,-12-2-147,0 0 1,0-1 0,0 1-1,-1-1 1,1 0-1,-1 0 1,1 0 0,-1-1-1,0 1 1,0-1-1,3-2 1,2-4-87,0 1 1,10-15 0,2-10 170,32-64 0,5-41 243,-55 133-352,35-71 136,0-3 3,-12 18-187,-6 17 60,-2-1 1,12-51-1,-24 76-26,-2 8-14,0 0 0,-1 0 0,1-16 0,-5 47 79,0 1 0,-10 33 1,10-45 2,-6 22 122,-2-1 0,-15 31 0,14-36-199,1 1 0,1 1 0,-8 38 0,12-38 31,1-1 1,2 1 0,1 0-1,0 0 1,2 0 0,1-1-1,7 31 1,-5-37 1,-1-4 3,0-1 0,1 1 0,0-1 0,1 0 0,1-1 0,12 24 0,-7-21-72,-7-10 68,0 1-1,1-1 1,-1 0 0,2 0 0,9 8-1,-14-13 2,8 6 177,1 0 0,13 7 1,-19-12-172,1 0 0,-1-1 0,1 1 0,-1-1 0,1 0 0,-1 0 0,1-1 0,8 1 0,-3-1 210,-8 0-391,-1 1 1,1-1 0,0 0-1,-1 0 1,1-1 0,-1 1-1,1 0 1,-1 0 0,4-2-1,-4 2-45,-1-1 0,1 1 0,-1-1 0,1 0 0,0 1 0,-1-1 0,0 0 0,1 0 0,-1 1 1,1-1-1,-1 0 0,0 0 0,0 0 0,1 1 0,-1-1 0,0 0 0,0 0 0,0 0 0,0 0 0,0 0 0,0 1 0,0-3 0,-4-30-4696,3 14 1484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54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5056,'-3'-1'1920,"11"2"-235,90-1 3503,240 8-2728,-260-7-2791,-47-1-2410,-31 0 2582,0 0 0,1-1 0,-1 1 0,1 0 0,-1 0 0,1 0 0,-1 0 0,1 0 0,-1 0 0,1-1 0,-1 1 0,0 0 0,1 0 0,-1-1 0,1 1 0,1-4-1431,-1 4 1431,-1 0 0,0-1 0,0 1 0,0-1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54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6880,'2'1'4804,"2"8"-2448,0-3-1047,4-3-717,-6-3-460,1 0 1,-1 0 0,0 0-1,0-1 1,1 1 0,-1 0-1,0-1 1,0 0-1,1 0 1,-1 1 0,0-1-1,0 0 1,0-1 0,0 1-1,0 0 1,3-3 838,-5 5-897,0 0-1,0 1 1,-1-1-1,1 0 1,-1 1 0,1-1-1,-1 0 1,1 0-1,-2 2 1,0 0-33,1-1-20,0 0-1,0-1 1,-1 1 0,1 0-1,-1-1 1,1 1-1,-1-1 1,1 1 0,-1-1-1,0 0 1,0 1 0,-4 1 330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3:58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16 1664,'8'-9'5717,"-7"10"-5662,-1 0 1,1 0-1,-1 0 0,1 0 0,-1 0 0,1 0 1,-1 0-1,0 0 0,1 0 0,-1 0 0,0 0 1,0 0-1,0 0 0,0 0 0,0 0 1,0 1-1,5 74 718,-2 67-410,2 538-289,-13-166 65,9-308 334,1-77 142,3-70-668,0 1 79,-5-60 76,6 8 255,3-6-380,-1-1-1,1 0 1,0 0-1,0 0 1,13-1-1,50-1 16,-27-1 40,47 5 31,-26 0-78,5 1-101,23 1-88,-26 0 240,1-1 2,66 4 133,2-1 389,28-17-10,-57 1-636,-67 3 52,-27 2 91,27 0 0,87-3 218,2 1-305,103-3-28,-89 2 60,-77 3 124,135-8-174,-127 8 29,173 2-58,-189 3 156,36 4 44,23-2-59,-13 0 70,-26-1-68,-50-2-74,0 0 0,48 10 0,17 10 46,-60-13 22,1-3 0,0-1 0,59 0 0,120-7 174,-17-2 113,-191 4-352,0 1-1,0-1 1,10-3 0,-11 2-10,1 1 0,0 0 1,9-1-1,24-1 26,-39 3 63,5-16-132,0-16-353,-5 19 363,-5-115-133,-2 9 246,1 6-162,-7-83-74,0-56 198,4-22 143,5 21 17,-7 110-93,0-2-172,11 125 66,-1 0 1,-1 1-1,-1-1 1,0 1-1,-10-27 1,-4 10 32,14 32-61,1-1-1,-1 1 1,1 0 0,-1 0-1,-1 0 1,1 1 0,0-1 0,-5-3-1,6 6 24,0 1-1,0-1 0,1 0 1,-1 1-1,0-1 1,0 1-1,0 0 0,0 0 1,0 0-1,0 0 0,0 0 1,0 0-1,0 0 0,0 1 1,-2 0-1,-2 0 29,0 1-1,0 0 1,-9 4-1,10-4 5,-1-1 0,1 1 0,0-1 0,0 0 0,0 0 0,-1 0 0,-7-1 0,5 1-32,-1-1 0,-13 4 1,-4 1 197,0 0 0,-35 0 1,-382 4 42,369-13-270,-53 0-180,-35-3 501,152 7-257,-181-1-210,-34-3 245,129 2-51,11 1-14,-22-2 262,12 2-4,40-2-204,-82-6-63,-101 1 219,183 8-92,17 2-131,-40 6 0,-17 2 43,-18-3 172,-51 2-305,41-2 756,1-1-178,115-6-369,-1 0 0,0-1 0,1 1 0,-1-2 1,0 1-1,1-1 0,0 0 0,-1-1 1,1 0-1,0 0 0,-8-5 0,6 3 61,0 0-1,0 1 1,-18-7-1,18 9-143,-25-9 316,-1 3-1,0 1 1,0 1-1,-58-1 0,62 6-335,-1 2-1,1 1 1,-1 1-1,-51 12 0,74-13-59,1 1 0,-14 6 0,-6 3-28,22-10 47,-13 4-1992,-21 10 1,37-14 1165,0 0 0,0 0 0,1 0 0,-1 0-1,0 1 1,-2 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1312,'8'4'5946,"-7"-3"-5903,17 6 250,-9 2-165,3 1-64,-5-6 10,-1 0 0,0 0 0,0 1 0,-1-1 0,8 8 0,11 10 10,-16-16-51,-1 1-1,1 0 0,-1 0 1,-1 1-1,1 0 0,-1 0 1,7 14-1,2 6 100,11 33-1,-21-47-87,2 7-53,-1-1 1,5 35-1,-3-15 147,18 66-42,-14-45 21,-9-38-94,-3-21-13,0 1 0,0-1 0,0 1 0,0-1 0,1 1 0,-1-1 1,1 1-1,0-1 0,0 1 0,0-1 0,1 3 0,0-2 7,-1-1 0,1 1 0,-1 0 0,0 0 0,0 0 0,0 0 0,-1-1 0,1 1 0,-1 0-1,1 0 1,-1 0 0,0 0 0,0 0 0,-1 0 0,1 0 0,-1 5 0,-3-1-38,4-5 85,-2 1 33,4-4 387,3-10-335,3-15-180,-3 14 53,-2-1 1,1 1-1,1-14 1,-2-2-62,2 0 0,1 1 0,1-1 0,18-41 0,-5 24-34,46-76 0,-59 110 102,1 1 0,12-13 0,-11 13-60,13-18 1,-14 15 75,1 1-1,18-18 1,-20 11 13,-7 18-61,1 1 0,-1-1 0,0 0-1,1 1 1,-1-1 0,0 1 0,0-1-1,0 0 1,0 1 0,0-1 0,0 1 0,0-1-1,0 0 1,0 1 0,0-1 0,0 0-1,0 1 1,0-1 0,0 1 0,0-1-1,-1 1 1,1-1 0,0 0 0,-1 1 0,1-1-1,0 1 1,-1-1 0,1 1 0,0-1-1,-1 1 1,1-1 0,-2 0 0,-6-2 100,7 2-89,1 1 0,-1-1-1,1 1 1,-1 0 0,1-1 0,-1 1 0,1 0 0,-1-1 0,1 1 0,-1 0 0,0 0 0,1 0 0,-1 0 0,0-1 0,0 1 0,-2 0 4,0 0 0,0-1-1,0 0 1,0 1 0,0-1 0,1 0 0,-1-1 0,-3-1 0,2 1 9,1 1 1,0-1-1,-1 1 0,1 0 0,-1 0 0,-3-1 1,-19-1 27,9 1 6,-23-1 1,29 3 49,0 0 0,0-1 0,0 0 0,0-1 0,1 0 1,-12-4-1,12 3-11,1 1 0,-1 0 0,1 1 1,-17-2-1,-15-1 59,35 4-143,-1 0 0,1 0 1,0 1-1,-1 0 1,1 0-1,0 1 1,-9 2-1,-5 2-72,-20 7 21,30-9-36,0-1 0,-17 4 0,9-2-532,-2 0-1286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7:25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9 196 3648,'-8'-8'1344,"11"8"-1024,6-3-128,-6-2 1120,7-1-768,3-7 992,7-1-896,8-5 192,5-5-512,2 2-256,8-1-64,0 4-1472,0-2 768,0 2-4064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1152,'2'2'507,"1"0"-1,0 1 1,0-2 0,0 1-1,1 0 1,-1 0 0,0-1-1,1 0 1,-1 0-1,6 1 1,45-2 1463,116 3-969,29-1-4,-105-3-682,-84 1-436,1 0 0,-1 1-1,0 1 1,14 3 0,-21-5 49,0 1 0,0 0-1,0 1 1,1-1 0,-1 0-1,0 1 1,-1 0 0,1 0 0,0-1-1,0 2 1,-1-1 0,1 0-1,-1 1 1,0-1 0,0 1-1,4 5 1,10 26-3037,-10-10-75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7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1 1664,'0'0'2288,"-8"7"-1360,0 2-159,7-8-678,0 0 0,1 0 0,-1 0 0,0 0 0,0 0 0,0-1 0,0 1 0,0 0 0,0 0-1,0-1 1,0 1 0,0-1 0,0 1 0,-2 0 0,-19 6 611,-30 14-1,36-14-589,-12 7 113,1 1 1,1 2 0,-29 22-1,55-39-221,-18 14 99,1 1-1,0 1 0,1 0 1,-16 22-1,-47 76 389,70-102-475,-39 70 144,39-66-107,7-12-60,-1 1-1,0 0 1,0 0-1,-5 4 1,1 1 64,6-9-280,0 1 0,0-1 0,0 1 0,0-1 0,0 0 0,0 0-1,0 1 1,0-1 0,0 0 0,0 0 0,-1 0 0,1 0 0,-1 0 0,1-1-1,0 1 1,-1 0 0,1-1 0,-1 1 0,-2 0 0,7-13-4529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7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1824,'0'0'30,"0"0"0,0-1 0,0 1 0,1 0 0,-1-1 0,0 1 1,0 0-1,0-1 0,0 1 0,0 0 0,0-1 0,0 1 0,0 0 0,0-1 0,0 1 0,0 0 0,0-1 0,0 1 1,0 0-1,0-1 0,0 1 0,0 0 0,0-1 0,-7 9 3724,8-8-3686,2 1 59,1 0 1,-1 0-1,1 1 0,-1-1 1,1 1-1,-1-1 1,0 1-1,5 4 0,37 37 1015,-28-29-1029,0 1 0,-1 0-1,-1 2 1,0 0 0,14 22 0,4 5 274,9 13-166,-16-17-198,-3-4-183,-1 1-1,25 57 0,-46-91-637,0 0-1,0 0 1,0 0 0,-1 0-1,1 0 1,-1 5-1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9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1664,'0'0'28,"1"0"0,-1 0 0,1 0 0,0 0 0,-1 0-1,1 0 1,-1 0 0,1 0 0,-1 0 0,1-1 0,-1 1 0,1 0 0,-1 0 0,0 0 0,1-1 0,-1 1-1,1 0 1,-1-1 0,1 1 0,-1 0 0,0-1 0,1 1 0,-1 0 0,0-1 0,1 1 0,-1-1 0,0 1-1,0-1 1,1 0 0,2 1 146,-2 0 158,0 0 0,0-1 1,0 1-1,0 0 0,0 0 0,0 0 1,0 0-1,0 0 0,0 0 0,0 1 1,-1-1-1,1 0 0,0 0 0,2 1 0,0 5 31,0 0-1,-1 0 1,0 0-1,1 1 1,-2-1-1,1 0 1,1 14-1,-2 49-699,-1-41 601,-26 340 611,22-266-847,5-76-40,-6 21 124,5-46 37,6 4 86,20-7-105,1 0 0,28-8 0,6 0-88,-47 8-24,18-3 36,1 2 0,-1 1 0,51 3 0,-77 0-26,0 0-1,0 1 1,1 0 0,-1 0-1,9 5 1,-14-7-151,2 8-883,-3-8 969,0 0-1,1 0 0,-1 1 1,0-1-1,0 0 0,0 0 0,0 0 1,0 0-1,0 1 0,0-1 1,0 0-1,1 0 0,-1 1 0,0-1 1,0 0-1,0 0 0,0 0 1,0 1-1,0-1 0,0 0 0,0 0 1,-1 1-1,1-1 0,0 0 1,0 0-1,0 0 0,0 1 1,0-1-1,0 0 0,0 0 0,0 0 1,0 0-1,-1 1 0,1-1 1,0 0-1,0 0 0,0 0 0,0 0 1,-1 1-1,1-1 0,0 0 1,0 0-1,0 0 0,-1 0 1,1 0-1,0 0 0,0 0 0,-1 0 1,-3 4-996,3-3 785,1 0 0,-1 0 0,0 0 1,0-1-1,0 1 0,0 0 0,0 0 0,0-1 0,-1 1 1,1-1-1,0 1 0,0-1 0,0 1 0,0-1 0,-1 0 1,1 0-1,0 1 0,0-1 0,-1 0 0,1 0 0,-2-1 1,-10-3-1556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19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1728,'7'6'5697,"9"1"-4259,15 4-1027,118 28 1093,-136-34-1452,-7-3-130,1 0-1,-1 0 0,1 0 1,9 0-1,-14-2-556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20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21 832,'8'0'6549,"-2"-5"-5402,57-1 634,-39 4-1470,23 1 0,19-1 411,-38 0-589,-1 0 1,1 2-1,30 3 0,-29-2-197,-28-1-197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21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9 109 992,'0'-1'2,"-1"1"1,1-1-1,0 1 1,-1-1-1,1 1 1,0-1-1,0 1 1,0-1-1,0 1 1,0-1-1,0 1 1,-1-1-1,1 1 0,0-1 1,0 1-1,1-1 1,-1 1-1,0-1 1,0 1-1,0-1 1,0 1-1,0-1 1,0 1-1,1-1 1,-1 1-1,0-1 0,1 0 1,9-12 3181,-10 13-3169,1-1-1,-1 1 0,0 0 1,0 0-1,1 0 0,-1 0 1,0 0-1,0-1 1,0 1-1,1 0 0,-1 0 1,0 0-1,0-1 1,0 1-1,0 0 0,1 0 1,-1-1-1,0 1 0,0 0 1,0 0-1,0-1 1,0 1-1,0 0 0,0 0 1,0-1-1,0 1 0,0 0 1,0 0-1,0-1 1,0 1-1,0 0 0,0 0 1,0-1-1,0 1 0,0 0 1,0-1-1,0 1 1,0 0-1,-1 0 0,1 0 1,0-1-1,0 1 1,0 0-1,0 0 0,0-1 1,-1 1-1,1 0 0,0 0 1,0 0-1,-1 0 1,1-1-1,0 1 0,0 0 1,0 0-1,-1 0 0,1 0 1,0 0-1,-1 0 1,-16-2 896,30 1 310,2-3-608,1 1-1,0 1 1,24-1-1,10 0 122,32-5-284,-46 6-648,-1-2 0,1-1 1,41-12-1,-41 6-3519,-28 7 405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57:2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3392,'0'0'55,"0"0"-28,0 0 0,0 0 0,0 0 1,0 0-1,0 0 0,0 0 1,0 0-1,-1 0 0,1 0 1,0 0-1,0 0 0,0 0 0,0 0 1,0 0-1,0 0 0,0 0 1,0 0-1,0 0 0,0 0 1,-1 0-1,1 0 0,0 0 0,0 0 1,0 0-1,0 0 0,0 0 1,0 0-1,0 0 0,0 0 1,0 0-1,0 0 0,-1 0 1,1 0-1,0 0 0,0 0 0,0 0 1,0 1-1,0-1 0,0 0 1,0 0-1,0 0 0,0 0 1,0 0-1,0 0 0,0 0 0,0 0 1,0 0-1,0 0 0,0 0 1,0 1-1,0-1 0,0 0 1,0 0-1,0 0 0,0 0 0,0 0 1,0 0-1,0 0 0,0 0 1,0 0-1,0 0 0,0 1 1,0-1-1,0 0 0,0 1 1,0 0 0,-1 0 1,1 1-1,0-1 0,-1 0 0,1 0 0,-1 0 0,0 0 0,1 0 0,-2 2 0,-13 13 685,10-11-455,0 1 0,1-1 0,-6 9-1,1 1-123,1 1 0,0-1 0,1 1 0,1 0 0,1 1 0,0 0 0,-4 27 0,7-27-109,0 1 0,1-1-1,3 29 1,-1-35 29,1-1 1,0 1-1,1-1 0,0 0 1,1 0-1,0 0 0,7 12 1,-6-14-65,0 1 0,1-1 1,0 0-1,1 0 1,0-1-1,0 0 0,1 0 1,15 11-1,-11-11 85,1 0 0,-1 0 0,1-1 0,1-1-1,23 7 1,-29-11-42,1 0 1,-1 0-1,0 0 0,0-1 0,1 0 0,-1-1 0,0 0 0,0 0 0,0 0 0,0-1 0,0-1 0,0 1 0,0-1 1,9-6-1,-8 5-16,-1-1 0,0 0 0,0 0 0,0-1 1,-1 0-1,0-1 0,0 0 0,0 0 1,-1 0-1,0-1 0,-1 1 0,5-10 0,-3 5 9,-2 0 0,0-1-1,0 1 1,-1-1 0,4-25 0,-7 28 9,0 0 1,-1 1 0,0-1 0,-1 1-1,0-1 1,0 0 0,-1 1 0,0 0 0,-4-10-1,3 12 28,1-1 0,-2 1 0,1 0 0,-1 0 0,0 0 0,0 1 0,-1-1-1,0 1 1,0 0 0,0 0 0,-1 1 0,0-1 0,0 1 0,0 1 0,-1-1 0,1 1-1,-1 0 1,0 1 0,0 0 0,-1 0 0,1 0 0,-1 1 0,-11-3 0,-33-4 350,29 4-335,-40-4 0,55 9-565,1 0-1,-1 0 1,1 1 0,0-1-1,0 2 1,-1-1 0,1 1-1,0 0 1,-12 6 0,8-1-409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4:41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1728,'0'0'4746,"10"1"-4186,6 3-368,1-1-1,-1-1 1,1 0-1,0-1 1,23-2-1,-14 1-28,-21-1-158,-1 1 0,1-1 1,-1 0-1,8-2 0,-7 2 56,-1-1 0,1 1 0,-1 1 0,8-2 0,12 0-111,-21 1 86,1 0 0,-1 1 0,0-1 0,1 1 1,-1 0-1,1 0 0,-1 1 0,1-1 0,-1 0 1,0 1-1,7 2 0,-4 0 12,2 1 39,0-1 1,0 1 0,0-1 0,0 0-1,1-1 1,0 0 0,-1 0 0,16 0-1,-22-2-68,0 0-1,-1 0 0,1 0 0,-1 0 1,1 1-1,0-1 0,-1 1 0,1-1 1,-1 1-1,1-1 0,-1 1 0,1 0 1,-1 0-1,0 0 0,1 0 0,0 1 1,11 13-2564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4:43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31 832,'0'-8'8165,"-5"4"-6426,5 4-1753,1-1 0,-1 1 0,0-1 0,1 1-1,-1 0 1,1 0 0,-1-1 0,1 1 0,-1 0 0,1 0 0,-1-1 0,1 1 0,-1 0 0,1 0 0,-1 0 0,1 0 0,-1 0 0,1 0 0,-1 0 0,1 0 0,-1 0 0,2 0 0,21 0 112,-9-1 4,139-9 341,-124 8-495,-20 1 84,-1 1-1,1 0 1,16 2-1,-6-1-4,-17-1 0,0 0 1,1 0-1,-1 0 0,1 1 1,-1-1-1,1 1 0,3 1 1,-1-1 99,-4-1-121,-1-1-1,1 1 1,0 0 0,-1 0-1,1 0 1,0 0-1,-1 0 1,1-1 0,0 1-1,-1 0 1,1 0 0,-1 1-1,1-1 1,0 0 0,-1 0-1,1 0 1,0 0 0,0 1-1,13 4 73,-11-4-69,-1 0 1,0 0-1,0 0 1,1-1-1,-1 1 1,4 0-1,-4-1-73,-1 0 48,24 3-1893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32:31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0 992,'-13'9'3355,"13"-3"-3270,0-6-77,0 1-1,0-1 1,1 0-1,-1 1 1,0-1 0,0 1-1,0-1 1,0 1-1,0-1 1,0 1-1,0-1 1,0 0-1,0 1 1,-1-1 0,1 1-1,0-1 1,0 1-1,0-1 1,0 0-1,-1 1 1,1-1-1,0 0 1,0 1 0,-1-1-1,1 0 1,0 1-1,-1-1 1,1 0-1,0 1 1,-1-1 0,0 5 99,0-1 1,0 1 0,0-1-1,1 6 1,0 24 14,3 77 524,-1-92-573,1 1 0,10 34 0,-9-41-144,2 6 352,7 36-1,-9-37-307,-3-12 71,0 0 0,0 0 1,0 9-1,-1 17 219,-2 0 0,-9 59 0,-30 173 132,12-65-49,25-152-338,-2 5 43,3-24-31,0 0-1,4 54 1,-1-34 102,20 189 49,-12-170-224,3 11 203,-5-40-129,3 66 0,-2 39 109,-2-61-207,-2-9 45,6 89 379,-5-116-222,16 66 0,-8-51-191,5 70-1,-7-46 30,-3 27 200,-1-6-54,2-10-129,-2-14 18,7 82 25,-4-34-30,5 53-83,-1-73 10,-6 47 314,3 88-394,-5 4 320,3-95-133,9 181-198,-12-271 230,-2 62 42,2 116-277,0-49 368,-7-85 2,0-40-308,-6 23 162,3 81 102,0-78-65,4-72-76,-7 38-1,4-38-3,-1 37 0,-3 23 96,3 12-240,5-82 162,0-1 1,1 1-1,0-1 0,1 0 0,4 13 0,-5-20 3,-1 1 1,1-1-1,-1 0 1,1 1-1,-2 6 1,1-8-42,0 0 0,0 0 0,0 1 0,0-1 0,0 0 0,1 0 0,-1 0 0,1 0 1,0 0-1,1 3 0,-1-5-332,-15-7-4533,-2-7 2998,-16-12 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5:35.96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1 576,'0'3'1691,"10"1"-1169,-6-2-279,0-1 0,0 1 0,1-1 0,-1 0 0,1-1 0,-1 1 0,1-1 0,-1 0 0,6 0 0,-6 0-70,-2 0-148,-1 0 1,1 0-1,0 0 1,0 0-1,0 1 0,-1-1 1,1 1-1,0-1 1,-1 1-1,1 0 0,0-1 1,1 2-1,6 2 162,-2-2-30,0-1 0,0 1 0,0 0-1,9 5 1,20 4 238,-20-6 5,0-1 0,31 4 0,-14-2 105,-18-3-243,-1-1 0,24 1-1,41 2-181,-65-5 59,0 1 0,0 0-1,0 1 1,18 4 0,-25-4-111,0-1 0,0-1 1,0 1-1,0-1 0,10-2 0,5 1 187,58-4 281,173 5 85,-125 8-448,-117-7-39,-1 0-1,15 3 1,-15-2 11,1 0 1,14 0 0,-15-2-75,0 1 1,-1 1-1,18 4 1,-17-3 0,0-1 1,0 0-1,19 1 1,49 2-12,-52-5 95,-10 1-50,-1-1-1,1-1 1,21-3 0,-18 1-53,-1 1 0,1 1 0,22 2 1,-7 0 18,76 7-75,56-8 385,-47 3-284,-90-4 97,34-5 0,34-5-150,-41 9-15,-39 2 71,28-3 0,64-4-49,-29 4 45,-49 0-94,-4 1 141,51-10 0,-35 7-158,-16 3-47,30-1 167,-17 2-137,52-1 237,12 0-12,6-2-261,21 0 139,-26 0 22,-62-1 25,-14 1 44,51-5-45,15-2 4,-33 6-63,20 0 0,178 5-89,-172-8 198,-48 8-168,69 11 0,84 13 94,-100-13-28,-62-10 12,17 3 52,-14-2-59,-25-2-69,0 1-1,0-1 1,13 4 0,28 6 145,1-2 1,83 2 0,-24-2 75,-48-3-152,69 9 8,-94-11 1,6 2 21,-19-2-21,1-1 0,-1-1 0,1-1 0,27-4 0,-40 3-27,115-8 62,-82 3-64,-27 4 74,24-1 0,134-2 400,75-1 118,-38 5-631,-115 1-451,-89 0 296,3 1-595,0-1-1,0-1 1,0 0 0,0-1 0,14-3-1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5:39.37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1312,'17'3'5994,"-16"-1"-5898,1 0 0,0 0 0,-1 0 0,1-1 0,0 1 0,0 0 0,0-1 0,0 0 0,4 2 0,4 4 342,10 12-24,-6-6 129,1 0-1,23 16 1,-16-12-127,-19-13-334,1-1 1,0 0 0,0 0 0,0-1-1,0 1 1,0-1 0,8 3 0,-2-2 17,-1 0 0,1-2-1,-1 1 1,1-1 0,17 0 0,-8-3 171,37-7 0,-6 1-138,-1 2-1,58 0 1,99 14 365,-153-7-481,1-1 0,-1-4 0,54-9 1,8-1 4,236-5 452,-253 12-336,1 1 34,165-11 266,-195 11-391,-15 2-10,77 5 1,-34 14-77,-35-4 35,18 2 59,-14-3 35,111 6 0,33-12 0,-124 0-175,-9 1 85,3 1 101,73 8-76,-96-7-28,9 3-9,-37-5-6,55 3 0,-6-3 81,0 1-36,35 2 91,-22-7 137,159-4-308,-200 1 279,-22 1-200,44-5 0,-40 2-22,0 1 0,38 2 1,2 0 88,208-2 110,-184 4-400,15 5 346,34-1 11,8-11-191,0 1 24,-113 5 6,113-5 40,-38 2 323,104-5-170,-16 7-94,-108 1-148,103-8 296,293 8 778,-386-3-912,55-3 242,0-1-335,-131 7 13,-1 1 0,42 6 0,23 9-133,-87-14 72,12 1 205,23 2-1,-36-5-492,0 0 1,1 0-1,-1 0 1,0-1 0,0 0-1,0 0 1,0 0-1,0-1 1,7-2-1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46.44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6 480,'5'-5'2259,"-4"5"-2200,13 3 679,18 11-780,-28-12 255,10 4 43,0-1 1,0 0-1,1-2 1,-1 1-1,1-2 1,16 1-1,2 1 146,-13-2-197,34-1 0,8 0-50,60 0 199,-63-2-36,309 1 61,-307 1-290,72-2 264,-62-4-148,143-4-115,-157 9 226,100 14 1,-65 7-133,1 1 38,-10-8-302,28-1 211,110 6 244,-130-12-291,-1-1 62,61 0-112,1 0 364,-6 1-240,1 0-87,8-8 158,173 3-15,-299 0-222,136 1-22,54-8-34,188-2 555,31 10-683,-146 4 517,53 6-175,94-2-6,-85-6-107,-251 2-35,24 0 119,202 4 127,-125-3 112,-15-4-213,184 9-97,-321-9-71,107 3 42,178-14 267,-250 6-184,80-6-16,413-29-35,-451 28-63,2 1 148,222 7 22,-297-1-149,69 3 202,98-6 200,-142 0-378,101-7 147,81 12-353,-237 1 224,123-5 159,-38-1-72,425-2 58,-265-5-332,-215 8 146,51-4-72,153-9 175,-117 11-38,178 3-194,130 8 365,-349-7-229,173-10-8,-159 4-44,-12 2 13,133-10 190,-226 14-290,-1 1 0,0 0 0,0 0 0,0 1 0,19 3 0,-24-3-510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49.47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0 175 640,'6'-17'4914,"-5"16"-4788,-1 0-1,1 0 1,0 0-1,-1-1 1,1 1 0,0 0-1,0 0 1,0 0-1,0 0 1,0 0 0,2 0-1,15-18 1094,-16 15-1071,1 1 0,0 0-1,1-1 1,5-3-1,27-19 280,-31 22-380,0 1 0,0 1 0,0-1 1,0 1-1,0 0 0,1 0 0,-1 0 0,7-1 0,18-6 233,-7 2-180,0 1 1,0 1-1,0 1 0,33-1 0,-4 1-54,0 2 0,0 3 0,0 2 0,57 10 0,-57-6 63,0-3 1,83-3 0,-13-1 78,66 11 303,83 2-113,-104-17-245,112 3 44,-9 27 41,-115-13-189,-32-5 86,15 7 220,347 24 45,-132-22-305,-212-13 176,-29-1-113,375 35 59,-71-5 118,-149-31-76,-137-4-142,24 3 79,179-3-96,410-1 373,-268 18-495,65-38 314,-337-7-231,-9 1 94,-138 24-235,397-41 125,-55 17 89,-300 24-121,102-11-68,76-3 160,5 12-49,139-2 285,59 1-113,-103 12-218,-189 5 56,147 14-209,-268-16 168,219 16 171,-105-22-314,153-1 318,-2-21-89,209-40-86,-317 42-58,216 11 128,-235 24-35,-181-13-27,-5-1-965,21 7 0,-71 1-3153,-8-4 2706,-22 2-2323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51.93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54 1984,'1'-2'51,"1"1"0,-1-1 0,1 1 1,-1 0-1,1-1 0,0 1 0,0 0 0,0 0 0,0 0 0,0 0 1,0 1-1,0-1 0,0 0 0,0 1 0,0 0 0,0-1 0,0 1 1,0 0-1,0 0 0,0 0 0,3 1 0,34 0 611,57 9-1,27 5 971,66 5 133,7-21-787,-38-2-553,252-1 407,129-7 85,-133 6-218,-121-5-272,-3 1-337,333 14 481,-382 0-570,65 0 334,259-15 374,-11 13-853,-280 3 212,100 7 77,-60 7-98,2-1-24,210 9 208,-386-24-180,319-13 335,-253 2-286,81-12 60,-152 8-75,336-14-85,-268 13 20,-51 1 3,360-12 174,-173 13-272,-177 7 49,217-3 170,85 4 72,-245 3-278,-1 5-68,5 1 250,-64-5-28,61 0 104,-59 0-329,55-1 218,-34-6 24,-90 3-234,52 1-105,62-2 956,56 1-737,-44 2-32,-110 0 157,82-6 71,-164 5-527,0 1 1,0 1-1,32 5 1,8 0-1909,-49-5 1644,-1 0 0,1 1 0,-1 0 1,9 3-1,7 3-2546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54.68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2 223 1248,'0'-1'18,"0"1"-1,-1-1 1,1 1-1,0-1 1,0 1 0,0-1-1,0 1 1,0-1 0,0 1-1,0-1 1,0 1 0,0-1-1,0 1 1,0-1-1,0 1 1,0 0 0,0-1-1,0 1 1,1-1 0,-1 1-1,0-1 1,0 1-1,1-1 1,-1 1 0,0 0-1,0-1 1,1 1 0,-1-1-1,1 1 1,-1 0 0,0 0-1,1-1 1,-1 1-1,1-1 1,21-8 663,-18 8-598,0 0 0,-1 0 1,1-1-1,-1 1 0,4-3 0,18-16 438,-2 0 0,31-33 0,-47 45-425,1 1 0,-1 0 0,2 0 1,-1 1-1,1 1 0,15-9 0,-7 6 284,1 1 0,32-10 0,-36 15-218,-1-1-1,0 1 0,0 1 1,1 1-1,-1-1 1,0 2-1,24 4 0,-13-1 61,-1 2-1,0 1 0,31 14 0,-35-13-167,31 14 273,0-2 0,79 20 0,99-1 172,-111-20-246,66 6-34,-19-3 63,107 4 181,-78-10-265,-30-10 5,-44-4-118,151-5 88,-145-3-116,257-12 181,-261 11-146,-88 5-45,251-9 173,255 43-172,-74 14 104,-231-25-69,141 4 215,-260-20-257,43-1-12,328-7 29,-24 6 140,-57 5-146,0 0 40,319-38 452,-364 7-539,-267 18-80,241-8 167,-189 9-226,-97 3 121,283-16 383,-190 12-421,-13 1-31,8 0 326,-22 0-248,-39 0 41,482-18-266,-152 3 550,-207 6-210,-164 11-116,223-8-60,361-9 12,-406 10-7,164-12 205,262 1-70,-502 33 5,-114-10-71,0 2 1,0 1 0,-1 1-1,21 9 1,-25-8-96,-12-5 81,1-1 0,-1 1-1,0-1 1,1 0 0,-1-1-1,1 1 1,7 0 0,18 2-213,-17-1-1030,28 1-1,-26-4-1071,-2 3 726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57.59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2144,'8'9'1641,"-5"-7"-1656,-1 0 0,1 1-1,-1-1 1,0 1 0,1-1 0,-1 1-1,0 0 1,1 4 0,-2-5 65,0 0 1,0 1-1,0-1 1,0 0-1,0 0 1,0 0 0,2 2-1,-2-2 8,0-1 1,0 1-1,0-1 0,0 1 1,-1-1-1,1 1 0,0 0 1,-1-1-1,1 1 0,-1 0 1,0 0-1,1 1 1,-1 1 118,1 1 0,-1-1 0,1 0 0,0 0 0,1-1 0,-1 1 0,4 7 0,2 9 102,-5-16-218,-1-1-1,1 1 1,0 0-1,-1-1 1,1 1-1,1-1 1,-1 0-1,1 0 0,-1 0 1,1 0-1,3 3 1,-5-5-20,0 0 0,0 0-1,0 0 1,-1 0 0,1 0 0,0 1 0,-1-1 0,1 0 0,0 3 0,7 11 600,-5-10-544,0-1 0,0 0 0,1 0-1,-1-1 1,1 1 0,0-1-1,0 0 1,1 0 0,-1 0-1,1 0 1,-1-1 0,1 1 0,0-1-1,5 1 1,6 1 14,-1-1 1,29 1-1,-2 1 99,76 4 363,-30-3-207,91-1-5,0-14 25,47-2-131,81 19-127,267 3 438,-293-13-511,-23 0 12,103 4 233,-6 0-146,-105-4-247,-23 0 31,284 10 270,-170 15-136,-227-11-155,105-1 304,4 1-116,-178-7-112,179 9 30,368 10 366,-301-11-315,-91-6-63,414-3 309,-135-6-213,-262 3-144,422-21 333,-306 6-144,-15 1-430,42-6 693,56 0-88,-327 19-365,154-4-84,-103-1 180,214 18 1,-160-5-171,195 12 235,-52-16-21,-203-5-76,402-10-80,-189 2 358,-36 2-325,-132 6-81,-102 2-36,121 4 698,-146-2-156,-16 0-1565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6:59.17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 4 1312,'0'0'47,"-1"0"58,0 1 0,1-1 1,-1 0-1,0 1 0,0-1 1,0 0-1,0 1 0,-3 2 527,2-1-526,33 14 3237,-26-14-3128,1 1 0,0-1 0,-1 0 0,1 0 0,0 0 0,7 0-1,6 3 202,13 1-30,0-2 0,1 0 0,39-2 0,-33-1-148,67 3-80,84 2 116,278-33 427,-208 7-90,296 9-181,-516 11-343,261-8 574,-5 0-122,-130 9-526,-1 8 1,0 7-1,194 45 0,185 32-1181,-406-70-4986,-135-22 5969,3 0-198,1 1 0,-1-1-1,1-1 1,10 1 0,-12-2 47,0 0 1,0-1 0,0 1 0,-1-1 0,1 0 0,7-4-1,-12 6 336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07.83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0 130 1248,'10'9'3573,"42"10"-2746,-43-17-653,0 0 0,-1 0 0,1-1 0,14 1 1,12 1 314,19 0-176,-38-3-275,26 4 0,-5 1 106,0-1 0,0-3 0,46-3 0,48-10 155,-106 10-234,43-11 0,-7 1 221,40-8 168,18-2-220,170-21-165,-254 38-37,35 1 0,-8 1 131,98-17 0,-21 1 124,-91 14-228,1 2 0,-1 2-1,63 7 1,-78 0-43,50 16-1,-57-14-20,1 0 0,0-2 0,34 3 0,244 2 623,-85-11-234,-88-8-228,-2-1-152,-69 9 127,-15-1-76,76 7-1,-93-3-7,41-2-1,-46-1 87,0 1-1,40 5 1,-48-3-70,27 0 1,-13-1-31,22 0 13,58-5 0,-10 0-15,-36 3-55,95 12 0,-115-5 26,98 10 44,38 0 39,-49-4-69,61 6 395,31-17-32,-116-3-102,-13 2-288,106-3 16,-105-6 86,38-3-64,126 4-102,-79 4 272,-138 2-190,-20 1-8,32-5 1,226-24 172,-174 20-110,-5 5-17,-61 4-9,55-8 1,73-11 229,3 17-493,-94 3 220,-9 2 57,119 19 1,-160-19-15,0-2-1,40-1 1,-19-1 6,403 1 449,-264-10-431,-2 1 13,75 20 29,75 1 371,-258-13-445,138-16 314,-57 1-172,104 16 43,-8 26-143,-162-14-129,-36-8 236,88-5 0,-131 1-174,73-5 67,37-1-17,203-13 427,-307 17-511,251-16 62,-216 18-52,-7-1 24,0 2 1,49 7-1,-20-1 105,-46-5-200,94 4 87,79 10 84,-131-8-153,28 0 94,59 7-29,-128-10 67,201 37-186,-17 9 48,-169-37 114,-33-9-34,-1-1-1,1 0 1,14 1-1,-4 0 4,-19-4 16,-1 0 1,0 0-1,0-1 0,1 1 1,-1-1-1,1 0 0,-1 0 1,0 0-1,1 0 0,-1 0 1,7-2-1,-7 1 0,1 1-1,0-1 1,-1 1-1,1 0 1,5 1 0,2-1-51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12.48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0 1056,'-5'30'5596,"7"-25"-5694,-1-3 188,-1-1 0,1 1 0,0-1 0,0 0-1,0 1 1,0-1 0,0 0 0,0 0 0,0 0-1,0 1 1,0-1 0,0 0 0,1-1 0,-1 1-1,1 0 1,-1 0 0,0-1 0,1 1 0,-1 0-1,1-1 1,-1 0 0,1 1 0,2-1 0,4 1-39,0-1 0,-1 0 0,16-3 0,4 1 149,-22 2-180,188-8 739,-147 4-622,50 4 1,-46 0 62,29 6-189,1 0 132,78-2 193,226-4-58,-247 4 218,11 6-157,-98-5-390,59 4 157,-36 6-6,-49-9-54,41 4 0,-46-7-41,24 5 1,-29-4 62,1-1 0,-1-1 0,18 0 0,77 1 33,-47 0 27,91-8 0,-69 0-75,-24 2-122,-48 3 82,23 2-1,-23-1 43,22-1-1,-15-1-98,150-17 146,-72 8 65,-34 5-179,103-7 113,27 5 107,-151 6-267,49 5-1,3 0 19,114-1 185,-104 5-13,2 1-230,122-17 153,3-1-54,15-2 0,-92 4 48,27 4 135,-46 2-185,278 8 290,-197-5-271,-117-3-103,176-8 332,-84 2-242,-118 6 4,169-11 102,-9-6-159,-150 13 50,95 1-1,-63 2 0,192 7 37,-83 1 16,-57-10-15,-36 4 148,365-4-111,-250 20 21,-233-15-93,242 24 277,-107-11-313,85 5-4,86-18 368,-156-3-235,-74 3-22,70-1-127,103-5 117,20 13-85,-196 3 31,-15-2 119,171 9-119,-133-12 24,97-1 2,141-23-74,-67 15 60,-49 6 2,-71 1 5,-83-3-79,91-3 468,-124-1-512,312-18 60,-261 17 143,151-2 17,-88 10 172,-108-3-270,117-6-93,-133 4-18,11-1-682,-17-7-2883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32:33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298 9 480,'0'0'4,"0"0"1,0 0-1,0 0 1,0 0-1,-1 0 1,1 0-1,0 0 1,0 0-1,0 0 1,0 0-1,0 0 1,0 0-1,0 0 1,0 0-1,0 0 1,-1 0-1,1 0 1,0 0-1,0 0 1,0 0-1,0 0 1,0 0-1,0 0 1,0 0-1,0 0 1,0 0-1,0-1 1,0 1-1,0 0 1,0 0-1,-1 0 1,1 0-1,0 0 1,0 0-1,0 0 1,0 0-1,0 0 1,0 0-1,0 0 1,0-1-1,0 1 1,0 0-1,0 0 1,0 0-1,0 0 1,0 0-1,0 0 1,0 0-1,0 0 1,0 0-1,0 0 1,0-1-1,0 1 1,0 0-1,0 0 1,0 0-1,1 0 1,-1 0-1,0 0 1,0 0-1,0 0 1,0 0-1,2-4 188,-2 3-6,-18 2 4161,17 1-4123,0 0 1,0 0-1,1 1 1,-1-1-1,1 0 1,-1 0-1,1 1 1,0-1-1,0 0 0,0 3 1,0-2-186,0 1 0,0-1 0,0 0-1,0 0 1,-1 0 0,-1 5 0,-12 33 733,11-28-441,-11 23 1,-12 25 182,-9 17-148,27-64-299,0 0 0,0-1 0,-1 0 0,-14 16 1,-57 69 502,75-92-558,0 0 0,0 1-1,1 0 1,-5 8-1,-7 14 1,28-34 105,-4-3-57,0-1-1,-1 1 1,-1-1-1,1-1 1,6-12-1,-7 11-41,15-18 0,1-2-32,-9 11-26,-7 11 16,0 0 0,8-18 0,-4 6 26,12-21 1,-1 4-35,2 2-34,-8 13 329,-13 15-477,-1 6 203,4 7-60,-3-4 53,2 3 10,0 1 0,0 0 1,0 0-1,0 0 1,-1 1-1,0-1 1,3 8-1,15 44-41,-17-45 47,49 151 178,-47-146-199,13 24 0,-5-13-6,33 61 365,-46-87-283,8 1 763,-11-3-808,0-1 0,0 0 1,1 1-1,-1-1 0,0 0 0,0 0 0,1 0 0,-1 0 0,0 0 0,1 0 0,-1 0 0,-1-2 0,1 0 71,0 1-1,-1 0 1,0 0-1,0 1 1,-4-3-1,-47-19 556,34 14-249,-41-13-1,56 21-393,-15-4-228,0 0 1,0 1 0,-38-2-1,28 11-3779,50 6-2298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23.0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86 896,'22'-10'3659,"-22"10"-3642,1 0 1,-1-1 0,0 1 0,0 0 0,0 0 0,0 0 0,1 0 0,-1 0 0,0-1 0,0 1-1,0 0 1,0 0 0,0 0 0,1-1 0,-1 1 0,0 0 0,0 0 0,0-1 0,0 1 0,0 0 0,0 0-1,0 0 1,0-1 0,0 1 0,0 0 0,0 0 0,0-1 0,0 1 0,0 0 0,0 0 0,0-1-1,0 1 1,0 0 0,0 0 0,0 0 0,-1-1 0,1 1 0,0 0 0,0 0 0,0 0 0,-1-1 0,-1-1 103,-5-5 792,6 7-894,1 0 0,0 0 1,-1 0-1,1 0 0,0 0 1,0 0-1,-1 0 0,1 0 1,0 0-1,-1 0 1,1 0-1,0 1 0,0-1 1,-1 0-1,1 0 0,0 0 1,0 0-1,-1 0 0,1 0 1,0 1-1,0-1 0,-1 0 1,1 0-1,0 0 0,0 1 1,0-1-1,-1 0 0,1 0 1,0 1-1,0-1 0,-1 1 161,0 1-179,0-1 0,0 0 1,0 0-1,1 1 0,-1-1 1,0 1-1,0-1 0,1 1 1,-1-1-1,1 1 0,-1 2 1,-3 41-205,0-17 230,-2 53-1,2-13 316,-8 55-44,8-47-349,4-51 159,-6 35 1,-3 15 243,1 120 0,9-125-378,-2 69 62,1-133-28,-2 12 73,1 1 0,3 31 0,-2-48-81,0 0 0,0-1 0,0 1 0,0 0-1,0 0 1,0-1 0,-1 1 0,1 0 0,-1 2 0,-1 7 12,4-5 401,-1-2-256,-3-5 25,0-1-181,1 0 0,1 0 0,-1 1 0,0-1 1,0 0-1,1 0 0,-2-4 0,1 1-10,-4-12 37,0 1 1,2-1-1,0 0 1,-1-29-1,6-69-138,-1 98 94,1-66-87,-1 18 59,13-84-1,10-34-109,7-34 52,-3 30 278,-27 176-333,1 1 1,-1-16-1,-6 48 40,-4 99 35,2-53 36,-18 139 115,18-155-31,2-22-67,-2 0 0,-19 49 0,-1 6 270,-52 174-49,62-196-54,11-38-103,-15 36 0,16-47-11,0 0 0,1 1 0,-4 28 0,3-25-5,1 4 405,4-34-211,5-60 529,10-126-915,-4 89 276,19-90-225,17 2-37,-40 169 72,24-86 13,-30 108 60,1-1 0,0 1 0,1 0 1,3-7-1,5-10-83,-3 7 92,-10 15 266,-3-3-325,1-3 304,4 7-242,0 0-1,0-1 1,0 1 0,0 0-1,0 0 1,0 0-1,1-1 1,-1 1-1,0 0 1,0 0-1,0 0 1,0-1-1,0 1 1,0 0-1,0 0 1,0 0 0,0-1-1,0 1 1,0 0-1,0 0 1,0 0-1,0-1 1,0 1-1,0 0 1,-1 0-1,1 0 1,0-1-1,0 1 1,0 0 0,0 0-1,0 0 1,0 0-1,0-1 1,-1 1-1,1 0 1,0 0-1,0 0 1,0 0-1,0 0 1,-1-1-1,1 1 1,0 0 0,0 0-1,0 0 1,-1 0-1,1 0 1,0 0-1,0 0 1,0 0-1,-1 0 1,1 0-1,0 0 1,-1 0 0,4 0-154,-4 2 125,0 0 0,1 0-1,-1 0 1,1 0 0,-1 0-1,1 0 1,0 4 0,3 43-137,-1-34 160,-1 1 0,-1 17 0,0-25 8,0 0 1,0 0 0,4 15 0,-3-15 13,0 0 0,0 0-1,0 14 1,-5 16 59,-1 49-130,5-84 91,0 0-1,0-1 1,-1 1-1,1 0 1,-1 0 0,-1 5-1,2-8-14,0 1-1,0-1 1,1 1 0,-1 0-1,0-1 1,1 1-1,-1-1 1,0 1 0,1-1-1,-1 1 1,1-1-1,-1 1 1,1-1 0,-1 1-1,1-1 1,1 2 238,-2-2-243,-1-1 0,1 1 0,0 0 0,0 0 0,0 0 0,-1 0 0,1 0 0,0 0-1,0 0 1,0 0 0,0-1 0,-1 1 0,1 0 0,0 0 0,0 0 0,0 0 0,0-1 0,0 1 0,0 0 0,-1 0 0,1 0 0,0 0 0,0-1 0,0 1 0,0 0 0,0 0 0,0-1 0,0 1 0,0 0 0,0 0 0,0 0 0,0-1 0,0-12 173,5-12-144,-5 25-41,5-25 63,2-45-1,-1 10-172,4-91-34,-3 22-132,-7 108 266,0 18-25,0 0-1,0-1 0,0 1 1,0-1-1,1 1 0,-1 0 1,2-4-1,0 2-319,-3 18 119,2-7 209,0-1-1,-1 0 1,1 1-1,-1-1 1,-2 10-1,1 18-55,4 52 100,3 26 244,-8-91-235,2-18-11,-1-1 0,1 0 0,0 1 0,0-1 0,0 1 0,0-1 0,0 0 0,0 1 0,0-1 0,0 1 0,0-1 0,1 0 0,-1 1 0,2 1 0,-2-1-118,1 20-171,0-14 283,-1-1 1,1 0 0,-1 0 0,-2 8-1,1 7-64,-4 17 47,4-33 6,0 1 0,0-1 0,0 1 1,1-1-1,0 10 0,1-10 0,-1 1 1,0-1-1,-1 1 0,1-1 1,-3 10-1,1-7-9,0 1-1,1 13 0,-3 57-41,-15 96 1,15-144 287,3-13-169,-7 25 0,3 11-249,4-49 121,0 0 1,1 0-1,-1 0 1,1 0-1,0 0 1,2 7 0,-1 10-1717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24.9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1312,'-4'10'189,"0"1"0,1-1-1,0 1 1,-2 21 0,-2 4 35,-19 112 709,17-100-438,-4 72-1,9 50 117,-6-53-515,7-24 320,-2 24-53,0-4 1359,6-119-1500,-1 0 0,1 0-1,3-10 1,3-20-117,-6-120-536,4-55-167,23 6-1077,-22 174 1089,2 0-1,2 0 0,1 2 1,23-47-1,-4 21-970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27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0 896,'0'3'1653,"-5"1"-1135,4-2-422,0-1 0,0 0 0,0 0 0,0 0 1,0 0-1,0 0 0,0 0 0,0-1 1,-1 1-1,1 0 0,0-1 0,0 1 0,-1-1 1,1 1-1,-1-1 0,-1 1 0,-24 1 1697,24-2-1696,1 0-79,1 0 1,-1 0 0,0 0-1,0 1 1,0-1 0,0 0-1,1 1 1,-1 0-1,0-1 1,0 1 0,1 0-1,-1 0 1,0 0-1,1 0 1,-1 0 0,1 0-1,-1 0 1,1 1 0,-2 1-1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29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4 896,'-27'-3'4398,"-3"3"-2199,-39 0-364,68 11-2278,1-9 376,0-1-1,0 0 1,0 0 0,0 1 0,0-1-1,-1 0 1,1 0 0,0 1-1,-1-1 1,1 0 0,-2 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33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2 1056,'4'-1'2971,"1"171"-1366,-5-165-1535,-1 0 0,1-1 0,-1 1-1,-3 9 1,2-9 6,1 0-1,0-1 0,0 1 0,-1 9 0,2-12-59,0 0 0,0 0-1,0 0 1,-1 0 0,1 0-1,-1 0 1,1 0 0,-1 0-1,0 0 1,1-1 0,-1 1-1,0 0 1,0 0 0,-1-1-1,1 1 1,-4 6 859,4-12-619,-1-12-33,6-68-116,1 13-240,-5 71 131,0 0 0,0 0 0,0 0 0,0-1 0,0 1 1,0 0-1,0 0 0,0 0 0,-1 0 0,1-1 0,0 1 0,0 0 1,0 0-1,0 0 0,0 0 0,0-1 0,0 1 0,0 0 0,0 0 0,0 0 1,-1 0-1,1 0 0,0-1 0,0 1 0,0 0 0,0 0 0,-1 0 1,1 0-1,0 0 0,0 0 0,0 0 0,0 0 0,-1 0 0,1 0 0,0 0 1,0-1-1,0 1 0,0 0 0,-1 0 0,1 0 0,0 0 0,0 1 1,0-1-1,-1 0 0,1 0 0,0 0 0,0 0 0,0 0 0,0 0 1,-1 0-1,1 0 0,0 0 0,0 0 0,0 0 0,0 0 0,0 1 0,-1-1 1,1 0-1,0 0 0,0 0 0,0 0 0,0 0 0,0 1 0,-10 9 36,-21 56 526,14-30-432,16-33-91,-1 1 0,0 0 0,1-1-1,-1 0 1,-1 1 0,1-1 0,0 0-1,-4 3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34.9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61 992,'2'-5'190,"0"0"1,0 0-1,1 1 1,0-1-1,-1 1 1,5-5-1,6-14 1309,-8 41-923,-6-1-497,-1 0-1,0 0 1,-8 26 0,-1 7-143,-25 111-635,23-110-629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36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5 416,'-11'-4'1384,"4"9"-459,6-4-927,-1 0-1,1 0 0,0 0 1,0 0-1,0 0 0,0 1 0,0-1 1,0 0-1,1 1 0,-1-1 1,0 1-1,1-1 0,-2 3 1,-3 7 109,-1-3 5,5-7-70,0 0 0,0 0-1,0 0 1,0 0 0,0 1-1,0-1 1,1 0 0,-1 1 0,0-1-1,1 1 1,-2 2 0,2-2-2,0 0 1,-1 0-1,1 0 0,-1 1 1,1-1-1,-1 0 1,0 0-1,-1 2 0,1-2-19,0 0 0,0 0-1,0 0 1,0 1 0,1-1-1,-1 0 1,1 1 0,-1 2-1,0 12-55,1-12 13,-1-1 0,1 1 1,0 0-1,0-1 1,1 7-1,2 5 103,-1 1 0,-1 33 1,-1-41-75,3 30 611,-3-37-575,-2 0 16,1 1 146,1 0-188,-6 4 235,6-7-246,0 0-1,0 0 1,0 0-1,0 0 1,0 0-1,0 0 1,0 0-1,0 1 1,0-1 0,0 0-1,-1 0 1,1 0-1,0 0 1,0 0-1,0 0 1,0 0-1,0 0 1,0 0-1,0 0 1,0 0-1,-1 0 1,1 0 0,0 0-1,0 0 1,0 0-1,0 0 1,0 0-1,0 0 1,0 0-1,-1 0 1,1 0-1,0 0 1,0 0-1,0 0 1,0-1 0,0 1-1,0 0 1,0 0-1,0 0 1,0 0-1,0 0 1,-1 0-1,1 0 1,0 0-1,0 0 1,0 0-1,0 0 1,0-1-1,0 1 1,0 0 0,0 0-1,0 0 1,0 0-1,0 0 1,0 0-1,0-1 1,-2-10 40,1-20-117,1 27 127,1-14-247,6-35 0,-1 16 93,-6 34 92,1 1 0,0-1 0,-1 0 0,1 0 0,0 1 0,1-1 0,-1 0 0,3-3 0,5-10-132,-8 15-26,1 6 158,-1 8 117,-8 46 230,5-36-224,-6 30 1,6-43-94,0 0 0,0 0 0,0 14 0,-3 5-2360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42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3 896,'1'-1'176,"-1"1"-137,0 0-20,1 0 1,-1-1-1,0 1 1,0 0-1,0 0 1,0 0-1,1 0 1,-1 0-1,0 0 1,0 0-1,0 0 1,1 0-1,-1 0 1,0 0-1,0 0 1,0 0-1,1 0 1,-1 0-1,0 0 1,0 0-1,2 2 235,-2-2-215,0 0-20,1 0 1,-1 0-1,0 1 1,0-1-1,0 0 1,0 0-1,0 0 1,0 1-1,0-1 1,0 0-1,0 0 1,0 0-1,0 1 1,0-1-1,0 0 1,0 0-1,0 0 1,0 0-1,0 1 1,0-1-1,0 0 1,0 22 1388,0-16-1399,0-3 5,-1-1 0,1 1 0,-1-1 0,1 1 0,-1-1 0,0 0 0,-1 3 0,0-2-9,1-1-1,0 1 1,1-1 0,-1 1-1,0-1 1,1 1-1,-1 4 1,1-3-10,-1 0 1,0-1-1,1 1 1,-1 0-1,-1 0 1,-1 5-1,1-5 10,1 0-1,0-1 1,-1 1-1,2 0 1,-1 0-1,0 6 1,0-1 38,0 0-1,-1 0 1,1 0 0,-2 0 0,1-1 0,-5 10-1,-4 13 123,3 34 160,6-51-282,0 1 0,0 20-1,-1 14 12,-19 118 308,12-66-346,-2 9 75,-5-41 400,11-47-502,1 0 0,1 0 1,0 1-1,1 23 0,3-15-357,0-4-981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45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1 269 2976,'8'-11'1120,"-3"-2"-896,3-6-32,2 11 32,-7-4-160,7 1 256,-2-5-192,1-4 384,-1 1-288,1-4 32,0 0-160,4-4-352,5-6 160,8-1-1952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49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42 832,'23'-41'6394,"-29"41"-5769,5 0-614,1 0 1,-1 0-1,1 0 0,-1 0 0,1 0 1,-1 0-1,1 0 0,-1 0 0,1 0 1,-1 0-1,0 0 0,1 0 0,-1 0 1,1 0-1,-1 1 0,1-1 1,-1 0-1,1 0 0,-1 1 0,1-1 1,0 0-1,-1 1 0,1-1 0,-1 0 1,1 1-1,0-1 0,-1 1 0,1-1 1,0 1-1,-1-1 0,1 1 0,0-1 1,0 1-1,0-1 0,-1 1 0,1-1 1,0 1-1,0-1 0,0 1 0,0-1 1,0 1-1,0 0 0,0 0 0,-10 48 116,-6 98 0,13-98-53,-2 0-1,-13 53 1,11-72-85,-4 34 1,9-46 58,0 3 149,-7 29 0,3-10 107,5-32-240,0 1 0,0-1 0,-3 10 0,2-10-66,0 0-1,1 0 1,-1 15-1,2-15 63,-1 0 0,0 0 0,-3 14 0,1-10-58,0-1 0,1 1 0,1 0 0,0 15 0,1 12 1566,-4-58-1109,0 9-332,3 8-124,0 0 0,1 0 0,-1 0 0,0 0 0,1 0 0,-1-1 0,1 1 1,0-2-1,-3-20-2553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32:47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558 60 1472,'5'-5'4585,"-6"5"-4512,1 0 1,0 0-1,-1 0 1,1-1-1,0 1 1,-1 0-1,1-1 0,0 1 1,0 0-1,0-1 1,-1 1-1,1 0 1,0-1-1,0 1 1,0 0-1,0-1 1,0 1-1,-1-1 0,1 1 1,0 0-1,0-1 1,0 1-1,0-1 1,0 0-1,0 1-14,-1-1 0,0 0 0,1 1 1,-1-1-1,0 0 0,0 1 0,1-1 0,-1 1 0,0-1 0,0 1 0,0 0 0,0-1 1,0 1-1,0 0 0,0 0 0,1-1 0,-1 1 0,0 0 0,-1 0 0,-3-1 55,-1 0 61,-1-1 0,1 1-1,0 1 1,-1-1 0,1 1 0,-13 2-1,-2-2 139,8 1-68,-22 4 1,22-3 111,-24 2 0,30-4-318,1 1 0,-1 0-1,-9 3 1,-9 1 148,14-3-166,0 2 0,0-1 0,1 2 0,-1-1 1,1 2-1,0-1 0,-16 13 0,8-6 103,7-5-89,0 1 1,1 0-1,0 1 1,0 0-1,1 1 1,0 0-1,1 0 1,0 1-1,-8 15 1,3-3 48,2 1 1,1 0 0,-12 42-1,19-55-76,0 0 38,0 0 1,0 1-1,1 0 1,-1 22-1,0-7 37,2-22-73,0-1 1,1 1-1,-1 0 0,1-1 1,0 1-1,1 0 1,-1-1-1,1 1 1,0 0-1,2 6 1,3 5 29,-4-10-54,1 0 0,-1 0 1,1 0-1,0 0 0,8 10 0,-10-15 73,3 4-14,-1-1 0,1 0 0,0 1 0,1-1 0,-1-1 0,1 1 0,-1-1 0,1 0 0,0 0 1,8 3-1,8 0 4,1-1 0,0-1 1,41 2-1,-21-5 146,48-6-1,28-2-231,-100 6 9,-9 1 46,1-1 0,0 0 0,0-1 0,0 1 0,11-5 0,-14 3 1,8-2 63,0-1 1,27-15 0,-26 11-76,-4 3 33,19-15 0,-27 18-27,0 1 0,-1 0 0,0-1-1,0 0 1,0 0 0,0 0 0,0 0-1,3-9 1,1-3 26,-2 0 0,0-1 0,-1 0 0,0 0-1,-1-1 1,-1 1 0,-1-1 0,-1 1 0,0-1 0,-1 1 0,-1-1-1,0 1 1,-9-29 0,6 30 26,3 6-92,-2-1 0,1 1 1,-1 0-1,-6-11 0,9 21 24,-4-11 28,-1 1-1,0-1 0,-1 1 1,-1 1-1,1-1 0,-1 2 1,-13-12-1,-1 2 66,-14-11-153,20 25-64,15 4 120,-1-1 0,1 1-1,0 0 1,-1 0 0,1-1 0,0 1 0,0-1-1,0 1 1,-1-1 0,1 1 0,0-1-1,0 0 1,0 1 0,-1-2 0,0 1 20,1 0 0,-1 0 1,1 0-1,-1 0 0,1 0 0,-1 1 1,0-1-1,0 1 0,1-1 1,-4 0-1,-14-5 124,14 4-157,1-1 0,-1 2 0,0-1 1,0 1-1,0 0 0,0 0 0,0 0 1,0 0-1,-7 1 0,6-1-189,-3 0 160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8:07:51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5 640,'-1'0'104,"0"-1"0,0 1 0,0-1 0,1 1 0,-1-1-1,0 1 1,0 0 0,0-1 0,0 1 0,0 0 0,0 0 0,0 0 0,0 0 0,0 0 0,0 0-1,0 0 1,0 0 0,0 0 0,0 1 0,0-1 0,0 0 0,0 1 0,0-1 0,0 0 0,0 1 0,-1 0-1,-26 18 764,20-14-715,-12 11 181,1 1 0,0 0 0,1 2 0,-28 36 0,15-16-276,-17 23-659,30-30-886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7:04.190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799 1 832,'2'0'152,"0"1"1,0 0-1,0-1 0,0 1 1,0 0-1,0 0 1,1 1-153,5 35-192,-9-29 244,0-1 1,0 0 0,-1 0-1,0 0 1,0 0 0,0-1 0,-1 1-1,0 0 1,-2 2-53,-7 15-149,0-5 257,2-6-45,8-10-111,0-1 102,1 1 0,-1-1 0,1 1 0,0 0 0,0-1 0,0 1 0,0 1-54,1-2 80,0-2-53,0 7-48,0-1 58,0-5 22,1 0 7,0 0 1,0 0-1,0-1 1,1 1-1,-1 0 1,0-1-1,1 1 0,-1-1 1,1 1-1,-1-1 1,1 0-1,-1 1 1,1-1-1,-1 0 1,2 0-67,-1 0 22,-1 0 0,1-1 1,0 1-1,0-1 0,0 1 0,0-1 0,0 0 1,-1 1-1,1-1 0,0 0 0,-1 0 1,1 0-1,-1 0 0,1-1 0,-1 1 0,1 0 1,-1-1-1,0 1 0,1-1 0,-1 1 1,0-1-1,0 0 0,0 1 0,-1-1 0,1 0 1,0 0-1,-1 1 0,1-1 0,-1 0 1,1-2-23,6-17 58,-5 17-30,0-1 0,-1 1 0,1-1 1,-1 0-1,0 0 0,-1 0 1,1 0-29,4-61 42,-5 66-15,2-12 413,-1 6-666,1 11 135,6 14 111,-7-18-17,0 1-1,0 0 1,0 0-1,0 0 1,0 0-1,0 0 1,-1 0-1,1 0 1,-1 0-1,0 0 1,1 1-3,7 55 53,-8 48-170,-5-21 463,5-82-326,0 0 0,0 1 0,0-1-1,1 1 1,-1-1 0,1 1 0,1 2-20,-2-4 1,0-1 0,0 1 0,0-1 0,0 1 0,0 0 0,0-1 0,0 1 0,-1-1 0,1 1 0,-1 0-1,-1 12 118,-1 18 500,-2-26-443,1-2-62,-4 38-97,6-33 246,-1 4-113,1-11-172,1-2 19,1 1 0,0-1-1,-1 1 1,1-1 0,0 1-1,-1-1 1,1 1 0,0 0-1,0-1 1,0 1 0,-1-1-1,1 1 1,0 0 0,0-1-1,0 1 1,0-1 0,0 1-1,0 0 1,0-1-1,0 1 1,0-1 0,0 1-1,1 0 5,-1 91-85,2-82 193,3-9 135,-5-1-219,1-1 1,0 0-1,0 0 0,0 1 1,-1-1-1,1 0 1,0 0-1,-1 0 1,1 0-1,-1 0 0,1 0 1,-1 0-1,0 0 1,1 0-1,-1 0 0,0-1-24,4-11 2,-2 0-1,0-1 0,0 1 1,-1-13-2,0 18-27,1 6-44,4 12-145,5 20-105,-10-26 323,0 0 15,0 0 0,0 1 0,0-1 0,-1 0 0,0 0 1,1 0-1,-1 0 0,-1 1-17,1-5 5,0 0 0,0 0 1,0 1-1,0-1 0,0 0 1,0 0-1,0 0 0,0 0 1,0 1-1,0-1 0,0 0 1,0 0-1,0 0 0,0 0 1,0 1-1,0-1 0,0 0 1,0 0-1,0 0 0,0 1 1,0-1-1,0 0 0,0 0 0,1 0 1,-1 0-1,0 0 0,0 1 1,0-1-1,0 0 0,0 0 1,0 0-1,1 0 0,-1 0 1,0 0-1,0 0 0,0 1 1,0-1-1,1 0 0,-1 0 1,0 0-1,0 0 0,0 0 1,0 0-1,1 0 0,-1 0 1,0 0-1,0 0 0,0 0 0,1 0 1,-1 0-6,0 0 10,1 0 0,-1-1-1,1 1 1,-1 0 0,0 0 0,1 0 0,-1-1 0,1 1 0,-1 0 0,0-1 0,1 1 0,-1 0-1,0-1 1,1 1 0,-1 0 0,0-1 0,0 1 0,1-1 0,-1 1 0,0-1-10,3-9 35,0-1 0,-1 0 1,0 0-1,-1 0 0,0-6-35,5-34 0,-5 44-25,-1 1 1,1-1 0,-1 0-1,0 0 1,-1-1 24,1-14-145,0 21 198,0 1-42,0 0-102,0 0 1,0 0-44,0 8 60,2 7 56,-1 0 0,0-1 0,-1 1 0,-1 0 0,-1 0 1,0 0 17,-2 46-80,2-21-4,-3 15 84,2-15-33,0 17 33,2-18 117,-4 17-117,0-21 62,2-18 40,1 1 1,0 12-103,2-19-35,-1 1 1,-1-1 0,-1 4 34,1-4-21,0 1 0,1-1 0,0 5 21,-4 26 155,2 8 69,2-44-217,1 0 0,-1 0 1,0-1-1,-1 1 0,-1 3-7,-4 22-89,5 23 183,1-31-77,0-1 0,-2 2-17,2-12-10,0 1 0,1 0 0,0 0 1,1 0-1,0 0 0,2 5 10,-1-3 541,0 0 1,-2 12-542,1 0 64,0-15-4,-1-1-1,0 0 1,-1 1 0,0-1-1,-1 1-59,2-11 18,0 0-48,0 0 0,-1 0 1,1 0-1,0 0 1,0 0-1,-1 0 0,1 0 1,0 0-1,-1 0 0,1 0 1,-1 0-1,1 0 0,-1 1 30,0-2 11,0 1-1,1-1 1,-1 1-1,1-1 1,-1 1-1,1-1 0,-1 1 1,1-1-1,-1 1 1,1 0-1,0-1 1,-1 1-1,1 0 0,0-1 1,-1 1-1,1 0 1,0-1-1,0 1 0,0 0 1,0 0-1,0-1 1,0 1-11,0 1-64,3 5-187,-3 0 248,0 2 14,0 1 0,-1 0 0,0 0 1,0 0-1,-1-1 0,0 3-11,-3 21-27,4-29 18,1-1-1,0 1 0,-1-1 1,1 1-1,1-1 0,-1 1 0,0-1 1,1 1-1,0-1 10,2 20 130,2 107-306,-2-56 523,2-28-347,-10 22 165,-3-14-330,16-31 191,-8-6 33,0-15-102,0-2-15,0 2 4,0 4 45,-1 1 57,2 0 1,-1 0 0,1 1 0,0-1 0,1 3-49,-1-1-6,-1-1 0,0 1-1,0 0 1,-1 0 0,0 0 0,-1 6 6,-11 30-144,-5-3 266,18-40-122,-1 0-1,1 0 1,-1 0-1,1 0 1,0 0-1,0 1 0,0-1 1,0 0-1,0 0 1,0 0-1,1 1 1,-1 4 70,-7 61 144,6-61-225,0 0 0,0-1 0,0 1 0,-2 4 11,1-5-9,1 1 0,0 0 0,0 0 0,0 5 9,1-10 13,-1 0 1,1 0-1,0 0 0,-1 0 1,1 0-1,-1 0 0,0 0 1,0 0-1,0 1-13,0-1 12,0 1-1,0-1 1,0 0-1,0 0 1,1 1-1,-1-1 1,1 1-1,-1-1 1,1 3-12,-5 30-47,0-10-56,-2 9 173,6-30-50,1 0 1,-1 0 0,0 0-1,0-1 1,0 1-1,-1 2-20,1-3 6,0 1-1,0 0 0,0 0 0,0-1 0,0 1 0,1 3-5,-5 19 64,0 22-250,4-28 246,1-16-69,-1 0 1,1 0 0,0 0 0,0 1 0,1-1-1,0 3 9,0 8 142,-2-13-134,1 0 0,0 0 0,0-1 0,0 1 0,1 0 0,-1-1 0,0 1 0,1-1 0,-1 1 0,1 0 0,-1-1 0,1 1 0,0 0-8,1 2-25,0 0 0,0 1 1,0-1-1,0 0 1,-1 1-1,1 3 25,7 19-60,-6-19 62,-1 0 1,0 0 0,-1 0 0,1 0-1,-1 0 1,-1 0 0,0 1-1,0-1 1,-1 0 0,0 2-3,0 18-1,1 27 311,-7 46-310,2-47-256,3-18 287,3-28-15,-2 1 0,1 0 1,-2 6-17,0 9 58,2-20-52,0-1 0,0 1 1,-1-1-1,1 1 0,-1-1 0,0 1 0,0 0-6,-2 13-4,3-16 15,0 1-1,0-1 1,0 0-1,-1 1 1,1-1 0,0 0-1,-1 1 1,1-1-1,-1 0 1,1 1-1,-1-1 1,0 1-11,-16 36-112,15-32 112,0-1 1,1 1-1,-1 0 1,1 0-1,1 0 1,-1 0-1,1 0 1,1 5-1,-1-7-52,1 1 41,0 1 0,1-1-1,-1 1 1,2-1 0,-1 0 0,0 1 0,2 0 11,-3-4-13,0 1 28,1 1 0,-1 0 0,0-1 0,0 1 0,-1 0 0,1 0 0,-1 1-15,6 21 82,-2 1-116,0-1-50,-2-17 88,0 0-1,-1 1 1,0-1-1,-1 0 1,0 8-4,3 28 174,-2-32-166,-1 0 0,0 1 0,0-1 0,-1 0 0,-3 11-8,2-5-20,0 0 0,1 2 20,-4 79-144,5-86 129,0 0 0,1 0 0,0 0 0,2 0 0,-1 0 0,5 9 15,-5 1 69,-1-6-16,3 20-149,-3-31 105,0 0 0,-1 0 0,0 0 0,-1 1 0,1-1 0,-3 5-9,1 6-70,-6 21 59,5-30 29,1-1 0,1 1 1,-1 0-1,2 0 0,-1 0-18,0 2 11,0 0-1,0 0 0,-3 5-10,-2 24 65,4-28-110,0 0 0,-1-1 0,-1 1 0,-1 2 45,1-1 64,0 0-1,1 0 1,-1 4-64,2-8 0,0-1 0,-1 0 0,0 0 0,0 0 0,-1 0 0,0 0 1,-1 0-1,2-3 79,-2 9-69,5-12-3,-1-1 0,1 0 0,-1 1 0,1-1 0,-1 0 0,1 1 0,-1-1 0,0 0 0,0 0 0,0 2-7,-3 10-153,3-7 109,-1-2 62,0 1 0,1-1 0,0 1 0,0 0 0,-1 3-18,3-4-9,-1 0 0,0-1-1,-1 1 1,1 0-1,-1 0 1,1 0-1,-1 0 1,0-1-1,0 1 1,-1 0 0,1-1-1,-1 1 1,-1 1 9,-1 2-28,-5 8 594,8-15-534,0 0-1,0-1 1,0 1-1,0 0 0,0-1 1,0 1-1,0-1 1,1 1-1,-1-1 0,0 0 1,0 1-1,0-1 1,0 0-32,1 1 7,-16-19-166,14 16 140,0 1 0,1-1 0,-1 1 0,0 0-1,0 0 1,-1 0 0,1 0 0,-1-1 19,2 3-10,-1-1 1,1 1-1,0-1 0,0 1 0,-1 0 0,1-1 0,0 1 1,-1 0-1,1 0 0,0 0 0,-1 0 0,1 0 1,0 0-1,-1 1 0,1-1 0,0 0 0,-1 0 1,1 1-1,0-1 0,0 1 0,-1 0 0,1-1 10,-7 4-88,-10 4 52,0 0-1,1 1 0,0 1 0,0 1 0,0 2 37,5-4-21,1 1 0,0 0-1,0 1 1,1 0 0,0 0-1,1 1 1,-3 6 21,-19 38 358,-9 25-358,-9 19 437,28-52 27,21-48-460,0 0 0,0 0 1,0 0-1,0 0 0,0 0 1,0 0-1,0 0 1,0 1-1,0-1 0,0 0 1,0 0-1,0 0 0,0 0 1,0 0-1,0 0 0,0 0 1,0 0-1,-1 0 1,1 0-1,0 0 0,0 0 1,0 0-1,0 0 0,0 0 1,0 1-1,0-1 0,0 0 1,0 0-1,0 0 0,0 0 1,-1 0-1,1 0 1,0 0-1,0 0 0,0 0 1,0 0-1,0 0 0,0 0 1,0 0-1,0 0 0,0 0 1,-1 0-1,1 0 0,0-1 1,0 1-1,0 0 1,0 0-1,0 0 0,0 0-4,-2-5 85,3-22-111,1 0-1,2 0 0,2-6 27,20-81 70,39-95 26,-45 150-48,79-194-288,-98 250 234,29-66-36,5-1 42,-20 46-26,1 0 1,1 1 0,17-18 25,-21 27 6,16-18 42,-18 22-33,-2 0-1,1-1 0,4-7-14,1-5 49,-1 0 1,10-23-50,-20 36-8,0 0 1,0-1-1,-1 1 0,-1-1 0,1 1 1,-2-1-1,0 0 0,0-8 8,-4-81-293,3 97 296,0 0-1,-1 0 1,1 0 0,-1 0-1,0 0 1,1 0 0,-1 0-1,-1 0 1,1 0 0,-1-2-3,1 4-9,0 0 1,0 0-1,0 0 1,0 0 0,-1 1-1,1-1 1,0 0-1,0 0 1,-1 1-1,1-1 1,0 1 0,-1-1-1,1 1 1,-1-1-1,1 1 1,0 0-1,-1 0 1,1 0 0,-1 0-1,1 0 1,-1 0-1,1 0 1,-1 0-1,1 0 1,0 1 0,-1-1-1,1 1 1,-1-1-1,1 1 1,0-1-1,-1 2 9,-14 6-14,0 1-1,0 1 0,-4 5 15,-7 3 2,-106 70 104,84-51-207,12-9 80,-5 5-61,27-20 145,-1-1 0,0 0-1,-3-1-62,-14 10 51,19-12-48,0-1-1,-6 2-2,15-7 30,0-1 1,0 0-1,0-1 1,-1 1-1,1-1 0,-1 0 1,1-1-1,-6 1-30,10-1 6,1 0 1,-1-1-1,0 1 0,1 0 1,-1 0-1,0 0 0,1-1 1,-1 1-1,0 0 1,1-1-1,-1 1 0,1-1 1,-1 1-1,1 0 0,-1-1 1,1 1-1,-1-1 0,1 0 1,0 1-1,-1-1 0,1 1 1,0-1-1,-1 0 0,1 1 1,0-1-1,0 1 0,-1-1 1,1 0-1,0 1 1,0-1-1,0 0 0,0 0 1,0 1-1,0-1 0,0 0 1,0 1-1,0-1-6,4-34-143,-2 24 94,-1 3 56,1 1 0,-1 0 0,1 0 1,3-6-8,4-18-40,-3 3 63,42-234 114,-42 234-60,1-1 0,4-6-77,2-11 11,-2 9-89,-4 15 35,-1 0 0,-2-1 0,0 1 0,0-9 43,-3 17-33,2 1-1,2-11 34,-2 11 71,-1 0-1,1-9-70,1-17 47,0-19-136,-4-53 25,5 84-171,-6 26-25,-1 6 100,0 11 20,-3 51 189,1-32-66,-3 22-92,-2 0-1,-5 9 110,10-54 53,3-10-38,0 0 0,1 0 1,-1 1-1,0-1 1,1 0-1,-1 1 0,1 1-15,-1 2 179,-1-6 104,2 0-281,0-1-1,0 1 1,0-1 0,0 1 0,0-1 0,0 1-1,0-1 1,0 0 0,0 1 0,0-1 0,0 1 0,1-1-1,-1 1 1,0-1 0,0 1 0,1-1 0,-1 1-1,0 0 1,1-1 0,-1 1 0,0-1 0,1 1-2,2-5 15,-1 0 1,1 1 0,-1-1-1,0 0 1,-1 0 0,1-1 0,-1 1-1,0-2-15,8-23 13,6-17-159,6-36 146,-9 32 178,11-27-178,-16 60 17,-2 2-4,0 1 0,2 0 1,0 0-1,6-9-13,34-64-16,-46 86 8,0 0 1,0 0 0,-1 0-1,1 0 1,0 0 0,-1 0-1,1 0 1,-1 0 0,0 0-1,0 0 1,0 0 0,0 0 0,0 0-1,0-1 8,-1-5 28,1 7-108,0 1-139,-12 17-101,-6 17 16,17-32 317,0 0 0,-1 0 0,1 0 0,1 0-1,-1 0 1,0 0 0,0 0 0,1 1-1,-1-1 1,1 0 0,0 0 0,0 1 0,-1-1-13,2 36-28,0-18 7,0-9 2,1-8 160,4-16 278,2-4-336,0 4-10,1 1 1,0 0-1,2-1-73,-5 6-9,1 0 1,-1-1-1,-1 0 0,1 0 0,-1-1 0,-1 1 0,0-1 0,2-7 9,1-6 52,-2 0-1,0-1 1,0-13-52,-4 26-6,-1 0 1,0 1 0,0-1-1,-1 0 1,-1 1 0,1-1-1,-1 0 1,-1 1 0,-2-7 5,-8-35 69,5 23 8,1 0 0,2-1 0,1 1 0,1-4-77,-5-30-63,-43-290 149,42 281-80,-4-21-39,4 38-106,1-20 139,6 43-59,3-18 59,-1 14-234,2 7 269,1 0 0,1 0-1,2 0 1,2-6-35,-3 16 16,0-5-58,15-69-12,11-60-50,-25 128 229,7-24-217,-7 29 115,-1-1 1,-1 1 0,0-1 0,-2-1 0,0 0-24,-2 12-50,1-1 0,1 1-1,0-4 51,2-7-73,17-73 99,0-7 81,-12 53-208,2 0-1,4-3 102,-3 6-117,-5 19 216,-1-1-1,2-25-98,-7 38-2,-1-1-1,0 1 0,0 0 1,-1 0-1,-1 0 0,-3-11 3,2 6-8,3 15-6,-1 0 1,1 0-1,-1 0 1,0 0-1,0 0 0,0 0 1,0 0-1,0 0 1,-1 0-1,1 0 14,-3-3 19,2 0-1,-1 0 0,1-1 0,0 1 0,0-1 0,1 1 1,0-1-1,0 0 0,0 0 0,1 1 0,0-1 1,1-5-19,-1 6-37,1 0-8,0-1 0,0 0 1,1 1-1,0-1 1,0 1-1,1 0 0,1-4 45,6-15 67,-8 21-69,0-1 0,0 0-1,1 1 1,-1-1-1,1 1 1,0 0-1,0 0 1,1 0 0,-1 0-1,1 1 1,4-4 2,-8 7-16,0 0-352,4 8-43,-3-5 413,0 1 0,-1-1-1,1 1 1,-1-1 0,0 1 0,0 0 0,-1-1-1,1 1 1,-1-1 0,1 1 0,-1-1 0,0 1-1,0-1 1,-1 0 0,1 1 0,-1-1 0,0 1-2,-5 8 50,-1 0-1,-1 0 1,-7 7-50,1 0-47,-3 2-14,-1-1 0,0-2 0,-1 1 0,-13 7 61,-37 33 160,59-48-180,0 0-1,1 1 1,1 0 0,-8 13 20,-16 34 31,4 2-1,-13 37-30,-18 39-178,32-78 316,0 10-138,19-45 50,1 0-1,1 1 0,2 0 1,-1 10-50,1 8 62,3 0 0,1 0 0,2-1 1,1 1-1,3 0 0,4 14-62,-4-27 95,-3-16-45,1-1 0,0 1 0,1 0-50,-2-7-1,-1 0-1,0 0 1,0 0-1,0 0 0,-1 3 2,2 18-77,3 12 61,-1 0 0,-3 7 16,-5 82 171,4-51-83,-4 158-192,2-187 452,2 10-348,1-10 94,4 46-115,-1 55-11,0-5 368,-3-82-302,1-26-24,-3 0-1,-1 2-9,1 23 141,2-43-108,-2 0 0,0 0 0,-1 1-33,-24 190 64,9-98-112,-13 36 48,28-138 13,1 0-1,0 1 1,0 7-13,-3 25 218,4-25 172,0-17-204,-9-5 540,8 1-745,-1 0 0,1 1-1,-1-1 1,1 0 0,0-1 0,0 1 0,1 0 0,-1 0 0,0 0 0,1-2 19,-1-34 11,1 28-7,-6-149 68,2 54-123,-4-61 47,-1-89-216,19-231-719,-10 475 883,1 1-1,1 0 0,-1 0 1,2 0-1,-1 0 0,2 0 1,0 0-1,4-8 57,-8 18-13,0 0 0,0 1 0,1-1 0,-1 1 0,0-1 0,0 1 0,1-1 0,-1 1-1,0-1 1,1 1 0,-1-1 0,1 1 0,-1-1 0,1 1 0,-1 0 0,1-1 0,-1 1 0,1 0 0,-1-1 0,1 1 0,-1 0 0,1 0 0,-1-1 0,1 1-1,-1 0 1,1 0 0,0 0 0,-1 0 0,1 0 0,-1 0 0,1 0 13,0 0-11,0 1 1,1-1-1,-1 1 0,0 0 1,0-1-1,0 1 0,0 0 1,-1 0-1,1 0 0,0-1 1,0 1-1,0 0 0,-1 0 1,2 1 10,1 4-19,0 0-1,0 0 1,0 0 0,-1 0-1,2 5 20,4 38-138,-1 1-1,-2 0 1,-3 19 138,2 9 10,1 66 159,3 25-103,4 217-103,-7-146 122,-1-65-133,5 102 400,-3-177-400,6 77 58,-9-90 139,-3-50-127,6 34-22,6 55-101,-9-96 151,2 0 1,1 1-51,7 47 85,-6-42 139,-7-34-176,1-2-19,-1 1 0,0-1-1,0 1 1,1-1-1,-1 1 1,1-1 0,-1 0-1,0 1 1,1-1 0,-1 1-1,1-1 1,-1 0 0,1 1-1,-1-1 1,1 0-1,-1 0 1,1 1 0,-1-1-1,1 0-28,1 0 8,-1-1 0,0 0 0,0 0 0,1 1 0,-1-1 1,0 0-1,0 0 0,0 0 0,0 0 0,0 0 0,0 0 0,-1 0 0,1 0 0,0-1 0,0 1 0,0-1-8,11-26 123,-8 16-129,-2 8 12,-1-1 1,1 0 0,-1 0-1,-1 1 1,1-1 0,-1-2-7,1 1-22,-1 1 0,1-1 0,0 0 0,2-4 22,-2 6-24,0 2-20,-1 1-1,0-1 1,1 1 0,-1-1 0,0 1-1,1-1 1,0 1 0,-1-1 0,1 1-1,0 0 1,0-1 0,1 0 44,6 22-261,-1 6 258,-1 0 0,-2 0 1,0 1-1,-1-1 0,-2 1 1,-1 6 2,-8 17 58,8-49-48,0 0-1,0-1 1,0 1-1,0 0 1,-1-1-1,1 1 0,0 0 1,0-1-1,-1 1 1,1 0-1,0-1 1,-1 1-1,1 0 1,-1-1-1,0 1-9,1 0 13,-1-1 1,1 1-1,-1-1 0,1 1 1,0 0-1,-1-1 0,1 1 0,0 0 1,-1-1-1,1 1 0,0 0 1,0 0-1,0-1 0,0 1 1,0 0-14,-1 3-34,0-1-1,1 1 1,-1-1 0,0 0 0,-1 0 0,1 1 0,-1-1-1,1 0 1,-1 0 0,0 0 34,-6 11 96,-2-4 354,9-10-443,0 1 1,1-1-1,-1 1 0,0-1 1,0 1-1,1 0 0,-1-1 1,0 1-1,1 0 0,-1-1 0,1 1 1,-1 0-1,1 0 0,-1 0 1,1-1-1,-1 1 0,1 0 1,0 1-8,-13 5-80,6 0 47,0 1 0,1-1 0,0 1 1,1 1-1,-1-1 0,1 1 0,0 1 33,-3 2-122,-1 3 26,5-5 140,0 0 0,0 0 0,-1 0 0,-1 0 1,1-1-1,-2 0 0,-1 2-44,-5 14 176,12-22-187,-1 1 1,0 0-1,1-1 0,-1 0 1,-1 1-1,1-1 0,-2 2 11,3-5 0,1 1-1,0-1 1,0 0 0,-1 0-1,1 0 1,0 0-1,0 1 1,0-1 0,0 0-1,-1 0 1,1 1-1,0-1 1,0 0 0,0 0-1,0 1 1,0-1-1,0 0 1,-1 0-1,1 1 1,0-1 0,0 0-1,0 0 1,0 1-1,0-1 1,0 0 0,0 0-1,0 1 1,0-1-1,0 0 1,0 1-1,0-1 1,1 0 0,-1 0-1,0 1 1,0-1-1,0 0 1,0 0 0,11 5-51,20-4 37,-27-1 52,4 0-44,1 0 1,0-1 0,0 0-1,8-3 6,-12 4 45,0 1-14,19-6-5,-22 4-30,0 0 0,0 0 1,1 0-1,-1 0 1,0 0-1,0 0 0,0 0 1,0-1-1,0 1 1,0-1-1,-1 1 0,1-1 1,1-1 3,6-6 100,38-29-116,-46 38-64,-1 0-139,0 0 97,0 0 148,0 0 38,0 0 80,0 0-64,0 0-42,0 0-28,2 1-111,-2 0 105,0-1-1,0 0 1,1 0 0,-1 0 0,0 0 0,0 1 0,1-1 0,-1 0 0,0 0 0,0 1 0,0-1-1,0 0 1,1 0 0,-1 1 0,0-1 0,0 0 0,0 1 0,0-1 0,0 0 0,0 1 0,0-1 0,0 0-1,0 0 1,0 1 0,0-1 0,0 0 0,0 1 0,0-1 0,0 0 0,0 1 0,0-1 0,0 0-1,0 1 1,0-1 0,0 0 0,0 0 0,-1 1 0,1-1 0,0 0 0,0 0 0,0 1 0,-1-1-1,1 0 1,0 0 0,0 1 0,-1-1 0,1 0 0,0 0 0,0 0 0,-1 0 0,1 1 0,0-1-4,-1 0 12,0 0 1,0 1-1,-1-1 0,1 0 1,0 0-1,0 1 1,0-1-1,0 0 1,0 0-1,0 0 1,0-1-1,0 1 0,0 0 1,0 0-1,0 0 1,0-1-1,0 1 1,0-1-1,0 1 1,0-1-1,0 1 0,0-1 1,0 1-1,0-1-12,0 0-25,1 0-1,-1 0 1,0 0-1,1 0 0,-1 0 1,0 0-1,0 0 1,0 1-1,0-1 0,0 0 1,0 1-1,0-1 1,0 0-1,0 1 0,0-1 1,0 1-1,0 0 1,0-1-1,0 1 0,-1 0 1,1 0-1,0-1 1,0 1-1,0 0 0,-1 0 26,2 0-405,-4 6-2315,4-5 2368,0-1-1,0 1 1,0 0 0,0 0-1,0 0 1,0 0 0,0 0 0,0 0-1,0-1 1,1 1 0,-1 0-1,0 0 1,0 0 0,1 0-1,-1-1 1,1 1 352,-14-10-1632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7:16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157 451 480,'2'-3'39,"1"0"-1,-1 1 1,1-1-1,0 0 1,-1 1-1,1-1 1,0 1 0,3-1-39,-3 1 12,0 0 0,0-1 0,0 1 1,0-1-1,-1 1 0,1-1 1,0-1-13,-2 3-64,0 1 26,2-3 54,-2 3 80,-1 0-37,-9-11 458,-21 5-31,29 6-488,0 0 30,0 0 0,0 0 1,0-1-1,0 1 0,0 0 0,0-1 1,0 1-1,0-1 0,0 1 1,1-1-1,-1 1 0,0-1 0,0 0 1,0 1-1,1-1 0,-1 0 1,0 0-1,1 1 0,-1-1 0,1 0 1,-1 0-1,1 0 0,-1 0 1,1 0-1,-1 0 0,1 0 1,0 0-1,0 0 0,-1 0 0,1 0 1,0 0-1,0 0 0,0 0 1,0-1-29,-8-36 677,8 36-682,-1 0 0,1 0 0,-1 1 0,1-1 0,-1 0 0,0 0 0,0 1 0,0-1 0,0 0 1,0 1-1,0-1 0,0 1 0,-1 0 0,1-1 5,-9-11-6,5 6 230,5 6-200,-1 0 1,0 1-1,1-1 0,-1 0 1,0 0-1,1 0 1,0 0-1,-1 1 0,1-1 1,-1 0-1,1 0 1,0 0-1,-1 0 0,1 0 1,0 0-1,0 0 1,0 0-1,0 0 0,0 0 1,0 0-1,0-1-24,-13-1 416,11 3-379,0-1-1,0 1 1,0-1-1,0 0 1,0 0-1,0 0 1,0 0-1,0 0 1,1 0 0,-1 0-1,0 0 1,1-1-1,-1 0-36,-1 0 16,1 0 0,-1 0 0,0 0 0,1 1 0,-1-1 0,-2 0-16,4 2 9,1-1 0,0 1 1,0 0-1,-1 0 0,1 0 1,0 0-1,0 0 0,-1-1 0,1 1 1,0 0-1,0 0 0,-1 0 1,1-1-1,0 1 0,0 0 0,0 0 1,-1-1-1,1 1 0,0 0 1,0-1-1,0 1 0,0 0 1,0 0-1,0-1 0,0 1 0,0 0 1,0-1-1,0 1 0,0 0 1,0-1-1,0 1 0,0 0 0,0 0 1,0-1-1,0 1-9,0-1-48,0 0 101,0 1-79,0 0-225,0 0 150,10 17 431,-14-24-134,3 6-175,0-1 0,0 1 0,1-1 0,-1 1 0,0-1 0,1 0 0,0 1 0,-1-1 0,1 0 0,0 0-21,-8-16-224,3 13 202,2 2-15,-1 2 53,-8-1 51,13-4-36,1-4-129,-2 9 194,0 1-48,1-1-63,-1-1 0,1 1 0,-1 0 0,1-1-1,-1 1 1,0 0 0,0-1 0,1 1 0,-1-1 0,0 1 0,-1-1 15,1 1 49,0 0 20,6-11-224,-5 12 161,0-1 0,-1 1-1,1 0 1,0-1-1,0 1 1,-1-1-1,1 0 1,0 1 0,-1-1-1,1 1 1,-1-1-1,1 0 1,-1 0-1,1 1 1,-1-1-1,1 0 1,-1 0 0,0 1-1,0-1 1,1 0-1,-1 0 1,0 0-1,0 0 1,0 0 0,0 1-1,0-1 1,0 0-1,0 0 1,0-1-6,0-2 36,0 4-74,-1-1-20,0 0 58,1 1 0,-1-1 1,0 0-1,1 0 1,-1 0-1,1 0 0,-1 0 1,1 1-1,-1-1 0,1 0 1,0 0-1,-1 0 0,1 0 1,0 0-1,0 0 0,0 0 1,0 0-1,0-1 0,0 1 1,0 0-1,0 0 0,0 0 51,1-2-78,-1 1 0,1 0 0,0 0 0,0 0 0,0 0 0,0 0 0,1 0 0,-1 0-1,0 0 1,1 1 0,-1-1 0,1 0 27,-1 1-122,21-3 420,-17 1-297,6-1-167,-9 4 123,11-1 70,-11 0 190,-5 2-75,-14 3 384,15-4-471,1 0-1,-1 0 0,1 0 1,-1 0-1,1 0 0,-1 0 1,1-1-1,-1 1 0,1-1 1,-1 1-1,1-1 1,0 1-1,-1-1 0,1 0 1,0 0-1,0 0 0,-1 0-54,-1-1 57,2 1-163,0 1 90,-1 0 0,1 0 1,0 0-1,0 0 0,0 0 1,-1-1-1,1 1 0,0 0 1,0-1-1,0 1 0,0-1 1,0 1-1,0-1 0,0 0 0,0 0 1,0 1-1,-1-2 16,3 2 53,20-3 1,-17 3-61,0-1 1,-1 0-1,1 1 1,-1-1-1,1-1 1,-1 1-1,1 0 1,-1-1-1,3-1 7,-6 2 3,1 1-1,-1 0 0,0-1 1,0 1-1,1 0 1,-1 0-1,0-1 0,0 1 1,1 0-1,-1 0 1,0-1-1,1 1 0,-1 0 1,0 0-1,1 0 1,-1 0-1,0 0 1,1 0-1,-1-1 0,0 1 1,1 0-1,-1 0 1,1 0-3,17-3-104,-6 1 67,-12 2 38,0 0 1,1 0 0,-1 0-1,0 0 1,0 0-1,0 0 1,0 0 0,0 0-1,0 0 1,0 0-1,0 0 1,0 0-1,0 0 1,0 0 0,1 0-1,-1 0 1,0 0-1,0 0 1,0 0 0,0 0-1,0 0 1,0 0-1,0 0 1,0 1 0,0-1-1,0 0 1,0 0-1,0 0 1,0 0-1,0 0 1,0 0 0,0 0-1,0 0 1,0 0-1,0 0 1,0 0 0,1 0-1,-1 1 1,0-1-1,0 0 1,0 0 0,0 0-1,0 0 1,0 0-1,-1 0 1,1 0 0,0 0-1,0 0 1,0 0-1,0 0 1,0 1-1,0-1 1,0 0 0,0 0-1,0 0-1,-14 14 146,5-6-326,5-5 203,1-1-1,-1 0 1,1-1-1,-1 1 1,0-1 0,0 0-1,0 0 1,0 0-1,0 0 1,0 0-1,0-1 1,0 0-1,-1 0-22,4 0-10,0 0-1,0 0 1,0 1-1,0-1 1,0 0-1,0 0 1,0 1-1,1-1 0,-1 1 1,0-1-1,0 0 1,0 1-1,1 0 1,-1 0 10,0-1 6,0 1 0,0-1 0,0 1 0,1-1 0,-1 1 0,0-1 0,0 1 0,0-1 0,0 0 0,0 1-1,0-1 1,0 0 0,0 0 0,-1 0-6,1 0 10,0 0-1,0 0 1,0 1-1,0-1 1,0 0-1,0 0 0,0 1 1,0-1-1,1 0 1,-1 1-1,0-1 0,0 1 1,0-1-1,0 1 1,0-1-1,1 1 0,-1 0-9,0 0-23,0 0-1,1 1 1,-1-1-1,0 0 1,1 1-1,0-1 1,-1 0-1,1 1 1,0-1-1,0 1 1,-1-1-1,1 1 1,0 0 23,1 31 155,-1-18-213,0-11 47,0-1-1,0 0 1,1 0-1,-1 1 0,1-1 1,-1 0-1,1 0 0,0 0 1,1 0-1,-1 0 0,1 1 12,-1-1 10,0 0 0,0 0 0,0 0 0,0 0 0,0 1 0,-1-1 0,1 0 0,-1 1 0,0-1 0,0 1 0,-1 0-10,3 19 162,-1-14-154,0 1-1,0 0 1,-1-1-1,-1 1 1,1 0-8,-2 16-27,-1 77 16,-2-58 139,1 21-442,4 9 564,0-74-159,0-1-43,0 0-112,0 0 11,0 0 69,0 0 26,0 1 33,0 5-32,0-5-6,0-1 16,0 0-15,0 0 20,0 0 92,0 0-81,0 0-170,0 0 47,0 0 113,0 0-48,0 0-129,0 0 44,0 0 127,0 0-10,0 0-11,0 0 26,0 0 92,0 0-60,0 0-84,0 0 36,0 0-31,0 0-102,0 0-15,0 0-92,0 0 97,1 1 74,1 4-68,-1-3-26,0 0-1,0 0 1,0 0-1,0 0 1,0-1 0,0 1-1,1 0 1,0 0 121,9 2-496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7:31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835 63 1568,'-1'-1'42,"1"1"1,-1-1-1,0 1 0,0-1 1,1 0-1,-1 1 0,1-1 1,-1 0-1,1 1 0,-1-1 1,1 0-1,-1 0 0,1 1 1,-1-1-1,1 0 1,0 0-1,-1 0 0,1 1 1,0-1-1,0 0 0,0 0 1,0 0-1,0 0 0,0 0 1,0 0-1,0 1 0,0-1 1,0 0-1,0 0-42,0-4-12,1 4-19,-1-1 0,0 1 1,0-1-1,0 1 0,-1-1 0,1 1 1,0-1-1,-1 1 0,1 0 0,0-1 0,-1 1 1,0-1-1,1 1 0,-1 0 0,0-1 1,0 1-1,0 0 0,0 0 0,0 0 0,0 0 1,-1-1 30,1 1 4,-1 0 1,1 1-1,-1-1 1,0 1 0,0-1-1,1 1 1,-1 0-1,0 0 1,1 0-1,-1 0 1,0 0 0,0 0-1,1 0 1,-1 0-1,0 1 1,0-1 0,1 1-1,-1-1 1,1 1-1,-2 0-4,-15 7 110,0 1-1,0 0 0,1 1 1,0 1-1,0 1 1,1 0-1,-9 11-109,-22 23 931,-28 36-931,43-46 271,-46 53 167,-16 30-438,82-105 64,6-9-91,4-10-49,5-9 8,15-29 308,1 0 0,2 2 0,3 0 0,1 2 0,1 0 0,24-24-240,-37 45 149,-11 14 46,-3 4-59,-7 7 9,-14 15-8,-34 50 48,21-25 180,-2-2 0,-2-2 0,-26 21-365,-54 27 669,50-40-644,64-47-28,1-1-2,0-1 0,1 1 0,0 0 0,-1 0 0,1 1 0,0-1 0,-1 3 5,4-6-3,0 0-1,-1 0 0,1 1 0,0-1 0,0 0 0,0 0 0,0 1 1,0-1-1,0 0 0,0 0 0,0 0 0,0 1 0,0-1 0,0 0 1,0 0-1,0 1 0,0-1 0,0 0 0,0 0 0,0 0 0,0 1 1,0-1-1,1 0 0,-1 0 0,0 0 0,0 1 0,0-1 0,0 0 0,0 0 1,1 0-1,-1 0 0,0 1 0,0-1 0,0 0 0,0 0 0,1 0 1,-1 0-1,0 0 0,0 0 0,0 0 0,1 1 0,-1-1 0,0 0 1,0 0-1,1 0 0,-1 0 0,0 0 0,0 0 0,0 0 0,1 0 1,-1 0-1,0 0 4,15 0-66,7-4-170,1-1 1,-2-1-1,1 0 1,0-2-1,-1 0 0,17-11 236,28-14-2954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7:33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39 320,'10'7'150,"-9"-6"-113,-1-1 0,1 1 1,0 0-1,0 0 0,0-1 1,0 1-1,0-1 0,0 1 0,0-1 1,0 1-1,0-1 0,0 1 1,0-1-1,0 0 0,0 0 1,0 1-1,0-1 0,0 0 1,1 0-38,50-1 1143,-20 0-666,-1 1 1,1 1-1,-1 2 1,0 1-1,1 1-477,25 8 363,33 1-363,18 4 858,-5 1-511,-68-12-165,1-3 1,0 0-1,26-3-182,108-8 447,-92 2-710,147-18 156,-9 0 224,438 1-31,-186 22 463,-439-2-418,-23 1-136,-1 0 1,1 1 0,-1 0-1,0 0 1,1 0 0,-1 1-1,1 0 1,0 0 4,1 0 5,0 0 0,0 0 0,0-1 0,0 0 0,0 0 0,1-1 0,-1 0 0,0 0 0,3-1-5,24-4-98,-12 3 155,-1-1 0,0 0 1,4-3-58,-2 0 158,3 2 56,-20 4-99,0 0 0,0 0 1,0-1-1,0 0 0,0 0 1,0 0-1,-1 0 0,4-3-115,-9 5-37,0 0-112,0 0-379,-9-2-4347,4-4 2838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7:34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470 146 576,'-52'-24'309,"51"23"-296,0 0 0,0 1 0,0-1 0,0 0-1,0 0 1,0 0 0,0 0 0,0-1 0,0 1-1,1 0 1,-1 0 0,0 0 0,1-1 0,-1 1-1,0-1-12,-5-23-101,4 18 85,-2-13-21,-6-16 431,10 35-374,0 0 0,-1 0-1,1 0 1,-1 0-1,1 0 1,-1 0 0,1 1-1,-1-1 1,1 0 0,-1 0-1,0 1 1,0-1 0,1 1-1,-1-1 1,0 0-1,0 1 1,0-1 0,1 1-1,-1 0 1,0-1 0,0 1-1,-1-1-19,1 1 2,-1 0-1,0 0 1,1 0-1,-1 0 1,0 1-1,1-1 1,-1 0-1,1 1 1,-1-1-1,1 1 1,-1-1-1,1 1 1,-1 0-2,-6 4 6,0 0 0,0 0 1,0 1-1,-5 5-6,6-5 211,-98 90 1555,0 0-262,85-80-1362,-17 14 19,34-27-109,1-1 1,-1 1 0,1 0 0,0 0 0,-1 0 0,1 0 0,1 1 0,-1-1 0,0 0-1,0 3-52,2-6 25,0 1 0,0-1 0,0 1 0,-1 0-1,1-1 1,0 1 0,0 0 0,0-1-1,0 1 1,0-1 0,0 1 0,0 0 0,1-1-1,-1 1 1,0-1 0,0 1 0,0 0-1,1-1 1,-1 1 0,0-1 0,1 1 0,-1-1-1,0 1 1,1-1 0,-1 1 0,0-1-1,1 1 1,-1-1 0,1 0 0,-1 1-1,1-1 1,-1 0 0,1 1 0,0-1 0,-1 0-1,1 0 1,-1 1 0,1-1 0,-1 0-1,1 0 1,0 0 0,0 0-25,3 1 133,1 0 1,0-1-1,0 0 1,-1 0-1,3-1-133,-3 1 42,25-3-266,1 0 0,0-3 0,-1 0 0,0-2 0,12-6 224,8-4-2126,-1-3 1,29-17 2125,-4-6-1306,-61 36 1087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29:26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612 177 1984,'-2'-1'118,"0"0"-1,0 1 1,0-1 0,0 0-1,0 1 1,0 0 0,-1-1-1,1 1 1,0 0 0,0 0-1,0 0 1,-1 0 0,1 1-1,0-1 1,-2 1 0,-39 10 1221,39-10-1212,-33 7 909,21-5-388,-24 8 0,36-10-616,1 0 0,-1 1 0,1-1 0,0 1 0,-1 0 0,1 0-1,0 0 1,0 1 0,0-1 0,0 1 0,-4 4 0,-1 3-120,8-10 82,-1 1 0,0-1-1,1 1 1,-1-1 0,1 1 0,-1 0 0,1-1 0,-1 1-1,1-1 1,-1 1 0,1 0 0,0 0 0,-1-1-1,1 1 1,0 0 0,0 0 0,-1-1 0,1 1 0,0 0-1,0 0 1,0-1 0,0 1 0,0 0 0,0 0 0,0 0-1,0-1 1,1 1 0,-1 0 0,0 0 0,0-1-1,1 1 1,-1 0 0,0 0 0,1 0 0,0 2-5,0-1 0,0 0 0,0 0 0,0 0 0,1 0 0,-1 0 0,1 0-1,-1 0 1,1-1 0,-1 1 0,1-1 0,0 1 0,0-1 0,0 1 0,0-1 0,0 0 0,0 0 0,0 0 0,1 0 0,-1 0 0,0-1 0,0 1 0,1 0 0,-1-1 0,0 0 0,1 0 0,-1 0 0,5 0 0,11 0 0,11 0 67,37-4 0,-48 3-78,-16 1 35,1 1 1,0-1 0,0-1 0,-1 1 0,1 0 0,0-1 0,0 1 0,-1-1-1,1 0 1,-1 0 0,3-1 0,-4 2 18,13 3-56,-11-3 11,17 5-104,-13-3 63,0-1 1,0 0-1,14 1 1,22-2 29,-11-1-73,63 6-1,-80-4 192,-13-1-80,-1-1 0,0 1-1,0 0 1,0 0 0,1 0 0,-1 0 0,0 0 0,0 1 0,0-1 0,0 0 0,1 0 0,-1 1-1,0-1 1,0 1 0,0-1 0,0 1 0,0-1 0,2 2 0,-3-1-11,0 0 0,1 0 0,-1 0 0,0 0 0,0 0-1,0 0 1,0 0 0,0 0 0,-1 0 0,1 0 0,0 0 0,0 0 0,-1 0 0,1 0 0,0 0 0,-1 0 0,1 0 0,-1-1 0,1 1 0,-1 0 0,1 0 0,-1 0 0,0-1-1,0 2 1,-3 4 14,3-5-33,1 1 0,0-1 1,-1 1-1,1-1 0,0 1 0,0-1 0,0 1 0,0-1 0,1 0 0,-1 1 0,0-1 0,1 1 0,-1-1 0,0 1 0,1-1 0,0 0 0,-1 1 0,1-1 0,0 0 0,0 0 0,0 0 0,-1 1 0,1-1 0,0 0 0,1 0 0,-1 0 0,0 0 0,0-1 0,2 2 0,0 0 2,0 1 0,0-2-1,1 1 1,-1 0 0,0-1-1,1 1 1,-1-1 0,1 0 0,-1 0-1,1-1 1,4 1 0,24-6-322,-8 0 192,-21 4 147,0 0 0,0 0 0,-1 0 0,1 0 0,0 0 0,-1 0 0,1-1 0,-1 1 0,0-1 0,1 0 0,-1 0 0,3-3 0,12-9-154,-15 13 165,-1 0 0,1-1 0,-1 1 0,0-1 0,1 1 0,-1-1 0,0 0 0,0 1 0,0-1 0,0 0 0,-1 0 0,1 0 0,0 1 0,-1-1 0,1 0 0,-1 0 0,0 0 0,0 0 0,0 0 0,0 0 0,0 0 0,0 0 0,0 0 0,-1-3 0,0-1 57,0-1-1,-1 0 1,0 1-1,0-1 1,-6-11-1,-10-15 410,16 30-672,2 10 22,3 12-1,17 49 325,-17-54-155,1-1 0,-2 1-1,3 22 1,-1 1 108,-3-16 112,-1-21-192,1 1-1,-1 0 1,0-1 0,0 1-1,0-1 1,0 1 0,0 0-1,0-1 1,0 1-1,0-1 1,-1 1 0,1 0-1,0-1 1,0 1 0,0-1-1,-1 1 1,1-1 0,0 1-1,-1-1 1,1 1 0,0-1-1,-1 1 1,1-1-1,-1 1 1,0 0 0,0-2-7,1 1 0,-1 0 1,0-1-1,1 1 0,-1 0 0,1-1 1,-1 1-1,0-1 0,1 1 0,-1-1 1,1 0-1,-1 1 0,1-1 1,-1 1-1,1-1 0,0 0 0,-1 0 1,1 1-1,0-1 0,0 0 0,-1 0 1,-2-7 50,-1 2-32,0-1 0,0-1-1,1 1 1,1 0 0,-1-1 0,-1-8 0,-6-50-162,7 37 81,2 25-7,0 0 1,1-1-1,0 1 0,0 0 1,0 0-1,0-1 1,1 1-1,0-5 0,0 8 47,-1 1-1,0 0 1,0 0 0,0 0-1,1-1 1,-1 1-1,0 0 1,0 0-1,1 0 1,-1 0-1,0 0 1,0 0-1,1-1 1,-1 1-1,0 0 1,0 0 0,1 0-1,-1 0 1,0 0-1,0 0 1,1 0-1,-1 0 1,0 0-1,1 0 1,-1 1-1,4 0-33,-1 0 0,1 1 0,-1 0 0,1 0 0,-1 0-1,0 0 1,0 0 0,5 6 0,-6-6 92,1 1 1,0-1 0,0 1-1,0-1 1,1 0-1,-1 0 1,0 0-1,1-1 1,4 3-1,-9-5 31,-1 0 0,1 0 0,-1-1 0,0 1 0,1 0 0,0 0 0,-1-1 0,1 1 0,0-1 0,0 1 0,0-1 0,-2-2 0,-6-9-7,-10-6 30,9 9 18,1 0 1,-17-23 0,4 5-492,22 28 357,0 0-1,0 0 1,-1 0 0,1-1-1,0 1 1,0 0-1,0 0 1,0 0-1,0 0 1,0 0-1,0-1 1,0 1 0,0 0-1,0 0 1,-1 0-1,1 0 1,0 0-1,0 0 1,0 0-1,0-1 1,0 1 0,-1 0-1,1 0 1,0 0-1,0 0 1,0 0-1,0 0 1,-1 0-1,1 0 1,0 0-1,0 0 1,0 0 0,0 0-1,-1 0 1,1 0-1,0 0 1,0 0-1,-3 7-166,3 12 31,2-9 128,0-1 0,1 0 0,0 1 0,0-1 0,1 0 0,0-1 0,1 1 0,0-1 0,0 0 0,7 8 0,-1 4 137,-9-15 379,-7-15-151,-17-45-357,12 32 128,-6-12-302,15 34 158,1 1-1,0-1 1,-1 0 0,1 0 0,0 1 0,0-1-1,0 0 1,0 0 0,-1 1 0,1-1 0,0 0-1,0 0 1,1 1 0,-1-1 0,0 0 0,0 0 0,0 1-1,0-1 1,1 0 0,-1 1 0,0-1 0,1 0-1,-1 0 1,0 1 0,1-1 0,-1 1 0,1-1 0,-1 0-1,1 1 1,-1-1 0,1 1 0,0-1 0,-1 1-1,1 0 1,-1-1 0,1 1 0,0 0 0,0-1 0,0 1-1,1-1 10,-1 0 0,1 0 0,0 1 0,-1-1 0,1 1 0,0-1 0,0 1 0,0-1 0,-1 1 0,1 0 0,0 0 0,0 0 0,0 0 0,0 1 0,-1-1-1,4 1 1,14 9 29,-4-2 91,-15-8-98,1 0 1,-1 0-1,0 0 1,0 1-1,0-1 1,1 0 0,-1 0-1,0 1 1,0-1-1,0 0 1,0 0-1,0 1 1,0-1-1,1 0 1,-1 1-1,0-1 1,0 0-1,0 0 1,0 1 0,0-1-1,0 0 1,0 1-1,0-1 1,0 0-1,-1 1 1,1 0 9,0-1 0,-1 1 1,1-1-1,-1 1 0,1 0 1,-1-1-1,1 1 0,-1-1 1,1 1-1,-1-1 0,0 1 0,1-1 1,-1 0-1,0 1 0,1-1 1,-2 1-1,-4 0 41,-1-1-1,1 1 1,0-1 0,-11-1-1,-15 1-37,-11 5-1,0 2 1,-47 14-1,-141 35-74,195-49 109,-58 5 1,66-9-42,24-3-41,1 0 0,0 0 1,0-1-1,0 1 1,0-1-1,0 1 1,0-1-1,0 0 0,0 0 1,1 0-1,-1-1 1,-4-1-1,6 2 1,0 1 0,0-1 0,1 1 0,-1-1 0,0 0 0,0 1 0,0-1 0,1 0 0,-1 0 0,0 1 0,1-1 0,-1 0 0,1 0 0,-1 0 0,1 0 0,-1 0 0,1 0 0,0 0 0,-1 0 1,1 0-1,0 0 0,0 0 0,0 0 0,0 0 0,0 0 0,0 0 0,0 0 0,0 0 0,0 0 0,0 0 0,0 0 0,1 0 0,-1 0 0,0 0 0,1 0 0,-1 0 0,1 0 0,0-1 0,6-6-219,0 0 0,1 0 0,-1 1 0,2 0 0,-1 0 0,15-8 0,-4 1 5,93-61-290,28-20 706,-123 76 1715,-17 19-1880,-20 9 219,1 1 0,1 0-1,-22 17 1,7-6-178,-109 78-6,-31 20-206,141-102 45,-35 13 0,21-10 60,34-14-236,11-5 169,6-4 20,0 1 55,0-1 0,1 1 0,0 0 1,-1 0-1,9 0 0,13-6-351,-1-3 170,0-1 0,-1-1 1,34-25-1,-19 20 1182,-55 31-881,0 0-1,-1-1 1,0-1 0,0 0 0,-23 10-1,37-20-77,-6 3 58,-1-1 0,1 1 0,-1-1 0,0-1 0,0 0 0,-17 2 0,20-2-242,18-4-280,30-8 329,-24 5 86,-9 2 32,0 0 1,12-7-1,5-1-8,20-10-122,-42 19 190,0-1 0,-1 1 0,1 0 0,-1-1 0,1 0 1,-1 0-1,0 0 0,0 0 0,2-4 0,-6 5 118,-6 2-84,-5 4-36,2 2-48,0-1 0,-1 0 1,-16 5-1,-17 6 273,5-2-260,-61 14 1,79-23-81,-41 13 1,41-14 33,9-2-140,23 1-79,53 2 353,-24-2-254,-21-1 162,38 2-72,-52-4 83,0 0 0,0 0 0,0-1 0,0 0 0,0 0 0,-1 0 0,1 0 0,8-4 0,6-3 156,-15 7-139,-1-1 1,0 1 0,1-1 0,-1 1 0,0-1-1,5-3 1,-2-1-12,0 1 0,0-1 0,7-10 0,-11 14-2,0 0 0,-1-1 0,0 1 0,1-1 0,-1 1 0,0-1 0,-1 0 0,1 0 0,0 1 0,-1-1 0,1 0 0,-1-4 0,0 7-12,0 0 0,0 0 0,0 0 0,0 0 0,0 0 0,0-1 0,0 1 0,0 0 0,-1 0 0,1 0 0,0 0 0,0 0 0,0 0 0,0 0 0,0 0 0,0 0 0,0 0 0,0 0 0,-1 0 0,1 0 0,0 0 0,0 0 0,0 0 0,0 0 0,0 0 0,0 0 0,0 0 0,-1 0 0,1 0 0,0 0 0,0 0 0,0 0 0,0 0 0,0 0 0,0 0 0,0 0 0,0 0 0,-1 0 0,1 0 0,0 0 0,0 0 0,0 0 0,0 0 0,0 1 0,0-1 0,0 0 0,0 0 0,-1 0-1,-5 5-17,-1 0 0,1 1 0,0-1-1,1 1 1,-1 1 0,1-1-1,-8 14 1,-2 1-95,13-20 104,-6 11-556,-16 23 0,22-31 247,0 1 1,0-1 0,0 1 0,1-1-1,0 1 1,0-1 0,0 1 0,0 0-1,1 7 1,0 7-1737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29:29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1 832,'-58'5'3723,"63"2"-3467,10 10 86,-5-4-55,-8-10-204,-1 1 1,0 0-1,0 0 1,0 0-1,0 0 1,-1-1 0,1 1-1,-1 8 1,2 15 198,20 64 124,-11-41-377,5 16 208,13 42 222,-26-98-367,-2-1-1,0 1 0,1 15 1,-2-14-49,0-1 1,3 14-1,6 2 106,-9-25-63,0-1-81,0 1 1,0-1-1,0 0 1,0 0-1,0 0 1,0 0-1,0 0 1,0 0-1,0 1 1,0-1-1,0 0 1,0 0-1,0 0 1,0 0-1,0 1 1,0-1-1,0 0 1,0 0-1,0 0 1,0 0-1,0 0 1,0 1-1,0-1 1,0 0-1,0 0 1,0 0-1,0 0 0,0 0 1,0 1-1,0-1 1,0 0-1,0 0 1,0 0-1,1 0 1,-1 0-1,0 0 1,0 0-1,0 0 1,0 1-1,1 0 60,-3-4 13,-6-3 196,7 6-275,0-1 0,0 0 1,0 1-1,0-1 0,0 0 1,0 0-1,1 0 0,-1 0 1,0 0-1,0 0 0,1 0 1,-1 0-1,1 0 0,-1 0 1,1 0-1,-1 0 0,1-2 1,-7-25-50,2-1 1,2 1 0,-1-53-1,-1-40-72,5 116 130,-1 0 0,0 0 0,0-1 0,-1 1 0,1 1 0,-3-7 0,-3-7-16,3 6-388,8 37-2659,-3 4 282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29:33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1 640,'0'0'9,"0"0"-1,0 0 1,0 0 0,0 1-1,0-1 1,0 0 0,0 0-1,0 0 1,0 0 0,0 0-1,0 0 1,0 0 0,0 1-1,0-1 1,1 0 0,-1 0 0,0 0-1,0 0 1,0 0 0,0 0-1,0 0 1,0 0 0,0 1-1,0-1 1,0 0 0,0 0-1,1 0 1,-1 0 0,0 0-1,0 0 1,0 0 0,0 0-1,0 0 1,0 0 0,0 0-1,1 0 1,-1 0 0,0 0-1,0 0 1,0 0 0,0 0-1,0 0 1,0 0 0,0 0-1,1 0 1,-1 0 0,0 0 0,0 0-1,0 0 1,0 0 0,0 0-1,0 0 1,0 0 0,1 0-1,-1-1 1,0 1 0,0 0-1,0 0 1,0 20 402,1 0-1,6 32 1,-3-35-342,-2 1 1,0-1-1,0 20 0,-2-27 0,1 0 0,5 19 0,0 7 98,4 11-131,-8-38-35,-1-2 20,-1-6 75,-1-8-14,1 0 1,1-1-1,-1 1 0,3-13 0,1-9-162,8-70-61,-4 39 90,3-2 275,-10 59-255,-1 1-1,1-1 1,0 0 0,0 1-1,0-1 1,0 1 0,3-4-1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29:4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0 1056,'-13'2'6261,"12"-1"-5930,-5 1-100,0 0 0,0-1 1,0 0-1,0 0 0,0 0 1,0 0-1,-9-1 0,-25 8-1,38-8-217,0 0 1,0 1 0,0-1 0,0 1-1,0 0 1,0-1 0,0 1 0,1 0-1,-1 0 1,0 0 0,0 1 0,1-1-1,-1 0 1,0 1 0,1-1 0,0 1-1,-3 2 1,-5 5 43,6-7-87,1 0 1,0 1-1,0-1 1,0 1-1,1-1 1,-1 1-1,1 0 1,-1-1-1,-1 5 1,-7 14 100,9-19-81,0-1 1,1 0-1,-1 0 1,1 0-1,-1 1 1,1-1-1,-1 0 1,1 1-1,0-1 1,0 0-1,0 1 1,-1-1-1,1 0 1,1 1-1,-1-1 1,0 0-1,0 1 1,0-1-1,1 0 1,-1 0-1,1 1 1,0 1-1,-1-3 6,1 1-1,-1-1 1,1 0 0,-1 0 0,0 1-1,1-1 1,-1 1 0,0-1 0,1 0-1,-1 1 1,0-1 0,0 0-1,0 1 1,1-1 0,-1 1 0,0-1-1,0 1 1,0-1 0,0 1-1,0 0 1,1 1-13,-1 0 0,1 0-1,0 0 1,-1 0 0,1 0 0,0 0-1,0-1 1,2 3 0,2 4 17,-4-8 0,-1 1 0,0 0 0,1-1 0,-1 1 0,1-1 0,-1 1 0,1-1 0,-1 1 0,1-1 0,-1 1 0,1-1 0,-1 0 0,1 1 0,0-1 0,-1 0 0,1 0 0,0 1 0,-1-1 0,1 0 0,0 0 0,-1 0 0,2 0 0,1 1 0,0 1 0,0-1 0,0 0 0,0 0 0,0 0 0,0 0 0,4 1 0,16 4 0,-9-2-18,-12-3 11,0-1 0,0 0 1,0 1-1,0-1 0,-1 1 0,1 0 1,0 0-1,0 0 0,2 1 0,14 8-38,2 1 58,-5 2 168,-13-12-171,0 1-1,0-1 1,0 0-1,0 1 1,-1-1-1,1 1 1,0-1-1,-1 1 1,0 0-1,1-1 1,-1 1-1,0 0 1,0 0-1,0 0 1,0 0-1,0 0 1,1 4-1,1 35 679,-3-39-676,0 0 1,0 0-1,0 0 0,0 0 0,-1 0 0,1 0 0,0 0 0,-1 0 0,0 0 0,1 0 0,-1-1 0,0 1 1,0 0-1,-1 2 0,-4 9-66,5-12 60,1 1 0,-1-1 1,0 1-1,1-1 0,-1 1 0,0-1 1,0 1-1,0-1 0,0 0 0,0 0 1,-2 2-1,-10 9 362,11-10-342,-1 1 0,0-1 1,0 1-1,0-1 0,0 0 0,0 0 0,0-1 0,0 1 1,-1-1-1,-5 3 0,-20 5 47,22-6-124,-1 0-1,-1 0 1,1-1 0,-15 2-1,20-4-91,1 0 1,-1 0-1,0 0 0,0 0 0,1-1 0,-1 1 1,0-1-1,1 0 0,-1 0 0,1 0 0,-1 0 1,1 0-1,-1 0 0,1-1 0,0 1 0,0-1 0,0 0 1,-1 1-1,-1-4 0,-2-1-268,5 3-132,-1 1 0,0 0 1,-1 0-1,1 0 0,0 0 0,-1 0 0,1 0 0,-1 1 0,-2-2 0,-5-2-870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32:48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8 736,'-4'-1'9152,"4"1"-9031,1-1 1,-1 1 0,1-1 0,0 0 0,-1 1-1,1 0 1,-1-1 0,1 1 0,0-1 0,0 1-1,-1 0 1,1-1 0,0 1 0,-1 0 0,1 0-1,1-1 1,-1 1-87,-1 0-1,0 1 1,1-1 0,-1 0-1,0 0 1,1 0-1,-1 0 1,0 1-1,1-1 1,-1 0 0,0 0-1,1 1 1,-1-1-1,0 0 1,1 0-1,-1 1 1,0-1 0,0 0-1,0 1 1,1-1-1,-1 0 1,0 1-1,0 0 1,2 4-38,-1-1 0,0 1 0,-1 0 0,1 8-1,1 3 261,1 1-146,-2-10-14,0 0 1,1 0 0,5 14-1,-6-17-54,1 1 1,-1-1-1,0 1 0,0 6 0,0-7 2,-1 0 1,1 0-1,0 0 1,3 8-1,-1-4 5,0 1 0,-1-1 0,0 0 0,0 1 0,-1-1 0,0 15 0,0-11-7,0 1 0,5 18 1,3 13 67,-1 1 1,3 58-1,0 5-18,-6-54 27,-4 93 0,-2-71 450,0 30 36,5 146-529,-4-245-189,1 9-1022,-2-15 1053,1-1 0,0 0 1,0 0-1,0 1 1,0-1-1,0 0 0,0 0 1,0 1-1,0-1 0,1 0 1,-1 0-1,0 1 1,0-1-1,0 0 0,0 0 1,0 1-1,0-1 0,0 0 1,1 0-1,-1 0 1,0 1-1,0-1 0,0 0 1,0 0-1,1 0 0,-1 1 1,0-1-1,0 0 1,1 0-1,-1 0 0,0 0 1,0 0-1,0 0 0,1 0 1,-1 0-1,1 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29:54.7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687 125 1248,'-18'-35'2832,"-21"-4"-507,33 32-2222,6 7-91,0-1 1,0 1 0,0 0 0,-1-1 0,1 1-1,0-1 1,-1 1 0,1 0 0,0-1 0,-1 1-1,1 0 1,0-1 0,-1 1 0,1 0 0,-1-1-1,1 1 1,0 0 0,-1 0 0,1 0 0,-1 0-1,1-1 1,-1 1 0,1 0 0,-1 0 0,1 0-1,-1 0 1,1 0 0,-1 0 0,1 0 0,-1 0-1,1 0 1,-1 0 0,1 0 0,-1 1 0,1-1-1,-1 0 1,1 0 0,0 0 0,-1 1 0,1-1-1,-1 1 1,-11 4 151,0 1-1,1 0 0,0 1 1,-13 11-1,6-5-63,-42 32 0,-32 22 83,63-49-110,0 3 0,-41 37 0,49-39-12,-2-1-1,-42 24 1,8-4-195,45-30 29,0 0 0,-26 12 0,30-16 100,5-2 5,5-1 1,5-1 8,10-3 7,1-1-1,0-1 0,-1-1 1,0 0-1,-1-1 0,1-1 1,28-19-1,24-18 66,20-15-93,-41 25 372,57-32 0,-89 57-337,-1-2-1,0 1 0,0-2 0,16-18 0,-27 27 22,-3 3-30,-1 1 0,1-1 0,-1 1 0,1-1-1,-1 0 1,0 1 0,1-1 0,-1 0 0,0 1 0,1-1 0,-1 0-1,0 1 1,0-1 0,0 0 0,0 0 0,0 1 0,0-1 0,0 0 0,0 1-1,0-1 1,0 0 0,0 0 0,0 1 0,0-1 0,-1 0 0,1 1-1,0-1 1,-1-1 0,-2-9-283,8 3 107,-5 7 168,1 1 1,-1-1-1,0 0 1,1 1-1,-1-1 1,1 1-1,-1-1 0,0 0 1,1 1-1,-1-1 1,0 0-1,0 1 0,1-1 1,-1 0-1,0 1 1,0-2-1,0-2 34,0 0-1,-1 0 1,1 0-1,-1 1 1,0-1 0,-2-7-1,2 9-41,0 1-1,1-1 1,-1 1 0,0 0-1,0-1 1,0 1-1,0 0 1,0-1 0,0 1-1,0 0 1,-1 0-1,1 0 1,0 0 0,-1 0-1,1 0 1,-1 0 0,1 1-1,-1-1 1,-1 0-1,1 1-11,1-1-1,-1 1 0,1 1 0,-1-1 1,0 0-1,1 0 0,-1 0 0,1 1 1,-1-1-1,1 1 0,-1 0 0,1-1 1,0 1-1,-1 0 0,1 0 1,0-1-1,-1 1 0,-1 2 0,-22 23-139,22-23 140,-146 157-31,23-25 48,59-69-41,59-56-180,8-9 154,1-2 23,19-15 47,0 0 82,72-37-50,-45 28-49,45-26-59,103-41 1,-187 89 75,-2 0-25,0 1 0,0-1 0,0 1 0,0 0 0,0 1 0,1 0 0,-1 0 0,1 0 0,-1 0 0,13 2 0,-18-1 27,0 0-1,0 0 0,0 1 0,0-1 0,-1 0 0,1 1 0,0-1 0,0 1 0,0-1 0,0 1 1,0-1-1,-1 1 0,1 0 0,0 0 0,0-1 0,-1 1 0,1 0 0,-1 0 0,1-1 1,0 1-1,-1 0 0,0 0 0,1 0 0,-1 0 0,0 0 0,1 0 0,-1 0 0,0 0 0,0 0 1,0 0-1,0 0 0,0 0 0,0 0 0,0 0 0,0 1 0,0 2 21,-1 0 0,0 1 0,0-1 0,0 0 0,-1 0 0,1 0 0,-3 4 0,-2 2-14,0 0-1,-1 0 0,-1 0 1,0-1-1,0 0 1,0-1-1,-15 12 0,-74 46-24,72-51 17,-10 7-9,-51 34 96,46-29-258,66-26-123,142-31 320,-105 17 112,51-15 21,-107 27-177,-1-1 0,1 0 0,7-3 0,-13 5 19,-1 0 0,0 0 0,0 1 0,0-1 0,0 0 0,0 0 0,0 1 0,0-1 0,1 0 0,-1 1 0,0-1 0,0 0 0,0 1 0,0-1 0,0 0 0,0 0 0,0 1 0,-1-1 0,1 0 0,0 1 0,0-1 0,0 0 0,0 0 0,0 1 0,-1-1 0,-1 3-5,0-1 1,0 0-1,0 0 0,0 1 1,-1-2-1,1 1 1,-1 0-1,1 0 0,-1-1 1,0 0-1,0 1 1,1-1-1,-6 1 0,-5 4 18,-156 83 472,132-66-519,1 1 0,-45 41 0,35-22-25,-29 26-232,111-104 231,-2 2 84,0 6-64,1 2-1,74-39 0,84-27-103,-151 72 178,-11 7 62,-21 9 117,-1-1 0,17-8 0,-50 23-48,0 0 0,0-1 0,-36 8 0,-6 1-190,2 2 0,-117 57 0,129-49 8,-38 19 11,73-40-5,0-1-1,0-1 1,-26 6 0,42-11-2,0-1 0,0 0 0,1 0 0,-1 0 0,0 1 0,0-1 0,0 0-1,1 0 1,-1 0 0,0 0 0,0-1 0,0 1 0,0 0 0,1 0 0,-1 0 0,0-1 0,0 1 0,1 0 0,-1-1 0,0 1 0,-1-2 0,2 2-4,-1-1 0,1 0-1,-1 1 1,1-1 0,0 0-1,-1 0 1,1 0 0,0 1-1,0-1 1,0 0 0,0 0 0,0 0-1,-1 0 1,2 1 0,-1-1-1,0 0 1,0-1 0,1-4-12,1 0 0,0 0 1,0 0-1,5-9 0,1 1-5,-1 1 0,2 0 0,0 0 0,0 1 0,2 1 0,-1-1 0,24-18-1,-13 14 4,1 1-1,0 2 1,47-22-1,-26 15 516,-43 20-487,0 0 1,-1 0-1,1 0 0,0 0 1,0 0-1,0 0 1,0 0-1,0 0 0,0-1 1,0 1-1,0 0 0,0 0 1,0 0-1,0 0 0,0 0 1,0 0-1,0 0 0,0 0 1,0 0-1,0 0 0,0 0 1,0 0-1,0 0 1,0-1-1,0 1 0,0 0 1,0 0-1,0 0 0,0 0 1,0 0-1,0 0 0,0 0 1,0 0-1,0 0 0,0 0 1,0 0-1,0-1 1,0 1-1,0 0 0,0 0 1,0 0-1,0 0 0,0 0 1,0 0-1,0 0 0,0 0 1,0 0-1,0 0 0,0 0 1,0 0-1,1 0 1,-1 0-1,0 0 0,0 0 1,0 0-1,0 0 0,0 0 1,0 0-1,0 0 0,0 0 1,0 0-1,0 0 0,0 0 1,1 0-1,-1 0 0,0 0 1,0 0-1,-9 0 103,-14 3 2,5 0-61,7-1-91,-1 1 1,-12 4-1,21-6 26,-7 3-60,1-1 0,-1 0 0,0 0-1,1-1 1,-13 1 0,36-11 8,34-7 65,83-23 1036,-134 40-783,-10 5-76,-20 6-359,19-9-390,41 9-643,-25-12 1214,1 0 0,-1 0 0,1 0 0,0 0 0,0 0 0,0 0 0,5 0 0,-8-1 0,1 0 0,0 0 0,0 0 0,0 0 0,0 0 0,-1 0 0,1 0 1,0 0-1,0 0 0,0 1 0,0-1 0,-1 0 0,1 1 0,0-1 0,0 1 0,-1-1 0,1 1 0,0-1 0,-1 1 0,1-1 0,-1 1 0,1 0 0,0-1 1,-1 1-1,0 0 0,1-1 0,-1 1 0,1 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0:13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1131 576,'-16'5'7690,"20"-4"-7550,-1 0 0,1 0 0,0 0-1,0-1 1,0 1 0,0-1-1,0 0 1,0 0 0,0 0-1,3-1 1,43-12 286,-21 5-58,94-14 517,-22 5-383,-35 3-273,46-12 257,-94 21-420,0-1 0,-1-1 0,0-1 0,20-12 0,-33 18 7,0 0 0,1-1 0,-1 0 0,-1 1 0,1-2 0,0 1 0,-1 0 0,0-1 0,1 1 0,-1-1 0,-1 0 0,4-5 0,-4 4 52,0-1 0,-1 0-1,1 0 1,-1 0 0,0 0-1,0-11 1,1-1 101,-1-12-126,0 0 0,-2-1 1,-6-38-1,5 49-37,-21-104 177,20 103-155,-1 1 0,-2-1 1,-7-22-1,-30-59 512,12 47-335,18 27-195,-17-39-142,27 58 62,0 0 0,1 0 0,0 0 0,1 0 0,-1-18 0,2-67-312,0 89 277,0 5 46,0 0 0,0 0-1,0 0 1,-1 0 0,1 0-1,0 0 1,0 0 0,0 0-1,0 0 1,0 0 0,0 0-1,-1 0 1,1 0 0,0 0-1,0 0 1,0 0 0,0 0-1,0 0 1,0 0-1,-1 0 1,1 0 0,0 0-1,0 0 1,0 0 0,0 0-1,0 0 1,0 0 0,-1 0-1,1 0 1,0 0 0,0 0-1,0-1 1,0 1 0,0 0-1,0 0 1,0 0 0,0 0-1,0 0 1,0 0 0,-1 0-1,1-1 1,0 1 0,0 0-1,0 0 1,0 0 0,0 0-1,0 0 1,0-1 0,0 1-1,0 0 1,0 0 0,0 0-1,0 0 1,0 0 0,0 0-1,0-1 1,0 2 66,-6 47-763,3-32 748,-1 0-1,0-1 1,-1 1-1,-1-1 1,-1 0-1,0 0 1,0-1-1,-2 0 1,-13 17 0,5-11-106,13-17 50,1 1 1,0-1-1,0 1 1,0 0-1,-3 4 1,6-6 13,-1-1 0,1 1 0,-1-1 0,0 1 1,0-1-1,0 0 0,1 1 0,-1-1 0,-1 0 1,1 0-1,0 0 0,0 0 0,0 0 0,0 0 1,-1 0-1,1 0 0,-1 0 0,1-1 0,-3 2 1,1 3-185,3-3-64,0-5 157,8-2 362,-3 2-200,-1-1 1,0 0-1,0 0 1,4-6-1,7-7-17,-10 10-27,0 1-1,0-1 1,-1-1 0,0 1-1,0-1 1,-1 0 0,0 1-1,0-2 1,1-8 0,9-20-35,-8 23-58,0-1 0,-1 1 1,4-31-1,2 3 48,-6 29-79,3 3 74,-7 10-3,1 0 0,-1-1 0,1 1 0,-1-1 0,0 0 0,1 1 0,-1-1 0,1 1 0,-1-1 0,0 1 0,1-1 0,-1 0 0,0 1 0,0-1 0,1-1 0,-1 2-66,1 0-61,0 0 128,1 1 0,-1-1 1,1 1-1,-1-1 0,0 1 0,1-1 1,-1 1-1,0 0 0,0 0 0,1 0 1,-1 0-1,0 0 0,0 0 0,1 2 1,17 20-26,-15-17 7,12 18 65,-2 2 0,0-1 0,14 40 0,13 25-12,-15-38 1418,-38-49-987,4 0-408,1-1 1,-1 1-1,-8 0 0,-16 6 113,7-2-106,1 0 0,-1-2 0,-26 3-1,45-7-51,2-1 83,-5 1-2119,27-9-1980,-7 3 2546,-6 4 1041,0-1 0,-1 0 1,1-1-1,-1 1 1,1-1-1,-1 0 1,6-5-1,0-3-1504,17-26-1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32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1 896,'0'-1'22,"0"1"0,0 0-1,0 0 1,-1 0 0,1 0 0,0 0 0,0 0-1,0 0 1,-1 0 0,1 0 0,0 0 0,0 1-1,0-1 1,0 0 0,-1 0 0,1 0 0,0 0-1,0 0 1,0 0 0,0 0 0,-1 0 0,1 0-1,0 1 1,0-1 0,0 0 0,0 0 0,0 0-1,0 0 1,-1 0 0,1 1 0,0-1 0,0 0-1,0 0 1,0 0 0,0 0 0,0 1 0,0-1-1,0 0 1,0 0 46,0 1 1,0-1-1,0 0 0,-1 0 1,1 1-1,0-1 0,0 0 1,0 0-1,0 1 0,0-1 1,0 0-1,-1 0 0,1 0 1,0 0-1,0 1 0,0-1 1,0 0-1,-1 0 0,1 0 0,0 0 1,0 0-1,-1 1 0,1-1 1,0 0-1,0 0 0,-1 0 1,1 0-1,0 0 0,0 0 1,0 0-1,-1 0 0,1 0 1,0 0-1,0 0 0,-1 0 1,1 0-1,0 0 0,-1 0 1,0 0 106,0 0 0,0 1 0,0-1 0,-17 18 7642,23-10-7716,4 7 112,-8-15-198,0 0-1,0 0 1,0 1 0,0-1-1,0 0 1,0 1-1,0-1 1,0 1 0,0-1-1,-1 1 1,1-1-1,1 2 1,1-1-98,2 0 50,-5-1 31,1-1-1,-1 1 1,0 0 0,0 0-1,0 0 1,0 0-1,1 0 1,-1 0-1,0 0 1,0 0 0,0 0-1,0 0 1,1 0-1,-1 0 1,0 0 0,0 0-1,0 0 1,0 0-1,1 0 1,-1 0-1,0 1 1,0-1 0,0 0-1,0 0 1,0 0-1,1 0 1,-1 0 0,0 0-1,0 0 1,0 0-1,0 1 1,0-1-1,0 0 1,1 0 0,0 2 53,0-1 1,1 0-1,-1 0 1,0 1 0,1-1-1,0 0 1,-1 0-1,1-1 1,-1 1 0,1 0-1,0 0 1,0-1-1,0 1 1,3 0 0,5 2-5,4 2 117,44 21-387,-49-22 378,1 0 0,0-1-1,17 4 1,-4-1-203,20 4 118,32 11 148,17 7-314,-46-10 127,68 39-1,36 34 61,-136-82-115,60 42 239,19 11-78,-10-9-83,-41-26 28,71 35 1,-51-38 59,83 21 0,-116-37-133,145 46 178,-128-37 21,75 40 0,-90-39-96,0-2-1,1-2 1,1-1 0,57 16 0,11-8-2,142 13-1,-196-31-184,123 5 145,396-8 143,-340 13 41,0 15 211,-188-23-405,10 1 25,36 5-10,-54-6-34,0 0 0,0-3 0,0 0 0,1-2 0,53-7 0,-29-2 53,-1-2 0,67-23 0,-109 30-55,83-29 46,-79 26 1,0-1 1,0-1-1,23-16 0,4-8-271,70-47-5,-94 68 101,0 1 0,1 1-1,1 1 1,24-8 0,137-45-301,-166 56 490,23-13 0,-26 13-204,-8 3 72,-1 1-1,1-1 1,-1 0-1,0 0 1,0 0-1,6-7 1,-8 8 22,-1 0 0,1 0 1,-1 0-1,1 0 0,-1-1 1,0 1-1,0 0 0,0-1 0,0 1 1,0 0-1,-1-1 0,1 1 1,-1-1-1,1-4 0,1-5-194,-1 11 141,-1-1 0,1 1 0,-1 0 0,0 0 0,0-1 1,0 1-1,0 0 0,0-1 0,0 1 0,0-3 0,-5 1-248,-8 4 153,-79 33-359,-85 9 1034,166-41-447,4 0 12,0 0 1,0-1-1,-11 0 1,19-1-85,-1 0 0,0 0 0,0 0 0,0 0 1,0 0-1,0 0 0,0 0 0,0 0 0,0 0 0,0 0 0,0 0 0,0 0 1,0 0-1,0 0 0,0 0 0,0 0 0,0 0 0,1 0 0,-1 0 1,0 0-1,0 0 0,0 0 0,0 0 0,0-1 0,0 1 0,0 0 1,0 0-1,0 0 0,0 0 0,0 0 0,0 0 0,0 0 0,0 0 0,0 0 1,0 0-1,0 0 0,0 0 0,0 0 0,0 0 0,0 0 0,0 0 1,0 0-1,0-1 0,0 1 0,0 0 0,0 0 0,0 0 0,0 0 1,0 0-1,0 0 0,0 0 0,0 0 0,0 0 0,0 0 0,0 0 0,0 0 1,0 0-1,0 0 0,0 0 0,-1 0 0,1 0 0,0 0 0,0 0 1,0 0-1,0 0 0,0-1 0,0 1 0,0 0 0,0 0 0,8-6-100,11-5-28,23-9 37,1 3 1,1 1-1,0 2 0,74-12 0,-113 25 78,1 0 0,0 0 1,0 1-1,-1 0 0,1 0 0,0 1 0,7 1 0,-11-2 33,0 1 0,-1-1 0,1 1-1,0 0 1,0 0 0,-1 0 0,1 0-1,0 0 1,-1 1 0,0-1 0,1 0 0,-1 1-1,0-1 1,1 1 0,-1-1 0,0 1-1,0-1 1,0 1 0,0 0 0,-1 0-1,1 0 1,0-1 0,-1 1 0,1 2 0,0 2 6,0 0 1,0 0 0,-1 0 0,0 0 0,0 0 0,-1 0 0,0 0 0,0 0 0,-3 10 0,-2 11-1074,6-26 882,0-1 1,0 1 0,0 0-1,0 0 1,-1-1 0,1 1-1,0 0 1,0-1 0,-1 1-1,1 0 1,0-1 0,-1 1-1,1 0 1,-1-1 0,0 2-1,-10-10-4345,9 5 3999,1 0 0,-1 0 0,1 0 0,-2-6 0,-10-43-2804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19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2063 309 1984,'-1'-3'197,"0"0"-1,0 0 1,0 1 0,0-1-1,0 1 1,-2-4-1,-2-4 337,-5-19 282,7 20-511,1 1 1,-1 0-1,-6-12 0,9 20-300,-52-81 1201,44 72-1072,1-1 1,-1 2 0,-1-1-1,0 1 1,0 1-1,-12-8 1,6 6-75,0 2 1,-1 0-1,0 0 1,0 2-1,0 0 0,0 1 1,-1 0-1,0 1 0,-27 0 1,8 2 91,1 2 1,0 1-1,-56 12 1,54-6-96,-1 2 0,1 2-1,-35 17 1,-102 56 158,31-13 42,103-54-210,-47 22-2,-87 54 0,-64 48-290,204-122 201,0 2-1,1 2 1,2 0-1,0 2 0,2 1 1,1 2-1,1 1 1,2 1-1,1 1 1,-22 37-1,26-36 19,2 0 1,1 1-1,2 1 0,-20 69 1,26-68 52,3 0 1,1 1 0,-1 54-1,8 5-19,4-1 1,25 129-1,-28-207 1,1 0 1,1 1 0,1-1-1,0-1 1,12 22 0,-13-29 2,1 0 0,0 0 1,0-1-1,1 0 0,0 0 0,1-1 1,0 0-1,0 0 0,0-1 0,13 8 1,-7-7 11,0 0-1,1-1 1,-1-1 0,1 0 0,1-1 0,-1-1 0,0 0 0,1-1-1,-1 0 1,1-1 0,18-2 0,20-4 57,103-22-1,-61 8-43,248-14-97,-309 31 37,99-3 53,1 6 0,-1 6 1,235 44-1,165 27 483,-496-74-398,0-2 1,0-1-1,46-5 0,-63 1 10,0-1 1,0 0-1,0-1 0,-1-2 0,0 0 0,0-1 0,22-12 1,-26 11 35,2-1 79,0-1 0,24-18-1,-38 26-188,0 0 0,-1 0 0,1 0 0,-1-1 1,0 1-1,0-1 0,0 0 0,0 0 0,-1 0 0,0 0 0,0-1 0,0 1 0,0 0 0,-1-1 0,1 0 0,0-7 1,-2 0-41,-1 0 0,-1-1 0,0 1 0,0 0 0,-1 0 0,-1 0 0,-6-15 0,-5-18 80,-77-287 70,63 247-132,2 6-18,2-7 45,-17-72 114,34 124-194,-2 0 0,-1 0 1,-1 1-1,-31-56 1,37 78 52,-1 0 1,0 0-1,-1 1 1,0 0-1,-1 0 1,0 1 0,0 0-1,-1 1 1,0 0-1,-18-11 1,-8 0 87,-1 1 0,-39-14 0,41 19 45,1-2 1,-52-30 0,71 35-69,-1-1 1,2-1 0,-19-17 0,28 23-105,0 0 0,0 1 0,1-2 1,0 1-1,0 0 0,0-1 0,1 0 0,0 0 0,1 0 1,-1 0-1,-1-9 0,3 4-144,0 1 1,0-1 0,1 1-1,0-1 1,1 1 0,0-1-1,1 1 1,1 0-1,0-1 1,4-10 0,1 2-1062,0 1 1,2 0-1,0 0 1,20-28-1,-9 22-768,2 7-1173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21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2829 106 1664,'-1'-2'70,"0"1"-31,0 0-1,0 0 1,0-1 0,0 1 0,0 0 0,0 0-1,0-1 1,1 1 0,-1 0 0,0-1-1,1 1 1,0-1 0,-1 1 0,1-1 0,0 1-1,-1-1 1,1-2 0,-1 3 303,-1 0 1,0 0-1,0 1 0,0-1 0,0 0 1,1 1-1,-1-1 0,0 1 1,0-1-1,-3 1 0,-255-15 3179,35 0-2279,151 13-940,-220-2 119,5 20-222,-161 44 324,359-46-290,0 5 1,1 4-1,-123 49 0,136-43-116,28-12-23,0 3 1,-47 27-1,91-44-125,1-1 0,-1 1 0,1 0-1,0 1 1,0-1 0,0 1 0,0-1 0,0 1-1,1 0 1,0 1 0,0-1 0,0 1 0,0-1-1,1 1 1,0 0 0,0 0 0,0 0-1,0 0 1,1 0 0,0 0 0,0 0 0,0 1-1,1-1 1,0 0 0,0 1 0,1 6 0,5 17-18,1 0 0,18 45 0,-8-28 148,52 179-217,-54-169 150,-3 2 0,5 60 0,-16-104-2,-1 1 1,0 0-1,-1-1 0,-1 1 0,0-1 0,0 1 0,-2-1 0,0 0 0,-1 0 0,0 0 1,-1-1-1,0 0 0,-1 0 0,-1 0 0,0-1 0,-14 17 0,-35 34 107,-69 60 0,-1-1-185,97-90-36,2 1 0,-25 38 0,47-61 26,0-1 1,1 1-1,0 1 1,0-1-1,1 1 1,1 0 0,0 0-1,0 0 1,-1 18-1,3-20 28,1 0-1,0 1 1,1-1-1,0 0 1,0 1-1,1-1 1,1 0-1,-1 0 1,1 0-1,1 0 1,-1-1-1,7 10 1,0-2 32,1-1 0,0-1-1,1 0 1,1-1 0,0 0 0,23 17 0,1-2-33,58 31 1,-48-33 33,2-2 0,0-2 1,1-2-1,94 23 0,-32-22 76,1-6 0,0-4 0,1-5 0,-1-6 1,187-21-1,-190 3 94,168-48 0,93-60-18,-130 27 97,-3 1 125,-197 82-301,126-51 369,-146 56-323,0 0 0,0-2 0,-1 0 0,0-1 1,23-24-1,-33 28-74,-1-1 0,0 0 1,-1 0-1,0-1 1,-1 0-1,-1-1 0,0 0 1,0 0-1,-1 0 1,-1 0-1,0-1 0,-1 0 1,3-27-1,-5 25-36,0 0-1,-1 1 1,-1-1-1,-1 1 0,0-1 1,-1 1-1,0 0 1,-1 0-1,-1 0 1,0 0-1,-2 1 1,-10-21-1,-63-72 22,12 16 174,-80-174 115,109 188-132,21 43-160,2-1 0,1-1 0,1 0 0,3-1 0,0 0 0,3-1 0,-4-39 0,7 28-225,3 0 1,2 0-1,3 0 1,1 0-1,17-76 0,-19 116 144,3-11 53,1-1 0,10-21 0,-14 37-77,0 0 1,1 0-1,0 0 1,0 0-1,0 1 1,0 0-1,1-1 1,-1 1 0,1 1-1,0-1 1,1 0-1,-1 1 1,8-5-1,-5 5-431,0 0 0,0 0 0,0 1 0,0-1 0,1 2 0,-1-1-1,1 1 1,-1 0 0,1 1 0,-1-1 0,1 2 0,0-1 0,-1 1 0,1 0-1,-1 1 1,1-1 0,-1 2 0,0-1 0,8 4 0,18 16-2150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22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2253 610 4896,'-7'1'1775,"9"-6"-1193,3-4-1361,-4 8 944,-1-1-1,1 0 0,0 0 0,-1 0 0,0 0 0,1 1 1,-1-1-1,0 0 0,0 0 0,0 0 0,0 0 0,0 0 1,-1-2-1,-7-27 2385,4 20-2597,-6-22 815,-1 1-1,-31-58 1,34 76-633,-1 0 1,0 1-1,-1-1 1,-1 2-1,0 0 0,0 0 1,-2 1-1,-16-12 1,-12-3-4,-87-40 0,107 57-116,-32-14-55,0 3-1,-2 2 1,0 2 0,-76-11-1,-228-10-61,9 33-139,265 9 229,1 5 0,-94 22 0,120-17-204,1 2 1,-69 30 0,111-39 188,1 0 0,-1 0-1,1 2 1,1-1 0,0 2-1,0 0 1,1 0 0,1 1 0,-20 25-1,20-20 23,0 0 0,1 0 0,1 1-1,0 1 1,1-1 0,1 1 0,-8 37 0,14-46 22,-1 0 0,1 1 0,1-1 0,0 1 1,0-1-1,1 1 0,1-1 0,0 0 0,0 0 0,1 1 1,0-1-1,0-1 0,1 1 0,1-1 0,0 1 1,0-1-1,7 8 0,49 73 120,105 167 233,-101-156-358,22 40 34,-82-133-47,-1 0 0,-1 0-1,0 0 1,0 1 0,0 0 0,-1-1-1,0 1 1,-1 0 0,0 0 0,0 0-1,-1 0 1,0 0 0,-1 0 0,0 0-1,0 0 1,-3 10 0,-68 209 342,11-39-37,53-158-303,1-1 0,2 2 0,1-1 0,1 0 0,3 43 0,1-48 1,2-1-1,1 1 1,1-1-1,1 0 0,1 0 1,18 43-1,-17-53 9,0-1 0,1 0-1,1 0 1,0 0 0,0-1-1,2-1 1,-1 0 0,2-1-1,-1 0 1,2 0 0,-1-2-1,1 0 1,24 12-1,-9-8 86,0-1-1,2-1 0,-1-2 0,1 0 0,0-3 1,39 4-1,-21-5-6,-1-3-1,0-3 1,1-1 0,-1-2 0,0-3-1,0-1 1,-1-3 0,0-1 0,-1-3-1,47-22 1,13-10-29,141-61 218,-218 97-233,170-72 234,-154 61-133,0-2 0,53-37 0,-70 39-47,-1-1-1,-1-1 0,-1-1 1,25-32-1,73-120 291,-96 135-287,33-74-1,-49 92-67,-2-1-1,-1-1 0,0 0 0,6-47 1,-10 29-59,-2 0 0,-2 0 0,-10-79 0,0 66-78,-1 0 0,-29-81 0,18 76-37,-50-141 131,-14 6-213,75 178-8,0-1-1,-1 2 1,-1 0 0,-1 0-1,-1 1 1,0 1-1,-26-21 1,26 25-524,0 1 0,-1 1-1,0 0 1,-1 1 0,0 1 0,-1 1 0,0 0 0,0 1 0,-20-4 0,-18 4-1570,43 5 1765,-53-6-2896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24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1837 2080,'3'-6'3823,"12"11"-2169,-10-2-1488,0-1 0,0-1 0,0 1-1,0-1 1,0 1 0,0-1 0,1-1 0,-1 1 0,0-1-1,11-1 1,-11 1-81,63-2 598,0-4 0,0-3-1,66-18 1,-98 18-313,0-2 0,34-15 0,66-37 344,-89 40-447,-7 3-123,-2-1 0,0-3 0,-2 0 0,66-59 0,47-69 106,29-27 129,-133 140-360,26-23 201,111-126 0,-143 138-236,62-102 0,-44 57 54,-29 52 29,-3-1 0,31-73 1,6-98 1,-59 194-67,0 1 0,-2-1 0,-1-39 0,-1 19-453,0 41 415,0 0-1,1 1 1,-1-1 0,0 0-1,1 1 1,-1-1-1,1 0 1,-1 1 0,0-1-1,1 1 1,-1-1-1,1 1 1,-1-1 0,1 1-1,-1 0 1,0 0 0,-5 10-34,1 0 0,0 1 1,0-1-1,1 1 1,-4 20-1,3-13 76,-9 23 0,7-24 41,-2-1 1,0 1-1,-1-2 0,-15 21 0,19-29 3,-2 0-1,1 0 1,-1-1-1,0 0 1,0 0-1,-1-1 0,0 0 1,0 0-1,-12 5 1,7-5 18,0-1 0,0 0 1,0-1-1,-30 4 0,27-2-149,15-5 76,0 0 0,1-1 1,-1 1-1,1-1 1,-1 1-1,0-1 1,0 1-1,-2-1 1,4 0-7,0-1 1,0 1 0,0 0 0,0-1-1,0 1 1,0 0 0,0-1 0,0 1-1,1-1 1,-1 1 0,0 0 0,0-1-1,0 1 1,1 0 0,-1 0 0,0-1-1,0 1 1,1 0 0,-1 0 0,0-1-1,1 1 1,-1 0 0,0 0 0,1-1 0,52-20-322,11-5 178,-36 13 153,-10 4-34,1 0-1,-2-1 0,20-14 0,66-46-90,-97 66 130,-4 3-3,1-1 1,-1 1 0,1-1 0,-1 1 0,1 0 0,0 0 0,-1 0 0,7 0 0,-8 1 5,0 0 0,0 0 0,0 0 0,0 0 1,0 0-1,0 0 0,0 1 0,0-1 0,0 0 0,0 1 0,0-1 0,-1 1 1,1-1-1,0 1 0,0-1 0,0 1 0,0 0 0,-1-1 0,1 1 0,0 0 1,0-1-1,-1 1 0,1 0 0,-1 0 0,1 0 0,-1 0 0,1 0 0,0 1 1,3 7 83,-1 1 0,0-1-1,0 1 1,-1 0 0,0 0 0,-1 0 0,1 12 0,-2 7 21,-6 35 0,5-49-162,-1-4 14,-12 150-1871,10-56-3521,6-63 2607,3-23-496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2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2806 3136,'0'0'133,"0"0"-102,-1 0 0,1 0 0,0 0 0,0 0 0,0 1 0,0-1 0,0 0 0,0 0 1,-1 0-1,1 0 0,0 0 0,0 0 0,0 0 0,0 0 0,0 0 0,-1 0 0,1 0 0,0 0 1,0-1-1,0 1 0,0 0 0,0 0 0,0 0 0,-1 0 0,1 0 0,0 0 0,0 0 1,0 0-1,0 0 0,0 0 0,0 0 0,0-1 0,0 1 0,-1 0 0,1 0 0,0 0 0,0 0 1,0 0-1,0 0 0,0-1 0,0 1 0,0 0 0,0 0 0,0 0 0,0 0 0,0-1 1,14-4 506,-8 3 80,0 0-1,0 0 0,0 1 1,9-2-1,-8 2-483,-1 0-1,1 0 1,-1-1-1,9-3 1,296-106 2246,-52 22-1032,117-90 1,-305 138-1155,-3-4-1,81-66 1,-76 55-12,2 3-1,128-68 0,-199 119-173,158-88 278,-131 70-217,0-1 0,53-50 1,-43 27 50,42-57 1,-53 61-77,2 2 0,56-53 0,-38 52-33,2 3 1,73-40-1,43-28-22,-144 86-15,-1 0 0,-1-2 0,-1 0 0,33-41 0,-4-3 21,3 1 0,2 3-1,76-63 1,-53 61 44,67-59 221,-127 103-225,0-1 1,-1 0-1,-1-1 1,-1-1-1,16-28 1,40-109 171,-46 100-254,-16 35 65,5-9-248,24-43-1,-21 50 101,-10 16 195,-1-1 0,8-16-1,-13 19-420,-7 9 180,-12 11 52,15-10 71,-20 16 50,-34 39 1,34-33 122,-27 22 0,32-28 152,18-19-269,0 0 1,0 0-1,0 0 1,-1-1-1,1 1 1,0 0-1,0 0 1,0 0-1,-1 0 1,1 0-1,0 0 1,0 0-1,0-1 1,0 1-1,-1 0 1,1 0-1,0 0 1,0 0-1,0 0 1,0-1-1,0 1 1,0 0-1,0 0 1,0 0-1,-1-1 1,1 1-1,0 0 1,0 0-1,0 0 1,0-1-1,0 1 1,0 0-1,0 0 1,0 0-1,0-1 1,0 1-1,0 0 1,0 0-1,0 0 1,1-1-1,-1 1 1,0 0-1,0-13-68,1 8 16,1 0 0,-1 0 0,1 0 0,0 0 0,0 0 0,0 1 1,6-9-1,24-29-259,-32 41 294,1 0 1,0-1-1,0 1 0,0 0 0,0 1 0,0-1 0,0 0 1,0 0-1,1 0 0,-1 1 0,0-1 0,0 0 1,1 1-1,-1-1 0,0 1 0,1-1 0,-1 1 1,0 0-1,1 0 0,-1 0 0,0 0 0,1 0 0,-1 0 1,3 0-1,-2 1 14,-1-1 1,1 1-1,-1 0 1,1 0-1,-1 0 1,1 0-1,-1 0 0,0 0 1,0 0-1,1 0 1,-1 0-1,0 1 1,0-1-1,0 0 1,0 1-1,-1-1 0,1 1 1,0-1-1,0 1 1,0 2-1,4 18 63,0 1 0,-1 0 0,1 46 0,-2-32 0,0 23-2,-1-23-2124,11 68 1,-5-76 329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28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24 1888,'-4'0'100,"3"-1"-46,-1 1 0,0 0 1,1-1-1,-1 1 0,0-1 0,1 1 0,-1-1 1,0 0-1,1 0 0,-1 0 0,1 0 0,0 0 0,-3-1 1,-11-2 332,8 4-12,-27-3 2999,25 3-2017,26 3-611,32 3 345,-27-2-607,40 1 0,281-14 1000,-3-1-787,-140 7-306,96 2 93,376 52 508,-301 28-660,-223-42-360,82 27-5,-184-48 52,-2 2 0,0 2 0,42 26 0,-14-1-63,80 46 8,16-7 88,-72-38 39,143 94 0,-223-129-66,53 37 248,97 52 0,61 21 52,-170-90-209,-29-15 160,55 23-1,-80-38-202,0 0 1,0-1 0,-1 1-1,1-1 1,0 0-1,0 0 1,4 0-1,0 0 736,-8-35-146,-12-63 1,11 84-631,-26-99-444,27 108 482,-1-9-1243,4 11 573,4 6 481,0 1 49,0 1 0,0 1 0,6 8 0,7 6 67,0 0 650,18 23 0,-35-40-591,0 0-1,-1 0 1,1 0-1,-1 0 1,0 1 0,0-1-1,0 0 1,0 6-1,5 11 33,-5-10 29,-1-5 94,0-4-206,0 10 506,0-11-497,0 0 0,0 0 0,0 0 0,0 0 1,0 0-1,0 0 0,0 0 0,0 0 0,0 0 1,0 0-1,0 0 0,0 1 0,0-1 0,0 0 1,0 0-1,0 0 0,0 0 0,0 0 0,0 0 0,0 0 1,0 0-1,0 0 0,0 0 0,0 0 0,0 0 1,0 0-1,0 0 0,0 0 0,-1 1 0,1-1 1,0 0-1,0 0 0,0 0 0,0 0 0,0 0 1,0 0-1,0 0 0,0 0 0,0 0 0,0 0 0,0 0 1,0 0-1,0 0 0,0 0 0,0 0 0,-1 0 1,1 0-1,0 0 0,0 0 0,0 0 0,0 0 1,0 0-1,0 0 0,0 0 0,0 0 0,0 0 0,0 0 1,0 0-1,0 0 0,-6-5 402,-6-13-268,8 13-37,-7-10-205,0 0 0,-2 1 0,-20-19 0,26 28-19,0-1 0,0 2 0,0-1 0,-1 1 0,0 0 0,0 0-1,0 1 1,0 0 0,0 1 0,-9-2 0,8 2-329,-22-3-1823,10 4-2791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0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2386 1 1472,'3'3'5434,"-3"21"-1466,1-19-3882,-1-1-1,1 1 0,-1-1 1,0 1-1,0-1 1,-1 8-1,0 4-43,-8 140 113,5-120-6,-30 188 474,29-194-563,-13 44 166,5-22 12,7-30-166,-1 0 0,-15 34 1,1-6-13,0 4 98,-2-1-1,-31 53 0,42-86-91,-1-1 0,0 0 0,-2-1 0,0 0 1,-1-1-1,-1-1 0,-1 0 0,-20 13 0,2-6 76,-2-1 0,-68 28 0,-86 19 280,164-60-336,0-1 1,-1-2-1,1-1 0,-37 2 1,-115-1 177,24-2 69,116-2-205,0-2 0,-63-8 0,87 4-87,-14 0-157,21 4 142,0-2 0,0 1 0,0-1 0,0 0 0,-9-4-1,-20-5 2,-114-12 325,89 13-261,3 0-220,44 8 192,-1-1 0,-29-10-1,2 1 92,-26-12-42,45 16-147,8 4-126,-25-12-1,38 14 167,-1 0 0,1 1 0,-1-1-1,1 1 1,-1 0 0,0 0 0,1 0-1,-8 1 1,8-1 20,0 1-1,0-1 1,0 1-1,0-1 1,-5-2-1,5 2-21,0 0 0,0 0 0,0 0 0,0 0 0,-5 0 0,7 1 4,0 0-1,0 0 0,0-1 0,0 1 0,0-1 0,1 0 1,-1 1-1,-2-2 0,2 1 12,0 0 0,0 0 0,1 0 0,-1 1 1,0-1-1,0 1 0,0-1 0,-2 1 0,4 0-31,0 0 1,0 0-1,0 0 0,0 0 0,0 0 0,0-1 1,-1 1-1,1 0 0,0 0 0,0 0 1,0 0-1,0 0 0,0 0 0,0 0 0,0-1 1,0 1-1,0 0 0,0 0 0,0 0 1,0 0-1,0 0 0,0 0 0,0 0 0,0-1 1,0 1-1,0 0 0,0 0 0,0 0 1,0 0-1,0 0 0,0 0 0,0 0 0,0-1 1,0 1-1,1 0 0,-1 0 0,0 0 1,0 0-1,0 0 0,0 0 0,0 0 0,0 0 1,0 0-1,0 0 0,0-1 0,1 1 1,-1 0-1,0 0 0,0 0 0,0 0 0,0 0 1,0 0-1,4 1-4,0-1 0,-1 1 0,1 0 0,-1 0 0,1 0 0,-1 0 0,4 2 0,-3-1 24,-1 0 0,1-1 0,0 1 0,0-1 0,0 0 0,0-1 0,5 2 0,2-2 26,1 1 0,14 4 0,-17-3-39,0 0 0,0-1 0,-1 0 0,18-1 0,131-15 81,-96 11-70,-72 5 72,0 1 1,1 0-1,-16 4 0,-7 2-135,-114 30-24,92-22 329,28-10-287,-45 4 0,0-7 107,59-3-141,11 0 3,4 1-27,9-1 39,-1 2-1,1-1 0,-1 1 1,17 6-1,-3-1 59,-3 0 28,0 2-1,0 0 1,0 2-1,-1 0 1,24 18-1,-18-12 2,-8-4-66,0 1 0,25 26 0,5 4-1147,-39-36 50,1-1 0,-1-1-1,17 9 1,-22-13 655,-1 0 0,1 0 0,0-1 0,-1 0 0,1 0 0,0 0 0,0 0 0,0 0 0,0-1 0,0 0 0,0 0 1,0 0-1,6-1 0,17-9-2155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2:24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548 100 1312,'-1'0'21,"1"0"0,0 1 0,-1-1 0,1 0 0,-1 0 0,1 0 0,0 0 0,-1 0 0,1 1 0,0-1 0,-1 0 0,1 0 0,0 1 0,-1-1 0,1 0 0,0 0 0,0 1 0,-1-1 0,1 0 0,0 1 0,0-1 0,0 0 0,-1 1 0,1-1 0,0 1 0,0-1 0,0 0 0,0 1 1,0-1-1,0 0 0,0 1 0,0-1 0,0 3 245,-2-2-156,0 1-1,0 0 1,0 0 0,1 0-1,-1 0 1,-2 3 0,0 7 233,1 0 1,-3 14-1,4-17-249,0 0 0,-1 0 0,0 0 0,0 0 0,-5 9 1,-33 49-70,-23 44 392,59-103-401,36-58-298,-2 18 551,59-52 0,-81 77-206,-6 5-34,0 1 0,0 0 0,-1-1-1,2 1 1,-1 0 0,0 0 0,0 0 0,0 0 0,2-1 85,-4 10 158,-5 11-60,-1 0-1,-17 31 0,9-17 25,0-1-53,-1 4 163,-36 61-1,96-189-611,-18 45 260,1 1 1,2 2 0,68-80-1,-90 117-8,0 0 0,0 0 0,1 0 0,0 1 0,0 0 0,0 0 0,1 1 0,0 0 0,0 1 0,17-6 0,-26 10 15,1-1 0,0 1 0,-1 0 1,1 0-1,0-1 0,-1 1 0,1 0 0,0 0 1,-1 0-1,1 0 0,0 0 0,-1 0 1,1 0-1,0 0 0,0 0 0,-1 0 0,1 0 1,0 1-1,-1-1 0,1 0 0,0 0 0,-1 1 1,1-1-1,-1 0 0,1 1 0,0-1 1,0 1-1,-1 0 5,1 0 1,-1 0-1,0 0 1,1 0-1,-1 0 1,0 0-1,0 0 1,1 0-1,-1 1 1,0-1 0,0 0-1,0 0 1,-1 0-1,1 0 1,0 2-1,-2 3 25,0 1 0,0-1 0,-1 0 0,-5 11 0,-10 11 46,8-12-14,0 1 0,-8 20 1,-69 183 298,83-208-339,4-10-21,0-1-1,0 1 0,-1-1 0,1 0 0,-1 1 1,1-1-1,-1 0 0,1 1 0,-1-1 0,0 0 1,-1 2-1,2-3-3,0 0 1,0 1 0,0-1-1,0 0 1,-1 0-1,1 0 1,0 0 0,0 0-1,0 0 1,0 0 0,0 0-1,0 1 1,-1-1-1,1 0 1,0 0 0,0 0-1,0 0 1,0 0-1,0 0 1,-1 0 0,1 0-1,0 0 1,0 0 0,0 0-1,0 0 1,0 0-1,-1 0 1,1 0 0,0 0-1,0 0 1,0 0-1,0 0 1,0 0 0,-1 0-1,1-1 1,0 1 0,0 0-1,0 0 1,0 0-1,0 0 1,-1 0 0,1 0-1,0 0 1,0 0 0,0-1-1,0 1 1,0 0-1,0 0 1,0 0 0,0 0-1,0 0 1,0 0-1,0-1 1,0 1 0,-1 0-1,1 0 1,0 0 0,0 0-1,0-1 1,0 1-1,-1-14-175,5-34-127,1-1-1,23-94 1,-4 32 567,-11 64 35,-61 152 113,10-32-188,-63 117 241,69-135-341,-55 70 0,74-111-112,13-13-13,0-1 0,0 0-1,0 0 1,0 0 0,0 0 0,0 0 0,0 0-1,0 0 1,-1 0 0,1 1 0,0-1 0,0 0-1,0 0 1,0 0 0,0 0 0,0 0 0,-1 0-1,1 0 1,0 0 0,0 0 0,0 0 0,0 0 0,0 0-1,-1 0 1,1 0 0,0 0 0,0 0 0,0 0-1,0 0 1,0 0 0,-1 0 0,1 0 0,0 0-1,0 0 1,0 0 0,0 0 0,0-1 0,0 1-1,-1 0 1,1 0 0,0 0 0,0 0 0,0 0-1,0 0 1,0 0 0,0-1 0,0 1 0,0 0-1,0 0 1,0 0 0,0 0 0,-1 0 0,1 0-1,0-1 1,0 1 0,0 0 0,0 0 0,0 0-1,0 0 1,0 0 0,0-1 0,0 1 0,0 0-1,0 0 1,0 0 0,1 0 0,-1 0 0,0-1-1,1-12-224,5-11 90,0 2 0,12-27-1,-2 7 76,-1 1-9,2 0 0,35-60-1,6 4 168,-51 85 49,-7 15 109,-13 23-77,-19 27-199,-66 101 71,70-116 16,-1 0 0,-2-2 0,-2-2 0,-44 38 0,77-72-65,-2 2 7,-1 0 0,0 0 0,0 0 0,-1 0 0,-5 3 0,9-5-10,-1 0 1,1 0-1,0 0 1,-1 0 0,1 0-1,-1 1 1,1-1 0,0 0-1,-1 0 1,1 0-1,-1-1 1,1 1 0,0 0-1,-1 0 1,1 0-1,-1 0 1,1 0 0,0 0-1,-1 0 1,1-1-1,0 1 1,-1 0 0,1 0-1,0-1 1,-1 1 0,0-1-13,1 0 1,-1 0-1,1 0 1,0 0 0,-1 0-1,1 0 1,0 0 0,0 0-1,0 0 1,-1 0 0,1 0-1,0 0 1,0 0-1,1 0 1,-1-1 0,2-15-61,1 1 0,0 0 0,2 0 0,0 0 0,0 0 1,9-15-1,4-4 19,34-51 1,76-79-3,7-12-81,-124 160 137,-7 10 12,0 0 0,1 0 1,0 0-1,0 1 0,1 0 0,-1 0 1,1 0-1,8-5 0,-14 10-8,1 1-1,-1 0 1,0-1-1,1 1 0,-1 0 1,1-1-1,-1 1 1,0 0-1,1 0 0,-1-1 1,1 1-1,-1 0 1,1 0-1,-1 0 0,1 0 1,-1 0-1,1-1 1,-1 1-1,1 0 0,-1 0 1,1 0-1,-1 1 1,1-1-1,-1 0 0,1 0 1,-1 0-1,1 0 1,-1 0-1,1 1 0,-1-1 1,1 0-1,-1 0 1,1 1-1,-1-1 1,0 0-1,1 1 0,-1-1 1,1 0-1,-1 1 1,0-1-1,1 0 0,-1 1 1,0-1-1,0 1 1,1-1-1,-1 1 0,1 2 36,0 0-1,-1 0 1,1 0-1,-1 0 0,0-1 1,0 1-1,0 6 1,-4 21 77,-1 0 0,-17 58 1,-30 58-28,42-118-32,-22 48 168,-4-1-1,-2-2 1,-83 117 0,106-169-269,-53 83-159,66-97-77,7-10-31,11-12-15,1-5 192,43-53 6,-39 42 140,0-1 145,41-48 0,-55 75 17,-3 6 10,-2 15-8,-3-8-132,0 0 1,0 0 0,0 0 0,-1 0-1,0 0 1,-1-1 0,-4 12 0,-32 52 302,30-55-254,-178 332 663,161-298-676,-17 35-158,48-106-384,4-7 436,1 1-1,1 0 0,1 1 0,2 0 0,18-25 0,4-1-97,57-60-1,-68 87 145,-24 23 10,1 1 0,0-1-1,-1 1 1,1 0 0,0 0 0,0 0 0,0 0-1,0 0 1,0 0 0,0 0 0,4-1 0,-23 17 260,-6 8-198,1 2 0,1 0 1,-30 46-1,30-40-46,-31 42 41,-45 66 198,94-135-271,0 2-13,-1-1 1,0 1-1,0-1 0,0 1 1,-1-1-1,1 0 0,-1-1 1,0 1-1,-7 3 0,12-8-4,0 0 1,0 0-1,-1 1 0,1-1 0,0 0 0,0 0 1,-1 0-1,1 0 0,0 0 0,0 0 0,-1 0 0,1 0 1,0 1-1,-1-1 0,1 0 0,0 0 0,0 0 0,-1-1 1,1 1-1,0 0 0,-1 0 0,1 0 0,0 0 1,0 0-1,-1 0 0,1 0 0,0 0 0,0 0 0,-1-1 1,1 1-1,0 0 0,0 0 0,-1 0 0,1-1 0,0 1 1,0 0-1,0 0 0,0 0 0,-1-1 0,1 1 1,-2-15-183,3 2 114,0 1-1,1-1 0,0 0 0,1 1 1,9-24-1,32-60-17,-31 72 111,1 2-1,0-1 1,2 2 0,1 0 0,0 1-1,1 0 1,2 2 0,0 0 0,32-22-1,-51 39 20,0 0 0,1 0 0,-1 1-1,1-1 1,0 0 0,-1 0 0,1 1 0,0-1-1,-1 1 1,4-1 0,-5 2 12,0 0 0,0 0 0,0 0 0,0 0 1,-1 1-1,1-1 0,0 0 0,-1 0 0,1 0 0,-1 0 0,0 1 0,-72 134 723,35-64-876,-43 96-607,75-155 31,-4 21-3172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2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3076 53 2720,'-4'-8'768,"3"1"-11,1 7-751,-1-1 191,-1 0 0,0-1 0,0 1 0,0 0 0,0 0 0,0 1 0,0-1 0,-4-1 0,1 1 72,-10-4 739,0 1-1,-29-3 1,16 3-426,-11 0 406,0 1 0,-51 4-1,26 0-403,33-1-306,-37 0 47,-109 13 0,85 1 43,-111 33 0,67-7-79,-108 34-82,239-72-193,-153 59 271,126-47-289,1 2 0,-54 36 1,40-22 65,-82 41 0,-56 12 507,59-30-468,103-45-97,1 2-1,0 0 0,1 1 0,0 1 0,0 1 0,2 0 0,-1 1 0,2 2 0,0-1 0,1 2 0,0 0 0,2 0 0,-13 21 0,8-5 21,-3-2-1,0 0 1,-2-1 0,-1-1-1,-2-2 1,-52 45-1,49-49-15,-77 55-138,74-57 171,2 1 0,-40 37-1,27-16 126,37-37-198,0 0 0,1 0 0,0 1 0,0-1 1,1 1-1,0 0 0,-6 12 0,-17 58-8,10-24 159,10-31-111,-7 35 0,0 5 66,11-48-52,0 0-1,2 0 0,0 0 0,1 20 0,0-28 12,0-4-28,-4 5 33,3-7 196,-1 17 1469,-1-24-1286,-3-15-435,0-31 404,1 22-222,1-36 0,-3-34-165,5 77-46,0-3 26,1 14 82,0 0-1,-4-20 0,2 19-72,0 0 0,1-1 0,0-24 0,-1-54-153,6 66-800,-3 26 879,1 18-564,16 44 330,-11-39 286,2 15 30,5 76-188,1 54 336,-8-114-203,-3-31 169,1 23-1,-3-30-6,1-10 1320,-2-9-1387,1 1 0,-1-1-1,1 1 1,0 0 0,0-1 0,1 1 0,-1 0 0,3-3 0,3-12-13,2-3-64,0 0-1,1 0 1,1 1-1,1 1 1,1 0-1,16-19 1,-18 26 2,0 1 0,0 1 0,1-1 0,0 2 0,1 0 0,0 0 0,0 1 0,1 1 0,0 0-1,16-5 1,2 3-693,43-7 0,-22 5-3521,-40 9 1619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 3072,'-3'-2'283,"2"2"-185,-1-1 0,1 1 1,0-1-1,0 1 1,0-1-1,0 0 1,0 1-1,1-1 0,-1 0 1,-2-2-1,-15-1 1449,17 4-1477,1 0 0,-1 0 0,1 0 0,-1 0 0,1 0 0,-1 0 0,1 1 0,-1-1 0,1 0-1,-1 0 1,1 0 0,-1 1 0,1-1 0,-1 0 0,1 0 0,-1 1 0,1-1 0,0 0 0,-1 1 0,1-1 0,0 0 0,-1 1 0,1-1 0,0 1 0,-1-1 0,1 1 0,0-1 0,0 0 0,-1 1 0,1-1 0,0 1 0,0-1 0,0 1 0,0 0 0,0-1 0,0 1 0,0-1 0,0 1 0,0 1 859,1-1-449,4 2-404,1 0 0,-1 0 0,1 0-1,0-1 1,-1 0 0,1 0-1,0-1 1,0 1 0,8-1 0,69 2-607,1-1-682,118 26-5406,-133-13 5030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5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4640,'5'-4'1728,"-10"-1"-1344,15 2-96,-2-2-160,5-6-128,5 8 128,3-5-64,7 4 480,2-4-320,4 0-96,2 0-64,0 5-160,3 3 64,0 0-736,4 3 384,1 2-1856,1-5 1248,-6 3-1184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5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 4480,'-9'-12'2624,"18"9"-2592,8 3 0,1 0-256,3 3 128,2 2-1376,3 7 832,0-1-2016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7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39 576,'-4'-35'3243,"4"35"-3160,0 0 1,0-1 0,0 1-1,-1 0 1,1 0 0,0-1-1,0 1 1,0 0 0,-1 0-1,1 0 1,0-1 0,0 1 0,-1 0-1,1 0 1,0 0 0,0 0-1,-1 0 1,1-1 0,0 1-1,0 0 1,-1 0 0,1 0-1,0 0 1,-1 0 0,1 0-1,0 0 1,0 0 0,-1 0 0,1 0-1,0 0 1,-1 0 0,1 1-1,0-1 1,0 0 0,-1 0-1,1 0 1,0 0 0,-1 0-1,1 0 1,0 1 0,0-1 0,0 0-1,-1 0 1,1 0 0,0 1-1,0-1 1,0 0 0,-1 0-1,1 1 1,0-1 0,0 1-1,-20 87 628,12-44-104,6-36-502,-1 0 0,0 1 0,-1-1 0,-7 12 0,7-11-34,-1-1 1,1 1-1,-4 14 0,5-15-134,0 0 0,-1 0-1,0 0 1,0 0 0,-9 10-1,-4 9-1310,5-10-763,12-17 2055,-1 0 0,1 1 0,0-1 1,0 0-1,-1 0 0,1 0 0,0 0 1,-1 1-1,1-1 0,0 0 0,-1 0 1,1 0-1,0 0 0,-1 0 1,1 0-1,0 0 0,-1 0 0,1 0 1,0 0-1,-1 0 0,1 0 0,0 0 1,-1 0-1,1 0 0,0 0 0,-1 0 1,1 0-1,0-1 0,-1 1 0,1 0 1,0 0-1,-1 0 0,1-1 1,0 1-1,0 0 0,-1 0 0,1-1 1,0 1-1,0 0 0,0 0 0,-1-1 1,1 1-1,0 0 0,0-1 0,0 1 1,0 0-1,0-1 0,-1 1 1,1 0-1,0-1 0,0 1 0,0-1 1,-1-6-1098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7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1472,'0'0'13,"0"0"0,0 0-1,0 0 1,-1 0 0,1 0 0,0 0-1,0 0 1,0 0 0,-1 0 0,1-1 0,0 1-1,0 0 1,0 0 0,-1 0 0,1 0 0,0 0-1,0 0 1,0-1 0,0 1 0,0 0 0,-1 0-1,1 0 1,0 0 0,0-1 0,0 1-1,0 0 1,0 0 0,0 0 0,0-1 0,0 1-1,0 0 1,0 0 0,0 0 0,0-1 0,-1 1-1,2 0 1,-1 0 0,0-1 0,0 1-1,0 0 1,0 0 0,0 0 0,0-1 0,0 1-1,0 0 1,0 0 0,0 0 0,0-1 0,1 1-1,12-9-141,21-5 760,-26 12-95,-1 0 0,1 1 0,0 0-1,-1 0 1,1 1 0,15 1 0,-4 2-83,30 8-1,-31-7-561,0-1-1,0-1 1,34 1 0,-18-3-1795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1728,'-2'-9'6882,"2"9"-6838,-1 7 982,-4 102 488,3-70-1250,-9 50 0,2-20-104,8-34-51,1-26-120,0-1-1,-1 1 1,-2 13 0,3-19 41,-1-2-164,1-1 0,0 1 0,-1 0 0,1 0 0,0 0 0,0 0 0,0 0 0,0 0 0,0 0 0,0 0 0,0 0 0,0 0 0,0 0 0,0 0 0,0-1 0,1 1 0,-1 0 0,0 0 0,1 1 0,16-11-4789,-12 3 3558,0 0-299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49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1888,'-21'0'7488,"29"0"-6363,209 14 1022,-125-5-4870,-49-6-194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50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44 6560,'-17'-16'3338,"16"16"-3098,14-9 2976,-4 6-3096,1 0-1,0 0 1,0 1 0,-1 1-1,1 0 1,15 0 0,13-2-2664,-28 2 1152,1 0 0,0 1 0,14 1 0,12 6-2000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5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28 2496,'-4'-1'344,"2"0"-251,0 1 0,1 0 0,-1-1 0,1 1 0,-1-1 0,1 1 0,-1-1 0,1 0 0,-2-1 1,-20-1 2748,21 2-2299,-1 1-1,1 0 0,-1-1 1,0 1-1,1 0 1,-13 1 5114,37-1-4351,74-8-2543,-81 8-504,22-3 0,-9-2-35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2:36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790 993 1248,'-8'0'4725,"-3"4"-3401,-9 8-717,18-12-537,1 1-1,-1 0 1,1 0 0,-1-1 0,1 1 0,-1-1-1,0 0 1,1 1 0,-1-1 0,0 0 0,1 0 0,-4 0-1,-15 3 549,14-1-549,0 0 0,0-1 0,0 1 0,-1-1-1,1 0 1,-10 0 0,-9 1 100,8 1 92,13-2-219,1 0-1,-1-1 1,1 1 0,-1-1 0,1 0 0,-1 0-1,1 0 1,0 0 0,-1-1 0,1 1 0,-5-2-1,-13-4 116,-1 2 0,-34-3 0,6 1 162,-31-7-61,-83-25 1,151 33-245,0 0 0,1-1 0,0-1 0,0 0 0,-21-17 0,32 23-2,-3-2 18,0-1 0,0 0-1,0 0 1,1 0 0,0 0 0,-1-1-1,2 0 1,-4-5 0,0-3-81,-9-25-1,10 17 175,0 0 0,2-1-1,0 0 1,2 0 0,0 0-1,4-39 1,-1 45-98,2 1 1,-1 0-1,9-19 0,-8 24-51,1 0 1,0 1-1,1 0 0,7-10 0,-5 8 100,-1 1-1,7-14 0,24-54 162,-26 50-228,12-30-292,-13 27 424,-7 22-95,0 0 1,4-17-1,1-28-236,-5 46 271,0-4-94,-4 10-3,1-1 0,1 0 0,-1 0 0,0 1 0,1-1 0,-1 0 0,1 1-1,0-1 1,0 1 0,0 0 0,0 0 0,4-4 0,13-16-141,-15 17 171,0 1 0,-1-1 1,2 1-1,-1 0 1,8-6-1,-8 6-14,1 1 1,-1-1-1,0 0 0,0-1 0,4-6 1,-8 12 3,0-1 0,0 0 0,0 0 0,0 0 0,0 0 0,0 0 0,-1 0 0,1 0 0,0 0 0,0 0 0,0 0 0,0 0 0,0 0 0,0 0 1,0 0-1,0 0 0,-1 0 0,1 1 0,0-1 0,0 0 0,0 0 0,0 0 0,0 0 0,0-1 0,0 1 0,-1 0 0,1 0 0,0 0 0,0 0 1,0 0-1,0 0 0,0 0 0,0 0 0,0 0 0,0 0 0,-1 0 0,1 0 0,0 0 0,0 0 0,0 0 0,0 0 0,0-1 0,0 1 0,0 0 0,0 0 1,0 0-1,0 0 0,0 0 0,0 0 0,0 0 0,0 0 0,-1-1 0,1 1 0,0 0 0,0 0 0,0 0 0,0 0 0,0 0 0,0 0 0,0 0 1,1-1-1,-6 9 13,0 0 1,0 0 0,-1-1 0,-9 11 0,4-6 81,-29 35 249,20-18-125,17-24-190,0 0 0,0-1 0,0 1 0,0-1 0,-1 0 0,-6 6 0,4-4-42,4-5 14,-1 1 0,1 0 0,0 0 0,0-1 0,-1 0 0,1 1 0,-1-1 0,-3 1 0,4 0 30,0-1 1,0 1 0,0 0 0,0 0 0,1 0 0,-1 1 0,1-1-1,-3 5 1,-7 9 136,-3-7-109,12-8-60,1-1 0,0 1 0,-1 0 0,1 0 0,0 0 0,-1 0 0,1 0 0,0 0 0,0 0 1,0 0-1,0 1 0,-1 0 0,0 1 5,1-1 1,-1 0-1,0 0 1,0 0-1,0 0 1,0 0-1,0-1 1,-4 3-1,-9 8 27,13-11-26,1 1 1,-1-1 0,0 0-1,1 0 1,-1 0 0,0 0-1,-3 1 1,2-1-2,1 0-1,-1 1 1,0-1 0,0 1-1,1-1 1,-1 1 0,-4 4-1,7-5-127,9-2-81,4-5 185,-6 3 14,0 0 0,-1-1 0,1 0 0,9-7 1,34-33 13,97-90 17,-113 104-17,-25 23 13,0-1 1,0 0 0,-1 0-1,10-14 1,-18 22-15,0 0 0,0 0 0,0-1 0,0 1 0,-1 0 0,1 0 0,0-1 0,0 1 0,0 0 0,-1 0 0,1 0 0,0-1 0,0 1 0,-1 0 1,1 0-1,0 0 0,0 0 0,-1-1 0,1 1 0,0 0 0,0 0 0,-1 0 0,1 0 0,0 0 0,-1 0 0,1 0 0,0 0 0,0 0 0,-1 0 0,1 0 0,0 0 0,-1 0 0,1 0 0,0 0 0,-1 0 0,1 1 0,0-1 0,-16 3-11,13 0-6,0-1 0,0 1 0,0 0-1,1 0 1,-1 0 0,1 1 0,0-1 0,0 1-1,0-1 1,0 1 0,1 0 0,-2 4 0,-3 11 58,1-1 1,1 0 0,-3 31-1,3 57 153,4-3 682,-1-103-736,-9-1-92,1 0 0,-1 0-1,0-1 1,0 0-1,-9-4 1,10 3-33,1 1 0,-1 0-1,0 0 1,-18-1 0,12 3-30,6 0-10,1 0 0,-1 0 1,1 1-1,-14 2 0,11-1-19,10-2-20,0 0 0,-1 1 0,1-1 0,0 0-1,-1 1 1,1-1 0,0 1 0,-1-1-1,-1 2 1,33-40-13507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6:52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3648,'4'-8'1344,"-4"5"-1024,5 0 1056,-1-2-896,5 2 1472,4-2-1088,5 1 1024,8 1-1088,13 3-224,14-5-352,12 5-448,7 0 128,-8 0-4480,3-3 2496,-5-24-1760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10.5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1124 328 1824,'-4'-5'262,"0"-1"1,0 1-1,-1 0 0,0 1 0,0-1 1,0 1-1,0 0 0,-1 0 1,0 0-1,-11-5 0,7 6-4,1 0-1,0 1 0,-1 0 1,1 0-1,-1 1 0,1 0 0,-13 0 1,-105-3 227,69 2 282,29 1-513,-1 1-1,1 1 1,-31 5-1,37-2-85,7-2 111,-24 8 0,-1-1-153,30-7-17,0 1 0,0-1 1,1 1-1,-11 5 0,21-8-103,0 0 0,0 0 0,0 0 1,0 0-1,0 0 0,0 0 0,0 0 0,0-1 1,0 1-1,0 0 0,0 0 0,0 0 0,0 0 1,0 0-1,0 0 0,0 0 0,0 0 0,0-1 1,0 1-1,0 0 0,0 0 0,-1 0 0,1 0 1,0 0-1,0 0 0,0 0 0,0 0 0,0 0 1,0 0-1,0-1 0,0 1 0,0 0 1,0 0-1,-1 0 0,1 0 0,0 0 0,0 0 1,0 0-1,0 0 0,0 0 0,0 0 0,0 0 1,-1 0-1,1 0 0,0 0 0,0 0 0,0 0 1,0 0-1,0 0 0,0 0 0,0 0 0,0 0 1,-1 0-1,1 0 0,0 0 0,0 0 0,0 1 1,0-1-1,0 0 0,0 0 0,0 0 1,7-14 239,-1 3-51,-5 9-197,1 0-1,-1 0 1,1 0 0,0 0-1,0 0 1,0 1-1,0-1 1,0 1 0,0-1-1,2 0 1,10-2-49,-1 1 1,0 1-1,1 0 1,0 1-1,17 0 1,14-1 81,58-4-99,4-1-88,-83 5 234,31 0 0,-47 2-110,0 1 0,0 0-1,0 0 1,0 1 0,-1-1 0,1 2 0,13 5-1,-21-8 45,1 0-1,-1 0 1,0 0-1,1 0 0,-1 1 1,1-1-1,-1 0 1,0 0-1,1 1 1,-1-1-1,0 0 0,1 0 1,-1 1-1,0-1 1,1 0-1,-1 1 0,0-1 1,0 1-1,1-1 1,-1 0-1,0 1 1,0-1-1,0 1 0,1-1 1,-1 1-1,0-1 1,0 0-1,0 1 1,0-1-1,0 1 0,0-1 1,0 2-1,-1-1 8,1 0 0,-1 0 0,0 0 0,1-1 0,-1 1 0,0 0 0,0 0 0,1 0 0,-1 0 0,0-1 0,0 1 0,-2 1 0,-2 0 9,0 1-1,-1 0 1,1-1 0,-10 3 0,-169 24-241,100-17 170,-91 24 0,169-35 8,0 1 0,-1-1 0,1-1 0,0 1 0,-1-1 0,-7-1 0,30-7 22,0 1 0,0 0-1,1 1 1,33-8 0,18-6-12,-40 12 60,0 1 0,46-6 0,20-5 68,-36 6-69,-34 7 15,-1 0 1,35-13-1,-45 11-62,0 1 0,14-12 1,-17 12-9,-1 0-1,1 0 1,0 1 0,19-7 0,-6 5 51,-13 4-12,1-1 0,-1 2-1,12-2 1,-4 2-87,61-4 106,218 6-197,-286 0 213,0-1 0,0-1-1,14-3 1,1-1-136,0 2 318,-25 3-86,4 1-432,42-3 145,15-2 239,-55 4-99,-1 1 0,1-1 0,11-4 0,0 1-10,-3 4-72,-14 0 92,1 0 1,-1 1 0,1-1-1,-1 0 1,1 0 0,-1 0-1,1 0 1,-1-1 0,0 1 0,1 0-1,-1-1 1,1 1 0,-1-1-1,0 1 1,3-2 0,-1 0-19,1 0 0,0 0 0,-1 0 1,1 0-1,0 1 0,0 0 0,0 0 1,0 0-1,0 0 0,0 1 0,1-1 1,5 1-1,-6 0-3,0-1-1,0 1 1,0-1-1,0 0 1,-1 0-1,1 0 1,5-3-1,16-4 171,-18 7-168,-1-1 0,1 0 0,9-5 0,-10 4-32,0 0 1,0 1 0,11-3 0,9-2-74,-21 5 139,-1 0 1,1 1 0,0-1-1,0 1 1,10 0-1,-3 2-171,-8 9-178,-3-2 399,9 23-87,-7-24 95,-2-6 101,13-4 76,-14 2-262,1 1 8,-1 0 0,1 0 0,-1-1 0,1 1 1,-1 0-1,1-1 0,-1 1 0,1-1 0,-1 1 1,0 0-1,1-1 0,-1 1 0,0-1 0,1 1 0,-1-1 1,0 1-1,1-1 0,-1 0 0,0 1 0,0-1 0,0 1 1,0-1-1,1 0 0,-1 1 0,0-1 0,0 1 0,0-1 1,0 0-1,-1 0 0,1 0-5,4-6-6,-3 7-114,-1 8-491,-1 0 606,-1 1 0,0-1 0,-1 0 1,0 1-1,0-1 0,0 0 0,-1-1 0,-6 10 1,-11 15-124,-1-2 1,-34 37-1,50-60 125,-9 8 137,-1 0 0,-28 21 0,42-35-98,0 1 0,-1-1 1,1 1-1,-1-1 0,0 0 0,1 0 0,-1 0 1,-6 0-1,9 0-36,-1-1 1,0 0 0,1 0 0,-1 0-1,0 0 1,1 0 0,-1 0 0,0 0-1,1 0 1,-1 0 0,0 0 0,1-1-1,-1 1 1,1 0 0,-1 0 0,0-1-1,1 1 1,-1 0 0,1-1 0,-1 1-1,1 0 1,-1-1 0,1 1 0,-1-1-1,1 1 1,-1-1 0,1 1-1,-1-1 1,1 1 0,0-1 0,-1 0-1,1 1 1,0-1 0,0 1 0,-1-1-1,1 0 1,0 1 0,0-1 0,0 0-1,0 1 1,0-1 0,0 0 0,0 0-1,0-10-49,0-1 1,-1 1-1,0 0 0,-4-14 0,4 22 55,0-1 0,0 1 1,0 0-1,-1-1 0,0 1 0,1 0 0,-1 0 1,-1 0-1,1 0 0,0 0 0,-1 0 0,1 1 0,-1-1 1,0 1-1,0 0 0,0 0 0,-5-3 0,-6-2-44,0 1-1,0 1 0,-1 0 0,0 1 1,0 0-1,0 1 0,0 1 0,-1 0 1,-21 1-1,-239 17-178,163-8 407,-117 24-31,143-17 113,32-5-123,24-3-89,-40 2-1,56-8-3,1 0 0,-23 6-1,35-6-38,-1-1 0,1 0 0,-1 0-1,1 1 1,-1-1 0,1-1 0,-4 1-1,-6-1 213,11 1-216,5 6-627,-3-4 620,1 1 0,-1 0 0,0-1 0,0 1 0,0 0 1,0 0-1,0 0 0,-1 0 0,1-1 0,-1 1 0,0 0 1,0 0-1,0 0 0,0 0 0,-1 0 0,0 4 0,-1-2 13,-1 0-1,1 0 1,-1-1 0,0 1-1,0-1 1,-1 0-1,-7 8 1,-28 34 63,-47 71 1,81-108-75,0 0 1,0 0 0,1 0-1,0 1 1,0-1 0,-2 12 0,-8 60-260,7-31 360,2-11-185,3-19 73,-7 23 1,8-37 49,-1 1-1,-1-1 1,1 1 0,-1-1 0,0 0-1,-1 0 1,-5 8 0,-21 33-152,4-13 318,20-26-206,1 0 0,-2 0 0,-11 12 0,-16 8 25,20-17-23,1 0-1,-18 21 1,26-27-37,1 0 1,0 0-1,0 0 0,1 1 1,0 0-1,0 0 1,0 0-1,0 0 1,-1 9-1,-14 44 57,14-49 95,1 4-190,2-11 61,1 1-1,-1 0 1,1-1-1,-1 1 1,0-1 0,-2 5-1,2-5-4,0 1-1,-1-1 1,2 1-1,-1 0 1,0-1-1,1 5 1,-1-5 45,1 0 0,-1 0 0,0 0 0,0 0 1,0 0-1,0-1 0,0 1 0,0 0 0,-4 4 0,-18 22 125,-14 8-406,26-28 227,1 1 1,1 0-1,0 0 1,0 1-1,1 0 1,-9 16-1,8-11 60,7-12-50,-1-1 0,1 1 0,0 0 0,1 0 1,-1 0-1,1 0 0,0 1 0,0-1 0,0 0 0,0 5 0,0-7 19,0 0 0,0 0 0,0 1 1,0-1-1,-1 0 0,1 0 0,0 0 0,-1-1 1,0 1-1,-2 3 0,3-5-14,-11 16 58,11-14-58,-1 0 0,1 0 0,-1 0 0,0 0 0,0 0 0,0 0 0,0 0 0,-3 1 0,4-2 4,0-1 1,0 1-1,1 0 1,-1 0-1,0-1 1,0 1-1,0 0 1,0 0 0,1 0-1,-1 0 1,0-1-1,1 1 1,-1 0-1,1 0 1,-1 0-1,1 1 1,-1 1 0,1-2-47,0 5 27,-1-5 25,1 1 0,-1-1 0,1 1 0,-1-1 1,0 1-1,1-1 0,-1 0 0,0 1 0,0-1 0,0 0 0,0 0 1,0 0-1,0 0 0,0 0 0,-1 0 0,1 0 0,-2 1 0,-9 8 35,10-9-14,1 0 0,-1 0 1,1-1-1,-1 1 0,1-1 0,-1 1 0,1-1 1,-1 1-1,1-1 0,-1 0 0,0 0 0,1 0 0,-1 0 1,0 0-1,1 0 0,-4-1 0,-9 1 33,28-5-223,15-2 213,52-7-1,-3 1-178,173-50-45,-5 2 267,-190 44-174,1-4 0,65-32-1,133-84 351,-214 116-328,-2 1 26,0 1 0,1 2 0,63-19 0,-98 35 1,-1 1 0,0-1 0,0 0-1,0 1 1,0 0 0,6 0 0,-9 0 19,0 0 1,0 1 0,0-1 0,-1 0-1,1 0 1,0 1 0,0-1 0,0 0-1,0 1 1,0-1 0,-1 1 0,1-1-1,0 1 1,-1-1 0,1 1 0,0 0 0,-1-1-1,1 1 1,0 0 0,-1 0 0,1-1-1,-1 1 1,0 0 0,1 0 0,-1 0-1,1-1 1,-1 1 0,0 0 0,0 0-1,0 0 1,1 0 0,-1 0 0,0 0 0,0 1-1,-1 9-12,0-1-1,-1 0 1,0 0-1,0 0 0,-1 0 1,-7 17-1,4-13 35,-1-1-1,0 0 0,-1 0 1,-11 13-1,7-12 2,-1 0 1,-1-1-1,0 0 1,-24 16-1,-67 35-111,60-39 364,20-11-270,0-2 1,-1-1 0,-1-1 0,-43 11-1,-113 12-57,25-5-293,140-24 361,-42 9-27,-67 25 1,90-29-154,29-7 115,1-1-1,-1 1 1,1 0 0,0 1-1,-11 5 1,4-3-124,13-5 174,0 0-1,0 0 1,0 0 0,0 0 0,0 0-1,0 1 1,0-1 0,0 0-1,0 1 1,0-1 0,0 1 0,1-1-1,-1 1 1,0-1 0,-1 2-1,1-1-5,1-1 1,-1 1-1,1-1 0,0 1 0,-1-1 0,1 1 0,-1-1 1,1 1-1,0-1 0,0 1 0,-1-1 0,1 1 0,0 0 1,0-1-1,0 1 0,-1-1 0,1 1 0,0 0 0,0-1 1,0 1-1,0 0 0,0-1 0,0 2 0,1 0 0,0 0 1,0-1-1,0 1 0,0 0 0,0 0 0,0-1 0,2 3 1,-1-2 28,1 0 1,-1 0 0,0 0-1,0 0 1,1 0 0,-1-1 0,1 1-1,-1-1 1,1 0 0,-1 0-1,1 0 1,0 0 0,0 0 0,0-1-1,3 1 1,6 0-12,1 0 0,14-2 1,-9 1 45,0 0-36,4 0 42,0 0 0,22 5 0,-10-2-37,-1-1 0,47-3 0,-21 0 84,-12-1-124,55-10 1,-28 3 61,-12 0-6,60-18 0,2 1 183,6-1-197,-20 3-91,-63 13 23,42-9 132,-80 18-80,1-1-1,-1 0 1,12-5 0,18-6 3,11-1-86,-30 9 27,0 0 1,26-3-1,10-3 124,-6 1 73,17-5-41,-17 4-183,-48 12 81,20-4-1,0-1 0,-1-1 0,27-11-1,-20 7 47,-26 9-14,7-2 130,7-6-292,8-7 170,4-1 46,-24 15-101,1-1 0,-1 1-1,0-1 1,0 0 0,0 0-1,5-5 1,10-8 102,-17 15-80,0 0-1,0 0 1,0 0-1,0 0 1,0-1 0,-1 1-1,1-1 1,-1 1 0,1-1-1,-1 1 1,1-1-1,-1 0 1,0 0 0,0 1-1,0-1 1,0 0-1,0 0 1,0 0 0,0-4-1,-1 6 14,1-9-102,6-14 389,-6 21-293,0 0 0,0 0-1,-1 0 1,1 0 0,0 0 0,-1 0 0,0 0 0,1 0-1,-1 0 1,0-4 0,3-14-131,2 3-1,4-6 29,-4 12 88,1 0-114,14-19 0,-17 27 93,0-1 1,0 1-1,0 0 0,0 0 1,0 1-1,1-1 1,-1 1-1,1 0 0,5-3 1,-4 1 14,-4 4 6,-1-1 0,0 1 1,1 0-1,-1-1 0,1 1 0,-1 0 0,1 0 0,-1-1 0,1 1 0,-1 0 1,1 0-1,-1-1 0,1 1 0,-1 0 0,1 0 0,-1 0 0,1 0 0,0 0 0,-1 0 1,1 0-1,-1 0 0,2 0 0,-2-8 586,-13-4-571,11 11-10,1 0 0,-1-1 0,1 1 0,-1-1 0,1 1 0,-1-1 0,-1-2 0,-1-3 43,-1 1 0,0-1 0,-9-8 0,-5-5 11,8 5 152,7 9-224,-1 0 0,1 0 1,-7-5-1,-11-15-67,7 7 185,10 12-50,0-1 1,0 1-1,0-1 1,1 1-1,1-1 1,-1 0-1,-3-15 1,-6-11 56,-18-59 148,29 87-254,-6-15 65,-19-39 0,23 54-87,0 0 0,0 0 1,0 1-1,-1-1 0,1 1 1,-1 0-1,-1 0 0,1 1 1,-1 0-1,-7-5 1,9 7-8,0 0 1,1 0 0,-1 1 0,0-1-1,0 1 1,0 0 0,0 0-1,-1 1 1,1-1 0,0 1 0,0 0-1,0 0 1,-1 1 0,1-1 0,0 1-1,0 0 1,0 0 0,0 0 0,-6 2-1,-4 4-114,0 0 0,1 1-1,-24 18 1,9-6 67,5-4 97,-63 37 226,68-43-213,-27 20 0,28-18-2,-32 17 0,8-11-34,-1-1 0,-58 15 0,-91 11 201,102-24-128,82-18-70,-160 33 147,129-29-78,0-1 0,-55-1 1,-49-14 322,119 8-301,0-2 0,0 0 0,0-1 0,-22-11 1,40 15-119,0 0 0,0-1 0,1 1 1,-1-1-1,1 0 0,0 0 0,0-1 1,0 1-1,0-1 0,1 0 0,-6-7 1,7 7-6,0 0 0,0 0 0,0 0 1,1 0-1,0 0 0,-1 0 0,1 0 1,1 0-1,-1-1 0,1 1 0,-1 0 0,1 0 1,0-1-1,2-7 0,1-2-11,0-1-1,2 1 0,0 0 1,0 1-1,1-1 1,1 1-1,0 0 1,1 1-1,10-13 0,12-13-39,51-47 0,-55 58-32,2 2 0,0 1 1,2 2-1,0 0 0,38-18 1,-60 36 58,0 0 0,0 1 1,0 0-1,0 1 0,1 0 1,-1 0-1,13-1 0,-18 3 36,-1 0-1,1 0 0,-1 0 1,0 0-1,1 0 0,-1 1 1,1-1-1,-1 1 0,1 0 1,-1-1-1,0 1 1,1 0-1,-1 1 0,0-1 1,0 0-1,0 1 0,0-1 1,0 1-1,0-1 0,0 1 1,-1 0-1,1 0 0,-1 0 1,1 0-1,-1 0 1,0 0-1,1 0 0,-1 1 1,0-1-1,0 3 0,3 8 7,-1 0 1,-1 1-1,0-1 0,-1 1 0,0-1 0,-1 1 0,-2 14 1,-16 95 19,-35 130 104,52-245-113,-1 0 1,1 0 0,1 0 0,0 0 0,1 10-1,-1-15 0,0-1-1,1 1 0,-1 0 1,1 0-1,0-1 0,0 1 1,0-1-1,0 1 0,1-1 1,-1 1-1,1-1 0,-1 0 1,1 0-1,0 0 1,0 0-1,0 0 0,0 0 1,4 3-1,2-1 12,0-1-1,0 0 1,0 0-1,1 0 1,-1-1 0,1-1-1,0 1 1,0-1-1,9-1 1,-10 1-7,63 2 17,83-5-1,77-18 12,-13 1-23,102 4 332,-289 12-265,-22 2 42,-20 0 116,-289-8-15,242 4-116,1-3 0,-1-2 0,-67-22 0,92 21-19,0-1 0,0-2-1,-42-26 1,55 28-75,1-1-1,1-1 0,0-1 0,1 0 0,1-1 1,-19-23-1,14 11-29,2 0 1,-28-53-1,36 60-67,2-1-1,1 0 1,1-1-1,-9-42 1,12 34-730,-1-51-1,0 143 369,0-22 389,-4 45 16,-7 97 134,14-137-32,2 1 0,7 47 0,-6-82-55,1 0-1,1 0 1,-1 0 0,1-1 0,1 0 0,0 1-1,0-1 1,1 0 0,0-1 0,10 13-1,-6-11 25,0 0-1,0 0 1,1-2-1,0 1 1,1-1-1,0-1 1,14 8-1,2-2 31,1-1-1,1-1 1,0-2-1,0-1 0,1-1 1,36 3-1,-12-4 0,78-2-1,53-13 65,-109 4-164,32-3-44,65-3 168,-169 11-90,-1 0-1,1 0 1,0 0 0,0 0 0,-1 1-1,1 0 1,0 0 0,-1 0 0,1 0-1,0 1 1,-1-1 0,0 1 0,1 0-1,-1 0 1,0 0 0,0 0 0,0 1-1,0-1 1,-1 1 0,1 0 0,-1 0-1,1 0 1,-1 0 0,0 0 0,0 0-1,0 1 1,-1-1 0,2 4 0,-2-3 64,0-1-47,-1-1 0,1 0 0,0 1 0,0-1 0,0 0 0,0 0 0,0 0 0,0 1 0,1-1 0,-1 0 0,1-1 0,-1 1 0,1 0 0,0 0 0,2 1 0,-2-2-9,1 1-1,-1-1 1,1 0-1,0 0 0,0 0 1,-1-1-1,1 1 1,0-1-1,0 1 1,0-1-1,0 0 0,0 0 1,4-1-1,2 1-63,-2 0-2,-5 0 112,-1 1-38,1 1-20,0 0-1,-1 0 1,1 0-1,-1 1 1,1-1-1,-1 0 1,0 1-1,0-1 1,0 0-1,-1 1 1,1-1-1,0 4 1,1 34-221,0 0 108,0-31 118,2 12-43,9 31-1,-13-51 49,1 1 0,0-1 0,-1 1 0,1-1 0,0 1 0,0-1 0,0 0 0,0 0 0,0 1 0,0-1 0,0 0 0,1 0 0,-1 0 0,0 0 0,1 0 0,-1-1 0,0 1 0,1 0 0,-1-1 0,1 1-1,-1 0 1,1-1 0,0 0 0,-1 1 0,1-1 0,-1 0 0,1 0 0,0 0 0,-1 0 0,1 0 0,-1 0 0,1-1 0,-1 1 0,3-1 0,1 0-2,0-1-1,-1 1 1,1-1 0,-1 0-1,1 0 1,-1 0 0,1-1 0,-1 0-1,0 0 1,5-4 0,-1-1-30,-3 3-42,0 0 0,0 0 1,-1-1-1,1 1 0,3-8 0,-1 2-140,-4 5 218,0 1-1,0-1 0,0 0 1,0 0-1,-1 0 1,0 0-1,2-11 0,-1-30 147,-3 47-174,0-1 1,0 0 0,0 0 0,1 1 0,-1-1-1,0 0 1,0 0 0,1 1 0,-1-1 0,0 0-1,1 1 1,-1-1 0,0 0 0,1 1 0,-1-1-1,1 1 1,-1-1 0,1 1 0,0-1 0,-1 1-1,1-1 1,-1 1 0,1-1 0,0 1-1,0 0 1,-1 0 0,1-1 0,0 1 0,-1 0-1,1 0 1,0 0 0,0-1 0,-1 1 0,1 0-1,0 0 1,1 0 0,-1 1 13,0-1 1,0 0-1,0 0 0,0 1 1,0-1-1,0 0 1,1 1-1,-1-1 0,0 1 1,0-1-1,0 1 0,-1 0 1,1-1-1,0 1 0,0 0 1,0 0-1,0 0 1,-1 0-1,1 0 0,0 0 1,-1 0-1,1 0 0,-1 0 1,1 0-1,-1 0 1,1 0-1,-1 0 0,0 0 1,1 0-1,-1 0 0,0 1 1,0-1-1,0 1 0,1 7-41,-1 0 0,0 0-1,-1 12 1,0-17 93,0 11-63,-1 0-1,-1 0 1,-8 24-1,8-30 73,-1 0 0,0-1-1,0 1 1,-1-1 0,0 0 0,0-1 0,-7 9-1,9-13-29,0 0 0,-1 0 1,1-1-1,0 1 0,-1-1 0,0 0 0,1 0 0,-1 0 0,0-1 0,0 1 0,0-1 0,0 0 0,0 0 0,0 0 0,0-1 0,-1 1 0,-5-1 1,-13 2 142,3 1-128,-1-1-90,1 1 0,-1 2-1,-20 6 1,19-5 91,1-1-1,-1-1 1,0-1 0,0-1 0,-30-1-1,-6 1 80,-101 2-132,158-3 12,0-1-1,1 0 1,-1 0 0,0 0-1,0 0 1,1 0 0,-1-1-1,0 1 1,0 0 0,1 0-1,-1 0 1,0-1 0,0 1-1,1 0 1,-1-1 0,0 1 0,0-1 0,1 1 1,0 0 0,0-1 0,0 1-1,1 0 1,-1-1 0,0 1 0,0 0 0,0 0-1,0-1 1,0 1 0,0 0 0,0 0 0,0-1-1,1 1 1,-1 0 0,0 0 0,0-1 0,0 1-1,0 0 1,1 0 0,-1 0 0,0-1 0,0 1-1,1 0 1,-1 0 0,1 0 0,27-17-124,-23 15 124,57-30-90,-2-2 1,63-48-1,33-30 125,-142 105-288,-11 5 310,0 0 1,0 1 0,0-1-1,0 0 1,0 0 0,-1 0 0,5-4-1,-7 4-31,1 1 1,-1 0-1,1 0 0,-1 0 0,1 0 0,-1 0 1,0-1-1,1 1 0,-1 0 0,0 0 0,0 0 1,0-1-1,0 1 0,0 0 0,0 0 0,0-1 1,-1 1-1,1 0 0,0 0 0,-1 0 0,1 0 1,0-1-1,-1 1 0,0 0 0,-1-2 0,-4-8 32,-2 0-1,-12-14 0,7 9-9,0 1-25,-1 0 0,-1 1-1,0 0 1,-1 1 0,-1 1-1,0 0 1,-34-17 0,-9 2-12,-70-22 0,19 8 117,20 4 232,2-4 1,-91-57-1,170 92-391,1 0 0,-1-1 0,1 0 0,1-1 0,-9-8 0,14 12 24,0 0 1,0 0-1,1 0 1,-1 0-1,1-1 1,0 1-1,0-1 1,1 1-1,-1-1 1,1 0-1,0 1 1,0-1-1,1 0 1,0-8-1,0 5 21,1 0-1,0 0 1,0 0-1,1 1 1,0-1-1,4-11 1,24-43 47,-19 41-41,9-23 0,-18 36 6,1 2-9,-1 0-1,0 1 0,0-1 1,-1 0-1,0 0 1,1-11-1,1-61 206,2 38-321,0-33-90,-5 71 160,0 0 0,1 1 0,-1-1 0,1 0 0,0 0-1,0 0 1,0 0 0,0 1 0,1-4 0,6-9-57,-5 7 120,-1 0 0,0 0 0,0 0 0,0-1 0,0-11-1,-2 17-24,0 0 0,0 0 0,-1-1 0,1 1 0,0 0-1,-1-1 1,0 1 0,0 0 0,1 0 0,-1 0 0,0 0-1,-1 0 1,1 0 0,0 0 0,-1 0 0,1 0 0,-1 1-1,1-1 1,-1 0 0,0 1 0,1 0 0,-5-3 0,1 1-32,0 0 0,-1 1 1,1 0-1,-1 0 0,1 0 1,-1 0-1,0 1 0,-12-2 1,-1 3 1,-28 1 1,35-1-9,-65 6-73,-103 22-1,-76 30-111,205-45 277,41-11-47,-296 81-426,301-81 385,-1 0 58,0 0 0,-1 0 1,1-1-1,-12 2 0,28-6 6,0 0-1,13-6 1,14-6 65,-35 14-64,1 1-125,-5-1 386,-7-1-97,-53-3-452,-43 13 123,100-7 128,1 0-1,0 0 0,0 1 1,0 0-1,-1-1 1,1 1-1,1 1 1,-7 3-1,-22 3 161,31-8-176,-11 7-175,7-7 105,-8-3 224,13 2-135,-1 0 0,0 0 1,0 1-1,0-1 0,0 0 0,0 1 0,0-1 0,1 1 0,-1-1 0,0 1 0,0-1 0,1 1 0,-1 0 0,-1 0 0,-2 3-65,3-4 46,1 0 12,0 0 0,0 0-1,0 0 1,0 0 0,0 0 0,0 0-1,0 0 1,0 0 0,0 0-1,0 0 1,0 0 0,0 0 0,0 0-1,-1 0 1,1 0 0,0 0-1,0 0 1,0 0 0,0 0 0,0 0-1,0 0 1,0 0 0,0 0-1,0 0 1,0 0 0,0 0 0,0 0-1,-1 0 1,1 0 0,0 0-1,0 0 1,0 0 0,0 0 0,0 0-1,0 0 1,0 0 0,0 0-1,0 0 1,0 0 0,0 1 0,0-1-1,0 0 1,0 0 0,0 0-1,0 0 1,0 0 0,0 0 0,0 0-1,0 0 1,0 0 0,0 0-1,0 0 1,0 0 0,0 0 0,0 1-1,0 0-9,1 0 0,-1 1 0,1-1 0,0 0 0,-1 1 0,1-1 0,0 0 0,0 0 0,0 0 0,0 0 0,0 0-1,0 0 1,0 0 0,1 0 0,1 1 0,1 1-1,5 4 54,-3-2-38,0 0-1,0 0 1,0-1-1,1 1 1,0-2-1,9 5 1,12 3-34,-14-5 5,0-1 1,0 0-1,0-1 1,23 4-1,-30-7 59,0 0-1,0 0 0,0 1 1,0 0-1,-1 0 1,1 1-1,11 5 0,-2 2-24,22 18 0,-21-15 24,19 10 0,-22-16-28,1-1 1,0-1-1,0-1 0,0 0 0,1 0 1,25 1-1,-6-2 27,0-1 1,1-3-1,64-7 0,-13-12 163,-75 18-98,1-1 0,17-8-1,16-3 10,-34 11-157,1 1-1,0 1 0,-1 0 0,1 0 1,0 2-1,14 1 0,-23-2-174,1 1-1,-1 0 0,0 0 1,0 0-1,0 0 1,0 1-1,0 0 0,0 0 1,0 0-1,-1 0 1,1 0-1,-1 1 0,1 0 1,-1 0-1,0-1 1,0 2-1,0-1 0,0 0 1,-1 1-1,1-1 1,-1 1-1,2 4 0,5 21-3796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19.99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1245 305 3232,'-6'-14'1263,"5"12"-1317,0 1 0,0-1 0,0 0 1,1 0-1,-1 0 0,0 0 0,1 0 1,0 0-1,-1-2 0,1 3 66,0 0 0,-1 0 0,1 0 0,0 1 1,-1-1-1,1 0 0,0 0 0,-1 1 0,1-1 0,-1 0 0,1 1 0,-1-1 0,0 0 0,1 1 0,-1-1 0,0 1 0,1-1 0,-1 1 0,0-1 0,0 1 0,1-1 0,-1 1 1,0 0-1,0 0 0,-1-1 0,0 0 0,0 1 1,0-1-1,-1 1 1,1-1 0,0 1-1,-1 0 1,1 0-1,-4 0 1,-65 14-378,-21 3 1617,77-16-971,0 0 1,0 0-1,0-2 0,-20-2 0,17 0 12,1 0 1,-1-1-1,1-1 0,-27-11 1,43 15-265,-15-6 148,0 0 0,1-2-1,-21-13 1,16 6 169,-4-3-86,0 1 1,0 1-1,-2 1 0,-53-24 1,71 38-203,0 1 0,0 0 1,-1 0-1,1 1 0,0-1 0,-14 3 1,-3-1 119,-10-2 391,17 0-469,-1 1 0,-32 5 1,41-4-136,1 1 0,-1 0 1,1 1-1,0 0 0,0 0 1,0 1-1,-10 6 0,5-3 144,12-7-87,0 1-1,1-1 1,-1 1-1,0 0 1,1 0-1,-1 0 1,0 0 0,1 0-1,-1 0 1,1 0-1,0 0 1,-1 1-1,1-1 1,-1 3-1,1-3 2,0 0 0,0 0 0,0 0 0,1 0-1,-1 0 1,0 0 0,0-1 0,0 1 0,0 0-1,-1 0 1,1-1 0,-1 1 0,1 0-7,0-1-1,0 1 1,0-1 0,0 1 0,0 0 0,0-1-1,0 1 1,0 0 0,0 0 0,0 0-1,1 0 1,-1-1 0,0 3 0,-30 44 426,21-34-409,9-12-38,0 0-1,0 1 1,0-1 0,0 0-1,0 0 1,0 1-1,0-1 1,0 1 0,1-1-1,-1 1 1,1-1-1,-1 1 1,0 2 0,-4 11-81,6-14 84,-1-1 1,0 1-1,0 0 0,0-1 0,0 1 1,0 0-1,0 0 0,0-1 0,0 1 0,0 0 1,-1-1-1,1 1 0,0 0 0,0-1 0,-1 1 1,1 0-1,0-1 0,-1 1 0,1 0 0,0-1 1,-1 1-1,0 0 0,-2 2 1,2 3 94,1-5-65,0 0-1,0-1 1,0 1 0,0 0 0,0 0 0,0-1 0,0 1 0,-1 0-1,1 0 1,0-1 0,-1 1 0,1 0 0,0 0 0,-1-1 0,1 1 0,0 0-1,-1-1 1,1 1 0,-1-1 0,0 1 0,1-1 0,-1 1 0,1-1 0,-1 1-1,0-1 1,1 1 0,-1-1 0,-2 1 224,-19-1 201,11-2-614,10 1 147,0 1 0,0 0 0,1-1 0,-1 1 0,0 0 0,0 0-1,0 0 1,0 0 0,0 0 0,1 0 0,-1 0 0,0 0 0,0 0 0,0 0 0,0 0 0,0 0-1,0 1 1,1-1 0,-1 0 0,0 1 0,0-1 0,-1 1 0,0 1-11,0 0 0,1-1 1,-1 1-1,0 0 0,1 0 0,-1 0 1,1 0-1,-1 0 0,0 3 0,-11 12-74,11-6 60,2-10 39,0-1 0,0 1 1,0-1-1,0 1 0,0-1 0,0 0 0,0 1 1,0-1-1,0 1 0,0-1 0,0 1 1,0-1-1,-1 0 0,1 1 0,0-1 1,0 1-1,0-1 0,-1 0 0,1 1 1,0-1-1,0 0 0,-1 1 0,1-1 1,0 0-1,0 1 0,-1-1 0,1 0 1,-1 1-1,1-1 0,-1 0 0,1 28 299,1-21 624,14-38-1016,-11 21-6,1 1 0,9-15 0,0 4 45,12-16 41,34-36-1,-50 61 63,2 0 1,-1 1 0,2 0 0,-1 1-1,1 0 1,27-13 0,29-5 176,1 2-1,116-24 1,-169 47-156,-1 0 0,33 1 0,-35 1-152,-8 1 109,0-1 1,0 1-1,10 3 0,-10-2-17,1-1 0,-1 0 0,11 1 1,27 3-11,-18-4-6,45 9 1,-53-6-32,1 1-1,-1 1 1,32 15 0,17 5 16,-41-16-11,-1 0-1,37 21 1,25 23 107,-81-52-45,-1 1 0,0-1 0,0 0-1,1 0 1,10 1 0,-12-2-50,1 0 0,-1 0 0,1 0-1,-1 1 1,0 0 0,0-1 0,0 1 0,0 1 0,0-1-1,4 3 1,12 13-19,-7-7 68,-1 0 0,13 16 0,-22-24-21,0 0 0,0 0-1,0-1 1,0 1-1,5 2 1,13 11 122,10 12-194,-28-25 39,0 0 1,1 0-1,-1 0 0,1-1 0,6 4 1,11 8-52,-15-9 92,0-1 0,0 1 0,1-2 0,0 1 0,0-1 0,0 0 0,0 0 0,10 2 0,18 4 38,-14-3-18,-19-6-52,0 0-1,1 1 1,-1 0-1,0-1 1,0 1-1,1 0 1,-1 0-1,3 2 1,39 21 48,-24-10 2,-10-7-8,0-1 0,11 7 0,-18-12-49,0 1 1,0 0 0,-1 0 0,1 0 0,-1 1 0,1-1 0,-1 1 0,4 5 0,-4-5 1,1 0 0,-1 0-1,1 0 1,0-1 0,5 5 0,-4-3 30,0 0 0,0 0 0,0 1 0,-1-1 0,1 1 0,-1 0 0,0 0 0,0 0 0,-1 0 0,0 1 0,0-1 1,3 12-1,-4-6-22,0 1 1,0-1-1,-3 19 1,1 0 72,1-20-113,-2 1-1,1-1 1,-7 21-1,-3 15 87,-1 32-38,4-35 26,-14 53 0,17-78-55,0 0 0,2 1 0,0-1 0,1 25 0,1-35 35,0 0 0,0 0 0,-1 0 0,1 0 0,-6 13 0,-1-2-1,-11 21-1,2-9 25,0-2 1,-2 1-1,-2-2 1,-40 44 0,-19 19-351,76-86 363,-7 8 61,10-13-91,1 1 0,0-1 0,0 0 0,-1 1 0,1-1 0,0 0 0,-1 1 0,1-1 0,0 0 0,-1 0 0,1 1 0,-1-1 0,1 0 1,0 0-1,-1 0 0,1 0 0,-1 1 0,1-1 0,-1 0 0,1 0 0,0 0 0,-1 0 0,0 0 0,9-24 196,4-2-267,1 0 0,1 1 0,1 0 0,2 2 0,0-1 0,1 2 0,1 0 0,23-18 0,-30 30 27,1 0 1,0 1-1,20-10 1,47-18-104,-65 30 282,-2 1-136,0-1-1,15-9 1,-23 13-5,-1-1 0,1 0 0,-1 0 0,0 0 0,0 0 0,0 0 0,0-1 1,3-6-1,4-5-46,-9 12 32,1 1 0,-1-1 1,0 0-1,0 0 1,0 0-1,2-7 0,4-11 12,-6 18-23,0 0 0,-1 0 0,1 0 1,-1 0-1,1-5 0,2-95-79,0 18-274,-3 32 240,-1 33 64,3-26 1,-1 35-76,-2 0 0,0-15 1,-1 5-253,4 41-747,7 59 1185,-6-39-5,-2-1 0,-3 44 0,-1-20 17,3-34 52,-2 0 1,-1 0-1,-1 0 1,-8 28-1,6-30-141,-3 11 67,1-19 164,-1 0 0,-17 27 0,17-31-126,6-9-62,-1-1 0,1 1 1,-1-1-1,0 0 0,-7 7 0,-1 3 166,10-13-155,0 1 1,-1 0-1,1-1 0,0 1 0,-1-1 0,1 0 0,-1 1 0,1-1 1,-1 0-1,1 0 0,-4 1 0,-75 43 341,23-12-328,-102 58-200,92-52 232,-40 30-92,58-36-3,-63 31 1,88-53 77,0-2 1,-43 11 0,-53 5 115,88-19-156,-144 17 50,112-20-15,62-2-36,-1-1 0,1 0 0,-1 0 0,1 0 0,-1 0 0,1 0 0,0-1 0,-1 1 0,1-1 0,-1 1 0,1-1 0,0 0 0,0 0 0,-1 0 0,1 0 0,0 0 0,0-1 0,0 1 0,0 0 0,0-1 0,1 0 0,-1 1 1,0-1-1,1 0 0,-1 0 0,1 0 0,0 0 0,-1 0 0,1 0 0,0-1 0,-1-3 0,-1-4 11,1 0-1,0 0 1,0-1 0,1 1 0,0-1-1,1-10 1,2-58 46,13-81 0,-9 104-20,14-75-233,7-30-379,-10 52 223,27-170-268,-35 237 539,-6 31 74,0 0-1,-1-1 0,1-21 0,-2 19 39,-2-16 35,1 28-74,-1 1 0,1-1 0,-1 1 0,1-1 0,-1 1 0,0-1 0,1 1 1,-1 0-1,0 0 0,0-1 0,0 1 0,0 0 0,0 0 0,0 0 1,0 0-1,0 0 0,-2-1 0,-8-4 39,0 0 0,-14-5 0,-11-4 71,30 12-83,-1 0 0,1 1 0,0 0-1,-1 0 1,0 1 0,-12-2 0,-42 2 270,35 1-339,-33 4-153,1 1 0,-63 16 0,110-19 159,-10 2 54,-23 10 0,31-10 43,0 0-1,0 0 1,0-1-1,-1-1 1,-18 1 0,-9-3-285,43 1 231,-1-1-1,0 0 0,0 1 0,1 0 1,-1-1-1,0 1 0,0 0 1,0-1-1,0 1 0,0 0 0,0 0 1,0 0-1,2 2 0,6 5-41,11 7-8,0 1 1,-2 1-1,0 0 0,31 40 1,-28-32 152,0 0 0,32 26 0,103 66 387,-106-80-464,-25-19 122,45 28 0,-67-45-123,1 1 0,-1-1-1,0 0 1,1 0 0,-1 0-1,1-1 1,0 1-1,-1-1 1,1 1 0,-1-1-1,1-1 1,0 1 0,-1 0-1,1-1 1,-1 0 0,1 1-1,-1-1 1,1-1 0,5-2-1,3-2 79,1-2 0,-1 1 0,18-17 0,-17 14-99,139-119 134,-83 67-244,91-61 1,-156 120 54,5-3-168,-1 1 0,16-8 0,-23 13 206,-1 0-1,1 1 0,-1-1 0,0 0 1,1 0-1,-1 1 0,0-1 0,0 0 1,1 1-1,-1-1 0,0 0 1,0 1-1,1-1 0,-1 0 0,0 1 1,0-1-1,0 0 0,0 1 1,1-1-1,-1 1 0,0-1 0,0 1 1,0 1-8,0 0 7,0 0-1,0 0 1,0 0-1,0 0 1,0 0 0,-1-1-1,1 1 1,-1 0-1,1 0 1,-1 0 0,-1 3-1,-1 3-14,-7 15 26,0 0 1,-1-1-1,-2 0 1,0 0-1,-1-2 1,-1 0-1,-34 35 1,25-32 149,-1-1 1,-1-1 0,-1-1-1,-1-1 1,-44 21 0,65-36-110,-1 0-1,0-1 1,0 0-1,0 0 1,0-1-1,-16 3 1,22-5-25,0 0 1,0 0-1,0 0 1,0 0-1,0-1 0,0 1 1,0 0-1,0-1 0,0 1 1,0-1-1,0 0 1,0 0-1,1 0 0,-1 0 1,0 0-1,1 0 0,-1 0 1,0 0-1,1-1 1,-1 1-1,1 0 0,0-1 1,-1 0-1,1 1 0,0-1 1,0 0-1,0 1 1,0-1-1,0 0 0,1 0 1,-1 0-1,1 0 0,-1 0 1,0-2-1,-1-12-68,0-1 0,1 1 0,1-22 0,0 18-66,0-2 36,0-1-1,2 1 0,0-1 1,2 1-1,0 0 0,2 0 1,11-32-1,-13 47 56,0 0 0,0 0 0,1 1 0,0 0-1,0-1 1,1 1 0,-1 1 0,1-1 0,1 1 0,-1 0 0,1 1 0,-1-1 0,1 1 0,1 1-1,-1-1 1,10-2 0,2 0-55,1 0 1,0 1-1,0 1 0,0 1 0,25 0 1,-35 2 87,0 1 1,0 0 0,0 1 0,0 0-1,0 1 1,15 4 0,-20-5-1,-1 1-1,1 0 1,-1 0-1,0 1 1,0-1-1,0 1 1,0 0 0,0 0-1,0 0 1,-1 1-1,0 0 1,1-1 0,-1 1-1,-1 0 1,5 8-1,1 3 7,-2 1 0,0-1-1,-1 1 1,-1 0 0,-1 1 0,0-1-1,1 18 1,-2-1 53,-2 1 0,-5 51 0,3-65 55,-2 0 0,0 0 0,-1-1 1,-1 1-1,-13 27 0,13-34 8,-2 1 0,1-1 0,-2-1 0,0 1 0,0-2 0,-1 1 0,-22 19 0,10-12 184,19-20-93,3-5-206,3-5-117,1 6 26,0 0 0,1 0 0,-1 0 0,1 0 1,8-6-1,5-4-33,-17 14 109,84-86-728,-83 84 729,1-1-76,1 0 1,-1 0 0,1 1-1,8-7 1,-12 10 62,1 0 0,-1 0 0,1-1 0,-1 1 1,1 0-1,-1 0 0,1-1 0,-1 1 0,1 0 0,-1 0 1,1 0-1,0 0 0,-1 0 0,1 0 0,-1 0 0,1 0 1,-1 0-1,1 0 0,0 0 0,-1 0 0,1 1 0,0-1-3,0 1-1,-1 0 0,1-1 0,0 1 0,-1 0 1,1 0-1,-1-1 0,1 1 0,-1 0 0,1 0 1,-1 0-1,0-1 0,1 1 0,-1 0 0,0 0 1,0 0-1,0 0 0,1 1 0,-1 3 20,0-1 0,0 1 0,0 0 0,0-1-1,-1 1 1,0 0 0,0-1 0,0 1 0,0-1 0,-1 1 0,0-1-1,1 0 1,-2 0 0,-2 5 0,-6 7 2,0 0 0,-15 15 0,24-28-6,-281 314 959,156-189-697,112-116-231,0 0 0,0-1 0,-1-1 0,0 0 0,-1-1 0,0 0 0,-25 7 1,35-13-14,0-2 1,-1 1-1,1-1 1,0 0-1,-1 0 1,1-1-1,0 0 1,-14-1-1,18 0-41,0 0-1,0 1 1,0-1-1,0-1 1,0 1-1,1 0 1,-1-1-1,0 1 1,0-1-1,1 0 1,-1 0-1,1 0 1,0 0 0,-1 0-1,1 0 1,0-1-1,0 1 1,0-1-1,1 1 1,-1-1-1,1 0 1,-2-4-1,0-3-88,0 0 0,1 0-1,0 0 1,1 0 0,0-1 0,1 1-1,0 0 1,0 0 0,2-11 0,2-4-57,2-1 1,11-35-1,52-121-253,-61 161 477,-5 16-22,-1 0 0,0 0 0,0-1 0,-1 1 0,0 0 0,1-1-1,-1-8 1,0-1 55,0 13-99,0-1 0,-1 1 0,0 0 0,0-1 0,0 1 0,0 0 0,0-1 0,0 1 0,0-1 0,-1 1 0,1 0 0,-1 0 1,0-1-1,0 1 0,0 0 0,-2-4 0,3 5-1,-1 0 0,0 0 0,0 0 0,0-1 0,0 1 0,0 0 0,0 1 0,0-1 0,0 0 0,0 0 0,-1 0 0,1 1 0,0-1 0,0 1 0,-1-1 0,1 1 0,0-1 0,-1 1 0,1 0 0,-1-1 0,1 1 0,0 0 0,-1 0 0,1 0 0,-1 0 0,1 0 0,0 1 0,-1-1 0,1 0 0,0 1 0,-1-1 0,1 1 0,0-1 0,-2 2 0,-132 72 288,127-69-204,0 0 1,0 1-1,1 1 1,-12 12 0,-1 0 142,14-13-183,-1 1-1,1 0 0,1 0 1,-1 1-1,1 0 0,0 0 1,-7 16-1,2 4 122,-9 32 1,7-19 186,-13 48 53,22-80-347,1 0 0,-1 0 0,0 11 1,-5 19-105,2-15 50,-5 14 136,6-26-107,1 0 1,-4 17 0,7-23-3,0 0 1,1 1-1,-1-1 1,2 0-1,-1 1 0,1-1 1,0 0-1,2 8 1,-2-9 42,-1 0-30,7 16 88,-6-19-78,0 0 0,1 0-1,-1 0 1,0 0 0,1-1 0,0 1-1,-1 0 1,1-1 0,0 1 0,-1-1-1,1 1 1,0-1 0,0 0 0,3 1-1,32 13-49,-25-11 216,-6-3-185,-1 1 0,1-1 1,-1-1-1,1 1 0,0-1 1,-1 1-1,8-2 1,43-7 153,-24 3-261,89-17 70,-106 18 22,0 0-1,-1-1 1,0-1 0,0-1 0,26-15 0,129-84-191,-22 16 65,-68 42 53,20-14 146,-80 47-28,0 0-1,32-32 1,81-86-187,-101 106 115,-9 8-70,34-40 1,-51 54 36,4-6 87,0 0 1,-1 0-1,0-1 1,11-23-1,-13 17-94,0 0 0,-1 0 0,0 0-1,-2 0 1,2-37 0,-4 25-31,-2-1 0,-8-55 0,6 67 40,-1 0 0,-1 1 1,-11-29-1,14 41 29,-1 1-1,1 0 1,-1 0 0,0 0-1,0 0 1,-1 0 0,1 0-1,-1 1 1,0 0 0,0 0-1,-1 0 1,1 0 0,-1 1-1,0-1 1,0 1 0,-5-2-1,8 4-6,-1 1-1,1-1 1,-1 1-1,1 0 1,-1 0-1,1 0 1,-1 0-1,1 0 1,-1 0-1,1 1 1,-1-1 0,1 1-1,-1 0 1,1 0-1,0 0 1,-1 0-1,1 0 1,0 0-1,0 0 1,0 1-1,0-1 1,0 1-1,0 0 1,0 0-1,-2 2 1,-4 5-17,0 1 0,1 0 0,-12 20 0,-49 117 164,22-45-86,36-82 7,-12 28 96,20-45-122,1 1 0,0 0 0,0 0 0,0 0 0,0 1 0,1-1-1,0 0 1,0 0 0,0 7 0,1-10-4,-1 0 1,1 0-1,-1-1 0,1 1 1,-1 0-1,1 0 1,-1-1-1,1 1 0,0 0 1,-1-1-1,1 1 0,0-1 1,-1 1-1,1-1 1,0 1-1,0-1 0,0 0 1,-1 1-1,1-1 0,0 0 1,0 0-1,0 0 1,0 1-1,0-1 0,0 0 1,1 0-1,32 0 113,-24-1-186,-3 1 21,1 0 1,0 0-1,-1 1 1,1 0-1,0 1 1,9 2-1,-15-3 42,-1 0 0,1-1 1,0 1-1,0 0 0,-1 0 0,1 1 0,-1-1 0,1 0 0,-1 0 1,0 1-1,1-1 0,-1 1 0,0-1 0,0 1 0,0-1 0,0 1 0,0 0 1,0-1-1,-1 1 0,1 0 0,0 0 0,-1 0 0,1 0 0,-1 0 0,0-1 1,0 1-1,0 0 0,0 0 0,0 0 0,0 0 0,-1 2 0,-3 21 43,-1-1-1,-2 1 0,0-1 0,-2-1 0,-12 25 1,10-26-19,-1-2 0,-1 1 0,-1-1 0,0-1 0,-2-1 0,0 0 0,-1-1 0,-1-1 0,-20 14 0,-26 15 17,-98 52 0,138-83-50,-145 75 192,129-70-164,0-3 0,-58 16 0,33-13 129,-37 10-464,95-27 283,19 6 191,-6-6-137,0 1 0,0-1 0,1-1 1,-1 1-1,1-1 0,-1 0 0,8-1 0,47-1 262,-32-2-338,0-1 0,52-15 0,54-26 178,11-3-34,-85 33-62,-2-3 0,79-36 0,-120 45 1,-1-1 0,0-1 1,-1-1-1,29-25 0,49-65 146,-89 96-167,24-26 62,1 0 1,1 2-1,2 2 1,1 1-1,1 1 1,39-21-1,-22 19-3,-1-1 1,53-42-1,-91 59-117,0-1 0,-1 0 1,-1-1-1,11-16 0,-18 25 41,2-3-28,0 0 1,-1 0-1,0-1 1,0 1 0,-1-1-1,0 0 1,0-1-1,2-10 1,0 3-328,-5 14 275,0 1 1,0 0-1,0-1 0,0 1 1,-1-1-1,1-3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27.3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1515 128 1888,'-1'0'79,"0"-1"-1,0 1 1,0-1-1,0 1 1,0-1-1,0 1 1,-1-1 0,1 0-1,0 0 1,1 0-1,-1 1 1,0-1 0,0 0-1,0 0 1,0 0-1,1 0 1,-2-3-1,1 1 149,1 0-1,-1 0 0,1-1 0,-1 1 0,1 0 0,0-4 0,1-2 280,-1 6-175,0 0 0,0 0 0,0 0-1,0 0 1,0 0 0,-1 0-1,1 0 1,-1 1 0,-2-7-1,3 6-196,-1 0-1,1-1 0,-1 0 1,1 1-1,0-1 0,0 1 1,2-7-1,-3 10-91,1-1 0,0 1 0,-1 0 0,1-1 0,0 1 0,-1-1 0,1 1 0,-1 0 0,1-1 0,0 1 0,-1 0 0,1 0 0,-1-1 0,1 1 0,-1 0 0,1 0 0,-1 0 0,1 0 0,-1 0 0,1 0 0,-1-1 0,-12-1 282,7 3-261,1 0-1,-1 0 1,0 1-1,1 0 1,-1 0-1,1 0 1,-1 1-1,1 0 1,-9 6-1,0-1 118,-18 12-161,-28 23 0,43-34-71,-2 2 200,15-8-29,-1 0 0,1 0 1,-1 0-1,-10 4 0,-3 2-86,-115 62 241,100-56-323,0-1 1,-41 11-1,-1-1 289,-130 60 0,188-75-258,0 1 0,1 1 0,1 1-1,-24 23 1,19-18 77,12-9-50,0 0 1,1 1-1,-9 12 0,13-18 87,0 0-1,-1 0 1,1 0-1,-1 0 1,-4 3 0,-8 5 18,-26 19-55,39-27-48,-1-1-1,0 0 1,0 1 0,1-1-1,-1-1 1,0 1 0,-1-1-1,1 1 1,-5 0 0,-23 9-187,14-1 169,-1 1-4,0 0 1,1 1 0,-20 16 0,27-16-70,1 0 0,1 0 0,0 1 0,0 0 0,1 1 0,1 0 0,-6 16 0,-26 59 138,30-76-18,0-2-16,-2 9 6,6-11-36,1 0-1,-7 15 1,8-11-11,0 1 1,1 0-1,1 0 1,0 0 0,1 22-1,0-20 70,0 0-1,-1 1 1,-5 28 0,0-8-11,6-27-45,-2-1-1,-3 17 1,-2 4 135,6-22-74,-1 0-1,0 0 1,-4 8 0,4-12-47,1 0 0,-1-1 0,1 1 0,0 0 0,0 0 0,0 0 0,0 0 1,1 0-1,0 0 0,-1 0 0,1 0 0,1 0 0,-1 0 0,1 0 1,-1-1-1,1 1 0,0 0 0,1 0 0,-1 0 0,1-1 0,-1 1 0,5 5 1,-5-7-16,0 0 0,1 1 0,-1-1 0,1 0 0,0-1 1,0 1-1,0 0 0,0 0 0,0-1 0,0 1 1,0-1-1,0 0 0,0 0 0,1 0 0,-1 0 0,0 0 1,5 1-1,2 0 86,0-1 1,0 0 0,15-1-1,5 1-87,-14-1 9,0 0 0,21-4 1,-11 1 40,-3 0 82,0-2-1,-1-1 1,38-14-1,-46 15-162,53-22 33,12-5-10,23-10 13,72-15-108,-148 51 80,0 1 1,0 1 0,1 1-1,-1 1 1,31 2 0,-48 0 40,0 1 1,1 1-1,-1 0 1,0 0-1,0 0 1,0 1-1,13 7 1,-6-1 40,0 0 1,22 20 0,-18-14-84,38 24 0,-47-33 20,0-1 0,0-1-1,1 0 1,-1 0 0,1-1-1,14 3 1,33 4 41,84 11 149,-6-3-213,-100-15 71,-26-2-9,0 0-1,17 3 1,58 22 200,-61-19-262,-15-5 46,0 1 1,0 0 0,14 6-1,-22-8-1,1 0-1,0-1 0,0 1 1,0 0-1,0-1 1,0 1-1,0-1 0,0 0 1,2 0-1,15 4 174,-14-3-173,0 0 1,-1 0 0,1-1-1,0 1 1,0-1 0,0 0-1,0-1 1,8-1 0,14 0 7,127-1 421,-45-2-372,-106 6-89,0-1 0,1 1 1,-1-1-1,0 1 1,1 0-1,2 2 0,-3-2 5,0 0-1,0 0 0,0 0 0,1 0 0,-1 0 0,3-1 0,14 2 235,-17-1-187,0-1-1,1 0 1,-1 1 0,0-1-1,6-1 1,26-6-70,-33 7 42,-1 0 0,1 0 1,-1 0-1,1 0 0,-1 0 1,1 0-1,-1 0 0,1 1 1,2 0-1,13 1-288,-16-2 320,0 0-1,-1 0 1,1-1-1,0 1 1,-1 0 0,1 0-1,0-1 1,-1 1-1,1-1 1,-1 1-1,1 0 1,-1-1 0,1 1-1,-1-1 1,1 0-1,-1 1 1,1-1-1,0 0 1,8-16 20,-3 6-649,-4 10 559,-1 0 0,0 0 1,1 1-1,0-1 0,-1 0 0,1 1 0,-1-1 0,1 1 0,0-1 0,-1 1 0,4 0 1,-4-1 54,0 1 0,0-1 1,-1 0-1,1 1 1,0-1-1,0 0 1,-1 1-1,1-1 1,0 0-1,-1 0 0,1 0 1,-1 0-1,1 1 1,-1-1-1,1 0 1,-1 0-1,1 0 1,-1 0-1,0-1 0,6-20 132,-3-25-916,-2 45 744,0-1 0,-1 1 0,1 0 0,1 0 0,-1 0 0,0 0 0,0 0 0,1 0 0,2-3 0,4-6 27,-7 9 10,-1 0 0,1-1 0,-1 1 0,0-1-1,1 1 1,-1-1 0,0 1 0,-1 0 0,1-5 0,-1-4 187,-1-26-164,-1 1 1,-1 0 0,-14-53-1,-9 18-122,22 57 50,0 0 1,-1 1-1,0-1 0,-1 1 1,-10-15-1,1 6-9,-36-39 0,32 43 35,-1 1-1,0 1 1,-2 1 0,-32-17-1,42 25 54,-23-13 1,13 8-46,-32-23 1,43 27-41,0 0 1,-1 1 0,0 0 0,-15-6 0,-3-3-77,28 14 110,0 0 0,0 0 0,1 0 0,-1 0 0,0-1 0,1 1 0,0-1 0,-1 0 0,-2-5 0,-16-30 129,10 16-138,3 8-27,0 0 1,-16-20 0,20 30 34,-1 1 0,1-1 1,0 1-1,-1 0 1,0 0-1,1 1 0,-1-1 1,-6-1-1,-18-10 0,20 8 29,6 4-12,0 1 0,0-1 0,0 0 1,0 0-1,0-1 0,0 1 0,1-1 0,-1 1 0,1-1 0,0 0 0,0 0 1,0 0-1,-2-4 0,0-1 61,-7-12-107,-7-23 0,16 35 36,-1-1 1,1 1-1,0-1 0,1 0 1,0-17-1,0 24-21,1 0 0,0 0 0,0 0 0,1 0 0,-1 0-1,0 0 1,1 0 0,-1 0 0,1 0 0,-1 0 0,1 0 0,0 0 0,0 0-1,0 0 1,0 1 0,0-1 0,1 0 0,1-1 0,-2 1 23,-1 1 1,1 0-1,0 0 1,-1-1-1,1 1 1,-1 0-1,1-1 1,-1 1-1,0 0 1,1-1-1,-1 1 1,0-1-1,0-1 0,-1-25 116,0 14-41,2 0-72,-1 10-37,1 0 0,-1 0 0,0 0 0,-1 0 0,1 0 0,-1 0 0,1 0-1,-1 0 1,-2-5 0,-2-10 153,4 18-146,1-1 0,0 0 0,-1 0 0,1 0 0,-1 1 0,1-1 0,-1 0 0,0 1 0,-2-4 0,3 5 3,8 10-1029,-7-6 986,1 1 0,-1 0 1,0 5-1,3 12 52,-1-11-4,-2 0 0,2 15 0,-1 2-12,1-6 86,-2 21 1,-1-24-12,5 36 1,-2-31-87,-1 0 1,-1 34 0,-2-31 69,5 44 0,1-39-9,-2-6-55,1 0 1,11 35-1,-1-9 129,-11-37-93,1 1 0,1-1 0,1 0-1,9 20 1,-7-17 32,-7-15-49,0-1 0,1 1 0,-1 0-1,0-1 1,1 1 0,-1-1 0,1 1 0,0-1-1,0 0 1,3 3 0,3 1 13,-1 0 0,1-1 1,0-1-1,1 1 0,-1-1 0,1 0 0,0-1 1,0 0-1,10 1 0,12 2-27,43 3 0,-50-7-48,28-2 1086,-58 0-496,-37-10-106,-22-3-368,-19 0 133,-40-4-278,-210 10 273,-46-3 58,252 1-295,-61-5-65,100 7-397,86 6 347,6-1 115,10-1 14,20 0-184,37-4 104,97-22-1,-133 19 216,-1-2 1,54-27 0,-62 25-88,43-32 0,5-3 198,-58 41-145,0-1 0,-2 0-1,1-1 1,-1 0 0,0-1 0,19-22 0,-31 31-15,0 0 0,0 0 1,0 0-1,0 0 1,0 0-1,-1 0 1,1 0-1,-1 0 0,1 0 1,-1-1-1,0 1 1,0 0-1,0 0 1,0 0-1,0-1 0,0 1 1,-1 0-1,1 0 1,-1 0-1,0 0 1,1 0-1,-1 0 1,-2-3-1,0-3-16,-1 1 0,-1-1 0,0 1 1,-10-12-1,13 16-22,-2 0 1,1 1-1,0-1 1,0 0-1,-1 1 1,0 0-1,1 0 1,-1 0-1,0 1 1,0-1-1,0 1 0,0 0 1,0 0-1,0 0 1,0 0-1,-1 1 1,1 0-1,-7 0 1,4 0-36,0 1 0,0 0 0,0 0 0,1 1 0,-1 0 0,1 0 0,-1 1 0,1-1 0,0 2 0,-12 6 0,-14 15-93,-55 53 0,-21 39-53,68-73 37,24-26 118,-2 3 17,-1-1-1,-38 30 1,45-41-54,1 0-1,0 0 1,0 1-1,1 1 0,-18 22 1,28-32 56,1 0 0,-1-1 0,0 1 1,1-1-1,-1 1 0,1-1 0,-1 1 0,1-1 1,-1 0-1,1 1 0,-1-1 0,1 0 0,-1 1 0,1-1 1,0 0-1,-1 0 0,2 1 0,-2-1 3,7 2-14,-1 0-1,1 0 1,0-1-1,-1 0 1,1 0 0,0-1-1,0 0 1,7-1-1,59-9-29,-48 6 82,21-6-8,-1-2-1,-1-2 0,64-29 1,-102 40 83,0 0 1,0-1-1,0 1 1,6-6 0,-11 8-100,-1 1 0,0 0 0,1 0 0,-1 0 0,0-1 0,0 1 0,0 0 0,1 0 0,-1-1 0,0 1 0,0 0 0,0 0 0,0-1 0,1 1 0,-1 0 1,0-1-1,0 1 0,0 0 0,0-1 0,0 1 0,0 0 0,0-1 0,0 1 0,0 0 0,0 0 0,0-1 0,0 1 0,0 0 0,0-1 0,0 1 0,0 0 0,-1-1 1,1 1-1,0 0 0,0 0 0,0-1 0,0 1 0,-1 0 0,1-1 0,0 1 0,0 0 0,0 0 0,-1 0 0,1-1 0,0 1 0,0 0 0,-1 0 0,1 0 1,0 0-1,-1-1 0,1 1 0,0 0 0,0 0 0,-1 0 0,-1-1-20,0 0 0,0 0 0,0 1 0,0-1 0,0 1 0,0-1 0,0 1 0,-3-1 1,-5 2-15,1 0 1,-1 0 0,-12 4-1,-11 2 36,-150 21 91,-86 14 48,215-33-947,54-9 776,-1 0 0,1 0 1,-1 0-1,1 0 0,-1 0 1,1 0-1,-1 0 0,1 1 1,-1-1-1,1 0 0,-1 0 1,1 1-1,-1-1 0,1 0 1,-1 0-1,1 1 1,-1-1-1,1 1 0,0-1 1,-1 0-1,1 1 0,0-1 1,-1 1-1,1 0 0,0-1 17,0 1 0,0-1 0,1 1-1,-1-1 1,0 0 0,0 1 0,1-1 0,-1 1-1,0-1 1,1 0 0,-1 1 0,1-1 0,-1 0-1,0 1 1,1-1 0,-1 0 0,1 0-1,-1 1 1,1-1 0,0 0 0,2 2 3,1-1 1,0 0 0,0 0 0,0 0-1,7 1 1,171 3 40,-167-7-5,-13 2-25,1 0 1,-1-1 0,1 1 0,-1 0 0,0 1 0,1-1-1,-1 0 1,1 1 0,-1-1 0,0 1 0,1-1 0,2 3 0,-17 8 205,-18 12-2862,-5 5-1358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30.50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560 539 4224,'-56'-2'2092,"35"0"-2059,-1 2 0,0 0 0,-24 4 0,32-2 194,-104 22 1258,100-19-1184,0 0 0,0 2-1,1 0 1,-24 14 0,27-14 154,-1 0 0,1 0 0,-1-2 0,0 1 0,-26 4 0,39-10-435,1 0 0,-1 0-1,1 0 1,-1 0 0,1 0 0,-1 0-1,1-1 1,0 1 0,-1 0 0,1-1-1,-1 1 1,1-1 0,0 0 0,-1 1-1,1-1 1,0 0 0,-1 0-1,1 0 1,-3-2 517,0-2-206,39-23-246,-26 19-22,1 2-1,16-11 0,3 1 10,1 1 0,0 1 0,37-11 0,107-24-307,-159 45 249,27-10-1,-79 28 200,0-1 1,-61 10-1,75-17-87,20-4-97,-1 0-1,1 0 1,0 0 0,-1 0 0,1-1 0,-1 0-1,0 0 1,1 0 0,-1 0 0,-4-1 0,-24-4 104,25 4-146,0 0 1,0 0-1,0 1 0,1 0 1,-11 1-1,-6 0-12,20 0 17,0-1 0,-1 0 0,1 1 0,0 0 1,0 0-1,0 0 0,0 0 0,0 0 0,1 0 1,-1 1-1,0-1 0,1 1 0,-4 3 1,-4 1-18,8-5 11,1 0-1,-1 0 1,0 0 0,0 0-1,1-1 1,-1 1 0,0-1-1,0 1 1,1-1 0,-1 0-1,0 0 1,-3 0 0,-1 1-213,9 1-35,14 0 31,7-3 150,0-2 1,32-6 0,5-2-63,-34 8 23,83-13 16,-99 15 65,-1 0 0,13 1 0,14-2 81,6-4-167,52-5 111,10-2-178,-37 3 262,63-5-93,214-20-125,-300 32 198,47-1 76,43-4-323,-132 8 164,-1 0 0,1 0 0,-1-1 0,1 1 0,-1-1 0,0 1 1,1-1-1,-1 0 0,0 0 0,1 0 0,-1 0 0,0 0 0,0 0 0,0 0 1,2-3-1,0 0-135,0 0 1,0 0-1,-1-1 1,6-9-1,3-4-20,-6 12 76,0-1 0,0 1 0,1 1 0,0-1 0,0 1 0,0 0 0,1 0 1,8-3-1,24-16 63,-26 14-39,-7 5 164,0 1 1,-1-1 0,6-7 0,-10 11-46,-1-1 0,1 0 0,-1 1-1,0-1 1,1 0 0,-1 0 0,0 0 0,-1 0 0,1 0 0,0 0 0,0 0 0,-1 0 0,1-1 0,-1 1 0,0-4 0,11-42 1809,-11 47-1806,-12-12 702,8 8-295,-2-3-91,3 4-253,-1-1 0,1 1 0,-1 0 1,0 0-1,-6-5 0,9 9-110,-1 0 0,1-1 0,-1 1 0,0 0 1,1 0-1,-1 0 0,0 0 0,1 0 0,-3 1 0,-13-1-89,16 0 100,1 0 1,0 0 0,-1 0-1,1 0 1,0 0 0,-1 0-1,1-1 1,0 1 0,-1 0-1,1 0 1,0 0 0,-1 0 0,1-1-1,0 1 1,0 0 0,-1 0-1,1 0 1,0-1 0,0 1-1,-1 0 1,1-1 0,0 1 0,0 0-1,0 0 1,0-1 0,-1 1-1,1 0 1,0-1 0,0 1-1,0 0 1,0-1 0,0 1-1,0 0 1,0-1 0,0-1-31,-1 1 1,1 0-1,0 0 0,-1 0 1,1-1-1,-1 1 0,1 0 1,-1 0-1,0 0 0,1 0 1,-1 0-1,0 0 1,0 0-1,0 0 0,0 0 1,0 0-1,0 0 0,0 1 1,-2-2-1,-25-13-1009,23 13 886,-15 1-2609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45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19 896,'-5'-9'9823,"-4"10"-11273,5 1 1517,0-1-1,0 1 1,-1 0 0,1 0 0,0 0-1,1 1 1,-1 0 0,0-1-1,-4 5 1,-29 34 303,18-19-346,1-1 13,-23 33 0,34-44-29,0 1-1,1 0 0,0 0 0,1 1 0,-5 18 1,9-28-5,1 0 0,0 0 0,-1 0 0,1 0 0,0 0 1,0 0-1,0 0 0,1 0 0,-1 0 0,0 0 0,1 0 0,0 0 1,-1 0-1,1 0 0,0 0 0,0 0 0,0 0 0,0-1 1,0 1-1,0 0 0,0-1 0,1 1 0,-1-1 0,1 1 0,-1-1 1,4 2-1,-2-1 11,0 0 0,0 0 0,0 0 1,1-1-1,-1 0 0,1 1 0,-1-1 1,1 0-1,0-1 0,-1 1 0,1-1 1,0 1-1,-1-1 0,8-1 0,4-1 45,-1 0 1,26-8-1,-37 9 7,0 0 0,1 0 0,-1 0 0,0-1 0,0 1 1,0-1-1,0 0 0,-1 0 0,1 0 0,0 0 1,-1 0-1,0-1 0,1 1 0,-1-1 0,0 1 0,0-1 1,0 0-1,2-6 0,-4 8-38,0 0 1,0-1-1,0 1 1,0 0-1,0-1 1,0 1-1,0 0 1,-1-1-1,1 1 1,0 0-1,-1-1 0,1 1 1,-1 0-1,0 0 1,1-1-1,-1 1 1,0 0-1,0 0 1,0 0-1,0 0 1,0 0-1,0 0 0,0 0 1,0 1-1,0-1 1,-2-1-1,-2-2 27,-1 1-1,0-1 1,-12-4 0,3 2 44,0 0 1,-1 2 0,0 0 0,1 0-1,-2 2 1,-30-2 0,41 4-124,0 1-1,0-1 0,0 1 1,0 1-1,0-1 1,1 1-1,-1 0 1,0 0-1,-8 5 1,10-5-8,1 1 1,-1-1-1,1 1 0,-1 0 1,1 1-1,0-1 0,0 0 1,0 1-1,1 0 0,-1 0 1,1 0-1,0 0 1,0 0-1,-2 5 0,3-5 31,-1 0 1,1 1-1,0-1 0,1 0 0,-1 1 0,1-1 0,0 0 0,0 1 0,0-1 1,0 0-1,1 1 0,0-1 0,0 0 0,0 0 0,0 1 0,1-1 1,-1 0-1,1 0 0,0 0 0,1-1 0,-1 1 0,1 0 0,-1-1 0,1 0 1,0 0-1,0 1 0,0-2 0,1 1 0,-1 0 0,1-1 0,0 1 0,-1-1 1,1 0-1,0 0 0,0-1 0,0 1 0,1-1 0,-1 0 0,0 0 1,0 0-1,1-1 0,6 1 0,-4-1 83,-1 0 1,1-1-1,-1 0 0,1 0 0,-1 0 1,0 0-1,0-1 0,1 0 1,7-5-1,-12 6-63,0 0-1,0 0 1,-1-1 0,1 1-1,0-1 1,-1 1 0,1-1 0,-1 0-1,1 1 1,-1-1 0,0 0-1,1 0 1,-1 0 0,0 0-1,-1 0 1,1-1 0,0 1 0,0 0-1,-1 0 1,0 0 0,1-1-1,-1 1 1,0 0 0,0-1-1,0 1 1,0 0 0,0 0-1,-1-1 1,1 1 0,-2-4 0,-1-4 50,-1 0 0,0 1 0,0-1 0,-10-14 0,-27-36 55,36 53-83,0-2-48,-1 1 0,0 1 0,-1 0 0,-14-14-1,20 20-17,0 0 0,0 0 0,0 1-1,0-1 1,-1 0 0,1 0 0,0 1 0,-1-1-1,1 1 1,0-1 0,-1 1 0,1 0-1,-1-1 1,1 1 0,-1 0 0,1 0-1,-1 0 1,1 0 0,-1 0 0,1 0-1,0 1 1,-1-1 0,1 0 0,-1 1-1,1-1 1,0 1 0,-1 0 0,1-1-1,0 1 1,-1 0 0,1 0 0,0 0-1,0-1 1,0 1 0,0 1 0,0-1 0,0 0-1,0 0 1,0 0 0,-1 3 0,-2 1-24,1 1 1,0 0-1,1 0 1,-1 0-1,1 0 1,0 1 0,1-1-1,-1 1 1,1-1-1,1 1 1,-1-1-1,2 13 1,-1-15 44,0 0 0,0 0 1,1 0-1,0 1 0,0-1 0,0 0 0,0 0 1,1 0-1,0-1 0,0 1 0,0 0 0,0 0 1,0-1-1,1 0 0,-1 1 0,1-1 0,0 0 1,0 0-1,0 0 0,7 4 0,-2-3 60,-1 0 0,1-1 0,0 0 0,0 0 0,16 2-1,-19-4 21,-1 0 0,1-1 0,0 0 0,-1 0 0,1 0 0,0-1 0,-1 1 0,1-1 0,-1 0 0,1 0 0,-1-1 0,8-3 0,-10 4-58,0-1 1,0 1-1,0-1 1,0 0-1,0 0 0,-1 0 1,1 0-1,0 0 1,-1 0-1,0 0 0,0-1 1,1 1-1,-1 0 1,0-1-1,-1 1 1,1-1-1,0 1 0,-1-1 1,0 1-1,1-6 1,-1-2 32,0 1 1,0 0 0,-1-1-1,-3-13 1,1 8 8,-2 0 0,0 0 0,-8-19 0,8 25-82,1 0 0,-2 1 0,1-1 0,-1 1 0,0 0 0,-9-9 0,14 16 1,-1-1 1,1 1-1,0 0 0,-1 0 1,1 0-1,-1 0 1,1 0-1,-1 0 1,1 0-1,-1 1 1,0-1-1,1 1 1,-1-1-1,0 1 1,0-1-1,1 1 1,-1 0-1,0 0 1,0 0-1,-2 0 1,2 1-10,0 0 0,0-1 0,-1 1 0,1 0 1,0 0-1,0 1 0,1-1 0,-1 0 1,0 1-1,0-1 0,0 1 0,1-1 0,-3 4 1,-1 3-24,0-1 0,0 1 1,1 0-1,0 0 1,1 0-1,-5 16 1,5-15 33,2 0 0,-1 0 0,1 0 0,0 0 0,1 0 0,0 0 0,0 0 0,1 0 0,3 12 0,-3-16 10,0 0 1,1 0 0,0 0-1,0 0 1,0 0-1,1 0 1,0-1 0,0 1-1,0-1 1,0 0-1,1 0 1,-1 0-1,1 0 1,0-1 0,0 1-1,1-1 1,5 3-1,-4-2 50,0-1-1,1-1 0,-1 1 1,1-1-1,0 0 0,0 0 1,0-1-1,0 0 1,0 0-1,0-1 0,0 0 1,0 0-1,11-2 0,-9 0 7,0 0 0,0-1 0,0 1 0,0-2 0,-1 1-1,1-1 1,-1-1 0,0 0 0,14-10 0,-15 9-4,0 0 1,0-1-1,-1 0 0,0 0 1,0-1-1,0 1 1,-1-1-1,-1-1 0,7-13 1,-8 15-11,-1 0 0,0 0 0,0 0 0,0 0 0,-1 0 0,0 0 0,-1-1 0,0 1 1,0 0-1,0 0 0,-1 0 0,0-1 0,-3-7 0,2 9-17,1 0 0,-2 0 0,1 1 0,-1-1 0,0 1 0,0 0 0,0 0 1,-1 0-1,0 0 0,0 1 0,0-1 0,-1 1 0,-6-5 0,5 5-13,-1 0 0,0 0-1,0 0 1,0 1 0,0 0 0,0 0 0,-1 1-1,0 0 1,-12-1 0,11 1-24,-1 2 0,1-1 0,-1 2 0,1-1 1,-1 1-1,1 0 0,0 1 0,-1 0 0,1 1 0,0 0 0,0 0 0,1 1 1,-1 0-1,1 0 0,-1 1 0,1 0 0,-10 10 0,10-7 7,0 0 0,1 1 0,1 0 0,0 0 1,0 0-1,0 1 0,-7 20 0,7-15-114,1 1-1,1 0 1,0 0 0,-2 26 0,5-38 134,1-1 1,0 1-1,0 0 0,0-1 0,1 1 1,-1 0-1,1-1 0,0 1 0,0-1 0,0 1 1,0-1-1,1 1 0,0-1 0,-1 0 1,1 0-1,0 1 0,0-1 0,1-1 1,-1 1-1,1 0 0,-1-1 0,5 4 0,-4-4 20,1 1 0,0-1-1,0 0 1,1 0-1,-1-1 1,0 1-1,1-1 1,-1 0-1,1 0 1,-1 0-1,1-1 1,0 0-1,-1 1 1,1-2-1,-1 1 1,1 0-1,6-2 1,-4 0 4,0 0 1,0 0-1,0-1 1,0 0-1,0 0 0,0 0 1,-1-1-1,0 0 1,0-1-1,0 1 1,0-1-1,0 0 1,-1 0-1,0-1 0,0 0 1,-1 0-1,5-8 1,-3 5 30,-2 0 0,0-1 0,0 0 0,-1 0 0,0 0 0,0 0 0,-1 0 0,-1-1 0,0 1 0,0-1 0,-2-19 0,0 17-22,-1 0 0,-6-24 1,7 33-66,0-1 1,-1 1 0,0 0-1,1 0 1,-2-1-1,1 1 1,0 0 0,-1 1-1,0-1 1,0 0 0,-6-5-1,9 8 4,-1 1 0,0-1-1,-1 0 1,1 1 0,0-1-1,0 1 1,0-1 0,0 1-1,0-1 1,0 1 0,-1 0 0,1 0-1,0 0 1,0-1 0,-1 1-1,1 0 1,0 0 0,0 1-1,0-1 1,-1 0 0,1 0 0,0 1-1,0-1 1,0 0 0,0 1-1,-1-1 1,1 1 0,0 0-1,0-1 1,0 1 0,0 0 0,0 0-1,0-1 1,1 1 0,-1 0-1,0 0 1,-1 2 0,-2 2-43,1 0 0,0 1 0,-1 0 0,2-1 0,-5 13 0,3-7 24,1 0 1,1 0-1,0 0 1,0 0-1,1 1 1,1-1-1,0 0 1,0 1-1,1-1 0,4 18 1,-4-22 28,1 0 0,0 0 0,1-1 0,0 1 0,0-1 1,0 1-1,0-1 0,1 0 0,0-1 0,1 1 0,-1-1 0,1 1 0,0-1 0,0-1 0,1 1 1,-1-1-1,1 0 0,7 4 0,-9-6 57,1 1 68,1 0 0,-1-1 0,1 0 0,6 2 0,-10-3-82,0-1-1,0 0 0,1 0 0,-1 0 0,0 0 0,0 0 1,0 0-1,1 0 0,-1-1 0,0 1 0,0-1 0,0 0 1,0 1-1,0-1 0,2-1 0,0 0-1,-1-1-1,0 1 1,1-1-1,-1 1 0,0-1 1,-1 0-1,1 0 1,0 0-1,-1 0 1,0-1-1,1 1 1,-1 0-1,-1-1 0,1 0 1,0 0-1,-1 1 1,0-1-1,0 0 1,0 0-1,0 0 1,-1 0-1,1 0 0,-1 0 1,-1-7-1,0 2-30,0-1 0,0 1-1,-1 0 1,-1 0 0,1 0-1,-2 0 1,1 1 0,-1-1-1,-9-13 1,9 16-43,0 0-1,0 0 1,0 1-1,-1-1 0,0 1 1,0 1-1,0-1 1,-1 1-1,-11-8 1,14 11 13,-1-1 0,1 1 1,0 0-1,-1 0 0,1 0 1,-1 1-1,1-1 0,-1 1 1,1 0-1,-1 0 0,1 0 1,-1 0-1,1 0 0,-1 1 1,1 0-1,-1 0 0,1 0 1,0 0-1,-1 0 1,1 1-1,-6 3 0,2 0 12,0 0 0,1 0-1,-1 1 1,1 0 0,0 0 0,1 1-1,-1-1 1,1 1 0,1 1-1,-1-1 1,-3 9 0,3-6 4,1 1 1,0-1-1,0 1 0,1 0 1,1 0-1,0 0 0,0 0 1,0 12-1,2-19 9,1-1 1,-1 0-1,0 1 0,1-1 0,0 0 0,0 1 0,0-1 0,0 0 1,1 0-1,-1 0 0,1 0 0,-1 0 0,1 0 0,0-1 1,1 1-1,-1 0 0,0-1 0,1 0 0,-1 1 0,1-1 0,-1 0 1,1 0-1,0-1 0,0 1 0,0-1 0,0 1 0,0-1 1,1 0-1,-1 0 0,0 0 0,1-1 0,-1 1 0,0-1 1,1 0-1,-1 1 0,0-2 0,1 1 0,-1 0 0,0-1 0,1 1 1,-1-1-1,0 0 0,0 0 0,1 0 0,-1-1 0,0 1 1,0-1-1,0 0 0,-1 0 0,1 0 0,0 0 0,-1 0 0,1 0 1,-1-1-1,0 1 0,0-1 0,0 0 0,0 0 0,2-4 1,-2 4-373,-1 0 0,0 0 1,0 0-1,0-1 0,1-6 1,-4-16-1270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7:50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19 244 2144,'-1'1'378,"1"0"1,0 0-1,0 0 1,-1 0-1,1 0 1,0 0-1,0 0 1,0 0-1,0 1 0,0-1 1,1 0-1,-1 0 1,0 0-1,0 0 1,2 2-1,0 9 2783,-1-3-2511,0-5-598,1-1 0,0 0 0,0-1 0,0 1-1,0 0 1,1 0 0,-1-1 0,1 0 0,0 1-1,0-1 1,-1 0 0,1 0 0,6 2 0,4 2 82,-11-5-84,-1-1 1,1 1-1,0 0 0,-1-1 1,1 1-1,0-1 0,-1 1 1,1-1-1,0 0 0,3 0 1,17 2 184,-18-1-217,0-1 0,1 1-1,-1-1 1,0 0 0,0 0-1,1-1 1,-1 1 0,6-2-1,10-4-102,-12 4 117,0 0 0,0-1 0,-1 0 0,8-4 0,-7 2-24,8-3 86,0-1-1,-1-1 0,24-22 1,-35 29-53,0-1 0,0 0 0,-1-1 0,0 1 0,0-1 0,0 1 0,0-1 0,-1 0 0,0 0 0,0 0 0,0 0 0,0 0 0,-1-1 0,0 1 0,0 0 0,-1-1 0,1-5 0,-1 4-33,0 1 0,0-1 1,-1 1-1,0 0 0,0-1 1,0 1-1,-1 0 0,0 0 1,0 0-1,-1 0 0,0 0 0,0 0 1,0 1-1,0-1 0,-1 1 1,0 0-1,-7-6 0,7 6-46,0 1-1,-1 1 1,1-1 0,-1 1-1,0-1 1,0 2-1,0-1 1,-1 0 0,-8-2-1,6 3 23,0 1 0,-1 0 0,1 0 0,0 0 0,-1 1 0,1 1 0,-13 1 0,13 0-12,-1 1 0,1 0 0,-13 7 0,10-5 140,-10 7-69,-5 3-16,19-13-20,0 1 0,1 0 1,-1 0-1,1 1 0,-8 6 1,12-9-7,0 1 1,0-1 0,0 1 0,1 0 0,-1 0-1,0 0 1,1 0 0,0 0 0,-1 0 0,1 0-1,0 1 1,0-1 0,0 0 0,0 1 0,1-1-1,-1 1 1,1-1 0,-1 1 0,1 2 0,-3 53 8,-2 37 65,10-7 74,-5-82-103,1 1 0,0-1 0,1 1 0,3 7 0,2 11 215,-7-24-264,0 0-1,1 1 1,-1-1 0,0 0-1,1 1 1,-1-1 0,1 0 0,0 1-1,-1-1 1,1 0 0,0 0 0,0 0-1,0 0 1,0 0 0,0 0-1,0 0 1,0 0 0,0 0 0,0 0-1,1 0 1,6 5 13,9 12-58,-14-11 86,-3-6-34,0 0 1,0 0 0,0-1-1,0 1 1,1 0 0,-1-1-1,0 1 1,0 0 0,1-1-1,-1 1 1,1 0 0,-1-1-1,1 1 1,-1-1 0,1 1-1,-1-1 1,1 1 0,-1-1-1,2 1 1,-2 0-7,1-1 0,-1 0 0,1 1 1,-1-1-1,0 1 0,1-1 0,-1 1 0,1-1 0,-1 1 1,0-1-1,1 1 0,-1-1 0,0 1 0,0-1 1,1 1-1,-1-1 0,0 1 0,0 0 0,2 0 37,-1 0 1,1 0-1,-1 0 0,1 0 1,-1 0-1,1-1 0,0 1 1,-1-1-1,1 1 0,0-1 0,-1 0 1,4 1-1,-5-1-35,7 2 191,-2 0-113,-1-1 0,1 0-1,0 0 1,0 0 0,0 0-1,0-1 1,-1 0 0,10 0-1,34 8 531,-29-9-522,-1-1-1,19-3 0,-22 2-659,0 0 0,29 0 0,-25-47-13191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23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332 37 1248,'-3'-5'3821,"3"4"-3732,0 1-45,0 0 0,0 0 1,0-1-1,0 1 0,0 0 1,0 0-1,0 0 0,0-1 0,0 1 1,0 0-1,0 0 0,0 0 1,0-1-1,0 1 0,0 0 1,0 0-1,0 0 0,0-1 1,0 1-1,0 0 0,0 0 1,-1 0-1,1-1 0,0 1 0,0 0 1,0 0-1,0 0 0,0 0 1,-1-1-1,1 1 0,0 0 1,0 0-1,0 0 0,0 0 1,-1 0-1,1 0 0,0 0 1,0-1-1,0 1 0,-1 0 1,1 0-1,0 0 0,0 0 0,-1 0 1,-8 0 715,0-1 1,0-1 0,1 1-1,-15-6 1,14 4-527,0 1 1,0 0 0,0 0-1,-15 0 1,14 2-135,3-1-50,0 1-1,0 0 1,0 0-1,0 1 1,0 0-1,0 0 1,0 1-1,0 0 1,0 0-1,-11 6 1,14-6 0,-1 1 0,0 0 0,1 1 0,-1-1 0,1 1 1,0 0-1,0 0 0,-5 7 0,4-3-63,1 0-1,0 0 1,0 0-1,-4 14 1,-6 37-14,10-45 47,1-1 0,-1 17-1,-2 7-24,3-22 5,1 1 0,0-1 0,2 1 0,-1-1 0,2 1 0,2 15 0,-2-28 0,-1 0 0,1 0 0,0 0 1,0 0-1,0 0 0,1-1 1,-1 1-1,1 0 0,-1-1 0,1 1 1,0-1-1,0 0 0,0 0 1,0 0-1,0 0 0,1 0 0,-1 0 1,1 0-1,-1-1 0,1 1 1,0-1-1,-1 0 0,1 1 1,0-1-1,0-1 0,0 1 0,0 0 1,0-1-1,0 1 0,0-1 1,0 0-1,0 0 0,0 0 0,0-1 1,0 1-1,4-2 0,3 0 27,0-1-1,0-1 0,0 1 1,0-2-1,-1 1 0,0-1 0,0-1 1,0 0-1,0 0 0,-1-1 1,0 0-1,-1 0 0,1 0 1,7-12-1,-11 13 20,0-1 0,0 1 0,0-1-1,-1 0 1,0-1 0,0 1 0,0 0 0,-1-1 0,-1 0 0,1 1-1,-1-1 1,0 0 0,-1 0 0,0 1 0,0-1 0,-1 0 0,0 0 0,0 1-1,-5-16 1,1-1-48,5 18-24,-1 1-1,0-1 1,-1 0 0,-2-5 0,2 2-64,4 18 143,-2 14 224,1-1 1,1 0 0,1-1 0,1 1 0,1 0 0,1-1 0,1 0 0,9 20 0,-13-36-258,0 0 0,1 0 0,-1 0 0,1 0 0,0-1 0,0 1 0,0-1 0,1 0 0,0-1 1,0 1-1,0-1 0,0 0 0,0 0 0,0 0 0,1-1 0,-1 0 0,11 3 0,-4-2-142,0 0 0,1-1 1,-1-1-1,0 0 0,1 0 0,-1-1 0,21-3 1,33-10-5426,-49 7 3574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27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186 726 2240,'-1'0'23,"1"1"1,0-1-1,0 0 1,-1 0-1,1 0 0,0 0 1,0 0-1,-1 0 1,1 0-1,0 0 0,0 0 1,0 0-1,-1 0 1,1 0-1,0 0 0,0 0 1,-1 0-1,1 0 1,0 0-1,0-1 0,-1 1 1,1 0-1,0 0 1,0 0-1,0 0 0,-1 0 1,1-1-1,0 1 1,0 0-1,0 0 0,0 0 1,-1 0-1,1-1 1,0 1-1,0 0 0,0 0 1,0-1-1,0 1 1,0 0-1,0 0 0,0 0 1,-1-1-1,1 1 1,0 0-1,0 0 0,0-1 1,0 1-1,0-1 1,0 1 93,1 0-22,-1-1 0,0 1 1,0 0-1,0-1 0,0 1 0,0 0 1,0 0-1,0-1 0,0 1 0,0 0 0,-1-1 1,1 1-1,0 0 0,0 0 0,0-1 1,0 1-1,0 0 0,0 0 0,-1-2 477,0 2-477,1 0 0,0 0 0,0 0 1,-1-1-1,1 1 0,0 0 0,0 0 1,-1 0-1,1 0 0,-32-5 1793,27 5-1767,0 1-1,-1 0 1,1 1-1,0-1 1,0 1-1,0 0 1,0 0-1,1 0 1,-1 1-1,1 0 1,-1-1-1,1 2 1,0-1-1,0 0 1,0 1-1,-5 6 1,2-2-83,0 0 1,1 1-1,0 0 1,0 0 0,1 0-1,0 1 1,-4 12-1,8-17-31,0 0-1,-1 1 1,2-1-1,-1 1 1,0-1-1,1 1 1,0-1-1,1 1 1,-1-1-1,1 1 1,0-1-1,0 1 1,1-1-1,0 0 1,0 1-1,0-1 1,0 0 0,1 0-1,0-1 1,5 8-1,-4-8 49,-1 0 0,0 0 0,1 0 0,0-1 0,0 0 0,0 0 0,0 0 0,1 0 0,-1-1 0,1 1 0,-1-1 1,1 0-1,0-1 0,0 1 0,0-1 0,0 0 0,0 0 0,0 0 0,0-1 0,0 0 0,1 0 0,5-1 0,26-6 102,0-1 0,-1-2-1,1-2 1,61-29 0,-80 32-205,0-1 0,0-1 0,26-20 1,-35 23 79,0 0-1,0-1 1,-1 0 0,0 0 0,0-1 0,-1 0 0,8-16 0,1-8-171,-2-1 1,-1 0-1,10-42 1,12-114-1015,-27 125 924,-3-1 0,-4-69-1,0 66 1069,1 19-168,-2 51-667,0 0 0,0-1 0,0 1 0,0 0 0,0-1 1,1 1-1,-1 0 0,0-1 0,0 1 0,0-1 0,-1 1 1,1 0-1,0-1 0,0 1 0,0 0 0,0-1 0,0 1 0,0 0 1,0-1-1,-1 1 0,1 0 0,0-1 0,0 1 0,0 0 1,-1-1-1,1 1 0,-7 11-84,-6 31 111,-13 66 0,17-68-29,-9 97 109,10-68 18,-7 95-81,-1 9 101,12-53 49,4-108-177,0-10 21,0 3 17,-1-1 183,7-6-121,-4 0-119,0 0 1,0-1 0,-1 1-1,1 0 1,-1-1 0,1 1 0,-1-1-1,0 0 1,0 1 0,0-1-1,1-5 1,6-15-3,4-5-18,-1 0 1,9-35-1,11-31-372,-31 94 389,0-1-1,0 1 1,0 0 0,0-1-1,1 1 1,-1 0-1,0-1 1,0 1 0,0 0-1,0-1 1,0 1 0,1 0-1,-1-1 1,0 1 0,0 0-1,1 0 1,-1-1 0,0 1-1,0 0 1,1 0 0,-1 0-1,0-1 1,1 1-1,-1 0 1,0 0 0,1 0-1,-1 0 1,0 0 0,1-1-1,-1 1 1,0 0 0,1 0-1,-1 0 1,0 0 0,1 0-1,-1 0 1,0 0-1,1 0 1,-1 0 0,0 0-1,1 1 1,-1-1 0,0 0-1,1 0 1,-1 0 0,0 0-1,1 0 1,-1 1 0,0-1-1,1 0 1,-1 0 0,0 1-1,0-1 1,1 0-1,-1 1 1,1 0 5,1 1 1,-1 0-1,0 0 0,0 0 1,0-1-1,0 1 0,0 0 0,1 3 1,8 65 309,-1-11-289,-8-48-24,0-1 0,0 1 0,1-1 1,0 0-1,1 0 0,0 0 1,1 0-1,0 0 0,6 9 1,-9-17 1,1 0 0,-1-1 0,1 1 0,0 0 0,-1-1 0,1 1 0,0-1 0,0 0 0,0 0 0,0 0 0,1 0 0,-1 0 0,0 0 0,0 0 0,0-1 0,1 1 0,-1-1 0,0 1 0,1-1 0,-1 0 0,0 0 0,1 0 0,-1-1 0,0 1 0,1 0 0,3-2 0,6-1 23,0-1 1,0 0-1,19-11 0,-1 1-145,-2-2 0,0 0 0,0-2 0,-2-2 0,48-44 0,-73 63 110,22-22 69,-1-2-1,24-34 1,-19 31 196,-27 25-230,-5 3 32,-4 3 11,8-3-72,-5 3-3,0 0 0,0 0 0,0 0 0,0 1 0,0 0 0,1 0 0,0 1 0,-6 6 0,0-1-4,-5 4-10,1 0 0,-21 29 0,31-37-18,0 1 0,1 0 0,0 0 1,0 0-1,1 1 0,0-1 0,0 1 1,0 0-1,-1 13 0,3-19 28,1 1 0,0-1-1,0 0 1,0 0 0,0 0-1,0 0 1,0 0 0,1 1 0,-1-1-1,1 0 1,0 0 0,-1 0-1,1 0 1,0 0 0,0 0-1,0-1 1,0 1 0,1 0 0,-1 0-1,0-1 1,1 1 0,-1-1-1,1 1 1,0-1 0,-1 0-1,4 2 1,-3-1 25,1-1-1,-1 0 1,1-1-1,-1 1 1,1 0 0,0-1-1,-1 0 1,1 1-1,0-1 1,-1 0 0,1 0-1,-1 0 1,1-1-1,0 1 1,-1-1-1,1 1 1,-1-1 0,1 0-1,-1 0 1,1 0-1,2-2 1,2-2 5,1 0 1,-1 0 0,0 0-1,-1-1 1,0-1-1,1 1 1,-2-1-1,1 0 1,-1 0-1,0 0 1,-1-1-1,0 0 1,5-11-1,1-8 33,-2-1 0,9-49-1,-16 71-33,4-12 28,-4 15-47,0 0 1,0 0 0,-1 0 0,1 0-1,0 0 1,-1 0 0,0 0 0,0-6-1,5 37-79,3 31-1,5 29 68,-11-78-10,1-1 1,0 0 0,0 0 0,1 0 0,0-1-1,1 1 1,6 8 0,-6-10 50,-1-1-1,1 0 1,0 0 0,1-1 0,6 6-1,-10-10 13,-1 0-1,1 1 1,0-1-1,0 0 1,0-1-1,-1 1 1,1 0-1,0 0 1,0-1-1,0 1 0,1-1 1,-1 0-1,0 1 1,0-1-1,0 0 1,0 0-1,0-1 1,0 1-1,0 0 1,0-1-1,0 1 1,0-1-1,0 0 0,2 0 1,7-5 30,-1 0 0,0 0 1,-1-1-1,0 0 0,0-1 1,0 0-1,-1 0 0,0-1 1,-1 0-1,0 0 0,6-11 1,-2 1-12,0-1 1,-2 1 0,-1-2 0,0 1 0,4-23 0,-9 31-80,-2-1 0,1 0 0,-2 0 1,0-14-1,0 8-468,0 18 156,3 1 304,0 0 0,1 0 0,-1 1-1,0-1 1,0 1 0,0-1 0,1 1-1,-1 0 1,0 0 0,0 1 0,0-1-1,0 1 1,-1-1 0,1 1 0,0 0 0,-1 0-1,1 0 1,2 3 0,4 4-62,-1 0-1,-1 0 1,10 15 0,-12-16 102,0 0 0,-1 0 1,0 0-1,-1 1 1,1 0-1,3 17 1,-3 0 58,1 31 1,-5-52-67,1 1-9,-1-1 0,1 1-1,1 0 1,-1 0 0,1-1 0,0 1 0,0-1-1,0 0 1,1 1 0,0-1 0,0 0 0,0 0-1,8 8 1,-8-10 5,1 0 0,-1 0 0,1 0 0,0-1 0,0 1 1,0-1-1,0 0 0,0 0 0,0 0 0,0 0 0,1-1 0,-1 0 0,1 0 0,-1 0 0,1 0 0,-1-1 0,1 0 0,7 0 1,-1-2-17,-1 1 0,1-2 1,0 1-1,-1-2 0,1 1 1,-1-1-1,0-1 1,0 0-1,-1 0 0,1-1 1,-1-1-1,0 1 0,-1-1 1,9-9-1,7-10-232,-1-1 0,-1-1-1,19-31 1,17-37 492,-46 73 44,-11 21-265,0 1 0,0-1 0,-1 1 0,1-1 0,-1 1 0,1-1 0,-1 0 0,0 1 0,0-1 0,0 1 0,0-1 0,0 0 0,0-2 0,-1 4-19,1 0 1,-1 0-1,0 0 1,1 0 0,-1 0-1,1 0 1,-1 0-1,0 0 1,1 0 0,-1 0-1,1 0 1,-1 0-1,0 1 1,1-1 0,-1 0-1,1 0 1,-1 1-1,1-1 1,-1 0 0,0 1-1,-10 9-46,0 0-1,0 0 1,1 1 0,1 0-1,0 1 1,-8 12 0,-2 4-31,1 0 1,2 1 0,0 1 0,2 1-1,-12 38 1,25-66 40,1 1-1,-1-1 1,1 0 0,0 1-1,0-1 1,0 1-1,0-1 1,1 0 0,-1 1-1,1-1 1,0 0-1,1 5 1,-1-7 32,-1 1 0,1-1 0,-1 0 0,1 1 0,0-1 0,0 0 0,0 1 0,-1-1 0,1 0 0,0 0 0,0 0 0,1 0 0,-1 0 0,0 0 0,0 0 0,0 0 0,1 0 0,-1-1 0,0 1 0,1 0 0,-1-1-1,1 1 1,-1-1 0,1 1 0,-1-1 0,1 0 0,-1 0 0,1 0 0,1 0 0,4-1-6,-1 0-1,0-1 1,1 0-1,-1 0 1,0-1-1,0 0 1,0 0-1,-1 0 0,1-1 1,-1 0-1,1 0 1,-1 0-1,-1 0 1,9-10-1,1-2-54,-2-1 0,0-1 0,13-25 0,-3 0 142,-3 0 0,-1-2-1,15-60 1,-32 101-43,0 0-1,0-1 1,-1 1 0,1-1 0,-2-7 0,1 12-39,0-1 0,0 0 0,0 1 0,0-1 0,0 0 0,-1 1 1,1-1-1,0 0 0,0 1 0,-1-1 0,1 0 0,0 1 0,-1-1 1,1 1-1,-1-1 0,1 1 0,-1-1 0,0 0 0,1 1-10,-1 0 1,0 0-1,1 0 0,-1 0 0,1 0 0,-1-1 0,0 2 0,1-1 0,-1 0 0,0 0 0,1 0 0,-1 0 0,1 0 0,-1 0 1,0 1-1,1-1 0,-1 0 0,1 0 0,-1 1 0,1-1 0,-1 0 0,1 1 0,-1-1 0,0 1 0,-4 3-34,1 1 0,-1-1-1,1 0 1,0 1-1,0 0 1,0 0 0,1 0-1,0 1 1,-4 8-1,-1 5-53,-8 31-1,4-11 29,-48 188 261,45-156-101,-27 141 618,40-200-644,-14 67 330,13-68-316,0-1 1,-1 0 0,0 0 0,0 0-1,-9 12 1,11-18-32,-1 0-1,-1-1 0,1 1 1,0-1-1,-1 0 0,1 1 1,-1-2-1,0 1 0,0 0 1,-5 1-1,7-3-43,0 0 0,0 0 0,0 0 0,0 0 0,0-1 0,0 1 0,-1-1 0,1 0 0,0 1 0,0-1 0,-1 0 0,1 0 0,0-1 0,0 1 0,0 0 0,-1-1 0,1 1 0,0-1 0,0 0 0,0 1 0,0-1 1,-4-3-1,-1-1-80,0-1 0,1 0 1,0-1-1,0 0 1,0 0-1,1 0 1,0-1-1,0 1 1,-5-12-1,7 13-7,0-1-1,1 1 1,0-1-1,0 0 1,0 0 0,1 0-1,0 0 1,0 0-1,0 0 1,1 0-1,1 0 1,0-10 0,0 11 60,1 0 0,-1 0 0,1 0 0,0 0 0,0 1 0,1-1 0,0 1 0,0-1 0,0 1 0,1 0 0,-1 0 0,1 0 0,0 1 1,1-1-1,-1 1 0,1 0 0,0 1 0,0-1 0,10-5 0,34-13-62,1 2-1,1 2 1,75-16 0,-69 22 251,147-39 265,-175 41-369,0-1 0,0-2 0,-2 0-1,42-29 1,-61 37-1,-1-1-1,0 0 1,-1 0-1,0 0 1,0-1-1,0 0 1,-1 0-1,0-1 0,0 0 1,7-16-1,-5 8-13,-2-1-1,0 0 0,0 0 0,2-27 0,-6 33-46,0 0 0,-1 1 0,0-1 0,-1 0 0,0 1 0,-1-1 0,0 1 0,-6-18 0,8 27-2,-1 0 0,1 0 0,-1 0 0,1 0 0,-1 0 0,1 0-1,-1 0 1,1 1 0,-1-1 0,0 0 0,0 0 0,1 1 0,-1-1 0,0 0-1,0 1 1,0-1 0,0 1 0,0-1 0,1 1 0,-1-1 0,0 1 0,0 0-1,0-1 1,0 1 0,0 0 0,-1 0 0,1 0 0,0 0 0,0 0 0,0 0-1,0 0 1,0 0 0,0 0 0,0 0 0,0 1 0,0-1 0,0 0 0,0 1 0,0-1-1,0 1 1,0-1 0,1 1 0,-3 0 0,0 2-26,-1-1 0,0 1-1,0 0 1,1 0 0,0 1 0,0-1 0,0 1 0,-5 6 0,-8 19 131,-20 49 0,30-64-82,2 0 1,0 0 0,0 0-1,1 1 1,1-1-1,0 18 1,2-23 52,1 0 1,0-1-1,0 1 1,1 0 0,1-1-1,-1 0 1,1 0-1,1 0 1,-1 0-1,1 0 1,1 0-1,-1-1 1,1 0-1,1 0 1,-1 0-1,1-1 1,8 7-1,-9-8 10,0-1 0,1 0 0,0 0-1,-1 0 1,1-1 0,1 0 0,-1 0-1,0 0 1,1-1 0,-1 0 0,1 0-1,0-1 1,0 0 0,-1 0 0,1 0-1,0-1 1,0 0 0,0 0 0,0-1-1,0 0 1,12-3 0,-10 1-500,0 0 0,0 0 0,0-1 0,0-1 0,0 1 0,-1-1 0,0-1 0,0 1 0,0-1 0,-1-1 0,0 0 0,10-11 0,5-19-4133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28.8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5 407 3072,'-5'0'5653,"7"1"-5386,0 0-175,1-1 1,-1 1 0,0-1-1,1 1 1,-1-1-1,1 0 1,-1 0 0,1 0-1,-1 0 1,1 0-1,-1 0 1,1-1 0,-1 0-1,1 1 1,-1-1-1,0 0 1,1 0 0,-1 0-1,0 0 1,0 0-1,4-4 1,8-7 149,-3 4-161,0-2 1,-1 1-1,0-1 1,-1-1-1,9-12 1,-4 1-4,-1 0 1,-2-1-1,0-1 1,-1 0-1,-2-1 0,7-30 1,-9 31-70,-2 7 171,-1 0 1,0 0-1,0-22 1,-3 39-184,0-1 0,0 1 1,0 0-1,0 0 1,-1 0-1,1-1 0,0 1 1,0 0-1,0 0 1,0 0-1,0-1 0,0 1 1,0 0-1,0 0 1,-1 0-1,1-1 0,0 1 1,0 0-1,0 0 1,0 0-1,-1 0 0,1 0 1,0-1-1,0 1 1,0 0-1,-1 0 0,1 0 1,0 0-1,0 0 1,0 0-1,-1 0 0,1 0 1,0 0-1,0 0 1,-1 0-1,1 0 0,0 0 1,0 0-1,-1 0 1,1 0-1,0 0 0,0 0 1,0 0-1,-1 0 1,1 0-1,0 0 0,0 0 1,0 1-1,-1-1 1,1 0-1,0 0 0,0 0 1,0 0-1,0 0 1,-1 1-1,1-1 0,0 0 1,-12 11-301,5 0 311,0 1 1,2 1-1,-1-1 0,2 1 0,-1 0 0,2 0 0,-3 17 0,1 2-59,0 63 0,5-86 82,1-1 0,-1 1 0,1 0 0,1-1 0,0 1 0,0-1 0,1 1 0,6 13 0,-8-19 21,1 0 0,0 1 0,0-1 0,0 0 0,1 0-1,-1 0 1,1-1 0,0 1 0,-1-1 0,1 1 0,0-1 0,1 0-1,-1 0 1,0 0 0,0 0 0,1-1 0,-1 0 0,1 1 0,0-1-1,-1 0 1,1-1 0,5 1 0,1 0-14,-1-1 1,0-1-1,0 0 0,1 0 0,-1-1 1,0 0-1,0 0 0,0-1 1,-1 0-1,1-1 0,-1 0 1,1 0-1,-1-1 0,-1 0 0,1-1 1,11-10-1,1-3-45,-1-1-1,-1-1 0,-1-1 1,18-30-1,26-39-45,-60 89 69,0 1 1,0-1-1,0 1 1,0-1 0,0 1-1,0 0 1,0-1-1,1 1 1,1-1-1,-2 2 7,-1 1 0,1 0-1,0 0 1,0 0 0,-1 0-1,1 0 1,0 0 0,-1 0-1,1 0 1,-1 0 0,1 1-1,1 8 29,0-1 1,0 1-1,-1 0 0,-1-1 0,0 1 1,0 0-1,-1-1 0,-1 11 0,-1 24 256,-1 37 514,8-83-953,-2 1 110,1-2-5,0-1 0,0 0 0,0 0 0,0 0-1,-1 0 1,1-1 0,-1 1 0,0 0 0,1-7 0,12-21-22,25-28-164,-40 60 220,0-1 0,1 0 0,-1 0 0,0 1 0,1-1 0,-1 1 0,1-1 0,-1 0 0,1 1 0,0-1 0,-1 1 0,1-1 0,-1 1 0,1-1 0,0 1 0,0 0 0,-1-1 0,1 1 0,0 0 0,-1-1 0,1 1 0,0 0 0,0 0 0,0 0 0,-1 0 0,1 0 0,0 0 0,0 0 0,0 0 0,-1 0 0,1 0 0,0 0 0,0 0 0,-1 1 0,1-1 0,0 0 0,0 0 0,-1 1 0,1-1 0,0 1 0,-1-1 0,1 1 0,0-1 0,-1 1 0,1-1 0,-1 1 0,1 0 0,4 5 90,0-1 0,0 2 0,-1-1 0,4 9 0,0-3-60,2 2-66,0 1 0,23 21 1,-27-29-386,0-2 1,1 1 0,0-1 0,0 0 0,1 0 0,-1 0-1,14 4 1,0-5-1975,-21-4 2191,1 0 0,0 0 0,0 0 0,0 0 0,0 0 0,-1 0 0,1 0 0,0 0 0,0-1 0,0 1 0,-1 0 0,1-1 1,0 1-1,0 0 0,-1-1 0,1 1 0,0-1 0,-1 0 0,1 1 0,0-1 0,-1 1 0,1-1 0,-1 0 0,1-1 0,4-19-3189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3:02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0 297 576,'3'-1'1956,"-3"1"-1913,1 0 48,-1 1-1,0-1 0,0 0 1,0 1-1,1-1 0,-1 0 1,0 1-1,0-1 0,1 0 0,-1 0 1,0 1-1,1-1 0,-1 0 1,0 0-1,1 1 0,-1-1 1,0 0-1,1 0 0,-1 0 1,0 0-1,1 0 0,-1 0 1,1 1-1,-1-1 0,0 0 1,1 0-1,-1 0 0,1 0 1,4 14 1562,-2 4 224,-3-15-1570,0 0 0,1 0 0,-1 0 0,1 0 0,-1 0 0,2 4 0,1 0 161,-3-7-457,1 1 0,-1-1 0,0 0 0,0 0 0,0 1 0,0-1 0,0 0 0,0 0 0,0 0 0,1 1 0,-1-1 0,0 0 0,0 0 0,0 0 0,0 1 0,1-1 0,-1 0 0,0 0 0,0 0 0,1 0 0,-1 0 0,0 0 0,0 1 0,0-1 0,1 0 1,-1 0-1,0 0 0,0 0 0,1 0 0,-1 0 0,0 0 0,1 0 0,-1 0 0,0 0 0,27 9 182,-24-7-160,0 0 0,0-1 0,0 0 0,1 0 0,-1 0 0,0 0 0,1 0 0,5 0 0,157 7 831,-145-8-777,0-1 0,0 0 0,0-2 0,0 0 0,-1-1-1,22-8 1,-1 0-58,-26 9-22,21-9 0,113-42 244,-104 43-179,66-8 0,-69 13-238,-18 4 239,41 0 0,-42 3-219,-22-1 450,-1 2-287,0 0 1,0 1-1,-1-1 0,1 0 0,-1 1 0,0-1 1,1 0-1,-1 1 0,0-1 0,-1 0 1,-2 4-1,-19 21 25,5-8-93,13-13 16,-5 8 7,-18 28 0,27-41 35,1-1 0,-1 1 0,1-1 0,0 1 0,0-1 0,-1 1 0,1-1 0,0 1 0,0-1 0,0 1 0,0 0 0,-1-1 0,1 1 0,0-1 0,0 1 0,0-1 0,0 1 0,0 0 0,1-1 0,-1 1 0,0-1 0,0 1 0,0-1 0,0 1 0,1 0 0,-1-1 0,0 1 0,0-1 1,1 1-1,0 0 0,2 4-150,15-1 297,-4-3-157,-1 0 0,1-1-1,0-1 1,-1 0 0,1 0 0,23-7-1,-12 3 134,12-2-309,10-1 578,49-16 0,-74 18-369,34-4 1,2-1 41,25-4 26,-25 5 55,-44 8-121,-3 0 8,-1-1 0,1 1 0,18-8 0,-1-2 6,-19 9-14,-1 0-1,1-1 0,-1 0 1,0-1-1,9-6 0,-6 4 68,-9 6-74,0-1 1,0 1 0,0 0-1,0-1 1,0 1 0,0-1-1,0 0 1,0 0 0,-1 0-1,1 0 1,-1 0 0,3-3-1,-2 1-62,0 0 0,0 1-1,1-1 1,-1 1 0,1 0 0,0-1-1,0 1 1,7-5 0,6-7 105,-2-1 11,-5 5-44,22-20 1,-31 30-29,1 1 1,-1-1 0,1 1-1,-1-1 1,1 0 0,-1 1-1,0-1 1,1 0 0,-1 1-1,0-1 1,0 0 0,1 1-1,-1-1 1,0-1 0,0 1-22,0 0 1,1 1 0,-1-1-1,0 0 1,0 1 0,0-1-1,1 0 1,-1 1 0,0-1-1,1 1 1,-1-1 0,0 1-1,1-1 1,-1 1 0,1-1-1,-1 1 1,1-1 0,0 0-1,8-19 398,-9 18-334,0 1-49,0 0 0,0 1 0,0-1 0,0 0 0,0 0 0,0 1 0,0-1 1,0 0-1,0 0 0,0 0 0,-1 1 0,1-1 0,0 0 0,0 0 0,-1 1 0,1-1 0,-1 0 0,-2-7-92,2 8 97,1-1 1,0 1-1,0-1 0,0 0 1,0 1-1,0-1 0,-1 1 1,1-1-1,0 1 0,0-1 1,-1 1-1,1-1 1,0 1-1,-1 0 0,1-1 1,-1 1-1,1-1 0,0 1 1,-1 0-1,1-1 0,-1 1 1,1 0-1,-1-1 0,1 1 1,-1 0-1,0 0 0,-18-4-70,15 5 64,0-1 0,0 1 0,0 0 0,0 0-1,0 0 1,0 0 0,0 1 0,0 0-1,1-1 1,-1 1 0,0 1 0,-4 3-1,-24 12 127,28-17-86,0 0 0,-1 0 1,1-1-1,0 1 0,0-1 0,0 0 0,-1 0 0,1 0 1,0-1-1,0 1 0,0-1 0,0 0 0,-1 0 0,-3-3 0,1 2 35,1 1 0,0-1 0,-1 1-1,-10-1 1,-27-6 32,-4 8-561,47 0 502,2 1-50,-1-1 0,0 1 0,0 0 0,1-1-1,-1 1 1,1-1 0,-1 1 0,0 0 0,1-1-1,-1 1 1,1-1 0,-1 1 0,1-1 0,-1 1-1,1-1 1,0 0 0,-1 1 0,1-1 0,-1 0-1,1 1 1,0-1 0,0 0 0,19 7 41,-16-6-17,8 3-60,-1 0-1,1-1 1,0-1 0,0 0-1,0 0 1,0-1-1,0-1 1,0 0 0,22-3-1,-10-1 151,-1-2 0,1 0 0,36-17 0,49-23-213,-109 46 112,0 0 1,0 0-1,0 0 1,0-1 0,0 1-1,0 0 1,0 0-1,0 0 1,1 0-1,-1 0 1,0 0 0,0 0-1,0 0 1,0 0-1,0 0 1,0 0-1,0 0 1,1 0 0,-1 0-1,0 0 1,0 0-1,0 0 1,0 0-1,0 0 1,0 0 0,1 0-1,-1 0 1,0 0-1,0 1 1,0-1-1,0 0 1,0 0-1,0 0 1,0 0 0,0 0-1,0 0 1,1 0-1,-1 0 1,0 0-1,0 0 1,0 1 0,0-1-1,0 0 1,0 0-1,0 0 1,0 0-1,0 0 1,0 0 0,0 0-1,0 1 1,0-1-1,0 0 1,0 0-1,0 0 1,0 0 0,0 0-1,0 0 1,0 0-1,0 1 1,0-1-1,0 0 1,0 0-1,0 0 1,0 0 0,-5 13-99,1-2-18,4-7 129,-1 0 0,0 1 1,1-1-1,-2 0 0,1 0 1,0 0-1,-1 0 0,-3 6 1,-7 22-175,4-5 231,0 1 1,-2-1-1,-17 34 0,13-34 98,-33 48 0,36-57-130,10-15-34,0 0 0,0-1 0,-1 1-1,1 0 1,-1-1 0,0 0 0,1 1-1,-1-1 1,0 0 0,0 0 0,-1 0-1,1 0 1,-4 2 0,5-3 26,0-1 0,1 0-1,-1 0 1,0-1 0,1 1 0,-1 0 0,0 0 0,1 0 0,-1 0 0,1 0 0,-1-1-1,0 1 1,1 0 0,-1-1 0,1 1 0,-1 0 0,1-1 0,-1 1 0,0-1 0,-13-12 270,10 8-262,-13-10-88,0-2-1,2 0 1,0-1 0,-18-28-1,15 19 67,18 26-97,2 2-349,-1-1 405,1 1 0,-1 0 0,1-1 0,-1 1 0,1 0 0,-1 0 0,1 0 1,-1 0-1,0 0 0,0 1 0,1-1 0,0 1 0,4 4 6,9 8 28,20 16-70,-32-28 63,-1-1 0,1 1 0,0-1 1,0 1-1,0-1 0,0 0 0,0 0 1,0 0-1,0 0 0,0-1 0,5 1 0,-7-1 137,4-11 319,-6 3-441,0 0 0,0 1 0,-1-1 0,0 1 0,-1-1 0,1 1 0,-6-10 0,-6-18 79,12 28-195,-1-1 0,1 1 1,-1 0-1,0 0 1,-1 0-1,-6-9 0,19 26 19,-1-1 0,2 0-1,-1-1 1,1 0 0,17 10-1,-26-17 214,-1-5-83,0 0-1,-1 0 0,0-1 1,0 1-1,0 0 0,0 0 0,-1 0 1,1 0-1,-1 0 0,0 1 1,-4-7-1,-1 1-85,0 0 0,-1 1 0,-9-10 0,11 13-87,1 0 0,-1 1 0,-12-8 0,18 12 105,0 0 0,0 0 0,-1-1-1,1 1 1,0 0 0,0 0 0,0 0-1,-1 0 1,1 0 0,0 0-1,0 0 1,0 0 0,-1 0 0,1 0-1,0 0 1,0 0 0,0 0 0,-1 0-1,1 0 1,0 0 0,0 0 0,-1 0-1,1 0 1,0 0 0,0 0 0,0 0-1,0 0 1,-1 0 0,1 0-1,0 0 1,0 1 0,0-1 0,-1 0-1,1 0 1,0 0 0,0 0 0,0 0-1,0 1 1,0-1 0,-1 0 0,1 0-1,0 0 1,0 1 0,0-1 0,0 0-1,0 0 1,0 0 0,0 1-1,0-1 1,0 0 0,0 0 0,0 0-1,0 1 1,0-1 0,0 0 0,0 0-1,0 0 1,0 1 0,0-1 0,0 0-1,0 0 1,0 0 0,0 1 0,0-1-1,0 0 1,1 0 0,-1 1-1,7 16-184,-6-15 169,5 9-456,1 0 1,0-1-1,1 0 0,9 9 1,-2-1-2265,-2-7 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29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7 8320,'-39'-3'3072,"27"0"-2400,-6 3-160,0 0-5312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30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25 1472,'-4'-3'1723,"7"-14"4474,-4 16-6115,-1 1 1,1-1-1,-1 1 1,1-1 0,-1 1-1,0-1 1,1 1-1,-1 0 1,1 0-1,-1 0 1,-3 0-1,-19 2 442,17-1-507,1 1 1,0 0-1,0 0 0,0 0 0,0 1 0,1 0 0,-1 0 0,1 0 1,-1 1-1,1 0 0,0 0 0,1 0 0,-1 1 0,1 0 0,0-1 1,0 1-1,0 1 0,1-1 0,-1 1 0,1-1 0,1 1 0,-1 0 1,1 0-1,0 0 0,0 0 0,1 0 0,-1 9 0,1-1-41,1 0 0,1 0-1,0 0 1,1 0 0,0 0-1,1 0 1,1 0 0,9 23-1,-10-31 30,0 1 1,1-1-1,-1 0 0,1 0 0,1 0 0,-1-1 0,1 0 0,0 1 0,0-2 0,0 1 0,1-1 0,-1 1 0,1-1 1,0-1-1,1 1 0,-1-1 0,0 0 0,1-1 0,12 4 0,-17-6 29,0 1 0,0-1 0,0 0 0,0 1 0,0-1 0,0 0 0,0 0 0,1 0 0,-1-1 0,0 1 0,0 0 0,0-1 0,0 1 0,0-1 0,0 0 0,0 0 0,0 0 0,0 0 0,0 0 0,1-1 0,1-2 30,-1 1 1,0-1 0,0 1 0,-1-1-1,1 0 1,-1 0 0,0 0-1,2-6 1,3-3 65,-2 2-87,-1 1 0,1-1 1,-2 0-1,1 0 0,2-15 0,5-122 763,-16 67 10,6 86-845,-1 0 0,2 0 1,-1 0-1,0 0 1,1-1-1,4 9 1,6 19 164,-1 14 52,-4-13-66,2 0 0,14 34 0,-3-34 236,-20-33-323,1 0 1,0 0-1,-1 0 1,1 0-1,-1 0 1,1 0-1,-1 0 1,1 0 0,-1 0-1,1 0 1,-1-1-1,0 1 1,1 0-1,-1 0 1,1 0 0,-1-1-1,1 1 1,-1 0-1,1-1 4,2-1 2,-1 0 1,0 0-1,1-1 0,-1 1 1,0-1-1,0 1 0,0-1 1,0 0-1,-1 0 0,1 0 1,1-4-1,10-36 138,-13 43-177,5-17-68,1 0 0,0 0-1,1 1 1,1-1 0,0 2-1,2-1 1,-1 1 0,20-22-1,-29 36 56,1 1-1,-1-1 0,1 0 1,0 1-1,-1-1 1,1 1-1,-1-1 1,1 1-1,0-1 0,-1 1 1,1 0-1,0-1 1,0 1-1,-1 0 1,1-1-1,0 1 0,0 0 1,-1 0-1,1 0 1,0 0-1,0 0 0,0 0 1,-1 0-1,1 0 1,1 0-1,-1 0 14,0 1 0,1 0 0,-1-1 0,0 1 0,0 0 0,0 0 0,-1 0 0,1 0 0,0 0 0,0 0 0,0 0 0,-1 0 0,1 0 0,0 2 0,3 4 27,-2 0 0,1 0-1,-1 0 1,2 10-1,8 88 71,0-9 144,-12-96-246,0 1 1,0-1 0,0 1-1,0-1 1,0 0 0,0 1 0,1-1-1,-1 0 1,0 1 0,0-1-1,1 0 1,-1 1 0,0-1 0,0 0-1,1 1 1,-1-1 0,0 0 0,1 0-1,-1 1 1,0-1 0,1 0-1,-1 0 1,1 0 0,-1 0 0,0 1-1,1-1 1,-1 0 0,1 0 0,-1 0-1,0 0 1,1 0 0,-1 0-1,1 0 1,-1 0 0,0 0 0,1 0-1,-1 0 1,1 0 0,-1-1-1,0 1 1,1 0 0,-1 0 0,1 0-1,-1 0 1,0-1 0,1 1 0,17-11-259,18-22 123,-20 18 304,0 0 1,1 1-1,26-16 0,-41 29-129,1-1 0,-1 1 0,1 0 0,0 0 0,-1 0 0,1 0 0,0 1 0,0-1 0,0 1-1,-1 0 1,1 0 0,0 0 0,0 0 0,0 0 0,0 0 0,-1 1 0,1 0 0,0-1 0,0 1-1,-1 0 1,1 0 0,0 0 0,-1 1 0,1-1 0,-1 1 0,0-1 0,4 4 0,4 5 121,0 0 0,-1 0 1,0 1-1,11 18 0,-7-11-175,-9-13 5,8 12-2128,18 19-1,-19-66-9213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3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1369 3904,'8'10'4429,"2"0"-4185,0 1 1,19 13-1,-28-23-184,0-1-1,0 1 0,0 0 0,0-1 1,0 1-1,0-1 0,0 1 0,1-1 1,-1 0-1,0 0 0,0 1 0,0-1 1,1 0-1,-1 0 0,0 0 0,0 0 1,0 0-1,1-1 0,-1 1 0,0 0 1,0 0-1,2-2 0,-1 1 17,0 0 0,0 0 1,-1-1-1,1 1 0,0-1 0,-1 0 1,1 1-1,-1-1 0,0 0 0,0 0 0,3-4 1,3-7 124,0-1 0,-1 0 0,-1 0 0,7-27 0,-11 38-198,0-1 0,0 0 0,-1 0 1,0 0-1,0 0 0,0 0 0,0 0 1,-1 0-1,1 1 0,-1-1 0,0 0 0,0 0 1,0 1-1,-1-1 0,1 0 0,-1 1 1,0-1-1,0 1 0,0 0 0,-1 0 1,1 0-1,-1 0 0,-5-5 0,6 6-10,0 0-1,0 1 1,0-1 0,0 1-1,0 0 1,-1-1-1,1 1 1,0 0 0,-1 0-1,1 1 1,-5-2-1,5 2-7,0 0 0,1 0 0,-1 1 0,1-1 0,-1 0 0,0 1 0,1-1 0,-1 1 0,1 0 0,0 0 0,-1-1 0,1 1 0,-1 0 0,1 0 0,0 0 0,0 0 0,0 0 0,0 1 0,-2 1 0,0 1 40,0 0 0,1 0 0,0 0 0,-1 0 0,1 0 0,1 1 0,-1-1 1,1 1-1,-1 0 0,1-1 0,1 1 0,-1 8 0,0 6 160,3 35 0,-1-51-193,2 19 55,1 0 1,11 35-1,-2-11-98,-11-39 66,0 0 0,1 0 0,0-1 0,0 1 1,0 0-1,1-1 0,0 0 0,0 0 0,5 6 0,-6-9 28,-1 0 0,1-1 0,0 1 0,0-1-1,0 0 1,0 0 0,0 0 0,0 0 0,1 0 0,-1-1-1,1 1 1,-1-1 0,1 0 0,-1 0 0,1-1-1,0 1 1,0-1 0,-1 1 0,8-2 0,-2 0-11,0-1 1,0 0-1,-1 0 1,1-1-1,0 0 1,15-9-1,47-33-263,-71 45 229,40-30-34,-1-2-1,-2-1 1,-1-2-1,-2-2 0,-2-1 1,34-50-1,-49 62 54,-2-1 0,-1-1 0,-1 0 0,15-49 0,22-120-315,-46 182 261,9-45-190,37-178-667,-20 1 745,-27 184 213,3-60 61,-6 89-106,-1 0 0,-7-39 0,7 59-30,0 0-1,0 1 1,-1-1 0,1 1 0,-4-5 0,5 7 9,0 1 0,-1-1 0,1 1 0,0 0 0,-1-1 0,1 1-1,0-1 1,-1 1 0,1 0 0,0-1 0,-1 1 0,1 0 0,-1 0 0,1-1 0,-1 1 0,1 0 0,-1 0 0,1-1 0,-1 1 0,0 0 1,1 1 1,-1-1 0,1 0-1,0 0 1,-1 0-1,1 1 1,-1-1 0,1 0-1,0 1 1,-1-1 0,1 0-1,0 1 1,-1-1-1,1 0 1,0 1 0,-1-1-1,1 1 1,0-1 0,0 1-1,0-1 1,-1 1-1,1-1 1,0 0 0,0 2-1,-15 48 329,-17 100-1,9-32 389,-86 543 479,105-619-1147,3 1 0,1-1 0,2 0 0,2 0 0,2 0 0,1 0 0,27 79 0,-32-112-26,19 47 42,-19-51-42,0 0-1,1 0 0,-1-1 0,1 1 0,0-1 0,0 0 1,1 0-1,-1 0 0,5 3 0,1 0 33,-5-4-99,1 1-1,0-1 0,0 0 1,8 4-1,-11-6 28,0 0 1,0-1-1,0 1 0,0-1 0,1 0 0,-1 1 1,0-1-1,0 0 0,0 0 0,1-1 0,-1 1 1,0 0-1,0-1 0,0 1 0,4-2 1,3-2-35,1-1 0,0 0 0,-1 0 1,0-1-1,0 0 0,-1 0 1,0-1-1,0-1 0,13-14 1,-2-2-17,-1-1 0,15-30 1,-22 37 28,-1 0 1,-1-1 0,0 0 0,-2 0 0,0-1 0,5-27 0,-11 43 68,-1 1 0,1-1 0,-1 1 1,0-1-1,-1 1 0,1-1 0,0 1 0,-2-6 0,1 8-42,1 1-1,0-1 0,-1 0 0,1 0 0,-1 1 0,1-1 1,-1 0-1,1 1 0,-1-1 0,1 0 0,-1 1 0,0-1 0,1 1 1,-1-1-1,0 1 0,0-1 0,1 1 0,-1 0 0,0-1 1,0 1-1,0 0 0,1-1 0,-1 1 0,0 0 0,0 0 1,0 0-1,0 0 0,0 0 0,1 0 0,-1 0 0,0 0 0,0 0 1,0 1-1,0-1 0,0 0 0,1 0 0,-1 1 0,-1-1 1,-5 3 48,1 0 0,-1 0 1,1 0-1,0 1 0,-1 0 0,2 0 1,-1 0-1,0 1 0,1 0 1,0 0-1,0 1 0,0-1 1,1 1-1,0 0 0,0 0 1,0 0-1,-3 10 0,3-8-34,1 1 0,0 0 0,1 0 1,-1 0-1,2 0 0,-1 0 0,1 0 0,1 0 0,0 1 0,0-1 0,1 0 0,0 0 0,2 11 0,-1-13 17,0 0 0,1 0 0,0 0 0,0-1 0,0 1 0,1-1 0,0 0 0,5 6 0,-7-9-5,1 1 0,0-2 0,0 1 0,0 0 0,1 0 0,-1-1 0,1 0 0,-1 0 0,1 0 0,0 0 0,0 0 0,-1-1 0,1 0 0,0 1 0,8 0 0,-3-2-5,-1 0-1,1 0 1,0-1-1,0 0 1,-1-1 0,1 0-1,-1 0 1,1-1 0,-1 0-1,0 0 1,0-1 0,13-8-1,4-5-90,-1 0 0,31-29 1,-24 17-128,-17 15 34,1 0-1,27-18 0,-23 23-362,-15 8 414,0 0-1,-1-1 1,1 0 0,0 0-1,-1 0 1,1 0-1,-1-1 1,0 1 0,4-4-1,-6 4 150,-1 1 0,1-1-1,0 1 1,0-1 0,-1 0 0,1 1-1,-1-1 1,1 0 0,-1 0 0,0 1-1,0-1 1,0 0 0,0 0-1,0 1 1,0-1 0,0 0 0,-1 0-1,1 1 1,0-1 0,-1 0 0,0-1-1,0 2-22,0 0-1,1 1 0,-1-1 0,0 0 1,0 1-1,1-1 0,-1 1 0,0-1 1,0 1-1,0-1 0,0 1 0,1 0 1,-1-1-1,0 1 0,0 0 0,0 0 1,0 0-1,0 0 0,0 0 0,0 0 1,0 0-1,0 0 0,0 0 0,-1 0 1,-23 5-39,16-1 58,1 0 0,0 0 0,0 0 0,0 1-1,0 1 1,1-1 0,0 1 0,0 0 0,1 1 0,0 0 0,0 0 0,0 0 0,1 1 0,0-1 0,0 1-1,1 1 1,0-1 0,1 0 0,-1 1 0,2 0 0,-1 0 0,1 0 0,1 0 0,-2 13 0,3-11 30,-1 0 0,1 1 0,1-1 0,0 0 1,0 0-1,1 0 0,1 0 0,0 0 0,8 20 1,-6-20 27,1-1 1,0 1 0,0-2 0,11 14 0,-15-21-56,-1 0-1,1 0 1,0 0 0,1-1 0,-1 1-1,0 0 1,0-1 0,1 1-1,-1-1 1,1 0 0,-1 0-1,1 0 1,-1 0 0,1 0 0,0 0-1,-1-1 1,1 0 0,0 1-1,0-1 1,-1 0 0,1 0-1,0 0 1,0-1 0,4 0 0,-1-1-17,0-1 1,0 1 0,0-1 0,-1 0 0,1-1 0,-1 1-1,0-1 1,0 0 0,0 0 0,6-8 0,4-6-59,20-30-1,-22 30 21,123-144-430,-47 62-204,-67 72 422,-2 0 0,-1-1 0,-1-1 0,25-59-1,33-137-534,-38 99 834,30-192 0,-65 299 39,-1 13-11,-1 0 1,0 0-1,-1-1 1,0-13-1,0 20-76,0 0 0,0 1 0,0-1 0,0 0 0,0 0 0,0 0 0,-1 1 0,1-1-1,0 0 1,-1 0 0,1 1 0,0-1 0,-1 0 0,1 1 0,-1-1 0,0-1 0,0 2-8,1 0 1,0 0-1,-1 0 1,1 0-1,0 0 1,-1 0-1,1 0 0,0 0 1,-1 0-1,1 0 1,0 0-1,-1 0 0,1 0 1,0 0-1,-1 0 1,1 0-1,0 0 1,0 0-1,-1 0 0,1 1 1,0-1-1,-1 0 1,1 0-1,0 0 0,0 1 1,-1-1-1,-2 3 0,1 0 0,0 0-1,-1-1 1,1 2-1,-3 4 1,-55 94 614,34-60-486,-27 59-1,-4 41 209,-48 191 0,98-304-335,1 0 0,0 0 0,3 0 0,0 0 0,2 30 0,2-42 18,0-1 1,1 0 0,1 1 0,1-1 0,0 0 0,1-1 0,0 1 0,2-1-1,0 0 1,12 20 0,-16-30 3,1 0-1,0-1 1,0 1-1,1-1 1,-1 1-1,1-1 1,0-1 0,0 1-1,1-1 1,-1 0-1,1 0 1,-1 0-1,1-1 1,0 0-1,0 0 1,0 0-1,0-1 1,0 0-1,1 0 1,-1-1 0,0 1-1,0-1 1,1-1-1,-1 1 1,0-1-1,0 0 1,0-1-1,0 1 1,0-1-1,7-3 1,-2-1-18,0-1 0,0 0-1,-1 0 1,0-1 0,0 0 0,9-11 0,48-61 36,-54 63-15,-3 5 0,0-1-1,-1 0 0,-1 0 1,0-1-1,-1 0 0,-1-1 1,6-15-1,-12 28-6,1-1 0,-1 1 0,0-1 0,1 0 1,-1 1-1,-1-1 0,1 0 0,0 1 0,0-1 0,-1 1 1,0-1-1,1 0 0,-1 1 0,0-1 0,0 1 0,0 0 0,-1-1 1,1 1-1,-1 0 0,1 0 0,-4-4 0,3 5-42,0-1-1,0 0 0,0 0 1,1 0-1,-1 0 1,1 0-1,-1 0 0,-1-3 1,-1-2-266,6 4 116,0 1-1,0 0 1,0-1 0,1 1-1,2-2 1,0 1 120,0 1 0,0-1 1,0 1-1,1 0 0,-1 0 1,0 0-1,1 1 0,-1 0 0,1 0 1,0 1-1,-1-1 0,8 1 1,1 1 38,0 0 0,0 1 0,24 7 0,-35-9 24,0 1 0,0 0 0,0 0 0,0 0 1,0 1-1,0-1 0,-1 1 0,1-1 0,0 1 1,-1 0-1,1 0 0,-1 0 0,0 0 1,0 0-1,0 1 0,0-1 0,0 1 0,0-1 1,-1 1-1,1 0 0,-1-1 0,0 1 0,1 0 1,-2 0-1,1 0 0,0 0 0,0 0 0,-1 0 1,0 0-1,1 0 0,-1 1 0,0-1 1,-1 0-1,0 5 0,-2 12 368,-8 24 0,7-30-359,0 0-1,1 0 0,1 0 1,-1 17-1,3-30-16,0 1 1,0-1-1,0 0 0,0 1 1,0-1-1,0 0 0,0 1 1,0-1-1,1 0 0,-1 1 1,0-1-1,1 0 0,-1 0 1,1 0-1,0 1 0,-1-1 1,1 0-1,0 0 0,0 0 1,0 0-1,-1 0 0,1 0 1,0 0-1,0 0 0,1 0 1,-1-1-1,1 2 0,1-2-39,0 1-1,-1-1 0,1 1 0,0-1 0,0 0 0,0 0 0,-1 0 1,1-1-1,0 1 0,0-1 0,-1 1 0,4-2 0,13-5-263,27-12-1,-7 3 63,47-25 4,11-3 704,-89 40-410,-6 3-123,-3 3 0,-1 4 73,-11 22 76,-13 47-1,24-66-91,0 0-1,1 0 0,-1-1 0,2 1 0,-1 0 0,1 0 0,1 0 0,-1 0 0,1 0 0,4 11 0,-5-17 13,1-1 0,0 0 1,0 0-1,0 1 0,0-1 1,1 0-1,-1 0 0,0 0 1,1 0-1,0-1 0,-1 1 1,1 0-1,0-1 0,0 1 1,0-1-1,0 1 1,2 0-1,-2-1-14,-1-1 1,1 1-1,-1-1 0,1 1 1,-1-1-1,1 0 0,-1 1 1,1-1-1,0 0 1,-1 0-1,1 0 0,-1 0 1,1-1-1,0 1 0,-1 0 1,1-1-1,-1 1 1,1-1-1,-1 1 0,1-1 1,-1 0-1,1 1 0,-1-1 1,0 0-1,2-2 1,5-4-64,-2-1 0,1 0 1,-1-1-1,0 0 1,-1 0-1,0 0 0,0 0 1,4-13-1,-1 4 146,-6 13-49,0-1-1,0 0 1,0 0 0,-1 0 0,0 0 0,0 0-1,0 0 1,-1 0 0,0 0 0,0 0-1,0-1 1,-1 1 0,-2-6 0,2 8-4,0 1 0,0-1 1,-1 1-1,1-1 1,-1 1-1,0 0 0,0 0 1,0 0-1,0 0 1,-5-4-1,-7-11 133,5 8-223,8 10 102,1-1 0,-1 0-1,0 1 1,0-1 0,1 0-1,-1 1 1,0-1 0,1 0-1,-1 0 1,1 0 0,-1 0-1,1 0 1,-1 0 0,1-1-1,-4 2-250,33 17 75,-25-14 160,-1-1 0,1 1 0,1-1 0,-1 1 0,0-1 0,1-1 0,-1 1 0,7 1 0,-5-2-28,1 1 55,-1-1-1,1 0 0,0 0 1,-1-1-1,1 0 1,0 0-1,11-2 0,-9-1 51,1 1 0,-1-1 0,0-1-1,0 0 1,0 0 0,0-1 0,10-7 0,53-47 148,-57 45-205,-7 6-40,0 0 0,11-16 0,-13 16 9,0 0 0,1 0 0,14-12 1,-21 19-20,0 1 0,1 0 1,-1-1-1,1 1 1,-1 0-1,1-1 1,-1 1-1,1 0 1,-1 0-1,1-1 1,-1 1-1,1 0 1,-1 0-1,1 0 1,-1 0-1,1-1 1,-1 1-1,1 0 0,-1 0 1,1 0-1,0 0 1,-1 1-1,1-1 1,-1 0-1,1 0 1,-1 0-1,1 0 1,-1 0-1,1 1 1,-1-1-1,1 0 1,-1 0-1,1 1 1,-1-1-1,1 0 1,-1 1-1,0-1 0,1 1 1,-1-1-1,1 1 1,-1-1-1,0 0 1,0 1-1,1-1 1,-1 1-1,0-1 1,0 1-1,1-1 1,-1 2-1,2 4 9,0-1 1,-1 1-1,2 12 0,-2-12 27,22 107 197,6 52 104,-26-138-331,4 75 291,-7-102-291,0 1-1,0-1 1,0 0-1,0 0 1,0 1-1,0-1 1,1 0-1,-1 0 1,0 1 0,0-1-1,0 0 1,0 1-1,0-1 1,-1 0-1,1 0 1,0 1-1,0-1 1,0 0-1,0 1 1,0-1-1,0 0 1,0 0-1,0 1 1,-1-1 0,1 0-1,0 0 1,0 1-1,0-1 1,-1 0-1,1 0 1,0 0-1,0 1 1,0-1-1,-1 0 1,1 0-1,0 0 1,-1 0 0,-7-9-85,-10-23-107,17 29 128,-13-25-130,-42-95 23,39 81 989,17 41-820,0 1 0,0-1 0,0 1 0,0-1 0,0 1 0,0-1 0,0 1 0,0-1 0,0 1 0,0-1 0,0 1 0,0-1 0,0 1 0,1-1 0,-1 1 0,0-1 0,0 1 0,1 0 0,-1-1 0,0 1 0,0-1 0,1 1 0,-1 0 0,1-1 0,-1 1 0,0 0 0,1-1 0,-1 1 0,1 0 0,-1 0 0,0-1 0,1 1 0,-1 0 0,1 0 0,-1 0 0,1 0 0,-1 0 0,1-1 0,-1 1 0,1 0 0,-1 0 0,1 0 0,-1 0 0,1 1 0,-1-1 0,1 0 0,-1 0 0,2 0-1,26 6-220,-3 3 353,0-2 1,0-1-1,1-2 0,31 3 1,-45-6-12,0-1-1,1 0 1,-1-1 0,0-1-1,0 0 1,0 0 0,0-1-1,0-1 1,-1 0 0,1-1-1,12-6 1,20-15 64,79-64 0,-109 78-174,0-2 1,-1 0-1,-1-1 0,0 0 0,-2-1 1,18-30-1,40-111-87,-55 122 95,24-65 22,44-190 0,-78 276 91,-2-1-1,0 1 1,0-15-1,-1 23-89,0 5-35,0 1 0,0 0 0,0 0 1,0 0-1,0-1 0,0 1 0,0 0 0,0 0 0,0 0 0,0 0 0,0-1 0,0 1 0,0 0 0,0 0 0,0 0 1,0-1-1,-1 1 0,1 0 0,0 0 0,0 0 0,0 0 0,0 0 0,0-1 0,0 1 0,0 0 0,-1 0 1,1 0-1,0 0 0,0 0 0,0 0 0,0-1 0,0 1 0,-1 0 0,1 0 0,0 0 0,0 0 0,0 0 0,-1 0 1,1 0-1,-8 4-54,-10 12 15,17-15 43,-10 11 12,1 1-1,0 0 0,1 0 0,0 1 0,1 0 0,0 0 0,-6 19 0,4-4-55,0 2 0,-9 50 0,-28 231-48,27 5 287,24-232-93,-3-76-113,0 0-1,0 0 0,2 0 0,-1 0 1,1 0-1,0-1 0,6 12 0,-8-19 11,-1 0 0,1 0 0,0 0-1,0 0 1,0 0 0,0 0-1,0 0 1,0 0 0,0 0 0,0 0-1,1-1 1,-1 1 0,0 0-1,0-1 1,1 1 0,-1-1-1,0 1 1,1-1 0,-1 0 0,1 0-1,-1 1 1,0-1 0,1 0-1,-1 0 1,1 0 0,-1-1 0,0 1-1,1 0 1,-1 0 0,1-1-1,1 0 1,4-2-32,0 0-1,0 0 1,0-1-1,9-6 1,-13 8 21,149-110-1575,-95 67 723,-37 31 713,-1 2 1,2 0 0,0 0 0,30-10-1,-40 18 269,1 1 0,-1 0 0,0 1 0,1 1 0,19-1 0,-40 3 43,0 0 0,0 0 0,-13 5 0,-4 0-25,15-4-139,0 1 0,1 0 0,-1 1 0,1 0 1,-1 1-1,1 0 0,1 1 0,-1 0 1,1 0-1,0 1 0,0 0 0,1 1 1,-11 12-1,16-17 7,1 1 0,0 0 1,0 0-1,0 0 0,0 1 1,1-1-1,-1 0 0,1 0 1,0 1-1,0 4 0,2-9 1,-1 0 0,0 1 0,1-1 0,-1 0 0,1 0 0,-1 0 0,0 0 0,1 0 0,-1 0 0,1 0 0,-1 0 0,1 0 0,-1 0 0,0 0 0,1 0-1,-1 0 1,1 0 0,-1 0 0,0 0 0,1 0 0,-1-1 0,1 1 0,5-3-41,0 0 0,0 0 0,0-1 1,0 0-1,-1 0 0,0 0 0,1-1 0,-2 0 0,7-7 0,19-17-139,31-26-29,-60 55 198,-1-1 1,1 1-1,-1-1 1,1 1 0,-1 0-1,1-1 1,-1 1-1,1-1 1,0 1 0,-1 0-1,1-1 1,-1 1-1,1 0 1,0 0 0,-1 0-1,1-1 1,0 1-1,-1 0 1,1 0 0,0 0-1,0 0 1,-1 0-1,1 0 1,0 0-1,-1 1 1,2-1 0,-1 1 4,0-1 0,1 1 0,-1 0 0,0 0 0,0 0 0,0 0 0,0 0 0,0 0 0,0 0 0,0 0 0,-1 0-1,2 2 1,2 3-3,-1 1-1,0 0 0,3 11 0,-6-18 3,9 35-30,-4-18 24,9 25 0,-12-36 13,1-1 0,0 1 0,0-1 0,0 0 0,1 0 0,0 0 0,0 0 0,6 5 0,-7-7 10,1 0 0,0-1 0,-1 1 0,1-1 0,0 1 0,0-1 0,1-1 1,-1 1-1,0-1 0,1 1 0,-1-1 0,1 0 0,4 0 0,-2-1-23,-1 0-1,1 0 1,0-1 0,0 0 0,-1 0-1,1 0 1,-1-1 0,7-3-1,5-3-32,-1 0 0,0-1 0,0-2-1,-1 1 1,19-18 0,-35 28 39,76-66-198,-63 53 73,-1 0 0,-1 0-1,17-28 1,-7 4-88,-2-1-1,27-77 0,12-85-201,-10-16-28,-25 103 374,21-139 477,-32 167 27,-11 80-414,1-1 66,-1 0-1,0-1 0,-1 1 1,0 0-1,1-1 1,-2 1-1,1 0 0,-1-1 1,-2-6-1,3 13-82,0-1-1,0 1 0,0 0 1,0-1-1,0 1 0,0 0 1,0 0-1,0-1 0,-1 1 1,1 0-1,0 0 1,0-1-1,0 1 0,0 0 1,-1 0-1,1-1 0,0 1 1,0 0-1,0 0 0,-1 0 1,1-1-1,0 1 1,0 0-1,-1 0 0,1 0 1,0 0-1,-1 0 0,1 0 1,0 0-1,0 0 0,-1 0 1,1-1-1,0 1 0,-1 0 1,-8 8 66,-6 15 68,-8 34 138,-26 92 1,48-146-276,-23 89 31,-19 155 0,18-82 130,10-76-40,-6 156 0,21-221-78,1 0 0,0 0 0,10 44 0,-11-67-57,1 1 1,-1 0 0,1 0-1,-1-1 1,1 1 0,0-1-1,-1 1 1,1 0 0,0-1-1,0 1 1,0-1 0,0 1-1,0-1 1,1 0 0,-1 0 0,0 1-1,1-1 1,-1 0 0,0 0-1,4 1 1,-3-1 4,1-1 1,-1 0-1,0 0 1,1 0-1,-1 0 1,1 0-1,-1 0 1,0-1-1,1 1 1,-1-1-1,0 0 1,1 1-1,-1-1 1,0 0-1,3-2 1,6-4 30,0 0-1,0-1 1,0 0 0,-1-1 0,11-11 0,2-2-149,-15 15 158,0-1 0,-1 1 0,10-14 0,-17 21-29,0 0 1,1-1 0,-1 1-1,0 0 1,0 0 0,0 0-1,0 0 1,0 0 0,0-1 0,0 1-1,0 0 1,0 0 0,0 0-1,0 0 1,0 0 0,1-1 0,-1 1-1,0 0 1,0 0 0,0 0-1,0 0 1,0 0 0,1 0 0,-1 0-1,0 0 1,0 0 0,0 0-1,0 0 1,0 0 0,1 0 0,-1 0-1,0 0 1,0 0 0,0 0-1,0 0 1,1 0 0,-1 0-1,0 0 1,0 0 0,0 0 0,0 0-1,0 0 1,1 0 0,-1 0-1,0 0 1,0 0 0,0 0 0,0 0-1,0 0 1,1 0 0,-1 1-1,3 11 148,-3 27 196,0-29-163,0 15-55,1 0 0,2 1-1,0-1 1,2 0 0,0 0 0,13 33-1,-17-56-146,-1 0 0,1 0 0,0 0 0,0-1 0,0 1 0,0 0 0,1 0 0,-1-1 0,2 2 0,-3-2-7,1-1 0,-1 0 0,1 0 0,-1 1 0,1-1 0,-1 0 0,1 0 0,-1 0 0,1 0 0,-1 0 0,1 1 0,-1-1 0,1 0 0,0 0 0,-1 0 0,1-1 0,-1 1 0,1 0 0,-1 0 0,1 0 0,-1 0 0,1 0 0,-1-1 0,1 1 0,-1 0 0,1 0 0,-1-1 0,1 1 0,-1 0 0,0-1 0,1 1 0,-1-1 0,1 1 0,-1 0 0,0-1 0,1 1 0,-1-1 0,0 1 0,0-1 0,1 0 0,16-24-1183,0-1 0,-2-1-1,15-35 1,-21 41 647,-1 0 1,-1-1-1,-1 1 0,-1-2 1,2-26-1,-6 42 763,-1-1-1,-1 1 1,1 0 0,-1 0-1,0-1 1,-1 1 0,1 0 0,-1 0-1,-1 0 1,-3-7 0,4 10 22,0-1 0,-1 1 0,0 0 0,0 0 0,0 0 0,0 0 0,0 0 0,-1 1 0,0 0 0,1-1 0,-1 2 0,-1-1 0,1 0 0,0 1 0,-8-4 0,4 3 18,6 2-238,0 0 0,0 1-1,0-1 1,0 0 0,-1 1-1,1 0 1,-4-1 0,6 1-57,0 0 0,-1 0 1,1 0-1,0 0 0,0 0 1,0 0-1,-1 0 0,1 0 1,0 0-1,0 0 0,0 0 1,-1 0-1,1 0 1,0 0-1,0 0 0,0 0 1,0 0-1,-1 0 0,1 0 1,0 0-1,0-1 0,0 1 1,0 0-1,0 0 0,-1 0 1,1 0-1,0 0 1,0-1-1,0 1 0,0 0 1,0 0-1,0 0 0,0 0 1,0 0-1,-1-1 0,1 1 1,0 0-1,0 0 0,0 0 1,0-1-1,0 1 0,0 0 1,0 0-1,0 0 1,0 0-1,0-1 0,0 1 1,0 0-1,0 0 0,1 0 1,-1-1-1,0 1 0,0 0 1,0 0-1,0 0 0,0 0 1,0-1-1,0 1 1,0 0-1,0 0 0,1 0 1,-1 0-1,0 0 0,0 0 1,0-1-1,0 1 0,10-11-3609,-9 11 3684,8-8-1643,4 1-1142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37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0 4736,'2'1'84,"-1"0"1,0-1 0,1 1-1,-1 0 1,0 0-1,1 0 1,-1 0-1,0 0 1,0 0 0,0 0-1,0 1 1,0-1-1,0 0 1,0 1-1,0-1 1,0 0 0,-1 1-1,1-1 1,-1 1-1,1-1 1,-1 1-1,0-1 1,1 1 0,-1 0-1,0-1 1,0 1-1,0 3 1,2 9-175,-2-13 96,1 0 1,-1 0-1,0 1 1,0-1-1,0 0 1,0 0-1,0 0 1,0 0-1,0 1 1,0-1-1,0 0 1,0 0-1,-1 0 1,1 0-1,0 0 1,-1 0-1,0 2 0,-12 21 2720,-31 41-1,40-58-2568,1-1 0,-1 0 0,2 0 0,-1 1 0,0 0 0,1 0 0,0-1 0,1 1 0,0 0 0,0 0 0,0 0 0,1 1 0,0-1 0,0 0 0,3 12 0,-3-15-112,1 1 0,0-1-1,0 0 1,0 0 0,1-1-1,-1 1 1,1 0 0,0 0-1,0-1 1,1 1 0,-1-1-1,1 0 1,-1 1 0,1-1-1,0 0 1,0-1 0,0 1-1,1 0 1,-1-1 0,1 0-1,-1 0 1,1 0 0,0 0-1,0-1 1,-1 1 0,1-1-1,0 0 1,5 1 0,7-1 12,-1 0-1,1-2 1,-1 1 0,0-2 0,1 0 0,22-6-1,88-33-1825,-112 35 1365,-14 6 399,23-8-1985,28-15 1,-38 12-502,-6 0 817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37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8480,'10'3'3136,"11"2"-2432,23-1-224,-9 0-384,14 0-160,-2 4 672,2-5-352,-1 5 576,1 0-512,-5-5-416,4 2 32,-1-1-2144,-3-4 1248,-8 0-1312,-10-4 1312,-9-1-1632,-12 2 1504,-23 0-1536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37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7968,'3'8'2944,"2"-3"-2272,26 6-192,-8-3-352,16-1-160,13 1 96,19-3-32,21-2 64,-1 0-64,-7-3-1152,-9 0 608,-10-6-3232,-7-2 2080,-1 0-1472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12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412 572 992,'0'0'69,"0"0"-1,0 0 1,-1 0-1,1 0 1,0 0-1,-1 0 1,1-1-1,0 1 1,0 0-1,-1 0 1,1 0-1,0 0 1,0-1 0,0 1-1,-1 0 1,1 0-1,0 0 1,0-1-1,0 1 1,-1 0-1,1 0 1,0-1-1,0 1 1,0 0-1,0 0 1,0-1 0,0 1-1,0 0 1,0 0-1,-1-1 1,1 1-1,0 0 1,0-1-1,0 1 1,-3-7 791,-2 4-594,0 0 1,-1 1 0,0-1 0,0 1 0,1 1-1,-13-3 1,-9-3 233,21 6-383,0 0 0,0 0-1,-1 0 1,-6 1-1,-19-3 208,17 1-175,0 1 0,-1 0 0,1 1-1,0 1 1,-20 2 0,29-2-151,-3 0 43,1 1 1,-1 0 0,-13 4 0,19-5-40,0 0 0,0 1 0,0-1 0,1 0 1,-1 1-1,0 0 0,1-1 0,0 1 0,-1 0 0,1 0 1,0 1-1,0-1 0,-2 3 0,-9 14-116,10-14 124,0-1 0,0 1 0,0 0 0,-3 8 0,1 0-37,1 0-1,0 1 1,1 0-1,1 0 1,0 0 0,1 20-1,1-18 21,0 1-1,1-1 1,2 0 0,-1 0-1,2 0 1,0 0 0,11 27-1,-8-23-62,-6-16 62,0 0-1,1-1 0,-1 1 0,1-1 0,-1 1 0,1-1 1,0 0-1,1 0 0,-1 0 0,0 0 0,4 3 0,-2-2 53,0-1-1,0 0 0,1-1 1,-1 1-1,1-1 0,0 0 1,-1 0-1,1 0 0,0 0 1,0-1-1,0 0 0,0 0 1,0-1-1,10 1 0,4-2 46,0 0-1,33-8 1,-16 3-125,-25 3 56,1 1-1,-1-2 0,1 1 1,-1-2-1,0 1 0,-1-2 1,21-12-1,-14 6 28,-1-1-1,0 0 1,23-26 0,1-9-68,12-12-44,-45 53 92,16-16 3,0 1 0,47-34 0,-62 50-35,1 1 1,-1 1 0,1-1 0,0 2 0,0-1 0,0 1 0,0 0 0,1 1 0,-1 0-1,1 1 1,0 0 0,-1 0 0,18 2 0,-20-1-15,-1 1-1,1 1 1,-1 0 0,0 0-1,7 3 1,-10-4 33,-1 0-1,1 0 0,-1 0 1,0 1-1,0-1 1,1 1-1,-1-1 0,0 1 1,0 0-1,-1 0 1,1 0-1,0 0 1,-1 0-1,4 5 1222,-14-15-1006,-4 1-204,9 4-27,1 1-1,-1-1 1,0 1-1,-1 0 1,-5-2 0,-17-3-103,19 4 123,1 1 0,-1 0 0,0 0 0,0 0 0,0 1 0,-1 1-1,1-1 1,0 1 0,-8 1 0,-11 9 359,6-1-503,17-7 114,0-1 0,0 1 0,1 0 0,-1 0 0,1 0 1,-1 1-1,1-1 0,0 1 0,0-1 0,0 1 0,0 0 0,0 1 0,1-1 0,-4 6 0,3-4 0,0 0 1,1 0-1,0 1 0,0-1 0,0 0 0,1 1 0,0 0 0,0-1 0,0 1 1,0 6-1,2 19-1,0 0 0,2-1 0,1 1 0,2-1 0,1 0 0,21 55 0,-26-79-3,1-1 0,0 1 0,0-1 0,0 0 0,1 0 0,7 7 0,-10-10 31,0-1 0,1 0-1,-1 1 1,1-1 0,-1 0 0,1 0 0,-1 0 0,1 0 0,0 0 0,-1 0 0,1 0 0,0-1 0,0 1 0,0-1 0,0 1 0,-1-1 0,1 0 0,0 0 0,0 1 0,0-1 0,0-1-1,0 1 1,0 0 0,2-1 0,2-2 5,0 1-1,-1-2 0,1 1 1,-1-1-1,0 1 1,0-1-1,0-1 0,0 1 1,-1-1-1,0 0 1,0 0-1,0 0 0,3-7 1,6-10-29,-2 0 0,9-25 0,-12 28-6,48-132 4,-52 141 12,-1 0-1,0 1 1,-1-1 0,0 0-1,0 0 1,-1 0 0,0-15-1,-1 25-128,-1 0 101,0 0 0,0 1-1,1-1 1,-1 1 0,0-1-1,0 1 1,0 0 0,0-1-1,1 1 1,-1 0 0,0 0-1,1-1 1,-1 1 0,1 0-1,-1 0 1,1 0 0,-1 0-1,1 0 1,-1 0 0,1 0-1,-1 1 1,-6 23-43,7-25 69,-2 12-8,0-1 0,1 1-1,1 0 1,1 18-1,-1-1-33,1-7 77,0 0 1,8 40 0,-7-52-74,1 1 1,0 0 0,1-1-1,0 0 1,0 0 0,1 0-1,12 17 1,-14-24 38,0 0-1,0 0 1,0 0 0,0-1-1,1 1 1,-1-1 0,1 0-1,5 3 1,-6-4 26,-1 1 1,1-1-1,-1 0 1,1-1 0,0 1-1,0 0 1,-1-1-1,1 0 1,0 0-1,0 1 1,-1-1-1,1-1 1,0 1-1,3-1 1,-2-1 4,1 1 0,0-1 0,0-1 0,-1 1 0,0-1 0,1 1 0,-1-1 0,0 0 0,0-1 0,0 1 0,-1-1 0,1 0 0,-1 0 0,0 0 1,0 0-1,3-7 0,11-17-74,23-56 0,-5 14 214,-33 66-200,0-1 1,1 0-1,-1 1 0,1 0 0,0 0 1,1 0-1,-1 0 0,1 0 1,-1 1-1,1-1 0,0 1 0,7-4 1,-11 7 44,2 0-18,0 0 0,-1 0 0,1 1 0,0-1 0,-1 1 0,1 0 1,0-1-1,-1 1 0,1 0 0,-1 0 0,0 0 0,1 0 0,-1 0 1,0 0-1,1 0 0,-1 0 0,0 1 0,0-1 0,0 0 0,1 3 0,3 3 14,-1 1-1,5 13 0,-6-15 21,0 4 50,-1 1-1,0 0 1,0 0-1,-1 0 1,0 0-1,-2 18 1,1-14-34,-5 91 485,5-105-521,0 1 0,0-1-1,0 1 1,0 0 0,-1-1 0,1 1-1,-1-1 1,1 1 0,-2 2 0,1-3-2,1 0-116,1-1 107,-1 0 1,0 0 0,0 0 0,0 0 0,0 0-1,0 0 1,0 0 0,0 0 0,0 0-1,1 0 1,-1 1 0,0-1 0,0 0 0,0 0-1,0 0 1,0 0 0,0 0 0,1 0-1,-1 0 1,0 0 0,0 0 0,0 0 0,0 0-1,0 0 1,0 0 0,1 0 0,-1 0-1,0-1 1,0 1 0,0 0 0,0 0 0,0 0-1,0 0 1,1 0 0,-1 0 0,0 0-1,0 0 1,0 0 0,0 0 0,0 0-1,0-1 1,0 1 0,0 0 0,0 0 0,0 0-1,0 0 1,1 0 0,2-4 29,1 0 0,-1 0-1,0 0 1,0 0 0,0-1 0,-1 1 0,1-1 0,2-8-1,12-44-219,-7 24 85,-2 9 77,1 0 1,1 0-1,17-28 1,-21 43 21,0 0 1,0 1-1,0 0 1,1-1 0,0 2-1,1-1 1,0 1-1,0 1 1,0-1 0,17-8-1,-24 14 14,1 0 0,0 1 1,-1-1-1,1 0 0,0 1 0,-1-1 0,1 1 0,0 0 0,-1 0 0,1-1 0,0 1 0,0 0 0,-1 0 1,1 1-1,0-1 0,-1 0 0,1 1 0,0-1 0,-1 1 0,1-1 0,0 1 0,-1 0 0,1 0 0,-1-1 1,1 1-1,-1 0 0,0 0 0,1 1 0,-1-1 0,0 0 0,0 0 0,1 1 0,-1-1 0,0 0 0,-1 1 1,1-1-1,1 4 0,3 4 52,-1 1 1,-1 0-1,1 0 1,-2 0-1,2 10 1,-2-6 19,1 27 1,-3-26-44,4 23 1,-1-17-79,-1-7 5,0-1 1,1 1-1,1-1 0,6 17 1,-8-26 34,0 0 1,1 1 0,-1-1 0,1-1 0,0 1 0,0 0 0,0-1 0,0 1 0,1-1 0,-1 0 0,1 0 0,0-1 0,0 1 0,0-1 0,0 0 0,9 4 0,-9-5-3,1 0 0,-1 0 0,1 0 0,-1 0 0,1 0 0,0-1 1,-1 0-1,1 0 0,-1 0 0,1-1 0,0 1 0,-1-1 0,1 0 0,-1-1 1,1 1-1,-1-1 0,0 0 0,0 0 0,0 0 0,0 0 0,0-1 0,0 0 1,0 1-1,-1-2 0,5-4 0,1-2 19,0-1 1,-1 1-1,0-2 1,-1 1-1,0-1 0,-1 0 1,8-21-1,43-137 74,-53 160-161,0-1 0,1 1 0,1 0 0,-1 0 0,2 1 0,-1-1 0,11-9 0,-16 17 52,-1 2 17,0-1 1,1 1-1,-1-1 0,1 1 0,-1-1 0,1 1 0,-1 0 1,1-1-1,-1 1 0,1 0 0,0-1 0,-1 1 1,1 0-1,-1-1 0,1 1 0,0 0 0,-1 0 1,1 0-1,0 0 0,-1 0 0,1 0 0,0 0 0,1 0 1,-1 0-2,0 0 1,0 0 0,0 0 0,0 0 0,0 0 0,0 0 0,1 0 0,-1 1-1,0-1 1,0 0 0,0 1 0,0-1 0,0 1 0,0-1 0,0 1 0,0-1-1,0 1 1,0 0 0,-1 0 0,1-1 0,0 1 0,0 0 0,-1 0 0,1 0-1,0 0 1,-1 0 0,1 0 0,-1 0 0,1 0 0,-1 0 0,1 2 0,0 1-6,1 1 1,-1-1 0,0 1-1,0 0 1,-1 0 0,1 5 0,4 150 427,-4-155-207,1-8-146,3-11-66,-4 12 18,8-25-90,1 0 0,25-47 0,-30 65 52,1 0 1,0 0 0,1 1 0,0 0 0,0 0 0,1 1 0,0-1-1,0 2 1,0-1 0,1 1 0,11-5 0,-8 4 3,0 1 0,1 1 0,0 0-1,22-5 1,-32 9 13,1 1 0,-1-1 0,0 1-1,1-1 1,-1 1 0,0 0 0,1 0-1,-1 1 1,1-1 0,-1 1 0,0 0 0,0 0-1,1 0 1,-1 0 0,0 0 0,0 1-1,0-1 1,0 1 0,0 0 0,0 0 0,-1 0-1,1 0 1,-1 0 0,4 5 0,-3-3 22,-1 1 0,1-1 0,-1 1 0,0 0 0,0 0 0,-1 0 1,1 0-1,0 7 0,4 44 271,-5-47-257,0 69 155,-3-61-216,2 0-1,0-1 1,1 1 0,1 0-1,1 0 1,6 23-1,-9-39 25,0 0 1,1 0-1,-1 0 0,1 0 0,-1 0 0,1 0 0,-1 0 0,1 0 0,0 0 1,0 0-1,-1 0 0,1 0 0,0 0 0,0 0 0,0 0 0,0-1 1,0 1-1,0 0 0,0-1 0,0 1 0,0-1 0,2 1 0,-2-1-1,0 0 0,0 0 0,1 0 0,-1 0 0,0 0 0,0-1 0,0 1 0,0 0-1,0-1 1,0 1 0,0-1 0,0 1 0,0-1 0,0 0 0,0 1 0,0-1 0,0 0 0,0 0-1,0 1 1,-1-1 0,1 0 0,0 0 0,1-2 0,10-17-55,0-1-1,14-35 1,-19 42 25,36-75 1,-39 76 21,-3 11 0,-1 1 1,1-1-1,0 0 1,-1 0-1,1 0 0,0 1 1,0-1-1,0 1 0,2-3 1,0 17-156,4 96 156,-7-79-10,1-1 0,2 0-1,1 0 1,13 47-1,-14-65 10,1 0 0,0-1 0,0 0 0,1 0 0,1 0 0,9 13 0,-14-21 27,1 0 0,0 0-1,0-1 1,0 1-1,0 0 1,0-1-1,0 1 1,1-1 0,-1 0-1,0 0 1,1 1-1,-1-2 1,6 3 0,-5-3-5,-1 0 0,1 0 0,0 0 0,0 0 0,-1-1 0,1 1 1,0-1-1,0 1 0,-1-1 0,1 0 0,0 0 0,-1 0 0,1-1 1,-1 1-1,0-1 0,3-1 0,2-2 13,0-1 0,-1 0 0,0 0-1,0 0 1,0-1 0,-1 0 0,1 0 0,-2 0 0,1-1 0,-1 1 0,5-14 0,-3 5 37,-1-1 0,-1 0 0,0 1 0,2-34 0,-5 39-10,-1 0 0,0 1 1,-1-1-1,0 0 0,-5-19 0,4 24-50,0 0 0,0 0 1,-1-1-1,1 1 0,-2 1 0,1-1 0,0 0 0,-1 1 1,0 0-1,-8-8 0,10 11-35,1 1 0,-1 0 0,0-1 1,1 1-1,-1 0 0,0 0 0,0 0 0,0 0 0,0 1 0,0-1 1,0 0-1,0 1 0,0-1 0,0 1 0,0 0 0,0 0 1,0 0-1,0 0 0,0 0 0,-3 0 0,-1 2-24,-1 0-1,1 0 0,0 1 1,-11 5-1,10-5 108,-4-1 198,11-2-252,-1 0 0,0 0 0,0 0 1,1 0-1,-1 0 0,0 0 1,1 0-1,-1 0 0,0 0 1,1 0-1,-1 1 0,0-1 1,1 0-1,-2 1 0,1-1-117,3 1 36,3 2 91,0-1 0,-1 0-1,1 0 1,1-1 0,-1 0-1,0 1 1,0-2 0,0 1-1,1-1 1,-1 1 0,0-1-1,0-1 1,1 1 0,-1-1-1,7-1 1,36-12 239,1-2 0,-2-1 1,0-3-1,58-34 0,-85 42-228,0-1-1,-1-1 1,0-1-1,-1-1 1,-1 0-1,-1-2 1,0 1-1,-1-2 1,-1 0-1,18-33 1,-21 27 95,0-1 0,-2 0 1,-1 0-1,-1-1 0,-1 0 0,4-48 1,-9 53-49,-1 0 0,-1 0 0,-6-33 0,4 35 31,-1-2-41,4 21-54,-1 0-1,1 0 1,0 0-1,0-1 1,-1 1-1,1 0 1,-1 0-1,1 0 1,-1 0-1,0 0 1,1 0-1,-1 0 1,-1-2-1,1 3-11,1 1-1,-1-1 1,0 0-1,1 0 1,-1 0-1,1 1 1,-1-1 0,1 0-1,-1 1 1,1-1-1,0 0 1,-1 1-1,1-1 1,-1 1-1,1-1 1,0 0-1,-1 1 1,1-1-1,0 1 1,-1-1 0,1 1-1,0-1 1,0 1-1,0 0 1,-1 0-1,-5 17-153,-1 22 1,3-10 129,-21 132 288,5-35-300,-2 26 327,9 2-154,-5 51-98,3-49-256,16-132-350,-1-21 295,0 0-1,0 0 1,0 0-1,0 1 0,-2 4 1,0-47-4835,5-7 2166,1 16 623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12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8 115 4224,'-1'-1'266,"-6"-1"2246,8 1-2181,23-12 274,0 1-1,1 1 1,0 1-1,30-7 1,111-16 1167,-145 30-1757,77-8 641,-87 11-796,-1 0 0,1 0 0,-1 1 0,1 1 0,0-1 1,-1 2-1,11 3 0,-19-5-221,0 0 1,-1 0 0,1 0 0,-1 0-1,1 0 1,-1 0 0,1 0 0,-1 1-1,0-1 1,0 0 0,1 1 0,-1-1-1,0 1 1,0-1 0,0 1 0,0 2-1,8 9-2090,-1-11 563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14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512 48 1472,'0'-2'44,"0"1"0,0 0 0,-1 0 1,1-1-1,0 1 0,0 0 0,0-1 0,0 1 0,1 0 1,-1 0-1,0-1 0,0 1 0,1 0 0,-1 0 0,1 0 1,-1-1-1,2-1 0,-1 1 305,0 0 0,0 0 0,0 0 0,-1 0 0,1 0 0,-1 0 0,1-1 0,-1-2 2064,0 14-1741,-1-3-552,0 1 1,0-1-1,0 1 1,-1-1-1,0 0 1,0 0-1,-6 11 1,-1 3 136,0 0-103,0 0 0,-1 0 0,-1-1 0,-1 0 0,-1-1 0,0-1 0,-24 24 0,28-32-95,-138 142 1021,122-121-961,1 0 0,2 1 1,-27 50-1,-20 50 308,62-117-445,0-1 1,-6 22-1,8-23 39,5-10-6,-1-1 0,1 1 0,-1-1 0,1 1 1,-1-1-1,1 1 0,0-1 0,-1 1 1,1 0-1,0-1 0,0 1 0,0-1 0,1 1 1,-1-1-1,0 1 0,1 0 0,-1-1 0,1 1 1,-1-1-1,1 0 0,-1 1 0,1-1 1,0 1-1,0-1 0,0 0 0,0 0 0,0 1 1,0-1-1,0 0 0,0 0 0,1 0 0,-1 0 1,2 1-1,4 1 13,0 0 1,0 0-1,0-1 1,0 0-1,14 2 1,-17-3-40,26 3 252,0-2 0,0-1 0,53-4 0,2-1 262,51 4 761,-132 0-1205,6 2 39,2 1-26,-5-3-168,-5 0-379,-28-20-10847,13 8 8922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14.6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16 3072,'-7'-2'659,"7"3"-160,2 5 695,16-7 1110,3-4-614,-2 1-1018,0 0 0,29-1 0,164 4 1088,-116 1-986,-90 0-752,77 3 894,-71-2-1208,1 0-1,-1 2 1,0-1 0,17 7 0,-26-7-80,-1-1 1,1 0-1,-1 1 1,0-1-1,0 1 1,0 0-1,0 0 1,0 0-1,0 0 0,-1 0 1,1 0-1,0 0 1,-1 1-1,0-1 1,1 0-1,-1 1 1,0-1-1,-1 1 1,1 0-1,1 3 0,2 14-2646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3:36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1 111 640,'0'0'2944,"8"0"-2608,0 0-197,-7 0 63,9 0 177,9 0 156,-3-1-497,-1 1 1,21 4 0,-19-1 117,0 2-1,-1 0 1,26 13 0,35 8 408,-21-7-498,-9-3 296,58 13 1,-56-26-59,-20-1-42,44-2 1,-25-1 81,85 11-54,1-1-260,195-17 792,-36 4-693,-183 5-114,17 2-15,-52 4-30,0-1 49,41-6 264,198 3-145,53-15 94,-270 5 27,39 3-437,49-4 212,47-10 73,290 12 165,-434 6-256,124 12 346,-96-3-196,79 7-60,-141-11-88,23 0 76,489-5 194,-316-8 16,-151 9-189,193-8 202,-63-6-98,71 2-310,-256 10 19,18-2 155,-8-2-55,81 4 0,-64 2 103,332-1-307,-310 7 284,-18 0 24,343-4-246,-25-1 174,-325 0 20,99 5-74,-74-2 29,18 2 100,51 5 4,-61-5-214,367 2 527,-304-10-514,-37-1 101,117 3 23,-148 1-120,29 1 52,-53 3-28,165 20 31,-152-14 36,142 4 0,83-25-243,74-29 322,-208 22-79,-55 7-34,-74 4-34,229-13 128,152 2-109,-366 9-37,313-24 640,-310 31-473,-1 1 1,1 4 0,115 24-1,-125-19-79,0-1 0,62 1 0,114-8-127,-136-3 106,284-12-19,0-18 82,-350 29-106,332-5 39,-48 30 38,50-1-181,-62-33 122,233-4-776,-393 15 700,235 4 129,-44-20-95,128-19-32,-325 19 78,-73 7 77,78-1 0,-70 10-81,75 11 1,-130-9-24,0 0 1,-1 1-1,1 0 0,0 1 1,-1 1-1,19 8 1,-6 2-63,-27-15 98,1 1 0,-1-1 0,1 1 0,-1 0 0,1-1-1,-1 1 1,0 0 0,1-1 0,-1 1 0,0 0 0,0 0 0,1-1 0,-1 1 0,0 0 0,0 0 0,0-1 0,0 1 0,0 0 0,0 0-1,0 0 1,0-1 0,-1 1 0,1 0 0,0 0 0,0-1 0,-1 1 0,1 0 0,0-1 0,-1 2 0,-10 18-117,10-19 119,-1 2 15,0-1 1,-1 1-1,0-1 1,0 1 0,0-1-1,0 0 1,0 0 0,0 0-1,-4 1 1,-30 12-78,14-8 165,-1-1 0,-39 4-1,54-9-55,0-1 0,0 1 0,-1-1 0,1-1 0,0 0 0,0-1 0,0 1 0,0-2 0,0 1 0,0-1 0,0 0 0,1-1 0,0 0 0,0-1 0,-15-10 0,7 2 33,0 0-1,1-2 1,1 1-1,1-2 1,-19-26 0,20 25-110,-2 1 1,0 0-1,-1 1 1,-19-15 0,12 10 8,18 17 17,-1-1 0,1 1 0,-10-5 0,-3-1 0,0 1-32,17 8-139,48 20-1056,-21-9 1177,0-2 0,0-1-1,1-1 1,0-1 0,0-1 0,36 1-1,-19 0 196,-33-3-78,1-1 0,17 1 1,-29-3-81,1 0 0,-1 0 0,0 0 0,1 0 0,-1 0 0,0 0 0,1 1 0,-1-1 0,0 1 0,1-1 0,-1 1 0,0 0 0,0-1 0,0 1 0,2 1 0,-2-1 66,-1-1-34,1 0-1,-1 1 0,0-1 1,1 1-1,-1-1 0,0 1 1,1-1-1,-1 1 0,0-1 0,0 1 1,0-1-1,0 1 0,1-1 1,-1 1-1,0-1 0,0 1 1,0 0-1,0-1 0,0 1 1,0-1-1,0 1 0,-1 0 1,1 0 0,0 1 1,0-1-1,0 0 1,0 0-1,0 0 1,-1 1-1,1-1 1,0 0 0,-1 0-1,1 0 1,-1 1-1,-58 43 174,-27 23 88,70-54-310,1 1 0,0 0 0,-14 20 0,-67 85 231,85-104-140,-1 2 41,11-17-79,1 0-1,-1 0 1,0-1 0,1 1 0,-1 0-1,0-1 1,0 1 0,1-1 0,-1 1-1,0-1 1,0 0 0,0 1-1,0-1 1,1 0 0,-1 1 0,0-1-1,-1 0 1,1 0 30,1 0-56,0 1 0,0-1 1,0 0-1,0 0 1,0 0-1,1 0 0,-1 1 1,0-1-1,0 0 0,0 0 1,0 0-1,0 0 1,0 0-1,1 0 0,-1 1 1,0-1-1,0 0 1,0 0-1,0 0 0,1 0 1,-1 0-1,0 0 1,0 0-1,0 0 0,0 0 1,1 0-1,-1 0 1,0 0-1,0 0 0,0 0 1,1 0-1,-1 0 1,0 0-1,0 0 0,0 0 1,0 0-1,1 0 1,8-2-257,-8 1 321,11-2-105,0-1 1,0-1 0,-1 0-1,1 0 1,-1-1 0,-1-1-1,1 0 1,12-11 0,-4 1 51,-1 0 0,-1-2 1,18-24-1,-30 37 8,-1 0-1,0-1 1,0 1 0,-1-1-1,1 0 1,-1 0 0,-1-1-1,1 1 1,-1-1 0,-1 1-1,1-1 1,-1 1 0,-1-1-1,0 0 1,0-9 0,-1 14-26,1 1 0,-1 0 1,0 0-1,0 0 1,0 0-1,-1 0 0,1 0 1,0 0-1,-1 0 1,1 0-1,-1 0 0,0 1 1,1-1-1,-1 1 1,0-1-1,0 1 1,0 0-1,0 0 0,0 0 1,0 0-1,-3-1 1,1 0-19,0 1 1,0 0 0,1 0-1,-1 0 1,0 0 0,0 1-1,0 0 1,0 0 0,0 0-1,0 0 1,0 0 0,-5 2 0,-1 1-56,0 0 0,1 1 0,-1 1 0,1-1 0,0 1 0,1 1 0,-1 0 0,1 0 0,0 0 0,-10 12 0,14-12-316,4-5 288,-1 0 0,1-1 0,0 1-1,-1 0 1,1-1 0,-1 1 0,1-1-1,-1 1 1,1 0 0,-1-1 0,1 1-1,-1-1 1,1 1 0,-1-1 0,0 0-1,1 1 1,-1-1 0,0 1 0,1-1-1,-1 0 1,0 0 0,0 1 0,0-1-1,-9-2-3356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16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1 591 4992,'8'-7'884,"-1"0"0,1-1 0,8-11 0,17-28-201,-14 22-78,20-39 0,16-54 207,-13 23-392,-20 43-192,-16 36 25,1 0 0,1 0 0,0 0 0,19-27 0,-25 41-208,-1 1 0,0-1 0,0 1 0,0-1 0,0 1-1,-1-1 1,1 0 0,0 0 0,-1 1 0,1-1 0,-1 0 0,1 0-1,-1 0 1,0 0 0,0 1 0,0-1 0,0-3 0,0 5-42,0-1-174,1-4-445,0 3 80,6 5 462,-2 0 61,1 0 0,-1 0 0,1 1-1,-1 0 1,0 0 0,-1 0 0,1 1 0,-1 0 0,1 0 0,-2 0 0,1 0 0,0 0 0,-1 1 0,0-1 0,0 1 0,-1 0 0,3 10 0,1 4 19,-2-1 1,-1 1-1,2 26 0,-4 62 55,0-10 120,-1-89-190,1 0-1,0 0 1,1 0 0,0-1 0,0 1 0,1 0 0,0-1 0,0 1 0,7 11 0,-7-17 24,-1 1 1,1-1-1,-1 0 1,1 1-1,0-1 1,0 0-1,0-1 1,1 1 0,-1-1-1,1 1 1,-1-1-1,1 0 1,0 0-1,0 0 1,0-1-1,0 0 1,0 1 0,0-1-1,0-1 1,0 1-1,0 0 1,6-1-1,-1-1-13,0 0-1,-1 0 0,0-1 1,1 0-1,-1 0 0,0-1 0,0 0 1,11-6-1,-3 0-46,0 0 0,28-23 1,-27 17-65,0-1 0,-1 0 0,17-25 0,36-58 238,-47 65 274,-17 23-83,-4 8-155,-2 7 107,-5 10-362,0 0-1,-1 0 1,0 0-1,-15 19 1,-9 16 222,-41 80 23,57-94-257,15-35 105,0 1 0,0-1 0,0 0-1,0 1 1,0-1 0,0 0-1,0 1 1,0-1 0,0 0 0,0 1-1,0-1 1,0 0 0,0 1 0,0-1-1,0 0 1,0 1 0,0-1 0,0 0-1,0 1 1,1-1 0,-1 0 0,0 1-1,0-1 1,0 0 0,1 1 0,-1-1-1,0 0 1,0 0 0,1 1 0,-1-1-1,0 0 1,0 0 0,1 0 0,-1 1-1,0-1 1,1 0 0,-1 0 0,0 0-1,1 0 1,-1 0 0,0 0 0,1 0-1,-1 0 1,1 1 0,-1-1 0,1-1-1,0 2 10,0-1 0,1 0 0,-1-1-1,0 1 1,0 0 0,1 0-1,-1 0 1,0-1 0,0 1 0,1-1-1,-1 1 1,0-1 0,2-1 0,9-9-91,0-1 0,-1 0 0,-1-1 0,18-27 0,-18 22-26,0 0 0,-1-1-1,9-27 1,0-1 707,-25 105-164,5-32-225,3 49 0,-1-73-209,0 4 4,1 0 0,0-1 1,0 1-1,0-1 0,0 1 0,1-1 0,4 9 1,-2-5 38,-3-7 15,0 0 1,0 0-1,0 1 1,1-1-1,-1 0 1,0 0-1,1 0 1,2 2-1,-3-3-39,0-1 0,1 1 0,-1-1 0,0 1 0,0-1 0,0 0 0,0 0 0,1 1 0,-1-1 0,0 0 0,0 0 0,1 0 0,-1 0-1,0 0 1,0 0 0,0-1 0,1 1 0,-1 0 0,0 0 0,0-1 0,2 0 0,9-3 47,0-2-1,-1 1 1,1-1-1,15-11 1,40-36-91,-17 12 25,-44 37-29,-2 1-30,-1 0-1,1 0 1,-1 1 0,7-3-1,-9 4 44,-1 1-1,1 0 1,0 0 0,-1-1-1,1 1 1,-1 0 0,1 0-1,0 0 1,-1 0 0,1 0-1,0 0 1,0 0-1,-1 0 1,1 0 0,0 0-1,-1 0 1,1 0 0,-1 0-1,1 1 1,0-1 0,-1 0-1,1 1 1,0-1 0,-1 0-1,1 1 1,-1-1-1,1 0 1,-1 1 0,1-1-1,-1 1 1,1-1 0,-1 1-1,0-1 1,1 1 0,0 0-1,1 5-82,0-1 0,0 0 0,0 1-1,0-1 1,-1 1 0,1 8 0,2 37-153,-4-48 250,-12 268 76,7-212 42,-12 54 144,8-62 682,9-51-941,0-1-1,-1 1 1,1 0-1,0 0 0,0 0 1,0 0-1,0 0 1,0-1-1,0 1 1,0 0-1,0 0 0,0 0 1,-1 0-1,1 0 1,0-1-1,0 1 1,0 0-1,0 0 0,0 0 1,-1 0-1,1 0 1,0 0-1,0 0 1,0 0-1,0 0 1,-1 0-1,1 0 0,0 0 1,0 0-1,0 0 1,0-1-1,-1 2 1,1-1-1,0 0 0,0 0 1,0 0-1,0 0 1,-1 0-1,1 0 1,0 0-1,0 0 0,0 0 1,0 0-1,-1 0 1,1 0-1,0 0 1,0 0-1,0 1 1,0-1-1,0 0 0,0 0 1,-1 0-1,1 0 1,0 0-1,0 1 1,0-1-1,0 0 0,0 0 1,0 0-1,0 0 1,0 1-1,0-1 1,0 0-1,0 0 0,0 0 1,0 0-1,0 1 1,-9-17 131,6-3-161,0 1 1,1-1 0,0 0 0,2 0 0,2-22 0,-2 35 14,4-46-114,2 0 1,2 0-1,3 1 1,19-58-1,-3 31-223,70-138 0,-97 215 346,6-11-63,0 0 0,1 0 0,0 0 0,1 1 1,1 0-1,10-11 0,-18 21 54,0 1 0,-1-1 1,1 1-1,0-1 0,-1 0 0,1 1 1,0 0-1,0-1 0,0 1 0,-1 0 1,1-1-1,0 1 0,0 0 0,0 0 1,0-1-1,0 1 0,0 0 0,0 0 0,-1 0 1,1 0-1,0 1 0,0-1 0,1 0 1,0 1-7,0 0 1,-1 0 0,1 0-1,-1 0 1,1 0-1,-1 0 1,1 0 0,-1 0-1,0 1 1,3 2-1,1 3-20,0 1 0,-1 0-1,7 14 1,-4-5 108,-1 1 0,-1 0 0,5 31 0,1 58 898,-11-98-767,0 0-1,0 0 0,-1-1 1,0 1-1,0 0 1,-1 0-1,-4 13 1,4-19-169,1 1 1,-1-1 0,1 1-1,-1-1 1,0 0-1,0 0 1,-1 0 0,1 0-1,-1 0 1,1 0 0,-1-1-1,0 1 1,0-1-1,0 0 1,0 0 0,0 0-1,-1 0 1,1 0 0,-1-1-1,-4 2 1,2-2-443,0-1 0,0 0 0,1 0 0,-1 0 0,0 0 0,0-1 0,1 0 0,-1 0 0,0-1 0,1 0 0,-1 0 0,1 0 0,0 0 0,0-1 0,0 0 0,0 0 0,-5-4 0,9 6 216,1 0 1,-1 0-1,1 1 1,-1-1-1,0 0 1,1 0-1,-1 0 1,1 1-1,0-1 1,-1 0-1,1 0 0,0 0 1,0 0-1,-1 0 1,1 0-1,0 0 1,0 0-1,0 0 1,0 0-1,0 0 0,0 0 1,1 0-1,-1 0 1,0 0-1,0 0 1,1-1-1,0 0-17,2-20-2319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41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462 442 3072,'-1'-4'304,"1"3"-263,0 1 0,0-1 0,0 0-1,0 1 1,0-1 0,0 0 0,0 1 0,0-1-1,0 0 1,-1 1 0,1-1 0,0 0 0,0 1 0,-1-1-1,1 1 1,0-1 0,-1 1 0,1-1 0,-1 1-1,1-1 1,-1 1 0,1-1 0,-1 1 0,1-1-1,-1 0 1,0 1 13,0-1-1,1 0 1,-1 0-1,0 0 0,1 0 1,-1 0-1,1 0 1,0 0-1,-1 0 1,1 0-1,0 0 1,-1 0-1,1-1 1,0 1-1,0 0 0,0 0 1,0 0-1,0 0 1,1-2-1,-1 1 156,0 0 0,0 0 0,0 0 0,-1 0 0,1 0 0,0 1 0,-2-5 0,-15-21 2794,17 27-2964,-1 0 1,1 0-1,0 0 1,-1 0-1,1 0 0,0 0 1,-1 0-1,1 0 1,0 0-1,-1 0 1,1 0-1,0 0 0,-1 0 1,1 0-1,0 1 1,-1-1-1,1 0 0,0 0 1,-1 0-1,1 1 1,0-1-1,-1 0 0,1 0 1,0 1-1,0-1 1,0 0-1,-1 0 1,1 1-1,0-1 0,0 0 1,0 1-1,0-1 1,-1 0-1,1 1 0,0-1 1,0 0-1,0 1 1,-1 1-13,-30 55 961,-38 60-168,24-46-553,2 2 0,4 1-1,2 3 1,-30 94 0,14-42-379,45-114 134,2 1 1,0 0 0,-5 18-1,11-34-22,0 0 0,0 1-1,0-1 1,-1 0 0,1 0 0,0 0-1,0 0 1,0 1 0,0-1-1,0 0 1,0 0 0,0 1 0,0-1-1,0 0 1,0 0 0,0 0 0,0 1-1,0-1 1,0 0 0,0 0-1,0 1 1,0-1 0,0 0 0,0 0-1,0 0 1,0 1 0,0-1 0,0 0-1,0 0 1,1 0 0,-1 1-1,0-1 1,0 0 0,0 0 0,0 0-1,0 0 1,1 0 0,-1 1 0,0-1-1,0 0 1,0 0 0,1 0-1,-1 0 1,0 0 0,0 0 0,0 0-1,1 0 1,-1 0 0,0 0-1,0 1 1,0-1 0,1 0 0,-1 0-1,0 0 1,0 0 0,1-1 0,-1 1-1,0 0 1,0 0 0,0 0-1,1 0 1,-1 0 0,0 0 0,0 0-1,0 0 1,1 0 0,-1 0 0,0-1-1,0 1 1,16-11 89,121-116-619,44-39-2,-162 150 517,1 1 1,29-18-1,-39 28 3,-1 0 0,1 0 1,1 1-1,-1 0 0,0 1 0,1 0 0,19-2 1,-26 4 21,-1 1 1,1 0-1,-1 0 1,1 0 0,-1 1-1,1-1 1,-1 1-1,1 0 1,-1 0 0,1 0-1,-1 0 1,0 0-1,1 1 1,-1 0-1,0 0 1,0 0 0,0 0-1,-1 0 1,1 0-1,0 1 1,-1-1 0,0 1-1,1 0 1,-1-1-1,0 1 1,0 0 0,-1 1-1,1-1 1,-1 0-1,3 6 1,-2 0 86,1 1 1,-1-1-1,-1 1 0,1 0 0,-2 0 1,1 0-1,-1 0 0,-1 0 1,-3 18-1,2-17 5,-1 0 1,0-1-1,-1 1 0,0-1 1,-1 0-1,0 0 0,0 0 1,-1 0-1,-9 10 1,10-14-56,0-1 1,0 1 0,-1-1-1,0 0 1,0-1 0,0 1-1,0-1 1,0 0 0,-1-1-1,0 0 1,0 0 0,0 0-1,0-1 1,-13 3-1,-19-1-13,0-2 0,-55-4 0,-22 1-280,11 2-1721,167-4 1531,0-2 0,81-18 1,64-25 91,230-86 0,-434 132 380,25-5 94,-27 7-121,0-1 1,-1 1-1,1 0 1,0 0 0,0 0-1,-1 0 1,1 0 0,0 0-1,0 0 1,0 1-1,-1-1 1,1 0 0,0 0-1,0 0 1,-1 1 0,1-1-1,0 0 1,-1 1-1,1-1 1,0 1 0,-1-1-1,1 1 1,0-1 0,-1 1-1,1-1 1,-1 1-1,1 0 1,-1-1 0,0 1-1,1 1 1,0 1 19,0 0-1,-1 1 1,0-1 0,0 0 0,0 0-1,0 1 1,0-1 0,-1 0 0,0 0-1,1 0 1,-1 1 0,0-1-1,-2 3 1,-21 43 129,19-40-153,-22 38 68,-11 22-130,37-67 41,0 0 0,0-1 0,0 1 0,0 0 0,1 0 0,-1 0-1,1 0 1,-1 0 0,1 0 0,0 0 0,0 0 0,0 0 0,0 0 0,0 0-1,0 1 1,0-1 0,1 0 0,-1 0 0,1 0 0,0-1 0,-1 1 0,1 0 0,0 0-1,0 0 1,0 0 0,0-1 0,1 1 0,-1 0 0,0-1 0,1 1 0,-1-1-1,1 0 1,-1 1 0,1-1 0,0 0 0,0 0 0,-1 0 0,1 0 0,0 0 0,0-1-1,0 1 1,0 0 0,0-1 0,3 1 0,5 0 27,0 1 0,0-2 1,0 1-1,0-1 0,0-1 1,-1 0-1,1 0 0,0-1 0,0 0 1,-1-1-1,1 0 0,-1 0 0,0-1 1,0-1-1,0 1 0,0-1 0,-1-1 1,0 0-1,8-7 0,-7 6 11,-1 0 0,0-1 0,0-1 0,-1 0 0,0 0 0,0 0-1,-1 0 1,0-1 0,-1 0 0,0-1 0,-1 1 0,0-1 0,0 0 0,-1 0-1,-1 0 1,2-16 0,-3 21 15,-1-1 1,0 0-1,-1 1 0,0-1 0,0 0 1,0 1-1,-1 0 0,0-1 0,0 1 0,-4-9 1,4 12-25,0-1 0,-1 1 0,1-1 0,-1 1 0,0 0 0,1 0 0,-1 0 0,-1 0 1,1 0-1,0 1 0,-1 0 0,1-1 0,-1 1 0,0 0 0,0 1 0,0-1 0,-6-1 1,-1 1-53,-1 1 0,1 0 0,-19 1-1,21 0 10,13 5-973,-2-3 997,1 1 0,0-1 1,-1 0-1,1 0 0,0-1 0,0 1 0,0-1 0,0 1 0,0-1 0,1 0 0,-1 0 1,6 1-1,-2-2 17,-1 1 1,1-1-1,-1 0 1,1-1-1,-1 1 1,8-3 0,6-2 63,1-2 1,-1 0-1,18-11 1,-37 18-73,184-85 893,-141 65-826,0-1 0,-2-3 0,0-1 0,-2-2 1,40-35-1,-67 49-48,0-1-1,0 0 1,-2-1 0,0 0 0,-1-1 0,0 0-1,-1 0 1,-1-1 0,-1 0 0,0-1-1,8-35 1,-7 24-82,-5 21 105,0 0-1,-1-1 0,0 1 0,0-1 0,-1 0 0,0 1 0,-1-17 1,0 24-44,0 1 1,0 0 0,0-1 0,0 1 0,0 0 0,0-1 0,0 1-1,0 0 1,0-1 0,0 1 0,-1 0 0,1 0 0,0-1 0,0 1-1,0 0 1,-1-1 0,1 1 0,0 0 0,0 0 0,0-1 0,-1 1-1,1 0 1,-1-1 0,-4 5-79,-3 12-50,-19 57 1,2 1 1,4 2 0,3 0-1,3 1 1,-5 82 0,17-119 91,-4 113 69,7-123-64,1 0 0,11 59 0,-10-81 18,-1 0 0,1-1 0,1 1-1,0 0 1,0-1 0,0 0 0,1 0 0,0 0-1,7 9 1,-10-15 28,0 0 0,0 0-1,0 0 1,0 0 0,0 0 0,1 0-1,-1 0 1,0-1 0,1 1 0,-1-1-1,1 1 1,-1-1 0,1 1 0,-1-1-1,1 0 1,-1 0 0,1 1 0,-1-1-1,1 0 1,-1-1 0,1 1-1,-1 0 1,1 0 0,-1-1 0,0 1-1,1 0 1,-1-1 0,3-1 0,2 0 53,-1-1 0,1-1 0,0 1 0,-1-1 1,8-6-1,4-7-44,0 0-1,-1-1 1,25-37 0,30-63-6,-36 57-20,98-185-58,-107 189 26,-3-1-1,23-86 1,24-138-107,-48 178 161,-22 104-29,1-1 1,-1 1-1,0-1 1,0 1 0,0-1-1,0 0 1,1 1 0,-1-1-1,0 1 1,0-1-1,0 0 1,0 1 0,-1-1-1,1 1 1,0-1-1,0 0 1,0 1 0,0-1-1,-1 1 1,1-1 0,0 1-1,0-1 1,-1 1-1,1-1 1,0 1 0,-1-1-1,1 1 1,-1-1 0,1 1-1,-1 0 1,1-1-1,-1 0 1,0 1-7,0 1-1,0-1 1,1 0-1,-1 0 1,0 0-1,0 0 1,0 1-1,1-1 1,-1 0 0,0 1-1,0-1 1,1 0-1,-1 1 1,0-1-1,1 1 1,-1-1-1,0 1 1,1 0-1,-1-1 1,1 1 0,-1 0-1,1-1 1,-1 2-1,-7 9-23,1 1-1,0 1 1,0-1-1,-8 27 1,-11 57 128,18-64-112,-11 43 15,-33 141 488,40-150-368,-6 87 0,14-96-166,3 1 1,6 59-1,-2-98 64,0 0 0,0 0-1,2 0 1,1 0 0,0-1 0,1 0-1,1 0 1,1 0 0,20 30 0,-23-40-16,1 0 1,0 0-1,1 0 1,-1 0-1,2-1 1,-1-1-1,1 0 1,11 7-1,-16-11-6,0 0-1,0 0 1,0 0-1,1 0 1,-1-1 0,0 0-1,1 0 1,-1 0-1,1-1 1,-1 1-1,1-1 1,-1 0-1,1 0 1,0-1-1,-1 0 1,0 1-1,1-1 1,-1-1-1,1 1 1,-1-1-1,0 1 1,4-3 0,16-13-38,-2 0 0,0-1 0,-1-2 0,26-29 0,0-7 11,40-61 0,-12 15-49,55-78-269,-112 150 330,-1 0 0,-2-1 0,-1-1 0,15-46 0,11-87-53,-22 88 33,-7 32 118,-2 0 0,3-49 0,-9 75 97,-2 12-134,0 1 0,-1-1 0,0-9 0,0 15-41,0-1 1,0 1-1,0-1 1,-1 1-1,1-1 1,0 1-1,-1-1 1,1 1-1,-1 0 1,0-1-1,0 1 1,1 0-1,-1 0 1,0-1-1,0 1 1,0 0-1,0 0 1,0 0-1,-3-2 1,4 3-7,-1 0 1,0-1-1,1 1 1,-1 0 0,0 0-1,0 0 1,1-1-1,-1 1 1,0 0 0,1 0-1,-1 0 1,0 0 0,0 0-1,1 0 1,-1 1-1,0-1 1,0 0 0,1 0-1,-1 0 1,0 1-1,1-1 1,-1 0 0,0 1-1,1-1 1,-1 1 0,1-1-1,-2 1 1,-16 18-94,12-12 120,-1 2 71,0 0 0,0 1 1,0 0-1,-5 14 0,-20 47 196,21-44-309,-32 79 174,-44 102 798,68-166-937,1 1 0,3 0 0,1 1 0,3 1 0,1 0 0,-4 54 1,12-77-35,2-1 0,1 1 0,0-1 0,5 23 1,-3-29 2,0-1 1,1 0 0,1 0 0,0 0 0,1-1 0,14 24 0,-15-28 28,1 0 0,0 0 0,1 0 0,0-1 0,0 0 0,1 0 0,0-1 0,17 12 1,-13-12-11,1 0 0,1-1 1,-1 0-1,1-2 0,0 1 1,1-2-1,-1 1 0,0-2 1,1 0-1,0-1 0,-1-1 1,1 0-1,0 0 0,-1-2 1,1 0-1,-1-1 0,1 0 1,-1-1-1,0 0 0,-1-1 1,1-1-1,-1 0 0,22-15 1,-32 19-9,63-46-47,-57 40 86,-1 0 0,0-1 1,0 0-1,0 0 0,5-11 1,-3 4 5,-1 0 0,-1-1 0,-1 0 0,0-1 0,5-22 0,-9 29-69,-1 0 0,0 0 0,-1-1 1,0 1-1,-1-1 0,0 1 0,-1 0 0,0-1 1,-6-21-1,7 32 28,-1-1 0,1 1 0,0 0 0,-1-1 0,1 1 0,-1 0 0,0 0 0,1-1-1,-1 1 1,0 0 0,0 0 0,0 0 0,1 0 0,-1 0 0,-1 0 0,1 0 0,0 0 0,0 1 0,0-1 0,0 0 0,0 1 0,-1-1 0,1 0 0,0 1 0,-1 0 0,1-1 0,0 1 0,-1 0 0,1 0 0,0-1 0,-1 1-1,1 0 1,-1 0 0,1 1 0,0-1 0,-3 1 0,0 0 3,0 0-1,0 1 1,0 0-1,0-1 1,1 2-1,-1-1 1,0 0-1,1 1 1,0-1-1,0 1 1,-5 5-1,1 2 58,-1 0 0,2 0 0,-1 1 0,1 0 1,1 0-1,-6 17 0,-17 73 573,24-84-647,0 0 0,1 1 0,0 26 0,3-39 30,0 0 0,0 0 0,1 0 0,-1-1 0,1 1 0,0 0 0,1 0 0,-1-1 1,1 1-1,0-1 0,0 1 0,0-1 0,0 0 0,1 0 0,0 0 0,0 0 0,6 6 1,-1-3 48,1-1 0,0-1 0,0 0 0,0 0 1,0-1-1,1 0 0,0 0 0,-1-1 1,18 3-1,9 0 29,49 1 1,-64-5-78,18 1-86,65 1-184,-87-4-61,0-1 0,0-1 0,0 0 0,17-5 0,-12 1-221,35-12-3017,-51 16 2732,0 0 0,0-1 1,-1 0-1,0 0 1,1-1-1,-1 1 0,6-7 1,6-9-1590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38:42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5888,'-6'-1'6750,"19"4"-3502,-4-1-4222,35 5 2182,73 2 0,47-11 215,-47 0-1119,-28 2-258,310 8-92,-355-6-407,43 5-2092,-28 4-2264,-20 0 1699,-7 0-1412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9:19.11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471 101 576,'-2'-1'73,"1"0"1,-1 1-1,1-1 0,-1 0 1,1 1-1,-1-1 1,1 1-1,-1-1 0,1 1 1,-1 0-1,0 0 0,1 0 1,-1 0-1,0 0-73,-29 1 1804,18-1-1552,3 2-145,0-1 1,1 1 0,-1 1-1,1 0 1,-1 0 0,1 1 0,0 0-1,1 1 1,-1 0 0,-2 2-108,0-1-40,1 2 0,-1-1 0,1 1 0,1 1 0,-2 1 40,8-7 5,0 0 1,0 1-1,1 0 1,-1-1-1,1 1 1,0 0-1,0 0 1,0 0-1,1 0 1,-1 1-1,1-1 1,0 0-1,0 1 1,1-1-1,-1 0 1,1 3-6,0-6 11,0 0-1,0 0 1,0 0 0,0-1 0,0 1-1,0 0 1,0 0 0,0 0-1,0-1 1,0 1 0,1 0 0,-1 0-1,0-1 1,1 1 0,-1 0 0,0 0-1,1-1 1,-1 1 0,1 0 0,-1-1-1,1 1 1,-1-1 0,1 1-1,0-1 1,-1 1 0,1 0-11,0-1-3,0 0 0,1 0 0,-1 0 1,0 0-1,0 1 0,0-1 0,0-1 0,0 1 1,0 0-1,0 0 0,1 0 0,-1-1 0,0 1 1,0 0-1,0-1 0,1 0 3,4-2-52,1-1 0,-1 0 0,0 0 1,6-5 51,-7 5 78,-1-1 1,1 0-1,-1 1 0,0-2 1,-1 1-1,1 0 1,-1-1-1,0 1 1,0-3-79,-2 7 48,0-1-1,0 0 1,0 0 0,0 0 0,-1 0-1,1 0 1,-1 0 0,1 0 0,-1 0-1,0 0 1,0 0 0,0 0-1,0 0 1,0 0 0,-1-1 0,1 1-1,0 0 1,-1 0 0,0 0 0,1 1-1,-1-1 1,0 0 0,0 0-1,0 0 1,0 0 0,-1 1 0,1-1-1,0 0 1,-2 0-48,0-1-6,-1 1 0,1 0 0,-1-1 1,0 1-1,1 1 0,-1-1 0,0 1 0,0-1 0,0 1 0,-1 0 0,1 1 0,0-1 0,0 1 1,0 0-1,-1 0 0,1 0 0,0 0 0,0 1 0,-3 0 6,1 0-16,0 1-1,1-1 1,-1 1-1,0 0 1,1 0 0,-5 3 16,7-3-2,0-1 1,0 1 0,0 0 0,1 0 0,-1 0 0,0 1 0,1-1 0,0 1-1,-1-1 1,1 1 0,0 0 0,0 0 1,2-2-6,-1 1 1,1-1-1,-1 1 1,1-1-1,0 1 0,0-1 1,0 1-1,0-1 0,0 1 1,0-1-1,0 1 1,0-1-1,0 0 0,1 1 1,-1-1-1,1 1 0,-1-1 1,1 1-1,-1-1 0,1 0 1,0 0-1,0 1 1,0-1-1,-1 0 0,1 0 1,0 0-1,1 0 6,0 2-13,1 0 1,0 0-1,0-1 0,0 1 0,0-1 1,1 0-1,-1 0 0,1 0 0,2 0 13,1 1 13,1-2-1,0 1 0,0-1 0,0 0 0,0-1 0,1 1 0,-1-2 1,0 1-1,0-1 0,0 0 0,5-2-12,1-1 93,-1 1 1,1-2-1,-1 0 0,0-1 1,0 0-1,4-3-93,-10 4 78,0 0 0,-1 0 0,1-1 0,-1 0 0,0 0 0,0 0 0,-1-1 0,0 0 0,0 0 0,-1 0 1,3-5-79,-6 9 8,1 0 0,-1 0 0,1 0 1,-1 0-1,0 0 0,-1 0 0,1-1 1,0 1-1,-1 0 0,0 0 0,0-1 1,0 1-1,0 0 0,0-1 0,-1 1 1,1 0-1,-1 0 0,0 0 0,0-1 1,0 1-1,0 0 0,-1 0 0,1 0 1,-1 1-1,0-1 0,0 0 0,0 1 1,0-1-1,0 1 0,0-1 0,-1 1-8,0 0-13,1 1-1,-1-1 0,1 1 1,-1 0-1,1 0 1,-1 0-1,0 0 0,0 1 1,0-1-1,1 1 0,-1-1 1,0 1-1,0 0 0,0 0 1,0 0-1,0 1 0,1-1 1,-1 1-1,0-1 0,0 1 1,0 0-1,1 0 0,-3 1 14,-8 4-51,0 0 0,0 1 0,1 0 0,-1 2 51,12-9-4,-13 10-9,1 0 0,-1 1 0,2 0 1,0 1-1,-1 2 13,8-9-23,0 1 0,0 1-1,1-1 1,-1 1 0,1-1 0,1 1 0,0 0 0,0 1 0,0-1 0,1 1 0,0-1-1,0 1 24,2-7 14,-1 1-1,1-1 1,0 1-1,0-1 0,0 0 1,0 1-1,0-1 0,0 1 1,1-1-1,-1 1 0,0-1 1,1 0-1,-1 1 0,1 0-13,-1-2 6,1 1 0,-1-1 0,0 0 0,0 0 0,0 0 0,1 1-1,-1-1 1,0 0 0,0 0 0,1 0 0,-1 0 0,0 1 0,1-1-1,-1 0 1,0 0 0,0 0 0,1 0 0,-1 0 0,0 0 0,1 0 0,-1 0-1,0 0 1,0 0 0,1 0 0,-1 0-6,12-6 114,-1-2-40,-6 4 3,0 1-1,0-1 1,-1 0-1,1 0 1,2-5-77,-5 8 10,-1-1 0,0 0 0,0 0 1,0 0-1,0 1 0,-1-1 0,1 0 1,0 0-1,-1 0 0,1 0 0,-1 0 0,0 0 1,0-1-1,0 1 0,0 0 0,0 0 1,0 0-1,0 0 0,-1-2-10,0 0-8,-1 0 0,0-1 1,0 1-1,0 0 0,0 0 0,-1 0 0,1 0 0,-1 0 0,0 1 1,0-1-1,0 1 0,-1 0 0,1 0 0,-1 0 0,0 0 1,0 1-1,-1-1 8,4 2-19,-1 1-1,0-1 1,0 1 0,0-1 0,1 1 0,-1 0 0,0-1 0,0 1-1,0 0 1,0 0 0,0 1 0,1-1 0,-1 0 0,0 1-1,0-1 1,0 1 0,0-1 0,1 1 0,-1 0 0,0 0 0,1 0-1,-1 0 1,0 0 19,-6 4-61,0 1 0,0 0 0,-6 6 61,10-8-37,0-1 1,1 1-1,0 0 1,-1 0-1,2 0 0,-2 2 37,3-4 5,0 0 0,0-1 0,0 1-1,0 0 1,1 0 0,-1 0 0,1 0-1,-1 0 1,1 0 0,0 0 0,0 0-1,0 0 1,0 0 0,0 0 0,0 0-1,1 0 1,-1 1-5,1-1 4,0-1 0,-1 0 0,1 0 0,-1-1 1,1 1-1,0 0 0,0 0 0,0 0 0,-1 0 0,1-1 0,0 1 0,0 0 0,0-1 0,0 1 0,0 0 0,0-1 0,0 0 1,1 1-1,-1-1 0,0 0 0,0 1 0,0-1 0,0 0 0,0 0 0,1 0 0,-1 0 0,0 0 0,0 0 0,0 0 0,1-1-4,2 1 40,-1-1-1,1 1 1,-1-1-1,0 0 1,0 0-1,1 0 1,-1 0-1,0-1 1,0 1-1,1-2-39,0 0 26,0 0-1,0-1 1,0 1-1,0-1 1,-1 0-1,1 0 1,-1-1-1,1-2-25,-3 6 7,0 0 0,-1 0 0,1-1 0,-1 1 0,1 0-1,-1 0 1,1-1 0,-1 1 0,0 0 0,0-1 0,0 1 0,0-1-1,0 1 1,0 0 0,0-1 0,0 1 0,0 0 0,-1-1 0,1 1 0,-1 0-1,1-1 1,-1 1 0,1 0 0,-1 0 0,0 0 0,1-1 0,-1 1 0,0 0-1,0 0 1,0 0 0,0 0 0,0 0 0,0 1 0,0-1-7,-1-1-26,0 1 1,0 0 0,0-1-1,0 1 1,0 0 0,0 0-1,0 0 1,0 0 0,0 1-1,-1-1 1,1 1 0,0-1-1,0 1 1,-1 0 0,1 0-1,0 0 1,-1 0 0,1 0-1,0 0 1,-1 1 0,1-1-1,0 1 1,0 0 0,-1-1-1,1 1 1,0 0 0,0 0-1,-1 1 26,-16 10 25,9-7-50,1 1 0,0 0 1,0 1-1,0 0 25,3-1-3,0 0 1,0 0 0,1 1 0,-3 4 2,6-8 7,0 0 1,0 0-1,1 0 1,-1 1 0,1-1-1,0 1 1,-1-1 0,2 1-1,-1-1 1,0 1-1,0 3-7,-8 50-170,9-53 161,0 0 1,0-1-1,1 1 1,-1-1 0,1 1-1,0-1 1,0 0-1,0 1 1,0-1-1,1 0 1,-1 1-1,2 0 9,1 3 38,-2-2 11,1-1-1,-1 0 0,1 0 1,0 0-1,0 0 1,3 2-49,-5-5 4,0 0 0,0 0 1,0 0-1,0-1 1,0 1-1,1-1 1,-1 1-1,0-1 0,0 1 1,1-1-1,-1 1 1,0-1-1,1 0 1,-1 0-1,0 0 1,1 0-1,-1 0 0,0 0 1,1 0-1,-1 0 1,0-1-1,1 1 1,-1 0-1,0-1 1,0 1-1,1-1 0,-1 1-4,16-9 15,-1 0 0,0-1 0,0-1 0,-2 0 0,1-1 0,-1-1 0,-1 0 0,0-1 0,-1 0 0,10-16-15,-19 25 33,0 0 1,0 0 0,0 0-1,-1 0 1,0 0 0,0-1-1,0-1-33,-1 5-8,-1 0 0,1 0 0,-1-1-1,0 1 1,0 0 0,0 0 0,0-1 0,0 1 0,0 0-1,-1-1 1,1 1 0,-1 0 0,1 0 0,-1 0-1,0-1 1,0 1 0,0 0 0,0 0 0,-1 0 8,2 2-13,-1-1 0,0 1 1,1-1-1,-1 1 0,0-1 1,0 1-1,1 0 0,-1 0 1,0-1-1,0 1 0,0 0 1,1 0-1,-1 0 0,0 0 0,0 0 1,0 0-1,0 0 0,1 0 1,-1 0-1,0 0 0,0 0 1,0 1-1,0-1 13,-19 6-194,11-2 175,0 1 0,0 0-1,0 0 1,1 1-1,-1 0 1,1 0-1,1 1 1,-1 0-1,1 1 1,1-1-1,-1 1 1,1 1 0,1-1-1,-1 1 1,2 0-1,-1 0 1,-2 8 19,6-14 7,-1 0 0,1 0 1,0 1-1,0-1 0,1 1 0,-1-1 1,1 1-1,-1-1 0,1 1 0,0-1 1,1 1-1,-1-1 0,1 1 0,-1-1 1,1 1-1,0-1 0,0 1 0,0-1 1,1 0-1,-1 0 0,1 1 0,0-1 1,0 0-1,0-1 0,1 2-7,1 0-6,0 0 0,0-1 0,0 1-1,0-1 1,1 0 0,-1 0 0,1-1 0,0 0-1,-1 1 1,1-2 0,1 1 0,-1 0 0,0-1 0,0 0-1,0 0 1,1-1 0,3 1 6,3-1 34,0 0 0,0 0 0,0-2 0,-1 1 0,1-1 0,0-1 0,6-2-34,-6 1 13,-1-1 1,0 0-1,0 0 0,-1-1 0,1-1-13,-5 3 17,0 0 1,-1-1 0,0 1-1,0-1 1,0 0-1,0 0 1,-1-1 0,0 1-1,2-4-17,-4 4 12,0 0 0,0 0 0,0 0 0,0 0-1,-1 0 1,0-1 0,0 1 0,0-4-12,-1-45 12,0 32 100,0 21-120,0-1 0,0 1 0,0-1 1,0 1-1,0-1 0,0 0 0,1 1 0,-1-1 0,1 1 0,-1 0 0,1-1 0,-1 1 1,1-1-1,0 1 0,0 0 0,0-1 0,0 1 0,0 0 8,1-1-31,1 0 0,-1 1 0,0-1 0,1 1 0,-1 0 0,1 0 0,0 0 0,0 0 31,15-7 43,0-1-54,-7 3 15,0 1 0,1 0 1,-1 0-1,4 0-4,-9 2-76,-5 3 67,0-1 0,0 1 1,0-1-1,0 1 0,0-1 0,0 1 0,1 0 1,-1-1-1,0 1 0,0 0 0,0 0 0,0 0 0,1 0 1,-1 0-1,1 0 9,-1 0-5,-1 0 0,1 0 0,0 0 0,0 1 0,0-1 0,-1 0 0,1 0 1,0 1-1,0-1 0,-1 0 0,1 1 0,0-1 0,-1 1 0,1-1 0,0 1 0,-1-1 1,1 1-1,-1-1 0,1 1 0,-1 0 0,1-1 0,-1 1 0,1 0 0,-1 0 0,1-1 0,-1 1 1,0 0-1,0 0 0,1-1 0,-1 1 0,0 0 0,0 0 0,0 0 5,1 4-60,-1 1-1,1-1 1,-1 1-1,-1 4 61,1-2-28,-1 1 73,0 0 1,-1 0-1,0-1 0,0 1 1,-1-1-1,0 1 0,0-1 1,-1 0-1,0 0 0,-1 0-45,0 2 11,3-7-14,0 0 1,0 0-1,0-1 0,-1 1 1,1 0-1,-1-1 0,1 0 1,-2 1 2,-8 8 191,10-10-169,0 0 0,-1 1-1,1-1 1,0 0 0,0 0-1,-1 0 1,1-1-1,-1 1 1,-1 0-22,-10 4 29,3-2-20,0 1-1,0-2 0,0 1 0,0-2 0,0 1 0,0-1 0,-1-1 0,1 0 0,-1-1-8,0 1-211,2 1-701,2 1-2512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9:22.34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439 49 1728,'1'-10'522,"-1"9"-438,0-1-1,1 1 1,-1 0 0,0 0 0,0 0-1,0 0 1,0-1 0,-1 1-1,1 0 1,0 0 0,0 0 0,-1 0-1,1 0 1,0 0 0,-1-1-1,1 1 1,-1 0 0,0 0 0,1 0-1,-1 1 1,0-1 0,0 0-1,1 0 1,-1 0 0,0 0 0,0 1-84,-1-2 98,-1 1 1,1 0-1,-1 0 1,1 0-1,-1 0 1,1 0-1,-1 0 1,1 1-1,-1-1 1,0 1-1,1 0 1,-1 0-1,0 0 1,0 0-1,1 0 1,-1 0-1,0 1-98,-3 0 66,1 0 0,0 0 0,-1 1 0,1-1 0,0 1 0,0 1 0,0-1 0,-1 2-66,-2 0-8,0 1-1,0 0 1,1 1-1,0 0 1,0 0-1,1 1 1,-1 0 0,1 0-1,1 0 1,-1 1-1,1-1 1,-1 5 8,4-7 52,-10 20 140,1 1 1,-1 10-193,9-29-34,1 1 0,1 0-1,-1 0 1,1 0 0,1 0 0,0-1 0,0 1 0,0 0 0,1 0 0,1 5 34,-2-11 4,1 0-1,-1 0 1,1 0 0,0 1-1,-1-1 1,1 0 0,0 0 0,0-1-1,1 1 1,-1 0 0,0 0 0,1-1-1,-1 1 1,1 0 0,-1-1 0,1 1-1,0-1 1,-1 0 0,1 0 0,1 1-4,0-1 18,0 0 1,1 0 0,-1 0 0,0 0 0,0-1 0,0 0 0,1 1 0,-1-1 0,0 0 0,0-1 0,1 1 0,2-1-19,6-2 57,1-1 0,-1 0 0,0-1 1,0 0-1,-1-1 0,6-3-57,-7 3 58,0-1 1,-1 0-1,0 0 0,0-1 0,-1 0 0,0 0 0,0-1 1,-1 0-1,4-7-58,-8 11 49,-1 1 1,1-1-1,-1 0 1,0 0-1,0 0 0,-1 0 1,1 0-1,-1 0 1,-1-1-1,1-1-49,-1 4 28,0-1 0,0 1-1,0-1 1,-1 1 0,1-1-1,-1 1 1,0-1 0,0 1-1,-1 0 1,1-1 0,-1 1 0,1 0-1,-1 0 1,0 0 0,0 0-1,-1 0-27,-1-1 12,0 0 0,1 1 0,-2-1 0,1 1 1,0 0-1,-1 1 0,1-1 0,-1 1 0,0 0 0,0 0 0,1 0 0,-1 1 0,-1-1 0,1 1 0,0 0 0,0 1 0,0-1 0,-1 1 0,1 0 0,0 1 0,-3 0-12,-7 1-35,0 0 0,0 2 0,0-1 0,1 2 0,0 0 0,-13 6 35,18-6 1,1 0-1,0 0 1,0 1 0,1 0-1,-1 0 1,1 1-1,1 0 1,-1 0 0,1 1-1,0 0 1,1 0 0,0 0-1,0 0 1,1 1-1,0 0 1,0 0 0,-1 8-1,3-14-15,2 1 0,-1-1 1,0 0-1,1 0 0,-1 1 1,1-1-1,0 0 0,0 1 1,1-1-1,-1 0 0,1 1 1,-1-1-1,1 0 0,0 0 1,1 4 14,-1-6 9,1 1 0,-1 0 0,0-1 0,0 1 0,1 0 0,-1-1 0,1 1 0,-1-1 0,1 0 0,-1 0 0,1 0 0,0 1 0,0-1 0,-1-1 0,1 1 0,0 0 0,0 0 0,0-1 0,0 1 0,0-1 0,0 0 0,0 1 0,0-1 0,0 0 0,2 0-9,7-1 23,0 0 1,0-1-1,0 0 0,-1-1 0,1 0 1,-1 0-1,0-1 0,0-1 0,0 1 1,0-2-1,-1 1 0,1-2 0,-2 1 1,1-1-1,-1 0 0,0-1 0,0 0 1,-1 0-1,0 0 0,-1-1 0,1 0 1,-2-1-1,1 1 0,-2-1 0,1-2-23,-3 7 13,0-1-1,-1 0 1,0 0-1,0 0 1,-1 0-1,1 0 1,-1 0-1,-1 0 1,1 0-1,-1 0 0,0-2-12,0 6-14,1 0 0,-1-1 0,1 1 0,-1 0 0,0-1 0,0 1 0,0 0 0,0 0-1,0 0 1,0 0 0,-1 0 0,1 0 0,-1 0 0,1 0 0,-1 0 0,0 1 0,0-1 0,0 1-1,0-1 1,0 1 0,0 0 0,0 0 0,0 0 0,0 0 0,-1 0 0,1 0 0,0 0-1,-1 1 1,1 0 14,-7-1-18,0 1-1,1 0 0,-1 1 0,0 0 0,1 0 0,-1 1 0,1 0 1,-1 1-1,1 0 0,0 0 0,0 1 0,0 0 0,0 0 0,1 1 1,0-1-1,0 2 0,0-1 0,1 1 0,-1 0 0,1 1 0,1-1 1,-1 1-1,1 0 0,0 1 0,1-1 0,0 1 0,0 0 0,0 1 19,0 4-3,-1 0-1,2 1 0,0-1 1,1 1-1,0 0 0,1 0 1,0 5 3,2-12-3,-1-1 1,1 1-1,0 0 1,0 0 0,1 0-1,0-1 1,0 1 0,0-1-1,1 1 1,0-1-1,1 0 1,-1 0 0,1-1-1,0 1 1,0-1-1,1 1 3,-3-4 17,1 0-1,-1 0 1,0 0 0,1 0-1,-1 0 1,1 0-1,0-1 1,-1 1-1,1-1 1,0 0-1,0 0 1,0 0-1,0 0 1,0 0-1,0-1 1,0 1-1,1-1-16,0 0 27,1 0 0,-1-1 0,1 1 0,-1-1 0,0 0 0,0 0 0,1-1-1,-1 1 1,0-1 0,0 0 0,1-1-27,3-2 26,0 0 0,0-1 0,-1 0 1,0 0-1,0 0 0,0-1 0,-1 0 0,0 0 0,-1-1 0,1 0 0,-1 0-26,-1 0 30,-1 1-1,1-1 0,-2 0 1,1 0-1,-1-1 0,0 1 1,0 0-1,-1-1 0,-1 1 0,1-8-29,-1 12-4,0 1-1,-1-1 0,1 1 1,0-1-1,-1 1 0,0-1 0,0 1 1,0 0-1,0 0 0,-1-1 0,1 1 1,-1 0-1,0 0 0,0 0 0,0 0 1,0 1-1,-1-1 0,1 1 1,-1-1-1,1 1 0,-1 0 0,0 0 1,0 0-1,0 0 0,0 0 0,0 1 1,-1-1 4,-1 1-28,-1-1-1,1 1 1,-1 0 0,1 1 0,-1 0 0,1 0 0,-1 0 0,1 0 0,-1 1 0,1 0 0,-1 0-1,1 0 1,-1 1 0,1 0 0,-1 0 28,-13 6 7,0 1 1,1 1-1,-6 3-7,9-3-66,0-1 0,1 2 0,0 0 0,0 1 0,0 1 66,8-7 15,1 0 0,0 0 0,0 1 0,1-1 0,-1 1 0,2 0 0,-1 0 0,1 0 0,0 1 0,0-1 0,1 1 0,-1 5-15,3-10-11,-1 1 0,2 0-1,-1-1 1,0 1 0,1 0-1,0-1 1,-1 1-1,2 0 1,-1-1 0,0 1-1,1-1 1,-1 0-1,1 0 1,0 1 0,1-1 11,-3-2 2,1-1 0,-1 1 0,1-1 0,0 1 0,-1-1 0,1 1 0,0-1 0,-1 0 0,1 1 0,0-1 0,-1 0 0,1 0 0,0 0 0,0 1 0,-1-1 0,1 0 0,0 0 0,0 0 0,0 0-2,15-1 239,-15 0-244,2 1 31,1-1 0,0 0 0,-1 0 0,1 0 0,-1-1 0,0 1 0,1-1 0,-1 0 0,0 0 0,0 0 0,0 0 0,0 0 1,0-1-1,-1 1 0,1-1 0,-1 0 0,0 0 0,0 0 0,0 0 0,0 0 0,0-1 0,0 1 0,-1 0 0,0-1 0,1-2-26,-1 3 3,0-1 0,0 0-1,0 1 1,-1-1-1,1 0 1,-1 0 0,0 1-1,-1-1 1,1 0 0,0 0-1,-1 1 1,0-1-1,0 0 1,0 1 0,0-1-1,-1 1 1,1-1 0,-1 1-1,0-1 1,0 1-1,0 0 1,0 0 0,-1 0-1,-2-2-2,4 4-21,0 0-1,0 0 1,0 1-1,0-1 1,0 0-1,0 1 1,-1-1-1,1 1 1,0-1-1,0 1 1,-1-1-1,1 1 1,0 0-1,-1 0 1,1-1-1,0 1 1,-1 0-1,1 0 1,0 0-1,-2 1 22,1-1-16,0 1 0,-1 0 0,1 0 0,-1 0 0,1 0 0,0 0 0,0 0 0,0 1 0,-1-1 0,0 2 16,-2 2-34,0 0 1,0 0-1,1 0 0,0 1 0,0-1 0,0 1 1,-2 5 33,2-3-73,1 0 0,0 0 0,0 1 1,1-1-1,0 0 0,0 1 73,1-5 7,1-1 0,0 1 0,0-1 0,0 1 0,0-1 1,0 1-1,1-1 0,0 1 0,0-1 0,0 1 0,0-1 0,0 0 0,0 1 0,1-1 0,1 2-7,-1-3 14,-1-1 0,0 0 0,0 0 0,1 0 0,-1 0 0,1 0 0,-1 0 0,1 0 0,0-1 0,-1 1 0,1 0 0,0-1 0,-1 1 0,1-1 0,0 0 0,0 1 0,-1-1 0,1 0 0,0 0 0,0 0 0,-1-1 0,1 1 0,1 0-14,7-2 87,0 0 0,1-1-1,3-1-86,-10 3 10,20-7 29,-1-1 1,-1-1-1,1-1 0,12-9-39,9-9-88,26-22 88,-43 29 80,-2-1 0,0-1 0,10-14-80,-32 35-32,-1 0-1,1 1 1,0-1-1,0 0 1,1 1-1,-1 0 1,1 0-1,-1 0 0,4-1 33,-5 2-14,-1 1 0,0-1-1,0 1 1,1-1 0,-1 1-1,0 0 1,1 0 0,-1 0-1,1 0 1,-1 0-1,0 0 1,1 0 0,-1 0-1,0 1 1,1-1 0,-1 0-1,0 1 1,0-1 0,1 1-1,-1-1 1,0 1 0,0 0-1,0-1 1,1 1-1,-1 0 1,0 0 0,0 0-1,0 0 1,0 1 14,2 1 0,0 1-1,0-1 1,0 1-1,-1 0 1,0 0-1,1 0 1,-2 0 0,1 0-1,0 1 1,-1-1-1,0 1 1,1 4 0,2 9-32,0 7-80,0 6 257,-3-28-114,0 1 1,0 0-1,-1-1 1,1 1-1,-1 0 1,0-1-1,0 1 1,0 0-1,0-1 1,-1 1-1,0 0 1,1-1-1,-2 2-31,2-3 16,0-1 0,-1 0-1,1 1 1,-1-1 0,1 0-1,-1 0 1,0 1 0,0-1-1,1 0 1,-1 0 0,0 0-1,0 0 1,0 0 0,0 0-1,0 0 1,0 0 0,0 0-1,0-1 1,-1 1 0,1 0-1,0-1 1,0 1 0,-1-1-1,1 1 1,0-1 0,-1 0-1,1 1 1,0-1 0,-1 0-1,1 0 1,0 0 0,-2 0-16,2 0 9,0-1 1,1 1-1,-1 0 0,0-1 1,0 1-1,0 0 1,1-1-1,-1 1 1,0-1-1,1 0 0,-1 1 1,0-1-1,1 1 1,-1-1-1,1 0 0,-1 1 1,1-1-1,-1 0 1,1 0-1,-1 0 1,1 1-1,0-1 0,-1 0 1,1 0-10,-6-22 72,6 12-84,-1 0 0,2 0-1,0-7 13,1-14 37,-1 20-42,0 0-1,1 0 0,0 0 0,1 1 0,1-1 0,1-2 6,7-30-269,-11 39 224,1-3 22,0 0 0,0 0-1,0 0 1,1 0 0,1 0 0,-1 0-1,4-5 24,-3 9 84,-3 4-101,-1-1 1,0 1-1,1-1 1,-1 1-1,1-1 1,-1 1-1,0-1 1,1 1 0,-1-1-1,0 1 1,0-1-1,0 1 1,1-1-1,-1 0 1,0 1-1,0-1 1,0 1-1,0-1 1,0 0 16,-5 17-357,5-11 334,-1 1-1,0 0 1,0-1 0,0 1 0,-1-1-1,0 1 1,-1 0 23,-7 25-61,7-18 115,-2 1 0,1 0 0,-2-1 0,-1 2-54,-11 27 205,18-40-183,-1 0 0,0 0-1,1 1 1,-1-1 0,0 0 0,-1 0 0,1-1-1,0 1 1,-1 0 0,1 0 0,0-1-1,-1 1 1,0 0 0,-1 0-22,1-1-17,0 0 0,-1 0 0,0 0 0,1-1 0,-1 1 0,1 0 0,-1-1 0,0 0 0,0 0-1,1 0 1,-3 0 17,-7 1-2650,11 4-790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9:3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24 1312,'0'0'20,"-1"-1"-1,1 1 1,0 0-1,-1 0 1,1 0-1,0 0 1,-1 1-1,1-1 1,-1 0 0,1 0-1,0 0 1,-1 0-1,1 0 1,0 0-1,-1 1 1,1-1 0,0 0-1,-1 0 1,1 0-1,0 1 1,-1-1-1,1 0 1,0 1 0,0-1-1,-1 0 1,1 0-1,0 1 1,0-1-1,-1 1-19,-5 8 393,-8-2 331,1-2-93,10-4-479,0 0 1,1 0 0,-1 0 0,0 0 0,0-1 0,0 0 0,0 1 0,1-1 0,-1 0 0,0 0 0,0-1 0,-2 1-153,2-1 187,-1 1 0,1 0 0,-1 0 1,1 0-1,-1 0 0,1 0 1,-1 1-1,-2 0-187,6 0 16,-1-1 0,0 1 1,1-1-1,-1 1 0,1 0 1,-1-1-1,1 1 0,-1-1 0,1 1 1,-1 0-1,1 0 0,-1-1 1,1 1-1,0 0 0,0 0 0,-1-1 1,1 1-1,0 0 0,0 0 1,0-1-1,0 1 0,0 0 0,0 0 1,0 0-1,0 0-16,3 27-35,-1-14 105,-2-13-61,0-1 0,0 1-1,0 0 1,0-1 0,0 1 0,0-1-1,0 1 1,0 0 0,1-1-1,-1 1 1,0-1 0,0 1-1,1-1 1,-1 1 0,0-1-1,1 1 1,-1-1 0,1 1-9,-1-1-1,0 0 1,0 0 0,0 0 0,1 0-1,-1 0 1,0 0 0,0 0-1,0 0 1,0 0 0,0 0-1,1 0 1,-1 0 0,0 0-1,0 0 1,0 0 0,0 0-1,1 0 1,-1 0 0,0 0 0,0 0-1,0 0 1,0 0 0,0-1-1,0 1 1,1 0 0,-1 0-1,0 0 1,0 0 0,0 0-1,0 0 1,0-1 0,0 1 0,0 0-1,0 0 1,0 0 0,0 0-1,0 0 1,0-1 0,0 1-1,1 0 1,-1 0 0,0 0-1,0 0 1,0 0 0,0-1 0,-1 1-1,1 0 1,0 0 0,0 0-1,0 0 1,0-1 0,0 1-1,0 0 1,0 0 0,0 0-1,0 0 1,0 0 0,0-1 3,0 0-1,0 1 1,0-1 0,0 1-1,0-1 1,1 1-1,-1-1 1,0 1 0,-1-1-1,1 1 1,0-1 0,0 0-1,0 1 1,0-1-1,0 1 1,0-1 0,-1 1-1,1-1 1,0 1 0,-1-1-1,1 1 1,0-1-1,-1 1 1,1 0 0,0-1-1,-1 1 1,1-1-1,-1 1 1,1 0 0,0-1-1,-1 1 1,1 0 0,-1 0-1,0-1-2,0 2 2,0-1 0,-1 0 0,1 0 0,-1 1 0,1-1 0,0 1 0,-1 0-1,1-1 1,0 1 0,0 0 0,0 0 0,-1 0-2,2 0-17,-1 0 1,1 0-1,0 0 1,0 0-1,-1 0 0,1 0 1,0 0-1,0 0 1,0 0-1,0 0 0,0 1 1,1-1-1,-1 1 17,0 3 45,0-5-38,0 1 0,0-1-1,0 1 1,0 0 0,0-1-1,0 1 1,0-1-1,0 1 1,1-1 0,-1 1-1,0-1 1,0 1-1,0-1 1,1 1 0,-1-1-1,0 1 1,0-1 0,1 1-1,-1-1 1,0 1-1,1-1 1,-1 1 0,1-1-1,-1 0 1,1 1-1,-1-1 1,0 0 0,1 0-1,-1 1 1,1-1 0,0 0-1,-1 0 1,1 0-1,-1 1 1,1-1 0,-1 0-1,1 0 1,-1 0-1,1 0 1,-1 0 0,1 0-1,0 0 1,-1 0 0,1 0-1,-1 0 1,1-1-1,-1 1 1,1 0-7,1-1 26,1 0 1,-1 1-1,0-1 1,0 0-1,0 0 0,0-1 1,0 1-1,0 0 1,0-1-1,0 1 0,0-2-26,1 0-39,-1 1 117,0 1 0,-1-1 0,1 0 0,-1 0 0,0 1 1,1-1-1,-1 0 0,0 0 0,0 0 0,0 0 0,-1-1 1,1 1-1,0 0 0,-1 0 0,0 0 0,1-1 0,-1 1 1,0 0-1,0-2-78,0 3-2,0 1 1,0 0 0,0 0 0,0 0 0,0-1-1,0 1 1,0 0 0,0 0 0,0 0-1,0-1 1,0 1 0,0 0 0,0 0 0,0 0-1,0-1 1,0 1 0,0 0 0,0 0-1,0 0 1,0 0 0,0-1 0,0 1-1,0 0 1,-1 0 0,1 0 0,0 0 0,0-1-1,0 1 1,0 0 0,0 0 0,-1 0-1,1 0 1,0 0 0,0 0 0,0 0 1,-6 4-157,-3 12-91,8-12 249,1-4 1,0 0 0,0 1 0,-1-1 0,1 1 0,0-1 0,0 1 0,0-1 0,0 1 0,-1-1 0,1 1 0,0-1 0,0 1 0,0-1 0,0 1 0,0-1 0,1 1 0,-1-1 0,0 1 0,0-1 0,0 1 0,0-1 0,0 1 0,1-1 0,-1 0 0,0 1 0,0-1 0,1 1-1,-1-1 1,0 1 0,1-1 0,-1 0 0,0 1 0,1-1 0,-1 0 0,1 0 0,-1 1 0,1-1-2,-1 1 8,1 0 0,0-1 0,0 1-1,-1 0 1,1-1 0,0 1 0,0-1-1,0 1 1,0-1 0,0 0 0,-1 1-1,1-1 1,0 0 0,0 1 0,0-1 0,0 0-1,0 0 1,0 0 0,0 0 0,0 0-1,0 0 1,0 0 0,0 0 0,0 0-1,0-1 1,0 1 0,0 0 0,0-1-1,0 1 1,0 0 0,0-1 0,0 1-1,0-1-7,0 0 18,1 0-1,0 0 1,-1 0-1,1 0 0,-1-1 1,0 1-1,1 0 0,-1-1 1,0 1-1,0-1 1,0 1-1,0-1 0,0 0 1,0 1-1,0-1 0,-1 0 1,1 0-1,0 0 1,-1 1-1,0-1 0,1 0 1,-1 0-1,0 0 1,0 0-1,0-1-17,1-9 195,0 11-181,-1 0 1,0-1 0,0 1 0,-1 0 0,1-1-1,0 1 1,0 0 0,-1-1 0,1 1-1,-1 0 1,1 0 0,-1-1 0,1 1 0,-1 0-1,0 0 1,1 0 0,-1 0 0,0 0-1,0 0 1,0 0 0,0 0 0,0 0 0,0 0-1,0 0 1,0 1 0,-1-1 0,1 0-1,0 1 1,0-1 0,0 1 0,-1 0 0,1-1-1,0 1 1,-1 0 0,1 0 0,0-1-1,-1 1 1,1 0 0,0 0 0,-1 1 0,1-1-1,0 0 1,-1 0 0,1 1 0,0-1-1,-1 1 1,1-1 0,-1 1-15,-8 4 5,1 1 0,0 0 0,1 0-1,-1 1 1,1 0 0,1 0 0,-1 1 0,1 0 0,0 0-1,1 1 1,-1 1-5,6-7 19,-1-1-1,1 1 1,0-1-1,0 1 1,0-1-1,0 1 1,1 0-1,-1 0 1,1-1-1,0 1 1,-1 0-19,1-2-4,0 0 0,0 1 1,0-1-1,0 0 0,1 0 0,-1 0 1,0 0-1,0 0 0,1 0 1,-1 0-1,0 0 0,1 0 0,-1 0 1,1 0-1,0 0 0,-1 0 0,1 0 1,0 0-1,-1 0 0,1 0 1,0-1-1,0 1 0,0 0 0,0-1 1,-1 1-1,2 0 4,2 0 14,0 0 0,0 0 0,0 0-1,1 0 1,-1-1 0,0 0 0,1 1 0,-1-2 0,0 1 0,1 0 0,-1-1-1,0 0 1,0 0 0,3-1-14,-4 1 11,0 0-1,0 0 1,0 0-1,0 0 1,-1-1 0,1 1-1,0-1 1,-1 1-1,1-1 1,-1 0-1,0 0 1,1-1-1,-1 1 1,0 0 0,0-1-1,0 1 1,-1-1-1,1 1 1,-1-1-1,1-2-10,-1 2 31,0 1 0,-1-1 0,0 0 1,0 0-1,0 0 0,0 0 0,0 0 0,0 1 0,-1-1 0,1 0 0,-1 0 0,0 0 0,0 1 0,0-1 0,0 0 0,0 1 0,-1-1-31,1 2-1,1 1 0,-1-1 0,0 1 1,0-1-1,0 1 0,1-1 0,-1 1 0,0 0 0,0-1 0,0 1 0,0 0 0,0 0 0,0 0 0,0-1 0,1 1 0,-1 0 0,0 0 0,0 0 0,0 0 0,0 1 0,0-1 0,0 0 1,0 0-1,0 1 0,0-1 0,0 0 1,-2 2-13,-1-1 0,1 0 0,0 1 1,0-1-1,0 1 0,-1 1 13,-6 4-100,-1 0 73,1 1-1,0 1 0,0-1 0,1 1 0,0 1 0,0 0 28,8-9-9,0 0 0,1 0-1,-1 0 1,0 0 0,1 0-1,-1 0 1,1 1 0,-1-1-1,1 0 1,-1 0 0,1 0-1,0 0 1,0 1 0,-1-1-1,1 0 1,0 0 0,0 1-1,0-1 1,1 0 0,-1 0-1,0 1 1,0-1 0,1 0-1,-1 0 1,0 0 0,1 1 9,0-1 22,0-1 0,0 1 0,-1 0 0,1-1 1,0 1-1,0-1 0,0 1 0,0-1 0,0 0 0,0 1 1,1-1-1,-1 0 0,0 0 0,0 1 0,0-1 0,0 0 0,0 0 1,0 0-1,0 0 0,0-1 0,0 1 0,1 0 0,-1 0 1,0-1-1,0 1 0,0 0 0,0-1 0,0 1 0,0-1-22,6-1 88,-1-1 0,1 0-1,-1 0 1,1-1 0,2-2-88,-6 4 6,-1-1 1,1 1-1,-1 0 1,0-1-1,0 0 1,0 0-1,0 0 1,0 0-1,0 0 1,-1 0-1,0 0 0,1 0 1,-1-1-7,0 1 5,0 0 1,-1 0-1,1 1 1,-1-1-1,0 0 1,1 0-1,-1 0 0,0 0 1,-1 0-1,1 0 1,0 0-1,-2-2-5,2 4 14,0 0-1,0 1 1,-1-1 0,1 0-1,0 0 1,-1 0 0,1 1-1,-1-1 1,1 0 0,-1 0-1,0 1 1,1-1 0,-1 0-1,0 1 1,1-1 0,-1 1-1,0-1 1,0 1 0,1-1-1,-1 1 1,0 0 0,0-1-1,0 1 1,0 0 0,0 0-1,1-1 1,-1 1 0,0 0-1,0 0 1,0 0 0,0 0-1,0 0 1,0 0 0,0 1-1,0-1 1,1 0 0,-2 0-14,1 1-9,0-1 0,1 1 0,-1-1 0,0 1 1,0-1-1,0 1 0,1-1 0,-1 1 0,0-1 0,1 1 1,-1 0-1,1-1 0,-1 1 0,0 0 0,1 0 1,0-1-1,-1 1 0,1 0 0,-1 0 0,1 0 0,0 0 1,0 0-1,-1 0 0,1-1 0,0 1 0,0 0 0,0 0 1,0 0 8,0 2-23,0-1 0,0 0 1,0 0-1,0 0 0,1 0 1,-1 0-1,1 0 1,-1 0-1,1 0 0,0 0 1,0 1 22,0-2 16,0 0 1,-1 0 0,1 0 0,0 0 0,0 0 0,0 0 0,0 0-1,0-1 1,0 1 0,0 0 0,1-1 0,-1 1 0,0-1-1,0 1 1,0-1 0,1 1 0,-1-1 0,0 0 0,1 0 0,-1 0-1,0 0 1,1 0 0,-1 0 0,0 0 0,0 0 0,1 0-1,-1 0 1,0-1 0,0 1 0,2-1-17,-2 1-20,0-1 27,0 1 0,0-1 0,0 1 0,0-1-1,0 0 1,0 0 0,0 1 0,0-1 0,0 0 0,0 0 0,-1 0 0,1 0 0,0 0 0,-1 0 0,1 0-1,0 0 1,-1 0 0,1-1 0,-1 1 0,0 0 0,1 0 0,-1 0 0,0-1 0,0 0-7,1-1-6,-1-1 1,1 1 0,-1-1-1,0 0 1,0 1-1,-1-1 1,1 1 0,-1-2 5,1 4 8,-1-1 1,1 0 0,-1 0 0,0 0 0,1 0 0,-1 1 0,0-1 0,0 0 0,0 1-1,0-1 1,0 1 0,-1-1 0,1 1 0,0-1 0,-1 1 0,1 0 0,-1 0-1,1 0 1,-1 0 0,0 0 0,1 0 0,-2 0-9,0 0-8,0 0 1,1 1-1,-1 0 0,0-1 0,0 1 1,0 0-1,1 1 0,-1-1 1,0 0-1,0 1 0,0 0 1,1-1-1,-1 1 0,0 0 1,-1 1 7,-4 2-14,0 0 1,0 0-1,1 0 1,0 1-1,0 0 1,0 0-1,0 1 1,1 0-1,0 0 0,0 0 1,1 1-1,0 0 1,0 0-1,0 1 1,-1 3 13,6-10 14,-1 0 0,1 0 0,-1 0 0,1 0-1,0-1 1,0 1 0,-1 0 0,1 0 0,0 0 0,0 0 0,0 0 0,0 0 0,0 0 0,0 0 0,0 0-1,1-1 1,-1 1 0,0 0 0,0 0 0,1 0 0,-1 0 0,0 0 0,1-1 0,0 2-14,0-1-6,0 0 0,0-1 0,0 1 0,0 0 1,0 0-1,0 0 0,0-1 0,0 1 0,1-1 1,-1 1-1,0-1 0,0 1 0,1-1 0,-1 0 0,1 0 6,2 1-8,0-1-1,0 1 0,0-1 0,0 0 0,0-1 0,0 1 1,0-1-1,0 0 0,0 0 0,0 0 0,1-1 9,4-2 3,0-1-1,0 0 0,0-1 1,-1 0-1,0-1 1,0 1-1,0-2 0,-1 1 1,0-1-3,-3 3 54,0 0-1,0-1 1,-1 1 0,0-1-1,0 0 1,0 0 0,-1 0-1,0 0 1,0 0 0,0 0-1,-1-1 1,0 1 0,0 0 0,-1-7-54,0 11 19,0 1 0,0-1 0,0 1 0,0-1 0,0 1 1,0-1-1,-1 1 0,1-1 0,-1 1 0,1-1 1,-1 1-1,0 0 0,1-1 0,-1 0-19,0 2-10,1 0 0,-1-1 0,0 1 0,1-1 1,-1 1-1,0 0 0,1 0 0,-1-1 0,0 1 0,1 0 0,-1 0 0,0 0 0,1 0 1,-1-1-1,0 1 0,0 0 0,1 1 0,-1-1 0,0 0 0,1 0 0,-1 0 0,0 0 1,1 0-1,-1 1 0,0-1 0,1 0 0,-1 1 0,0-1 0,1 0 0,-1 1 0,1-1 1,-1 1 9,-7 4-387,0 1 0,1 0 1,0 0-1,0 1 0,0-1 1,1 2-1,0-1 0,-1 2 387,-3 7-3162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9:45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462 100 480,'0'0'27,"0"0"1,0 0-1,0 0 0,0 0 0,0 0 1,0 0-1,0 0 0,-1 0 0,1 0 1,0 0-1,0 0 0,0 0 1,0 0-1,0 0 0,0 0 0,0 0 1,0 0-1,0 0 0,0 0 1,0 0-1,0 0 0,0 0 0,0 0 1,0 0-1,0 0 0,0 0 0,0 0 1,0 0-1,0 0 0,0 0 1,0 0-1,0 0 0,0 1 0,0-1 1,0 0-1,0 0 0,0 0 0,0 0 1,0 0-1,0 0 0,0 0 1,0 0-1,0 0 0,0 0 0,0 0 1,0 0-1,0 0 0,0 0 1,0 0-1,0 0 0,0 0 0,0 0 1,0 0-1,0 0 0,0 1-27,5-6 2143,-4 5-2118,-1-1 1,1 1 0,0-1 0,-1 1 0,1-1 0,-1 1-1,1-1 1,-1 0 0,1 1 0,-1-1 0,1 0-1,-1 1 1,0-1 0,1 0 0,-1 1-26,-2-2 106,-4 4-55,-1 2 29,0 0 0,-1-1 0,1 0 0,-1-1 0,-7 2-80,14-3-18,0-1 1,0 1 0,-1-1 0,1 1 0,0-1 0,0 1 0,0 0 0,0 0 0,0 0 0,0 0 0,0 0 0,0 0 0,0 0 17,0 0 20,1 0-1,-1 0 1,0-1 0,0 1-1,0 0 1,1 0-1,-1-1 1,0 1 0,0 0-1,0-1 1,0 1-1,0-1 1,0 1 0,0-1-1,-1 0 1,1 0 0,-1 1-20,2-1 58,-2 0-41,1 0 0,0 0 0,-1 0 0,1 1 0,0-1 0,-1 0 0,1 1 0,0-1 0,-1 1 0,1 0 0,-1 0-17,1-1-64,-6 5-12,6-4 74,1-1 0,0 1 0,-1-1 0,1 1 0,-1-1 0,1 0 0,-1 1 0,1-1 0,-1 0 0,1 1 0,-1-1 0,0 0 0,1 0 0,-1 0 0,1 1 0,-1-1 0,0 0 0,1 0 2,-4 1 213,11-2 64,17-9-115,10-4-479,-32 13 340,0 0 0,0-1 0,0 1-1,0 0 1,0-1 0,0 0-1,0 1 1,-1-1 0,1 0-1,-1 0 1,1 0 0,0-1-23,1-4 348,-7 11-187,-8 6-68,-2 0-7,10-7-101,-1 1 0,0-1 0,0 0 0,0 0 0,0-1 0,0 1 0,-1-1 0,1 0 0,-1-1 0,0 1-1,0-1 16,-5 0 97,9-1-73,1 1 1,0-1-1,-1 0 0,1 0 1,-1 0-1,1 0 1,0 0-1,-1 0 1,1 0-1,0-1 0,-1 1 1,0-1-25,1 1 23,1 0-22,-1 0 1,1 0-1,0 0 1,-1 0-1,1 0 1,0 0-1,0 0 1,-1 0-1,1 0 1,0 0-1,0 0 1,-1 0-1,1 0 1,0-1-1,0 1 1,0 0-1,-1 0 1,1 0-1,0 0 1,0 0-1,0-1 1,-1 1-1,1 0 1,0 0-1,0 0 1,0-1-1,0 1 1,-1 0-1,1 0 1,0 0-1,0-1 1,0 1-1,0 0 1,0 0-1,0-1 1,0 1-1,0 0 1,0 0-1,0-1 1,0 1-1,0 0 1,0 0-1,0-1 1,0 1-1,0 0 1,0 0-1,0-1 1,0 1-1,0 0 1,0 0-1,0-1 1,0 1-1,1 0 1,-1 0-1,0-1 1,0 1-1,0 0 1,0 0-1,1 0 1,-1 0-1,0-1 1,0 1-1,0 0 1,1 0-1,-1 0 1,0 0-1,0 0 1,1 0-1,-1-1 1,0 1-2,11-9-179,0 0 0,10-7 179,-7 10-5,2-3 80,-15 8-118,-1 1 22,0 0 63,0 0-4,0 0-1,0 0 16,0 0-42,0 0-102,0 0 33,0 0 74,-2-1 402,0 1 38,5-2-552,-2 2 224,-1 0-42,-1 0-28,1-1-53,-1 1-1,1 0 0,0 0 0,-1 0 0,1 0 0,0-1 0,0 1 1,-1 0-1,1 0 0,0 0 0,0-1 0,0 1 0,-1 0 1,1-1-1,0 1 0,0 0 0,0 0 0,0-1 0,0 1 0,-1 0 1,1-1-1,0 1 0,0 0 0,0-1 0,0 1 0,0 0 1,0-1-1,0 1 0,0 0 0,0-1 0,0 1 0,0 0 0,0 0 1,0-1-1,1 1 0,-1 0 0,0-1-4,0 1-10,0-1-54,0 1-10,0 0-97,0 0 86,0 0 138,0 0-10,0 0-11,0 0 5,0 0 16,0 0-31,0 0-65,0 0 22,0 0 63,0 0-4,8 0-92,1 0 17,-2 0 42,-6 0 43,-1 0-26,19 0 362,-17-3-363,-1 3-24,0 0 1,-1-1 0,1 1 0,-1 0-1,1-1 1,-1 1 0,1-1-1,-1 1 1,1-1 0,-1 1 0,1-1-1,-1 1 1,0-1 0,1 1 0,-1-1-1,0 1 1,1-1 0,-1 0 0,0 1-1,0-1 1,0 0 0,1 1-1,-1-1 1,0 0 0,0 1 0,0-1-1,0 0 1,0 0 2,-2 2-23,0-1 0,1 1 0,-1-1 0,0 1 0,1-1 0,-1 1 1,1 0-1,-1 0 0,1 0 0,-1 0 23,-23 18 304,25-19-374,0 0 6,0 0-58,0 0 47,0 0 75,0 0 139,14 0 127,14-18-271,-18 9-54,7-11-175,-15 18 108,-1 0 165,0 1 0,0-1 0,0 1 0,0-1 0,0 1 0,0 0 0,1-1 1,-1 1-1,1 0 0,-1 0 0,1 0-39,-2 1-5,0 0 0,-1-1 1,1 1-1,0 0 0,0 0 0,0 0 1,0-1-1,0 1 0,0 0 1,0 0-1,0 0 0,0-1 0,0 1 1,0 0-1,1 0 0,-1 0 0,0-1 1,0 1-1,0 0 0,0 0 1,0 0-1,0-1 0,0 1 0,0 0 1,1 0-1,-1 0 0,0 0 1,0 0-1,0-1 0,0 1 0,1 0 1,-1 0-1,0 0 0,0 0 0,0 0 1,0 0-1,1 0 5,4-6-55,-7 12 92,1-3-58,0-1 1,0 1-1,0 0 1,-1-1 0,1 1-1,-1-1 1,0 1 20,-3 2 17,-1 0 1,1 0 0,-1 0-1,-1 0 1,1-1-1,-1 0 1,1-1 0,-1 1-1,0-1 1,-3 0-18,-35 22-18,13-7-18,-3-3 276,34-15-239,-14 5 108,11-3-2,10-3 18,16-7-227,-17 7 92,0-1 0,-1 1 0,0-1 0,1 0 0,-1-1 0,0 1 0,0-1 10,13-7-90,-1 1 121,0-1 0,0-1-1,-1 0 1,4-5-31,-6 7-29,-11 8-10,0 0 0,0 0 0,0-1 0,0 1 0,-1-1 0,1 1 0,0-1 0,0-1 39,2-5 144,-13 14 9,5-3-232,-43 30 10,1 3 69,31-23 3,1 1 0,-1 0-1,2 1 1,-9 13-3,19-25 46,-7 12 62,9-13-112,1-1 0,-1 1 0,0 0-1,1-1 1,-1 1 0,1 0-1,-1 0 1,1 0 0,0-1 0,0 1-1,0 0 1,0 0 0,0 0-1,0 0 5,1 16 18,-1-17-8,0-1-74,6 9 198,-5-9-127,0 0-1,0 1 1,1-1 0,-1 0 0,0 0 0,0 0 0,0 0 0,1 0 0,-1 0-1,0-1 1,0 1 0,0 0 0,1-1 0,-1 1 0,0 0 0,0-1 0,0 0-1,0 1 1,0-1 0,0 0 0,0 1 0,0-1 0,0 0 0,0 0 0,0 0-1,-1 0 1,1 0-7,10-7-121,-11 7 275,0 1-74,-21 0-570,20 0 463,1 0 203,0 0-64,0 0-80,0 0-64,0 0-43,1 2 38,2 3 42,-1-4-5,0-1-1,0 1 0,1 0 1,-1-1-1,0 1 0,0-1 1,0 0-1,1 0 1,-2 0-1,0 0 1,0 0-1,0 0 0,1 0 1,-1 0-1,0 0 0,0 1 1,0-1-1,0 0 0,0 0 1,1 1-1,-1-1 0,0 1 1,0-1-1,0 1 0,0 0 1,0 0 0,2 0-21,-2 0-96,-4-4-54,3 4 187,1-1-1,0 1 1,-1 0-1,1 0 1,-1-1-1,1 1 1,-1 0 0,1 0-1,-1 0 1,0-1-1,1 1 1,-1 1-16,-1 2-31,-1 0-1,0 0 1,1 0 0,-1 0 0,-1-1-1,1 1 1,-1-1 0,1 1 0,-3 1 31,3-2 35,-3 4 29,0 2-1,0-1 1,1 0-1,1 1 0,-1 0 1,0 5-64,0-4-61,1 0 1,-1 0 0,-1-1-1,-4 8 61,-4 6-25,12-19 47,-1-1 0,0 1 0,1-1 0,-1 1 0,-1-1 0,1 0 0,0 0 0,-1 0 0,1 0 0,-1-1 0,0 1 0,0-1 0,-3 3-22,3-3-24,-1 1-1,1 0 0,0 1 1,0-1-1,0 1 0,-1 1 25,2-2-12,-6 10 74,7-11-56,0 0 1,1-1-1,-1 1 1,-1 0-1,1 0 1,0-1 0,0 1-1,-1-1 1,1 1-1,0-1 1,-2 1-7,0 1-3,0-1 0,-1 0 0,2 1 0,-1 0 0,0 0 1,0 0-1,1 0 0,0 0 0,0 0 0,0 1 0,0-1 0,0 1 0,0 0 3,-15 34 48,-3 16-48,20-53 0,0 0 0,-1 0-1,1 0 1,-1 0-1,1 0 1,-1 0-1,1 0 1,-1 0-1,0 0 1,1 0 0,-1 0-1,0 0 1,-6 9-69,5-6 95,0 1 0,0 0 0,-1-1 0,0 1-1,-2 3-25,-7 10-119,10-15 86,-2 2 39,1 1 0,0 0 0,0 0 0,1 0 0,-1 0 0,1 1 0,1-1 0,-1 1 0,1-1 0,0 3-6,-2 17 165,3-25-239,-1 0 75,0-1 1,1 0-1,-1 0 1,1 1-1,-1-1 0,1 0 1,-1 1-1,1-1 1,-1 1-1,1-1 1,-1 1-1,1-1 1,-1 1-1,1-1 1,0 1-1,-1-1 0,1 1 1,0-1-1,0 1 1,-1 0-1,1-1 1,0 1-2,-3-1 42,3 0-42,0 0 1,0 0 0,0 0 0,0-1 0,0 1 0,0 0-1,0 0 1,0 0 0,0 0 0,0 0 0,0 0 0,0 0-1,0 0 1,0 0 0,0 0 0,0 0 0,0 0 0,0 0-1,0-1 1,0 1 0,0 0 0,0 0 0,0 0 0,-1 0-1,1 0 1,0 0 0,0 0 0,0 0 0,0 0 0,0 0-1,0 0 1,0 0 0,0 0-1,26-27-64,-21 23 76,-1-1 1,1 1-1,-1-1 0,0 0 1,0 0-1,2-5-12,13-15-74,-13 18 62,0-1 1,-1 0-1,1 0 0,-1-1 12,7-11 116,-4 6-65,-1 0-1,0 0 0,-1 0 0,0-5-50,15-32 23,-8 22 6,4-8-340,-15 27 231,-2 10 79,0 0 1,0 0-1,0 0 1,0 0-1,0-1 1,0 1-1,0 0 1,0 0-1,-1 0 1,1 0-1,0 0 1,0 0-1,0 0 1,0 0-1,0 0 1,-1 0 0,1 0-1,0 0 1,0 0-1,0 0 1,0 0-1,0 0 1,-1 0-1,1 0 1,0 0-1,0 0 1,0 0-1,0 0 1,-1 0-1,1 0 1,0 0-1,0 0 1,0 0-1,0 0 1,0 0-1,0 0 1,-1 0-1,1 1 1,0-1-1,0 0 1,0 0-1,0 0 1,0 0-1,0 0 1,0 0-1,0 0 1,0 1-1,-1-1 1,1 0 0,0 0-1,0 0 1,0 0-1,0 0 1,0 1-1,0-1 1,-5 13 19,5-12-14,0-1 1,0 1-1,-1 0 1,1 0-1,0 0 1,0 0-1,-1 0 1,1-1-1,-1 1 1,1 0-1,-1 0 1,1-1-1,-1 1 1,1 0-1,-1-1 1,0 1-1,0 0-5,1-1-2,0 0 0,0 0 0,0 0 0,0 0 0,0 0 0,0 0 0,0 0 0,0 1 0,0-1 1,0 0-1,0 0 0,0 0 0,-1 0 0,1 0 0,0 0 0,0 0 0,0 0 0,0 0 0,0 0 0,0 0 0,0 0 0,0 0 0,-1 0 0,1 0 0,0 0 0,0 0 0,0 0 0,0 0 0,0 0 0,0 0 0,0 0 1,0 0-1,-1 0 0,1 0 0,0 0 0,0 0 0,0 0 0,0 0 0,0-1 0,0 1 0,0 0 0,0 0 0,0 0 0,0 0 0,-1 0 0,1 0 0,0 0 0,0 0 0,0 0 0,0 0 0,0-1 0,0 1 0,0 0 0,0 0 1,0 0-1,0 0 0,0 0 0,0 0 0,0 0 0,0 0 0,0-1 0,0 1 0,0 0 0,0 0 0,0 0 0,0 0 2,0 0-146,-1 2 16,-14 13-3697,11-12 2929,3-1-937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0:00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62 736,'-2'-1'88,"-1"-1"0,1 0 0,0 0-1,1 0 1,-1-1 0,0 1 0,0 0 0,1-1 0,0 1 0,-1-1-1,1 1 1,0-1 0,0 0 0,0 1 0,1-1 0,-1 0 0,1 0-1,0 0 1,-1-1-88,1 3 5,0 1-1,0-1 1,0 1-1,0 0 0,0-1 1,0 1-1,0-1 1,0 1-1,0-1 0,0 1 1,0 0-1,-1-1 1,1 1-1,0-1 0,0 1 1,0 0-1,-1-1 1,1 1-1,0 0 1,-1-1-1,1 1 0,0 0 1,0-1-1,-1 1 1,1 0-1,-1 0 0,1-1 1,0 1-1,-1 0 1,1 0-1,-1 0 0,1 0 1,0 0-1,-1-1 1,1 1-1,-1 0 1,1 0-1,-1 0 0,1 0 1,-1 0-1,1 0 1,0 0-1,-1 0 0,1 1 1,-1-1-1,1 0 1,-1 0-1,1 0 1,0 0-1,-1 1 0,1-1 1,0 0-1,-1 0 1,1 1-1,-1-1 0,1 0 1,0 0-1,0 1-4,-1 1-13,0-1 0,0 1 0,0 0-1,0 0 1,1-1 0,-1 1 0,1 0-1,0 0 1,-1 0 0,1 0 0,0 0-1,0 0 1,0 0 0,0 0 0,1 0 13,-1 3-32,0-1 0,1 1 0,0 0 1,0-1-1,2 5 32,14 26 0,-11-18-92,1 0 1,4 7 91,4 9-68,3 8 95,54 140 197,-69-172-252,0 0 0,1 0 1,0 0-1,1 0 0,0 0 1,0-1-1,1 0 0,0 0 0,0-1 1,7 7 27,-11-12 56,3 2-5,0 1 0,0-1 0,1-1 0,-1 1 0,1-1 0,3 2-51,-7-4 4,-1-1-1,1 1 1,-1-1-1,1 0 1,0 1 0,-1-1-1,1 0 1,0 0-1,-1 0 1,1 0-1,-1 0 1,1-1-1,0 1 1,-1 0 0,1-1-1,-1 1 1,1-1-1,0 0 1,-1 1-1,0-1 1,1 0-1,-1 0 1,1 0 0,-1 0-1,0 0 1,0 0-1,1-2-3,-1 2 16,0 0 0,-1 0 0,1 0 0,-1 0 0,1 0-1,-1 0 1,1-1 0,-1 1 0,0 0 0,0 0 0,0 0 0,1-1 0,-1 1-1,0 0 1,-1 0 0,1-1 0,0 1 0,0-1-16,-1 1-4,1 0 1,0-1-1,0 1 1,0-1-1,0 1 1,0 0-1,0-1 1,0 1-1,1 0 1,-1-1-1,0 1 1,1 0-1,-1-1 1,1 1-1,0 0 1,0-1 3,0 0-1,0 0 1,0 0 0,-1 0 0,1 0 0,0 0 0,-1-1 0,1 1 0,-1 0 0,0 0 0,0 0 0,0-1-1,0 1 1,0 0 0,0-2 0,-6-30-25,0 19 33,0 0 1,0 1-1,-1 0 0,-1 0 1,0 1-1,-1 0 1,-2-1-9,6 6 11,1 0 0,-1 0 0,1-1 0,-2-7-11,2 8 20,1-1-1,-2 0 1,1 1-1,-3-4-19,2 7 156,4 4-155,0 0 0,0 0 1,1 0-1,-1 0 1,0 0-1,1 0 0,-1-1 1,0 1-1,1 0 1,-1 0-1,1-1-1,-3-6-368,1 17 187,1-7 194,1-1-1,-1 1 1,1-1 0,0 1 0,-1-1 0,1 0-1,0 1 1,0-1 0,0 1 0,1 1-13,4 15 41,0 0 1,2 0 0,0-1 0,7 11-42,12 30-189,-9 1 188,-8-26 56,11 17-103,-18-45 27,0 3 87,0 1-1,-1-1 0,1 0 0,-1 7-65,-1-15 6,0 0-1,0 0 1,0 0 0,0 1 0,0-1 0,0 0 0,0 0 0,0 0 0,0 0 0,-1 1 0,1-1 0,0 0 0,0 0 0,0 0 0,0 0 0,0 1 0,0-1-1,0 0 1,0 0 0,-1 0 0,1 0 0,0 0 0,0 0 0,0 1 0,0-1 0,0 0 0,-1 0 0,1 0 0,0 0 0,0 0 0,0 0 0,0 0 0,-1 0-1,1 0 1,0 0 0,0 0 0,0 0 0,-1 0 0,1 0 0,0 0 0,0 0 0,0 0 0,0 0 0,-1 0 0,1 0-6,-8-4-22,0-4 38,0-1-1,1-1 1,0 1 0,1-1-1,0 0 1,-5-10-16,-13-22 50,14 26-74,1-1 1,1 1-1,0-1 0,1-1 1,1 1-1,1-1 1,-2-9 23,6 20-1,1 0 0,0 0 0,0 0-1,0-6 2,1 9 51,0-1 0,-1 1 0,0-1 0,0 1-1,0-1 1,-1 1 0,0-1 0,1 1-1,-2 0 1,1-1 0,0 1 0,-1 0 0,0 0-51,-12-16 293,5 9-277,7 9 29,0 0 0,0 0 0,0-1 0,0 1 0,0 1 0,0-1 0,-1 0 0,1 0 0,-4 0-45,-5-8 45,11 10-62,-1-1-1,0 0 0,0 0 1,1 0-1,-1 1 1,0-1-1,0 0 0,0 1 1,0-1-1,0 1 0,0-1 1,0 1-1,0-1 1,0 1-1,0 0 0,0 0 1,0-1-1,-1 1 18,20 17-69,54 51-278,-56-51 331,-1 0-1,5 9 17,16 18-4,-11-13 45,-12-15-11,1 0 0,11 9-30,61 63 107,-74-76-46,-6-8-66,0-2 40,-4-1 157,14-1-331,-6 15-5,-2-10 208,-4 2-75,-2-4-16,0 0 0,0-1 0,0 1 0,0 0 0,1-1 0,-1 0 0,1 0 0,-1 1 0,1-1 0,0 0 27,5 3 20,-7-4 28,8 6 86,-1-1-57,-8-6-79,0 0 0,1 0-1,-1 0 1,0 0 0,0 0-1,1 0 1,-1 0 0,0-1-1,0 1 1,0 0 0,1 0 0,-1 0-1,0 0 1,0-1 0,0 1-1,0 0 1,1 0 0,-1 0-1,0-1 1,0 1 0,0 0 0,0 0-1,0-1 1,0 1 0,0 0-1,0 0 1,0-1 0,0 1-1,0 0 1,0 0 0,0-1 0,0 1-1,0 0 1,0 0 0,0-1-1,0 1 1,0 0 0,0 0-1,0-1 1,0 1 0,0 0 2,0-3 11,-1 1-1,1-1 1,0 1-1,-1-1 1,1 1 0,-1-1-1,0 1 1,0 0 0,0-1-1,0 1 1,0 0 0,0-1-11,-3-3-32,-12-48 181,13 42-176,3 11 10,0 1 0,0-1 0,0 0 0,0 0 0,0 1 1,0-1-1,0 0 0,0 1 0,0-1 0,0 0 0,-1 1 1,1-1-1,0 0 0,0 1 0,-1-1 0,1 0 0,0 1 1,-1-1-1,1 1 0,-1-1 0,1 1 0,-1-1 1,1 1-1,-1-1 0,1 1 0,-1-1 0,1 1 0,-1 0 1,0-1-1,1 1 0,-2 0 17,2 0-10,-1 0 0,1 0-1,-1 0 1,1 0 0,-1 1 0,1-1 0,-1 0 0,1 0-1,-1 1 1,1-1 0,-1 1 0,1-1 0,-1 0 0,1 1-1,-1-1 1,1 1 0,0-1 0,-1 1 0,1-1 0,0 1-1,0-1 1,-1 1 0,1-1 0,0 1 0,0-1 0,0 1-1,-1 0 11,-1 14-29,2-8-91,-1 0 0,0 0 0,0 0 0,0 0 0,-1-1 0,0 1 0,0-1 0,-1 2 120,-14 68-1440,14-60 1124,4-15 298,-1 0 0,0 1 0,0-1 0,-1 0 0,1 0 0,0 1 0,0-1 0,0 0 0,-1 0 0,1 1 1,-1-1-1,1 0 0,-1 0 0,1 0 0,-1 0 0,0 0 0,0 0 0,1 0 0,-1 0 0,0 0 0,-1 1 18,-1 2 147,0 1 135,3-5-280,0 0 1,0 0 0,0 0-1,0 0 1,0 0-1,0 0 1,0 0 0,0 0-1,0 0 1,0 0 0,0 0-1,0 0 1,0 0-1,0 0 1,0 0 0,0 0-1,0 0 1,0 0 0,0-1-1,0 1 1,0 0-1,0 0 1,0 0 0,0 0-1,0 0 1,-1 0 0,1 0-1,0 0 1,0 0-1,0 0 1,0 0 0,0 0-1,0 0 1,0 0 0,0 0-1,0 0 1,0 0-1,0 0 1,0 0 0,0 0-1,0 0 1,0 0 0,0 0-1,0 0 1,0 0-1,0 0 1,-1 0 0,1 0-1,0 0 1,0 0 0,0 0-1,0 0 1,0 0-1,0 0 1,0 0 0,0 0-1,0 0 1,0 0-3,0-2 27,1-1 0,0 0 1,-1 1-1,1-1 0,0 1 0,0 0 1,1-1-1,-1 1 0,0-1-27,1 0 37,0 0-1,0 0 1,-1-1-1,0 1 0,1-1 1,-1-1-37,5-25-42,-4 21 111,0 0 0,0 0 0,-1-1 1,-1-4-70,4-5 56,-4 16-52,1 1-1,0 0 1,-1 0-1,0-1 0,1 1 1,-1 0-1,0 0 0,0-1 1,-1 1-1,1-1-3,-3-19 129,3 18-143,0-1-1,-1 1 1,0 0 0,0 0-1,0 0 1,-1-3 14,-5-13-236,6 15 288,-1 0 1,0 1-1,1-1 0,-2 0 1,1 1-1,0-1 1,-1 1-1,0 0 1,0 0-1,-3-3-52,-6-8-37,11 14 106,-2 2 275,2-6-97,1 4-204,0 1 0,0 0-1,0-1 1,0 1 0,0 0-1,0-1 1,0 1 0,0 0-1,0 0 1,0-1 0,0 1 0,-1 0-1,1 0 1,0-1 0,0 1-1,0 0 1,0 0 0,0-1-1,-1 1 1,1 0 0,0 0-1,0-1 1,0 1 0,-1 0 0,1 0-43,-1 0-192,1 0 74,0 0 44,8 15-49,9 15 180,-11-21-16,-1 0 1,-1 0-1,3 6-41,-4-8-15,0 0-1,1-1 1,0 1-1,0-1 0,0 0 1,2 1 15,-1-1-1,-1 0-1,1 0 1,-1 1 0,-1-1-1,1 1 1,0 2 1,6 10 19,-9-17-33,0 0 0,1 0 0,-1 0 0,0 0 0,0 0 0,0 0 0,-1 0 0,1 1 0,-1-1 0,1 0 0,-1 1 0,1 1 14,0 2 16,0 5 258,-1-11-271,0 0-1,0 0 1,0 0 0,0 1 0,0-1 0,0 0-1,0 0 1,0 0 0,-1 0 0,1 0-1,0 1 1,0-1 0,0 0 0,0 0 0,0 0-1,0 0 1,-1 0 0,1 0 0,0 0 0,0 1-1,0-1 1,0 0 0,-1 0 0,1 0-1,0 0 1,0 0 0,0 0 0,0 0 0,-1 0-1,1 0 1,0 0 0,0 0 0,0 0-1,0 0 1,-1 0 0,1 0 0,0 0 0,0 0-1,0 0 1,0 0 0,-1 0 0,1 0 0,0-1-1,0 1 1,0 0 0,0 0 0,-1 0-1,1 0 1,0 0-3,-5-3 21,1 0 0,-1 0 1,1 0-1,0 0 0,0-1 0,0 1 0,0-1 0,1 0 0,-1-1 0,1 1 0,0 0 0,-1-4-21,0 2 1,0 0-1,-1 0 1,1 1-1,-1-1 0,0 1 1,-1 0-1,0 0 0,0 1 11,2 1-12,-1 0 0,1 0 0,0 0-1,1 0 1,-1-1 0,0 1 0,1-1-1,0 0 1,-1 0 1,-8-10-153,11 13 163,0 1 0,0-1-1,0 0 1,0 0 0,0 0-1,0 0 1,1 0 0,-1 0-1,0 0 1,0 0 0,1-1-1,-1 1 1,1 0 0,-1 0 0,1 0-1,-1-1 1,1 1 0,0-1-10,-2-10 16,2 11-26,0 0 0,-1 0-1,1 0 1,0-1-1,0 1 1,0 0-1,0 0 1,0 0 0,0-1-1,0 1 1,0 0-1,1 0 1,-1-1 0,0 1-1,1 0 1,-1 0-1,1 0 1,-1 0 10,16-22-21,-15 22 31,-1 1-100,8-19 100,-8 17-7,1 1-1,-1-1 1,0 0 0,0 0-1,0 1 1,0-1 0,0 0-1,0 0 1,0 0-1,0 1 1,-1-1 0,1 0-1,-1 0-2,-1-11 196,2 13-194,0 0-2,0 0 0,0 0 0,0-1 0,0 1 0,0 0 0,0 0 1,0 0-1,0 0 0,0 0 0,0 0 0,0 0 0,0-1 0,0 1 1,0 0-1,0 0 0,0 0 0,0 0 0,0 0 0,0 0 0,0 0 1,0-1-1,0 1 0,0 0 0,0 0 0,0 0 0,0 0 0,0 0 1,-1 0-1,1 0 0,0 0 0,0 0 0,0 0 0,0-1 0,0 1 1,0 0-1,0 0 0,0 0 0,0 0 0,-1 0 0,1 0 0,0 0 1,0 0-1,0 0 0,0 0 0,0 0 0,0 0 0,0 0 0,-1 0 1,1 0-1,0 0 0,0 0 0,0 0 0,0 0 0,0 0 0,0 0 1,0 0-1,-1 0 0,1 0 0,0 1 0,0-1 0,0 0 0,-1 0-117,1 0 53,0 0 80,1 14-53,9 24 117,1 16-80,-6-21-149,3-2-1,5 16 150,20 37 240,-33-83-133,14 10-6,-4-11-121,-8-2-30,0 0-24,-1 1 93,0 1 0,0-1 0,0 1 0,1-1 0,-1 1 1,0-1-1,0 1 0,-1-1 0,1 0 0,0 0 0,0 0 0,0 1 0,0-1 1,-1 0-1,1 0 0,0 0 0,0-1-19,7-7 192,-7 9-194,-1-1 0,1 1 0,-1-1 0,1 0 0,-1 1 0,1-1 0,-1 0 0,0 0 0,1 1 0,-1-1 0,0 0 0,0 0 1,1 0-1,-1 1 0,0-1 0,0 0 0,0 0 0,0 0 0,0 1 0,0-2 2,0 1-13,0 0 1,0 0 0,0 0-1,0 0 1,0 0 0,0 0-1,1 0 1,-1 0 0,0 0-1,1 0 1,-1 0 0,1 0-1,-1 0 1,1 0 0,-1 0 0,1 0-1,0 1 1,0-1 12,6-11 110,-7 11-108,0 1 0,0-1 1,0 1-1,1-1 1,-1 1-1,0-1 1,0 1-1,0-1 0,1 1 1,-1-1-1,0 1 1,1-1-1,-1 1 0,1 0 1,-1-1-1,0 1 1,1-1-1,-1 1 1,1 0-1,-1 0 0,1-1 1,-1 1-1,1 0 1,-1 0-1,1-1 1,-1 1-1,1 0 0,-1 0 1,1 0-1,0 0 1,-1 0-1,1 0 0,-1 0 1,1 0-3,9-4-16,-9 4 16,-1-1 0,1 1 1,-1 0-1,0-1 0,1 1 0,-1 0 1,1 0-1,-1-1 0,1 1 0,-1 0 1,1 0-1,-1 0 0,1 0 0,-1 0 1,1-1-1,-1 1 0,1 0 0,0 0 0,-1 0 1,1 1-1,-1-1 0,1 0 0,21 2-167,-22-2 173,1 0-1,-1 0 1,0 0 0,1 0-1,-1 0 1,0 1 0,1-1-1,-1 0 1,1 0 0,-1-1 0,0 1-1,1 0 1,-1 0 0,0 0-1,1 0 1,-1 0 0,0 0-1,0 0 1,1-1 0,-1 1-1,0 0 1,1 0 0,-1 0-1,0-1 1,0 1 0,1 0-1,-1 0 1,0-1 0,0 1 0,1 0-1,-1 0 1,0-1 0,0 1-1,0 0 1,0-1 0,0 1-1,1 0 1,-1-1 0,0 1-1,0 0 1,0-1 0,0 1-1,0 0 1,0-1 0,0 1 0,0 0-1,0-1 1,0 1 0,0 0-1,-1-1 1,1 1 0,0 0-1,0-1 1,0 1 0,0 0-1,0-1 1,-1 1 0,1 0-1,0 0 1,0-1 0,0 1-1,-1 0 1,1 0 0,0-1 0,-1 1-1,1 0-5,-34-41 235,19 25-91,1-2 0,-1-2-144,-31-50 75,45 67-103,-1 1 1,0-1 0,0 1-1,0 0 1,0 0 0,-2-2 27,-11-12 9,14 15-11,0 0 1,0 0-1,0 0 1,0 1-1,0-1 1,0 0-1,0 1 0,0-1 1,0 1-1,0-1 1,0 1-1,0 0 1,0-1-1,-1 1 1,1 0-1,0 0 2,-20-2-114,25 16-51,6 1 155,0-1 0,0-1 1,1 0-1,1 0 0,0-1 0,1 0 10,10 12 138,-17-17-125,0-1 1,0 1-1,7 4-13,-11-9-8,1-1-1,-1 1 1,1-1-1,-1 0 1,1 1-1,0-1 1,-1 0-1,1-1 1,0 1-1,0 0 0,0-1 1,0 1-1,0-1 1,0 0 8,68 0 43,-69 0-70,-2 0 70,24 10 42,-22-8-84,-1-1-1,1 1 1,-1 0-1,1-1 1,-1 1 0,1 0-1,-1 0 1,0 0 0,1 1-1,2 4-22,31 41 59,-30-40-75,1 0-1,0 0 1,0-1 0,1 0-1,0 1 39,32 19 118,-37-27-284,-2 0 92,0 0 175,0 0-21,0 0-21,0 0-17,0 0 12,16-11-33,-16 10-30,1 0 6,-1 1 1,0 0-1,0-1 0,0 1 1,0 0-1,1-1 0,-1 1 1,0 0-1,0 0 1,1-1-1,-1 1 0,0 0 1,1-1-1,-1 1 0,0 0 1,1 0-1,-1 0 1,0 0-1,1-1 0,-1 1 1,1 0-1,-1 0 0,0 0 1,1 0-1,-1 0 1,0 0-1,1 0 3,-1 0 1,0 0 0,1 0 0,-1 0 0,0 0 0,0 0 0,0 0 0,0 0 0,1 0 0,-1 0 0,0 0 0,0 0 0,0 0 0,0 0 0,1 0 0,-1 0-1,0 0 1,0 0 0,0 0 0,0 0 0,1 0 0,-1-1 0,0 1 0,0 0 0,0 0 0,0 0 0,0 0 0,0 0 0,1 0 0,-1-1 0,0 1 0,0 0 0,0 0 0,0 0 0,0 0 0,0 0 0,0-1 0,0 1 0,0 0 0,0 0 0,0 0 0,0 0 0,0-1 0,0 1 0,0 0 0,0 0 0,0 0-1,0-4 51,0 3-72,0 1 1,0 0 1,-1 0 0,1 0 0,0 0 0,0 0 0,0 0 0,-1 0 0,1 0 0,0 0 0,0 0 0,0 1 0,0-1 0,-1 0 0,1 0 0,0 0 0,0 0-1,0 0 1,0 0 0,-1 0 0,1 0 0,0 0 0,0 1 0,0-1 0,0 0 0,0 0 0,0 0 0,-1 0 0,1 0 0,0 1 0,0-1 0,0 0 0,0 0 0,0 0-1,0 1 1,0-1 0,0 0 0,0 0 0,0 0 0,0 0 0,0 1 0,0-1 0,0 0 0,0 0 0,0 0 0,0 1 0,0-1 0,0 0 19,0 1 0,0 0-240,-1 0 96,-2 1 153,0 0 1,-1 0 0,1-1 0,0 1 0,-1-1 0,0 0-1,1 0 1,-1 0 0,0-1 0,0 1 0,1-1-1,-3 0-9,-5 0 446,1-1 0,-1 0 0,-6-3-446,7 2 117,0 1 1,0-1 0,-3 2-118,12 0-166,1 0 54,0 0 75,0 0 122,0 0-37,0 0-112,2 1 22,2 4 114,-3-3-73,1 0 1,-1 0-1,0-1 0,1 1 1,-1-1-1,1 1 1,0-1-1,-1 0 0,1 1 1,0-1-1,0 0 1,0 0-1,0 0 1,0 0 0,7 11-118,2 4 266,-9-13-166,1 0 0,-1 0 0,0 1 1,1-1-1,2 2 18,5 6-99,3 2-63,0-5 200,-3-1-13,-1-1 0,1 0 1,1 0-1,-1-1 1,1-1-1,0 0 0,0 0 1,1-1-1,9 2-25,104 13-1888,-103-15 379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0:11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89 123 736,'-1'0'81,"-1"0"-1,1 0 1,-1 1 0,1-1-1,-1 1 1,1-1 0,-1 1-1,1-1 1,0 1 0,-1 0-1,1-1 1,0 1 0,0 0-1,0 0 1,-1 0 0,1 0-1,0 0 1,0 0 0,0 1-81,-18 28 306,4-5-390,14-23 93,0-1 1,1 0 0,-1 1-1,0-1 1,1 0 0,0 1-1,-1-1 1,1 1 0,0-1-1,0 1 1,0-1 0,0 1-1,0-1 1,0 1 0,0-1-1,0 0 1,0 1 0,1-1-1,-1 1-9,0-1 8,1 0 0,-1 0 0,0 0 0,1 0 0,-1 0 0,1 0 0,-1 0 0,1 0 0,-1-1-1,1 1 1,-1 0 0,1 0 0,0 0 0,-1-1 0,1 1 0,0 0 0,0-1 0,0 1 0,0-1 0,-1 1 0,1-1 0,0 1-1,0-1 1,0 1 0,0-1 0,0 0 0,0 0 0,0 1 0,0-1 0,1 0-8,15 2 30,-15-1-9,0-1 1,1 1 0,-1-1 0,1 0 0,-1 0 0,0 0 0,1 0 0,-1 0 0,1 0-1,-1-1 1,0 1 0,1-1 0,-1 1 0,2-2-22,14-5 108,-15 5-57,1 1 0,0-1 0,-1 1 0,1-1 1,-1 0-1,1 0 0,-1-1 0,1 0-51,-3 2 267,-8 9-47,0 0 0,0-1 0,-1 0 0,-5 4-220,12-10 91,3-2-113,0-1 1,-1 1 0,1 0 0,0-1-1,-1 1 1,1-1 0,-1 1 0,0-1-1,1 0 1,-1 1 0,1-2 21,1-2-33,2-1 172,-1-1-1,1 0 1,-1 0 0,-1 0-1,0-1 1,0 1-1,0-1 1,-1 0 0,0 0-1,0 1 1,-1-1 0,0-1-1,-1 0-138,0 9-1,0-1 0,1 1 0,-1-1-1,0 1 1,0 0 0,0-1-1,0 1 1,-1-1 0,1 1 0,0 0-1,0-1 1,0 1 0,0 0-1,0-1 1,0 1 0,-1 0-1,1-1 1,0 1 0,0 0 0,0-1-1,-1 1 1,1 0 0,0-1-1,-1 1 1,1 0 0,0 0-1,0 0 1,-1-1 0,1 1 0,-1 0-1,1 0 1,0 0 0,-1 0-1,1-1 1,0 1 0,-1 0 0,1 0-1,0 0 1,-1 0 0,1 0-1,-1 0 1,1 0 0,0 0-1,-1 0 1,1 0 0,-1 0 0,1 1-1,0-1 1,-1 0 0,1 0-1,0 0 1,-1 0 0,1 1 0,0-1-1,-1 0 1,1 0 0,0 0-1,-1 1 1,1-1 0,0 0-1,0 1 1,-1-1 0,1 0 0,0 1-1,0-1 1,0 0 0,0 1-1,-1-1 1,1 0 0,0 1 1,-6 10 64,0-1 0,-1 0 1,-2 2-65,2-4 5,1 0 0,1 0 0,0 1 0,-3 6-5,0-3 0,4-5 110,11-11-44,-1 0-19,0-1 0,-1 0 1,1 0-1,-1-1 0,0 0 0,0 1 0,-1-2 1,0 1-1,0 0 0,0-1 0,-1 0 0,0 0 0,1-3-47,5-8 19,-5 11-38,-4 7 22,0 0-1,1 0 1,-1 0 0,0 0-1,0 0 1,0 0-1,0 0 1,0 0-1,0 0 1,0-1-1,0 1 1,0 0-1,0 0 1,0 0-1,0 0 1,0 0-1,0 0 1,0 0-1,0 0 1,0-1-1,0 1 1,0 0-1,0 0 1,0 0-1,0 0 1,0 0-1,0 0 1,-1 0-1,1 0 1,0 0-1,0 0 1,0-1 0,0 1-1,0 0 1,0 0-1,0 0 1,0 0-1,0 0 1,0 0-1,0 0 1,0 0-1,-1 0 1,1 0-1,0 0 1,0 0-1,0 0 1,0 0-1,0 0 1,0 0-1,0 0 1,0 0-1,-1 0 1,1 0-1,0 0 1,0 0-3,-6 1-5,0 5-7,1 0 0,1 0 1,-1 0-1,1 1 0,0-1 0,0 1 1,1 0-1,-2 4 12,-11 22 40,15-33-24,1 0 0,0 1 1,-1-1-1,1 1 0,0-1 0,-1 1 0,1-1 0,0 1 0,0-1 0,-1 1 0,1-1 0,0 1 0,0-1 0,0 1 0,0-1 0,0 1 0,0 0 0,0-1 0,0 1 0,0-1 0,0 1 0,0-1 0,0 1 0,0-1 0,0 1 0,0 0 0,1-1 0,-1 1-16,1-1-1,-1 0 0,1 1 0,0-1 0,-1 0 0,1 0 0,0 0 0,-1 0 0,1 1 0,0-1 0,-1 0 0,1 0 0,0 0-1,-1-1 1,1 1 0,0 0 0,-1 0 0,1 0 0,0 0 0,0-1 1,2 0 12,1 0 0,0 0-1,-1-1 1,1 0 0,-1 1 0,1-2-1,-1 1 1,1 0-12,-2 0 18,0 0 0,-1 0 0,1-1-1,0 1 1,-1 0 0,1 0 0,0-3-18,-2 4 1,1 0 1,-1 0-1,0 0 1,1 0-1,-1 0 0,0 0 1,0 0-1,0 0 1,0 0-1,0 0 1,0 0-1,0 0 0,0 0 1,-1 0-1,1 0 1,0 0-1,0 0 0,-1 0 1,1 0-1,-1 0 1,1 0-2,-5-7-6,4 5 51,0 1-1,0 0 1,-1 0 0,1 0 0,0 0 0,-1 0 0,-1-2-45,2 3 7,0 1 0,1 0 0,-1-1 0,0 1 0,1 0 0,-1-1 0,0 1 0,0 0 0,1 0 0,-1-1 0,0 1 0,0 0 0,0 0 0,1 0 0,-1 0 1,0 0-1,0 0 0,1 0 0,-1 1 0,0-1 0,0 0 0,1 0 0,-1 0 0,0 1 0,0-1 0,1 0 0,-1 1 0,0-1 0,1 1-7,-8 4-2,1 1 1,1-1-1,-1 2 1,1-1-1,0 1 0,0 0 1,1 0-1,0 0 1,0 1-1,-3 7 2,3-7 0,2-4-16,2-4-54,2 5 126,0-6 41,3-10 119,-1 2-137,-7 32-527,4-22 436,0 0 1,0 0-1,0 0 0,0 0 0,0 0 0,0 0 0,0-1 0,0 1 0,1 0 0,-1 0 0,0 0 0,1 0 0,-1 0 0,0-1 0,1 1 0,-1 0 0,1 0 0,0 0 0,-1-1 0,1 1 1,-1 0-1,1-1 0,0 1 0,-1-1 0,2 1 12,1 2-32,-1-2 42,0 1 1,0-1 0,0 0-1,0 1 1,1-1-1,-1 0 1,0 0 0,1-1-1,-1 1 1,1 0 0,-1-1-1,1 1 1,-1-1-1,1 0 1,-1 0 0,1 0-1,-1 0 1,1-1-1,-1 1 1,1-1 0,-1 1-1,1-1 1,-1 0 0,1 0-1,-1 0 1,0 0-1,2-1-10,0 0 24,0 0-1,0 0 0,0-1 1,0 0-1,0 0 0,0 0 1,-1 0-1,1 0 0,-1-1 1,0 0-1,0 1 0,-1-1 1,1 0-1,1-3-23,-3 5 7,-1-1 0,1 1 1,0-1-1,-1 1 0,0-1 0,1 0 0,-1 1 0,0-1 0,0 1 1,-1-1-1,1 0 0,0 1 0,-1-1 0,0 1 0,1-1 0,-1 1 1,0 0-1,0-1 0,-1 0-7,1 2 0,1 0 1,-1 0-1,0 0 0,0 0 1,1 0-1,-1 0 0,0 0 1,0 1-1,0-1 0,0 0 1,0 1-1,0-1 0,0 1 1,0-1-1,-1 1 0,1-1 0,0 1 1,0 0-1,0-1 0,0 1 1,-1 0-1,1 0 0,0 0 1,0 0-1,0 0 0,-1 0 1,1 0-1,0 0 0,0 1 1,0-1-1,0 0 0,-1 1 1,1-1-1,0 1 0,0-1 1,0 1-1,0 0 0,0-1 1,0 1-1,0 0 0,0 0 0,-3 3-24,-1 0 0,1 0 0,0 0 0,0 1 0,0-1 0,1 1 0,0 0 0,0 0 0,0 0 0,0 1 0,1-1 0,0 0 0,0 1 0,0 3 24,1-9 8,1 0 0,0 0 0,0 1-1,0-1 1,0 0 0,0 0-1,0 1 1,0-1 0,0 0-1,0 1 1,0-1 0,0 0 0,0 0-1,0 1 1,0-1 0,0 0-1,0 1 1,0-1 0,0 0 0,0 0-1,0 1 1,0-1 0,0 0-1,0 0 1,1 1 0,-1-1 0,0 0-1,0 0 1,0 1-8,1-1 2,-1 0 0,1 0 0,-1-1 0,1 1-1,0 0 1,-1 0 0,1 0 0,-1 0 0,1-1 0,-1 1 0,1 0 0,-1 0 0,1-1-1,-1 1 1,1 0 0,-1-1 0,0 1 0,1-1 0,-1 1 0,0 0-2,5-5 22,0 0 0,-1 0 0,1 0 0,-2 0 0,1-1 0,0 0 0,-1 1 0,0-1 0,0 0 0,-1-1 0,0 1 0,0 0 0,0-1 0,-1-2-22,1 0 4,-1-1 0,0 0 1,-1 1-1,0-1 0,-1 0 1,0 1-1,-1-1 0,1 1 0,-3-6-4,4 13-14,-1 1 0,1 0 0,0 0 0,0 0 0,-1 0 0,1 1 0,-1-1 0,1 0-1,-1 0 1,1 0 0,-1 0 0,1 0 0,-1 0 0,0 1 0,1-1 0,-1 0 0,0 0 0,0 1-1,0-1 1,0 1 0,1-1 0,-1 1 0,0-1 0,0 1 0,0-1 0,0 1 0,0 0 0,0 0 0,0-1-1,-1 1 15,0 0-9,1 1 0,-1-1 0,1 1 0,-1-1 0,1 1-1,0-1 1,-1 1 0,1 0 0,-1 0 0,1 0-1,0 0 1,0 0 0,0 0 0,-1 0 0,1 0 0,0 0-1,0 0 1,0 1 0,0 0 9,-8 13 17,1 0 0,1 1 0,1 0 0,0 0 0,1 2-17,4-16 16,-1 4 1,1 0-1,-1 0 0,2 1 0,-1-1 0,1 0 0,-1 0 0,2 0 0,-1 0 1,1 1-1,0-1-16,-1-4 6,1 0 1,-1 1-1,1-1 1,0 0-1,0 0 1,0 0-1,0 0 1,0 0-1,0 0 1,1 0-1,-1-1 1,0 1-1,1 0-6,0-1 2,-1 0 0,0 0 0,0 0 0,1-1 0,-1 1-1,1 0 1,-1-1 0,1 1 0,-1-1 0,1 1 0,-1-1-1,1 0 1,-1 0 0,1 0 0,-1 0 0,1 0 0,-1 0-1,1 0 1,-1 0 0,2-1-2,-1 1 13,0-1-1,0 0 0,1 0 1,-1 0-1,0 0 1,0 0-1,-1-1 1,1 1-1,0-1 1,0 1-1,-1-1 1,1 1-1,0-1 1,-1 0-13,19-28 182,-18 27-179,0-1 0,0 0 0,-1 0 0,1 0-1,-1 0 1,0-1 0,0 1 0,0 0 0,-1 0-1,1-1 1,-1 1 0,0 0 0,-1-1-1,1 1 1,-1 0 0,1-1 0,-1 1 0,-1 0-1,1 0 1,0 0 0,-3-4-3,4 8-6,-1-1-1,1 1 1,-1-1 0,0 1-1,1-1 1,-1 1 0,0 0-1,0-1 1,1 1 0,-1 0 0,0-1-1,0 1 1,1 0 0,-1 0-1,0 0 1,0 0 0,0 0-1,1 0 1,-1 0 0,0 0-1,0 0 1,0 0 0,1 0-1,-1 1 1,0-1 0,0 0-1,1 0 1,-1 1 0,0-1-1,0 1 1,1-1 0,-1 0-1,0 1 1,1-1 0,-1 1 6,-24 19 2,18-12 6,0 1-1,1 0 1,0 1-1,1-1 1,0 1-1,-2 6-7,3-8-87,3-7 91,1 0 0,-1 1 0,0-1 1,1 1-1,-1-1 0,1 0 0,-1 1 0,1-1 1,0 1-1,0-1 0,-1 1 0,1-1 1,0 1-1,0-1 0,1 1 0,-1 0 0,0-1 1,0 0-1,1 1 0,-1-1 0,1 1 1,-1-1-1,1 1 0,0-1 0,-1 0 0,1 1 1,0-1-1,0 0 0,0 0 0,0 0 1,0 0-1,1 1-4,-1-1 23,1 0 0,0 0 1,0-1-1,0 1 0,0 0 0,0-1 1,0 1-1,0-1 0,0 0 0,0 1 1,0-1-1,0 0 0,0 0 0,0 0 1,0-1-1,0 1 0,0 0 0,0-1 1,0 0-1,0 1 0,0-1 1,0 0-1,-1 0 0,2 0-23,8-5 61,-6 4-49,-1 0 0,1-1 0,0 0 0,-1 0 0,0 0 0,1 0 0,-1-1 0,-1 1 0,1-1 0,2-2-12,-1-3 32,1 1 0,-1 0 0,-1-1 1,1 0-1,2-9-32,-5 13-10,0-1 1,-1 1 0,0 0 0,0 0-1,0-1 1,-1 1 0,1 0 0,-1-1-1,0 1 1,-1-1 0,0-4 9,1 10 1,-1-1-1,1 1 1,0-1 0,0 0 0,0 1-1,0-1 1,-1 1 0,1-1-1,0 1 1,-1-1 0,1 1 0,0-1-1,-1 1 1,1 0 0,-1-1-1,1 1 1,0-1 0,-1 1 0,1 0-1,-1-1 1,1 1 0,-1 0-1,1 0 1,-1-1 0,0 1 0,1 0-1,-1 0 1,1 0 0,-1 0-1,1 0 1,-1-1 0,0 1 0,1 0-1,-1 0 1,1 1 0,-1-1 0,0 0-1,1 0 1,-1 0 0,1 0-1,-1 0 0,-1 1-1,1 0-1,-1-1 1,0 1-1,1 0 1,-1 0-1,1 0 0,-1 0 1,1 0-1,-1 0 1,1 1-1,0-1 1,-1 1 1,-11 16-88,1 0 0,-5 9 88,14-21-18,0 0 0,1 0 1,0 0-1,0 1 1,0-1-1,0 1 1,1-1-1,0 1 0,0-1 1,1 2 17,0-7 6,0 1 1,0-1-1,1 1 0,-1-1 1,0 1-1,0-1 1,1 1-1,-1-1 1,1 1-1,0-1 1,-1 0-1,1 1 1,0-1-1,0 0 0,0 0 1,0 0-1,0 1 1,0-1-1,0 0 1,0 0-1,0 0 1,1-1-1,-1 1 0,0 0 1,1 0-1,-1-1 1,0 1-1,1-1 1,-1 1-1,1-1 1,-1 1-1,1-1 1,-1 0-1,1 0 0,-1 0 1,1 0-1,0 0-6,1 0 13,0 0-1,0 0 0,-1 0 1,1-1-1,0 1 0,0-1 1,-1 0-1,1 1 0,0-1 1,-1 0-1,1-1 0,-1 1 1,0 0-1,1-1 0,-1 0 1,0 1-1,0-1 0,0 0 1,0 0-1,1-1-12,2-5 53,-1 0 1,0 1-1,0-1 1,-1-1-1,0 1 1,-1 0-1,2-8-53,-3 12-7,0 0-1,-1 1 1,0-1-1,1 1 1,-1-1-1,-1 0 1,1 1-1,0-1 1,-1 1-1,0-1 1,0 0-1,0 1 1,0 0-1,0-1 1,-1 1-1,0 0 1,1 0-1,-1-1 1,0 1-1,-1 0 8,2 2-8,0 0 0,0 0 1,0 0-1,0 0 0,0 0 0,-1 1 1,1-1-1,0 0 0,0 1 0,-1-1 1,1 1-1,0-1 0,-1 1 0,1 0 1,-1-1-1,1 1 0,0 0 0,-1 0 0,1 0 1,-1 0-1,1 0 0,0 0 0,-1 1 1,1-1-1,-1 0 0,1 1 0,0-1 1,-1 1-1,1-1 0,0 1 0,0 0 1,-1-1-1,1 1 0,0 0 0,0 0 0,0 0 1,0 0-1,0 0 8,-6 6-19,0 0 1,1 0-1,-1 1 0,2-1 1,-2 3 18,4-6-23,-2 3 14,1 0 0,0 0 0,0 1 0,1-1 0,0 1-1,0 0 10,2-3 11,0-1 0,0 1 0,0-1 0,0 1 0,1 0-1,-1 0 1,1-1 0,0 1 0,1 0 0,-1-1-1,1 2-10,0-5 8,-1 0-1,0 0 1,1 0-1,-1 0 0,1-1 1,-1 1-1,1 0 0,-1 0 1,1-1-1,0 1 1,-1 0-1,1-1 0,0 1 1,-1 0-1,1-1 1,0 1-1,0-1 0,0 0 1,0 1-1,-1-1 1,1 0-1,0 1 0,0-1 1,0 0-1,0 0 0,0 0 1,0 0-1,0 1 1,0-1-1,0-1 0,0 1 1,0 0-1,-1 0 1,1 0-1,0 0 0,0-1 1,0 1-1,1-1-7,1 0 20,0 0 0,0 0 0,0 0 0,0 0 0,-1-1 0,1 0 0,0 1 1,-1-1-1,1 0 0,-1 0 0,2-2-20,1-2 18,0-1 0,0-1 0,-1 1 0,0-1 0,0 1 1,0-1-1,-1-1 0,-1 1 0,1-3-18,-1 5 7,-1 0 0,0 0 0,0 0 1,-1-1-1,0 1 0,0 0 0,0 0 0,-1-1 0,0 1 0,0 0 0,-1 0 1,0 0-1,0-2-7,1 7-10,1 0 1,0 1-1,-1-1 1,1 0-1,0 0 1,-1 1-1,1-1 1,-1 0 0,0 0-1,1 1 1,-1-1-1,1 1 1,-1-1-1,0 0 1,1 1-1,-1-1 1,0 1-1,0 0 1,0-1-1,1 1 1,-1-1 0,0 1-1,0 0 1,0 0 9,0 0-10,-1 0 1,1 0 0,0 0-1,-1 0 1,1 0 0,-1 1-1,1-1 1,0 1 0,0-1-1,-1 1 1,1-1 0,0 1-1,0 0 1,-1 0 9,-4 3-21,0 0 0,1 1-1,0 0 1,-1 0 0,0 2 21,-2 2-27,1-1 1,0 1 0,0 1 0,1-1 0,0 1 0,0 1-1,1-1 1,1 1 0,0-1 0,0 1 0,0 4 26,4-13-3,0 0 1,0 0-1,0 1 0,0-1 1,0 0-1,1 0 1,-1 0-1,1 0 1,-1 0-1,1 0 1,0 1-1,0-2 1,0 1-1,0 0 0,0 0 1,0 0-1,1 0 1,-1-1-1,2 2 3,-2-1 24,0-1-1,0 0 0,1 0 1,-1 0-1,0 0 0,1 0 1,-1 0-1,1 0 0,-1-1 1,1 1-1,0 0 0,-1-1 1,1 1-1,0-1 0,-1 0 1,1 1-1,0-1 1,0 0-1,-1 0 0,1 0 1,0 0-1,0-1 0,-1 1 1,2-1-24,3-1 21,-1 0 0,1-1 0,-1 0 0,0 0 1,0 0-1,0-1 0,-1 1 0,1-1 0,-1 0 0,0-1 1,0 1-1,0-1 0,0 0 0,-1 0 0,0 0 0,0 0 1,-1 0-1,2-3-21,1-6-18,1 0 1,-2-1 0,0 0 0,0 1-1,-2-2 1,1-8 17,-2 19-6,0 0 12,-1 0 0,1 1 0,-1-1-1,0 0 1,0 0 0,-1 0 0,1 0 0,-1 1 0,0-1-1,0 0 1,-1 1 0,0-3-6,2 7-6,0-1 0,-1 1 0,1 0 1,0 0-1,0-1 0,-1 1 0,1 0 0,0-1 0,0 1 1,-1 0-1,1 0 0,0-1 0,-1 1 0,1 0 0,0 0 0,-1 0 1,1 0-1,0-1 0,-1 1 0,1 0 0,-1 0 0,1 0 1,0 0-1,-1 0 0,1 0 0,-1 0 0,1 0 0,0 0 0,-1 0 1,1 0-1,0 0 0,-1 0 0,1 1 0,-1-1 6,-12 7-203,11-6 152,-6 5-7,0 1 0,1 0 0,-1 0 0,1 1 0,1-1 1,-6 9 57,-4 5-37,-24 31 106,-6 15-69,44-64-12,0 0 1,0 0-1,0 1 0,1-1 0,-1 1 1,1 0-1,-1 0 0,1 2 12,1-5 2,-1 0 0,1 0 0,0 0 0,0-1 0,0 1 0,1 0 0,-1 0 0,0 0 0,0 0 0,0-1 0,1 1 0,-1 0 0,0 0 0,1 0 0,-1-1 0,1 1 0,-1 0 0,1-1 0,-1 1 0,1 0 0,-1-1 0,1 1 0,-1-1 0,1 1 0,0-1 0,0 1 0,-1-1 0,1 1 0,0-1 0,0 0 0,-1 1 0,1-1 0,0 0 0,0 0 0,0 1 0,-1-1 0,1 0 0,0 0 0,0 0-2,3 0 33,0 0 0,0 0 0,0 0 0,0 0 0,0-1 1,0 0-1,0 1 0,0-2 0,0 1 0,0 0 0,-1-1 0,1 1 0,0-1 0,-1 0 0,3-3-33,6-3-39,-1 0 0,-1-1 0,9-9 39,-15 14 7,-1-1 1,1 1-1,-1-1 1,0 1 0,0-1-1,-1 0 1,0 0-1,1 0 1,-2-1-1,1 1 1,-1 0 0,1-1-1,-2 1 1,1-1-1,0 1 1,-1-1 0,0 1-1,-1-1 1,1 0-8,0 4-5,-1 1 1,1-1-1,0 0 1,-1 1-1,0-1 0,1 1 1,-1-1-1,0 1 1,1 0-1,-1-1 1,0 1-1,0 0 1,0-1-1,0 1 1,-1 0-1,1 0 1,0 0-1,0 0 0,-1 0 1,1 0-1,0 0 1,-1 0-1,1 1 1,-1-1-1,1 1 1,-1-1-1,0 1 1,1-1-1,-1 1 1,1 0-1,-1 0 0,0 0 1,1 0-1,-1 0 1,0 0-1,1 0 1,-1 0-1,1 1 1,-1-1-1,0 1 1,1-1-1,-1 1 0,1 0 1,0-1-1,-1 1 1,1 0-1,-1 0 5,-5 4-23,0 1 0,1-1 0,-1 1 0,1 1 0,0-1 0,1 1 0,0 0 0,-2 4 23,5-9-15,0 1 0,1 0 1,0-1-1,-1 1 1,1 0-1,0 0 0,1 0 1,-1 0-1,0 0 1,1 0-1,-1 0 1,1 0-1,0 0 0,0 0 1,0 0-1,1 0 1,-1 0-1,1 0 1,-1-1-1,1 1 0,0 0 1,0 0-1,1 0 1,-1 0-1,1 1 15,0-2 14,0 0 1,-1 0-1,1-1 1,0 1-1,0-1 0,0 1 1,0-1-1,0 1 1,0-1-1,1 0 0,-1 0 1,0 0-1,1-1 1,-1 1-1,0 0 0,1-1 1,-1 1-1,1-1 1,-1 0-1,1 0 0,-1 0 1,1 0-1,-1-1 1,1 1-1,-1 0 0,0-1 1,1 0-1,0 0-14,2 0 37,1-1-1,-1 0 1,0 0 0,0-1-1,0 1 1,0-1 0,-1 0-1,1 0 1,-1-1-1,0 1 1,0-1 0,1-1-37,-3 2-11,0 0 0,0 0 1,0 1-1,-1-2 0,1 1 1,-1 0-1,0 0 0,0 0 1,0-1-1,0 1 0,-1 0 1,1-1-1,-1 1 0,0 0 1,0-1-1,0 1 0,0-1 1,-1 1-1,0 0 0,1-1 1,-1 1-1,0 0 0,0 0 1,-2-3 10,3 5-20,0 1 1,0 0 0,0 0 0,0-1 0,0 1-1,0 0 1,0 0 0,0-1 0,0 1-1,-1 0 1,1 0 0,0-1 0,0 1-1,0 0 1,0 0 0,0 0 0,-1-1-1,1 1 1,0 0 0,0 0 0,0 0 0,0 0-1,-1-1 1,1 1 0,0 0 0,0 0-1,-1 0 1,1 0 0,0 0 0,0 0-1,0 0 1,-1 0 0,1 0 0,0 0 0,0-1-1,-1 1 1,1 0 0,0 0 0,0 0-1,-1 1 1,1-1 0,0 0 0,0 0-1,-1 0 1,1 0 0,0 0 0,0 0-1,-1 0 1,1 0 0,0 0 0,0 1 0,0-1-1,-1 0 1,1 0 0,0 0 0,0 0-1,0 1 1,0-1 0,-1 0 0,1 0-1,0 0 1,0 1 0,0-1 0,0 0 0,0 0-1,0 1 20,-7 17-2720,7-18 2710,0 2-160,-1-1 1,1 1 0,-1 0-1,1-1 1,-1 0-1,0 1 1,1-1-1,-1 1 1,0-1-1,0 0 1,0 1 0,0-1-1,-1 1 170,1-2-170,0 1 0,-1-1 0,1 0 0,0 1 0,-1-1 0,1 0 1,-1 0-1,1 0 0,0 0 0,-1 0 0,1 0 0,-1-1 0,1 1 0,0 0 0,-1-1 170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0:35.4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1883 7 1664,'-5'5'9110,"-14"4"-7799,0 1-1034,10-6-6,0 0 0,-1 0-1,1-1 1,0 0 0,-1 0 0,-1-1-271,-2 1 269,1 0 0,0 1 0,-9 4-269,-18 10 316,-5 2 147,-15 12-463,-1-1 320,-1-2 0,-1-3 0,-48 13-320,64-24 165,-1-2 1,-30 4-166,52-13 121,0-1 1,-1-1-1,1-2 1,-1 0-1,-21-4-121,-4-2 725,-88-15-527,54 7-504,-77-2 306,16 2 359,129 13-470,1 0-1,-12 2 112,1-1 69,-9 4 0,1 3-64,22-6 87,0 0 0,0 1-1,-7 2-91,-20 2-99,-1-2 670,-12-2-571,67-11-581,29-12 585,-21 12-22,0-2-1,-1 0 1,-1-2-1,19-14 19,-8 3 120,-11 9-103,-2-1 0,0 0 0,5-8-17,-14 15-46,1 0-1,0 0 1,0 1 0,5-3 46,15-12 265,-30 23-253,0-1-1,1 1 1,-1 0-1,1 0 1,-1-1-1,1 1 1,-1-1-1,0 1 1,1 0-1,-1-1 1,0 1-1,1-1 1,-1 1-1,0-1 1,0 1-1,1-1 1,-1 1-1,0-1 1,0 1-12,-6-2 78,-16 8-263,9 0 356,-10 4-96,0 1 0,-5 5-75,21-11-64,0-1 0,0 1 0,1 1 0,0-1-1,0 1 1,1 0 0,-1 1 0,-3 6 64,-54 72-60,22-29 360,39-54-376,1-1 63,0 0-1,1 0 1,-1-1-1,1 1 1,-1 0 0,1 0-1,-1 0 1,1 0-1,0-1 1,-1 1 0,1 0-1,0 0 1,0 0-1,-1 0 1,1 0 0,0 0-1,0 0 14,-4 12 171,4-11-201,0 1 0,0-1 1,1 0-1,-1 1 0,1-1 0,-1 1 1,1-1-1,0 0 0,0 0 0,0 0 1,0 1-1,1-1 0,-1 0 1,0 0-1,2 0 30,2 4-25,1 0 1,0-1-1,7 5 25,3 3-67,5 3 56,0-1 1,1-1-1,0-1 1,10 3 10,10 6 15,-31-15-61,33 16 263,-39-21-176,-1 0 0,1 0 1,-1 0-1,1-1 1,0 0-1,0 0 0,-1 0 1,2 0-42,-4-1 85,-2 0 22,0 0 117,0 0-54,0 0 17,0 0-32,0 0 95,-11-5 364,8 1-559,0 1 0,0-1 0,0 0 1,0 0-1,1 0 0,0 0 0,-1 0 0,1-1 1,1 1-1,-1-2-55,-13-49 77,-24-173-642,28 129-2235,10 98 2433,1-16-896,0 17 1090,-1-1 0,1 1 0,0-1 1,0 1-1,0 0 0,0-1 0,0 1 0,0-1 0,0 1 1,1-1-1,-1 1 0,0-1 0,0 1 0,0-1 0,0 1 1,0 0-1,1-1 0,-1 1 0,0-1 0,0 1 0,1 0 1,-1-1-1,0 1 0,1 0 0,-1-1 0,0 1 0,1 0 1,-1-1 172,9 4-2064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21.5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0 251 1472,'4'-3'86,"0"1"-1,0-1 1,0 1 0,1 0 0,-1 1-1,0-1 1,1 1 0,-1 0 0,1 0-1,0 0-85,16-4-105,-16 3 262,0 0 0,0-1 0,0 1 0,0-1 0,0 0-1,0 0 1,-1-1 0,1 0 0,-1 1 0,0-1 0,0-1 0,-1 1 0,3-4-157,-1 1 402,0 0-1,-1-1 1,0 0 0,0 0-1,-1 0 1,0 0-1,-1-1 1,2-4-402,23-79 2181,-27 91-2222,0 1 0,0 0 0,0-1-1,0 1 1,0-1 0,0 1-1,1 0 1,-1-1 0,0 1 0,0 0-1,0-1 1,0 1 0,1 0-1,-1-1 1,0 1 0,1 0 0,-1-1-1,0 1 1,0 0 0,1 0-1,-1 0 1,0-1 0,1 1 0,-1 0-1,0 0 1,1 0 0,-1 0 0,1-1-1,-1 1 1,0 0 0,1 0-1,-1 0 1,0 0 0,1 0 0,-1 0-1,1 0 1,-1 0 0,0 0-1,1 0 1,-1 0 0,0 1 0,1-1-1,-1 0 1,1 0 0,-1 0-1,0 0 1,1 1 0,-1-1 0,0 0-1,1 0 1,-1 1 0,0-1-1,1 0 42,1 2-183,0-1-1,0 1 0,-1-1 0,1 1 0,0 0 0,0 0 1,-1 0-1,2 2 184,5 13-1008,-3 0-1552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3:37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2560,'-11'3'9797,"23"-3"-9701,-1 0 0,1 1 0,0 0 0,-1 1 0,17 5 0,-10-2 88,26 3-1,-32-6-137,-1 0-1,0 0 1,0 1-1,0 0 0,-1 1 1,1 0-1,12 7 1,-9-3-3,-10-6-26,-1 0 0,0 0 0,1 0 0,-1 0 0,0 0 0,0 1 0,0 0 0,0-1 0,3 5 0,11 17 103,-13-19-101,0-1-1,0 2 0,-1-1 0,1 0 0,-1 1 0,-1-1 0,1 1 0,-1 0 1,0 0-1,2 7 0,7 91-79,0 5 522,-5-73-511,-3-11 120,10 30 1,-9-32 307,-3-22-379,-1 0 0,1 0 0,-1 0 0,1 0 1,0 0-1,-1 0 0,1 0 0,0 0 0,0 0 0,0 0 0,0-1 0,0 1 0,0 0 0,0-1 0,0 1 0,2 0 0,15 8 33,-16-8-96,-2-1 42,0 0-1,1 1 1,-1-1 0,0 0-1,1 1 1,-1-1-1,0 0 1,1 0 0,-1 1-1,0-1 1,1 0-1,-1 0 1,1 1 0,-1-1-1,0 0 1,1 0-1,-1 0 1,1 0 0,-1 0-1,1 0 1,-1 0-1,1 0 1,-1 0 0,1 0-1,14 0-1279,-14 0 1052,1 0-171,0 0-1,0 0 0,0 0 0,0-1 0,0 1 1,0-1-1,0 0 0,0 0 0,0 0 1,0 0-1,2-1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0:38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4057 3648,'-6'0'470,"6"0"-437,-1 0 1,1 0-1,0 0 0,0 1 0,0-1 1,-1 0-1,1 0 0,0 0 0,0 0 1,0 0-1,-1 0 0,1 0 0,0 0 1,0 0-1,-1 0 0,1 0 0,0 0 1,0 0-1,0 0 0,-1 0 0,1 0 1,0-1-1,0 1 0,0 0 0,-1 0 1,1 0-1,0 0 0,0 0 0,0 0 1,-1-1-1,1 1 0,0 0 0,0 0 1,0 0-1,0 0 0,0-1 0,-1 1 1,1 0-1,0 0 0,0 0 0,0-1 0,0 1-33,0 0 214,0 0-6,0 0 352,0-1-517,0 1 0,0 0 0,0 0 1,0 0-1,-1 0 0,1-1 0,0 1 1,0 0-1,0 0 0,0 0 0,0-1 1,0 1-1,0 0 0,0 0 0,0 0 1,0-1-1,0 1 0,0 0 0,0 0 0,0 0 1,0 0-1,0-1 0,1 1 0,-1 0 1,0 0-1,0 0 0,0 0 0,0-1 1,0 1-1,0 0 0,0 0 0,1 0 0,-1 0 1,0 0-1,0-1 0,0 1 0,0 0 1,0 0-1,1 0 0,-1 0 0,0 0 1,0 0-1,0 0 0,1 0-43,5-7 780,2-2-327,0 0-1,-1 0 0,0-1 0,-1 0 0,0 0 0,3-8-452,-2 4 215,60-125 1218,-33 66 84,27-42-1517,-15 36 538,-3-2 1,6-24-539,-6 4 172,82-188 258,-103 236-261,-3 0 0,-1-1 0,0-14-169,29-167 316,-33 158-307,11-84 421,-8 0-1,-4-86-429,-11 159 200,1-36 11,10-181-478,-12 260 282,3-79-729,-9-65 714,-6-57 27,1 27-70,9 178-147,1-1-1,2 1 0,2 0 1,4-10 190,-5 39-146,0-1 0,6-9 146,-3 5-252,-6 16 228,1 0 0,-1 0-1,1 0 1,0-1 0,-1 1 0,1 0 0,0 0 0,0 0 0,0 1 0,0-1 0,0 0 0,0 0 24,0 0-9,-1 1 1,1 0-1,-1-1 1,1 1-1,-1-1 1,1 1-1,-1-1 1,1 1-1,-1-1 1,1 1-1,-1-1 1,0 1-1,1-1 1,-1 0 0,0 1-1,0-1 1,1 0-1,-1 1 1,0-1-1,0 0 9,4-7-293,0 1 168,-4 6 128,0 1-1,0 0 1,0 0-1,0 0 0,0 0 1,0 0-1,0-1 0,0 1 1,0 0-1,0 0 1,0 0-1,0 0 0,0 0 1,0 0-1,0-1 1,0 1-1,0 0 0,0 0 1,0 0-1,0 0 0,0 0 1,-1 0-1,1 0 1,0-1-1,0 1 0,0 0 1,0 0-1,0 0 0,0 0 1,0 0-1,-1 0 1,1 0-1,0 0 0,0 0 1,0 0-1,0 0 1,0 0-1,0 0 0,-1 0 1,1 0-1,0 0 0,0 0 1,0 0-1,0 0 1,0 0-1,-1 0 0,1 0 1,0 0-1,0 0 1,0 0-3,-1 0 117,2-1-5,2-1-43,-2 1-79,0-1 0,-1 1 0,1 0 1,0 0-1,-1 0 0,1-1 0,-1 1 0,1 0 0,-1-1 0,0 1 0,0 0 0,0-1 0,1 1 0,-1 0 1,-1-2 9,3-10-70,3-7 256,8-12-234,-13 28-71,1 1 0,-1-1 0,0 1 0,0-1 0,-1 1 0,1-4 119,-1 6-352,2 4 138,0 3 209,0-2 25,-1 0 0,0 0-1,0 0 1,-1 1 0,1-1 0,-1 0 0,0 0 0,-1 3-20,-2 18-4,3-11 32,-1-1 0,-1 0-1,0 1 1,-1-1 0,0 0 0,-1-1 0,-6 12-28,-8 11-15,-1-1-1,-2 0 16,-28 45 214,4-5-22,6-10-74,24-40-164,-6 12 129,11-19-31,9-15-33,1 0-1,-1 0 1,1 1-1,-1-1 1,1 0-1,0 0 1,0 1-1,0-1 1,0 0-1,1 1 1,-2 2-19,2-5 299,-2 2 187,0 0-175,3-6-159,31-82-28,3 1 1,5 2-1,6-4-124,-36 67 5,-2 0 0,0 0 0,-1-1 0,-1 0 0,1-7-5,-2 5 130,1-22-125,0 12 74,-5 28-150,-1 0-1,1 0 0,0 1 1,0-1-1,1 0 1,0 0-1,-1 0 0,1 1 1,2-2 71,-3 4-15,-1 0 0,1 0 0,0 0 0,0 0 0,-1-1 0,1 1 0,-1 0 0,0 0 0,0 0 0,0 0 0,0-2 15,0 3 15,0-1 0,0 0-1,0 1 1,0-1 0,0 1 0,0-1-1,1 0 1,-1 1 0,0-1 0,1 1-1,-1-1 1,1 1 0,0-1 0,-1 1-1,1-1 1,0 1 0,0 0 0,0 0 0,0-1-1,0 1 1,0 0 0,1 0-15,-2 0-32,1 1 0,-1-1 0,1 1 0,0-1-1,-1 0 1,1 1 0,-1-1 0,0 0 0,1 1 0,-1-1 0,0 0 0,1 0 0,-1 1 0,0-1 32,2-2-292,2 12 244,3 9 21,-2-1 0,0 1 1,-1 0-1,-1 0 1,0 13 26,0 24 138,-2 12-138,-1-42 64,0-4-34,2 0 1,1 0 0,0 0-1,6 18-30,-5-25 86,1 0-1,0 0 0,1-1 1,0 0-1,2 3-85,-7-15 53,0 0 0,0 0 0,-1 0 0,1 0 0,-1 0 0,1 0 0,-1 0 0,1 0 0,-1 0 0,0 0 0,0 0 0,1 1 0,-1-1 0,0 0 0,0 1-53,-1-1 49,1-1 1,0 1 0,-1 0 0,1-1-1,-1 1 1,1-1 0,-1 1-1,0 0 1,1-1 0,-1 0-1,0 1 1,1-1 0,-1 1 0,0-1-1,1 0 1,-2 1-50,-7 4-107,2-1 137,-1-1 0,1 0 1,-1 0-1,0-1 0,1 0 0,-1 0 1,0-1-1,0 0 0,-7 0-30,1 0 0,0 1 0,-11 3 0,4 3-91,0-1 75,20-7 43,1 0 175,0 0-26,0 0 118,0 0-70,4 0 298,-1-1-578,0 0-1,0-1 1,-1 1-1,1 0 1,0-1-1,-1 0 1,1 0 56,0 0-142,0 0 1,0 0-1,0 0 1,0 1-1,1-1 0,-1 1 1,1-1 141,10-1-1552,-1 0 0,1 1 0,1 0 1552,23 3-6501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1:05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22 480,'0'3'143,"1"-2"3703,4 2-3835,-3-1 73,0 0 0,0 0-1,1 0 1,-1-1 0,0 1 0,1-1 0,0 0 0,-1 1 0,1-1-1,0 0 1,1 0-84,-2-1 80,0 1-1,0-1 1,0 1-1,-1 0 1,1 0-1,0-1 1,0 1-1,-1 0 1,1 1-1,1 0-79,29 17 13,-25-15-4,0 0-1,0 0 1,0 1 0,5 4-9,6 7 42,21 20 274,-35-32-318,0 1 0,0-1 0,-1 1 0,0-1 0,0 1 0,-1 0 0,1 0-1,0 1 3,6 16 124,-7-19-114,0 1 0,-1-1 0,1 1 0,-1 0 0,0-1 0,0 1 0,0 0 0,0 0 0,-1 0 0,1 3-10,7 56 32,-8-61 38,0-2 100,0 0-74,0 0-69,0 0 112,-1-11 261,-10-32-205,-2-10-188,13 46 0,0 1 0,0 0-1,0 0 1,1-1-1,0 1 1,1 0-1,-1 0 1,2-3-7,5-24 102,-7 28-141,0 0 0,0 0-1,1 0 1,0 0 0,0 1-1,0-1 1,2-1 39,7-20-24,-10 24 50,0 0 0,0 0-1,1 0 1,-1 1 0,0-1-1,1 0 1,-1 0-1,1 1-25,-1-1 3,0 1 0,0 0 0,1-1 0,-1 1 0,0-1 0,-1 1 0,1-1 0,0 1 0,0-1 0,0-1-3,0 1-24,0 1 0,0-1-1,0 1 1,0 0 0,0-1-1,1 1 1,-1 0 0,1 0-1,-1 0 1,1 0 0,-1 0 0,1 0-1,-1 0 1,1 1 0,0-1-1,-1 0 1,1 1 0,1-1 24,-1 1 16,0-2 16,-1 1 16,6-3 208,-5 2-251,-2 7 6,-22 7 330,16-11-283,5-1-52,1 0-1,-1 0 0,0 0 1,0 0-1,1 0 1,-1 0-1,0 0 0,1 1 1,-1-1-1,1 0 0,-1 1 1,0-1-1,1 0 0,-1 1 1,1-1-1,-1 1-5,-1 0-12,1-1-1,0 1 0,-1-1 1,1 1-1,0-1 1,-1 0-1,1 1 1,-1-1-1,1 0 1,-1 0-1,1 0 1,-1 0-1,1 0 1,-1 0-1,0-1 13,-3 1 284,5 0-113,-1 0-159,1 0 0,-1 0 0,1 0 1,-1 0-1,1 0 0,-1 0 0,1 0 1,-1 0-1,1 0 0,-1 0 0,1 0 1,-1 0-1,0 1 0,1-1 0,0 0 0,-1 0 1,0 1-13,2 8-42,0 1 1,0-1 0,1 0-1,1 1 1,0 2 41,0-3 15,0 1-1,-1 0 1,-1-1 0,1 1-1,-1 4-14,2 89-522,-3-98-64,1-1 1,0 0-1,0 1 0,0-1 1,0 0-1,1 0 0,0 0 1,1 3 585,5 12-1523,-6 1 227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51:11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64,'0'2'35,"1"-1"7,-1-1 0,0 1 0,0 0 0,0 0 0,1-1 0,-1 1 1,0 0-1,0 0 0,0 0 0,0-1 0,0 1 0,0 0 0,-1 0 0,1 0-42,-1 1 48,1 0-1,-1 1 1,1-1-1,0 0 1,0 0 0,0 1-1,0-1 1,0 0-1,0 0 1,0 0 0,1 1-48,-1 5 68,0 22 588,1-28-621,-1-1 0,1 0 0,0 0 0,-1 1 0,1-1 0,0 0 0,0 0 0,-1 0 0,1 0 0,0 0 0,0 0 0,0-1 1,1 1-1,-1 0 0,0 0 0,0-1 0,0 1 0,0 0 0,1-1-35,1 2 70,12 9 133,5 4 63,-7-8-262,-13-6 32,1-1 1,-1 1 0,1-1-1,0 1 1,-1 0 0,1-1-1,0 1 1,0-1 0,-1 0-1,1 1 1,0-1 0,0 0 0,0 1-1,-1-1 1,1 0 0,0 0-1,0 0 1,0 0 0,0 0-1,0 0 1,-1 0 0,1 0-1,0 0 1,0 0 0,0 0-1,0 0 1,0-1 0,-1 1-1,1 0 1,0-1 0,0 1-1,-1 0 1,1-1 0,0 1-1,0-1 1,-1 1 0,1-1 0,0 0-37,0 0 37,-1 1 5,-1-1 0,1 0-1,0 0 1,0 0 0,0 1 0,-1-1 0,1 0 0,0 0-1,-1 1 1,1-1 0,-1 0 0,1 1 0,-1-1-42,-60-27 2032,54 22-1637,7 6-398,0-1 0,-1 1-1,1 0 1,0-1 0,-1 1-1,1 0 1,-1-1-1,1 1 1,0 0 0,-1-1-1,1 1 1,-1 0 0,1 0-1,-1 0 1,1-1 0,-1 1-1,1 0 1,-1 0 0,1 0-1,-1 0 1,1 0 3,-1 0-112,1 0 37,1 0-5,1 1 71,4 2-20,11 8 25,-17-11 47,0 1 1,1-1 0,-1 0-1,0 1 1,1-1-1,-1 0 1,0 1-1,1-1 1,-1 0 0,0 0-1,1 1 1,-1-1-1,1 0 1,-1 0 0,1 0-1,-1 0 1,1 0-1,-1 0 1,0 0 0,1 0-1,-1 0 1,1 0-1,-1 0 1,1 0-1,-1 0 1,1 0 0,-1 0-1,1 0 1,-1 0-1,0-1 1,1 1-44,0-13 1629,-1 5-2364,0 8 698,-1 0 16,1-1 0,0 1 0,-1 0 0,1 0 1,0-1-1,0 1 0,-1 0 0,1-1 0,0 1 0,0 0 1,-1-1-1,1 1 0,0 0 0,0-1 0,0 1 0,0 0 1,0-1-1,0 1 0,-1-1 0,1 1 0,0 0 0,0-1 1,0 1-1,0-1 0,0 1 0,1 0 0,-1-1 0,0 1 1,0 0-1,0-1 0,0 1 0,0-1 21,16 13-5,-15-12 10,1 1 1,-1-1-1,0 1 1,0 0-1,0 0 1,0-1-1,0 1 1,0 0-1,0 0 1,0 0-1,0 0 1,0 0-1,-1 1 1,2-1-6,-2 3 153,-3-7 571,1-1-722,0 1-1,1-1 1,0 0-1,-1 1 0,1-1 1,0 0-1,1 0-1,-7-18 156,6 19-419,1 4-198,1 2 422,-1-1-78,0-2 63,0 0 118,4 9 208,-3-7-547,-1 1-1,1-1 0,0 0 1,0 1-1,0-1 1,0 0-1,0 0 0,0 0 1,1 0-1,-1 0 0,1 0 1,-1 0-1,1-1 0,1 3 276,4 4-850,6 7-1555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35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0 992,'1'2'165,"-1"0"-1,1-1 1,0 1 0,-1 0-1,0 0 1,1 0 0,-1-1-1,0 1 1,0 0 0,0 0 0,0 2-1,0 39-81,-1-28-83,-12 42 2059,13-57-2033,5-19 414,1-1-182,10-53-1345,-12 50-780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36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0 576,'0'1'12,"-1"-1"-1,0 1-1,0-1 1,1 1 0,-1-1-1,0 1 1,1-1-1,-1 1 1,1 0 0,-1-1-1,1 1 1,-1 0 0,1 0-1,-1-1 1,1 1-1,0 0 1,-1 0 0,1 0-1,0-1 1,0 1 0,-1 0-1,1 0 1,0 0-1,0 0 1,0 0 0,0 0-1,0-1 1,0 1 0,0 0-1,1 0 1,-1 0-1,0 0 1,0 0 0,1 1-1,2 21 92,-3-20-74,0 0 1,0 0-1,0 0 0,1 0 1,1 6-1,2 2 133,1-1 1,9 15-1,-12-22-95,-1 0 66,0 0 1,-1 0 0,0 0 0,0 1 0,0-1-1,0 0 1,0 0 0,0 1 0,-2 3 0,-3 8 193,4-12-330,-1-1 0,1 1 0,1-1 0,-1 1-1,0 0 1,1-1 0,-1 5 0,1-6 23,0 1 0,0-1 0,-1 0 1,1 1-1,0-1 0,-1 1 0,1-1 0,-1 0 0,-1 3 1,2-3-45,-1 1 1,0-1-1,1 1 1,-1-1-1,1 1 1,-1-1-1,1 1 1,0 0-1,-1 2 1,1-3 15,0 0 13,1 0 0,-1 0 0,0 0 0,0 0 1,-1 0-1,1 1 0,0-1 0,0 0 0,0 0 0,-1 0 1,1 0-1,-1 0 0,1 0 0,-1 0 0,1 0 1,-1 0-1,1 0 0,-1 0 0,-1 1 0,-2 5 302,4-6-297,0-1 0,0 0 0,0 1 0,0-1 0,-1 0 0,1 0-1,0 1 1,0-1 0,0 0 0,0 0 0,-1 1 0,1-1 0,0 0 0,0 0 0,-1 1-1,1-1 1,0 0 0,0 0 0,-1 0 0,1 0 0,0 1 0,0-1 0,-1 0-1,1 0 1,0 0 0,-1 0 0,1 0 0,0 0 0,-1 0 0,1 0 0,0 0 0,0 0-1,-1 0 1,1 0 0,0 0 0,-1 0 0,1 0 0,0 0 0,-1-1 0,-43-2 1649,44 3-1670,-1 0 1,0 0-1,0-1 0,1 1 0,-1 0 0,0 0 1,0-1-1,1 1 0,-1-1 0,0 1 0,1 0 1,-1-1-1,1 1 0,-1-1 0,0 0 0,1 1 1,-1-2-1,0 1 17,1 1 1,-1-1 0,1 1-1,-1-1 1,0 0-1,1 1 1,-1-1-1,1 1 1,-1-1 0,0 1-1,0 0 1,1-1-1,-1 1 1,0 0-1,0 0 1,1-1 0,-3 1-1,-8-1 159,34-7-1649,-8 4 854,6-6-1246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37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1 480,'-5'0'2816,"1"2"-2656,3-1-169,0 0-1,-1 0 1,1 0 0,0 1 0,0-1 0,0 0-1,-1 0 1,1 1 0,0-1 0,1 1-1,-1-1 1,0 1 0,0-1 0,1 1-1,-1 0 1,1-1 0,-1 1 0,1 1 0,0-2 8,-1 10-303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39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35 480,'-1'-1'-2,"1"1"1,0-1-1,0 0 0,-1 0 0,1 0 1,0 0-1,0 1 0,0-1 1,0 0-1,0 0 0,0 0 0,0 0 1,0 0-1,0 1 0,0-1 1,0 0-1,1 0 0,-1 0 0,0 0 1,0 1-1,1-1 0,-1 0 1,1 0-1,-1 1 0,1-1 0,-1 0 1,2 0-1,-2 1 16,0-1 0,0 1 0,0 0 1,0 0-1,0 0 0,0 0 0,0 0 0,0-1 0,0 1 0,0 0 1,0 0-1,0 0 0,0 0 0,-1-2 156,1 2-156,0 0 0,-1 0 0,1 0 0,0 0 1,0 0-1,0 0 0,0 0 0,0 0 0,-1 0 0,1 0 1,0 0-1,0 0 0,0 0 0,0 0 0,0 0 0,-1 0 0,1 0 1,-14-4 1181,14 3-1156,-1-1-32,-10 9 264,10-6-273,0 1 0,0 0 0,0 0 0,0 0 1,1 0-1,-1 0 0,1 0 0,-1 0 0,1 0 1,0 0-1,0 4 0,-3 11-16,1-6 40,0 1 0,0 0 1,1 0-1,1-1 0,1 18 1,-1-12-4,-1 22 1,-4 39 182,4-69-88,0 0 0,1 17 0,0-24-102,0 0 0,0 1 1,0-1-1,1 1 0,-1-1 0,1 0 0,0 1 0,0-1 0,0 0 0,0 0 0,0 1 0,0-1 0,1 0 0,-1 0 0,2 2 1,-1-3 6,-1 0 0,1 1 0,-1-1 0,1 1 0,-1-1 0,0 1 0,2 2 0,-3-2 17,12 13 6,-12-13-26,1 1 0,0 0 0,-1 0 0,0 0 0,0 0 0,0 5 0,-1-4-5,1-1 0,0 1 1,0-1-1,1 1 0,-1 0 0,1-1 0,-1 1 1,3 5-1,-1-6-31,-1-2 25,0 0 1,0 1 0,0-1 0,0 1 0,0-1 0,-1 1 0,1-1-1,0 1 1,-1-1 0,0 1 0,1-1 0,-1 1 0,0 0 0,0-1 0,0 1-1,0-1 1,0 1 0,0 0 0,0-1 0,0 1 0,-1-1 0,0 4 0,-7 0 723,8-6-714,-4-6 402,-1-9 55,-2-56-530,4 36 18,0 13 6,1 15-8,1 0-1,1 0 0,-1-1 0,2 1 0,-1 0 0,2-10 1,6-21-226,-7 38 152,-1-1 1,1 1 0,0-1-1,0 1 1,0-1 0,0 1-1,0-1 1,0 1 0,0 0-1,0 0 1,1-1-1,-1 1 1,0 0 0,1 0-1,-1 0 1,1 1 0,1-2-1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40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51 1472,'0'1'72,"-1"-1"1,0 1-1,0-1 1,1 0 0,-1 1-1,0-1 1,0 0-1,0 1 1,0-1-1,1 0 1,-1 0-1,0 0 1,0 0-1,0 0 1,0 0-1,0 0 1,-1 0-1,-8-1 442,7 1-379,0-1 1,0 0 0,0 1-1,0-1 1,0-1 0,1 1-1,-1 0 1,0-1 0,1 1 0,-4-3-1,-16-8 1418,18 9-1461,1 1 1,-1-1 0,1 1-1,0-1 1,0 0 0,0 0-1,-5-6 1,34 10-1895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45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41 320,'0'0'112,"-4"-9"299,8-4 2258,-4 13-2644,1 0 0,-1-1 0,0 1 0,0 0 0,0 0 0,0-1 0,0 1 0,0 0 0,0-1 0,0 1 0,0 0-1,0-1 1,0 1 0,0 0 0,0-1 0,0 1 0,0 0 0,0-1 0,0 1 0,-1 0 0,1-1 0,0 1 0,0 0 0,0 0 0,0-1 0,-1 1 0,1 0 0,0 0 0,0-1 0,0 1-1,-1 0 1,1 0 0,0 0 0,-1-1 0,1 1 0,0 0 0,0 0 0,-1 0 0,1 0 0,0 0 0,-1-1 0,-3-1 57,4 1-41,0 1 0,0 0 0,-1-1 0,1 1 0,0-1 0,-1 1 0,1 0 0,0-1 0,-1 1 0,1 0 0,-1 0 0,1-1 0,-1 1 0,1 0 0,0 0 0,-1 0 0,1 0 0,-1 0 0,1-1 0,-1 1 0,1 0 0,-1 0 0,0 0 0,0 0-31,0 1 0,0-1 0,0 0 0,-1 0-1,1 1 1,0-1 0,0 0 0,0 1-1,0-1 1,0 1 0,0 0 0,0-1 0,0 1-1,0 0 1,0-1 0,0 1 0,1 0-1,-1 0 1,0 0 0,0 0 0,1 0 0,-1 0-1,1 0 1,-1 0 0,1 0 0,-1 0-1,1 0 1,0 0 0,-1 2 0,1-2 2,0-1 1,0 0-1,0 1 1,0-1-1,0 0 1,-1 1-1,1-1 0,0 0 1,0 0-1,0 1 1,0-1-1,-1 0 1,1 1-1,0-1 1,0 0-1,-1 0 1,1 1-1,0-1 1,0 0-1,-1 0 0,0 1 1,1-1-10,0 0 0,-1 0 0,1 0 1,0 1-1,-1-1 0,1 0 0,0 0 0,0 1 0,-1-1 0,1 0 1,0 0-1,0 1 0,-1-1 0,1 0 0,0 1 0,0-1 1,0 0-1,0 1 0,0-1 0,0 1 0,-1-1 0,1 1 0,0 0-7,0 0 0,0 1 0,0-1 0,-1 0-1,1 0 1,-1 1 0,1-1 0,-1 0 0,1 0-1,-1 0 1,1 1 0,-1-1 0,0 0 0,0 0-1,0 0 1,0 0 0,1 0 0,-3 0-1,2 0-43,1 0-10,-1 0 61,0 0 1,0 1-1,1-1 1,-1 0 0,1 0-1,-1 0 1,1 0-1,0 1 1,-1-1-1,1 0 1,0 0-1,0 1 1,0-1-1,0 0 1,0 1 0,0-1-1,0 0 1,1 3-1,-1 0-92,1 8 205,-1-9-78,1 0 0,-1 0 1,0 0-1,0 1 0,-1-1 0,1 0 0,-1 0 1,1 0-1,-1 0 0,0 0 0,0 0 1,0 0-1,-3 4 0,3-5-21,0 0-1,0 0 1,1 0 0,-1 0-1,0 0 1,1 0 0,-1 0 0,1 3-1,-1-3 11,1 1-1,0-1 1,-1 0 0,1 0-1,-1 0 1,0 0-1,0 0 1,-1 2-1,1-3-17,1 0 0,-1 0 0,0 1-1,0-1 1,1 0 0,-1 0-1,1 0 1,-1 0 0,1 1-1,0-1 1,-1 0 0,1 0-1,0 1 1,0-1 0,0 0 0,0 1-1,0 1 1,1 1-37,1-1 1,-1 1 0,1-1-1,-1 0 1,4 5-1,-2-4 4,-2-2 115,-1 0-94,0-1 0,1 1 0,-1 0 0,1 0 0,0 0 0,0 0 0,0-1 0,0 1 0,0 0 0,0-1 0,2 3 0,-1-2 61,0 0 1,-1 0-1,0 1 1,1-1-1,-1 0 1,1 4-1,-1-6-132,-1 1 0,1 0 0,-1-1 0,1 1-1,-1-1 1,1 1 0,-1-1 0,1 1-1,-1-1 1,1 1 0,0-1 0,-1 0 0,1 1-1,0-1 1,0 0 0,-1 0 0,1 1-1,0-1 1,-1 0 0,1 0 0,0 0 0,0 0-1,0 0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52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87 173 1248,'-10'-21'2796,"7"19"-2679,-6-6 394,9 7-469,-1 0 0,1 1 0,-1-1 0,1 0 0,-1 1 0,0-1 0,1 1 0,-1-1 0,1 1 0,-1-1 0,0 1 0,-1-2 0,-4-3 379,4-11-178,28 10-419,-16 4 256,-8 2-46,1 0-1,-1-1 1,0 1 0,0-1-1,0 1 1,0-1-1,0 0 1,0 0-1,0 0 1,0 0-1,0 0 1,-1 0-1,3-2 1,-3 3-32,0-1 1,-1 0-1,1 1 0,0 0 1,0-1-1,0 1 0,0-1 1,0 1-1,0 0 1,0 0-1,0 0 0,0-1 1,1 1-1,0 0-4,-1 0 1,0 0-1,1 0 0,-1-1 0,1 1 1,-1 0-1,0-1 0,1 1 1,1-2-1,10-5 8,-9 5 17,0 1 0,-1-1 0,1 0 0,-1 0 0,1-1 0,-1 1 0,0-1 0,4-3 0,-7 5-2,0 1-1,0 0 1,0 0-1,0-1 1,0 1-1,1 0 1,-1-1 0,0 1-1,0 0 1,0-1-1,0 1 1,0 0-1,0-1 1,0 1-1,0 0 1,0-1-1,0 1 1,0 0 0,0-1-1,0 1 1,-1 0-1,1-1 1,0 1-1,0 0 1,0 0-1,0-1 1,0 1 0,-1 0-1,1-1 1,0 1-1,0 0 1,-1 0-1,1-1 1,-11-5 925,7 4-895,4 1-45,-1 0 0,0 1 0,0-1 0,1 0 0,-1 0 0,1 0 0,-1 0 0,1 0 0,-1 0 0,1 0 0,0 0 0,-1-2 0,-5-8 103,2 7-136,4 3 26,0 1 0,-1 0 0,1-1 0,0 1 0,-1 0 1,1 0-1,0-1 0,-1 1 0,1 0 0,-1 0 0,1 0 1,0-1-1,-1 1 0,1 0 0,-1 0 0,1 0 0,0 0 1,-1 0-1,1 0 0,-1 0 0,1 0 0,-1 0 0,1 0 1,-1 0-1,-6 0 90,2 0-111,1-1 0,0 1 1,-1 1-1,1-1 1,-1 1-1,1-1 0,0 1 1,-1 1-1,1-1 1,0 0-1,0 1 0,-6 3 1,-11 6 84,18-9-105,-1 0 1,0 0-1,1 0 1,-1 0-1,1 1 0,0-1 1,-1 1-1,1 0 0,1 0 1,-5 5-1,4-4-218,0 0 0,1 0 0,-1 1 0,-2 7 0,5-10 42,-1-1 0,1 1 0,0 0 0,-1 0 0,1 0 0,0 0 0,0 0 0,0 0 0,1 0-1,-1 0 1,0-1 0,1 1 0,-1 0 0,1 0 0,1 3 0,5 10-1446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43:38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550 17 1248,'0'-2'389,"0"-12"411,0 24 1254,0-7-1828,0 0 1,-1 0 0,0-1-1,1 1 1,-1 0 0,0 0 0,0-1-1,0 1 1,-1 0 0,1-1 0,-1 1-1,-1 1 1,-27 31 2583,21-26-2365,-34 40 1013,-40 63 0,3-4-1137,40-59-278,-82 80 0,59-73-1339,20-18-2416,21-18-1040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0:55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4 1248,'-2'-1'104,"0"1"-1,0-1 1,0 1 0,0-1-1,0 1 1,-1 0 0,1 0 0,0 0-1,0 0 1,0 0 0,0 0-1,-1 1 1,1-1 0,0 1 0,0-1-1,-4 3 1,-7 0 192,-34 12 61,42-14-351,0 1 0,0 0-1,1-1 1,-1 1 0,1 1 0,-6 2 0,-10 6 33,14-7-46,-1 0 1,1 0-1,0 0 0,1 1 1,-7 6-1,-15 12 740,57-31-781,-21 5 44,1-1 0,-1-1 0,9-5 0,-10 5-7,0 0 1,1 1-1,17-6 1,-25 9 5,0 1 0,0 0 0,1 0 1,-1 0-1,0-1 0,1 1 0,-1 1 0,0-1 1,1 0-1,-1 0 0,0 0 0,0 1 1,1-1-1,-1 0 0,0 1 0,0-1 1,0 1-1,1 0 0,-1-1 0,0 1 1,0 0-1,0 0 0,0-1 0,0 1 1,0 0-1,0 0 0,-1 0 0,1 0 1,0 0-1,0 1 0,-1-1 0,1 0 1,-1 0-1,1 0 0,-1 1 0,1 1 1,-1-1 29,1 0 1,-1-1-1,0 1 1,0 0-1,0-1 1,0 1-1,0 0 1,0 0-1,0-1 1,-1 1-1,1 0 1,-1-1-1,1 1 1,-1-1-1,1 1 1,-1 0-1,0-1 1,0 1-1,-2 1 0,-1 3 266,-1-1 0,0 1 0,-8 5 0,5-4 14,1-1-224,-1-1 0,1 0 0,-1 0 0,-15 7 0,-11 6-150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00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95 136 736,'-9'-6'2763,"6"10"-2656,-1 0 0,1 0 1,-1 0-1,0 0 0,0-1 1,0 0-1,-9 5 0,5-3 157,0 1 0,1 0 0,-10 9 240,17-15-501,0 0 1,-1 0-1,1 0 0,0 0 1,-1 1-1,1-1 0,0 0 1,-1 0-1,1 0 0,0 0 1,0 0-1,-1 0 0,1 1 0,0-1 1,0 0-1,-1 0 0,1 0 1,0 1-1,0-1 0,0 0 1,-1 0-1,1 1 0,0-1 1,0 0-3,0 1 0,0-1 1,0 0-1,0 0 0,0 0 1,0 0-1,0 0 0,0 0 1,0 1-1,0-1 0,0 0 1,0 0-1,0 0 0,0 0 1,1 0-1,-1 0 0,0 1 1,0-1-1,0 0 0,0 0 1,0 0-1,0 0 0,0 0 1,0 0-1,1 0 0,-1 0 1,0 0-1,0 0 1,0 0-1,0 0 0,0 0 1,1 0-1,-1 1 0,0-1 1,0 0-1,0 0 0,0 0 1,0 0-1,1 0 0,-1-1 1,0 1-1,0 0 0,0 0 1,0 0-1,0 0 0,0 0 1,1 0-1,-1 0 0,0 0 1,0 0-1,0 0 0,0 0 1,0 0-1,0 0 0,1-1 1,6-2 92,0 0 1,1 0-1,-1-1 0,0 0 1,-1-1-1,1 1 0,-1-1 1,10-10-1,6-4 6,1 1-33,111-81-790,-103 79-930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03.9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0 1248,'-16'1'2274,"13"0"-2084,-17 4 1580,11-5-1484,0 0-1,0 1 0,0 1 1,0-1-1,-15 7 0,0-4-301,42 4 112,3 2 34,28 11 10,-45-19-234,1-1-1,-1 1 1,0-1 0,1-1 0,-1 1 0,1-1 0,0 1 0,-1-1 0,5-1-1,8-3-555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44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562 219 992,'-2'-3'469,"-1"2"-876,6 1 185,-32 35 1923,25-31-1502,1 0-1,-1 0 1,0 0-1,0-1 1,0 1-1,0-1 1,-1 0-1,1 0 0,-1 0 1,0-1-1,0 0 1,0 1-1,-9 1 1,0-1 104,0-1 1,-1 0-1,0-1 1,1 0-1,-1-1 1,0-1-1,1 0 0,-1-1 1,-21-6-1,-15-7-271,41 12 96,9 3-105,0 0 1,0 0-1,0-1 1,0 1-1,0 0 0,0-1 1,0 1-1,0-1 1,0 1-1,0-1 1,1 1-1,-2-2 0,0 1-17,1 1 0,0-1 0,-1 0 0,1 0 0,-1 1 0,1-1-1,-1 1 1,1 0 0,-1-1 0,-2 1 0,-13-5-49,13 3 111,0 0 1,0 1 0,0-1 0,0 1-1,0 0 1,0 0 0,-1 0 0,-5 0-1,9 1-132,16 9-608,-12-7 641,19 14 34,28 16-1,-42-29-12,1 0-1,-1 0 1,1 0 0,10 1 0,10 3 50,-8-3 717,-33-8-683,1 0-1,0 0 0,0-1 1,0 0-1,1-1 0,-14-10 1,-55-49 122,52 41-4,16 15-203,1-1 0,0 0 1,0-1-1,1 0 0,0-1 1,-11-19-1,-7-27 80,11 27 187,15 27-236,1 3-24,0 1 0,0 0 0,0-1 0,0 1 0,0 0 0,0-1 0,0 1 0,-1 0 0,1-1 0,0 1 0,0 0-1,0-1 1,0 1 0,0 0 0,0-1 0,-1 1 0,1 0 0,0 0 0,0-1 0,0 1 0,-1 0 0,1 0 0,0 0 0,0-1 0,-1 1 0,0-3-39,4 5-253,-2 0 252,0-1 0,-1 0 0,1 0 0,0 1 0,-1-1 1,1 3-1,1 1-19,22 49-135,21 40 284,-28-63-115,-3-3 19,25 34 1,-16-27 622,-28-43-357,-3 0-251,1 0 0,0-1 0,0 1 0,1-2 1,0 1-1,1-1 0,0 1 0,-4-12 0,-13-23 120,-40-81-173,54 109 25,6 11 1,-1 1 0,1-1 0,-1 1 0,0-1 0,-7-6 0,10 19-703,17 33 532,37 62 0,-44-87 226,0-1 0,1 0 0,1 0 0,0-1 0,1-1 0,23 18 0,-29-26-44,0-1 0,0-1 0,0 1 0,0-1 0,1-1 0,15 4-1,7 3 165,-23-7-144,0 0 1,-1 0 0,1-1 0,0 0 0,12 0-1,-2-1 93,-17 0-93,1 0 0,-1 0 0,0 0 0,0 0 0,0 0 0,0 0 0,1 0 1,-1 0-1,0 0 0,0 0 0,0 0 0,1 0 0,-1 0 0,0 0 0,0 0 0,0 0 1,0 0-1,1-1 0,-1 1 0,0 0 0,0 0 0,0 0 0,0 0 0,0 0 0,1 0 1,-1 0-1,0-1 0,0 1 0,0 0 0,0 0 0,0 0 0,0 0 0,0-1 0,0 1 1,1 0-1,-1 0 0,0 0 0,0 0 0,0-1 0,0 1 0,0 0 0,0 0 0,0 0 1,0-1-1,0 1 0,0 0 0,0 0 0,0 0 0,0 0 0,0-1 0,-1 1 0,1 0 1,0 0-1,0 0 0,0 0 0,0-1 0,0 1 0,0 0 0,0 0 0,0 0 0,-1 0 1,1-1-1,-8-7 361,-1-1-352,8 8-22,1 0 0,-1 0 1,0 1-1,0-1 0,0 0 1,0 0-1,0 0 0,0 1 1,0-1-1,0 0 0,0 1 0,0-1 1,0 1-1,-2-1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47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18 453 992,'-11'-3'312,"28"3"1024,-30-2 121,12 2-1452,1 0 1,0-1-1,-1 1 1,1 0 0,0 0-1,0 0 1,-1 0-1,1 0 1,0-1 0,0 1-1,-1 0 1,1 0-1,0 0 1,0-1-1,0 1 1,-1 0 0,1 0-1,0 0 1,0-1-1,0 1 1,0 0-1,0-1 1,-1 1 0,1 0-1,0 0 1,0-1-1,0 1 1,0 0 0,0-1-1,0 1 1,0 0-1,0 0 1,0-1-1,0 1 1,0 0 0,0-1-1,0 1 1,0 0-1,1-1 1,2-7 25,-3 6 21,-3-4-12,0 0-30,3 6-7,-1 0-1,1-1 1,0 1-1,0 0 1,0-1-1,-1 1 1,1-1-1,0 1 1,0 0-1,0-1 1,0 1-1,0-1 1,0 1-1,0-1 1,0 1-1,0 0 1,0-1-1,0 1 1,0-1-1,0 1 1,0-1-1,0 1 1,0 0-1,1-1 1,-1 1-1,0 0 1,0-1-1,0 1 1,1-1 0,-1 1-1,0 0 1,1-1-1,-1 1 1,5-20 210,1-7 390,-4 25-548,-1 2-52,-1 0 0,0 0-1,0 0 1,0 0 0,1 0 0,-1 0-1,0 0 1,0 0 0,0 0 0,1 0-1,-1-1 1,0 1 0,0 0 0,0 0-1,0 0 1,1 0 0,-1 0 0,0 0 0,0-1-1,0 1 1,0 0 0,0 0 0,0 0-1,1-1 1,-1 1 0,0 0 0,0 0-1,0 0 1,0-1 0,0 1 0,0 0-1,0 0 1,0 0 0,0-1 0,0 1-1,0 0 1,0 0 0,0 0 0,0-1 0,0 1-1,0 0 1,0 0 0,0 0 0,0-1-1,-1 1 1,1 0 0,0 0 0,0 0-1,0-1 1,0 1 0,0 0 0,0 0-1,-1 0 1,1 0 0,0 0 0,0-1-1,0 1 1,0 0 0,-1 0 0,1 0-1,-1-1-39,0-10 335,3 7-154,1 0-117,-2 3-29,-1 0-1,0 1 0,0-1 0,1 0 0,-1 0 0,0 0 1,0 1-1,0-1 0,0 0 0,0 0 0,0 0 0,0 1 0,0-1 1,-1-2-1,1 3 13,0-1 1,0 0-1,-1 1 1,1-1-1,0 0 1,0 1-1,0-1 0,0 0 1,0 1-1,0-1 1,0 0-1,0 1 1,1-1-1,-1 0 1,0 1-1,0-1 1,0 0-1,1 1 1,-1-1-1,0 1 0,1-1 1,-1 0-1,0 1 1,1-1-1,0 0 1,0 1-12,-1 0 0,0 0 0,0 0 0,1 0 0,-1-1 1,0 1-1,1 0 0,-1 0 0,0 0 0,0 0 0,1 0 0,-1 0 1,0-1-1,0 1 0,0 0 0,1 0 0,-1 0 0,0-1 0,0 1 0,0 0 1,1 0-1,-1-1 0,0 1 0,0 0 0,0 0 0,0-1 0,0 1 0,0 0 1,0 0-1,0-1 0,0 1 0,0 0 0,0-1 0,0 1 0,0 0 1,0 0-1,0-1 0,0 1 0,0 0 0,0-1 0,0 1 0,0 0 0,-2-11 225,0 4-85,2 7-137,0 0 1,0 0 0,0-1 0,-1 1-1,1 0 1,0 0 0,0-1 0,0 1-1,0 0 1,0 0 0,0-1 0,0 1-1,0 0 1,0 0 0,0-1 0,0 1 0,0 0-1,0-1 1,0 1 0,0 0 0,0 0-1,0-1 1,0 1 0,0 0 0,1 0-1,-1-1 1,0 1 0,0 0 0,0 0-1,0-1 1,0 1 0,1 0 0,-1 0-1,0-1 1,-10-22-8,11 18 5,-1 4 0,0 1 1,0 0 0,0-1 0,1 1 0,-1-1-1,0 1 1,0 0 0,0-1 0,0 1 0,0 0-1,0-1 1,0 1 0,0-1 0,0 1 0,-1 0-1,1-1 1,0 1 0,0 0 0,0-1 0,0 1-1,0 0 1,-1-1 0,1 1 0,0 0 0,0-1-1,-1 1 1,1-1 4,-1 0 1,1 0-1,0 0 0,0 0 0,-1 0 0,1 1 0,0-1 1,0 0-1,0 0 0,0 0 0,0 0 0,1-1 1,-2-8-90,-1 1 149,0-1 0,0 1 0,1 0 0,0 0 0,0-16-1,1 24-60,1 0 0,-1 0 0,0 1 0,0-1-1,0 1 1,0-1 0,1 0 0,-1 1 0,0-1-1,1 0 1,-1 1 0,0-1 0,1 1 0,-1-1-1,1 1 1,0-1 0,-1 0-5,0 1-1,1 0 1,-1-1-1,0 1 1,1 0-1,-1-1 1,0 1-1,0-1 1,1 1-1,-1-1 1,0 1 0,0 0-1,0-1 1,0 1-1,1-1 1,-1 1-1,0-1 1,0 1-1,0-1 1,0 1-1,0-1 1,0 1-1,0-1 1,0 1 0,-1-1-1,0-4 31,1 0 0,-1 0 0,1 0-1,0 0 1,0 0 0,2-8 0,-1-11-12,3 12-9,-4 11-1,1 1 1,-1-1-1,0 1 0,1-1 0,-1 1 1,0-1-1,0 0 0,0 1 1,1-1-1,-1 1 0,0-1 1,0 0-1,0 1 0,0-1 0,0 0 1,0 1-1,0-1 0,0 1 1,0-1-1,-1 0 0,1 1 0,0-2 1,-2-6-39,6 10-139,-3 0 138,1-1 0,-1 1 0,0-1-1,0 1 1,0 0 0,0 0 0,0-1-1,1 3 1,6 12-36,-7-15 74,0 1 0,0-1-1,0 0 1,-1 1 0,1-1 0,0 1-1,-1-1 1,1 1 0,0 2-1,1 11 28,-2-11-29,0 0 1,1-1 0,-1 1-1,1-1 1,0 1 0,0-1-1,2 7 1,10 25 32,-13-34-41,1-1-1,-1 1 1,1-1 0,-1 1 0,0 0-1,1-1 1,-1 1 0,0 0-1,1-1 1,-1 1 0,0 0-1,0-1 1,0 1 0,0 0-1,0 0 1,0-1 0,0 1-1,0 0 1,0-1 0,0 2-1,0-1 5,0-1-1,0 0 1,0 0-1,0 0 1,0 0-1,0 1 1,0-1 0,0 0-1,0 0 1,0 0-1,0 1 1,0-1-1,0 0 1,0 0-1,0 0 1,0 1-1,0-1 1,0 0-1,0 0 1,0 0-1,0 0 1,0 1-1,1-1 1,-1 0-1,0 0 1,0 0-1,0 0 1,0 0-1,0 1 1,0-1-1,1 0 1,-1 0-1,0 0 3,1 0-1,-1 1 0,0-1 0,1 0 0,-1 0 0,0 1 0,0-1 0,1 0 0,-1 1 0,0-1 0,0 0 1,1 1-1,-1-1 0,0 0 0,0 1 0,0-1 0,0 0 0,0 1 0,0-1 0,0 1 0,0-1 1,0 0-1,0 1 0,0-1 0,0 1 0,0-1 0,0 0 0,0 1 0,0-1 0,0 0 0,0 1 0,0-1 1,0 1-1,-1-1 0,1 0 0,0 1 0,0-1 0,-1 1 0,-2 8 26,5-7-29,-2-1 4,2 31-2,-2-26 9,1 1 0,-1-1 1,0 1-1,-1-1 0,1 0 1,-1 1-1,-3 8 0,-1-9 120,5-6-122,0 0-1,-1 0 0,1 0 0,0 1 0,0-1 1,-1 0-1,1 0 0,0 1 0,0-1 1,-1 0-1,1 1 0,0-1 0,0 0 0,0 1 1,0-1-1,-1 0 0,1 1 0,0-1 1,0 0-1,0 1 0,0-1 0,0 1 0,-1 1-21,0 0 0,0 0-1,0 0 1,0 0-1,0-1 1,-1 1-1,1 0 1,-1-1-1,1 1 1,-1-1-1,1 1 1,-1-1-1,-3 2 1,-6 6 109,4 5-292,6-12 257,0-1-59,1-1 1,0 0-1,0 0 1,-1 0-1,1 1 1,0-1-1,0 0 0,0 0 1,0 0-1,-1 1 1,1-1-1,0 0 1,0 0-1,0 1 0,0-1 1,0 0-1,0 0 1,0 1-1,0-1 1,0 0-1,0 1 1,0-1-1,0 0 0,0 0 1,0 1-1,0-1 1,0 0-1,0 0 1,0 1-1,0-1 1,0 0-1,0 0 0,0 1 1,0-1-1,1 0 1,-1 0-1,0 1 1,0-1-1,0 0 0,0 0 1,1 0-1,-1 1 1,0-1-1,0 0 1,1 0-1,-1 0 1,0 0-1,1 1 0,-6 9 976,5-12-784,0-3-186,-1 5-5,1-1-1,0 0 1,0 1 0,0-1 0,0 0-1,0 1 1,0-1 0,0 0-1,0 1 1,0-1 0,1 0-1,-1 1 1,0-1 0,1-1-1,-2-10-5,0 10-13,1 1 0,-1-1 0,1 1 0,0-1-1,0 0 1,0 1 0,0-1 0,0 1 0,1-4 0,0 2 16,1-1 0,0 1-1,0 0 1,6-6 0,-6 7 5,0-1 0,-1 1 0,1 0 0,0-1 0,-1 1 0,1-1-1,-1 0 1,0 0 0,0 1 0,2-6 0,-3 6-48,1 0 0,-1-1 0,1 1 1,0 0-1,0 0 0,0-1 0,0 1 0,0 0 0,3-3 0,3-5-375,1-5-1052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48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28 242 992,'-17'2'2730,"18"-2"-2710,-1 0 1,0 0-1,0-1 0,0 1 1,0 0-1,0 0 1,0 0-1,0-1 1,0 1-1,0 0 0,1 0 1,-1 0-1,0-1 1,0 1-1,0 0 1,0 0-1,0 0 1,0-1-1,0 1 0,-1 0 1,1 0-1,0-1 1,0 1-1,0 0 1,0 0-1,0 0 0,0-1 1,0 1-1,-1-1 103,1 1-103,0 0 1,-1 0-1,1 0 1,0 0-1,0 0 1,0-1-1,-1 1 0,1 0 1,0 0-1,0 0 1,0 0-1,-1 0 1,1 0-1,0 0 1,0 0-1,0 0 0,-1 0 1,1 0-1,0 0 1,0 0-1,-1 0 1,1 0-1,0 0 0,0 0 1,0-1 11,1 0-1,-1 0 1,1 0-1,0 0 1,-1 0 0,0 0-1,1-1 1,-1 1 0,0 0-1,1-2 1,-1 3-23,0 0 0,0-1 1,0 1-1,0 0 0,0 0 1,0-1-1,0 1 0,0 0 1,0 0-1,0-1 0,1 1 1,-1 0-1,-1 0 0,1-1 0,0 1 1,0 0-1,0 0 0,0-1 1,0 1-1,0 0 0,0 0 1,0-1-1,0 1 0,0 0 1,-1 0-1,1-1 0,0 1 0,0 0 1,0 0-1,0 0 0,-1-1 1,1 1-1,0 0 0,0 0 1,0 0-1,-1 0 0,1 0 1,0-1-1,-1 1 0,-4-3 120,5 3-133,-1 0 0,1 0-1,0-1 1,0 1 0,0 0-1,0-1 1,0 1 0,-1 0-1,1 0 1,0-1 0,0 1 0,0 0-1,0-1 1,0 1 0,0 0-1,0-1 1,0 1 0,0 0-1,0 0 1,0-1 0,0 1 0,1 0-1,-1-1 1,0 1 0,0 0-1,0 0 1,0-1 0,0 1-1,1 0 1,-1 0 0,0-1-1,0 1 1,0 0 0,1 0 0,-1 0-1,0-1 1,0 1 0,1 0-1,-1 0 1,0 0 0,0 0-1,1-1 1,-1 1 0,0 0 0,1 0-1,-1 0 1,9-8-87,3-3 91,-10 10 0,-1 0 0,0 1 0,1-1 0,-1 0 0,0 0 0,0-1 0,0 1 0,0 0 0,2-3 0,-1 1 11,0 0 1,0-1 0,1 1-1,-1 0 1,6-5-1,-5 6-3,0-1-1,0 0 1,-1 0 0,1-1-1,-1 1 1,3-6-1,1-2-134,0 0 0,1 1 0,13-15 0,8-12-2228,-13 15 840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51.8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116 106 320,'-4'0'196,"0"0"0,0-1 0,0 0 0,1 0 0,-1 0-1,0-1 1,1 1 0,-1-1 0,1 0 0,-1 0 0,1 0 0,0 0 0,0 0 0,-5-6 0,-18-23 2491,26 28-2649,0 3-49,7 0-303,14 0 479,35-4 0,-46 3-250,0 0-1,0 0 1,13 2 0,2 0 127,-14 4 153,-10-4-154,0 0-1,0-1 0,0 1 1,0 0-1,0-1 1,0 1-1,0-1 0,0 1 1,0-1-1,1 0 1,-1 0-1,0 1 0,0-1 1,0 0-1,1 0 1,-1 0-1,0 0 0,0 0 1,2-1-1,-6 2 23,0 0-1,0 0 1,0-1-1,0 1 1,-1-1-1,1 0 1,0 0 0,0 0-1,0 0 1,-1-1-1,1 1 1,0-1-1,0 0 1,-3-1-1,-27-3 141,20 4-172,0-1 0,0-1 0,0 0 0,0 0-1,0-2 1,1 1 0,0-2 0,-13-6 0,24 12-19,-13-6-256,10 9-137,6 7 327,-2-8 54,1 0-1,0 0 1,0 0-1,1-1 1,-1 1 0,0 0-1,1-1 1,-1 1-1,1 0 1,-1-1-1,1 0 1,0 1 0,0-1-1,-1 0 1,1 0-1,0 0 1,0 0-1,0 0 1,0 0 0,0-1-1,0 1 1,4 0-1,6 1-16,0-1-1,0 0 1,14-1 0,-18 0 85,-6 0-67,0-1 0,0 1 0,0-1-1,0 0 1,0 0 0,0 0-1,0 0 1,0 0 0,0 0 0,0 0-1,0 0 1,-1-1 0,1 1-1,2-4 1,0 8 0,0 0 1,0 0-1,0 0 0,0-1 1,6 3-1,-6-3-14,0 0 1,1 0 0,-1 1 0,-1-1-1,1 1 1,0 0 0,6 7-1,-8-6 30,-1-3-21,0 0-1,-1-1 1,1 1 0,0 0-1,0 0 1,0-1 0,0 1-1,0 0 1,0-1-1,-1 1 1,1-1 0,1 1-1,-1-1 1,0 1-1,1 0 1,0 0 4,1 1-8,9-1 107,-13-1-80,1 1 1,-1-1-1,1 0 0,0 1 1,-1-1-1,1 0 1,-1 0-1,1 0 0,-1 1 1,1-1-1,-1 0 0,1 0 1,-1 0-1,1 0 1,0 0-1,-1 0 0,1 0 1,-1 0-1,1 0 1,-1 0-1,1 0 0,-1 0 1,1 0-1,-1-1 1,1 1-1,-1 0 0,1 0 1,-1 0-1,1-1 1,0 1-1,-1 0 0,0-1 1,-1-2-51,1 1 33,-1-1 1,1 1 0,0 0 0,0 0 0,0-1-1,0 1 1,0-1 0,0 1 0,1-1 0,-1 1-1,1-1 1,-1-3 0,1 2 13,-1 0-1,1 0 1,-1 1 0,0-1-1,-2-4 1,-1-4-67,2 0-446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55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21 131 416,'4'0'1632,"-3"-1"-1615,-1 1 1,0 0-1,1 0 0,-1 0 1,0 0-1,1 0 0,-1-1 1,0 1-1,0 0 1,1 0-1,-1 0 0,0-1 1,0 1-1,0 0 0,1 0 1,-1-1-1,0 1 0,0 0 1,0 0-1,1-1 1,-1 1-1,0 0 0,0-1 1,0 1-1,0 0 0,0-1 1,0 1-1,0 0 1,0-1-1,0 1 0,0 0 1,0-1-1,0 1 0,0 0 1,0-1-1,0 1 0,0 0 1,0-1-1,0 1 1,-1 0-1,-2-10 791,3 9-762,0-1-1,0 0 1,0 1 0,0-1 0,-1 1 0,1-1-1,0 0 1,-1 1 0,1-1 0,-1 1-1,0-1 1,1 1 0,-1-1 0,0 1 0,0 0-1,0-1 1,0 1 0,0 0 0,0 0-1,0 0 1,-1 0 0,1 0 0,-2-2 0,0-4 51,3 6-94,0 1 0,0 0-1,0-1 1,0 1-1,0 0 1,0-1 0,-1 1-1,1 0 1,0-1-1,0 1 1,0 0 0,0-1-1,0 1 1,0 0-1,-1-1 1,1 1 0,0 0-1,0-1 1,0 1-1,-1 0 1,1 0 0,0-1-1,0 1 1,-1 0-1,1 0 1,0 0 0,-1-1-1,39-5-268,-28 4 290,0 1 0,1-2 1,-1 1-1,0-2 1,13-5-1,-14 6-10,9-9 50,2 1 10,-16 8 5,-4 3-80,0-1 1,0 1-1,0 0 0,0 0 0,0 0 0,0 0 0,0 0 0,0 0 0,0 0 1,0-1-1,0 1 0,1 0 0,-1 0 0,0 0 0,0 0 0,0 0 1,0 0-1,0 0 0,0 0 0,0 0 0,1 0 0,-1 0 0,0 0 0,0 0 1,0 0-1,0 0 0,0 0 0,0-1 0,1 1 0,-1 1 0,0-1 0,0 0 1,0 0-1,0 0 0,0 0 0,0 0 0,1 0 0,-1 0 0,0 0 0,0 0 1,0 0-1,0 0 0,0 0 0,0 0 0,0 0 0,1 0 0,-1 0 0,0 0 1,0 1-1,0-1 0,0 0 0,0 0 0,0 0 0,1 1 19,0 0-1,0 0 0,0 0 1,0 1-1,0-1 0,-1 0 1,1 0-1,0 1 0,-1-1 1,1 0-1,-1 1 0,0-1 1,1 0-1,-1 1 0,0 2 257,0-4-237,-4 1-11,2 1 1,1-1-1,-1 0 0,1-1 0,-1 1 0,0 0 0,1 0 1,-1-1-1,0 1 0,1-1 0,-1 1 0,0-1 0,0 0 1,1 0-1,-1 0 0,0 0 0,0 0 0,0 0 0,-3-1 0,-8 1 187,-31 10-123,42-10-72,0 0-1,0 0 0,0 0 1,-1 0-1,1 0 0,0-1 0,-3 0 1,-8-1-39,12 2 5,-1 0-1,0 0 1,1 0 0,-1 0-1,0 1 1,0-1 0,1 1-1,-1-1 1,-1 2 0,1 2-299,9 0 238,2-1-372,0-1 0,0 0 0,0 0 0,1-1 0,9 0 1,5 1-1253,0 0 842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1:56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39 1728,'-11'-13'3612,"10"12"-3562,1 1-1,-1 0 1,1 0 0,-1-1-1,-6-4 245,-2 2 113,8 3-627,13 5 133,-7-3 64,0 0 1,0 0-1,0 0 0,0 0 1,1-1-1,9 1 1,19 6 144,-16-4 1611,-18-4-1722,-1-1 41,0 0 0,-1 0-1,1 0 1,-1 0 0,1 0-1,-1 1 1,1-1 0,-1 0-1,1 1 1,-3-1 0,-12-6 355,4-1-100,10 7-268,0 0-1,0-1 0,0 1 1,0-1-1,0 1 0,0-1 0,-3-3 1,5 5-50,0 0 0,0 0 0,0 0 0,0-1 1,0 1-1,0 0 0,-1 0 0,1 0 0,0 0 1,0 0-1,0 0 0,0-1 0,0 1 0,0 0 0,0 0 1,0 0-1,0 0 0,0 0 0,0-1 0,0 1 1,0 0-1,0 0 0,0 0 0,0 0 0,0 0 0,0-1 1,0 1-1,0 0 0,0 0 0,0 0 0,0 0 1,0 0-1,0-1 0,0 1 0,0 0 0,0 0 1,0 0-1,1 0 0,-1 0 0,0 0 0,0 0 0,0-1 1,0 1-1,0 0 0,0 0 0,0 0 0,1 0 1,-1 0-1,0 0 0,0 0 0,0 0 0,0 0 0,0 0 1,1 0-1,-1 0 0,0 0 0,0 0 0,0 0 1,0 0-1,0 0 0,1 0 0,-1 0 0,0 0 0,0 0 1,0 0-1,1 0 0,14 3 137,-5 0-130,-9-3 9,1 0-69,6 0 656,-21 4-474,-10 0-321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2:00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4 416,'0'0'4,"0"0"1,-1-1-1,1 1 0,0 0 1,0 0-1,0 0 1,0 0-1,0-1 0,0 1 1,0 0-1,-1 0 0,1 0 1,0 0-1,0 0 1,0 0-1,0-1 0,0 1 1,-1 0-1,1 0 0,0 0 1,0 0-1,0 0 1,-1 0-1,1 0 0,0 0 1,0 0-1,0 0 0,-1 0 1,1 0-1,0 0 0,0 0 1,0 0-1,-1 0 1,1 0-1,0 0 0,0 0 1,0 0-1,-1 0 0,-7 2 19,7-1-3,-1-1 103,-16 14 826,12-12-631,4-2-87,0 1 0,0 0 0,0-1 0,0 1 0,0-1 0,0 0 0,-5 1 0,-3 1 154,7 0-77,8-2-281,95 0 53,-90 0-91,3-4-197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56:45.8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3093 29 992,'-2'-1'70,"0"0"0,0 0 0,0 0 0,0 0 0,0 0 0,0 1-1,0-1 1,0 1 0,0 0 0,0-1 0,0 1 0,0 0 0,0 0 0,-1 1 0,1-1 0,0 0 0,-3 1 0,-22 1 538,20-2-344,0 0 0,0 1 0,-11 1 0,6 1 0,-1-1 1,0-1 0,0-1 0,-23-1 0,1 0 432,-346-22 279,63 14 42,210 10-916,86-1-99,-26 0 94,-66 7 0,53 2-191,-93 17 385,-320 104 13,402-109-210,-90 16-1,100-26-36,1 3 0,-90 34 0,67-16-57,-34 16 0,59-25 11,39-16 5,1 1 0,-28 15-1,18-5-12,9-7-45,1 1 0,-23 18 1,6 2 204,1 2 1,-47 60-1,74-83-138,1 1-1,0 0 0,-8 18 0,-5 10-222,18-35 198,0 0-1,1 0 1,-1 0 0,1 1-1,0-1 1,1 0 0,-1 1-1,1-1 1,0 0-1,1 1 1,-1-1 0,1 0-1,0 1 1,2 6 0,0-7 8,0 0 1,-1 0-1,2-1 1,-1 1 0,1-1-1,-1 0 1,1 0-1,0 0 1,9 6 0,4 2-49,26 13 1,-6-4 5,-9-3 1,-11-8 5,0 1 1,-1 0-1,0 1 1,16 17-1,-9-3 42,-2 2-1,-2 0 1,0 2-1,17 36 0,5 8 27,-25-44-18,-11-20-5,0-1 0,1 1 0,0-1 0,13 14 0,-9-11-69,-1-3 94,0 1 1,1-1-1,0 0 1,0-1-1,15 9 0,-12-9-158,-3-2 130,0 0 0,0-1 0,0 0 0,0-1 0,16 4 0,274 42-244,-184-34 268,171 3 17,-127-13-19,-77-1 57,235 9 75,-75-18 88,-72 7-55,-122-1-167,373 4 489,-249-2-536,67-1-17,217-5 215,-63 2 243,-166 8-608,-27 0 174,92-4 123,-80 11 97,-87-4-23,289 24 97,-272-18-114,28 1-134,134 2 152,-168-14-295,141 4 147,-154-10-6,439-8 249,-546 7-293,440-34 332,146 1 90,-431 28-482,-2-1-156,-169 7 218,593-11 392,-157-4-158,-369 12-100,68-12 0,-53 5 63,-13 0-84,71-4 134,254-6-275,-76-11-171,-270 25 264,1-2-1,-2-3 1,1-1-1,-1-3 0,-1-2 1,-1-1-1,0-3 1,49-31-1,-72 36-71,0 0 0,-1-2-1,-1-1 1,0 0 0,-2-2-1,0 0 1,20-31 0,-26 33-66,-2-1 1,0 0-1,-2 0 1,0-1-1,9-34 1,-16 49 70,-1 0-1,0-1 1,0 1-1,0 0 1,-1 0 0,0 0-1,0-1 1,-1 1 0,1 0-1,-1 0 1,-1 0 0,1 0-1,-1 0 1,0 0 0,0 0-1,-1 1 1,0-1-1,0 1 1,0-1 0,-1 1-1,0 0 1,0 1 0,0-1-1,0 1 1,-7-6 0,-14-8-144,-1 1 1,-47-22 0,41 20 59,0-1 1,0-1-1,-51-48 1,31 26-12,9 5 95,23 20 6,0 0 0,-29-17 1,10 12-1,-1 3 1,-74-27 0,-91-11-14,117 36-126,-27-6 203,-35 3-250,-182-5-1,198 16 17,0 0 335,-322-17-32,325 18-87,38 3-1,-176-9 163,-39-2-75,-61-2 134,93 1-84,51 2-121,-38-4-25,-61 5 251,206 15-298,-684 4 196,179 45-134,520-36-72,-546 57-166,385-40 308,-244 34-164,209-34 318,256-24-200,-16 0 2,-206 7 116,200-5-149,47-1-21,0-2 0,-32-2 0,-121-25 915,160 24-833,-24 0 0,24 2-113,1 0 1,0-1 0,-14-3-1,12 2 0,0 0-1,-19 0 1,-14-3 19,1 0 177,-5-1-42,25 3-132,20 3-4,0 0 0,1 0-1,-1-1 1,0 1 0,1-1-1,-7-2 1,6 2-10,1 0 1,0 0-1,-1 0 0,1 0 0,-6 0 1,6 1 14,0 0 1,0-1-1,0 1 0,0-1 1,-1 0-1,-3-2 1,2 0 78,0 0 1,0 0-1,0-1 0,1 1 1,0-1-1,-8-9 1,-10-9 297,18 15-474,4 6 86,-1 1 0,1-1 0,0 0 0,0 1 0,-1-1-1,1 0 1,0 1 0,-1-1 0,1 0 0,0 1 0,-1-1 0,1 1 0,-1-1-1,1 1 1,-1-1 0,0 1 0,1-1 0,-1 1 0,1-1 0,-2 1-1,2 0 4,-1 0-1,1 0 0,0 0 0,0 0 0,-1-1 0,1 1 1,0 0-1,-1 0 0,1 0 0,0 0 0,0 0 0,-1 0 1,1-1-1,0 1 0,0 0 0,-1 0 0,1 0 0,0 0 1,0-1-1,-1 1 0,1 0 0,0 0 0,0-1 0,0 1 1,0 0-1,-1 0 0,1-1 0,-5-5-325,3 5 298,0 0-1,0 1 0,0-1 1,0 1-1,0-1 1,0 1-1,0 0 1,-3 0-1,3 0 19,-117 10-3899,48-1 683,-1-5-2206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20:42:01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20 896,'5'-19'2336,"-5"19"-2275,1-1 1,2 1-55,0 1 0,0-1 0,0 0 0,1 1 0,-1 0 0,-1-1 0,1 1 1,0 0-1,0 1 0,0-1 0,0 0 0,-1 1 0,1 0 0,-1-1 0,1 1 1,-1 0-1,0 0 0,4 4 0,-5-5-4,4 3-11,-1-1 0,1 0-1,0 0 1,1 0 0,-1 0 0,0-1-1,1 0 1,-1 0 0,1-1-1,9 2 1,-7-2-48,0 0 0,-1 0 0,1-1 0,0 0 0,0-1 0,0 0 1,9-2-1,10-7-1395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54:41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1056,'-8'5'5872,"9"-2"-5758,0-1 0,0 1 0,0-1 0,0 1 0,0-1 0,2 3 0,2 4 384,-3-6-370,0 0 0,0 0 0,0 0 0,1 0 0,0 0 0,0 0 0,-1-1 0,1 1 0,1-1 0,-1 0 0,0 0 0,6 3 0,-6 1 54,-3-4-135,3 0 105,0 0 0,0-1 0,0 1 0,0-1 0,5 2 0,-5-2-13,12 9 106,-13-9-234,0 1 0,-1-1 0,1 0 1,1 1-1,-1-1 0,0 0 0,0 0 1,0 0-1,3 0 0,8 3 71,-10-3-1,-1 0 1,1-1-1,0 1 0,0 0 0,0-1 0,5 1 1,16 4 49,-20-4-90,1 1 0,0-1 0,-1 0 0,9 0 0,-1 0 164,22 3 0,-21-1-72,25 0 1,124-6 629,-46 2-601,179-25 1,-216 18 81,150 3 1,-138 6-67,-38-1-201,135 3 222,-162-2-159,28 3 5,-17 0 40,1-2-1,44-3 1,-20 0 29,-16 1-106,260-8 256,-136 6-319,-89 3 110,191 17 243,-210-12-244,-41-4-92,272 16 193,-114-26-131,0 0-5,14 0 109,-7 13-102,112 5 375,-274-8-418,62 5-116,8-2 49,-43-1 221,164 2-41,87-22 118,-271 12-194,-12 1-9,28 0 0,-40 2-43,1 1 0,0-2-1,10-2 1,-11 2 83,1 1 0,0 0 0,10-1 0,62-5 88,-60 6-148,35-6 0,-36 4-12,35-2 1,61-3 207,-89 7-243,32-5 0,-4 2 426,-39 3-360,1 0 0,-1 0 0,29-8 0,-25 4-2,23-3-1,-5 2 42,5-1 100,0 3 0,76 2 0,-84 2 34,18 5-1122,-62 3-2367,-8 4 804,-11 3-2724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54:44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558 1 224,'0'0'85,"-5"28"10803,4-28-10656,1 1-147,-1-1-1,0 1 1,1 0 0,-1 0 0,0 0-1,1-1 1,-1 1 0,1 0 0,-1 0-1,1 0 1,0 0 0,-1 0-1,1 0 1,0 0 0,0 0 0,0 0-1,0 1 1,0 25 1209,-1-1-1217,-26 92 515,-36 161-696,18-91 69,13 6 99,14-43-22,-3 34-52,7 36 128,2-13-9,3-70 166,-5-26-187,2-34-32,0 20-88,-4 40 138,8-69-13,-1 26-10,-6 35-40,-8 72-43,21-190 59,-5 31 247,4-28-280,0 1 0,-1 22 0,-4 33 336,6-59-89,2-12-253,0 0 0,0 0 0,0 0 0,-1 0-1,1 0 1,0 0 0,0 0 0,0 0 0,0 0 0,0 0 0,0 0 0,-1 0-1,1 0 1,0 0 0,0 0 0,0 0 0,0 0 0,-1 0 0,1 0-1,0 0 1,0 0 0,0 0 0,0 0 0,0 0 0,-1 0 0,1 0 0,0 0-1,0 0 1,0 0 0,0 0 0,0 0 0,0 0 0,-1-1 0,1 1-1,0 0 1,0 0 0,0 0 0,0 0 0,-1-2 34,0 1 0,0-1 0,0 1 0,0-1 0,0 1 0,0-1 0,0 1 1,1-1-1,-1 0 0,0-2 0,-11-62 225,-20-98-329,19 91 135,-12-37-222,6 24 34,17 75 151,0-1-1,0-24 1,-1-10-281,2 36 212,1 1 0,0-15 0,0 6-498,0 17 295,0 3-176,9 47-149,-7 126-31,-3-93 526,-2-24 94,-2 0 0,-14 58 1,-2 18 286,20-78 114,1-33-403,0-23-24,0 0-1,0 0 1,0 1-1,0-1 0,0 0 1,0 0-1,0 1 0,0-1 1,0 0-1,0 0 0,1 1 1,-1-1-1,0 0 0,0 0 1,0 0-1,0 1 0,0-1 1,0 0-1,0 0 0,1 1 1,-1-1-1,0 0 1,0 0-1,0 0 0,1 0 1,-1 1-1,0-1 0,0 0 1,0 0-1,1 0 0,-1 0 1,0 0-1,0 0 0,1 0 1,-1 0-1,0 0 0,0 1 1,1-1-1,-1 0 0,0 0 1,0 0-1,1 0 0,-1-1 1,0 1-1,0 0 1,1 0-1,-1 0 0,0 0 1,0 0-1,0 0 0,1 0 1,-1 0-1,0 0 0,0-1 1,1 1-1,-1 0 0,13-9 437,-9 3-441,0 0 0,0 0-1,-1 0 1,1 0 0,-1 0 0,2-8-1,8-15-16,12-20 66,3-5-145,53-79-1,-59 103-301,36-37-1,-38 52 486,-19 15-86,0-1 1,-1 1-1,1 0 0,-1 0 1,1-1-1,-1 1 1,1-1-1,-1 1 1,1 0-1,-1-1 1,1 1-1,-1-1 0,1 1 1,-1-1-1,0 1 1,1-1-1,-1 1 1,0-1-1,1-1 0,13-10 129,-11 7-110,0 1 0,-1-1 0,1 0-1,-1 0 1,0 0 0,0 0 0,-1 0 0,0-1-1,1-7 1,1 2-213,-2 10 198,-1 0-1,1 0 0,-1-1 1,0 1-1,1 0 0,-1-1 0,0 1 1,0 0-1,0-1 0,0 1 1,0 0-1,0-1 0,0 1 1,0 0-1,0-1 0,-2-1 1,-19-21 247,16 18-241,1 1-1,-1-1 0,-1 1 1,1 0-1,-10-6 1,11 8-55,0 1 0,1 0 0,-1 0 0,0 0 0,0 0 1,0 1-1,-1-1 0,1 1 0,0 0 0,-9-1 0,10 3-42,0-1 0,0 1 0,0 0-1,0 0 1,0 0 0,0 0 0,0 0-1,0 1 1,-4 2 0,-1 1 49,6-4-359,0 1-1,0 0 0,1 0 1,-1 0-1,1 0 0,0 1 1,0-1-1,0 0 0,0 0 1,0 1-1,-1 3 0,1-3-1029,-4 9-833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54:54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56 1984,'7'4'5342,"0"5"-2467,-4-4-3807,-2-4 1284,0 2-289,1-1 1,-1 0-1,1-1 0,-1 1 1,1 0-1,0 0 0,-1-1 1,1 1-1,0-1 0,4 3 1,-3-2-46,-2-1 4,1 0 91,0 0 0,0 1 0,0-1 0,-1 1 0,1 0 1,0 0-1,-1-1 0,3 5 0,13-3 575,-8 3-513,-8-5-151,0 0 0,0 0 0,0 0 0,0 0 0,0-1 0,1 1 0,-1 0 0,0-1 0,1 1 0,-1 0 0,0-1 1,1 0-1,2 1 0,28 5 277,-11-1 235,-5 0-227,-15-5-301,0 1-1,1-1 1,0 1 0,-1-1 0,1 1-1,-1-1 1,1 0 0,2 1 0,15-1-24,1 1 0,24 5 0,-9-1 192,0-2 0,49-2 1,-53-1-157,123-11 391,-55 3-267,103-11-39,-35 2-34,-81 9 12,117-4 79,-99 11-261,87 2 731,-99 0-670,52 6 18,-94-3 188,73-3 1,-53-2-186,375 1 560,-272-4-111,-155 3-395,-1-1 0,1-1 0,-1 0 0,1-2 0,23-8 0,10-3 13,-13 3-64,6-1-3619,-51-21-9359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6:54:57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2400,'12'3'2283,"7"-6"6175,-17 4-8380,-1 0 0,1 0 1,-1 0-1,0 0 0,1 0 0,-1 0 0,0 0 1,2 2-1,2 5 4,-4-6-69,0-1 0,0 0 0,0 0 0,-1 0 0,1 0-1,0 0 1,1 0 0,-1 0 0,0 0 0,1 1 0,25 17 179,-1 2-1,40 42 1,-36-34 86,26 30-136,51 71 0,-30-35-132,-44-52-72,6 7 12,-7-13 14,-7-9-45,45 40 0,-67-65 95,62 50 24,-4 2 0,61 68 0,-53-43 15,97 121-106,-138-165 83,2-1 1,1-2-1,1 0 0,2-3 0,41 30 1,340 270 43,-347-267-89,-47-41 110,1-1-1,1-2 0,36 25 1,-25-23 28,-20-11-84,2-1-1,-1 0 1,31 11-1,-2-2-18,0 2-1,52 32 1,-74-39-22,0 1 1,-1 1-1,25 24 1,-34-28 17,-1 1 0,-1 0 0,0 1 0,0 0 0,-1 0 0,11 23 1,-7-9-126,-6-15 112,-1 1-1,7 20 0,-2-2 123,1 0 0,29 49 0,-36-70-105,0-1-23,1 3 6,1 0 0,11 14-1,-6 0 94,2-6-272,-14-20 196,0 1 0,0 0-1,1 0 1,-1-1 0,0 1-1,1 0 1,-1 0 0,1-1-1,-1 1 1,1 0 0,-1-1-1,1 1 1,0 0 0,0 0 0,0-1-25,-1 0 0,0 1 1,1-1-1,-1 0 1,1 1-1,-1-1 1,0 1-1,1-1 1,-1 1-1,0-1 1,1 1-1,-1-1 1,0 1-1,0-1 1,1 1-1,-1-1 1,0 1-1,0 0 0,0-1 1,0 1-1,0-1 1,0 1-1,0 0 1,6 6 546,-4-5 229,-5-6-426,-27-34 178,8 5-603,14 23 81,0 0 1,1-1-1,0 0 0,1-1 1,0 1-1,-4-14 0,0 4 54,-25-75-91,22 55 120,-36-99-84,38 110 52,-1 1 0,-2 0 0,-19-31 0,11 8-111,18 45 17,1-1 0,-5-14 0,6 17-5,0-1 1,0 1 0,0-1 0,-1 1 0,0 0 0,0 0 0,-4-6-1,-1 0 85,2 3-1243,8 20 533,18 38 528,-15-34 78,1-1 0,12 25 1,6 14 11,-5-2 35,-7-22-9,14 60 0,22 119 98,-33-149-75,-9-37 97,-1 0 0,3 26 1,-6-38-90,-1-1 1,1 0 0,1-1 0,0 1 0,0 0-1,10 17 1,-4 3 225,-8-28-58,-1-1-134,4 5-26,-4-5 106,4-2 1536,-4 1-1615,-12-28 65,-2 0-1,-1 1 1,-32-42 0,12 19 49,24 32-168,-1 0 1,-1 1 0,-17-16-1,13 18 1,0 0 1,-1 2-1,-1 0 0,0 1 0,-1 1 0,0 0 0,-1 2 0,0 0 0,-30-7 0,42 14-53,0 0 1,-1 0-1,1 1 0,0 1 0,-14 0 0,19 0 43,0 1-1,0-1 0,0 1 0,-1 0 0,1 0 0,0 1 0,1-1 1,-1 1-1,0 0 0,0 0 0,1 0 0,-1 0 0,1 1 0,-5 4 0,0 7 24,7-13-29,1 1 0,-1-1-1,0 1 1,1-1 0,-1 1-1,0-1 1,0 0 0,0 1-1,0-1 1,-2 2 0,2-3 27,0 1 1,0 0-1,0 0 1,0 0 0,0 0-1,0 0 1,1 0-1,-1 1 1,0-1-1,1 0 1,-1 0-1,1 1 1,-1-1-1,1 0 1,-1 0 0,1 2-1,0-2 28,0-1 0,0 0 0,0 0 0,0 0 1,0 0-1,0 0 0,0 0 0,0 1 0,0-1 0,0 0 0,0 0 0,0 0 0,0 0 0,0 0 1,0 0-1,0 1 0,0-1 0,0 0 0,0 0 0,0 0 0,-1 0 0,1 0 0,0 0 0,0 1 0,0-1 1,0 0-1,0 0 0,0 0 0,0 0 0,0 0 0,-1 0 0,1 0 0,0 0 0,0 0 0,0 0 0,0 0 1,0 0-1,0 0 0,-1 1 0,1-1 0,0 0 0,0-1-5,0 1-1,-1 0 1,1 0 0,0-1 0,0 1-1,0 0 1,0 0 0,0-1 0,-1 1-1,1 0 1,0 0 0,0-1-1,0 1 1,0 0 0,0-1 0,0 1-1,0 0 1,0-1 0,0 1-1,0 0 1,0 0 0,0-1 0,0 1-1,0 0 1,1-1 0,5-20 131,0 0 0,2 1 0,19-36 0,-13 28-121,0-1-420,3 0-1,0 1 1,2 0-1,23-26 1,-33 47-1122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24:11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17 576,'-1'0'14,"1"0"1,-1 0-1,0 0 1,0 0-1,0 0 1,0 0-1,0 1 1,1-1-1,-1 0 1,0 1-1,0-1 1,0 0-1,1 1 1,-1-1-1,0 1 1,0-1-1,1 1 1,-1-1-1,1 1 1,-1 0-1,0-1 1,1 1-1,-1 0 1,1-1 0,-1 1-1,1 0 1,0 0-1,-1 0 1,1-1-1,0 1 1,-1 0-1,1 0 1,0 1-1,-2 3 234,-9-1 612,3-1 2707,15-2-1087,-6-1-2422,1 1 0,0-1 0,0 0 0,-1 0 0,1 0 0,0 0 0,0 0 0,2 0 0,13 0 364,-15 1-396,1 0 0,-1 0 0,0 0 0,1 0 0,-1-1 1,1 1-1,-1-1 0,1 0 0,-1 0 0,1 0 0,-1 0 0,1 0 0,-1 0 1,1-1-1,-1 1 0,1-1 0,-1 1 0,0-1 0,4-2 0,-1 2 47,-1 0-1,0 1 0,1-1 1,-1 1-1,0 0 0,1 0 1,7 1-1,3 0 171,-8-1-147,-1 1 0,0 0 0,10 3 0,-4-1 0,-2-1 38,1 0 1,0-1 0,15 1-1,-15-1 58,1 0-1,11 2 1,-10 0-87,-1-2 1,14 1-1,-18-2-48,0 0-46,0 0 0,-1 1 0,1-1 0,10 3 0,-12-2 39,0 0 0,0 0 0,0-1 0,0 0 0,10-1 0,4 0 18,55-4 455,-64 3-468,-1 0 1,0 0-1,0-1 0,18-8 1,-20 9-42,-1-1 1,1 2-1,0-1 1,0 1-1,0 0 1,0 0-1,15 2 1,8-2 2,105-7 383,-82 3-235,27-1-191,-61 6-24,-8-1 78,0 2 1,0-1-1,14 4 1,-14-3 23,0-1-1,1 0 1,12-1-1,8-1 31,60-5-87,-16 4 196,28 0 156,-19 5-328,22 2 42,-86-3 27,-15-1-69,1 0 1,0 1 0,-1 0 0,15 5 0,-13-4-13,-1 0-1,1-1 1,0 1 0,0-2 0,9 1 0,26 2 288,-25 1-272,0-2 0,36 0 0,-12 6 164,-11-8-235,47 7 0,25 1 133,-41-6-282,-45-2 266,0 1 1,27 4-1,-18-1 47,-1-2 0,40 0-1,-61-2-89,9 1 66,3-2-242,35-3-16,90-30 529,-113 26-514,44-3 1,-36 6 83,121-15 259,-139 18-251,36 0 1,8 10-44,-59-8 89,-1 1-1,1-1 0,0 1 1,-1 0-1,1 0 0,-1 0 1,5 3-1,-4-2 16,-1 0-1,1-1 1,0 0 0,-1 0-1,1 0 1,0 0 0,6 0-1,25 4 271,40-2-554,-31 2 447,-20-4-258,18-1 245,-15-2-259,44 4 0,-10 1 70,218-7 288,-208-2-214,-14 1-94,3 0-46,59-3 231,-97 8-45,79 3-198,-66-2 73,14 2 249,-43-2-236,-1-1 0,1 1-1,0-1 1,-1-1 0,1 1-1,-1-1 1,1 0 0,-1 0-1,9-4 1,-13 5-558,-49 3-12655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24:20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73 992,'-3'-2'293,"4"4"-165,1 6 1686,7-8-321,3 0-285,-6-1-1004,0 1 0,0 0-1,0 1 1,0-1 0,0 1 0,6 2-1,2-1 247,-13-2-440,0 0 0,0 0 0,0 0 0,0 0 0,0 0 0,0 0-1,0 0 1,0 1 0,0-1 0,-1 0 0,1 0 0,0 1 0,0-1 0,0 1 0,0-1 0,1 2 0,-2-2 3,0 0-1,1 0 1,-1 0-1,0 1 1,1-1-1,-1 0 1,1 0-1,-1 0 1,0 0 0,1 0-1,-1 0 1,0 0-1,1 0 1,-1 0-1,1 0 1,-1 0-1,0 0 1,1 0-1,-1 0 1,1 0-1,0 0 1,-1-1 11,1 1 1,0 0-1,-1 0 0,1 0 0,0 0 1,0 0-1,-1 0 0,1 0 0,0 0 1,-1 0-1,1 0 0,0 0 1,-1 1-1,2-1 0,5 3 69,-1-1 0,1 0-1,0 0 1,1-1 0,-1 0 0,0 0-1,0 0 1,1-1 0,8-1 0,-10 1-8,1 0-44,1 0 81,1 0 0,-1 0 0,0-1 0,9-2 0,16-2 196,-26 5-291,-1-1 0,1 0 0,-1 0 0,9-3 0,5-1-1,-17 4-27,1 0 1,-1 0-1,1 0 1,-1 0-1,1 0 0,4-3 1,-7 3 3,1 0 0,0 0 0,-1 1 0,1-1 0,0 1 0,-1 0 0,1-1 0,0 1 0,0 0 0,2 0 0,15-3 1,-13 1-19,0 1 0,1-1 0,-1 1-1,1 1 1,-1-1 0,1 1 0,-1 0 0,8 2 0,9-2 92,12 0 39,2 0 50,48 4 0,-48 0-171,14 1 69,-38-2 60,0-2 1,22 2-1,-15-2-57,13-1 101,-29-1-151,1 1 1,-1 0-1,0 0 1,0 1-1,0-1 0,7 3 1,19 1-44,3-3 241,-10-1-162,27-2-1,-30 1 28,-6-1-51,0 1 1,0-1-1,20-6 0,-26 6-27,0 0 0,0 1 0,0 0 0,0 0 0,10 2 0,12-2 178,31-1 305,9-1-271,0 1-318,-9 1 48,-43 0 241,25 3 0,-4-1-166,49 4-51,-21-10 288,-52 2-214,1 2-1,-1 0 1,1 1 0,19 1-1,-26 0-11,0-1-1,1 0 1,17-2-1,-18 1-54,1 0-1,0 1 1,11 0-1,5 2 155,32-2 0,-32-1-109,30 3 1,-47-1 61,-1-1 1,17-2-1,8-1 92,-17 3-118,-7-1-41,-1 1 0,16 2 1,-10 0-16,-11-2 0,-1 0 0,0 0 0,1 1 0,-1-1 0,1 1 0,3 1 0,-3-1 3,0 0 1,-1-1-1,1 1 1,0-1-1,0 0 1,3 1 0,11 0 77,-14 0-53,1 0 0,-1-1 0,0 0 1,1 0-1,-1 0 0,5 0 0,16 0-38,-16 1 1,0-1 1,-1 0-1,14-1 0,1 0 7,-4-1 56,-15 1-48,0 1 0,-1-1-1,1 1 1,0 0 0,-1 0 0,1 0 0,4 0 0,5 1 55,-1 0 0,1-1 0,16-1 0,5-1 95,31 4-72,-33 0-44,59-5 1,-79 2 24,1 1 0,14 1 0,-16 0-47,0 0 0,1-1 0,10-2 0,44 1 67,-23-2-256,-35 3 214,41 0-80,8 1 245,-33 0-245,-10-1 125,22-1 0,39-5-83,50-1 54,-30 3 155,-5 1-103,-78 3-29,1-1 1,15 3-1,-17-1-46,1-1-1,-1 0 1,16-2-1,22 1-131,-27-2 128,9-2 53,-6-2-162,-10 4-572,23-10 0,-16 6-4535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0:14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596 332 992,'-3'-5'2387,"-7"5"-2134,1 1 51,0 0 0,-1 1 0,1 0 0,0 1 0,0 0 0,-11 5 0,-7 4-130,0 0 1,1 3 0,-42 28-1,65-40-148,-9 6-29,12-7 0,7-5 42,50-29 294,-31 17-294,47-20 0,-64 32-10,3-1 18,1-1 0,16-11 391,-40 22-114,-27 25-223,2 1 1,1 2-1,1 2 0,-40 56 1,64-76-139,10-16 36,0 0 0,0 0 0,0 0 0,0 0 0,0 0 1,0 0-1,0 1 0,0-1 0,0 0 0,0 0 0,0 0 1,0 0-1,0 0 0,0 0 0,0 0 0,0 0 0,0 0 0,0 0 1,0 1-1,0-1 0,1 0 0,-1 0 0,0 0 0,0 0 1,0 0-1,0 0 0,0 0 0,0 0 0,0 0 0,0 0 1,0 0-1,0 0 0,1 0 0,-1 0 0,0 0 0,0 0 1,0 0-1,0 0 0,0 0 0,0 0 0,0 0 0,0 0 0,0 0 1,1 0-1,-1 0 0,0 0 0,0 0 0,0 0 0,0 0 1,0 0-1,0 0 0,0 0 0,0 0 0,0 0 0,0 0 1,1 0-1,-1 0 0,0 0 0,0-1 0,0 1 0,0 0 0,0 0 1,0 0-1,0 0 0,0 0 0,0 0 0,0 0 0,28-21 26,-13 8-15,5-5-43,0 1 0,2 0 0,32-18 0,75-20-218,-109 46 294,-17 8-8,0-1 0,0 1 0,0-1 0,0 1 0,1 0 0,-1 0 0,0 1-1,6-2 1,-15 6 397,-22 11-120,-41 13-1,58-25-238,0 1 0,0-2 0,-1 0 0,1 0-1,-1-1 1,0 0 0,-14-2 0,25 1-68,-1 0-1,0 0 1,1 0 0,-1 0 0,1-1 0,-1 1 0,0-1 0,1 1 0,-1-1-1,1 0 1,-1 1 0,1-1 0,0 0 0,-1 0 0,1 0 0,0 0-1,-1 0 1,-1-3 0,3 3-16,-1 0-1,0-1 1,1 1-1,-1-1 1,1 1-1,0-1 1,-1 1-1,1-1 1,0 1-1,0-1 1,0 0-1,0 1 1,0-1-1,0 1 0,1-1 1,-1 1-1,1-1 1,-1 1-1,1-1 1,0-1-1,3-5-43,-1 1-1,2-1 1,-1 1-1,1 0 1,0 1-1,11-12 1,42-34-124,-28 26 144,59-68 170,-73 76-158,-5 5 270,-1 0 0,9-16 0,-43 45 116,-178 101-170,148-88-146,48-26-59,-12 7 76,-1 0 1,-31 10-1,49-20-69,1 1 1,-1-1-1,1 0 0,-1 0 1,1 0-1,-1 1 0,1-1 1,-1 0-1,1 0 0,-1 0 1,0 0-1,1 0 0,-1 0 1,1 0-1,-1 0 0,1 0 1,-1 0-1,1 0 0,-1-1 1,0 1-1,1 0 0,-1 0 1,1-1-1,-1 1 0,1 0 1,-1-1-1,1 0-7,-1 1 1,1-1-1,0 0 1,0 1-1,0-1 0,0 0 1,0 1-1,0-1 1,0 0-1,0 1 1,0-1-1,1 0 0,-1 1 1,0-1-1,0 0 1,0 1-1,1-2 0,2-3-47,0-1 0,0 1 0,7-8 0,68-79-15,-77 91 101,0 0 1,0 0 0,0 0-1,0-1 1,0 1-1,0-1 1,0 1 0,0 0-1,0-4 1,-1 5-20,0 0 0,0 0 1,0-1-1,0 1 0,0 0 0,0 0 1,0 0-1,0-1 0,0 1 0,0 0 1,0 0-1,0-1 0,0 1 0,0 0 0,0 0 1,0 0-1,0-1 0,0 1 0,0 0 1,-1 0-1,1 0 0,0-1 0,0 1 0,0 0 1,0 0-1,-1 0 0,1 0 0,0 0 1,0-1-1,0 1 0,-1 0 0,1 0 0,0 0 1,0 0-1,0 0 0,-1 0 0,1 0 1,-3 0 5,1 0 1,-1 0-1,1 0 1,-1 0-1,1 1 0,-1-1 1,1 1-1,0 0 1,-1 0-1,1 0 1,-3 1-1,-15 10 27,1 0-1,-32 28 0,24-19 21,-41 41-55,12-9-60,58-59-187,8-9 185,-9 13 38,13-20-18,24-32 189,2 1-116,8-12 406,-42 56-155,-6 9-280,0-1 0,0 1 0,-1 0 0,1 0 1,0 0-1,0 0 0,0 0 0,0-1 0,0 1 0,0 0 0,0 0 0,0 0 0,0 0 0,-1 0 0,1 0 0,0-1 0,0 1 0,0 0 0,0 0 0,0 0 0,0 0 0,-1 0 0,1 0 0,0 0 0,0 0 0,0 0 0,0 0 1,-1 0-1,1 0 0,0 0 0,0 0 0,0 0 0,0 0 0,-1 0 0,-1 0 18,1 0-1,-1 1 1,0-1 0,1 0-1,-1 1 1,0 0 0,1-1 0,-1 1-1,-1 1 1,-15 9-109,0 2 1,1 0-1,-23 23 0,20-18 186,-2 0 0,-25 16 0,14-11 84,33-23-186,-1 1 0,1-1 1,-1 1-1,0-1 0,1 0 0,-1 1 0,1-1 0,-1 0 0,0 0 0,1 1 0,-1-1 0,0 0 0,1 0 0,-1 0 1,-1 0-1,2 0-4,0 0 0,-1 0 0,1 0 0,0 0 1,0-1-1,-1 1 0,1 0 0,0 0 1,0 0-1,0 0 0,-1-1 0,1 1 0,0 0 1,0 0-1,0 0 0,0-1 0,-1 1 0,1 0 1,0 0-1,0-1 0,0 1 0,0 0 1,0 0-1,0-1 0,0 1 0,0 0 0,-1-2-11,1 0-1,0 0 1,0 0 0,0 0-1,1 0 1,-1 0-1,0 0 1,1 1-1,0-4 1,21-49 4,-5 12-15,23-87 1,-38 123 25,2-20 356,-4 25-354,0 1 1,0 0-1,0-1 1,0 1-1,0 0 1,0 0-1,0-1 1,0 1-1,0 0 1,0 0-1,-1-1 1,1 1-1,0 0 1,0 0-1,0-1 1,0 1-1,0 0 1,-1 0-1,1-1 1,0 1-1,0 0 1,0 0-1,-1 0 1,1 0-1,0-1 1,0 1-1,-1 0 1,0 0-14,1 0-1,-1 0 1,0 0 0,0 0 0,1 1 0,-1-1 0,0 0 0,0 0-1,1 1 1,-1-1 0,0 0 0,1 1 0,-1-1 0,1 0-1,-2 2 1,-4 3-31,1 1-1,-1-1 1,1 1-1,0 1 0,1-1 1,-8 14-1,-7 8-35,5-7-29,0 1-1,2 0 0,-16 37 1,27-57 100,1-1 1,-1 1-1,0-1 1,1 1-1,0-1 1,-1 1-1,1-1 1,0 1-1,0 0 1,-1-1-1,1 1 1,0-1-1,1 1 1,-1 0 0,0-1-1,0 1 1,1-1-1,-1 1 1,1-1-1,-1 1 1,1-1-1,0 1 1,1 1-1,-1-2 6,1 1-1,-1-1 1,1 0 0,-1 0-1,1 0 1,0 0 0,0 0-1,0 0 1,-1 0-1,1 0 1,0-1 0,0 1-1,0-1 1,0 0 0,0 1-1,0-1 1,0 0-1,2 0 1,81-8 144,-70 5-150,-13 3 6,0-1 0,0 1 1,0-1-1,1 1 0,-1 0 0,0 0 0,0 0 0,5 0 0,1 5 0,-7-4 0,-1 0 0,1 0 0,0 0 0,-1 1-1,1-1 1,-1 0 0,1 0 0,-1 0 0,0 1 0,0-1 0,1 0 0,-1 0 0,0 1 0,0-1 0,0 1 0,-3 21 11,-18 55 77,4-13-64,-1 6-18,-12 68-6,27-121 0,-2 14-141,4-30 137,1 0 0,0 0 0,0 0 0,0 0 0,1 0 0,-1 0 0,0 0 0,1 0 0,-1 0 0,1 0 1,0-1-1,1 4 0,-1-4 7,-1-1 0,0 1 1,1-1-1,-1 0 1,1 1-1,-1-1 0,1 1 1,0-1-1,-1 0 1,1 1-1,-1-1 0,1 0 1,0 0-1,-1 1 0,1-1 1,-1 0-1,1 0 1,0 0-1,-1 0 0,1 0 1,0 0-1,-1 0 1,1 0-1,0 0 0,-1 0 1,1 0-1,0 0 0,-1-1 1,1 1-1,0 0 1,-1 0-1,1-1 0,-1 1 1,1 0-1,-1-1 1,1 1-1,0-1 0,-1 1 1,0-1-1,1 1 1,-1-1-1,1 0 0,3-2 12,-2 0-1,1-1 0,0 1 0,0 0 0,-1-1 1,3-4-1,13-36-37,14-47 1,2-5 35,26-60 446,-59 154-451,0-1 1,0 0-1,-1 0 1,1 0-1,-1 0 1,0 1-1,0-1 1,0 0-1,0-3 1,0 5-16,0 0 0,-1 0 0,1 0 0,0 0 0,0 0-1,-1 1 1,1-1 0,0 0 0,-1 0 0,1 1 0,0-1 0,-1 0 0,1 0 0,-1 1 0,0-1 0,1 0 0,-1 1 0,0-1 0,1 1 0,-1-1 0,0 1 0,1-1 0,-1 1-1,0-1 1,0 1 0,0 0 0,1 0 0,-1-1 0,0 1 0,0 0 0,0 0 0,0 0 0,-1 0 0,-2-1-42,-10 1-231,14 0 265,0 0-1,-1 0 1,1 1-1,0-1 1,-1 0 0,1 0-1,0 0 1,-1 0-1,1 0 1,0 0-1,0 0 1,-1 0 0,1 1-1,0-1 1,0 0-1,-1 0 1,1 0-1,0 1 1,0-1 0,-1 0-1,1 0 1,0 1-1,0-1 1,0 0-1,0 0 1,-1 1 0,1-1-1,0 0 1,0 1-1,0-1 1,0 0 0,0 0-1,0 1 1,22-1 79,-14-2-54,0 0 0,0 0 1,0 0-1,0-1 1,-1 0-1,14-8 0,41-29 120,-46 30-131,-11 8 47,-1-1 1,1 0-1,-1 0 0,0 0 1,1-1-1,-1 1 1,-1-1-1,7-8 0,-9 12-34,-1 0 0,0-1 0,0 1 0,0 0-1,1 0 1,-1-1 0,0 1 0,0 0 0,0-1 0,0 1-1,0 0 1,0-1 0,0 1 0,0-1 0,0 1-1,0 0 1,0-1 0,0 1 0,0 0 0,0-1 0,0 1-1,0 0 1,0-1 0,0 1 0,0 0 0,0-1 0,-1 1-1,1 0 1,0-1 0,-10 0 34,-14 8-233,9 0 102,-1 0-84,1 0 0,-27 18 0,41-23 152,-1-1 0,1 0 1,0 0-1,-1 1 1,1-1-1,0 1 1,0-1-1,-2 4 0,3-5 15,0 0-1,0 0 1,0 0-1,0 0 1,0 1-1,0-1 1,0 0-1,0 0 1,0 0-1,0 0 1,0 0-1,0 1 0,0-1 1,0 0-1,0 0 1,0 0-1,0 0 1,0 0-1,1 0 1,-1 0-1,0 1 1,0-1-1,0 0 1,0 0-1,0 0 1,0 0-1,0 0 1,0 0-1,0 0 1,0 0-1,1 1 0,-1-1 1,0 0-1,0 0 1,0 0-1,0 0 1,0 0-1,0 0 1,1 0-1,-1 0 1,0 0-1,0 0 1,0 0-1,0 0 1,0 0-1,0 0 1,1 0-1,-1 0 0,0 0 1,0 0-1,6-1-81,13-3 160,0-1-1,0 0 1,24-12 0,-5 2 53,-28 11-31,-13 3 83,-17 6-55,-37 27-27,33-17-27,-34 28-552,91-58 454,-16 7 209,28-15 1,-44 23-120,-7 3-112,-9 5 18,0 1 0,1 1 0,-22 19 0,26-21-52,2-2-234,1 1-1,0 1 1,0 0 0,0 0 0,1 0 0,0 0 0,1 1 0,0 0 0,0 0 0,-5 17-1,-1 15-3981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25.0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738 254 224,'-1'-1'1,"0"0"0,0 0 0,0 0 0,1 0 1,-1 0-1,0 0 0,1 0 0,-1-1 0,1 1 0,-1 0 0,1 0 0,0 0 0,-1-1 0,1 1 1,0 0-1,0 0 0,0-1-1,-5-15 408,-4 1 1134,8 13-1363,0 1 0,0-1 0,-1 1 0,1-1 0,-1 1 0,1 0 0,-1-1 0,0 1 0,0 0 1,0 0-1,0 0 0,0 0 0,0 1 0,0-1 0,-1 1 0,1-1 0,-3 0-179,-21-7 544,16 6-168,0 0 1,0-1 0,0 0-1,0 0 1,-2-3-377,-2-2 258,1 0 1,1-1 0,0 0-1,0-1 1,1 0 0,-8-10-259,15 16 48,0 1 0,0 0 0,-1 0 0,0 1 1,1-1-1,-2 1 0,1 0 0,0 1 0,0-1 0,-1 1 1,0 0-1,1 0 0,-1 1 0,0-1 0,0 1 1,0 1-1,0-1 0,1 1 0,-1 0 0,0 0 0,0 1 1,0 0-1,0 0 0,0 0 0,0 1 0,1-1 0,-1 2 1,1-1-1,-1 0 0,-2 3-48,-14 7-34,12-7 172,1 0-1,0 1 0,0 0 1,0 0-1,1 1 1,0 0-1,-3 3-137,-3 3-47,12-12 50,0 0 1,1 0 0,-1 1-1,1-1 1,-1 0 0,1 1-1,0-1 1,0 1 0,-1-1-1,1 1-3,-2 4-20,-1 0-1,0-1 1,-1 1 0,1-1-1,-1 0 1,-4 3 20,3 2 44,6-10-39,0 1 0,0-1 0,0 0 0,0 1 0,0-1 0,-1 0 0,1 1 0,0-1 0,0 0 0,0 0 0,-1 1 0,1-1 0,0 0 0,0 1 0,-1-1 0,1 0 0,0 0 0,0 0 0,-1 1 0,1-1 0,0 0 0,-1 0 0,1 0 0,0 0 0,-1 1 0,1-1 0,0 0 0,-1 0 0,1 0 0,0 0 1,-1 0-1,1 0 0,0 0 0,-1 0 0,1 0 0,0 0 0,-1 0 0,1 0 0,-1-1-5,1 1 90,-4 4 24,4-3-118,-1-1 1,1 0-1,0 0 1,-1 1-1,1-1 0,0 0 1,-1 0-1,1 1 1,0-1-1,-1 0 1,1 1-1,0-1 1,0 1-1,-1-1 1,1 0-1,0 1 1,0-1-1,0 1 0,0-1 1,0 1-1,-1-1 1,1 0-1,0 1 4,0 3 14,0 0 0,-1 0 0,1-1 1,-1 1-1,0 0 0,0 0 0,0-1 0,-1 1 0,1 0 0,-1-1 0,0 1-14,-11 42-80,1-18-41,-10 24 231,13-25-259,4-18 273,0 2 1,0-1-1,-2 9-124,7-16-8,0 1 1,-1-1-1,1 0 0,0 0 0,0 0 0,1 0 0,-1 0 0,1 0 0,0 0 1,-1 0-1,1 0 0,0 0 0,1-1 0,0 4 8,6 16 228,-8-22-228,0 1 4,0-1 0,0 1 0,0-1-1,0 1 1,0 0 0,1-1 0,-1 1 0,0-1-1,0 1 1,0-1 0,1 1 0,-1 0-1,0-1 1,0 1 0,1-1 0,-1 0 0,1 1-1,-1-1 1,0 1 0,1-1 0,-1 1 0,1-1-1,-1 0 1,1 1 0,-1-1 0,1 0 0,-1 0-1,1 1-3,1 1-181,-2-2 179,0 1 0,0-1 0,0 1 0,0 0 0,0-1 0,0 1 0,0-1 0,0 1 0,0-1 0,0 1 1,1 0-1,-1-1 0,0 1 0,0-1 0,1 1 0,-1-1 0,0 1 0,1-1 0,-1 0 0,1 1 0,-1-1 0,0 1 0,1-1 0,-1 0 0,1 1 0,-1-1 0,1 0 0,-1 1 0,1-1 0,-1 0 1,1 0-1,0 0 2,17 1 63,-12-2-101,-4 1 30,1 0 0,0 0 1,-1 0-1,1 0 0,-1 0 0,1-1 1,0 1-1,-1-1 0,1 0 1,-1 0-1,0 0 0,1 0 0,-1 0 1,0-1-1,0 1 0,1-1 1,-1 1-1,1-2 8,16-16 37,-15 16-36,0-1 0,0 1 0,-1-1 0,1 0 0,-1 0 0,3-4-1,15-33-507,-20 38 496,0 0-1,0 0 1,-1 0 0,1-1 0,0 1-1,-1 0 1,0 0 0,0 0 0,0-2 11,0 5-2,0-1-1,0 0 1,0 0 0,0 0 0,0 0 0,-1 0 0,1 0 0,0 0-1,-1 0 1,1 0 0,0 1 0,-1-1 0,1 0 0,-1 0 0,0 0 0,1 1-1,-1-1 1,1 0 0,-1 1 0,0-1 0,0 1 0,1-1 0,-2 0 2,0 0 14,0 0 0,0 0 0,0 0 0,0 1 0,-1-1 0,1 1 0,0-1 0,0 1 0,-1 0 0,0 0-14,-1 0-32,-1 0 1,1 0-1,-1 1 1,1-1-1,0 1 1,-1 0-1,1 0 1,0 1-1,0-1 1,-3 3 31,-41 23-208,20-9 292,21-14-52,0 0 0,0 1 0,0-1 1,0 2-1,1-1 0,-2 2-32,4-1-51,0 1 1,0-1-1,1 1 0,-3 6 51,5 6-99,2-13 97,-1-5-89,1 1 33,2 1 122,0 0 0,0 0 0,1 0 0,-1 0 0,1-1 0,0 1 0,0-1 0,0 0 0,0 0 0,0 0 0,0-1 0,0 1 0,1-1 0,-1 0 0,2 0-64,23 3 271,-16-1-132,0-1 0,14-1-139,-13-1 5,0-1 1,0-1-1,0 0 0,0-1 1,-1 0-1,1-2 0,-1 1 1,1-2-6,-4 3-2,1 0-1,0 0 1,2 0 2,28-7 204,-20 3-166,-1 1-1,11-1-37,31-8 165,-51 11-120,3 0-185,0-2 0,7-3 140,-9 4 4,-8 3-17,-1 1 0,1-1 1,-1 0-1,1 0 1,-1 0-1,0-1 0,0 1 1,0-1-1,0 1 1,0-2 12,1-2-37,0 1 1,0-1 0,-1-1-1,0 1 1,2-6 36,-3 7-32,1-1 0,0 0 0,0 1 0,0-1 0,1 1 0,3-4 32,35-34-1098,-41 66 650,-1-18 432,-1 0 0,0 0 0,0 0 0,0 0 0,-1-1 1,0 1-1,0 0 0,0-1 0,0 1 0,-1-1 0,1 0 0,-3 3 16,-7 8 264,0 0-1,-9 7-263,5-5-29,-33 36 52,14-21-71,17-17-85,12-11 136,14-12 138,27-23-168,-1-1 1,-1-4 26,3-1-107,-22 24 27,-2 0 0,0-1 0,5-7 80,4-1-114,-11 12-60,-10 10 170,0 0 1,0 0-1,1 0 1,-1 0-1,0-1 0,0 1 1,0 0-1,0 0 1,1 0-1,-1 0 0,0 0 1,0 0-1,0 0 1,0 0-1,1 0 0,-1 0 1,0 0-1,0 0 1,0 0-1,1 0 0,-1 0 1,0 0-1,0 0 1,0 0-1,1 0 0,-1 0 1,0 0-1,0 0 1,0 0-1,0 0 0,1 0 1,-1 1-1,0-1 1,0 0-1,0 0 0,0 0 1,1 0-1,-1 0 1,0 0-1,0 1 0,0-1 1,0 0-1,0 0 1,0 0-1,0 0 0,0 1 1,1-1-1,-1 0 1,0 0-1,0 0 0,0 1 1,0-1-1,0 0 1,0 0-1,0 0 0,0 1 1,0-1-1,0 0 1,0 0-1,0 0 0,-1 1 4,3 9-89,-3-2 133,1 0 1,-1 0 0,-1 0-1,1 0 1,-1 0-1,-1 0 1,0-1 0,0 1-1,0-1 1,-1 0-1,0 1-44,2 2 44,2-9-28,0 0 1,0 1-1,0-1 0,0 0 0,0 0 1,0 0-1,-1 0 0,1 0 0,0 1 1,-1-1-1,1 0 0,-1 0 0,1 0 1,-1 0-1,0 0 0,1 0 0,-1 0-16,7 2 142,-6-3-132,1 0 0,-1 0 0,0 1 0,1-1 0,-1 0 0,0 0 0,1 1 0,-1-1 0,1 0 0,-1 0 0,1 0 0,-1 0 0,0 0 0,1 0 0,-1 0 0,1 0 0,-1 0 0,1 0 0,-1 0 0,1 0 0,-1 0 0,1 0 0,-1 0 0,0 0 0,1 0 0,-1 0 0,1-1 0,-1 1 0,1 0-10,3-3-23,0 0-1,0 0 1,0 0-1,0 0 1,-1-1 0,1 1-1,-1-1 1,0 0-1,0 0 1,2-4 23,8-21 115,-12 25-124,0 0-1,1 0 1,-1 1 0,1-1 0,0 1-1,0-1 1,0 1 0,1 0-1,-1-1 1,1 1 0,-1 0 0,1 1-1,0-1 10,-2 3-16,-1-1-1,1 1 0,-1 0 0,0-1 1,1 1-1,-1 0 0,1 0 1,-1 0-1,1-1 0,-1 1 0,0 0 1,1 0-1,-1 0 0,1 0 0,-1 0 1,1 0-1,-1 0 0,1 0 1,-1 0-1,1 0 0,-1 0 0,1 0 1,-1 0-1,1 0 0,-1 1 0,1-1 1,-1 0-1,0 0 0,1 0 0,-1 1 1,1-1-1,-1 0 0,0 1 1,1-1-1,-1 0 0,0 1 0,1-1 1,-1 0-1,0 1 0,1-1 0,-1 1 1,0-1-1,0 0 0,0 1 1,1-1-1,-1 1 0,0-1 0,0 1 1,0-1-1,0 1 0,0-1 0,0 1 18,3 24-22,-3-25 63,0 4-24,-1-1-1,1 1 1,-1-1-1,0 0 0,0 1 1,0-1-1,-1 3-17,-4 15 294,4-15-185,-1-1 0,1 1 0,-1-1 0,0 0 1,0 0-1,0 0 0,-1-1 0,1 1 0,-5 3-109,7-7-304,-1 0 0,0 0 1,0-1-1,0 1 1,-1 0-1,1-1 0,0 1 1,0-1-1,0 0 1,0 0-1,-1 1 0,1-1 1,0-1-1,0 1 304,-9 0-3653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0:20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112 122 992,'-9'-5'3440,"8"5"-3367,0 0 1,0 0 0,0 1-1,0-1 1,0 0-1,0 1 1,0-1-1,0 1 1,0-1-1,0 1 1,1-1-1,-1 1 1,0-1 0,0 1-1,1 0 1,-1 0-1,0 0 1,-14 19-46,3-2 113,-1-3 270,-14 13 101,25-26-500,0-1 0,0 1 0,1 0 1,-1 0-1,1 0 0,0 0 0,-1-1 0,1 2 1,0-1-1,0 0 0,0 0 0,0 0 0,0 4 0,1-6-7,0 0 0,0 0 0,0 0 0,0 1 0,-1-1 0,1 0-1,0 0 1,0 0 0,0 1 0,0-1 0,0 0 0,0 0 0,0 0-1,0 1 1,0-1 0,1 0 0,-1 0 0,0 0 0,0 1 0,0-1-1,0 0 1,0 0 0,0 0 0,0 0 0,0 1 0,0-1 0,1 0-1,-1 0 1,0 0 0,0 0 0,0 0 0,0 1 0,1-1 0,7 0 16,13-6 41,-20 6-44,12-6 52,0-1-1,-1 1 1,0-2 0,0 0-1,10-9 1,-7 5 60,30-18-1,-30 20-68,-13 9-48,-1 0 0,1-1 0,-1 1 1,1 0-1,0 0 0,0 0 0,-1 0 0,1 0 1,0 1-1,0-1 0,3 0 0,-5 1-1,0 0 1,1 0-1,-1 0 0,0 0 1,1 1-1,-1-1 0,0 0 1,0 0-1,1 0 0,-1 1 1,0-1-1,0 0 0,1 0 1,-1 1-1,0-1 0,0 0 1,0 1-1,1-1 0,-1 0 0,0 1 1,0-1-1,0 0 0,0 1 1,0-1-1,0 0 0,0 1 1,0-1-1,0 0 0,0 1 1,0 0-1,0 9 182,-3 0-30,-1-1 0,0 0 1,0 0-1,-1 0 0,0-1 0,0 1 0,-13 13 0,6-6 118,-11 16-138,54-53-144,43-44 197,-46 44-244,1 1 1,0 1-1,34-15 0,-49 26 34,-11 6 0,1 0 0,-1 0-1,1 1 1,0-1 0,-1 1-1,1 0 1,0-1-1,6 0 1,-10 2 13,0 0 1,1 0-1,-1 0 0,0 0 0,1 0 1,-1 0-1,0 0 0,1 0 0,-1 1 1,0-1-1,1 0 0,-1 0 0,0 0 1,0 0-1,1 0 0,-1 0 0,0 1 1,1-1-1,-1 0 0,0 0 0,0 0 1,0 1-1,1-1 0,-1 0 0,0 0 1,0 1-1,0-1 0,1 0 0,-1 0 1,0 1-1,0-1 0,-2 12 119,-12 12 164,13-22-261,-18 23 396,-1-1 0,-32 32-1,34-29-401,18-24-52,5-3 42,7-3 39,-12 3-44,32-9-17,1 2 0,0 1 0,58-4 0,-75 11 22,-7 4 4,-9-5-5,0 1-1,0-1 1,0 1 0,0-1-1,0 1 1,0 0-1,0-1 1,0 1-1,0-1 1,0 1-1,0-1 1,0 1-1,0 0 1,0-1 0,0 1-1,-1-1 1,1 1-1,0-1 1,0 1-1,-1-1 1,1 1-1,0-1 1,-1 1 0,1-1-1,-1 1 1,0-1-1,-15 15 140,11-10-117,-6 3-5,0 0 1,0-1 0,0 0-1,-19 7 1,17-8 29,-64 24 225,27-12-143,30-11-136,0 0 1,-1-1 0,-31 5-1,27-6 113,20-3-109,0-1-1,0 0 0,0 0 0,-7 0 1,-9 2-284,19-2-7,12 0 177,20-3 113,0-1-1,0-2 1,43-12 0,-35 7 49,308-67 4,-317 68 70,45-18 1,-28 9-33,-44 17-79,1 1 0,-1-1 0,1 0 1,-1 0-1,0-1 0,0 1 0,1 0 0,-1-1 0,0 0 0,0 1 1,0-1-1,0 0 0,-1 0 0,3-3 0,-4 5-8,0-1 0,0 1 0,0-1-1,0 1 1,0 0 0,0-1 0,0 1-1,-1-1 1,1 1 0,0-1 0,0 1-1,0-1 1,-1 1 0,1 0 0,0-1-1,0 1 1,-1 0 0,1-1 0,0 1-1,-1 0 1,1-1 0,0 1 0,-1 0-1,1-1 1,-1 1 0,1 0 0,0 0-1,-1 0 1,0-1 0,-16-6-82,16 6 59,-8-1 6,0 0 0,0 0-1,0 1 1,0 0 0,-17 1-1,-3-1 98,-4-1-122,-1 1-1,-47 5 1,-14-1-253,77-3 52,58 5-162,26-4 304,77-2 69,6-16 29,54-4 28,-155 16 183,-31 2-50,-16 3-21,-5-1 60,-40-1-96,24 0-47,-20 2 0,-89 11 67,-71 2 106,3-5-627,215-8-48,22 5 1,3 0 447,286-9-108,-254 1 110,214-16 68,-53 3 95,-195 14-106,59 4 0,-82 1-35,-12-1-14,1-1 1,0 0-1,11-1 1,-18 1-11,0-1-1,0 0 1,1 0 0,-1 0-1,0 0 1,0 0-1,0 1 1,0-1 0,0 0-1,0 0 1,0 0 0,1 1-1,-1-1 1,0 0 0,0 0-1,0 0 1,0 1 0,0-1-1,0 0 1,0 0 0,0 0-1,0 1 1,0-1-1,0 0 1,0 0 0,0 0-1,0 1 1,0-1 0,0 0-1,0 0 1,-1 0 0,1 1-1,0-1 1,0 0 0,0 0-1,0 0 1,0 0 0,0 1-1,-1-1 1,1 0-1,-4 8 67,0-5-33,0 0-1,-1 0 0,1-1 1,-1 0-1,1 0 1,-1 0-1,0 0 0,0 0 1,0-1-1,-8 1 0,-4 0 160,-31 0 1,25-2-111,-4 1-80,-54-7 0,11-2 66,0 4 0,-91 6 0,20 7-86,119-7-12,8 0-37,-1 1 1,0 1-1,1 0 0,-15 6 0,20-9-237,9-1 296,0 0-1,0 1 1,0-1-1,0 0 1,0 0-1,0 0 1,0 0-1,0 0 1,0 1-1,0-1 1,0 0-1,0 0 1,0 0 0,0 0-1,0 0 1,1 0-1,-1 1 1,0-1-1,0 0 1,0 0-1,0 0 1,0 0-1,0 0 1,0 0-1,0 0 1,1 0-1,-1 0 1,0 0-1,0 1 1,0-1-1,0 0 1,0 0-1,0 0 1,1 0-1,-1 0 1,0 0-1,0 0 1,0 0-1,0 0 1,0 0-1,1 0 1,-1 0 0,0 0-1,0 0 1,0 0-1,0 0 1,10 2 12,25 3 37,44 0 1,-26-2-2,274 12-39,-177-10 154,-46 6-115,-42-2 16,-60-9-11,0 0-1,0 0 0,-1 0 1,1 1-1,0-1 0,-1 1 1,1-1-1,0 1 0,-1 0 1,1 0-1,1 1 0,-4-1-62,0 0 0,0-1 0,0 1 0,0 0 0,-1-1 0,1 1 0,0-1-1,0 1 1,-3 0 0,4-1 11,-44 12 77,-76 11 0,-50-7 191,-47-4-372,-41 2 52,204-14-671,179 2 593,-37 1 135,0-5 0,89-12 0,-31-5 210,40 0-358,-114 15 72,7 0 131,127 11 1,-155-2 21,-42-5-20,-8 0-39,0 1 1,-1-1-1,1 0 0,0 0 1,0 0-1,-1 0 1,1 0-1,0 0 1,0 0-1,0 0 1,-1 0-1,1 0 0,0-1 1,0 1-1,-1 0 1,1 0-1,0-1 1,-1 1-1,1 0 1,0-1-1,-1 1 0,1-1 1,0 1-1,-1-1 1,1 1-1,-1-1 1,1 0-1,-1 1 1,1-1-1,-1 0 0,0 1 1,1-1-1,-1 0 1,0 1-1,1-1 1,-1 0-1,0 0 1,2-3-12,-1 0 1,0 0 0,0 0-1,0 1 1,0-1 0,-1 0-1,1 0 1,-1 0 0,0 0-1,0 0 1,-1 0 0,1 0-1,-1 0 1,-1-4 0,0 2-12,0 1-1,-1-1 1,1 1 0,-1 0-1,0 0 1,-1 0 0,1 0 0,-8-7-1,0 1 12,-1 1-1,-1 0 0,0 1 0,0 0 0,-1 1 1,-16-8-1,18 11-155,0 0 0,-17-5 1,25 9 188,0-1 0,0 0 1,0 1-1,0-1 0,1-1 1,-1 1-1,-5-5 0,2 1-36,-1 1-1,0 0 0,0 0 0,-1 1 1,1 0-1,-1 0 0,0 1 1,0 0-1,0 0 0,-1 1 1,-12-1-1,-7 1 107,1 1 1,-43 5-1,51-4 6,-29-2-1,-1 0 136,39 1-302,1 0 0,-14-3-1,14 2 69,0 0 0,-13 0 0,21 2-36,1 0 1,-1 0 0,0 0-1,0 0 1,1 0 0,-1-1 0,0 1-1,0 0 1,1-1 0,-1 0-1,1 1 1,-1-1 0,0 0-1,-1-1 1,22 7-705,3-1 708,25 9-1,-3 0-68,5-1 71,315 81-156,-250-52 163,-32-9 16,-81-32-6,-1 0 0,1 1-1,0-1 1,-1 0 0,1 1-1,0-1 1,-1 1 0,1 0 0,-1-1-1,1 1 1,-1-1 0,1 1-1,-1 0 1,1-1 0,-1 1-1,0 0 1,1-1 0,-1 1-1,0 0 1,1 0 0,-1-1 0,0 1-1,0 0 1,0 0 0,0-1-1,0 1 1,0 0 0,0 1-1,0 0-4,0-1-1,0 0 0,-1 0 1,1 0-1,0 0 0,-1 1 0,1-1 1,0 0-1,-1 0 0,1 0 1,-1 0-1,0 0 0,1 0 0,-1 0 1,0 0-1,0 0 0,0 0 1,0 0-1,-12 7 117,7-3-102,-1-1 0,0 0 0,0 0 0,0-1-1,-11 4 1,-14 6-42,12-3 52,0-8-332,15-3-192,12-4 273,28-9-171,-22 8 93,26-8-1,57-17-293,-86 29 707,-2 0 214,-17 1-203,-30 2 219,-32-1-94,52-2-232,-1 0 0,1-2 0,0 0 0,-31-12 0,46 15-2,3 1-14,1 0 1,-1 0-1,1 0 1,0-1-1,-1 1 0,1 0 1,-1 0-1,1 0 1,0 0-1,-1 0 0,1-1 1,-1 1-1,1 0 1,0 0-1,-1-1 1,1 1-1,0 0 0,0-1 1,-1 1-1,1 0 1,0-1-1,0 1 0,-1 0 1,1-1-1,0 1 1,0 0-1,0-1 0,0 1 1,0-1-1,-1 1 1,1 0-1,0-1 0,0 1 1,0-1-1,0 1 1,0-1-1,0 1 1,0 0-1,1-1 0,-1 1 1,0-1-1,0 1 1,0 0-1,0-1 0,0 1 1,1-1-1,-1 0 1,1-5-4,0 0 0,0 0 1,-1 0-1,0-1 1,0 1-1,-1 0 1,0 0-1,0-1 0,0 1 1,-1 0-1,0 0 1,0 0-1,0 1 1,-1-1-1,0 0 0,0 1 1,0 0-1,-1-1 1,1 1-1,-9-7 1,9 10-96,1 0 1,-1 0 0,0 1-1,0-1 1,0 1 0,0 0-1,-6-2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1:38.8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1912 12 1056,'-26'3'2640,"5"-6"-1888,3-5-293,2 7-83,12 0-373,0 1-1,0 0 1,0 0-1,-8 1 1,-10 2-113,15-2 119,-1 0 0,0 1-1,-12 3 1,15-3 1,0-1 0,0 0 1,-1 0-1,-9 1 0,10-2 81,0 0 0,-1 1 0,1 0 1,-10 3-1,4 0 60,-1-1 0,-12 2 0,21-4-166,-1 0 0,1 0-1,0 1 1,0-1 0,0 1 0,0-1-1,0 1 1,0 0 0,-2 3-1,-14 7 84,12-7-13,-1-1 1,1 1 0,-13 11-1,13-10 53,7-6-96,-1 0 0,0 1 0,1-1 0,-1 0-1,1 1 1,-1-1 0,1 0 0,-1 0-1,0 0 1,1 1 0,-1-1 0,0 0-1,1 0 1,-1 0 0,0 0 0,1 0-1,-2 0 1,1-1-9,1 1-1,-1 0 1,0 0-1,1 0 1,-1 0-1,0 0 1,1 0-1,-1 0 1,0 1-1,1-1 1,-1 0-1,0 0 1,1 0-1,-1 1 1,1-1-1,-1 0 1,0 1-1,1-1 1,-1 0-1,1 1 1,-1 0-1,-2 1 17,1-1 0,-1 1-1,1-1 1,-1 1 0,1-1 0,-1 0 0,0 0-1,0 0 1,0-1 0,0 1 0,0-1-1,0 1 1,-4-1 0,3 0-17,0 1-1,1-1 1,-1 1-1,0 0 1,1 0 0,-1 0-1,0 0 1,-3 3-1,5-3-3,0-1-1,0 1 1,0 0 0,-1 0-1,1-1 1,0 0-1,0 1 1,-4-1-1,-15 4-33,-61 34 94,47-27-10,23-7 182,12-4-225,-1 0 1,0 0-1,1 0 1,-1 0-1,1 0 1,-1 0-1,1 0 1,-1 0-1,1 0 1,-1 0-1,1 0 1,-1 0-1,1-1 1,-1 1-1,1 0 1,-1 0-1,1-1 1,0 1-1,-1 0 1,1-1-1,-1 1 1,1 0-1,0-1 1,-1 1-1,1 0 1,0-1-1,-1 1 1,1-1-1,0 1 1,-1-1-1,1 0-4,0 1-1,-1 0 0,1-1 0,0 1 0,0-1 0,-1 1 1,1 0-1,0-1 0,0 1 0,0-1 0,0 1 1,0 0-1,0-1 0,0 1 0,-1-1 0,1 1 0,0-1 1,0 1-1,1-1 0,-1 1 0,0 0 0,0-1 0,0 1 1,0-1-1,0 1 0,0-1 0,1 1 0,-1 0 0,0-1 1,0 1-1,1 0 0,-1-1 0,0 1 0,0 0 1,1-1-1,-1 1 0,0 0 0,1-1 0,-1 1 0,0 0 1,2-1-1,6-6-93,-7 6 89,1 0 1,-1 0-1,0 0 0,0 1 1,0-1-1,1 0 0,-1 1 1,0-1-1,1 1 0,2-1 1,-3 0 3,0 1 0,0 0 1,1-1-1,-1 1 0,0-1 0,0 1 1,0-1-1,0 1 0,0-1 1,2-1-1,-2 1 3,0 0 0,0 0 0,0 1 0,0-1 0,0 0 0,0 1 0,0-1 0,0 1 0,0-1 0,0 1 0,1-1 0,-1 1 0,0 0 0,0 0 0,0 0 0,2-1 0,-3 1-11,1 0 1,0 0-1,-1 0 0,1 0 1,0 0-1,0 0 0,-1 0 1,1-1-1,-1 1 0,1 0 0,0 0 1,-1-1-1,1 1 0,0-1 1,3-2 30,0 0 1,0 0-1,1 1 1,-1-1 0,0 1-1,1 0 1,0 0-1,6-1 1,19-9 110,-18 4-184,0 2 0,1 0 0,-1 0 0,1 1 0,1 0 0,-1 1 0,19-2 0,-18 4 64,0-1 0,0 0 0,0 0 0,-1-2 0,1 1 0,-1-2 0,23-13 0,-35 19-9,1-1 0,-1 0 0,0 0 0,0 1 0,0-1 0,0 0 0,0 0 0,0 0 0,0-1 0,0 1 0,0 0 0,0-2-1,-1 3 18,-4 0-110,-1 1 43,0-1 0,0 2 0,1-1 0,-1 0 0,-6 4 0,5-3 52,1 0 0,-1 0-1,-10 2 1,7-2-6,0 0 1,0 1-1,-12 5 0,-8 3-11,-72 20 175,78-23-175,11-4 3,-1 0 0,1 1 1,-15 9-1,18-9 81,0 1 1,0-2 0,-18 8-1,16-8 4,9-4-77,1 1-1,-1 0 0,1-1 0,-1 1 0,1-1 1,-1 0-1,0 1 0,1-1 0,-4 0 0,3 0 9,0 1 0,1-1-1,-1 1 1,0 0 0,0-1-1,0 1 1,1 0-1,-1 0 1,0 0 0,-2 2-1,-14 6 31,-30 8-7,46-16-29,-1 0 1,1 0 0,0 0-1,-1 0 1,1 0-1,-3 3 1,2-3 11,1 1-1,0-1 1,0 0 0,-1 0-1,1 0 1,-5 2 0,3-1-23,0 0 0,1 0 0,-1 1 0,1-1 0,-4 5 0,6-6-62,0-1 86,1 1-10,-1 0-1,0 0 1,1 0-1,-1-1 0,0 1 1,0 0-1,1-1 1,-1 1-1,0 0 0,0-1 1,0 1-1,0-1 0,0 0 1,0 1-1,0-1 1,0 0-1,0 1 0,0-1 1,0 0-1,0 0 1,0 0-1,0 0 0,-1 0 1,-1 0 24,-20 15 29,21-13-13,-1-1 0,0 0 0,0 0 0,0 0 0,0 0 1,0-1-1,0 1 0,-1-1 0,1 0 0,0 0 0,-6 0 0,6-1-13,0 1 0,-1 0-1,1 0 1,-1 1 0,1-1 0,0 1-1,-1 0 1,-5 1 0,-48 29-278,35-19 222,13-7 100,-1 0 0,-11 9 0,-1-1-209,18-11 121,0 0 0,1 0 0,-1 0 0,1 0 0,-1 1 1,-4 5-1,-15 15-103,15-15 176,0 0 0,0 0-1,-11 17 1,7-13-79,10-11 7,1 0 0,-1 1 0,0-1 1,1 1-1,-1-1 0,1 1 0,-3 3 0,-2 6 4,1 0-3,-2 0 1,-14 18-1,-14 22-103,5-14 384,22-27-172,7-7-80,-1 0 0,0-1 0,0 1 0,0 0 0,0-1 0,-1 0 0,1 1 0,-1-1 0,1 0 0,-5 2 0,4-1-37,1-1 1,-1 1-1,0-1 0,1 1 1,-1 0-1,1 0 0,-3 5 1,-6 2-80,2 5-38,12 7-68,-3-19 337,1-2-128,-1 1 1,0-1-1,0 1 1,0-1-1,0 1 1,0-1-1,0 1 1,-1-1-1,1 1 1,0-1-1,-1 1 1,1-1-1,-2 3 102,-3 11 56,4-13-144,-1 1-1,1-1 0,-1 1 0,1-1 0,-1 0 0,0 0 0,0 0 1,-4 3-1,5-4-22,0-1 1,0 1-1,-1-1 0,1 1 1,0 0-1,0-1 1,0 1-1,0 0 0,0 0 1,0 0-1,0 0 1,0 0-1,0 0 1,0 0-1,-1 1 0,2-1 14,-1 0 0,0 0-1,1 0 1,-1 0 0,0 0-1,0 0 1,0 0 0,0-1-1,1 1 1,-1 0-1,0-1 1,-1 1 0,1-1-1,-1 1 1,1-1-17,-13 16-97,14-16 94,-1 1-64,2 1 54,-5 6 148,0 2-33,4-8-123,-1 0-1,0 0 0,1 0 0,-1 0 0,0 0 1,0 0-1,0-1 0,-2 3 0,-14 14 193,16-5-306,1-9 114,-12 16 37,11-15 56,1-4-58,0 0 0,0 0-1,0-1 1,0 1-1,-1 0 1,1 0 0,0 0-1,0 0 1,-1 0 0,1 0-1,-1-1 1,1 1 0,-1 0-1,1 0 1,-1-1-1,1 1 1,-1 0 0,0-1-1,0 2 1,0-1-14,0 0 1,0 0-1,0 0 1,0 0-1,1 0 0,-1 0 1,0 0-1,1 0 1,-1 0-1,1 0 0,-1 1 1,1-1-1,0 0 1,-1 2-1,-2 7 31,0-3 39,0 2 68,-4 11-437,6-17 297,1 0 1,-1 0 0,1 0 0,0 0-1,1 6 1,-1-7 8,0-1-1,0 1 1,1 0-1,-1 0 1,-1 0-1,1 0 1,0 0-1,0 0 1,-1-1 0,1 1-1,-1 0 1,1 0-1,-2 2 1,1-2 2,1-1 0,0 1 0,-1 0 0,1-1 0,0 1 0,0 0 0,0 0 0,0-1 0,0 1 0,1 2 0,-1 0-32,1-1 51,1-6 82,5-14 261,11-30 375,-15 37-680,14-26-151,-13 29 61,0-1-1,0 0 0,3-14 1,-6 21 22,0-1 1,-1 0 0,1 0 0,0 1-1,0-1 1,0 1 0,0-1-1,2-1 1,-2 2 2,0-1 1,0 1-1,0 0 0,0 0 0,0 0 0,-1-1 1,1 1-1,0 0 0,-1-1 0,1 1 0,-1-1 1,1 1-1,-1-1 0,0 1 0,1-2 0,0-1 2,3-9-24,-4 13 29,0-1 0,0 1 0,0 0 0,0 0 0,0 0 0,0-1 0,0 1 0,0 0 0,0 0 0,0 0 0,0-1 1,0 1-1,0 0 0,0 0 0,0-1 0,0 1 0,0 0 0,0 0 0,0 0 0,0-1 0,0 1 0,0 0 0,0 0 0,-1 0 1,1-1-1,0 1 0,0 0 0,0 0 0,0 0 0,-1 0 0,1 0 0,0-1 0,0 1 0,0 0 0,0 0 0,-1 0 0,1 0 1,0 0-1,0 0 0,-1 0 0,1 0 0,0 0 0,-1 0 0,1 0-67,-1-1-17,1 1 78,-1 0 0,1-1 0,0 1 0,-1 0 0,1 0 0,-1 0-1,1-1 1,0 1 0,-1 0 0,1 0 0,-1 0 0,1 0 0,0 0 0,-1 0 0,1 0 0,-1 0 0,1 0-1,0 0 1,-1 0 0,1 0 0,-1 0 0,1 1 0,0-1 0,-1 0 0,1 0 0,-1 0 0,1 1-1,-1-1 1,-21 28-311,11-5 314,1-5 0,-13 35 0,-7 25 58,28-74-47,0 0 0,0 0 0,0-1 0,-6 7 0,-3 7 4,-4 10-69,2 1 1,1 1 0,-9 31-1,18-52 84,0 0-1,-1 0 0,-10 14 0,-6 14 78,16-26-153,-1 0 0,-10 12 0,-1 3-45,16-24 86,-1 0 0,1 0 0,-1 0 0,1 0 0,-1 0 1,1 0-1,0 0 0,0 0 0,-1 0 0,1 0 0,0 1 0,0-1 0,0 0 0,0 0 0,1 2 0,-1 11 233,0-1-180,0-12-112,0 6 22,0 1 42,0 0 0,0-1 10,0-6 38,0 8 16,0-7-53,0-1 0,0 0-1,0 1 1,0-1 0,0 0 0,-1 1-1,1-1 1,0 0 0,-1 0-1,1 1 1,-1-1 0,1 0-1,-1 0 1,1 0 0,-1 0 0,0 0-1,0 1 1,0-1 0,1-1-1,-1 1 1,0 0 0,-2 1-1,-6 8 16,-5 12-42,13-20 42,-1 0-1,1 1 0,0-1 1,0 0-1,0 1 0,0-1 1,0 0-1,0 4 0,-7 14 9,7-15-39,-1-1 0,1 1 0,0-1 0,0 1 1,1 0-1,-1-1 0,1 1 0,0-1 0,0 1 1,2 8-1,-1 7 244,-2-10-184,1 1-115,0 0 0,1-1-1,3 17 1,0 24-74,-2-41 176,0-1 0,-1 16 0,3 13-146,-1-14 155,-2-16-49,0-1 1,1 0-1,0 1 1,3 7 0,11 36 34,-15-45-33,0 0 1,-1-1-1,1 1 1,-1 0-1,-1 0 1,1-1-1,-1 1 1,0 0-1,-1 0 1,1-1-1,-4 8 1,2-3-64,-2 26 80,4-29-4,0 1 0,0-1-1,1 1 1,0-1 0,1 12 0,0 7 5,-1 30 95,0-55-48,0 1-31,0 4 543,-13-14-176,10 3-423,1 0 0,-1 0 0,1 0 0,-1 0 0,1 0 0,-2-9 0,-3-7 139,0 3-55,0 0-109,0 0-1,-20-33 1,24 46 25,0 0 1,1 0-1,0 0 0,0 0 0,0 0 1,1 0-1,-1 0 0,0-8 0,1-5-132,0-22 0,1 37 109,0 2 52,0 0 0,0 0 1,0 0-1,1 0 0,-1 0 1,0 0-1,1 1 0,-1-1 1,1 0-1,-1 0 0,1 0 1,-1 0-1,2-1 0,-1 1-23,-1 1-1,1-1 1,0 0 0,-1 0-1,1 0 1,-1 0-1,1 0 1,-1 0-1,0 0 1,1 0-1,-1 0 1,0-1-1,1-1 1,2 18-671,-1-7 670,0-1 0,-1 1 1,0 0-1,0 0 0,-1 1 0,0-1 1,-1 11-1,0 7-8,6 87 240,-10-59-326,5-27 130,1-1 0,1 1-1,8 35 1,1 8-16,-10-55-94,4 7 14,-3-19 83,-1 1 1,0-1-1,-1 1 1,1 0-1,-1 3 0,1-1 9,0 0 0,-1 0-1,2 0 1,-1-1-1,1 1 1,0 0 0,3 5-1,20 38-161,-11-25 121,-2-3 460,-12-19-550,1-1 58,25 44 406,-25-44-325,7 14 10,22 30-111,-29-44 116,0 1-43,0 0 0,0-1 0,1 0 0,-1 1 0,0-1-1,1 0 1,-1 1 0,1-1 0,0 0 0,2 1 0,8 6 120,-11-7-183,0 0 11,4 3 78,1 0 1,0 0 0,0 0-1,12 5 1,-11-6-26,0 0 0,0 1 0,7 5 0,-2-2-46,-11-7 45,0 0-1,-1 0 1,1 0 0,0 1 0,0-1 0,-1 1-1,1-1 1,0 0 0,-1 1 0,1-1 0,0 1-1,-1-1 1,1 1 0,0 1 0,15 13 73,-11-11-87,-1-1 1,1 1-1,-1 0 1,5 7 0,14 16 176,-10-12-152,-1 1 0,0 0 0,13 24 0,-11-16-52,7 15-113,-7-12 375,-12-23-238,1 1 0,-1-1 0,1 1 0,-1 0 0,1 7 0,4 10-85,-6-17 162,1-1 0,-1 1 0,0 0 0,0 0 0,0 6 0,-1-10-171,9 14 1199,-13-18-1097,0-1 4,0 0 1,1 0-1,-1-1 1,1 1-1,0-1 1,-2-4-1,-13-19-83,-17-22-28,28 38 4,1 3-441,6 18 218,4 4 273,0 1 1,1-1-1,7 13 0,-1-2 165,-5-12-146,0 0 0,10 13 0,-1-1 58,2 5 6,2-1-1,41 49 1,-50-65 9,-7-9-31,-1 1 0,1-1 0,0 0 0,0 0 0,0 0 0,1 0 0,-1-1 0,8 5 0,28 16 295,6-2-542,-2 0 381,-39-20-132,10 10-43,17 8 224,-23-13-338,-7-6 157,0 0-1,0 1 0,0-1 1,0 1-1,-1-1 1,1 1-1,0 0 1,0-1-1,-1 1 1,1-1-1,0 1 1,-1 0-1,1 0 1,0 1-1,1 0 1,0 1 1,0-1-1,0 0 1,0 1 0,0-1-1,0 0 1,0 0-1,4 1 1,-4-1 7,1 0 0,0 0 0,-1 1 0,1-1 0,2 4 0,5 6-16,0 0-1,19 16 1,-8-8-41,-6-6-18,10 11 267,-19-19-195,0 0 1,0 0-1,1-1 0,0 0 1,-1 0-1,2 0 0,-1-1 1,0 0-1,10 3 0,-8-3-53,5 0-69,20 8 448,-27-10-497,-2 1 145,-3-2 18,-1-1 0,0 1 1,0-1-1,1 1 0,-1 0 0,0-1 1,0 1-1,0 0 0,0 0 0,0 0 1,0 0-1,2 2 0,0 0 2,28 28 38,-22-23-62,0 0 1,0-1-1,1 0 1,0 0-1,0-1 1,14 6-1,-9-4 26,0 0 169,-7-3-191,1 0 0,-1-1 0,15 4 0,6 2 29,-16-5 62,23 5 1,-10-1-14,-23-7-67,1-1 0,-1 1 0,0-1 1,1 0-1,-1 0 0,1 0 0,7 0 529,8-1-882,1 5 552,-10-3-245,11 0 21,-19-3 34,1 1-1,-1 0 0,1 0 1,-1 1-1,0-1 1,0 0-1,3 2 0,-4-2-4,0 1 1,0-1-1,0 0 0,0 0 0,0 1 0,1-1 0,-1 0 0,0 0 1,0 0-1,0 0 0,0 0 0,2-1 0,18 0-24,21 9-162,4 0 362,32-4-127,-36 4-235,-41-8 203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1:46.87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1915 832,'-5'-5'4283,"7"8"-4173,-1 1 0,1-1 0,0 0 0,0 0 1,0 0-1,0-1 0,0 1 0,1 0 0,4 3 1,-5-4 77,9 3 33,-10-5-141,1 1 0,-1-1 1,1 1-1,-1-1 0,0 1 1,1 0-1,-1 0 0,0-1 0,1 1 1,0 1-1,-1-1-63,-1 0 0,0-1 0,1 1 0,-1-1-1,1 1 1,-1-1 0,1 0 0,-1 1 0,1-1 0,-1 1 0,1-1-1,0 0 1,-1 1 0,1-1 0,-1 0 0,1 0 0,0 0 0,-1 0-1,1 1 1,0-1 0,-1 0 0,1 0 0,0 0 0,-1 0 0,1 0-1,0 0 1,0-1 0,1 1 18,0 0 119,-2 1-145,0-1 0,1 1-1,-1-1 1,0 1 0,1-1 0,-1 1-1,0-1 1,1 1 0,-1-1-1,1 1 1,-1-1 0,1 0-1,-1 1 1,1-1 0,-1 0-1,1 1 1,-1-1 0,1 0 0,-1 0-1,1 0 1,-1 1 0,2-1-1,13 3 347,-15-3-339,0 0-1,0 1 1,1-1-1,-1 0 1,0 0-1,0 1 1,1-1-1,-1 0 1,0 0-1,0 1 1,1-1-1,-1 0 1,0 0-1,1 0 1,-1 0-1,1 1 1,-1-1-1,0 0 1,1 0-1,-1 0 0,0 0 1,1 0-1,-1 0 1,1 0-1,-1 0 1,1 0-1,16 1 312,-8-1-64,-6 1-207,0 0-1,1-1 1,-1 1-1,0-1 1,0 0-1,0 0 1,0 0-1,1 0 1,-1 0-1,0-1 1,0 1-1,0-1 1,0 0-1,0 0 1,0 0-1,5-3 1,-6 3-34,0 0 0,0 0 0,0 0 0,1 1 0,-1-1 0,0 1 0,4-1 0,7-4-118,8-2 119,-18 6-12,0-1 1,0 1 0,0 0 0,0 1 0,0-1 0,0 0-1,4 1 1,46-5-97,-38 4 122,-1 0 1,0 0-1,1-2 0,-1 0 1,14-4-1,7 0 163,-27 6-234,0 0 0,0-1 0,8-2 0,-3 1 14,0 0 0,0 1 0,0 1 0,0 0-1,25 2 1,-9 0-40,71-9 102,-98 8-37,-1-1-1,1 1 0,-1 0 0,0 1 1,1-1-1,-1 0 0,1 0 0,-1 1 0,0-1 1,1 0-1,1 2 0,6 0-108,-7-3 101,12 5 11,5-1 279,-17-3-316,-1 0 0,1 0 0,-1 0 0,0 0 0,1 0 0,-1 1 0,0-1 0,1 0 0,-1 1 0,0-1 0,0 1 0,2 0 0,-2 0 77,-1 3-587,0-3 496,0-1 1,0 1-1,0 0 0,-1-1 1,1 1-1,0-1 0,0 1 1,-1-1-1,1 1 0,-1 0 1,0 0-1,-2 1 59,0 0-1,0 0 1,0-1 0,-1 1-1,1-1 1,-1 1 0,1-1-1,-1 0 1,1-1-1,-1 1 1,0-1 0,1 1-1,-1-1 1,-5 0 0,-69 3-1078,32-3 1105,-54-8 0,64 6 45,26 1-149,-1 1-1,-19-5 1,24 3 30,0 1 0,-1 0 0,1 0 0,-1 1 1,0 0-1,1 0 0,-1 0 0,-6 2 0,13-2 22,-1 0-1,0 0 0,1 0 1,-1 1-1,0-1 0,1 0 0,-1 0 1,1 1-1,-1-1 0,0 1 1,1-1-1,-1 0 0,1 1 0,-1-1 1,1 1-1,-1-1 0,1 1 0,0-1 1,-1 1-1,1-1 0,0 1 1,-1 0-1,1-1 0,0 1 0,0 0 1,-1-1-1,1 1 0,0-1 1,0 1-1,0 0 0,0-1 0,0 1 1,0 0-1,0-1 0,0 1 1,0 0-1,0-1 0,1 2 0,-1 0 5,1-1 1,-1 1-1,1-1 0,0 1 0,-1-1 0,1 1 0,0-1 0,0 1 0,0-1 0,0 0 0,1 1 0,-1-1 0,0 0 0,2 1 0,13 7 20,0-2 1,0 0-1,0 0 0,30 6 0,-10-3-107,-18-6 178,1 0 1,-1-2-1,1 0 1,33-1-1,22-4 223,-67 1-303,-6 2-7,1-1 0,-1 1 0,0-1 0,0 1-1,1 0 1,-1 0 0,0 0 0,0 0 0,1 0 0,-1 0 0,0 0 0,1 0 0,-1 0 0,2 1 0,7 0-26,-3 0 10,0 0 0,0 0 0,-1 1 0,9 3 0,-12-5 35,0 1-1,0 0 1,0-1 0,1 1 0,-1-1 0,0 0 0,0 0 0,0 0 0,0-1-1,1 1 1,-1-1 0,0 0 0,0 1 0,0-2 0,0 1 0,0 0-1,-1 0 1,1-1 0,4-2 0,-5 3-11,0-1 1,1 1-1,-1 0 0,0 0 0,1 1 1,-1-1-1,1 0 0,0 1 1,-1 0-1,4-1 0,-6 1 5,0 0 1,0 0-1,1 0 0,-1 0 1,0 0-1,1 0 0,-1 0 0,0 0 1,0 0-1,1-1 0,-1 1 1,0 0-1,0 0 0,1 0 0,-1-1 1,0 1-1,0 0 0,0 0 1,1 0-1,-1-1 0,0 1 1,0 0-1,0 0 0,0-1 0,0 1 1,1 0-1,-1 0 0,0-1 1,0 1-1,0 0 0,0-1 1,0 1-1,0 0 0,0-1 0,0 1 1,0-1-83,-14-7 252,11 8-195,-1-1 0,0 1 0,0-1 0,1 0 0,-1 0 0,-3-2 0,3 2-24,1-1-1,-1 1 1,0 0 0,0 0-1,0 0 1,-5 1 0,-31-2-43,28 0 74,-1 2-1,1 0 1,0 0-1,-18 3 1,-66 12 112,-9 2-200,52-10 135,16-3-164,25-4 130,0 1-1,0 1 1,-12 3 0,2-2 24,20-3-44,-1 0-1,1 1 0,-1-1 0,0 0 0,1 1 1,-1 0-1,1 0 0,-1 0 0,-3 2 0,5-3-44,3 1-111,0-1 171,0 1 0,0 0 0,-1-1 0,1 0 0,0 0 0,0 1 0,0-1 0,3-1 0,-4 1-6,33 3 20,-24-2-64,0 0 0,18-2 0,23-3 25,-17 1 125,38-8 0,70-16-214,-108 20 243,-20 4-2,1-1 0,27-10 0,28-14 388,5-11-355,17-8-63,-74 39-75,0-2 0,21-15-1,-5 3 34,150-91-137,-140 89 198,30-4-355,11-6 292,-77 31-43,-1 0-1,15-3 1,3-1-105,-16 4 112,1 1 1,16-3-1,7-1-131,-27 5-29,-16 7-283,0-3 395,0 0-1,0 1 1,0 0 0,0 1-1,-13 9 1,8-5 66,1 0-38,1 1 0,0 0 0,0 1 0,-15 18 0,-14 10-116,8-8 108,10-9 11,-28 20-1,18-17 29,22-15-22,0-1 0,0-1 0,0 0 0,-19 8 0,-33 12-8,-121 47 0,177-73-7,-16 7-57,18-6 31,7-3 14,44-5 66,-33 5 18,1-1-1,13-4 0,-11 2 44,0 0 78,-1-1 1,14-5-1,-15 4-180,0 1 0,16-3 0,-17 5-21,1-1-1,-1-1 1,14-6 0,-5 1 45,-1-1-1,0-2 1,-1 0 0,0-1 0,-1 0-1,21-22 1,14-20-10,-24 24-27,57-48-1,-37 41 160,59-33 0,-90 61-221,1 2 0,-1 0-1,1 1 1,0 1 0,29-6-1,-32 8 170,21-7 0,3-2 10,-7 0-73,-10 4-37,-13 5 11,-1 0-1,1 0 1,-1-1 0,15-10-1,32-19 124,-49 32-409,0-1 267,-6 1 20,1 1-1,-1 0 1,1 0-1,-1 0 1,1 0-1,0 0 1,-1 0-1,1 0 1,0 0 0,0 1-1,2-1 1,0-2-45,-4 3 32,1-1-1,-1 0 1,1 1 0,-1-1 0,1 1-1,-1-1 1,1 0 0,0 1-1,-1 0 1,1-1 0,0 1-1,-1-1 1,1 1 0,0 0 0,0 0-1,-1-1 1,1 1 0,0 0-1,1 0 1,63-28 625,1 1-443,-4-1-239,-58 27 47,0-1 0,-1 0 0,1 0 0,-1 0 1,1 0-1,-1-1 0,5-4 0,-5 4 4,1 0-1,-1 0 1,1 1-1,0-1 1,0 1-1,6-3 1,-3 2 89,0 0 0,-1 0 0,12-8 0,-7 4-149,0 1-14,-9 5 78,0 0 0,0 0 0,0 0 0,0 0 0,-1 0 0,1 0 0,0-1-1,-1 1 1,3-3 0,-1 0 6,1 1-1,-1 0 1,1 0-1,6-4 0,-7 5-22,-1 0 1,1 0-1,0 0 0,0 0 0,-1-1 0,1 1 0,-1-1 0,0 0 1,3-3-1,-4 4 16,0 0 0,1 0 0,-1 0 0,1 1 0,0-1 0,0 0 1,0 1-1,-1 0 0,1-1 0,1 1 0,2-1 0,11-9 88,58-44-196,6-13 133,-28 36 43,48-39-133,-64 54 155,-30 15-87,1-1 0,-1 1 0,0-2 0,0 1 0,7-5 0,-12 6 18,1 1-1,-1 0 1,1 1 0,0-1 0,-1 0-1,1 0 1,0 1 0,0-1-1,0 1 1,0-1 0,-1 1-1,5 0 1,-4 0-13,0 0 0,0-1 0,0 1 0,0-1 0,1 1-1,-1-1 1,0 0 0,0 0 0,2-1 0,30-13-211,-12 7 249,32-12-132,-37 15 127,25-12 0,-35 14-61,-1 1 0,1-1 0,13-1 0,-14 3 65,0-1-1,0 1 1,0-1-1,9-4 0,5-5-20,-11 7-91,1-1-1,-1 0 0,15-12 1,-5 3 152,5-4 19,-12 10-195,-11 7 105,0 1 1,1-1 0,-1 0-1,0 0 1,0 0-1,0 0 1,0 0 0,0 0-1,0-1 1,0 1-1,0 0 1,0 0 0,0-2-1,16-11-161,-8 8 116,15-21 140,-19 22-111,-1-1-1,1 1 1,5-6 0,-7 9 12,-1-1 0,1 1 1,-1-1-1,0 0 0,0 0 1,2-4-1,-2 3-9,0 1 0,0-1 0,1 1 0,-1 0 0,4-3 0,13-13 20,-8 9-23,0 0 1,1 0-1,19-12 1,-23 16-16,0 0 0,0 0 0,9-9 0,-9 8 124,1-1-1,11-6 1,27-17-354,-10 7 174,68-34 0,-72 47 39,-27 10 50,0-1 0,1 0 0,-1 0 0,0-1 0,0 0 0,-1 0 0,8-5 0,-1-4 79,-11 11-27,12-2-181,1-2 63,-12 5 78,-1-1-1,1 1 0,0-1 0,0 0 1,-1 1-1,1-1 0,0 0 1,-1 0-1,1 0 0,2-3 0,44-31-167,-26 23 256,21-19-261,-37 27 290,-5 3-145,0 1-1,0-1 0,-1 1 1,1-1-1,0 1 0,0-1 1,0 0-1,-1 1 1,1-1-1,0 0 0,-1 0 1,1 1-1,-1-1 0,1 0 1,-1 0-1,1 0 1,-1 0-1,1-1 0,-1 2-80,0-2 3,0 1 85,0 1 1,0 0 0,0 0-1,0-1 1,0 1 0,0 0 0,0-1-1,0 1 1,0 0 0,0 0 0,0-1-1,0 1 1,0 0 0,0-1-1,0 1 1,0 0 0,0 0 0,0-1-1,0 1 1,0 0 0,1-1 0,-1 1-1,0 0 1,0 0 0,0 0-1,0-1 1,1 1 0,-1 0 0,0 0-1,0 0 1,1-1 0,-1 1 0,0 0-1,1 0 1,0-1-79,11-7 251,-8 3-177,1 1-275,-4 4 275,-1 0 0,1 0 0,0-1 0,-1 1 0,1 0 0,0-1 1,0 1-1,-1-1 0,1 1 0,-1-1 0,1 1 0,0-1 0,-1 0 0,1 1 0,-1-1 0,0 0 0,1 1 0,-1-1 0,1 0 0,-1 0 1,0 1-1,1-2 0,0 1 17,6 1 16,-6 0-31,-1 0 0,0 0 0,0 0 0,1 0 0,-1-1 0,0 1 0,1 0 0,-1 0 0,0 0 1,0 0-1,1 0 0,-1 0 0,0 0 0,0 0 0,1-1 0,-1 1 0,0 0 0,0 0 0,1 0 1,-1-1-1,0 1 0,0 0 0,0 0 0,0-1 0,1 1 0,-1 0 0,0 0 0,0-1 0,0 1 0,0 0 1,0 0-1,0-1 0,0 1 0,4-2-92,-3 2 89,-1 0 0,1 0 0,-1 0-1,1 0 1,0 0 0,-1 0 0,1 0-1,-1 0 1,1-1 0,0 1 0,-1 0-1,1 0 1,-1-1 0,1 1 0,-1 0-1,1-1 1,-1 1 0,1-1 0,8-6-14,-6 7-54,-3 0 72,1 0 0,0 0 0,0 0 0,0 0 0,0 0-1,0 0 1,0 0 0,-1 0 0,1-1 0,0 1 0,0 0 0,0 0-1,0-1 1,-1 1 0,3-2 0,0 1-37,5-5-145,-8 6 151,1-1 0,-1 1 0,0 0-1,0 0 1,1-1 0,-1 1 0,0 0 0,1-1 0,-1 1-1,0 0 1,1 0 0,-1-1 0,0 1 0,1 0 0,-1 0 0,0 0-1,1 0 1,-1 0 0,0-1 0,1 1 0,0 0 0,14 3 109,-14-3-166,9 0 124,-9 0-21,0 0 0,0 0 0,1 0 0,-1-1 0,0 1 0,0 0 0,0-1 0,0 1 0,0-1 0,0 1 0,0-1 0,0 1 0,0-1 0,0 0 0,0 0 0,0 1 0,0-1 0,0-1 0,12-18 4,-8 11-3,3-5-311,1 13-720,-7 1 842,7 12-1456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1:48.86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548 179 992,'0'0'17,"0"-1"-1,-1 1 1,1 0 0,0 0-1,0 0 1,-1 0-1,1 0 1,0 0 0,-1 0-1,1 0 1,0 0 0,-1 0-1,1 0 1,0 0 0,-1 0-1,1 0 1,0 0-1,-1 0 1,1 0 0,0 1-1,0-1 1,-1 0 0,1 0-1,0 0 1,-1 0 0,1 1-1,0-1 1,0 0 0,-1 1-1,0-1 15,0 1-1,0-1 0,0 1 1,0-1-1,1 1 1,-1 0-1,0 0 0,0 0 1,0-1-1,1 1 1,-2 2-1,0 1 1,-2 10 298,-2 0 0,0 0 0,0-1 0,-2 0 0,-10 15 0,-27 31-112,25-31 56,-47 48 0,35-46-33,-1-2 0,-2-1 0,0-2 0,-70 37 0,70-50 181,29-11-384,0 1 0,-1 0 1,1 1-1,-9 4 1,-2-2-35,3-1 442,33-5-8,16-13-385,0-1-1,-2-1 1,1-2-1,-2-2 1,35-26-1,-49 31-17,125-110-121,-124 105 80,18-27 1,-17 21 174,15-24-216,-27 30 102,-4 8-2,-3 12-48,0-4-26,0 1 0,0 0-1,1-1 1,0 1-1,-1 0 1,1 0 0,1 0-1,-1 1 1,0-1 0,1 0-1,-1 1 1,1 0-1,4-4 1,31-28-581,49-16-810,-75 43 1412,-1 2-1,1-1 1,14-3-1,15-7 285,-13 3-350,-1 1-1,42-9 1590,-72 25-1296,-9 2-319,-5-1 141,-1 2-704,18-6 660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1:55.7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1 154 640,'13'-20'3627,"-9"15"-3478,-3 5-119,-1 0 0,1-1 0,-1 1 0,0-1 0,1 1 0,-1 0 1,0-1-1,1 1 0,-1-1 0,0 1 0,0-1 0,1 1 0,-1-1 0,0 1 1,0-1-1,0 0 0,0 0-8,1 1-1,-1-1 1,0 0 0,0 1 0,0-1 0,1 1 0,-1-1-1,0 1 1,0-1 0,1 1 0,-1-1 0,0 1-1,1-1 1,-1 1 0,1-1 0,-1 1 0,1-1-1,0 1-6,-1-1 0,1 1 0,0-1-1,-1 1 1,1-1 0,-1 1-1,0-1 1,1 1 0,-1-1-1,1 0 1,-1 1 0,0-1 0,0 0-1,1 1 1,-1-1 0,0 0-1,0 1 1,0-2 0,1 1 11,6-10 342,-1 2 774,-3 6-1105,-2 2 16,13-3 193,-8-2-26,-6 5-214,1 1-1,-1-1 1,0 0-1,1 1 1,-1-1-1,1 1 1,-1-1-1,1 1 1,-1-1-1,1 1 1,-1 0-1,1-1 1,0 1-1,-1-1 1,1 1-1,-1 0 1,1 0-1,0-1 1,-1 1-1,1 0 1,1 0-1,-1 0 48,10 5-106,-9-4 57,-1 0 1,0 0-1,1 0 0,-1 0 0,0 0 1,1 0-1,-1 0 0,2 3 0,-2-3-5,0 0 0,0 1-1,0-1 1,0 0 0,1 0 0,-1 0-1,1 0 1,-1 0 0,0 0-1,1 0 1,0 0 0,1 0-1,-2-1 10,0 1-1,-1-1 0,1 0 1,0 0-1,-1 0 1,1 1-1,0-1 0,-1 0 1,1 1-1,-1-1 0,1 1 1,-1-1-1,1 0 0,-1 1 1,1-1-1,-1 1 0,1-1 1,-1 1-1,1 1 0,4 4-58,-2-4 78,-1-1-1,0 0 0,1 0 0,-1 0 0,1 0 0,-1 0 0,1 0 1,-1-1-1,1 1 0,0-1 0,-1 0 0,1 0 0,0 0 0,-1 0 1,5-1-1,1 1 94,-7 0-29,6 0 168,3 0 185,-10 0-437,0 0 1,0 0-1,0-1 1,1 1-1,-1 0 0,0 0 1,0 0-1,0 0 1,0 0-1,0 0 1,1-1-1,-1 1 0,0 0 1,0 0-1,0 0 1,0 0-1,0-1 0,0 1 1,0 0-1,0 0 1,0 0-1,0 0 1,0-1-1,0 1 0,0 0 1,0 0-1,0 0 1,0-1-1,0 1 0,0 0 1,0 0-1,0 0 1,0-1-1,0 1 1,0 0-1,0 0 0,0 0 1,0 0-1,0-1 1,0 1-1,0 0 0,-1 0 1,1 0-1,0 0 1,0 0-1,0-1 1,0 1-1,-1 0 0,0-2 7,0 1 0,-1 0 0,1-1 0,-1 1 0,1 0 0,-1-1-1,0 1 1,0 0 0,1 0 0,-4 0 0,-10-8-7,-15-11-65,15 11-171,12 8-34,14 0 116,-9 1 146,19 0 14,10 1-60,0-2-1,0-1 1,44-8 0,-26-5 780,-35 9-768,1 2 1,26-5-1,-19 7 101,34 2 0,-20 1-11,-32-1-55,0 0 0,1 1 0,-1-1 0,1 1 0,-1 0 0,0 0 0,9 3 0,1 0 4,-13-3-4,0-1 0,1 0 0,-1 0 0,0 0 0,0 1 1,1-1-1,-1 1 0,0-1 0,0 1 0,0-1 0,0 1 0,0-1 0,0 1 0,0 0 0,0 0 0,0 0 0,0 0 0,2 1 0,22 25-5,-23-25 6,0 1-1,0-1 1,1 0 0,-1 1 0,1-1 0,-1 0 0,1 0 0,0 0 0,0-1 0,0 1-1,5 1 1,-5-2 47,15 7-69,25 3 346,-16-3-74,0 0-249,-22-7-1,0 1-1,0-1 1,0 1 0,8 4-1,36 13 150,-46-17-135,-1-1-1,1 0 1,0 0 0,0 0 0,0 0 0,6 1 0,14 4 46,38 18-88,-9-4 59,-29-16-37,-20-4 14,1 1 0,0 0 0,0-1 0,-1 1 1,1 1-1,4 1 0,1 1-4,0 0-1,1-1 1,17 4 0,-18-5 32,1 0-1,-1 1 1,0 0 0,13 7 0,-4-1 21,27 10 0,-7-3 306,-11-5-258,4 7-99,-18-9-8,-5-5 1,-6-4 9,-1 1 1,0-1 0,1 0-1,-1 1 1,0 0 0,1-1-1,-1 1 1,0 0 0,0-1-1,0 1 1,1 0 0,-1 0-1,0 0 1,0 0 0,1 2-1,3 4 829,-5-9-820,1 1 0,-1 0 0,0 0 1,-1 0-1,1 0 0,0 0 1,0 0-1,0 0 0,-1 0 0,1 0 1,0 0-1,-1 0 0,0-1 1,-9-9-77,-1 1 1,1 0 0,-2 1-1,1 0 1,-1 1 0,-1 0-1,-18-9 1,9 8 128,7 3-87,1 0-1,-1 1 1,-16-4-1,25 8 44,-1-1 0,1 0 0,0-1 0,-10-5 0,11 5-24,-1 0 0,0 0 1,0 1-1,0 0 1,-12-3-1,7 3-7,1-1 0,-1 0-1,1 0 1,-17-9 0,17 8-21,0-1 1,-1 2-1,1-1 1,-15-2-1,10 2-13,-2 1 39,10 2 56,0 0-1,-1 0 1,1 0 0,0-1 0,-9-3 0,6 3-271,9 2 209,0 0 0,0 0 0,0-1 0,0 1 0,-1 0 1,1-1-1,0 1 0,0 0 0,0-1 0,0 1 0,0-1 0,0 0 0,-1-1 0,-4-1 48,6 3-65,0 0 0,-1 0 0,1 0 0,0 0 1,-1 0-1,1 0 0,0-1 0,-1 1 0,1 0 1,0 0-1,-1 0 0,1-1 0,0 1 0,0 0 0,-1 0 1,1-1-1,0 1 0,0 0 0,0-1 0,-1 1 0,1 0 1,0 0-1,0-1 0,0 1 0,0 0 0,0-1 0,-1 1 1,1-1-1,0 1 0,0 0 0,0-1 0,2 2 8,-1 0 0,1 0 0,0 0-1,-1 0 1,1 0 0,0-1 0,-1 1 0,4 0-1,64 13-81,-7-1 43,-50-11 70,0 0 0,0-1 0,17 0-1,7 1 18,-10-1-27,-19-1-29,1 0 1,0 0-1,13 4 0,25 5 152,-24-5-223,20 6-1,-35-8 97,-1 0 0,0 1 1,0 0-1,0 0 0,-1 0 0,1 1 0,9 7 0,1 0-241,-14-11 255,0 1-1,-1 0 1,1 0 0,0 0-1,-1 0 1,0 0-1,1 0 1,-1 0 0,1 1-1,-1-1 1,0 1 0,0-1-1,2 3 1,-1-2 36,5 1-15,-5-2-12,-2 1-33,1 0 0,0 0-1,0 0 1,0 0 0,0 0-1,0 0 1,1 0 0,-1-1 0,0 1-1,3 1 1,2 5 61,-5-5-28,2 1-10,-2-3 32,18 12 11,-7-3-43,-7-6 6,1-1 0,0-1 0,0 1 0,-1-1-1,1 0 1,1 0 0,-1-1 0,6 2 0,17 3-59,-14-3-54,5 2 75,24 7 155,4 6-255,-35-14 74,0 1 0,-1 0 0,0 1 1,17 10-1,12 6 39,-32-18 6,1 1 1,-1 0-1,14 10 0,5 8 75,45 47-1,-64-60-68,-1 0-1,0 0 1,-1 1-1,9 15 1,10 20-217,-24-42 212,0 0 1,0 0 0,0 0 0,1 0 0,0-1-1,-1 1 1,1-1 0,0 0 0,5 4 0,4 10 31,-11-16-42,-1 1 0,1-1 1,0 1-1,0-1 0,0 0 1,0 1-1,0-1 0,0 0 1,1 0-1,-1 0 0,3 2 1,-3-2 85,4 6 10,2-3-52,-6-4-28,1 2-97,-2-2 86,1 0 1,0 0 0,0 0-1,-1 0 1,1 0-1,0 0 1,-1 1 0,1-1-1,0 0 1,-1 0-1,1 1 1,-1-1 0,1 0-1,0 1 1,-1-1 0,1 1-1,-1-1 1,1 1-1,-1-1 1,1 1 0,0 0-1,9 6-17,0 0-1,1-1 0,0-1 0,14 6 1,-12-5 15,-6-3-20,-5-2 56,0 1 0,1-1 0,-1-1-1,0 1 1,1 0 0,-1 0-1,1-1 1,-1 1 0,5-1-1,-3 0-61,0 1 1,-1 0-1,1 0 0,-1 0 0,1 0 0,-1 0 1,1 1-1,2 1 0,21 8-64,17 2 147,34 8 90,-53-14-44,-13-3-100,-1 0 0,1-2 1,0 1-1,20 0 0,-31-3-64,0 0 7,1 0 64,-1 0-1,0 0 1,0 0 0,1 0 0,-1 0-1,0 0 1,0 1 0,1-1 0,-1 0-1,0 1 1,0-1 0,0 0 0,1 1 0,-1 0-1,0-1 1,0 1 0,0 0 0,0-1-1,0 1 1,0 0 0,0 0 0,0 0-1,-1 0 1,2 2 0,8-1-279,2 8 213,-10-10 107,-1 2 11,22 12 0,-21-13-27,-2 0-75,1 1-10,8 13 190,-9-14-141,1-1-1,-1 1 1,0-1 0,1 1-1,-1 0 1,1-1 0,-1 1-1,1-1 1,-1 0 0,1 1 0,-1-1-1,1 1 1,-1-1 0,1 0-1,-1 1 1,1-1 0,0 0-1,-1 0 1,1 1 0,0-1 0,0 0-1,4 7-117,-3-5 142,1 0 0,0-1 0,0 1 1,0-1-1,0 0 0,0 0 1,0 0-1,0 0 0,4 0 0,-6-1 55,0 1-72,0 0 0,0 0-1,0 0 1,0 0 0,0 0 0,1 0 0,-1 0-1,0 0 1,1 0 0,-1 0 0,0-1 0,3 2 0,1 1-109,4 2 76,-1 0 40,0 0 0,12 5 0,29 18-10,-45-26-2,0 0 0,0 0 0,0 1 1,0-1-1,3 4 0,-4-3 15,0 0 0,0-1 1,0 1-1,1-1 0,3 3 0,1 0 15,3 3-111,4 3-10,-8-7 94,0 0 0,0 1 0,-1 0 0,0 0-1,10 11 1,-15-16-6,10 11 180,-8-8-164,1 0-1,-1 0 1,0 0 0,1 1 0,-2-1-1,1 1 1,3 5 0,-4-4-28,1 0 0,0 0 1,0-1-1,0 1 0,1-1 0,0 0 1,-1 0-1,1 0 0,0-1 0,1 1 1,-1-1-1,1 0 0,5 2 0,34 23 76,-35-24-47,0 1 0,0 0 0,0 0-1,0 1 1,-1 0 0,0 0 0,0 1 0,10 11 0,-13-11-115,-4-5 103,0-1 0,0 0 0,0 1 0,0-1 1,1 0-1,-1 0 0,0 0 0,3 2 0,-1-1-5,0 1 0,-1-1 0,1 1 0,0-1 0,3 6 0,-4-6 5,0 1 0,1 0-1,-1 0 1,1-1 0,4 4-1,-3-3-11,0 1 0,0 0 0,0 0 0,-1 0 0,1 0 0,-1 1 0,3 4 0,2 4 194,5-5-225,-6 4 79,-7-11-40,1 1-1,-1-1 0,1 0 0,-1 0 0,1 0 0,0 0 0,0 0 1,-1 0-1,1 0 0,0 0 0,0 0 0,2 1 0,12 10-17,-12-9 27,0-1 0,0 0-1,0 0 1,0 0 0,0 0 0,0 0 0,0 0 0,6 1 0,-6-2 2,0 0 0,0 1 1,0-1-1,0 1 0,0 0 1,0 0-1,2 2 0,-3-2 0,1 0 0,-1 0 0,1 0 0,0 0 0,-1-1 0,1 0 0,0 1 0,0-1 0,3 1 0,21 9-205,-23-10 197,0 1 1,0-1-1,0 1 0,0 0 0,0-1 0,6 6 0,9 4-30,35 23 79,149 61 46,-162-76-252,-7-2 240,0 2 0,34 27-1,-55-38-132,-11-7 33,1 0 0,-1 1 0,0-1 1,0 1-1,0-1 0,0 1 0,0 0 1,0 0-1,1 2 0,15 14 2,-2 7-117,-15-24 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1:56.5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323 335 832,'-3'-3'177,"0"1"-1,1-1 1,-1 1-1,0-1 1,1 0-1,0 0 1,-1 0 0,-2-6-1,-61-116 5659,62 116-5455,-1 0 0,-10-12 1,0-1 24,8 11-289,0 1 0,-1 0-1,0 1 1,-1-1-1,-18-14 1,20 19-237,0-1-1,-1 1 1,0 1-1,0 0 0,0 0 1,0 0-1,0 1 1,-18-4-1,24 6-55,-1 1-1,0 0 1,1 0-1,-1 0 1,1 0-1,-1 0 1,1 1-1,-1-1 1,1 1-1,-1 0 1,1 0-1,0 0 1,-4 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2:18.2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5200 1790 2080,'0'-2'61,"0"0"1,1 0-1,-1 0 1,1-1-1,0 1 1,-1 0-1,1 0 1,0 0-1,0 1 1,1-1-1,-1 0 1,0 0-1,0 0 0,1 1 1,-1-1-1,1 1 1,0-1-1,-1 1 1,1 0-1,0-1 1,0 1-1,2-1 1,-1 0-6,0 0 1,1 0-1,-1-1 1,-1 1 0,1-1-1,0 0 1,4-5 0,-6 5 156,1 0 0,0 0 1,-1-1-1,0 1 0,1 0 1,-1-1-1,0 1 0,-1 0 0,1-1 1,-1 1-1,1-1 0,-2-6 1,-11 7 314,5 2-343,1 0 0,0 1 0,-1 0 0,1 0 0,-1 1 0,1 0 0,-1 0 0,-8 3 0,-5 2 273,-22 12 0,39-17-442,-42 24 256,6-3 213,-32 10 43,-89 26 0,-63 28-325,-46 74 46,111-60-50,-186 101-44,115-77-92,164-91-132,12-2-117,65-31 4,12-7 217,-1-1 1,-1-2-1,1 0 0,-2-1 0,22-15 0,0 1 10,73-38-2,97-58-160,-75 25 15,21-15 95,-110 80-37,71-32-1,-40 28-56,165-49 0,-240 85 59,-11 3 12,-11 7 6,-31 15 21,1 1 0,2 2 1,-68 58-1,69-47 37,-1 1 1,-1-1 0,-84 55 0,16-35 143,-133 51 0,180-82-161,-277 88-122,136-51 274,17 16-207,90-35 23,-109 41-80,-141 65 142,268-117-151,-126 37 0,208-72 104,-195 55 10,174-50-20,160-30-492,-74 13 512,0-3-1,75-27 1,-39 10 9,21-2-16,181-58-64,-262 76 46,125-42-219,-138 50 206,1 1 0,-1 1 0,1 1 0,34 0-1,-61 4 35,0 0-1,0 0 1,0 0-1,0 0 0,0 0 1,0 0-1,0 0 1,-1 0-1,1 0 1,0 1-1,0-1 1,0 0-1,0 1 0,0-1 1,-1 0-1,1 1 1,0-1-1,0 1 1,-1-1-1,1 1 0,0 0 1,-1-1-1,2 2 1,-2-1 1,0 0 0,0-1 1,0 1-1,0 0 0,0 0 0,-1 0 1,1 0-1,0-1 0,0 1 1,-1 0-1,1 0 0,0 0 1,-1-1-1,1 1 0,-1 0 0,1 0 1,-1-1-1,1 1 0,-1 0 1,1-1-1,-1 1 0,0-1 0,0 1 1,1-1-1,-2 1 0,-12 11 11,-1-2-1,1 0 0,-26 12 1,-13 11-18,33-25-16,7-3-14,1 1-1,-23 13 1,30-16 44,-1 0-1,-1 0 1,1 0 0,-9 2 0,-3 1 50,-29 10-69,-96 19 0,122-31 21,-89 16 157,-77 19 0,146-28-169,0-2 0,-1-1 0,-72 3 0,2-2 1,-34 1-31,133-10 71,-32 0 66,-68 8 0,5 3-300,75-8 266,-17-1 4,-72-5 1,14-2 53,-52 8-625,202-2 513,118-4-161,-122 1 194,1-2 0,42-10 0,-68 10-9,9 0 141,-22 4-184,0 0 0,1 0 1,-1-1-1,0 1 0,0 0 1,0 0-1,0 0 0,0 0 1,0 0-1,1 0 0,-1 0 1,0 0-1,0-1 0,0 1 1,0 0-1,0 0 0,0 0 0,0 0 1,0 0-1,0 0 0,0-1 1,0 1-1,0 0 0,0 0 1,0 0-1,0 0 0,0 0 1,0-1-1,0 1 0,0 0 1,0 0-1,0 0 0,0 0 1,0 0-1,0-1 0,0 1 1,0 0-1,0 0 0,0 0 1,0 0-1,0 0 0,0-1 1,0 1-1,0 0 0,0 0 1,-1 0-1,1 0 0,0 0 1,0 0-1,0 0 0,-5-7 21,0 4-19,0 1 1,0 0-1,0 0 0,0 0 1,0 1-1,0 0 1,-1 0-1,-9-1 0,-48 2-15,29 1 78,-46 0-126,-76-1 130,148-1-69,-16 0 156,-35-8 0,51 8-160,1-1 0,0 0 0,1 0 0,-1-1 1,0 0-1,1 0 0,-1-1 0,1 0 0,-8-6 1,6 3 29,-8-8-34,-1 2 0,0-1 0,-1 2 0,-30-16 0,11 10 129,15 7-155,-42-15-1,25 14 71,2-3 0,0-1 0,-69-41 0,93 48-5,-1-1-1,1 0 0,1-1 1,0 0-1,0-1 0,1 0 1,1-1-1,-16-23 1,-18-31-115,15 25 82,20 30 47,-15-24 1,15 21-110,-20-26 1,-7-9 178,-25-47-151,56 87 13,1 0 0,0-1-1,-5-18 1,5 15 37,-3-10 0,1 1 0,-5-47 0,5 21-70,4 32 9,-1-1 0,2 1 0,1-1 0,1-19 0,1 20 78,1-1 0,1 1 1,1-1-1,10-25 0,-11 31-18,0 1 1,-1-1-1,3-19 0,-4 18-66,0 0-1,8-21 0,-7 26 68,-1 0 1,0-1 0,1-16-1,1-7-7,9-61-107,-2 41 174,-7 36-74,2-25 0,-4 12-120,-2 18 101,1 0 0,3-19 1,6-21 118,-6 29-160,1 0 0,14-40 0,-17 56 57,-1 0 0,1-1 0,-1 1 1,0 0-1,1-13 0,1-12 98,3-7-269,-4 28 168,0-1 1,0 1-1,-1 0 1,-1 0-1,0-1 1,-1-14 0,0-6 144,0-10-53,0 22-135,0 1 0,2-1 0,4-28-1,-2 27 0,2-34 0,-3 14 32,2 14-58,13-49 0,-5 43 1,-9 25 117,0-1-1,-1 0 1,3-10 0,-2 10-54,0-8-507,-17 43 120,-7 16 296,-19 43 54,-30 79 92,55-136-41,-1-1-1,-1-1 1,-32 39 0,28-41-5,-5 5-10,-35 52 1,54-71-38,3-5 33,0-1 1,0 1-1,1 1 0,0-1 1,0 0-1,0 1 0,1 0 1,0-1-1,0 1 1,0 0-1,0 12 0,3 1-1,1 0 0,5 27 0,-3-29 14,3 6 145,-6-21-115,0 0 0,0 1 0,0-1 0,0 1 0,0 5 0,-1-7 23,1-2-24,0 0 1,0-1-1,0 1 0,0 0 0,0 0 0,-1 0 0,1 0 1,0-1-1,0 1 0,0 0 0,0-1 0,-1 1 0,1-1 0,1 0 1,3-6 72,0 0 1,0 0 0,5-12 0,3-7-40,-3 11-205,4-9 117,24-30 0,-3 9 16,-2-1-1,-3-2 0,-2-1 0,-1-1 0,26-74 1,-34 77 106,47-84 1,-48 101-94,2 1 1,1 2-1,41-44 1,-48 56-2,1 1 1,30-21 0,-8 9-285,-17 11 204,1 1 0,25-12 0,-14 9 38,35-26 0,-26 17 63,24-24 24,-25 24 22,1 3-1,49-21 0,91-27 54,-179 70-121,132-41 108,-27 18-5,36-11 19,-122 30-92,1 0-1,24-1 1,22-5 49,-32 4-112,0 1 0,-1 3 0,2 0-1,-1 2 1,0 2 0,42 7 0,-59-4 29,0 1 1,0 0 0,-1 2 0,0 0-1,22 13 1,16 6-7,-29-16 78,0-1 1,0-1 0,55 7-1,-11-2-211,20 2 202,-61-11-35,0 1-1,0 2 0,56 19 1,-72-19-52,0-1-1,0 2 1,-1 0 0,0 1 0,-1 0 0,0 1 0,0 0 0,11 13 0,-12-13 68,0 0 0,1-1 0,0 0 0,1-1 1,0 0-1,16 6 0,18 11-65,-27-14 60,0-1-1,23 7 1,11 5-3,-21-8-9,60 15 0,-66-22-13,0 2-1,-1 0 0,0 1 0,26 16 1,71 53-28,31 30 501,-81-59-497,12 9 67,64 45-178,-80-53 360,-45-32-385,28 17 0,8 2 330,-38-23-151,1 0 0,0-2 0,1-1-1,35 13 1,49 6 93,-42-13-130,70 30 0,-121-41 28,0 1 0,-1 0 0,-1 1-1,1 1 1,-2 0 0,1 1 0,-1 0 0,-1 1 0,0 1-1,14 20 1,-9-11-220,-9-14 588,-1 1-1,9 15 1,-34-24-235,-3 2-184,0 1 1,0 1 0,1 1 0,-1 1 0,-26 11-1,-5 0-9,-214 73 91,217-71-28,-32 13 35,4 0-28,-2-4 0,-113 26 0,-30 17-96,113-34 32,-49 22-149,113-41 175,0 1 0,2 3 0,1 2-1,0 1 1,2 2 0,-55 48 0,65-47 35,-74 62-170,78-69 167,-1-1 1,-32 16 0,-15 2 30,-2-3 0,-117 36 0,101-40-98,27-8 128,-100 20 0,-33 0-286,159-32 237,0 2 0,-70 33 0,-57 45 42,137-77-76,1-1 0,-2-1 1,1-2-1,-44 9 0,36-9 2,26-8-22,1 0 0,-1 0 0,-23-1 0,35-1 21,-4-1-346,20-6 319,-1 0 1,0-2-1,18-13 1,41-35 150,-52 39-103,18-15 6,-5 4-27,49-33 1,91-32-181,-21 12 215,-121 62-29,0-2 0,44-39 0,-34 23-6,90-78-5,-91 82 5,60-36 1,168-72 20,-159 87 194,-6-3-132,15-8-235,-97 55 134,175-91-113,-166 82 137,0-1 0,-1-1-1,50-48 1,7-19 16,-48 47-56,-27 28 9,1-1 0,0 2 0,0 0 0,29-19 1,-24 21-6,0 1 0,1 0 0,0 2 0,1 0 0,28-7 0,-45 14 30,-6 1-63,30 1 330,-41-1-321,0 1 0,0 1 0,0 0 0,1 1 0,-14 4 0,-63 28-118,57-22 111,-383 188-510,6 4 348,6-15 292,300-136-66,-244 133 48,-36 27 40,328-190-92,-2-3 0,0-1 0,-73 13 0,2 8-46,82-24 42,21-7-1,1 1 0,1 1 0,-24 17 0,7-5-81,13-5 73,20-13 29,0-1 0,0-1 0,0 0 0,-10 5 0,7-4 52,5-2-93,9-8-9,43-33 170,-28 21-126,1 1 0,40-25 0,20-2-28,66-39-28,-111 60 34,-2-1 0,35-30 0,44-56 14,1-1 15,-85 87-7,1 0 0,46-27 0,47-17 89,-47 27-123,-2-3 0,68-53 0,31-55 94,-102 85-90,83-59 0,14 22 105,-106 68-76,-36 21 20,-1-1 1,33-28 0,7-9-130,-50 39 94,26-17 1,-8 6-28,6-4-76,58-31 1,-60 39 84,71-37-3,-31 19-13,3-1-183,-78 39 139,-7 8-53,-6 3 182,0-1 1,-1 0 0,0 0-1,-26 12 1,14-8-5,-200 113-282,157-90 170,-128 57 118,120-60-68,-94 55-1,14 24 145,15-11-179,-116 48 182,169-101-95,-21 11-76,-58 33-51,-71 37 254,-84 52 220,268-146-318,-2-3 0,-89 39 0,135-68-64,-1-1-1,0-1 1,0 0 0,-13 1-1,-10 2-2,20-3 133,-28 0 1,50-18-104,45-68-40,60-90-52,-90 144 58,1 1-1,0 1 1,48-39 0,28-11 6,30-26 39,41-68 18,-45 42-42,-87 93-57,61-44 0,61-23-2,-1-1 52,-126 80 51,-2-1-1,47-48 0,5-19-120,-33 34 132,105-93-1,-133 136-129,31-19 0,-21 15 45,-20 13 9,1 0 0,14-5 1,10-5-582,-57 36 486,-36 9 218,-31 18-36,72-37-106,-1 1 0,2 0-1,-23 22 1,-29 39 21,30-32-38,-42 37 0,31-39 29,-1-2 0,-99 55 0,33-23 59,-149 117 0,-152 118-130,370-268 77,-25 19 62,-94 56 1,102-75 26,-168 89 222,186-102-211,-16 8-29,53-26-102,-1 0 0,0 0 0,1 1 0,0 0 1,0 1-1,0-1 0,0 1 0,1 0 0,0 1 0,0-1 0,0 1 1,1 0-1,-6 9 0,8-12 82,0 1 1,0-1-1,-1 1 0,1-1 0,-1 0 1,0 0-1,-5 4 0,-10 13 128,17-19-154,1-1-14,0 0 0,0 1 0,0-1 0,0 0 0,0 0 0,-1 1 0,1-1 0,0 0 0,0 0 0,0 0 0,0 1-1,-1-1 1,1 0 0,0 0 0,0 0 0,0 0 0,-1 1 0,1-1 0,0 0 0,0 0 0,-1 0 0,1 0 0,0 0 0,0 0 0,-1 0 0,1 0 0,0 0 0,0 0 0,-1 0 0,1 0 0,0 0 0,0 0 0,-1 0 0,0 0 7,1 0-69,-1 0 75,1 0 0,0 0-1,0 0 1,-1-1 0,1 1 0,0 0 0,0 0-1,-1 0 1,1 0 0,0-1 0,0 1 0,0 0-1,0 0 1,-1 0 0,1-1 0,0 1-1,0 0 1,0 0 0,0-1 0,0 1 0,-1 0-1,1-1 1,1-3-21,-1-1-1,1 1 1,0 0 0,0-1-1,0 1 1,1 0 0,0 0-1,-1 0 1,1 0-1,1 0 1,2-4 0,4-5 29,21-22 0,-2 10-101,1 0 0,0 2-1,35-20 1,-22 15 125,41-36 0,-41 23 21,68-87 1,0 0-214,-59 79 128,3 2 0,105-70 0,-71 55 53,-2-4 0,87-85 1,-86 66-124,61-57-15,-98 98 136,59-40-1,10 6 137,-103 69-256,-11 7 113,0-1 0,0 0 0,-1-1 0,1 1 0,-1-1 0,1 0 0,4-6 0,7-8-24,-12 13-21,1 0 1,0-1-1,-1 1 0,0-1 1,0 0-1,5-13 1,-5 5 44,-3 10-37,0 1 1,0-1 0,1 0 0,-1 1-1,4-5 1,-5 7 6,1 0-1,-1-1 1,1 1-1,-1-1 1,1 1 0,-1-1-1,0 1 1,1-1-1,-1 1 1,0-1-1,0 1 1,0-1-1,0 1 1,-1-1 0,1 1-1,0 0 1,-1-3-1,-1-14 5,4 12-5,-1 1 0,-1 0 1,1-1-1,-1 0 0,0 1 1,0-1-1,-1 1 0,1-1 1,-3-6-1,2 3-137,1 7 111,-1 0-1,1 0 0,0 0 0,-1 0 1,1 1-1,-1-1 0,0 0 0,0-1 1,0 2 25,1 1 0,0 0 0,-1-1 1,1 1-1,-1-1 0,1 1 1,-1 0-1,1-1 0,-1 1 0,1 0 1,-1 0-1,1 0 0,-1-1 0,0 1 1,1 0-1,-1 0 0,1 0 1,-1 0-1,1 0 0,-1 0 0,0 0 1,1 0-1,-1 0 0,1 0 1,-1 0-1,0 1 0,1-1 0,-1 0 1,1 0-1,-2 1 0,-47 21-425,15-5 288,-183 79 61,12 11-4,9 17 96,148-93-10,-280 205 108,226-159-44,52-43-68,-2-1-1,-1-3 0,-68 27 1,69-33-110,1 2 1,-84 58-1,108-65 185,1 2 0,1 1 0,1 2 0,1 0 0,1 1 0,-22 33 0,43-56-43,0 0 1,0-1 0,0 1 0,0 0-1,-1-1 1,1 1 0,-1-1 0,1 0-1,-1 1 1,1-1 0,-1 0-1,1 0 1,-1 0 0,0 0 0,0 0-1,-2 0 1,7-13 92,0-3-115,1 0 1,0 0-1,1 1 0,1 0 1,0 0-1,1 0 0,0 0 1,1 1-1,1 1 0,0-1 1,0 1-1,1 1 0,1 0 1,0 0-1,14-9 0,96-61-57,-77 53-4,-1 0 0,45-42 0,-42 25 0,44-60 0,21-20 5,-76 92 62,2 1 1,1 2 0,69-42-1,135-86 40,-220 140-19,-1-1 1,28-32-1,-49 50-41,1 1-1,-1-1 1,0 1-1,1 0 1,-1-1-1,0 1 1,1-1-1,-1 1 1,0-1 0,0 1-1,1-1 1,-1 1-1,0-1 1,0 1-1,0-1 1,0 1-1,0-1 1,0 0-1,0 1 1,0-1-1,0 1 1,0-1 0,0 1-1,0-1 1,0 1-1,-1-1 1,1 1-1,0-1 1,0 1-1,0-1 1,-1 1-1,1-1 1,-5 1-17,1 1 0,0-1 0,0 1 1,0 1-1,0-1 0,0 0 0,-4 3 0,-5 2-71,-56 19 48,-160 66-229,197-75 240,0 1 0,1 1 0,1 2 0,-51 44 0,-17 29 19,-70 62-54,115-112 18,-130 119-221,180-159 256,-1 0 0,1 1-1,0 0 1,1-1 0,-1 1 0,1 0 0,0 0-1,-3 7 1,4-10 23,1-1 0,0 1 0,0 0 0,0-1 0,0 1-1,0 0 1,0 0 0,0-1 0,0 1 0,0 0 0,0-1 0,0 1 0,0 0-1,0-1 1,1 1 0,-1 0 0,0-1 0,0 1 0,1 0 0,-1-1-1,1 1 1,-1 0 0,0-1 0,1 1 0,-1-1 0,1 1 0,0-1 0,-1 1-1,1-1 1,-1 0 0,1 1 0,-1-1 0,1 1 0,0-1 0,-1 0-1,2 1 1,2 0 12,1 0 0,-1 0-1,0 0 1,8 0 0,-7 0 7,22 1 37,1-1 0,49-5 0,55-15-35,-127 18-27,35-7-16,1-1 0,47-19 0,122-31 73,-136 41-22,109-41 1,-51 6-55,2 6-1,155-32 1,-220 64 17,311-59-55,-318 67 39,1 1 0,-1 4 0,1 2-1,69 10 1,-104-6-32,1 2 0,-1 1 0,32 12 0,-42-12 64,0 1 0,0 1 0,-1 0-1,-1 1 1,25 20 0,7 10-19,69 56-56,-90-77 63,0-1 1,47 24-1,21 6 102,20 10-46,-91-48-34,1 0 0,47 11 1,19-4-143,84 21 188,-136-27-37,-1 2-1,-1 2 1,0 2 0,0 0 0,-2 3-1,58 42 1,-43-26 25,9 7 23,-47-35-41,0 0 0,0 0 0,1-1 0,15 6 1,0 0-87,0-4 1022,-2 3-1563,-19-10 549,0 1 1,0 0 0,-1 0-1,1 1 1,9 6-1,-14-8 31,0-1-1,-1 1 0,1-1 1,-1 1-1,1-1 0,-1 1 1,0 0-1,0 0 0,0-1 1,0 1-1,0 0 0,0 0 1,0 0-1,-1 0 0,1 0 1,-1 0-1,1 1 0,-1-1 1,0 0-1,0 0 1,0 0-1,0 0 0,0 0 1,-1 3-1,-1 3 21,-1 0 0,1 0 0,-2 0 0,1-1-1,-1 1 1,0-1 0,-10 13 0,6-9-48,-11 23-1,17-31 23,1-1 20,0 0-1,0 1 1,0-1 0,0 0-1,1 0 1,-1 1 0,0 3-1,1-5-6,0 0 0,0-1-1,0 1 1,1 0 0,-1 0-1,0 0 1,1 0 0,-1 0-1,0 0 1,1 0-1,-1 0 1,1-1 0,0 1-1,-1 0 1,1 0 0,-1-1-1,1 1 1,0 0 0,0-1-1,-1 1 1,1-1 0,0 1-1,1 0 1,2 1-3,0-1 0,0 1 0,0-1 0,0 0 0,0 0 0,1 0 0,-1 0 0,0-1 1,1 0-1,7 0 0,45-7 162,-55 7-147,136-27 120,-111 20-130,0-1-1,-1-2 1,27-12-1,-12 5 41,-31 14-21,1-1 1,-1-1 0,10-5-1,-13 6-47,0-1 0,0 2 0,0-1 0,0 1 0,1 0-1,0 1 1,-1 0 0,1 0 0,14-1 0,-20 3 6,0 0 1,-1 0-1,1 0 0,-1 0 1,1 1-1,-1-1 0,1 1 1,-1-1-1,1 1 1,-1-1-1,0 1 0,1 0 1,-1 0-1,0-1 0,1 1 1,-1 0-1,0 0 1,2 3-1,0 0-6,0 0 0,-1 0-1,1 0 1,2 8 0,-3-8 18,0 1 1,0-1-1,0 0 1,1 0-1,3 5 1,2 2 56,-7-9-35,-1-1-1,1 1 0,0-1 0,0 0 0,-1 1 0,1-1 0,0 0 1,0 0-1,0 0 0,1 0 0,-1 0 0,0 0 0,0 0 0,1 0 0,-1 0 1,0 0-1,1-1 0,-1 1 0,1 0 0,-1-1 0,1 0 0,1 1 1,19-1 73,-10 1-32,1-1 0,-1 0-1,0-1 1,0-1 0,18-4 0,4-1 132,-29 7-179,1-1 1,-1 0-1,1 0 1,-1 0-1,1-1 1,-1 0-1,0 0 1,0-1-1,8-4 1,-12 7-9,-1 0 0,0 0 1,0 0-1,1-1 0,-1 1 1,0 0-1,0 0 0,0 0 0,0 0 1,1 0-1,-1 0 0,0-1 1,0 1-1,0 0 0,0 0 1,1 0-1,-1 0 0,0-1 1,0 1-1,0 0 0,0 0 1,0 0-1,0-1 0,0 1 1,0 0-1,0 0 0,0 0 1,0-1-1,0 1 0,1 0 1,-2 0-1,1-1 0,0 1 1,0 0-1,0 0 0,0 0 1,0-1-1,0 1 0,0 0 1,0 0-1,0-1 0,0 1 1,0 0-1,0 0 0,-1 0 1,1 0-1,0-1 0,0 1 1,0 0-1,0 0 0,0 0 1,-1 0-1,1 0 0,0-1 0,0 1 1,0 0-1,-1 0 0,1 0 1,0 0-1,0 0 0,0 0 1,-1 0-1,1 0 0,0 0 1,0 0-1,-1 0 0,1 0 1,-16-2-231,4 3 91,-1 1 1,1 0 0,-1 1 0,-13 4-1,-12 3 36,-7 2 71,-67 26 1,-42 28-94,9-3 46,93-42 103,1 3 0,0 2 0,2 3 0,2 1 0,-88 73 0,67-43-136,-93 63 0,133-106 148,0-1 0,-46 18 0,-64 15 4,86-32-2,0 2 0,-84 44 0,98-41-85,5-4-42,-59 44 1,40-15 106,-57 65 1,3-2-19,102-106-14,-154 139 151,116-107-241,19-16 428,-43 30 0,62-49-301,1 0 0,-1 0 1,1 0-1,-1-1 0,0 1 1,1-1-1,-1 0 0,0 0 1,1 0-1,-1 0 1,1-1-1,-6-1 0,-2 1-6,-99-4-391,79 4 481,-51 5 1,3 0-200,-19 2 191,4 0-17,-33 2-279,41-3 149,5-3 8,0 3 0,0 4 0,-148 37 0,196-36-17,1 1 0,-47 23 0,76-33 52,-5 3-56,0 0 0,-15 12 1,21-15 36,1 0 1,-1 0 0,1 1 0,-1-1-1,1 1 1,0 0 0,-1-1 0,1 1-1,0 0 1,0 0 0,0-1 0,0 1-1,0 0 1,1 0 0,-1 0 0,1 0-1,-1 0 1,1 4 0,0 2-16,1-1 0,0 0 0,0 0 0,0 0 0,1 0 0,0 0 0,1 0 0,0 0 0,4 8 0,4 3 50,1 0 0,14 16 0,-19-22 43,-5-9-41,-1-1-1,1 1 1,0-1-1,0 1 1,0-1-1,1 0 1,-1 0-1,0 0 1,1 0-1,4 3 1,1 1 13,2-2 444,-20 4-278,7-7-165,0 0 1,1-1-1,-1 1 0,0-1 1,1 0-1,-1 1 1,0-1-1,1-1 1,-1 1-1,0 0 1,1-1-1,-1 1 1,1-1-1,-5-1 1,-10-2 8,14 3-38,-1 0 1,0 0-1,1 0 0,0-1 1,-1 1-1,1-1 1,0 0-1,0 0 1,0 0-1,0-1 1,0 1-1,0-1 1,-2-3-1,-10-7-51,14 12 67,-3-2-138,19 3-534,38-12-2195,-27 6 1541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2:34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25 640,'17'-8'256,"-3"5"-192,12-5-32,-8 3-512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2:36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47 113 1888,'-8'3'1709,"6"-2"-1481,1 0-1,-1-1 0,1 1 0,-1-1 1,0 1-1,1-1 0,-1 1 0,-3-1 0,5 0-195,-16-2 769,16 2-781,-1 0 0,1-1-1,0 1 1,0 0 0,-1 0-1,1-1 1,0 1 0,0 0 0,-1 0-1,1-1 1,0 1 0,0 0-1,0-1 1,0 1 0,-1 0 0,1-1-1,0 1 1,0-1 0,0 1-1,0 0 1,0-1 0,0 1-1,0 0 1,0-1 0,0 1 0,0 0-1,0-1 1,0 1 0,0-1-1,0 1 1,1 0 0,-1-1-1,0 1 1,0 0 0,0-1 0,0 1-1,1 0 1,-1 0 0,0-1-1,0 1 1,1 0 0,-1-1-1,4-1 10,-1-1-1,1 1 0,0 0 1,-1 0-1,1 0 0,0 1 0,0-1 1,0 1-1,5-1 0,41-8 400,32-6-115,-35 15 33,-30 1-302,-16 1-26,0-1 0,0 0 0,0 0 1,0 0-1,-1 1 0,1-1 0,0 0 1,0 1-1,-1-1 0,1 0 0,0 1 1,-1-1-1,1 1 0,0-1 0,-1 1 1,1 0-1,0-1 0,-1 1 0,1 0 1,-1-1-1,0 1 0,1 1 0,8 20 148,-6-13 22,3 7-62,-1 0 0,-1 1-1,4 25 1,-5-21-111,10 34 0,2-4 34,-10-32-23,0 0 1,15 32-1,-8-29-21,-8-17 23,-1 0 0,0 1 0,4 10 1,-7-16 2,0 1 1,1-1-1,-1 0 0,0 1 1,0-1-1,1 0 1,-1 1-1,0-1 1,1 0-1,-1 1 1,1-1-1,-1 0 0,0 0 1,1 1-1,-1-1 1,1 0-1,-1 0 1,0 0-1,1 0 1,-1 0-1,1 1 0,-1-1 1,1 0-1,-1 0 1,1 0-1,-1 0 1,1 0-1,-1 0 1,1-1-1,-1 1 0,0 0 1,1 0-1,-1 0 1,1 0-1,-1 0 1,1-1-1,-1 1 1,0 0-1,1 0 0,-1-1 1,0 1-1,1 0 1,-1-1-1,0 1 1,1 0-1,-1-1 1,1 0-1,1-7 91,1-1 0,-1 0 0,0 0 0,-1 0 0,1-15 0,-2 23-113,3-35 240,-1 14-163,-1 0 0,-1-27 0,-2 10-66,2 24-57,-3-28 1,1 29 16,0-1 1,2 1 0,0 0 0,3-22 0,-2 32 2,0 1 0,0-1 1,0 1-1,0 0 1,1-1-1,0 1 0,0 0 1,-1 0-1,2 0 1,-1 0-1,4-3 0,-3 2-32,0 1 1,1 0-1,0 0 0,0 0 0,-1 0 0,2 0 0,-1 1 0,5-3 0,-3 4 42,1 0 0,-1 0 0,0 1 1,0-1-1,1 2 0,-1-1 0,0 0 1,1 1-1,-1 1 0,11 2 0,5 1 375,6 3-251,-27-8-15,2 1 389,2 0-1101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2:41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286 195 2080,'-10'2'1430,"10"-2"-1356,-1 1 0,1-1 0,-1 0 1,1 0-1,-1 0 0,1 0 0,-1 0 1,1 0-1,-1 0 0,1 0 0,-1 0 1,1 0-1,-1 0 0,1 0 0,-1 0 0,1 0 1,-1 0-1,1 0 0,-1 0 0,1-1 1,-1 1-1,1 0 0,0 0 0,-1 0 1,0-1-1,-2-1 285,0 1 0,-1-1 0,1 1 0,-1 0 1,0 0-1,1 0 0,-1 0 0,-6 1 0,-33 0 859,18 1-788,19-1-420,-1 1 1,1 0-1,0 0 1,-1 1 0,1-1-1,0 1 1,0 1-1,0-1 1,1 1 0,-1 0-1,0 0 1,1 1-1,0 0 1,0 0 0,0 0-1,0 0 1,1 1-1,-5 5 1,4-3 1,0 0-1,0 0 1,1 0-1,-1 0 1,2 1-1,-1-1 1,1 1-1,0 0 1,1 0-1,0 0 1,0 1-1,1-1 1,-1 13-1,3-9-26,-1 1-1,1 0 1,1-1-1,0 1 1,1-1-1,0 0 0,1 1 1,1-2-1,0 1 1,0 0-1,14 20 1,-16-29 58,0 1 1,1 0-1,-1-1 1,1 1 0,0-1-1,0 0 1,1-1-1,-1 1 1,0-1 0,1 1-1,-1-1 1,1-1-1,0 1 1,0-1-1,7 2 1,-10-3-23,0 1 0,1-1 0,-1 0 0,0 0 0,0 0 0,1 0 0,-1 0 1,0 0-1,1-1 0,-1 1 0,0-1 0,0 1 0,1-1 0,-1 0 0,0 0 0,0 0 0,0 0 0,0 0 0,0-1 0,0 1 0,0-1 0,-1 1 1,1-1-1,0 1 0,-1-1 0,1 0 0,-1 0 0,0 0 0,0 0 0,0 0 0,0 0 0,0 0 0,0 0 0,1-4 0,0-5 55,0 1 0,-1-1 0,0 0 0,0 0 0,-1 0 0,-3-18-1,-15-63-96,14 76-62,-5-16-54,6 25 92,1-1-1,0 1 0,0-1 1,0 0-1,1-11 0,1 18 62,4 9-357,5 39 240,6 14 139,-12-44-20,1 0 0,1 0 0,1 0 0,10 21 0,-10-27-14,3 7 84,2 0-1,21 29 1,-28-42-67,0 0 0,0-1 0,1 0-1,-1 0 1,1 0 0,0 0 0,1-1 0,-1 0 0,0 0 0,1 0 0,0-1 0,0 1 0,9 1 0,-13-3 2,0-1 1,0 1-1,0-1 1,0 0 0,-1 0-1,1 0 1,0 0 0,0 0-1,0 0 1,0 0-1,0-1 1,0 1 0,0-1-1,0 1 1,-1-1 0,1 0-1,0 1 1,0-1-1,-1 0 1,1 0 0,0 0-1,-1-1 1,1 1-1,-1 0 1,0-1 0,1 1-1,0-2 1,4-6 15,-1 0 0,0 0 0,-1-1-1,1 1 1,-2-1 0,0 0 0,0 0 0,2-11 0,-2-3 4,0 0 0,0-33 1,-2 42-49,0 1-1,1 0 1,5-19 0,2-12-214,-8 34 106,0 9 86,-1 1 0,0-1-1,0 0 1,0 0-1,1 1 1,-1-1 0,1 0-1,-1 1 1,1-1-1,0 1 1,0-1 0,0 1-1,2-4 1,0 1-8,-3 3 28,1 0 1,0 0 0,0 0-1,-1 0 1,1 0 0,0 0-1,0 0 1,0 0-1,0 0 1,0 1 0,0-1-1,0 0 1,0 1 0,0-1-1,1 1 1,-1-1 0,0 1-1,0 0 1,1-1-1,-1 1 1,0 0 0,0 0-1,1 0 1,-1 0 0,0 0-1,0 0 1,2 0 0,13 0-52,13 0 126,-26 0-40,0 0 0,0 1 0,1-2 0,-1 1 0,6-1 0,5-1 407,-14 2-415,0-1-1,0 0 1,0 1 0,0-1-1,0 1 1,0-1-1,-1 0 1,1 1 0,0-1-1,0 1 1,-1-1 0,1 0-1,0 1 1,0-1 0,-1 1-1,1-1 1,-1 1 0,0-1-1,-1-1-42,-1 0-1,1 1 0,-1 0 1,0 0-1,1 0 1,-1 0-1,0 0 0,0 0 1,0 1-1,1-1 0,-1 1 1,0 0-1,0-1 1,0 2-1,0-1 0,0 0 1,0 0-1,0 1 1,1 0-1,-4 1 0,2 0-19,0 0 0,1 0 0,-1 1 0,1-1 1,-1 1-1,1 0 0,0 0 0,0 0 0,0 1 0,-4 6 0,1 0 21,1-1 0,1 1 0,-6 13 0,8-15 0,1 1-1,0 0 1,0-1-1,1 1 1,-1 0-1,2-1 1,-1 1-1,3 10 1,0 6 32,-2-17-25,1-1 0,-1 1-1,2-1 1,-1 0 0,1 1 0,4 7-1,-1 0 27,2 12 51,-7-22-76,0 0 1,0-1 0,0 1-1,4 7 1,-1-4 40,1 0-1,-1 0 1,1-1 0,1 0-1,-1 0 1,1 0 0,7 6-1,-11-11 1,0-1-1,0 0 1,0 0 0,1 0-1,-1 0 1,0 0-1,0-1 1,0 1-1,1-1 1,-1 1 0,0-1-1,0 0 1,5 0-1,29-5 178,-31 5-214,-1-1 33,0-1 1,0 1 0,0 0 0,0-1 0,0 0 0,-1 0-1,1 0 1,-1 0 0,0-1 0,5-3 0,3-5 87,15-18 1,-8 7-112,-8 11 8,-1 0-1,-1-1 1,0 0-1,9-18 1,20-56 184,-11 23-118,0-11-244,-17 49 169,-9 22 9,1 0-1,-1 0 0,0 0 1,0 0-1,0 0 0,0-4 1,-1-2 84,1 9-268,0 15-752,8 87 785,-7-86 180,3 55-86,-3-41 30,7 43 1,5 13-83,-12-83 122,0 0 1,0 0-1,0 0 0,1 0 0,-1 0 1,3 3-1,-2-3 49,-1-2 31,20 2 438,-18-4-527,-1-1 1,0 1-1,1-1 1,-1 0 0,0 0-1,0 0 1,0 0-1,0 0 1,0 0 0,-1-1-1,1 1 1,-1 0-1,2-4 1,7-9 13,-5 8-16,-1 0 0,0-1 0,0 1 0,-1-1 0,0 1 0,3-12-1,10-24-8,-13 35 0,1 0 1,2-16-1,-4 17-19,0-1 0,1 1 0,-1 0 0,6-9 0,12-29 79,-15 33-65,0 1-1,10-18 1,-4 15 30,4-8 66,-7 7-137,-7 13 75,0 1 0,1-1 0,-1 0-1,-1 0 1,1 1 0,0-1-1,0 0 1,-1 0 0,1 0 0,0-4-1,2-17-439,-3 23 223,-3 31-245,2-29 423,1 0-1,0 0 1,-1 1 0,1-1-1,-1 0 1,0 0 0,0 0-1,-1 3 1,0-3 18,1 1 1,0-1-1,0 0 0,1 0 1,-1 1-1,0-1 0,1 1 1,-1 3-1,-7 75 236,3-15-197,6-54-48,0-1 0,3 14 0,0-2-10,-2-15 35,0-1 1,0 1 0,1-1 0,3 8-1,-1-3 81,-4-10-31,3 2 39,-4-4-105,0 0 1,1 1 0,-1-1-1,0 0 1,0 1 0,1-1-1,-1 0 1,0 0 0,0 0-1,1 1 1,-1-1-1,0 0 1,1 0 0,-1 0-1,0 1 1,1-1 0,-1 0-1,0 0 1,1 0 0,-1 0-1,1 0 1,-1 0 0,0 0-1,1 0 1,-1 0 0,0 0-1,1 0 1,1 0 11,0-1 0,0 1 0,1-1-1,-1 0 1,0 0 0,-1 1 0,1-1 0,0 0 0,0-1 0,0 1 0,0 0 0,-1 0-1,1-1 1,2-2 0,0 0 29,-1 0-1,1 0 0,-1-1 1,5-9-1,13-33-92,7-15 449,-24 53-428,0 0 1,6-18 0,2-5 170,-5 15-118,6-22-1,-7 21-86,2-29 62,-7 27-272,-1 13 329,0 6-148,0 11-955,5 59 874,3 19 60,-7-69 119,2-1 0,0 0 0,1 0 0,9 27 0,-6-22-121,-6-19 149,0-1 0,1 1-1,-1 0 1,1 0 0,0 0 0,0-1 0,1 1 0,-1-1-1,1 0 1,5 6 0,-7-8-21,0 0 0,1 0 0,-1 0 0,0 0 0,1 0 0,-1-1 0,1 1 1,-1-1-1,1 1 0,0-1 0,-1 1 0,1-1 0,-1 0 0,1 0 0,0 0 0,-1 0 0,1 0 0,0 0 0,-1 0 0,1 0 0,-1-1 0,1 1 0,0-1 0,-1 1 0,1-1 0,-1 1 0,1-1 0,-1 0 1,2-1-1,6-5 8,-2 1 0,1-1 1,-1 0-1,0 0 1,0-1-1,-1 0 1,10-16-1,-6 9 2,15-17 1,-20 26-7,1-1 0,-2 0 1,1 0-1,-1 0 1,0 0-1,0-1 0,-1 1 1,0-1-1,-1 0 1,4-15-1,-3-1 76,-1-1 1,-1-32-1,-1 55-99,5-56-326,2 78-810,-5-16 1121,0 0 0,-1 0 0,1 0-1,-1 0 1,0 0 0,0 1 0,0 4 0,0 5 3,0 0 0,5 17 1,-5-27 21,1 6 5,1-1 0,1 1 1,5 11-1,3 6-76,9 20 183,-5-23 223,-15-23-318,0 1-1,0 0 1,0-1-1,1 0 0,-1 1 1,1-1-1,-1 0 1,1 0-1,-1 0 1,1 0-1,-1 0 0,1 0 1,0 0-1,0 0 1,-1-1-1,1 1 1,0-1-1,0 1 0,0-1 1,0 0-1,0 0 1,0 0-1,0 0 1,0 0-1,-1 0 0,1 0 1,3-1-1,-4 0 3,0-1 0,0 1 0,0 0 0,-1 0 0,1-1 0,0 1 0,-1 0 0,1-1 0,-1 1 0,1-1 0,0-2 0,0 0 16,2-6 24,0 0 1,-1 0 0,0 0 0,0-1 0,-1 1 0,0-11 0,-1 4-86,0 0 0,1 0 1,5-25-1,7 0-422,-8 38 306,0 1 0,1 0 1,9-4-1,-11 6 121,-1 0 0,0 1 0,0-1 0,1 1 1,-1-1-1,0 1 0,1 0 0,3 0 0,-3 0 8,-2 1 2,-1-1 0,0 1 0,0-1 0,0 1 0,0 0 0,0-1 0,0 1 0,0 0 0,0 0 0,0-1 0,0 1 0,0 0 0,1 2 0,2 1-90,-2-2 97,0 0 0,-1-1 0,1 1 0,0 0 0,-1 0 0,0 0 0,1 0 0,-1 0 0,0 1 1,0-1-1,0 0 0,0 1 0,1 3 0,-1 2 137,0 0-1,-1-1 1,0 9 0,0-11-130,-5 16 1036,6-37-543,2 8-513,-1 0 0,1 0 0,0 1 0,1-1 0,0 1 0,0 0 0,8-10 0,1-2-126,-10 15 106,-1 0 0,1 0 0,0 0 1,0 1-1,1-1 0,-1 1 1,1 0-1,-1 0 0,8-5 1,-4 4-10,20-9-250,-26 13 270,1-1-1,-1 1 0,0 0 0,1 0 1,-1 0-1,0 0 0,1 0 0,-1 0 0,0 0 1,1 0-1,-1 0 0,0 1 0,1-1 1,-1 0-1,0 1 0,1-1 0,-1 1 0,0 0 1,2 0-1,0 2 13,1-1 0,-1 1 1,1 0-1,-1 0 0,0 0 1,0 0-1,0 0 0,-1 1 1,1-1-1,-1 1 0,0 0 0,3 6 1,-3-2 113,0 1 1,0-1 0,-1 1-1,0 0 1,-1-1 0,0 11 0,0-18 96,2-1-103,0 0-49,1 0-1,-1 0 1,0 0-1,0 0 1,0-1-1,0 1 1,0-1 0,1 0-1,2-1 1,8-4 25,0-1 1,-1-1-1,1 0 1,-2-1-1,19-16 0,-4 3-116,18-9-141,-43 30 150,1 0-1,-1 0 1,1 0-1,-1 0 1,1 0-1,0 0 1,-1 1-1,1-1 1,0 1-1,0-1 0,0 1 1,-1 0-1,1-1 1,0 1-1,0 0 1,0 0-1,0 0 1,0 1-1,-1-1 1,3 1-1,-2 0 26,0 0 0,0 1 0,0-1-1,0 1 1,0-1 0,0 1-1,0 0 1,-1 0 0,1 0 0,-1 0-1,0 0 1,1 0 0,-1 0-1,2 5 1,5 13 186,2-1 0,0 1 1,2-2-1,0 0 0,0 0 0,25 25 0,-33-40-150,0 0 0,0-1 0,0 1 0,0-1 0,0 0 0,0 0 0,1-1 0,-1 1 0,1-1 0,-1 0 0,1 0 0,-1 0 0,1-1 0,0 1 0,-1-1 0,1 0 0,0-1 0,-1 1 0,1-1 0,6-1 0,7-3-269,0-1-1,0 0 1,28-14-1,-32 13-547,5-2-990,22-14 0,-35 19 1029,-1 0 0,1 0 0,-1 0 0,0-1-1,0 0 1,-1 0 0,9-11 0,-9 7 133,1 1 0,-2-1 0,1 0 1,-1 0-1,4-16 0,5-61-1987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32.6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1030 171 736,'-16'7'233,"0"0"0,1 0 0,0 2 0,0 0-1,1 0 1,-2 3-233,14-10 64,-22 17 178,1 1-1,2 1 0,-1 1 1,2 1-1,1 2-241,-13 12 548,-15 13-548,13-19 287,-1-1-1,-35 21-286,-80 44 608,-19 13 104,124-76-643,2 1 1,1 2-1,1 2 0,-8 13-69,36-36-63,9-10 2,0 0-1,0 0 1,1 0-1,-4 4 62,21-16 37,39-33 14,-25 20 26,18-12-77,19-5 55,20-5-55,59-34 89,-62 21 36,67-59-125,38-26 142,-89 80 31,52-20-173,45-27 67,-146 74-99,-30 21 248,0 0 0,14-6-216,-28 17 320,-4 3-87,-7 8 36,-16 12-78,2-6-169,-1-2-1,-14 8-21,-11 6 37,-18 17-47,-49 42 10,-56 61 163,58-49-28,26-32 76,-81 49-211,85-62 252,3 3 0,-27 29-252,79-63 93,14-13-139,2 1-1,-7 7 47,13-11-31,8-8-20,13-10-71,-13 8 86,38-23 15,0 1 0,46-19 21,27-16-81,129-102 65,-152 100-48,38-29 229,165-106-14,-237 164-135,1 3-1,1 2 1,2 3 0,18-4-16,-50 21 4,28-10-435,40-7 431,-92 25-48,0 0 0,0 0 0,1 1 0,-1-1 0,5 2 48,-10-1 1,-1 0-1,0-1 0,1 1 1,-1 0-1,0 0 0,1 0 0,-1 1 1,0-1-1,1 0 0,-1 0 1,0 0-1,1 0 0,-1 0 1,0 0-1,1 0 0,-1 0 0,0 1 1,1-1-1,-1 0 0,0 0 1,0 1-1,1-1 0,-1 0 0,0 0 1,0 1-1,1-1 0,-1 0 1,0 0-1,0 1 0,0-1 1,0 0-1,1 1 0,-1-1 0,0 0 1,0 1-1,0-1 0,0 0 1,0 1-1,0-1 0,0 0 1,0 1-1,0-1 0,0 0 0,0 1 1,0-1-1,0 0 0,0 1 1,0-1-1,-1 0 0,1 1 0,0-1 1,0 1-1,-1 0 12,0 1 0,0 0 0,-1-1-1,1 1 1,0-1 0,-1 1 0,1-1 0,-1 0 0,-1 2-12,-53 31 143,28-17 13,-11 8-156,-13 18 5,1 2 0,-38 44-5,-16 15 166,67-70-97,-2-3 0,-20 12-69,-89 51 187,67-43-272,62-39 74,-38 25-256,-53 43 267,99-70 89,-1 0 0,1-1 0,-12 5-89,17-12 226,8-6-133,12-10-151,14-3 33,2 1 1,-1 1-1,2 2 0,15-5 25,13-6 78,-10 2-51,-2-2-1,0-2 1,-2-1 0,10-11-27,63-48-166,3 5 1,14 0 165,255-118 91,-380 194-107,30-12-67,-36 16 97,0 0 0,0 0 0,0 0-1,0 1 1,0-1 0,0 1 0,0 0 0,0 0-1,1 0 1,-1 0 0,2 1-14,-5-1 12,0 0 0,0 0 0,0 0 0,0 0 0,1 0 0,-1 0 0,0 0 1,0 1-1,0-1 0,0 0 0,1 0 0,-1 0 0,0 0 0,0 0 0,0 1 0,0-1 0,0 0 0,0 0 0,0 0 0,1 0 0,-1 1 0,0-1 1,0 0-1,0 0 0,0 0 0,0 0 0,0 1 0,0-1 0,0 0 0,0 0 0,0 0 0,0 1 0,0-1 0,0 0 0,0 0 0,0 0 0,0 1-12,-4 9 171,-9 8-47,-14 16-134,-2-2 0,-1-1 0,-1-2 0,-18 13 10,-142 97-108,81-62 214,33-24-38,-2-3-1,-11 0-67,-166 78 355,249-124-339,-83 42 6,74-40-92,16-6 67,0 0 0,0 0 0,0 0 0,0 0 0,0-1 0,0 1 0,0 0 0,0 0 0,0 0-1,0 0 1,0 0 0,0 0 0,0 0 0,0 0 0,0-1 0,0 1 0,0 0 0,0 0 0,0 0 0,0 0 0,0 0-1,0 0 1,0 0 0,0 0 0,0 0 0,0-1 0,0 1 0,0 0 0,0 0 0,0 0 0,0 0 0,0 0-1,-1 0 1,1 0 0,0 0 0,0 0 0,0 0 0,0 0 0,0 0 0,0 0 0,0 0 0,0 0 0,-1 0 0,1 0-1,0 0 1,0 0 0,0 0 0,0 0 0,0 0 0,0 0 3,10-8-208,82-42-23,47-29 14,399-292 142,-458 314 211,2 3 0,28-11-136,228-97-410,-268 129 377,-29 14-15,1 2 0,17-5 48,-39 20-178,-20 2 185,1 0 0,-1 0-1,0 0 1,1 0 0,-1 0-1,0 0 1,1 1 0,-1-1 0,1 0-1,-1 0 1,0 0 0,1 1-1,-1-1 1,0 0 0,0 1 0,1-1-1,-1 0 1,0 0 0,0 1-1,1-1 1,-1 0 0,0 1 0,0-1-1,0 1 1,0-1 0,1 0-1,-1 1 1,0-1 0,0 1 0,0-1-1,0 0 1,0 1 0,0-1-1,0 1 1,0-1 0,0 0 0,0 1-1,0-1 1,0 0 0,-1 1-1,1-1 1,0 1 0,0-1 0,0 0-1,0 1 1,-1-1 0,1 0-1,0 1-6,-2 3 23,0 0 0,-1 1 0,1-1-1,-1-1 1,0 1 0,0 0 0,0-1-1,-1 1 1,1-1 0,-1 0 0,0 0-1,-2 1-22,-13 9-24,-1-2 0,-4 2 24,-10 5 37,-18 14-50,2 3 0,1 1 0,2 2 1,2 3-1,-7 9 13,-3 5 29,-2-2 0,-3-3 1,-2-2-1,-10 2-29,-142 87-80,42-26 421,160-104-102,12-7-236,0 0 0,0-1 1,0 1-1,0 0 0,0 0 0,0 0 1,0 0-1,0 0 0,0 0 0,0 0 1,0 0-1,0 0 0,0 0 0,0 0 1,0 0-1,0 0 0,0 0 0,0 0 1,0 0-1,0-1 0,0 1 0,0 0 1,0 0-1,0 0 0,0 0 0,0 0 1,0 0-1,0 0 0,0 0 0,0 0 1,0 0-1,0 0 0,0 0 0,0 0 1,0 0-1,0 0 0,0 0 0,0 0 1,0 0-1,0 0 0,0 0 0,0 0 1,0-1-1,0 1 0,-1 0 0,1 0 1,0 0-1,0 0 0,0 0 0,0 0 1,0 0-1,0 0 0,0 0 0,0 0 1,0 0-1,0 0 0,0 0 0,0 0 1,0 0-1,0 0 0,0 1 0,0-1 1,-1 0-1,1 0 0,0 0 0,0 0 1,0 0-1,0 0 0,0 0-3,2-2 3,-1 0 0,1 0 0,0 0 1,0 1-1,-1-1 0,1 1 0,0-1 0,1 1 0,-1 0-3,102-55 32,9-4-64,-49 18 2,-2-4 0,43-42 30,52-38-169,-95 84 30,1 3 1,13-3 138,135-61 89,-134 67-24,-63 29 6,-2 1-126,0 0 0,1 1 0,-1 0 0,7 0 55,-18 5-2,-1-1 1,1 1 0,-1 0 0,1 0 0,0 0-1,-1 0 1,1 0 0,-1 0 0,1 0 0,-1 0-1,1 0 1,-1 0 0,1 0 0,-1 0 0,1 0-1,-1 0 1,1 0 0,-1 0 0,1 1-1,-1-1 1,1 0 0,-1 1 1,0-1-2,1 1-1,-1 0 1,0-1-1,0 1 0,-1 0 1,1-1-1,0 1 1,0 0-1,0-1 1,0 1-1,0 0 1,-1-1-1,1 1 1,0 0-1,-1-1 1,1 1-1,0-1 1,-1 1-1,1 0 1,-1-1-1,1 1 1,-1-1-1,0 1 3,-15 15-11,-15 9 39,-1 0 1,-3-1-29,-16 12-36,-146 121-1,64-48 95,59-57 122,-2-3 0,-74 35-180,-6 4 387,82-41-408,-58 50 21,-15 14 368,143-107-353,0-1 0,0 0-1,-1 0 1,1-1 0,-5 3-15,3-5-149,8-6 24,12-12-14,-11 14 136,13-13-30,0-1 1,2 2-1,0 0 0,1 1 0,0 1 0,12-5 33,33-17 32,32-12-32,46-25-32,-45 11 175,22-23-143,18-11 38,79-40-294,15 5 256,-223 127-32,-4 1 14,-1 1-1,1 0 0,0 0 1,0 0-1,0 0 0,0 1 1,1-1-1,-1 1 0,0 0 1,4 0 18,-8 1 0,0 0 0,1 0-1,-1 0 1,0 0 0,0 0 0,1 1 0,-1-1 0,0 0 0,0 0 0,1 0 0,-1 0 0,0 0 0,0 0 0,0 1 0,1-1 0,-1 0-1,0 0 1,0 0 0,0 1 0,0-1 0,1 0 0,-1 0 0,0 0 0,0 1 0,0-1 0,0 0 0,0 0 0,0 1 0,0-1 0,0 0-1,1 1 1,-1-1 0,0 0 0,-3 12 71,-12 16 72,12-23-146,-10 16 24,-2 0 1,-1 0-1,-1-2 1,0 0-1,-8 5-21,-102 84 181,92-80-203,31-24 19,-189 160 60,107-88-116,28-26-10,2 3-1,-15 21 70,-15 21 155,72-78-6,12-12-81,10-9-98,29-28 55,12-14-25,2-4 236,-16 21-222,1 0 0,22-12-14,81-45 87,34-23-341,-51 18 158,-27 19-16,7 3 112,-94 64-65,0 0-1,0 1 1,0 0-1,3 0 66,-9 3-14,0 0 0,1 1 0,-1-1-1,0 1 1,0 0 0,0 0-1,0 0 1,0 0 0,0 0 0,1 0 14,-3 0 1,1 0 0,0 0 1,0 1-1,0-1 0,-1 0 1,1 1-1,0-1 0,0 1 0,-1-1 1,1 0-1,0 1 0,-1 0 1,1-1-1,-1 1 0,1-1 1,0 1-1,-1 0 0,0-1 0,1 1 1,-1 0-1,1-1 0,-1 1 1,0 0-1,1 0-1,0 2 20,-1 0 1,1 1-1,-1-1 0,0 0 1,1 1-1,-2-1 0,1 0 1,0 0-1,0 1 1,-1-1-1,0 0 0,0 1-20,-14 39 240,14-41-239,-2 8 27,-4 9-1,-1-1 0,0 1 1,-1-2-1,-1 1 1,-1-1-1,-2 1-27,-38 40 15,-3-2-1,-48 37-14,25-23-146,-2 8 146,73-71-66,-19 17-279,18-21 406,11-10 9,13-12 34,17-9-113,0 1 1,2 2-1,36-19 9,8-7-22,-25 15-200,1 2 0,2 2-1,40-14 223,-94 44-6,1 0-1,0 1 0,-1 0 0,1 0 0,0 0 1,0 1-1,0-1 0,0 1 0,0 0 0,0 0 1,2 1 6,-6-1 6,-1 0 1,1 1 0,-1-1 0,0 0-1,1 0 1,-1 0 0,1 0 0,-1 1-1,0-1 1,1 0 0,-1 0 0,0 1-1,1-1 1,-1 0 0,0 0 0,1 1-1,-1-1 1,0 0 0,0 1 0,1-1-1,-1 0 1,0 1 0,0-1 0,0 1-1,1-1 1,-1 0 0,0 1 0,0-1-1,0 1 1,0-1 0,0 1 0,0-1 0,0 1-1,0-1 1,0 0 0,0 1 0,0-1-1,0 1 1,0-1 0,0 1 0,-1-1-1,1 0 1,0 1-7,-9 17 222,1-7-95,-1 0 0,0-1 0,-11 9-127,-13 15 205,1 7-1085,2 0-1,-17 36 881,39-65-644,-13 30-3158,16-29 1071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2:57.2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23 1984,'6'3'6117,"76"-3"-2650,-20 8-2891,37-11 192,-85 4-599,8-2 35,-17 1-144,0-1 0,-1 1 0,1 1 0,8 0 0,8 1-61,40 3-15,32 1 37,43-1 86,-95-4-28,-10 0 92,32-4 0,16 0 106,-59 1-322,1 1 0,-1 0-1,26 4 1,-37-3 56,1 0 0,15-1 0,10-1-119,16 1 290,-11 0-227,64 6-1,-20 1 72,-55-5-60,30 5-1,47 5 147,-92-10-17,22 0-1,10 0-171,21 4 120,16 2-162,-18-3 286,-28-2-266,-26-3 107,0 2 0,13 2 0,104 12 227,65-6 208,-71-1-443,273-8 282,-232-8-276,-150 7-18,1 0 1,-1-1 0,14-4-1,-11 2 96,24-1 0,93-8 212,83-2 16,-83 10-109,-37 1 165,-29 1-96,-10-2-128,8 3-353,41 2 220,-27 2 148,30 2-179,-91-2 108,0-2 0,0 0 0,35-5 0,-44 4-86,0 1-1,1 0 0,13 1 1,-13 0-2,-1 0 0,0-1 0,17-2-1,65-6 161,65 6-277,-85 3 176,-42-1-10,96 4 115,-68 0-64,9 0-3,-40-1-64,0-2-1,27-3 1,-4 1-3,309-4 258,-235-3-78,-60 2-212,1 5-139,13-2 101,-51 1 9,32 2 0,-21 1 56,56 5 155,-45-1-126,24 4 54,-46-4 9,43 1 0,40-1 352,93-14-37,-31 6-485,27 10 79,-75-2 225,9-14 5,25 4-323,1-1 171,-125 4-76,-24 1-27,0 0 0,1 0 0,8 2 0,-4 0 15,0-1-1,0-1 0,17-2 0,23-1 31,-15 3 71,54-7 1,-19 2-127,18-4-9,-54 5 47,56 0-1,-19 1-16,23 5-14,-38 1 15,64 6 355,-47-2-254,3 0 12,-55-5-149,49 9 1,-49-6-668,48 3 1,-44-4-1171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3:09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1107 2655 1568,'-4'7'4415,"-8"2"-1721,8-6-2471,-1-1 0,1 0 0,-1-1-1,0 1 1,0-1 0,0 0 0,0-1 0,0 1 0,-6-1 0,-48-1 944,54 0-1091,-77-7 511,63 6-494,1-1 0,-1 0 1,1-2-1,0 0 0,0-1 1,0-1-1,-16-9 0,19 7-25,0 0 0,0-1 0,1 0 0,1-1 0,0 0 0,-21-24 0,-59-88-11,65 82-17,-44-49 1,-50-20 79,9 8-74,98 86-17,1 0-1,0-1 1,1-1-1,-21-37 1,20 25-109,1-1 1,1 0-1,-8-39 1,9 19 1,-6-69-1,13 72 46,3-1-1,2 1 1,9-56-1,37-139 115,-38 213-70,1 1-1,1 0 1,1 1 0,2 1-1,0-1 1,2 2 0,1 0-1,1 2 1,2-1 0,36-35-1,112-93 98,1-2 302,-150 138-391,0 1 1,0 1-1,1 1 1,1 1-1,1 0 1,37-15 0,146-42 267,-128 46-258,80-18 38,-139 37-33,30-5 23,1 1 0,62-2 0,98 7-16,-182 4-61,125-5 228,-18-4-373,-3-1 378,-44 11-76,71-2-252,-19 5 493,-32 0-287,314-4 218,-331-7 23,-72 5-429,18-2 95,-18 1 24,26 0 0,-11-2 74,-31 5-112,-1 0 70,0 0 0,1 0 0,-1 1-1,1-1 1,-1 0 0,0 0-1,1-1 1,-1 1 0,1 0-1,-1 0 1,0-1 0,1 1-1,-1-1 1,2-1 384,-4 2-353,-2-2-21,2 1 91,-12-8 346,-17-6-346,23 11-160,5 2 17,0 1 0,0 0 0,1 1-1,-1-1 1,0 0 0,0 0 0,0 1-1,-2-1 1,-27-14 111,24 14-111,-56-14 2,48 12 15,-21-4-1,-11-2 59,-79-23 143,101 28-228,21 4 19,0-1 0,0 1 0,0-1 0,0 0 0,0 0 0,-4-2 0,4 1-54,0 0-7,1 0 0,-1 1 0,1-1 1,-1 1-1,-4-1 0,8 2-19,-2 1-561,8 2 56,17 5 463,1-1 0,0-1-1,36 5 1,194 28 209,-237-36-61,21 5-90,-20-4 79,1-1-1,30 1 1,-27 0-28,-16-3 295,-1 0 1,1 0-1,0 0 1,11 0-1,-35 7-10,3-4-296,12-3 25,0 0-1,-1 0 1,1 0 0,0 0-1,0 1 1,0-1-1,0 1 1,0 0 0,0 0-1,-3 2 1,-2 3-8,0-2 0,-1 1 0,-17 8 0,17-10 32,0 1 0,0 0 0,-15 13 0,-23 20-137,38-31 193,1 0 0,-1-1 0,-11 5-1,8-3-124,7-7 95,0 0-1,0 0 1,0-1-1,-6 1 1,8-2-5,0 1 0,0 0 1,0-1-1,0 0 1,0 0-1,0 0 0,0 0 1,0 0-1,0-1 1,1 1-1,-1-1 0,-2-2 1,-30-26 114,19 15-35,-40-39-8,-33-26-11,77 69-200,-3-1-550,15 12 605,0 0 0,0 0 0,-1 0 0,1 0 0,0 0 0,0-1 0,0 1 0,0 0 0,0 0 0,-1 0 0,1 0 0,0 0 0,0 0 0,0 0 0,0 0 0,0 0 0,-1 0 0,1 0 0,0-1 0,0 1 0,0 0 0,0 0 0,0 0 0,0 0 0,0 0 0,0 0 0,0-1 0,-1 1 0,1 0 0,0 0 0,0 0 0,0 0 0,0 0 0,0-1 0,0 1 0,0 0 0,0 0 0,0 0 0,0 0 0,0-1 0,0 1 0,0 0 0,0 0 0,9 1-376,59 40 17,-10-4 229,-41-28-5,49 26-751,-19-13-2655,-17-11 1084,3 2-2646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09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422 59 1312,'-3'0'83,"-1"1"1,1-1-1,-1 0 0,1 1 1,-1 0-1,1 0 0,0 0 1,-1 0-1,1 1 0,0-1 1,0 1-1,0 0 0,0 0 1,0 0-1,1 0 0,-3 2-83,2-2 49,0 1 0,-1 0-1,0-1 1,0 0 0,0 0-1,0 0 1,-1 0-49,-15 7 305,-1 3-168,-178 98 1699,194-107-1778,-1 0 0,0 0 0,1 0 0,-1 1 0,1 0 1,0 0-1,0 0 0,0 1 0,1-1 0,-3 5-58,6-9 7,1 1 0,0-1 1,0 1-1,-1-1 0,1 1 0,0-1 0,0 1 0,0-1 0,0 1 0,0 0 0,-1-1 1,1 1-1,0-1 0,0 1 0,0-1 0,0 1 0,1-1 0,-1 1 0,0 0 1,0-1-1,0 1 0,0-1 0,1 1 0,-1-1 0,0 1 0,0-1 0,1 1 0,-1-1 1,0 0-1,1 1 0,-1-1 0,0 1 0,1-1 0,-1 0 0,1 1 0,-1-1 1,1 0-1,-1 1 0,1-1 0,-1 0 0,1 0-7,25 11 466,-24-10-456,51 13 594,4-1-604,-12-4 324,41 16-324,-56-15-34,0-2-1,0-1 1,1-1 0,0-2-1,1-1 1,-1-2 0,0 0-1,1-2 1,13-4 34,12-1 1039,49-13-1039,-87 14 49,-1-1-1,1 0 0,-1-1 0,-1-1 0,0-1 0,0 0 0,8-7-48,-5 3-2,-1-1 0,0-1 0,-1-1 1,0-1-1,-2 0 0,5-6 2,-19 20 35,-1 1 0,1 0 1,-1-1-1,1 1 0,-1 0 0,0-1 0,0 0 1,0 1-1,0-1 0,-1 0 0,1 1 0,-1-1-35,0 1 37,0 0 0,0 0 0,0 0 0,-1 0 0,1 0 0,-1 0 0,1 0 0,-1 0 0,0 1 0,0-1 0,0 0 0,0 0 0,0 1 0,0-1 0,0 1 0,0-1 0,-2-1-37,-2-1 41,0-1 0,0 1 0,0 0 0,0 0 0,-1 1 1,1-1-1,-1 1 0,-1 0-41,4 2-25,0-1 0,-1 1-1,1 0 1,-1 0 0,1 0 0,-1 0 0,0 1 0,1 0 0,-1-1-1,0 1 1,1 0 0,-1 1 0,0-1 0,1 1 0,-3 0 25,5-1-9,1 0 0,-1 1 0,1-1 0,-1 0 0,1 0 0,0 1 0,-1-1 0,1 0 0,-1 1 0,1-1 0,0 0 0,-1 1 0,1-1 0,0 1 0,-1-1 0,1 0 0,0 1 0,0-1 0,-1 1 0,1-1 0,0 1 0,0-1 0,0 1 0,0-1 0,0 1 0,0-1 0,0 1 0,0-1 0,0 1 0,0-1 0,0 1 0,0-1 1,0 1-1,0-1 9,0 2-9,1-1 0,-1 0 1,0 1-1,1-1 0,-1 0 1,1 1-1,0-1 1,-1 0-1,1 0 0,0 1 1,0-1 8,1 1 31,-1 0 1,1 0-1,0 0 0,0-1 1,0 1-1,0 0 1,0-1-1,1 1 0,-1-1 1,0 0-1,1 0 1,-1 0-1,1 0 0,-1 0 1,1-1-1,0 1 1,-1-1-1,1 1-31,-3-1 10,0 0-1,0 0 1,-1 0-1,1 0 1,0 0 0,0 0-1,0 0 1,0 0-1,-1-1 1,1 1-1,0 0 1,0 0 0,0 0-1,0 0 1,-1 0-1,1 0 1,0 0 0,0 0-1,0 0 1,0-1-1,0 1 1,0 0-1,0 0 1,-1 0 0,1 0-1,0 0 1,0-1-1,0 1 1,0 0 0,0 0-1,0 0 1,0 0-1,0-1 1,0 1 0,0 0-1,0 0 1,0 0-1,0 0 1,0-1-1,0 1 1,0 0 0,0 0-1,0 0-9,-2-9 127,0 7-99,-1-1 0,0 0 0,1 1 0,-1-1 0,0 1 0,0 0 1,0 0-1,0 0 0,-1 0 0,-2-1-28,-39-13 288,41 14-276,-38-10 201,1 2 0,-1 1 1,-5 2-214,-130-9 203,49 3-31,-2-1-3,43 10-681,-80 6 512,158-2-82,1 1 0,-1 1 0,1 0-1,-1 0 1,0 1 82,9-3-5,-1 0 0,1 0 0,0 0-1,-1 0 1,1 0 0,0 0 0,-1 1-1,1-1 1,0 0 0,-1 0-1,1 0 1,0 0 0,-1 1 0,1-1-1,0 0 1,-1 0 0,1 1 0,0-1-1,0 0 1,-1 1 0,1-1 0,0 0-1,0 1 1,0-1 0,-1 0 0,1 1-1,0-1 1,0 0 0,0 1 0,0-1-1,0 1 6,0-1-7,0 1-1,1 0 0,-1-1 0,1 1 0,-1-1 0,0 1 1,1-1-1,-1 1 0,1-1 0,-1 1 0,1-1 0,-1 0 1,1 1-1,0-1 0,-1 1 0,1-1 8,27 11-96,131 32 134,-65-20-220,48 21 182,-84-23-387,0-3-1,1-2 1,24 2 387,146 25-3659,-153-28 614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2.5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6 576,'2'-6'1026,"3"11"1971,4 11 286,-8-15-4147,2 4 955,0 0-1,0 0 1,0 0-1,1 0 1,0-1-1,0 1 1,0-1-1,1 0-90,-3-2 75,1-1 0,0 1 0,0 0-1,-1-1 1,1 1 0,0-1 0,0 0-1,1 0 1,-1 0 0,0-1 0,0 1 0,0-1-1,1 0 1,2 1-75,21-1 403,1-1 0,-1 0 1,1-2-1,-1-2 0,4-1-403,60-21 320,-90 27-299,0-1 1,1 1-1,-1 0 1,1-1-1,-1 1 0,0 0 1,1 0-1,-1 0 0,1 0 1,-1 0-1,1 0 1,-1 1-1,0-1 0,1 0 1,-1 1-1,1-1 1,-1 1-1,0-1 0,1 1 1,-1 0-1,0-1 1,0 1-1,0 0 0,0 0 1,0 0-1,1 1-21,18 12 111,-14-10-205,-1 0 1,0 0-1,0 1 0,-1 0 1,1 0-1,-1 0 1,0 0-1,1 2 94,-2-1-747,0-1 0,0 1-1,0 0 1,0 0-1,-1 1 748,2 4-1290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3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27 1824,'-6'-3'521,"0"0"0,0 0 0,0 0-1,0 0 1,1-1 0,-4-2-521,4 4 1740,11 3-1144,18 0 217,0 1-1,0 2 0,17 4-812,-27-4 60,0 0-1,-1 2 0,0-1 1,3 3-60,-1-1 211,1 0 0,7 2-211,-16-7 141,-1-1 0,0 1-1,1-1 1,-1-1 0,1 1 0,0-1 0,-1 0 0,3-1-141,24-3 382,-7 1 527,26 0-909,-49 3-272,1 1 0,-1 0 0,1-1 1,-1 2-1,1-1 0,-1 0 0,0 1 1,0-1-1,1 1 0,-1 0 0,0 0 1,-1 1-1,1-1 0,0 0 0,-1 1 1,1 0-1,-1-1 0,0 1 0,0 0 1,0 0-1,0 0 0,0 2 272,-1-4-227,-1 0 0,1 0 0,0 1 0,0-1 0,-1 0 0,1 0 0,0 0 0,0 0 0,0 0 0,0 0 0,0 0 0,0 0 0,1 0 0,-1-1 0,0 1 0,0 0 0,1-1 0,-1 1 0,0-1 0,1 1 0,-1-1 0,0 0 0,1 0 227,15-1-1120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4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55 1984,'-8'-9'89,"-1"1"0,0 0 0,0 0-1,-1 1 1,0 0 0,0 1-89,10 6 13,-1-1-1,1 1 1,0 0-1,0 0 1,0 0 0,0 0-1,0 0 1,-1 0-1,1 0 1,0 0-1,0 0 1,0 0 0,0 0-1,-1 0 1,1 0-1,0 0 1,0 0-1,0 0 1,0 0-1,-1 0 1,1 0 0,0 0-1,0 0 1,0 0-1,0 0 1,-1 0-1,1 0 1,0 0 0,0 0-1,0 0 1,0 1-1,0-1 1,-1 0-1,1 0 1,0 0-1,0 0-12,-3 9 559,3 14 395,1-17-807,6 46-333,-7-51 20,0 28 1702,0-27-1125,1-2-358,-1 1 1,0 0-1,0 0 1,0 0-1,1-1 1,-1 1-1,0 0 1,1 0-1,-1-1 1,1 1-1,-1 0 1,1 0-1,-1-1 1,1 1-1,-1-1 1,1 1-1,0 0 1,-1-1-1,1 1 1,0-1-1,0 0 1,-1 1-1,1-1 1,0 0-1,0 1 1,-1-1-1,1 0 1,0 0-1,0 1 0,0-1 1,0 0-1,0 0-53,31 2 358,-26-2-177,46-1 1409,41-6-1590,-31 5 820,-45 2-540,0-1-1,0 0 0,4-2-279,-11 2-310,0 0-1,1 0 1,-1 1-1,0 1 1,1-1 0,-1 2-1,0-1 1,0 2-1,1-1 1,-2 1-1,1 1 1,0 0-1,-1 0 1,1 2 310,25 12-3920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6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1248,'22'5'3317,"-7"-5"-3227,0-1-90,0 2-1,11 1 1,-20-1 42,-1 0 0,0 0-1,0 1 1,0-1 0,0 1-1,0 0 1,0 1 0,-1-1-1,4 4-41,8 5 399,-2 2-1,13 13-398,-13-11 132,1-1 0,11 7-132,5 4-10,-14-17-1046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7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2144,'0'0'800,"5"5"-608,-2 1-64,2 2 288,3 3-256,1 2 0,4 2-96,0 4 288,4 0-160,1 0-96,7 5-64,1 3 160,-1-2-96,6 10-384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8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1248,'12'10'1275,"-10"-8"-1133,0 1 0,0-1 0,0 0 0,0 0 0,0 0 0,1 0 0,-1-1 0,1 1 0,1 0-142,15 13 663,5 8-55,-18-18-375,0 0 0,-1 1-1,0 0 1,0-1 0,0 2 0,1 1-233,-3-4 60,0 0 0,0 0-1,0 0 1,1 0 0,0-1-1,0 1 1,0-1 0,0 0-1,2 1-59,7 4 209,1-1 0,6 3-209,180 68 359,-89-37-169,-96-35-215,1 0-1,-1 1 1,-1 1 0,1 1-1,-2 0 1,1 1 0,-1 0-1,0 1 1,-1 1 0,-1 0-1,0 0 1,4 7 25,55 73-2165,-24-36-683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19.5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 1728,'1'-1'65,"0"0"0,-1 0 0,1 0 0,0 0 0,0 0 0,0 0 0,0 0 0,0 1 0,0-1 0,0 0 0,0 1 0,0-1 0,1 1 0,-1-1 0,0 1 0,0-1 0,0 1 0,1 0 0,-1 0 0,0-1 0,1 1 0,-1 0 0,0 0 0,0 0 0,1 1 0,-1-1 0,0 0 0,0 0 0,1 1 0,-1-1 0,0 0 0,0 1 0,0 0 0,0-1 0,1 1-65,4 2 121,0 1 1,0-1-1,-1 1 0,1 0 0,-1 0 1,1 2-122,18 14 874,0-1 1,1-2-1,3 1-874,44 31 544,5 5-1658,-41-31-3457,12 13 4571,-15-8-1445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33.5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53 23 576,'-13'-8'192,"4"8"-128,1-8-32,3 5-96,-3 3 32,-2-4-192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0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0 1152,'-7'3'338,"7"-3"-308,1 0 1,-1 0-1,0 0 1,0 1-1,0-1 0,1 0 1,-1 0-1,0 0 1,0 0-1,0 1 0,1-1 1,-1 0-1,0 0 1,0 0-1,1 0 0,-1 0 1,0 0-1,0 0 1,1 0-1,-1 0 0,0 0 1,0 0-1,1 0 1,-1 0-1,0 0 0,1 0 1,-1 0-1,0 0-30,0 0 459,0 0 298,0 0-181,4 15 1467,5 2-1261,-2-4-467,-1-1 1,2 0 0,-1-1 0,2 0 0,-1 0 0,4 2-316,34 29 162,3-2 0,21 13-162,108 64-299,-53-36-1609,-73-47-2374,43 20 4282,-9-12-1600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1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 1568,'-7'-6'67,"3"2"3162,10 6-1309,76 22 859,-42-13-1793,-3-1-702,0 2 1,-1 1-1,22 13-284,89 52-536,81 42-3712,-151-85 734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2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28 1824,'-30'-18'944,"20"15"-583,3 1-135,-1-3 795,5 10 520,2-3-1415,1-1 0,0 1 1,0-1-1,0 1 0,1-1 1,-1 1-1,0-1 0,1 0 1,-1 1-1,1-1 0,-1 1-126,3 2 116,-1-1 0,1 0-1,-1 1 1,1-1 0,0 0-1,0-1 1,0 1 0,0 0-1,1-1 1,-1 0 0,1 0-1,-1 0 1,1 0 0,0 0-1,1 0-115,11 3 344,0 0 0,1-1 0,3-1-344,-6 0 156,166 27 271,-35-9-1718,-83-14-1288,0 2 1,27 10 2578,-7 7-2352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3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26 1984,'-1'0'215,"-1"-1"-1,1 1 1,0-1 0,-1 0 0,1 1-1,-1-1 1,1 0 0,0 0-1,0 0 1,0 0 0,-1 0 0,1 0-1,0 0 1,0-1 0,0 1-1,0 0 1,1-1 0,-1 1 0,0 0-1,1-1 1,-1 1 0,1-1-1,-1 1-214,14 1 395,-4 0-93,1 1 1,0 1-1,0-1 0,3 3-302,19 3 402,322 39 1086,-276-40-2505,0 4 0,-1 4 0,1 3 1017,5 8-1157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4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14 166 1056,'-1'-1'51,"0"0"0,1 0 0,-1 0 0,0 0 0,1 0 0,-1 0 0,0 0 0,1 0 0,-1 0 0,1 0 0,0 0 0,-1 0 0,1 0-1,0-1 1,0 1 0,-1 0 0,1 0 0,0 0 0,0-1 0,0 1 0,1 0-51,-1-1 267,0-1 0,0 1 0,-1 0 0,1 0 0,0-1-1,-1 1 1,0 0 0,0-1-267,1 2 43,0 1 0,-1-1 0,1 1 0,0-1 0,0 1 0,0-1 0,0 1-1,0-1 1,0 1 0,0-1 0,0 0 0,0 1 0,0-1 0,0 1 0,0-1 0,0 1 0,0-1 0,0 1-1,1-1 1,-1 1 0,0-1 0,0 1 0,0-1 0,1 1 0,-1 0 0,0-1 0,1 1 0,-1-1 0,0 1-1,1 0 1,-1-1 0,1 1 0,-1 0 0,1-1 0,-1 1 0,0 0 0,1 0 0,-1-1 0,1 1 0,0 0-43,21-5 958,-21 5-908,240-19 2394,-106 10-2760,65-15 316,-25-6-2389,-74 14-1104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24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49 1824,'-1'-2'93,"1"0"0,0 0 1,0 0-1,0-1 0,0 1 0,0 0 0,0 0 1,1-1-1,-1 1 0,1 0 0,-1 0 1,1 0-1,0 0 0,0 0 0,0 0 0,0 0 1,0 0-1,0 0 0,1 0 0,-1 1 0,1-1 1,-1 0-1,1 1-93,-1 0 512,-1 1-155,0 0 43,0 0-5,5 0-11,0 1 0,0 0 0,-1 0 0,1 0 0,0 0 0,-1 1 0,4 1-384,-2-1 244,0 0 0,0 0 0,0-1 0,3 1-244,40 2 367,-1-3-1,1-1 1,38-7-367,-10 1 142,84-1-1506,-41 4-5602,3 7 6966,-49 2-1408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35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3175 183 1312,'-82'0'1528,"1"4"0,-10 4-1528,31-1 403,-35 5 735,63-8-982,0-1 0,0-2 0,-18-2-156,7 1 321,24-1-139,1-1-1,0 0 0,-5-3-181,5 2 142,0 0 1,0 1-1,-5 1-142,-231-3 1381,241 4-1350,-9 0-180,-1 1 1,-1 1 148,4-3 84,16-3 79,12-1 6,1 1-211,1 1 1,0 1 0,-1 0 0,10-1 41,11-3-6,63-10-238,14 2 244,14-2-103,-8 2 53,2 5-1,52 5 51,-154 4-21,0 1-1,0 0 1,0 1 0,0 0-1,-1 1 1,1 0 0,1 2 21,-10-4-17,-3-1 12,0 0-1,0 1 1,0-1 0,0 1 0,0 0-1,0-1 1,0 1 0,0 0-1,0-1 1,0 1 0,0 0 0,0 0-1,0 0 1,-1 0 0,1 0-1,0 0 1,0 1 5,-1-2 3,0 0 1,1 0-1,-1 1 0,0-1 0,0 0 1,1 1-1,-1-1 0,0 0 0,0 1 1,0-1-1,0 0 0,1 1 0,-1-1 1,0 0-1,0 1 0,0-1 0,0 0 1,0 1-1,0-1 0,0 0 1,0 1-1,0-1 0,0 0 0,0 1 1,0-1-1,0 1 0,0-1 0,-1 0 1,1 1-1,0-1 0,0 0 0,0 1-3,-11 6 104,6-5-78,0-1-1,0 1 1,1-1 0,-1-1-1,-1 1-25,-16 0 92,-1-2 0,-1 0-92,-39 0 323,-84 1-239,68-1-174,-57 5 149,-27 7-59,62-2-120,-62 6 613,142-14-565,-1 0 0,0-1 0,0-1 72,-25-1-24,40 3 28,1-2-1,-1 1 1,0-1-1,0 0 0,0-1 1,0 1-1,1-1 1,-1-1-1,1 1 0,-1-1 1,-5-4-4,-1 4 7,12 3-15,1 0 0,-1 0 0,1 0 0,0 0 0,-1 0 0,1 0 0,-1 0 0,1 0 0,-1 0 0,1 0 0,-1 0 0,1-1 0,-1 1 0,1 0 0,-1 0 0,1 0 0,0-1 0,-1 1 0,1 0 0,-1 0 0,1-1 0,0 1 0,-1 0 0,1-1 1,0 1-1,-1 0 0,1-1 0,0 1 0,0-1 0,0 1 0,-1-1 0,1 1 0,0 0 0,0-1 0,0 0 8,10 1-411,5 2 274,0 0 1,0-1-1,1-1 1,-1-1-1,12-1 137,28-2-341,-24 3 217,0-2 0,3-2 124,39-3-40,33 1 222,-19 1-206,-1 3-1,17 5 25,-95-2 27,0 0 0,0-1-1,0 1 1,-1-1 0,7-2-27,2 2-185,-14 1 182,0 0-1,0 0 1,0 0 0,0 0 0,0-1-1,0 1 1,0-1 0,0 1 0,0-1-1,0 0 1,0 1 0,0-2 3,-1 2 42,-1 0 6,0 0 27,-26 3 106,19-3-162,0 1-1,1-1 0,-1 2 1,0-1-1,0 1 0,0 0 0,-1 1-18,0-1-46,1-1 0,0 0-1,-1 0 1,1 0 0,-1-1 46,-24 3 23,-150 23 420,135-24-475,3 0 37,33-1 7,1-1-1,0-1 1,-9 0-12,-16-2-51,33 3 49,0 0 0,0 0-1,0-1 1,0 1 0,0-1 0,0 0-1,0 1 1,0-1 0,0 0-1,0 0 1,0 0 0,-1-1 2,-13-5-69,-14-11 416,24 16-259,5 1-108,-1 1-1,1-1 1,-1 1 0,0-1 0,1 1 0,-1-1-1,0 1 1,1 0 0,-1 0 0,0 0-1,1 0 1,-1 0 0,0 0 0,1 0 0,-1 1-1,0-1 1,1 1 20,-2 0 8,0-1-1,0 1 0,-1-1 1,1 1-1,0-1 1,0 0-1,0 0 1,-3-1-8,2 1-21,-1 0 0,1 0 1,0 0-1,-1 0 1,1 1-1,0-1 21,-24 5 134,1-1 0,-15-1-134,-12 1 191,-260 22 38,286-25-218,1-1 0,-1-2 0,-20-4-11,42 5 15,-16-2-127,16 1 147,0 1 0,0 0 0,0 0 0,-1 1 0,1 0 0,0 0 0,-3 1-35,-3-2-200,9 1-70,10 1 298,16 1-49,1-1 1,-1 0-1,1-2 0,-1-1 1,1-1-1,-1 0 1,2-3 20,33-4 182,2 2-182,7-1-81,-13 1 149,21-2-101,0-4-1,-1-3 1,10-7 33,-53 14-4,0 1-1,0 2 1,1 1-1,28-1 5,-39 5 3,1 2-1,0 1 1,0 0 0,-1 2-1,1 0 1,-1 1-1,14 6-2,101 24-229,-124-32 273,-1 0 1,1-1 0,-1-1-1,1 1 1,-1-2 0,1 0 0,-1 0-1,2-1-44,-9 1 43,19-6 11,-21 6-160,-14 6-173,6-2 297,0-1-1,-1 0 1,1-1 0,-1 0 0,0 0-1,-1 0-17,-22 4-15,-35 7 259,-13-1-244,34-6-60,1 3 0,-1 1 0,-39 14 60,35-8 32,0-2 1,-21 2-33,62-14 25,-33 3 306,10-2-134,14-1-221,1-1-1,0-1 1,0 0-1,0 0 1,-3-2 24,-17-8 85,29 9-44,1 1-1,0-1 1,-1 0-1,-3-2-40,-17-6 323,10 5-307,4 2-91,1 0 1,-1 1-1,0 0 1,0 1-1,-3 0 75,-2 1-82,-7 0 69,0 0 1,1 1 0,-1 2-1,1 0 1,-1 2 12,-131 40 336,127-40-340,0-2 1,-1 0-1,1-2 0,-11-1 4,32 0-17,-8 0 84,0-1-1,1 0 1,-1 0 0,0-2-1,1 0 1,-10-3-67,23 6 8,0 0 0,0-1 0,0 1 0,0 0 1,1-1-1,-1 1 0,0-1 0,0 1 0,0-1 0,1 1 0,-1-1 0,0 1 1,1-1-1,-1 0 0,0 1 0,1-1 0,-1 0-8,1 1-7,0-1 0,0 1 1,0 0-1,1 0 0,-1-1 0,0 1 1,0 0-1,0-1 0,0 1 0,0 0 1,0 0-1,1-1 0,-1 1 0,0 0 1,0 0-1,0-1 0,1 1 0,-1 0 1,0 0-1,0 0 0,1-1 0,-1 1 0,0 0 1,0 0-1,1 0 0,-1 0 0,0 0 1,1 0-1,-1 0 0,0-1 7,33-6-383,14 3 235,-23 2 8,18-5 140,58-11 27,102-5-27,-189 22-28,128-5-126,117 1 165,-202 5-288,-65 8 506,-1-7-196,0 0 0,-1-1-1,1 0 1,0-1 0,0 0 0,-1 0 0,-5-2-33,-4-1 90,-70-3 267,34 3-229,-4 2-253,1 2 1,-21 4 124,16-1 4,29 0-299,-27 7 295,23-4 55,-14 0-55,22-4 150,-46 2-540,109 3 162,-23-4 214,1 0 0,-1-1-1,0-1 1,1 0 0,2 0 14,30 0 147,36-1-411,57-4 173,-61 4 43,6-5 48,-36 3-20,5 1 20,-12 1 196,31-4-196,-49 5 83,-17-1-79,0 0 1,0 0-1,0 0 1,-1 1-1,1-2 1,0 1-1,0 0 1,0 0-1,1-1-4,-2 1-16,17-6-151,-19 6 171,1 0 0,0 0 0,0 0 1,0 0-1,-1 0 0,1 0 0,0 0 0,0 0 0,0-1 0,0 1 0,-1 0 0,1 0 0,0 0 0,0 0 0,0 0 0,0 0 0,0-1 0,-1 1 1,1 0-1,0 0 0,0 0 0,0 0 0,0 0 0,0-1 0,0 1 0,0 0 0,0 0 0,0 0 0,0-1 0,0 1 0,0 0 0,0 0 0,0 0 1,0-1-1,0 1 0,0 0 0,0 0 0,0 0 0,0 0 0,0-1 0,0 1 0,0 0 0,0 0 0,0 0 0,0-1 0,0 1 0,0 0 0,0 0 1,1 0-1,-1 0 0,0 0 0,0-1 0,0 1 0,0 0 0,0 0 0,1 0 0,-1 0 0,0 0 0,0 0 0,0 0 0,0-1 0,1 1-4,-19-5-5,0 0 0,0 0-1,0 2 1,0 0 0,-1 1-1,-14 1 6,-47 1-133,0 4 0,-2 3 133,-160 36 117,194-35-41,-18 0-76,-17 3-44,66-7 49,-1-2-1,0 0 0,0-1 1,1-1-1,-1 0 1,-2-2-5,-7 1-62,22 2 189,-1-1 1,0-1-1,0 1 1,-5-2-128,9 2 0,1-1 0,-1 1 1,0-1-1,1 1 0,0-1 0,-1 0 1,1 0-1,-1 0 0,1 1 1,0-1-1,0-1 0,-1 1 0,1 0 1,0 0-1,0 0 0,0-1 1,0 1-1,1 0 0,-2-2 0,0 2-74,0 0 0,0 0-1,-1 1 1,1-1 0,0 0 0,-1 1-1,1 0 1,0-1 0,-1 1 74,-4-1 23,-1 0 7,0 0 0,0 1 1,0 0-1,-1 0 0,1 1 0,-4 1-30,2-1 79,1 0 0,-1 0-1,1-1 1,-3-1-79,3 0 5,-1 0 0,0 1 1,1-1-1,-1 2 0,0 0 1,-6 1-6,-1 0-92,-1 0 1,1-1-1,-1-1 1,-1-1 91,-11 0-61,7 0 269,15 1-301,0-1 0,1 2-1,-1-1 1,0 1 93,-34-1 656,42 0-670,0 0-1,0-1 1,0 1 0,0 0 0,0-1-1,0 1 1,0 0 0,0 0 0,0-1 0,0 1-1,0 0 1,1-1 0,-1 1 0,0 0-1,0 0 1,0-1 0,0 1 0,0 0 0,1 0-1,-1-1 1,0 1 0,0 0 0,1 0-1,-1 0 1,0-1 0,0 1 0,0 0 0,1 0-1,-1 0 1,0 0 0,1 0 0,-1-1-1,0 1 15,85-8-122,-15 2 234,-63 5-30,1 0 0,0 0 1,0 0-1,4-3-82,26-3 65,-3 2-161,-1 0 0,12-5 96,11-2 294,-29 8-365,0 0 0,0 2-1,10 2 72,181-5 182,-68 10-358,-75-2 320,21 0 80,31 2-406,-83-4 282,-18 0-112,0-1 0,0-2 0,19-3 12,-1-1 164,-23 3-115,-1-1 0,7-2-49,-3 0-187,20-2 187,-25 4-113,-15 3 182,0 0 0,0 0-1,0 0 1,0 1 0,0-1-1,0 1 1,1 1-69,-5-2-83,-7 1 6,4 0 73,1 1 0,-1-1 1,0 0-1,1 0 0,-1-1 0,0 1 0,1 0 0,-1 0 1,0-1-1,1 1 0,-1-1 0,-1 0 4,-14-3-39,6 4 19,1 2 0,0-1 1,0 2-1,0-1 1,-9 4 19,-23 6 60,-110 13-118,61-12-182,-22 10 240,-43 9 48,142-29 80,1 0 0,-1-1 0,0-1 0,0 0 0,-1-1 0,1-1 0,-9-1-128,-110-20 80,76 13-145,31 5-206,-24-6 271,23 4 46,0 2 1,0 1-1,0 1 1,-1 2-1,-17 1-46,-7 0 237,31 0-441,0 1-1,-1 1 205,0 0-135,2 0 84,0 1 0,-1 2 51,-31 5 139,31-5-249,16-4 131,1-1 0,-1 0 0,1 0 0,-1 0 0,1 0 0,-3-1-21,-25 3 240,26-2-240,0-1 1,0 1 0,-1-1 0,1 0-1,0-1 1,-1 1 0,1-1 0,-3-1-1,-3-1 0,-6-2-16,8 4-39,10 1 63,-1 0 0,1 0 0,0 0 0,-1 0 0,1 0 0,-1 0 0,1 0 1,-1 0-1,1 0 0,-1 0 0,1 0 0,-1-1 0,1 1 0,-1 0 0,1 0 0,-1 0 0,1-1 0,-1 1 0,1 0 0,0 0 0,-1-1 0,1 1 0,-1 0 0,1-1 0,0 1 0,-1-1 0,1 1 0,0 0-8,0-1 150,0-1-74,0 2-83,0 0-1,0-1 0,0 1 0,0 0 0,-1 0 1,1 0-1,0-1 0,0 1 0,0 0 0,0 0 1,0 0-1,0-1 0,0 1 0,0 0 0,1 0 0,-1 0 1,0-1-1,0 1 0,0 0 0,0 0 0,0 0 1,0-1-1,0 1 0,0 0 0,0 0 0,1 0 1,-1 0-1,0-1 0,0 1 0,0 0 0,0 0 8,40-5-378,-31 3 332,1 0-1,-1 1 1,4 0 46,9 0-49,-1-1 0,16-4 49,21-2 61,55-7 285,-74 10-303,-23 2-104,0 1-1,7 1 62,16-1-55,19-3 55,22-2 45,20-1-70,-59 3 253,1 2 1,34 2-229,57 4 85,-17-1-253,-72-3 127,1 2-1,39 6 42,-48-4 103,-27-3-57,0 1-1,0 0 1,1 0-1,-1 1 1,7 2-46,-4 0-102,1-1 1,1 0-1,3 0 102,-4-1-47,21 1 196,-33-3-47,-1 0-22,0 0-22,0 0-4,0 0 47,0 0-21,0 0 5,0 0-47,0 0-124,-21-7 124,15 5-37,-1 0 1,1 1 0,-1-1-1,1 1 1,-1 1 0,-2-1-2,-16-2 91,-4-1-82,1 2 0,-8 0-9,-10 0-205,-19-1-247,-3 4 452,7 0 52,-60 4-46,2 1 148,-165 2-132,248-7 40,20 0-103,1-1 1,-1 0 0,0-1 40,-75-11-59,76 10 224,-13-3 49,19 2-182,7 2-58,0 1 0,1-1 0,-1 0 0,0 0 0,0 0 0,1 0 0,-1 0-1,0 0 1,1 0 26,-2-1-16,1 0-1,-1 1 1,0 0 0,1-1-1,-1 1 1,0 0-1,0 0 1,0 1 0,0-1-1,0 1 1,0-1-1,0 1 1,0 0 16,-45 2 126,14 1 9,-194-6-465,226 3 332,-52 2 90,48-1-91,1-1 0,-1 2 0,1-1 0,0 1 0,0 0-1,0 0 1,0 0 0,-4 3-1,-9 6-168,8-6-164,1 0 0,0 2 1,0-1-1,1 1 0,0 0 0,0 0 0,-4 6 332,5-5-450,-1 0 0,0 0 0,-2 0 450,-17 17-1705,9-6 569,-3-3-699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38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672 74 2976,'-15'-10'1149,"13"9"-1098,0 0 0,0 0 1,0 0-1,0 0 0,0-1 1,1 1-1,-1 0 0,1-1 1,-2 0-52,1-1 48,-1 0 0,1 1 0,-1-1 0,0 1 1,0 0-1,0 0 0,0 0 0,-1 0 0,1 0 1,-2 0-49,-38-14 1400,37 14-1256,-2 0 20,-1 0-1,0 0 1,0 1-1,0 1 0,0-1 1,0 1-1,0 1 1,0 0-1,-7 1-163,-18 5 93,-31 11-93,50-13 52,-11 2 71,0 3 1,1 0-1,0 1 0,1 1 0,1 2 1,-7 5-124,16-10-2,1 2 1,0-1-1,1 2 1,0-1-1,1 2 1,0 0 0,1 0-1,0 1 1,1 0-1,-6 13 2,8-12-75,2-6 143,0 0 1,1 0 0,1 1 0,-1 0-1,2 0 1,-1 0 0,1 1-69,2-10 23,0 0 1,-1-1-1,1 1 0,0 0 1,0 0-1,0 0 1,0 0-1,0 0 1,0 0-1,1 0 0,-1 0 1,0 0-1,0 0 1,1 0-1,-1-1 1,0 1-1,1 0 1,-1 0-1,1 0 0,-1-1 1,1 1-1,-1 0 1,1 0-1,0-1 1,-1 1-1,1 0 0,0-1 1,0 1-1,-1-1 1,1 1-1,0-1 1,0 0-1,0 1 0,0-1 1,0 0-1,-1 1 1,1-1-1,0 0 1,0 0-1,0 0 1,0 0-1,0 0 0,0 0 1,0 0-1,0 0 1,0 0-24,7-1 136,0 0 1,-1-1-1,1 0 0,-1 0 1,4-2-137,67-27 306,-2-4-1,-1-3-305,7-3-153,48-16 153,-117 52 27,-10 3-19,-1 1 1,1 0 0,0 0 0,0 0-1,-1 0 1,1 0 0,0 1 0,0-1-1,0 1 1,0 0 0,1 0-9,-4 0 17,1 0-1,-1 0 1,0 1 0,1-1-1,-1 0 1,1 1-1,-1-1 1,0 1 0,1-1-1,-1 1 1,0-1 0,0 0-1,1 1 1,-1-1 0,0 1-1,0-1 1,0 1 0,0-1-1,1 1 1,-1-1 0,0 1-1,0-1 1,0 1-1,0-1 1,0 1 0,0-1-1,0 1 1,-1 0 0,1-1-1,0 1 1,0-1 0,0 0-1,0 1-16,-5 17 315,-20 35 779,-23 35-1094,45-81-22,0-3 45,-8 17-215,-2 0-1,0-1 1,-1-1-1,-1 0 193,14-18-14,1 0 0,-1-1-1,0 1 1,1-1 0,-1 1 0,0 0-1,1-1 1,-1 1 0,0-1 0,0 1-1,0-1 1,0 0 0,1 1 0,-1-1-1,0 0 15,0 0 2,1 0 0,0 0 0,-1 0 0,1 0 1,0 0-1,-1 0 0,1 0 0,-1 0 0,1-1 0,0 1 0,-1 0 0,1 0 0,0 0 0,-1 0 0,1-1 0,0 1 0,0 0 0,-1 0 0,1-1 0,0 1 0,0 0 0,-1-1 0,1 1 0,0 0-2,-2-4 37,1 1 0,-1 0 0,1-1 0,0 1 0,0 0 0,0-4-37,0 0-46,-2-7-22,1 1-1,1-1 1,0-1 68,1 5-29,-1-1 0,0 0 0,-1 1 0,0-1 0,0 1 0,-2-1 29,-3-6-61,5 12-192,0 0 0,-1 0-1,2 0 1,-1 0-1,1-1 1,-1 1 0,1-3 253,1 4-2976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40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144 310 1408,'-42'-20'448,"37"16"-356,-1 0 0,1 0 0,0 0 0,0-1 0,0 1 0,1-1 0,-1-1 0,1 1 0,0 0 0,1-1 0,-4-6-92,0-2 262,1-1-1,0 0 1,1-1 0,0 0-262,1 1 515,0 0 0,2 0-1,-2-12-514,4 21 67,0 0 0,0 0-1,0 0 1,1 0-1,0 1 1,0-1 0,1 0-1,-1 0 1,1 1-1,0-1 1,1 0-67,-3 5-1,0 1 0,1-1 0,-1 1 0,0 0 0,0-1 0,1 1-1,-1-1 1,0 1 0,1 0 0,-1-1 0,0 1 0,1 0 0,-1-1 0,0 1 0,1 0 0,-1-1 0,1 1 0,-1 0 0,1 0 1,4 3-165,-4-1 156,0 0-1,0 0 0,-1 0 0,1 0 1,-1 0-1,1 0 0,-1 0 1,0 0-1,0 2 10,4 71 234,2 0 1,4 0-235,1 4 155,-4-13-49,-2 36-106,-5-102-46,0 1-1,0-1 0,0 0 0,0 1 0,0-1 1,0 1-1,0-1 0,0 1 0,0-1 0,0 0 1,0 1-1,0-1 0,0 1 0,-1-1 0,1 0 1,0 1-1,0-1 0,-1 0 0,1 1 0,0-1 1,0 0-1,-1 1 0,1-1 0,0 0 0,-1 0 1,1 1-1,0-1 0,-1 0 0,1 0 0,-1 0 1,1 1-1,0-1 0,-1 0 0,1 0 1,-1 0-1,1 0 0,0 0 0,-1 0 0,1 0 1,-1 0-1,1 0 0,-1 0 47,0 0-244,-1 0 1,0-1 0,0 1-1,0-1 1,1 1-1,-1-1 1,0 0-1,1 0 1,-1 0 0,0 0 243,-6-6-1259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41.3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4 2400,'-3'-1'288,"-5"0"335,8 0-611,0 1-1,0 0 0,0 0 1,0 0-1,0 0 1,0 0-1,0 0 0,0 0 1,0 0-1,0 0 1,0 0-1,0 0 0,0 0 1,0 0-1,0 0 1,0 0-1,0 0 0,0 0 1,0 0-1,0 0 0,0 0 1,0 0-1,0 0-11,1 0-80,8 0-138,13 4 335,37 8 875,-54-11-925,1 1-1,0 0 1,-1 1 0,0-1-1,1 1 1,-1 0 0,0 0-1,3 4-66,-7-6-1,1 0 0,-1 0-1,0 0 1,0 1 0,0-1 0,0 1-1,0-1 1,0 0 0,0 1 0,-1 0-1,1-1 1,0 1 0,-1-1 0,1 1-1,-1 0 1,0 0 0,0-1 0,1 1-1,-1 0 1,-1 0 1,1 4 94,-1 0 1,0 0-1,0-1 0,-1 1 0,-1 2-94,-1 7 258,-48 172 883,50-181-1114,1-1-1,1 1 0,-1 0 0,1-1 0,0 3-26,0-7 32,0 0 1,0 0-1,0 0 0,0 0 0,0 0 0,1-1 0,-1 1 0,0 0 1,0 0-1,1 0 0,-1-1 0,1 1 0,-1 0 0,1 0 1,-1-1-1,1 1 0,0 0-32,-1-1 33,1 0 0,-1 1-1,1-1 1,0 0 0,-1 0 0,1 0 0,0 0-1,-1 0 1,1 0 0,0 1 0,-1-2 0,1 1-1,0 0 1,-1 0 0,1 0 0,-1 0 0,1 0 0,0 0-1,-1-1 1,1 1 0,0 0 0,-1-1 0,1 1-1,-1 0 1,1-1 0,0 1-33,39-27 1136,18-14-1136,1-2 16,-47 35-38,-1-1-1,1 0 1,3-5 22,-12 10-28,0 1 1,0 0 0,0-1 0,0 1-1,-1-1 1,1 0 0,-1 0 0,0 0 0,-1 0-1,1 0 1,0 0 0,-1-1 0,0 0 27,-3-14-2022,1 11 940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36.5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1435 4 1472,'-2'-1'174,"1"1"-1,-1-1 1,0 1 0,0-1 0,0 1-1,0-1 1,0 1 0,0 0 0,1 0-1,-1 0 1,0 0 0,0 1 0,0-1-1,0 0 1,0 1 0,0-1 0,0 1-1,1 0 1,-3 0-174,-35 20 589,1 2-1,1 2 0,-9 9-588,12-10 345,-2-1 0,-1-2 0,-34 14-345,-35 19 368,20 2-5,2 3 0,-14 18-363,15-12 501,-3-3 0,-9 0-501,9-16-136,-72 27 136,97-47 253,53-22-188,-31 13 190,-22 6-255,54-21-372,11-5 104,13-5 44,27-12 147,5-1 15,-1-2 0,-1-2 0,-1-3 0,6-5 62,31-33 122,-31 24 76,51-31-198,32-7 213,81-32-213,-4 6 645,-84 40-730,-132 74 405,-2 0-248,0-1 0,-1 0-1,0 0 1,0-1 0,0 0 0,-7 4-72,-10 6 111,-18 6-111,9-4 61,-52 31-18,2 4-1,3 4 1,-34 32-43,-183 159-37,287-241 146,17-10-74,3-1-25,-1-1-1,0 0 1,0-1 0,-1 0 0,1 0 0,5-6-10,5-3 26,140-101-90,153-82 64,-217 146-44,2 4-1,3 4 1,66-18 44,-105 42-299,25-3 299,-33 15-91,-53 8 100,1 0 0,0 0 0,-1 0-1,1 0 1,0 0 0,-1 0-1,1 0 1,0 0 0,-1 0 0,1 0-1,0 0 1,-1 0 0,1 1 0,0-1-1,-1 0 1,1 0 0,-1 1-1,1-1 1,-1 1 0,1-1 0,-1 0-1,1 1 1,-1-1 0,1 1-1,-1-1 1,1 1 0,-1 0-9,1 0 17,-1 0 1,0-1-1,0 1 0,0 0 1,0 0-1,0 0 0,0-1 1,0 1-1,0 0 0,0 0 1,0 0-1,-1 0 0,1-1 1,0 1-1,-1 0 1,1 0-1,0-1 0,-1 1 1,1 0-1,-1-1 0,1 1 1,-1 0-1,0 0-17,-3 4 14,-1-1 1,1 0-1,-1 0 0,0 0 1,0 0-1,0-1 0,-4 2-14,-43 20 51,25-13 6,-10 6-54,1 2 0,1 2 1,1 1-1,1 1 0,-10 11-3,-51 42-66,-5-4 0,-41 20 66,-217 118 62,317-189-29,11-5-131,-139 73 606,167-89-512,1-1-1,-1 0 1,1 1-1,-1-1 0,1 0 1,-1 0-1,0 0 1,1 1-1,-1-1 0,1 0 1,-1 0-1,0 0 1,1 0-1,-1 0 0,0 0 1,1 0-1,-1 0 1,1 0-1,-1 0 5,1-1-11,0 1-1,0-1 0,0 0 1,0 1-1,1-1 1,-1 1-1,0-1 1,1 1-1,-1-1 1,0 1-1,1-1 0,-1 1 1,1-1-1,-1 1 1,1 0-1,-1-1 1,1 1-1,-1 0 1,1-1-1,-1 1 1,1 0-1,0-1 12,152-98-297,-20 13 135,54-49-23,-53 36 136,-77 60-39,56-27 88,66-24-32,36-20 157,-171 84-91,28-16-27,1 4 0,70-26-7,-140 63-13,22-6 59,-24 7-41,-1 0 1,1-1-1,-1 1 0,1 0 0,-1 0 0,1 0 1,-1 0-1,0 0 0,1 0 0,-1 0 0,1 0 1,-1 0-1,1 1 0,-1-1 0,1 0 0,-1 0 1,0 0-1,1 0 0,-1 1 0,1-1 0,-1 0 0,0 0 1,1 1-1,-1-1 0,0 0 0,1 1 0,-1-1 1,0 0-1,1 1 0,-1-1 0,0 0 0,0 1 1,1-1-1,-1 1 0,0-1 0,0 0 0,0 1 1,0-1-1,0 1 0,0-1 0,1 1 0,-1-1 1,0 1-1,0-1 0,0 1 0,-1-1 0,1 0 1,0 1-6,-1 3 30,0 1 1,-1-1-1,0 0 1,0 0-1,0 0 1,-1 0-1,1 0 1,-1-1 0,0 1-1,0-1 1,-3 3-31,-10 11 4,0-1 1,-2-1-1,0-1 1,-8 5-5,-81 47 10,-4 3-273,-67 68 283,91-67 131,-96 57-151,77-64 514,-3-4 1,-84 30-515,173-83-73,16-6-133,12-6 10,50-21-53,-36 18 176,0-2 1,7-5 72,45-32-49,43-42 49,12-6-143,-54 46 88,41-18 55,86-37 146,-87 47-56,-85 42-70,181-87 94,-169 85-249,1 2 1,0 2-1,1 2 0,6 1 135,-45 10-15,-3 0-9,1 1 0,-1-1 0,1 1 0,-1-1 0,1 1 0,-1 0-1,1 0 1,-1 0 0,1 0 0,-1 1 0,1-1 0,-1 0 0,1 1 0,-1 0 0,1 0 0,-1 0 24,-2-1-5,1 0 0,-1 0 0,0 1 0,1-1 0,-1 0 1,0 1-1,1-1 0,-1 1 0,0-1 0,0 0 0,1 1 0,-1-1 1,0 1-1,0-1 0,0 0 0,0 1 0,1-1 0,-1 1 1,0-1-1,0 1 0,0-1 0,0 1 0,0-1 0,0 0 0,0 1 1,0-1-1,-1 1 0,1-1 0,0 1 0,0-1 0,0 0 1,0 1-1,-1-1 0,1 1 0,0-1 0,0 1 5,-13 14 15,-4-1 28,0 0 1,-1-1 0,-12 6-44,-18 14 109,-10 12 116,2 4 0,0 5-225,-52 45-13,-6-9 225,-60 31-212,39-27-169,86-59 304,-2-2 0,-1-2 0,-17 6-135,32-20 347,34-17-401,7-5-29,9-7-101,-11 11 153,63-50-66,2 2 1,69-37 96,29-19-95,-88 50-97,85-56 102,-130 91 23,2 2 0,0 1 0,0 2 0,6 0 67,-23 9-26,1-1-1,1 1 0,0 0 1,0 1-1,0 2 0,0 0 1,3 0 26,-22 3 3,1 0 1,0 0-1,0 0 1,0 0-1,0 0 1,0 0-1,0 1 0,-1-1 1,1 0-1,0 0 1,0 0-1,0 1 1,0-1-1,-1 1 1,1-1-1,0 0 1,0 1-1,-1-1 1,1 1-1,0 0 1,-1-1-1,1 1 1,-1 0-4,1-1 10,-1 1 0,0 0 1,0 0-1,1 0 1,-1 0-1,0 0 0,0 0 1,0-1-1,0 1 1,0 0-1,0 0 0,0 0 1,0 0-1,-1 0 1,1 0-1,0 0 0,0-1 1,-1 2-11,-2 5 76,-1 0 0,0-1 0,0 1 0,0-1 0,-1 1-76,1-3 30,-5 9-10,-113 150 57,94-130-76,-2 0 1,-1-2-1,-23 17-1,-36 19 96,-80 43-96,-25 18 139,109-67 64,82-57-133,-7 4 185,10-8-250,1 0-1,0 0 1,0 0 0,-1 1-1,1-1 1,0 0-1,-1 0 1,1 0 0,0 0-1,-1 0 1,1 0-1,0 0 1,-1 0-1,1 0 1,0 0 0,-1 0-1,1 0 1,0 0-1,-1 0 1,1 0 0,0 0-1,-1 0 1,1 0-1,0-1 1,-1 1 0,1 0-1,0 0 1,-1 0-1,1-1-4,0 1-8,-1-1 0,1 1 0,0 0 0,0-1 0,0 1 0,0-1 0,-1 1 0,1-1 0,0 1 0,0-1 0,0 1 0,0-1 0,0 1 0,0-1 0,0 1-1,0-1 1,0 1 0,1-1 0,-1 1 0,0-1 0,0 1 0,0 0 0,0-1 0,1 1 0,-1-1 0,0 1 0,1-1 0,-1 1 0,0 0 0,1-1 0,-1 1 8,15-16-109,-14 15 105,14-13 3,1 1 1,0 1 0,1 0 0,7-2 0,76-39-84,5-3 211,-54 21-368,36-31 241,-20 14-212,156-108 101,-162 121 100,1 3 0,55-23 11,-89 47-110,0 1 1,8 0 109,-35 10 0,1 0 0,-1 1 0,1 0 0,-1-1 0,1 1 0,-1 0 0,1 0-1,-1 0 1,1 0 0,-1 0 0,1 0 0,-1 0 0,1 0 0,-1 1 0,1-1 0,-1 1 0,1-1 0,-1 1 0,1 0 0,-1 0 6,0 0 0,-1 0 0,1-1 0,0 2 0,-1-1 0,1 0 0,0 0 0,-1 0 0,1 0 0,-1 0 0,0 0 0,1 1 0,-1-1 0,0 0 0,0 0 0,0 1 0,0-1 0,0 0 0,0 0 0,0 0 0,0 1 0,0-1 0,0 0 0,-1 0 0,1 1-6,-2 7 6,-1 0 0,0 0 0,0 0 0,-1 0-1,0-1 1,-1 1 0,0-1 0,-1 1-6,-5 7 8,-1-1-1,0 0 1,-9 7-8,-20 16 0,-1-3 0,-19 11 0,-20 16 0,40-28 24,-43 34 234,-3-3-258,80-60 112,1-1-1,-1 1 0,0-2 0,0 1 0,-1-1 1,1 0-1,-5 1-111,12-4-1,0 1 0,-1-1-1,1 0 1,-1 0 0,1 0 0,0 0 0,-1 1 0,1-1 0,0 0-1,-1 0 1,1 0 0,-1 0 0,1 0 0,-1 0 0,1 0-1,0 0 1,-1 0 0,1 0 0,-1 0 0,1-1 0,0 1-1,-1 0 1,1 0 0,0 0 0,-1 0 0,1-1 0,-1 1 0,1 0-1,0 0 1,0 0 0,-1-1 0,1 1 0,0 0 0,-1-1-1,1 1 1,0 0 0,0-1 0,-1 1 0,1 0 0,0-1 0,0 1-1,0-1 1,0 1 0,0 0 0,0-1 0,-1 1 0,1-1-1,0 1 1,0 0 0,0-1 0,0 1 0,0-1 0,0 1-1,1 0 1,-1-1 0,0 1 0,0-1 0,0 1 0,0 0 0,0-1-1,1 1 1,-1 0 0,0-1 1,1-3-41,1 1 0,0-1 0,-1 1-1,1 0 1,1 0 0,0-2 41,17-16-107,0 1 0,2 1-1,0 1 1,15-9 107,-7 5-83,299-213-221,-310 223 265,1 0 0,1 2 0,6-2 39,-25 11 3,-1 0 1,0 1 0,0-1 0,0 1 0,1-1 0,-1 1 0,0 0-1,0 0 1,1 0 0,-1-1 0,0 1 0,1 0 0,-1 0-1,0 1 1,0-1 0,1 0 0,-1 0 0,0 1 0,1-1 0,0 1-4,-2 0 9,1-1 0,0 1 1,0 0-1,-1 0 1,1-1-1,0 1 1,-1 0-1,1 0 0,-1 0 1,1 0-1,-1 0 1,1 0-1,-1 0 1,0 0-1,1 0 1,-1 0-1,0 0 0,0 0 1,0 1-10,1 3 29,-1 0 0,-1 1 1,1-1-1,-1 0 0,0 0 1,0 1-1,-1-1 0,-1 4-29,-3 5-19,-1 0-1,-1-1 1,0 0 0,-1 0-1,0-1 1,0 0-1,-2-1 1,1 0-1,-2 0 20,-28 23-37,-1-2 0,-2-1 37,-35 27-12,45-29 26,0 2 0,3 0 0,0 3-14,-80 104 689,84-111-199,30-35-513,-1 0-1,1 0 1,1 1-1,-1-1 1,7-6 23,2 0-58,2 1 0,0 1-1,1 0 1,0 1 0,8-5 58,6 0-73,0 1 0,25-9 73,-39 18-58,1 0 1,-1 1-1,1 1 1,0 1-1,0 0 1,0 1-1,1 1 1,-1 0-1,2 1 58,-17 0-3,-1 0-1,0 0 0,0 1 0,1-1 1,-1 0-1,0 0 0,0 1 0,1-1 1,-1 1-1,0-1 0,0 1 0,0-1 1,0 1-1,0 0 0,0 0 0,0-1 1,0 1-1,0 0 0,0 0 0,0 0 1,0 0-1,-1 0 0,1 0 0,0 0 1,-1 0-1,1 0 0,-1 1 0,1 0 4,-1 0 16,1 0-1,-1 1 1,0-1 0,0 0-1,-1 0 1,1 1-1,0-1 1,-1 0-1,1 0 1,-1 0-1,0 0 1,0 0-1,1 0 1,-1 0-1,-2 2-15,-1 4-31,-1 0 0,0-1 1,0 1-1,-1-1 0,-1 1 31,6-8 85,1 0-16,3-2-30,0 0-1,0-1 1,0 1-1,0 0 1,1 1-1,1-2-38,14-8-460,-17 10 383,-1 0 0,0 1 0,1-1 0,-1 0 0,0 1 0,1 0 0,-1-1 0,1 1 0,-1 0 0,0 0 0,1 0 0,-1 0 0,1 0 0,-1 0 0,1 0 0,-1 0 1,1 1-1,-1-1 77,1 1-73,0-1 0,1 1 1,-1-1-1,0 1 0,0 0 1,0 0-1,0 0 0,0 0 1,0 0-1,1 2 73,-3-3 32,2 2-53,-1-1-146,0 0-1,0 0 1,0 0 0,0 0 0,0 1 0,-1-1 0,1 0 0,0 1 0,-1-1 0,1 0 0,-1 1-1,1-1 1,-1 1 0,0-1 0,0 1 0,0-1 0,0 1 0,0-1 0,0 1 0,0-1-1,0 1 1,0-1 0,-1 1 0,1-1 0,0 1 0,-1-1 0,0 0 0,1 1 0,-1-1 0,0 0-1,0 1 1,1-1 0,-1 0 0,0 0 0,0 0 0,0 0 0,-1 0 0,1 0 0,0 0-1,0 0 1,0 0 0,-1 0 0,1-1 0,0 1 0,-1 0 167,-34 9-1344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42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102 205 3328,'-7'2'247,"0"1"0,-1 0 1,1 0-1,0 1 0,1 0 0,-1 0 1,1 0-1,-1 1 0,1 0 1,1 0-1,-2 2-247,-4 0 410,10-6-320,0-1 1,0 0 0,1 1 0,-1-1-1,0 1 1,0-1 0,1 1-1,-1 0 1,0-1 0,1 1 0,-1 0-1,0-1 1,1 1-91,9-5 165,7-4-334,0 0-1,7-7 170,26-14-1165,41-11 53,2 4-1,1 4 0,21-2 1113,-36 15 469,-70 15-48,-13 2 42,-18 0-184,-55 6 438,0 3 0,-14 6-717,-60 5 1424,146-17-1440,-29 0 424,34-1-372,0 0 1,-1 0-1,1 0 0,0 0 0,0 0 0,0 0 0,0 0 1,0-1-1,0 1 0,0-1 0,0 1 0,0-1 0,0 1 1,0-1-1,0 1 0,0-1 0,0 0 0,0 1 0,1-1 1,-1 0-1,0 0 0,0 0 0,1 0 0,-1 0 0,0 0-36,1 0 19,0-1 0,0 1 0,0 0 0,1 0 0,-1 0 0,0 0 0,0 0 0,1-1 0,-1 1 0,1 0 0,-1 0 0,1 0 0,-1 0 0,1 0 0,0 0-1,-1 0 1,1 1 0,0-1 0,0 0 0,0 0 0,-1 0 0,2 0-19,21-16-43,-17 13 17,1 1 0,-1-1 1,1 2-1,0-1 0,-1 1 1,1 0-1,0 0 1,0 1-1,0 0 0,0 0 1,1 1-1,-1-1 0,0 2 1,0-1-1,0 1 0,0 0 1,0 1-1,0-1 0,0 1 1,0 1-1,1 0 26,13 7-3,-13-7 67,-1 1 1,0 0 0,0 0 0,5 5-65,-1-2 14,1 0-1,0-1 1,0-1-1,0 0 1,0 0-1,1-1 1,6 1-14,41 16-36,-55-19 49,6 2-144,1 2 0,-1 0 0,11 7 131,-20-12 11,0 1-1,0 0 1,0 0 0,1-1 0,-2 1-1,1 0 1,0 0 0,0 1-1,-1-1 1,1 0 0,-1 1 0,1-1-1,-1 1 1,0-1 0,0 1 0,0-1-1,-1 1 1,1 0 0,0-1-1,-1 4-10,0-5 13,0 0-1,0 0 0,0 0 1,-1 0-1,1 0 0,0 0 1,-1-1-1,1 1 0,0 0 1,-1 0-1,1 0 0,-1 0 1,1-1-1,-1 1 0,0 0 1,1 0-1,-1-1 0,0 1 1,0 0-1,1-1 0,-1 1 1,0-1-1,0 1 0,0-1 1,0 0-1,0 1 0,1-1 1,-1 0-1,0 1 0,0-1 1,0 0-1,0 0 1,0 0-13,-6 1 51,0 0 1,0-1 0,0 0 0,-4 0-52,1-1-7,5 1 8,0 0-1,0-1 1,0 1-1,0-1 1,1 0-1,-1-1 0,0 1 1,-3-2-1,7 3-26,1-1 0,-1 1 0,0-1 0,0 1 0,1-1 0,-1 1 0,0-1 0,1 1 0,-1-1 0,0 0 0,1 1 0,-1-1 0,1 0 0,-1 0 0,1 1 0,-1-1 0,1 0 0,0 0 0,-1 0 0,1 0 26,0-1-82,0 1 1,0 0 0,0-1-1,1 1 1,-1 0-1,0-1 1,1 1-1,-1 0 1,1 0-1,-1-1 1,1 1 0,0 0-1,-1 0 1,1 0-1,0 0 1,0 0-1,0 0 1,0 0-1,0 0 82,22-20-3594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47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25 992,'-2'0'33,"1"1"-1,-1 0 1,1 0 0,-1-1 0,1 1-1,-1 0 1,1 0 0,-1 1 0,1-1-1,0 0 1,0 0 0,0 1 0,-1-1 0,1 0-1,0 1 1,1-1 0,-1 1-33,-14 32 305,5-12-148,-4 3 130,-12 14-287,-11 20 1073,25-39-777,8-15-265,1 0 1,0 0-1,0 1 0,0-1 1,-1 5-32,1-2 454,0-14 251,3-15-206,2 13-545,1 0 0,1 0 0,-1 1 0,1-1-1,1 1 1,-1 0 0,4-4 46,10-11 366,12-13-366,-25 30 53,9-9 345,-11 9-183,-4 5-76,-10 5-107,8-3-26,-1 0-1,1-1 0,0 1 1,0 0-1,0 0 0,1 1 1,-1-1-1,0 1-5,-13 12 321,0-1 0,0-1 0,-1 0 0,0-2 0,-4 2-321,21-13 21,-1 0 0,0 1 0,1-1 0,-1 0 0,0 1-1,0-1 1,0 0 0,1 0 0,-1 0 0,0 0-1,0 0 1,1 1 0,-1-1 0,0-1 0,0 1 0,0 0-1,1 0 1,-1 0 0,0 0 0,0-1 0,0 1-1,1 0 1,-1 0 0,0-1 0,1 1 0,-1-1-1,0 1 1,1-1 0,-1 1 0,0-1 0,1 1 0,-1-1-1,1 1 1,-1-1 0,1 0 0,-1 1 0,1-1-1,0 0 1,-1 0 0,1 1 0,0-1 0,0 0 0,-1 0-21,0-3 43,-1 0 1,1-1-1,0 1 1,0 0-1,1-1 1,-1 1-1,1-3-43,0-6 25,1 0 0,0 0 0,1 0 0,1 1 0,0-1 0,4-9-25,-3 10-165,-3 10 143,-1 0-1,1 0 1,-1 0-1,1 0 1,0 0-1,0 0 1,0 0-1,0 0 1,1 0-1,-1 0 1,0 1-1,1-1 1,-1 1-1,1-1 1,0 1-1,-1-1 1,1 1-1,0 0 1,1-1 22,0 0-422,1 0-1,-1 0 1,0 1 0,1-1 0,-1 1 0,1 0 0,-1 0 0,1 0-1,0 0 1,-1 0 0,1 1 0,0 0 0,2 0 422,16-1-1493,-1-6 378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53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31 391 416,'0'0'7,"-1"0"0,1 0 0,0 0 0,0 0 0,0 0 0,0 0 1,-1 0-1,1 0 0,0 0 0,0 0 0,0 0 0,-1 0 0,1-1 0,0 1 0,0 0 0,0 0 0,0 0 0,-1 0 0,1 0 1,0 0-1,0 0 0,0 0 0,0 0 0,0-1 0,-1 1 0,1 0 0,0 0 0,0 0 0,0 0 0,0 0 0,0-1 0,0 1 1,0 0-1,0 0 0,0 0 0,0 0 0,0-1 0,-1 1 0,1 0 0,0 0-7,0 0 27,0-1 0,0 1 0,0 0 0,0 0 0,0-1 0,0 1 0,0 0-1,0 0 1,0 0 0,0 0 0,0-1 0,-1 1 0,1 0 0,0 0 0,0 0 0,0 0 0,0-1 0,-1 1 0,1 0 0,0 0-1,0 0 1,0 0 0,-1 0 0,1 0 0,0 0 0,0-1 0,0 1 0,-1 0 0,1 0 0,0 0 0,0 0 0,0 0 0,-1 0-1,1 0 1,0 0 0,0 0 0,0 0 0,-1 0 0,1 0 0,0 1-27,0-3 93,-1-1 2105,6 4-1166,19 7-808,-23-8-155,-1 0-69,1 0 9,-1 0-1,1 0 1,-1 0 0,1 0 0,-1 0 0,1 0-1,-1 0 1,1 0 0,-1 0 0,1 0-1,-1 0 1,1 0 0,-1 1 0,0-1 0,1 0-1,-1 0 1,1 1-9,-1-1 8,1 1-1,-1-1 1,0 1-1,1 0 1,-1-1-1,0 1 0,0 0 1,0-1-1,0 1 1,0 0-1,0 0 1,0-1-1,0 1 1,0 0-1,0-1 1,0 1-1,0 0 1,0-1-1,0 1 1,-1 0-1,1-1 0,0 1 1,0-1-1,-1 1 1,1 0-1,-1-1-7,-16 19 448,10-11-141,6-7-301,1-1-118,0 0 58,0 0 118,0 0 0,0 0-26,0 0 10,-1-1 0,0 1 0,0 0 0,0 0 0,1 0 0,-1 1 0,0-1 0,0 0 0,0 0 0,0 0 0,1 1 0,-1-1 0,0 0 0,0 1 0,1-1 0,-1 0 0,0 1 0,1-1 0,-1 1 0,0 0 0,1-1 0,-1 1 0,0 0-48,1-1 0,-1 1 0,0 0 1,0 0-1,1-1 0,-1 1 1,1 0-1,-1 0 0,1 0 1,-1 0-1,1-1 0,0 1 1,-1 0-1,1 0 0,0 0 1,0 0-1,-1 1 0,1-2 15,0 0 1,0 0-1,-1 0 0,1 0 0,0 0 1,0 0-1,-1 1 0,1-1 0,0 0 0,0 0 1,0 0-1,-1 0 0,1 1 0,0-1 1,0 0-1,0 0 0,0 0 0,-1 1 1,1-1-1,0 0 0,0 0 0,0 0 0,0 1 1,0-1-1,0 0 0,0 0 0,0 1 1,0-1-1,0 0 0,0 0 0,0 1 1,0-1-16,-1 10 229,2-8-157,-1-1-109,0-1 37,0 0 139,0 0-70,0 0-170,0 0 10,0 0-16,0 0 65,0 0 127,0 0-5,0 0 5,0 0-47,0-16 127,-1 12-178,1 0-1,1 0 1,-1-1 0,0 1-1,1 0 1,0 0 0,0 0-1,0 0 1,1 0 0,0-1 13,11-31-14,5-15 162,-16 46-138,1 0 1,-1 0-1,1 1 1,1-1 0,-1 0-1,1 1 1,-1 0-1,2-1-10,27-30-176,-24 25 99,1 0 0,9-8 77,-7 6 12,0 1 0,-1-1 0,7-11-12,-5 6-58,1 1 0,5-5 58,13-6 117,-29 25-127,0 0 0,-1 0 1,1 0-1,0-1 0,-1 1 0,0-1 0,1-1 10,-1 4-3,-1-1-1,0 0 1,1 1-1,-1-1 1,0 0-1,0 1 0,0-1 1,0 0-1,0 0 1,0 1-1,1-1 0,-2 0 1,1 1-1,0-1 1,0 0-1,0 0 1,0 1-1,0-1 0,-1 0 1,1 1-1,0-1 1,0 0-1,-1 1 1,1-1-1,-1 0 0,1 1 1,0-1-1,-1 1 1,1-1-1,-1 1 1,0-1-1,1 1 0,-1-1 4,1 1-85,-1 0 0,1-1 0,-1 1 0,1 0 1,-1-1-1,1 1 0,-1 0 0,1-1 0,0 1 0,-1-1 0,1 1 0,0-1 0,-1 1 0,1-1 0,0 1 0,0-1 0,-1 1 0,1-1 0,0 1 0,0-1 0,0 1 0,0-1 0,-1 0 0,1 1 0,0-1 0,0 1 0,0-1 0,0 1 0,1-1 0,-1 0 0,0 1 0,0-1 0,0 1 0,0-1 0,1 1 0,-1-1 0,0 1 0,0-1 0,1 1 0,-1-1 0,0 1 0,1-1 0,-1 1 0,1 0 0,-1-1 0,1 1 85,10-8-2293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1:57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1 832,'-13'12'1733,"8"-12"-1278,3 0-344,0 0 0,-1 0-1,1 0 1,0 0 0,0 0 0,0 1 0,0-1-1,-1 1 1,1-1 0,0 1-111,1 0 341,1-1-143,0 0-193,0 0 11,0 0 165,0 0-47,0 0-1,-5-1-272,4 1 230,0 0 0,1 0 1,-1 0-1,0 0 0,0 0 1,0 0-1,0 0 0,1 0 1,-1 0-1,0 1 0,0-1 1,0 0-1,1 0 0,-1 1 0,0-1 1,0 0-1,0 1-91,1 0-107,-1-1 100,1 1 0,-1-1-1,1 0 1,0 1-1,-1-1 1,1 1 0,0-1-1,0 1 1,-1-1-1,1 1 1,0-1 0,0 1-1,0-1 1,0 1-1,0-1 1,0 1 0,0-1-1,0 1 1,0 0 7,-2 5-297,-4 1 293,6-6 21,0-1 0,-1 1-1,1-1 1,0 1 0,0-1 0,-1 1 0,1-1 0,-1 1 0,1-1 0,0 0 0,-1 1 0,1-1 0,-1 1 0,1-1 0,-1 0 0,1 0-1,-1 1 1,1-1 0,-1 0 0,1 0 0,-1 0 0,0 1-17,0-1 21,1 0 0,-1 0-1,0 0 1,0 1 0,1-1 0,-1 0 0,0 1-1,1-1 1,-1 0 0,1 1 0,-1-1 0,1 1-1,-1-1 1,0 1 0,1-1-21,-9 6 61,1-3 48,-8 2-202,15-5-115,1 0 96,6-5-192,1 1-170,3-3-1254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2:09.3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210 0 160,'17'6'2960,"17"7"-1312,-32-13-1643,-1 2 2,1 0-1,-1 0 0,0-1 1,1 1-1,-1 0 1,0 0-1,-1 0 1,1 0-1,0 0-6,1 2 17,0 1 45,-1 0-1,1 0 1,-1 0-1,1 0 1,-2 0 0,1 0-1,0 0 1,-1 0 0,0 1-1,0-1 1,-1 3-62,-2 12 419,0-1 0,-4 8-419,5-18 68,1-3-23,-40 181 230,36-160-132,-4 26 239,-2-1-1,-15 38-381,-4-8-152,-24 70 624,42-110-627,1 0 1,-2 31 154,3-10-1339,-3 0 1,-13 33 1338,18-69-2624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42:21.5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1675 43 64,'0'12'464,"2"-4"132,-1-1 1,0 1-1,-1-1 0,0 1 1,-1 3-597,1 0 442,5 9 486,-5 153 176,5-123-593,-1-28-393,3 13 183,-4-25-236,-1-1 0,0 1 0,0 3-65,4 39-24,-3-26-244,0 0 0,-2 4 268,9 76 565,-6 9 993,-3-108-1559,-1-1 1,1 1 0,0-1 0,0 0-1,1 1 1,0 0 0,6 25 172,-7-27-65,-1 1 1,0 0-1,0 0 0,0 0 0,-1 3-107,0-5-10,1-1 0,0 1 0,-1 0 0,1-1 0,1 1 0,-1 0 0,0-1 0,1 1 0,0 0 0,0-1 0,0 1 0,0 0 10,0-3 64,2 30 49,-2-26-83,-1 1 0,1 0 0,-1 0 1,0 0-1,0 0 0,-1-1 0,1 1 0,-1 0 0,-2 4-30,-4 25-36,1-4-56,2-6 235,0 0 0,1 1 1,2-1-1,1 25-143,0-41 9,4 109-180,-3-83 550,0-11-244,-2 0 0,0 0 0,-3 10-135,3-20 111,1-11-107,0-1 0,0 1 0,-1-1 0,1 0 0,-1 1 0,0-1 0,0 2-4,-2 5 12,0 1 1,0-1-1,1 0 1,0 8-13,-7 25 46,-42 154 786,8-21-758,21-103-94,10-32 115,-2 13-95,0 24 28,3 1 1,3-1-1,3 67-28,1-79 97,2-41-80,1 0 1,1 0 0,3 17-18,1-19-71,1 0 1,3 6 70,4 17-51,-3 5 175,-2 0 1,0 42-125,0 9 76,0-27-145,-4 33 69,-3-84-15,0 29-130,-4 23 145,-1 16 368,-8 28-438,8-72 209,-2 20-70,2-32 86,4-31-147,-1 2 66,3-8 23,0-19-100,-1-8 82,4-150 178,-2 75-298,-3 59-387,5-29 428,-2 53-114,-1 4 35,1 0-1,0 0 0,2 0 0,0 1 0,1-1 1,1-2 79,36-100-331,-37 108 270,-2-1 0,1 0 0,-2 0 0,1-6 61,7-25 159,-8 32-162,-1 1 0,1 0 0,-1-1 0,-1 0 0,0-2 3,-1 0-61,2 0 0,0 0 0,1-3 61,17-114-287,1-79 287,-16 156-49,-1-4 259,2-23-238,-1 32-230,-2-27 258,0-2-361,-1-179 472,-2 134-265,2 52 46,-2-78-98,-2 124 179,-1 0 0,-5-18 27,2 13-16,0-14 16,-21-119 1,4 35-188,11 60 124,-3 1 1,-3 1 0,-10-18 62,21 61 16,-3-7-83,2 0-1,1-1 0,-3-17 68,1-9-437,-10-23 437,13 57-300,5 16 244,0 1 0,0-1 1,1 1-1,0-1 0,0 1 0,0-4 56,-4 37-337,1-5 413,-15 179-109,12-105 71,-31 422 90,6-71 78,8-92 516,6-51-371,5-63-179,-1 317 287,14-493-427,-4 1 0,-2 0 0,-9 28-32,13-83-56,1 0 1,1 1 0,0 9 55,0-8 150,-3-5 13,2-9 28,0-7-103,9-244 51,-3-427-358,3 134 70,9-66-379,-8 362 299,2 70 24,6 0 1,9 2-1,8-1 205,-23 129-264,2 2 0,9-16 264,39-87-918,-53 130 860,-5 10 74,-3 8-29,1-1-1,-1 1 1,0 0-1,1-1 1,-1 1-1,1 0 0,0-1 1,-1 1-1,1 0 1,0 0-1,0 0 1,0 0-1,0 0 14,-1 1-9,1 0-1,-1 1 0,1-1 1,-1 1-1,0-1 0,1 0 1,-1 1-1,0-1 0,0 1 1,1 0-1,-1-1 0,0 1 1,0-1-1,0 1 0,1-1 1,-1 1 9,1 8-6,0 0 0,-1 0 0,0 0 0,0 0 0,-1 0 0,-1 7 6,-1 13 84,-40 382-218,4 14 139,30-296 44,6-83-34,-12 246 258,15-285-242,11 500 572,45 94-386,-28-340 62,-17-99-194,-11-124 83,-1 0-1,-2 1 0,-3 6-167,2-25 38,-2 0 0,-7 19-38,6-20-9,1 2 1,-1 9 8,3-12 154,0 0 1,0-1 0,-7 15-155,11-32 34,0 1 0,0-1 1,-1 1-1,1-1 1,0 1-1,0-1 0,-1 1 1,1-1-1,0 0 1,0 1-1,-1-1 0,1 1 1,0-1-1,-1 0 1,1 1-1,-1-1 0,1 0 1,-1 1-1,1-1 1,0 0-1,-1 0 0,1 1 1,-1-1-35,0 0 5,1 0 0,0-1 0,-1 1 0,1 0 0,-1 0 0,1 0 0,0 0 1,-1-1-1,1 1 0,0 0 0,-1-1 0,1 1 0,0 0 0,0 0 0,-1-1 0,1 1 0,0-1 0,0 1 1,-1 0-1,1-1 0,0 1 0,0 0-5,-9-28-181,8 25 285,-11-44-81,3-1 0,-2-27-23,-3-98 7,13 145-22,-16-319-432,3 68 355,6 123 126,-47-858-319,42 614 259,9 215-150,2-170-414,3 196 433,-6-8-440,5 166 533,0 3-16,-7 285-242,1-93 340,-2 55 35,-1 148 75,1-18 144,8-340-198,-5 271 375,-1-9-48,-1 22-370,-15 216 310,-11-112 79,23-325-381,5-59 270,-6 16-309,3-14 144,7-38-18,1-7-109,0 1-1,1 0 1,-1-1-1,0 1 1,0-1 0,0 1-1,0-1 1,0 1 0,0-1-1,0 1 1,0 0-1,0-1 1,-1 1 0,1-1-1,0 1 1,0-1 0,0 1-1,-1-1 1,1 1-1,0-1 1,-1 1 0,1-1-1,0 1 1,-1-1-1,1 0 1,0 1 0,-1-1-1,1 0 1,-1 1-17,-2-6 213,2-53 390,-2-195-570,14-69-33,-5 198-161,6-159-74,27-688-410,-37 886 616,5-221-235,-8 115 160,10-455-470,-5 449 247,1 6 713,-7 130-333,1 42-42,0 0 0,2-2-11,3-93-299,-7 96 212,2 15-164,0 13 77,6 186-146,1 88 372,0 6-184,-3 852 692,1-855-344,-7 277 85,-1-489-336,-12 193 189,7-184 102,-3 0-1,-8 14-255,-24 112 275,-13 55 175,45-219-599,-4 46 149,8-47-175,-11 35 175,16-70 84,-17 47 396,20-57-468,0 0-1,0 1 1,0-1 0,0 0 0,0 1-1,-1-1 1,1 0 0,0 1-1,0-1 1,0 0 0,0 0 0,0 1-1,0-1 1,-1 0 0,1 0-1,0 1 1,0-1 0,-1 0 0,1 0-1,0 0 1,0 1 0,-1-1-1,1 0 1,0 0 0,0 0 0,-1 0-1,1 0 1,0 1 0,0-1-1,-1 0 1,1 0 0,0 0 0,-1 0-1,1 0 1,0 0 0,-1 0-1,1 0 1,0 0 0,-1 0 0,1 0-1,0 0 1,0-1 0,-1 1-1,1 0 1,0 0 0,-1 0 0,1 0-1,0 0 1,0-1 0,-1 1-1,1 0 1,0 0 0,0 0-1,0-1 1,-1 1 0,1 0 0,0 0-1,0-1 1,0 1-12,-10-13 205,4-1-227,0 0 1,1-1-1,1 1 0,0-1 1,-1-12 21,-2-21-73,3-9 73,2 34 5,-24-353-64,-9-112-15,-28-229-44,38 359-21,15 204-90,-8-556 165,22 598-156,5 0 0,4 1 0,6 0 0,6-6 220,-13 60-105,14-55-168,-24 107 206,-1 0 0,1 0 1,0 0-1,0 1 0,0-1 1,1 0-1,0 1 0,0 0 1,0-1-1,0 1 0,1 0 1,0 1-1,-1-1 0,2 0 67,-2 6-64,1 7 63,0 0 0,0 0 0,-1 1-1,0-1 1,-1 1 0,0 0-1,0 0 1,-1 0 0,0 6 1,2 9 1,48 517-333,-38-384 301,17 242 111,24 406 1149,-49-705-1231,8 89-41,5 174-32,-17-251 159,-2 134 243,-7-112 238,8-132-510,0-1 0,0 1-1,-1-1 1,1 0 0,-1 1-1,1-1 1,-1 0 0,0 1-55,1-3 19,0 1 1,0-1-1,0 0 0,-1 0 1,1 1-1,0-1 0,0 0 1,0 0-1,0 0 0,-1 1 1,1-1-1,0 0 0,0 0 1,0 0-1,-1 1 1,1-1-1,0 0 0,0 0 1,-1 0-1,1 0 0,0 0 1,0 0-1,-1 0 0,1 0 1,0 1-1,0-1-19,-1-1 24,0 1 0,1 0-1,0 0 1,-1-1 0,1 1 0,-1 0-1,1 0 1,-1-1 0,1 1 0,-1-1-1,1 1 1,0 0 0,-1-1 0,1 1-1,0-1 1,0 1 0,-1-1 0,1 1-1,0-1-23,-3-4 58,0-1 1,1 0-1,0 0 0,0 0 0,1 0 1,0-1-1,-1-4-58,1 1 19,-14-103 0,3-52-19,5 52 2,-28-409-52,18 246 47,-9-742-1090,8 533-118,-11 140 1152,29 328-77,0 5-338,-2 18-84,-4 70 461,3 0 0,4 26 97,0-6 18,-10 760-7,-4-319 389,-13 43 39,-34-4 301,46-477-636,-75 439 629,82-503-574,4-16-138,-1 1-1,0-1 1,-2-1-1,0 1 1,-2-1 0,-2 4-21,-3 8 298,13-29-286,0-1-1,0 0 1,-1 0-1,1 0 1,0 1-1,0-1 1,0 0-1,-1 0 1,1 0 0,0 0-1,0 1 1,-1-1-1,1 0 1,0 0-1,0 0 1,-1 0-1,1 0 1,0 0-1,-1 0 1,1 0-1,0 0 1,0 0-1,-1 0 1,1 0-1,0 0 1,0 0-1,-1 0 1,1 0-1,0 0 1,0 0 0,-1 0-1,1-1 1,0 1-1,0 0 1,-1 0-1,1 0 1,0 0-1,0 0 1,-1-1-1,1 1 1,0 0-1,0 0 1,0-1-1,0 1 1,-1 0-1,1 0 1,0 0-1,0-1 1,0 1-1,0 0 1,0 0 0,0-1-12,-10-13 302,5 3-242,0 0 0,1 0 1,0-1-1,1 1 1,0-1-1,0-1-60,-9-62 279,-2-72-279,7 61 25,-7-211-325,10 162 190,1 81 80,-11-392-276,16 147-14,0 82-54,41-736-399,13 381 21,-47 479 251,-1 40-294,-6 46 435,1 9 106,1 15 100,-1 20 165,-1-1 0,-2 33-11,-1-19-43,-6 942 272,1-366 59,-10-195 635,-32 965-123,31-1157 197,15-232-741,1 0-1,-1 0 1,0 0-1,-1-1 1,0 3-256,2-6 151,0-3-147,1 0-1,0 0 0,0 0 1,0 0-1,0 0 1,-1 0-1,1 0 0,0 0 1,0 0-1,0 1 1,0-1-1,-1 0 0,1 0 1,0 0-1,0 0 1,0-1-1,-1 1 0,1 0 1,0 0-1,0 0 1,0 0-1,0 0 0,-1 0 1,1 0-1,0 0 1,0 0-1,0 0 1,0 0-1,0 0 0,-1-1 1,1 1-1,0 0 1,0 0-1,0 0 0,0 0 1,0 0-1,0-1 1,0 1-1,0 0-3,-6-7-15,3 2-5,0-1 1,1 0 0,0 1-1,0-1 1,0 0 0,1 0-1,0-1 1,0-1 19,0 3 5,-17-134 166,7 48-272,-26-348-23,27 2-627,9 312 414,-16-729 23,4-31-116,13 788 375,-2-75-369,-8 0 0,-17-76 424,26 241 8,-3-16-51,4 22 30,0 0-1,0 0 1,-1 0 0,1 0-1,0 0 1,0 0 0,-1 1-1,1-1 1,-1 0 0,1 0-1,-1 0 1,1 1 0,-1-1 0,1 0-1,-1 1 1,0-1 0,0 0 13,0 2-44,0 0 0,0 0 0,1 0 0,-1 0 1,0 0-1,1 1 0,-1-1 0,0 0 0,1 0 1,0 1-1,-1-1 0,1 0 0,0 1 0,0 0 44,-5 24-160,2 1 0,2-1 0,0 1-1,2 15 161,0 5-52,20 679 468,-4-305-203,-26 566 417,0-868-204,-5-2 1,-10 24-427,9-50 173,6-29 139,-15 49-312,23-107 54,0-1 0,0 1 0,-1 0 0,0-1-1,1 1 1,-2-1 0,1 1 0,0-1 0,-2 1-54,4-3 24,-1 0-1,1-1 1,-1 1 0,0-1 0,1 1 0,-1-1 0,0 1 0,0-1 0,1 1 0,-1-1-1,0 0 1,0 0 0,0 1 0,1-1 0,-1 0 0,0 0 0,0 0 0,0 0 0,0 0-24,0 0 21,0 0 0,0-1 1,-1 1-1,1-1 0,0 1 1,0-1-1,0 1 0,0-1 1,0 1-1,0-1 0,1 0 1,-1 0-1,0 0 1,0 1-1,0-1 0,1 0 1,-1 0-1,0-1-21,-6-9 57,1 0 0,1-1 0,0 0-1,0 0 1,1 0 0,-1-6-57,-15-60 102,4-1-1,1-15-101,-12-159-29,18 158 53,-28-409-545,18 203 434,3 5-1065,19-179 1152,1 363-311,1-52-125,12-41 436,8 66-245,-24 134 168,0 1 0,1-1 0,-1 0 0,1 1 0,0 0 0,3-4 77,-5 7-16,0 0 0,1 1 0,-1-1 1,0 1-1,1-1 0,-1 0 1,1 1-1,-1-1 0,1 1 0,-1-1 1,1 1-1,-1-1 0,1 1 1,0 0-1,-1-1 0,1 1 0,-1 0 1,1-1-1,0 1 0,0 0 1,-1 0-1,1 0 0,0-1 0,-1 1 1,1 0-1,0 0 0,0 0 1,-1 0-1,1 0 0,0 0 0,-1 1 1,1-1-1,0 0 0,-1 0 0,1 0 1,0 1-1,-1-1 0,1 0 1,0 1-1,-1-1 0,1 1 0,0-1 1,-1 0-1,1 1 0,-1-1 1,1 1-1,-1 0 0,1-1 0,-1 1 1,0 0 15,3 2-1,0 0 0,-1 1 0,1 0 0,-1-1 0,0 1 0,-1 0 0,1 0 0,-1 0 0,1 0 1,0 4 0,1 9-1,-1-1 0,0 6 1,-2-13-32,35 660-126,-31-565 113,-1-31-17,3 153 28,2 326 856,14 103-305,-16-273-266,-7-240 282,1-104-357,1 40 149,-5 1 1,-2 1-326,4-65 35,-15 112 431,1 126-466,8-137 96,7-107-94,1-7-13,0 1-1,0 0 0,1 0 0,-1 0 0,1 0 0,-1 0 0,1 0 1,0 0-1,0-1 0,0 1 0,1 1 12,-1-2 37,0-2 29,0 1 1,0 0-1,0-1 0,1 1 0,-1-1 1,0 0-1,0 1 0,1-1 0,-1 0 0,0 0 1,1 0-1,0 0-66,9 0-96,0-1 0,-1-1 1,0 0-1,1 0 0,-1-1 0,4-2 96,61-25-20,-63 24 55,72-36-189,-2-4 0,56-44 154,51-29-17,-153 100 59,1 1 1,1 1 0,0 3-1,1 1 1,30-6-43,-47 14-109,1 1 1,0 1 0,17 0 108,-31 2-39,1 0 1,-1 0 0,0-1 0,7-2 38,16-3 73,-27 5-20,0 1 0,0-1 1,0 0-1,-1 0 1,1 0-1,-1 0 0,3-3-53,17-7-160,10-3-283,-25 11 440,2-1-1,-1 1 1,4 0 3,-8 2 4,0 2 1,0-1-1,0 1 1,4 0-5,-6 0 131,-3 0-14,-1 0-282,0 0-6,29 3-165,-23-4 362,0 0 1,-1 0-1,1 0 0,0-1 0,-1 0 0,1 0 1,-1-1-1,0 0 0,0 0 0,0 0 0,1-1-26,-4 3 6,0-1 0,0 1 0,0-1 0,-1 0 0,1 0-1,-1 0 1,1 0 0,-1 0 0,0 0 0,0 0 0,0-1 0,0 1 0,0 0-1,0 0 1,-1-1 0,1 1 0,-1-1 0,1 1 0,-1-1 0,0-1-6,0 4-54,0-1 1,0 1 0,0-1 0,-1 1 0,1-1-1,0 0 1,0 1 0,-1-1 0,1 1 0,0-1-1,-1 1 1,1-1 0,0 1 0,-1-1 0,1 1-1,-1 0 1,1-1 0,0 1 0,-1-1 53,0 1-60,1-1 0,-1 1 0,0-1 0,1 0-1,-1 1 1,1-1 0,-1 0 0,1 1 0,-1-1 0,1 0 0,-1 0 0,1 0 0,0 0 0,-1 1 0,1-1 0,0 0 0,0 0 0,0 0 0,0 0 0,0 0 0,0 0 60,0-1-18,0-1 1,0 0 0,0 0 0,0 1 0,-1-1-1,1 0 1,-1 1 0,1-1 0,-1 0-1,0 1 1,0-1 0,0 1 0,-1-2 17,-4-8 70,1 1 1,0-2 0,1 1 0,1 0-1,0-1 1,0 0 0,0-10-71,-8-36 635,-10-26 333,11 38-752,-15-40-216,20 76-80,4 8-98,0 0 0,-1 0 0,1-1 0,0 1 0,1-1 0,-1 1 0,1 0 0,-1-2 178,1 4-122,0 1 31,0-22 1382,-1 11-1120,0 1 0,0-1 0,-2 1 0,0-4-171,-6-27 228,-1-30-298,-6-54-52,-10-159 458,-26-235 314,9-26-442,34 436-459,-3-36-4,-2-46 253,-2-27 286,14 138-477,-4-143 136,4 175 36,1 27-79,1 0 0,0 0 1,3-7 99,3-36-278,-5 43 222,1-1 0,1 1 0,1 0 0,1-2 56,-3 12 2,-2 10-2,0-1-1,0 1 0,1-1 1,-1 1-1,0-1 1,1 1-1,-1-1 0,1 1 1,0-1-1,-1 1 1,1 0-1,0-1 1,0 1-416,-1 1 176,0 0 325,0 0 6,7 4-230,-5-1 123,0 0-1,-1 0 0,0 0 1,0 0-1,0 0 1,0 1-1,0-1 0,-1 0 1,1 0-1,-1 1 0,0-1 1,0 0-1,0 1 17,0 5-18,4 143 73,-1-27-52,-3-78-105,-2 9 102,0 39-52,12 297-28,6-50 58,1 89 486,-14-253-551,1-39 638,-11 87-551,-3-51 212,3-45-338,3 25 269,0-3-302,2-92 292,5 31-133,0 4 91,-1-43 388,7 33-479,-3-36-383,-5-24 357,-2-20 0,1 1 0,1-1 1,-1 0-1,1 1 0,0-1 26,4-12-5,0-10 98,0 0 0,-2 1 1,0-1-1,-1-1 0,0-1-93,1-14 35,35-254-40,0-5-614,-36 280 597,48-316 49,-40 266-809,-1-39 782,3-20-76,17-35-287,-25 140 312,-2 2-98,2 0-1,4-12 150,-6 22-71,0-1 1,0 1-1,1-1 1,-1 1-1,1 0 0,0 0 1,0 0-1,1 0 1,-1 1-1,2-1 71,-5 3-16,1 1 0,-1 0 0,1-1 0,0 1-1,-1-1 1,1 1 0,0 0 0,-1 0 0,1-1 0,0 1 0,-1 0 0,1 0 0,0 0 0,0 0-1,-1 0 1,1 0 0,0 0 0,0 0 0,-1 0 0,1 0 0,0 0 0,-1 1 0,1-1-1,0 0 1,0 0 0,-1 1 0,1-1 0,-1 0 0,1 1 0,0-1 0,-1 1 0,1-1-1,-1 1 1,1-1 0,-1 1 0,1-1 0,-1 1 0,1 0 0,-1-1 0,0 1 0,1 0 16,1 2-49,1 1 1,-1 0 0,0 0 0,0 1 0,0-1 0,1 3 48,6 30-35,-1 0 0,-2 1 0,-1 1 35,1 3-119,12 138 194,-6-47-172,-8-80 409,-2 1-312,1 28 254,9 46-617,27 122 363,-27-187 60,-4 0 1,-1 0-1,-4 51-60,-2-73 183,0-5-173,-2-1 0,-4 21-10,4-31-167,-1 3 254,1-17 248,-1 3 95,2-13-435,0-1 0,-1 1 1,1-1-1,0 0 0,0 1 1,-1-1-1,1 1 0,0-1 1,-1 0-1,1 1 1,-1-1-1,1 0 0,0 0 1,-1 1-1,1-1 0,-1 0 1,1 0-1,-1 0 0,1 1 1,0-1-1,-1 0 1,1 0-1,-1 0 0,1 0 1,-1 0-1,1 0 0,-1 0 1,0 0 4,-6 1 21,-1 0 0,0 0 0,1 1 0,0 0 0,-1 1 0,1-1 1,0 1-1,0 1 0,0-1 0,-4 4-21,-29 13 194,36-18-407,1 1 1,-1-1-1,1 0 1,0 1-1,0 0 1,0 0-1,0 0 0,1 0 1,-1 0-1,1 0 1,-1 1-1,1-1 1,0 1-1,0 2 213,1 2-933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27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314 1 1472,'4'17'10821,"-6"-15"-11125,-14 38 661,7-12-152,-1-1-1,-2-1 0,-28 47 0,26-48-98,0 0 27,-3 8-26,-2-1-1,-39 50 1,35-53 11,16-19 18,-1 0 0,0-1 0,0 0 0,-1 0 0,-15 11 0,14-18 349,10-2-474,-1 0-1,1 0 1,0 0 0,-1 0-1,1 0 1,0 0 0,0 0-1,-1 0 1,1 0 0,0 0-1,-1 0 1,1 0 0,0 0-1,0 1 1,-1-1 0,1 0-1,0 0 1,0 0 0,-1 0-1,1 0 1,0 1 0,0-1-1,0 0 1,-1 0 0,1 0-1,0 1 1,0-1 0,-2 3 622,7-2-685,75 36 547,-69-31-505,14 7-64,-2 2 0,29 23 0,-29-21 84,48 29 0,-39-28 273,-18-10-184,1 0 0,-1-1 0,1-1 0,17 5 0,-23-8-33,0-2 0,-1 1 1,1-1-1,12 1 0,-19-2 72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29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75 1728,'-1'1'141,"0"-1"0,0 0 0,1 0 0,-1 1 0,0-1 0,1 1 1,-1-1-1,0 1 0,1-1 0,-1 1 0,1-1 0,-1 1 0,1 0 0,-1-1 0,1 1 0,-1 0 0,1-1 1,-1 2-1,-4 6 1839,4-7-1875,1 1 0,0-1 0,0 1 0,-1-1 0,1 1 0,0-1 0,0 1 1,1-1-1,-1 1 0,0-1 0,0 1 0,1-1 0,-1 1 0,1-1 0,-1 0 0,2 3 0,-1-3-35,3 8 160,1 1 0,0-1-1,0 0 1,1-1 0,0 0 0,1 0 0,12 13-1,6 0 259,28 21-1,-34-28-415,-16-12-28,1 0-1,0 1 0,0-1 1,0-1-1,1 1 0,-1-1 0,0 1 1,1-1-1,-1 0 0,1-1 1,-1 1-1,1-1 0,-1 0 1,1 0-1,-1 0 0,6-2 0,-6 2-34,-1-1 0,0 0 0,0 0 0,1 0-1,-1 0 1,0 0 0,0-1 0,0 1 0,-1-1 0,1 0-1,0 0 1,-1 0 0,1 0 0,-1 0 0,1-1-1,-1 1 1,0-1 0,0 1 0,0-1 0,0 0-1,-1 0 1,2-4 0,0 2 14,-2 0 1,1-1-1,-1 1 1,1-1-1,-1 1 1,-1-1-1,1 0 1,-1 0-1,-1-7 1,0-10 110,1 17-156,0 0-1,0 0 0,-1 0 1,-2-8-1,-1 3 36,0 0 0,0 0 1,-1 1-1,-10-17 0,11 22-17,0 0-1,0-1 1,0 1-1,-1 1 1,1-1-1,-1 1 1,0 0-1,0 0 1,-11-6-1,14 9-5,0 1 0,0-1-1,0 1 1,0-1-1,-1 1 1,1 0 0,0 0-1,0 0 1,-1 0-1,1 0 1,0 0 0,0 1-1,0-1 1,-1 1-1,1 0 1,0-1 0,0 1-1,0 0 1,0 0 0,0 0-1,0 1 1,0-1-1,-1 2 1,-3 2 43,0-1-1,1 1 1,0 0 0,0 1-1,-8 11 1,2 0 216,0 0 0,-16 38 0,-4 7-233,24-47 63,-1 0 1,-12 16-1,-10 18 515,28-42-580,-1 0 1,1 0 0,0 1-1,1-1 1,-1 1 0,2-1 0,-1 1-1,1-1 1,1 12 0,-1-3 24,0-14-21,0 0 0,0 0-1,1 0 1,-1 0 0,0 0-1,1 0 1,0 0 0,0 0 0,-1 0-1,1 0 1,0-1 0,0 1-1,1 0 1,-1 0 0,0-1-1,0 1 1,4 2 0,-2-2 14,0 1 0,1-1 0,0 1 1,-1-1-1,1 0 0,0-1 0,6 3 0,1 1 63,-10-4-70,1 0 0,-1-1 0,1 1-1,-1 0 1,1-1 0,-1 1 0,1-1 0,0 0 0,-1 0-1,3 1 1,63 4 823,124-13-117,-173 3-1307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0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1312,'-13'0'9328,"43"10"-8114,0-2 0,58 8 0,-37-8-499,62 16 0,-106-23-628,1 1 0,-1-1 1,0 0-1,1-1 1,-1 0-1,1 0 1,-1-1-1,0 0 1,13-3-1,-17 2 1128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1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 1312,'-2'6'13306,"14"2"-13079,-1 0 0,1-1 0,24 10-1,45 14-383,-25-10 149,-15-5 52,0 2 0,-2 1 0,54 37 0,-23-3 265,-68-51-316,-1-1 1,1 1-1,-1-1 1,1 1-1,-1-1 1,0 1-1,2 3 1,7 7 63,-9-12 146,-2 17-134,-1-13-67,0 1-1,-1 0 0,0-1 1,0 1-1,-1-1 1,1 0-1,-1 0 1,1 0-1,-9 5 0,-3 5 124,-10 10-156,-56 40 1,-34 11 563,41-28-168,-39 40-130,41-30-161,52-39-74,-3 3-122,1 3-715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41.4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15 576,'0'-14'192,"8"17"-128,-8-3-32,0 0-448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2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91 3072,'0'0'976,"9"-4"666,-4 2-1485,-3 2 188,1-1 0,-1 0 0,1 1 0,0-1 0,-1 1-1,5 0 1,-6 0-302,0 0-1,0 0 0,0 0 0,-1 1 1,1-1-1,0 0 0,0 1 0,0-1 1,-1 0-1,1 1 0,0-1 0,0 1 1,-1 0-1,1-1 0,-1 1 0,1-1 1,0 1-1,-1 0 0,1-1 1,-1 1-1,1 0 0,-1 0 0,0-1 1,1 1-1,-1 0 0,0 1 0,17 59 1034,-4-10-701,5 21 143,-12-45-344,1 0 0,11 28 0,-12-42-62,-3-13 486,-3-7-119,-1-12-224,-4-26 0,2 26-75,-1-27 0,5 24-234,0-1 1,1 1 0,1 0-1,1 0 1,1 0 0,9-23-1,-12 39 74,1-1-1,0 1 1,1 0-1,-1 0 1,1 0 0,0 0-1,1 1 1,-1 0-1,1 0 1,0 0-1,0 0 1,1 1-1,0 0 1,6-4 0,-10 7-16,0 1 0,0-1-1,1 0 1,-1 1 0,0-1 0,1 1 0,-1 0 0,1 0 0,-1 0 0,0 0 0,1 0 0,-1 0 0,0 0 0,1 1 0,-1 0 0,0-1 0,1 1 0,-1 0 0,0 0 0,0 0 0,4 3 0,-2-1 0,1 0 0,-1 1 0,0-1 0,0 1 0,-1 0-1,1 0 1,-1 1 0,3 5 0,1 0-66,-1 0-1825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4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20 736,'-10'0'7142,"17"0"-5116,14 0-1132,13 0-336,-1 0 0,1 3-1,40 7 1,-8 1 295,-56-11-804,0 0-1,0 0 1,0-1-1,0-1 1,0 1-1,-1-1 1,1-1-1,0 0 1,-1-1-1,15-7 1,-23 11-63,0-1 0,0 0 0,0 1 0,0-1 1,0 0-1,0 1 0,0-1 0,0 0 0,0 0 1,-1 0-1,1 0 0,0 1 0,-1-1 0,1 0 1,-1 0-1,1-2 0,-1 2-162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4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 2304,'14'-5'6568,"-14"6"-6467,0-1 1,1 1 0,-1 0 0,0 0-1,1 0 1,-1-1 0,0 1 0,1 0-1,-1-1 1,1 1 0,-1 0 0,1-1-1,-1 1 1,1 0 0,0-1 0,-1 1-1,1-1 1,0 1 0,4 1 21,1 0 0,-1-1 0,0 0 0,0 0 0,0 0 0,1 0 0,-1-1 0,0 0 0,1 0 0,6-2 0,6 2-9,73-4 835,-42-3-853,-31 4-101,0 2-118,-13 1-1149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5.6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2560,'0'0'7658,"1"1"-7466,5 1 98,0 0-1,-1 0 0,1 0 1,0-1-1,0 1 1,0-2-1,10 2 0,23 3 543,-15 1-735,0-2 0,0-1 0,34 0 1,-1-3-5882,-56 0 5536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6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1 1984,'-8'0'7253,"9"0"-7110,-1 1 1,0-1-1,1 1 1,-1-1-1,0 1 0,1-1 1,-1 1-1,0-1 1,0 1-1,0 0 0,0-1 1,1 1-1,-1-1 1,0 1-1,0 0 0,0-1 1,0 1-1,0 0 1,0 17 1813,0-16-1508,4 19 495,1 61-230,-6 2-508,-4 0 1,-25 133-1,9-132-212,17-67 90,0 1 0,-12 27 0,5-15-5,-12 54-106,22-81 43,0 0 0,1 0 0,-1 1 0,1-1 0,0 5 0,-2-4 551,8-12-579,7-1-65,1 2-1,-1-1 1,1 1 0,16-4-1,60-11 152,-23 6 15,27-2 75,-22 5 13,-55 9-173,-1 1 0,25-1-1,-40 3-51,-37-21-13903,20 23 11764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7.6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75 2144,'-10'6'1714,"8"-5"-1516,1 1 0,-1-1-1,1 0 1,-1 0-1,0 0 1,1 0-1,-1-1 1,0 1 0,0 0-1,-3 0 1,-20 9 6628,26-11-6740,1 0-1,-1 1 1,1-1-1,-1 1 0,1-1 1,-1 1-1,1-1 1,-1 1-1,1 0 0,0 0 1,1 0-1,24-2 480,-14 1-257,0-1 0,19-4 0,12-1-48,11 3-79,223-27 171,-252 22-350,-22 7-28,0 0 1,0 1-1,0 0 1,0-1 0,0 2-1,6-2 1,-9 2-130,0 0 0,0 0 0,0 0 0,0-1 0,0 1 0,0 0 0,0 0 0,0-1 0,-1 1 0,1 0 0,0-1 0,0 1 0,0-1 0,-1 1 0,1-1 0,0 1 0,-1-1 0,2-1 0,-1-2-1736,-1 4 1746,0-1-1,0 1 1,0 0 0,0-1-1,0 1 1,0 0-1,-22-10-7237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8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71 2496,'1'1'4265,"11"-2"-2360,5-3-458,-11 3-1039,-1 0-1,0 0 1,9-4 0,16-3 646,-10 4-466,37-10-64,0 2 0,1 3 0,110-3 0,-143 12-826,34 6 0,-48-4-1062,-1 0 1,0 0-1,11 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6:39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0 153 3136,'0'-1'110,"1"1"0,-1-1-1,0 0 1,1 0 0,-1 0 0,0 0 0,1 1-1,-1-1 1,1 0 0,0 0 0,-1 1 0,1-1-1,0 0 1,-1 1 0,1-1 0,0 1 0,-1-1-1,1 1 1,0-1 0,0 1 0,0-1 0,0 1-1,0 0 1,-1-1 0,1 1 0,0 0 0,0 0-1,0 0 1,0 0 0,0 0 0,0 0 0,0 0-1,1 0 1,-1 0 445,12-2 4325,1 1-2928,-9-1-1748,0 1 1,0-1 0,0 2 0,0-1 0,0 0-1,0 1 1,6 0 0,8-1 386,75-3 673,72-6-239,78-8-952,-155 0-1580,-2-6-3490,-28 6-658,-20 6 3052,4-9 150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9:07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1343 139 992,'-19'-3'796,"17"3"-641,-1 0 0,1 0 0,-1-1 0,1 1 0,0-1 0,-1 1 0,1-1 0,-1 0 0,1 0 0,-4-2 0,5 2-106,1 1-1,-1-1 1,0 1-1,0-1 1,0 1 0,0-1-1,0 1 1,-1 0-1,1 0 1,0-1-1,0 1 1,0 0-1,-1 0 1,-13-3 274,13 2-296,-1-1 0,1 1 1,-1 1-1,0-1 0,1 0 1,-1 1-1,0-1 0,1 1 1,-1 0-1,0 0 0,0 0 1,1 0-1,-1 0 0,-3 2 1,2-2 56,0 1 0,0 0 0,-1 1 1,1-1-1,0 1 0,1 0 0,-1 0 1,-5 3-1,-14 12 39,14-12-115,1 1 0,-1 1 0,-8 9-1,4-5-172,-20 17-1,0-1 353,9-14-200,22-11-241,12-5 154,13-5 70,0-1 0,-1-2 0,33-19 1,-39 21 4,41-29 73,-35 26 106,-21 12-106,2-1-185,-1 1 58,-3 6 178,-3 10-113,0-1-1,-1 0 1,-1 0 0,0 0 0,-13 20 0,14-26 140,4-7-106,0-1 0,1 1 0,-1 0 0,0-1 0,0 1 1,0-1-1,0 1 0,0-1 0,-1 0 0,1 1 0,0-1 0,-1 0 0,1 0 0,-1 0 0,-2 2 0,3-3 71,6-6 16,78-118-241,-32 42 166,-32 48-26,-13 24-39,-3 6 3,0-1 1,-1 0-1,1 1 0,1-8 0,-4 13 34,0-1 0,0 0 0,0 0-1,0 0 1,-1 0 0,1 0 0,0 0-1,0 0 1,0 0 0,0 0 0,-1 0-1,1 1 1,0-1 0,0 0 0,0 0-1,-1 0 1,1 0 0,0 0 0,0 0-1,0-1 1,-1 1 0,1 0 0,0 0-1,0 0 1,0 0 0,0 0 0,-1 0-1,1 0 1,0 0 0,0 0 0,0 0-1,0-1 1,-1 1 0,1 0 0,0 0-1,0 0 1,0 0 0,0 0 0,0-1-1,0 1 1,0 0 0,0 0 0,-1 0-1,1 0 1,0-1 0,0 1 0,0 0-1,0 0 1,0 0 0,0 0-1,0-1 1,0 1 0,0 0 0,0 0-1,0 0 1,0-1 0,0 1 0,0 0-1,0 0 1,0 0 0,1-1 0,-1 1-1,0 0 1,0 0 0,0 0 0,0 0-1,0-1 1,-16 13 173,0 4-29,-2-1 0,0-1 0,-1-1 0,0 0 0,-1-2 0,0 0 0,-1-1 0,0-1 0,-1-1 0,0-1 0,-43 8 0,26-7-208,8-2 48,1-2 0,-43 2 0,-126-2 18,139 1-188,30-2 246,25-2-104,0 0 0,0 0 0,0 1 0,-9 3 0,10-3 34,0-1 1,0 1-1,0-1 0,0 0 1,0 0-1,-1-1 1,-3 1-1,3 0-26,1 0-1,-1 0 1,1 0-1,0 1 1,-1-1-1,1 1 1,0 0-1,0 0 1,0 1-1,-5 3 1,9-6 26,0 1-10,0 0 0,-1-1 0,1 1 0,0-1-1,0 1 1,0 0 0,0-1 0,0 1 0,0 0-1,0-1 1,1 1 0,-1 0 0,0-1 0,0 1-1,0-1 1,1 1 0,-1 0 0,0-1 0,1 1-1,-1-1 1,0 1 0,1-1 0,-1 1 0,1-1-1,0 1 1,3 2-45,1-1 0,-1 0-1,1 0 1,0 0 0,0-1 0,0 0-1,0 0 1,0 0 0,7 0 0,-11-1 49,13 1-47,0-2 0,-1 1 0,1-2 0,-1 0 0,16-4 0,10-2-8,167-21 77,-84 3 294,-99 19-217,-22 7-73,-1 0 1,1 0-1,0 0 0,-1-1 0,1 1 0,-1 0 1,1-1-1,-1 1 0,1 0 0,-1-1 0,1 1 0,-1 0 1,1-1-1,-1 1 0,1-1 0,-1 1 0,0-1 0,1 1 1,-1-1-1,0 1 0,0-1 0,1 0 0,-1 1 1,0-1-1,0 1 0,0-1 0,0 0 0,1 1 0,-1-1 1,0 0-1,0 1 0,0-2 0,-1 2-13,1-1 0,-1 0 0,1 1 0,-1-1 0,1 1 0,-1-1 0,1 1 0,-1-1 0,0 1 0,1 0 0,-1-1 0,0 1 0,1 0 0,-1-1 0,0 1 0,1 0 0,-1 0 0,0-1 0,1 1 0,-1 0 0,0 0 0,0 0 0,1 0 0,-2 0 0,-3 0 1,-16-4-2,-1 2-1,1 0 1,-38 3 0,-64 12 8,107-11-5,-154 29 250,-2 0 918,-183 24-1112,315-47-944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39:11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3 1312,'0'0'9,"0"0"1,0 0 0,0 0-1,0 0 1,0 0-1,0 0 1,0 0-1,1 0 1,-1 0-1,0 0 1,0 0-1,0 0 1,0 0-1,0 0 1,0 0-1,0 0 1,0 0-1,1-1 106,-1 1-106,0 0 1,1 0-1,-1 0 1,0 0 0,0 0-1,0 0 1,0 0-1,0 0 1,0-1-1,0 1 1,0 0-1,0 0 1,0 0-1,0 0 1,0 0-1,0 0 1,0 0-1,0 0 1,0 0-1,0-1 1,0 1 0,0 0-1,0 0 1,6 4 520,-7-3-495,0 1 0,0 0 0,0 0 0,0 0 0,1 0 0,-1 0 0,1 0 0,-1 0 0,1 0 0,0 4 0,-2 8 146,-46 226 1520,43-223-1519,3-14 3,1 1 0,0-1-1,0 1 1,0-1 0,0 7-1,0-12-86,1-1-1,-1 0 0,1 1 1,-1-1-1,0 1 0,0 0 0,-2-3 1,-4-12-103,6 6 92,-1 0 1,2 1 0,-1-1-1,3-16 1,-2 13-6,-1-26 0,0 25-84,-4-17 735,4 27-567,0 2-123,0-1 0,0 0 0,0 1 0,0-1 0,-1 1 0,1-1 0,-1 1 0,0 0 0,0 0 0,0 0 0,0 0 0,-1 0 0,-4-4 0,1 2 167,-5-2-379,11 7 166,0 0 0,-1 0 0,1 0 0,0 0 0,0 0 0,-1 1 1,1-1-1,0 0 0,0 0 0,-1 0 0,1 0 0,0 0 0,0 1 1,-1-1-1,1 0 0,0 0 0,0 0 0,0 0 0,0 1 0,-1-1 1,1 0-1,0 0 0,0 1 0,0-1 0,0 0 0,0 0 0,0 1 0,0-1 1,0 0-1,-1 0 0,1 1 0,0-1 0,0 0 0,0 1 0,0-1 1,1 0-1,-1 0 0,0 1 0,0-1 0,0 0 0,0 0 0,0 1 1,0-1-1,-5 117 40,3-108 200,3-9-237,-1 0 0,0 0 0,0 0 0,0 0 0,0 0 0,0 0 1,0 0-1,0-1 0,0 1 0,0 0 0,0 0 0,0 0 0,0 0 0,0 0 1,0 0-1,0 0 0,0 0 0,0 0 0,1 0 0,-1 0 0,0 0 0,0 0 1,0 0-1,0 0 0,0 0 0,0 0 0,0 0 0,0 0 0,0 0 0,0 0 1,0 0-1,0 0 0,0 0 0,0 1 0,1-1 0,-1 0 0,0 0 0,0 0 1,0 0-1,0 0 0,0 0 0,0 0 0,0 0 0,0 0 0,0 0 0,0 0 1,0 0-1,0 0 0,0 0 0,0 0 0,0 0 0,0 0 0,0 1 0,0-1 1,0 0-1,0 0 0,0 0 0,0 0 0,0 0 0,0 0 0,0 0 0,0 0 1,0 0-1,0 0 0,4 0-48,53-6-1717,-48 10 800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22:36:42.3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 1 1248,'4'13'303,"1"1"-1,1-1 1,0 0 0,0-1-1,1 1 1,1-1 0,0 0-1,2 0-302,45 65-154,-53-75 224,-1-1 0,0 1 1,0 0-1,0 0 1,0 0-1,-1 0 0,1 1 1,0-1-1,-1 0 1,0 0-1,1 0 1,-1 0-1,0 1 0,0-1 1,0 0-1,0 0 1,-1 0-1,1 1 0,-1-1 1,1 0-71,-3 8 313,0 0 1,-1-1-1,0 0 1,-1 1-314,-1 3 271,-7 12-22,-2 0 1,0-1-1,-8 7-249,-8 14 228,10-17-89,16-22-135,0 1 0,0-1 1,0 2-1,1-1 1,0 0-1,0 1-4,12-20 365,-1 0-1,0 0 0,1-7-364,87-227 134,-85 223-242,1-3 237,1 1-1,13-22-128,-21 41-6,0 0 0,0-1 0,1 1-1,0 1 1,0-1 0,1 1 0,-1 0-1,1 0 1,0 1 0,1-1 0,-1 1-1,7-2 7,-11 5-10,-1 0 0,1 1 0,-1 0 0,1-1 0,-1 1 0,1 0 0,-1 0-1,1-1 1,-1 1 0,1 0 0,-1 1 0,1-1 0,-1 0 0,1 0 0,-1 1 0,0-1-1,1 1 1,-1-1 0,1 1 0,-1-1 0,0 1 0,1 0 0,-1 0 0,0 0 0,0 0-1,0 0 1,0 0 0,1 0 0,-2 0 0,1 0 0,0 0 0,0 1 0,0-1-1,0 0 1,-1 1 0,1 0 10,2 4 40,0 0 0,-1 0 0,0 0 0,0 1-1,-1-1 1,0 0 0,1 7-40,-1 7 11,-1 0 1,0 0-1,-2 0 0,-4 19-11,-20 77 198,0-3-132,24-102-13,1-4-7,0 0 0,-1 0-1,0 0 1,0-1 0,0 1-1,-1 0 1,0-1 0,0 0-1,-3 4-45,-8-1 5,13-9-91,0 1 1,0-1-1,-1 1 1,1-1-1,0 1 1,0-1-1,0 1 1,0 0-1,0-1 1,0 1-1,0 0 0,0 0 1,1 0-1,-1 0 1,0 0-1,0 0 1,1 0-1,-1 0 1,0 0-1,1 0 1,-1 0-1,1 1 86,0 5-1973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39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36 908 992,'-1'0'36,"0"0"0,0 1 0,0-1 0,0 0 0,0 0 0,0 0 1,0 1-1,0-1 0,0 0 0,0 1 0,0-1 0,0 1 0,0-1 0,1 1 0,-1-1 0,0 1 0,0 0 0,0-1 0,1 1 1,-1 0-1,1 0 0,-1-1 0,0 1 0,1 0 0,-1 0 0,1 0 0,0 0 0,-1 0 0,1 0 0,-1 2 0,-3 5 126,-2 13 1630,4-19-1680,2-2-98,0 0 0,0 1-1,0-1 1,0 0 0,0 1 0,0-1 0,0 0-1,1 1 1,-1-1 0,0 0 0,0 0 0,0 1-1,0-1 1,1 0 0,-1 1 0,0-1 0,0 0 0,0 0-1,1 0 1,-1 1 0,0-1 0,0 0 0,1 0-1,-1 0 1,0 1 0,1-1 0,7 5 154,-8-5-160,7 2 125,-1 0-1,0-1 1,1 0-1,0 0 1,-1 0 0,1-1-1,9-1 1,-3 1-74,8-1 39,23-3 0,-22 1 1,23 0 1,-30 2-66,0 0 0,1-1 0,-1-1 0,28-9 0,58-26 80,-97 36-121,5-2 72,-1-1-1,1 0 1,-1 0 0,0-1-1,0 0 1,-1 0 0,11-11-1,-1-6 118,-16 22-169,-1-1 0,0 1 1,1 0-1,-1 0 0,0 0 1,0 0-1,0 0 0,0-1 1,0 1-1,0 0 0,0 0 1,0 0-1,-1 0 0,1-1 1,-1 0-1,-12-17 156,7 10-27,-1-1-1,0 1 1,-11-10 0,6 8-47,9 7-85,-1 0 1,0 1 0,0-1 0,-5-2 0,7 5-4,-2-2 27,0 0 0,-1 0 0,1 0 0,-1 1 0,0 0 0,0 0 1,0 0-1,0 0 0,0 1 0,0 0 0,-6-1 0,-2 0 32,13 2-69,0 0 0,0 0 0,0 0 1,0 0-1,1 0 0,-1 0 0,0 0 0,0 0 0,0 0 0,0 0 0,0 0 0,0 0 1,0 0-1,1 0 0,-1 0 0,0 0 0,0-1 0,0 1 0,0 0 0,0 0 0,0 0 1,0 0-1,0 0 0,0 0 0,0 0 0,0-1 0,0 1 0,1 0 0,-1 0 0,0 0 1,0 0-1,0 0 0,0 0 0,0-1 0,0 1 0,0 0 0,0 0 0,0 0 0,0 0 0,-1 0 1,1 0-1,0-1 0,0 1 0,0 0 0,0 0 0,0 0 0,0 0 0,0 0 0,0 0 1,0 0-1,0-1 0,0 1 0,0 0 0,-1 0 0,1 0 0,0 0 0,0 0 0,0 0 1,0 0-1,0 0 0,0 0 0,0 0 0,-1 0 0,1 0 0,0 0 0,0 0 0,35-20-133,60-34 160,-60 27 51,-34 27 5,-11 7 73,6-3-146,-23 15 179,-33 17-1,34-21-211,0 1 0,-23 19 0,-43 35 268,36-28-132,38-30-175,11-7 22,0 0 1,-10 9 0,12-11 79,14-11 60,7-4-8,0-1-1,-1-1 1,0 0 0,-1-1 0,20-27 0,-25 31-85,22-31-17,42-42 1,-64 76 36,0 0-1,-1 1 1,2 1 0,-1-1 0,1 1 0,0 1 0,1 0-1,-1 1 1,1-1 0,0 2 0,0 0 0,0 0 0,0 1-1,0 0 1,1 1 0,18 1 0,12-2-216,-31 0 214,1 2 1,-1 0-1,0 0 1,16 3-1,-18-2 19,0 1 0,0 0 0,-1 1 0,1-1-1,-1 2 1,0-1 0,1 1 0,10 7 0,-5-1 200,1-1 0,0 0 0,0-2 0,31 12 0,-40-18-215,0 0 0,1 0 0,-1-1 0,0 0 0,12-1-1,3 0 119,66-4 331,-79 5-438,0 0 0,1-1 1,-1 0-1,0 0 0,0-1 1,14-4-1,-16 4-23,-1 0 1,0 0-1,11-1 0,-11 3 15,0-1-1,1-1 0,8-3 1,38-14-115,-38 13 106,1 1-1,-1 1 0,27-5 1,-11 2 180,154-25-269,-109 22 180,4 1-38,-43 6-232,42-9 0,-58 7 148,0 1 1,37-2-1,-38 5 46,-1-1 0,1-1-1,20-6 1,2 0 18,100-19 70,-79 16-85,50-7-236,-54 11 139,-46 6 94,-1 0-1,22-7 1,2-1 16,-16 5-28,1-2 0,-1 0 0,34-18 0,-1-1 98,81-44-39,-100 51-105,-7 5 50,-13 8-36,23-17 1,0 0 174,-26 17-180,0 0 1,0 0 0,8-8-1,26-33 20,-34 38 16,-9 9-20,0-1 0,0 0 0,1 0 0,-1 0 1,0 1-1,0-1 0,-1 0 0,1 0 0,0 0 1,0-1-1,0 1 0,-1 0 0,1 0 1,-1 0-1,1 0 0,-1-1 0,1 1 0,0-3 1,-1 4-12,0 0 1,1-1 0,-1 1 0,1 0 0,-1-1 0,1 1 0,-1 0 0,1 0 0,-1-1 0,1 1-1,-1 0 1,1 0 0,-1 0 0,1 0 0,-1 0 0,1 0 0,-1-1 0,1 1 0,-1 0-1,1 1 1,0-1 0,-1 0 0,1 0 0,0 0 0,33 10-51,-33-9-63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13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561 176 896,'-12'-8'3200,"10"9"-3188,1-1 0,0 1 0,-1-1 0,1 1 0,0 0 1,0-1-1,0 1 0,0 0 0,-1 0 0,1 0 0,0 0 0,0 0 0,1 0 1,-1 0-1,0 0 0,0 0 0,0 0 0,1 1 0,-1-1 0,1 0 0,-1 2 1,-12 31 285,12-29-279,-4 10 129,-11 28 0,10-28-51,0 1 0,1 0 0,1 0-1,-3 24 1,0-4 32,-14 74 196,19-97-269,-1 0 0,0 0 0,-1-1 0,-1 1 0,-9 20 0,4-9 122,8-18-136,0 0-1,-1 0 1,-5 9-1,7-13-26,0-1 0,0 0-1,1 0 1,-1 0 0,0 0-1,0 0 1,-1 0 0,1 0-1,0 0 1,0 0 0,0-1-1,-1 1 1,1 0 0,0-1-1,0 1 1,-1-1 0,1 0-1,-1 1 1,1-1 0,0 0-1,-3 0 1,-9 3 91,12-3-101,0 1 1,-1-1 0,1 1 0,0-1 0,-1 1 0,1-1 0,0 0-1,0 0 1,-1 0 0,1 0 0,0 0 0,-1 0 0,1 0-1,0 0 1,-1-1 0,1 1 0,0 0 0,0-1 0,-1 1 0,1-1-1,0 0 1,-2 0 0,0-2-1,0 0 1,0 0-1,0 0 0,1-1 1,-1 1-1,1-1 0,0 1 1,0-1-1,-2-5 0,-3-10-151,4 11 204,0-1 0,-3-13-1,0 8 47,5 14-96,1-1 1,-1 0 0,1 0 0,-1 0-1,1 1 1,-1-1 0,1 0 0,-1 0-1,1 0 1,0 0 0,0 0 0,-1 0-1,1 0 1,0-1 0,0 1 28,0 1-38,0 0 0,0-1-1,0 1 1,0-1 0,0 1 0,0-1 0,0 1-1,0 0 1,0-1 0,0 1 0,0-1 0,-1 1-1,1 0 1,0-1 0,0 1 0,0-1-1,-1 1 1,1 0 0,0-1 0,-1 1 0,1 0-1,0-1 1,0 1 0,-1 0 0,1 0 0,-1-1-1,1 1 1,0 0 0,-1 0 0,1 0 0,0 0-1,-1-1 1,1 1 0,-1 0 0,1 0-1,-1 0 1,1 0 0,0 0 0,-1 0 0,1 0-1,-1 0 1,1 0 0,-2 0 144,1 0-40,0 0-94,0 5-25,1-5 43,-1 1 1,1-1-1,0 1 1,-1-1-1,1 1 1,0-1-1,-1 1 1,1-1-1,-1 1 1,1-1-1,-1 0 1,1 1-1,-1-1 1,1 0-1,-1 1 1,1-1-1,-1 0 1,1 0-1,-1 1 1,1-1-1,-1 0 1,0 0 0,1 0-1,-1 0 1,1 0-1,-1 0 1,0 0-1,1 0 1,-1 0-1,1 0 1,-1 0-1,0 0 1,0-1-1,-21-3 328,6-2-183,2-1 0,-1 0 0,-15-12 0,24 14-221,5 5 46,1-1 0,-1 1 0,1-1 0,-1 1 0,1-1 0,-1 1 0,1 0-1,-1-1 1,1 1 0,-1 0 0,0-1 0,1 1 0,-1 0 0,0 0 0,1-1 0,-2 1 0,2 19-482,1-16 460,0 0 0,0 1 1,0-1-1,1 0 0,0 0 1,3 5-1,8 11 38,-13-17 24,1-1 16,2 4 129,-5-6-140,0-1 1,1 1 0,-1-1-1,1 0 1,0 1 0,0-1-1,-2-3 1,-5-18 21,1 0-1,-6-45 1,-2-8-68,3 11 49,2 9-112,6 30-28,4 22 103,-1-1 0,1 0 0,-1 1 0,0-1 0,-2-4-1,2 4-6,-1 0 1,1 0-1,1 0 0,-1 0 0,1 0 0,0-7 0,-2-16-227,1 0 427,1 17-242,-2 8-52,2 2 87,0 1 1,-1 0-1,1-1 0,0 1 0,0-1 0,-1 1 0,1 0 0,0-1 1,-1 1-1,1-1 0,0 1 0,0 0 0,0-1 0,0 1 1,0-1-1,-1 1 0,1-1 0,0 1 0,0-1 0,0 1 1,0-1-1,0 1 0,0-1 0,1 1 0,-1-1 0,0 1 1,0-1-1,-5-4 173,1 3 44,-1-10-73,4 10-140,1 0 0,-1 0 1,0 0-1,-1 0 1,1 0-1,0 0 0,0 0 1,-3-2-1,-1-5-472,5 14-1,1-2 463,-1-1-1,0 1 1,1 0 0,-1-1 0,1 1 0,1 2-1,3 16 168,-4-15-160,-1 0 0,1 0 0,0 0 0,1 0 1,2 6-1,3 13-99,-5-14 176,1 2 517,-3-21-620,-1 0 0,0 0 0,-1 0 0,0 1-1,-4-12 1,5 15 37,1 1 0,-1 0 0,1 0-1,0-1 1,0-5 0,0 6-6,0 0 0,0 0 1,0 0-1,0 0 1,-1 0-1,1 0 0,-2-5 1,1 5-1,0-1 0,0 1 0,0-1 0,1 1 0,0-1 0,-1 1 0,2-7 0,-1 1 0,-2 1 6,2 7-18,-1 0-1,1 0 1,-1 0-1,1-1 1,0 1-1,-1 0 0,1 0 1,0-1-1,0 1 1,0 0-1,0-2 1,5 66-95,-5-63 182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15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7 576,'8'-3'2005,"20"1"-920,-23 1-1046,0 1 1,-1-1 0,1 1-1,0 0 1,-1 0 0,1 1-1,0 0 1,-1-1 0,1 1-1,0 1 1,-1-1 0,8 4-1,33 26 1193,-41-30-1158,0 0 0,1 1 1,-1-2-1,1 1 0,-1 0 0,0-1 0,1 0 0,-1 0 0,1 0 1,6-1-1,4 0 6,-12 1-31,2-1-24,0 1 0,0 0-1,1 1 1,-1-1 0,0 1 0,0 0 0,0 0-1,8 4 1,36 11-73,-41-14 68,0 0 0,1 0 0,-1 0 0,1-1 0,-1 0 0,1-1 0,-1 0 0,10-1 1,6 0-58,-20 1-270,0 0 0,0-1 0,0 0-1,7-1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16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289 178 1312,'0'3'93,"1"0"1,-1 0-1,1 0 0,0 0 1,0-1-1,0 1 0,0 0 1,3 3-1,-3-3-72,1 0 0,-1 0 0,1 0 0,-1 0 0,0 1 0,0-1 0,0 0 0,0 6 0,4 19 480,-4-23-336,0 0-1,0 1 0,0-1 1,0 5-1,-1 51 1345,9-36-837,-6-11 947,-7-17-1745,3 2 158,0 0 0,1 0-1,-1-1 1,1 1 0,-1 0-1,1-1 1,-1 1 0,1 0-1,-1-1 1,1 1 0,0-2-1,-2-7 75,-3-2-12,-13-35-45,-2 1-1,-38-63 1,49 97-65,0 0 1,0 1 0,-1 1 0,-1-1-1,-16-12 1,6 8 37,-1 0-1,-26-13 1,41 25-35,-1-1-1,0 2 1,-16-5-1,22 6-44,-1 0-97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18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0 832,'-21'6'4251,"20"-5"-4122,-1 3-79,1 0 0,-1-1-1,1 1 1,0 0 0,0 6 0,-5 13 241,4-16-229,-1 0 0,1 1-1,1 0 1,-1 11 0,-6 21 307,5-26-367,1 0-1,1-1 1,0 1 0,0 0 0,3 20-1,-1 3 53,-1-36-55,0 0 27,0 1 1,0 0 0,0-1 0,0 1-1,1 0 1,-1-1 0,0 1 0,1 0-1,-1-1 1,1 1 0,0-1 0,-1 1-1,2 1 1,5 11 170,-4-11-209,-1-2-34,4 2 90,0-2 0,-1 1 0,1 0 0,9 0 0,-9-1-57,-1 0 0,1 0 0,0 1 0,8 3-1,-8-2-2,-1 0 0,1-1 0,0 0 0,0 0 0,0 0 0,1 0 0,-1-1 0,0 0 0,9 0 0,-14-1 19,0 0-1,0 0 1,0 1-1,0-1 1,0 0-1,0 0 1,0 1-1,0-1 0,0 1 1,0-1-1,0 1 1,-1-1-1,1 1 1,0 0-1,1 0 0,-2 0 5,1-1 0,-1 1 0,1-1 0,-1 1 0,1-1 0,0 1 0,-1-1 0,1 0 0,0 1 0,-1-1 0,1 0 0,0 0 0,0 1 0,0-1 0,9 3 68,4 0-50,-12-1-41,-1 0-4,0-1-145,18 8 208,-13-7-6,0 3 43,-5-5-80,-1 0 1,0 0-1,0 1 0,0-1 1,0 0-1,0 0 0,0 0 1,0 0-1,1 0 1,-1 0-1,0 1 0,0-1 1,0 0-1,0 0 0,0 0 1,1 0-1,-1 0 0,0 0 1,0 0-1,0 0 1,0 0-1,1 0 0,-1 0 1,0 0-1,0 0 0,0 0 1,0 0-1,1 0 1,-1 0-1,0 0 0,0 0 1,0 0-1,1 0 0,-1 0 1,0 0-1,0 0 1,0 0-1,0 0 0,1 0 1,-1 0-1,0 0 0,0-1 1,0 1-1,1 0 2,0 0-1,-1 0 0,1 0 1,-1 0-1,1 0 0,-1 0 1,1 0-1,0 0 1,-1 0-1,1 1 0,-1-1 1,1 0-1,-1 0 1,1 1-1,-1-1 0,1 0 1,-1 1-1,1-1 1,-1 0-1,1 1 0,-1-1 1,2 2 175,-1-3-171,0 1 0,0-1 1,0 1-1,0 0 0,0-1 0,0 1 0,0 0 0,0 0 0,1 0 1,-1 0-1,0 0 0,2 0 0,-1-1-8,0 1 0,0 0 0,0-1 0,0 0-1,0 1 1,0-1 0,0 0 0,-1 0 0,1 0 0,0 0 0,0 0-1,-1-1 1,4-2 0,-3 2 3,0 0-1,1 0 1,0 1-1,-1-1 1,1 1-1,3-2 0,8-8-112,-10 10 131,0-1-1,1 1 0,-2-1 1,1 0-1,0-1 0,0 1 1,-1-1-1,1 0 0,-1 0 1,6-5-1,9-9 122,-16 15-144,-1 0 0,0 0 1,0 0-1,-1 0 0,1-1 1,0 1-1,-1 0 0,1 0 1,-1-1-1,0-2 0,2-3 82,3-15-55,-1 0-1,0 0 1,0-45 0,-5 64-43,1 0 0,0 1 0,0-1 1,1 0-1,-1 0 0,1 1 0,0-1 0,0 0 0,0 0 1,0 1-1,0-1 0,1 1 0,2-4 0,-3 6 49,0-1 0,-1 0-1,1 0 1,0 1-1,-1-1 1,1 0 0,-1 0-1,0 0 1,0 1-1,1-4 1,-1 4 30,-5-6-195,4 6 124,1 0 1,0 0 0,-1 0 0,1 0-1,-1 1 1,1-1 0,-1 0-1,1 0 1,-1 0 0,0 1 0,1-1-1,-3-1 1,-8-5 191,10 6-178,0 0 0,0 0 0,0 0 0,0 1 0,0-1 0,0 0 0,0 0 0,0 1 0,0-1 0,0 1 0,-1-1 0,1 1 0,0 0 0,0-1 0,0 1 0,-1 0 0,1 0 0,0 0 0,0 0 1,-1 0-1,1 0 0,0 0 0,0 0 0,-1 0 0,1 1 0,-1-1 0,1 1-11,0 0 1,1-1-1,-1 1 1,1 0-1,-1-1 1,1 1-1,0 0 1,-1 0-1,1-1 1,0 1-1,0 0 1,-1 0-1,1 0 1,0 0-1,0-1 1,0 1-1,0 2 1,0 19 28,1-13 33,-1 49-435,0 51 1025,0-36-4675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21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18 693 1408,'-3'-9'2525,"3"8"-2427,0-5-17,0 2 58,0 2-97,0-1-1,0 0 1,0 1-1,0-1 1,-1 0-1,1 0 1,-1 1-1,1-1 1,-3-4 0,2 4-23,0 0 1,0 0 0,0 0-1,0 0 1,1 0 0,-1 0-1,1-1 1,0-5-1,-1-7 215,-1 0-7,1-1-1,2-17 1,0 4-214,2-56-93,-2 77 94,0-1 0,0 0 0,1 0 0,0 0 0,0 1 0,1-1 0,7-13 0,-3 7 6,1 1 0,1 1 0,16-22 0,5-10 66,-24 37-135,-1 1 94,0 1 0,11-12-1,-14 16 38,0 1-1,-1-1 1,1 1-1,-1-1 1,1 1-1,1-7 150,1 5-306,15-11 179,-8 7-202,-11 7 114,10-7 586,5 12-964,-14-3 363,1-1 0,0 1 0,-1-1 1,1 1-1,0-1 0,-1 1 0,1-1 0,2 0 0,12 3 56,-12-2-37,0 0 1,1 0 0,-1 0 0,0 0 0,1-1 0,4 0 0,7 0 70,-14 1-84,0-1 1,0 1 0,0 0 0,0-1-1,0 1 1,0 0 0,0 0-1,2 2 1,0 1-18,-1 0 0,1 0 0,-1 0 0,3 6 0,-1-1-63,0-1 66,-1 0-1,0 0 0,-1 1 0,5 16 0,-5-13 5,-3-10 4,6 7 12,-4-7-6,-2 4 658,-1-6-649,1-1-1,-1 1 0,0 0 0,1-1 0,-1 1 0,1-1 0,-1 1 1,1 0-1,-1-1 0,1 1 0,0-1 0,-1 1 0,1-1 0,-1 1 0,1-1 1,-1-1-1,-2-6-23,0-1 0,-1 0 0,-1 1 0,0 0 0,0 0 0,0 0 0,-8-7 0,12 13 1,0 1 1,-1-1 0,1 0 0,0 1-1,0-1 1,0 0 0,0 0-1,0-3 1,-7-11 41,-70-69 19,63 76 20,2 2-42,12 5-23,-1 1 0,0-1-1,-1 1 1,1 0-1,0 0 1,0 0 0,0 1-1,0-1 1,-1 0 0,1 1-1,0-1 1,-3 1-1,4 0-14,0 1-1,0-1 1,0 0-1,0 1 1,1-1-1,-1 1 1,0-1-1,0 1 0,1-1 1,-1 1-1,1 0 1,-1-1-1,0 2 1,-10 7 87,9-8-83,0 0-1,0 0 1,0 1 0,0-1 0,0 1-1,0 0 1,0-1 0,0 1 0,1 0-1,-1 0 1,1 0 0,-2 3 0,-11 12 68,-57 46 409,70-62-447,1 0 0,-1-1 0,0 1 0,0 0 0,0-1 0,0 1 0,0-1 0,-1 0 1,1 1-1,0-1 0,0 0 0,0 1 0,0-1 0,-2 0 0,2 0 25,2-1-61,-1 0 0,0 0-1,1 0 1,-1 1-1,1-1 1,-1 0 0,1 0-1,-1 1 1,1-1-1,0 0 1,-1 1 0,1-1-1,0 0 1,0 1 0,-1-1-1,3 0 1,17-10-42,-15 8 66,9-4 30,21-7-1,13-5-141,-8 1 85,2 1 1,49-12-1,-84 28 10,0 0 1,0 0-1,0 1 1,0 0-1,0 0 1,0 1-1,0 0 0,12 3 1,-16-3 2,-1 0 1,1 0-1,0 1 1,-1-1 0,1 1-1,-1 0 1,1 0-1,-1 0 1,0 0-1,0 0 1,0 0 0,2 4-1,12 10-19,-13-13 3,0 0 0,0 0 0,0 1 0,-1-1 0,4 7 0,9 11 66,26 34 12,-38-50-63,-1 0-1,1 0 1,-1 0 0,1 0 0,-1 0 0,1 8 0,9 20 190,-10-30-179,-1 0-1,1 1 1,-1-1 0,0 1 0,0-1-1,0 7 1,0-8 30,-1 1 1,0-1-1,1 0 1,0 1-1,-1-1 1,1 0-1,2 5 0,-1-4-19,-1 0 0,0 1 0,0-1-1,0 1 1,0-1 0,0 6-1,0-5 12,-1-1-1,1 1 1,0 0-1,0 0 1,0 0-1,1-1 1,2 6-1,-3-6-20,1 1-1,-1 0 0,0 0 1,0 0-1,0 0 1,0 0-1,-1 0 1,1 0-1,-1 4 1,0-3-26,0 0 0,0-1 0,1 1 0,0 0 0,0-1 0,0 1 0,3 6 0,1 6-1348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24.9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 64,'24'-24'6229,"-23"24"-6218,1 0 0,0 0 0,0 1 0,-1-1 0,1 1 0,0-1 0,-1 1 1,1 0-1,0-1 0,-1 1 0,1 0 0,-1 0 0,1 0 0,-1 0 0,0 1 0,1-1 0,-1 0 0,0 1 0,0-1 0,2 3 0,2 4 3,-1 0 1,0 0-1,3 9 0,3 4 113,2 5 172,-9-19-259,0 0 0,1 0 0,0 0 0,0 0 0,6 6 0,-6-8 59,0 0 0,-1 1 0,1-1 1,2 8-1,7-1 61,19 27 101,-31-38-254,0 0 1,0 1-1,0-1 0,0 0 0,1 0 1,-1 0-1,0 0 0,1 0 0,-1 0 1,1-1-1,-1 1 0,2 0 0,-1 0 18,-1-1 0,1 1 0,-1 0 0,1-1 0,-1 1 0,0 0 0,1 0 0,-1 0 0,0 0 0,0 0 0,0 0 0,0 0 0,0 0 0,0 1 0,0-1 0,0 0 0,1 2 0,5 20 215,-6-19-239,7 7-162,14 13 454,-19-20-295,-1-1 0,1 0 0,0 0 0,0-1-1,0 1 1,1-1 0,3 3 0,-3-3 16,-1 0 1,0 0 0,-1 1 0,1-1-1,0 0 1,4 6 0,-7-7-24,1 0 1,0 0 0,0 0 0,0 0-1,0-1 1,0 1 0,0 0 0,0 0-1,3 0 1,6 6 11,-10-6-3,1 0 0,0 0 0,0 0 0,0 0 0,0-1 0,0 1 0,0 0 0,0 0 0,0 0 0,0-1 0,0 1 0,0-1 0,1 1 1,1 0-1,-3-1 2,1 0 1,-1 0-1,1 0 1,-1 0-1,0 0 1,1 1-1,-1-1 1,1 0-1,-1 0 1,0 1-1,1-1 1,-1 0-1,0 0 1,1 1-1,-1-1 1,0 0-1,0 1 1,1-1-1,-1 0 1,0 1-1,0-1 1,1 1-1,-1 0 1,0-1-1,0 1 1,1-1-1,-1 1 1,0-1-1,1 1 1,-1-1 0,0 1-1,0-1 1,1 0-1,-1 1 1,1-1-1,-1 0 1,0 1-1,1-1 1,-1 0-1,1 1 1,-1-1-1,1 0 1,-1 0-1,2 1 1,17 8-101,5 6 119,-22-14-42,11 7 186,-11-8-171,0 1 1,-1 0-1,1-1 1,0 1-1,0-1 0,-1 1 1,1-1-1,0 0 0,0 0 1,0 1-1,-1-1 0,1-1 1,3 1-1,4-1 346,-7 1-302,-1 1-21,1-1 0,-1 0 0,1 0 0,-1 0 0,1 0 0,-1 0 0,1 0 0,-1 0 0,1 0 0,-1-1 0,1 1 1,-1 0-1,1-1 0,1-1 0,-1 2 73,12-12-90,-14 11 48,2 1 27,-2 0-66,1 0-1,0 0 1,-1 0 0,1-1 0,-1 1-1,1 0 1,0 0 0,-1 0 0,1-1-1,-1 1 1,1 0 0,-1-1-1,1 1 1,-1 0 0,1-1 0,-1 1-1,1-1 1,-1 1 0,0-1 0,1 1-1,-1-1 1,0 1 0,1-1-1,-1 1 1,0-1 0,0 0 0,1 1-1,-1-1 1,0 1 0,0-1 0,0 0-1,0 0 1,2-4 28,37-34 27,-20 16 6,-18 22-68,-1 0 1,1 0-1,0 0 1,0 0-1,-1-1 1,1 1-1,-1 0 1,1 0-1,-1 0 1,1 0-1,-1-1 1,0 1-1,1 0 1,-1-2-1,1 1 0,0 1 0,1-1 0,-1 1 0,1-1 0,-1 1 0,1-1 0,-1 1 0,3-1 0,-1 0 23,20-17-145,32-18 0,-53 36 102,-1 0 0,1-1 1,-1 1-1,1 0 0,-1-1 0,0 0 1,0 1-1,2-3 0,5-7 220,3-1-46,-11 10-165,1 1 1,0-1-1,0 1 1,1 0-1,-1 0 1,0-1-1,0 1 1,0 0-1,1 0 1,-1 0-1,3-1 1,-2 1 16,0 1 1,0-2 0,-1 1-1,1 0 1,0 0-1,0-1 1,0 1 0,-1-1-1,1 1 1,-1-1-1,1 0 1,-1 1 0,0-1-1,0 0 1,0 0 0,0 0-1,0 0 1,0 0-1,0 0 1,-1 0 0,2-4-1,3-10-85,-3 10 5,-1 5 77,0-1 1,-1 1-1,1 0 1,0-1 0,-1 1-1,0-1 1,1 1-1,-1-1 1,0-1 0,0 0-11,1 0 0,0 0 0,-1 0 0,1 0 0,0 0 1,0 0-1,2-3 0,4-14 70,-6 16-70,0 1-1,1 0 1,-1-1 0,1 1-1,-1 0 1,1 0-1,5-6 1,1-3-32,-5 7-45,-3 4 85,0 0 1,0 0-1,1 0 0,-1 0 0,0 0 0,1 0 0,-1 0 0,1 0 0,0 1 0,-1-1 0,1 0 1,0 0-1,-1 1 0,1-1 0,0 0 0,0 1 0,-1-1 0,1 1 0,0-1 0,0 1 0,0-1 1,1 0-1,1-1 50,-3 1-93,1 0 1,0 0-1,-1 0 1,1 0-1,0 0 0,0 0 1,-1 1-1,1-1 0,0 0 1,0 0-1,0 1 1,0-1-1,0 1 0,0-1 1,0 1-1,0-1 1,0 1-1,1 0 0,-1 0 1,1-1-1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26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1 576,'5'33'5925,"-1"-19"-6538,0 16 516,-3-12-377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42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1574 1 896,'-18'18'3631,"17"-17"-3590,1-1-8,-1 0 0,1 0 0,-1 0 0,1 0 0,0 0 0,-1 0-1,1 1 1,0-1 0,0 0 0,-1 0 0,1 0 0,0 1 0,-1-1 0,1 0-1,0 0 1,0 1 0,-1-1 0,1 0 0,0 1 0,0-1 0,0 0-1,0 1 1,-1-1 0,1 0 0,0 1 0,-5 8 1035,4-9-1011,1 0 1,-2 1-1,-8 8 896,10-9-934,0 0-1,-1 1 1,1-1 0,0 1 0,-1-1-1,1 0 1,0 1 0,-1-1 0,1 0 0,-1 1-1,1-1 1,-1 0 0,1 0 0,0 0 0,-1 1-1,1-1 1,-1 0 0,1 0 0,-2 0 0,2 0-7,-1 0 0,1 0 0,-1 1 0,1-1 1,0 0-1,-1 0 0,1 0 0,-1 0 1,1 1-1,0-1 0,-1 0 0,1 0 1,0 1-1,-1-1 0,1 0 0,0 0 1,-1 1-1,1-1 0,0 0 0,-1 1 1,1-1-1,0 1 0,0-1 0,0 0 0,-1 1 1,1-1-1,0 1 0,0 0 0,-1 1 36,-1 1-1,1-1 0,0 0 0,-1 1 1,0-1-1,-2 3 0,-4 5-20,8-10-26,-4 5 143,1 1 0,-2-1 0,1 0 0,0 0-1,-1 0 1,0 0 0,0-1 0,-8 5 0,-17 10 99,25-15-107,-1 0-1,0 0 1,0-1-1,-1 1 0,-7 2 1,2-2 21,1 1 1,-17 10-1,-1 0-245,4-3 483,-42 31 1,14-9 109,38-24-453,0 0 0,1 1 0,1 1 0,0 0 0,-19 22 0,10-5 80,-34 55 0,48-72-100,0 0 0,-1-1 0,-1 0 0,-12 11 1,7-8 14,-13 18 1,9-9 0,-41 39 0,45-48-98,11-10 53,0 0 0,0 0 0,-9 6 0,12-9 8,0-1 18,0 1 0,0 0 0,0-1 0,0 1 1,0 0-1,0-1 0,0 1 0,0-1 0,0 1 1,0-1-1,0 0 0,-1 0 0,1 1 1,0-1-1,0 0 0,0 0 0,0 0 0,-2 0 1,-3-5 25,5 4-58,0 1 0,0-1 0,0 1-1,1-1 1,-1 0 0,0 1-1,1-1 1,-1 0 0,0 1 0,1-1-1,-1 0 1,1 0 0,-1 0-1,1 0 1,-1 1 0,1-3 0,-13-18 45,10 10-205,2 6 122,-1-1 0,1 1 0,1-1 0,-1-8 0,3-24-52,11-61 0,-7 58-19,0 4 78,-1 10 19,2-50 0,-7 77 16,0 0 1,0 0 0,-1 0 0,1 0 0,0 0 0,0 0 0,0 0 0,0-1-1,0 1 1,0 0 0,-1 0 0,1 0 0,0 0 0,0 0 0,0 0 0,0 0 0,-1 0-1,1 0 1,0 0 0,0 0 0,0 0 0,0 0 0,-1 0 0,1 0 0,0 0-1,0 0 1,0 0 0,0 0 0,-1 0 0,1 0 0,0 0 0,0 0 0,0 0-1,0 0 1,-1 1 0,1-1 0,0 0 0,0 0 0,0 0 0,0 0 0,0 0-1,-1 1 1,-5 2 40,2 1-96,1 0-1,0 0 0,0 0 0,-4 7 1,2-2 13,-10 23-41,7-11 36,-8 10 68,-1-1 1,-24 31 0,30-47-13,0-1 1,-1 0 0,0 0 0,-1-2 0,0 1 0,-17 10 0,7-6 21,0 2 1,-23 24 0,29-26-73,10-9 131,-1-1-94,1 1 0,0 0 0,0 0 0,1 1 0,0 0 0,-8 13 0,12-18 63,0 0 0,0-1 0,0 1 0,-1-1 0,-4 5 0,-1 0-143,5-4 110,-1 1 1,0-1-1,0-1 0,0 1 0,0 0 1,-1-1-1,1 0 0,0 0 1,-1 0-1,0-1 0,1 0 0,-1 0 1,0 0-1,0 0 0,0-1 1,-8 1-1,11-1-13,0-1 0,0 1 0,0 0 1,1-1-1,-1 1 0,0-1 0,0 1 0,1-1 0,-1 0 1,0 0-1,1 0 0,-1 0 0,1 0 0,-1 0 0,1 0 1,-1 0-1,1-1 0,0 1 0,0 0 0,0-1 0,0 1 1,0-1-1,0 0 0,0 1 0,0-1 0,0 0 0,1 1 1,-1-1-1,1 0 0,-1 0 0,1-3 0,-1 0-39,1 0 0,0 0 0,0 0 0,0 0 0,1 0 0,0 0 0,0 0 0,2-6 0,1-6-54,-2 6 61,0 4 30,0-1-1,0 1 0,3-9 0,-4 13-29,-1 0 1,1 0 0,-1 0-1,0 0 1,-1-5-1,1 0 27,0 8-15,0 0 0,0 0 1,0 0-1,0 0 0,-1 0 0,1 0 1,0 0-1,0 0 0,0 0 1,0 0-1,0 0 0,0-1 0,0 1 1,0 0-1,-1 0 0,1 0 0,0 0 1,0 0-1,0 0 0,0 0 0,0 0 1,0 0-1,-1 0 0,1 0 1,0 0-1,0 0 0,0 0 0,0 0 1,0 1-1,0-1 0,0 0 0,-1 0 1,1 0-1,0 0 0,0 0 0,0 0 1,0 0-1,0 0 0,0 0 0,0 0 1,0 0-1,0 0 0,0 1 1,-1-1-1,1 0 0,0 0 0,0 0 1,0 0-1,0 0 0,0 0 0,0 0 1,0 1-1,0 2 7,0-1 1,0 1-1,0 0 1,-1 0-1,1 0 1,-1-1-1,0 1 1,0 0-1,0-1 0,-1 4 1,-1-1-7,1 0 1,1 0-1,-1 1 0,1-1 1,0 0-1,0 1 0,0 9 0,1-8 21,-1 0 1,0 0-1,0 0 0,-3 8 0,0-5 27,-1 0 1,0 0 0,-1-1 0,-9 13-1,8-12-153,-11 14 262,17-23-146,0 1 0,0-1 0,0 0 0,0-1 0,0 1 0,0 0 0,-1 0 0,1 0 0,0-1 0,-1 1 0,1 0 0,0-1 0,-1 1 0,1-1 0,0 0 0,-3 1 0,4-1-5,-1 0-1,1 0 1,0 0-1,0 0 0,0 0 1,-1 0-1,1 0 1,0 0-1,0 0 0,0 0 1,0 0-1,-1 0 1,1 1-1,0-1 1,0 0-1,0 0 0,0 0 1,0 0-1,-1 0 1,1 0-1,0 1 1,0-1-1,0 0 0,0 0 1,0 0-1,0 0 1,0 0-1,0 1 1,-1-1-1,1 0 0,0 1-8,0-1 0,0 0-1,0 0 1,0 1-1,0-1 1,0 0 0,-1 0-1,1 1 1,0-1-1,0 0 1,0 0 0,-1 0-1,1 1 1,0-1-1,0 0 1,0 0-1,-1 0 1,1 0 0,0 0-1,0 1 1,-1-1-1,1 0 1,0 0 0,0 0-1,-1 0 1,1 0-1,0 0 1,-1 0-1,1 0 1,0 0 0,-1 0 165,2 5-187,0 1 0,1-1 0,0 0 1,0 0-1,1 0 0,-1 0 0,1 0 1,6 7-1,0 1 863,-11-13-812,1 0 1,0 0-1,0 0 1,0 0-1,0 0 1,0 0-1,-1-1 1,1 1-1,0-1 1,0 1-1,-2-2 1,2 2 8,-3-2-45,-1 1 1,1-1-1,-1 1 0,1 0 1,-1 0-1,1 0 1,-1 1-1,1 0 0,-1 0 1,1 0-1,-8 1 0,-6 0-118,27 15-443,-6-14 576,0 0 0,0 0 0,0 0 1,0 0-1,0-1 0,0 0 0,0 1 1,1-1-1,-1 0 0,0 0 1,1-1-1,-1 1 0,1-1 0,4 0 1,6 0 38,-1 0 1,19-4-1,-29 4-39,-1-1 0,0 1 0,1-1 0,-1 0 0,1 0 0,-1 0 0,0 0 0,1-1 0,-1 1 0,0 0 0,3-3 0,-5 3 25,0 0 0,1 0 0,-1 1-1,0-1 1,0 0 0,1 0 0,-1 0-1,0 1 1,0-1 0,0 0 0,0 0-1,0 0 1,0 1 0,0-1 0,0 0 0,-1 0-1,1 1 1,0-1 0,0 0 0,-1 0-1,1 1 1,0-1 0,-1 0 0,1 1-1,-1-1 1,1 0 0,-1 1 0,1-1 0,-1 0-1,1 1 1,-1-1 0,0 1 0,1 0-1,-1-1 1,0 1 0,1-1 0,-2 1-1,-5-5-76,-1 1 0,-13-5 0,11 5 222,-20-8-415,29 10 138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7:40:43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392 1 1472,'-5'0'157,"4"0"-132,0 0 1,0 1-1,0-1 1,0 0-1,1 0 1,-1 0-1,0 0 1,0 1-1,0-1 1,0 0-1,0 1 1,1-1-1,-1 1 1,0-1-1,0 1 1,0-1-1,1 1 1,-1 0-1,-1 1 1,1-1 70,-1 1 1,0 0 0,0-1 0,0 1-1,0-1 1,0 0 0,0 1 0,-1-1-1,1 0 1,0 0 0,-4 1-1,-30 7 930,35-9-1015,-12 3 214,0 0 48,-1 0 1,-17 8-1,21-8-141,-1 0 0,1 0 1,-17 2-1,-3 0-42,16-2 336,-13 3 193,-45 16 0,69-21-568,1 0 0,-1-1 1,1 1-1,-1-1 0,1 1 0,-1-1 0,-5 0 1,2 0 162,82 8-177,-20-7 146,45-2 391,-86 1-570,-1 0 0,21 4 0,15 0 70,-20-1 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0D11-874B-47F9-9D6A-E0B67DD2CE7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1875-6C1F-4F8A-9554-B0AAB0815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1875-6C1F-4F8A-9554-B0AAB0815F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71DE-71DE-466E-B0B0-C236B853F736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E9BFE-16B0-4EBE-814C-33C0616B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12" Type="http://schemas.openxmlformats.org/officeDocument/2006/relationships/image" Target="../media/image10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0" Type="http://schemas.openxmlformats.org/officeDocument/2006/relationships/image" Target="../media/image106.png"/><Relationship Id="rId4" Type="http://schemas.openxmlformats.org/officeDocument/2006/relationships/image" Target="../media/image590.png"/><Relationship Id="rId9" Type="http://schemas.openxmlformats.org/officeDocument/2006/relationships/customXml" Target="../ink/ink12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.png"/><Relationship Id="rId21" Type="http://schemas.openxmlformats.org/officeDocument/2006/relationships/customXml" Target="../ink/ink132.xml"/><Relationship Id="rId42" Type="http://schemas.openxmlformats.org/officeDocument/2006/relationships/image" Target="../media/image129.png"/><Relationship Id="rId63" Type="http://schemas.openxmlformats.org/officeDocument/2006/relationships/customXml" Target="../ink/ink153.xml"/><Relationship Id="rId84" Type="http://schemas.openxmlformats.org/officeDocument/2006/relationships/customXml" Target="../ink/ink163.xml"/><Relationship Id="rId138" Type="http://schemas.openxmlformats.org/officeDocument/2006/relationships/customXml" Target="../ink/ink190.xml"/><Relationship Id="rId159" Type="http://schemas.openxmlformats.org/officeDocument/2006/relationships/image" Target="../media/image188.png"/><Relationship Id="rId170" Type="http://schemas.openxmlformats.org/officeDocument/2006/relationships/customXml" Target="../ink/ink206.xml"/><Relationship Id="rId191" Type="http://schemas.openxmlformats.org/officeDocument/2006/relationships/image" Target="../media/image204.png"/><Relationship Id="rId196" Type="http://schemas.openxmlformats.org/officeDocument/2006/relationships/customXml" Target="../ink/ink219.xml"/><Relationship Id="rId200" Type="http://schemas.openxmlformats.org/officeDocument/2006/relationships/customXml" Target="../ink/ink221.xml"/><Relationship Id="rId16" Type="http://schemas.openxmlformats.org/officeDocument/2006/relationships/image" Target="../media/image116.png"/><Relationship Id="rId107" Type="http://schemas.openxmlformats.org/officeDocument/2006/relationships/image" Target="../media/image162.png"/><Relationship Id="rId11" Type="http://schemas.openxmlformats.org/officeDocument/2006/relationships/customXml" Target="../ink/ink127.xml"/><Relationship Id="rId32" Type="http://schemas.openxmlformats.org/officeDocument/2006/relationships/image" Target="../media/image124.png"/><Relationship Id="rId37" Type="http://schemas.openxmlformats.org/officeDocument/2006/relationships/customXml" Target="../ink/ink140.xml"/><Relationship Id="rId53" Type="http://schemas.openxmlformats.org/officeDocument/2006/relationships/customXml" Target="../ink/ink148.xml"/><Relationship Id="rId58" Type="http://schemas.openxmlformats.org/officeDocument/2006/relationships/image" Target="../media/image137.png"/><Relationship Id="rId74" Type="http://schemas.openxmlformats.org/officeDocument/2006/relationships/customXml" Target="../ink/ink158.xml"/><Relationship Id="rId79" Type="http://schemas.openxmlformats.org/officeDocument/2006/relationships/image" Target="../media/image148.png"/><Relationship Id="rId102" Type="http://schemas.openxmlformats.org/officeDocument/2006/relationships/customXml" Target="../ink/ink172.xml"/><Relationship Id="rId123" Type="http://schemas.openxmlformats.org/officeDocument/2006/relationships/image" Target="../media/image170.png"/><Relationship Id="rId128" Type="http://schemas.openxmlformats.org/officeDocument/2006/relationships/customXml" Target="../ink/ink185.xml"/><Relationship Id="rId144" Type="http://schemas.openxmlformats.org/officeDocument/2006/relationships/customXml" Target="../ink/ink193.xml"/><Relationship Id="rId149" Type="http://schemas.openxmlformats.org/officeDocument/2006/relationships/image" Target="../media/image183.png"/><Relationship Id="rId5" Type="http://schemas.openxmlformats.org/officeDocument/2006/relationships/customXml" Target="../ink/ink124.xml"/><Relationship Id="rId90" Type="http://schemas.openxmlformats.org/officeDocument/2006/relationships/customXml" Target="../ink/ink166.xml"/><Relationship Id="rId95" Type="http://schemas.openxmlformats.org/officeDocument/2006/relationships/image" Target="../media/image156.png"/><Relationship Id="rId160" Type="http://schemas.openxmlformats.org/officeDocument/2006/relationships/customXml" Target="../ink/ink201.xml"/><Relationship Id="rId165" Type="http://schemas.openxmlformats.org/officeDocument/2006/relationships/image" Target="../media/image191.png"/><Relationship Id="rId181" Type="http://schemas.openxmlformats.org/officeDocument/2006/relationships/image" Target="../media/image199.png"/><Relationship Id="rId186" Type="http://schemas.openxmlformats.org/officeDocument/2006/relationships/customXml" Target="../ink/ink214.xml"/><Relationship Id="rId22" Type="http://schemas.openxmlformats.org/officeDocument/2006/relationships/image" Target="../media/image119.png"/><Relationship Id="rId27" Type="http://schemas.openxmlformats.org/officeDocument/2006/relationships/customXml" Target="../ink/ink135.xml"/><Relationship Id="rId43" Type="http://schemas.openxmlformats.org/officeDocument/2006/relationships/customXml" Target="../ink/ink143.xml"/><Relationship Id="rId48" Type="http://schemas.openxmlformats.org/officeDocument/2006/relationships/image" Target="../media/image132.png"/><Relationship Id="rId64" Type="http://schemas.openxmlformats.org/officeDocument/2006/relationships/image" Target="../media/image140.png"/><Relationship Id="rId69" Type="http://schemas.openxmlformats.org/officeDocument/2006/relationships/image" Target="../media/image143.png"/><Relationship Id="rId113" Type="http://schemas.openxmlformats.org/officeDocument/2006/relationships/image" Target="../media/image165.png"/><Relationship Id="rId118" Type="http://schemas.openxmlformats.org/officeDocument/2006/relationships/customXml" Target="../ink/ink180.xml"/><Relationship Id="rId134" Type="http://schemas.openxmlformats.org/officeDocument/2006/relationships/customXml" Target="../ink/ink188.xml"/><Relationship Id="rId139" Type="http://schemas.openxmlformats.org/officeDocument/2006/relationships/image" Target="../media/image178.png"/><Relationship Id="rId80" Type="http://schemas.openxmlformats.org/officeDocument/2006/relationships/customXml" Target="../ink/ink161.xml"/><Relationship Id="rId85" Type="http://schemas.openxmlformats.org/officeDocument/2006/relationships/image" Target="../media/image151.png"/><Relationship Id="rId150" Type="http://schemas.openxmlformats.org/officeDocument/2006/relationships/customXml" Target="../ink/ink196.xml"/><Relationship Id="rId155" Type="http://schemas.openxmlformats.org/officeDocument/2006/relationships/image" Target="../media/image186.png"/><Relationship Id="rId171" Type="http://schemas.openxmlformats.org/officeDocument/2006/relationships/image" Target="../media/image194.png"/><Relationship Id="rId176" Type="http://schemas.openxmlformats.org/officeDocument/2006/relationships/customXml" Target="../ink/ink209.xml"/><Relationship Id="rId192" Type="http://schemas.openxmlformats.org/officeDocument/2006/relationships/customXml" Target="../ink/ink217.xml"/><Relationship Id="rId197" Type="http://schemas.openxmlformats.org/officeDocument/2006/relationships/image" Target="../media/image207.png"/><Relationship Id="rId201" Type="http://schemas.openxmlformats.org/officeDocument/2006/relationships/image" Target="../media/image209.png"/><Relationship Id="rId12" Type="http://schemas.openxmlformats.org/officeDocument/2006/relationships/image" Target="../media/image114.png"/><Relationship Id="rId17" Type="http://schemas.openxmlformats.org/officeDocument/2006/relationships/customXml" Target="../ink/ink130.xml"/><Relationship Id="rId33" Type="http://schemas.openxmlformats.org/officeDocument/2006/relationships/customXml" Target="../ink/ink138.xml"/><Relationship Id="rId38" Type="http://schemas.openxmlformats.org/officeDocument/2006/relationships/image" Target="../media/image127.png"/><Relationship Id="rId59" Type="http://schemas.openxmlformats.org/officeDocument/2006/relationships/customXml" Target="../ink/ink151.xml"/><Relationship Id="rId103" Type="http://schemas.openxmlformats.org/officeDocument/2006/relationships/image" Target="../media/image160.png"/><Relationship Id="rId108" Type="http://schemas.openxmlformats.org/officeDocument/2006/relationships/customXml" Target="../ink/ink175.xml"/><Relationship Id="rId124" Type="http://schemas.openxmlformats.org/officeDocument/2006/relationships/customXml" Target="../ink/ink183.xml"/><Relationship Id="rId129" Type="http://schemas.openxmlformats.org/officeDocument/2006/relationships/image" Target="../media/image173.png"/><Relationship Id="rId54" Type="http://schemas.openxmlformats.org/officeDocument/2006/relationships/image" Target="../media/image135.png"/><Relationship Id="rId70" Type="http://schemas.openxmlformats.org/officeDocument/2006/relationships/customXml" Target="../ink/ink156.xml"/><Relationship Id="rId75" Type="http://schemas.openxmlformats.org/officeDocument/2006/relationships/image" Target="../media/image146.png"/><Relationship Id="rId91" Type="http://schemas.openxmlformats.org/officeDocument/2006/relationships/image" Target="../media/image154.png"/><Relationship Id="rId96" Type="http://schemas.openxmlformats.org/officeDocument/2006/relationships/customXml" Target="../ink/ink169.xml"/><Relationship Id="rId140" Type="http://schemas.openxmlformats.org/officeDocument/2006/relationships/customXml" Target="../ink/ink191.xml"/><Relationship Id="rId145" Type="http://schemas.openxmlformats.org/officeDocument/2006/relationships/image" Target="../media/image181.png"/><Relationship Id="rId161" Type="http://schemas.openxmlformats.org/officeDocument/2006/relationships/image" Target="../media/image189.png"/><Relationship Id="rId166" Type="http://schemas.openxmlformats.org/officeDocument/2006/relationships/customXml" Target="../ink/ink204.xml"/><Relationship Id="rId182" Type="http://schemas.openxmlformats.org/officeDocument/2006/relationships/customXml" Target="../ink/ink212.xml"/><Relationship Id="rId187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23" Type="http://schemas.openxmlformats.org/officeDocument/2006/relationships/customXml" Target="../ink/ink133.xml"/><Relationship Id="rId28" Type="http://schemas.openxmlformats.org/officeDocument/2006/relationships/image" Target="../media/image122.png"/><Relationship Id="rId49" Type="http://schemas.openxmlformats.org/officeDocument/2006/relationships/customXml" Target="../ink/ink146.xml"/><Relationship Id="rId114" Type="http://schemas.openxmlformats.org/officeDocument/2006/relationships/customXml" Target="../ink/ink178.xml"/><Relationship Id="rId119" Type="http://schemas.openxmlformats.org/officeDocument/2006/relationships/image" Target="../media/image168.png"/><Relationship Id="rId44" Type="http://schemas.openxmlformats.org/officeDocument/2006/relationships/image" Target="../media/image130.png"/><Relationship Id="rId60" Type="http://schemas.openxmlformats.org/officeDocument/2006/relationships/image" Target="../media/image138.png"/><Relationship Id="rId65" Type="http://schemas.openxmlformats.org/officeDocument/2006/relationships/image" Target="../media/image109.png"/><Relationship Id="rId81" Type="http://schemas.openxmlformats.org/officeDocument/2006/relationships/image" Target="../media/image149.png"/><Relationship Id="rId86" Type="http://schemas.openxmlformats.org/officeDocument/2006/relationships/customXml" Target="../ink/ink164.xml"/><Relationship Id="rId130" Type="http://schemas.openxmlformats.org/officeDocument/2006/relationships/customXml" Target="../ink/ink186.xml"/><Relationship Id="rId135" Type="http://schemas.openxmlformats.org/officeDocument/2006/relationships/image" Target="../media/image176.png"/><Relationship Id="rId151" Type="http://schemas.openxmlformats.org/officeDocument/2006/relationships/image" Target="../media/image184.png"/><Relationship Id="rId156" Type="http://schemas.openxmlformats.org/officeDocument/2006/relationships/customXml" Target="../ink/ink199.xml"/><Relationship Id="rId177" Type="http://schemas.openxmlformats.org/officeDocument/2006/relationships/image" Target="../media/image197.png"/><Relationship Id="rId198" Type="http://schemas.openxmlformats.org/officeDocument/2006/relationships/customXml" Target="../ink/ink220.xml"/><Relationship Id="rId172" Type="http://schemas.openxmlformats.org/officeDocument/2006/relationships/customXml" Target="../ink/ink207.xml"/><Relationship Id="rId193" Type="http://schemas.openxmlformats.org/officeDocument/2006/relationships/image" Target="../media/image205.png"/><Relationship Id="rId13" Type="http://schemas.openxmlformats.org/officeDocument/2006/relationships/customXml" Target="../ink/ink128.xml"/><Relationship Id="rId18" Type="http://schemas.openxmlformats.org/officeDocument/2006/relationships/image" Target="../media/image117.png"/><Relationship Id="rId39" Type="http://schemas.openxmlformats.org/officeDocument/2006/relationships/customXml" Target="../ink/ink141.xml"/><Relationship Id="rId109" Type="http://schemas.openxmlformats.org/officeDocument/2006/relationships/image" Target="../media/image163.png"/><Relationship Id="rId34" Type="http://schemas.openxmlformats.org/officeDocument/2006/relationships/image" Target="../media/image125.png"/><Relationship Id="rId50" Type="http://schemas.openxmlformats.org/officeDocument/2006/relationships/image" Target="../media/image133.png"/><Relationship Id="rId55" Type="http://schemas.openxmlformats.org/officeDocument/2006/relationships/customXml" Target="../ink/ink149.xml"/><Relationship Id="rId76" Type="http://schemas.openxmlformats.org/officeDocument/2006/relationships/customXml" Target="../ink/ink159.xml"/><Relationship Id="rId97" Type="http://schemas.openxmlformats.org/officeDocument/2006/relationships/image" Target="../media/image157.png"/><Relationship Id="rId104" Type="http://schemas.openxmlformats.org/officeDocument/2006/relationships/customXml" Target="../ink/ink173.xml"/><Relationship Id="rId120" Type="http://schemas.openxmlformats.org/officeDocument/2006/relationships/customXml" Target="../ink/ink181.xml"/><Relationship Id="rId125" Type="http://schemas.openxmlformats.org/officeDocument/2006/relationships/image" Target="../media/image171.png"/><Relationship Id="rId141" Type="http://schemas.openxmlformats.org/officeDocument/2006/relationships/image" Target="../media/image179.png"/><Relationship Id="rId146" Type="http://schemas.openxmlformats.org/officeDocument/2006/relationships/customXml" Target="../ink/ink194.xml"/><Relationship Id="rId167" Type="http://schemas.openxmlformats.org/officeDocument/2006/relationships/image" Target="../media/image192.png"/><Relationship Id="rId188" Type="http://schemas.openxmlformats.org/officeDocument/2006/relationships/customXml" Target="../ink/ink215.xml"/><Relationship Id="rId7" Type="http://schemas.openxmlformats.org/officeDocument/2006/relationships/customXml" Target="../ink/ink125.xml"/><Relationship Id="rId71" Type="http://schemas.openxmlformats.org/officeDocument/2006/relationships/image" Target="../media/image144.png"/><Relationship Id="rId92" Type="http://schemas.openxmlformats.org/officeDocument/2006/relationships/customXml" Target="../ink/ink167.xml"/><Relationship Id="rId162" Type="http://schemas.openxmlformats.org/officeDocument/2006/relationships/customXml" Target="../ink/ink202.xml"/><Relationship Id="rId183" Type="http://schemas.openxmlformats.org/officeDocument/2006/relationships/image" Target="../media/image200.png"/><Relationship Id="rId2" Type="http://schemas.openxmlformats.org/officeDocument/2006/relationships/image" Target="../media/image96.png"/><Relationship Id="rId29" Type="http://schemas.openxmlformats.org/officeDocument/2006/relationships/customXml" Target="../ink/ink136.xml"/><Relationship Id="rId24" Type="http://schemas.openxmlformats.org/officeDocument/2006/relationships/image" Target="../media/image120.png"/><Relationship Id="rId40" Type="http://schemas.openxmlformats.org/officeDocument/2006/relationships/image" Target="../media/image128.png"/><Relationship Id="rId45" Type="http://schemas.openxmlformats.org/officeDocument/2006/relationships/customXml" Target="../ink/ink144.xml"/><Relationship Id="rId66" Type="http://schemas.openxmlformats.org/officeDocument/2006/relationships/customXml" Target="../ink/ink154.xml"/><Relationship Id="rId87" Type="http://schemas.openxmlformats.org/officeDocument/2006/relationships/image" Target="../media/image152.png"/><Relationship Id="rId110" Type="http://schemas.openxmlformats.org/officeDocument/2006/relationships/customXml" Target="../ink/ink176.xml"/><Relationship Id="rId115" Type="http://schemas.openxmlformats.org/officeDocument/2006/relationships/image" Target="../media/image166.png"/><Relationship Id="rId131" Type="http://schemas.openxmlformats.org/officeDocument/2006/relationships/image" Target="../media/image174.png"/><Relationship Id="rId136" Type="http://schemas.openxmlformats.org/officeDocument/2006/relationships/customXml" Target="../ink/ink189.xml"/><Relationship Id="rId157" Type="http://schemas.openxmlformats.org/officeDocument/2006/relationships/image" Target="../media/image187.png"/><Relationship Id="rId178" Type="http://schemas.openxmlformats.org/officeDocument/2006/relationships/customXml" Target="../ink/ink210.xml"/><Relationship Id="rId61" Type="http://schemas.openxmlformats.org/officeDocument/2006/relationships/customXml" Target="../ink/ink152.xml"/><Relationship Id="rId82" Type="http://schemas.openxmlformats.org/officeDocument/2006/relationships/customXml" Target="../ink/ink162.xml"/><Relationship Id="rId152" Type="http://schemas.openxmlformats.org/officeDocument/2006/relationships/customXml" Target="../ink/ink197.xml"/><Relationship Id="rId173" Type="http://schemas.openxmlformats.org/officeDocument/2006/relationships/image" Target="../media/image195.png"/><Relationship Id="rId194" Type="http://schemas.openxmlformats.org/officeDocument/2006/relationships/customXml" Target="../ink/ink218.xml"/><Relationship Id="rId199" Type="http://schemas.openxmlformats.org/officeDocument/2006/relationships/image" Target="../media/image208.png"/><Relationship Id="rId19" Type="http://schemas.openxmlformats.org/officeDocument/2006/relationships/customXml" Target="../ink/ink131.xml"/><Relationship Id="rId14" Type="http://schemas.openxmlformats.org/officeDocument/2006/relationships/image" Target="../media/image115.png"/><Relationship Id="rId30" Type="http://schemas.openxmlformats.org/officeDocument/2006/relationships/image" Target="../media/image123.png"/><Relationship Id="rId35" Type="http://schemas.openxmlformats.org/officeDocument/2006/relationships/customXml" Target="../ink/ink139.xml"/><Relationship Id="rId56" Type="http://schemas.openxmlformats.org/officeDocument/2006/relationships/image" Target="../media/image136.png"/><Relationship Id="rId77" Type="http://schemas.openxmlformats.org/officeDocument/2006/relationships/image" Target="../media/image147.png"/><Relationship Id="rId100" Type="http://schemas.openxmlformats.org/officeDocument/2006/relationships/customXml" Target="../ink/ink171.xml"/><Relationship Id="rId105" Type="http://schemas.openxmlformats.org/officeDocument/2006/relationships/image" Target="../media/image161.png"/><Relationship Id="rId126" Type="http://schemas.openxmlformats.org/officeDocument/2006/relationships/customXml" Target="../ink/ink184.xml"/><Relationship Id="rId147" Type="http://schemas.openxmlformats.org/officeDocument/2006/relationships/image" Target="../media/image182.png"/><Relationship Id="rId168" Type="http://schemas.openxmlformats.org/officeDocument/2006/relationships/customXml" Target="../ink/ink205.xml"/><Relationship Id="rId8" Type="http://schemas.openxmlformats.org/officeDocument/2006/relationships/image" Target="../media/image112.png"/><Relationship Id="rId51" Type="http://schemas.openxmlformats.org/officeDocument/2006/relationships/customXml" Target="../ink/ink147.xml"/><Relationship Id="rId72" Type="http://schemas.openxmlformats.org/officeDocument/2006/relationships/customXml" Target="../ink/ink157.xml"/><Relationship Id="rId93" Type="http://schemas.openxmlformats.org/officeDocument/2006/relationships/image" Target="../media/image155.png"/><Relationship Id="rId98" Type="http://schemas.openxmlformats.org/officeDocument/2006/relationships/customXml" Target="../ink/ink170.xml"/><Relationship Id="rId121" Type="http://schemas.openxmlformats.org/officeDocument/2006/relationships/image" Target="../media/image169.png"/><Relationship Id="rId142" Type="http://schemas.openxmlformats.org/officeDocument/2006/relationships/customXml" Target="../ink/ink192.xml"/><Relationship Id="rId163" Type="http://schemas.openxmlformats.org/officeDocument/2006/relationships/image" Target="../media/image190.png"/><Relationship Id="rId184" Type="http://schemas.openxmlformats.org/officeDocument/2006/relationships/customXml" Target="../ink/ink213.xml"/><Relationship Id="rId189" Type="http://schemas.openxmlformats.org/officeDocument/2006/relationships/image" Target="../media/image203.png"/><Relationship Id="rId3" Type="http://schemas.openxmlformats.org/officeDocument/2006/relationships/image" Target="../media/image104.png"/><Relationship Id="rId25" Type="http://schemas.openxmlformats.org/officeDocument/2006/relationships/customXml" Target="../ink/ink134.xml"/><Relationship Id="rId46" Type="http://schemas.openxmlformats.org/officeDocument/2006/relationships/image" Target="../media/image131.png"/><Relationship Id="rId67" Type="http://schemas.openxmlformats.org/officeDocument/2006/relationships/image" Target="../media/image142.png"/><Relationship Id="rId116" Type="http://schemas.openxmlformats.org/officeDocument/2006/relationships/customXml" Target="../ink/ink179.xml"/><Relationship Id="rId137" Type="http://schemas.openxmlformats.org/officeDocument/2006/relationships/image" Target="../media/image177.png"/><Relationship Id="rId158" Type="http://schemas.openxmlformats.org/officeDocument/2006/relationships/customXml" Target="../ink/ink200.xml"/><Relationship Id="rId20" Type="http://schemas.openxmlformats.org/officeDocument/2006/relationships/image" Target="../media/image118.png"/><Relationship Id="rId41" Type="http://schemas.openxmlformats.org/officeDocument/2006/relationships/customXml" Target="../ink/ink142.xml"/><Relationship Id="rId62" Type="http://schemas.openxmlformats.org/officeDocument/2006/relationships/image" Target="../media/image139.png"/><Relationship Id="rId83" Type="http://schemas.openxmlformats.org/officeDocument/2006/relationships/image" Target="../media/image150.png"/><Relationship Id="rId88" Type="http://schemas.openxmlformats.org/officeDocument/2006/relationships/customXml" Target="../ink/ink165.xml"/><Relationship Id="rId111" Type="http://schemas.openxmlformats.org/officeDocument/2006/relationships/image" Target="../media/image164.png"/><Relationship Id="rId132" Type="http://schemas.openxmlformats.org/officeDocument/2006/relationships/customXml" Target="../ink/ink187.xml"/><Relationship Id="rId153" Type="http://schemas.openxmlformats.org/officeDocument/2006/relationships/image" Target="../media/image185.png"/><Relationship Id="rId174" Type="http://schemas.openxmlformats.org/officeDocument/2006/relationships/customXml" Target="../ink/ink208.xml"/><Relationship Id="rId179" Type="http://schemas.openxmlformats.org/officeDocument/2006/relationships/image" Target="../media/image198.png"/><Relationship Id="rId195" Type="http://schemas.openxmlformats.org/officeDocument/2006/relationships/image" Target="../media/image206.png"/><Relationship Id="rId190" Type="http://schemas.openxmlformats.org/officeDocument/2006/relationships/customXml" Target="../ink/ink216.xml"/><Relationship Id="rId15" Type="http://schemas.openxmlformats.org/officeDocument/2006/relationships/customXml" Target="../ink/ink129.xml"/><Relationship Id="rId36" Type="http://schemas.openxmlformats.org/officeDocument/2006/relationships/image" Target="../media/image126.png"/><Relationship Id="rId57" Type="http://schemas.openxmlformats.org/officeDocument/2006/relationships/customXml" Target="../ink/ink150.xml"/><Relationship Id="rId106" Type="http://schemas.openxmlformats.org/officeDocument/2006/relationships/customXml" Target="../ink/ink174.xml"/><Relationship Id="rId127" Type="http://schemas.openxmlformats.org/officeDocument/2006/relationships/image" Target="../media/image172.png"/><Relationship Id="rId10" Type="http://schemas.openxmlformats.org/officeDocument/2006/relationships/image" Target="../media/image113.png"/><Relationship Id="rId31" Type="http://schemas.openxmlformats.org/officeDocument/2006/relationships/customXml" Target="../ink/ink137.xml"/><Relationship Id="rId52" Type="http://schemas.openxmlformats.org/officeDocument/2006/relationships/image" Target="../media/image134.png"/><Relationship Id="rId73" Type="http://schemas.openxmlformats.org/officeDocument/2006/relationships/image" Target="../media/image145.png"/><Relationship Id="rId78" Type="http://schemas.openxmlformats.org/officeDocument/2006/relationships/customXml" Target="../ink/ink160.xml"/><Relationship Id="rId94" Type="http://schemas.openxmlformats.org/officeDocument/2006/relationships/customXml" Target="../ink/ink168.xml"/><Relationship Id="rId99" Type="http://schemas.openxmlformats.org/officeDocument/2006/relationships/image" Target="../media/image158.png"/><Relationship Id="rId101" Type="http://schemas.openxmlformats.org/officeDocument/2006/relationships/image" Target="../media/image159.png"/><Relationship Id="rId122" Type="http://schemas.openxmlformats.org/officeDocument/2006/relationships/customXml" Target="../ink/ink182.xml"/><Relationship Id="rId143" Type="http://schemas.openxmlformats.org/officeDocument/2006/relationships/image" Target="../media/image180.png"/><Relationship Id="rId148" Type="http://schemas.openxmlformats.org/officeDocument/2006/relationships/customXml" Target="../ink/ink195.xml"/><Relationship Id="rId164" Type="http://schemas.openxmlformats.org/officeDocument/2006/relationships/customXml" Target="../ink/ink203.xml"/><Relationship Id="rId169" Type="http://schemas.openxmlformats.org/officeDocument/2006/relationships/image" Target="../media/image193.png"/><Relationship Id="rId185" Type="http://schemas.openxmlformats.org/officeDocument/2006/relationships/image" Target="../media/image201.png"/><Relationship Id="rId4" Type="http://schemas.openxmlformats.org/officeDocument/2006/relationships/image" Target="../media/image108.png"/><Relationship Id="rId9" Type="http://schemas.openxmlformats.org/officeDocument/2006/relationships/customXml" Target="../ink/ink126.xml"/><Relationship Id="rId180" Type="http://schemas.openxmlformats.org/officeDocument/2006/relationships/customXml" Target="../ink/ink211.xml"/><Relationship Id="rId26" Type="http://schemas.openxmlformats.org/officeDocument/2006/relationships/image" Target="../media/image121.png"/><Relationship Id="rId47" Type="http://schemas.openxmlformats.org/officeDocument/2006/relationships/customXml" Target="../ink/ink145.xml"/><Relationship Id="rId68" Type="http://schemas.openxmlformats.org/officeDocument/2006/relationships/customXml" Target="../ink/ink155.xml"/><Relationship Id="rId89" Type="http://schemas.openxmlformats.org/officeDocument/2006/relationships/image" Target="../media/image153.png"/><Relationship Id="rId112" Type="http://schemas.openxmlformats.org/officeDocument/2006/relationships/customXml" Target="../ink/ink177.xml"/><Relationship Id="rId133" Type="http://schemas.openxmlformats.org/officeDocument/2006/relationships/image" Target="../media/image175.png"/><Relationship Id="rId154" Type="http://schemas.openxmlformats.org/officeDocument/2006/relationships/customXml" Target="../ink/ink198.xml"/><Relationship Id="rId175" Type="http://schemas.openxmlformats.org/officeDocument/2006/relationships/image" Target="../media/image1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customXml" Target="../ink/ink227.xml"/><Relationship Id="rId18" Type="http://schemas.openxmlformats.org/officeDocument/2006/relationships/image" Target="../media/image218.png"/><Relationship Id="rId26" Type="http://schemas.openxmlformats.org/officeDocument/2006/relationships/image" Target="../media/image222.png"/><Relationship Id="rId39" Type="http://schemas.openxmlformats.org/officeDocument/2006/relationships/customXml" Target="../ink/ink240.xml"/><Relationship Id="rId3" Type="http://schemas.openxmlformats.org/officeDocument/2006/relationships/customXml" Target="../ink/ink222.xml"/><Relationship Id="rId21" Type="http://schemas.openxmlformats.org/officeDocument/2006/relationships/customXml" Target="../ink/ink231.xml"/><Relationship Id="rId34" Type="http://schemas.openxmlformats.org/officeDocument/2006/relationships/image" Target="../media/image226.png"/><Relationship Id="rId7" Type="http://schemas.openxmlformats.org/officeDocument/2006/relationships/customXml" Target="../ink/ink224.xml"/><Relationship Id="rId12" Type="http://schemas.openxmlformats.org/officeDocument/2006/relationships/image" Target="../media/image215.png"/><Relationship Id="rId17" Type="http://schemas.openxmlformats.org/officeDocument/2006/relationships/customXml" Target="../ink/ink229.xml"/><Relationship Id="rId25" Type="http://schemas.openxmlformats.org/officeDocument/2006/relationships/customXml" Target="../ink/ink233.xml"/><Relationship Id="rId33" Type="http://schemas.openxmlformats.org/officeDocument/2006/relationships/customXml" Target="../ink/ink237.xml"/><Relationship Id="rId38" Type="http://schemas.openxmlformats.org/officeDocument/2006/relationships/image" Target="../media/image228.png"/><Relationship Id="rId2" Type="http://schemas.openxmlformats.org/officeDocument/2006/relationships/image" Target="../media/image110.png"/><Relationship Id="rId16" Type="http://schemas.openxmlformats.org/officeDocument/2006/relationships/image" Target="../media/image217.png"/><Relationship Id="rId20" Type="http://schemas.openxmlformats.org/officeDocument/2006/relationships/image" Target="../media/image219.png"/><Relationship Id="rId29" Type="http://schemas.openxmlformats.org/officeDocument/2006/relationships/customXml" Target="../ink/ink2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customXml" Target="../ink/ink226.xml"/><Relationship Id="rId24" Type="http://schemas.openxmlformats.org/officeDocument/2006/relationships/image" Target="../media/image221.png"/><Relationship Id="rId32" Type="http://schemas.openxmlformats.org/officeDocument/2006/relationships/image" Target="../media/image225.png"/><Relationship Id="rId37" Type="http://schemas.openxmlformats.org/officeDocument/2006/relationships/customXml" Target="../ink/ink239.xml"/><Relationship Id="rId40" Type="http://schemas.openxmlformats.org/officeDocument/2006/relationships/image" Target="../media/image229.png"/><Relationship Id="rId5" Type="http://schemas.openxmlformats.org/officeDocument/2006/relationships/customXml" Target="../ink/ink223.xml"/><Relationship Id="rId15" Type="http://schemas.openxmlformats.org/officeDocument/2006/relationships/customXml" Target="../ink/ink228.xml"/><Relationship Id="rId23" Type="http://schemas.openxmlformats.org/officeDocument/2006/relationships/customXml" Target="../ink/ink232.xml"/><Relationship Id="rId28" Type="http://schemas.openxmlformats.org/officeDocument/2006/relationships/image" Target="../media/image223.png"/><Relationship Id="rId36" Type="http://schemas.openxmlformats.org/officeDocument/2006/relationships/image" Target="../media/image227.png"/><Relationship Id="rId10" Type="http://schemas.openxmlformats.org/officeDocument/2006/relationships/image" Target="../media/image214.png"/><Relationship Id="rId19" Type="http://schemas.openxmlformats.org/officeDocument/2006/relationships/customXml" Target="../ink/ink230.xml"/><Relationship Id="rId31" Type="http://schemas.openxmlformats.org/officeDocument/2006/relationships/customXml" Target="../ink/ink236.xml"/><Relationship Id="rId4" Type="http://schemas.openxmlformats.org/officeDocument/2006/relationships/image" Target="../media/image211.png"/><Relationship Id="rId9" Type="http://schemas.openxmlformats.org/officeDocument/2006/relationships/customXml" Target="../ink/ink225.xml"/><Relationship Id="rId14" Type="http://schemas.openxmlformats.org/officeDocument/2006/relationships/image" Target="../media/image216.png"/><Relationship Id="rId22" Type="http://schemas.openxmlformats.org/officeDocument/2006/relationships/image" Target="../media/image220.png"/><Relationship Id="rId27" Type="http://schemas.openxmlformats.org/officeDocument/2006/relationships/customXml" Target="../ink/ink234.xml"/><Relationship Id="rId30" Type="http://schemas.openxmlformats.org/officeDocument/2006/relationships/image" Target="../media/image224.png"/><Relationship Id="rId35" Type="http://schemas.openxmlformats.org/officeDocument/2006/relationships/customXml" Target="../ink/ink2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210.png"/><Relationship Id="rId18" Type="http://schemas.openxmlformats.org/officeDocument/2006/relationships/customXml" Target="../ink/ink248.xml"/><Relationship Id="rId3" Type="http://schemas.openxmlformats.org/officeDocument/2006/relationships/customXml" Target="../ink/ink241.xml"/><Relationship Id="rId21" Type="http://schemas.openxmlformats.org/officeDocument/2006/relationships/image" Target="../media/image235.png"/><Relationship Id="rId7" Type="http://schemas.openxmlformats.org/officeDocument/2006/relationships/customXml" Target="../ink/ink243.xml"/><Relationship Id="rId12" Type="http://schemas.openxmlformats.org/officeDocument/2006/relationships/image" Target="../media/image790.png"/><Relationship Id="rId17" Type="http://schemas.openxmlformats.org/officeDocument/2006/relationships/image" Target="../media/image233.png"/><Relationship Id="rId25" Type="http://schemas.openxmlformats.org/officeDocument/2006/relationships/image" Target="../media/image237.png"/><Relationship Id="rId2" Type="http://schemas.openxmlformats.org/officeDocument/2006/relationships/image" Target="../media/image141.png"/><Relationship Id="rId16" Type="http://schemas.openxmlformats.org/officeDocument/2006/relationships/customXml" Target="../ink/ink247.xml"/><Relationship Id="rId20" Type="http://schemas.openxmlformats.org/officeDocument/2006/relationships/customXml" Target="../ink/ink2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customXml" Target="../ink/ink245.xml"/><Relationship Id="rId24" Type="http://schemas.openxmlformats.org/officeDocument/2006/relationships/customXml" Target="../ink/ink251.xml"/><Relationship Id="rId5" Type="http://schemas.openxmlformats.org/officeDocument/2006/relationships/customXml" Target="../ink/ink242.xml"/><Relationship Id="rId15" Type="http://schemas.openxmlformats.org/officeDocument/2006/relationships/image" Target="../media/image232.png"/><Relationship Id="rId23" Type="http://schemas.openxmlformats.org/officeDocument/2006/relationships/image" Target="../media/image236.png"/><Relationship Id="rId10" Type="http://schemas.openxmlformats.org/officeDocument/2006/relationships/image" Target="../media/image780.png"/><Relationship Id="rId19" Type="http://schemas.openxmlformats.org/officeDocument/2006/relationships/image" Target="../media/image234.png"/><Relationship Id="rId4" Type="http://schemas.openxmlformats.org/officeDocument/2006/relationships/image" Target="../media/image750.png"/><Relationship Id="rId9" Type="http://schemas.openxmlformats.org/officeDocument/2006/relationships/customXml" Target="../ink/ink244.xml"/><Relationship Id="rId14" Type="http://schemas.openxmlformats.org/officeDocument/2006/relationships/customXml" Target="../ink/ink246.xml"/><Relationship Id="rId22" Type="http://schemas.openxmlformats.org/officeDocument/2006/relationships/customXml" Target="../ink/ink25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7.xml"/><Relationship Id="rId18" Type="http://schemas.openxmlformats.org/officeDocument/2006/relationships/image" Target="../media/image245.png"/><Relationship Id="rId26" Type="http://schemas.openxmlformats.org/officeDocument/2006/relationships/image" Target="../media/image249.png"/><Relationship Id="rId39" Type="http://schemas.openxmlformats.org/officeDocument/2006/relationships/customXml" Target="../ink/ink270.xml"/><Relationship Id="rId21" Type="http://schemas.openxmlformats.org/officeDocument/2006/relationships/customXml" Target="../ink/ink261.xml"/><Relationship Id="rId34" Type="http://schemas.openxmlformats.org/officeDocument/2006/relationships/image" Target="../media/image253.png"/><Relationship Id="rId42" Type="http://schemas.openxmlformats.org/officeDocument/2006/relationships/image" Target="../media/image257.png"/><Relationship Id="rId47" Type="http://schemas.openxmlformats.org/officeDocument/2006/relationships/customXml" Target="../ink/ink274.xml"/><Relationship Id="rId50" Type="http://schemas.openxmlformats.org/officeDocument/2006/relationships/image" Target="../media/image261.png"/><Relationship Id="rId55" Type="http://schemas.openxmlformats.org/officeDocument/2006/relationships/customXml" Target="../ink/ink278.xml"/><Relationship Id="rId63" Type="http://schemas.openxmlformats.org/officeDocument/2006/relationships/customXml" Target="../ink/ink282.xml"/><Relationship Id="rId68" Type="http://schemas.openxmlformats.org/officeDocument/2006/relationships/image" Target="../media/image270.png"/><Relationship Id="rId76" Type="http://schemas.openxmlformats.org/officeDocument/2006/relationships/image" Target="../media/image274.png"/><Relationship Id="rId84" Type="http://schemas.openxmlformats.org/officeDocument/2006/relationships/image" Target="../media/image278.png"/><Relationship Id="rId7" Type="http://schemas.openxmlformats.org/officeDocument/2006/relationships/customXml" Target="../ink/ink254.xml"/><Relationship Id="rId71" Type="http://schemas.openxmlformats.org/officeDocument/2006/relationships/customXml" Target="../ink/ink28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4.png"/><Relationship Id="rId29" Type="http://schemas.openxmlformats.org/officeDocument/2006/relationships/customXml" Target="../ink/ink265.xml"/><Relationship Id="rId11" Type="http://schemas.openxmlformats.org/officeDocument/2006/relationships/customXml" Target="../ink/ink256.xml"/><Relationship Id="rId24" Type="http://schemas.openxmlformats.org/officeDocument/2006/relationships/image" Target="../media/image248.png"/><Relationship Id="rId32" Type="http://schemas.openxmlformats.org/officeDocument/2006/relationships/image" Target="../media/image252.png"/><Relationship Id="rId37" Type="http://schemas.openxmlformats.org/officeDocument/2006/relationships/customXml" Target="../ink/ink269.xml"/><Relationship Id="rId40" Type="http://schemas.openxmlformats.org/officeDocument/2006/relationships/image" Target="../media/image256.png"/><Relationship Id="rId45" Type="http://schemas.openxmlformats.org/officeDocument/2006/relationships/customXml" Target="../ink/ink273.xml"/><Relationship Id="rId53" Type="http://schemas.openxmlformats.org/officeDocument/2006/relationships/customXml" Target="../ink/ink277.xml"/><Relationship Id="rId58" Type="http://schemas.openxmlformats.org/officeDocument/2006/relationships/image" Target="../media/image265.png"/><Relationship Id="rId66" Type="http://schemas.openxmlformats.org/officeDocument/2006/relationships/image" Target="../media/image269.png"/><Relationship Id="rId74" Type="http://schemas.openxmlformats.org/officeDocument/2006/relationships/image" Target="../media/image273.png"/><Relationship Id="rId79" Type="http://schemas.openxmlformats.org/officeDocument/2006/relationships/customXml" Target="../ink/ink290.xml"/><Relationship Id="rId5" Type="http://schemas.openxmlformats.org/officeDocument/2006/relationships/customXml" Target="../ink/ink253.xml"/><Relationship Id="rId61" Type="http://schemas.openxmlformats.org/officeDocument/2006/relationships/customXml" Target="../ink/ink281.xml"/><Relationship Id="rId82" Type="http://schemas.openxmlformats.org/officeDocument/2006/relationships/image" Target="../media/image277.png"/><Relationship Id="rId10" Type="http://schemas.openxmlformats.org/officeDocument/2006/relationships/image" Target="../media/image241.png"/><Relationship Id="rId19" Type="http://schemas.openxmlformats.org/officeDocument/2006/relationships/customXml" Target="../ink/ink260.xml"/><Relationship Id="rId31" Type="http://schemas.openxmlformats.org/officeDocument/2006/relationships/customXml" Target="../ink/ink266.xml"/><Relationship Id="rId44" Type="http://schemas.openxmlformats.org/officeDocument/2006/relationships/image" Target="../media/image258.png"/><Relationship Id="rId52" Type="http://schemas.openxmlformats.org/officeDocument/2006/relationships/image" Target="../media/image262.png"/><Relationship Id="rId60" Type="http://schemas.openxmlformats.org/officeDocument/2006/relationships/image" Target="../media/image266.png"/><Relationship Id="rId65" Type="http://schemas.openxmlformats.org/officeDocument/2006/relationships/customXml" Target="../ink/ink283.xml"/><Relationship Id="rId73" Type="http://schemas.openxmlformats.org/officeDocument/2006/relationships/customXml" Target="../ink/ink287.xml"/><Relationship Id="rId78" Type="http://schemas.openxmlformats.org/officeDocument/2006/relationships/image" Target="../media/image275.png"/><Relationship Id="rId81" Type="http://schemas.openxmlformats.org/officeDocument/2006/relationships/customXml" Target="../ink/ink291.xml"/><Relationship Id="rId4" Type="http://schemas.openxmlformats.org/officeDocument/2006/relationships/image" Target="../media/image238.png"/><Relationship Id="rId9" Type="http://schemas.openxmlformats.org/officeDocument/2006/relationships/customXml" Target="../ink/ink255.xml"/><Relationship Id="rId14" Type="http://schemas.openxmlformats.org/officeDocument/2006/relationships/image" Target="../media/image243.png"/><Relationship Id="rId22" Type="http://schemas.openxmlformats.org/officeDocument/2006/relationships/image" Target="../media/image247.png"/><Relationship Id="rId27" Type="http://schemas.openxmlformats.org/officeDocument/2006/relationships/customXml" Target="../ink/ink264.xml"/><Relationship Id="rId30" Type="http://schemas.openxmlformats.org/officeDocument/2006/relationships/image" Target="../media/image251.png"/><Relationship Id="rId35" Type="http://schemas.openxmlformats.org/officeDocument/2006/relationships/customXml" Target="../ink/ink268.xml"/><Relationship Id="rId43" Type="http://schemas.openxmlformats.org/officeDocument/2006/relationships/customXml" Target="../ink/ink272.xml"/><Relationship Id="rId48" Type="http://schemas.openxmlformats.org/officeDocument/2006/relationships/image" Target="../media/image260.png"/><Relationship Id="rId56" Type="http://schemas.openxmlformats.org/officeDocument/2006/relationships/image" Target="../media/image264.png"/><Relationship Id="rId64" Type="http://schemas.openxmlformats.org/officeDocument/2006/relationships/image" Target="../media/image268.png"/><Relationship Id="rId69" Type="http://schemas.openxmlformats.org/officeDocument/2006/relationships/customXml" Target="../ink/ink285.xml"/><Relationship Id="rId77" Type="http://schemas.openxmlformats.org/officeDocument/2006/relationships/customXml" Target="../ink/ink289.xml"/><Relationship Id="rId8" Type="http://schemas.openxmlformats.org/officeDocument/2006/relationships/image" Target="../media/image240.png"/><Relationship Id="rId51" Type="http://schemas.openxmlformats.org/officeDocument/2006/relationships/customXml" Target="../ink/ink276.xml"/><Relationship Id="rId72" Type="http://schemas.openxmlformats.org/officeDocument/2006/relationships/image" Target="../media/image272.png"/><Relationship Id="rId80" Type="http://schemas.openxmlformats.org/officeDocument/2006/relationships/image" Target="../media/image276.png"/><Relationship Id="rId3" Type="http://schemas.openxmlformats.org/officeDocument/2006/relationships/customXml" Target="../ink/ink252.xml"/><Relationship Id="rId12" Type="http://schemas.openxmlformats.org/officeDocument/2006/relationships/image" Target="../media/image242.png"/><Relationship Id="rId17" Type="http://schemas.openxmlformats.org/officeDocument/2006/relationships/customXml" Target="../ink/ink259.xml"/><Relationship Id="rId25" Type="http://schemas.openxmlformats.org/officeDocument/2006/relationships/customXml" Target="../ink/ink263.xml"/><Relationship Id="rId33" Type="http://schemas.openxmlformats.org/officeDocument/2006/relationships/customXml" Target="../ink/ink267.xml"/><Relationship Id="rId38" Type="http://schemas.openxmlformats.org/officeDocument/2006/relationships/image" Target="../media/image255.png"/><Relationship Id="rId46" Type="http://schemas.openxmlformats.org/officeDocument/2006/relationships/image" Target="../media/image259.png"/><Relationship Id="rId59" Type="http://schemas.openxmlformats.org/officeDocument/2006/relationships/customXml" Target="../ink/ink280.xml"/><Relationship Id="rId67" Type="http://schemas.openxmlformats.org/officeDocument/2006/relationships/customXml" Target="../ink/ink284.xml"/><Relationship Id="rId20" Type="http://schemas.openxmlformats.org/officeDocument/2006/relationships/image" Target="../media/image246.png"/><Relationship Id="rId41" Type="http://schemas.openxmlformats.org/officeDocument/2006/relationships/customXml" Target="../ink/ink271.xml"/><Relationship Id="rId54" Type="http://schemas.openxmlformats.org/officeDocument/2006/relationships/image" Target="../media/image263.png"/><Relationship Id="rId62" Type="http://schemas.openxmlformats.org/officeDocument/2006/relationships/image" Target="../media/image267.png"/><Relationship Id="rId70" Type="http://schemas.openxmlformats.org/officeDocument/2006/relationships/image" Target="../media/image271.png"/><Relationship Id="rId75" Type="http://schemas.openxmlformats.org/officeDocument/2006/relationships/customXml" Target="../ink/ink288.xml"/><Relationship Id="rId83" Type="http://schemas.openxmlformats.org/officeDocument/2006/relationships/customXml" Target="../ink/ink2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5" Type="http://schemas.openxmlformats.org/officeDocument/2006/relationships/customXml" Target="../ink/ink258.xml"/><Relationship Id="rId23" Type="http://schemas.openxmlformats.org/officeDocument/2006/relationships/customXml" Target="../ink/ink262.xml"/><Relationship Id="rId28" Type="http://schemas.openxmlformats.org/officeDocument/2006/relationships/image" Target="../media/image250.png"/><Relationship Id="rId36" Type="http://schemas.openxmlformats.org/officeDocument/2006/relationships/image" Target="../media/image254.png"/><Relationship Id="rId49" Type="http://schemas.openxmlformats.org/officeDocument/2006/relationships/customXml" Target="../ink/ink275.xml"/><Relationship Id="rId57" Type="http://schemas.openxmlformats.org/officeDocument/2006/relationships/customXml" Target="../ink/ink27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6.xml"/><Relationship Id="rId18" Type="http://schemas.openxmlformats.org/officeDocument/2006/relationships/image" Target="../media/image930.png"/><Relationship Id="rId26" Type="http://schemas.openxmlformats.org/officeDocument/2006/relationships/image" Target="../media/image970.png"/><Relationship Id="rId39" Type="http://schemas.openxmlformats.org/officeDocument/2006/relationships/customXml" Target="../ink/ink309.xml"/><Relationship Id="rId21" Type="http://schemas.openxmlformats.org/officeDocument/2006/relationships/customXml" Target="../ink/ink300.xml"/><Relationship Id="rId34" Type="http://schemas.openxmlformats.org/officeDocument/2006/relationships/image" Target="../media/image287.png"/><Relationship Id="rId42" Type="http://schemas.openxmlformats.org/officeDocument/2006/relationships/image" Target="../media/image291.png"/><Relationship Id="rId47" Type="http://schemas.openxmlformats.org/officeDocument/2006/relationships/customXml" Target="../ink/ink313.xml"/><Relationship Id="rId50" Type="http://schemas.openxmlformats.org/officeDocument/2006/relationships/image" Target="../media/image295.png"/><Relationship Id="rId55" Type="http://schemas.openxmlformats.org/officeDocument/2006/relationships/customXml" Target="../ink/ink317.xml"/><Relationship Id="rId7" Type="http://schemas.openxmlformats.org/officeDocument/2006/relationships/customXml" Target="../ink/ink293.xml"/><Relationship Id="rId2" Type="http://schemas.openxmlformats.org/officeDocument/2006/relationships/image" Target="../media/image230.png"/><Relationship Id="rId16" Type="http://schemas.openxmlformats.org/officeDocument/2006/relationships/image" Target="../media/image920.png"/><Relationship Id="rId20" Type="http://schemas.openxmlformats.org/officeDocument/2006/relationships/image" Target="../media/image940.png"/><Relationship Id="rId29" Type="http://schemas.openxmlformats.org/officeDocument/2006/relationships/customXml" Target="../ink/ink304.xml"/><Relationship Id="rId41" Type="http://schemas.openxmlformats.org/officeDocument/2006/relationships/customXml" Target="../ink/ink310.xml"/><Relationship Id="rId54" Type="http://schemas.openxmlformats.org/officeDocument/2006/relationships/image" Target="../media/image297.png"/><Relationship Id="rId6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customXml" Target="../ink/ink295.xml"/><Relationship Id="rId24" Type="http://schemas.openxmlformats.org/officeDocument/2006/relationships/image" Target="../media/image960.png"/><Relationship Id="rId32" Type="http://schemas.openxmlformats.org/officeDocument/2006/relationships/image" Target="../media/image286.png"/><Relationship Id="rId37" Type="http://schemas.openxmlformats.org/officeDocument/2006/relationships/customXml" Target="../ink/ink308.xml"/><Relationship Id="rId40" Type="http://schemas.openxmlformats.org/officeDocument/2006/relationships/image" Target="../media/image290.png"/><Relationship Id="rId45" Type="http://schemas.openxmlformats.org/officeDocument/2006/relationships/customXml" Target="../ink/ink312.xml"/><Relationship Id="rId53" Type="http://schemas.openxmlformats.org/officeDocument/2006/relationships/customXml" Target="../ink/ink316.xml"/><Relationship Id="rId58" Type="http://schemas.openxmlformats.org/officeDocument/2006/relationships/image" Target="../media/image299.png"/><Relationship Id="rId5" Type="http://schemas.openxmlformats.org/officeDocument/2006/relationships/image" Target="../media/image280.png"/><Relationship Id="rId15" Type="http://schemas.openxmlformats.org/officeDocument/2006/relationships/customXml" Target="../ink/ink297.xml"/><Relationship Id="rId23" Type="http://schemas.openxmlformats.org/officeDocument/2006/relationships/customXml" Target="../ink/ink301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49" Type="http://schemas.openxmlformats.org/officeDocument/2006/relationships/customXml" Target="../ink/ink314.xml"/><Relationship Id="rId57" Type="http://schemas.openxmlformats.org/officeDocument/2006/relationships/customXml" Target="../ink/ink318.xml"/><Relationship Id="rId61" Type="http://schemas.openxmlformats.org/officeDocument/2006/relationships/customXml" Target="../ink/ink320.xml"/><Relationship Id="rId10" Type="http://schemas.openxmlformats.org/officeDocument/2006/relationships/image" Target="../media/image890.png"/><Relationship Id="rId19" Type="http://schemas.openxmlformats.org/officeDocument/2006/relationships/customXml" Target="../ink/ink299.xml"/><Relationship Id="rId31" Type="http://schemas.openxmlformats.org/officeDocument/2006/relationships/customXml" Target="../ink/ink305.xml"/><Relationship Id="rId44" Type="http://schemas.openxmlformats.org/officeDocument/2006/relationships/image" Target="../media/image292.png"/><Relationship Id="rId52" Type="http://schemas.openxmlformats.org/officeDocument/2006/relationships/image" Target="../media/image296.png"/><Relationship Id="rId60" Type="http://schemas.openxmlformats.org/officeDocument/2006/relationships/image" Target="../media/image300.png"/><Relationship Id="rId4" Type="http://schemas.openxmlformats.org/officeDocument/2006/relationships/image" Target="../media/image279.png"/><Relationship Id="rId9" Type="http://schemas.openxmlformats.org/officeDocument/2006/relationships/customXml" Target="../ink/ink294.xml"/><Relationship Id="rId14" Type="http://schemas.openxmlformats.org/officeDocument/2006/relationships/image" Target="../media/image910.png"/><Relationship Id="rId22" Type="http://schemas.openxmlformats.org/officeDocument/2006/relationships/image" Target="../media/image950.png"/><Relationship Id="rId27" Type="http://schemas.openxmlformats.org/officeDocument/2006/relationships/customXml" Target="../ink/ink303.xml"/><Relationship Id="rId30" Type="http://schemas.openxmlformats.org/officeDocument/2006/relationships/image" Target="../media/image285.png"/><Relationship Id="rId35" Type="http://schemas.openxmlformats.org/officeDocument/2006/relationships/customXml" Target="../ink/ink307.xml"/><Relationship Id="rId43" Type="http://schemas.openxmlformats.org/officeDocument/2006/relationships/customXml" Target="../ink/ink311.xml"/><Relationship Id="rId48" Type="http://schemas.openxmlformats.org/officeDocument/2006/relationships/image" Target="../media/image294.png"/><Relationship Id="rId56" Type="http://schemas.openxmlformats.org/officeDocument/2006/relationships/image" Target="../media/image298.png"/><Relationship Id="rId8" Type="http://schemas.openxmlformats.org/officeDocument/2006/relationships/image" Target="../media/image880.png"/><Relationship Id="rId51" Type="http://schemas.openxmlformats.org/officeDocument/2006/relationships/customXml" Target="../ink/ink315.xml"/><Relationship Id="rId3" Type="http://schemas.openxmlformats.org/officeDocument/2006/relationships/image" Target="../media/image231.png"/><Relationship Id="rId12" Type="http://schemas.openxmlformats.org/officeDocument/2006/relationships/image" Target="../media/image900.png"/><Relationship Id="rId17" Type="http://schemas.openxmlformats.org/officeDocument/2006/relationships/customXml" Target="../ink/ink298.xml"/><Relationship Id="rId25" Type="http://schemas.openxmlformats.org/officeDocument/2006/relationships/customXml" Target="../ink/ink302.xml"/><Relationship Id="rId33" Type="http://schemas.openxmlformats.org/officeDocument/2006/relationships/customXml" Target="../ink/ink306.xml"/><Relationship Id="rId38" Type="http://schemas.openxmlformats.org/officeDocument/2006/relationships/image" Target="../media/image289.png"/><Relationship Id="rId46" Type="http://schemas.openxmlformats.org/officeDocument/2006/relationships/image" Target="../media/image293.png"/><Relationship Id="rId59" Type="http://schemas.openxmlformats.org/officeDocument/2006/relationships/customXml" Target="../ink/ink31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4.png"/><Relationship Id="rId50" Type="http://schemas.openxmlformats.org/officeDocument/2006/relationships/customXml" Target="../ink/ink23.xml"/><Relationship Id="rId55" Type="http://schemas.openxmlformats.org/officeDocument/2006/relationships/image" Target="../media/image27.png"/><Relationship Id="rId63" Type="http://schemas.openxmlformats.org/officeDocument/2006/relationships/customXml" Target="../ink/ink29.xml"/><Relationship Id="rId68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customXml" Target="../ink/ink25.xml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4.xml"/><Relationship Id="rId37" Type="http://schemas.openxmlformats.org/officeDocument/2006/relationships/image" Target="../media/image19.png"/><Relationship Id="rId40" Type="http://schemas.openxmlformats.org/officeDocument/2006/relationships/customXml" Target="../ink/ink18.xml"/><Relationship Id="rId45" Type="http://schemas.openxmlformats.org/officeDocument/2006/relationships/image" Target="../media/image23.png"/><Relationship Id="rId53" Type="http://schemas.openxmlformats.org/officeDocument/2006/relationships/image" Target="../media/image26.png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13.png"/><Relationship Id="rId57" Type="http://schemas.openxmlformats.org/officeDocument/2006/relationships/customXml" Target="../ink/ink26.xml"/><Relationship Id="rId61" Type="http://schemas.openxmlformats.org/officeDocument/2006/relationships/customXml" Target="../ink/ink28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60" Type="http://schemas.openxmlformats.org/officeDocument/2006/relationships/image" Target="../media/image30.png"/><Relationship Id="rId65" Type="http://schemas.openxmlformats.org/officeDocument/2006/relationships/customXml" Target="../ink/ink30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3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2.xml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8" Type="http://schemas.openxmlformats.org/officeDocument/2006/relationships/customXml" Target="../ink/ink3.xml"/><Relationship Id="rId51" Type="http://schemas.openxmlformats.org/officeDocument/2006/relationships/image" Target="../media/image25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customXml" Target="../ink/ink27.xml"/><Relationship Id="rId67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5" Type="http://schemas.openxmlformats.org/officeDocument/2006/relationships/image" Target="../media/image39.png"/><Relationship Id="rId4" Type="http://schemas.openxmlformats.org/officeDocument/2006/relationships/customXml" Target="../ink/ink34.xml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customXml" Target="../ink/ink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customXml" Target="../ink/ink44.xml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7" Type="http://schemas.openxmlformats.org/officeDocument/2006/relationships/customXml" Target="../ink/ink41.xml"/><Relationship Id="rId12" Type="http://schemas.openxmlformats.org/officeDocument/2006/relationships/image" Target="../media/image50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2" Type="http://schemas.openxmlformats.org/officeDocument/2006/relationships/image" Target="../media/image37.png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customXml" Target="../ink/ink43.xml"/><Relationship Id="rId24" Type="http://schemas.openxmlformats.org/officeDocument/2006/relationships/image" Target="../media/image56.png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customXml" Target="../ink/ink47.xml"/><Relationship Id="rId4" Type="http://schemas.openxmlformats.org/officeDocument/2006/relationships/image" Target="../media/image46.png"/><Relationship Id="rId9" Type="http://schemas.openxmlformats.org/officeDocument/2006/relationships/customXml" Target="../ink/ink42.xml"/><Relationship Id="rId14" Type="http://schemas.openxmlformats.org/officeDocument/2006/relationships/image" Target="../media/image51.png"/><Relationship Id="rId22" Type="http://schemas.openxmlformats.org/officeDocument/2006/relationships/image" Target="../media/image55.png"/><Relationship Id="rId27" Type="http://schemas.openxmlformats.org/officeDocument/2006/relationships/customXml" Target="../ink/ink5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0.png"/><Relationship Id="rId117" Type="http://schemas.openxmlformats.org/officeDocument/2006/relationships/customXml" Target="../ink/ink108.xml"/><Relationship Id="rId21" Type="http://schemas.openxmlformats.org/officeDocument/2006/relationships/customXml" Target="../ink/ink61.xml"/><Relationship Id="rId42" Type="http://schemas.openxmlformats.org/officeDocument/2006/relationships/image" Target="../media/image470.png"/><Relationship Id="rId47" Type="http://schemas.openxmlformats.org/officeDocument/2006/relationships/customXml" Target="../ink/ink73.xml"/><Relationship Id="rId63" Type="http://schemas.openxmlformats.org/officeDocument/2006/relationships/customXml" Target="../ink/ink81.xml"/><Relationship Id="rId68" Type="http://schemas.openxmlformats.org/officeDocument/2006/relationships/image" Target="../media/image67.png"/><Relationship Id="rId84" Type="http://schemas.openxmlformats.org/officeDocument/2006/relationships/image" Target="../media/image75.png"/><Relationship Id="rId89" Type="http://schemas.openxmlformats.org/officeDocument/2006/relationships/customXml" Target="../ink/ink94.xml"/><Relationship Id="rId112" Type="http://schemas.openxmlformats.org/officeDocument/2006/relationships/image" Target="../media/image89.png"/><Relationship Id="rId133" Type="http://schemas.openxmlformats.org/officeDocument/2006/relationships/image" Target="../media/image100.png"/><Relationship Id="rId138" Type="http://schemas.openxmlformats.org/officeDocument/2006/relationships/customXml" Target="../ink/ink118.xml"/><Relationship Id="rId16" Type="http://schemas.openxmlformats.org/officeDocument/2006/relationships/image" Target="../media/image340.png"/><Relationship Id="rId107" Type="http://schemas.openxmlformats.org/officeDocument/2006/relationships/customXml" Target="../ink/ink103.xml"/><Relationship Id="rId11" Type="http://schemas.openxmlformats.org/officeDocument/2006/relationships/customXml" Target="../ink/ink56.xml"/><Relationship Id="rId37" Type="http://schemas.openxmlformats.org/officeDocument/2006/relationships/customXml" Target="../ink/ink68.xml"/><Relationship Id="rId53" Type="http://schemas.openxmlformats.org/officeDocument/2006/relationships/customXml" Target="../ink/ink76.xml"/><Relationship Id="rId58" Type="http://schemas.openxmlformats.org/officeDocument/2006/relationships/image" Target="../media/image62.png"/><Relationship Id="rId74" Type="http://schemas.openxmlformats.org/officeDocument/2006/relationships/image" Target="../media/image70.png"/><Relationship Id="rId79" Type="http://schemas.openxmlformats.org/officeDocument/2006/relationships/customXml" Target="../ink/ink89.xml"/><Relationship Id="rId102" Type="http://schemas.openxmlformats.org/officeDocument/2006/relationships/image" Target="../media/image84.png"/><Relationship Id="rId123" Type="http://schemas.openxmlformats.org/officeDocument/2006/relationships/customXml" Target="../ink/ink111.xml"/><Relationship Id="rId128" Type="http://schemas.openxmlformats.org/officeDocument/2006/relationships/customXml" Target="../ink/ink113.xml"/><Relationship Id="rId5" Type="http://schemas.openxmlformats.org/officeDocument/2006/relationships/customXml" Target="../ink/ink53.xml"/><Relationship Id="rId90" Type="http://schemas.openxmlformats.org/officeDocument/2006/relationships/image" Target="../media/image78.png"/><Relationship Id="rId95" Type="http://schemas.openxmlformats.org/officeDocument/2006/relationships/customXml" Target="../ink/ink97.xml"/><Relationship Id="rId14" Type="http://schemas.openxmlformats.org/officeDocument/2006/relationships/image" Target="../media/image330.png"/><Relationship Id="rId22" Type="http://schemas.openxmlformats.org/officeDocument/2006/relationships/image" Target="../media/image370.png"/><Relationship Id="rId27" Type="http://schemas.openxmlformats.org/officeDocument/2006/relationships/customXml" Target="../ink/ink64.xml"/><Relationship Id="rId30" Type="http://schemas.openxmlformats.org/officeDocument/2006/relationships/image" Target="../media/image410.png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48" Type="http://schemas.openxmlformats.org/officeDocument/2006/relationships/image" Target="../media/image500.png"/><Relationship Id="rId56" Type="http://schemas.openxmlformats.org/officeDocument/2006/relationships/image" Target="../media/image61.png"/><Relationship Id="rId64" Type="http://schemas.openxmlformats.org/officeDocument/2006/relationships/image" Target="../media/image65.png"/><Relationship Id="rId69" Type="http://schemas.openxmlformats.org/officeDocument/2006/relationships/customXml" Target="../ink/ink84.xml"/><Relationship Id="rId77" Type="http://schemas.openxmlformats.org/officeDocument/2006/relationships/customXml" Target="../ink/ink88.xml"/><Relationship Id="rId100" Type="http://schemas.openxmlformats.org/officeDocument/2006/relationships/image" Target="../media/image83.png"/><Relationship Id="rId105" Type="http://schemas.openxmlformats.org/officeDocument/2006/relationships/customXml" Target="../ink/ink102.xml"/><Relationship Id="rId113" Type="http://schemas.openxmlformats.org/officeDocument/2006/relationships/customXml" Target="../ink/ink106.xml"/><Relationship Id="rId118" Type="http://schemas.openxmlformats.org/officeDocument/2006/relationships/image" Target="../media/image92.png"/><Relationship Id="rId126" Type="http://schemas.openxmlformats.org/officeDocument/2006/relationships/customXml" Target="../ink/ink112.xml"/><Relationship Id="rId134" Type="http://schemas.openxmlformats.org/officeDocument/2006/relationships/customXml" Target="../ink/ink116.xml"/><Relationship Id="rId139" Type="http://schemas.openxmlformats.org/officeDocument/2006/relationships/image" Target="../media/image103.png"/><Relationship Id="rId8" Type="http://schemas.openxmlformats.org/officeDocument/2006/relationships/image" Target="../media/image302.png"/><Relationship Id="rId51" Type="http://schemas.openxmlformats.org/officeDocument/2006/relationships/customXml" Target="../ink/ink75.xml"/><Relationship Id="rId72" Type="http://schemas.openxmlformats.org/officeDocument/2006/relationships/image" Target="../media/image69.png"/><Relationship Id="rId80" Type="http://schemas.openxmlformats.org/officeDocument/2006/relationships/image" Target="../media/image73.png"/><Relationship Id="rId85" Type="http://schemas.openxmlformats.org/officeDocument/2006/relationships/customXml" Target="../ink/ink92.xml"/><Relationship Id="rId93" Type="http://schemas.openxmlformats.org/officeDocument/2006/relationships/customXml" Target="../ink/ink96.xml"/><Relationship Id="rId98" Type="http://schemas.openxmlformats.org/officeDocument/2006/relationships/image" Target="../media/image82.png"/><Relationship Id="rId121" Type="http://schemas.openxmlformats.org/officeDocument/2006/relationships/customXml" Target="../ink/ink110.xml"/><Relationship Id="rId3" Type="http://schemas.openxmlformats.org/officeDocument/2006/relationships/customXml" Target="../ink/ink52.xml"/><Relationship Id="rId12" Type="http://schemas.openxmlformats.org/officeDocument/2006/relationships/image" Target="../media/image320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8" Type="http://schemas.openxmlformats.org/officeDocument/2006/relationships/image" Target="../media/image450.png"/><Relationship Id="rId46" Type="http://schemas.openxmlformats.org/officeDocument/2006/relationships/image" Target="../media/image490.png"/><Relationship Id="rId59" Type="http://schemas.openxmlformats.org/officeDocument/2006/relationships/customXml" Target="../ink/ink79.xml"/><Relationship Id="rId67" Type="http://schemas.openxmlformats.org/officeDocument/2006/relationships/customXml" Target="../ink/ink83.xml"/><Relationship Id="rId103" Type="http://schemas.openxmlformats.org/officeDocument/2006/relationships/customXml" Target="../ink/ink101.xml"/><Relationship Id="rId108" Type="http://schemas.openxmlformats.org/officeDocument/2006/relationships/image" Target="../media/image87.png"/><Relationship Id="rId116" Type="http://schemas.openxmlformats.org/officeDocument/2006/relationships/image" Target="../media/image91.png"/><Relationship Id="rId124" Type="http://schemas.openxmlformats.org/officeDocument/2006/relationships/image" Target="../media/image95.png"/><Relationship Id="rId129" Type="http://schemas.openxmlformats.org/officeDocument/2006/relationships/image" Target="../media/image98.png"/><Relationship Id="rId137" Type="http://schemas.openxmlformats.org/officeDocument/2006/relationships/image" Target="../media/image102.png"/><Relationship Id="rId20" Type="http://schemas.openxmlformats.org/officeDocument/2006/relationships/image" Target="../media/image360.png"/><Relationship Id="rId41" Type="http://schemas.openxmlformats.org/officeDocument/2006/relationships/customXml" Target="../ink/ink70.xml"/><Relationship Id="rId54" Type="http://schemas.openxmlformats.org/officeDocument/2006/relationships/image" Target="../media/image60.png"/><Relationship Id="rId62" Type="http://schemas.openxmlformats.org/officeDocument/2006/relationships/image" Target="../media/image64.png"/><Relationship Id="rId70" Type="http://schemas.openxmlformats.org/officeDocument/2006/relationships/image" Target="../media/image68.png"/><Relationship Id="rId75" Type="http://schemas.openxmlformats.org/officeDocument/2006/relationships/customXml" Target="../ink/ink87.xml"/><Relationship Id="rId83" Type="http://schemas.openxmlformats.org/officeDocument/2006/relationships/customXml" Target="../ink/ink91.xml"/><Relationship Id="rId88" Type="http://schemas.openxmlformats.org/officeDocument/2006/relationships/image" Target="../media/image77.png"/><Relationship Id="rId91" Type="http://schemas.openxmlformats.org/officeDocument/2006/relationships/customXml" Target="../ink/ink95.xml"/><Relationship Id="rId96" Type="http://schemas.openxmlformats.org/officeDocument/2006/relationships/image" Target="../media/image81.png"/><Relationship Id="rId111" Type="http://schemas.openxmlformats.org/officeDocument/2006/relationships/customXml" Target="../ink/ink105.xml"/><Relationship Id="rId132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0.png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400.png"/><Relationship Id="rId36" Type="http://schemas.openxmlformats.org/officeDocument/2006/relationships/image" Target="../media/image440.png"/><Relationship Id="rId49" Type="http://schemas.openxmlformats.org/officeDocument/2006/relationships/customXml" Target="../ink/ink74.xml"/><Relationship Id="rId57" Type="http://schemas.openxmlformats.org/officeDocument/2006/relationships/customXml" Target="../ink/ink78.xml"/><Relationship Id="rId106" Type="http://schemas.openxmlformats.org/officeDocument/2006/relationships/image" Target="../media/image86.png"/><Relationship Id="rId114" Type="http://schemas.openxmlformats.org/officeDocument/2006/relationships/image" Target="../media/image90.png"/><Relationship Id="rId119" Type="http://schemas.openxmlformats.org/officeDocument/2006/relationships/customXml" Target="../ink/ink109.xml"/><Relationship Id="rId127" Type="http://schemas.openxmlformats.org/officeDocument/2006/relationships/image" Target="../media/image97.png"/><Relationship Id="rId10" Type="http://schemas.openxmlformats.org/officeDocument/2006/relationships/image" Target="../media/image310.png"/><Relationship Id="rId31" Type="http://schemas.openxmlformats.org/officeDocument/2006/relationships/customXml" Target="../ink/ink66.xml"/><Relationship Id="rId44" Type="http://schemas.openxmlformats.org/officeDocument/2006/relationships/image" Target="../media/image480.png"/><Relationship Id="rId52" Type="http://schemas.openxmlformats.org/officeDocument/2006/relationships/image" Target="../media/image520.png"/><Relationship Id="rId60" Type="http://schemas.openxmlformats.org/officeDocument/2006/relationships/image" Target="../media/image63.png"/><Relationship Id="rId65" Type="http://schemas.openxmlformats.org/officeDocument/2006/relationships/customXml" Target="../ink/ink82.xml"/><Relationship Id="rId73" Type="http://schemas.openxmlformats.org/officeDocument/2006/relationships/customXml" Target="../ink/ink86.xml"/><Relationship Id="rId78" Type="http://schemas.openxmlformats.org/officeDocument/2006/relationships/image" Target="../media/image72.png"/><Relationship Id="rId81" Type="http://schemas.openxmlformats.org/officeDocument/2006/relationships/customXml" Target="../ink/ink90.xml"/><Relationship Id="rId86" Type="http://schemas.openxmlformats.org/officeDocument/2006/relationships/image" Target="../media/image76.png"/><Relationship Id="rId94" Type="http://schemas.openxmlformats.org/officeDocument/2006/relationships/image" Target="../media/image80.png"/><Relationship Id="rId99" Type="http://schemas.openxmlformats.org/officeDocument/2006/relationships/customXml" Target="../ink/ink99.xml"/><Relationship Id="rId101" Type="http://schemas.openxmlformats.org/officeDocument/2006/relationships/customXml" Target="../ink/ink100.xml"/><Relationship Id="rId122" Type="http://schemas.openxmlformats.org/officeDocument/2006/relationships/image" Target="../media/image94.png"/><Relationship Id="rId130" Type="http://schemas.openxmlformats.org/officeDocument/2006/relationships/customXml" Target="../ink/ink114.xml"/><Relationship Id="rId135" Type="http://schemas.openxmlformats.org/officeDocument/2006/relationships/image" Target="../media/image101.png"/><Relationship Id="rId4" Type="http://schemas.openxmlformats.org/officeDocument/2006/relationships/image" Target="../media/image2810.png"/><Relationship Id="rId9" Type="http://schemas.openxmlformats.org/officeDocument/2006/relationships/customXml" Target="../ink/ink55.xml"/><Relationship Id="rId13" Type="http://schemas.openxmlformats.org/officeDocument/2006/relationships/customXml" Target="../ink/ink57.xml"/><Relationship Id="rId18" Type="http://schemas.openxmlformats.org/officeDocument/2006/relationships/image" Target="../media/image350.png"/><Relationship Id="rId39" Type="http://schemas.openxmlformats.org/officeDocument/2006/relationships/customXml" Target="../ink/ink69.xml"/><Relationship Id="rId109" Type="http://schemas.openxmlformats.org/officeDocument/2006/relationships/customXml" Target="../ink/ink104.xml"/><Relationship Id="rId34" Type="http://schemas.openxmlformats.org/officeDocument/2006/relationships/image" Target="../media/image430.png"/><Relationship Id="rId50" Type="http://schemas.openxmlformats.org/officeDocument/2006/relationships/image" Target="../media/image510.png"/><Relationship Id="rId55" Type="http://schemas.openxmlformats.org/officeDocument/2006/relationships/customXml" Target="../ink/ink77.xml"/><Relationship Id="rId76" Type="http://schemas.openxmlformats.org/officeDocument/2006/relationships/image" Target="../media/image71.png"/><Relationship Id="rId97" Type="http://schemas.openxmlformats.org/officeDocument/2006/relationships/customXml" Target="../ink/ink98.xml"/><Relationship Id="rId104" Type="http://schemas.openxmlformats.org/officeDocument/2006/relationships/image" Target="../media/image85.png"/><Relationship Id="rId120" Type="http://schemas.openxmlformats.org/officeDocument/2006/relationships/image" Target="../media/image93.png"/><Relationship Id="rId125" Type="http://schemas.openxmlformats.org/officeDocument/2006/relationships/image" Target="../media/image45.png"/><Relationship Id="rId7" Type="http://schemas.openxmlformats.org/officeDocument/2006/relationships/customXml" Target="../ink/ink54.xml"/><Relationship Id="rId71" Type="http://schemas.openxmlformats.org/officeDocument/2006/relationships/customXml" Target="../ink/ink85.xml"/><Relationship Id="rId92" Type="http://schemas.openxmlformats.org/officeDocument/2006/relationships/image" Target="../media/image79.png"/><Relationship Id="rId2" Type="http://schemas.openxmlformats.org/officeDocument/2006/relationships/image" Target="../media/image42.png"/><Relationship Id="rId29" Type="http://schemas.openxmlformats.org/officeDocument/2006/relationships/customXml" Target="../ink/ink65.xml"/><Relationship Id="rId24" Type="http://schemas.openxmlformats.org/officeDocument/2006/relationships/image" Target="../media/image380.png"/><Relationship Id="rId40" Type="http://schemas.openxmlformats.org/officeDocument/2006/relationships/image" Target="../media/image460.png"/><Relationship Id="rId45" Type="http://schemas.openxmlformats.org/officeDocument/2006/relationships/customXml" Target="../ink/ink72.xml"/><Relationship Id="rId66" Type="http://schemas.openxmlformats.org/officeDocument/2006/relationships/image" Target="../media/image66.png"/><Relationship Id="rId87" Type="http://schemas.openxmlformats.org/officeDocument/2006/relationships/customXml" Target="../ink/ink93.xml"/><Relationship Id="rId110" Type="http://schemas.openxmlformats.org/officeDocument/2006/relationships/image" Target="../media/image88.png"/><Relationship Id="rId115" Type="http://schemas.openxmlformats.org/officeDocument/2006/relationships/customXml" Target="../ink/ink107.xml"/><Relationship Id="rId131" Type="http://schemas.openxmlformats.org/officeDocument/2006/relationships/image" Target="../media/image99.png"/><Relationship Id="rId136" Type="http://schemas.openxmlformats.org/officeDocument/2006/relationships/customXml" Target="../ink/ink117.xml"/><Relationship Id="rId61" Type="http://schemas.openxmlformats.org/officeDocument/2006/relationships/customXml" Target="../ink/ink80.xml"/><Relationship Id="rId82" Type="http://schemas.openxmlformats.org/officeDocument/2006/relationships/image" Target="../media/image74.png"/><Relationship Id="rId19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electrostatic field of conductors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EDII Section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Spatially averaged fields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2411" t="12821" r="13088" b="19059"/>
          <a:stretch/>
        </p:blipFill>
        <p:spPr bwMode="auto">
          <a:xfrm>
            <a:off x="85570" y="2362200"/>
            <a:ext cx="7521109" cy="232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1143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45558" y="2164140"/>
            <a:ext cx="29222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These are the usual equations for constant </a:t>
            </a:r>
            <a:r>
              <a:rPr lang="en-US" sz="2400" b="1" dirty="0"/>
              <a:t>E</a:t>
            </a:r>
            <a:r>
              <a:rPr lang="en-US" sz="2400" dirty="0"/>
              <a:t>-field in vacuum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327" y="5105400"/>
            <a:ext cx="338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f</a:t>
            </a:r>
            <a:r>
              <a:rPr lang="en-US" sz="2400" dirty="0"/>
              <a:t> is a “potential function”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4572000"/>
            <a:ext cx="24921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Laplace’s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3C19FF-4EE1-44BB-B415-C0A45FFEFE9E}"/>
                  </a:ext>
                </a:extLst>
              </p14:cNvPr>
              <p14:cNvContentPartPr/>
              <p14:nvPr/>
            </p14:nvContentPartPr>
            <p14:xfrm>
              <a:off x="1698437" y="2338783"/>
              <a:ext cx="927720" cy="159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3C19FF-4EE1-44BB-B415-C0A45FFEF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5437" y="2276143"/>
                <a:ext cx="10533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AE52AB-3512-41BF-8220-6932FC0345B7}"/>
                  </a:ext>
                </a:extLst>
              </p14:cNvPr>
              <p14:cNvContentPartPr/>
              <p14:nvPr/>
            </p14:nvContentPartPr>
            <p14:xfrm>
              <a:off x="859277" y="2317183"/>
              <a:ext cx="702360" cy="19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AE52AB-3512-41BF-8220-6932FC0345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637" y="2254543"/>
                <a:ext cx="8280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7DFCD2-F8A1-4CD8-B866-0536D816B117}"/>
                  </a:ext>
                </a:extLst>
              </p14:cNvPr>
              <p14:cNvContentPartPr/>
              <p14:nvPr/>
            </p14:nvContentPartPr>
            <p14:xfrm>
              <a:off x="6193396" y="4172433"/>
              <a:ext cx="1468080" cy="38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7DFCD2-F8A1-4CD8-B866-0536D816B1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9756" y="4064793"/>
                <a:ext cx="15757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47D3A0-6FAF-4339-9AEF-E9BB4B485B3F}"/>
                  </a:ext>
                </a:extLst>
              </p14:cNvPr>
              <p14:cNvContentPartPr/>
              <p14:nvPr/>
            </p14:nvContentPartPr>
            <p14:xfrm>
              <a:off x="7485796" y="4340553"/>
              <a:ext cx="79560" cy="5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47D3A0-6FAF-4339-9AEF-E9BB4B485B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1796" y="4232553"/>
                <a:ext cx="187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DACE28C-E449-41EF-8E7F-C1C8C74B4047}"/>
                  </a:ext>
                </a:extLst>
              </p14:cNvPr>
              <p14:cNvContentPartPr/>
              <p14:nvPr/>
            </p14:nvContentPartPr>
            <p14:xfrm>
              <a:off x="7474636" y="4298433"/>
              <a:ext cx="107280" cy="35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DACE28C-E449-41EF-8E7F-C1C8C74B40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0636" y="4190793"/>
                <a:ext cx="214920" cy="2509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D6E7556-397E-420B-8688-D1E515932A0A}"/>
              </a:ext>
            </a:extLst>
          </p:cNvPr>
          <p:cNvSpPr txBox="1"/>
          <p:nvPr/>
        </p:nvSpPr>
        <p:spPr>
          <a:xfrm>
            <a:off x="76200" y="60960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Laplace’s equation plus boundary conditions solve the problem of electrostatics of conductors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4513" t="57014" r="48086"/>
          <a:stretch/>
        </p:blipFill>
        <p:spPr bwMode="auto">
          <a:xfrm>
            <a:off x="1810518" y="973299"/>
            <a:ext cx="2075682" cy="222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685800"/>
            <a:ext cx="3640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For a homogeneous surface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28" y="1201380"/>
            <a:ext cx="694072" cy="8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2"/>
            <a:ext cx="752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0263" y="1372286"/>
            <a:ext cx="1309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and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are finite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141C7-148C-4527-B1FA-51DC43CE3F69}"/>
              </a:ext>
            </a:extLst>
          </p:cNvPr>
          <p:cNvSpPr txBox="1"/>
          <p:nvPr/>
        </p:nvSpPr>
        <p:spPr>
          <a:xfrm>
            <a:off x="228600" y="191869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9.  Boundary conditions on conductor surface follow from </a:t>
            </a:r>
            <a:r>
              <a:rPr lang="en-US" sz="2000" b="1" dirty="0"/>
              <a:t>Curl</a:t>
            </a:r>
            <a:r>
              <a:rPr lang="en-US" sz="2000" dirty="0"/>
              <a:t> </a:t>
            </a:r>
            <a:r>
              <a:rPr lang="en-US" sz="2000" b="1" dirty="0"/>
              <a:t>E</a:t>
            </a:r>
            <a:r>
              <a:rPr lang="en-US" sz="2000" dirty="0"/>
              <a:t> = 0 both inside and outside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0E157A-8052-4619-8344-FEDF3C27BC2B}"/>
                  </a:ext>
                </a:extLst>
              </p14:cNvPr>
              <p14:cNvContentPartPr/>
              <p14:nvPr/>
            </p14:nvContentPartPr>
            <p14:xfrm>
              <a:off x="1844596" y="1463433"/>
              <a:ext cx="272160" cy="160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0E157A-8052-4619-8344-FEDF3C27B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0596" y="1355793"/>
                <a:ext cx="37980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9B7086-2B4B-4F78-BD93-DA8EA37F3EB0}"/>
                  </a:ext>
                </a:extLst>
              </p14:cNvPr>
              <p14:cNvContentPartPr/>
              <p14:nvPr/>
            </p14:nvContentPartPr>
            <p14:xfrm>
              <a:off x="2264716" y="2282793"/>
              <a:ext cx="610920" cy="13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9B7086-2B4B-4F78-BD93-DA8EA37F3E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076" y="2264793"/>
                <a:ext cx="646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C9EE99-DED0-443E-A956-390222198B6A}"/>
                  </a:ext>
                </a:extLst>
              </p14:cNvPr>
              <p14:cNvContentPartPr/>
              <p14:nvPr/>
            </p14:nvContentPartPr>
            <p14:xfrm>
              <a:off x="2231596" y="2525433"/>
              <a:ext cx="514800" cy="13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C9EE99-DED0-443E-A956-390222198B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3956" y="2507793"/>
                <a:ext cx="55044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9DB69-AC9A-444D-A4B4-54BF198FED60}"/>
              </a:ext>
            </a:extLst>
          </p:cNvPr>
          <p:cNvGrpSpPr/>
          <p:nvPr/>
        </p:nvGrpSpPr>
        <p:grpSpPr>
          <a:xfrm>
            <a:off x="2217556" y="2739273"/>
            <a:ext cx="261000" cy="281160"/>
            <a:chOff x="2217556" y="2739273"/>
            <a:chExt cx="26100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28FAD0-E945-413F-962E-7BBB9AB7A560}"/>
                    </a:ext>
                  </a:extLst>
                </p14:cNvPr>
                <p14:cNvContentPartPr/>
                <p14:nvPr/>
              </p14:nvContentPartPr>
              <p14:xfrm>
                <a:off x="2255356" y="2739273"/>
                <a:ext cx="223200" cy="11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28FAD0-E945-413F-962E-7BBB9AB7A5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7716" y="2721273"/>
                  <a:ext cx="258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AEB15C-D99B-45E1-8227-CD14F48B44FC}"/>
                    </a:ext>
                  </a:extLst>
                </p14:cNvPr>
                <p14:cNvContentPartPr/>
                <p14:nvPr/>
              </p14:nvContentPartPr>
              <p14:xfrm>
                <a:off x="2217556" y="2934753"/>
                <a:ext cx="181800" cy="8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AEB15C-D99B-45E1-8227-CD14F48B44F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9556" y="2916753"/>
                  <a:ext cx="21744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405454-0C5E-47BA-92FD-9E05598F0E33}"/>
                  </a:ext>
                </a:extLst>
              </p14:cNvPr>
              <p14:cNvContentPartPr/>
              <p14:nvPr/>
            </p14:nvContentPartPr>
            <p14:xfrm>
              <a:off x="2220436" y="1653873"/>
              <a:ext cx="497520" cy="94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405454-0C5E-47BA-92FD-9E05598F0E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02436" y="1636233"/>
                <a:ext cx="533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74739BA-2AB5-4F48-90C7-5C7B93BBBFC7}"/>
                  </a:ext>
                </a:extLst>
              </p14:cNvPr>
              <p14:cNvContentPartPr/>
              <p14:nvPr/>
            </p14:nvContentPartPr>
            <p14:xfrm>
              <a:off x="2340676" y="1458393"/>
              <a:ext cx="327240" cy="65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74739BA-2AB5-4F48-90C7-5C7B93BBBF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2676" y="1440753"/>
                <a:ext cx="362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FEBCEA0-DCD9-4307-B8B8-C0A3126B90F8}"/>
                  </a:ext>
                </a:extLst>
              </p14:cNvPr>
              <p14:cNvContentPartPr/>
              <p14:nvPr/>
            </p14:nvContentPartPr>
            <p14:xfrm>
              <a:off x="2211076" y="1879593"/>
              <a:ext cx="554760" cy="7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FEBCEA0-DCD9-4307-B8B8-C0A3126B90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3076" y="1861953"/>
                <a:ext cx="5904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A3C8D14-0586-448F-95AE-6570CBED0DF1}"/>
              </a:ext>
            </a:extLst>
          </p:cNvPr>
          <p:cNvGrpSpPr/>
          <p:nvPr/>
        </p:nvGrpSpPr>
        <p:grpSpPr>
          <a:xfrm>
            <a:off x="3402676" y="2651433"/>
            <a:ext cx="1944000" cy="723960"/>
            <a:chOff x="3402676" y="2651433"/>
            <a:chExt cx="194400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C4CE03-5F74-4193-8617-66F355C681CB}"/>
                    </a:ext>
                  </a:extLst>
                </p14:cNvPr>
                <p14:cNvContentPartPr/>
                <p14:nvPr/>
              </p14:nvContentPartPr>
              <p14:xfrm>
                <a:off x="3440476" y="2667273"/>
                <a:ext cx="182520" cy="41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C4CE03-5F74-4193-8617-66F355C681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22476" y="2649633"/>
                  <a:ext cx="218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8CC083-C294-4277-8936-C53E90D62C73}"/>
                    </a:ext>
                  </a:extLst>
                </p14:cNvPr>
                <p14:cNvContentPartPr/>
                <p14:nvPr/>
              </p14:nvContentPartPr>
              <p14:xfrm>
                <a:off x="3402676" y="2651433"/>
                <a:ext cx="162000" cy="17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8CC083-C294-4277-8936-C53E90D62C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4676" y="2633793"/>
                  <a:ext cx="19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132E34-11BF-43D3-BD3A-E2973582BE40}"/>
                    </a:ext>
                  </a:extLst>
                </p14:cNvPr>
                <p14:cNvContentPartPr/>
                <p14:nvPr/>
              </p14:nvContentPartPr>
              <p14:xfrm>
                <a:off x="3665476" y="2898753"/>
                <a:ext cx="731160" cy="291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132E34-11BF-43D3-BD3A-E2973582BE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47836" y="2881113"/>
                  <a:ext cx="766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9DA8ED-410A-4ADB-98CA-37B6901EC843}"/>
                    </a:ext>
                  </a:extLst>
                </p14:cNvPr>
                <p14:cNvContentPartPr/>
                <p14:nvPr/>
              </p14:nvContentPartPr>
              <p14:xfrm>
                <a:off x="4229236" y="2984793"/>
                <a:ext cx="201240" cy="3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9DA8ED-410A-4ADB-98CA-37B6901EC8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11236" y="2966793"/>
                  <a:ext cx="236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1A40BE-7D03-47F6-898F-B2B27B6FA596}"/>
                    </a:ext>
                  </a:extLst>
                </p14:cNvPr>
                <p14:cNvContentPartPr/>
                <p14:nvPr/>
              </p14:nvContentPartPr>
              <p14:xfrm>
                <a:off x="4571956" y="2878953"/>
                <a:ext cx="774720" cy="49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1A40BE-7D03-47F6-898F-B2B27B6FA5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53956" y="2861313"/>
                  <a:ext cx="81036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F8F0FF-0A71-46A5-B3C6-58F6A5308633}"/>
              </a:ext>
            </a:extLst>
          </p:cNvPr>
          <p:cNvGrpSpPr/>
          <p:nvPr/>
        </p:nvGrpSpPr>
        <p:grpSpPr>
          <a:xfrm>
            <a:off x="5500756" y="2937273"/>
            <a:ext cx="1354680" cy="425520"/>
            <a:chOff x="5500756" y="2937273"/>
            <a:chExt cx="13546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44BAB1-F0F0-46B8-ADE4-B123106EAA13}"/>
                    </a:ext>
                  </a:extLst>
                </p14:cNvPr>
                <p14:cNvContentPartPr/>
                <p14:nvPr/>
              </p14:nvContentPartPr>
              <p14:xfrm>
                <a:off x="5500756" y="2937273"/>
                <a:ext cx="1354680" cy="42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44BAB1-F0F0-46B8-ADE4-B123106EAA1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83116" y="2919273"/>
                  <a:ext cx="13903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F82678-2492-45FF-A9BE-F20EA585980F}"/>
                    </a:ext>
                  </a:extLst>
                </p14:cNvPr>
                <p14:cNvContentPartPr/>
                <p14:nvPr/>
              </p14:nvContentPartPr>
              <p14:xfrm>
                <a:off x="6174676" y="3074793"/>
                <a:ext cx="234360" cy="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F82678-2492-45FF-A9BE-F20EA58598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57036" y="3056793"/>
                  <a:ext cx="2700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45" name="Group 9244">
            <a:extLst>
              <a:ext uri="{FF2B5EF4-FFF2-40B4-BE49-F238E27FC236}">
                <a16:creationId xmlns:a16="http://schemas.microsoft.com/office/drawing/2014/main" id="{DBCFA353-3E54-49F6-AEEE-4FBE793A1B35}"/>
              </a:ext>
            </a:extLst>
          </p:cNvPr>
          <p:cNvGrpSpPr/>
          <p:nvPr/>
        </p:nvGrpSpPr>
        <p:grpSpPr>
          <a:xfrm>
            <a:off x="1046656" y="4054680"/>
            <a:ext cx="1595880" cy="505800"/>
            <a:chOff x="591796" y="4016553"/>
            <a:chExt cx="15958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227" name="Ink 9226">
                  <a:extLst>
                    <a:ext uri="{FF2B5EF4-FFF2-40B4-BE49-F238E27FC236}">
                      <a16:creationId xmlns:a16="http://schemas.microsoft.com/office/drawing/2014/main" id="{02EA1199-6257-43C8-9786-475626612A81}"/>
                    </a:ext>
                  </a:extLst>
                </p14:cNvPr>
                <p14:cNvContentPartPr/>
                <p14:nvPr/>
              </p14:nvContentPartPr>
              <p14:xfrm>
                <a:off x="682516" y="4107633"/>
                <a:ext cx="162000" cy="267840"/>
              </p14:xfrm>
            </p:contentPart>
          </mc:Choice>
          <mc:Fallback xmlns="">
            <p:pic>
              <p:nvPicPr>
                <p:cNvPr id="9227" name="Ink 9226">
                  <a:extLst>
                    <a:ext uri="{FF2B5EF4-FFF2-40B4-BE49-F238E27FC236}">
                      <a16:creationId xmlns:a16="http://schemas.microsoft.com/office/drawing/2014/main" id="{02EA1199-6257-43C8-9786-475626612A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4876" y="4089633"/>
                  <a:ext cx="197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2BB56418-01F8-479A-9CF4-2681409396B0}"/>
                    </a:ext>
                  </a:extLst>
                </p14:cNvPr>
                <p14:cNvContentPartPr/>
                <p14:nvPr/>
              </p14:nvContentPartPr>
              <p14:xfrm>
                <a:off x="687196" y="4042833"/>
                <a:ext cx="191160" cy="7560"/>
              </p14:xfrm>
            </p:contentPart>
          </mc:Choice>
          <mc:Fallback xmlns=""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2BB56418-01F8-479A-9CF4-2681409396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9556" y="4024833"/>
                  <a:ext cx="22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D5578428-6DB7-420A-BC21-3A0BF4A8B9D4}"/>
                    </a:ext>
                  </a:extLst>
                </p14:cNvPr>
                <p14:cNvContentPartPr/>
                <p14:nvPr/>
              </p14:nvContentPartPr>
              <p14:xfrm>
                <a:off x="924436" y="4173513"/>
                <a:ext cx="177120" cy="168840"/>
              </p14:xfrm>
            </p:contentPart>
          </mc:Choice>
          <mc:Fallback xmlns=""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D5578428-6DB7-420A-BC21-3A0BF4A8B9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6436" y="4155873"/>
                  <a:ext cx="212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EB8ADB18-62C5-47FA-A10D-8FC6D648E00C}"/>
                    </a:ext>
                  </a:extLst>
                </p14:cNvPr>
                <p14:cNvContentPartPr/>
                <p14:nvPr/>
              </p14:nvContentPartPr>
              <p14:xfrm>
                <a:off x="938116" y="4204473"/>
                <a:ext cx="152280" cy="122400"/>
              </p14:xfrm>
            </p:contentPart>
          </mc:Choice>
          <mc:Fallback xmlns=""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EB8ADB18-62C5-47FA-A10D-8FC6D648E0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0116" y="4186833"/>
                  <a:ext cx="18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3CF3D32E-F904-47F9-BF6C-A59D4F2D2622}"/>
                    </a:ext>
                  </a:extLst>
                </p14:cNvPr>
                <p14:cNvContentPartPr/>
                <p14:nvPr/>
              </p14:nvContentPartPr>
              <p14:xfrm>
                <a:off x="1224316" y="4131393"/>
                <a:ext cx="92160" cy="212040"/>
              </p14:xfrm>
            </p:contentPart>
          </mc:Choice>
          <mc:Fallback xmlns=""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3CF3D32E-F904-47F9-BF6C-A59D4F2D26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06316" y="4113753"/>
                  <a:ext cx="127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233" name="Ink 9232">
                  <a:extLst>
                    <a:ext uri="{FF2B5EF4-FFF2-40B4-BE49-F238E27FC236}">
                      <a16:creationId xmlns:a16="http://schemas.microsoft.com/office/drawing/2014/main" id="{075A6B26-D90A-4317-820E-0AF030A8724C}"/>
                    </a:ext>
                  </a:extLst>
                </p14:cNvPr>
                <p14:cNvContentPartPr/>
                <p14:nvPr/>
              </p14:nvContentPartPr>
              <p14:xfrm>
                <a:off x="1217836" y="4253433"/>
                <a:ext cx="148320" cy="5400"/>
              </p14:xfrm>
            </p:contentPart>
          </mc:Choice>
          <mc:Fallback xmlns="">
            <p:pic>
              <p:nvPicPr>
                <p:cNvPr id="9233" name="Ink 9232">
                  <a:extLst>
                    <a:ext uri="{FF2B5EF4-FFF2-40B4-BE49-F238E27FC236}">
                      <a16:creationId xmlns:a16="http://schemas.microsoft.com/office/drawing/2014/main" id="{075A6B26-D90A-4317-820E-0AF030A8724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9836" y="4235433"/>
                  <a:ext cx="183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234" name="Ink 9233">
                  <a:extLst>
                    <a:ext uri="{FF2B5EF4-FFF2-40B4-BE49-F238E27FC236}">
                      <a16:creationId xmlns:a16="http://schemas.microsoft.com/office/drawing/2014/main" id="{5F9FCE68-D102-4FDC-81D8-5AE520AD8859}"/>
                    </a:ext>
                  </a:extLst>
                </p14:cNvPr>
                <p14:cNvContentPartPr/>
                <p14:nvPr/>
              </p14:nvContentPartPr>
              <p14:xfrm>
                <a:off x="1222516" y="4128513"/>
                <a:ext cx="157320" cy="10440"/>
              </p14:xfrm>
            </p:contentPart>
          </mc:Choice>
          <mc:Fallback xmlns="">
            <p:pic>
              <p:nvPicPr>
                <p:cNvPr id="9234" name="Ink 9233">
                  <a:extLst>
                    <a:ext uri="{FF2B5EF4-FFF2-40B4-BE49-F238E27FC236}">
                      <a16:creationId xmlns:a16="http://schemas.microsoft.com/office/drawing/2014/main" id="{5F9FCE68-D102-4FDC-81D8-5AE520AD88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04516" y="4110873"/>
                  <a:ext cx="192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235" name="Ink 9234">
                  <a:extLst>
                    <a:ext uri="{FF2B5EF4-FFF2-40B4-BE49-F238E27FC236}">
                      <a16:creationId xmlns:a16="http://schemas.microsoft.com/office/drawing/2014/main" id="{0ABAE658-7977-48B9-9B95-98960B3EF234}"/>
                    </a:ext>
                  </a:extLst>
                </p14:cNvPr>
                <p14:cNvContentPartPr/>
                <p14:nvPr/>
              </p14:nvContentPartPr>
              <p14:xfrm>
                <a:off x="1246276" y="4077753"/>
                <a:ext cx="139320" cy="11880"/>
              </p14:xfrm>
            </p:contentPart>
          </mc:Choice>
          <mc:Fallback xmlns="">
            <p:pic>
              <p:nvPicPr>
                <p:cNvPr id="9235" name="Ink 9234">
                  <a:extLst>
                    <a:ext uri="{FF2B5EF4-FFF2-40B4-BE49-F238E27FC236}">
                      <a16:creationId xmlns:a16="http://schemas.microsoft.com/office/drawing/2014/main" id="{0ABAE658-7977-48B9-9B95-98960B3EF2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28636" y="4060113"/>
                  <a:ext cx="174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37" name="Ink 9236">
                  <a:extLst>
                    <a:ext uri="{FF2B5EF4-FFF2-40B4-BE49-F238E27FC236}">
                      <a16:creationId xmlns:a16="http://schemas.microsoft.com/office/drawing/2014/main" id="{40C0BF76-CFB6-4F2F-90FB-C154AC272825}"/>
                    </a:ext>
                  </a:extLst>
                </p14:cNvPr>
                <p14:cNvContentPartPr/>
                <p14:nvPr/>
              </p14:nvContentPartPr>
              <p14:xfrm>
                <a:off x="591796" y="4016553"/>
                <a:ext cx="122760" cy="426960"/>
              </p14:xfrm>
            </p:contentPart>
          </mc:Choice>
          <mc:Fallback xmlns="">
            <p:pic>
              <p:nvPicPr>
                <p:cNvPr id="9237" name="Ink 9236">
                  <a:extLst>
                    <a:ext uri="{FF2B5EF4-FFF2-40B4-BE49-F238E27FC236}">
                      <a16:creationId xmlns:a16="http://schemas.microsoft.com/office/drawing/2014/main" id="{40C0BF76-CFB6-4F2F-90FB-C154AC2728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4156" y="3998913"/>
                  <a:ext cx="158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38" name="Ink 9237">
                  <a:extLst>
                    <a:ext uri="{FF2B5EF4-FFF2-40B4-BE49-F238E27FC236}">
                      <a16:creationId xmlns:a16="http://schemas.microsoft.com/office/drawing/2014/main" id="{F041E392-7C87-4B0F-92B3-E601C690A1A2}"/>
                    </a:ext>
                  </a:extLst>
                </p14:cNvPr>
                <p14:cNvContentPartPr/>
                <p14:nvPr/>
              </p14:nvContentPartPr>
              <p14:xfrm>
                <a:off x="1401436" y="4020513"/>
                <a:ext cx="120960" cy="464400"/>
              </p14:xfrm>
            </p:contentPart>
          </mc:Choice>
          <mc:Fallback xmlns="">
            <p:pic>
              <p:nvPicPr>
                <p:cNvPr id="9238" name="Ink 9237">
                  <a:extLst>
                    <a:ext uri="{FF2B5EF4-FFF2-40B4-BE49-F238E27FC236}">
                      <a16:creationId xmlns:a16="http://schemas.microsoft.com/office/drawing/2014/main" id="{F041E392-7C87-4B0F-92B3-E601C690A1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83436" y="4002873"/>
                  <a:ext cx="1566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239" name="Ink 9238">
                  <a:extLst>
                    <a:ext uri="{FF2B5EF4-FFF2-40B4-BE49-F238E27FC236}">
                      <a16:creationId xmlns:a16="http://schemas.microsoft.com/office/drawing/2014/main" id="{181C665B-10AF-45D6-A4DB-162E75ED6F44}"/>
                    </a:ext>
                  </a:extLst>
                </p14:cNvPr>
                <p14:cNvContentPartPr/>
                <p14:nvPr/>
              </p14:nvContentPartPr>
              <p14:xfrm>
                <a:off x="1564876" y="4366113"/>
                <a:ext cx="95400" cy="112320"/>
              </p14:xfrm>
            </p:contentPart>
          </mc:Choice>
          <mc:Fallback xmlns="">
            <p:pic>
              <p:nvPicPr>
                <p:cNvPr id="9239" name="Ink 9238">
                  <a:extLst>
                    <a:ext uri="{FF2B5EF4-FFF2-40B4-BE49-F238E27FC236}">
                      <a16:creationId xmlns:a16="http://schemas.microsoft.com/office/drawing/2014/main" id="{181C665B-10AF-45D6-A4DB-162E75ED6F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47236" y="4348473"/>
                  <a:ext cx="13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40" name="Ink 9239">
                  <a:extLst>
                    <a:ext uri="{FF2B5EF4-FFF2-40B4-BE49-F238E27FC236}">
                      <a16:creationId xmlns:a16="http://schemas.microsoft.com/office/drawing/2014/main" id="{0BD0853F-1800-48EE-8BA6-61DB14F88835}"/>
                    </a:ext>
                  </a:extLst>
                </p14:cNvPr>
                <p14:cNvContentPartPr/>
                <p14:nvPr/>
              </p14:nvContentPartPr>
              <p14:xfrm>
                <a:off x="1515916" y="4330473"/>
                <a:ext cx="163080" cy="191880"/>
              </p14:xfrm>
            </p:contentPart>
          </mc:Choice>
          <mc:Fallback xmlns="">
            <p:pic>
              <p:nvPicPr>
                <p:cNvPr id="9240" name="Ink 9239">
                  <a:extLst>
                    <a:ext uri="{FF2B5EF4-FFF2-40B4-BE49-F238E27FC236}">
                      <a16:creationId xmlns:a16="http://schemas.microsoft.com/office/drawing/2014/main" id="{0BD0853F-1800-48EE-8BA6-61DB14F888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98276" y="4312833"/>
                  <a:ext cx="198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242" name="Ink 9241">
                  <a:extLst>
                    <a:ext uri="{FF2B5EF4-FFF2-40B4-BE49-F238E27FC236}">
                      <a16:creationId xmlns:a16="http://schemas.microsoft.com/office/drawing/2014/main" id="{8D6A6FA2-D9B1-4202-A2FC-50DB9AF5837E}"/>
                    </a:ext>
                  </a:extLst>
                </p14:cNvPr>
                <p14:cNvContentPartPr/>
                <p14:nvPr/>
              </p14:nvContentPartPr>
              <p14:xfrm>
                <a:off x="1743436" y="4211673"/>
                <a:ext cx="142920" cy="24120"/>
              </p14:xfrm>
            </p:contentPart>
          </mc:Choice>
          <mc:Fallback xmlns="">
            <p:pic>
              <p:nvPicPr>
                <p:cNvPr id="9242" name="Ink 9241">
                  <a:extLst>
                    <a:ext uri="{FF2B5EF4-FFF2-40B4-BE49-F238E27FC236}">
                      <a16:creationId xmlns:a16="http://schemas.microsoft.com/office/drawing/2014/main" id="{8D6A6FA2-D9B1-4202-A2FC-50DB9AF583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25796" y="4193673"/>
                  <a:ext cx="178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43" name="Ink 9242">
                  <a:extLst>
                    <a:ext uri="{FF2B5EF4-FFF2-40B4-BE49-F238E27FC236}">
                      <a16:creationId xmlns:a16="http://schemas.microsoft.com/office/drawing/2014/main" id="{2DDCF7FB-08F6-45F6-8432-DD905D30F663}"/>
                    </a:ext>
                  </a:extLst>
                </p14:cNvPr>
                <p14:cNvContentPartPr/>
                <p14:nvPr/>
              </p14:nvContentPartPr>
              <p14:xfrm>
                <a:off x="1745236" y="4276113"/>
                <a:ext cx="169920" cy="15120"/>
              </p14:xfrm>
            </p:contentPart>
          </mc:Choice>
          <mc:Fallback xmlns="">
            <p:pic>
              <p:nvPicPr>
                <p:cNvPr id="9243" name="Ink 9242">
                  <a:extLst>
                    <a:ext uri="{FF2B5EF4-FFF2-40B4-BE49-F238E27FC236}">
                      <a16:creationId xmlns:a16="http://schemas.microsoft.com/office/drawing/2014/main" id="{2DDCF7FB-08F6-45F6-8432-DD905D30F6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27596" y="4258473"/>
                  <a:ext cx="205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244" name="Ink 9243">
                  <a:extLst>
                    <a:ext uri="{FF2B5EF4-FFF2-40B4-BE49-F238E27FC236}">
                      <a16:creationId xmlns:a16="http://schemas.microsoft.com/office/drawing/2014/main" id="{4C51AE23-57FE-4276-8D54-03A1542AAFAC}"/>
                    </a:ext>
                  </a:extLst>
                </p14:cNvPr>
                <p14:cNvContentPartPr/>
                <p14:nvPr/>
              </p14:nvContentPartPr>
              <p14:xfrm>
                <a:off x="1969516" y="4110513"/>
                <a:ext cx="218160" cy="204480"/>
              </p14:xfrm>
            </p:contentPart>
          </mc:Choice>
          <mc:Fallback xmlns="">
            <p:pic>
              <p:nvPicPr>
                <p:cNvPr id="9244" name="Ink 9243">
                  <a:extLst>
                    <a:ext uri="{FF2B5EF4-FFF2-40B4-BE49-F238E27FC236}">
                      <a16:creationId xmlns:a16="http://schemas.microsoft.com/office/drawing/2014/main" id="{4C51AE23-57FE-4276-8D54-03A1542AAF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51516" y="4092873"/>
                  <a:ext cx="253800" cy="24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4" name="Picture 4">
            <a:extLst>
              <a:ext uri="{FF2B5EF4-FFF2-40B4-BE49-F238E27FC236}">
                <a16:creationId xmlns:a16="http://schemas.microsoft.com/office/drawing/2014/main" id="{5FD2C338-02B1-410F-892A-9597AC06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8" y="4763977"/>
            <a:ext cx="2657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246" name="Ink 9245">
                <a:extLst>
                  <a:ext uri="{FF2B5EF4-FFF2-40B4-BE49-F238E27FC236}">
                    <a16:creationId xmlns:a16="http://schemas.microsoft.com/office/drawing/2014/main" id="{105322AF-046D-4E6F-8453-AFC56CD74075}"/>
                  </a:ext>
                </a:extLst>
              </p14:cNvPr>
              <p14:cNvContentPartPr/>
              <p14:nvPr/>
            </p14:nvContentPartPr>
            <p14:xfrm>
              <a:off x="6898996" y="1319793"/>
              <a:ext cx="90000" cy="72000"/>
            </p14:xfrm>
          </p:contentPart>
        </mc:Choice>
        <mc:Fallback xmlns="">
          <p:pic>
            <p:nvPicPr>
              <p:cNvPr id="9246" name="Ink 9245">
                <a:extLst>
                  <a:ext uri="{FF2B5EF4-FFF2-40B4-BE49-F238E27FC236}">
                    <a16:creationId xmlns:a16="http://schemas.microsoft.com/office/drawing/2014/main" id="{105322AF-046D-4E6F-8453-AFC56CD7407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35996" y="1257153"/>
                <a:ext cx="2156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247" name="Ink 9246">
                <a:extLst>
                  <a:ext uri="{FF2B5EF4-FFF2-40B4-BE49-F238E27FC236}">
                    <a16:creationId xmlns:a16="http://schemas.microsoft.com/office/drawing/2014/main" id="{D9B7C524-160B-4200-A5D1-35DF2F67CD77}"/>
                  </a:ext>
                </a:extLst>
              </p14:cNvPr>
              <p14:cNvContentPartPr/>
              <p14:nvPr/>
            </p14:nvContentPartPr>
            <p14:xfrm>
              <a:off x="5554756" y="1337073"/>
              <a:ext cx="159480" cy="99000"/>
            </p14:xfrm>
          </p:contentPart>
        </mc:Choice>
        <mc:Fallback xmlns="">
          <p:pic>
            <p:nvPicPr>
              <p:cNvPr id="9247" name="Ink 9246">
                <a:extLst>
                  <a:ext uri="{FF2B5EF4-FFF2-40B4-BE49-F238E27FC236}">
                    <a16:creationId xmlns:a16="http://schemas.microsoft.com/office/drawing/2014/main" id="{D9B7C524-160B-4200-A5D1-35DF2F67CD7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91756" y="1274433"/>
                <a:ext cx="285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94D39D4-4204-4F34-B088-CD1330D6F1AB}"/>
                  </a:ext>
                </a:extLst>
              </p14:cNvPr>
              <p14:cNvContentPartPr/>
              <p14:nvPr/>
            </p14:nvContentPartPr>
            <p14:xfrm>
              <a:off x="6994036" y="1837473"/>
              <a:ext cx="126000" cy="16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94D39D4-4204-4F34-B088-CD1330D6F1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31036" y="1774833"/>
                <a:ext cx="251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616BC53-90CE-42E1-9196-82F24FEF28B5}"/>
                  </a:ext>
                </a:extLst>
              </p14:cNvPr>
              <p14:cNvContentPartPr/>
              <p14:nvPr/>
            </p14:nvContentPartPr>
            <p14:xfrm>
              <a:off x="5699836" y="1764393"/>
              <a:ext cx="34920" cy="70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616BC53-90CE-42E1-9196-82F24FEF28B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36836" y="1701753"/>
                <a:ext cx="160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1F9788E-E8FC-436D-B0F1-FEC06ACED79E}"/>
                  </a:ext>
                </a:extLst>
              </p14:cNvPr>
              <p14:cNvContentPartPr/>
              <p14:nvPr/>
            </p14:nvContentPartPr>
            <p14:xfrm>
              <a:off x="6943996" y="1259313"/>
              <a:ext cx="19440" cy="113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1F9788E-E8FC-436D-B0F1-FEC06ACED79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81356" y="1196313"/>
                <a:ext cx="145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4C2B887-4431-4D1F-BD6B-F4D1FBF2894C}"/>
                  </a:ext>
                </a:extLst>
              </p14:cNvPr>
              <p14:cNvContentPartPr/>
              <p14:nvPr/>
            </p14:nvContentPartPr>
            <p14:xfrm>
              <a:off x="7032556" y="1752153"/>
              <a:ext cx="46080" cy="102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4C2B887-4431-4D1F-BD6B-F4D1FBF289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69916" y="1689513"/>
                <a:ext cx="171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18960C7-9A5D-46C0-B36D-F12A593BE935}"/>
                  </a:ext>
                </a:extLst>
              </p14:cNvPr>
              <p14:cNvContentPartPr/>
              <p14:nvPr/>
            </p14:nvContentPartPr>
            <p14:xfrm>
              <a:off x="6941116" y="1280913"/>
              <a:ext cx="577080" cy="878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18960C7-9A5D-46C0-B36D-F12A593BE93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87116" y="1172913"/>
                <a:ext cx="684720" cy="10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560F663-2DCA-4845-85B9-D3737E9E7910}"/>
                  </a:ext>
                </a:extLst>
              </p14:cNvPr>
              <p14:cNvContentPartPr/>
              <p14:nvPr/>
            </p14:nvContentPartPr>
            <p14:xfrm>
              <a:off x="72676" y="4782993"/>
              <a:ext cx="903960" cy="933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560F663-2DCA-4845-85B9-D3737E9E79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036" y="4674993"/>
                <a:ext cx="1011600" cy="11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16AA6D6-2CDC-43E0-8AF2-6EC8D0F24AB1}"/>
                  </a:ext>
                </a:extLst>
              </p14:cNvPr>
              <p14:cNvContentPartPr/>
              <p14:nvPr/>
            </p14:nvContentPartPr>
            <p14:xfrm>
              <a:off x="179956" y="4865073"/>
              <a:ext cx="671760" cy="703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16AA6D6-2CDC-43E0-8AF2-6EC8D0F24AB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6316" y="4757073"/>
                <a:ext cx="779400" cy="9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DD88222-FE7C-452C-9F4B-357B887C8228}"/>
              </a:ext>
            </a:extLst>
          </p:cNvPr>
          <p:cNvGrpSpPr/>
          <p:nvPr/>
        </p:nvGrpSpPr>
        <p:grpSpPr>
          <a:xfrm>
            <a:off x="66196" y="5756793"/>
            <a:ext cx="659160" cy="254880"/>
            <a:chOff x="66196" y="5756793"/>
            <a:chExt cx="6591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6BF43C-8CC0-4C15-BB00-5721F2F4386F}"/>
                    </a:ext>
                  </a:extLst>
                </p14:cNvPr>
                <p14:cNvContentPartPr/>
                <p14:nvPr/>
              </p14:nvContentPartPr>
              <p14:xfrm>
                <a:off x="96796" y="5831313"/>
                <a:ext cx="69480" cy="180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6BF43C-8CC0-4C15-BB00-5721F2F438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156" y="5813673"/>
                  <a:ext cx="105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8C62C8-DBD3-4C6E-8C98-AB07E036F546}"/>
                    </a:ext>
                  </a:extLst>
                </p14:cNvPr>
                <p14:cNvContentPartPr/>
                <p14:nvPr/>
              </p14:nvContentPartPr>
              <p14:xfrm>
                <a:off x="66196" y="5931753"/>
                <a:ext cx="138240" cy="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8C62C8-DBD3-4C6E-8C98-AB07E036F5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556" y="5913753"/>
                  <a:ext cx="173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D35FD0-19CE-4BA8-9239-AD409A250BE3}"/>
                    </a:ext>
                  </a:extLst>
                </p14:cNvPr>
                <p14:cNvContentPartPr/>
                <p14:nvPr/>
              </p14:nvContentPartPr>
              <p14:xfrm>
                <a:off x="255916" y="5915553"/>
                <a:ext cx="3960" cy="76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D35FD0-19CE-4BA8-9239-AD409A250B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8276" y="5897913"/>
                  <a:ext cx="39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C69870-D182-49E4-A0FD-680659B962BE}"/>
                    </a:ext>
                  </a:extLst>
                </p14:cNvPr>
                <p14:cNvContentPartPr/>
                <p14:nvPr/>
              </p14:nvContentPartPr>
              <p14:xfrm>
                <a:off x="244756" y="5824473"/>
                <a:ext cx="504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C69870-D182-49E4-A0FD-680659B962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7116" y="5806833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AD4715-1688-49AF-A2AD-1FF850265A6C}"/>
                    </a:ext>
                  </a:extLst>
                </p14:cNvPr>
                <p14:cNvContentPartPr/>
                <p14:nvPr/>
              </p14:nvContentPartPr>
              <p14:xfrm>
                <a:off x="306676" y="5928873"/>
                <a:ext cx="75600" cy="5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AD4715-1688-49AF-A2AD-1FF850265A6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9036" y="5910873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3ECD33-6EA6-4060-8FC5-1E259D74A59B}"/>
                    </a:ext>
                  </a:extLst>
                </p14:cNvPr>
                <p14:cNvContentPartPr/>
                <p14:nvPr/>
              </p14:nvContentPartPr>
              <p14:xfrm>
                <a:off x="457156" y="5926713"/>
                <a:ext cx="5760" cy="3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3ECD33-6EA6-4060-8FC5-1E259D74A5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156" y="5908713"/>
                  <a:ext cx="41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CE6F0B-C71E-4015-85B8-7A6E1CCC7F03}"/>
                    </a:ext>
                  </a:extLst>
                </p14:cNvPr>
                <p14:cNvContentPartPr/>
                <p14:nvPr/>
              </p14:nvContentPartPr>
              <p14:xfrm>
                <a:off x="448516" y="5850753"/>
                <a:ext cx="8640" cy="2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CE6F0B-C71E-4015-85B8-7A6E1CCC7F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0876" y="5833113"/>
                  <a:ext cx="4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1EA03F-2F80-4E6D-AB11-F3A11BEE7BB1}"/>
                    </a:ext>
                  </a:extLst>
                </p14:cNvPr>
                <p14:cNvContentPartPr/>
                <p14:nvPr/>
              </p14:nvContentPartPr>
              <p14:xfrm>
                <a:off x="517996" y="5756793"/>
                <a:ext cx="32040" cy="194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1EA03F-2F80-4E6D-AB11-F3A11BEE7B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356" y="5739153"/>
                  <a:ext cx="67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A8BBC6-DA45-432D-8D22-35D2FFEA8199}"/>
                    </a:ext>
                  </a:extLst>
                </p14:cNvPr>
                <p14:cNvContentPartPr/>
                <p14:nvPr/>
              </p14:nvContentPartPr>
              <p14:xfrm>
                <a:off x="475516" y="5850393"/>
                <a:ext cx="109440" cy="3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A8BBC6-DA45-432D-8D22-35D2FFEA81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7516" y="5832393"/>
                  <a:ext cx="14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A7381C-46B1-4D2F-B09E-D515F5B0D7D2}"/>
                    </a:ext>
                  </a:extLst>
                </p14:cNvPr>
                <p14:cNvContentPartPr/>
                <p14:nvPr/>
              </p14:nvContentPartPr>
              <p14:xfrm>
                <a:off x="589276" y="5911233"/>
                <a:ext cx="136080" cy="74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A7381C-46B1-4D2F-B09E-D515F5B0D7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1636" y="5893593"/>
                  <a:ext cx="1717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C4D2ADE-4C9D-43B4-BF14-2A1008F50BD9}"/>
              </a:ext>
            </a:extLst>
          </p:cNvPr>
          <p:cNvGrpSpPr/>
          <p:nvPr/>
        </p:nvGrpSpPr>
        <p:grpSpPr>
          <a:xfrm>
            <a:off x="1426276" y="5620713"/>
            <a:ext cx="1156320" cy="848160"/>
            <a:chOff x="1426276" y="5620713"/>
            <a:chExt cx="115632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021531-1739-4AED-B24D-FF59CA84B9AF}"/>
                    </a:ext>
                  </a:extLst>
                </p14:cNvPr>
                <p14:cNvContentPartPr/>
                <p14:nvPr/>
              </p14:nvContentPartPr>
              <p14:xfrm>
                <a:off x="1698076" y="5651673"/>
                <a:ext cx="143640" cy="226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021531-1739-4AED-B24D-FF59CA84B9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0076" y="5634033"/>
                  <a:ext cx="179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18633C6-DA0A-4A3C-B9DA-AB4E7119A555}"/>
                    </a:ext>
                  </a:extLst>
                </p14:cNvPr>
                <p14:cNvContentPartPr/>
                <p14:nvPr/>
              </p14:nvContentPartPr>
              <p14:xfrm>
                <a:off x="1684756" y="5620713"/>
                <a:ext cx="67680" cy="135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18633C6-DA0A-4A3C-B9DA-AB4E7119A5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66756" y="5603073"/>
                  <a:ext cx="103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1ABFF3-C052-4FEA-85BA-41C0D03988BE}"/>
                    </a:ext>
                  </a:extLst>
                </p14:cNvPr>
                <p14:cNvContentPartPr/>
                <p14:nvPr/>
              </p14:nvContentPartPr>
              <p14:xfrm>
                <a:off x="1426276" y="5936433"/>
                <a:ext cx="138960" cy="133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1ABFF3-C052-4FEA-85BA-41C0D03988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08276" y="5918433"/>
                  <a:ext cx="174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DE6553-E223-44EF-8E48-4CEADFB29EE1}"/>
                    </a:ext>
                  </a:extLst>
                </p14:cNvPr>
                <p14:cNvContentPartPr/>
                <p14:nvPr/>
              </p14:nvContentPartPr>
              <p14:xfrm>
                <a:off x="1741636" y="5964513"/>
                <a:ext cx="98640" cy="153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DE6553-E223-44EF-8E48-4CEADFB29E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23636" y="5946873"/>
                  <a:ext cx="13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6EF9C2-E7A2-45BA-9EE3-F9EE1D66618F}"/>
                    </a:ext>
                  </a:extLst>
                </p14:cNvPr>
                <p14:cNvContentPartPr/>
                <p14:nvPr/>
              </p14:nvContentPartPr>
              <p14:xfrm>
                <a:off x="1923796" y="5866593"/>
                <a:ext cx="110520" cy="22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6EF9C2-E7A2-45BA-9EE3-F9EE1D6661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06156" y="5848593"/>
                  <a:ext cx="146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3FE685-8E10-4AF0-8D89-35F857EFF68E}"/>
                    </a:ext>
                  </a:extLst>
                </p14:cNvPr>
                <p14:cNvContentPartPr/>
                <p14:nvPr/>
              </p14:nvContentPartPr>
              <p14:xfrm>
                <a:off x="1891756" y="5941833"/>
                <a:ext cx="108000" cy="2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3FE685-8E10-4AF0-8D89-35F857EFF6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73756" y="5923833"/>
                  <a:ext cx="14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1721DB-EAFD-453F-BEE9-B4860516A5C6}"/>
                    </a:ext>
                  </a:extLst>
                </p14:cNvPr>
                <p14:cNvContentPartPr/>
                <p14:nvPr/>
              </p14:nvContentPartPr>
              <p14:xfrm>
                <a:off x="2135116" y="5783433"/>
                <a:ext cx="374760" cy="337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1721DB-EAFD-453F-BEE9-B4860516A5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17116" y="5765433"/>
                  <a:ext cx="410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DBF722-4C31-4251-94C3-7CAC2CB40F7A}"/>
                    </a:ext>
                  </a:extLst>
                </p14:cNvPr>
                <p14:cNvContentPartPr/>
                <p14:nvPr/>
              </p14:nvContentPartPr>
              <p14:xfrm>
                <a:off x="1441756" y="6204993"/>
                <a:ext cx="100800" cy="23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DBF722-4C31-4251-94C3-7CAC2CB40F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24116" y="6187353"/>
                  <a:ext cx="136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510736-4829-4A5C-9142-946246D5145F}"/>
                    </a:ext>
                  </a:extLst>
                </p14:cNvPr>
                <p14:cNvContentPartPr/>
                <p14:nvPr/>
              </p14:nvContentPartPr>
              <p14:xfrm>
                <a:off x="1624996" y="6366633"/>
                <a:ext cx="71640" cy="8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510736-4829-4A5C-9142-946246D51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7356" y="6348993"/>
                  <a:ext cx="10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19E738-B4A6-4033-84EB-6207933B89C6}"/>
                    </a:ext>
                  </a:extLst>
                </p14:cNvPr>
                <p14:cNvContentPartPr/>
                <p14:nvPr/>
              </p14:nvContentPartPr>
              <p14:xfrm>
                <a:off x="1860076" y="6223353"/>
                <a:ext cx="112680" cy="245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19E738-B4A6-4033-84EB-6207933B89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42436" y="6205353"/>
                  <a:ext cx="148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96FA79-729D-4ECE-94EC-C4692F3D0B49}"/>
                    </a:ext>
                  </a:extLst>
                </p14:cNvPr>
                <p14:cNvContentPartPr/>
                <p14:nvPr/>
              </p14:nvContentPartPr>
              <p14:xfrm>
                <a:off x="2007316" y="6396873"/>
                <a:ext cx="22320" cy="51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96FA79-729D-4ECE-94EC-C4692F3D0B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89676" y="6379233"/>
                  <a:ext cx="57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CE154CC2-4937-4935-95D8-E9A3179FB2A6}"/>
                    </a:ext>
                  </a:extLst>
                </p14:cNvPr>
                <p14:cNvContentPartPr/>
                <p14:nvPr/>
              </p14:nvContentPartPr>
              <p14:xfrm>
                <a:off x="2023156" y="6278073"/>
                <a:ext cx="11520" cy="1152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CE154CC2-4937-4935-95D8-E9A3179FB2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05156" y="6260073"/>
                  <a:ext cx="4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B3E64B4A-E849-4403-84AF-87A780A3BC74}"/>
                    </a:ext>
                  </a:extLst>
                </p14:cNvPr>
                <p14:cNvContentPartPr/>
                <p14:nvPr/>
              </p14:nvContentPartPr>
              <p14:xfrm>
                <a:off x="2119276" y="6212193"/>
                <a:ext cx="463320" cy="2545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B3E64B4A-E849-4403-84AF-87A780A3BC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01636" y="6194553"/>
                  <a:ext cx="498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0B0B4C3A-93DB-40DB-9308-7CAEF1A433C9}"/>
                    </a:ext>
                  </a:extLst>
                </p14:cNvPr>
                <p14:cNvContentPartPr/>
                <p14:nvPr/>
              </p14:nvContentPartPr>
              <p14:xfrm>
                <a:off x="2334556" y="6292113"/>
                <a:ext cx="115560" cy="3636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0B0B4C3A-93DB-40DB-9308-7CAEF1A433C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16556" y="6274113"/>
                  <a:ext cx="15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E24097A7-4F8C-47EB-8364-E625817B6B06}"/>
                    </a:ext>
                  </a:extLst>
                </p14:cNvPr>
                <p14:cNvContentPartPr/>
                <p14:nvPr/>
              </p14:nvContentPartPr>
              <p14:xfrm>
                <a:off x="2187676" y="6296073"/>
                <a:ext cx="10800" cy="432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E24097A7-4F8C-47EB-8364-E625817B6B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0036" y="6278433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346DC50B-F2D9-40A1-9B53-EFC15A19BBDA}"/>
                    </a:ext>
                  </a:extLst>
                </p14:cNvPr>
                <p14:cNvContentPartPr/>
                <p14:nvPr/>
              </p14:nvContentPartPr>
              <p14:xfrm>
                <a:off x="1636156" y="5949393"/>
                <a:ext cx="2160" cy="324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346DC50B-F2D9-40A1-9B53-EFC15A19BB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8516" y="593175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09EAC01D-57E6-4BEC-BAA9-20BBAADFCE8F}"/>
                    </a:ext>
                  </a:extLst>
                </p14:cNvPr>
                <p14:cNvContentPartPr/>
                <p14:nvPr/>
              </p14:nvContentPartPr>
              <p14:xfrm>
                <a:off x="1610956" y="5973513"/>
                <a:ext cx="81000" cy="15732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09EAC01D-57E6-4BEC-BAA9-20BBAADFCE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3316" y="5955513"/>
                  <a:ext cx="1166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374C87FE-127C-4996-AE5C-E66FA3F9938A}"/>
                  </a:ext>
                </a:extLst>
              </p14:cNvPr>
              <p14:cNvContentPartPr/>
              <p14:nvPr/>
            </p14:nvContentPartPr>
            <p14:xfrm>
              <a:off x="4224556" y="4713873"/>
              <a:ext cx="108360" cy="152892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374C87FE-127C-4996-AE5C-E66FA3F9938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206556" y="4696233"/>
                <a:ext cx="144000" cy="156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97F30CB0-ACD3-4811-8D71-CE738ED7C0BA}"/>
              </a:ext>
            </a:extLst>
          </p:cNvPr>
          <p:cNvGrpSpPr/>
          <p:nvPr/>
        </p:nvGrpSpPr>
        <p:grpSpPr>
          <a:xfrm>
            <a:off x="4079116" y="4848513"/>
            <a:ext cx="740160" cy="851400"/>
            <a:chOff x="4079116" y="4848513"/>
            <a:chExt cx="74016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61B81749-BD65-4E7F-82E3-7BD4008DFF56}"/>
                    </a:ext>
                  </a:extLst>
                </p14:cNvPr>
                <p14:cNvContentPartPr/>
                <p14:nvPr/>
              </p14:nvContentPartPr>
              <p14:xfrm>
                <a:off x="4357396" y="5090433"/>
                <a:ext cx="124920" cy="57492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61B81749-BD65-4E7F-82E3-7BD4008DFF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39396" y="5072793"/>
                  <a:ext cx="1605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6CD5669B-0475-44E0-90C7-D4D11938B724}"/>
                    </a:ext>
                  </a:extLst>
                </p14:cNvPr>
                <p14:cNvContentPartPr/>
                <p14:nvPr/>
              </p14:nvContentPartPr>
              <p14:xfrm>
                <a:off x="4079116" y="5095473"/>
                <a:ext cx="79920" cy="6044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6CD5669B-0475-44E0-90C7-D4D11938B7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61116" y="5077833"/>
                  <a:ext cx="11556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02372C1A-30AC-4B26-9A0C-45637644AD1D}"/>
                    </a:ext>
                  </a:extLst>
                </p14:cNvPr>
                <p14:cNvContentPartPr/>
                <p14:nvPr/>
              </p14:nvContentPartPr>
              <p14:xfrm>
                <a:off x="4384756" y="5110593"/>
                <a:ext cx="77040" cy="8892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02372C1A-30AC-4B26-9A0C-45637644AD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66756" y="5092593"/>
                  <a:ext cx="11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BD522FFB-7336-471D-8563-E06BFBD79223}"/>
                    </a:ext>
                  </a:extLst>
                </p14:cNvPr>
                <p14:cNvContentPartPr/>
                <p14:nvPr/>
              </p14:nvContentPartPr>
              <p14:xfrm>
                <a:off x="4551796" y="4849593"/>
                <a:ext cx="101160" cy="24660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BD522FFB-7336-471D-8563-E06BFBD792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33796" y="4831593"/>
                  <a:ext cx="136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4A3F5616-4640-4030-9808-D2019CBDF88E}"/>
                    </a:ext>
                  </a:extLst>
                </p14:cNvPr>
                <p14:cNvContentPartPr/>
                <p14:nvPr/>
              </p14:nvContentPartPr>
              <p14:xfrm>
                <a:off x="4575556" y="4993593"/>
                <a:ext cx="110880" cy="1692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4A3F5616-4640-4030-9808-D2019CBDF8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57916" y="4975593"/>
                  <a:ext cx="146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5EB99DA6-F756-4778-80DC-6EEFEAA73DF8}"/>
                    </a:ext>
                  </a:extLst>
                </p14:cNvPr>
                <p14:cNvContentPartPr/>
                <p14:nvPr/>
              </p14:nvContentPartPr>
              <p14:xfrm>
                <a:off x="4548196" y="4848513"/>
                <a:ext cx="151920" cy="5652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5EB99DA6-F756-4778-80DC-6EEFEAA73D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30556" y="4830873"/>
                  <a:ext cx="187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35413BF4-A3D8-431E-8C17-94C1F8AC0D91}"/>
                    </a:ext>
                  </a:extLst>
                </p14:cNvPr>
                <p14:cNvContentPartPr/>
                <p14:nvPr/>
              </p14:nvContentPartPr>
              <p14:xfrm>
                <a:off x="4740796" y="5058753"/>
                <a:ext cx="78480" cy="1828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35413BF4-A3D8-431E-8C17-94C1F8AC0D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23156" y="5040753"/>
                  <a:ext cx="1141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5941D0FA-E7D9-4991-AC97-275F8F795E6D}"/>
                  </a:ext>
                </a:extLst>
              </p14:cNvPr>
              <p14:cNvContentPartPr/>
              <p14:nvPr/>
            </p14:nvContentPartPr>
            <p14:xfrm>
              <a:off x="4008556" y="4745553"/>
              <a:ext cx="280080" cy="1458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5941D0FA-E7D9-4991-AC97-275F8F795E6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54556" y="4637553"/>
                <a:ext cx="387720" cy="1674000"/>
              </a:xfrm>
              <a:prstGeom prst="rect">
                <a:avLst/>
              </a:prstGeom>
            </p:spPr>
          </p:pic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FDD71EB1-ADA4-4072-97F5-AD74FA455133}"/>
              </a:ext>
            </a:extLst>
          </p:cNvPr>
          <p:cNvSpPr txBox="1"/>
          <p:nvPr/>
        </p:nvSpPr>
        <p:spPr>
          <a:xfrm>
            <a:off x="4907116" y="4776583"/>
            <a:ext cx="2715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is continuous across the boundary.  Same for E</a:t>
            </a:r>
            <a:r>
              <a:rPr lang="en-US" sz="1800" baseline="-25000" dirty="0"/>
              <a:t>x</a:t>
            </a:r>
            <a:r>
              <a:rPr lang="en-US" sz="1800" dirty="0"/>
              <a:t>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E3F06D4-AF97-4591-8CA0-A2959CE13DEE}"/>
              </a:ext>
            </a:extLst>
          </p:cNvPr>
          <p:cNvSpPr txBox="1"/>
          <p:nvPr/>
        </p:nvSpPr>
        <p:spPr>
          <a:xfrm>
            <a:off x="4880476" y="5800820"/>
            <a:ext cx="4242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Since </a:t>
            </a:r>
            <a:r>
              <a:rPr lang="en-US" sz="1800" b="1" dirty="0"/>
              <a:t>E</a:t>
            </a:r>
            <a:r>
              <a:rPr lang="en-US" sz="1800" dirty="0"/>
              <a:t> = 0 inside a conductor, </a:t>
            </a:r>
            <a:r>
              <a:rPr lang="en-US" sz="1800" b="1" dirty="0"/>
              <a:t>E</a:t>
            </a:r>
            <a:r>
              <a:rPr lang="en-US" sz="1800" b="1" baseline="-25000" dirty="0"/>
              <a:t>t</a:t>
            </a:r>
            <a:r>
              <a:rPr lang="en-US" sz="1800" dirty="0"/>
              <a:t> =0 just outside.  </a:t>
            </a:r>
            <a:r>
              <a:rPr lang="en-US" sz="1800" b="1" dirty="0"/>
              <a:t>E</a:t>
            </a:r>
            <a:r>
              <a:rPr lang="en-US" sz="1800" dirty="0"/>
              <a:t> is perpendicular to the conductor surface every point.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0051111-CC9B-4D07-8DA5-BFA1FD8E404F}"/>
              </a:ext>
            </a:extLst>
          </p:cNvPr>
          <p:cNvGrpSpPr/>
          <p:nvPr/>
        </p:nvGrpSpPr>
        <p:grpSpPr>
          <a:xfrm>
            <a:off x="7449436" y="4750593"/>
            <a:ext cx="1442160" cy="708840"/>
            <a:chOff x="7449436" y="4750593"/>
            <a:chExt cx="144216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0F62CFC4-A00A-4125-8CFE-A23F281096EF}"/>
                    </a:ext>
                  </a:extLst>
                </p14:cNvPr>
                <p14:cNvContentPartPr/>
                <p14:nvPr/>
              </p14:nvContentPartPr>
              <p14:xfrm>
                <a:off x="7590196" y="4925913"/>
                <a:ext cx="183600" cy="28692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0F62CFC4-A00A-4125-8CFE-A23F281096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72196" y="4907913"/>
                  <a:ext cx="2192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C1A54D8B-6CE8-4354-98E1-796708F20B5A}"/>
                    </a:ext>
                  </a:extLst>
                </p14:cNvPr>
                <p14:cNvContentPartPr/>
                <p14:nvPr/>
              </p14:nvContentPartPr>
              <p14:xfrm>
                <a:off x="7643476" y="5038593"/>
                <a:ext cx="117360" cy="172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C1A54D8B-6CE8-4354-98E1-796708F20B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25476" y="5020593"/>
                  <a:ext cx="153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4CB085DD-6D98-407D-BA4D-0B3C7A581658}"/>
                    </a:ext>
                  </a:extLst>
                </p14:cNvPr>
                <p14:cNvContentPartPr/>
                <p14:nvPr/>
              </p14:nvContentPartPr>
              <p14:xfrm>
                <a:off x="7666876" y="4923033"/>
                <a:ext cx="135360" cy="266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4CB085DD-6D98-407D-BA4D-0B3C7A5816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49236" y="4905033"/>
                  <a:ext cx="17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B24BC89A-FD28-4BD7-A122-33C21A958622}"/>
                    </a:ext>
                  </a:extLst>
                </p14:cNvPr>
                <p14:cNvContentPartPr/>
                <p14:nvPr/>
              </p14:nvContentPartPr>
              <p14:xfrm>
                <a:off x="7845436" y="5135073"/>
                <a:ext cx="76320" cy="17064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B24BC89A-FD28-4BD7-A122-33C21A9586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27436" y="5117073"/>
                  <a:ext cx="111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AD398B42-A8D0-458E-BD9F-D1FEE49B9B60}"/>
                    </a:ext>
                  </a:extLst>
                </p14:cNvPr>
                <p14:cNvContentPartPr/>
                <p14:nvPr/>
              </p14:nvContentPartPr>
              <p14:xfrm>
                <a:off x="7828876" y="5244873"/>
                <a:ext cx="132840" cy="1296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AD398B42-A8D0-458E-BD9F-D1FEE49B9B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10876" y="5226873"/>
                  <a:ext cx="168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C44CB20C-F368-410D-8CAE-B0F384BAD097}"/>
                    </a:ext>
                  </a:extLst>
                </p14:cNvPr>
                <p14:cNvContentPartPr/>
                <p14:nvPr/>
              </p14:nvContentPartPr>
              <p14:xfrm>
                <a:off x="7639156" y="4862913"/>
                <a:ext cx="172440" cy="2556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C44CB20C-F368-410D-8CAE-B0F384BAD0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21156" y="4844913"/>
                  <a:ext cx="20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94339D5D-EF26-4D49-B06E-118FA7C1AAFC}"/>
                    </a:ext>
                  </a:extLst>
                </p14:cNvPr>
                <p14:cNvContentPartPr/>
                <p14:nvPr/>
              </p14:nvContentPartPr>
              <p14:xfrm>
                <a:off x="8146396" y="4919433"/>
                <a:ext cx="515160" cy="3016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94339D5D-EF26-4D49-B06E-118FA7C1AA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28396" y="4901793"/>
                  <a:ext cx="550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C587FFC-6C82-4A90-B3E6-0F7617DD4838}"/>
                    </a:ext>
                  </a:extLst>
                </p14:cNvPr>
                <p14:cNvContentPartPr/>
                <p14:nvPr/>
              </p14:nvContentPartPr>
              <p14:xfrm>
                <a:off x="8478676" y="5025273"/>
                <a:ext cx="203040" cy="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C587FFC-6C82-4A90-B3E6-0F7617DD48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60676" y="5007273"/>
                  <a:ext cx="23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8F7D2A-25E8-4660-85D3-D5680D2333F2}"/>
                    </a:ext>
                  </a:extLst>
                </p14:cNvPr>
                <p14:cNvContentPartPr/>
                <p14:nvPr/>
              </p14:nvContentPartPr>
              <p14:xfrm>
                <a:off x="8742556" y="5237313"/>
                <a:ext cx="21240" cy="1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8F7D2A-25E8-4660-85D3-D5680D2333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24916" y="5219673"/>
                  <a:ext cx="56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D0A660-D250-404E-9D79-E557FA44F2F6}"/>
                    </a:ext>
                  </a:extLst>
                </p14:cNvPr>
                <p14:cNvContentPartPr/>
                <p14:nvPr/>
              </p14:nvContentPartPr>
              <p14:xfrm>
                <a:off x="7449436" y="4750593"/>
                <a:ext cx="1442160" cy="70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D0A660-D250-404E-9D79-E557FA44F2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31796" y="4732593"/>
                  <a:ext cx="1477800" cy="74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FB7A9D1-CEC6-4223-9EA5-01BEC7ED5194}"/>
              </a:ext>
            </a:extLst>
          </p:cNvPr>
          <p:cNvGrpSpPr/>
          <p:nvPr/>
        </p:nvGrpSpPr>
        <p:grpSpPr>
          <a:xfrm>
            <a:off x="1035856" y="3470400"/>
            <a:ext cx="1400040" cy="401760"/>
            <a:chOff x="1035856" y="3470400"/>
            <a:chExt cx="140004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67C804-8E7C-49B9-9140-88E8B3B516EC}"/>
                    </a:ext>
                  </a:extLst>
                </p14:cNvPr>
                <p14:cNvContentPartPr/>
                <p14:nvPr/>
              </p14:nvContentPartPr>
              <p14:xfrm>
                <a:off x="1047016" y="3599640"/>
                <a:ext cx="212760" cy="24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67C804-8E7C-49B9-9140-88E8B3B516E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9376" y="3581640"/>
                  <a:ext cx="248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2968ED-25E1-4968-A22A-578D73BE6987}"/>
                    </a:ext>
                  </a:extLst>
                </p14:cNvPr>
                <p14:cNvContentPartPr/>
                <p14:nvPr/>
              </p14:nvContentPartPr>
              <p14:xfrm>
                <a:off x="1035856" y="3470400"/>
                <a:ext cx="250200" cy="4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2968ED-25E1-4968-A22A-578D73BE69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8216" y="3452760"/>
                  <a:ext cx="285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22E97B-26EF-494A-9E13-42A54FFA3361}"/>
                    </a:ext>
                  </a:extLst>
                </p14:cNvPr>
                <p14:cNvContentPartPr/>
                <p14:nvPr/>
              </p14:nvContentPartPr>
              <p14:xfrm>
                <a:off x="1395136" y="3640320"/>
                <a:ext cx="200160" cy="19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22E97B-26EF-494A-9E13-42A54FFA336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77136" y="3622680"/>
                  <a:ext cx="235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16" name="Ink 9215">
                  <a:extLst>
                    <a:ext uri="{FF2B5EF4-FFF2-40B4-BE49-F238E27FC236}">
                      <a16:creationId xmlns:a16="http://schemas.microsoft.com/office/drawing/2014/main" id="{F3E65005-E44E-4703-B33B-A8A6D64B0D9C}"/>
                    </a:ext>
                  </a:extLst>
                </p14:cNvPr>
                <p14:cNvContentPartPr/>
                <p14:nvPr/>
              </p14:nvContentPartPr>
              <p14:xfrm>
                <a:off x="1407016" y="3645360"/>
                <a:ext cx="140040" cy="187200"/>
              </p14:xfrm>
            </p:contentPart>
          </mc:Choice>
          <mc:Fallback xmlns="">
            <p:pic>
              <p:nvPicPr>
                <p:cNvPr id="9216" name="Ink 9215">
                  <a:extLst>
                    <a:ext uri="{FF2B5EF4-FFF2-40B4-BE49-F238E27FC236}">
                      <a16:creationId xmlns:a16="http://schemas.microsoft.com/office/drawing/2014/main" id="{F3E65005-E44E-4703-B33B-A8A6D64B0D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89016" y="3627720"/>
                  <a:ext cx="175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E8883D16-6105-4A0B-B3A3-0083513EE0E5}"/>
                    </a:ext>
                  </a:extLst>
                </p14:cNvPr>
                <p14:cNvContentPartPr/>
                <p14:nvPr/>
              </p14:nvContentPartPr>
              <p14:xfrm>
                <a:off x="1699336" y="3612240"/>
                <a:ext cx="158400" cy="259920"/>
              </p14:xfrm>
            </p:contentPart>
          </mc:Choice>
          <mc:Fallback xmlns=""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E8883D16-6105-4A0B-B3A3-0083513EE0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81696" y="3594240"/>
                  <a:ext cx="194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0E9812A5-6BD5-478C-B5B9-44E59B93D9CD}"/>
                    </a:ext>
                  </a:extLst>
                </p14:cNvPr>
                <p14:cNvContentPartPr/>
                <p14:nvPr/>
              </p14:nvContentPartPr>
              <p14:xfrm>
                <a:off x="1746856" y="3713400"/>
                <a:ext cx="93600" cy="28440"/>
              </p14:xfrm>
            </p:contentPart>
          </mc:Choice>
          <mc:Fallback xmlns=""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0E9812A5-6BD5-478C-B5B9-44E59B93D9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28856" y="3695400"/>
                  <a:ext cx="12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220" name="Ink 9219">
                  <a:extLst>
                    <a:ext uri="{FF2B5EF4-FFF2-40B4-BE49-F238E27FC236}">
                      <a16:creationId xmlns:a16="http://schemas.microsoft.com/office/drawing/2014/main" id="{DE52F200-2C46-4E9B-83AC-5F7A6837FFFD}"/>
                    </a:ext>
                  </a:extLst>
                </p14:cNvPr>
                <p14:cNvContentPartPr/>
                <p14:nvPr/>
              </p14:nvContentPartPr>
              <p14:xfrm>
                <a:off x="1712296" y="3605040"/>
                <a:ext cx="139320" cy="7560"/>
              </p14:xfrm>
            </p:contentPart>
          </mc:Choice>
          <mc:Fallback xmlns="">
            <p:pic>
              <p:nvPicPr>
                <p:cNvPr id="9220" name="Ink 9219">
                  <a:extLst>
                    <a:ext uri="{FF2B5EF4-FFF2-40B4-BE49-F238E27FC236}">
                      <a16:creationId xmlns:a16="http://schemas.microsoft.com/office/drawing/2014/main" id="{DE52F200-2C46-4E9B-83AC-5F7A6837FFF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94656" y="3587400"/>
                  <a:ext cx="17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1C0491E6-5630-42D1-8A6D-ADFA01309784}"/>
                    </a:ext>
                  </a:extLst>
                </p14:cNvPr>
                <p14:cNvContentPartPr/>
                <p14:nvPr/>
              </p14:nvContentPartPr>
              <p14:xfrm>
                <a:off x="1710496" y="3553560"/>
                <a:ext cx="165960" cy="39600"/>
              </p14:xfrm>
            </p:contentPart>
          </mc:Choice>
          <mc:Fallback xmlns=""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1C0491E6-5630-42D1-8A6D-ADFA013097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92856" y="3535560"/>
                  <a:ext cx="201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225" name="Ink 9224">
                  <a:extLst>
                    <a:ext uri="{FF2B5EF4-FFF2-40B4-BE49-F238E27FC236}">
                      <a16:creationId xmlns:a16="http://schemas.microsoft.com/office/drawing/2014/main" id="{223B8001-B258-4292-A31D-53A54A0FFDA0}"/>
                    </a:ext>
                  </a:extLst>
                </p14:cNvPr>
                <p14:cNvContentPartPr/>
                <p14:nvPr/>
              </p14:nvContentPartPr>
              <p14:xfrm>
                <a:off x="2266336" y="3651120"/>
                <a:ext cx="169560" cy="194400"/>
              </p14:xfrm>
            </p:contentPart>
          </mc:Choice>
          <mc:Fallback xmlns="">
            <p:pic>
              <p:nvPicPr>
                <p:cNvPr id="9225" name="Ink 9224">
                  <a:extLst>
                    <a:ext uri="{FF2B5EF4-FFF2-40B4-BE49-F238E27FC236}">
                      <a16:creationId xmlns:a16="http://schemas.microsoft.com/office/drawing/2014/main" id="{223B8001-B258-4292-A31D-53A54A0FFD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48336" y="3633480"/>
                  <a:ext cx="205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E34C8D-165B-4032-A56A-A1FD05AC2D75}"/>
                    </a:ext>
                  </a:extLst>
                </p14:cNvPr>
                <p14:cNvContentPartPr/>
                <p14:nvPr/>
              </p14:nvContentPartPr>
              <p14:xfrm>
                <a:off x="1969516" y="3707313"/>
                <a:ext cx="153720" cy="2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E34C8D-165B-4032-A56A-A1FD05AC2D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51516" y="3689313"/>
                  <a:ext cx="189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B48BF7-CCD0-4D94-865F-D752D13FE546}"/>
                    </a:ext>
                  </a:extLst>
                </p14:cNvPr>
                <p14:cNvContentPartPr/>
                <p14:nvPr/>
              </p14:nvContentPartPr>
              <p14:xfrm>
                <a:off x="1994716" y="3819993"/>
                <a:ext cx="145800" cy="1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B48BF7-CCD0-4D94-865F-D752D13FE54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6716" y="3802353"/>
                  <a:ext cx="181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0B9D572-D05E-4E8A-AD0B-24960F0BF281}"/>
                  </a:ext>
                </a:extLst>
              </p14:cNvPr>
              <p14:cNvContentPartPr/>
              <p14:nvPr/>
            </p14:nvContentPartPr>
            <p14:xfrm>
              <a:off x="5791276" y="6225873"/>
              <a:ext cx="2340360" cy="51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0B9D572-D05E-4E8A-AD0B-24960F0BF28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37636" y="6118233"/>
                <a:ext cx="2448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E9F4F0C-0CBE-41D2-B95B-0E3975553FFD}"/>
                  </a:ext>
                </a:extLst>
              </p14:cNvPr>
              <p14:cNvContentPartPr/>
              <p14:nvPr/>
            </p14:nvContentPartPr>
            <p14:xfrm>
              <a:off x="4949236" y="6507753"/>
              <a:ext cx="2778840" cy="69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E9F4F0C-0CBE-41D2-B95B-0E3975553FF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95596" y="6400113"/>
                <a:ext cx="2886480" cy="28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21219" b="71745"/>
          <a:stretch/>
        </p:blipFill>
        <p:spPr bwMode="auto">
          <a:xfrm>
            <a:off x="152400" y="2438400"/>
            <a:ext cx="6890084" cy="81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Surface of a homogeneous conductor is an equipotential of the electrostatic 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4124" y="3505200"/>
            <a:ext cx="42781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No change in</a:t>
            </a:r>
            <a:r>
              <a:rPr lang="en-US" sz="2400" i="1" dirty="0">
                <a:latin typeface="Symbol" panose="05050102010706020507" pitchFamily="18" charset="2"/>
              </a:rPr>
              <a:t> f </a:t>
            </a:r>
            <a:r>
              <a:rPr lang="en-US" sz="2400" dirty="0"/>
              <a:t>along the surface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D34227-4CD4-4839-B663-30E8453C5D14}"/>
                  </a:ext>
                </a:extLst>
              </p14:cNvPr>
              <p14:cNvContentPartPr/>
              <p14:nvPr/>
            </p14:nvContentPartPr>
            <p14:xfrm>
              <a:off x="587476" y="437793"/>
              <a:ext cx="4943880" cy="10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D34227-4CD4-4839-B663-30E8453C5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36" y="330153"/>
                <a:ext cx="5051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63F251-068B-484B-9703-9AF655A9EF2F}"/>
                  </a:ext>
                </a:extLst>
              </p14:cNvPr>
              <p14:cNvContentPartPr/>
              <p14:nvPr/>
            </p14:nvContentPartPr>
            <p14:xfrm>
              <a:off x="660556" y="821553"/>
              <a:ext cx="4991760" cy="9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63F251-068B-484B-9703-9AF655A9EF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556" y="713913"/>
                <a:ext cx="5099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0A744-521A-43F2-88CC-BA91F8A5D023}"/>
                  </a:ext>
                </a:extLst>
              </p14:cNvPr>
              <p14:cNvContentPartPr/>
              <p14:nvPr/>
            </p14:nvContentPartPr>
            <p14:xfrm>
              <a:off x="747316" y="749193"/>
              <a:ext cx="4867560" cy="5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0A744-521A-43F2-88CC-BA91F8A5D0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676" y="641553"/>
                <a:ext cx="4975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24CFBB-580C-45FB-BE9D-FCB34603935A}"/>
                  </a:ext>
                </a:extLst>
              </p14:cNvPr>
              <p14:cNvContentPartPr/>
              <p14:nvPr/>
            </p14:nvContentPartPr>
            <p14:xfrm>
              <a:off x="680356" y="365073"/>
              <a:ext cx="4855320" cy="14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24CFBB-580C-45FB-BE9D-FCB3460393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716" y="257073"/>
                <a:ext cx="49629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507138-7690-4BA3-9561-B55FBD64D903}"/>
                  </a:ext>
                </a:extLst>
              </p14:cNvPr>
              <p14:cNvContentPartPr/>
              <p14:nvPr/>
            </p14:nvContentPartPr>
            <p14:xfrm>
              <a:off x="672796" y="466233"/>
              <a:ext cx="4842000" cy="1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507138-7690-4BA3-9561-B55FBD64D9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796" y="358233"/>
                <a:ext cx="49496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D2D8B9-E04D-4E88-B8EF-9478BE9892F9}"/>
                  </a:ext>
                </a:extLst>
              </p14:cNvPr>
              <p14:cNvContentPartPr/>
              <p14:nvPr/>
            </p14:nvContentPartPr>
            <p14:xfrm>
              <a:off x="649396" y="672513"/>
              <a:ext cx="1492560" cy="75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D2D8B9-E04D-4E88-B8EF-9478BE9892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5396" y="564873"/>
                <a:ext cx="16002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D9F704-38B3-400C-A5A2-667DEF48ADC3}"/>
                  </a:ext>
                </a:extLst>
              </p14:cNvPr>
              <p14:cNvContentPartPr/>
              <p14:nvPr/>
            </p14:nvContentPartPr>
            <p14:xfrm>
              <a:off x="906796" y="374433"/>
              <a:ext cx="4613040" cy="9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D9F704-38B3-400C-A5A2-667DEF48AD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2796" y="266793"/>
                <a:ext cx="4720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9B190D-9B2A-44AD-83DB-CEB44C0DF7E9}"/>
                  </a:ext>
                </a:extLst>
              </p14:cNvPr>
              <p14:cNvContentPartPr/>
              <p14:nvPr/>
            </p14:nvContentPartPr>
            <p14:xfrm>
              <a:off x="708796" y="931353"/>
              <a:ext cx="4983120" cy="5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9B190D-9B2A-44AD-83DB-CEB44C0DF7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5156" y="823353"/>
                <a:ext cx="5090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9E9329-F2F9-477D-A8ED-340201B75BC6}"/>
                  </a:ext>
                </a:extLst>
              </p14:cNvPr>
              <p14:cNvContentPartPr/>
              <p14:nvPr/>
            </p14:nvContentPartPr>
            <p14:xfrm>
              <a:off x="629956" y="2674473"/>
              <a:ext cx="102600" cy="442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9E9329-F2F9-477D-A8ED-340201B75B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316" y="2611833"/>
                <a:ext cx="2282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CCF633B-EB56-4D15-A7BD-FAD3DA10A2DB}"/>
                  </a:ext>
                </a:extLst>
              </p14:cNvPr>
              <p14:cNvContentPartPr/>
              <p14:nvPr/>
            </p14:nvContentPartPr>
            <p14:xfrm>
              <a:off x="1039276" y="2633433"/>
              <a:ext cx="52920" cy="373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CCF633B-EB56-4D15-A7BD-FAD3DA10A2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276" y="2570793"/>
                <a:ext cx="17856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61CBEA6-4FDE-4F62-B8CF-D1A31B9EB21D}"/>
              </a:ext>
            </a:extLst>
          </p:cNvPr>
          <p:cNvGrpSpPr/>
          <p:nvPr/>
        </p:nvGrpSpPr>
        <p:grpSpPr>
          <a:xfrm>
            <a:off x="1388116" y="2742153"/>
            <a:ext cx="49320" cy="35280"/>
            <a:chOff x="1388116" y="2742153"/>
            <a:chExt cx="4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E57CD0-F447-4AD9-9DAB-0C6F3603BF41}"/>
                    </a:ext>
                  </a:extLst>
                </p14:cNvPr>
                <p14:cNvContentPartPr/>
                <p14:nvPr/>
              </p14:nvContentPartPr>
              <p14:xfrm>
                <a:off x="1388116" y="2742153"/>
                <a:ext cx="3348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E57CD0-F447-4AD9-9DAB-0C6F3603BF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25476" y="2679153"/>
                  <a:ext cx="15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0EA5CA-6619-421E-8980-D4AE992EF3EF}"/>
                    </a:ext>
                  </a:extLst>
                </p14:cNvPr>
                <p14:cNvContentPartPr/>
                <p14:nvPr/>
              </p14:nvContentPartPr>
              <p14:xfrm>
                <a:off x="1389916" y="2766993"/>
                <a:ext cx="4752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0EA5CA-6619-421E-8980-D4AE992EF3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27276" y="2704353"/>
                  <a:ext cx="17316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700559-BF79-47DE-9EF6-5154FF76E03E}"/>
                  </a:ext>
                </a:extLst>
              </p14:cNvPr>
              <p14:cNvContentPartPr/>
              <p14:nvPr/>
            </p14:nvContentPartPr>
            <p14:xfrm>
              <a:off x="3356236" y="2594913"/>
              <a:ext cx="39600" cy="9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700559-BF79-47DE-9EF6-5154FF76E0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93596" y="2532273"/>
                <a:ext cx="165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DA2458-4B4F-4614-9EE5-7219FA42CB45}"/>
                  </a:ext>
                </a:extLst>
              </p14:cNvPr>
              <p14:cNvContentPartPr/>
              <p14:nvPr/>
            </p14:nvContentPartPr>
            <p14:xfrm>
              <a:off x="3087676" y="2682393"/>
              <a:ext cx="27360" cy="13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DA2458-4B4F-4614-9EE5-7219FA42CB4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4676" y="2619753"/>
                <a:ext cx="15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BFB7CB-1CC3-4E59-B075-CD2E5B5E0CF6}"/>
                  </a:ext>
                </a:extLst>
              </p14:cNvPr>
              <p14:cNvContentPartPr/>
              <p14:nvPr/>
            </p14:nvContentPartPr>
            <p14:xfrm>
              <a:off x="3342196" y="2689593"/>
              <a:ext cx="27360" cy="122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BFB7CB-1CC3-4E59-B075-CD2E5B5E0CF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79196" y="2626953"/>
                <a:ext cx="153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2E8128-0ADD-4E9B-95FA-B6F9095D8ECA}"/>
                  </a:ext>
                </a:extLst>
              </p14:cNvPr>
              <p14:cNvContentPartPr/>
              <p14:nvPr/>
            </p14:nvContentPartPr>
            <p14:xfrm>
              <a:off x="3758716" y="2582313"/>
              <a:ext cx="56880" cy="384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2E8128-0ADD-4E9B-95FA-B6F9095D8E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96076" y="2519673"/>
                <a:ext cx="1825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DEA9F3-24C9-46A6-92D9-464EB3CDA46F}"/>
                  </a:ext>
                </a:extLst>
              </p14:cNvPr>
              <p14:cNvContentPartPr/>
              <p14:nvPr/>
            </p14:nvContentPartPr>
            <p14:xfrm>
              <a:off x="4802716" y="2552433"/>
              <a:ext cx="52200" cy="9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DEA9F3-24C9-46A6-92D9-464EB3CDA46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40076" y="2489433"/>
                <a:ext cx="177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F8E641-B424-48BE-8308-3685EF8C1E33}"/>
                  </a:ext>
                </a:extLst>
              </p14:cNvPr>
              <p14:cNvContentPartPr/>
              <p14:nvPr/>
            </p14:nvContentPartPr>
            <p14:xfrm>
              <a:off x="6238396" y="2941953"/>
              <a:ext cx="56880" cy="31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F8E641-B424-48BE-8308-3685EF8C1E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75756" y="2879313"/>
                <a:ext cx="1825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275F30C-C95E-44B7-9593-094DEB462A79}"/>
                  </a:ext>
                </a:extLst>
              </p14:cNvPr>
              <p14:cNvContentPartPr/>
              <p14:nvPr/>
            </p14:nvContentPartPr>
            <p14:xfrm>
              <a:off x="5374036" y="2976153"/>
              <a:ext cx="101880" cy="102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75F30C-C95E-44B7-9593-094DEB462A7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11396" y="2913513"/>
                <a:ext cx="227520" cy="22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7386" b="20168"/>
          <a:stretch/>
        </p:blipFill>
        <p:spPr bwMode="auto">
          <a:xfrm>
            <a:off x="1" y="1524000"/>
            <a:ext cx="9054944" cy="3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417" y="387050"/>
            <a:ext cx="8236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10.  Normal component of </a:t>
            </a:r>
            <a:r>
              <a:rPr lang="en-US" sz="2000" b="1" dirty="0"/>
              <a:t>E</a:t>
            </a:r>
            <a:r>
              <a:rPr lang="en-US" sz="2000" dirty="0"/>
              <a:t> field and surface charge density are proportional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1299" y="5063080"/>
            <a:ext cx="4018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Derivative along the outward normal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1148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Non-zero only on the outside surface of the integration volume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590800"/>
            <a:ext cx="232243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area.</a:t>
            </a:r>
          </a:p>
          <a:p>
            <a:r>
              <a:rPr lang="en-US" dirty="0"/>
              <a:t>Infinitesimal thickness.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28AF12-16E6-43CD-9CF5-A49F2D2A8692}"/>
                  </a:ext>
                </a:extLst>
              </p14:cNvPr>
              <p14:cNvContentPartPr/>
              <p14:nvPr/>
            </p14:nvContentPartPr>
            <p14:xfrm>
              <a:off x="214877" y="1939543"/>
              <a:ext cx="332640" cy="191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28AF12-16E6-43CD-9CF5-A49F2D2A86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37" y="1759903"/>
                <a:ext cx="512280" cy="22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A75E8F-A57B-4515-ADD8-1E5E746E5B93}"/>
                  </a:ext>
                </a:extLst>
              </p14:cNvPr>
              <p14:cNvContentPartPr/>
              <p14:nvPr/>
            </p14:nvContentPartPr>
            <p14:xfrm>
              <a:off x="573077" y="3197023"/>
              <a:ext cx="76680" cy="230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A75E8F-A57B-4515-ADD8-1E5E746E5B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077" y="3134383"/>
                <a:ext cx="2023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A4FBAC-26DE-4164-9A30-35D536AE0C54}"/>
                  </a:ext>
                </a:extLst>
              </p14:cNvPr>
              <p14:cNvContentPartPr/>
              <p14:nvPr/>
            </p14:nvContentPartPr>
            <p14:xfrm>
              <a:off x="926237" y="1400263"/>
              <a:ext cx="300600" cy="223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A4FBAC-26DE-4164-9A30-35D536AE0C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597" y="1337623"/>
                <a:ext cx="4262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1C3559-8727-447E-818D-801EE79D358A}"/>
                  </a:ext>
                </a:extLst>
              </p14:cNvPr>
              <p14:cNvContentPartPr/>
              <p14:nvPr/>
            </p14:nvContentPartPr>
            <p14:xfrm>
              <a:off x="3359477" y="1491343"/>
              <a:ext cx="1076760" cy="52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1C3559-8727-447E-818D-801EE79D35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6477" y="1428703"/>
                <a:ext cx="12024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123C2D-8314-4BCF-AD8B-BC6FA1CCED30}"/>
                  </a:ext>
                </a:extLst>
              </p14:cNvPr>
              <p14:cNvContentPartPr/>
              <p14:nvPr/>
            </p14:nvContentPartPr>
            <p14:xfrm>
              <a:off x="5670677" y="1003543"/>
              <a:ext cx="178560" cy="122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123C2D-8314-4BCF-AD8B-BC6FA1CCED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7677" y="940543"/>
                <a:ext cx="304200" cy="2476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2D3CE117-7ED3-4B5D-B917-623FDADD9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/>
          <a:srcRect l="24805" t="23374" b="27090"/>
          <a:stretch/>
        </p:blipFill>
        <p:spPr bwMode="auto">
          <a:xfrm>
            <a:off x="4628379" y="5824992"/>
            <a:ext cx="4184759" cy="8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1CE7E5-8082-4733-A207-9A08CE4F3EE3}"/>
              </a:ext>
            </a:extLst>
          </p:cNvPr>
          <p:cNvSpPr txBox="1"/>
          <p:nvPr/>
        </p:nvSpPr>
        <p:spPr>
          <a:xfrm>
            <a:off x="330862" y="5992130"/>
            <a:ext cx="4063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Total charge on the conductor is the integral of the surface charge density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814C28-C9E9-4C86-9DCB-B739A38F476E}"/>
              </a:ext>
            </a:extLst>
          </p:cNvPr>
          <p:cNvGrpSpPr/>
          <p:nvPr/>
        </p:nvGrpSpPr>
        <p:grpSpPr>
          <a:xfrm>
            <a:off x="7354036" y="6457713"/>
            <a:ext cx="394560" cy="262440"/>
            <a:chOff x="7354036" y="6457713"/>
            <a:chExt cx="3945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9B076D3-DAA1-4D8E-BEA6-91C2D908EF25}"/>
                    </a:ext>
                  </a:extLst>
                </p14:cNvPr>
                <p14:cNvContentPartPr/>
                <p14:nvPr/>
              </p14:nvContentPartPr>
              <p14:xfrm>
                <a:off x="7354036" y="6542313"/>
                <a:ext cx="394560" cy="17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9B076D3-DAA1-4D8E-BEA6-91C2D908EF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91396" y="6479313"/>
                  <a:ext cx="520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1D33AF-5434-4F60-905E-43188B5DD271}"/>
                    </a:ext>
                  </a:extLst>
                </p14:cNvPr>
                <p14:cNvContentPartPr/>
                <p14:nvPr/>
              </p14:nvContentPartPr>
              <p14:xfrm>
                <a:off x="7387876" y="6457713"/>
                <a:ext cx="50400" cy="20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1D33AF-5434-4F60-905E-43188B5DD2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24876" y="6395073"/>
                  <a:ext cx="17604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DB2376D-63C4-451A-A16A-C72601AF8606}"/>
                  </a:ext>
                </a:extLst>
              </p14:cNvPr>
              <p14:cNvContentPartPr/>
              <p14:nvPr/>
            </p14:nvContentPartPr>
            <p14:xfrm>
              <a:off x="5284396" y="6473913"/>
              <a:ext cx="34920" cy="119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DB2376D-63C4-451A-A16A-C72601AF86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21396" y="6411273"/>
                <a:ext cx="1605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E1FD96-6800-4FC9-8B4A-699B597372F7}"/>
                  </a:ext>
                </a:extLst>
              </p14:cNvPr>
              <p14:cNvContentPartPr/>
              <p14:nvPr/>
            </p14:nvContentPartPr>
            <p14:xfrm>
              <a:off x="7458796" y="6610713"/>
              <a:ext cx="92160" cy="156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E1FD96-6800-4FC9-8B4A-699B597372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0796" y="6592713"/>
                <a:ext cx="1278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908EF3-18DF-4363-AEC7-349E188870E9}"/>
                  </a:ext>
                </a:extLst>
              </p14:cNvPr>
              <p14:cNvContentPartPr/>
              <p14:nvPr/>
            </p14:nvContentPartPr>
            <p14:xfrm>
              <a:off x="8378956" y="4888113"/>
              <a:ext cx="297720" cy="268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908EF3-18DF-4363-AEC7-349E188870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15956" y="4825113"/>
                <a:ext cx="4233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392AD9D-4D38-4939-B9AF-B314A30B80BB}"/>
                  </a:ext>
                </a:extLst>
              </p14:cNvPr>
              <p14:cNvContentPartPr/>
              <p14:nvPr/>
            </p14:nvContentPartPr>
            <p14:xfrm>
              <a:off x="8435476" y="4886673"/>
              <a:ext cx="251280" cy="410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392AD9D-4D38-4939-B9AF-B314A30B80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17836" y="4869033"/>
                <a:ext cx="286920" cy="44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A018B-274F-4857-989E-7951FDF4A154}"/>
              </a:ext>
            </a:extLst>
          </p:cNvPr>
          <p:cNvSpPr/>
          <p:nvPr/>
        </p:nvSpPr>
        <p:spPr>
          <a:xfrm>
            <a:off x="609600" y="1625676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Consequence:  A test charge </a:t>
            </a:r>
            <a:r>
              <a:rPr lang="en-US" i="1" dirty="0"/>
              <a:t>e</a:t>
            </a:r>
            <a:r>
              <a:rPr lang="en-US" dirty="0"/>
              <a:t> cannot be in stable equilibrium in a static field, since its potential energy</a:t>
            </a:r>
            <a:r>
              <a:rPr lang="en-US" i="1" dirty="0"/>
              <a:t> </a:t>
            </a:r>
            <a:r>
              <a:rPr lang="en-US" i="1" dirty="0" err="1"/>
              <a:t>e</a:t>
            </a:r>
            <a:r>
              <a:rPr lang="en-US" i="1" dirty="0" err="1">
                <a:latin typeface="Symbol" panose="05050102010706020507" pitchFamily="18" charset="2"/>
              </a:rPr>
              <a:t>f</a:t>
            </a:r>
            <a:r>
              <a:rPr lang="en-US" i="1" dirty="0"/>
              <a:t> </a:t>
            </a:r>
            <a:r>
              <a:rPr lang="en-US" dirty="0"/>
              <a:t>has no minimum anywhere.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70884-FEA2-4934-96BB-BA1D84DBA57D}"/>
              </a:ext>
            </a:extLst>
          </p:cNvPr>
          <p:cNvSpPr txBox="1"/>
          <p:nvPr/>
        </p:nvSpPr>
        <p:spPr>
          <a:xfrm>
            <a:off x="304800" y="239405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11. Theorem:  The potential </a:t>
            </a:r>
            <a:r>
              <a:rPr lang="en-US" sz="1800" i="1" dirty="0">
                <a:latin typeface="Symbol" panose="05050102010706020507" pitchFamily="18" charset="2"/>
              </a:rPr>
              <a:t>f</a:t>
            </a:r>
            <a:r>
              <a:rPr lang="en-US" sz="1800" dirty="0"/>
              <a:t>(</a:t>
            </a:r>
            <a:r>
              <a:rPr lang="en-US" sz="1800" dirty="0" err="1"/>
              <a:t>x,y,z</a:t>
            </a:r>
            <a:r>
              <a:rPr lang="en-US" sz="1800" dirty="0"/>
              <a:t>) can take max or min values only at the boundaries of regions where </a:t>
            </a:r>
            <a:r>
              <a:rPr lang="en-US" sz="1800" b="1" dirty="0"/>
              <a:t>E</a:t>
            </a:r>
            <a:r>
              <a:rPr lang="en-US" sz="1800" dirty="0"/>
              <a:t> is non-zero (boundaries of conductors) 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39CE000-6AD8-45D8-8D0D-458B3E31B77A}"/>
                  </a:ext>
                </a:extLst>
              </p14:cNvPr>
              <p14:cNvContentPartPr/>
              <p14:nvPr/>
            </p14:nvContentPartPr>
            <p14:xfrm>
              <a:off x="2951596" y="4994673"/>
              <a:ext cx="1809720" cy="38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9CE000-6AD8-45D8-8D0D-458B3E31B7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3956" y="4976673"/>
                <a:ext cx="184536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D830AF1-F3B1-46FC-A7BF-C1C0DA00F353}"/>
              </a:ext>
            </a:extLst>
          </p:cNvPr>
          <p:cNvGrpSpPr/>
          <p:nvPr/>
        </p:nvGrpSpPr>
        <p:grpSpPr>
          <a:xfrm>
            <a:off x="1928476" y="2913153"/>
            <a:ext cx="3965760" cy="2262240"/>
            <a:chOff x="1928476" y="2913153"/>
            <a:chExt cx="3965760" cy="22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94A605-DF00-41BB-A25E-3528B1FA3C86}"/>
                    </a:ext>
                  </a:extLst>
                </p14:cNvPr>
                <p14:cNvContentPartPr/>
                <p14:nvPr/>
              </p14:nvContentPartPr>
              <p14:xfrm>
                <a:off x="1928476" y="4364313"/>
                <a:ext cx="1038960" cy="73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94A605-DF00-41BB-A25E-3528B1FA3C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10836" y="4346673"/>
                  <a:ext cx="107460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1DEEEA-C796-472F-B895-4F7E5ECB8C81}"/>
                    </a:ext>
                  </a:extLst>
                </p14:cNvPr>
                <p14:cNvContentPartPr/>
                <p14:nvPr/>
              </p14:nvContentPartPr>
              <p14:xfrm>
                <a:off x="3133756" y="2913153"/>
                <a:ext cx="1136880" cy="880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1DEEEA-C796-472F-B895-4F7E5ECB8C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5756" y="2895153"/>
                  <a:ext cx="117252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E6B568-6C4A-4636-A96D-92854A1BBDE4}"/>
                    </a:ext>
                  </a:extLst>
                </p14:cNvPr>
                <p14:cNvContentPartPr/>
                <p14:nvPr/>
              </p14:nvContentPartPr>
              <p14:xfrm>
                <a:off x="4456036" y="4278633"/>
                <a:ext cx="912240" cy="89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E6B568-6C4A-4636-A96D-92854A1BBD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38396" y="4260993"/>
                  <a:ext cx="94788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8536ED-DFA3-452A-A229-0017DA5D7926}"/>
                    </a:ext>
                  </a:extLst>
                </p14:cNvPr>
                <p14:cNvContentPartPr/>
                <p14:nvPr/>
              </p14:nvContentPartPr>
              <p14:xfrm>
                <a:off x="2642356" y="3695073"/>
                <a:ext cx="748080" cy="66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8536ED-DFA3-452A-A229-0017DA5D79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24356" y="3677433"/>
                  <a:ext cx="78372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4059A3-6101-4196-B9C6-65B0F3449053}"/>
                    </a:ext>
                  </a:extLst>
                </p14:cNvPr>
                <p14:cNvContentPartPr/>
                <p14:nvPr/>
              </p14:nvContentPartPr>
              <p14:xfrm>
                <a:off x="2810836" y="3630993"/>
                <a:ext cx="1308240" cy="101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4059A3-6101-4196-B9C6-65B0F34490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3196" y="3612993"/>
                  <a:ext cx="134388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3C8FA4-6B42-4CE3-AABF-2230823382F0}"/>
                    </a:ext>
                  </a:extLst>
                </p14:cNvPr>
                <p14:cNvContentPartPr/>
                <p14:nvPr/>
              </p14:nvContentPartPr>
              <p14:xfrm>
                <a:off x="2955196" y="4763193"/>
                <a:ext cx="1606680" cy="39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3C8FA4-6B42-4CE3-AABF-2230823382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37196" y="4745553"/>
                  <a:ext cx="16423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6C6C10-7BB5-49E0-B5D7-498AC1537DBD}"/>
                    </a:ext>
                  </a:extLst>
                </p14:cNvPr>
                <p14:cNvContentPartPr/>
                <p14:nvPr/>
              </p14:nvContentPartPr>
              <p14:xfrm>
                <a:off x="4245796" y="3113673"/>
                <a:ext cx="860760" cy="56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6C6C10-7BB5-49E0-B5D7-498AC1537D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8156" y="3096033"/>
                  <a:ext cx="8964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A64578-5B31-4BF0-8338-ED64494A7324}"/>
                    </a:ext>
                  </a:extLst>
                </p14:cNvPr>
                <p14:cNvContentPartPr/>
                <p14:nvPr/>
              </p14:nvContentPartPr>
              <p14:xfrm>
                <a:off x="4786876" y="3629553"/>
                <a:ext cx="1107360" cy="62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A64578-5B31-4BF0-8338-ED64494A73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69236" y="3611553"/>
                  <a:ext cx="11430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A0B399-D741-4D43-8510-4A7A438644B9}"/>
                    </a:ext>
                  </a:extLst>
                </p14:cNvPr>
                <p14:cNvContentPartPr/>
                <p14:nvPr/>
              </p14:nvContentPartPr>
              <p14:xfrm>
                <a:off x="3357676" y="3598233"/>
                <a:ext cx="181800" cy="31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A0B399-D741-4D43-8510-4A7A438644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40036" y="3580233"/>
                  <a:ext cx="217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9CC8EB-609C-4F63-84BC-9D38E4918AE6}"/>
                    </a:ext>
                  </a:extLst>
                </p14:cNvPr>
                <p14:cNvContentPartPr/>
                <p14:nvPr/>
              </p14:nvContentPartPr>
              <p14:xfrm>
                <a:off x="3844036" y="3591033"/>
                <a:ext cx="174240" cy="2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9CC8EB-609C-4F63-84BC-9D38E4918A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26036" y="3573393"/>
                  <a:ext cx="209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F77B2D-FD58-4147-8608-32D4CBC41311}"/>
                    </a:ext>
                  </a:extLst>
                </p14:cNvPr>
                <p14:cNvContentPartPr/>
                <p14:nvPr/>
              </p14:nvContentPartPr>
              <p14:xfrm>
                <a:off x="4131676" y="3515433"/>
                <a:ext cx="504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F77B2D-FD58-4147-8608-32D4CBC413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676" y="3497433"/>
                  <a:ext cx="86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0CD851-20C0-42F9-9469-1E4C03B98B82}"/>
                    </a:ext>
                  </a:extLst>
                </p14:cNvPr>
                <p14:cNvContentPartPr/>
                <p14:nvPr/>
              </p14:nvContentPartPr>
              <p14:xfrm>
                <a:off x="2403676" y="4457193"/>
                <a:ext cx="58680" cy="12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0CD851-20C0-42F9-9469-1E4C03B98B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85676" y="4439193"/>
                  <a:ext cx="94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55AD0B-2293-4108-825D-394F67CD4864}"/>
                    </a:ext>
                  </a:extLst>
                </p14:cNvPr>
                <p14:cNvContentPartPr/>
                <p14:nvPr/>
              </p14:nvContentPartPr>
              <p14:xfrm>
                <a:off x="2341756" y="4513353"/>
                <a:ext cx="11772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55AD0B-2293-4108-825D-394F67CD486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3756" y="4495713"/>
                  <a:ext cx="15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C8FDF5-F8EF-4DD6-BE13-0D9585433A5F}"/>
                    </a:ext>
                  </a:extLst>
                </p14:cNvPr>
                <p14:cNvContentPartPr/>
                <p14:nvPr/>
              </p14:nvContentPartPr>
              <p14:xfrm>
                <a:off x="2658556" y="4608033"/>
                <a:ext cx="14040" cy="15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C8FDF5-F8EF-4DD6-BE13-0D9585433A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40916" y="4590033"/>
                  <a:ext cx="49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26D08D-E2A3-4F01-BAA4-F37091E8FEBC}"/>
                    </a:ext>
                  </a:extLst>
                </p14:cNvPr>
                <p14:cNvContentPartPr/>
                <p14:nvPr/>
              </p14:nvContentPartPr>
              <p14:xfrm>
                <a:off x="2615356" y="4705953"/>
                <a:ext cx="129960" cy="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26D08D-E2A3-4F01-BAA4-F37091E8FE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7716" y="4687953"/>
                  <a:ext cx="1656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ED9F51A-C8DA-41A7-8107-579F94F3C811}"/>
                  </a:ext>
                </a:extLst>
              </p14:cNvPr>
              <p14:cNvContentPartPr/>
              <p14:nvPr/>
            </p14:nvContentPartPr>
            <p14:xfrm>
              <a:off x="4751956" y="4382673"/>
              <a:ext cx="82800" cy="16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ED9F51A-C8DA-41A7-8107-579F94F3C81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34316" y="4364673"/>
                <a:ext cx="1184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5A294CA-F847-4B36-9CEB-9B47E6B0253E}"/>
              </a:ext>
            </a:extLst>
          </p:cNvPr>
          <p:cNvGrpSpPr/>
          <p:nvPr/>
        </p:nvGrpSpPr>
        <p:grpSpPr>
          <a:xfrm>
            <a:off x="4668436" y="4956873"/>
            <a:ext cx="333720" cy="80280"/>
            <a:chOff x="4668436" y="4956873"/>
            <a:chExt cx="33372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F6A5FB-E1F2-41F8-8A66-2CC65F2B5FF1}"/>
                    </a:ext>
                  </a:extLst>
                </p14:cNvPr>
                <p14:cNvContentPartPr/>
                <p14:nvPr/>
              </p14:nvContentPartPr>
              <p14:xfrm>
                <a:off x="4668436" y="4956873"/>
                <a:ext cx="7164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F6A5FB-E1F2-41F8-8A66-2CC65F2B5F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50796" y="4938873"/>
                  <a:ext cx="107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A535EF-4711-4BB1-84B7-77AF6A5A7E93}"/>
                    </a:ext>
                  </a:extLst>
                </p14:cNvPr>
                <p14:cNvContentPartPr/>
                <p14:nvPr/>
              </p14:nvContentPartPr>
              <p14:xfrm>
                <a:off x="4821436" y="5011593"/>
                <a:ext cx="180720" cy="2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A535EF-4711-4BB1-84B7-77AF6A5A7E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03796" y="4993953"/>
                  <a:ext cx="2163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E31C4EF-1578-465E-B341-84787B7580C8}"/>
                  </a:ext>
                </a:extLst>
              </p14:cNvPr>
              <p14:cNvContentPartPr/>
              <p14:nvPr/>
            </p14:nvContentPartPr>
            <p14:xfrm>
              <a:off x="3208996" y="3016833"/>
              <a:ext cx="978480" cy="656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E31C4EF-1578-465E-B341-84787B7580C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55356" y="2909193"/>
                <a:ext cx="108612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B028496-FCB8-4CB8-9770-C9A9F6F51333}"/>
                  </a:ext>
                </a:extLst>
              </p14:cNvPr>
              <p14:cNvContentPartPr/>
              <p14:nvPr/>
            </p14:nvContentPartPr>
            <p14:xfrm>
              <a:off x="4539196" y="4340553"/>
              <a:ext cx="733680" cy="703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B028496-FCB8-4CB8-9770-C9A9F6F5133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85196" y="4232553"/>
                <a:ext cx="84132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EF3561-1FBE-4177-B9E8-CB99945348DC}"/>
                  </a:ext>
                </a:extLst>
              </p14:cNvPr>
              <p14:cNvContentPartPr/>
              <p14:nvPr/>
            </p14:nvContentPartPr>
            <p14:xfrm>
              <a:off x="1976716" y="4467273"/>
              <a:ext cx="897120" cy="545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EF3561-1FBE-4177-B9E8-CB99945348D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22716" y="4359273"/>
                <a:ext cx="100476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C063EA-78B9-454E-BFD6-49D536F2DCB6}"/>
                  </a:ext>
                </a:extLst>
              </p14:cNvPr>
              <p14:cNvContentPartPr/>
              <p14:nvPr/>
            </p14:nvContentPartPr>
            <p14:xfrm>
              <a:off x="2137276" y="4614153"/>
              <a:ext cx="632520" cy="235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C063EA-78B9-454E-BFD6-49D536F2DCB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83276" y="4506153"/>
                <a:ext cx="7401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1269B7A-3A5F-4FAA-912F-C51FADAFA8C7}"/>
                  </a:ext>
                </a:extLst>
              </p14:cNvPr>
              <p14:cNvContentPartPr/>
              <p14:nvPr/>
            </p14:nvContentPartPr>
            <p14:xfrm>
              <a:off x="3864556" y="4380513"/>
              <a:ext cx="144360" cy="142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1269B7A-3A5F-4FAA-912F-C51FADAFA8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46556" y="4362513"/>
                <a:ext cx="180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8A15682-C6F3-419B-84A3-F88B3379AE69}"/>
                  </a:ext>
                </a:extLst>
              </p14:cNvPr>
              <p14:cNvContentPartPr/>
              <p14:nvPr/>
            </p14:nvContentPartPr>
            <p14:xfrm>
              <a:off x="4055716" y="4109793"/>
              <a:ext cx="136440" cy="19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8A15682-C6F3-419B-84A3-F88B3379AE6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38076" y="4091793"/>
                <a:ext cx="172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D64E62-A8D3-4B8D-A482-625E63F514B1}"/>
                  </a:ext>
                </a:extLst>
              </p14:cNvPr>
              <p14:cNvContentPartPr/>
              <p14:nvPr/>
            </p14:nvContentPartPr>
            <p14:xfrm>
              <a:off x="3606076" y="6042993"/>
              <a:ext cx="209880" cy="160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D64E62-A8D3-4B8D-A482-625E63F514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88076" y="6025353"/>
                <a:ext cx="24552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35E2E33-DB6C-4CB3-8ED7-763FB514D42F}"/>
              </a:ext>
            </a:extLst>
          </p:cNvPr>
          <p:cNvGrpSpPr/>
          <p:nvPr/>
        </p:nvGrpSpPr>
        <p:grpSpPr>
          <a:xfrm>
            <a:off x="4067956" y="5870193"/>
            <a:ext cx="2153520" cy="480600"/>
            <a:chOff x="4067956" y="5870193"/>
            <a:chExt cx="215352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792BC4-3D4B-425B-A365-5EE7FA5DF620}"/>
                    </a:ext>
                  </a:extLst>
                </p14:cNvPr>
                <p14:cNvContentPartPr/>
                <p14:nvPr/>
              </p14:nvContentPartPr>
              <p14:xfrm>
                <a:off x="4067956" y="5870193"/>
                <a:ext cx="1042920" cy="48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792BC4-3D4B-425B-A365-5EE7FA5DF6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49956" y="5852553"/>
                  <a:ext cx="10785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EBD398-22F7-4D53-A7FB-07DB1E986420}"/>
                    </a:ext>
                  </a:extLst>
                </p14:cNvPr>
                <p14:cNvContentPartPr/>
                <p14:nvPr/>
              </p14:nvContentPartPr>
              <p14:xfrm>
                <a:off x="5289076" y="6017793"/>
                <a:ext cx="333720" cy="14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EBD398-22F7-4D53-A7FB-07DB1E9864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71076" y="6000153"/>
                  <a:ext cx="369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B80802-5A9F-452D-BF31-0EB0D7877B46}"/>
                    </a:ext>
                  </a:extLst>
                </p14:cNvPr>
                <p14:cNvContentPartPr/>
                <p14:nvPr/>
              </p14:nvContentPartPr>
              <p14:xfrm>
                <a:off x="5369356" y="5893233"/>
                <a:ext cx="32040" cy="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B80802-5A9F-452D-BF31-0EB0D7877B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51716" y="5875593"/>
                  <a:ext cx="6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61CC73-FD48-4169-940F-4F9CA34A451C}"/>
                    </a:ext>
                  </a:extLst>
                </p14:cNvPr>
                <p14:cNvContentPartPr/>
                <p14:nvPr/>
              </p14:nvContentPartPr>
              <p14:xfrm>
                <a:off x="5889556" y="6007713"/>
                <a:ext cx="331920" cy="13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61CC73-FD48-4169-940F-4F9CA34A45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71556" y="5990073"/>
                  <a:ext cx="3675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A45D3D-7BB0-4236-95CD-E0A25AC2CA28}"/>
              </a:ext>
            </a:extLst>
          </p:cNvPr>
          <p:cNvGrpSpPr/>
          <p:nvPr/>
        </p:nvGrpSpPr>
        <p:grpSpPr>
          <a:xfrm>
            <a:off x="6467356" y="5554833"/>
            <a:ext cx="2081880" cy="583560"/>
            <a:chOff x="6467356" y="5554833"/>
            <a:chExt cx="208188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BC17850-DE11-4EDB-93BD-C072B5F7732A}"/>
                    </a:ext>
                  </a:extLst>
                </p14:cNvPr>
                <p14:cNvContentPartPr/>
                <p14:nvPr/>
              </p14:nvContentPartPr>
              <p14:xfrm>
                <a:off x="6467356" y="5554833"/>
                <a:ext cx="1825920" cy="583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BC17850-DE11-4EDB-93BD-C072B5F773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9356" y="5536833"/>
                  <a:ext cx="18615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173B4F-6273-4614-AE17-73B995C59F3B}"/>
                    </a:ext>
                  </a:extLst>
                </p14:cNvPr>
                <p14:cNvContentPartPr/>
                <p14:nvPr/>
              </p14:nvContentPartPr>
              <p14:xfrm>
                <a:off x="8387236" y="5911593"/>
                <a:ext cx="162000" cy="133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173B4F-6273-4614-AE17-73B995C59F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9596" y="5893593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0BBAE3-0152-4E3F-9CDE-D4F0320ADF6E}"/>
                    </a:ext>
                  </a:extLst>
                </p14:cNvPr>
                <p14:cNvContentPartPr/>
                <p14:nvPr/>
              </p14:nvContentPartPr>
              <p14:xfrm>
                <a:off x="8039836" y="5766873"/>
                <a:ext cx="223200" cy="2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0BBAE3-0152-4E3F-9CDE-D4F0320ADF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22196" y="5748873"/>
                  <a:ext cx="25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B5C4D4-0917-4A78-8F85-661E9F158A46}"/>
                    </a:ext>
                  </a:extLst>
                </p14:cNvPr>
                <p14:cNvContentPartPr/>
                <p14:nvPr/>
              </p14:nvContentPartPr>
              <p14:xfrm>
                <a:off x="7645636" y="5791713"/>
                <a:ext cx="268920" cy="2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B5C4D4-0917-4A78-8F85-661E9F158A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27636" y="5774073"/>
                  <a:ext cx="3045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EA920A-7AF6-41BF-8B42-9FBBA79C92A9}"/>
              </a:ext>
            </a:extLst>
          </p:cNvPr>
          <p:cNvGrpSpPr/>
          <p:nvPr/>
        </p:nvGrpSpPr>
        <p:grpSpPr>
          <a:xfrm>
            <a:off x="1197316" y="5776953"/>
            <a:ext cx="2151000" cy="905760"/>
            <a:chOff x="1197316" y="5776953"/>
            <a:chExt cx="215100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AF980F-F8FB-4C76-8C56-CA666F99EC09}"/>
                    </a:ext>
                  </a:extLst>
                </p14:cNvPr>
                <p14:cNvContentPartPr/>
                <p14:nvPr/>
              </p14:nvContentPartPr>
              <p14:xfrm>
                <a:off x="1197316" y="5776953"/>
                <a:ext cx="1194480" cy="40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AF980F-F8FB-4C76-8C56-CA666F99EC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9676" y="5758953"/>
                  <a:ext cx="12301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E48DD8-C474-44EA-81FE-8598D440B475}"/>
                    </a:ext>
                  </a:extLst>
                </p14:cNvPr>
                <p14:cNvContentPartPr/>
                <p14:nvPr/>
              </p14:nvContentPartPr>
              <p14:xfrm>
                <a:off x="2228716" y="5864433"/>
                <a:ext cx="207000" cy="4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E48DD8-C474-44EA-81FE-8598D440B4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10716" y="5846793"/>
                  <a:ext cx="242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B6B9069-312E-4CF7-B17E-E25A9DD47DB1}"/>
                    </a:ext>
                  </a:extLst>
                </p14:cNvPr>
                <p14:cNvContentPartPr/>
                <p14:nvPr/>
              </p14:nvContentPartPr>
              <p14:xfrm>
                <a:off x="2655316" y="5838513"/>
                <a:ext cx="188280" cy="31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B6B9069-312E-4CF7-B17E-E25A9DD47D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7316" y="5820873"/>
                  <a:ext cx="223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041789-4787-4E79-A59E-BC69B209171F}"/>
                    </a:ext>
                  </a:extLst>
                </p14:cNvPr>
                <p14:cNvContentPartPr/>
                <p14:nvPr/>
              </p14:nvContentPartPr>
              <p14:xfrm>
                <a:off x="2619316" y="5959113"/>
                <a:ext cx="231480" cy="3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041789-4787-4E79-A59E-BC69B20917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1676" y="5941473"/>
                  <a:ext cx="267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AB60D3-0521-4E56-A288-677F1F656DEF}"/>
                    </a:ext>
                  </a:extLst>
                </p14:cNvPr>
                <p14:cNvContentPartPr/>
                <p14:nvPr/>
              </p14:nvContentPartPr>
              <p14:xfrm>
                <a:off x="2819116" y="6001953"/>
                <a:ext cx="529200" cy="36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AB60D3-0521-4E56-A288-677F1F656D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01476" y="5983953"/>
                  <a:ext cx="564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DDE905C-EE26-4D16-AF13-C1044DDA9CE6}"/>
                    </a:ext>
                  </a:extLst>
                </p14:cNvPr>
                <p14:cNvContentPartPr/>
                <p14:nvPr/>
              </p14:nvContentPartPr>
              <p14:xfrm>
                <a:off x="1226836" y="6213993"/>
                <a:ext cx="1423440" cy="46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DDE905C-EE26-4D16-AF13-C1044DDA9C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09196" y="6195993"/>
                  <a:ext cx="14590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5DAE3E-11E0-499F-B6A1-79D4FA590AFD}"/>
                    </a:ext>
                  </a:extLst>
                </p14:cNvPr>
                <p14:cNvContentPartPr/>
                <p14:nvPr/>
              </p14:nvContentPartPr>
              <p14:xfrm>
                <a:off x="1766836" y="6408033"/>
                <a:ext cx="437040" cy="24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5DAE3E-11E0-499F-B6A1-79D4FA590A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48836" y="6390033"/>
                  <a:ext cx="472680" cy="60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8861" t="61570" b="11227"/>
          <a:stretch/>
        </p:blipFill>
        <p:spPr bwMode="auto">
          <a:xfrm>
            <a:off x="148867" y="4876800"/>
            <a:ext cx="5764654" cy="18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12.  Proof.  Suppose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has a maximum at point A not on a boundary of a region with non-zero E.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80141"/>
            <a:ext cx="2647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937" y="2471579"/>
            <a:ext cx="24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Surround A with a mathematical surface.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02" y="2341007"/>
            <a:ext cx="990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57466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		on the </a:t>
            </a:r>
          </a:p>
          <a:p>
            <a:endParaRPr lang="en-US" dirty="0"/>
          </a:p>
          <a:p>
            <a:r>
              <a:rPr lang="en-US" dirty="0"/>
              <a:t>surface at all points, and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89" y="3525569"/>
            <a:ext cx="1800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7017" y="5715000"/>
            <a:ext cx="198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Contradiction!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567535"/>
            <a:ext cx="6158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But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572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3209" y="6477000"/>
            <a:ext cx="891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Laplace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54" y="0"/>
            <a:ext cx="1350546" cy="21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25702" y="1524000"/>
            <a:ext cx="495299" cy="64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F793E0-15A8-4572-9B0A-966BA358DBF7}"/>
                  </a:ext>
                </a:extLst>
              </p14:cNvPr>
              <p14:cNvContentPartPr/>
              <p14:nvPr/>
            </p14:nvContentPartPr>
            <p14:xfrm>
              <a:off x="6242357" y="1599600"/>
              <a:ext cx="213480" cy="14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F793E0-15A8-4572-9B0A-966BA358D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2717" y="1419960"/>
                <a:ext cx="3931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E5F6B9-6950-4EC0-B45F-CE508FB76496}"/>
                  </a:ext>
                </a:extLst>
              </p14:cNvPr>
              <p14:cNvContentPartPr/>
              <p14:nvPr/>
            </p14:nvContentPartPr>
            <p14:xfrm>
              <a:off x="6731597" y="523560"/>
              <a:ext cx="209160" cy="154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E5F6B9-6950-4EC0-B45F-CE508FB764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41957" y="343920"/>
                <a:ext cx="3888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7FDE66D-8FFB-4799-BD44-B426D03CFA57}"/>
                  </a:ext>
                </a:extLst>
              </p14:cNvPr>
              <p14:cNvContentPartPr/>
              <p14:nvPr/>
            </p14:nvContentPartPr>
            <p14:xfrm>
              <a:off x="6584357" y="1080120"/>
              <a:ext cx="89640" cy="75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7FDE66D-8FFB-4799-BD44-B426D03CFA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6357" y="1062120"/>
                <a:ext cx="125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C9D1E3-03E9-4BEB-A269-B0E2EA1439DE}"/>
                  </a:ext>
                </a:extLst>
              </p14:cNvPr>
              <p14:cNvContentPartPr/>
              <p14:nvPr/>
            </p14:nvContentPartPr>
            <p14:xfrm>
              <a:off x="6720077" y="1339320"/>
              <a:ext cx="173880" cy="311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C9D1E3-03E9-4BEB-A269-B0E2EA1439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7437" y="1276320"/>
                <a:ext cx="2995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4F6848-5C4E-4312-ADFA-542CDE3F125C}"/>
                  </a:ext>
                </a:extLst>
              </p14:cNvPr>
              <p14:cNvContentPartPr/>
              <p14:nvPr/>
            </p14:nvContentPartPr>
            <p14:xfrm>
              <a:off x="4833317" y="3473400"/>
              <a:ext cx="378360" cy="28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4F6848-5C4E-4312-ADFA-542CDE3F12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0677" y="3410400"/>
                <a:ext cx="504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914F12-66F8-44D0-8B9F-4310361A836C}"/>
                  </a:ext>
                </a:extLst>
              </p14:cNvPr>
              <p14:cNvContentPartPr/>
              <p14:nvPr/>
            </p14:nvContentPartPr>
            <p14:xfrm>
              <a:off x="4454957" y="2673840"/>
              <a:ext cx="79200" cy="10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914F12-66F8-44D0-8B9F-4310361A83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36957" y="2655840"/>
                <a:ext cx="114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D243E7-0F6F-4891-BA8E-F68C4046446C}"/>
                  </a:ext>
                </a:extLst>
              </p14:cNvPr>
              <p14:cNvContentPartPr/>
              <p14:nvPr/>
            </p14:nvContentPartPr>
            <p14:xfrm>
              <a:off x="5887397" y="5876760"/>
              <a:ext cx="678240" cy="177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D243E7-0F6F-4891-BA8E-F68C404644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9757" y="5859120"/>
                <a:ext cx="7138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38F339F-1C63-4D74-9A30-B69CDB086F10}"/>
                  </a:ext>
                </a:extLst>
              </p14:cNvPr>
              <p14:cNvContentPartPr/>
              <p14:nvPr/>
            </p14:nvContentPartPr>
            <p14:xfrm>
              <a:off x="7828877" y="4081080"/>
              <a:ext cx="308880" cy="146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8F339F-1C63-4D74-9A30-B69CDB086F1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10877" y="4063080"/>
                <a:ext cx="344520" cy="14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1FB09A-3406-4137-9226-2C2CC7EE3FCD}"/>
                  </a:ext>
                </a:extLst>
              </p14:cNvPr>
              <p14:cNvContentPartPr/>
              <p14:nvPr/>
            </p14:nvContentPartPr>
            <p14:xfrm>
              <a:off x="3946997" y="5059560"/>
              <a:ext cx="118440" cy="119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1FB09A-3406-4137-9226-2C2CC7EE3F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28997" y="5041560"/>
                <a:ext cx="154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EF9D75-2A2B-4C8C-A296-2125CB8F12D8}"/>
                  </a:ext>
                </a:extLst>
              </p14:cNvPr>
              <p14:cNvContentPartPr/>
              <p14:nvPr/>
            </p14:nvContentPartPr>
            <p14:xfrm>
              <a:off x="3902717" y="5089080"/>
              <a:ext cx="39960" cy="51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EF9D75-2A2B-4C8C-A296-2125CB8F12D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40077" y="5026440"/>
                <a:ext cx="16560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8A1DF-4D85-455D-ABAC-201DF7349ACB}"/>
              </a:ext>
            </a:extLst>
          </p:cNvPr>
          <p:cNvGrpSpPr/>
          <p:nvPr/>
        </p:nvGrpSpPr>
        <p:grpSpPr>
          <a:xfrm>
            <a:off x="7855876" y="2484742"/>
            <a:ext cx="65520" cy="179640"/>
            <a:chOff x="7855876" y="2484742"/>
            <a:chExt cx="655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284C54-4C9C-4162-98C9-8C9394CD4192}"/>
                    </a:ext>
                  </a:extLst>
                </p14:cNvPr>
                <p14:cNvContentPartPr/>
                <p14:nvPr/>
              </p14:nvContentPartPr>
              <p14:xfrm>
                <a:off x="7890076" y="2613982"/>
                <a:ext cx="11520" cy="5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284C54-4C9C-4162-98C9-8C9394CD41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7076" y="2550982"/>
                  <a:ext cx="137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22BA90-8380-45D0-A2F0-06B03E766DA6}"/>
                    </a:ext>
                  </a:extLst>
                </p14:cNvPr>
                <p14:cNvContentPartPr/>
                <p14:nvPr/>
              </p14:nvContentPartPr>
              <p14:xfrm>
                <a:off x="7862716" y="2560342"/>
                <a:ext cx="45720" cy="9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22BA90-8380-45D0-A2F0-06B03E766D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99716" y="2497342"/>
                  <a:ext cx="17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46E758-9455-44A5-87FC-9C41AE2EB323}"/>
                    </a:ext>
                  </a:extLst>
                </p14:cNvPr>
                <p14:cNvContentPartPr/>
                <p14:nvPr/>
              </p14:nvContentPartPr>
              <p14:xfrm>
                <a:off x="7867756" y="2631982"/>
                <a:ext cx="1044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46E758-9455-44A5-87FC-9C41AE2EB3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5116" y="2569342"/>
                  <a:ext cx="13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6C59F9-BAE2-488F-8D0E-5B39F4ADDE1B}"/>
                    </a:ext>
                  </a:extLst>
                </p14:cNvPr>
                <p14:cNvContentPartPr/>
                <p14:nvPr/>
              </p14:nvContentPartPr>
              <p14:xfrm>
                <a:off x="7900516" y="2484742"/>
                <a:ext cx="20880" cy="17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6C59F9-BAE2-488F-8D0E-5B39F4ADDE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37876" y="2422102"/>
                  <a:ext cx="146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319039-CD8C-4E1F-94C1-430088C3822D}"/>
                    </a:ext>
                  </a:extLst>
                </p14:cNvPr>
                <p14:cNvContentPartPr/>
                <p14:nvPr/>
              </p14:nvContentPartPr>
              <p14:xfrm>
                <a:off x="7855876" y="2637742"/>
                <a:ext cx="4104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319039-CD8C-4E1F-94C1-430088C382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92876" y="2574742"/>
                  <a:ext cx="1666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C1AB6E9-C0FB-4DDE-82CA-8E7916A2C917}"/>
                  </a:ext>
                </a:extLst>
              </p14:cNvPr>
              <p14:cNvContentPartPr/>
              <p14:nvPr/>
            </p14:nvContentPartPr>
            <p14:xfrm>
              <a:off x="7937956" y="2606422"/>
              <a:ext cx="36720" cy="10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C1AB6E9-C0FB-4DDE-82CA-8E7916A2C91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20316" y="2588422"/>
                <a:ext cx="72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CF125A-579F-4A5A-83E8-DB8B2261793A}"/>
                  </a:ext>
                </a:extLst>
              </p14:cNvPr>
              <p14:cNvContentPartPr/>
              <p14:nvPr/>
            </p14:nvContentPartPr>
            <p14:xfrm>
              <a:off x="7134076" y="3602902"/>
              <a:ext cx="69840" cy="62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CF125A-579F-4A5A-83E8-DB8B2261793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71076" y="3539902"/>
                <a:ext cx="1954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F9A5B5-62AA-45F5-B615-4D186F0E5CBC}"/>
                  </a:ext>
                </a:extLst>
              </p14:cNvPr>
              <p14:cNvContentPartPr/>
              <p14:nvPr/>
            </p14:nvContentPartPr>
            <p14:xfrm>
              <a:off x="7046956" y="3948502"/>
              <a:ext cx="82440" cy="70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F9A5B5-62AA-45F5-B615-4D186F0E5CB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84316" y="3885862"/>
                <a:ext cx="2080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EF9412-0414-4F05-8B90-A1EE4220271D}"/>
                  </a:ext>
                </a:extLst>
              </p14:cNvPr>
              <p14:cNvContentPartPr/>
              <p14:nvPr/>
            </p14:nvContentPartPr>
            <p14:xfrm>
              <a:off x="7958836" y="3700102"/>
              <a:ext cx="103680" cy="73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EF9412-0414-4F05-8B90-A1EE422027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96196" y="3637102"/>
                <a:ext cx="2293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B9CAD16-0870-4250-8719-402AE52C64D2}"/>
                  </a:ext>
                </a:extLst>
              </p14:cNvPr>
              <p14:cNvContentPartPr/>
              <p14:nvPr/>
            </p14:nvContentPartPr>
            <p14:xfrm>
              <a:off x="8261236" y="3718822"/>
              <a:ext cx="55800" cy="2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B9CAD16-0870-4250-8719-402AE52C64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98236" y="3655822"/>
                <a:ext cx="181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360" name="Ink 15359">
                <a:extLst>
                  <a:ext uri="{FF2B5EF4-FFF2-40B4-BE49-F238E27FC236}">
                    <a16:creationId xmlns:a16="http://schemas.microsoft.com/office/drawing/2014/main" id="{A7E70EC5-61F4-4705-9701-4034499821F7}"/>
                  </a:ext>
                </a:extLst>
              </p14:cNvPr>
              <p14:cNvContentPartPr/>
              <p14:nvPr/>
            </p14:nvContentPartPr>
            <p14:xfrm>
              <a:off x="488116" y="6055582"/>
              <a:ext cx="202320" cy="119520"/>
            </p14:xfrm>
          </p:contentPart>
        </mc:Choice>
        <mc:Fallback xmlns="">
          <p:pic>
            <p:nvPicPr>
              <p:cNvPr id="15360" name="Ink 15359">
                <a:extLst>
                  <a:ext uri="{FF2B5EF4-FFF2-40B4-BE49-F238E27FC236}">
                    <a16:creationId xmlns:a16="http://schemas.microsoft.com/office/drawing/2014/main" id="{A7E70EC5-61F4-4705-9701-4034499821F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5476" y="5992942"/>
                <a:ext cx="327960" cy="2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64" name="Group 15363">
            <a:extLst>
              <a:ext uri="{FF2B5EF4-FFF2-40B4-BE49-F238E27FC236}">
                <a16:creationId xmlns:a16="http://schemas.microsoft.com/office/drawing/2014/main" id="{1B5E9FE1-9D6C-4FC8-B4E8-D58DC1634AB0}"/>
              </a:ext>
            </a:extLst>
          </p:cNvPr>
          <p:cNvGrpSpPr/>
          <p:nvPr/>
        </p:nvGrpSpPr>
        <p:grpSpPr>
          <a:xfrm>
            <a:off x="629956" y="5182222"/>
            <a:ext cx="59760" cy="163080"/>
            <a:chOff x="629956" y="5182222"/>
            <a:chExt cx="597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361" name="Ink 15360">
                  <a:extLst>
                    <a:ext uri="{FF2B5EF4-FFF2-40B4-BE49-F238E27FC236}">
                      <a16:creationId xmlns:a16="http://schemas.microsoft.com/office/drawing/2014/main" id="{BB14515F-7B6A-490A-833F-9AD38755BCF2}"/>
                    </a:ext>
                  </a:extLst>
                </p14:cNvPr>
                <p14:cNvContentPartPr/>
                <p14:nvPr/>
              </p14:nvContentPartPr>
              <p14:xfrm>
                <a:off x="658756" y="5182222"/>
                <a:ext cx="30960" cy="163080"/>
              </p14:xfrm>
            </p:contentPart>
          </mc:Choice>
          <mc:Fallback xmlns="">
            <p:pic>
              <p:nvPicPr>
                <p:cNvPr id="15361" name="Ink 15360">
                  <a:extLst>
                    <a:ext uri="{FF2B5EF4-FFF2-40B4-BE49-F238E27FC236}">
                      <a16:creationId xmlns:a16="http://schemas.microsoft.com/office/drawing/2014/main" id="{BB14515F-7B6A-490A-833F-9AD38755BC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6116" y="5119582"/>
                  <a:ext cx="156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363" name="Ink 15362">
                  <a:extLst>
                    <a:ext uri="{FF2B5EF4-FFF2-40B4-BE49-F238E27FC236}">
                      <a16:creationId xmlns:a16="http://schemas.microsoft.com/office/drawing/2014/main" id="{C356A68D-865A-4CE3-B95E-D2560113694B}"/>
                    </a:ext>
                  </a:extLst>
                </p14:cNvPr>
                <p14:cNvContentPartPr/>
                <p14:nvPr/>
              </p14:nvContentPartPr>
              <p14:xfrm>
                <a:off x="629956" y="5229022"/>
                <a:ext cx="59040" cy="88200"/>
              </p14:xfrm>
            </p:contentPart>
          </mc:Choice>
          <mc:Fallback xmlns="">
            <p:pic>
              <p:nvPicPr>
                <p:cNvPr id="15363" name="Ink 15362">
                  <a:extLst>
                    <a:ext uri="{FF2B5EF4-FFF2-40B4-BE49-F238E27FC236}">
                      <a16:creationId xmlns:a16="http://schemas.microsoft.com/office/drawing/2014/main" id="{C356A68D-865A-4CE3-B95E-D2560113694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6956" y="5166022"/>
                  <a:ext cx="1846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365" name="Ink 15364">
                <a:extLst>
                  <a:ext uri="{FF2B5EF4-FFF2-40B4-BE49-F238E27FC236}">
                    <a16:creationId xmlns:a16="http://schemas.microsoft.com/office/drawing/2014/main" id="{95F86E50-DD0C-43C1-BCB1-E7794BA9FF44}"/>
                  </a:ext>
                </a:extLst>
              </p14:cNvPr>
              <p14:cNvContentPartPr/>
              <p14:nvPr/>
            </p14:nvContentPartPr>
            <p14:xfrm>
              <a:off x="571636" y="5697382"/>
              <a:ext cx="88560" cy="38520"/>
            </p14:xfrm>
          </p:contentPart>
        </mc:Choice>
        <mc:Fallback xmlns="">
          <p:pic>
            <p:nvPicPr>
              <p:cNvPr id="15365" name="Ink 15364">
                <a:extLst>
                  <a:ext uri="{FF2B5EF4-FFF2-40B4-BE49-F238E27FC236}">
                    <a16:creationId xmlns:a16="http://schemas.microsoft.com/office/drawing/2014/main" id="{95F86E50-DD0C-43C1-BCB1-E7794BA9FF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8636" y="5634382"/>
                <a:ext cx="2142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366" name="Ink 15365">
                <a:extLst>
                  <a:ext uri="{FF2B5EF4-FFF2-40B4-BE49-F238E27FC236}">
                    <a16:creationId xmlns:a16="http://schemas.microsoft.com/office/drawing/2014/main" id="{C6AF2DAA-69A5-4F58-B135-24489380CC4F}"/>
                  </a:ext>
                </a:extLst>
              </p14:cNvPr>
              <p14:cNvContentPartPr/>
              <p14:nvPr/>
            </p14:nvContentPartPr>
            <p14:xfrm>
              <a:off x="895996" y="5961262"/>
              <a:ext cx="64800" cy="47160"/>
            </p14:xfrm>
          </p:contentPart>
        </mc:Choice>
        <mc:Fallback xmlns="">
          <p:pic>
            <p:nvPicPr>
              <p:cNvPr id="15366" name="Ink 15365">
                <a:extLst>
                  <a:ext uri="{FF2B5EF4-FFF2-40B4-BE49-F238E27FC236}">
                    <a16:creationId xmlns:a16="http://schemas.microsoft.com/office/drawing/2014/main" id="{C6AF2DAA-69A5-4F58-B135-24489380CC4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3356" y="5898262"/>
                <a:ext cx="190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367" name="Ink 15366">
                <a:extLst>
                  <a:ext uri="{FF2B5EF4-FFF2-40B4-BE49-F238E27FC236}">
                    <a16:creationId xmlns:a16="http://schemas.microsoft.com/office/drawing/2014/main" id="{1EA4EDB1-57A5-4D1D-B137-DA4C16080CF0}"/>
                  </a:ext>
                </a:extLst>
              </p14:cNvPr>
              <p14:cNvContentPartPr/>
              <p14:nvPr/>
            </p14:nvContentPartPr>
            <p14:xfrm>
              <a:off x="452836" y="5987182"/>
              <a:ext cx="40320" cy="16560"/>
            </p14:xfrm>
          </p:contentPart>
        </mc:Choice>
        <mc:Fallback xmlns="">
          <p:pic>
            <p:nvPicPr>
              <p:cNvPr id="15367" name="Ink 15366">
                <a:extLst>
                  <a:ext uri="{FF2B5EF4-FFF2-40B4-BE49-F238E27FC236}">
                    <a16:creationId xmlns:a16="http://schemas.microsoft.com/office/drawing/2014/main" id="{1EA4EDB1-57A5-4D1D-B137-DA4C16080CF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0196" y="5924542"/>
                <a:ext cx="16596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0" name="Group 15369">
            <a:extLst>
              <a:ext uri="{FF2B5EF4-FFF2-40B4-BE49-F238E27FC236}">
                <a16:creationId xmlns:a16="http://schemas.microsoft.com/office/drawing/2014/main" id="{482513AF-373C-4E84-B3B3-52DB2EB2D0AD}"/>
              </a:ext>
            </a:extLst>
          </p:cNvPr>
          <p:cNvGrpSpPr/>
          <p:nvPr/>
        </p:nvGrpSpPr>
        <p:grpSpPr>
          <a:xfrm>
            <a:off x="967996" y="5164222"/>
            <a:ext cx="82800" cy="48240"/>
            <a:chOff x="967996" y="5164222"/>
            <a:chExt cx="82800" cy="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1EAC42FC-B461-49D3-A337-C044E638A2E6}"/>
                    </a:ext>
                  </a:extLst>
                </p14:cNvPr>
                <p14:cNvContentPartPr/>
                <p14:nvPr/>
              </p14:nvContentPartPr>
              <p14:xfrm>
                <a:off x="977356" y="5202022"/>
                <a:ext cx="46440" cy="1044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1EAC42FC-B461-49D3-A337-C044E638A2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4716" y="5139382"/>
                  <a:ext cx="17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9D4AF27A-F60C-4021-89FB-C60BCC231502}"/>
                    </a:ext>
                  </a:extLst>
                </p14:cNvPr>
                <p14:cNvContentPartPr/>
                <p14:nvPr/>
              </p14:nvContentPartPr>
              <p14:xfrm>
                <a:off x="967996" y="5164222"/>
                <a:ext cx="82800" cy="2124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9D4AF27A-F60C-4021-89FB-C60BCC2315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4996" y="5101222"/>
                  <a:ext cx="208440" cy="146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1953" y="126076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medium with ions and electrons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2" y="914400"/>
            <a:ext cx="4529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45" t="11346"/>
          <a:stretch>
            <a:fillRect/>
          </a:stretch>
        </p:blipFill>
        <p:spPr bwMode="auto">
          <a:xfrm>
            <a:off x="2133600" y="26670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6301" y="3959475"/>
            <a:ext cx="127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potential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30069"/>
            <a:ext cx="179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external electric field</a:t>
            </a:r>
          </a:p>
        </p:txBody>
      </p:sp>
      <p:sp>
        <p:nvSpPr>
          <p:cNvPr id="8" name="Freeform 7"/>
          <p:cNvSpPr/>
          <p:nvPr/>
        </p:nvSpPr>
        <p:spPr>
          <a:xfrm>
            <a:off x="1686296" y="1056904"/>
            <a:ext cx="546265" cy="249382"/>
          </a:xfrm>
          <a:custGeom>
            <a:avLst/>
            <a:gdLst>
              <a:gd name="connsiteX0" fmla="*/ 0 w 546265"/>
              <a:gd name="connsiteY0" fmla="*/ 249382 h 249382"/>
              <a:gd name="connsiteX1" fmla="*/ 95003 w 546265"/>
              <a:gd name="connsiteY1" fmla="*/ 118753 h 249382"/>
              <a:gd name="connsiteX2" fmla="*/ 166255 w 546265"/>
              <a:gd name="connsiteY2" fmla="*/ 71252 h 249382"/>
              <a:gd name="connsiteX3" fmla="*/ 237507 w 546265"/>
              <a:gd name="connsiteY3" fmla="*/ 23751 h 249382"/>
              <a:gd name="connsiteX4" fmla="*/ 308759 w 546265"/>
              <a:gd name="connsiteY4" fmla="*/ 0 h 249382"/>
              <a:gd name="connsiteX5" fmla="*/ 522514 w 546265"/>
              <a:gd name="connsiteY5" fmla="*/ 23751 h 249382"/>
              <a:gd name="connsiteX6" fmla="*/ 546265 w 546265"/>
              <a:gd name="connsiteY6" fmla="*/ 35626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265" h="249382">
                <a:moveTo>
                  <a:pt x="0" y="249382"/>
                </a:moveTo>
                <a:cubicBezTo>
                  <a:pt x="36226" y="158819"/>
                  <a:pt x="8678" y="205078"/>
                  <a:pt x="95003" y="118753"/>
                </a:cubicBezTo>
                <a:cubicBezTo>
                  <a:pt x="139480" y="74276"/>
                  <a:pt x="114697" y="88438"/>
                  <a:pt x="166255" y="71252"/>
                </a:cubicBezTo>
                <a:cubicBezTo>
                  <a:pt x="190006" y="55418"/>
                  <a:pt x="210427" y="32778"/>
                  <a:pt x="237507" y="23751"/>
                </a:cubicBezTo>
                <a:lnTo>
                  <a:pt x="308759" y="0"/>
                </a:lnTo>
                <a:cubicBezTo>
                  <a:pt x="411852" y="6873"/>
                  <a:pt x="448845" y="-5717"/>
                  <a:pt x="522514" y="23751"/>
                </a:cubicBezTo>
                <a:cubicBezTo>
                  <a:pt x="530732" y="27038"/>
                  <a:pt x="538348" y="31668"/>
                  <a:pt x="546265" y="3562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6296" y="1246909"/>
            <a:ext cx="570016" cy="593766"/>
          </a:xfrm>
          <a:custGeom>
            <a:avLst/>
            <a:gdLst>
              <a:gd name="connsiteX0" fmla="*/ 0 w 570016"/>
              <a:gd name="connsiteY0" fmla="*/ 35626 h 593766"/>
              <a:gd name="connsiteX1" fmla="*/ 59377 w 570016"/>
              <a:gd name="connsiteY1" fmla="*/ 11875 h 593766"/>
              <a:gd name="connsiteX2" fmla="*/ 95003 w 570016"/>
              <a:gd name="connsiteY2" fmla="*/ 0 h 593766"/>
              <a:gd name="connsiteX3" fmla="*/ 261257 w 570016"/>
              <a:gd name="connsiteY3" fmla="*/ 11875 h 593766"/>
              <a:gd name="connsiteX4" fmla="*/ 261257 w 570016"/>
              <a:gd name="connsiteY4" fmla="*/ 142504 h 593766"/>
              <a:gd name="connsiteX5" fmla="*/ 237507 w 570016"/>
              <a:gd name="connsiteY5" fmla="*/ 178130 h 593766"/>
              <a:gd name="connsiteX6" fmla="*/ 225631 w 570016"/>
              <a:gd name="connsiteY6" fmla="*/ 225631 h 593766"/>
              <a:gd name="connsiteX7" fmla="*/ 213756 w 570016"/>
              <a:gd name="connsiteY7" fmla="*/ 261257 h 593766"/>
              <a:gd name="connsiteX8" fmla="*/ 225631 w 570016"/>
              <a:gd name="connsiteY8" fmla="*/ 368135 h 593766"/>
              <a:gd name="connsiteX9" fmla="*/ 261257 w 570016"/>
              <a:gd name="connsiteY9" fmla="*/ 403761 h 593766"/>
              <a:gd name="connsiteX10" fmla="*/ 320634 w 570016"/>
              <a:gd name="connsiteY10" fmla="*/ 475013 h 593766"/>
              <a:gd name="connsiteX11" fmla="*/ 356260 w 570016"/>
              <a:gd name="connsiteY11" fmla="*/ 486888 h 593766"/>
              <a:gd name="connsiteX12" fmla="*/ 451262 w 570016"/>
              <a:gd name="connsiteY12" fmla="*/ 534390 h 593766"/>
              <a:gd name="connsiteX13" fmla="*/ 486888 w 570016"/>
              <a:gd name="connsiteY13" fmla="*/ 558140 h 593766"/>
              <a:gd name="connsiteX14" fmla="*/ 570016 w 570016"/>
              <a:gd name="connsiteY14" fmla="*/ 593766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0016" h="593766">
                <a:moveTo>
                  <a:pt x="0" y="35626"/>
                </a:moveTo>
                <a:cubicBezTo>
                  <a:pt x="19792" y="27709"/>
                  <a:pt x="39417" y="19360"/>
                  <a:pt x="59377" y="11875"/>
                </a:cubicBezTo>
                <a:cubicBezTo>
                  <a:pt x="71098" y="7480"/>
                  <a:pt x="82485" y="0"/>
                  <a:pt x="95003" y="0"/>
                </a:cubicBezTo>
                <a:cubicBezTo>
                  <a:pt x="150562" y="0"/>
                  <a:pt x="205839" y="7917"/>
                  <a:pt x="261257" y="11875"/>
                </a:cubicBezTo>
                <a:cubicBezTo>
                  <a:pt x="279802" y="67508"/>
                  <a:pt x="283414" y="61262"/>
                  <a:pt x="261257" y="142504"/>
                </a:cubicBezTo>
                <a:cubicBezTo>
                  <a:pt x="257502" y="156273"/>
                  <a:pt x="245424" y="166255"/>
                  <a:pt x="237507" y="178130"/>
                </a:cubicBezTo>
                <a:cubicBezTo>
                  <a:pt x="233548" y="193964"/>
                  <a:pt x="230115" y="209938"/>
                  <a:pt x="225631" y="225631"/>
                </a:cubicBezTo>
                <a:cubicBezTo>
                  <a:pt x="222192" y="237667"/>
                  <a:pt x="213756" y="248739"/>
                  <a:pt x="213756" y="261257"/>
                </a:cubicBezTo>
                <a:cubicBezTo>
                  <a:pt x="213756" y="297102"/>
                  <a:pt x="214296" y="334129"/>
                  <a:pt x="225631" y="368135"/>
                </a:cubicBezTo>
                <a:cubicBezTo>
                  <a:pt x="230942" y="384067"/>
                  <a:pt x="250506" y="390859"/>
                  <a:pt x="261257" y="403761"/>
                </a:cubicBezTo>
                <a:cubicBezTo>
                  <a:pt x="288640" y="436620"/>
                  <a:pt x="281605" y="448994"/>
                  <a:pt x="320634" y="475013"/>
                </a:cubicBezTo>
                <a:cubicBezTo>
                  <a:pt x="331049" y="481957"/>
                  <a:pt x="344385" y="482930"/>
                  <a:pt x="356260" y="486888"/>
                </a:cubicBezTo>
                <a:cubicBezTo>
                  <a:pt x="461752" y="566007"/>
                  <a:pt x="347506" y="489923"/>
                  <a:pt x="451262" y="534390"/>
                </a:cubicBezTo>
                <a:cubicBezTo>
                  <a:pt x="464380" y="540012"/>
                  <a:pt x="473846" y="552344"/>
                  <a:pt x="486888" y="558140"/>
                </a:cubicBezTo>
                <a:cubicBezTo>
                  <a:pt x="578765" y="598974"/>
                  <a:pt x="537012" y="560765"/>
                  <a:pt x="570016" y="59376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1D6EDD-30B0-4B77-9045-4CE3DEF6ED74}"/>
                  </a:ext>
                </a:extLst>
              </p14:cNvPr>
              <p14:cNvContentPartPr/>
              <p14:nvPr/>
            </p14:nvContentPartPr>
            <p14:xfrm>
              <a:off x="2692397" y="1511863"/>
              <a:ext cx="312120" cy="1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1D6EDD-30B0-4B77-9045-4CE3DEF6ED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8397" y="1404223"/>
                <a:ext cx="419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52B7FB6-37EE-4297-90C4-F3A55B6FD084}"/>
                  </a:ext>
                </a:extLst>
              </p14:cNvPr>
              <p14:cNvContentPartPr/>
              <p14:nvPr/>
            </p14:nvContentPartPr>
            <p14:xfrm>
              <a:off x="4418957" y="1422583"/>
              <a:ext cx="23724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52B7FB6-37EE-4297-90C4-F3A55B6FD0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4957" y="1314943"/>
                <a:ext cx="3448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3C1A88-1CD3-495F-90F1-D5817F6CDDCE}"/>
                  </a:ext>
                </a:extLst>
              </p14:cNvPr>
              <p14:cNvContentPartPr/>
              <p14:nvPr/>
            </p14:nvContentPartPr>
            <p14:xfrm>
              <a:off x="4607957" y="1482703"/>
              <a:ext cx="86760" cy="90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3C1A88-1CD3-495F-90F1-D5817F6CDD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3957" y="1374703"/>
                <a:ext cx="194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EA6C35C-B793-459E-857C-0761C2EBC4E7}"/>
                  </a:ext>
                </a:extLst>
              </p14:cNvPr>
              <p14:cNvContentPartPr/>
              <p14:nvPr/>
            </p14:nvContentPartPr>
            <p14:xfrm>
              <a:off x="5916917" y="1413943"/>
              <a:ext cx="298080" cy="204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EA6C35C-B793-459E-857C-0761C2EBC4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2917" y="1306303"/>
                <a:ext cx="405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3C2B452-23FB-4183-8690-C7408C2092B3}"/>
                  </a:ext>
                </a:extLst>
              </p14:cNvPr>
              <p14:cNvContentPartPr/>
              <p14:nvPr/>
            </p14:nvContentPartPr>
            <p14:xfrm>
              <a:off x="3118997" y="1341583"/>
              <a:ext cx="1059480" cy="39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3C2B452-23FB-4183-8690-C7408C2092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4997" y="1233943"/>
                <a:ext cx="116712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FE572C-662E-415F-811D-C79C1025B944}"/>
                  </a:ext>
                </a:extLst>
              </p14:cNvPr>
              <p14:cNvContentPartPr/>
              <p14:nvPr/>
            </p14:nvContentPartPr>
            <p14:xfrm>
              <a:off x="5412557" y="1334383"/>
              <a:ext cx="19440" cy="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FE572C-662E-415F-811D-C79C1025B9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58557" y="1226383"/>
                <a:ext cx="127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3F3A2C6-1D05-432B-A16D-1A9EBE406B69}"/>
                  </a:ext>
                </a:extLst>
              </p14:cNvPr>
              <p14:cNvContentPartPr/>
              <p14:nvPr/>
            </p14:nvContentPartPr>
            <p14:xfrm>
              <a:off x="4869677" y="1316383"/>
              <a:ext cx="851400" cy="410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3F3A2C6-1D05-432B-A16D-1A9EBE406B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5677" y="1208383"/>
                <a:ext cx="9590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3459F7F-3F97-4EC4-83F9-4B6D129D3609}"/>
                  </a:ext>
                </a:extLst>
              </p14:cNvPr>
              <p14:cNvContentPartPr/>
              <p14:nvPr/>
            </p14:nvContentPartPr>
            <p14:xfrm>
              <a:off x="5695157" y="1422583"/>
              <a:ext cx="3240" cy="5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3459F7F-3F97-4EC4-83F9-4B6D129D36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1157" y="1314943"/>
                <a:ext cx="110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F7AAAF-A02B-4393-BFD0-1272F4E4BE80}"/>
                  </a:ext>
                </a:extLst>
              </p14:cNvPr>
              <p14:cNvContentPartPr/>
              <p14:nvPr/>
            </p14:nvContentPartPr>
            <p14:xfrm>
              <a:off x="5709197" y="1436263"/>
              <a:ext cx="116640" cy="205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F7AAAF-A02B-4393-BFD0-1272F4E4BE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55197" y="1328623"/>
                <a:ext cx="2242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F7350BC-34FC-4165-B85B-7BE2D5C68DE9}"/>
                  </a:ext>
                </a:extLst>
              </p14:cNvPr>
              <p14:cNvContentPartPr/>
              <p14:nvPr/>
            </p14:nvContentPartPr>
            <p14:xfrm>
              <a:off x="4129877" y="1356343"/>
              <a:ext cx="153000" cy="303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F7350BC-34FC-4165-B85B-7BE2D5C68D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5877" y="1248703"/>
                <a:ext cx="260640" cy="5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D6CFDFA-2845-43A5-8B0B-7E646D1E190F}"/>
              </a:ext>
            </a:extLst>
          </p:cNvPr>
          <p:cNvGrpSpPr/>
          <p:nvPr/>
        </p:nvGrpSpPr>
        <p:grpSpPr>
          <a:xfrm>
            <a:off x="2211797" y="3931783"/>
            <a:ext cx="682560" cy="245520"/>
            <a:chOff x="2211797" y="3931783"/>
            <a:chExt cx="6825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5C1D00-5CBB-45FB-9FDA-D4E61338F2C3}"/>
                    </a:ext>
                  </a:extLst>
                </p14:cNvPr>
                <p14:cNvContentPartPr/>
                <p14:nvPr/>
              </p14:nvContentPartPr>
              <p14:xfrm>
                <a:off x="2211797" y="4061023"/>
                <a:ext cx="274320" cy="11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5C1D00-5CBB-45FB-9FDA-D4E61338F2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94157" y="4043023"/>
                  <a:ext cx="309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E9ED1D-5E35-4D5A-B24F-7433F90EC75C}"/>
                    </a:ext>
                  </a:extLst>
                </p14:cNvPr>
                <p14:cNvContentPartPr/>
                <p14:nvPr/>
              </p14:nvContentPartPr>
              <p14:xfrm>
                <a:off x="2722277" y="3931783"/>
                <a:ext cx="172080" cy="30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E9ED1D-5E35-4D5A-B24F-7433F90EC7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4277" y="3914143"/>
                  <a:ext cx="2077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440578-05C2-48BF-A474-2CFEE83FBD99}"/>
              </a:ext>
            </a:extLst>
          </p:cNvPr>
          <p:cNvGrpSpPr/>
          <p:nvPr/>
        </p:nvGrpSpPr>
        <p:grpSpPr>
          <a:xfrm>
            <a:off x="3147797" y="3221863"/>
            <a:ext cx="1649520" cy="588960"/>
            <a:chOff x="3147797" y="3221863"/>
            <a:chExt cx="164952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91CFB0-D41C-476D-AEDF-02091011C660}"/>
                    </a:ext>
                  </a:extLst>
                </p14:cNvPr>
                <p14:cNvContentPartPr/>
                <p14:nvPr/>
              </p14:nvContentPartPr>
              <p14:xfrm>
                <a:off x="3147797" y="3708583"/>
                <a:ext cx="239400" cy="10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91CFB0-D41C-476D-AEDF-02091011C6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9797" y="3690583"/>
                  <a:ext cx="27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10878D-F34D-4A64-9227-41CABEB4D1B6}"/>
                    </a:ext>
                  </a:extLst>
                </p14:cNvPr>
                <p14:cNvContentPartPr/>
                <p14:nvPr/>
              </p14:nvContentPartPr>
              <p14:xfrm>
                <a:off x="3533717" y="3566743"/>
                <a:ext cx="226800" cy="10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10878D-F34D-4A64-9227-41CABEB4D1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16077" y="3549103"/>
                  <a:ext cx="26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7A725E-762F-4B48-9AAE-6281CECE3A1E}"/>
                    </a:ext>
                  </a:extLst>
                </p14:cNvPr>
                <p14:cNvContentPartPr/>
                <p14:nvPr/>
              </p14:nvContentPartPr>
              <p14:xfrm>
                <a:off x="3874277" y="3418783"/>
                <a:ext cx="272160" cy="7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7A725E-762F-4B48-9AAE-6281CECE3A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6277" y="3401143"/>
                  <a:ext cx="307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C08B1F-D5C6-400B-9124-D1B49C8642ED}"/>
                    </a:ext>
                  </a:extLst>
                </p14:cNvPr>
                <p14:cNvContentPartPr/>
                <p14:nvPr/>
              </p14:nvContentPartPr>
              <p14:xfrm>
                <a:off x="4341917" y="3276943"/>
                <a:ext cx="219960" cy="9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C08B1F-D5C6-400B-9124-D1B49C864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3917" y="3258943"/>
                  <a:ext cx="255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2CF323-9F79-4189-BBA4-50C8E6CFAD30}"/>
                    </a:ext>
                  </a:extLst>
                </p14:cNvPr>
                <p14:cNvContentPartPr/>
                <p14:nvPr/>
              </p14:nvContentPartPr>
              <p14:xfrm>
                <a:off x="4620557" y="3221863"/>
                <a:ext cx="17676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2CF323-9F79-4189-BBA4-50C8E6CFAD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2557" y="3203863"/>
                  <a:ext cx="2124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22B13A94-4F02-4297-A63C-E861C525D928}"/>
              </a:ext>
            </a:extLst>
          </p:cNvPr>
          <p:cNvGrpSpPr/>
          <p:nvPr/>
        </p:nvGrpSpPr>
        <p:grpSpPr>
          <a:xfrm>
            <a:off x="5036717" y="2795263"/>
            <a:ext cx="782640" cy="343800"/>
            <a:chOff x="5036717" y="2795263"/>
            <a:chExt cx="7826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FF96FAD1-E148-43DA-AA05-8620A4C43940}"/>
                    </a:ext>
                  </a:extLst>
                </p14:cNvPr>
                <p14:cNvContentPartPr/>
                <p14:nvPr/>
              </p14:nvContentPartPr>
              <p14:xfrm>
                <a:off x="5036717" y="3042223"/>
                <a:ext cx="193320" cy="9684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FF96FAD1-E148-43DA-AA05-8620A4C439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18717" y="3024223"/>
                  <a:ext cx="228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DA5D8954-B445-4285-A5F2-7EFAAC5B95EC}"/>
                    </a:ext>
                  </a:extLst>
                </p14:cNvPr>
                <p14:cNvContentPartPr/>
                <p14:nvPr/>
              </p14:nvContentPartPr>
              <p14:xfrm>
                <a:off x="5336957" y="2935303"/>
                <a:ext cx="189720" cy="7704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DA5D8954-B445-4285-A5F2-7EFAAC5B95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8957" y="2917303"/>
                  <a:ext cx="225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26" name="Ink 1025">
                  <a:extLst>
                    <a:ext uri="{FF2B5EF4-FFF2-40B4-BE49-F238E27FC236}">
                      <a16:creationId xmlns:a16="http://schemas.microsoft.com/office/drawing/2014/main" id="{EB8E2728-8501-4DC3-B340-4416ADADBE55}"/>
                    </a:ext>
                  </a:extLst>
                </p14:cNvPr>
                <p14:cNvContentPartPr/>
                <p14:nvPr/>
              </p14:nvContentPartPr>
              <p14:xfrm>
                <a:off x="5559797" y="2795263"/>
                <a:ext cx="259560" cy="128880"/>
              </p14:xfrm>
            </p:contentPart>
          </mc:Choice>
          <mc:Fallback xmlns="">
            <p:pic>
              <p:nvPicPr>
                <p:cNvPr id="1026" name="Ink 1025">
                  <a:extLst>
                    <a:ext uri="{FF2B5EF4-FFF2-40B4-BE49-F238E27FC236}">
                      <a16:creationId xmlns:a16="http://schemas.microsoft.com/office/drawing/2014/main" id="{EB8E2728-8501-4DC3-B340-4416ADADBE5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2157" y="2777623"/>
                  <a:ext cx="29520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28455B0F-AA86-4DB2-91CC-62B9ED2CBC7E}"/>
                  </a:ext>
                </a:extLst>
              </p14:cNvPr>
              <p14:cNvContentPartPr/>
              <p14:nvPr/>
            </p14:nvContentPartPr>
            <p14:xfrm>
              <a:off x="6034997" y="2625703"/>
              <a:ext cx="117720" cy="7092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28455B0F-AA86-4DB2-91CC-62B9ED2CBC7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17357" y="2607703"/>
                <a:ext cx="153360" cy="106560"/>
              </a:xfrm>
              <a:prstGeom prst="rect">
                <a:avLst/>
              </a:prstGeom>
            </p:spPr>
          </p:pic>
        </mc:Fallback>
      </mc:AlternateContent>
      <p:sp>
        <p:nvSpPr>
          <p:cNvPr id="1030" name="TextBox 1029">
            <a:extLst>
              <a:ext uri="{FF2B5EF4-FFF2-40B4-BE49-F238E27FC236}">
                <a16:creationId xmlns:a16="http://schemas.microsoft.com/office/drawing/2014/main" id="{31934CED-B6CF-44FC-90C7-9213E21D9D92}"/>
              </a:ext>
            </a:extLst>
          </p:cNvPr>
          <p:cNvSpPr txBox="1"/>
          <p:nvPr/>
        </p:nvSpPr>
        <p:spPr>
          <a:xfrm>
            <a:off x="626844" y="159739"/>
            <a:ext cx="731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 Macroscopic electrodynamics:  fields in space occupied by matter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4E5DAF73-B328-454B-A1C0-887F51DFCD1C}"/>
              </a:ext>
            </a:extLst>
          </p:cNvPr>
          <p:cNvGrpSpPr/>
          <p:nvPr/>
        </p:nvGrpSpPr>
        <p:grpSpPr>
          <a:xfrm>
            <a:off x="2200276" y="2702193"/>
            <a:ext cx="180000" cy="2367720"/>
            <a:chOff x="2200276" y="2702193"/>
            <a:chExt cx="180000" cy="23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01D66FF6-EA7C-4BB4-B782-E19BD346C561}"/>
                    </a:ext>
                  </a:extLst>
                </p14:cNvPr>
                <p14:cNvContentPartPr/>
                <p14:nvPr/>
              </p14:nvContentPartPr>
              <p14:xfrm>
                <a:off x="2278396" y="2720553"/>
                <a:ext cx="101880" cy="23493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01D66FF6-EA7C-4BB4-B782-E19BD346C5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60396" y="2702553"/>
                  <a:ext cx="137520" cy="23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FFA09B22-EB08-4945-B31D-ECD61C67D79E}"/>
                    </a:ext>
                  </a:extLst>
                </p14:cNvPr>
                <p14:cNvContentPartPr/>
                <p14:nvPr/>
              </p14:nvContentPartPr>
              <p14:xfrm>
                <a:off x="2200276" y="2702193"/>
                <a:ext cx="164520" cy="22500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FFA09B22-EB08-4945-B31D-ECD61C67D7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82276" y="2684553"/>
                  <a:ext cx="2001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D68F7E54-9B2F-40AE-9FA3-A73F38E47886}"/>
              </a:ext>
            </a:extLst>
          </p:cNvPr>
          <p:cNvGrpSpPr/>
          <p:nvPr/>
        </p:nvGrpSpPr>
        <p:grpSpPr>
          <a:xfrm>
            <a:off x="1699156" y="2816313"/>
            <a:ext cx="273960" cy="455760"/>
            <a:chOff x="1699156" y="2816313"/>
            <a:chExt cx="273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A07B846D-2CEC-4353-9752-F5F97FA90878}"/>
                    </a:ext>
                  </a:extLst>
                </p14:cNvPr>
                <p14:cNvContentPartPr/>
                <p14:nvPr/>
              </p14:nvContentPartPr>
              <p14:xfrm>
                <a:off x="1699156" y="2892633"/>
                <a:ext cx="273960" cy="24012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A07B846D-2CEC-4353-9752-F5F97FA908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81156" y="2874633"/>
                  <a:ext cx="30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0AA182C3-C98F-4B3F-B750-87608B5DE6D0}"/>
                    </a:ext>
                  </a:extLst>
                </p14:cNvPr>
                <p14:cNvContentPartPr/>
                <p14:nvPr/>
              </p14:nvContentPartPr>
              <p14:xfrm>
                <a:off x="1811476" y="2816313"/>
                <a:ext cx="46440" cy="4557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0AA182C3-C98F-4B3F-B750-87608B5DE6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93836" y="2798313"/>
                  <a:ext cx="82080" cy="491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332FA07-52BA-42FB-8B35-6A555B696F30}"/>
              </a:ext>
            </a:extLst>
          </p:cNvPr>
          <p:cNvSpPr txBox="1"/>
          <p:nvPr/>
        </p:nvSpPr>
        <p:spPr>
          <a:xfrm>
            <a:off x="659168" y="5088273"/>
            <a:ext cx="760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Spatially average the actual microscopic field over atomic length scales.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99CB32-3B98-4042-97E4-3D331077347D}"/>
              </a:ext>
            </a:extLst>
          </p:cNvPr>
          <p:cNvSpPr txBox="1"/>
          <p:nvPr/>
        </p:nvSpPr>
        <p:spPr>
          <a:xfrm>
            <a:off x="4666163" y="6155177"/>
            <a:ext cx="241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microscopic field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963A663-2703-4B18-88D5-60C19599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954709" y="5643097"/>
            <a:ext cx="1740008" cy="7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48300" y="3657498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Microscopic potential</a:t>
            </a:r>
          </a:p>
          <a:p>
            <a:r>
              <a:rPr lang="en-US" dirty="0"/>
              <a:t>Has variations on atomic or molecular length scales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BD8A63FC-24F6-4DAE-9592-CB231693750D}"/>
                  </a:ext>
                </a:extLst>
              </p14:cNvPr>
              <p14:cNvContentPartPr/>
              <p14:nvPr/>
            </p14:nvContentPartPr>
            <p14:xfrm>
              <a:off x="4357756" y="3794782"/>
              <a:ext cx="274680" cy="48960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BD8A63FC-24F6-4DAE-9592-CB23169375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295116" y="3731782"/>
                <a:ext cx="4003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0E50C693-90DA-4B14-A1E4-096246F3CCB8}"/>
                  </a:ext>
                </a:extLst>
              </p14:cNvPr>
              <p14:cNvContentPartPr/>
              <p14:nvPr/>
            </p14:nvContentPartPr>
            <p14:xfrm>
              <a:off x="5060116" y="3477622"/>
              <a:ext cx="284400" cy="37296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0E50C693-90DA-4B14-A1E4-096246F3CCB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42476" y="3459622"/>
                <a:ext cx="3200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387D01F0-5A64-4801-99F9-C51CFF85CD0C}"/>
                  </a:ext>
                </a:extLst>
              </p14:cNvPr>
              <p14:cNvContentPartPr/>
              <p14:nvPr/>
            </p14:nvContentPartPr>
            <p14:xfrm>
              <a:off x="1481716" y="4171702"/>
              <a:ext cx="693360" cy="15264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387D01F0-5A64-4801-99F9-C51CFF85CD0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63716" y="4153702"/>
                <a:ext cx="72900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30D60870-D4F0-4AEA-B810-472A05D3A350}"/>
              </a:ext>
            </a:extLst>
          </p:cNvPr>
          <p:cNvGrpSpPr/>
          <p:nvPr/>
        </p:nvGrpSpPr>
        <p:grpSpPr>
          <a:xfrm>
            <a:off x="1953676" y="4551862"/>
            <a:ext cx="6933600" cy="235080"/>
            <a:chOff x="1953676" y="4551862"/>
            <a:chExt cx="69336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BA85EC66-3B8F-4EE5-B0F1-2E6FAE63853E}"/>
                    </a:ext>
                  </a:extLst>
                </p14:cNvPr>
                <p14:cNvContentPartPr/>
                <p14:nvPr/>
              </p14:nvContentPartPr>
              <p14:xfrm>
                <a:off x="1953676" y="4593982"/>
                <a:ext cx="6655320" cy="17316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BA85EC66-3B8F-4EE5-B0F1-2E6FAE6385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6036" y="4576342"/>
                  <a:ext cx="6690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87E4C30-50BD-4B43-8949-731A8FA386B0}"/>
                    </a:ext>
                  </a:extLst>
                </p14:cNvPr>
                <p14:cNvContentPartPr/>
                <p14:nvPr/>
              </p14:nvContentPartPr>
              <p14:xfrm>
                <a:off x="8697556" y="4567702"/>
                <a:ext cx="174960" cy="2041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87E4C30-50BD-4B43-8949-731A8FA386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79916" y="4550062"/>
                  <a:ext cx="210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824FF0E1-C4B5-4F1A-A23C-67C1EAB8E5B2}"/>
                    </a:ext>
                  </a:extLst>
                </p14:cNvPr>
                <p14:cNvContentPartPr/>
                <p14:nvPr/>
              </p14:nvContentPartPr>
              <p14:xfrm>
                <a:off x="8688916" y="4551862"/>
                <a:ext cx="198360" cy="2350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824FF0E1-C4B5-4F1A-A23C-67C1EAB8E5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71276" y="4534222"/>
                  <a:ext cx="234000" cy="270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D948BD-8295-43C9-B3DA-030016E29638}"/>
              </a:ext>
            </a:extLst>
          </p:cNvPr>
          <p:cNvSpPr txBox="1"/>
          <p:nvPr/>
        </p:nvSpPr>
        <p:spPr>
          <a:xfrm>
            <a:off x="457200" y="1252125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/>
              <a:t>Equations of electrodynamics of continuous media are found by averaging  the vacuum equations.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r>
              <a:rPr lang="en-US" dirty="0"/>
              <a:t>H. A. Lorentz (1902)</a:t>
            </a:r>
          </a:p>
        </p:txBody>
      </p:sp>
      <p:pic>
        <p:nvPicPr>
          <p:cNvPr id="1026" name="Picture 2" descr="Hendrik Lorentz - Wikipedia">
            <a:extLst>
              <a:ext uri="{FF2B5EF4-FFF2-40B4-BE49-F238E27FC236}">
                <a16:creationId xmlns:a16="http://schemas.microsoft.com/office/drawing/2014/main" id="{2DA12221-88A2-4C67-88A3-CBC84788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000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2422A7-8E91-42FE-8179-B5AEBCF6CFD2}"/>
              </a:ext>
            </a:extLst>
          </p:cNvPr>
          <p:cNvSpPr txBox="1"/>
          <p:nvPr/>
        </p:nvSpPr>
        <p:spPr>
          <a:xfrm>
            <a:off x="762000" y="478423"/>
            <a:ext cx="5733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“Macroscopic” Electrodynamics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B3272-00DF-4748-939A-88EA83CF97DA}"/>
              </a:ext>
            </a:extLst>
          </p:cNvPr>
          <p:cNvSpPr txBox="1"/>
          <p:nvPr/>
        </p:nvSpPr>
        <p:spPr>
          <a:xfrm>
            <a:off x="381000" y="3657600"/>
            <a:ext cx="391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“The” macroscopic Maxwell’s equations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4DE7D9-C3B0-4976-A1B8-2F53C67A84FA}"/>
                  </a:ext>
                </a:extLst>
              </p14:cNvPr>
              <p14:cNvContentPartPr/>
              <p14:nvPr/>
            </p14:nvContentPartPr>
            <p14:xfrm>
              <a:off x="268516" y="3501033"/>
              <a:ext cx="4203360" cy="64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4DE7D9-C3B0-4976-A1B8-2F53C67A8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516" y="3483033"/>
                <a:ext cx="4239000" cy="68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000" dirty="0"/>
              <a:t>The length scale for averaging depends on the problem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35628" r="9494" b="14864"/>
          <a:stretch>
            <a:fillRect/>
          </a:stretch>
        </p:blipFill>
        <p:spPr bwMode="auto">
          <a:xfrm>
            <a:off x="0" y="2362200"/>
            <a:ext cx="91154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327903"/>
            <a:ext cx="8875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these devices, we average over scales at least 10 nm, but less than 10 microns.  </a:t>
            </a:r>
          </a:p>
        </p:txBody>
      </p:sp>
    </p:spTree>
    <p:extLst>
      <p:ext uri="{BB962C8B-B14F-4D97-AF65-F5344CB8AC3E}">
        <p14:creationId xmlns:p14="http://schemas.microsoft.com/office/powerpoint/2010/main" val="181866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1ABE03-4D10-4086-B00D-DE1A1B636D35}"/>
              </a:ext>
            </a:extLst>
          </p:cNvPr>
          <p:cNvSpPr txBox="1"/>
          <p:nvPr/>
        </p:nvSpPr>
        <p:spPr>
          <a:xfrm>
            <a:off x="457200" y="457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 The form of the ED equations depends on the nature of the medium and on the time-dependence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3770-B657-485A-99AB-DC24FE864635}"/>
              </a:ext>
            </a:extLst>
          </p:cNvPr>
          <p:cNvSpPr txBox="1"/>
          <p:nvPr/>
        </p:nvSpPr>
        <p:spPr>
          <a:xfrm>
            <a:off x="685800" y="2286000"/>
            <a:ext cx="34963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Conductors</a:t>
            </a:r>
          </a:p>
          <a:p>
            <a:r>
              <a:rPr lang="en-US" dirty="0"/>
              <a:t>Semiconductors and ionic solutions</a:t>
            </a:r>
          </a:p>
          <a:p>
            <a:r>
              <a:rPr lang="en-US" dirty="0"/>
              <a:t>Dielectrics</a:t>
            </a:r>
          </a:p>
          <a:p>
            <a:r>
              <a:rPr lang="en-US" dirty="0"/>
              <a:t>Plasmas</a:t>
            </a:r>
          </a:p>
          <a:p>
            <a:r>
              <a:rPr lang="en-US" dirty="0"/>
              <a:t>Superconductors</a:t>
            </a:r>
          </a:p>
          <a:p>
            <a:r>
              <a:rPr lang="en-US" dirty="0"/>
              <a:t>Magnetic materials</a:t>
            </a:r>
          </a:p>
          <a:p>
            <a:r>
              <a:rPr lang="en-US" dirty="0" err="1"/>
              <a:t>Pryo</a:t>
            </a:r>
            <a:r>
              <a:rPr lang="en-US" dirty="0"/>
              <a:t>-, ferro-, piezo-electrics</a:t>
            </a:r>
          </a:p>
          <a:p>
            <a:r>
              <a:rPr lang="en-US" dirty="0"/>
              <a:t>Inhomogeneous</a:t>
            </a:r>
          </a:p>
          <a:p>
            <a:r>
              <a:rPr lang="en-US" dirty="0"/>
              <a:t>Anisotropic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058CF-1EAC-4280-B069-84355D29A884}"/>
              </a:ext>
            </a:extLst>
          </p:cNvPr>
          <p:cNvSpPr txBox="1"/>
          <p:nvPr/>
        </p:nvSpPr>
        <p:spPr>
          <a:xfrm>
            <a:off x="5257800" y="23622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fields</a:t>
            </a:r>
          </a:p>
          <a:p>
            <a:r>
              <a:rPr lang="en-US" dirty="0"/>
              <a:t>Constant currents</a:t>
            </a:r>
          </a:p>
          <a:p>
            <a:r>
              <a:rPr lang="en-US" dirty="0"/>
              <a:t>Low frequencies (rf to microwaves)</a:t>
            </a:r>
          </a:p>
          <a:p>
            <a:r>
              <a:rPr lang="en-US" dirty="0"/>
              <a:t>Optical (far IR to UV)</a:t>
            </a:r>
          </a:p>
          <a:p>
            <a:r>
              <a:rPr lang="en-US" dirty="0"/>
              <a:t>Pulses</a:t>
            </a:r>
          </a:p>
          <a:p>
            <a:r>
              <a:rPr lang="en-US" dirty="0"/>
              <a:t>X-rays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A5B7EB-CF79-47A0-A9CC-CBFC32C77D55}"/>
                  </a:ext>
                </a:extLst>
              </p14:cNvPr>
              <p14:cNvContentPartPr/>
              <p14:nvPr/>
            </p14:nvContentPartPr>
            <p14:xfrm>
              <a:off x="597556" y="1148433"/>
              <a:ext cx="2166840" cy="5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A5B7EB-CF79-47A0-A9CC-CBFC32C77D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556" y="1130433"/>
                <a:ext cx="2202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9BCB3E-FA2E-4079-92F9-2D4838EC3A06}"/>
                  </a:ext>
                </a:extLst>
              </p14:cNvPr>
              <p14:cNvContentPartPr/>
              <p14:nvPr/>
            </p14:nvContentPartPr>
            <p14:xfrm>
              <a:off x="1340956" y="1260753"/>
              <a:ext cx="201240" cy="107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9BCB3E-FA2E-4079-92F9-2D4838EC3A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2956" y="1243113"/>
                <a:ext cx="23688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8EBCB2-4A17-4884-83ED-62E102B79AEE}"/>
                  </a:ext>
                </a:extLst>
              </p14:cNvPr>
              <p14:cNvContentPartPr/>
              <p14:nvPr/>
            </p14:nvContentPartPr>
            <p14:xfrm>
              <a:off x="4029076" y="1149873"/>
              <a:ext cx="1089720" cy="6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8EBCB2-4A17-4884-83ED-62E102B79A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1076" y="1132233"/>
                <a:ext cx="1125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00702B-CDFD-4B70-ABC6-6712DCD9F5AD}"/>
                  </a:ext>
                </a:extLst>
              </p14:cNvPr>
              <p14:cNvContentPartPr/>
              <p14:nvPr/>
            </p14:nvContentPartPr>
            <p14:xfrm>
              <a:off x="4589236" y="1233033"/>
              <a:ext cx="960480" cy="98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00702B-CDFD-4B70-ABC6-6712DCD9F5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1236" y="1215033"/>
                <a:ext cx="996120" cy="10159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03B7B4-7D6D-45BB-BCDE-C63E96AA1E61}"/>
              </a:ext>
            </a:extLst>
          </p:cNvPr>
          <p:cNvSpPr txBox="1"/>
          <p:nvPr/>
        </p:nvSpPr>
        <p:spPr>
          <a:xfrm>
            <a:off x="762000" y="5562600"/>
            <a:ext cx="821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not one set of field equations (Maxwell equations), there are many variations.</a:t>
            </a:r>
          </a:p>
        </p:txBody>
      </p:sp>
    </p:spTree>
    <p:extLst>
      <p:ext uri="{BB962C8B-B14F-4D97-AF65-F5344CB8AC3E}">
        <p14:creationId xmlns:p14="http://schemas.microsoft.com/office/powerpoint/2010/main" val="266069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233" y="1371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Conductor:  </a:t>
            </a:r>
            <a:r>
              <a:rPr lang="en-US" sz="2000" dirty="0"/>
              <a:t>Medium in which an electric current (flow of charge) is possible</a:t>
            </a:r>
          </a:p>
          <a:p>
            <a:endParaRPr lang="en-US" sz="2000" dirty="0"/>
          </a:p>
          <a:p>
            <a:r>
              <a:rPr lang="en-US" sz="2000" b="1" dirty="0"/>
              <a:t>Dielectric:  </a:t>
            </a:r>
            <a:r>
              <a:rPr lang="en-US" sz="2000" dirty="0"/>
              <a:t>An electric field causes no current.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39A97-CCA8-42B5-8739-96A1033FE4DF}"/>
              </a:ext>
            </a:extLst>
          </p:cNvPr>
          <p:cNvSpPr txBox="1"/>
          <p:nvPr/>
        </p:nvSpPr>
        <p:spPr>
          <a:xfrm>
            <a:off x="152400" y="12078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 Bodies can be roughly divided into two types.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9EBBB-B07F-42E5-9BCF-6C367FB1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49" y="-24069"/>
            <a:ext cx="4824451" cy="6906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C9C23-6EC1-4315-AF01-D40F4752B963}"/>
              </a:ext>
            </a:extLst>
          </p:cNvPr>
          <p:cNvSpPr txBox="1"/>
          <p:nvPr/>
        </p:nvSpPr>
        <p:spPr>
          <a:xfrm>
            <a:off x="0" y="3733800"/>
            <a:ext cx="3810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Actually, it isn’t black and white.  There is continuum of conductivity values spanning the most orders of magnitude of any property of materials.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r>
              <a:rPr lang="en-US" dirty="0"/>
              <a:t>The classification depends on the frequency and on the strength of the field.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Theorem</a:t>
            </a:r>
          </a:p>
          <a:p>
            <a:r>
              <a:rPr lang="en-US" sz="2400" dirty="0"/>
              <a:t>The electrostatic electric field inside a conductor is zero.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 non-zero field would cause current.</a:t>
            </a:r>
          </a:p>
          <a:p>
            <a:pPr lvl="1"/>
            <a:r>
              <a:rPr lang="en-US" sz="2400" dirty="0"/>
              <a:t>Then there would be dissipation of energy.</a:t>
            </a:r>
          </a:p>
          <a:p>
            <a:pPr lvl="1"/>
            <a:r>
              <a:rPr lang="en-US" sz="2400" dirty="0"/>
              <a:t>Then the state of the conductor would not be stationary.</a:t>
            </a:r>
          </a:p>
          <a:p>
            <a:pPr lvl="1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83A08-72FD-463D-BA84-BBEE0410892C}"/>
              </a:ext>
            </a:extLst>
          </p:cNvPr>
          <p:cNvSpPr txBox="1"/>
          <p:nvPr/>
        </p:nvSpPr>
        <p:spPr>
          <a:xfrm>
            <a:off x="0" y="117901"/>
            <a:ext cx="922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5.  Electrostatics of conductors:  Stationary state of constant energy.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B6F50A-734C-467D-BEC9-79A227B68A90}"/>
                  </a:ext>
                </a:extLst>
              </p14:cNvPr>
              <p14:cNvContentPartPr/>
              <p14:nvPr/>
            </p14:nvContentPartPr>
            <p14:xfrm>
              <a:off x="515476" y="524913"/>
              <a:ext cx="1588320" cy="3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B6F50A-734C-467D-BEC9-79A227B68A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36" y="507273"/>
                <a:ext cx="1623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6397B6-E980-4A33-A387-ACE355C3CA6F}"/>
                  </a:ext>
                </a:extLst>
              </p14:cNvPr>
              <p14:cNvContentPartPr/>
              <p14:nvPr/>
            </p14:nvContentPartPr>
            <p14:xfrm>
              <a:off x="2500516" y="515913"/>
              <a:ext cx="138276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6397B6-E980-4A33-A387-ACE355C3CA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2876" y="497913"/>
                <a:ext cx="14184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919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45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Otherwise there would be non-zero field inside. </a:t>
            </a:r>
          </a:p>
          <a:p>
            <a:pPr lvl="1"/>
            <a:r>
              <a:rPr lang="en-US" sz="2000" dirty="0"/>
              <a:t>Charges on the surface are distributed so that </a:t>
            </a:r>
            <a:r>
              <a:rPr lang="en-US" sz="2000" b="1" dirty="0"/>
              <a:t>E</a:t>
            </a:r>
            <a:r>
              <a:rPr lang="en-US" sz="2000" dirty="0"/>
              <a:t> = 0 inside.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1FC4C-E7C9-42BF-8A05-72397DB6BAEF}"/>
              </a:ext>
            </a:extLst>
          </p:cNvPr>
          <p:cNvSpPr txBox="1"/>
          <p:nvPr/>
        </p:nvSpPr>
        <p:spPr>
          <a:xfrm>
            <a:off x="381000" y="7620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6.  Any excess charges in a conductor must reside at the surface.  </a:t>
            </a:r>
          </a:p>
        </p:txBody>
      </p:sp>
      <p:pic>
        <p:nvPicPr>
          <p:cNvPr id="2050" name="Picture 2" descr="Is the electric field generated by surface charges on conductor always  outgoing from the conductor surface? - Physics Stack Exchange">
            <a:extLst>
              <a:ext uri="{FF2B5EF4-FFF2-40B4-BE49-F238E27FC236}">
                <a16:creationId xmlns:a16="http://schemas.microsoft.com/office/drawing/2014/main" id="{33AA8B58-7C50-4ABD-8ED8-255D5A31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1090345" y="2209801"/>
            <a:ext cx="69633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4FB253-2F23-4E39-98CB-F80060BE4DF3}"/>
                  </a:ext>
                </a:extLst>
              </p14:cNvPr>
              <p14:cNvContentPartPr/>
              <p14:nvPr/>
            </p14:nvContentPartPr>
            <p14:xfrm>
              <a:off x="2343916" y="4935993"/>
              <a:ext cx="257760" cy="26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4FB253-2F23-4E39-98CB-F80060BE4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0916" y="4873353"/>
                <a:ext cx="3834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5915C9-7D47-4445-B5AA-F8616B6FAECF}"/>
                  </a:ext>
                </a:extLst>
              </p14:cNvPr>
              <p14:cNvContentPartPr/>
              <p14:nvPr/>
            </p14:nvContentPartPr>
            <p14:xfrm>
              <a:off x="5707036" y="4956873"/>
              <a:ext cx="808200" cy="14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5915C9-7D47-4445-B5AA-F8616B6FAE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4036" y="4894233"/>
                <a:ext cx="933840" cy="26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8267FB-BD39-4473-8A3A-E0AFBC0C5100}"/>
              </a:ext>
            </a:extLst>
          </p:cNvPr>
          <p:cNvSpPr txBox="1"/>
          <p:nvPr/>
        </p:nvSpPr>
        <p:spPr>
          <a:xfrm>
            <a:off x="387589" y="5978193"/>
            <a:ext cx="8502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  Finding these is the problem of the electrostatics of conductors.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237431-AE74-489D-B62E-258B11D9562A}"/>
                  </a:ext>
                </a:extLst>
              </p14:cNvPr>
              <p14:cNvContentPartPr/>
              <p14:nvPr/>
            </p14:nvContentPartPr>
            <p14:xfrm>
              <a:off x="3180916" y="2842953"/>
              <a:ext cx="688320" cy="1427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237431-AE74-489D-B62E-258B11D956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7276" y="2735313"/>
                <a:ext cx="795960" cy="16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0B6765-1A34-431C-AF38-43A2DB4B6644}"/>
                  </a:ext>
                </a:extLst>
              </p14:cNvPr>
              <p14:cNvContentPartPr/>
              <p14:nvPr/>
            </p14:nvContentPartPr>
            <p14:xfrm>
              <a:off x="3790396" y="3553233"/>
              <a:ext cx="1586520" cy="74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0B6765-1A34-431C-AF38-43A2DB4B6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6396" y="3445233"/>
                <a:ext cx="169416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9C40E44-0F7E-44D0-B787-EB81B11A43D9}"/>
                  </a:ext>
                </a:extLst>
              </p14:cNvPr>
              <p14:cNvContentPartPr/>
              <p14:nvPr/>
            </p14:nvContentPartPr>
            <p14:xfrm>
              <a:off x="5085316" y="3574833"/>
              <a:ext cx="332640" cy="23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9C40E44-0F7E-44D0-B787-EB81B11A43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1316" y="3466833"/>
                <a:ext cx="4402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3A1916-106C-4566-92F4-E17EAC7E3AFF}"/>
                  </a:ext>
                </a:extLst>
              </p14:cNvPr>
              <p14:cNvContentPartPr/>
              <p14:nvPr/>
            </p14:nvContentPartPr>
            <p14:xfrm>
              <a:off x="3821716" y="2804793"/>
              <a:ext cx="1429560" cy="68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3A1916-106C-4566-92F4-E17EAC7E3A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8076" y="2696793"/>
                <a:ext cx="15372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B1A5FF-3F0E-4E5B-8CDE-296759C36BEF}"/>
                  </a:ext>
                </a:extLst>
              </p14:cNvPr>
              <p14:cNvContentPartPr/>
              <p14:nvPr/>
            </p14:nvContentPartPr>
            <p14:xfrm>
              <a:off x="5217076" y="3445233"/>
              <a:ext cx="116640" cy="120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B1A5FF-3F0E-4E5B-8CDE-296759C36B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63076" y="3337593"/>
                <a:ext cx="2242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5252571-E65F-4612-B48E-4A34D6A4879A}"/>
                  </a:ext>
                </a:extLst>
              </p14:cNvPr>
              <p14:cNvContentPartPr/>
              <p14:nvPr/>
            </p14:nvContentPartPr>
            <p14:xfrm>
              <a:off x="3246796" y="2948073"/>
              <a:ext cx="1971000" cy="128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5252571-E65F-4612-B48E-4A34D6A487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3156" y="2840073"/>
                <a:ext cx="2078640" cy="15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D297830-1879-4DEF-B401-5F883F2D6BA7}"/>
              </a:ext>
            </a:extLst>
          </p:cNvPr>
          <p:cNvGrpSpPr/>
          <p:nvPr/>
        </p:nvGrpSpPr>
        <p:grpSpPr>
          <a:xfrm>
            <a:off x="6319036" y="2379633"/>
            <a:ext cx="1266840" cy="220320"/>
            <a:chOff x="6319036" y="2379633"/>
            <a:chExt cx="12668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4E90FE-94E4-4FA8-ADA7-E9CDF8B262F8}"/>
                    </a:ext>
                  </a:extLst>
                </p14:cNvPr>
                <p14:cNvContentPartPr/>
                <p14:nvPr/>
              </p14:nvContentPartPr>
              <p14:xfrm>
                <a:off x="6319036" y="2446593"/>
                <a:ext cx="27360" cy="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4E90FE-94E4-4FA8-ADA7-E9CDF8B262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01036" y="2428953"/>
                  <a:ext cx="63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C6136E-269A-471A-ACA7-88CFB9035340}"/>
                    </a:ext>
                  </a:extLst>
                </p14:cNvPr>
                <p14:cNvContentPartPr/>
                <p14:nvPr/>
              </p14:nvContentPartPr>
              <p14:xfrm>
                <a:off x="6320836" y="2423193"/>
                <a:ext cx="221760" cy="16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C6136E-269A-471A-ACA7-88CFB90353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03196" y="2405193"/>
                  <a:ext cx="257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3953EF-2B2F-4C8E-A7E4-899F318F533E}"/>
                    </a:ext>
                  </a:extLst>
                </p14:cNvPr>
                <p14:cNvContentPartPr/>
                <p14:nvPr/>
              </p14:nvContentPartPr>
              <p14:xfrm>
                <a:off x="6569956" y="2379633"/>
                <a:ext cx="10159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3953EF-2B2F-4C8E-A7E4-899F318F53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51956" y="2361993"/>
                  <a:ext cx="105156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D58F4AC-EEDA-42A7-AC62-E85122DB6750}"/>
                  </a:ext>
                </a:extLst>
              </p14:cNvPr>
              <p14:cNvContentPartPr/>
              <p14:nvPr/>
            </p14:nvContentPartPr>
            <p14:xfrm>
              <a:off x="2544436" y="5003673"/>
              <a:ext cx="3161520" cy="4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D58F4AC-EEDA-42A7-AC62-E85122DB67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90436" y="4895673"/>
                <a:ext cx="32691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AC8258-FB55-42B3-8A85-FD688C8FB39B}"/>
                  </a:ext>
                </a:extLst>
              </p14:cNvPr>
              <p14:cNvContentPartPr/>
              <p14:nvPr/>
            </p14:nvContentPartPr>
            <p14:xfrm>
              <a:off x="1230436" y="4973793"/>
              <a:ext cx="1213200" cy="966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AC8258-FB55-42B3-8A85-FD688C8FB3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12436" y="4955793"/>
                <a:ext cx="1248840" cy="10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09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5200"/>
          <a:stretch/>
        </p:blipFill>
        <p:spPr bwMode="auto">
          <a:xfrm>
            <a:off x="152400" y="914400"/>
            <a:ext cx="57441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7977" y="3403080"/>
            <a:ext cx="25437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Average potential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810000"/>
            <a:ext cx="31436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Actual microscopic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685800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2093" y="1051571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Medium	    Vacuum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2A69CB-6AFE-452F-A047-7382A3FB242C}"/>
                  </a:ext>
                </a:extLst>
              </p14:cNvPr>
              <p14:cNvContentPartPr/>
              <p14:nvPr/>
            </p14:nvContentPartPr>
            <p14:xfrm>
              <a:off x="596837" y="3714703"/>
              <a:ext cx="393480" cy="14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2A69CB-6AFE-452F-A047-7382A3FB2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197" y="3652063"/>
                <a:ext cx="5191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9058E1C-1E55-4144-B425-E240AF282DB5}"/>
              </a:ext>
            </a:extLst>
          </p:cNvPr>
          <p:cNvGrpSpPr/>
          <p:nvPr/>
        </p:nvGrpSpPr>
        <p:grpSpPr>
          <a:xfrm>
            <a:off x="1769357" y="3110983"/>
            <a:ext cx="4268880" cy="1176840"/>
            <a:chOff x="1769357" y="3110983"/>
            <a:chExt cx="426888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90B186-FA9A-4BCB-A6B8-0F5825AA9227}"/>
                    </a:ext>
                  </a:extLst>
                </p14:cNvPr>
                <p14:cNvContentPartPr/>
                <p14:nvPr/>
              </p14:nvContentPartPr>
              <p14:xfrm>
                <a:off x="1769357" y="3139423"/>
                <a:ext cx="172440" cy="54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90B186-FA9A-4BCB-A6B8-0F5825AA92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51717" y="3121423"/>
                  <a:ext cx="20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B89B7E-7676-48BD-BDC5-C36567915726}"/>
                    </a:ext>
                  </a:extLst>
                </p14:cNvPr>
                <p14:cNvContentPartPr/>
                <p14:nvPr/>
              </p14:nvContentPartPr>
              <p14:xfrm>
                <a:off x="2038637" y="3140143"/>
                <a:ext cx="188640" cy="4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B89B7E-7676-48BD-BDC5-C365679157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20637" y="3122143"/>
                  <a:ext cx="224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50BEDA-21F1-4E0E-92AF-1722A22098AB}"/>
                    </a:ext>
                  </a:extLst>
                </p14:cNvPr>
                <p14:cNvContentPartPr/>
                <p14:nvPr/>
              </p14:nvContentPartPr>
              <p14:xfrm>
                <a:off x="2312237" y="3110983"/>
                <a:ext cx="191160" cy="62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50BEDA-21F1-4E0E-92AF-1722A22098A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94237" y="3093343"/>
                  <a:ext cx="226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E33D2-A453-48D0-AE43-D82EE9DBF97D}"/>
                    </a:ext>
                  </a:extLst>
                </p14:cNvPr>
                <p14:cNvContentPartPr/>
                <p14:nvPr/>
              </p14:nvContentPartPr>
              <p14:xfrm>
                <a:off x="2584037" y="3179743"/>
                <a:ext cx="110520" cy="5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E33D2-A453-48D0-AE43-D82EE9DBF9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66037" y="3162103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2990B0-B826-4321-968F-3D869871D83E}"/>
                    </a:ext>
                  </a:extLst>
                </p14:cNvPr>
                <p14:cNvContentPartPr/>
                <p14:nvPr/>
              </p14:nvContentPartPr>
              <p14:xfrm>
                <a:off x="2782397" y="3278023"/>
                <a:ext cx="71280" cy="8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2990B0-B826-4321-968F-3D869871D83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64397" y="3260023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80F888-5737-4A6E-BF11-46D2E5E19C57}"/>
                    </a:ext>
                  </a:extLst>
                </p14:cNvPr>
                <p14:cNvContentPartPr/>
                <p14:nvPr/>
              </p14:nvContentPartPr>
              <p14:xfrm>
                <a:off x="2887877" y="3361183"/>
                <a:ext cx="290520" cy="205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80F888-5737-4A6E-BF11-46D2E5E19C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69877" y="3343183"/>
                  <a:ext cx="326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E45BFB-C220-46F4-B553-F7DC9EDD2C82}"/>
                    </a:ext>
                  </a:extLst>
                </p14:cNvPr>
                <p14:cNvContentPartPr/>
                <p14:nvPr/>
              </p14:nvContentPartPr>
              <p14:xfrm>
                <a:off x="3305117" y="3613543"/>
                <a:ext cx="161280" cy="10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E45BFB-C220-46F4-B553-F7DC9EDD2C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87117" y="3595543"/>
                  <a:ext cx="196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CAD2CA-9F51-42CE-8690-529D90BDC888}"/>
                    </a:ext>
                  </a:extLst>
                </p14:cNvPr>
                <p14:cNvContentPartPr/>
                <p14:nvPr/>
              </p14:nvContentPartPr>
              <p14:xfrm>
                <a:off x="3614357" y="3785263"/>
                <a:ext cx="280440" cy="21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CAD2CA-9F51-42CE-8690-529D90BDC88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96357" y="3767263"/>
                  <a:ext cx="316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50AC98-EEEE-49C4-81EE-B56A5368D2E1}"/>
                    </a:ext>
                  </a:extLst>
                </p14:cNvPr>
                <p14:cNvContentPartPr/>
                <p14:nvPr/>
              </p14:nvContentPartPr>
              <p14:xfrm>
                <a:off x="3995597" y="3964183"/>
                <a:ext cx="269640" cy="11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50AC98-EEEE-49C4-81EE-B56A5368D2E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77957" y="3946183"/>
                  <a:ext cx="305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55FF27-0A2C-4AFB-B06C-871DA97F969D}"/>
                    </a:ext>
                  </a:extLst>
                </p14:cNvPr>
                <p14:cNvContentPartPr/>
                <p14:nvPr/>
              </p14:nvContentPartPr>
              <p14:xfrm>
                <a:off x="4416077" y="4127263"/>
                <a:ext cx="272880" cy="7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55FF27-0A2C-4AFB-B06C-871DA97F96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98077" y="4109263"/>
                  <a:ext cx="30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1CA015-335F-4865-AE6F-1401A4D3DDCE}"/>
                    </a:ext>
                  </a:extLst>
                </p14:cNvPr>
                <p14:cNvContentPartPr/>
                <p14:nvPr/>
              </p14:nvContentPartPr>
              <p14:xfrm>
                <a:off x="4864997" y="4197823"/>
                <a:ext cx="304560" cy="48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1CA015-335F-4865-AE6F-1401A4D3DD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47357" y="4180183"/>
                  <a:ext cx="34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C32DEF-DD16-42FF-ACDF-DB010F672F91}"/>
                    </a:ext>
                  </a:extLst>
                </p14:cNvPr>
                <p14:cNvContentPartPr/>
                <p14:nvPr/>
              </p14:nvContentPartPr>
              <p14:xfrm>
                <a:off x="5246597" y="4227703"/>
                <a:ext cx="318600" cy="60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C32DEF-DD16-42FF-ACDF-DB010F672F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28957" y="4209703"/>
                  <a:ext cx="35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74F025-CD5B-4CBC-9EDE-DDE521097FC7}"/>
                    </a:ext>
                  </a:extLst>
                </p14:cNvPr>
                <p14:cNvContentPartPr/>
                <p14:nvPr/>
              </p14:nvContentPartPr>
              <p14:xfrm>
                <a:off x="5721077" y="4219783"/>
                <a:ext cx="31716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4F025-CD5B-4CBC-9EDE-DDE521097F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03437" y="4201783"/>
                  <a:ext cx="35280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0B6F97-0368-4C2F-B1A8-5DA1B905F914}"/>
                  </a:ext>
                </a:extLst>
              </p14:cNvPr>
              <p14:cNvContentPartPr/>
              <p14:nvPr/>
            </p14:nvContentPartPr>
            <p14:xfrm>
              <a:off x="5020517" y="4324903"/>
              <a:ext cx="1143360" cy="80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0B6F97-0368-4C2F-B1A8-5DA1B905F9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57517" y="4261903"/>
                <a:ext cx="1269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E14FFC-C64D-4114-8FE4-7EFDA8775A1F}"/>
                  </a:ext>
                </a:extLst>
              </p14:cNvPr>
              <p14:cNvContentPartPr/>
              <p14:nvPr/>
            </p14:nvContentPartPr>
            <p14:xfrm>
              <a:off x="5308877" y="4615063"/>
              <a:ext cx="242280" cy="162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E14FFC-C64D-4114-8FE4-7EFDA8775A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45877" y="4552063"/>
                <a:ext cx="367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0E6035-ABF6-4826-937E-08263EF75317}"/>
                  </a:ext>
                </a:extLst>
              </p14:cNvPr>
              <p14:cNvContentPartPr/>
              <p14:nvPr/>
            </p14:nvContentPartPr>
            <p14:xfrm>
              <a:off x="5776877" y="2370823"/>
              <a:ext cx="52200" cy="183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0E6035-ABF6-4826-937E-08263EF7531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14237" y="2308183"/>
                <a:ext cx="17784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8DBDC8CF-6A77-4F4F-A93C-8A385049E5BB}"/>
              </a:ext>
            </a:extLst>
          </p:cNvPr>
          <p:cNvGrpSpPr/>
          <p:nvPr/>
        </p:nvGrpSpPr>
        <p:grpSpPr>
          <a:xfrm>
            <a:off x="5493197" y="919303"/>
            <a:ext cx="219600" cy="132120"/>
            <a:chOff x="5493197" y="919303"/>
            <a:chExt cx="2196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19B929-CDBC-4742-8E41-E0DA2D97822B}"/>
                    </a:ext>
                  </a:extLst>
                </p14:cNvPr>
                <p14:cNvContentPartPr/>
                <p14:nvPr/>
              </p14:nvContentPartPr>
              <p14:xfrm>
                <a:off x="5493197" y="919303"/>
                <a:ext cx="126000" cy="13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19B929-CDBC-4742-8E41-E0DA2D9782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30197" y="856663"/>
                  <a:ext cx="251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5B763552-4FFB-4A6B-9152-E544328D8736}"/>
                    </a:ext>
                  </a:extLst>
                </p14:cNvPr>
                <p14:cNvContentPartPr/>
                <p14:nvPr/>
              </p14:nvContentPartPr>
              <p14:xfrm>
                <a:off x="5496797" y="935143"/>
                <a:ext cx="216000" cy="9720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5B763552-4FFB-4A6B-9152-E544328D87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34157" y="872143"/>
                  <a:ext cx="3416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47" name="Ink 6146">
                <a:extLst>
                  <a:ext uri="{FF2B5EF4-FFF2-40B4-BE49-F238E27FC236}">
                    <a16:creationId xmlns:a16="http://schemas.microsoft.com/office/drawing/2014/main" id="{A2BBFADF-6BFA-45DE-A456-5A9DBE18C4A9}"/>
                  </a:ext>
                </a:extLst>
              </p14:cNvPr>
              <p14:cNvContentPartPr/>
              <p14:nvPr/>
            </p14:nvContentPartPr>
            <p14:xfrm>
              <a:off x="2233037" y="2747023"/>
              <a:ext cx="85680" cy="103680"/>
            </p14:xfrm>
          </p:contentPart>
        </mc:Choice>
        <mc:Fallback xmlns="">
          <p:pic>
            <p:nvPicPr>
              <p:cNvPr id="6147" name="Ink 6146">
                <a:extLst>
                  <a:ext uri="{FF2B5EF4-FFF2-40B4-BE49-F238E27FC236}">
                    <a16:creationId xmlns:a16="http://schemas.microsoft.com/office/drawing/2014/main" id="{A2BBFADF-6BFA-45DE-A456-5A9DBE18C4A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70397" y="2684383"/>
                <a:ext cx="211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48" name="Ink 6147">
                <a:extLst>
                  <a:ext uri="{FF2B5EF4-FFF2-40B4-BE49-F238E27FC236}">
                    <a16:creationId xmlns:a16="http://schemas.microsoft.com/office/drawing/2014/main" id="{CDA7EE5A-4D0E-4C0A-B1A0-7FCF0EC7ECD3}"/>
                  </a:ext>
                </a:extLst>
              </p14:cNvPr>
              <p14:cNvContentPartPr/>
              <p14:nvPr/>
            </p14:nvContentPartPr>
            <p14:xfrm>
              <a:off x="2237717" y="2868703"/>
              <a:ext cx="99720" cy="171000"/>
            </p14:xfrm>
          </p:contentPart>
        </mc:Choice>
        <mc:Fallback xmlns="">
          <p:pic>
            <p:nvPicPr>
              <p:cNvPr id="6148" name="Ink 6147">
                <a:extLst>
                  <a:ext uri="{FF2B5EF4-FFF2-40B4-BE49-F238E27FC236}">
                    <a16:creationId xmlns:a16="http://schemas.microsoft.com/office/drawing/2014/main" id="{CDA7EE5A-4D0E-4C0A-B1A0-7FCF0EC7ECD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74717" y="2805703"/>
                <a:ext cx="2253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49" name="Ink 6148">
                <a:extLst>
                  <a:ext uri="{FF2B5EF4-FFF2-40B4-BE49-F238E27FC236}">
                    <a16:creationId xmlns:a16="http://schemas.microsoft.com/office/drawing/2014/main" id="{D699D93F-9327-4F49-BE44-047FB30CF295}"/>
                  </a:ext>
                </a:extLst>
              </p14:cNvPr>
              <p14:cNvContentPartPr/>
              <p14:nvPr/>
            </p14:nvContentPartPr>
            <p14:xfrm>
              <a:off x="2422397" y="3013063"/>
              <a:ext cx="46800" cy="25560"/>
            </p14:xfrm>
          </p:contentPart>
        </mc:Choice>
        <mc:Fallback xmlns="">
          <p:pic>
            <p:nvPicPr>
              <p:cNvPr id="6149" name="Ink 6148">
                <a:extLst>
                  <a:ext uri="{FF2B5EF4-FFF2-40B4-BE49-F238E27FC236}">
                    <a16:creationId xmlns:a16="http://schemas.microsoft.com/office/drawing/2014/main" id="{D699D93F-9327-4F49-BE44-047FB30CF29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59397" y="2950423"/>
                <a:ext cx="172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50" name="Ink 6149">
                <a:extLst>
                  <a:ext uri="{FF2B5EF4-FFF2-40B4-BE49-F238E27FC236}">
                    <a16:creationId xmlns:a16="http://schemas.microsoft.com/office/drawing/2014/main" id="{A420791C-D5B5-484E-AF50-D5865F7478A1}"/>
                  </a:ext>
                </a:extLst>
              </p14:cNvPr>
              <p14:cNvContentPartPr/>
              <p14:nvPr/>
            </p14:nvContentPartPr>
            <p14:xfrm>
              <a:off x="2450477" y="1109743"/>
              <a:ext cx="103320" cy="444960"/>
            </p14:xfrm>
          </p:contentPart>
        </mc:Choice>
        <mc:Fallback xmlns="">
          <p:pic>
            <p:nvPicPr>
              <p:cNvPr id="6150" name="Ink 6149">
                <a:extLst>
                  <a:ext uri="{FF2B5EF4-FFF2-40B4-BE49-F238E27FC236}">
                    <a16:creationId xmlns:a16="http://schemas.microsoft.com/office/drawing/2014/main" id="{A420791C-D5B5-484E-AF50-D5865F7478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96477" y="1001743"/>
                <a:ext cx="21096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51" name="Ink 6150">
                <a:extLst>
                  <a:ext uri="{FF2B5EF4-FFF2-40B4-BE49-F238E27FC236}">
                    <a16:creationId xmlns:a16="http://schemas.microsoft.com/office/drawing/2014/main" id="{F16D52CC-0974-402F-8162-C22A75C4947E}"/>
                  </a:ext>
                </a:extLst>
              </p14:cNvPr>
              <p14:cNvContentPartPr/>
              <p14:nvPr/>
            </p14:nvContentPartPr>
            <p14:xfrm>
              <a:off x="1985717" y="1051423"/>
              <a:ext cx="643680" cy="1674360"/>
            </p14:xfrm>
          </p:contentPart>
        </mc:Choice>
        <mc:Fallback xmlns="">
          <p:pic>
            <p:nvPicPr>
              <p:cNvPr id="6151" name="Ink 6150">
                <a:extLst>
                  <a:ext uri="{FF2B5EF4-FFF2-40B4-BE49-F238E27FC236}">
                    <a16:creationId xmlns:a16="http://schemas.microsoft.com/office/drawing/2014/main" id="{F16D52CC-0974-402F-8162-C22A75C494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31717" y="943423"/>
                <a:ext cx="751320" cy="1890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447CD0-1C64-4346-99BF-5FA8F6B02A9F}"/>
              </a:ext>
            </a:extLst>
          </p:cNvPr>
          <p:cNvSpPr txBox="1"/>
          <p:nvPr/>
        </p:nvSpPr>
        <p:spPr>
          <a:xfrm>
            <a:off x="5182" y="16914"/>
            <a:ext cx="873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8.  Far from the surface, the mean field and the average field are almost the same.</a:t>
            </a:r>
          </a:p>
        </p:txBody>
      </p:sp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477EF15D-A833-4780-8AA4-CC47D3B36C5F}"/>
              </a:ext>
            </a:extLst>
          </p:cNvPr>
          <p:cNvGrpSpPr/>
          <p:nvPr/>
        </p:nvGrpSpPr>
        <p:grpSpPr>
          <a:xfrm>
            <a:off x="6393082" y="3384943"/>
            <a:ext cx="1362240" cy="505440"/>
            <a:chOff x="7570756" y="453633"/>
            <a:chExt cx="136224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CB1B1AA8-2E74-4038-B7AC-14E7A6AD6A3D}"/>
                    </a:ext>
                  </a:extLst>
                </p14:cNvPr>
                <p14:cNvContentPartPr/>
                <p14:nvPr/>
              </p14:nvContentPartPr>
              <p14:xfrm>
                <a:off x="7570756" y="524913"/>
                <a:ext cx="169560" cy="2718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CB1B1AA8-2E74-4038-B7AC-14E7A6AD6A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53116" y="507273"/>
                  <a:ext cx="205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D33F64CE-A057-463A-87A6-A5E9A5F65DF3}"/>
                    </a:ext>
                  </a:extLst>
                </p14:cNvPr>
                <p14:cNvContentPartPr/>
                <p14:nvPr/>
              </p14:nvContentPartPr>
              <p14:xfrm>
                <a:off x="7790356" y="606633"/>
                <a:ext cx="129600" cy="17604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D33F64CE-A057-463A-87A6-A5E9A5F65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72716" y="588993"/>
                  <a:ext cx="165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5FD55F04-B717-4A15-9515-1B7E889DCB21}"/>
                    </a:ext>
                  </a:extLst>
                </p14:cNvPr>
                <p14:cNvContentPartPr/>
                <p14:nvPr/>
              </p14:nvContentPartPr>
              <p14:xfrm>
                <a:off x="7808356" y="557673"/>
                <a:ext cx="144720" cy="25920"/>
              </p14:xfrm>
            </p:contentPart>
          </mc:Choice>
          <mc:Fallback xmlns=""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5FD55F04-B717-4A15-9515-1B7E889DCB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90356" y="540033"/>
                  <a:ext cx="180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4047BBCD-5AD0-4C14-94F8-E5A8DA22E24A}"/>
                    </a:ext>
                  </a:extLst>
                </p14:cNvPr>
                <p14:cNvContentPartPr/>
                <p14:nvPr/>
              </p14:nvContentPartPr>
              <p14:xfrm>
                <a:off x="7928236" y="527793"/>
                <a:ext cx="216720" cy="2826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4047BBCD-5AD0-4C14-94F8-E5A8DA22E2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10596" y="510153"/>
                  <a:ext cx="252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D766E3BC-5B08-4ED3-B84B-033D1C02F4AF}"/>
                    </a:ext>
                  </a:extLst>
                </p14:cNvPr>
                <p14:cNvContentPartPr/>
                <p14:nvPr/>
              </p14:nvContentPartPr>
              <p14:xfrm>
                <a:off x="8019676" y="813993"/>
                <a:ext cx="120240" cy="14508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D766E3BC-5B08-4ED3-B84B-033D1C02F4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01676" y="796353"/>
                  <a:ext cx="155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F2A76CF9-6533-4E0E-9464-B455051D3FE0}"/>
                    </a:ext>
                  </a:extLst>
                </p14:cNvPr>
                <p14:cNvContentPartPr/>
                <p14:nvPr/>
              </p14:nvContentPartPr>
              <p14:xfrm>
                <a:off x="8288956" y="638673"/>
                <a:ext cx="146520" cy="1584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F2A76CF9-6533-4E0E-9464-B455051D3F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71316" y="621033"/>
                  <a:ext cx="18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236E47B1-6E5E-44B6-B0EC-2A27A1C222C2}"/>
                    </a:ext>
                  </a:extLst>
                </p14:cNvPr>
                <p14:cNvContentPartPr/>
                <p14:nvPr/>
              </p14:nvContentPartPr>
              <p14:xfrm>
                <a:off x="8340076" y="725433"/>
                <a:ext cx="103680" cy="828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236E47B1-6E5E-44B6-B0EC-2A27A1C222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22076" y="707793"/>
                  <a:ext cx="139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EABDF80E-E91B-4413-8C16-6CAF4BFF9B4B}"/>
                    </a:ext>
                  </a:extLst>
                </p14:cNvPr>
                <p14:cNvContentPartPr/>
                <p14:nvPr/>
              </p14:nvContentPartPr>
              <p14:xfrm>
                <a:off x="8352676" y="780513"/>
                <a:ext cx="102960" cy="1332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EABDF80E-E91B-4413-8C16-6CAF4BFF9B4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35036" y="762873"/>
                  <a:ext cx="13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DF3CD708-3439-4A13-B84C-AB55087A8A84}"/>
                    </a:ext>
                  </a:extLst>
                </p14:cNvPr>
                <p14:cNvContentPartPr/>
                <p14:nvPr/>
              </p14:nvContentPartPr>
              <p14:xfrm>
                <a:off x="8595316" y="555873"/>
                <a:ext cx="176400" cy="30204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DF3CD708-3439-4A13-B84C-AB55087A8A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77676" y="538233"/>
                  <a:ext cx="212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F32BDDAE-DE99-4EF6-99FE-8554865D4922}"/>
                    </a:ext>
                  </a:extLst>
                </p14:cNvPr>
                <p14:cNvContentPartPr/>
                <p14:nvPr/>
              </p14:nvContentPartPr>
              <p14:xfrm>
                <a:off x="8656156" y="714633"/>
                <a:ext cx="201960" cy="3672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F32BDDAE-DE99-4EF6-99FE-8554865D49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38516" y="696993"/>
                  <a:ext cx="23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F2A4F64B-5671-4753-AE76-57B99206881C}"/>
                    </a:ext>
                  </a:extLst>
                </p14:cNvPr>
                <p14:cNvContentPartPr/>
                <p14:nvPr/>
              </p14:nvContentPartPr>
              <p14:xfrm>
                <a:off x="8640676" y="563073"/>
                <a:ext cx="210960" cy="2628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F2A4F64B-5671-4753-AE76-57B9920688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22676" y="545073"/>
                  <a:ext cx="246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DE86D354-9635-417A-AFBD-2998D00B3612}"/>
                    </a:ext>
                  </a:extLst>
                </p14:cNvPr>
                <p14:cNvContentPartPr/>
                <p14:nvPr/>
              </p14:nvContentPartPr>
              <p14:xfrm>
                <a:off x="8594596" y="453633"/>
                <a:ext cx="338400" cy="5508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DE86D354-9635-417A-AFBD-2998D00B36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76596" y="435993"/>
                  <a:ext cx="37404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70" name="Ink 6169">
                <a:extLst>
                  <a:ext uri="{FF2B5EF4-FFF2-40B4-BE49-F238E27FC236}">
                    <a16:creationId xmlns:a16="http://schemas.microsoft.com/office/drawing/2014/main" id="{F7B6627B-2442-43A1-AFBE-AAAB9620DE14}"/>
                  </a:ext>
                </a:extLst>
              </p14:cNvPr>
              <p14:cNvContentPartPr/>
              <p14:nvPr/>
            </p14:nvContentPartPr>
            <p14:xfrm>
              <a:off x="1246276" y="4216353"/>
              <a:ext cx="486360" cy="105120"/>
            </p14:xfrm>
          </p:contentPart>
        </mc:Choice>
        <mc:Fallback xmlns="">
          <p:pic>
            <p:nvPicPr>
              <p:cNvPr id="6170" name="Ink 6169">
                <a:extLst>
                  <a:ext uri="{FF2B5EF4-FFF2-40B4-BE49-F238E27FC236}">
                    <a16:creationId xmlns:a16="http://schemas.microsoft.com/office/drawing/2014/main" id="{F7B6627B-2442-43A1-AFBE-AAAB9620DE1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83636" y="4153353"/>
                <a:ext cx="6120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71" name="Ink 6170">
                <a:extLst>
                  <a:ext uri="{FF2B5EF4-FFF2-40B4-BE49-F238E27FC236}">
                    <a16:creationId xmlns:a16="http://schemas.microsoft.com/office/drawing/2014/main" id="{0763DA5C-9175-48AE-81F5-FF7271B4EEC0}"/>
                  </a:ext>
                </a:extLst>
              </p14:cNvPr>
              <p14:cNvContentPartPr/>
              <p14:nvPr/>
            </p14:nvContentPartPr>
            <p14:xfrm>
              <a:off x="5951836" y="4193673"/>
              <a:ext cx="54360" cy="118080"/>
            </p14:xfrm>
          </p:contentPart>
        </mc:Choice>
        <mc:Fallback xmlns="">
          <p:pic>
            <p:nvPicPr>
              <p:cNvPr id="6171" name="Ink 6170">
                <a:extLst>
                  <a:ext uri="{FF2B5EF4-FFF2-40B4-BE49-F238E27FC236}">
                    <a16:creationId xmlns:a16="http://schemas.microsoft.com/office/drawing/2014/main" id="{0763DA5C-9175-48AE-81F5-FF7271B4EEC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888836" y="4130673"/>
                <a:ext cx="180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81" name="Ink 6180">
                <a:extLst>
                  <a:ext uri="{FF2B5EF4-FFF2-40B4-BE49-F238E27FC236}">
                    <a16:creationId xmlns:a16="http://schemas.microsoft.com/office/drawing/2014/main" id="{55328A3E-6DD0-40C6-946B-4151CD40597D}"/>
                  </a:ext>
                </a:extLst>
              </p14:cNvPr>
              <p14:cNvContentPartPr/>
              <p14:nvPr/>
            </p14:nvContentPartPr>
            <p14:xfrm>
              <a:off x="2233396" y="2732073"/>
              <a:ext cx="1102680" cy="352440"/>
            </p14:xfrm>
          </p:contentPart>
        </mc:Choice>
        <mc:Fallback xmlns="">
          <p:pic>
            <p:nvPicPr>
              <p:cNvPr id="6181" name="Ink 6180">
                <a:extLst>
                  <a:ext uri="{FF2B5EF4-FFF2-40B4-BE49-F238E27FC236}">
                    <a16:creationId xmlns:a16="http://schemas.microsoft.com/office/drawing/2014/main" id="{55328A3E-6DD0-40C6-946B-4151CD40597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70396" y="2669073"/>
                <a:ext cx="122832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89" name="Group 6188">
            <a:extLst>
              <a:ext uri="{FF2B5EF4-FFF2-40B4-BE49-F238E27FC236}">
                <a16:creationId xmlns:a16="http://schemas.microsoft.com/office/drawing/2014/main" id="{D762963F-00FB-46D9-BF45-1769805E92EC}"/>
              </a:ext>
            </a:extLst>
          </p:cNvPr>
          <p:cNvGrpSpPr/>
          <p:nvPr/>
        </p:nvGrpSpPr>
        <p:grpSpPr>
          <a:xfrm>
            <a:off x="1714996" y="2841153"/>
            <a:ext cx="1646280" cy="990720"/>
            <a:chOff x="1714996" y="2841153"/>
            <a:chExt cx="1646280" cy="9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8D7F48F7-A693-4F87-B08C-6B637271E1B9}"/>
                    </a:ext>
                  </a:extLst>
                </p14:cNvPr>
                <p14:cNvContentPartPr/>
                <p14:nvPr/>
              </p14:nvContentPartPr>
              <p14:xfrm>
                <a:off x="2651716" y="3342273"/>
                <a:ext cx="202320" cy="256320"/>
              </p14:xfrm>
            </p:contentPart>
          </mc:Choice>
          <mc:Fallback xmlns=""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8D7F48F7-A693-4F87-B08C-6B637271E1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8716" y="3279633"/>
                  <a:ext cx="3279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FA62E715-A0D0-4CBB-A06C-F263B71C255C}"/>
                    </a:ext>
                  </a:extLst>
                </p14:cNvPr>
                <p14:cNvContentPartPr/>
                <p14:nvPr/>
              </p14:nvContentPartPr>
              <p14:xfrm>
                <a:off x="1714996" y="2949873"/>
                <a:ext cx="166680" cy="2916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FA62E715-A0D0-4CBB-A06C-F263B71C25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52356" y="2886873"/>
                  <a:ext cx="292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DD607F44-5B03-4228-872F-22151BECC336}"/>
                    </a:ext>
                  </a:extLst>
                </p14:cNvPr>
                <p14:cNvContentPartPr/>
                <p14:nvPr/>
              </p14:nvContentPartPr>
              <p14:xfrm>
                <a:off x="1764676" y="2923233"/>
                <a:ext cx="119520" cy="14400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DD607F44-5B03-4228-872F-22151BECC33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02036" y="2860593"/>
                  <a:ext cx="245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0F6BBC7E-DFF3-465B-B787-EBE6B7123632}"/>
                    </a:ext>
                  </a:extLst>
                </p14:cNvPr>
                <p14:cNvContentPartPr/>
                <p14:nvPr/>
              </p14:nvContentPartPr>
              <p14:xfrm>
                <a:off x="1848196" y="3217713"/>
                <a:ext cx="165960" cy="15048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0F6BBC7E-DFF3-465B-B787-EBE6B712363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85196" y="3154713"/>
                  <a:ext cx="291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740D21DA-A15C-4C58-BBC9-8FD28D645817}"/>
                    </a:ext>
                  </a:extLst>
                </p14:cNvPr>
                <p14:cNvContentPartPr/>
                <p14:nvPr/>
              </p14:nvContentPartPr>
              <p14:xfrm>
                <a:off x="1977076" y="2858793"/>
                <a:ext cx="220680" cy="24948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740D21DA-A15C-4C58-BBC9-8FD28D6458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14076" y="2796153"/>
                  <a:ext cx="346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78" name="Ink 6177">
                  <a:extLst>
                    <a:ext uri="{FF2B5EF4-FFF2-40B4-BE49-F238E27FC236}">
                      <a16:creationId xmlns:a16="http://schemas.microsoft.com/office/drawing/2014/main" id="{20696AA7-E420-4856-8108-61904FC39EDA}"/>
                    </a:ext>
                  </a:extLst>
                </p14:cNvPr>
                <p14:cNvContentPartPr/>
                <p14:nvPr/>
              </p14:nvContentPartPr>
              <p14:xfrm>
                <a:off x="2204596" y="3207633"/>
                <a:ext cx="313920" cy="166680"/>
              </p14:xfrm>
            </p:contentPart>
          </mc:Choice>
          <mc:Fallback xmlns="">
            <p:pic>
              <p:nvPicPr>
                <p:cNvPr id="6178" name="Ink 6177">
                  <a:extLst>
                    <a:ext uri="{FF2B5EF4-FFF2-40B4-BE49-F238E27FC236}">
                      <a16:creationId xmlns:a16="http://schemas.microsoft.com/office/drawing/2014/main" id="{20696AA7-E420-4856-8108-61904FC39E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1956" y="3144993"/>
                  <a:ext cx="439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79" name="Ink 6178">
                  <a:extLst>
                    <a:ext uri="{FF2B5EF4-FFF2-40B4-BE49-F238E27FC236}">
                      <a16:creationId xmlns:a16="http://schemas.microsoft.com/office/drawing/2014/main" id="{FDC0C2F3-9A88-4319-B7E7-C465DA5560EC}"/>
                    </a:ext>
                  </a:extLst>
                </p14:cNvPr>
                <p14:cNvContentPartPr/>
                <p14:nvPr/>
              </p14:nvContentPartPr>
              <p14:xfrm>
                <a:off x="2653516" y="3300513"/>
                <a:ext cx="5400" cy="34920"/>
              </p14:xfrm>
            </p:contentPart>
          </mc:Choice>
          <mc:Fallback xmlns="">
            <p:pic>
              <p:nvPicPr>
                <p:cNvPr id="6179" name="Ink 6178">
                  <a:extLst>
                    <a:ext uri="{FF2B5EF4-FFF2-40B4-BE49-F238E27FC236}">
                      <a16:creationId xmlns:a16="http://schemas.microsoft.com/office/drawing/2014/main" id="{FDC0C2F3-9A88-4319-B7E7-C465DA5560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90516" y="3237873"/>
                  <a:ext cx="13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374E8F2A-4699-4C9F-BBB5-80F683691898}"/>
                    </a:ext>
                  </a:extLst>
                </p14:cNvPr>
                <p14:cNvContentPartPr/>
                <p14:nvPr/>
              </p14:nvContentPartPr>
              <p14:xfrm>
                <a:off x="2794276" y="2841153"/>
                <a:ext cx="567000" cy="37116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374E8F2A-4699-4C9F-BBB5-80F68369189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31276" y="2778513"/>
                  <a:ext cx="6926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83" name="Ink 6182">
                  <a:extLst>
                    <a:ext uri="{FF2B5EF4-FFF2-40B4-BE49-F238E27FC236}">
                      <a16:creationId xmlns:a16="http://schemas.microsoft.com/office/drawing/2014/main" id="{E5A143A8-77FA-4375-978C-D18810A2F794}"/>
                    </a:ext>
                  </a:extLst>
                </p14:cNvPr>
                <p14:cNvContentPartPr/>
                <p14:nvPr/>
              </p14:nvContentPartPr>
              <p14:xfrm>
                <a:off x="2233036" y="2860953"/>
                <a:ext cx="141120" cy="46440"/>
              </p14:xfrm>
            </p:contentPart>
          </mc:Choice>
          <mc:Fallback xmlns="">
            <p:pic>
              <p:nvPicPr>
                <p:cNvPr id="6183" name="Ink 6182">
                  <a:extLst>
                    <a:ext uri="{FF2B5EF4-FFF2-40B4-BE49-F238E27FC236}">
                      <a16:creationId xmlns:a16="http://schemas.microsoft.com/office/drawing/2014/main" id="{E5A143A8-77FA-4375-978C-D18810A2F7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70036" y="2798313"/>
                  <a:ext cx="266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84" name="Ink 6183">
                  <a:extLst>
                    <a:ext uri="{FF2B5EF4-FFF2-40B4-BE49-F238E27FC236}">
                      <a16:creationId xmlns:a16="http://schemas.microsoft.com/office/drawing/2014/main" id="{C3C68462-9D70-4993-A0AD-1149C32153E6}"/>
                    </a:ext>
                  </a:extLst>
                </p14:cNvPr>
                <p14:cNvContentPartPr/>
                <p14:nvPr/>
              </p14:nvContentPartPr>
              <p14:xfrm>
                <a:off x="2163916" y="3025113"/>
                <a:ext cx="154800" cy="43200"/>
              </p14:xfrm>
            </p:contentPart>
          </mc:Choice>
          <mc:Fallback xmlns="">
            <p:pic>
              <p:nvPicPr>
                <p:cNvPr id="6184" name="Ink 6183">
                  <a:extLst>
                    <a:ext uri="{FF2B5EF4-FFF2-40B4-BE49-F238E27FC236}">
                      <a16:creationId xmlns:a16="http://schemas.microsoft.com/office/drawing/2014/main" id="{C3C68462-9D70-4993-A0AD-1149C32153E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01276" y="2962113"/>
                  <a:ext cx="280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87" name="Ink 6186">
                  <a:extLst>
                    <a:ext uri="{FF2B5EF4-FFF2-40B4-BE49-F238E27FC236}">
                      <a16:creationId xmlns:a16="http://schemas.microsoft.com/office/drawing/2014/main" id="{780C1472-F1DD-42AF-842E-85A6CB9E2582}"/>
                    </a:ext>
                  </a:extLst>
                </p14:cNvPr>
                <p14:cNvContentPartPr/>
                <p14:nvPr/>
              </p14:nvContentPartPr>
              <p14:xfrm>
                <a:off x="1870516" y="3402753"/>
                <a:ext cx="947160" cy="429120"/>
              </p14:xfrm>
            </p:contentPart>
          </mc:Choice>
          <mc:Fallback xmlns="">
            <p:pic>
              <p:nvPicPr>
                <p:cNvPr id="6187" name="Ink 6186">
                  <a:extLst>
                    <a:ext uri="{FF2B5EF4-FFF2-40B4-BE49-F238E27FC236}">
                      <a16:creationId xmlns:a16="http://schemas.microsoft.com/office/drawing/2014/main" id="{780C1472-F1DD-42AF-842E-85A6CB9E258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07876" y="3339753"/>
                  <a:ext cx="10728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88" name="Ink 6187">
                  <a:extLst>
                    <a:ext uri="{FF2B5EF4-FFF2-40B4-BE49-F238E27FC236}">
                      <a16:creationId xmlns:a16="http://schemas.microsoft.com/office/drawing/2014/main" id="{C029B2D7-8255-407A-B705-B7D87F88E8E5}"/>
                    </a:ext>
                  </a:extLst>
                </p14:cNvPr>
                <p14:cNvContentPartPr/>
                <p14:nvPr/>
              </p14:nvContentPartPr>
              <p14:xfrm>
                <a:off x="1801036" y="3344433"/>
                <a:ext cx="276120" cy="39240"/>
              </p14:xfrm>
            </p:contentPart>
          </mc:Choice>
          <mc:Fallback xmlns="">
            <p:pic>
              <p:nvPicPr>
                <p:cNvPr id="6188" name="Ink 6187">
                  <a:extLst>
                    <a:ext uri="{FF2B5EF4-FFF2-40B4-BE49-F238E27FC236}">
                      <a16:creationId xmlns:a16="http://schemas.microsoft.com/office/drawing/2014/main" id="{C029B2D7-8255-407A-B705-B7D87F88E8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38036" y="3281793"/>
                  <a:ext cx="40176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90" name="Ink 6189">
                <a:extLst>
                  <a:ext uri="{FF2B5EF4-FFF2-40B4-BE49-F238E27FC236}">
                    <a16:creationId xmlns:a16="http://schemas.microsoft.com/office/drawing/2014/main" id="{07228172-FF77-496C-8701-6168D76FAABE}"/>
                  </a:ext>
                </a:extLst>
              </p14:cNvPr>
              <p14:cNvContentPartPr/>
              <p14:nvPr/>
            </p14:nvContentPartPr>
            <p14:xfrm>
              <a:off x="2000836" y="2901273"/>
              <a:ext cx="1104480" cy="707040"/>
            </p14:xfrm>
          </p:contentPart>
        </mc:Choice>
        <mc:Fallback xmlns="">
          <p:pic>
            <p:nvPicPr>
              <p:cNvPr id="6190" name="Ink 6189">
                <a:extLst>
                  <a:ext uri="{FF2B5EF4-FFF2-40B4-BE49-F238E27FC236}">
                    <a16:creationId xmlns:a16="http://schemas.microsoft.com/office/drawing/2014/main" id="{07228172-FF77-496C-8701-6168D76FAAB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83196" y="2883273"/>
                <a:ext cx="114012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91" name="Ink 6190">
                <a:extLst>
                  <a:ext uri="{FF2B5EF4-FFF2-40B4-BE49-F238E27FC236}">
                    <a16:creationId xmlns:a16="http://schemas.microsoft.com/office/drawing/2014/main" id="{5F721575-4529-4770-8040-51C895A2F73E}"/>
                  </a:ext>
                </a:extLst>
              </p14:cNvPr>
              <p14:cNvContentPartPr/>
              <p14:nvPr/>
            </p14:nvContentPartPr>
            <p14:xfrm>
              <a:off x="1923796" y="3580593"/>
              <a:ext cx="667440" cy="211680"/>
            </p14:xfrm>
          </p:contentPart>
        </mc:Choice>
        <mc:Fallback xmlns="">
          <p:pic>
            <p:nvPicPr>
              <p:cNvPr id="6191" name="Ink 6190">
                <a:extLst>
                  <a:ext uri="{FF2B5EF4-FFF2-40B4-BE49-F238E27FC236}">
                    <a16:creationId xmlns:a16="http://schemas.microsoft.com/office/drawing/2014/main" id="{5F721575-4529-4770-8040-51C895A2F73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06156" y="3562593"/>
                <a:ext cx="703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92" name="Ink 6191">
                <a:extLst>
                  <a:ext uri="{FF2B5EF4-FFF2-40B4-BE49-F238E27FC236}">
                    <a16:creationId xmlns:a16="http://schemas.microsoft.com/office/drawing/2014/main" id="{672A362B-B1EB-4DBE-B287-8121FF64F610}"/>
                  </a:ext>
                </a:extLst>
              </p14:cNvPr>
              <p14:cNvContentPartPr/>
              <p14:nvPr/>
            </p14:nvContentPartPr>
            <p14:xfrm>
              <a:off x="3874636" y="3634233"/>
              <a:ext cx="457560" cy="203040"/>
            </p14:xfrm>
          </p:contentPart>
        </mc:Choice>
        <mc:Fallback xmlns="">
          <p:pic>
            <p:nvPicPr>
              <p:cNvPr id="6192" name="Ink 6191">
                <a:extLst>
                  <a:ext uri="{FF2B5EF4-FFF2-40B4-BE49-F238E27FC236}">
                    <a16:creationId xmlns:a16="http://schemas.microsoft.com/office/drawing/2014/main" id="{672A362B-B1EB-4DBE-B287-8121FF64F61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56996" y="3616233"/>
                <a:ext cx="49320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5" name="Group 6194">
            <a:extLst>
              <a:ext uri="{FF2B5EF4-FFF2-40B4-BE49-F238E27FC236}">
                <a16:creationId xmlns:a16="http://schemas.microsoft.com/office/drawing/2014/main" id="{5B34AAF2-474C-4424-AB90-A144864CE3B4}"/>
              </a:ext>
            </a:extLst>
          </p:cNvPr>
          <p:cNvGrpSpPr/>
          <p:nvPr/>
        </p:nvGrpSpPr>
        <p:grpSpPr>
          <a:xfrm>
            <a:off x="3279556" y="2279193"/>
            <a:ext cx="3152880" cy="794160"/>
            <a:chOff x="3279556" y="2279193"/>
            <a:chExt cx="315288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93" name="Ink 6192">
                  <a:extLst>
                    <a:ext uri="{FF2B5EF4-FFF2-40B4-BE49-F238E27FC236}">
                      <a16:creationId xmlns:a16="http://schemas.microsoft.com/office/drawing/2014/main" id="{B3EE0EF7-8F73-48F6-8BBF-7658D9F16B8B}"/>
                    </a:ext>
                  </a:extLst>
                </p14:cNvPr>
                <p14:cNvContentPartPr/>
                <p14:nvPr/>
              </p14:nvContentPartPr>
              <p14:xfrm>
                <a:off x="3279556" y="2421393"/>
                <a:ext cx="2662560" cy="651960"/>
              </p14:xfrm>
            </p:contentPart>
          </mc:Choice>
          <mc:Fallback xmlns="">
            <p:pic>
              <p:nvPicPr>
                <p:cNvPr id="6193" name="Ink 6192">
                  <a:extLst>
                    <a:ext uri="{FF2B5EF4-FFF2-40B4-BE49-F238E27FC236}">
                      <a16:creationId xmlns:a16="http://schemas.microsoft.com/office/drawing/2014/main" id="{B3EE0EF7-8F73-48F6-8BBF-7658D9F16B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16556" y="2358393"/>
                  <a:ext cx="27882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194" name="Ink 6193">
                  <a:extLst>
                    <a:ext uri="{FF2B5EF4-FFF2-40B4-BE49-F238E27FC236}">
                      <a16:creationId xmlns:a16="http://schemas.microsoft.com/office/drawing/2014/main" id="{FAB41890-C64F-4EEC-ACBA-27E888D70539}"/>
                    </a:ext>
                  </a:extLst>
                </p14:cNvPr>
                <p14:cNvContentPartPr/>
                <p14:nvPr/>
              </p14:nvContentPartPr>
              <p14:xfrm>
                <a:off x="6271156" y="2279193"/>
                <a:ext cx="161280" cy="63720"/>
              </p14:xfrm>
            </p:contentPart>
          </mc:Choice>
          <mc:Fallback xmlns="">
            <p:pic>
              <p:nvPicPr>
                <p:cNvPr id="6194" name="Ink 6193">
                  <a:extLst>
                    <a:ext uri="{FF2B5EF4-FFF2-40B4-BE49-F238E27FC236}">
                      <a16:creationId xmlns:a16="http://schemas.microsoft.com/office/drawing/2014/main" id="{FAB41890-C64F-4EEC-ACBA-27E888D705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08156" y="2216193"/>
                  <a:ext cx="2869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1" name="Group 6200">
            <a:extLst>
              <a:ext uri="{FF2B5EF4-FFF2-40B4-BE49-F238E27FC236}">
                <a16:creationId xmlns:a16="http://schemas.microsoft.com/office/drawing/2014/main" id="{6E924CD5-7F79-4056-AF68-337B453DD972}"/>
              </a:ext>
            </a:extLst>
          </p:cNvPr>
          <p:cNvGrpSpPr/>
          <p:nvPr/>
        </p:nvGrpSpPr>
        <p:grpSpPr>
          <a:xfrm>
            <a:off x="7927156" y="3477273"/>
            <a:ext cx="602640" cy="311400"/>
            <a:chOff x="7927156" y="3477273"/>
            <a:chExt cx="6026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21B99387-E06D-4E60-AB23-A9FB49AEDE40}"/>
                    </a:ext>
                  </a:extLst>
                </p14:cNvPr>
                <p14:cNvContentPartPr/>
                <p14:nvPr/>
              </p14:nvContentPartPr>
              <p14:xfrm>
                <a:off x="7927156" y="3568353"/>
                <a:ext cx="209520" cy="5796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21B99387-E06D-4E60-AB23-A9FB49AEDE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09156" y="3550713"/>
                  <a:ext cx="24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97" name="Ink 6196">
                  <a:extLst>
                    <a:ext uri="{FF2B5EF4-FFF2-40B4-BE49-F238E27FC236}">
                      <a16:creationId xmlns:a16="http://schemas.microsoft.com/office/drawing/2014/main" id="{D95E4FA1-7E42-443C-9DC5-47817ACE3717}"/>
                    </a:ext>
                  </a:extLst>
                </p14:cNvPr>
                <p14:cNvContentPartPr/>
                <p14:nvPr/>
              </p14:nvContentPartPr>
              <p14:xfrm>
                <a:off x="7931476" y="3668073"/>
                <a:ext cx="225360" cy="107280"/>
              </p14:xfrm>
            </p:contentPart>
          </mc:Choice>
          <mc:Fallback xmlns="">
            <p:pic>
              <p:nvPicPr>
                <p:cNvPr id="6197" name="Ink 6196">
                  <a:extLst>
                    <a:ext uri="{FF2B5EF4-FFF2-40B4-BE49-F238E27FC236}">
                      <a16:creationId xmlns:a16="http://schemas.microsoft.com/office/drawing/2014/main" id="{D95E4FA1-7E42-443C-9DC5-47817ACE37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13476" y="3650433"/>
                  <a:ext cx="26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2C751754-C97A-49C2-A83D-E7817BE4E0B8}"/>
                    </a:ext>
                  </a:extLst>
                </p14:cNvPr>
                <p14:cNvContentPartPr/>
                <p14:nvPr/>
              </p14:nvContentPartPr>
              <p14:xfrm>
                <a:off x="8314156" y="3595713"/>
                <a:ext cx="152640" cy="19296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2C751754-C97A-49C2-A83D-E7817BE4E0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96516" y="3578073"/>
                  <a:ext cx="188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56F1E74C-90BC-4E98-8DB2-2E41CFB5CC65}"/>
                    </a:ext>
                  </a:extLst>
                </p14:cNvPr>
                <p14:cNvContentPartPr/>
                <p14:nvPr/>
              </p14:nvContentPartPr>
              <p14:xfrm>
                <a:off x="8262316" y="3477273"/>
                <a:ext cx="267480" cy="4212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56F1E74C-90BC-4E98-8DB2-2E41CFB5CC6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44676" y="3459633"/>
                  <a:ext cx="30312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02" name="TextBox 6201">
            <a:extLst>
              <a:ext uri="{FF2B5EF4-FFF2-40B4-BE49-F238E27FC236}">
                <a16:creationId xmlns:a16="http://schemas.microsoft.com/office/drawing/2014/main" id="{D3AC348D-F9E3-4ADA-A89C-1666918646D7}"/>
              </a:ext>
            </a:extLst>
          </p:cNvPr>
          <p:cNvSpPr txBox="1"/>
          <p:nvPr/>
        </p:nvSpPr>
        <p:spPr>
          <a:xfrm>
            <a:off x="4514161" y="1717386"/>
            <a:ext cx="4197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near the surface is there a difference, and that difference averages out.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id="{FE17083E-FC95-448B-AAF8-C96B4A324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5" cstate="print"/>
          <a:srcRect l="23001" t="23170" r="45288" b="25692"/>
          <a:stretch/>
        </p:blipFill>
        <p:spPr bwMode="auto">
          <a:xfrm>
            <a:off x="359232" y="5505607"/>
            <a:ext cx="2193844" cy="105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B588755-16C6-49B5-A204-B3320EC07BF5}"/>
              </a:ext>
            </a:extLst>
          </p:cNvPr>
          <p:cNvSpPr txBox="1"/>
          <p:nvPr/>
        </p:nvSpPr>
        <p:spPr>
          <a:xfrm>
            <a:off x="86477" y="4856856"/>
            <a:ext cx="246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Exact microscopic field equations in vacuum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204" name="Ink 6203">
                <a:extLst>
                  <a:ext uri="{FF2B5EF4-FFF2-40B4-BE49-F238E27FC236}">
                    <a16:creationId xmlns:a16="http://schemas.microsoft.com/office/drawing/2014/main" id="{313692BA-076D-4357-9FC5-058533BAB1C5}"/>
                  </a:ext>
                </a:extLst>
              </p14:cNvPr>
              <p14:cNvContentPartPr/>
              <p14:nvPr/>
            </p14:nvContentPartPr>
            <p14:xfrm>
              <a:off x="751996" y="5702073"/>
              <a:ext cx="131040" cy="251280"/>
            </p14:xfrm>
          </p:contentPart>
        </mc:Choice>
        <mc:Fallback xmlns="">
          <p:pic>
            <p:nvPicPr>
              <p:cNvPr id="6204" name="Ink 6203">
                <a:extLst>
                  <a:ext uri="{FF2B5EF4-FFF2-40B4-BE49-F238E27FC236}">
                    <a16:creationId xmlns:a16="http://schemas.microsoft.com/office/drawing/2014/main" id="{313692BA-076D-4357-9FC5-058533BAB1C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8996" y="5639073"/>
                <a:ext cx="2566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0AC4033-F0CA-4584-9DAD-CECA4ED377BC}"/>
                  </a:ext>
                </a:extLst>
              </p14:cNvPr>
              <p14:cNvContentPartPr/>
              <p14:nvPr/>
            </p14:nvContentPartPr>
            <p14:xfrm>
              <a:off x="1178236" y="5814753"/>
              <a:ext cx="2268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0AC4033-F0CA-4584-9DAD-CECA4ED377B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15236" y="5751753"/>
                <a:ext cx="14832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AF9F680-127E-4D34-AE18-03C1C2EE8BE8}"/>
              </a:ext>
            </a:extLst>
          </p:cNvPr>
          <p:cNvGrpSpPr/>
          <p:nvPr/>
        </p:nvGrpSpPr>
        <p:grpSpPr>
          <a:xfrm>
            <a:off x="1860436" y="6315873"/>
            <a:ext cx="303840" cy="74520"/>
            <a:chOff x="1860436" y="6315873"/>
            <a:chExt cx="3038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C686D4-AD35-4907-B83E-52EC9A416646}"/>
                    </a:ext>
                  </a:extLst>
                </p14:cNvPr>
                <p14:cNvContentPartPr/>
                <p14:nvPr/>
              </p14:nvContentPartPr>
              <p14:xfrm>
                <a:off x="1884556" y="6372033"/>
                <a:ext cx="29880" cy="14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C686D4-AD35-4907-B83E-52EC9A41664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21556" y="6309033"/>
                  <a:ext cx="15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133B3C-9162-48E6-B232-F49FE8BC6A97}"/>
                    </a:ext>
                  </a:extLst>
                </p14:cNvPr>
                <p14:cNvContentPartPr/>
                <p14:nvPr/>
              </p14:nvContentPartPr>
              <p14:xfrm>
                <a:off x="1860436" y="6346113"/>
                <a:ext cx="61920" cy="4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133B3C-9162-48E6-B232-F49FE8BC6A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97796" y="6283473"/>
                  <a:ext cx="18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798A8A-DFB9-49C8-ABCF-D2392BFF89D7}"/>
                    </a:ext>
                  </a:extLst>
                </p14:cNvPr>
                <p14:cNvContentPartPr/>
                <p14:nvPr/>
              </p14:nvContentPartPr>
              <p14:xfrm>
                <a:off x="2134036" y="6315873"/>
                <a:ext cx="30240" cy="3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798A8A-DFB9-49C8-ABCF-D2392BFF89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71036" y="6253233"/>
                  <a:ext cx="15588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726BB4B-CA79-4F59-856A-7939E74858F3}"/>
                  </a:ext>
                </a:extLst>
              </p14:cNvPr>
              <p14:cNvContentPartPr/>
              <p14:nvPr/>
            </p14:nvContentPartPr>
            <p14:xfrm>
              <a:off x="2114596" y="5981073"/>
              <a:ext cx="49680" cy="16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726BB4B-CA79-4F59-856A-7939E74858F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051596" y="5918433"/>
                <a:ext cx="1753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0A420F0-62C3-473B-B41E-A52E45D4D6ED}"/>
                  </a:ext>
                </a:extLst>
              </p14:cNvPr>
              <p14:cNvContentPartPr/>
              <p14:nvPr/>
            </p14:nvContentPartPr>
            <p14:xfrm>
              <a:off x="2445436" y="6261153"/>
              <a:ext cx="78840" cy="19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0A420F0-62C3-473B-B41E-A52E45D4D6E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382796" y="6198153"/>
                <a:ext cx="204480" cy="325080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C9ED62DF-8992-4103-B204-2B9C27EAD133}"/>
              </a:ext>
            </a:extLst>
          </p:cNvPr>
          <p:cNvSpPr txBox="1"/>
          <p:nvPr/>
        </p:nvSpPr>
        <p:spPr>
          <a:xfrm>
            <a:off x="3500935" y="5368568"/>
            <a:ext cx="5721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Now take spatial average &lt;</a:t>
            </a:r>
            <a:r>
              <a:rPr lang="en-US" sz="1800" b="1" dirty="0"/>
              <a:t>  </a:t>
            </a:r>
            <a:r>
              <a:rPr lang="en-US" sz="1800" dirty="0"/>
              <a:t>&gt;</a:t>
            </a:r>
            <a:r>
              <a:rPr lang="en-US" sz="1800" baseline="-25000" dirty="0"/>
              <a:t>r</a:t>
            </a:r>
            <a:r>
              <a:rPr lang="en-US" sz="1800" dirty="0"/>
              <a:t> . </a:t>
            </a:r>
            <a:r>
              <a:rPr lang="en-US" dirty="0"/>
              <a:t>S</a:t>
            </a:r>
            <a:r>
              <a:rPr lang="en-US" sz="1800" dirty="0"/>
              <a:t>et &lt;</a:t>
            </a:r>
            <a:r>
              <a:rPr lang="en-US" sz="1800" b="1" dirty="0"/>
              <a:t>h</a:t>
            </a:r>
            <a:r>
              <a:rPr lang="en-US" sz="1800" dirty="0"/>
              <a:t>&gt;</a:t>
            </a:r>
            <a:r>
              <a:rPr lang="en-US" sz="1800" baseline="-25000" dirty="0"/>
              <a:t>r</a:t>
            </a:r>
            <a:r>
              <a:rPr lang="en-US" sz="1800" dirty="0"/>
              <a:t> = 0, </a:t>
            </a:r>
          </a:p>
          <a:p>
            <a:r>
              <a:rPr lang="en-US" sz="1800" dirty="0"/>
              <a:t>because in electrostatics there are no macroscopic net currents as sources of magnetic field.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710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The electrostatic field of conductors</vt:lpstr>
      <vt:lpstr>PowerPoint Presentation</vt:lpstr>
      <vt:lpstr>PowerPoint Presentation</vt:lpstr>
      <vt:lpstr>The length scale for averaging depends on 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Spatially averaged fields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electrostatic field of conductors</dc:title>
  <dc:creator>Your User Name</dc:creator>
  <cp:lastModifiedBy>Robert Peale</cp:lastModifiedBy>
  <cp:revision>33</cp:revision>
  <dcterms:created xsi:type="dcterms:W3CDTF">2014-01-05T00:21:52Z</dcterms:created>
  <dcterms:modified xsi:type="dcterms:W3CDTF">2022-01-11T18:13:21Z</dcterms:modified>
</cp:coreProperties>
</file>